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1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2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3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5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6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7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8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8" r:id="rId2"/>
    <p:sldId id="261" r:id="rId3"/>
    <p:sldId id="262" r:id="rId4"/>
    <p:sldId id="307" r:id="rId5"/>
    <p:sldId id="286" r:id="rId6"/>
    <p:sldId id="287" r:id="rId7"/>
    <p:sldId id="288" r:id="rId8"/>
    <p:sldId id="289" r:id="rId9"/>
    <p:sldId id="309" r:id="rId10"/>
    <p:sldId id="300" r:id="rId11"/>
    <p:sldId id="301" r:id="rId12"/>
    <p:sldId id="302" r:id="rId13"/>
    <p:sldId id="296" r:id="rId14"/>
    <p:sldId id="297" r:id="rId15"/>
    <p:sldId id="298" r:id="rId16"/>
    <p:sldId id="299" r:id="rId17"/>
    <p:sldId id="303" r:id="rId18"/>
    <p:sldId id="304" r:id="rId19"/>
    <p:sldId id="290" r:id="rId20"/>
    <p:sldId id="291" r:id="rId21"/>
    <p:sldId id="292" r:id="rId22"/>
    <p:sldId id="293" r:id="rId23"/>
    <p:sldId id="306" r:id="rId24"/>
    <p:sldId id="294" r:id="rId25"/>
    <p:sldId id="305" r:id="rId26"/>
    <p:sldId id="295" r:id="rId27"/>
  </p:sldIdLst>
  <p:sldSz cx="24384000" cy="13716000"/>
  <p:notesSz cx="6858000" cy="9144000"/>
  <p:embeddedFontLst>
    <p:embeddedFont>
      <p:font typeface="Museo Sans 300" panose="02000000000000000000" charset="0"/>
      <p:regular r:id="rId29"/>
      <p:italic r:id="rId30"/>
    </p:embeddedFont>
    <p:embeddedFont>
      <p:font typeface="Museo Sans 500" panose="02000000000000000000" charset="0"/>
      <p:regular r:id="rId31"/>
      <p:italic r:id="rId32"/>
    </p:embeddedFont>
    <p:embeddedFont>
      <p:font typeface="MuseoSans-500Italic" panose="02000000000000000000" charset="0"/>
      <p:italic r:id="rId33"/>
    </p:embeddedFont>
    <p:embeddedFont>
      <p:font typeface="MuseoSans-700" panose="02000000000000000000" charset="0"/>
      <p:regular r:id="rId34"/>
      <p:bold r:id="rId35"/>
      <p:italic r:id="rId36"/>
      <p:boldItalic r:id="rId37"/>
    </p:embeddedFont>
    <p:embeddedFont>
      <p:font typeface="MuseoSlab-100" panose="02000000000000000000" charset="0"/>
      <p:regular r:id="rId38"/>
      <p:bold r:id="rId39"/>
      <p:italic r:id="rId40"/>
      <p:boldItalic r:id="rId41"/>
    </p:embeddedFont>
    <p:embeddedFont>
      <p:font typeface="MuseoSlab-300" panose="02000000000000000000" charset="0"/>
      <p:regular r:id="rId42"/>
      <p:italic r:id="rId4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1pPr>
    <a:lvl2pPr marL="0" marR="0" indent="2286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2pPr>
    <a:lvl3pPr marL="0" marR="0" indent="4572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3pPr>
    <a:lvl4pPr marL="0" marR="0" indent="6858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4pPr>
    <a:lvl5pPr marL="0" marR="0" indent="9144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5pPr>
    <a:lvl6pPr marL="0" marR="0" indent="11430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6pPr>
    <a:lvl7pPr marL="0" marR="0" indent="13716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7pPr>
    <a:lvl8pPr marL="0" marR="0" indent="16002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8pPr>
    <a:lvl9pPr marL="0" marR="0" indent="1828800" algn="l" defTabSz="825500" rtl="0" fontAlgn="auto" latinLnBrk="0" hangingPunct="0">
      <a:lnSpc>
        <a:spcPts val="5000"/>
      </a:lnSpc>
      <a:spcBef>
        <a:spcPts val="350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MuseoSlab-300"/>
        <a:ea typeface="MuseoSlab-300"/>
        <a:cs typeface="MuseoSlab-300"/>
        <a:sym typeface="MuseoSlab-30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8FF"/>
    <a:srgbClr val="00EFFF"/>
    <a:srgbClr val="FF8700"/>
    <a:srgbClr val="22FB01"/>
    <a:srgbClr val="0AF8D8"/>
    <a:srgbClr val="FFCC00"/>
    <a:srgbClr val="FF00CC"/>
    <a:srgbClr val="AD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27AC6-2E6D-4578-AF20-C4C891FD17BF}" v="59" dt="2024-01-30T19:02:52.3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325911"/>
              <a:satOff val="4173"/>
              <a:lumOff val="-35500"/>
            </a:schemeClr>
          </a:solidFill>
        </a:fill>
      </a:tcStyle>
    </a:firstCol>
    <a:lastRow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4166491"/>
              <a:lumOff val="-38886"/>
            </a:schemeClr>
          </a:solidFill>
        </a:fill>
      </a:tcStyle>
    </a:firstCol>
    <a:lastRow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8801622"/>
              <a:satOff val="-28078"/>
              <a:lumOff val="-40856"/>
            </a:schemeClr>
          </a:solidFill>
        </a:fill>
      </a:tcStyle>
    </a:firstCol>
    <a:lastRow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MuseoSans-900"/>
          <a:ea typeface="MuseoSans-900"/>
          <a:cs typeface="MuseoSans-90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useo Sans 300"/>
          <a:ea typeface="Museo Sans 300"/>
          <a:cs typeface="Museo Sans 3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MuseoSans-900"/>
          <a:ea typeface="MuseoSans-900"/>
          <a:cs typeface="MuseoSans-90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MuseoSans-900"/>
          <a:ea typeface="MuseoSans-900"/>
          <a:cs typeface="MuseoSans-9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MuseoSans-900"/>
          <a:ea typeface="MuseoSans-900"/>
          <a:cs typeface="MuseoSans-90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327"/>
  </p:normalViewPr>
  <p:slideViewPr>
    <p:cSldViewPr snapToGrid="0" snapToObjects="1">
      <p:cViewPr varScale="1">
        <p:scale>
          <a:sx n="51" d="100"/>
          <a:sy n="51" d="100"/>
        </p:scale>
        <p:origin x="16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Kalyanshettar" userId="d4712e76-628e-484a-9a5b-645ff5998b12" providerId="ADAL" clId="{7AA27AC6-2E6D-4578-AF20-C4C891FD17BF}"/>
    <pc:docChg chg="undo custSel addSld delSld modSld sldOrd">
      <pc:chgData name="Rohan Kalyanshettar" userId="d4712e76-628e-484a-9a5b-645ff5998b12" providerId="ADAL" clId="{7AA27AC6-2E6D-4578-AF20-C4C891FD17BF}" dt="2024-01-30T19:02:59.360" v="1362" actId="27918"/>
      <pc:docMkLst>
        <pc:docMk/>
      </pc:docMkLst>
      <pc:sldChg chg="modSp mod">
        <pc:chgData name="Rohan Kalyanshettar" userId="d4712e76-628e-484a-9a5b-645ff5998b12" providerId="ADAL" clId="{7AA27AC6-2E6D-4578-AF20-C4C891FD17BF}" dt="2024-01-30T17:30:28.099" v="1357" actId="20577"/>
        <pc:sldMkLst>
          <pc:docMk/>
          <pc:sldMk cId="0" sldId="258"/>
        </pc:sldMkLst>
        <pc:spChg chg="mod">
          <ac:chgData name="Rohan Kalyanshettar" userId="d4712e76-628e-484a-9a5b-645ff5998b12" providerId="ADAL" clId="{7AA27AC6-2E6D-4578-AF20-C4C891FD17BF}" dt="2024-01-30T17:30:28.099" v="1357" actId="20577"/>
          <ac:spMkLst>
            <pc:docMk/>
            <pc:sldMk cId="0" sldId="258"/>
            <ac:spMk id="254" creationId="{00000000-0000-0000-0000-000000000000}"/>
          </ac:spMkLst>
        </pc:spChg>
      </pc:sldChg>
      <pc:sldChg chg="addSp delSp modSp mod ord">
        <pc:chgData name="Rohan Kalyanshettar" userId="d4712e76-628e-484a-9a5b-645ff5998b12" providerId="ADAL" clId="{7AA27AC6-2E6D-4578-AF20-C4C891FD17BF}" dt="2024-01-30T18:37:11.209" v="1360" actId="20578"/>
        <pc:sldMkLst>
          <pc:docMk/>
          <pc:sldMk cId="0" sldId="262"/>
        </pc:sldMkLst>
        <pc:spChg chg="del mod">
          <ac:chgData name="Rohan Kalyanshettar" userId="d4712e76-628e-484a-9a5b-645ff5998b12" providerId="ADAL" clId="{7AA27AC6-2E6D-4578-AF20-C4C891FD17BF}" dt="2024-01-30T14:55:26.131" v="753" actId="478"/>
          <ac:spMkLst>
            <pc:docMk/>
            <pc:sldMk cId="0" sldId="262"/>
            <ac:spMk id="2" creationId="{D68ABF27-5487-12F2-8804-93AD03914350}"/>
          </ac:spMkLst>
        </pc:spChg>
        <pc:spChg chg="mod">
          <ac:chgData name="Rohan Kalyanshettar" userId="d4712e76-628e-484a-9a5b-645ff5998b12" providerId="ADAL" clId="{7AA27AC6-2E6D-4578-AF20-C4C891FD17BF}" dt="2024-01-30T17:08:26.864" v="1289" actId="20577"/>
          <ac:spMkLst>
            <pc:docMk/>
            <pc:sldMk cId="0" sldId="262"/>
            <ac:spMk id="282" creationId="{00000000-0000-0000-0000-000000000000}"/>
          </ac:spMkLst>
        </pc:spChg>
        <pc:picChg chg="add mod">
          <ac:chgData name="Rohan Kalyanshettar" userId="d4712e76-628e-484a-9a5b-645ff5998b12" providerId="ADAL" clId="{7AA27AC6-2E6D-4578-AF20-C4C891FD17BF}" dt="2024-01-30T14:57:22.156" v="767" actId="14100"/>
          <ac:picMkLst>
            <pc:docMk/>
            <pc:sldMk cId="0" sldId="262"/>
            <ac:picMk id="4" creationId="{9BB9445B-F47C-F2BB-72CD-F448E04C9C6F}"/>
          </ac:picMkLst>
        </pc:picChg>
      </pc:sldChg>
      <pc:sldChg chg="addSp delSp modSp mod">
        <pc:chgData name="Rohan Kalyanshettar" userId="d4712e76-628e-484a-9a5b-645ff5998b12" providerId="ADAL" clId="{7AA27AC6-2E6D-4578-AF20-C4C891FD17BF}" dt="2024-01-30T17:18:55.080" v="1349" actId="1076"/>
        <pc:sldMkLst>
          <pc:docMk/>
          <pc:sldMk cId="3798506576" sldId="286"/>
        </pc:sldMkLst>
        <pc:spChg chg="mod">
          <ac:chgData name="Rohan Kalyanshettar" userId="d4712e76-628e-484a-9a5b-645ff5998b12" providerId="ADAL" clId="{7AA27AC6-2E6D-4578-AF20-C4C891FD17BF}" dt="2024-01-30T15:07:50.898" v="985" actId="1076"/>
          <ac:spMkLst>
            <pc:docMk/>
            <pc:sldMk cId="3798506576" sldId="286"/>
            <ac:spMk id="4" creationId="{5384D7A1-6BF0-6FE1-1D72-5B41D3A9FC24}"/>
          </ac:spMkLst>
        </pc:spChg>
        <pc:spChg chg="del mod">
          <ac:chgData name="Rohan Kalyanshettar" userId="d4712e76-628e-484a-9a5b-645ff5998b12" providerId="ADAL" clId="{7AA27AC6-2E6D-4578-AF20-C4C891FD17BF}" dt="2024-01-30T06:51:01.031" v="432" actId="478"/>
          <ac:spMkLst>
            <pc:docMk/>
            <pc:sldMk cId="3798506576" sldId="286"/>
            <ac:spMk id="5" creationId="{C4E17196-D6B2-B937-06FA-B1ADBD54E0CA}"/>
          </ac:spMkLst>
        </pc:spChg>
        <pc:spChg chg="mod">
          <ac:chgData name="Rohan Kalyanshettar" userId="d4712e76-628e-484a-9a5b-645ff5998b12" providerId="ADAL" clId="{7AA27AC6-2E6D-4578-AF20-C4C891FD17BF}" dt="2024-01-30T06:51:12.742" v="435" actId="1076"/>
          <ac:spMkLst>
            <pc:docMk/>
            <pc:sldMk cId="3798506576" sldId="286"/>
            <ac:spMk id="8" creationId="{4124C6BB-4178-43BE-F514-ECCFFD119432}"/>
          </ac:spMkLst>
        </pc:spChg>
        <pc:spChg chg="mod">
          <ac:chgData name="Rohan Kalyanshettar" userId="d4712e76-628e-484a-9a5b-645ff5998b12" providerId="ADAL" clId="{7AA27AC6-2E6D-4578-AF20-C4C891FD17BF}" dt="2024-01-30T06:51:18.332" v="436" actId="1076"/>
          <ac:spMkLst>
            <pc:docMk/>
            <pc:sldMk cId="3798506576" sldId="286"/>
            <ac:spMk id="9" creationId="{AC580942-A429-352B-9EBA-95DB9BFBAE10}"/>
          </ac:spMkLst>
        </pc:spChg>
        <pc:spChg chg="mod">
          <ac:chgData name="Rohan Kalyanshettar" userId="d4712e76-628e-484a-9a5b-645ff5998b12" providerId="ADAL" clId="{7AA27AC6-2E6D-4578-AF20-C4C891FD17BF}" dt="2024-01-30T06:51:05.065" v="433" actId="1076"/>
          <ac:spMkLst>
            <pc:docMk/>
            <pc:sldMk cId="3798506576" sldId="286"/>
            <ac:spMk id="10" creationId="{FCD22079-A531-A18D-4279-3C0566C438E5}"/>
          </ac:spMkLst>
        </pc:spChg>
        <pc:spChg chg="add mod">
          <ac:chgData name="Rohan Kalyanshettar" userId="d4712e76-628e-484a-9a5b-645ff5998b12" providerId="ADAL" clId="{7AA27AC6-2E6D-4578-AF20-C4C891FD17BF}" dt="2024-01-30T15:12:11.598" v="1174" actId="3062"/>
          <ac:spMkLst>
            <pc:docMk/>
            <pc:sldMk cId="3798506576" sldId="286"/>
            <ac:spMk id="14" creationId="{192C8F68-3CA5-3BE9-D469-87FA6925FF94}"/>
          </ac:spMkLst>
        </pc:spChg>
        <pc:spChg chg="add mod">
          <ac:chgData name="Rohan Kalyanshettar" userId="d4712e76-628e-484a-9a5b-645ff5998b12" providerId="ADAL" clId="{7AA27AC6-2E6D-4578-AF20-C4C891FD17BF}" dt="2024-01-30T15:12:08.722" v="1173" actId="3062"/>
          <ac:spMkLst>
            <pc:docMk/>
            <pc:sldMk cId="3798506576" sldId="286"/>
            <ac:spMk id="16" creationId="{44372C10-BCFC-9EF0-EB05-6669A9ABC0D5}"/>
          </ac:spMkLst>
        </pc:spChg>
        <pc:spChg chg="add del mod">
          <ac:chgData name="Rohan Kalyanshettar" userId="d4712e76-628e-484a-9a5b-645ff5998b12" providerId="ADAL" clId="{7AA27AC6-2E6D-4578-AF20-C4C891FD17BF}" dt="2024-01-30T15:12:16.109" v="1176"/>
          <ac:spMkLst>
            <pc:docMk/>
            <pc:sldMk cId="3798506576" sldId="286"/>
            <ac:spMk id="17" creationId="{039E8FB3-E7D9-7126-3647-372E125DFEA5}"/>
          </ac:spMkLst>
        </pc:spChg>
        <pc:spChg chg="add mod">
          <ac:chgData name="Rohan Kalyanshettar" userId="d4712e76-628e-484a-9a5b-645ff5998b12" providerId="ADAL" clId="{7AA27AC6-2E6D-4578-AF20-C4C891FD17BF}" dt="2024-01-30T17:18:55.080" v="1349" actId="1076"/>
          <ac:spMkLst>
            <pc:docMk/>
            <pc:sldMk cId="3798506576" sldId="286"/>
            <ac:spMk id="18" creationId="{731BB7EF-A86C-FE8E-0307-B7721509F83E}"/>
          </ac:spMkLst>
        </pc:spChg>
        <pc:cxnChg chg="mod">
          <ac:chgData name="Rohan Kalyanshettar" userId="d4712e76-628e-484a-9a5b-645ff5998b12" providerId="ADAL" clId="{7AA27AC6-2E6D-4578-AF20-C4C891FD17BF}" dt="2024-01-30T15:11:53.276" v="1168" actId="13822"/>
          <ac:cxnSpMkLst>
            <pc:docMk/>
            <pc:sldMk cId="3798506576" sldId="286"/>
            <ac:cxnSpMk id="7" creationId="{AD39DE22-60A4-C8C8-902D-3A5209407982}"/>
          </ac:cxnSpMkLst>
        </pc:cxnChg>
        <pc:cxnChg chg="add mod">
          <ac:chgData name="Rohan Kalyanshettar" userId="d4712e76-628e-484a-9a5b-645ff5998b12" providerId="ADAL" clId="{7AA27AC6-2E6D-4578-AF20-C4C891FD17BF}" dt="2024-01-30T15:11:59.212" v="1170" actId="13822"/>
          <ac:cxnSpMkLst>
            <pc:docMk/>
            <pc:sldMk cId="3798506576" sldId="286"/>
            <ac:cxnSpMk id="11" creationId="{7A5AA6B0-3CC3-A30D-55A7-A509BEE0247E}"/>
          </ac:cxnSpMkLst>
        </pc:cxnChg>
        <pc:cxnChg chg="add mod">
          <ac:chgData name="Rohan Kalyanshettar" userId="d4712e76-628e-484a-9a5b-645ff5998b12" providerId="ADAL" clId="{7AA27AC6-2E6D-4578-AF20-C4C891FD17BF}" dt="2024-01-30T15:09:20.755" v="1016"/>
          <ac:cxnSpMkLst>
            <pc:docMk/>
            <pc:sldMk cId="3798506576" sldId="286"/>
            <ac:cxnSpMk id="15" creationId="{F3F4B830-BB1A-F1CC-3236-74AC96A00458}"/>
          </ac:cxnSpMkLst>
        </pc:cxnChg>
        <pc:cxnChg chg="add mod">
          <ac:chgData name="Rohan Kalyanshettar" userId="d4712e76-628e-484a-9a5b-645ff5998b12" providerId="ADAL" clId="{7AA27AC6-2E6D-4578-AF20-C4C891FD17BF}" dt="2024-01-30T15:11:56.316" v="1169" actId="13822"/>
          <ac:cxnSpMkLst>
            <pc:docMk/>
            <pc:sldMk cId="3798506576" sldId="286"/>
            <ac:cxnSpMk id="19" creationId="{A607FB40-D10F-659A-4AE7-24652B77E4D8}"/>
          </ac:cxnSpMkLst>
        </pc:cxnChg>
      </pc:sldChg>
      <pc:sldChg chg="modSp mod">
        <pc:chgData name="Rohan Kalyanshettar" userId="d4712e76-628e-484a-9a5b-645ff5998b12" providerId="ADAL" clId="{7AA27AC6-2E6D-4578-AF20-C4C891FD17BF}" dt="2024-01-29T16:17:03.356" v="122" actId="14100"/>
        <pc:sldMkLst>
          <pc:docMk/>
          <pc:sldMk cId="2179662273" sldId="287"/>
        </pc:sldMkLst>
        <pc:picChg chg="mod">
          <ac:chgData name="Rohan Kalyanshettar" userId="d4712e76-628e-484a-9a5b-645ff5998b12" providerId="ADAL" clId="{7AA27AC6-2E6D-4578-AF20-C4C891FD17BF}" dt="2024-01-29T16:16:57.756" v="121" actId="1076"/>
          <ac:picMkLst>
            <pc:docMk/>
            <pc:sldMk cId="2179662273" sldId="287"/>
            <ac:picMk id="5" creationId="{7D99BF7F-3714-7AD6-758A-42C2E2626F49}"/>
          </ac:picMkLst>
        </pc:picChg>
        <pc:picChg chg="mod">
          <ac:chgData name="Rohan Kalyanshettar" userId="d4712e76-628e-484a-9a5b-645ff5998b12" providerId="ADAL" clId="{7AA27AC6-2E6D-4578-AF20-C4C891FD17BF}" dt="2024-01-29T16:17:03.356" v="122" actId="14100"/>
          <ac:picMkLst>
            <pc:docMk/>
            <pc:sldMk cId="2179662273" sldId="287"/>
            <ac:picMk id="7" creationId="{B9331748-93F0-5935-79BF-0F05A2C3048D}"/>
          </ac:picMkLst>
        </pc:picChg>
      </pc:sldChg>
      <pc:sldChg chg="modSp mod">
        <pc:chgData name="Rohan Kalyanshettar" userId="d4712e76-628e-484a-9a5b-645ff5998b12" providerId="ADAL" clId="{7AA27AC6-2E6D-4578-AF20-C4C891FD17BF}" dt="2024-01-30T17:17:51.536" v="1348" actId="20577"/>
        <pc:sldMkLst>
          <pc:docMk/>
          <pc:sldMk cId="3376317749" sldId="288"/>
        </pc:sldMkLst>
        <pc:spChg chg="mod">
          <ac:chgData name="Rohan Kalyanshettar" userId="d4712e76-628e-484a-9a5b-645ff5998b12" providerId="ADAL" clId="{7AA27AC6-2E6D-4578-AF20-C4C891FD17BF}" dt="2024-01-30T17:17:51.536" v="1348" actId="20577"/>
          <ac:spMkLst>
            <pc:docMk/>
            <pc:sldMk cId="3376317749" sldId="288"/>
            <ac:spMk id="2" creationId="{A4DFA10C-C08F-EEEF-96A3-ACDC704CF63F}"/>
          </ac:spMkLst>
        </pc:spChg>
      </pc:sldChg>
      <pc:sldChg chg="addSp modSp mod">
        <pc:chgData name="Rohan Kalyanshettar" userId="d4712e76-628e-484a-9a5b-645ff5998b12" providerId="ADAL" clId="{7AA27AC6-2E6D-4578-AF20-C4C891FD17BF}" dt="2024-01-30T15:59:19.619" v="1202" actId="1076"/>
        <pc:sldMkLst>
          <pc:docMk/>
          <pc:sldMk cId="2563122514" sldId="294"/>
        </pc:sldMkLst>
        <pc:picChg chg="add mod modCrop">
          <ac:chgData name="Rohan Kalyanshettar" userId="d4712e76-628e-484a-9a5b-645ff5998b12" providerId="ADAL" clId="{7AA27AC6-2E6D-4578-AF20-C4C891FD17BF}" dt="2024-01-30T15:59:19.619" v="1202" actId="1076"/>
          <ac:picMkLst>
            <pc:docMk/>
            <pc:sldMk cId="2563122514" sldId="294"/>
            <ac:picMk id="5" creationId="{BEE02601-0E07-B13D-1F15-CDFE7E888A54}"/>
          </ac:picMkLst>
        </pc:picChg>
        <pc:picChg chg="mod">
          <ac:chgData name="Rohan Kalyanshettar" userId="d4712e76-628e-484a-9a5b-645ff5998b12" providerId="ADAL" clId="{7AA27AC6-2E6D-4578-AF20-C4C891FD17BF}" dt="2024-01-23T17:52:47.586" v="115" actId="1076"/>
          <ac:picMkLst>
            <pc:docMk/>
            <pc:sldMk cId="2563122514" sldId="294"/>
            <ac:picMk id="3076" creationId="{27D80B17-5211-39AF-0506-E0E0ECF521D7}"/>
          </ac:picMkLst>
        </pc:picChg>
      </pc:sldChg>
      <pc:sldChg chg="modSp mod">
        <pc:chgData name="Rohan Kalyanshettar" userId="d4712e76-628e-484a-9a5b-645ff5998b12" providerId="ADAL" clId="{7AA27AC6-2E6D-4578-AF20-C4C891FD17BF}" dt="2024-01-30T19:02:59.360" v="1362" actId="27918"/>
        <pc:sldMkLst>
          <pc:docMk/>
          <pc:sldMk cId="3624232256" sldId="295"/>
        </pc:sldMkLst>
        <pc:graphicFrameChg chg="mod">
          <ac:chgData name="Rohan Kalyanshettar" userId="d4712e76-628e-484a-9a5b-645ff5998b12" providerId="ADAL" clId="{7AA27AC6-2E6D-4578-AF20-C4C891FD17BF}" dt="2024-01-09T15:15:50.831" v="1" actId="1076"/>
          <ac:graphicFrameMkLst>
            <pc:docMk/>
            <pc:sldMk cId="3624232256" sldId="295"/>
            <ac:graphicFrameMk id="6" creationId="{663339BC-937F-AED4-6D17-9110D418F89D}"/>
          </ac:graphicFrameMkLst>
        </pc:graphicFrameChg>
      </pc:sldChg>
      <pc:sldChg chg="addSp modSp new mod ord">
        <pc:chgData name="Rohan Kalyanshettar" userId="d4712e76-628e-484a-9a5b-645ff5998b12" providerId="ADAL" clId="{7AA27AC6-2E6D-4578-AF20-C4C891FD17BF}" dt="2024-01-29T17:27:39.302" v="211"/>
        <pc:sldMkLst>
          <pc:docMk/>
          <pc:sldMk cId="223166311" sldId="296"/>
        </pc:sldMkLst>
        <pc:spChg chg="mod">
          <ac:chgData name="Rohan Kalyanshettar" userId="d4712e76-628e-484a-9a5b-645ff5998b12" providerId="ADAL" clId="{7AA27AC6-2E6D-4578-AF20-C4C891FD17BF}" dt="2024-01-17T15:13:33.515" v="33" actId="20577"/>
          <ac:spMkLst>
            <pc:docMk/>
            <pc:sldMk cId="223166311" sldId="296"/>
            <ac:spMk id="2" creationId="{9DB677B1-DA50-DD3E-CB3A-C785EAC0D74D}"/>
          </ac:spMkLst>
        </pc:spChg>
        <pc:graphicFrameChg chg="add mod">
          <ac:chgData name="Rohan Kalyanshettar" userId="d4712e76-628e-484a-9a5b-645ff5998b12" providerId="ADAL" clId="{7AA27AC6-2E6D-4578-AF20-C4C891FD17BF}" dt="2024-01-17T15:13:53.346" v="37" actId="1076"/>
          <ac:graphicFrameMkLst>
            <pc:docMk/>
            <pc:sldMk cId="223166311" sldId="296"/>
            <ac:graphicFrameMk id="4" creationId="{93A25CDE-9CFC-53A2-AF42-AC577BBEF6E6}"/>
          </ac:graphicFrameMkLst>
        </pc:graphicFrameChg>
      </pc:sldChg>
      <pc:sldChg chg="addSp modSp new mod ord">
        <pc:chgData name="Rohan Kalyanshettar" userId="d4712e76-628e-484a-9a5b-645ff5998b12" providerId="ADAL" clId="{7AA27AC6-2E6D-4578-AF20-C4C891FD17BF}" dt="2024-01-29T17:27:45.485" v="213"/>
        <pc:sldMkLst>
          <pc:docMk/>
          <pc:sldMk cId="1096376533" sldId="297"/>
        </pc:sldMkLst>
        <pc:spChg chg="mod">
          <ac:chgData name="Rohan Kalyanshettar" userId="d4712e76-628e-484a-9a5b-645ff5998b12" providerId="ADAL" clId="{7AA27AC6-2E6D-4578-AF20-C4C891FD17BF}" dt="2024-01-17T15:14:05.236" v="67" actId="5793"/>
          <ac:spMkLst>
            <pc:docMk/>
            <pc:sldMk cId="1096376533" sldId="297"/>
            <ac:spMk id="2" creationId="{41145920-1A08-1E59-9178-1B8CBBD4F1B5}"/>
          </ac:spMkLst>
        </pc:spChg>
        <pc:graphicFrameChg chg="add mod">
          <ac:chgData name="Rohan Kalyanshettar" userId="d4712e76-628e-484a-9a5b-645ff5998b12" providerId="ADAL" clId="{7AA27AC6-2E6D-4578-AF20-C4C891FD17BF}" dt="2024-01-17T15:14:30.016" v="73" actId="1076"/>
          <ac:graphicFrameMkLst>
            <pc:docMk/>
            <pc:sldMk cId="1096376533" sldId="297"/>
            <ac:graphicFrameMk id="4" creationId="{CC8ECE03-F75D-4122-8C7F-ABB6522AA229}"/>
          </ac:graphicFrameMkLst>
        </pc:graphicFrameChg>
      </pc:sldChg>
      <pc:sldChg chg="addSp modSp new mod ord">
        <pc:chgData name="Rohan Kalyanshettar" userId="d4712e76-628e-484a-9a5b-645ff5998b12" providerId="ADAL" clId="{7AA27AC6-2E6D-4578-AF20-C4C891FD17BF}" dt="2024-01-29T18:03:54.875" v="257"/>
        <pc:sldMkLst>
          <pc:docMk/>
          <pc:sldMk cId="3000031066" sldId="298"/>
        </pc:sldMkLst>
        <pc:picChg chg="add mod">
          <ac:chgData name="Rohan Kalyanshettar" userId="d4712e76-628e-484a-9a5b-645ff5998b12" providerId="ADAL" clId="{7AA27AC6-2E6D-4578-AF20-C4C891FD17BF}" dt="2024-01-17T15:15:10.849" v="79" actId="14100"/>
          <ac:picMkLst>
            <pc:docMk/>
            <pc:sldMk cId="3000031066" sldId="298"/>
            <ac:picMk id="4" creationId="{34142675-227C-B5C2-ED9B-A4BE47DF2E62}"/>
          </ac:picMkLst>
        </pc:picChg>
      </pc:sldChg>
      <pc:sldChg chg="addSp modSp new mod ord">
        <pc:chgData name="Rohan Kalyanshettar" userId="d4712e76-628e-484a-9a5b-645ff5998b12" providerId="ADAL" clId="{7AA27AC6-2E6D-4578-AF20-C4C891FD17BF}" dt="2024-01-29T18:03:44.937" v="255" actId="20577"/>
        <pc:sldMkLst>
          <pc:docMk/>
          <pc:sldMk cId="1730179336" sldId="299"/>
        </pc:sldMkLst>
        <pc:spChg chg="mod">
          <ac:chgData name="Rohan Kalyanshettar" userId="d4712e76-628e-484a-9a5b-645ff5998b12" providerId="ADAL" clId="{7AA27AC6-2E6D-4578-AF20-C4C891FD17BF}" dt="2024-01-29T18:03:44.937" v="255" actId="20577"/>
          <ac:spMkLst>
            <pc:docMk/>
            <pc:sldMk cId="1730179336" sldId="299"/>
            <ac:spMk id="2" creationId="{CA62B389-F853-53C3-D8B7-85E7B6395A4B}"/>
          </ac:spMkLst>
        </pc:spChg>
        <pc:graphicFrameChg chg="add mod">
          <ac:chgData name="Rohan Kalyanshettar" userId="d4712e76-628e-484a-9a5b-645ff5998b12" providerId="ADAL" clId="{7AA27AC6-2E6D-4578-AF20-C4C891FD17BF}" dt="2024-01-29T17:46:19.680" v="224" actId="1076"/>
          <ac:graphicFrameMkLst>
            <pc:docMk/>
            <pc:sldMk cId="1730179336" sldId="299"/>
            <ac:graphicFrameMk id="4" creationId="{D9B7A0A7-FEC2-6420-BC54-B9BA1827C69D}"/>
          </ac:graphicFrameMkLst>
        </pc:graphicFrameChg>
      </pc:sldChg>
      <pc:sldChg chg="new del">
        <pc:chgData name="Rohan Kalyanshettar" userId="d4712e76-628e-484a-9a5b-645ff5998b12" providerId="ADAL" clId="{7AA27AC6-2E6D-4578-AF20-C4C891FD17BF}" dt="2024-01-24T22:32:18.668" v="120" actId="47"/>
        <pc:sldMkLst>
          <pc:docMk/>
          <pc:sldMk cId="1120435593" sldId="300"/>
        </pc:sldMkLst>
      </pc:sldChg>
      <pc:sldChg chg="addSp delSp modSp new mod">
        <pc:chgData name="Rohan Kalyanshettar" userId="d4712e76-628e-484a-9a5b-645ff5998b12" providerId="ADAL" clId="{7AA27AC6-2E6D-4578-AF20-C4C891FD17BF}" dt="2024-01-29T17:26:56.954" v="199" actId="1076"/>
        <pc:sldMkLst>
          <pc:docMk/>
          <pc:sldMk cId="2549706556" sldId="300"/>
        </pc:sldMkLst>
        <pc:spChg chg="mod">
          <ac:chgData name="Rohan Kalyanshettar" userId="d4712e76-628e-484a-9a5b-645ff5998b12" providerId="ADAL" clId="{7AA27AC6-2E6D-4578-AF20-C4C891FD17BF}" dt="2024-01-29T17:13:12.149" v="150" actId="20577"/>
          <ac:spMkLst>
            <pc:docMk/>
            <pc:sldMk cId="2549706556" sldId="300"/>
            <ac:spMk id="2" creationId="{4F8CBCDD-4AFB-6CF7-7669-54A91C72D42A}"/>
          </ac:spMkLst>
        </pc:spChg>
        <pc:picChg chg="add mod">
          <ac:chgData name="Rohan Kalyanshettar" userId="d4712e76-628e-484a-9a5b-645ff5998b12" providerId="ADAL" clId="{7AA27AC6-2E6D-4578-AF20-C4C891FD17BF}" dt="2024-01-29T17:26:56.954" v="199" actId="1076"/>
          <ac:picMkLst>
            <pc:docMk/>
            <pc:sldMk cId="2549706556" sldId="300"/>
            <ac:picMk id="5" creationId="{8BC877E8-CB78-4281-F772-7AA53B982A4A}"/>
          </ac:picMkLst>
        </pc:picChg>
        <pc:picChg chg="add del mod">
          <ac:chgData name="Rohan Kalyanshettar" userId="d4712e76-628e-484a-9a5b-645ff5998b12" providerId="ADAL" clId="{7AA27AC6-2E6D-4578-AF20-C4C891FD17BF}" dt="2024-01-29T17:26:50.934" v="196" actId="478"/>
          <ac:picMkLst>
            <pc:docMk/>
            <pc:sldMk cId="2549706556" sldId="300"/>
            <ac:picMk id="7" creationId="{4ED0433E-680E-1CE8-9140-99AC86D9CFC2}"/>
          </ac:picMkLst>
        </pc:picChg>
      </pc:sldChg>
      <pc:sldChg chg="addSp delSp modSp new mod ord">
        <pc:chgData name="Rohan Kalyanshettar" userId="d4712e76-628e-484a-9a5b-645ff5998b12" providerId="ADAL" clId="{7AA27AC6-2E6D-4578-AF20-C4C891FD17BF}" dt="2024-01-30T17:03:14.251" v="1256" actId="478"/>
        <pc:sldMkLst>
          <pc:docMk/>
          <pc:sldMk cId="3645622460" sldId="301"/>
        </pc:sldMkLst>
        <pc:spChg chg="mod">
          <ac:chgData name="Rohan Kalyanshettar" userId="d4712e76-628e-484a-9a5b-645ff5998b12" providerId="ADAL" clId="{7AA27AC6-2E6D-4578-AF20-C4C891FD17BF}" dt="2024-01-29T17:27:11.153" v="209" actId="20577"/>
          <ac:spMkLst>
            <pc:docMk/>
            <pc:sldMk cId="3645622460" sldId="301"/>
            <ac:spMk id="2" creationId="{87FA19E9-D48C-30CA-0E2A-D3064A19F4DD}"/>
          </ac:spMkLst>
        </pc:spChg>
        <pc:picChg chg="add mod">
          <ac:chgData name="Rohan Kalyanshettar" userId="d4712e76-628e-484a-9a5b-645ff5998b12" providerId="ADAL" clId="{7AA27AC6-2E6D-4578-AF20-C4C891FD17BF}" dt="2024-01-29T17:26:11.941" v="181" actId="1076"/>
          <ac:picMkLst>
            <pc:docMk/>
            <pc:sldMk cId="3645622460" sldId="301"/>
            <ac:picMk id="5" creationId="{D4CDA3EE-9041-7C7A-1652-193E7CD99239}"/>
          </ac:picMkLst>
        </pc:picChg>
        <pc:picChg chg="add del mod">
          <ac:chgData name="Rohan Kalyanshettar" userId="d4712e76-628e-484a-9a5b-645ff5998b12" providerId="ADAL" clId="{7AA27AC6-2E6D-4578-AF20-C4C891FD17BF}" dt="2024-01-30T17:03:14.251" v="1256" actId="478"/>
          <ac:picMkLst>
            <pc:docMk/>
            <pc:sldMk cId="3645622460" sldId="301"/>
            <ac:picMk id="6" creationId="{961725BC-E31E-ECEA-922D-70A8E8A0981A}"/>
          </ac:picMkLst>
        </pc:picChg>
      </pc:sldChg>
      <pc:sldChg chg="addSp modSp new mod">
        <pc:chgData name="Rohan Kalyanshettar" userId="d4712e76-628e-484a-9a5b-645ff5998b12" providerId="ADAL" clId="{7AA27AC6-2E6D-4578-AF20-C4C891FD17BF}" dt="2024-01-29T17:27:05.009" v="203" actId="1076"/>
        <pc:sldMkLst>
          <pc:docMk/>
          <pc:sldMk cId="151918945" sldId="302"/>
        </pc:sldMkLst>
        <pc:spChg chg="mod">
          <ac:chgData name="Rohan Kalyanshettar" userId="d4712e76-628e-484a-9a5b-645ff5998b12" providerId="ADAL" clId="{7AA27AC6-2E6D-4578-AF20-C4C891FD17BF}" dt="2024-01-29T17:26:46.855" v="195" actId="20577"/>
          <ac:spMkLst>
            <pc:docMk/>
            <pc:sldMk cId="151918945" sldId="302"/>
            <ac:spMk id="2" creationId="{212D53A6-47FB-F0D6-0849-5226F5CEE468}"/>
          </ac:spMkLst>
        </pc:spChg>
        <pc:picChg chg="add mod">
          <ac:chgData name="Rohan Kalyanshettar" userId="d4712e76-628e-484a-9a5b-645ff5998b12" providerId="ADAL" clId="{7AA27AC6-2E6D-4578-AF20-C4C891FD17BF}" dt="2024-01-29T17:27:05.009" v="203" actId="1076"/>
          <ac:picMkLst>
            <pc:docMk/>
            <pc:sldMk cId="151918945" sldId="302"/>
            <ac:picMk id="4" creationId="{E684D499-ED74-80D6-590E-A3C1FA352994}"/>
          </ac:picMkLst>
        </pc:picChg>
      </pc:sldChg>
      <pc:sldChg chg="addSp modSp new mod">
        <pc:chgData name="Rohan Kalyanshettar" userId="d4712e76-628e-484a-9a5b-645ff5998b12" providerId="ADAL" clId="{7AA27AC6-2E6D-4578-AF20-C4C891FD17BF}" dt="2024-01-29T18:04:14.122" v="279" actId="1076"/>
        <pc:sldMkLst>
          <pc:docMk/>
          <pc:sldMk cId="1586959490" sldId="303"/>
        </pc:sldMkLst>
        <pc:spChg chg="mod">
          <ac:chgData name="Rohan Kalyanshettar" userId="d4712e76-628e-484a-9a5b-645ff5998b12" providerId="ADAL" clId="{7AA27AC6-2E6D-4578-AF20-C4C891FD17BF}" dt="2024-01-29T18:04:03.153" v="273" actId="20577"/>
          <ac:spMkLst>
            <pc:docMk/>
            <pc:sldMk cId="1586959490" sldId="303"/>
            <ac:spMk id="2" creationId="{2AA9E94B-6931-3976-0981-8AA0159123D4}"/>
          </ac:spMkLst>
        </pc:spChg>
        <pc:graphicFrameChg chg="add mod">
          <ac:chgData name="Rohan Kalyanshettar" userId="d4712e76-628e-484a-9a5b-645ff5998b12" providerId="ADAL" clId="{7AA27AC6-2E6D-4578-AF20-C4C891FD17BF}" dt="2024-01-29T18:04:14.122" v="279" actId="1076"/>
          <ac:graphicFrameMkLst>
            <pc:docMk/>
            <pc:sldMk cId="1586959490" sldId="303"/>
            <ac:graphicFrameMk id="4" creationId="{10C04C4F-7F67-3068-00B8-70BB961EE147}"/>
          </ac:graphicFrameMkLst>
        </pc:graphicFrameChg>
      </pc:sldChg>
      <pc:sldChg chg="addSp modSp new mod">
        <pc:chgData name="Rohan Kalyanshettar" userId="d4712e76-628e-484a-9a5b-645ff5998b12" providerId="ADAL" clId="{7AA27AC6-2E6D-4578-AF20-C4C891FD17BF}" dt="2024-01-29T18:45:59.363" v="309" actId="20577"/>
        <pc:sldMkLst>
          <pc:docMk/>
          <pc:sldMk cId="899929056" sldId="304"/>
        </pc:sldMkLst>
        <pc:spChg chg="mod">
          <ac:chgData name="Rohan Kalyanshettar" userId="d4712e76-628e-484a-9a5b-645ff5998b12" providerId="ADAL" clId="{7AA27AC6-2E6D-4578-AF20-C4C891FD17BF}" dt="2024-01-29T18:45:59.363" v="309" actId="20577"/>
          <ac:spMkLst>
            <pc:docMk/>
            <pc:sldMk cId="899929056" sldId="304"/>
            <ac:spMk id="2" creationId="{3DE9FA8E-5933-7395-C16D-7A8556726896}"/>
          </ac:spMkLst>
        </pc:spChg>
        <pc:picChg chg="add mod">
          <ac:chgData name="Rohan Kalyanshettar" userId="d4712e76-628e-484a-9a5b-645ff5998b12" providerId="ADAL" clId="{7AA27AC6-2E6D-4578-AF20-C4C891FD17BF}" dt="2024-01-29T18:45:48.491" v="285" actId="1076"/>
          <ac:picMkLst>
            <pc:docMk/>
            <pc:sldMk cId="899929056" sldId="304"/>
            <ac:picMk id="5" creationId="{DDA146DF-8350-47CE-8936-251E7BF99AFF}"/>
          </ac:picMkLst>
        </pc:picChg>
      </pc:sldChg>
      <pc:sldChg chg="modSp new mod">
        <pc:chgData name="Rohan Kalyanshettar" userId="d4712e76-628e-484a-9a5b-645ff5998b12" providerId="ADAL" clId="{7AA27AC6-2E6D-4578-AF20-C4C891FD17BF}" dt="2024-01-29T20:45:19.219" v="346" actId="20577"/>
        <pc:sldMkLst>
          <pc:docMk/>
          <pc:sldMk cId="1978236369" sldId="305"/>
        </pc:sldMkLst>
        <pc:spChg chg="mod">
          <ac:chgData name="Rohan Kalyanshettar" userId="d4712e76-628e-484a-9a5b-645ff5998b12" providerId="ADAL" clId="{7AA27AC6-2E6D-4578-AF20-C4C891FD17BF}" dt="2024-01-29T20:44:47.548" v="341" actId="20577"/>
          <ac:spMkLst>
            <pc:docMk/>
            <pc:sldMk cId="1978236369" sldId="305"/>
            <ac:spMk id="2" creationId="{8EDD0FC4-59BC-C4FB-238F-DFEAD7FDEC53}"/>
          </ac:spMkLst>
        </pc:spChg>
        <pc:spChg chg="mod">
          <ac:chgData name="Rohan Kalyanshettar" userId="d4712e76-628e-484a-9a5b-645ff5998b12" providerId="ADAL" clId="{7AA27AC6-2E6D-4578-AF20-C4C891FD17BF}" dt="2024-01-29T20:45:19.219" v="346" actId="20577"/>
          <ac:spMkLst>
            <pc:docMk/>
            <pc:sldMk cId="1978236369" sldId="305"/>
            <ac:spMk id="3" creationId="{F5639F04-B446-10C6-DA06-0E6BD036BA78}"/>
          </ac:spMkLst>
        </pc:spChg>
      </pc:sldChg>
      <pc:sldChg chg="new del">
        <pc:chgData name="Rohan Kalyanshettar" userId="d4712e76-628e-484a-9a5b-645ff5998b12" providerId="ADAL" clId="{7AA27AC6-2E6D-4578-AF20-C4C891FD17BF}" dt="2024-01-30T06:32:02.379" v="349" actId="2696"/>
        <pc:sldMkLst>
          <pc:docMk/>
          <pc:sldMk cId="3760265168" sldId="306"/>
        </pc:sldMkLst>
      </pc:sldChg>
      <pc:sldChg chg="addSp modSp new mod ord">
        <pc:chgData name="Rohan Kalyanshettar" userId="d4712e76-628e-484a-9a5b-645ff5998b12" providerId="ADAL" clId="{7AA27AC6-2E6D-4578-AF20-C4C891FD17BF}" dt="2024-01-30T16:42:55.529" v="1210"/>
        <pc:sldMkLst>
          <pc:docMk/>
          <pc:sldMk cId="3872781190" sldId="306"/>
        </pc:sldMkLst>
        <pc:picChg chg="add mod">
          <ac:chgData name="Rohan Kalyanshettar" userId="d4712e76-628e-484a-9a5b-645ff5998b12" providerId="ADAL" clId="{7AA27AC6-2E6D-4578-AF20-C4C891FD17BF}" dt="2024-01-30T14:12:27.464" v="441" actId="1076"/>
          <ac:picMkLst>
            <pc:docMk/>
            <pc:sldMk cId="3872781190" sldId="306"/>
            <ac:picMk id="5" creationId="{1CEE07AC-0009-8D38-E519-49153D44E8D8}"/>
          </ac:picMkLst>
        </pc:picChg>
        <pc:picChg chg="add mod">
          <ac:chgData name="Rohan Kalyanshettar" userId="d4712e76-628e-484a-9a5b-645ff5998b12" providerId="ADAL" clId="{7AA27AC6-2E6D-4578-AF20-C4C891FD17BF}" dt="2024-01-30T15:28:14.952" v="1187" actId="1076"/>
          <ac:picMkLst>
            <pc:docMk/>
            <pc:sldMk cId="3872781190" sldId="306"/>
            <ac:picMk id="7" creationId="{6C57BEBD-0F31-0D5E-ADE1-2C1605AF48CB}"/>
          </ac:picMkLst>
        </pc:picChg>
      </pc:sldChg>
      <pc:sldChg chg="addSp delSp modSp new mod">
        <pc:chgData name="Rohan Kalyanshettar" userId="d4712e76-628e-484a-9a5b-645ff5998b12" providerId="ADAL" clId="{7AA27AC6-2E6D-4578-AF20-C4C891FD17BF}" dt="2024-01-30T17:17:06.074" v="1338" actId="1076"/>
        <pc:sldMkLst>
          <pc:docMk/>
          <pc:sldMk cId="3196970632" sldId="307"/>
        </pc:sldMkLst>
        <pc:spChg chg="mod">
          <ac:chgData name="Rohan Kalyanshettar" userId="d4712e76-628e-484a-9a5b-645ff5998b12" providerId="ADAL" clId="{7AA27AC6-2E6D-4578-AF20-C4C891FD17BF}" dt="2024-01-30T15:02:54.432" v="921" actId="6549"/>
          <ac:spMkLst>
            <pc:docMk/>
            <pc:sldMk cId="3196970632" sldId="307"/>
            <ac:spMk id="3" creationId="{DFEAD926-00E4-C01C-5BCF-71F4730912F2}"/>
          </ac:spMkLst>
        </pc:spChg>
        <pc:spChg chg="add mod">
          <ac:chgData name="Rohan Kalyanshettar" userId="d4712e76-628e-484a-9a5b-645ff5998b12" providerId="ADAL" clId="{7AA27AC6-2E6D-4578-AF20-C4C891FD17BF}" dt="2024-01-30T15:05:33.781" v="979" actId="20577"/>
          <ac:spMkLst>
            <pc:docMk/>
            <pc:sldMk cId="3196970632" sldId="307"/>
            <ac:spMk id="4" creationId="{97B98A5F-DE06-C380-C491-9B5FFB5EFDDD}"/>
          </ac:spMkLst>
        </pc:spChg>
        <pc:spChg chg="add mod">
          <ac:chgData name="Rohan Kalyanshettar" userId="d4712e76-628e-484a-9a5b-645ff5998b12" providerId="ADAL" clId="{7AA27AC6-2E6D-4578-AF20-C4C891FD17BF}" dt="2024-01-30T17:16:52.592" v="1335" actId="1076"/>
          <ac:spMkLst>
            <pc:docMk/>
            <pc:sldMk cId="3196970632" sldId="307"/>
            <ac:spMk id="5" creationId="{EEB2F069-3269-A7A1-5579-101549BFF600}"/>
          </ac:spMkLst>
        </pc:spChg>
        <pc:spChg chg="add mod">
          <ac:chgData name="Rohan Kalyanshettar" userId="d4712e76-628e-484a-9a5b-645ff5998b12" providerId="ADAL" clId="{7AA27AC6-2E6D-4578-AF20-C4C891FD17BF}" dt="2024-01-30T15:05:45.966" v="981" actId="1076"/>
          <ac:spMkLst>
            <pc:docMk/>
            <pc:sldMk cId="3196970632" sldId="307"/>
            <ac:spMk id="6" creationId="{6C925218-2684-16CE-438B-C3D1DCB5282F}"/>
          </ac:spMkLst>
        </pc:spChg>
        <pc:spChg chg="add mod">
          <ac:chgData name="Rohan Kalyanshettar" userId="d4712e76-628e-484a-9a5b-645ff5998b12" providerId="ADAL" clId="{7AA27AC6-2E6D-4578-AF20-C4C891FD17BF}" dt="2024-01-30T15:05:38.647" v="980" actId="1076"/>
          <ac:spMkLst>
            <pc:docMk/>
            <pc:sldMk cId="3196970632" sldId="307"/>
            <ac:spMk id="7" creationId="{BC3AA9EE-0C54-8CA0-6924-20A0FF065321}"/>
          </ac:spMkLst>
        </pc:spChg>
        <pc:spChg chg="add mod">
          <ac:chgData name="Rohan Kalyanshettar" userId="d4712e76-628e-484a-9a5b-645ff5998b12" providerId="ADAL" clId="{7AA27AC6-2E6D-4578-AF20-C4C891FD17BF}" dt="2024-01-30T17:16:59.774" v="1337" actId="1076"/>
          <ac:spMkLst>
            <pc:docMk/>
            <pc:sldMk cId="3196970632" sldId="307"/>
            <ac:spMk id="8" creationId="{B6B548CC-2E22-60DC-04BE-1B9B3F2CA81D}"/>
          </ac:spMkLst>
        </pc:spChg>
        <pc:spChg chg="add mod">
          <ac:chgData name="Rohan Kalyanshettar" userId="d4712e76-628e-484a-9a5b-645ff5998b12" providerId="ADAL" clId="{7AA27AC6-2E6D-4578-AF20-C4C891FD17BF}" dt="2024-01-30T17:17:06.074" v="1338" actId="1076"/>
          <ac:spMkLst>
            <pc:docMk/>
            <pc:sldMk cId="3196970632" sldId="307"/>
            <ac:spMk id="9" creationId="{0ECB5465-597E-09FB-EC34-F298C2155B24}"/>
          </ac:spMkLst>
        </pc:spChg>
        <pc:cxnChg chg="add del">
          <ac:chgData name="Rohan Kalyanshettar" userId="d4712e76-628e-484a-9a5b-645ff5998b12" providerId="ADAL" clId="{7AA27AC6-2E6D-4578-AF20-C4C891FD17BF}" dt="2024-01-30T15:03:57.743" v="932" actId="11529"/>
          <ac:cxnSpMkLst>
            <pc:docMk/>
            <pc:sldMk cId="3196970632" sldId="307"/>
            <ac:cxnSpMk id="11" creationId="{9A85EBD1-BA9E-D032-1D7D-DD84A8A8A18C}"/>
          </ac:cxnSpMkLst>
        </pc:cxnChg>
      </pc:sldChg>
      <pc:sldChg chg="new del">
        <pc:chgData name="Rohan Kalyanshettar" userId="d4712e76-628e-484a-9a5b-645ff5998b12" providerId="ADAL" clId="{7AA27AC6-2E6D-4578-AF20-C4C891FD17BF}" dt="2024-01-30T17:22:17.476" v="1350" actId="2696"/>
        <pc:sldMkLst>
          <pc:docMk/>
          <pc:sldMk cId="3510636459" sldId="308"/>
        </pc:sldMkLst>
      </pc:sldChg>
      <pc:sldChg chg="addSp modSp new mod ord">
        <pc:chgData name="Rohan Kalyanshettar" userId="d4712e76-628e-484a-9a5b-645ff5998b12" providerId="ADAL" clId="{7AA27AC6-2E6D-4578-AF20-C4C891FD17BF}" dt="2024-01-30T17:03:56.407" v="1281"/>
        <pc:sldMkLst>
          <pc:docMk/>
          <pc:sldMk cId="1454989620" sldId="309"/>
        </pc:sldMkLst>
        <pc:spChg chg="mod">
          <ac:chgData name="Rohan Kalyanshettar" userId="d4712e76-628e-484a-9a5b-645ff5998b12" providerId="ADAL" clId="{7AA27AC6-2E6D-4578-AF20-C4C891FD17BF}" dt="2024-01-30T17:03:35.516" v="1276" actId="20577"/>
          <ac:spMkLst>
            <pc:docMk/>
            <pc:sldMk cId="1454989620" sldId="309"/>
            <ac:spMk id="2" creationId="{1811D693-CDCB-426C-F056-C3E365DDC0F7}"/>
          </ac:spMkLst>
        </pc:spChg>
        <pc:picChg chg="add mod">
          <ac:chgData name="Rohan Kalyanshettar" userId="d4712e76-628e-484a-9a5b-645ff5998b12" providerId="ADAL" clId="{7AA27AC6-2E6D-4578-AF20-C4C891FD17BF}" dt="2024-01-30T17:03:41.193" v="1279" actId="1076"/>
          <ac:picMkLst>
            <pc:docMk/>
            <pc:sldMk cId="1454989620" sldId="309"/>
            <ac:picMk id="5" creationId="{A07A2E70-B7CD-EDB4-16C8-2768A60E187E}"/>
          </ac:picMkLst>
        </pc:picChg>
      </pc:sldChg>
      <pc:sldChg chg="modSp new del mod">
        <pc:chgData name="Rohan Kalyanshettar" userId="d4712e76-628e-484a-9a5b-645ff5998b12" providerId="ADAL" clId="{7AA27AC6-2E6D-4578-AF20-C4C891FD17BF}" dt="2024-01-30T17:02:52.115" v="1251" actId="47"/>
        <pc:sldMkLst>
          <pc:docMk/>
          <pc:sldMk cId="3755365235" sldId="309"/>
        </pc:sldMkLst>
        <pc:spChg chg="mod">
          <ac:chgData name="Rohan Kalyanshettar" userId="d4712e76-628e-484a-9a5b-645ff5998b12" providerId="ADAL" clId="{7AA27AC6-2E6D-4578-AF20-C4C891FD17BF}" dt="2024-01-30T17:02:50.065" v="1250" actId="20577"/>
          <ac:spMkLst>
            <pc:docMk/>
            <pc:sldMk cId="3755365235" sldId="309"/>
            <ac:spMk id="2" creationId="{500937C2-A67D-1188-B9DA-34FE9CEDE07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CacheCreekRegressionMod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Ad%20stock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Ad%20stock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Ad%20stock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Ad%20stock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groupers-my.sharepoint.com/personal/rohan_kalyanshettar_trg_agency/Documents/Desktop/Ad%20stock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https://groupers-my.sharepoint.com/personal/rohan_kalyanshettar_trg_agency/Documents/Desktop/Cache%20Creek%20visits%20by%20Zip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groupers-my.sharepoint.com/personal/rohan_kalyanshettar_trg_agency/Documents/Desktop/Cache%20Creek%20visits%20by%20Zi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Visits from SF and Sacramento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'[Cache Creek visits by Zip.xlsx]Zips by market'!$N$1:$O$1</c:f>
              <c:strCache>
                <c:ptCount val="2"/>
                <c:pt idx="0">
                  <c:v>Total Visits in Sacramento</c:v>
                </c:pt>
                <c:pt idx="1">
                  <c:v>Total Visits from San Francisco</c:v>
                </c:pt>
              </c:strCache>
            </c:strRef>
          </c:cat>
          <c:val>
            <c:numRef>
              <c:f>'[Cache Creek visits by Zip.xlsx]Zips by market'!$N$2:$O$2</c:f>
              <c:numCache>
                <c:formatCode>General</c:formatCode>
                <c:ptCount val="2"/>
                <c:pt idx="0">
                  <c:v>70224</c:v>
                </c:pt>
                <c:pt idx="1">
                  <c:v>95795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3E-4E08-B9B9-64A07B181C3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13252575"/>
        <c:axId val="1413318751"/>
      </c:barChart>
      <c:catAx>
        <c:axId val="141325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318751"/>
        <c:crosses val="autoZero"/>
        <c:auto val="1"/>
        <c:lblAlgn val="ctr"/>
        <c:lblOffset val="100"/>
        <c:noMultiLvlLbl val="0"/>
      </c:catAx>
      <c:valAx>
        <c:axId val="14133187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25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Population of San</a:t>
            </a:r>
            <a:r>
              <a:rPr lang="en-US" baseline="0"/>
              <a:t> Francisco and Sacramento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Sheet1!$H$8:$H$9</c:f>
              <c:strCache>
                <c:ptCount val="2"/>
                <c:pt idx="0">
                  <c:v>San Francisco, CA</c:v>
                </c:pt>
                <c:pt idx="1">
                  <c:v>Sacramento, CA</c:v>
                </c:pt>
              </c:strCache>
            </c:strRef>
          </c:cat>
          <c:val>
            <c:numRef>
              <c:f>Sheet1!$I$8:$I$9</c:f>
              <c:numCache>
                <c:formatCode>General</c:formatCode>
                <c:ptCount val="2"/>
                <c:pt idx="0">
                  <c:v>6107911</c:v>
                </c:pt>
                <c:pt idx="1">
                  <c:v>3249531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6-4068-87FF-C2D604F48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56542175"/>
        <c:axId val="1284983599"/>
      </c:barChart>
      <c:catAx>
        <c:axId val="165654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4983599"/>
        <c:crosses val="autoZero"/>
        <c:auto val="1"/>
        <c:lblAlgn val="ctr"/>
        <c:lblOffset val="100"/>
        <c:noMultiLvlLbl val="0"/>
      </c:catAx>
      <c:valAx>
        <c:axId val="1284983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6542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'[Ad stock.xlsx]Transformed Ad Stock'!$BU$61</c:f>
              <c:strCache>
                <c:ptCount val="1"/>
                <c:pt idx="0">
                  <c:v>Spot TV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'[Ad stock.xlsx]Transformed Ad Stock'!$BU$62:$BU$81</c:f>
              <c:numCache>
                <c:formatCode>General</c:formatCode>
                <c:ptCount val="20"/>
                <c:pt idx="0">
                  <c:v>5.0360843800775017</c:v>
                </c:pt>
                <c:pt idx="1">
                  <c:v>0.50360843800775024</c:v>
                </c:pt>
                <c:pt idx="2">
                  <c:v>5.0360843800775025E-2</c:v>
                </c:pt>
                <c:pt idx="3">
                  <c:v>5.036084380077503E-3</c:v>
                </c:pt>
                <c:pt idx="4">
                  <c:v>5.036084380077503E-4</c:v>
                </c:pt>
                <c:pt idx="5">
                  <c:v>5.0360843800775033E-5</c:v>
                </c:pt>
                <c:pt idx="6">
                  <c:v>5.036084380077504E-6</c:v>
                </c:pt>
                <c:pt idx="7">
                  <c:v>5.036084380077504E-7</c:v>
                </c:pt>
                <c:pt idx="8">
                  <c:v>5.0360843800775045E-8</c:v>
                </c:pt>
                <c:pt idx="9">
                  <c:v>5.0360843800775047E-9</c:v>
                </c:pt>
                <c:pt idx="10">
                  <c:v>5.0360843800775045E-10</c:v>
                </c:pt>
                <c:pt idx="11">
                  <c:v>5.0360843800775046E-11</c:v>
                </c:pt>
                <c:pt idx="12">
                  <c:v>5.0360843800775046E-12</c:v>
                </c:pt>
                <c:pt idx="13">
                  <c:v>5.0360843800775048E-13</c:v>
                </c:pt>
                <c:pt idx="14">
                  <c:v>5.0360843800775052E-14</c:v>
                </c:pt>
                <c:pt idx="15">
                  <c:v>5.0360843800775052E-15</c:v>
                </c:pt>
                <c:pt idx="16">
                  <c:v>5.0360843800775052E-16</c:v>
                </c:pt>
                <c:pt idx="17">
                  <c:v>5.0360843800775053E-17</c:v>
                </c:pt>
                <c:pt idx="18">
                  <c:v>5.0360843800775058E-18</c:v>
                </c:pt>
                <c:pt idx="19">
                  <c:v>5.0360843800775061E-19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97F-4EA6-B9AA-0E44D976AC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02735"/>
        <c:axId val="690408559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'[Ad stock.xlsx]Transformed Ad Stock'!$BZ$61</c15:sqref>
                        </c15:formulaRef>
                      </c:ext>
                    </c:extLst>
                    <c:strCache>
                      <c:ptCount val="1"/>
                      <c:pt idx="0">
                        <c:v>Week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yVal>
                  <c:numRef>
                    <c:extLst>
                      <c:ext uri="{02D57815-91ED-43cb-92C2-25804820EDAC}">
                        <c15:formulaRef>
                          <c15:sqref>'[Ad stock.xlsx]Transformed Ad Stock'!$BZ$62:$BZ$81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897F-4EA6-B9AA-0E44D976ACAB}"/>
                  </c:ext>
                </c:extLst>
              </c15:ser>
            </c15:filteredScatterSeries>
          </c:ext>
        </c:extLst>
      </c:scatterChart>
      <c:valAx>
        <c:axId val="1850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0408559"/>
        <c:crosses val="autoZero"/>
        <c:crossBetween val="midCat"/>
      </c:valAx>
      <c:valAx>
        <c:axId val="69040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027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'[Ad stock.xlsx]Transformed Ad Stock'!$BX$61</c:f>
              <c:strCache>
                <c:ptCount val="1"/>
                <c:pt idx="0">
                  <c:v>Digital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'[Ad stock.xlsx]Transformed Ad Stock'!$BX$62:$BX$81</c:f>
              <c:numCache>
                <c:formatCode>General</c:formatCode>
                <c:ptCount val="20"/>
                <c:pt idx="0">
                  <c:v>3.4723782306492161</c:v>
                </c:pt>
                <c:pt idx="1">
                  <c:v>0.34723782306492162</c:v>
                </c:pt>
                <c:pt idx="2">
                  <c:v>3.4723782306492167E-2</c:v>
                </c:pt>
                <c:pt idx="3">
                  <c:v>3.4723782306492167E-3</c:v>
                </c:pt>
                <c:pt idx="4">
                  <c:v>3.4723782306492169E-4</c:v>
                </c:pt>
                <c:pt idx="5">
                  <c:v>3.4723782306492169E-5</c:v>
                </c:pt>
                <c:pt idx="6">
                  <c:v>3.4723782306492169E-6</c:v>
                </c:pt>
                <c:pt idx="7">
                  <c:v>3.4723782306492171E-7</c:v>
                </c:pt>
                <c:pt idx="8">
                  <c:v>3.4723782306492172E-8</c:v>
                </c:pt>
                <c:pt idx="9">
                  <c:v>3.4723782306492174E-9</c:v>
                </c:pt>
                <c:pt idx="10">
                  <c:v>3.4723782306492176E-10</c:v>
                </c:pt>
                <c:pt idx="11">
                  <c:v>3.4723782306492179E-11</c:v>
                </c:pt>
                <c:pt idx="12">
                  <c:v>3.4723782306492179E-12</c:v>
                </c:pt>
                <c:pt idx="13">
                  <c:v>3.4723782306492183E-13</c:v>
                </c:pt>
                <c:pt idx="14">
                  <c:v>3.4723782306492186E-14</c:v>
                </c:pt>
                <c:pt idx="15">
                  <c:v>3.4723782306492189E-15</c:v>
                </c:pt>
                <c:pt idx="16">
                  <c:v>3.4723782306492193E-16</c:v>
                </c:pt>
                <c:pt idx="17">
                  <c:v>3.4723782306492195E-17</c:v>
                </c:pt>
                <c:pt idx="18">
                  <c:v>3.47237823064922E-18</c:v>
                </c:pt>
                <c:pt idx="19">
                  <c:v>3.4723782306492204E-19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D99-4028-977C-0B8B37AE4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8507391"/>
        <c:axId val="528651375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'[Ad stock.xlsx]Transformed Ad Stock'!$BZ$61</c15:sqref>
                        </c15:formulaRef>
                      </c:ext>
                    </c:extLst>
                    <c:strCache>
                      <c:ptCount val="1"/>
                      <c:pt idx="0">
                        <c:v>Week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yVal>
                  <c:numRef>
                    <c:extLst>
                      <c:ext uri="{02D57815-91ED-43cb-92C2-25804820EDAC}">
                        <c15:formulaRef>
                          <c15:sqref>'[Ad stock.xlsx]Transformed Ad Stock'!$BZ$62:$BZ$81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3D99-4028-977C-0B8B37AE43C1}"/>
                  </c:ext>
                </c:extLst>
              </c15:ser>
            </c15:filteredScatterSeries>
          </c:ext>
        </c:extLst>
      </c:scatterChart>
      <c:valAx>
        <c:axId val="688507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651375"/>
        <c:crosses val="autoZero"/>
        <c:crossBetween val="midCat"/>
      </c:valAx>
      <c:valAx>
        <c:axId val="52865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5073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'[Ad stock.xlsx]Transformed Ad Stock'!$BY$61</c:f>
              <c:strCache>
                <c:ptCount val="1"/>
                <c:pt idx="0">
                  <c:v>Print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'[Ad stock.xlsx]Transformed Ad Stock'!$BZ$61:$BZ$81</c:f>
              <c:strCache>
                <c:ptCount val="21"/>
                <c:pt idx="0">
                  <c:v>Week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strCache>
            </c:strRef>
          </c:cat>
          <c:val>
            <c:numRef>
              <c:f>'[Ad stock.xlsx]Transformed Ad Stock'!$BY$62:$BY$81</c:f>
              <c:numCache>
                <c:formatCode>General</c:formatCode>
                <c:ptCount val="20"/>
                <c:pt idx="0">
                  <c:v>3.2521245525056441</c:v>
                </c:pt>
                <c:pt idx="1">
                  <c:v>1.9512747315033865</c:v>
                </c:pt>
                <c:pt idx="2">
                  <c:v>1.1707648389020318</c:v>
                </c:pt>
                <c:pt idx="3">
                  <c:v>0.70245890334121908</c:v>
                </c:pt>
                <c:pt idx="4">
                  <c:v>0.42147534200473141</c:v>
                </c:pt>
                <c:pt idx="5">
                  <c:v>0.25288520520283886</c:v>
                </c:pt>
                <c:pt idx="6">
                  <c:v>0.15173112312170331</c:v>
                </c:pt>
                <c:pt idx="7">
                  <c:v>9.1038673873021989E-2</c:v>
                </c:pt>
                <c:pt idx="8">
                  <c:v>5.4623204323813193E-2</c:v>
                </c:pt>
                <c:pt idx="9">
                  <c:v>3.2773922594287914E-2</c:v>
                </c:pt>
                <c:pt idx="10">
                  <c:v>1.9664353556572749E-2</c:v>
                </c:pt>
                <c:pt idx="11">
                  <c:v>1.179861213394365E-2</c:v>
                </c:pt>
                <c:pt idx="12">
                  <c:v>7.0791672803661894E-3</c:v>
                </c:pt>
                <c:pt idx="13">
                  <c:v>4.2475003682197138E-3</c:v>
                </c:pt>
                <c:pt idx="14">
                  <c:v>2.5485002209318284E-3</c:v>
                </c:pt>
                <c:pt idx="15">
                  <c:v>1.529100132559097E-3</c:v>
                </c:pt>
                <c:pt idx="16">
                  <c:v>9.1746007953545812E-4</c:v>
                </c:pt>
                <c:pt idx="17">
                  <c:v>5.504760477212749E-4</c:v>
                </c:pt>
                <c:pt idx="18">
                  <c:v>3.3028562863276492E-4</c:v>
                </c:pt>
                <c:pt idx="19">
                  <c:v>1.9817137717965895E-4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D-445D-A25B-02DA99AFC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8506911"/>
        <c:axId val="528651871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'[Ad stock.xlsx]Transformed Ad Stock'!$BU$61</c15:sqref>
                        </c15:formulaRef>
                      </c:ext>
                    </c:extLst>
                    <c:strCache>
                      <c:ptCount val="1"/>
                      <c:pt idx="0">
                        <c:v>Spot TV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'[Ad stock.xlsx]Transformed Ad Stock'!$BZ$61:$BZ$81</c15:sqref>
                        </c15:formulaRef>
                      </c:ext>
                    </c:extLst>
                    <c:strCache>
                      <c:ptCount val="21"/>
                      <c:pt idx="0">
                        <c:v>Week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'[Ad stock.xlsx]Transformed Ad Stock'!$BU$62:$BU$81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5.0360843800775017</c:v>
                      </c:pt>
                      <c:pt idx="1">
                        <c:v>0.50360843800775024</c:v>
                      </c:pt>
                      <c:pt idx="2">
                        <c:v>5.0360843800775025E-2</c:v>
                      </c:pt>
                      <c:pt idx="3">
                        <c:v>5.036084380077503E-3</c:v>
                      </c:pt>
                      <c:pt idx="4">
                        <c:v>5.036084380077503E-4</c:v>
                      </c:pt>
                      <c:pt idx="5">
                        <c:v>5.0360843800775033E-5</c:v>
                      </c:pt>
                      <c:pt idx="6">
                        <c:v>5.036084380077504E-6</c:v>
                      </c:pt>
                      <c:pt idx="7">
                        <c:v>5.036084380077504E-7</c:v>
                      </c:pt>
                      <c:pt idx="8">
                        <c:v>5.0360843800775045E-8</c:v>
                      </c:pt>
                      <c:pt idx="9">
                        <c:v>5.0360843800775047E-9</c:v>
                      </c:pt>
                      <c:pt idx="10">
                        <c:v>5.0360843800775045E-10</c:v>
                      </c:pt>
                      <c:pt idx="11">
                        <c:v>5.0360843800775046E-11</c:v>
                      </c:pt>
                      <c:pt idx="12">
                        <c:v>5.0360843800775046E-12</c:v>
                      </c:pt>
                      <c:pt idx="13">
                        <c:v>5.0360843800775048E-13</c:v>
                      </c:pt>
                      <c:pt idx="14">
                        <c:v>5.0360843800775052E-14</c:v>
                      </c:pt>
                      <c:pt idx="15">
                        <c:v>5.0360843800775052E-15</c:v>
                      </c:pt>
                      <c:pt idx="16">
                        <c:v>5.0360843800775052E-16</c:v>
                      </c:pt>
                      <c:pt idx="17">
                        <c:v>5.0360843800775053E-17</c:v>
                      </c:pt>
                      <c:pt idx="18">
                        <c:v>5.0360843800775058E-18</c:v>
                      </c:pt>
                      <c:pt idx="19">
                        <c:v>5.0360843800775061E-19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5CD-445D-A25B-02DA99AFC426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Stock'!$BV$61</c15:sqref>
                        </c15:formulaRef>
                      </c:ext>
                    </c:extLst>
                    <c:strCache>
                      <c:ptCount val="1"/>
                      <c:pt idx="0">
                        <c:v>Spot Radio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Stock'!$BZ$61:$BZ$81</c15:sqref>
                        </c15:formulaRef>
                      </c:ext>
                    </c:extLst>
                    <c:strCache>
                      <c:ptCount val="21"/>
                      <c:pt idx="0">
                        <c:v>Week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Stock'!$BV$62:$BV$81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1.1625284692177913</c:v>
                      </c:pt>
                      <c:pt idx="1">
                        <c:v>0.11625284692177913</c:v>
                      </c:pt>
                      <c:pt idx="2">
                        <c:v>1.1625284692177914E-2</c:v>
                      </c:pt>
                      <c:pt idx="3">
                        <c:v>1.1625284692177915E-3</c:v>
                      </c:pt>
                      <c:pt idx="4">
                        <c:v>1.1625284692177915E-4</c:v>
                      </c:pt>
                      <c:pt idx="5">
                        <c:v>1.1625284692177916E-5</c:v>
                      </c:pt>
                      <c:pt idx="6">
                        <c:v>1.1625284692177918E-6</c:v>
                      </c:pt>
                      <c:pt idx="7">
                        <c:v>1.1625284692177918E-7</c:v>
                      </c:pt>
                      <c:pt idx="8">
                        <c:v>1.1625284692177918E-8</c:v>
                      </c:pt>
                      <c:pt idx="9">
                        <c:v>1.1625284692177919E-9</c:v>
                      </c:pt>
                      <c:pt idx="10">
                        <c:v>1.162528469217792E-10</c:v>
                      </c:pt>
                      <c:pt idx="11">
                        <c:v>1.162528469217792E-11</c:v>
                      </c:pt>
                      <c:pt idx="12">
                        <c:v>1.1625284692177921E-12</c:v>
                      </c:pt>
                      <c:pt idx="13">
                        <c:v>1.1625284692177921E-13</c:v>
                      </c:pt>
                      <c:pt idx="14">
                        <c:v>1.1625284692177922E-14</c:v>
                      </c:pt>
                      <c:pt idx="15">
                        <c:v>1.1625284692177922E-15</c:v>
                      </c:pt>
                      <c:pt idx="16">
                        <c:v>1.1625284692177923E-16</c:v>
                      </c:pt>
                      <c:pt idx="17">
                        <c:v>1.1625284692177923E-17</c:v>
                      </c:pt>
                      <c:pt idx="18">
                        <c:v>1.1625284692177923E-18</c:v>
                      </c:pt>
                      <c:pt idx="19">
                        <c:v>1.1625284692177923E-19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5CD-445D-A25B-02DA99AFC42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Stock'!$BW$61</c15:sqref>
                        </c15:formulaRef>
                      </c:ext>
                    </c:extLst>
                    <c:strCache>
                      <c:ptCount val="1"/>
                      <c:pt idx="0">
                        <c:v>Outdoor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Stock'!$BZ$61:$BZ$81</c15:sqref>
                        </c15:formulaRef>
                      </c:ext>
                    </c:extLst>
                    <c:strCache>
                      <c:ptCount val="21"/>
                      <c:pt idx="0">
                        <c:v>Week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Stock'!$BW$62:$BW$81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4.548438557585551</c:v>
                      </c:pt>
                      <c:pt idx="1">
                        <c:v>4.093594701826996</c:v>
                      </c:pt>
                      <c:pt idx="2">
                        <c:v>3.6842352316442963</c:v>
                      </c:pt>
                      <c:pt idx="3">
                        <c:v>3.3158117084798668</c:v>
                      </c:pt>
                      <c:pt idx="4">
                        <c:v>2.9842305376318801</c:v>
                      </c:pt>
                      <c:pt idx="5">
                        <c:v>2.6858074838686923</c:v>
                      </c:pt>
                      <c:pt idx="6">
                        <c:v>2.4172267354818233</c:v>
                      </c:pt>
                      <c:pt idx="7">
                        <c:v>2.175504061933641</c:v>
                      </c:pt>
                      <c:pt idx="8">
                        <c:v>1.957953655740277</c:v>
                      </c:pt>
                      <c:pt idx="9">
                        <c:v>1.7621582901662494</c:v>
                      </c:pt>
                      <c:pt idx="10">
                        <c:v>1.5859424611496244</c:v>
                      </c:pt>
                      <c:pt idx="11">
                        <c:v>1.4273482150346621</c:v>
                      </c:pt>
                      <c:pt idx="12">
                        <c:v>1.2846133935311959</c:v>
                      </c:pt>
                      <c:pt idx="13">
                        <c:v>1.1561520541780763</c:v>
                      </c:pt>
                      <c:pt idx="14">
                        <c:v>1.0405368487602686</c:v>
                      </c:pt>
                      <c:pt idx="15">
                        <c:v>0.9364831638842418</c:v>
                      </c:pt>
                      <c:pt idx="16">
                        <c:v>0.84283484749581761</c:v>
                      </c:pt>
                      <c:pt idx="17">
                        <c:v>0.75855136274623591</c:v>
                      </c:pt>
                      <c:pt idx="18">
                        <c:v>0.68269622647161232</c:v>
                      </c:pt>
                      <c:pt idx="19">
                        <c:v>0.61442660382445113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5CD-445D-A25B-02DA99AFC42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Stock'!$BX$61</c15:sqref>
                        </c15:formulaRef>
                      </c:ext>
                    </c:extLst>
                    <c:strCache>
                      <c:ptCount val="1"/>
                      <c:pt idx="0">
                        <c:v>Digital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Stock'!$BZ$61:$BZ$81</c15:sqref>
                        </c15:formulaRef>
                      </c:ext>
                    </c:extLst>
                    <c:strCache>
                      <c:ptCount val="21"/>
                      <c:pt idx="0">
                        <c:v>Week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Stock'!$BX$62:$BX$81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3.4723782306492161</c:v>
                      </c:pt>
                      <c:pt idx="1">
                        <c:v>0.34723782306492162</c:v>
                      </c:pt>
                      <c:pt idx="2">
                        <c:v>3.4723782306492167E-2</c:v>
                      </c:pt>
                      <c:pt idx="3">
                        <c:v>3.4723782306492167E-3</c:v>
                      </c:pt>
                      <c:pt idx="4">
                        <c:v>3.4723782306492169E-4</c:v>
                      </c:pt>
                      <c:pt idx="5">
                        <c:v>3.4723782306492169E-5</c:v>
                      </c:pt>
                      <c:pt idx="6">
                        <c:v>3.4723782306492169E-6</c:v>
                      </c:pt>
                      <c:pt idx="7">
                        <c:v>3.4723782306492171E-7</c:v>
                      </c:pt>
                      <c:pt idx="8">
                        <c:v>3.4723782306492172E-8</c:v>
                      </c:pt>
                      <c:pt idx="9">
                        <c:v>3.4723782306492174E-9</c:v>
                      </c:pt>
                      <c:pt idx="10">
                        <c:v>3.4723782306492176E-10</c:v>
                      </c:pt>
                      <c:pt idx="11">
                        <c:v>3.4723782306492179E-11</c:v>
                      </c:pt>
                      <c:pt idx="12">
                        <c:v>3.4723782306492179E-12</c:v>
                      </c:pt>
                      <c:pt idx="13">
                        <c:v>3.4723782306492183E-13</c:v>
                      </c:pt>
                      <c:pt idx="14">
                        <c:v>3.4723782306492186E-14</c:v>
                      </c:pt>
                      <c:pt idx="15">
                        <c:v>3.4723782306492189E-15</c:v>
                      </c:pt>
                      <c:pt idx="16">
                        <c:v>3.4723782306492193E-16</c:v>
                      </c:pt>
                      <c:pt idx="17">
                        <c:v>3.4723782306492195E-17</c:v>
                      </c:pt>
                      <c:pt idx="18">
                        <c:v>3.47237823064922E-18</c:v>
                      </c:pt>
                      <c:pt idx="19">
                        <c:v>3.4723782306492204E-19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5CD-445D-A25B-02DA99AFC426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Stock'!$BZ$61</c15:sqref>
                        </c15:formulaRef>
                      </c:ext>
                    </c:extLst>
                    <c:strCache>
                      <c:ptCount val="1"/>
                      <c:pt idx="0">
                        <c:v>Week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Stock'!$BZ$61:$BZ$81</c15:sqref>
                        </c15:formulaRef>
                      </c:ext>
                    </c:extLst>
                    <c:strCache>
                      <c:ptCount val="21"/>
                      <c:pt idx="0">
                        <c:v>Week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'[Ad stock.xlsx]Transformed Ad Stock'!$BZ$62:$BZ$81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5CD-445D-A25B-02DA99AFC426}"/>
                  </c:ext>
                </c:extLst>
              </c15:ser>
            </c15:filteredBarSeries>
          </c:ext>
        </c:extLst>
      </c:barChart>
      <c:catAx>
        <c:axId val="688506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651871"/>
        <c:crosses val="autoZero"/>
        <c:auto val="1"/>
        <c:lblAlgn val="ctr"/>
        <c:lblOffset val="100"/>
        <c:noMultiLvlLbl val="0"/>
      </c:catAx>
      <c:valAx>
        <c:axId val="528651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8506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'[Ad stock.xlsx]Transformed Ad Stock'!$BV$61</c:f>
              <c:strCache>
                <c:ptCount val="1"/>
                <c:pt idx="0">
                  <c:v>Spot Radio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'[Ad stock.xlsx]Transformed Ad Stock'!$BV$62:$BV$81</c:f>
              <c:numCache>
                <c:formatCode>General</c:formatCode>
                <c:ptCount val="20"/>
                <c:pt idx="0">
                  <c:v>1.1625284692177913</c:v>
                </c:pt>
                <c:pt idx="1">
                  <c:v>0.11625284692177913</c:v>
                </c:pt>
                <c:pt idx="2">
                  <c:v>1.1625284692177914E-2</c:v>
                </c:pt>
                <c:pt idx="3">
                  <c:v>1.1625284692177915E-3</c:v>
                </c:pt>
                <c:pt idx="4">
                  <c:v>1.1625284692177915E-4</c:v>
                </c:pt>
                <c:pt idx="5">
                  <c:v>1.1625284692177916E-5</c:v>
                </c:pt>
                <c:pt idx="6">
                  <c:v>1.1625284692177918E-6</c:v>
                </c:pt>
                <c:pt idx="7">
                  <c:v>1.1625284692177918E-7</c:v>
                </c:pt>
                <c:pt idx="8">
                  <c:v>1.1625284692177918E-8</c:v>
                </c:pt>
                <c:pt idx="9">
                  <c:v>1.1625284692177919E-9</c:v>
                </c:pt>
                <c:pt idx="10">
                  <c:v>1.162528469217792E-10</c:v>
                </c:pt>
                <c:pt idx="11">
                  <c:v>1.162528469217792E-11</c:v>
                </c:pt>
                <c:pt idx="12">
                  <c:v>1.1625284692177921E-12</c:v>
                </c:pt>
                <c:pt idx="13">
                  <c:v>1.1625284692177921E-13</c:v>
                </c:pt>
                <c:pt idx="14">
                  <c:v>1.1625284692177922E-14</c:v>
                </c:pt>
                <c:pt idx="15">
                  <c:v>1.1625284692177922E-15</c:v>
                </c:pt>
                <c:pt idx="16">
                  <c:v>1.1625284692177923E-16</c:v>
                </c:pt>
                <c:pt idx="17">
                  <c:v>1.1625284692177923E-17</c:v>
                </c:pt>
                <c:pt idx="18">
                  <c:v>1.1625284692177923E-18</c:v>
                </c:pt>
                <c:pt idx="19">
                  <c:v>1.1625284692177923E-19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BAF-44DE-8B69-1398A9B986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997039"/>
        <c:axId val="776847999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'[Ad stock.xlsx]Transformed Ad Stock'!$BZ$61</c15:sqref>
                        </c15:formulaRef>
                      </c:ext>
                    </c:extLst>
                    <c:strCache>
                      <c:ptCount val="1"/>
                      <c:pt idx="0">
                        <c:v>Week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yVal>
                  <c:numRef>
                    <c:extLst>
                      <c:ext uri="{02D57815-91ED-43cb-92C2-25804820EDAC}">
                        <c15:formulaRef>
                          <c15:sqref>'[Ad stock.xlsx]Transformed Ad Stock'!$BZ$62:$BZ$81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1-BBAF-44DE-8B69-1398A9B986ED}"/>
                  </c:ext>
                </c:extLst>
              </c15:ser>
            </c15:filteredScatterSeries>
          </c:ext>
        </c:extLst>
      </c:scatterChart>
      <c:valAx>
        <c:axId val="387997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847999"/>
        <c:crosses val="autoZero"/>
        <c:crossBetween val="midCat"/>
      </c:valAx>
      <c:valAx>
        <c:axId val="776847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997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'[Ad stock.xlsx]Transformed Ad Stock'!$BW$61</c:f>
              <c:strCache>
                <c:ptCount val="1"/>
                <c:pt idx="0">
                  <c:v>Outdoor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'[Ad stock.xlsx]Transformed Ad Stock'!$BW$62:$BW$81</c:f>
              <c:numCache>
                <c:formatCode>General</c:formatCode>
                <c:ptCount val="20"/>
                <c:pt idx="0">
                  <c:v>4.548438557585551</c:v>
                </c:pt>
                <c:pt idx="1">
                  <c:v>4.093594701826996</c:v>
                </c:pt>
                <c:pt idx="2">
                  <c:v>3.6842352316442963</c:v>
                </c:pt>
                <c:pt idx="3">
                  <c:v>3.3158117084798668</c:v>
                </c:pt>
                <c:pt idx="4">
                  <c:v>2.9842305376318801</c:v>
                </c:pt>
                <c:pt idx="5">
                  <c:v>2.6858074838686923</c:v>
                </c:pt>
                <c:pt idx="6">
                  <c:v>2.4172267354818233</c:v>
                </c:pt>
                <c:pt idx="7">
                  <c:v>2.175504061933641</c:v>
                </c:pt>
                <c:pt idx="8">
                  <c:v>1.957953655740277</c:v>
                </c:pt>
                <c:pt idx="9">
                  <c:v>1.7621582901662494</c:v>
                </c:pt>
                <c:pt idx="10">
                  <c:v>1.5859424611496244</c:v>
                </c:pt>
                <c:pt idx="11">
                  <c:v>1.4273482150346621</c:v>
                </c:pt>
                <c:pt idx="12">
                  <c:v>1.2846133935311959</c:v>
                </c:pt>
                <c:pt idx="13">
                  <c:v>1.1561520541780763</c:v>
                </c:pt>
                <c:pt idx="14">
                  <c:v>1.0405368487602686</c:v>
                </c:pt>
                <c:pt idx="15">
                  <c:v>0.9364831638842418</c:v>
                </c:pt>
                <c:pt idx="16">
                  <c:v>0.84283484749581761</c:v>
                </c:pt>
                <c:pt idx="17">
                  <c:v>0.75855136274623591</c:v>
                </c:pt>
                <c:pt idx="18">
                  <c:v>0.68269622647161232</c:v>
                </c:pt>
                <c:pt idx="19">
                  <c:v>0.61442660382445113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6A-487D-B951-B87A33A6D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3097695"/>
        <c:axId val="40059635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'[Ad stock.xlsx]Transformed Ad Stock'!$BZ$61</c15:sqref>
                        </c15:formulaRef>
                      </c:ext>
                    </c:extLst>
                    <c:strCache>
                      <c:ptCount val="1"/>
                      <c:pt idx="0">
                        <c:v>Week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'[Ad stock.xlsx]Transformed Ad Stock'!$BZ$62:$BZ$81</c15:sqref>
                        </c15:formulaRef>
                      </c:ext>
                    </c:extLst>
                    <c:numCache>
                      <c:formatCode>General</c:formatCode>
                      <c:ptCount val="20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B6A-487D-B951-B87A33A6D2C2}"/>
                  </c:ext>
                </c:extLst>
              </c15:ser>
            </c15:filteredBarSeries>
          </c:ext>
        </c:extLst>
      </c:barChart>
      <c:catAx>
        <c:axId val="693097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96351"/>
        <c:crosses val="autoZero"/>
        <c:auto val="1"/>
        <c:lblAlgn val="ctr"/>
        <c:lblOffset val="100"/>
        <c:noMultiLvlLbl val="0"/>
      </c:catAx>
      <c:valAx>
        <c:axId val="400596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097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Measure</a:t>
            </a:r>
            <a:r>
              <a:rPr lang="en-US" baseline="0" dirty="0"/>
              <a:t> the contribution of each market variable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Predicted Spend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Spot TV</c:v>
                </c:pt>
                <c:pt idx="1">
                  <c:v>Spot Radio</c:v>
                </c:pt>
                <c:pt idx="2">
                  <c:v>Digital Ads</c:v>
                </c:pt>
                <c:pt idx="3">
                  <c:v>Print Ads</c:v>
                </c:pt>
                <c:pt idx="4">
                  <c:v>Outdoor 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3-4B9F-ADCA-C57C704BBD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Actual Spend2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Spot TV</c:v>
                </c:pt>
                <c:pt idx="1">
                  <c:v>Spot Radio</c:v>
                </c:pt>
                <c:pt idx="2">
                  <c:v>Digital Ads</c:v>
                </c:pt>
                <c:pt idx="3">
                  <c:v>Print Ads</c:v>
                </c:pt>
                <c:pt idx="4">
                  <c:v>Outdoor 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23-4B9F-ADCA-C57C704BB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44948015"/>
        <c:axId val="1229841376"/>
      </c:barChart>
      <c:catAx>
        <c:axId val="8449480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9841376"/>
        <c:crosses val="autoZero"/>
        <c:auto val="1"/>
        <c:lblAlgn val="ctr"/>
        <c:lblOffset val="100"/>
        <c:noMultiLvlLbl val="0"/>
      </c:catAx>
      <c:valAx>
        <c:axId val="1229841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948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591">
          <cx:pt idx="0">5057702011630256129</cx:pt>
          <cx:pt idx="1">5057780962541174785</cx:pt>
          <cx:pt idx="2">5058011039241601025</cx:pt>
          <cx:pt idx="4">5057686517636399105</cx:pt>
          <cx:pt idx="5">5057790760972189697</cx:pt>
          <cx:pt idx="6">5058200499241615361</cx:pt>
          <cx:pt idx="7">5058002722859515905</cx:pt>
          <cx:pt idx="8">5057809717833760769</cx:pt>
          <cx:pt idx="9">5058190122785177601</cx:pt>
          <cx:pt idx="10">5057717290305323009</cx:pt>
          <cx:pt idx="11">5057727129001656321</cx:pt>
          <cx:pt idx="12">5057819827431800833</cx:pt>
          <cx:pt idx="13">5058106806157443073</cx:pt>
          <cx:pt idx="14">5057790864454057985</cx:pt>
          <cx:pt idx="15">5057809717833760769</cx:pt>
          <cx:pt idx="16">5058183352977195009</cx:pt>
          <cx:pt idx="17">5057790520101699585</cx:pt>
          <cx:pt idx="18">5057791723246190593</cx:pt>
          <cx:pt idx="19">5057793854204280833</cx:pt>
          <cx:pt idx="20">5057738978011119617</cx:pt>
          <cx:pt idx="21">5058114428667428865</cx:pt>
          <cx:pt idx="22">5058395730469715969</cx:pt>
          <cx:pt idx="23">5055099733593292801</cx:pt>
          <cx:pt idx="24">5057744408913379329</cx:pt>
          <cx:pt idx="25">5058033584162471937</cx:pt>
          <cx:pt idx="26">5058393329717215233</cx:pt>
          <cx:pt idx="27">5057798591687426049</cx:pt>
          <cx:pt idx="28">5057611297156235265</cx:pt>
          <cx:pt idx="29">5057795709110059009</cx:pt>
          <cx:pt idx="31">5057737028213407745</cx:pt>
          <cx:pt idx="33">5058176305623728129</cx:pt>
          <cx:pt idx="34">5057816284989751297</cx:pt>
          <cx:pt idx="35">5058106806157443073</cx:pt>
          <cx:pt idx="36">5057794026070081537</cx:pt>
          <cx:pt idx="37">5057792575595872257</cx:pt>
          <cx:pt idx="38">5058142668496830465</cx:pt>
          <cx:pt idx="39">5057708575581798401</cx:pt>
          <cx:pt idx="40">5058127756085166081</cx:pt>
          <cx:pt idx="41">5057813951983648769</cx:pt>
          <cx:pt idx="42">5058392643394863105</cx:pt>
          <cx:pt idx="43">5057737164276629505</cx:pt>
          <cx:pt idx="44">5057744408913379329</cx:pt>
          <cx:pt idx="45">5057789697145700353</cx:pt>
          <cx:pt idx="46">5057793784897601537</cx:pt>
          <cx:pt idx="47">5057814638071119873</cx:pt>
          <cx:pt idx="48">5057707260231286785</cx:pt>
          <cx:pt idx="49">5057791100593373185</cx:pt>
          <cx:pt idx="50">5058114428667428865</cx:pt>
          <cx:pt idx="51">5057736676562960385</cx:pt>
          <cx:pt idx="52">5057780962541174785</cx:pt>
          <cx:pt idx="53">5057788906804609025</cx:pt>
          <cx:pt idx="54">5058016438149709825</cx:pt>
          <cx:pt idx="55">5057780003874275329</cx:pt>
          <cx:pt idx="56">5057766668755795969</cx:pt>
          <cx:pt idx="57">5057791100593373185</cx:pt>
          <cx:pt idx="58">5058016266283909121</cx:pt>
          <cx:pt idx="59">5057744406715564033</cx:pt>
          <cx:pt idx="60">5057795503287173121</cx:pt>
          <cx:pt idx="61">5057707260231286785</cx:pt>
          <cx:pt idx="62">5058142668496830465</cx:pt>
          <cx:pt idx="63">5057791614127177729</cx:pt>
          <cx:pt idx="64">5057708575581798401</cx:pt>
          <cx:pt idx="65">5058391506772033537</cx:pt>
          <cx:pt idx="66">5057798452151320577</cx:pt>
          <cx:pt idx="67">5058127756085166081</cx:pt>
          <cx:pt idx="68">5057744894563450881</cx:pt>
          <cx:pt idx="69">5058184896531398657</cx:pt>
          <cx:pt idx="70">5057705887485919233</cx:pt>
          <cx:pt idx="71">5058415937015775233</cx:pt>
          <cx:pt idx="72">5057743271267139585</cx:pt>
          <cx:pt idx="73">5058127653777702913</cx:pt>
          <cx:pt idx="74">5058014306436644865</cx:pt>
          <cx:pt idx="75">5058392643394863105</cx:pt>
          <cx:pt idx="76">5057751380568047617</cx:pt>
          <cx:pt idx="77">5057737164276629505</cx:pt>
          <cx:pt idx="78">5057732902813433857</cx:pt>
          <cx:pt idx="79">5058178646951329793</cx:pt>
          <cx:pt idx="80">5057801963052204033</cx:pt>
          <cx:pt idx="81">5057790589106388993</cx:pt>
          <cx:pt idx="82">5057795709110059009</cx:pt>
          <cx:pt idx="83">5057789765529632769</cx:pt>
          <cx:pt idx="84">5057790760972189697</cx:pt>
          <cx:pt idx="85">5057801963052204033</cx:pt>
          <cx:pt idx="86">5057792066508029953</cx:pt>
          <cx:pt idx="87">5057805361159864321</cx:pt>
          <cx:pt idx="88">5058002722859515905</cx:pt>
          <cx:pt idx="89">5057820857401868289</cx:pt>
          <cx:pt idx="90">5057593197828505601</cx:pt>
          <cx:pt idx="91">5057593197828505601</cx:pt>
          <cx:pt idx="92">5057593197828505601</cx:pt>
          <cx:pt idx="93">5057778946037252097</cx:pt>
          <cx:pt idx="94">5057809717833760769</cx:pt>
          <cx:pt idx="95">5058006783398772737</cx:pt>
          <cx:pt idx="96">5058006783398772737</cx:pt>
          <cx:pt idx="97">5058191084924960769</cx:pt>
          <cx:pt idx="98">5057727129001656321</cx:pt>
          <cx:pt idx="99">5057780284120891393</cx:pt>
          <cx:pt idx="100">5054701311841271809</cx:pt>
          <cx:pt idx="101">5058429027673440257</cx:pt>
          <cx:pt idx="102">5058017158764691457</cx:pt>
          <cx:pt idx="103">5057793301361459201</cx:pt>
          <cx:pt idx="104">5057789798480084993</cx:pt>
          <cx:pt idx="105">5057708575581798401</cx:pt>
          <cx:pt idx="106">5058007159275520001</cx:pt>
          <cx:pt idx="107">5057793784897601537</cx:pt>
          <cx:pt idx="108">5057801306643628033</cx:pt>
          <cx:pt idx="109">5057702011630256129</cx:pt>
          <cx:pt idx="110">5058034576920674305</cx:pt>
          <cx:pt idx="111">5057705887485919233</cx:pt>
          <cx:pt idx="112">5058425386682023937</cx:pt>
          <cx:pt idx="113">5058205892982341633</cx:pt>
          <cx:pt idx="114">5058030281752051713</cx:pt>
          <cx:pt idx="115">5057762306813853697</cx:pt>
          <cx:pt idx="116">5057728265171501057</cx:pt>
          <cx:pt idx="117">5058032071495122945</cx:pt>
          <cx:pt idx="118">5054725290727571457</cx:pt>
          <cx:pt idx="119">5058029700471848961</cx:pt>
          <cx:pt idx="120">5057790589106388993</cx:pt>
          <cx:pt idx="122">5057698051083206657</cx:pt>
          <cx:pt idx="123">5054725290727571457</cx:pt>
          <cx:pt idx="124">5058011039241601025</cx:pt>
          <cx:pt idx="125">5058392643394863105</cx:pt>
          <cx:pt idx="126">5057820857250873345</cx:pt>
          <cx:pt idx="127">5057819068598321153</cx:pt>
          <cx:pt idx="128">5058106806157443073</cx:pt>
          <cx:pt idx="129">5057732902813433857</cx:pt>
          <cx:pt idx="130">5058142634623631361</cx:pt>
          <cx:pt idx="131">5058004516293574657</cx:pt>
          <cx:pt idx="132">5058406284311658497</cx:pt>
          <cx:pt idx="133">5058205892982341633</cx:pt>
          <cx:pt idx="134">5057747706575847425</cx:pt>
          <cx:pt idx="135">5058184142043217921</cx:pt>
          <cx:pt idx="136">5057741966704377857</cx:pt>
          <cx:pt idx="137">5055106469293195265</cx:pt>
          <cx:pt idx="138">5057814912881917953</cx:pt>
          <cx:pt idx="139">5057747775161106433</cx:pt>
          <cx:pt idx="140">5057698051083206657</cx:pt>
          <cx:pt idx="141">5057806663357038593</cx:pt>
          <cx:pt idx="142">5058028944222060545</cx:pt>
          <cx:pt idx="143">5058016506198097921</cx:pt>
          <cx:pt idx="144">5057791723246190593</cx:pt>
          <cx:pt idx="145">5057749594968948737</cx:pt>
          <cx:pt idx="146">5057789147121451009</cx:pt>
          <cx:pt idx="147">5058020420372922369</cx:pt>
          <cx:pt idx="148">5057810653968859137</cx:pt>
          <cx:pt idx="149">5057729159195787265</cx:pt>
          <cx:pt idx="150">5058017158764691457</cx:pt>
          <cx:pt idx="151">5058176789126316033</cx:pt>
          <cx:pt idx="152">5057791449626574849</cx:pt>
          <cx:pt idx="153">5057789765529632769</cx:pt>
          <cx:pt idx="154">5058002757286363137</cx:pt>
          <cx:pt idx="155">5057777741449920513</cx:pt>
          <cx:pt idx="156">5057777741449920513</cx:pt>
          <cx:pt idx="157">5058182422160474113</cx:pt>
          <cx:pt idx="158">5057749077542830081</cx:pt>
          <cx:pt idx="159">5057791100207497217</cx:pt>
          <cx:pt idx="160">5057747741338238977</cx:pt>
          <cx:pt idx="161">5058029700471848961</cx:pt>
          <cx:pt idx="162">5057750418730254337</cx:pt>
          <cx:pt idx="163">5057791723246190593</cx:pt>
          <cx:pt idx="164">5057732629596471297</cx:pt>
          <cx:pt idx="165">5058407315305136129</cx:pt>
          <cx:pt idx="166">5058144249246121985</cx:pt>
          <cx:pt idx="167">5057799040763166721</cx:pt>
          <cx:pt idx="168">5057789250267774977</cx:pt>
          <cx:pt idx="169">5058387999729909761</cx:pt>
          <cx:pt idx="170">5057611297156235265</cx:pt>
          <cx:pt idx="171">5058141947579858945</cx:pt>
          <cx:pt idx="172">5058033584162471937</cx:pt>
          <cx:pt idx="174">5058404804326326273</cx:pt>
          <cx:pt idx="176">5058406284311658497</cx:pt>
          <cx:pt idx="177">5057765676383469569</cx:pt>
          <cx:pt idx="178">5058391506772033537</cx:pt>
          <cx:pt idx="179">5058129611578146817</cx:pt>
          <cx:pt idx="180">5057791140321820673</cx:pt>
          <cx:pt idx="181">5057792205675036673</cx:pt>
          <cx:pt idx="182">5057790589106388993</cx:pt>
          <cx:pt idx="183">5058141947579858945</cx:pt>
          <cx:pt idx="184">5058030281752051713</cx:pt>
          <cx:pt idx="185">5058209880171610113</cx:pt>
          <cx:pt idx="186">5058029700471848961</cx:pt>
          <cx:pt idx="187">5057805910244589569</cx:pt>
          <cx:pt idx="188">5057748252640673793</cx:pt>
          <cx:pt idx="189">5057813951983648769</cx:pt>
          <cx:pt idx="190">5057791100207497217</cx:pt>
          <cx:pt idx="191">5057798041394741249</cx:pt>
          <cx:pt idx="192">5057744408913379329</cx:pt>
          <cx:pt idx="193">5057792032081182721</cx:pt>
          <cx:pt idx="194">5057746395771961345</cx:pt>
          <cx:pt idx="195">5057751343641395201</cx:pt>
          <cx:pt idx="196">5057792575595872257</cx:pt>
          <cx:pt idx="198">5057774958260781057</cx:pt>
          <cx:pt idx="199">5058415937015775233</cx:pt>
          <cx:pt idx="200">5057737095305494529</cx:pt>
          <cx:pt idx="201">5057728265171501057</cx:pt>
          <cx:pt idx="202">5057751209205563393</cx:pt>
          <cx:pt idx="203">5057753305619365889</cx:pt>
          <cx:pt idx="204">5057750418730254337</cx:pt>
          <cx:pt idx="205">5057791140321820673</cx:pt>
          <cx:pt idx="206">5057792204550963201</cx:pt>
          <cx:pt idx="207">5057790795466145793</cx:pt>
          <cx:pt idx="208">5057790589106388993</cx:pt>
          <cx:pt idx="209">5057732629596471297</cx:pt>
          <cx:pt idx="210">5058399515006992385</cx:pt>
          <cx:pt idx="211">5058122911915704321</cx:pt>
          <cx:pt idx="212">5057794917862998017</cx:pt>
          <cx:pt idx="213">5057777741449920513</cx:pt>
          <cx:pt idx="214">5057798041394741249</cx:pt>
          <cx:pt idx="215">5058178646951329793</cx:pt>
          <cx:pt idx="216">5055106469293195265</cx:pt>
          <cx:pt idx="217">5058131092469448705</cx:pt>
          <cx:pt idx="218">5058017158764691457</cx:pt>
          <cx:pt idx="219">5057789697145700353</cx:pt>
          <cx:pt idx="220">5057790479450505217</cx:pt>
          <cx:pt idx="221">5057701843639992321</cx:pt>
          <cx:pt idx="222">5057751343641395201</cx:pt>
          <cx:pt idx="223">5057737164276629505</cx:pt>
          <cx:pt idx="224">5057685522059624449</cx:pt>
          <cx:pt idx="225">5057792410776502273</cx:pt>
          <cx:pt idx="226">5057722524729606145</cx:pt>
          <cx:pt idx="227">5057791614127177729</cx:pt>
          <cx:pt idx="228">5057780962541174785</cx:pt>
          <cx:pt idx="229">5057815495118422017</cx:pt>
          <cx:pt idx="230">5057780003874275329</cx:pt>
          <cx:pt idx="231">5057747706575847425</cx:pt>
          <cx:pt idx="232">5057742411149606913</cx:pt>
          <cx:pt idx="233">5057751177714728961</cx:pt>
          <cx:pt idx="234">5058184896531398657</cx:pt>
          <cx:pt idx="235">5057793854204280833</cx:pt>
          <cx:pt idx="236">5057765676383469569</cx:pt>
          <cx:pt idx="237">5058395730469715969</cx:pt>
          <cx:pt idx="238">5057744479931334657</cx:pt>
          <cx:pt idx="239">5058131092469448705</cx:pt>
          <cx:pt idx="240">5057791613590306817</cx:pt>
          <cx:pt idx="241">5058407793086693377</cx:pt>
          <cx:pt idx="242">5057696928502906881</cx:pt>
          <cx:pt idx="243">5057751209205563393</cx:pt>
          <cx:pt idx="244">5057750418730254337</cx:pt>
          <cx:pt idx="245">5058398518641688577</cx:pt>
          <cx:pt idx="246">5058399515308982273</cx:pt>
          <cx:pt idx="247">5058131092469448705</cx:pt>
          <cx:pt idx="248">5057806663357038593</cx:pt>
          <cx:pt idx="249">5058177233537990657</cx:pt>
          <cx:pt idx="250">5057808799130189825</cx:pt>
          <cx:pt idx="251">5057696928502906881</cx:pt>
          <cx:pt idx="252">5057820037599985665</cx:pt>
          <cx:pt idx="253">5055109870638858241</cx:pt>
          <cx:pt idx="254">5058002585554780161</cx:pt>
          <cx:pt idx="255">5057814912881917953</cx:pt>
          <cx:pt idx="256">5057593197828505601</cx:pt>
          <cx:pt idx="257">5058190122785177601</cx:pt>
          <cx:pt idx="258">5058391506772033537</cx:pt>
          <cx:pt idx="260">5058016266283909121</cx:pt>
          <cx:pt idx="261">5057789765529632769</cx:pt>
          <cx:pt idx="262">5058033584162471937</cx:pt>
          <cx:pt idx="263">5058191084924960769</cx:pt>
          <cx:pt idx="264">5057819620652613633</cx:pt>
          <cx:pt idx="265">5057732902813433857</cx:pt>
          <cx:pt idx="266">5057744408913379329</cx:pt>
          <cx:pt idx="267">5057796156189310977</cx:pt>
          <cx:pt idx="268">5057797287208550401</cx:pt>
          <cx:pt idx="269">5058415937015775233</cx:pt>
          <cx:pt idx="270">5057798041394741249</cx:pt>
          <cx:pt idx="271">5057810653968859137</cx:pt>
          <cx:pt idx="272">5057729159195787265</cx:pt>
          <cx:pt idx="273">5057819620652613633</cx:pt>
          <cx:pt idx="274">5057756326910754817</cx:pt>
          <cx:pt idx="275">5057701843639992321</cx:pt>
          <cx:pt idx="276">5057707260231286785</cx:pt>
          <cx:pt idx="277">5057705887485919233</cx:pt>
          <cx:pt idx="278">5058404804326326273</cx:pt>
          <cx:pt idx="280">5057714411720933377</cx:pt>
          <cx:pt idx="281">5057744894563450881</cx:pt>
          <cx:pt idx="282">5058400097109278721</cx:pt>
          <cx:pt idx="283">5058127653777702913</cx:pt>
          <cx:pt idx="284">5057738978011119617</cx:pt>
          <cx:pt idx="285">5058114428667428865</cx:pt>
          <cx:pt idx="286">5057814912881917953</cx:pt>
          <cx:pt idx="287">5058407793086693377</cx:pt>
          <cx:pt idx="288">5057740694756524033</cx:pt>
          <cx:pt idx="289">5057744408913379329</cx:pt>
          <cx:pt idx="290">5057794026070081537</cx:pt>
          <cx:pt idx="291">5057791449626574849</cx:pt>
          <cx:pt idx="292">5057780284120891393</cx:pt>
          <cx:pt idx="294">5058007159275520001</cx:pt>
          <cx:pt idx="295">5057790760972189697</cx:pt>
          <cx:pt idx="296">5057780284120891393</cx:pt>
          <cx:pt idx="297">5057791614127177729</cx:pt>
          <cx:pt idx="298">5058429027673440257</cx:pt>
          <cx:pt idx="299">5057813951983648769</cx:pt>
          <cx:pt idx="300">5057819144330674177</cx:pt>
          <cx:pt idx="302">5058399927407738881</cx:pt>
          <cx:pt idx="303">5057788906804609025</cx:pt>
          <cx:pt idx="304">5057792994959163393</cx:pt>
          <cx:pt idx="305">5057792066508029953</cx:pt>
          <cx:pt idx="306">5057744479931334657</cx:pt>
          <cx:pt idx="307">5057722524729606145</cx:pt>
          <cx:pt idx="308">5054725290727571457</cx:pt>
          <cx:pt idx="309">5057768902071681025</cx:pt>
          <cx:pt idx="310">5057794917862998017</cx:pt>
          <cx:pt idx="311">5058429027673440257</cx:pt>
          <cx:pt idx="312">5057815495118422017</cx:pt>
          <cx:pt idx="313">5057696928502906881</cx:pt>
          <cx:pt idx="314">5057741966704377857</cx:pt>
          <cx:pt idx="315">5057753305619365889</cx:pt>
          <cx:pt idx="316">5057749594968948737</cx:pt>
          <cx:pt idx="317">5057788906804609025</cx:pt>
          <cx:pt idx="318">5057790795466145793</cx:pt>
          <cx:pt idx="319">5057738978011119617</cx:pt>
          <cx:pt idx="320">5058399515006992385</cx:pt>
          <cx:pt idx="321">5058142634623631361</cx:pt>
          <cx:pt idx="322">5058406284311658497</cx:pt>
          <cx:pt idx="323">5057737028213407745</cx:pt>
          <cx:pt idx="324">5058209880171610113</cx:pt>
          <cx:pt idx="325">5058404804947083265</cx:pt>
          <cx:pt idx="326">5058032071495122945</cx:pt>
          <cx:pt idx="327">5058184313774800897</cx:pt>
          <cx:pt idx="328">5058399515308982273</cx:pt>
          <cx:pt idx="329">5057791613590306817</cx:pt>
          <cx:pt idx="330">5057749077542830081</cx:pt>
          <cx:pt idx="331">5058425386682023937</cx:pt>
          <cx:pt idx="332">5058020420372922369</cx:pt>
          <cx:pt idx="333">5054725290727571457</cx:pt>
          <cx:pt idx="334">5058007159275520001</cx:pt>
          <cx:pt idx="335">5058017296404971521</cx:pt>
          <cx:pt idx="336">5057728814742765569</cx:pt>
          <cx:pt idx="337">5058407793086693377</cx:pt>
          <cx:pt idx="338">5058176305623728129</cx:pt>
          <cx:pt idx="339">5058182422160474113</cx:pt>
          <cx:pt idx="340">5058002585554780161</cx:pt>
          <cx:pt idx="341">5057736676562960385</cx:pt>
          <cx:pt idx="342">5057791614127177729</cx:pt>
          <cx:pt idx="343">5057762306813853697</cx:pt>
          <cx:pt idx="344">5058017296404971521</cx:pt>
          <cx:pt idx="345">5057751380568047617</cx:pt>
          <cx:pt idx="346">5057751380568047617</cx:pt>
          <cx:pt idx="347">5058399515308982273</cx:pt>
          <cx:pt idx="348">5057816284989751297</cx:pt>
          <cx:pt idx="349">5057819827431800833</cx:pt>
          <cx:pt idx="350">5058392643394863105</cx:pt>
          <cx:pt idx="351">5058002722859515905</cx:pt>
          <cx:pt idx="352">5057792994959163393</cx:pt>
          <cx:pt idx="353">5058183352977195009</cx:pt>
          <cx:pt idx="354">5057810653968859137</cx:pt>
          <cx:pt idx="355">5058399515308982273</cx:pt>
          <cx:pt idx="356">5058003857922064385</cx:pt>
          <cx:pt idx="357">5058415937015775233</cx:pt>
          <cx:pt idx="358">5057820067882860545</cx:pt>
          <cx:pt idx="359">5057813951983648769</cx:pt>
          <cx:pt idx="360">5057738978011119617</cx:pt>
          <cx:pt idx="361">5058009010892963841</cx:pt>
          <cx:pt idx="362">5058011966333779969</cx:pt>
          <cx:pt idx="363">5057734758172196865</cx:pt>
          <cx:pt idx="364">5058080278073835521</cx:pt>
          <cx:pt idx="365">5057789250267774977</cx:pt>
          <cx:pt idx="366">5058395730469715969</cx:pt>
          <cx:pt idx="367">5057707260231286785</cx:pt>
          <cx:pt idx="368">5058177233537990657</cx:pt>
          <cx:pt idx="369">5057798452151320577</cx:pt>
          <cx:pt idx="370">5058129611578146817</cx:pt>
          <cx:pt idx="371">5058011039241601025</cx:pt>
          <cx:pt idx="372">5057813951983648769</cx:pt>
          <cx:pt idx="373">5058127653777702913</cx:pt>
          <cx:pt idx="374">5057740694756524033</cx:pt>
          <cx:pt idx="375">5057753305619365889</cx:pt>
          <cx:pt idx="376">5057789417771499521</cx:pt>
          <cx:pt idx="377">5057737568993411073</cx:pt>
          <cx:pt idx="378">5058014651309096961</cx:pt>
          <cx:pt idx="379">5058014651309096961</cx:pt>
          <cx:pt idx="380">5057790795466145793</cx:pt>
          <cx:pt idx="381">5057791140321820673</cx:pt>
          <cx:pt idx="382">5057801306643628033</cx:pt>
          <cx:pt idx="383">5057732629596471297</cx:pt>
          <cx:pt idx="384">5058002585554780161</cx:pt>
          <cx:pt idx="385">5057809717833760769</cx:pt>
          <cx:pt idx="386">5058020420372922369</cx:pt>
          <cx:pt idx="387">5058234382607712257</cx:pt>
          <cx:pt idx="388">5057780284120891393</cx:pt>
          <cx:pt idx="389">5057766668755795969</cx:pt>
          <cx:pt idx="390">5058003857922064385</cx:pt>
          <cx:pt idx="391">5058011039241601025</cx:pt>
          <cx:pt idx="392">5058425386682023937</cx:pt>
          <cx:pt idx="393">5058006783398772737</cx:pt>
          <cx:pt idx="394">5057798900002324481</cx:pt>
          <cx:pt idx="395">5058080278073835521</cx:pt>
          <cx:pt idx="396">5057788906804609025</cx:pt>
          <cx:pt idx="397">5057765676383469569</cx:pt>
          <cx:pt idx="398">5057727129001656321</cx:pt>
          <cx:pt idx="399">5057806319625437185</cx:pt>
          <cx:pt idx="400">5058106806157443073</cx:pt>
          <cx:pt idx="401">5057792204550963201</cx:pt>
          <cx:pt idx="402">5058011966333779969</cx:pt>
          <cx:pt idx="403">5057737337383944193</cx:pt>
          <cx:pt idx="404">5058030281752051713</cx:pt>
          <cx:pt idx="405">5058177233537990657</cx:pt>
          <cx:pt idx="406">5058127756085166081</cx:pt>
          <cx:pt idx="407">5057796156189310977</cx:pt>
          <cx:pt idx="408">5057701843639992321</cx:pt>
          <cx:pt idx="409">5057810653968859137</cx:pt>
          <cx:pt idx="410">5058144249246121985</cx:pt>
          <cx:pt idx="411">5058234382607712257</cx:pt>
          <cx:pt idx="412">5057714411720933377</cx:pt>
          <cx:pt idx="413">5055099733593292801</cx:pt>
          <cx:pt idx="414">5057791449626574849</cx:pt>
          <cx:pt idx="415">5057801963052204033</cx:pt>
          <cx:pt idx="416">5058191084924960769</cx:pt>
          <cx:pt idx="417">5057789798480084993</cx:pt>
          <cx:pt idx="418">5057737337383944193</cx:pt>
          <cx:pt idx="419">5058209880171610113</cx:pt>
          <cx:pt idx="420">5057787457706131457</cx:pt>
          <cx:pt idx="421">5058193761679441921</cx:pt>
          <cx:pt idx="422">5055109870638858241</cx:pt>
          <cx:pt idx="423">5057724654496514049</cx:pt>
          <cx:pt idx="424">5057690776968888321</cx:pt>
          <cx:pt idx="425">5057742411149606913</cx:pt>
          <cx:pt idx="426">5058003857922064385</cx:pt>
          <cx:pt idx="427">5058184142043217921</cx:pt>
          <cx:pt idx="428">5057790795466145793</cx:pt>
          <cx:pt idx="429">5057780003874275329</cx:pt>
          <cx:pt idx="431">5057819827431800833</cx:pt>
          <cx:pt idx="432">5058208436290846721</cx:pt>
          <cx:pt idx="433">5057798591687426049</cx:pt>
          <cx:pt idx="434">5058129210971783169</cx:pt>
          <cx:pt idx="435">5057792101069094913</cx:pt>
          <cx:pt idx="436">5058016438149709825</cx:pt>
          <cx:pt idx="437">5058407315305136129</cx:pt>
          <cx:pt idx="438">5057737337383944193</cx:pt>
          <cx:pt idx="439">5058404804326326273</cx:pt>
          <cx:pt idx="440">5057787457706131457</cx:pt>
          <cx:pt idx="441">5058415937015775233</cx:pt>
          <cx:pt idx="442">5058176789126316033</cx:pt>
          <cx:pt idx="443">5058030281752051713</cx:pt>
          <cx:pt idx="444">5057791614127177729</cx:pt>
          <cx:pt idx="446">5057696928502906881</cx:pt>
          <cx:pt idx="447">5055106469293195265</cx:pt>
          <cx:pt idx="448">5057790864454057985</cx:pt>
          <cx:pt idx="449">5057789250267774977</cx:pt>
          <cx:pt idx="450">5057699025940119553</cx:pt>
          <cx:pt idx="451">5057807766744203265</cx:pt>
          <cx:pt idx="452">5057698051083206657</cx:pt>
          <cx:pt idx="453">5058127653777702913</cx:pt>
          <cx:pt idx="454">5057798900002324481</cx:pt>
          <cx:pt idx="455">5057799040763166721</cx:pt>
          <cx:pt idx="456">5057793784897601537</cx:pt>
          <cx:pt idx="457">5057792032081182721</cx:pt>
          <cx:pt idx="458">5057738978011119617</cx:pt>
          <cx:pt idx="459">5058002722859515905</cx:pt>
          <cx:pt idx="460">5058142634623631361</cx:pt>
          <cx:pt idx="461">5057809717833760769</cx:pt>
          <cx:pt idx="462">5057736676562960385</cx:pt>
          <cx:pt idx="463">5057819620652613633</cx:pt>
          <cx:pt idx="464">5057746395771961345</cx:pt>
          <cx:pt idx="465">5057806319625437185</cx:pt>
          <cx:pt idx="466">5057690776968888321</cx:pt>
          <cx:pt idx="467">5057800209329815553</cx:pt>
          <cx:pt idx="468">5058193761679441921</cx:pt>
          <cx:pt idx="469">5057790485825847297</cx:pt>
          <cx:pt idx="470">5057805361159864321</cx:pt>
          <cx:pt idx="471">5057810653968859137</cx:pt>
          <cx:pt idx="472">5057747775161106433</cx:pt>
          <cx:pt idx="473">5054701311841271809</cx:pt>
          <cx:pt idx="474">5058007159275520001</cx:pt>
          <cx:pt idx="475">5057820037599985665</cx:pt>
          <cx:pt idx="476">5057780284120891393</cx:pt>
          <cx:pt idx="477">5058205892982341633</cx:pt>
          <cx:pt idx="478">5057728814742765569</cx:pt>
          <cx:pt idx="479">5057801306643628033</cx:pt>
          <cx:pt idx="480">5057737337383944193</cx:pt>
          <cx:pt idx="481">5057702011630256129</cx:pt>
          <cx:pt idx="482">5058007159275520001</cx:pt>
          <cx:pt idx="483">5055106469293195265</cx:pt>
          <cx:pt idx="484">5057778946037252097</cx:pt>
          <cx:pt idx="485">5058395730469715969</cx:pt>
          <cx:pt idx="486">5058017365057339393</cx:pt>
          <cx:pt idx="487">5057794026070081537</cx:pt>
          <cx:pt idx="488">5057820857250873345</cx:pt>
          <cx:pt idx="489">5058122911915704321</cx:pt>
          <cx:pt idx="490">5057807766744203265</cx:pt>
          <cx:pt idx="491">5058034576920674305</cx:pt>
          <cx:pt idx="492">5057766668755795969</cx:pt>
          <cx:pt idx="493">5058425386682023937</cx:pt>
          <cx:pt idx="494">5058017296404971521</cx:pt>
          <cx:pt idx="495">5057787707283996673</cx:pt>
          <cx:pt idx="496">5057816284989751297</cx:pt>
          <cx:pt idx="497">5057791100593373185</cx:pt>
          <cx:pt idx="498">5057753305619365889</cx:pt>
          <cx:pt idx="499">5057792066508029953</cx:pt>
          <cx:pt idx="501">5057729159195787265</cx:pt>
          <cx:pt idx="502">5057794917862998017</cx:pt>
          <cx:pt idx="503">5057611297156235265</cx:pt>
          <cx:pt idx="504">5057792101069094913</cx:pt>
          <cx:pt idx="505">5057795709110059009</cx:pt>
          <cx:pt idx="506">5058002757286363137</cx:pt>
          <cx:pt idx="507">5057790479450505217</cx:pt>
          <cx:pt idx="508">5057806319625437185</cx:pt>
          <cx:pt idx="509">5057728265171501057</cx:pt>
          <cx:pt idx="510">5057820857401868289</cx:pt>
          <cx:pt idx="511">5058406284311658497</cx:pt>
          <cx:pt idx="512">5057819144330674177</cx:pt>
          <cx:pt idx="513">5057726647428448257</cx:pt>
          <cx:pt idx="514">5057756119846354945</cx:pt>
          <cx:pt idx="515">5057685522059624449</cx:pt>
          <cx:pt idx="516">5057791723246190593</cx:pt>
          <cx:pt idx="517">5057792204550963201</cx:pt>
          <cx:pt idx="518">5057813951983648769</cx:pt>
          <cx:pt idx="519">5057728265171501057</cx:pt>
          <cx:pt idx="520">5057790795466145793</cx:pt>
          <cx:pt idx="521">5057801306643628033</cx:pt>
          <cx:pt idx="522">5054701311841271809</cx:pt>
          <cx:pt idx="524">5057734758172196865</cx:pt>
          <cx:pt idx="525">5058017158764691457</cx:pt>
          <cx:pt idx="526">5057798591687426049</cx:pt>
          <cx:pt idx="527">5057819144330674177</cx:pt>
          <cx:pt idx="528">5057727576382898177</cx:pt>
          <cx:pt idx="529">5057713682214027265</cx:pt>
          <cx:pt idx="530">5057686517636399105</cx:pt>
          <cx:pt idx="531">5058016266283909121</cx:pt>
          <cx:pt idx="532">5058006783398772737</cx:pt>
          <cx:pt idx="533">5057717290305323009</cx:pt>
          <cx:pt idx="534">5054701311841271809</cx:pt>
          <cx:pt idx="535">5058193761679441921</cx:pt>
          <cx:pt idx="536">5058017365057339393</cx:pt>
          <cx:pt idx="537">5057798041394741249</cx:pt>
          <cx:pt idx="538">5057753305619365889</cx:pt>
          <cx:pt idx="539">5057737568993411073</cx:pt>
          <cx:pt idx="540">5057698051083206657</cx:pt>
          <cx:pt idx="541">5057727576382898177</cx:pt>
          <cx:pt idx="542">5057742411149606913</cx:pt>
          <cx:pt idx="543">5058182422160474113</cx:pt>
          <cx:pt idx="544">5058144249246121985</cx:pt>
          <cx:pt idx="545">5055109870638858241</cx:pt>
          <cx:pt idx="546">5058016506198097921</cx:pt>
          <cx:pt idx="547">5058206546454904833</cx:pt>
          <cx:pt idx="548">5057789417771499521</cx:pt>
          <cx:pt idx="549">5057787707283996673</cx:pt>
          <cx:pt idx="550">5057749425703616513</cx:pt>
          <cx:pt idx="551">5057792205675036673</cx:pt>
          <cx:pt idx="552">5058399515006992385</cx:pt>
          <cx:pt idx="553">5058234382607712257</cx:pt>
          <cx:pt idx="554">5057780003874275329</cx:pt>
          <cx:pt idx="555">5058190122785177601</cx:pt>
          <cx:pt idx="556">5057749077542830081</cx:pt>
          <cx:pt idx="557">5058184896531398657</cx:pt>
          <cx:pt idx="558">5057820067882860545</cx:pt>
          <cx:pt idx="560">5057762306813853697</cx:pt>
          <cx:pt idx="561">5058014306436644865</cx:pt>
          <cx:pt idx="562">5058017365057339393</cx:pt>
          <cx:pt idx="563">5058392643394863105</cx:pt>
          <cx:pt idx="564">5057793854204280833</cx:pt>
          <cx:pt idx="565">5057789697145700353</cx:pt>
          <cx:pt idx="566">5058142668496830465</cx:pt>
          <cx:pt idx="567">5057791449626574849</cx:pt>
          <cx:pt idx="568">5058002585554780161</cx:pt>
          <cx:pt idx="569">5057736676562960385</cx:pt>
          <cx:pt idx="570">5057756119846354945</cx:pt>
          <cx:pt idx="571">5057798900002324481</cx:pt>
          <cx:pt idx="572">5058404427711381505</cx:pt>
          <cx:pt idx="573">5057741966704377857</cx:pt>
          <cx:pt idx="574">5057749425703616513</cx:pt>
          <cx:pt idx="575">5058009010892963841</cx:pt>
          <cx:pt idx="576">5057744479931334657</cx:pt>
          <cx:pt idx="577">5057747775161106433</cx:pt>
          <cx:pt idx="578">5058131092469448705</cx:pt>
          <cx:pt idx="579">5057768902071681025</cx:pt>
          <cx:pt idx="580">5057797764822335489</cx:pt>
          <cx:pt idx="581">5058013550455291905</cx:pt>
          <cx:pt idx="582">5058016506198097921</cx:pt>
          <cx:pt idx="583">5057805910244589569</cx:pt>
          <cx:pt idx="584">5057750418730254337</cx:pt>
          <cx:pt idx="585">5057795503287173121</cx:pt>
          <cx:pt idx="586">5058398518641688577</cx:pt>
          <cx:pt idx="587">5057820857401868289</cx:pt>
          <cx:pt idx="588">5057717290305323009</cx:pt>
          <cx:pt idx="589">5057751343641395201</cx:pt>
          <cx:pt idx="590">5057722524729606145</cx:pt>
          <cx:pt idx="591">5057792575595872257</cx:pt>
          <cx:pt idx="592">5058390954600300545</cx:pt>
          <cx:pt idx="593">5057727576382898177</cx:pt>
          <cx:pt idx="594">5058391506772033537</cx:pt>
          <cx:pt idx="595">5057756326910754817</cx:pt>
          <cx:pt idx="596">5055099733593292801</cx:pt>
          <cx:pt idx="597">5057748252640673793</cx:pt>
          <cx:pt idx="598">5058429027673440257</cx:pt>
          <cx:pt idx="599">5058429027673440257</cx:pt>
          <cx:pt idx="600">5058193761679441921</cx:pt>
          <cx:pt idx="602">5057743271267139585</cx:pt>
          <cx:pt idx="603">5057743271267139585</cx:pt>
          <cx:pt idx="604">5057696928502906881</cx:pt>
          <cx:pt idx="605">5057820067882860545</cx:pt>
          <cx:pt idx="607">5058127653777702913</cx:pt>
          <cx:pt idx="608">5057724654496514049</cx:pt>
          <cx:pt idx="609">5057791100207497217</cx:pt>
          <cx:pt idx="610">5057737095305494529</cx:pt>
          <cx:pt idx="611">5058392643394863105</cx:pt>
          <cx:pt idx="612">5058208436290846721</cx:pt>
          <cx:pt idx="613">5057737164276629505</cx:pt>
          <cx:pt idx="614">5057798041394741249</cx:pt>
          <cx:pt idx="616">5058129210971783169</cx:pt>
          <cx:pt idx="617">5057741966704377857</cx:pt>
          <cx:pt idx="618">5058178646951329793</cx:pt>
          <cx:pt idx="619">5055106469293195265</cx:pt>
          <cx:pt idx="620">5057789417771499521</cx:pt>
          <cx:pt idx="621">5057790760972189697</cx:pt>
          <cx:pt idx="622">5057792410776502273</cx:pt>
          <cx:pt idx="623">5057789250267774977</cx:pt>
          <cx:pt idx="624">5057794026070081537</cx:pt>
          <cx:pt idx="625">5057792101069094913</cx:pt>
          <cx:pt idx="626">5057790864454057985</cx:pt>
          <cx:pt idx="627">5057792410776502273</cx:pt>
          <cx:pt idx="628">5057790864454057985</cx:pt>
          <cx:pt idx="629">5058186101487828993</cx:pt>
          <cx:pt idx="630">5057814912881917953</cx:pt>
          <cx:pt idx="631">5057814912881917953</cx:pt>
          <cx:pt idx="632">5058000799485919233</cx:pt>
          <cx:pt idx="633">5057820857250873345</cx:pt>
          <cx:pt idx="634">5057820857250873345</cx:pt>
          <cx:pt idx="635">5057820857401868289</cx:pt>
          <cx:pt idx="636">5057811201946288129</cx:pt>
          <cx:pt idx="637">5057811201946288129</cx:pt>
          <cx:pt idx="638">5058006783398772737</cx:pt>
          <cx:pt idx="639">5058004516293574657</cx:pt>
          <cx:pt idx="640">5058019496552300545</cx:pt>
          <cx:pt idx="641">5057773990987169793</cx:pt>
          <cx:pt idx="642">5057780003874275329</cx:pt>
          <cx:pt idx="643">5057773990987169793</cx:pt>
          <cx:pt idx="645">5058407315305136129</cx:pt>
          <cx:pt idx="646">5058407315305136129</cx:pt>
          <cx:pt idx="647">5058191084924960769</cx:pt>
          <cx:pt idx="648">5057714411720933377</cx:pt>
          <cx:pt idx="649">5057714411720933377</cx:pt>
          <cx:pt idx="650">5057727129001656321</cx:pt>
          <cx:pt idx="651">5057792575595872257</cx:pt>
          <cx:pt idx="652">5058398518641688577</cx:pt>
          <cx:pt idx="653">5058009010892963841</cx:pt>
          <cx:pt idx="654">5058004516293574657</cx:pt>
          <cx:pt idx="655">5057773990987169793</cx:pt>
          <cx:pt idx="656">5058183352977195009</cx:pt>
          <cx:pt idx="657">5057747706575847425</cx:pt>
          <cx:pt idx="658">5057732902813433857</cx:pt>
          <cx:pt idx="659">5057792410776502273</cx:pt>
          <cx:pt idx="660">5057790479450505217</cx:pt>
          <cx:pt idx="661">5057749077542830081</cx:pt>
          <cx:pt idx="662">5058404804947083265</cx:pt>
          <cx:pt idx="663">5057747741338238977</cx:pt>
          <cx:pt idx="664">5057737568993411073</cx:pt>
          <cx:pt idx="665">5057756326910754817</cx:pt>
          <cx:pt idx="666">5058415937015775233</cx:pt>
          <cx:pt idx="667">5057743271267139585</cx:pt>
          <cx:pt idx="668">5057796156189310977</cx:pt>
          <cx:pt idx="669">5057790485825847297</cx:pt>
          <cx:pt idx="670">5058122911915704321</cx:pt>
          <cx:pt idx="671">5058395730469715969</cx:pt>
          <cx:pt idx="672">5057744479931334657</cx:pt>
          <cx:pt idx="673">5057806663357038593</cx:pt>
          <cx:pt idx="674">5057748252640673793</cx:pt>
          <cx:pt idx="675">5057734758172196865</cx:pt>
          <cx:pt idx="676">5057734758172196865</cx:pt>
          <cx:pt idx="677">5058399927407738881</cx:pt>
          <cx:pt idx="678">5057724654496514049</cx:pt>
          <cx:pt idx="679">5057724654496514049</cx:pt>
          <cx:pt idx="680">5057798900002324481</cx:pt>
          <cx:pt idx="681">5058425386682023937</cx:pt>
          <cx:pt idx="682">5058017158764691457</cx:pt>
          <cx:pt idx="683">5058032071495122945</cx:pt>
          <cx:pt idx="684">5057795709110059009</cx:pt>
          <cx:pt idx="685">5057791449626574849</cx:pt>
          <cx:pt idx="686">5058200499241615361</cx:pt>
          <cx:pt idx="687">5058002757286363137</cx:pt>
          <cx:pt idx="688">5058142634623631361</cx:pt>
          <cx:pt idx="689">5058019496552300545</cx:pt>
          <cx:pt idx="690">5058234382607712257</cx:pt>
          <cx:pt idx="692">5057727129001656321</cx:pt>
          <cx:pt idx="693">5058030281752051713</cx:pt>
          <cx:pt idx="694">5057742411149606913</cx:pt>
          <cx:pt idx="695">5057751209205563393</cx:pt>
          <cx:pt idx="696">5058033584162471937</cx:pt>
          <cx:pt idx="697">5057727129001656321</cx:pt>
          <cx:pt idx="698">5058034576920674305</cx:pt>
          <cx:pt idx="699">5057794917862998017</cx:pt>
          <cx:pt idx="700">5058016438149709825</cx:pt>
          <cx:pt idx="701">5058398518641688577</cx:pt>
          <cx:pt idx="702">5057789798480084993</cx:pt>
          <cx:pt idx="703">5058142668496830465</cx:pt>
          <cx:pt idx="704">5057713682214027265</cx:pt>
          <cx:pt idx="705">5058016506198097921</cx:pt>
          <cx:pt idx="706">5058029700471848961</cx:pt>
          <cx:pt idx="707">5055106469293195265</cx:pt>
          <cx:pt idx="708">5058200499241615361</cx:pt>
          <cx:pt idx="709">5058199021890306049</cx:pt>
          <cx:pt idx="710">5057717290305323009</cx:pt>
          <cx:pt idx="711">5057714411720933377</cx:pt>
          <cx:pt idx="712">5057756119846354945</cx:pt>
          <cx:pt idx="713">5058390954600300545</cx:pt>
          <cx:pt idx="714">5058017365057339393</cx:pt>
          <cx:pt idx="715">5057790520101699585</cx:pt>
          <cx:pt idx="716">5057713682214027265</cx:pt>
          <cx:pt idx="717">5057732902813433857</cx:pt>
          <cx:pt idx="718">5057792205675036673</cx:pt>
          <cx:pt idx="719">5057791140321820673</cx:pt>
          <cx:pt idx="720">5057743271267139585</cx:pt>
          <cx:pt idx="721">5058080278073835521</cx:pt>
          <cx:pt idx="722">5058176789126316033</cx:pt>
          <cx:pt idx="723">5057799040763166721</cx:pt>
          <cx:pt idx="724">5058199021890306049</cx:pt>
          <cx:pt idx="725">5057791613590306817</cx:pt>
          <cx:pt idx="726">5058387999729909761</cx:pt>
          <cx:pt idx="727">5058127756085166081</cx:pt>
          <cx:pt idx="728">5057749077542830081</cx:pt>
          <cx:pt idx="729">5058013550455291905</cx:pt>
          <cx:pt idx="730">5058032071495122945</cx:pt>
          <cx:pt idx="731">5057792994959163393</cx:pt>
          <cx:pt idx="732">5058199021890306049</cx:pt>
          <cx:pt idx="733">5057765676383469569</cx:pt>
          <cx:pt idx="734">5057792575595872257</cx:pt>
          <cx:pt idx="735">5058034576920674305</cx:pt>
          <cx:pt idx="736">5057798591687426049</cx:pt>
          <cx:pt idx="737">5058193761679441921</cx:pt>
          <cx:pt idx="738">5058208436290846721</cx:pt>
          <cx:pt idx="739">5057791723246190593</cx:pt>
          <cx:pt idx="740">5058033584162471937</cx:pt>
          <cx:pt idx="741">5055109870638858241</cx:pt>
          <cx:pt idx="742">5057788906804609025</cx:pt>
          <cx:pt idx="743">5057699025940119553</cx:pt>
          <cx:pt idx="745">5058019496552300545</cx:pt>
          <cx:pt idx="746">5057708575581798401</cx:pt>
          <cx:pt idx="747">5057815495118422017</cx:pt>
          <cx:pt idx="748">5058144249246121985</cx:pt>
          <cx:pt idx="749">5057790520101699585</cx:pt>
          <cx:pt idx="750">5058404804326326273</cx:pt>
          <cx:pt idx="751">5057795503287173121</cx:pt>
          <cx:pt idx="752">5057807766744203265</cx:pt>
          <cx:pt idx="753">5058129611578146817</cx:pt>
          <cx:pt idx="754">5058398518641688577</cx:pt>
          <cx:pt idx="755">5057699025940119553</cx:pt>
          <cx:pt idx="756">5058122911915704321</cx:pt>
          <cx:pt idx="757">5058407315305136129</cx:pt>
          <cx:pt idx="758">5057748252640673793</cx:pt>
          <cx:pt idx="759">5057820067882860545</cx:pt>
          <cx:pt idx="760">5058029700471848961</cx:pt>
          <cx:pt idx="761">5058206546454904833</cx:pt>
          <cx:pt idx="762">5058080278073835521</cx:pt>
          <cx:pt idx="763">5058032071495122945</cx:pt>
          <cx:pt idx="765">5057741966704377857</cx:pt>
          <cx:pt idx="766">5058016266283909121</cx:pt>
          <cx:pt idx="767">5058000799485919233</cx:pt>
          <cx:pt idx="768">5058406284311658497</cx:pt>
          <cx:pt idx="770">5057810653968859137</cx:pt>
          <cx:pt idx="771">5057717290305323009</cx:pt>
          <cx:pt idx="772">5058182422160474113</cx:pt>
          <cx:pt idx="773">5057815495118422017</cx:pt>
          <cx:pt idx="774">5058400097109278721</cx:pt>
          <cx:pt idx="775">5057789765529632769</cx:pt>
          <cx:pt idx="776">5058019496552300545</cx:pt>
          <cx:pt idx="777">5057819620652613633</cx:pt>
          <cx:pt idx="778">5057702011630256129</cx:pt>
          <cx:pt idx="779">5057806319625437185</cx:pt>
          <cx:pt idx="780">5058195997964894209</cx:pt>
          <cx:pt idx="781">5057778946037252097</cx:pt>
          <cx:pt idx="782">5057737028213407745</cx:pt>
          <cx:pt idx="783">5057808799130189825</cx:pt>
          <cx:pt idx="784">5058400097109278721</cx:pt>
          <cx:pt idx="785">5057747741338238977</cx:pt>
          <cx:pt idx="786">5057797287208550401</cx:pt>
          <cx:pt idx="787">5057765676383469569</cx:pt>
          <cx:pt idx="788">5057751177714728961</cx:pt>
          <cx:pt idx="789">5057789417771499521</cx:pt>
          <cx:pt idx="790">5058191084924960769</cx:pt>
          <cx:pt idx="791">5057806663357038593</cx:pt>
          <cx:pt idx="792">5058129611578146817</cx:pt>
          <cx:pt idx="793">5057805910244589569</cx:pt>
          <cx:pt idx="794">5057807766744203265</cx:pt>
          <cx:pt idx="795">5057797287208550401</cx:pt>
          <cx:pt idx="796">5057744479931334657</cx:pt>
          <cx:pt idx="797">5057698051083206657</cx:pt>
          <cx:pt idx="798">5057751343641395201</cx:pt>
          <cx:pt idx="799">5057746395771961345</cx:pt>
          <cx:pt idx="800">5057746395771961345</cx:pt>
          <cx:pt idx="801">5058142668496830465</cx:pt>
          <cx:pt idx="802">5054725290727571457</cx:pt>
          <cx:pt idx="803">5054725290727571457</cx:pt>
          <cx:pt idx="804">5057791613590306817</cx:pt>
          <cx:pt idx="805">5057791613590306817</cx:pt>
          <cx:pt idx="806">5057806319625437185</cx:pt>
          <cx:pt idx="807">5057747706575847425</cx:pt>
          <cx:pt idx="808">5058209880171610113</cx:pt>
          <cx:pt idx="809">5057690776968888321</cx:pt>
          <cx:pt idx="810">5057690776968888321</cx:pt>
          <cx:pt idx="811">5057690776968888321</cx:pt>
          <cx:pt idx="812">5057768902071681025</cx:pt>
          <cx:pt idx="813">5057768902071681025</cx:pt>
          <cx:pt idx="814">5058176305623728129</cx:pt>
          <cx:pt idx="815">5057780962541174785</cx:pt>
          <cx:pt idx="816">5057780962541174785</cx:pt>
          <cx:pt idx="817">5057797249241710593</cx:pt>
          <cx:pt idx="818">5057797249241710593</cx:pt>
          <cx:pt idx="819">5058391506772033537</cx:pt>
          <cx:pt idx="820">5057797764822335489</cx:pt>
          <cx:pt idx="821">5057797764822335489</cx:pt>
          <cx:pt idx="822">5057777741449920513</cx:pt>
          <cx:pt idx="823">5057777741449920513</cx:pt>
          <cx:pt idx="824">5058387999729909761</cx:pt>
          <cx:pt idx="825">5055099733593292801</cx:pt>
          <cx:pt idx="826">5057816284989751297</cx:pt>
          <cx:pt idx="827">5057816284989751297</cx:pt>
          <cx:pt idx="828">5057751177714728961</cx:pt>
          <cx:pt idx="829">5057744894563450881</cx:pt>
          <cx:pt idx="830">5057749077542830081</cx:pt>
          <cx:pt idx="831">5058404804326326273</cx:pt>
          <cx:pt idx="832">5057787457706131457</cx:pt>
          <cx:pt idx="833">5058400097109278721</cx:pt>
          <cx:pt idx="834">5058400097109278721</cx:pt>
          <cx:pt idx="835">5058404804947083265</cx:pt>
          <cx:pt idx="836">5058144249246121985</cx:pt>
          <cx:pt idx="838">5057713682214027265</cx:pt>
          <cx:pt idx="839">5057820067882860545</cx:pt>
          <cx:pt idx="840">5057820037599985665</cx:pt>
          <cx:pt idx="841">5057819827431800833</cx:pt>
          <cx:pt idx="843">5055109870638858241</cx:pt>
          <cx:pt idx="844">5058013550455291905</cx:pt>
          <cx:pt idx="845">5058013550455291905</cx:pt>
          <cx:pt idx="846">5057724654496514049</cx:pt>
          <cx:pt idx="847">5057791100207497217</cx:pt>
          <cx:pt idx="848">5057747741338238977</cx:pt>
          <cx:pt idx="849">5058425386682023937</cx:pt>
          <cx:pt idx="850">5058404427711381505</cx:pt>
          <cx:pt idx="851">5058029700471848961</cx:pt>
          <cx:pt idx="852">5058195997964894209</cx:pt>
          <cx:pt idx="853">5058106806157443073</cx:pt>
          <cx:pt idx="854">5058080278073835521</cx:pt>
          <cx:pt idx="855">5057791100593373185</cx:pt>
          <cx:pt idx="856">5058393329717215233</cx:pt>
          <cx:pt idx="858">5058184313774800897</cx:pt>
          <cx:pt idx="859">5058184142043217921</cx:pt>
          <cx:pt idx="860">5058184142043217921</cx:pt>
          <cx:pt idx="861">5058176789126316033</cx:pt>
          <cx:pt idx="862">5057805910244589569</cx:pt>
          <cx:pt idx="863">5057685522059624449</cx:pt>
          <cx:pt idx="864">5057798591687426049</cx:pt>
          <cx:pt idx="865">5057753305619365889</cx:pt>
          <cx:pt idx="866">5057789417771499521</cx:pt>
          <cx:pt idx="867">5057737568993411073</cx:pt>
          <cx:pt idx="868">5057787707283996673</cx:pt>
          <cx:pt idx="869">5058014651309096961</cx:pt>
          <cx:pt idx="870">5057749594968948737</cx:pt>
          <cx:pt idx="871">5057749594968948737</cx:pt>
          <cx:pt idx="872">5057749425703616513</cx:pt>
          <cx:pt idx="873">5057744406715564033</cx:pt>
          <cx:pt idx="874">5057790485825847297</cx:pt>
          <cx:pt idx="875">5057789250267774977</cx:pt>
          <cx:pt idx="876">5057789765529632769</cx:pt>
          <cx:pt idx="877">5057792994959163393</cx:pt>
          <cx:pt idx="878">5057792101069094913</cx:pt>
          <cx:pt idx="879">5057794026070081537</cx:pt>
          <cx:pt idx="880">5057791723246190593</cx:pt>
          <cx:pt idx="881">5057796156189310977</cx:pt>
          <cx:pt idx="882">5057801963052204033</cx:pt>
          <cx:pt idx="883">5057801963052204033</cx:pt>
          <cx:pt idx="884">5057791140321820673</cx:pt>
          <cx:pt idx="885">5057792204550963201</cx:pt>
          <cx:pt idx="886">5057792410776502273</cx:pt>
          <cx:pt idx="887">5057790864454057985</cx:pt>
          <cx:pt idx="888">5057793784897601537</cx:pt>
          <cx:pt idx="889">5057795503287173121</cx:pt>
          <cx:pt idx="890">5057788906804609025</cx:pt>
          <cx:pt idx="891">5058016438149709825</cx:pt>
          <cx:pt idx="892">5058016438149709825</cx:pt>
          <cx:pt idx="893">5058200499241615361</cx:pt>
          <cx:pt idx="894">5058200499241615361</cx:pt>
          <cx:pt idx="895">5057732629596471297</cx:pt>
          <cx:pt idx="896">5058114428667428865</cx:pt>
          <cx:pt idx="897">5058186101487828993</cx:pt>
          <cx:pt idx="898">5058399515006992385</cx:pt>
          <cx:pt idx="899">5057814638071119873</cx:pt>
          <cx:pt idx="900">5058011966333779969</cx:pt>
          <cx:pt idx="901">5058011966333779969</cx:pt>
          <cx:pt idx="902">5058011966333779969</cx:pt>
          <cx:pt idx="903">5058000799485919233</cx:pt>
          <cx:pt idx="904">5057593197828505601</cx:pt>
          <cx:pt idx="905">5057778946037252097</cx:pt>
          <cx:pt idx="906">5057778946037252097</cx:pt>
          <cx:pt idx="907">5057699025940119553</cx:pt>
          <cx:pt idx="909">5058122911915704321</cx:pt>
          <cx:pt idx="910">5058142634623631361</cx:pt>
          <cx:pt idx="911">5058004516293574657</cx:pt>
          <cx:pt idx="912">5058020420372922369</cx:pt>
          <cx:pt idx="914">5058183352977195009</cx:pt>
          <cx:pt idx="915">5058190122785177601</cx:pt>
          <cx:pt idx="916">5058190122785177601</cx:pt>
          <cx:pt idx="917">5058191084924960769</cx:pt>
          <cx:pt idx="918">5057797287208550401</cx:pt>
          <cx:pt idx="920">5057789798480084993</cx:pt>
          <cx:pt idx="921">5057789798480084993</cx:pt>
          <cx:pt idx="922">5057726647428448257</cx:pt>
          <cx:pt idx="923">5057726647428448257</cx:pt>
          <cx:pt idx="924">5057744894563450881</cx:pt>
          <cx:pt idx="925">5057819827431800833</cx:pt>
          <cx:pt idx="926">5057737095305494529</cx:pt>
          <cx:pt idx="927">5058017365057339393</cx:pt>
          <cx:pt idx="928">5057799040763166721</cx:pt>
          <cx:pt idx="929">5057790795466145793</cx:pt>
          <cx:pt idx="930">5057820857401868289</cx:pt>
          <cx:pt idx="931">5058009010892963841</cx:pt>
          <cx:pt idx="932">5057806663357038593</cx:pt>
          <cx:pt idx="933">5057762306813853697</cx:pt>
          <cx:pt idx="934">5057796156189310977</cx:pt>
          <cx:pt idx="935">5057793784897601537</cx:pt>
          <cx:pt idx="936">5058141947579858945</cx:pt>
          <cx:pt idx="937">5058183352977195009</cx:pt>
          <cx:pt idx="939">5057800209329815553</cx:pt>
          <cx:pt idx="940">5058003857922064385</cx:pt>
          <cx:pt idx="941">5058016506198097921</cx:pt>
          <cx:pt idx="942">5058404427711381505</cx:pt>
          <cx:pt idx="943">5057791614127177729</cx:pt>
          <cx:pt idx="944">5057806319625437185</cx:pt>
          <cx:pt idx="945">5057766668755795969</cx:pt>
          <cx:pt idx="946">5057797249241710593</cx:pt>
          <cx:pt idx="947">5057794917862998017</cx:pt>
          <cx:pt idx="948">5057798452151320577</cx:pt>
          <cx:pt idx="949">5058399927407738881</cx:pt>
          <cx:pt idx="950">5057819068598321153</cx:pt>
          <cx:pt idx="951">5058404804947083265</cx:pt>
          <cx:pt idx="953">5058176789126316033</cx:pt>
          <cx:pt idx="954">5057792205675036673</cx:pt>
          <cx:pt idx="955">5057790520101699585</cx:pt>
          <cx:pt idx="956">5057789147121451009</cx:pt>
          <cx:pt idx="957">5058399515006992385</cx:pt>
          <cx:pt idx="958">5058011966333779969</cx:pt>
          <cx:pt idx="959">5057778946037252097</cx:pt>
          <cx:pt idx="961">5057790479450505217</cx:pt>
          <cx:pt idx="962">5057726647428448257</cx:pt>
          <cx:pt idx="963">5058034576920674305</cx:pt>
          <cx:pt idx="964">5057774958260781057</cx:pt>
          <cx:pt idx="965">5058028944222060545</cx:pt>
          <cx:pt idx="966">5058032071495122945</cx:pt>
          <cx:pt idx="967">5058407315305136129</cx:pt>
          <cx:pt idx="968">5057766668755795969</cx:pt>
          <cx:pt idx="969">5057728814742765569</cx:pt>
          <cx:pt idx="970">5057737164276629505</cx:pt>
          <cx:pt idx="971">5058129210971783169</cx:pt>
          <cx:pt idx="972">5057820857401868289</cx:pt>
          <cx:pt idx="973">5057809717833760769</cx:pt>
          <cx:pt idx="975">5057714411720933377</cx:pt>
          <cx:pt idx="976">5057702011630256129</cx:pt>
          <cx:pt idx="977">5057797249241710593</cx:pt>
          <cx:pt idx="978">5057815495118422017</cx:pt>
          <cx:pt idx="979">5057686517636399105</cx:pt>
          <cx:pt idx="980">5057799040763166721</cx:pt>
          <cx:pt idx="981">5057789417771499521</cx:pt>
          <cx:pt idx="982">5057792066508029953</cx:pt>
          <cx:pt idx="983">5057814638071119873</cx:pt>
          <cx:pt idx="984">5058141947579858945</cx:pt>
          <cx:pt idx="985">5057736676562960385</cx:pt>
          <cx:pt idx="986">5058399927407738881</cx:pt>
          <cx:pt idx="987">5057820037599985665</cx:pt>
          <cx:pt idx="988">5057798900002324481</cx:pt>
          <cx:pt idx="989">5057686517636399105</cx:pt>
          <cx:pt idx="990">5057737095305494529</cx:pt>
          <cx:pt idx="991">5058017296404971521</cx:pt>
          <cx:pt idx="992">5058208436290846721</cx:pt>
          <cx:pt idx="993">5057728814742765569</cx:pt>
          <cx:pt idx="994">5058393329717215233</cx:pt>
          <cx:pt idx="995">5057811201946288129</cx:pt>
          <cx:pt idx="996">5057793301361459201</cx:pt>
          <cx:pt idx="997">5057790479450505217</cx:pt>
          <cx:pt idx="999">5057737028213407745</cx:pt>
          <cx:pt idx="1000">5057819620652613633</cx:pt>
          <cx:pt idx="1001">5057744479931334657</cx:pt>
          <cx:pt idx="1002">5058131092469448705</cx:pt>
          <cx:pt idx="1003">5058142668496830465</cx:pt>
          <cx:pt idx="1004">5057791613590306817</cx:pt>
          <cx:pt idx="1005">5057747706575847425</cx:pt>
          <cx:pt idx="1006">5058390954600300545</cx:pt>
          <cx:pt idx="1007">5057768902071681025</cx:pt>
          <cx:pt idx="1008">5058407793086693377</cx:pt>
          <cx:pt idx="1009">5057708575581798401</cx:pt>
          <cx:pt idx="1010">5057756326910754817</cx:pt>
          <cx:pt idx="1011">5057797764822335489</cx:pt>
          <cx:pt idx="1012">5058387999729909761</cx:pt>
          <cx:pt idx="1013">5057744894563450881</cx:pt>
          <cx:pt idx="1014">5057705887485919233</cx:pt>
          <cx:pt idx="1015">5057787457706131457</cx:pt>
          <cx:pt idx="1016">5058144249246121985</cx:pt>
          <cx:pt idx="1017">5057820037599985665</cx:pt>
          <cx:pt idx="1018">5057737095305494529</cx:pt>
          <cx:pt idx="1019">5058028944222060545</cx:pt>
          <cx:pt idx="1020">5058106806157443073</cx:pt>
          <cx:pt idx="1021">5057805910244589569</cx:pt>
          <cx:pt idx="1022">5057789147121451009</cx:pt>
          <cx:pt idx="1023">5057814638071119873</cx:pt>
          <cx:pt idx="1024">5058009010892963841</cx:pt>
          <cx:pt idx="1025">5058002585554780161</cx:pt>
          <cx:pt idx="1026">5057811201946288129</cx:pt>
          <cx:pt idx="1027">5057773990987169793</cx:pt>
          <cx:pt idx="1028">5057790479450505217</cx:pt>
          <cx:pt idx="1029">5057789798480084993</cx:pt>
          <cx:pt idx="1030">5057737337383944193</cx:pt>
          <cx:pt idx="1031">5057737028213407745</cx:pt>
          <cx:pt idx="1033">5057742411149606913</cx:pt>
          <cx:pt idx="1034">5058387999729909761</cx:pt>
          <cx:pt idx="1035">5057737568993411073</cx:pt>
          <cx:pt idx="1036">5057611297156235265</cx:pt>
          <cx:pt idx="1037">5057808799130189825</cx:pt>
          <cx:pt idx="1038">5057794917862998017</cx:pt>
          <cx:pt idx="1039">5057734758172196865</cx:pt>
          <cx:pt idx="1040">5057751380568047617</cx:pt>
          <cx:pt idx="1041">5057749425703616513</cx:pt>
          <cx:pt idx="1042">5057805361159864321</cx:pt>
          <cx:pt idx="1043">5058209880171610113</cx:pt>
          <cx:pt idx="1044">5058028944222060545</cx:pt>
          <cx:pt idx="1045">5058016266283909121</cx:pt>
          <cx:pt idx="1046">5057792204550963201</cx:pt>
          <cx:pt idx="1047">5058141947579858945</cx:pt>
          <cx:pt idx="1048">5058177233537990657</cx:pt>
          <cx:pt idx="1049">5057751380568047617</cx:pt>
          <cx:pt idx="1050">5057740694756524033</cx:pt>
          <cx:pt idx="1051">5057728265171501057</cx:pt>
          <cx:pt idx="1052">5058178646951329793</cx:pt>
          <cx:pt idx="1053">5057724654496514049</cx:pt>
          <cx:pt idx="1054">5057798900002324481</cx:pt>
          <cx:pt idx="1055">5057794026070081537</cx:pt>
          <cx:pt idx="1056">5058122911915704321</cx:pt>
          <cx:pt idx="1057">5057701843639992321</cx:pt>
          <cx:pt idx="1058">5057729159195787265</cx:pt>
          <cx:pt idx="1059">5058131092469448705</cx:pt>
          <cx:pt idx="1060">5057789147121451009</cx:pt>
          <cx:pt idx="1061">5057789147121451009</cx:pt>
          <cx:pt idx="1062">5057793301361459201</cx:pt>
          <cx:pt idx="1063">5057701843639992321</cx:pt>
          <cx:pt idx="1064">5057747775161106433</cx:pt>
          <cx:pt idx="1065">5057798452151320577</cx:pt>
          <cx:pt idx="1066">5057790760972189697</cx:pt>
          <cx:pt idx="1067">5057773990987169793</cx:pt>
          <cx:pt idx="1068">5058205892982341633</cx:pt>
          <cx:pt idx="1069">5057800209329815553</cx:pt>
          <cx:pt idx="1070">5057800209329815553</cx:pt>
          <cx:pt idx="1071">5057774958260781057</cx:pt>
          <cx:pt idx="1072">5055099733593292801</cx:pt>
          <cx:pt idx="1073">5058182422160474113</cx:pt>
          <cx:pt idx="1075">5058014306436644865</cx:pt>
          <cx:pt idx="1076">5057747741338238977</cx:pt>
          <cx:pt idx="1077">5058017158764691457</cx:pt>
          <cx:pt idx="1079">5057751209205563393</cx:pt>
          <cx:pt idx="1080">5057744406715564033</cx:pt>
          <cx:pt idx="1081">5057796156189310977</cx:pt>
          <cx:pt idx="1082">5057792066508029953</cx:pt>
          <cx:pt idx="1083">5057814638071119873</cx:pt>
          <cx:pt idx="1084">5058004516293574657</cx:pt>
          <cx:pt idx="1085">5058004516293574657</cx:pt>
          <cx:pt idx="1086">5057807766744203265</cx:pt>
          <cx:pt idx="1087">5057756119846354945</cx:pt>
          <cx:pt idx="1088">5057800209329815553</cx:pt>
          <cx:pt idx="1089">5057791449626574849</cx:pt>
          <cx:pt idx="1090">5058009010892963841</cx:pt>
          <cx:pt idx="1091">5058393329717215233</cx:pt>
          <cx:pt idx="1092">5058184313774800897</cx:pt>
          <cx:pt idx="1093">5057741966704377857</cx:pt>
          <cx:pt idx="1094">5057814912881917953</cx:pt>
          <cx:pt idx="1095">5058234382607712257</cx:pt>
          <cx:pt idx="1096">5058400097109278721</cx:pt>
          <cx:pt idx="1097">5057685522059624449</cx:pt>
          <cx:pt idx="1098">5057790520101699585</cx:pt>
          <cx:pt idx="1099">5058002585554780161</cx:pt>
          <cx:pt idx="1100">5058234382607712257</cx:pt>
          <cx:pt idx="1101">5057744894563450881</cx:pt>
          <cx:pt idx="1102">5057792101069094913</cx:pt>
          <cx:pt idx="1103">5058000799485919233</cx:pt>
          <cx:pt idx="1104">5057814638071119873</cx:pt>
          <cx:pt idx="1106">5057756119846354945</cx:pt>
          <cx:pt idx="1107">5057774958260781057</cx:pt>
          <cx:pt idx="1109">5058011039241601025</cx:pt>
          <cx:pt idx="1110">5057820037599985665</cx:pt>
          <cx:pt idx="1111">5058014306436644865</cx:pt>
          <cx:pt idx="1112">5057751380568047617</cx:pt>
          <cx:pt idx="1113">5058393329717215233</cx:pt>
          <cx:pt idx="1114">5057737164276629505</cx:pt>
          <cx:pt idx="1115">5057751209205563393</cx:pt>
          <cx:pt idx="1116">5057751209205563393</cx:pt>
          <cx:pt idx="1117">5058184142043217921</cx:pt>
          <cx:pt idx="1118">5057750418730254337</cx:pt>
          <cx:pt idx="1119">5057790760972189697</cx:pt>
          <cx:pt idx="1120">5057793854204280833</cx:pt>
          <cx:pt idx="1121">5057792205675036673</cx:pt>
          <cx:pt idx="1122">5057805361159864321</cx:pt>
          <cx:pt idx="1123">5058020420372922369</cx:pt>
          <cx:pt idx="1124">5057780003874275329</cx:pt>
          <cx:pt idx="1125">5057726647428448257</cx:pt>
          <cx:pt idx="1126">5057729159195787265</cx:pt>
          <cx:pt idx="1127">5057747775161106433</cx:pt>
          <cx:pt idx="1128">5058030281752051713</cx:pt>
          <cx:pt idx="1130">5057768902071681025</cx:pt>
          <cx:pt idx="1131">5057780962541174785</cx:pt>
          <cx:pt idx="1132">5058387999729909761</cx:pt>
          <cx:pt idx="1133">5058429027673440257</cx:pt>
          <cx:pt idx="1134">5057819068598321153</cx:pt>
          <cx:pt idx="1135">5057747741338238977</cx:pt>
          <cx:pt idx="1136">5058016506198097921</cx:pt>
          <cx:pt idx="1137">5058028944222060545</cx:pt>
          <cx:pt idx="1138">5058195997964894209</cx:pt>
          <cx:pt idx="1139">5058080278073835521</cx:pt>
          <cx:pt idx="1140">5057728814742765569</cx:pt>
          <cx:pt idx="1141">5058178646951329793</cx:pt>
          <cx:pt idx="1142">5057801963052204033</cx:pt>
          <cx:pt idx="1143">5057793854204280833</cx:pt>
          <cx:pt idx="1144">5057792205675036673</cx:pt>
          <cx:pt idx="1145">5057805361159864321</cx:pt>
          <cx:pt idx="1146">5058114428667428865</cx:pt>
          <cx:pt idx="1147">5057811201946288129</cx:pt>
          <cx:pt idx="1148">5057792575595872257</cx:pt>
          <cx:pt idx="1149">5058399927407738881</cx:pt>
          <cx:pt idx="1150">5058208436290846721</cx:pt>
          <cx:pt idx="1151">5057611297156235265</cx:pt>
          <cx:pt idx="1152">5058002757286363137</cx:pt>
          <cx:pt idx="1153">5057699025940119553</cx:pt>
          <cx:pt idx="1154">5058209880171610113</cx:pt>
          <cx:pt idx="1155">5057797249241710593</cx:pt>
          <cx:pt idx="1156">5058404427711381505</cx:pt>
          <cx:pt idx="1157">5057790864454057985</cx:pt>
          <cx:pt idx="1158">5057737028213407745</cx:pt>
          <cx:pt idx="1159">5057707260231286785</cx:pt>
          <cx:pt idx="1160">5057797249241710593</cx:pt>
          <cx:pt idx="1161">5058404427711381505</cx:pt>
          <cx:pt idx="1162">5057792032081182721</cx:pt>
          <cx:pt idx="1163">5058183352977195009</cx:pt>
          <cx:pt idx="1164">5058206546454904833</cx:pt>
          <cx:pt idx="1165">5057787707283996673</cx:pt>
          <cx:pt idx="1166">5057749594968948737</cx:pt>
          <cx:pt idx="1167">5057744406715564033</cx:pt>
          <cx:pt idx="1168">5057819620652613633</cx:pt>
          <cx:pt idx="1169">5058395730469715969</cx:pt>
          <cx:pt idx="1170">5057702011630256129</cx:pt>
          <cx:pt idx="1171">5058205892982341633</cx:pt>
          <cx:pt idx="1172">5057746395771961345</cx:pt>
          <cx:pt idx="1173">5057746395771961345</cx:pt>
          <cx:pt idx="1174">5057707260231286785</cx:pt>
          <cx:pt idx="1175">5057722524729606145</cx:pt>
          <cx:pt idx="1176">5057722524729606145</cx:pt>
          <cx:pt idx="1177">5057756119846354945</cx:pt>
          <cx:pt idx="1178">5054701311841271809</cx:pt>
          <cx:pt idx="1179">5057747706575847425</cx:pt>
          <cx:pt idx="1181">5058390954600300545</cx:pt>
          <cx:pt idx="1182">5058390954600300545</cx:pt>
          <cx:pt idx="1183">5058390954600300545</cx:pt>
          <cx:pt idx="1184">5058407793086693377</cx:pt>
          <cx:pt idx="1185">5058407793086693377</cx:pt>
          <cx:pt idx="1186">5058176305623728129</cx:pt>
          <cx:pt idx="1187">5058176305623728129</cx:pt>
          <cx:pt idx="1188">5057727576382898177</cx:pt>
          <cx:pt idx="1189">5057727576382898177</cx:pt>
          <cx:pt idx="1190">5057727576382898177</cx:pt>
          <cx:pt idx="1191">5057708575581798401</cx:pt>
          <cx:pt idx="1192">5058177233537990657</cx:pt>
          <cx:pt idx="1193">5057808799130189825</cx:pt>
          <cx:pt idx="1194">5057808799130189825</cx:pt>
          <cx:pt idx="1195">5057742411149606913</cx:pt>
          <cx:pt idx="1196">5057756326910754817</cx:pt>
          <cx:pt idx="1197">5057797764822335489</cx:pt>
          <cx:pt idx="1198">5057777741449920513</cx:pt>
          <cx:pt idx="1199">5055099733593292801</cx:pt>
          <cx:pt idx="1200">5058182422160474113</cx:pt>
          <cx:pt idx="1201">5057798452151320577</cx:pt>
          <cx:pt idx="1202">5057748252640673793</cx:pt>
          <cx:pt idx="1203">5057748252640673793</cx:pt>
          <cx:pt idx="1204">5058003857922064385</cx:pt>
          <cx:pt idx="1205">5057816284989751297</cx:pt>
          <cx:pt idx="1206">5058127756085166081</cx:pt>
          <cx:pt idx="1207">5058129611578146817</cx:pt>
          <cx:pt idx="1208">5058129611578146817</cx:pt>
          <cx:pt idx="1209">5057751177714728961</cx:pt>
          <cx:pt idx="1210">5057751177714728961</cx:pt>
          <cx:pt idx="1211">5057751177714728961</cx:pt>
          <cx:pt idx="1212">5058184896531398657</cx:pt>
          <cx:pt idx="1213">5058399927407738881</cx:pt>
          <cx:pt idx="1214">5057705887485919233</cx:pt>
          <cx:pt idx="1215">5057815495118422017</cx:pt>
          <cx:pt idx="1216">5058404804326326273</cx:pt>
          <cx:pt idx="1217">5057819068598321153</cx:pt>
          <cx:pt idx="1218">5057819068598321153</cx:pt>
          <cx:pt idx="1219">5057787457706131457</cx:pt>
          <cx:pt idx="1220">5058193761679441921</cx:pt>
          <cx:pt idx="1221">5058404804947083265</cx:pt>
          <cx:pt idx="1222">5058404804947083265</cx:pt>
          <cx:pt idx="1224">5057713682214027265</cx:pt>
          <cx:pt idx="1225">5058007159275520001</cx:pt>
          <cx:pt idx="1226">5057743271267139585</cx:pt>
          <cx:pt idx="1227">5058011039241601025</cx:pt>
          <cx:pt idx="1228">5057696928502906881</cx:pt>
          <cx:pt idx="1229">5057820067882860545</cx:pt>
          <cx:pt idx="1230">5057819827431800833</cx:pt>
          <cx:pt idx="1231">5058127653777702913</cx:pt>
          <cx:pt idx="1232">5055109870638858241</cx:pt>
          <cx:pt idx="1233">5057762306813853697</cx:pt>
          <cx:pt idx="1234">5057762306813853697</cx:pt>
          <cx:pt idx="1235">5058014306436644865</cx:pt>
          <cx:pt idx="1236">5058013550455291905</cx:pt>
          <cx:pt idx="1237">5058013550455291905</cx:pt>
          <cx:pt idx="1238">5057686517636399105</cx:pt>
          <cx:pt idx="1239">5057686517636399105</cx:pt>
          <cx:pt idx="1240">5057791100207497217</cx:pt>
          <cx:pt idx="1241">5057737095305494529</cx:pt>
          <cx:pt idx="1242">5058404427711381505</cx:pt>
          <cx:pt idx="1243">5058028944222060545</cx:pt>
          <cx:pt idx="1244">5058017365057339393</cx:pt>
          <cx:pt idx="1245">5058195997964894209</cx:pt>
          <cx:pt idx="1246">5058195997964894209</cx:pt>
          <cx:pt idx="1247">5058206546454904833</cx:pt>
          <cx:pt idx="1248">5058206546454904833</cx:pt>
          <cx:pt idx="1249">5057740694756524033</cx:pt>
          <cx:pt idx="1250">5057740694756524033</cx:pt>
          <cx:pt idx="1251">5057791100593373185</cx:pt>
          <cx:pt idx="1252">5058393329717215233</cx:pt>
          <cx:pt idx="1253">5057728265171501057</cx:pt>
          <cx:pt idx="1254">5057732902813433857</cx:pt>
          <cx:pt idx="1256">5058184313774800897</cx:pt>
          <cx:pt idx="1257">5058184142043217921</cx:pt>
          <cx:pt idx="1258">5058129210971783169</cx:pt>
          <cx:pt idx="1259">5058176789126316033</cx:pt>
          <cx:pt idx="1260">5057805910244589569</cx:pt>
          <cx:pt idx="1261">5058178646951329793</cx:pt>
          <cx:pt idx="1262">5057798591687426049</cx:pt>
          <cx:pt idx="1263">5057799040763166721</cx:pt>
          <cx:pt idx="1264">5057737568993411073</cx:pt>
          <cx:pt idx="1265">5057787707283996673</cx:pt>
          <cx:pt idx="1266">5057787707283996673</cx:pt>
          <cx:pt idx="1267">5058014651309096961</cx:pt>
          <cx:pt idx="1268">5058014651309096961</cx:pt>
          <cx:pt idx="1269">5058016266283909121</cx:pt>
          <cx:pt idx="1270">5057749425703616513</cx:pt>
          <cx:pt idx="1271">5057749594968948737</cx:pt>
          <cx:pt idx="1272">5057744406715564033</cx:pt>
          <cx:pt idx="1273">5057744408913379329</cx:pt>
          <cx:pt idx="1274">5057750418730254337</cx:pt>
          <cx:pt idx="1275">5057744406715564033</cx:pt>
          <cx:pt idx="1276">5057611297156235265</cx:pt>
          <cx:pt idx="1277">5057790485825847297</cx:pt>
          <cx:pt idx="1278">5057793854204280833</cx:pt>
          <cx:pt idx="1279">5057792032081182721</cx:pt>
          <cx:pt idx="1280">5057789697145700353</cx:pt>
          <cx:pt idx="1281">5057789250267774977</cx:pt>
          <cx:pt idx="1282">5057790485825847297</cx:pt>
          <cx:pt idx="1283">5057795503287173121</cx:pt>
          <cx:pt idx="1284">5057789697145700353</cx:pt>
          <cx:pt idx="1285">5057792410776502273</cx:pt>
          <cx:pt idx="1286">5057790589106388993</cx:pt>
          <cx:pt idx="1287">5057790485825847297</cx:pt>
          <cx:pt idx="1288">5057789697145700353</cx:pt>
          <cx:pt idx="1289">5057790589106388993</cx:pt>
          <cx:pt idx="1290">5057792101069094913</cx:pt>
          <cx:pt idx="1291">5057792032081182721</cx:pt>
          <cx:pt idx="1292">5057789147121451009</cx:pt>
          <cx:pt idx="1293">5057790520101699585</cx:pt>
          <cx:pt idx="1294">5057792204550963201</cx:pt>
          <cx:pt idx="1295">5057795709110059009</cx:pt>
          <cx:pt idx="1296">5057792066508029953</cx:pt>
          <cx:pt idx="1297">5057791140321820673</cx:pt>
          <cx:pt idx="1298">5057738978011119617</cx:pt>
          <cx:pt idx="1299">5057801306643628033</cx:pt>
          <cx:pt idx="1300">5057805361159864321</cx:pt>
          <cx:pt idx="1301">5057732629596471297</cx:pt>
          <cx:pt idx="1302">5058114428667428865</cx:pt>
          <cx:pt idx="1303">5058186101487828993</cx:pt>
          <cx:pt idx="1304">5058186101487828993</cx:pt>
          <cx:pt idx="1305">5058186101487828993</cx:pt>
          <cx:pt idx="1306">5058186101487828993</cx:pt>
          <cx:pt idx="1307">5058398518641688577</cx:pt>
          <cx:pt idx="1308">5058002722859515905</cx:pt>
          <cx:pt idx="1309">5058000799485919233</cx:pt>
          <cx:pt idx="1310">5057820857250873345</cx:pt>
          <cx:pt idx="1311">5058002722859515905</cx:pt>
          <cx:pt idx="1312">5057820857250873345</cx:pt>
          <cx:pt idx="1313">5058000799485919233</cx:pt>
          <cx:pt idx="1314">5057593197828505601</cx:pt>
          <cx:pt idx="1315">5057699025940119553</cx:pt>
          <cx:pt idx="1319">5058142634623631361</cx:pt>
          <cx:pt idx="1320">5058006783398772737</cx:pt>
          <cx:pt idx="1321">5058020420372922369</cx:pt>
          <cx:pt idx="1322">5058019496552300545</cx:pt>
          <cx:pt idx="1323">5058141947579858945</cx:pt>
          <cx:pt idx="1324">5058406284311658497</cx:pt>
          <cx:pt idx="1325">5058033584162471937</cx:pt>
          <cx:pt idx="1326">5057773990987169793</cx:pt>
          <cx:pt idx="1327">5057819144330674177</cx:pt>
          <cx:pt idx="1328">5058199021890306049</cx:pt>
          <cx:pt idx="1329">5058199021890306049</cx:pt>
          <cx:pt idx="1330">5057819144330674177</cx:pt>
          <cx:pt idx="1331">5057819144330674177</cx:pt>
          <cx:pt idx="1332">5058190122785177601</cx:pt>
          <cx:pt idx="1333">5057793301361459201</cx:pt>
          <cx:pt idx="1334">5057793301361459201</cx:pt>
          <cx:pt idx="1335">5057736676562960385</cx:pt>
          <cx:pt idx="1336">5057701843639992321</cx:pt>
          <cx:pt idx="1337">5057797287208550401</cx:pt>
          <cx:pt idx="1338">5057797287208550401</cx:pt>
          <cx:pt idx="1339">5057765676383469569</cx:pt>
          <cx:pt idx="1340">5057717290305323009</cx:pt>
          <cx:pt idx="1341">5057726647428448257</cx:pt>
          <cx:pt idx="1342">5057780284120891393</cx:pt>
          <cx:pt idx="1343">5058399515308982273</cx:pt>
          <cx:pt idx="1344">5057729159195787265</cx:pt>
          <cx:pt idx="1345">5058399515308982273</cx:pt>
        </cx:lvl>
      </cx:strDim>
      <cx:strDim type="cat">
        <cx:f>'[Cache Creek visits by Zip.xlsx]Sheet1'!$A$2:$A$1752</cx:f>
        <cx:nf>'[Cache Creek visits by Zip.xlsx]Sheet1'!$A$1</cx:nf>
        <cx:lvl ptCount="1591" name="Sacramento, CA">
          <cx:pt idx="0">95912</cx:pt>
          <cx:pt idx="1">95620</cx:pt>
          <cx:pt idx="2">95236</cx:pt>
          <cx:pt idx="3">95650</cx:pt>
          <cx:pt idx="4">95955</cx:pt>
          <cx:pt idx="5">95818</cx:pt>
          <cx:pt idx="6">95249</cx:pt>
          <cx:pt idx="7">95202</cx:pt>
          <cx:pt idx="8">95686</cx:pt>
          <cx:pt idx="9">95255</cx:pt>
          <cx:pt idx="10">95697</cx:pt>
          <cx:pt idx="11">95919</cx:pt>
          <cx:pt idx="12">95240</cx:pt>
          <cx:pt idx="13">95959</cx:pt>
          <cx:pt idx="14">95824</cx:pt>
          <cx:pt idx="15">95686</cx:pt>
          <cx:pt idx="16">95689</cx:pt>
          <cx:pt idx="17">95811</cx:pt>
          <cx:pt idx="18">95821</cx:pt>
          <cx:pt idx="19">95831</cx:pt>
          <cx:pt idx="20">95681</cx:pt>
          <cx:pt idx="21">95728</cx:pt>
          <cx:pt idx="22">95222</cx:pt>
          <cx:pt idx="23">96103</cx:pt>
          <cx:pt idx="24">95747</cx:pt>
          <cx:pt idx="25">95380</cx:pt>
          <cx:pt idx="26">95361</cx:pt>
          <cx:pt idx="27">95670</cx:pt>
          <cx:pt idx="28">95679</cx:pt>
          <cx:pt idx="29">95823</cx:pt>
          <cx:pt idx="30">95694</cx:pt>
          <cx:pt idx="31">95993</cx:pt>
          <cx:pt idx="32">95614</cx:pt>
          <cx:pt idx="33">95619</cx:pt>
          <cx:pt idx="34">95632</cx:pt>
          <cx:pt idx="35">95959</cx:pt>
          <cx:pt idx="36">95832</cx:pt>
          <cx:pt idx="37">95608</cx:pt>
          <cx:pt idx="38">96140</cx:pt>
          <cx:pt idx="39">95937</cx:pt>
          <cx:pt idx="40">95633</cx:pt>
          <cx:pt idx="41">95242</cx:pt>
          <cx:pt idx="42">95319</cx:pt>
          <cx:pt idx="43">95961</cx:pt>
          <cx:pt idx="44">95747</cx:pt>
          <cx:pt idx="45">95838</cx:pt>
          <cx:pt idx="46">95822</cx:pt>
          <cx:pt idx="47">95209</cx:pt>
          <cx:pt idx="48">95606</cx:pt>
          <cx:pt idx="49">95660</cx:pt>
          <cx:pt idx="50">95728</cx:pt>
          <cx:pt idx="51">95692</cx:pt>
          <cx:pt idx="52">95620</cx:pt>
          <cx:pt idx="53">95837</cx:pt>
          <cx:pt idx="54">95368</cx:pt>
          <cx:pt idx="55">95687</cx:pt>
          <cx:pt idx="56">95618</cx:pt>
          <cx:pt idx="57">95660</cx:pt>
          <cx:pt idx="58">95367</cx:pt>
          <cx:pt idx="59">95678</cx:pt>
          <cx:pt idx="60">95828</cx:pt>
          <cx:pt idx="61">95606</cx:pt>
          <cx:pt idx="62">96140</cx:pt>
          <cx:pt idx="63">95621</cx:pt>
          <cx:pt idx="64">95937</cx:pt>
          <cx:pt idx="65">95320</cx:pt>
          <cx:pt idx="66">95630</cx:pt>
          <cx:pt idx="67">95633</cx:pt>
          <cx:pt idx="68">95949</cx:pt>
          <cx:pt idx="69">95636</cx:pt>
          <cx:pt idx="70">95637</cx:pt>
          <cx:pt idx="71">95329</cx:pt>
          <cx:pt idx="72">95648</cx:pt>
          <cx:pt idx="73">95651</cx:pt>
          <cx:pt idx="74">95337</cx:pt>
          <cx:pt idx="75">95319</cx:pt>
          <cx:pt idx="76">95658</cx:pt>
          <cx:pt idx="77">95961</cx:pt>
          <cx:pt idx="78">95946</cx:pt>
          <cx:pt idx="79">95726</cx:pt>
          <cx:pt idx="80">95830</cx:pt>
          <cx:pt idx="81">95817</cx:pt>
          <cx:pt idx="82">95823</cx:pt>
          <cx:pt idx="83">95833</cx:pt>
          <cx:pt idx="84">95818</cx:pt>
          <cx:pt idx="85">95830</cx:pt>
          <cx:pt idx="86">95816</cx:pt>
          <cx:pt idx="87">95683</cx:pt>
          <cx:pt idx="88">95202</cx:pt>
          <cx:pt idx="89">95212</cx:pt>
          <cx:pt idx="90">95979</cx:pt>
          <cx:pt idx="91">95979</cx:pt>
          <cx:pt idx="92">95979</cx:pt>
          <cx:pt idx="93">94585</cx:pt>
          <cx:pt idx="94">95686</cx:pt>
          <cx:pt idx="95">95376</cx:pt>
          <cx:pt idx="96">95376</cx:pt>
          <cx:pt idx="97">95257</cx:pt>
          <cx:pt idx="98">95919</cx:pt>
          <cx:pt idx="99">94535</cx:pt>
          <cx:pt idx="100">96020</cx:pt>
          <cx:pt idx="101">95321</cx:pt>
          <cx:pt idx="102">95350</cx:pt>
          <cx:pt idx="103">95691</cx:pt>
          <cx:pt idx="104">95776</cx:pt>
          <cx:pt idx="105">95937</cx:pt>
          <cx:pt idx="106">95330</cx:pt>
          <cx:pt idx="107">95822</cx:pt>
          <cx:pt idx="108">95682</cx:pt>
          <cx:pt idx="109">95912</cx:pt>
          <cx:pt idx="110">95313</cx:pt>
          <cx:pt idx="111">95637</cx:pt>
          <cx:pt idx="112">95346</cx:pt>
          <cx:pt idx="113">95223</cx:pt>
          <cx:pt idx="114">95307</cx:pt>
          <cx:pt idx="115">95653</cx:pt>
          <cx:pt idx="116">95962</cx:pt>
          <cx:pt idx="117">95363</cx:pt>
          <cx:pt idx="118">95925</cx:pt>
          <cx:pt idx="119">95358</cx:pt>
          <cx:pt idx="120">95817</cx:pt>
          <cx:pt idx="121">95694</cx:pt>
          <cx:pt idx="122">95950</cx:pt>
          <cx:pt idx="123">95925</cx:pt>
          <cx:pt idx="124">95236</cx:pt>
          <cx:pt idx="125">95319</cx:pt>
          <cx:pt idx="126">95210</cx:pt>
          <cx:pt idx="127">95640</cx:pt>
          <cx:pt idx="128">95959</cx:pt>
          <cx:pt idx="129">95946</cx:pt>
          <cx:pt idx="130">96148</cx:pt>
          <cx:pt idx="131">95391</cx:pt>
          <cx:pt idx="132">95382</cx:pt>
          <cx:pt idx="133">95223</cx:pt>
          <cx:pt idx="134">95713</cx:pt>
          <cx:pt idx="135">95666</cx:pt>
          <cx:pt idx="136">95668</cx:pt>
          <cx:pt idx="137">96122</cx:pt>
          <cx:pt idx="138">95207</cx:pt>
          <cx:pt idx="139">95703</cx:pt>
          <cx:pt idx="140">95950</cx:pt>
          <cx:pt idx="141">95615</cx:pt>
          <cx:pt idx="142">95351</cx:pt>
          <cx:pt idx="143">95356</cx:pt>
          <cx:pt idx="144">95821</cx:pt>
          <cx:pt idx="145">95677</cx:pt>
          <cx:pt idx="146">95834</cx:pt>
          <cx:pt idx="147">95304</cx:pt>
          <cx:pt idx="148">95258</cx:pt>
          <cx:pt idx="149">95975</cx:pt>
          <cx:pt idx="150">95350</cx:pt>
          <cx:pt idx="151">95667</cx:pt>
          <cx:pt idx="152">95842</cx:pt>
          <cx:pt idx="153">95833</cx:pt>
          <cx:pt idx="154">95203</cx:pt>
          <cx:pt idx="155">94534</cx:pt>
          <cx:pt idx="156">94534</cx:pt>
          <cx:pt idx="157">95629</cx:pt>
          <cx:pt idx="158">95635</cx:pt>
          <cx:pt idx="159">95652</cx:pt>
          <cx:pt idx="160">95722</cx:pt>
          <cx:pt idx="161">95358</cx:pt>
          <cx:pt idx="162">95661</cx:pt>
          <cx:pt idx="163">95821</cx:pt>
          <cx:pt idx="164">95977</cx:pt>
          <cx:pt idx="165">95386</cx:pt>
          <cx:pt idx="166">96143</cx:pt>
          <cx:pt idx="167">95742</cx:pt>
          <cx:pt idx="168">95835</cx:pt>
          <cx:pt idx="169">95230</cx:pt>
          <cx:pt idx="170">95679</cx:pt>
          <cx:pt idx="171">96161</cx:pt>
          <cx:pt idx="172">95380</cx:pt>
          <cx:pt idx="173">95227</cx:pt>
          <cx:pt idx="174">95326</cx:pt>
          <cx:pt idx="175">95685</cx:pt>
          <cx:pt idx="176">95382</cx:pt>
          <cx:pt idx="177">95695</cx:pt>
          <cx:pt idx="178">95320</cx:pt>
          <cx:pt idx="179">95634</cx:pt>
          <cx:pt idx="180">95841</cx:pt>
          <cx:pt idx="181">95864</cx:pt>
          <cx:pt idx="182">95817</cx:pt>
          <cx:pt idx="183">96161</cx:pt>
          <cx:pt idx="184">95307</cx:pt>
          <cx:pt idx="185">95310</cx:pt>
          <cx:pt idx="186">95358</cx:pt>
          <cx:pt idx="187">95669</cx:pt>
          <cx:pt idx="188">95631</cx:pt>
          <cx:pt idx="189">95242</cx:pt>
          <cx:pt idx="190">95652</cx:pt>
          <cx:pt idx="191">95662</cx:pt>
          <cx:pt idx="192">95747</cx:pt>
          <cx:pt idx="193">95815</cx:pt>
          <cx:pt idx="194">95602</cx:pt>
          <cx:pt idx="195">95603</cx:pt>
          <cx:pt idx="196">95608</cx:pt>
          <cx:pt idx="197">95227</cx:pt>
          <cx:pt idx="198">94533</cx:pt>
          <cx:pt idx="199">95329</cx:pt>
          <cx:pt idx="200">95957</cx:pt>
          <cx:pt idx="201">95962</cx:pt>
          <cx:pt idx="202">95664</cx:pt>
          <cx:pt idx="203">95672</cx:pt>
          <cx:pt idx="204">95661</cx:pt>
          <cx:pt idx="205">95841</cx:pt>
          <cx:pt idx="206">95825</cx:pt>
          <cx:pt idx="207">95820</cx:pt>
          <cx:pt idx="208">95817</cx:pt>
          <cx:pt idx="209">95977</cx:pt>
          <cx:pt idx="210">95370</cx:pt>
          <cx:pt idx="211">96145</cx:pt>
          <cx:pt idx="212">95758</cx:pt>
          <cx:pt idx="213">94534</cx:pt>
          <cx:pt idx="214">95662</cx:pt>
          <cx:pt idx="215">95726</cx:pt>
          <cx:pt idx="216">96122</cx:pt>
          <cx:pt idx="217">95709</cx:pt>
          <cx:pt idx="218">95350</cx:pt>
          <cx:pt idx="219">95838</cx:pt>
          <cx:pt idx="220">95605</cx:pt>
          <cx:pt idx="221">95987</cx:pt>
          <cx:pt idx="222">95603</cx:pt>
          <cx:pt idx="223">95961</cx:pt>
          <cx:pt idx="224">95970</cx:pt>
          <cx:pt idx="225">95826</cx:pt>
          <cx:pt idx="226">95918</cx:pt>
          <cx:pt idx="227">95621</cx:pt>
          <cx:pt idx="228">95620</cx:pt>
          <cx:pt idx="229">95638</cx:pt>
          <cx:pt idx="230">95687</cx:pt>
          <cx:pt idx="231">95713</cx:pt>
          <cx:pt idx="232">95626</cx:pt>
          <cx:pt idx="233">95746</cx:pt>
          <cx:pt idx="234">95636</cx:pt>
          <cx:pt idx="235">95831</cx:pt>
          <cx:pt idx="236">95695</cx:pt>
          <cx:pt idx="237">95222</cx:pt>
          <cx:pt idx="238">95843</cx:pt>
          <cx:pt idx="239">95709</cx:pt>
          <cx:pt idx="240">95610</cx:pt>
          <cx:pt idx="241">95316</cx:pt>
          <cx:pt idx="242">95953</cx:pt>
          <cx:pt idx="243">95664</cx:pt>
          <cx:pt idx="244">95661</cx:pt>
          <cx:pt idx="245">95372</cx:pt>
          <cx:pt idx="246">95379</cx:pt>
          <cx:pt idx="247">95709</cx:pt>
          <cx:pt idx="248">95615</cx:pt>
          <cx:pt idx="249">95623</cx:pt>
          <cx:pt idx="250">95757</cx:pt>
          <cx:pt idx="251">95953</cx:pt>
          <cx:pt idx="252">95253</cx:pt>
          <cx:pt idx="253">96118</cx:pt>
          <cx:pt idx="254">95204</cx:pt>
          <cx:pt idx="255">95207</cx:pt>
          <cx:pt idx="256">95979</cx:pt>
          <cx:pt idx="257">95255</cx:pt>
          <cx:pt idx="258">95320</cx:pt>
          <cx:pt idx="259">95645</cx:pt>
          <cx:pt idx="260">95367</cx:pt>
          <cx:pt idx="261">95833</cx:pt>
          <cx:pt idx="262">95380</cx:pt>
          <cx:pt idx="263">95257</cx:pt>
          <cx:pt idx="264">95220</cx:pt>
          <cx:pt idx="265">95946</cx:pt>
          <cx:pt idx="266">95747</cx:pt>
          <cx:pt idx="267">95829</cx:pt>
          <cx:pt idx="268">95693</cx:pt>
          <cx:pt idx="269">95329</cx:pt>
          <cx:pt idx="270">95662</cx:pt>
          <cx:pt idx="271">95258</cx:pt>
          <cx:pt idx="272">95975</cx:pt>
          <cx:pt idx="273">95220</cx:pt>
          <cx:pt idx="274">95627</cx:pt>
          <cx:pt idx="275">95987</cx:pt>
          <cx:pt idx="276">95606</cx:pt>
          <cx:pt idx="277">95637</cx:pt>
          <cx:pt idx="278">95326</cx:pt>
          <cx:pt idx="279">95650</cx:pt>
          <cx:pt idx="280">95698</cx:pt>
          <cx:pt idx="281">95949</cx:pt>
          <cx:pt idx="282">95327</cx:pt>
          <cx:pt idx="283">95651</cx:pt>
          <cx:pt idx="284">95681</cx:pt>
          <cx:pt idx="285">95728</cx:pt>
          <cx:pt idx="286">95207</cx:pt>
          <cx:pt idx="287">95316</cx:pt>
          <cx:pt idx="288">95659</cx:pt>
          <cx:pt idx="289">95747</cx:pt>
          <cx:pt idx="290">95832</cx:pt>
          <cx:pt idx="291">95842</cx:pt>
          <cx:pt idx="292">94535</cx:pt>
          <cx:pt idx="293">95227</cx:pt>
          <cx:pt idx="294">95330</cx:pt>
          <cx:pt idx="295">95818</cx:pt>
          <cx:pt idx="296">94535</cx:pt>
          <cx:pt idx="297">95621</cx:pt>
          <cx:pt idx="298">95321</cx:pt>
          <cx:pt idx="299">95242</cx:pt>
          <cx:pt idx="300">95254</cx:pt>
          <cx:pt idx="301">95227</cx:pt>
          <cx:pt idx="302">95305</cx:pt>
          <cx:pt idx="303">95837</cx:pt>
          <cx:pt idx="304">95827</cx:pt>
          <cx:pt idx="305">95816</cx:pt>
          <cx:pt idx="306">95843</cx:pt>
          <cx:pt idx="307">95918</cx:pt>
          <cx:pt idx="308">95925</cx:pt>
          <cx:pt idx="309">95616</cx:pt>
          <cx:pt idx="310">95758</cx:pt>
          <cx:pt idx="311">95321</cx:pt>
          <cx:pt idx="312">95638</cx:pt>
          <cx:pt idx="313">95953</cx:pt>
          <cx:pt idx="314">95668</cx:pt>
          <cx:pt idx="315">95672</cx:pt>
          <cx:pt idx="316">95677</cx:pt>
          <cx:pt idx="317">95837</cx:pt>
          <cx:pt idx="318">95820</cx:pt>
          <cx:pt idx="319">95681</cx:pt>
          <cx:pt idx="320">95370</cx:pt>
          <cx:pt idx="321">96148</cx:pt>
          <cx:pt idx="322">95382</cx:pt>
          <cx:pt idx="323">95993</cx:pt>
          <cx:pt idx="324">95310</cx:pt>
          <cx:pt idx="325">95328</cx:pt>
          <cx:pt idx="326">95363</cx:pt>
          <cx:pt idx="327">95665</cx:pt>
          <cx:pt idx="328">95379</cx:pt>
          <cx:pt idx="329">95610</cx:pt>
          <cx:pt idx="330">95635</cx:pt>
          <cx:pt idx="331">95346</cx:pt>
          <cx:pt idx="332">95304</cx:pt>
          <cx:pt idx="333">95925</cx:pt>
          <cx:pt idx="334">95330</cx:pt>
          <cx:pt idx="335">95355</cx:pt>
          <cx:pt idx="336">95960</cx:pt>
          <cx:pt idx="337">95316</cx:pt>
          <cx:pt idx="338">95619</cx:pt>
          <cx:pt idx="339">95629</cx:pt>
          <cx:pt idx="340">95204</cx:pt>
          <cx:pt idx="341">95692</cx:pt>
          <cx:pt idx="342">95621</cx:pt>
          <cx:pt idx="343">95653</cx:pt>
          <cx:pt idx="344">95355</cx:pt>
          <cx:pt idx="345">95658</cx:pt>
          <cx:pt idx="346">95658</cx:pt>
          <cx:pt idx="347">95379</cx:pt>
          <cx:pt idx="348">95632</cx:pt>
          <cx:pt idx="349">95240</cx:pt>
          <cx:pt idx="350">95319</cx:pt>
          <cx:pt idx="351">95202</cx:pt>
          <cx:pt idx="352">95827</cx:pt>
          <cx:pt idx="353">95689</cx:pt>
          <cx:pt idx="354">95258</cx:pt>
          <cx:pt idx="355">95379</cx:pt>
          <cx:pt idx="356">95231</cx:pt>
          <cx:pt idx="357">95329</cx:pt>
          <cx:pt idx="358">95237</cx:pt>
          <cx:pt idx="359">95242</cx:pt>
          <cx:pt idx="360">95681</cx:pt>
          <cx:pt idx="361">95205</cx:pt>
          <cx:pt idx="362">95215</cx:pt>
          <cx:pt idx="363">95945</cx:pt>
          <cx:pt idx="364">95360</cx:pt>
          <cx:pt idx="365">95835</cx:pt>
          <cx:pt idx="366">95222</cx:pt>
          <cx:pt idx="367">95606</cx:pt>
          <cx:pt idx="368">95623</cx:pt>
          <cx:pt idx="369">95630</cx:pt>
          <cx:pt idx="370">95634</cx:pt>
          <cx:pt idx="371">95236</cx:pt>
          <cx:pt idx="372">95242</cx:pt>
          <cx:pt idx="373">95651</cx:pt>
          <cx:pt idx="374">95659</cx:pt>
          <cx:pt idx="375">95672</cx:pt>
          <cx:pt idx="376">95673</cx:pt>
          <cx:pt idx="377">95674</cx:pt>
          <cx:pt idx="378">95366</cx:pt>
          <cx:pt idx="379">95366</cx:pt>
          <cx:pt idx="380">95820</cx:pt>
          <cx:pt idx="381">95841</cx:pt>
          <cx:pt idx="382">95682</cx:pt>
          <cx:pt idx="383">95977</cx:pt>
          <cx:pt idx="384">95204</cx:pt>
          <cx:pt idx="385">95686</cx:pt>
          <cx:pt idx="386">95304</cx:pt>
          <cx:pt idx="387">95383</cx:pt>
          <cx:pt idx="388">94535</cx:pt>
          <cx:pt idx="389">95618</cx:pt>
          <cx:pt idx="390">95231</cx:pt>
          <cx:pt idx="391">95236</cx:pt>
          <cx:pt idx="392">95346</cx:pt>
          <cx:pt idx="393">95376</cx:pt>
          <cx:pt idx="394">95655</cx:pt>
          <cx:pt idx="395">95360</cx:pt>
          <cx:pt idx="396">95837</cx:pt>
          <cx:pt idx="397">95695</cx:pt>
          <cx:pt idx="398">95919</cx:pt>
          <cx:pt idx="399">95612</cx:pt>
          <cx:pt idx="400">95959</cx:pt>
          <cx:pt idx="401">95825</cx:pt>
          <cx:pt idx="402">95215</cx:pt>
          <cx:pt idx="403">95991</cx:pt>
          <cx:pt idx="404">95307</cx:pt>
          <cx:pt idx="405">95623</cx:pt>
          <cx:pt idx="406">95633</cx:pt>
          <cx:pt idx="407">95829</cx:pt>
          <cx:pt idx="408">95987</cx:pt>
          <cx:pt idx="409">95258</cx:pt>
          <cx:pt idx="410">96143</cx:pt>
          <cx:pt idx="411">95383</cx:pt>
          <cx:pt idx="412">95698</cx:pt>
          <cx:pt idx="413">96103</cx:pt>
          <cx:pt idx="414">95842</cx:pt>
          <cx:pt idx="415">95830</cx:pt>
          <cx:pt idx="416">95257</cx:pt>
          <cx:pt idx="417">95776</cx:pt>
          <cx:pt idx="418">95991</cx:pt>
          <cx:pt idx="419">95310</cx:pt>
          <cx:pt idx="420">95641</cx:pt>
          <cx:pt idx="421">95642</cx:pt>
          <cx:pt idx="422">96118</cx:pt>
          <cx:pt idx="423">95901</cx:pt>
          <cx:pt idx="424">95932</cx:pt>
          <cx:pt idx="425">95626</cx:pt>
          <cx:pt idx="426">95231</cx:pt>
          <cx:pt idx="427">95666</cx:pt>
          <cx:pt idx="428">95820</cx:pt>
          <cx:pt idx="429">95687</cx:pt>
          <cx:pt idx="430">95227</cx:pt>
          <cx:pt idx="431">95240</cx:pt>
          <cx:pt idx="432">95247</cx:pt>
          <cx:pt idx="433">95670</cx:pt>
          <cx:pt idx="434">95613</cx:pt>
          <cx:pt idx="435">95819</cx:pt>
          <cx:pt idx="436">95368</cx:pt>
          <cx:pt idx="437">95386</cx:pt>
          <cx:pt idx="438">95991</cx:pt>
          <cx:pt idx="439">95326</cx:pt>
          <cx:pt idx="440">95641</cx:pt>
          <cx:pt idx="441">95329</cx:pt>
          <cx:pt idx="442">95667</cx:pt>
          <cx:pt idx="443">95307</cx:pt>
          <cx:pt idx="444">95621</cx:pt>
          <cx:pt idx="445">95227</cx:pt>
          <cx:pt idx="446">95953</cx:pt>
          <cx:pt idx="447">96122</cx:pt>
          <cx:pt idx="448">95824</cx:pt>
          <cx:pt idx="449">95835</cx:pt>
          <cx:pt idx="450">95982</cx:pt>
          <cx:pt idx="451">95690</cx:pt>
          <cx:pt idx="452">95950</cx:pt>
          <cx:pt idx="453">95651</cx:pt>
          <cx:pt idx="454">95655</cx:pt>
          <cx:pt idx="455">95742</cx:pt>
          <cx:pt idx="456">95822</cx:pt>
          <cx:pt idx="457">95815</cx:pt>
          <cx:pt idx="458">95681</cx:pt>
          <cx:pt idx="459">95202</cx:pt>
          <cx:pt idx="460">96148</cx:pt>
          <cx:pt idx="461">95686</cx:pt>
          <cx:pt idx="462">95692</cx:pt>
          <cx:pt idx="463">95220</cx:pt>
          <cx:pt idx="464">95602</cx:pt>
          <cx:pt idx="465">95612</cx:pt>
          <cx:pt idx="466">95932</cx:pt>
          <cx:pt idx="467">95762</cx:pt>
          <cx:pt idx="468">95642</cx:pt>
          <cx:pt idx="469">95814</cx:pt>
          <cx:pt idx="470">95683</cx:pt>
          <cx:pt idx="471">95258</cx:pt>
          <cx:pt idx="472">95703</cx:pt>
          <cx:pt idx="473">96020</cx:pt>
          <cx:pt idx="474">95330</cx:pt>
          <cx:pt idx="475">95253</cx:pt>
          <cx:pt idx="476">94535</cx:pt>
          <cx:pt idx="477">95223</cx:pt>
          <cx:pt idx="478">95960</cx:pt>
          <cx:pt idx="479">95682</cx:pt>
          <cx:pt idx="480">95991</cx:pt>
          <cx:pt idx="481">95912</cx:pt>
          <cx:pt idx="482">95330</cx:pt>
          <cx:pt idx="483">96122</cx:pt>
          <cx:pt idx="484">94585</cx:pt>
          <cx:pt idx="485">95222</cx:pt>
          <cx:pt idx="486">95354</cx:pt>
          <cx:pt idx="487">95832</cx:pt>
          <cx:pt idx="488">95210</cx:pt>
          <cx:pt idx="489">96145</cx:pt>
          <cx:pt idx="490">95690</cx:pt>
          <cx:pt idx="491">95313</cx:pt>
          <cx:pt idx="492">95618</cx:pt>
          <cx:pt idx="493">95346</cx:pt>
          <cx:pt idx="494">95355</cx:pt>
          <cx:pt idx="495">94571</cx:pt>
          <cx:pt idx="496">95632</cx:pt>
          <cx:pt idx="497">95660</cx:pt>
          <cx:pt idx="498">95672</cx:pt>
          <cx:pt idx="499">95816</cx:pt>
          <cx:pt idx="500">95385</cx:pt>
          <cx:pt idx="501">95975</cx:pt>
          <cx:pt idx="502">95758</cx:pt>
          <cx:pt idx="503">95679</cx:pt>
          <cx:pt idx="504">95819</cx:pt>
          <cx:pt idx="505">95823</cx:pt>
          <cx:pt idx="506">95203</cx:pt>
          <cx:pt idx="507">95605</cx:pt>
          <cx:pt idx="508">95612</cx:pt>
          <cx:pt idx="509">95962</cx:pt>
          <cx:pt idx="510">95212</cx:pt>
          <cx:pt idx="511">95382</cx:pt>
          <cx:pt idx="512">95254</cx:pt>
          <cx:pt idx="513">95903</cx:pt>
          <cx:pt idx="514">95607</cx:pt>
          <cx:pt idx="515">95970</cx:pt>
          <cx:pt idx="516">95821</cx:pt>
          <cx:pt idx="517">95825</cx:pt>
          <cx:pt idx="518">95242</cx:pt>
          <cx:pt idx="519">95962</cx:pt>
          <cx:pt idx="520">95820</cx:pt>
          <cx:pt idx="521">95682</cx:pt>
          <cx:pt idx="522">96020</cx:pt>
          <cx:pt idx="523">95614</cx:pt>
          <cx:pt idx="524">95945</cx:pt>
          <cx:pt idx="525">95350</cx:pt>
          <cx:pt idx="526">95670</cx:pt>
          <cx:pt idx="527">95254</cx:pt>
          <cx:pt idx="528">95935</cx:pt>
          <cx:pt idx="529">95676</cx:pt>
          <cx:pt idx="530">95955</cx:pt>
          <cx:pt idx="531">95367</cx:pt>
          <cx:pt idx="532">95376</cx:pt>
          <cx:pt idx="533">95697</cx:pt>
          <cx:pt idx="534">96020</cx:pt>
          <cx:pt idx="535">95642</cx:pt>
          <cx:pt idx="536">95354</cx:pt>
          <cx:pt idx="537">95662</cx:pt>
          <cx:pt idx="538">95672</cx:pt>
          <cx:pt idx="539">95674</cx:pt>
          <cx:pt idx="540">95950</cx:pt>
          <cx:pt idx="541">95935</cx:pt>
          <cx:pt idx="542">95626</cx:pt>
          <cx:pt idx="543">95629</cx:pt>
          <cx:pt idx="544">96143</cx:pt>
          <cx:pt idx="545">96118</cx:pt>
          <cx:pt idx="546">95356</cx:pt>
          <cx:pt idx="547">95246</cx:pt>
          <cx:pt idx="548">95673</cx:pt>
          <cx:pt idx="549">94571</cx:pt>
          <cx:pt idx="550">95765</cx:pt>
          <cx:pt idx="551">95864</cx:pt>
          <cx:pt idx="552">95370</cx:pt>
          <cx:pt idx="553">95383</cx:pt>
          <cx:pt idx="554">95687</cx:pt>
          <cx:pt idx="555">95255</cx:pt>
          <cx:pt idx="556">95635</cx:pt>
          <cx:pt idx="557">95636</cx:pt>
          <cx:pt idx="558">95237</cx:pt>
          <cx:pt idx="559">95650</cx:pt>
          <cx:pt idx="560">95653</cx:pt>
          <cx:pt idx="561">95337</cx:pt>
          <cx:pt idx="562">95354</cx:pt>
          <cx:pt idx="563">95319</cx:pt>
          <cx:pt idx="564">95831</cx:pt>
          <cx:pt idx="565">95838</cx:pt>
          <cx:pt idx="566">96140</cx:pt>
          <cx:pt idx="567">95842</cx:pt>
          <cx:pt idx="568">95204</cx:pt>
          <cx:pt idx="569">95692</cx:pt>
          <cx:pt idx="570">95607</cx:pt>
          <cx:pt idx="571">95655</cx:pt>
          <cx:pt idx="572">95357</cx:pt>
          <cx:pt idx="573">95668</cx:pt>
          <cx:pt idx="574">95765</cx:pt>
          <cx:pt idx="575">95205</cx:pt>
          <cx:pt idx="576">95843</cx:pt>
          <cx:pt idx="577">95703</cx:pt>
          <cx:pt idx="578">95709</cx:pt>
          <cx:pt idx="579">95616</cx:pt>
          <cx:pt idx="580">95628</cx:pt>
          <cx:pt idx="581">95336</cx:pt>
          <cx:pt idx="582">95356</cx:pt>
          <cx:pt idx="583">95669</cx:pt>
          <cx:pt idx="584">95661</cx:pt>
          <cx:pt idx="585">95828</cx:pt>
          <cx:pt idx="586">95372</cx:pt>
          <cx:pt idx="587">95212</cx:pt>
          <cx:pt idx="588">95697</cx:pt>
          <cx:pt idx="589">95603</cx:pt>
          <cx:pt idx="590">95918</cx:pt>
          <cx:pt idx="591">95608</cx:pt>
          <cx:pt idx="592">95228</cx:pt>
          <cx:pt idx="593">95935</cx:pt>
          <cx:pt idx="594">95320</cx:pt>
          <cx:pt idx="595">95627</cx:pt>
          <cx:pt idx="596">96103</cx:pt>
          <cx:pt idx="597">95631</cx:pt>
          <cx:pt idx="598">95321</cx:pt>
          <cx:pt idx="599">95321</cx:pt>
          <cx:pt idx="600">95642</cx:pt>
          <cx:pt idx="601">95645</cx:pt>
          <cx:pt idx="602">95648</cx:pt>
          <cx:pt idx="603">95648</cx:pt>
          <cx:pt idx="604">95953</cx:pt>
          <cx:pt idx="605">95237</cx:pt>
          <cx:pt idx="606">95650</cx:pt>
          <cx:pt idx="607">95651</cx:pt>
          <cx:pt idx="608">95901</cx:pt>
          <cx:pt idx="609">95652</cx:pt>
          <cx:pt idx="610">95957</cx:pt>
          <cx:pt idx="611">95319</cx:pt>
          <cx:pt idx="612">95247</cx:pt>
          <cx:pt idx="613">95961</cx:pt>
          <cx:pt idx="614">95662</cx:pt>
          <cx:pt idx="615">95663</cx:pt>
          <cx:pt idx="616">95613</cx:pt>
          <cx:pt idx="617">95668</cx:pt>
          <cx:pt idx="618">95726</cx:pt>
          <cx:pt idx="619">96122</cx:pt>
          <cx:pt idx="620">95673</cx:pt>
          <cx:pt idx="621">95818</cx:pt>
          <cx:pt idx="622">95826</cx:pt>
          <cx:pt idx="623">95835</cx:pt>
          <cx:pt idx="624">95832</cx:pt>
          <cx:pt idx="625">95819</cx:pt>
          <cx:pt idx="626">95824</cx:pt>
          <cx:pt idx="627">95826</cx:pt>
          <cx:pt idx="628">95824</cx:pt>
          <cx:pt idx="629">95684</cx:pt>
          <cx:pt idx="630">95207</cx:pt>
          <cx:pt idx="631">95207</cx:pt>
          <cx:pt idx="632">95219</cx:pt>
          <cx:pt idx="633">95210</cx:pt>
          <cx:pt idx="634">95210</cx:pt>
          <cx:pt idx="635">95212</cx:pt>
          <cx:pt idx="636">95206</cx:pt>
          <cx:pt idx="637">95206</cx:pt>
          <cx:pt idx="638">95376</cx:pt>
          <cx:pt idx="639">95391</cx:pt>
          <cx:pt idx="640">95377</cx:pt>
          <cx:pt idx="641">95688</cx:pt>
          <cx:pt idx="642">95687</cx:pt>
          <cx:pt idx="643">95688</cx:pt>
          <cx:pt idx="644">95385</cx:pt>
          <cx:pt idx="645">95386</cx:pt>
          <cx:pt idx="646">95386</cx:pt>
          <cx:pt idx="647">95257</cx:pt>
          <cx:pt idx="648">95698</cx:pt>
          <cx:pt idx="649">95698</cx:pt>
          <cx:pt idx="650">95919</cx:pt>
          <cx:pt idx="651">95608</cx:pt>
          <cx:pt idx="652">95372</cx:pt>
          <cx:pt idx="653">95205</cx:pt>
          <cx:pt idx="654">95391</cx:pt>
          <cx:pt idx="655">95688</cx:pt>
          <cx:pt idx="656">95689</cx:pt>
          <cx:pt idx="657">95713</cx:pt>
          <cx:pt idx="658">95946</cx:pt>
          <cx:pt idx="659">95826</cx:pt>
          <cx:pt idx="660">95605</cx:pt>
          <cx:pt idx="661">95635</cx:pt>
          <cx:pt idx="662">95328</cx:pt>
          <cx:pt idx="663">95722</cx:pt>
          <cx:pt idx="664">95674</cx:pt>
          <cx:pt idx="665">95627</cx:pt>
          <cx:pt idx="666">95329</cx:pt>
          <cx:pt idx="667">95648</cx:pt>
          <cx:pt idx="668">95829</cx:pt>
          <cx:pt idx="669">95814</cx:pt>
          <cx:pt idx="670">96145</cx:pt>
          <cx:pt idx="671">95222</cx:pt>
          <cx:pt idx="672">95843</cx:pt>
          <cx:pt idx="673">95615</cx:pt>
          <cx:pt idx="674">95631</cx:pt>
          <cx:pt idx="675">95945</cx:pt>
          <cx:pt idx="676">95945</cx:pt>
          <cx:pt idx="677">95305</cx:pt>
          <cx:pt idx="678">95901</cx:pt>
          <cx:pt idx="679">95901</cx:pt>
          <cx:pt idx="680">95655</cx:pt>
          <cx:pt idx="681">95346</cx:pt>
          <cx:pt idx="682">95350</cx:pt>
          <cx:pt idx="683">95363</cx:pt>
          <cx:pt idx="684">95823</cx:pt>
          <cx:pt idx="685">95842</cx:pt>
          <cx:pt idx="686">95249</cx:pt>
          <cx:pt idx="687">95203</cx:pt>
          <cx:pt idx="688">96148</cx:pt>
          <cx:pt idx="689">95377</cx:pt>
          <cx:pt idx="690">95383</cx:pt>
          <cx:pt idx="691">95694</cx:pt>
          <cx:pt idx="692">95919</cx:pt>
          <cx:pt idx="693">95307</cx:pt>
          <cx:pt idx="694">95626</cx:pt>
          <cx:pt idx="695">95664</cx:pt>
          <cx:pt idx="696">95380</cx:pt>
          <cx:pt idx="697">95919</cx:pt>
          <cx:pt idx="698">95313</cx:pt>
          <cx:pt idx="699">95758</cx:pt>
          <cx:pt idx="700">95368</cx:pt>
          <cx:pt idx="701">95372</cx:pt>
          <cx:pt idx="702">95776</cx:pt>
          <cx:pt idx="703">96140</cx:pt>
          <cx:pt idx="704">95676</cx:pt>
          <cx:pt idx="705">95356</cx:pt>
          <cx:pt idx="706">95358</cx:pt>
          <cx:pt idx="707">96122</cx:pt>
          <cx:pt idx="708">95249</cx:pt>
          <cx:pt idx="709">95252</cx:pt>
          <cx:pt idx="710">95697</cx:pt>
          <cx:pt idx="711">95698</cx:pt>
          <cx:pt idx="712">95607</cx:pt>
          <cx:pt idx="713">95228</cx:pt>
          <cx:pt idx="714">95354</cx:pt>
          <cx:pt idx="715">95811</cx:pt>
          <cx:pt idx="716">95676</cx:pt>
          <cx:pt idx="717">95946</cx:pt>
          <cx:pt idx="718">95864</cx:pt>
          <cx:pt idx="719">95841</cx:pt>
          <cx:pt idx="720">95648</cx:pt>
          <cx:pt idx="721">95360</cx:pt>
          <cx:pt idx="722">95667</cx:pt>
          <cx:pt idx="723">95742</cx:pt>
          <cx:pt idx="724">95252</cx:pt>
          <cx:pt idx="725">95610</cx:pt>
          <cx:pt idx="726">95230</cx:pt>
          <cx:pt idx="727">95633</cx:pt>
          <cx:pt idx="728">95635</cx:pt>
          <cx:pt idx="729">95336</cx:pt>
          <cx:pt idx="730">95363</cx:pt>
          <cx:pt idx="731">95827</cx:pt>
          <cx:pt idx="732">95252</cx:pt>
          <cx:pt idx="733">95695</cx:pt>
          <cx:pt idx="734">95608</cx:pt>
          <cx:pt idx="735">95313</cx:pt>
          <cx:pt idx="736">95670</cx:pt>
          <cx:pt idx="737">95642</cx:pt>
          <cx:pt idx="738">95247</cx:pt>
          <cx:pt idx="739">95821</cx:pt>
          <cx:pt idx="740">95380</cx:pt>
          <cx:pt idx="741">96118</cx:pt>
          <cx:pt idx="742">95837</cx:pt>
          <cx:pt idx="743">95982</cx:pt>
          <cx:pt idx="744">95685</cx:pt>
          <cx:pt idx="745">95377</cx:pt>
          <cx:pt idx="746">95937</cx:pt>
          <cx:pt idx="747">95638</cx:pt>
          <cx:pt idx="748">96143</cx:pt>
          <cx:pt idx="749">95811</cx:pt>
          <cx:pt idx="750">95326</cx:pt>
          <cx:pt idx="751">95828</cx:pt>
          <cx:pt idx="752">95690</cx:pt>
          <cx:pt idx="753">95634</cx:pt>
          <cx:pt idx="754">95372</cx:pt>
          <cx:pt idx="755">95982</cx:pt>
          <cx:pt idx="756">96145</cx:pt>
          <cx:pt idx="757">95386</cx:pt>
          <cx:pt idx="758">95631</cx:pt>
          <cx:pt idx="759">95237</cx:pt>
          <cx:pt idx="760">95358</cx:pt>
          <cx:pt idx="761">95246</cx:pt>
          <cx:pt idx="762">95360</cx:pt>
          <cx:pt idx="763">95363</cx:pt>
          <cx:pt idx="764">95663</cx:pt>
          <cx:pt idx="765">95668</cx:pt>
          <cx:pt idx="766">95367</cx:pt>
          <cx:pt idx="767">95219</cx:pt>
          <cx:pt idx="768">95382</cx:pt>
          <cx:pt idx="769">95385</cx:pt>
          <cx:pt idx="770">95258</cx:pt>
          <cx:pt idx="771">95697</cx:pt>
          <cx:pt idx="772">95629</cx:pt>
          <cx:pt idx="773">95638</cx:pt>
          <cx:pt idx="774">95327</cx:pt>
          <cx:pt idx="775">95833</cx:pt>
          <cx:pt idx="776">95377</cx:pt>
          <cx:pt idx="777">95220</cx:pt>
          <cx:pt idx="778">95912</cx:pt>
          <cx:pt idx="779">95612</cx:pt>
          <cx:pt idx="780">95245</cx:pt>
          <cx:pt idx="781">94585</cx:pt>
          <cx:pt idx="782">95993</cx:pt>
          <cx:pt idx="783">95757</cx:pt>
          <cx:pt idx="784">95327</cx:pt>
          <cx:pt idx="785">95722</cx:pt>
          <cx:pt idx="786">95693</cx:pt>
          <cx:pt idx="787">95695</cx:pt>
          <cx:pt idx="788">95746</cx:pt>
          <cx:pt idx="789">95673</cx:pt>
          <cx:pt idx="790">95257</cx:pt>
          <cx:pt idx="791">95615</cx:pt>
          <cx:pt idx="792">95634</cx:pt>
          <cx:pt idx="793">95669</cx:pt>
          <cx:pt idx="794">95690</cx:pt>
          <cx:pt idx="795">95693</cx:pt>
          <cx:pt idx="796">95843</cx:pt>
          <cx:pt idx="797">95950</cx:pt>
          <cx:pt idx="798">95603</cx:pt>
          <cx:pt idx="799">95602</cx:pt>
          <cx:pt idx="800">95602</cx:pt>
          <cx:pt idx="801">96140</cx:pt>
          <cx:pt idx="802">95925</cx:pt>
          <cx:pt idx="803">95925</cx:pt>
          <cx:pt idx="804">95610</cx:pt>
          <cx:pt idx="805">95610</cx:pt>
          <cx:pt idx="806">95612</cx:pt>
          <cx:pt idx="807">95713</cx:pt>
          <cx:pt idx="808">95310</cx:pt>
          <cx:pt idx="809">95932</cx:pt>
          <cx:pt idx="810">95932</cx:pt>
          <cx:pt idx="811">95932</cx:pt>
          <cx:pt idx="812">95616</cx:pt>
          <cx:pt idx="813">95616</cx:pt>
          <cx:pt idx="814">95619</cx:pt>
          <cx:pt idx="815">95620</cx:pt>
          <cx:pt idx="816">95620</cx:pt>
          <cx:pt idx="817">95624</cx:pt>
          <cx:pt idx="818">95624</cx:pt>
          <cx:pt idx="819">95320</cx:pt>
          <cx:pt idx="820">95628</cx:pt>
          <cx:pt idx="821">95628</cx:pt>
          <cx:pt idx="822">94534</cx:pt>
          <cx:pt idx="823">94534</cx:pt>
          <cx:pt idx="824">95230</cx:pt>
          <cx:pt idx="825">96103</cx:pt>
          <cx:pt idx="826">95632</cx:pt>
          <cx:pt idx="827">95632</cx:pt>
          <cx:pt idx="828">95746</cx:pt>
          <cx:pt idx="829">95949</cx:pt>
          <cx:pt idx="830">95635</cx:pt>
          <cx:pt idx="831">95326</cx:pt>
          <cx:pt idx="832">95641</cx:pt>
          <cx:pt idx="833">95327</cx:pt>
          <cx:pt idx="834">95327</cx:pt>
          <cx:pt idx="835">95328</cx:pt>
          <cx:pt idx="836">96143</cx:pt>
          <cx:pt idx="837">95645</cx:pt>
          <cx:pt idx="838">95676</cx:pt>
          <cx:pt idx="839">95237</cx:pt>
          <cx:pt idx="840">95253</cx:pt>
          <cx:pt idx="841">95240</cx:pt>
          <cx:pt idx="842">95650</cx:pt>
          <cx:pt idx="843">96118</cx:pt>
          <cx:pt idx="844">95336</cx:pt>
          <cx:pt idx="845">95336</cx:pt>
          <cx:pt idx="846">95901</cx:pt>
          <cx:pt idx="847">95652</cx:pt>
          <cx:pt idx="848">95722</cx:pt>
          <cx:pt idx="849">95346</cx:pt>
          <cx:pt idx="850">95357</cx:pt>
          <cx:pt idx="851">95358</cx:pt>
          <cx:pt idx="852">95245</cx:pt>
          <cx:pt idx="853">95959</cx:pt>
          <cx:pt idx="854">95360</cx:pt>
          <cx:pt idx="855">95660</cx:pt>
          <cx:pt idx="856">95361</cx:pt>
          <cx:pt idx="857">95663</cx:pt>
          <cx:pt idx="858">95665</cx:pt>
          <cx:pt idx="859">95666</cx:pt>
          <cx:pt idx="860">95666</cx:pt>
          <cx:pt idx="861">95667</cx:pt>
          <cx:pt idx="862">95669</cx:pt>
          <cx:pt idx="863">95970</cx:pt>
          <cx:pt idx="864">95670</cx:pt>
          <cx:pt idx="865">95672</cx:pt>
          <cx:pt idx="866">95673</cx:pt>
          <cx:pt idx="867">95674</cx:pt>
          <cx:pt idx="868">94571</cx:pt>
          <cx:pt idx="869">95366</cx:pt>
          <cx:pt idx="870">95677</cx:pt>
          <cx:pt idx="871">95677</cx:pt>
          <cx:pt idx="872">95765</cx:pt>
          <cx:pt idx="873">95678</cx:pt>
          <cx:pt idx="874">95814</cx:pt>
          <cx:pt idx="875">95835</cx:pt>
          <cx:pt idx="876">95833</cx:pt>
          <cx:pt idx="877">95827</cx:pt>
          <cx:pt idx="878">95819</cx:pt>
          <cx:pt idx="879">95832</cx:pt>
          <cx:pt idx="880">95821</cx:pt>
          <cx:pt idx="881">95829</cx:pt>
          <cx:pt idx="882">95830</cx:pt>
          <cx:pt idx="883">95830</cx:pt>
          <cx:pt idx="884">95841</cx:pt>
          <cx:pt idx="885">95825</cx:pt>
          <cx:pt idx="886">95826</cx:pt>
          <cx:pt idx="887">95824</cx:pt>
          <cx:pt idx="888">95822</cx:pt>
          <cx:pt idx="889">95828</cx:pt>
          <cx:pt idx="890">95837</cx:pt>
          <cx:pt idx="891">95368</cx:pt>
          <cx:pt idx="892">95368</cx:pt>
          <cx:pt idx="893">95249</cx:pt>
          <cx:pt idx="894">95249</cx:pt>
          <cx:pt idx="895">95977</cx:pt>
          <cx:pt idx="896">95728</cx:pt>
          <cx:pt idx="897">95684</cx:pt>
          <cx:pt idx="898">95370</cx:pt>
          <cx:pt idx="899">95209</cx:pt>
          <cx:pt idx="900">95215</cx:pt>
          <cx:pt idx="901">95215</cx:pt>
          <cx:pt idx="902">95215</cx:pt>
          <cx:pt idx="903">95219</cx:pt>
          <cx:pt idx="904">95979</cx:pt>
          <cx:pt idx="905">94585</cx:pt>
          <cx:pt idx="906">94585</cx:pt>
          <cx:pt idx="907">95982</cx:pt>
          <cx:pt idx="908">95685</cx:pt>
          <cx:pt idx="909">96145</cx:pt>
          <cx:pt idx="910">96148</cx:pt>
          <cx:pt idx="911">95391</cx:pt>
          <cx:pt idx="912">95304</cx:pt>
          <cx:pt idx="913">95385</cx:pt>
          <cx:pt idx="914">95689</cx:pt>
          <cx:pt idx="915">95255</cx:pt>
          <cx:pt idx="916">95255</cx:pt>
          <cx:pt idx="917">95257</cx:pt>
          <cx:pt idx="918">95693</cx:pt>
          <cx:pt idx="919">95694</cx:pt>
          <cx:pt idx="920">95776</cx:pt>
          <cx:pt idx="921">95776</cx:pt>
          <cx:pt idx="922">95903</cx:pt>
          <cx:pt idx="923">95903</cx:pt>
          <cx:pt idx="924">95949</cx:pt>
          <cx:pt idx="925">95240</cx:pt>
          <cx:pt idx="926">95957</cx:pt>
          <cx:pt idx="927">95354</cx:pt>
          <cx:pt idx="928">95742</cx:pt>
          <cx:pt idx="929">95820</cx:pt>
          <cx:pt idx="930">95212</cx:pt>
          <cx:pt idx="931">95205</cx:pt>
          <cx:pt idx="932">95615</cx:pt>
          <cx:pt idx="933">95653</cx:pt>
          <cx:pt idx="934">95829</cx:pt>
          <cx:pt idx="935">95822</cx:pt>
          <cx:pt idx="936">96161</cx:pt>
          <cx:pt idx="937">95689</cx:pt>
          <cx:pt idx="938">95614</cx:pt>
          <cx:pt idx="939">95762</cx:pt>
          <cx:pt idx="940">95231</cx:pt>
          <cx:pt idx="941">95356</cx:pt>
          <cx:pt idx="942">95357</cx:pt>
          <cx:pt idx="943">95621</cx:pt>
          <cx:pt idx="944">95612</cx:pt>
          <cx:pt idx="945">95618</cx:pt>
          <cx:pt idx="946">95624</cx:pt>
          <cx:pt idx="947">95758</cx:pt>
          <cx:pt idx="948">95630</cx:pt>
          <cx:pt idx="949">95305</cx:pt>
          <cx:pt idx="950">95640</cx:pt>
          <cx:pt idx="951">95328</cx:pt>
          <cx:pt idx="952">95650</cx:pt>
          <cx:pt idx="953">95667</cx:pt>
          <cx:pt idx="954">95864</cx:pt>
          <cx:pt idx="955">95811</cx:pt>
          <cx:pt idx="956">95834</cx:pt>
          <cx:pt idx="957">95370</cx:pt>
          <cx:pt idx="958">95215</cx:pt>
          <cx:pt idx="959">94585</cx:pt>
          <cx:pt idx="960">95385</cx:pt>
          <cx:pt idx="961">95605</cx:pt>
          <cx:pt idx="962">95903</cx:pt>
          <cx:pt idx="963">95313</cx:pt>
          <cx:pt idx="964">94533</cx:pt>
          <cx:pt idx="965">95351</cx:pt>
          <cx:pt idx="966">95363</cx:pt>
          <cx:pt idx="967">95386</cx:pt>
          <cx:pt idx="968">95618</cx:pt>
          <cx:pt idx="969">95960</cx:pt>
          <cx:pt idx="970">95961</cx:pt>
          <cx:pt idx="971">95613</cx:pt>
          <cx:pt idx="972">95212</cx:pt>
          <cx:pt idx="973">95686</cx:pt>
          <cx:pt idx="974">95694</cx:pt>
          <cx:pt idx="975">95698</cx:pt>
          <cx:pt idx="976">95912</cx:pt>
          <cx:pt idx="977">95624</cx:pt>
          <cx:pt idx="978">95638</cx:pt>
          <cx:pt idx="979">95955</cx:pt>
          <cx:pt idx="980">95742</cx:pt>
          <cx:pt idx="981">95673</cx:pt>
          <cx:pt idx="982">95816</cx:pt>
          <cx:pt idx="983">95209</cx:pt>
          <cx:pt idx="984">96161</cx:pt>
          <cx:pt idx="985">95692</cx:pt>
          <cx:pt idx="986">95305</cx:pt>
          <cx:pt idx="987">95253</cx:pt>
          <cx:pt idx="988">95655</cx:pt>
          <cx:pt idx="989">95955</cx:pt>
          <cx:pt idx="990">95957</cx:pt>
          <cx:pt idx="991">95355</cx:pt>
          <cx:pt idx="992">95247</cx:pt>
          <cx:pt idx="993">95960</cx:pt>
          <cx:pt idx="994">95361</cx:pt>
          <cx:pt idx="995">95206</cx:pt>
          <cx:pt idx="996">95691</cx:pt>
          <cx:pt idx="997">95605</cx:pt>
          <cx:pt idx="998">95694</cx:pt>
          <cx:pt idx="999">95993</cx:pt>
          <cx:pt idx="1000">95220</cx:pt>
          <cx:pt idx="1001">95843</cx:pt>
          <cx:pt idx="1002">95709</cx:pt>
          <cx:pt idx="1003">96140</cx:pt>
          <cx:pt idx="1004">95610</cx:pt>
          <cx:pt idx="1005">95713</cx:pt>
          <cx:pt idx="1006">95228</cx:pt>
          <cx:pt idx="1007">95616</cx:pt>
          <cx:pt idx="1008">95316</cx:pt>
          <cx:pt idx="1009">95937</cx:pt>
          <cx:pt idx="1010">95627</cx:pt>
          <cx:pt idx="1011">95628</cx:pt>
          <cx:pt idx="1012">95230</cx:pt>
          <cx:pt idx="1013">95949</cx:pt>
          <cx:pt idx="1014">95637</cx:pt>
          <cx:pt idx="1015">95641</cx:pt>
          <cx:pt idx="1016">96143</cx:pt>
          <cx:pt idx="1017">95253</cx:pt>
          <cx:pt idx="1018">95957</cx:pt>
          <cx:pt idx="1019">95351</cx:pt>
          <cx:pt idx="1020">95959</cx:pt>
          <cx:pt idx="1021">95669</cx:pt>
          <cx:pt idx="1022">95834</cx:pt>
          <cx:pt idx="1023">95209</cx:pt>
          <cx:pt idx="1024">95205</cx:pt>
          <cx:pt idx="1025">95204</cx:pt>
          <cx:pt idx="1026">95206</cx:pt>
          <cx:pt idx="1027">95688</cx:pt>
          <cx:pt idx="1028">95605</cx:pt>
          <cx:pt idx="1029">95776</cx:pt>
          <cx:pt idx="1030">95991</cx:pt>
          <cx:pt idx="1031">95993</cx:pt>
          <cx:pt idx="1032">95614</cx:pt>
          <cx:pt idx="1033">95626</cx:pt>
          <cx:pt idx="1034">95230</cx:pt>
          <cx:pt idx="1035">95674</cx:pt>
          <cx:pt idx="1036">95679</cx:pt>
          <cx:pt idx="1037">95757</cx:pt>
          <cx:pt idx="1038">95758</cx:pt>
          <cx:pt idx="1039">95945</cx:pt>
          <cx:pt idx="1040">95658</cx:pt>
          <cx:pt idx="1041">95765</cx:pt>
          <cx:pt idx="1042">95683</cx:pt>
          <cx:pt idx="1043">95310</cx:pt>
          <cx:pt idx="1044">95351</cx:pt>
          <cx:pt idx="1045">95367</cx:pt>
          <cx:pt idx="1046">95825</cx:pt>
          <cx:pt idx="1047">96161</cx:pt>
          <cx:pt idx="1048">95623</cx:pt>
          <cx:pt idx="1049">95658</cx:pt>
          <cx:pt idx="1050">95659</cx:pt>
          <cx:pt idx="1051">95962</cx:pt>
          <cx:pt idx="1052">95726</cx:pt>
          <cx:pt idx="1053">95901</cx:pt>
          <cx:pt idx="1054">95655</cx:pt>
          <cx:pt idx="1055">95832</cx:pt>
          <cx:pt idx="1056">96145</cx:pt>
          <cx:pt idx="1057">95987</cx:pt>
          <cx:pt idx="1058">95975</cx:pt>
          <cx:pt idx="1059">95709</cx:pt>
          <cx:pt idx="1060">95834</cx:pt>
          <cx:pt idx="1061">95834</cx:pt>
          <cx:pt idx="1062">95691</cx:pt>
          <cx:pt idx="1063">95987</cx:pt>
          <cx:pt idx="1064">95703</cx:pt>
          <cx:pt idx="1065">95630</cx:pt>
          <cx:pt idx="1066">95818</cx:pt>
          <cx:pt idx="1067">95688</cx:pt>
          <cx:pt idx="1068">95223</cx:pt>
          <cx:pt idx="1069">95762</cx:pt>
          <cx:pt idx="1070">95762</cx:pt>
          <cx:pt idx="1071">94533</cx:pt>
          <cx:pt idx="1072">96103</cx:pt>
          <cx:pt idx="1073">95629</cx:pt>
          <cx:pt idx="1074">95645</cx:pt>
          <cx:pt idx="1075">95337</cx:pt>
          <cx:pt idx="1076">95722</cx:pt>
          <cx:pt idx="1077">95350</cx:pt>
          <cx:pt idx="1078">95663</cx:pt>
          <cx:pt idx="1079">95664</cx:pt>
          <cx:pt idx="1080">95678</cx:pt>
          <cx:pt idx="1081">95829</cx:pt>
          <cx:pt idx="1082">95816</cx:pt>
          <cx:pt idx="1083">95209</cx:pt>
          <cx:pt idx="1084">95391</cx:pt>
          <cx:pt idx="1085">95391</cx:pt>
          <cx:pt idx="1086">95690</cx:pt>
          <cx:pt idx="1087">95607</cx:pt>
          <cx:pt idx="1088">95762</cx:pt>
          <cx:pt idx="1089">95842</cx:pt>
          <cx:pt idx="1090">95205</cx:pt>
          <cx:pt idx="1091">95361</cx:pt>
          <cx:pt idx="1092">95665</cx:pt>
          <cx:pt idx="1093">95668</cx:pt>
          <cx:pt idx="1094">95207</cx:pt>
          <cx:pt idx="1095">95383</cx:pt>
          <cx:pt idx="1096">95327</cx:pt>
          <cx:pt idx="1097">95970</cx:pt>
          <cx:pt idx="1098">95811</cx:pt>
          <cx:pt idx="1099">95204</cx:pt>
          <cx:pt idx="1100">95383</cx:pt>
          <cx:pt idx="1101">95949</cx:pt>
          <cx:pt idx="1102">95819</cx:pt>
          <cx:pt idx="1103">95219</cx:pt>
          <cx:pt idx="1104">95209</cx:pt>
          <cx:pt idx="1105">95385</cx:pt>
          <cx:pt idx="1106">95607</cx:pt>
          <cx:pt idx="1107">94533</cx:pt>
          <cx:pt idx="1108">95645</cx:pt>
          <cx:pt idx="1109">95236</cx:pt>
          <cx:pt idx="1110">95253</cx:pt>
          <cx:pt idx="1111">95337</cx:pt>
          <cx:pt idx="1112">95658</cx:pt>
          <cx:pt idx="1113">95361</cx:pt>
          <cx:pt idx="1114">95961</cx:pt>
          <cx:pt idx="1115">95664</cx:pt>
          <cx:pt idx="1116">95664</cx:pt>
          <cx:pt idx="1117">95666</cx:pt>
          <cx:pt idx="1118">95661</cx:pt>
          <cx:pt idx="1119">95818</cx:pt>
          <cx:pt idx="1120">95831</cx:pt>
          <cx:pt idx="1121">95864</cx:pt>
          <cx:pt idx="1122">95683</cx:pt>
          <cx:pt idx="1123">95304</cx:pt>
          <cx:pt idx="1124">95687</cx:pt>
          <cx:pt idx="1125">95903</cx:pt>
          <cx:pt idx="1126">95975</cx:pt>
          <cx:pt idx="1127">95703</cx:pt>
          <cx:pt idx="1128">95307</cx:pt>
          <cx:pt idx="1129">95614</cx:pt>
          <cx:pt idx="1130">95616</cx:pt>
          <cx:pt idx="1131">95620</cx:pt>
          <cx:pt idx="1132">95230</cx:pt>
          <cx:pt idx="1133">95321</cx:pt>
          <cx:pt idx="1134">95640</cx:pt>
          <cx:pt idx="1135">95722</cx:pt>
          <cx:pt idx="1136">95356</cx:pt>
          <cx:pt idx="1137">95351</cx:pt>
          <cx:pt idx="1138">95245</cx:pt>
          <cx:pt idx="1139">95360</cx:pt>
          <cx:pt idx="1140">95960</cx:pt>
          <cx:pt idx="1141">95726</cx:pt>
          <cx:pt idx="1142">95830</cx:pt>
          <cx:pt idx="1143">95831</cx:pt>
          <cx:pt idx="1144">95864</cx:pt>
          <cx:pt idx="1145">95683</cx:pt>
          <cx:pt idx="1146">95728</cx:pt>
          <cx:pt idx="1147">95206</cx:pt>
          <cx:pt idx="1148">95608</cx:pt>
          <cx:pt idx="1149">95305</cx:pt>
          <cx:pt idx="1150">95247</cx:pt>
          <cx:pt idx="1151">95679</cx:pt>
          <cx:pt idx="1152">95203</cx:pt>
          <cx:pt idx="1153">95982</cx:pt>
          <cx:pt idx="1154">95310</cx:pt>
          <cx:pt idx="1155">95624</cx:pt>
          <cx:pt idx="1156">95357</cx:pt>
          <cx:pt idx="1157">95824</cx:pt>
          <cx:pt idx="1158">95993</cx:pt>
          <cx:pt idx="1159">95606</cx:pt>
          <cx:pt idx="1160">95624</cx:pt>
          <cx:pt idx="1161">95357</cx:pt>
          <cx:pt idx="1162">95815</cx:pt>
          <cx:pt idx="1163">95689</cx:pt>
          <cx:pt idx="1164">95246</cx:pt>
          <cx:pt idx="1165">94571</cx:pt>
          <cx:pt idx="1166">95677</cx:pt>
          <cx:pt idx="1167">95678</cx:pt>
          <cx:pt idx="1168">95220</cx:pt>
          <cx:pt idx="1169">95222</cx:pt>
          <cx:pt idx="1170">95912</cx:pt>
          <cx:pt idx="1171">95223</cx:pt>
          <cx:pt idx="1172">95602</cx:pt>
          <cx:pt idx="1173">95602</cx:pt>
          <cx:pt idx="1174">95606</cx:pt>
          <cx:pt idx="1175">95918</cx:pt>
          <cx:pt idx="1176">95918</cx:pt>
          <cx:pt idx="1177">95607</cx:pt>
          <cx:pt idx="1178">96020</cx:pt>
          <cx:pt idx="1179">95713</cx:pt>
          <cx:pt idx="1180">95614</cx:pt>
          <cx:pt idx="1181">95228</cx:pt>
          <cx:pt idx="1182">95228</cx:pt>
          <cx:pt idx="1183">95228</cx:pt>
          <cx:pt idx="1184">95316</cx:pt>
          <cx:pt idx="1185">95316</cx:pt>
          <cx:pt idx="1186">95619</cx:pt>
          <cx:pt idx="1187">95619</cx:pt>
          <cx:pt idx="1188">95935</cx:pt>
          <cx:pt idx="1189">95935</cx:pt>
          <cx:pt idx="1190">95935</cx:pt>
          <cx:pt idx="1191">95937</cx:pt>
          <cx:pt idx="1192">95623</cx:pt>
          <cx:pt idx="1193">95757</cx:pt>
          <cx:pt idx="1194">95757</cx:pt>
          <cx:pt idx="1195">95626</cx:pt>
          <cx:pt idx="1196">95627</cx:pt>
          <cx:pt idx="1197">95628</cx:pt>
          <cx:pt idx="1198">94534</cx:pt>
          <cx:pt idx="1199">96103</cx:pt>
          <cx:pt idx="1200">95629</cx:pt>
          <cx:pt idx="1201">95630</cx:pt>
          <cx:pt idx="1202">95631</cx:pt>
          <cx:pt idx="1203">95631</cx:pt>
          <cx:pt idx="1204">95231</cx:pt>
          <cx:pt idx="1205">95632</cx:pt>
          <cx:pt idx="1206">95633</cx:pt>
          <cx:pt idx="1207">95634</cx:pt>
          <cx:pt idx="1208">95634</cx:pt>
          <cx:pt idx="1209">95746</cx:pt>
          <cx:pt idx="1210">95746</cx:pt>
          <cx:pt idx="1211">95746</cx:pt>
          <cx:pt idx="1212">95636</cx:pt>
          <cx:pt idx="1213">95305</cx:pt>
          <cx:pt idx="1214">95637</cx:pt>
          <cx:pt idx="1215">95638</cx:pt>
          <cx:pt idx="1216">95326</cx:pt>
          <cx:pt idx="1217">95640</cx:pt>
          <cx:pt idx="1218">95640</cx:pt>
          <cx:pt idx="1219">95641</cx:pt>
          <cx:pt idx="1220">95642</cx:pt>
          <cx:pt idx="1221">95328</cx:pt>
          <cx:pt idx="1222">95328</cx:pt>
          <cx:pt idx="1223">95645</cx:pt>
          <cx:pt idx="1224">95676</cx:pt>
          <cx:pt idx="1225">95330</cx:pt>
          <cx:pt idx="1226">95648</cx:pt>
          <cx:pt idx="1227">95236</cx:pt>
          <cx:pt idx="1228">95953</cx:pt>
          <cx:pt idx="1229">95237</cx:pt>
          <cx:pt idx="1230">95240</cx:pt>
          <cx:pt idx="1231">95651</cx:pt>
          <cx:pt idx="1232">96118</cx:pt>
          <cx:pt idx="1233">95653</cx:pt>
          <cx:pt idx="1234">95653</cx:pt>
          <cx:pt idx="1235">95337</cx:pt>
          <cx:pt idx="1236">95336</cx:pt>
          <cx:pt idx="1237">95336</cx:pt>
          <cx:pt idx="1238">95955</cx:pt>
          <cx:pt idx="1239">95955</cx:pt>
          <cx:pt idx="1240">95652</cx:pt>
          <cx:pt idx="1241">95957</cx:pt>
          <cx:pt idx="1242">95357</cx:pt>
          <cx:pt idx="1243">95351</cx:pt>
          <cx:pt idx="1244">95354</cx:pt>
          <cx:pt idx="1245">95245</cx:pt>
          <cx:pt idx="1246">95245</cx:pt>
          <cx:pt idx="1247">95246</cx:pt>
          <cx:pt idx="1248">95246</cx:pt>
          <cx:pt idx="1249">95659</cx:pt>
          <cx:pt idx="1250">95659</cx:pt>
          <cx:pt idx="1251">95660</cx:pt>
          <cx:pt idx="1252">95361</cx:pt>
          <cx:pt idx="1253">95962</cx:pt>
          <cx:pt idx="1254">95946</cx:pt>
          <cx:pt idx="1255">95663</cx:pt>
          <cx:pt idx="1256">95665</cx:pt>
          <cx:pt idx="1257">95666</cx:pt>
          <cx:pt idx="1258">95613</cx:pt>
          <cx:pt idx="1259">95667</cx:pt>
          <cx:pt idx="1260">95669</cx:pt>
          <cx:pt idx="1261">95726</cx:pt>
          <cx:pt idx="1262">95670</cx:pt>
          <cx:pt idx="1263">95742</cx:pt>
          <cx:pt idx="1264">95674</cx:pt>
          <cx:pt idx="1265">94571</cx:pt>
          <cx:pt idx="1266">94571</cx:pt>
          <cx:pt idx="1267">95366</cx:pt>
          <cx:pt idx="1268">95366</cx:pt>
          <cx:pt idx="1269">95367</cx:pt>
          <cx:pt idx="1270">95765</cx:pt>
          <cx:pt idx="1271">95677</cx:pt>
          <cx:pt idx="1272">95678</cx:pt>
          <cx:pt idx="1273">95747</cx:pt>
          <cx:pt idx="1274">95661</cx:pt>
          <cx:pt idx="1275">95678</cx:pt>
          <cx:pt idx="1276">95679</cx:pt>
          <cx:pt idx="1277">95814</cx:pt>
          <cx:pt idx="1278">95831</cx:pt>
          <cx:pt idx="1279">95815</cx:pt>
          <cx:pt idx="1280">95838</cx:pt>
          <cx:pt idx="1281">95835</cx:pt>
          <cx:pt idx="1282">95814</cx:pt>
          <cx:pt idx="1283">95828</cx:pt>
          <cx:pt idx="1284">95838</cx:pt>
          <cx:pt idx="1285">95826</cx:pt>
          <cx:pt idx="1286">95817</cx:pt>
          <cx:pt idx="1287">95814</cx:pt>
          <cx:pt idx="1288">95838</cx:pt>
          <cx:pt idx="1289">95817</cx:pt>
          <cx:pt idx="1290">95819</cx:pt>
          <cx:pt idx="1291">95815</cx:pt>
          <cx:pt idx="1292">95834</cx:pt>
          <cx:pt idx="1293">95811</cx:pt>
          <cx:pt idx="1294">95825</cx:pt>
          <cx:pt idx="1295">95823</cx:pt>
          <cx:pt idx="1296">95816</cx:pt>
          <cx:pt idx="1297">95841</cx:pt>
          <cx:pt idx="1298">95681</cx:pt>
          <cx:pt idx="1299">95682</cx:pt>
          <cx:pt idx="1300">95683</cx:pt>
          <cx:pt idx="1301">95977</cx:pt>
          <cx:pt idx="1302">95728</cx:pt>
          <cx:pt idx="1303">95684</cx:pt>
          <cx:pt idx="1304">95684</cx:pt>
          <cx:pt idx="1305">95684</cx:pt>
          <cx:pt idx="1306">95684</cx:pt>
          <cx:pt idx="1307">95372</cx:pt>
          <cx:pt idx="1308">95202</cx:pt>
          <cx:pt idx="1309">95219</cx:pt>
          <cx:pt idx="1310">95210</cx:pt>
          <cx:pt idx="1311">95202</cx:pt>
          <cx:pt idx="1312">95210</cx:pt>
          <cx:pt idx="1313">95219</cx:pt>
          <cx:pt idx="1314">95979</cx:pt>
          <cx:pt idx="1315">95982</cx:pt>
          <cx:pt idx="1316">95685</cx:pt>
          <cx:pt idx="1317">95685</cx:pt>
          <cx:pt idx="1318">95685</cx:pt>
          <cx:pt idx="1319">96148</cx:pt>
          <cx:pt idx="1320">95376</cx:pt>
          <cx:pt idx="1321">95304</cx:pt>
          <cx:pt idx="1322">95377</cx:pt>
          <cx:pt idx="1323">96161</cx:pt>
          <cx:pt idx="1324">95382</cx:pt>
          <cx:pt idx="1325">95380</cx:pt>
          <cx:pt idx="1326">95688</cx:pt>
          <cx:pt idx="1327">95254</cx:pt>
          <cx:pt idx="1328">95252</cx:pt>
          <cx:pt idx="1329">95252</cx:pt>
          <cx:pt idx="1330">95254</cx:pt>
          <cx:pt idx="1331">95254</cx:pt>
          <cx:pt idx="1332">95255</cx:pt>
          <cx:pt idx="1333">95691</cx:pt>
          <cx:pt idx="1334">95691</cx:pt>
          <cx:pt idx="1335">95692</cx:pt>
          <cx:pt idx="1336">95987</cx:pt>
          <cx:pt idx="1337">95693</cx:pt>
          <cx:pt idx="1338">95693</cx:pt>
          <cx:pt idx="1339">95695</cx:pt>
          <cx:pt idx="1340">95697</cx:pt>
          <cx:pt idx="1341">95903</cx:pt>
          <cx:pt idx="1342">94535</cx:pt>
          <cx:pt idx="1343">95379</cx:pt>
          <cx:pt idx="1344">95975</cx:pt>
          <cx:pt idx="1345">95379</cx:pt>
        </cx:lvl>
      </cx:strDim>
      <cx:numDim type="colorVal">
        <cx:f>'[Cache Creek visits by Zip.xlsx]Sheet1'!$I$2:$I$1752</cx:f>
        <cx:nf>'[Cache Creek visits by Zip.xlsx]Sheet1'!$I$1</cx:nf>
        <cx:lvl ptCount="1591" formatCode="General" name="Visits Sac">
          <cx:pt idx="0">3</cx:pt>
          <cx:pt idx="1">21</cx:pt>
          <cx:pt idx="2">1</cx:pt>
          <cx:pt idx="3">1</cx:pt>
          <cx:pt idx="4">11</cx:pt>
          <cx:pt idx="5">4</cx:pt>
          <cx:pt idx="6">2</cx:pt>
          <cx:pt idx="7">4</cx:pt>
          <cx:pt idx="8">10</cx:pt>
          <cx:pt idx="9">5</cx:pt>
          <cx:pt idx="10">2</cx:pt>
          <cx:pt idx="11">21</cx:pt>
          <cx:pt idx="12">35</cx:pt>
          <cx:pt idx="13">25</cx:pt>
          <cx:pt idx="14">68</cx:pt>
          <cx:pt idx="15">11</cx:pt>
          <cx:pt idx="16">5</cx:pt>
          <cx:pt idx="17">850</cx:pt>
          <cx:pt idx="18">13</cx:pt>
          <cx:pt idx="19">2</cx:pt>
          <cx:pt idx="20">2</cx:pt>
          <cx:pt idx="21">7</cx:pt>
          <cx:pt idx="22">25</cx:pt>
          <cx:pt idx="23">11</cx:pt>
          <cx:pt idx="24">2</cx:pt>
          <cx:pt idx="25">121</cx:pt>
          <cx:pt idx="26">100</cx:pt>
          <cx:pt idx="27">5</cx:pt>
          <cx:pt idx="28">2</cx:pt>
          <cx:pt idx="29">1</cx:pt>
          <cx:pt idx="30">872</cx:pt>
          <cx:pt idx="31">24</cx:pt>
          <cx:pt idx="32">10</cx:pt>
          <cx:pt idx="33">9</cx:pt>
          <cx:pt idx="34">5</cx:pt>
          <cx:pt idx="35">9</cx:pt>
          <cx:pt idx="36">11</cx:pt>
          <cx:pt idx="37">31</cx:pt>
          <cx:pt idx="38">11</cx:pt>
          <cx:pt idx="39">2</cx:pt>
          <cx:pt idx="40">8</cx:pt>
          <cx:pt idx="41">2</cx:pt>
          <cx:pt idx="42">68</cx:pt>
          <cx:pt idx="43">4</cx:pt>
          <cx:pt idx="44">20</cx:pt>
          <cx:pt idx="45">41</cx:pt>
          <cx:pt idx="46">2</cx:pt>
          <cx:pt idx="47">1</cx:pt>
          <cx:pt idx="48">1</cx:pt>
          <cx:pt idx="49">2</cx:pt>
          <cx:pt idx="50">1</cx:pt>
          <cx:pt idx="51">19</cx:pt>
          <cx:pt idx="52">11</cx:pt>
          <cx:pt idx="53">1</cx:pt>
          <cx:pt idx="54">13</cx:pt>
          <cx:pt idx="55">5</cx:pt>
          <cx:pt idx="56">84</cx:pt>
          <cx:pt idx="57">1</cx:pt>
          <cx:pt idx="58">4</cx:pt>
          <cx:pt idx="59">30</cx:pt>
          <cx:pt idx="60">1</cx:pt>
          <cx:pt idx="61">2</cx:pt>
          <cx:pt idx="62">1</cx:pt>
          <cx:pt idx="63">1</cx:pt>
          <cx:pt idx="64">4</cx:pt>
          <cx:pt idx="65">11</cx:pt>
          <cx:pt idx="66">10</cx:pt>
          <cx:pt idx="67">14</cx:pt>
          <cx:pt idx="68">17</cx:pt>
          <cx:pt idx="69">20</cx:pt>
          <cx:pt idx="70">2</cx:pt>
          <cx:pt idx="71">1</cx:pt>
          <cx:pt idx="72">5</cx:pt>
          <cx:pt idx="73">15</cx:pt>
          <cx:pt idx="74">94</cx:pt>
          <cx:pt idx="75">1</cx:pt>
          <cx:pt idx="76">1520</cx:pt>
          <cx:pt idx="77">2</cx:pt>
          <cx:pt idx="78">3</cx:pt>
          <cx:pt idx="79">16</cx:pt>
          <cx:pt idx="80">976</cx:pt>
          <cx:pt idx="81">2</cx:pt>
          <cx:pt idx="82">4</cx:pt>
          <cx:pt idx="83">2</cx:pt>
          <cx:pt idx="84">4</cx:pt>
          <cx:pt idx="85">24</cx:pt>
          <cx:pt idx="86">1</cx:pt>
          <cx:pt idx="87">10</cx:pt>
          <cx:pt idx="88">3</cx:pt>
          <cx:pt idx="89">3</cx:pt>
          <cx:pt idx="90">2</cx:pt>
          <cx:pt idx="91">1</cx:pt>
          <cx:pt idx="92">7</cx:pt>
          <cx:pt idx="93">25</cx:pt>
          <cx:pt idx="94">1</cx:pt>
          <cx:pt idx="95">81</cx:pt>
          <cx:pt idx="96">2</cx:pt>
          <cx:pt idx="97">40</cx:pt>
          <cx:pt idx="98">7</cx:pt>
          <cx:pt idx="99">11</cx:pt>
          <cx:pt idx="100">1</cx:pt>
          <cx:pt idx="101">2</cx:pt>
          <cx:pt idx="102">1</cx:pt>
          <cx:pt idx="103">63</cx:pt>
          <cx:pt idx="104">84</cx:pt>
          <cx:pt idx="105">4</cx:pt>
          <cx:pt idx="106">21</cx:pt>
          <cx:pt idx="107">36</cx:pt>
          <cx:pt idx="108">16</cx:pt>
          <cx:pt idx="109">20</cx:pt>
          <cx:pt idx="110">1</cx:pt>
          <cx:pt idx="111">8</cx:pt>
          <cx:pt idx="112">11</cx:pt>
          <cx:pt idx="113">2</cx:pt>
          <cx:pt idx="114">2</cx:pt>
          <cx:pt idx="115">33</cx:pt>
          <cx:pt idx="116">2</cx:pt>
          <cx:pt idx="117">28</cx:pt>
          <cx:pt idx="118">21</cx:pt>
          <cx:pt idx="119">2</cx:pt>
          <cx:pt idx="120">35</cx:pt>
          <cx:pt idx="121">30</cx:pt>
          <cx:pt idx="122">5</cx:pt>
          <cx:pt idx="123">1</cx:pt>
          <cx:pt idx="124">56</cx:pt>
          <cx:pt idx="125">2</cx:pt>
          <cx:pt idx="126">1</cx:pt>
          <cx:pt idx="127">1</cx:pt>
          <cx:pt idx="128">666</cx:pt>
          <cx:pt idx="129">30</cx:pt>
          <cx:pt idx="130">29</cx:pt>
          <cx:pt idx="131">10</cx:pt>
          <cx:pt idx="132">7</cx:pt>
          <cx:pt idx="133">87</cx:pt>
          <cx:pt idx="134">119</cx:pt>
          <cx:pt idx="135">1</cx:pt>
          <cx:pt idx="136">1</cx:pt>
          <cx:pt idx="137">1</cx:pt>
          <cx:pt idx="138">11</cx:pt>
          <cx:pt idx="139">13</cx:pt>
          <cx:pt idx="140">1</cx:pt>
          <cx:pt idx="141">4</cx:pt>
          <cx:pt idx="142">107</cx:pt>
          <cx:pt idx="143">5</cx:pt>
          <cx:pt idx="144">4</cx:pt>
          <cx:pt idx="145">78</cx:pt>
          <cx:pt idx="146">42</cx:pt>
          <cx:pt idx="147">14</cx:pt>
          <cx:pt idx="148">1</cx:pt>
          <cx:pt idx="149">666</cx:pt>
          <cx:pt idx="150">3</cx:pt>
          <cx:pt idx="151">2</cx:pt>
          <cx:pt idx="152">35</cx:pt>
          <cx:pt idx="153">9</cx:pt>
          <cx:pt idx="154">2</cx:pt>
          <cx:pt idx="155">2</cx:pt>
          <cx:pt idx="156">2</cx:pt>
          <cx:pt idx="157">1</cx:pt>
          <cx:pt idx="158">6</cx:pt>
          <cx:pt idx="159">1</cx:pt>
          <cx:pt idx="160">11</cx:pt>
          <cx:pt idx="161">1</cx:pt>
          <cx:pt idx="162">15</cx:pt>
          <cx:pt idx="163">1</cx:pt>
          <cx:pt idx="164">30</cx:pt>
          <cx:pt idx="165">24</cx:pt>
          <cx:pt idx="166">1</cx:pt>
          <cx:pt idx="167">96</cx:pt>
          <cx:pt idx="168">39</cx:pt>
          <cx:pt idx="169">42</cx:pt>
          <cx:pt idx="170">2</cx:pt>
          <cx:pt idx="171">16</cx:pt>
          <cx:pt idx="172">220</cx:pt>
          <cx:pt idx="173">2</cx:pt>
          <cx:pt idx="174">1</cx:pt>
          <cx:pt idx="175">6</cx:pt>
          <cx:pt idx="176">70</cx:pt>
          <cx:pt idx="177">1</cx:pt>
          <cx:pt idx="178">2</cx:pt>
          <cx:pt idx="179">2</cx:pt>
          <cx:pt idx="180">9</cx:pt>
          <cx:pt idx="181">4</cx:pt>
          <cx:pt idx="182">1</cx:pt>
          <cx:pt idx="183">10</cx:pt>
          <cx:pt idx="184">6</cx:pt>
          <cx:pt idx="185">2</cx:pt>
          <cx:pt idx="186">11</cx:pt>
          <cx:pt idx="187">5</cx:pt>
          <cx:pt idx="188">7</cx:pt>
          <cx:pt idx="189">94</cx:pt>
          <cx:pt idx="190">6</cx:pt>
          <cx:pt idx="191">20</cx:pt>
          <cx:pt idx="192">9</cx:pt>
          <cx:pt idx="193">17</cx:pt>
          <cx:pt idx="194">2</cx:pt>
          <cx:pt idx="195">2</cx:pt>
          <cx:pt idx="196">4</cx:pt>
          <cx:pt idx="197">22</cx:pt>
          <cx:pt idx="198">6</cx:pt>
          <cx:pt idx="199">4</cx:pt>
          <cx:pt idx="200">2</cx:pt>
          <cx:pt idx="201">7</cx:pt>
          <cx:pt idx="202">4</cx:pt>
          <cx:pt idx="203">15</cx:pt>
          <cx:pt idx="204">24</cx:pt>
          <cx:pt idx="205">1</cx:pt>
          <cx:pt idx="206">2</cx:pt>
          <cx:pt idx="207">1</cx:pt>
          <cx:pt idx="208">1</cx:pt>
          <cx:pt idx="209">1</cx:pt>
          <cx:pt idx="210">1</cx:pt>
          <cx:pt idx="211">2</cx:pt>
          <cx:pt idx="212">1</cx:pt>
          <cx:pt idx="213">16</cx:pt>
          <cx:pt idx="214">3</cx:pt>
          <cx:pt idx="215">2</cx:pt>
          <cx:pt idx="216">1</cx:pt>
          <cx:pt idx="217">2</cx:pt>
          <cx:pt idx="218">1</cx:pt>
          <cx:pt idx="219">27</cx:pt>
          <cx:pt idx="220">63</cx:pt>
          <cx:pt idx="221">56</cx:pt>
          <cx:pt idx="222">21</cx:pt>
          <cx:pt idx="223">67</cx:pt>
          <cx:pt idx="224">2</cx:pt>
          <cx:pt idx="225">1</cx:pt>
          <cx:pt idx="226">15</cx:pt>
          <cx:pt idx="227">2</cx:pt>
          <cx:pt idx="228">2</cx:pt>
          <cx:pt idx="229">107</cx:pt>
          <cx:pt idx="230">81</cx:pt>
          <cx:pt idx="231">3</cx:pt>
          <cx:pt idx="232">1</cx:pt>
          <cx:pt idx="233">2</cx:pt>
          <cx:pt idx="234">12</cx:pt>
          <cx:pt idx="235">70</cx:pt>
          <cx:pt idx="236">35</cx:pt>
          <cx:pt idx="237">2</cx:pt>
          <cx:pt idx="238">24</cx:pt>
          <cx:pt idx="239">28</cx:pt>
          <cx:pt idx="240">2</cx:pt>
          <cx:pt idx="241">4</cx:pt>
          <cx:pt idx="242">2</cx:pt>
          <cx:pt idx="243">8</cx:pt>
          <cx:pt idx="244">2</cx:pt>
          <cx:pt idx="245">1</cx:pt>
          <cx:pt idx="246">27</cx:pt>
          <cx:pt idx="247">14</cx:pt>
          <cx:pt idx="248">4</cx:pt>
          <cx:pt idx="249">20</cx:pt>
          <cx:pt idx="250">1</cx:pt>
          <cx:pt idx="251">63</cx:pt>
          <cx:pt idx="252">1</cx:pt>
          <cx:pt idx="253">7</cx:pt>
          <cx:pt idx="254">2</cx:pt>
          <cx:pt idx="255">9</cx:pt>
          <cx:pt idx="256">4</cx:pt>
          <cx:pt idx="257">16</cx:pt>
          <cx:pt idx="258">1</cx:pt>
          <cx:pt idx="259">17</cx:pt>
          <cx:pt idx="260">13</cx:pt>
          <cx:pt idx="261">1</cx:pt>
          <cx:pt idx="262">1</cx:pt>
          <cx:pt idx="263">7</cx:pt>
          <cx:pt idx="264">1</cx:pt>
          <cx:pt idx="265">30</cx:pt>
          <cx:pt idx="266">36</cx:pt>
          <cx:pt idx="267">25</cx:pt>
          <cx:pt idx="268">1</cx:pt>
          <cx:pt idx="269">35</cx:pt>
          <cx:pt idx="270">4</cx:pt>
          <cx:pt idx="271">1</cx:pt>
          <cx:pt idx="272">3</cx:pt>
          <cx:pt idx="273">15</cx:pt>
          <cx:pt idx="274">2</cx:pt>
          <cx:pt idx="275">41</cx:pt>
          <cx:pt idx="276">9</cx:pt>
          <cx:pt idx="277">24</cx:pt>
          <cx:pt idx="278">1</cx:pt>
          <cx:pt idx="279">5</cx:pt>
          <cx:pt idx="280">1</cx:pt>
          <cx:pt idx="281">2</cx:pt>
          <cx:pt idx="282">23</cx:pt>
          <cx:pt idx="283">20</cx:pt>
          <cx:pt idx="284">1</cx:pt>
          <cx:pt idx="285">1</cx:pt>
          <cx:pt idx="286">17</cx:pt>
          <cx:pt idx="287">850</cx:pt>
          <cx:pt idx="288">1</cx:pt>
          <cx:pt idx="289">3</cx:pt>
          <cx:pt idx="290">78</cx:pt>
          <cx:pt idx="291">21</cx:pt>
          <cx:pt idx="292">1</cx:pt>
          <cx:pt idx="293">1</cx:pt>
          <cx:pt idx="294">1</cx:pt>
          <cx:pt idx="295">1</cx:pt>
          <cx:pt idx="296">2</cx:pt>
          <cx:pt idx="297">3</cx:pt>
          <cx:pt idx="298">42</cx:pt>
          <cx:pt idx="299">11</cx:pt>
          <cx:pt idx="300">57</cx:pt>
          <cx:pt idx="301">10</cx:pt>
          <cx:pt idx="302">17</cx:pt>
          <cx:pt idx="303">2</cx:pt>
          <cx:pt idx="304">4</cx:pt>
          <cx:pt idx="305">2</cx:pt>
          <cx:pt idx="306">2</cx:pt>
          <cx:pt idx="307">1</cx:pt>
          <cx:pt idx="308">19</cx:pt>
          <cx:pt idx="309">2</cx:pt>
          <cx:pt idx="310">1</cx:pt>
          <cx:pt idx="311">100</cx:pt>
          <cx:pt idx="312">3</cx:pt>
          <cx:pt idx="313">2</cx:pt>
          <cx:pt idx="314">21</cx:pt>
          <cx:pt idx="315">5</cx:pt>
          <cx:pt idx="316">1</cx:pt>
          <cx:pt idx="317">2</cx:pt>
          <cx:pt idx="318">2</cx:pt>
          <cx:pt idx="319">5</cx:pt>
          <cx:pt idx="320">2</cx:pt>
          <cx:pt idx="321">26</cx:pt>
          <cx:pt idx="322">872</cx:pt>
          <cx:pt idx="323">21</cx:pt>
          <cx:pt idx="324">84</cx:pt>
          <cx:pt idx="325">2</cx:pt>
          <cx:pt idx="326">26</cx:pt>
          <cx:pt idx="327">1</cx:pt>
          <cx:pt idx="328">25</cx:pt>
          <cx:pt idx="329">1</cx:pt>
          <cx:pt idx="330">2</cx:pt>
          <cx:pt idx="331">13</cx:pt>
          <cx:pt idx="332">5</cx:pt>
          <cx:pt idx="333">17</cx:pt>
          <cx:pt idx="334">84</cx:pt>
          <cx:pt idx="335">1</cx:pt>
          <cx:pt idx="336">1</cx:pt>
          <cx:pt idx="337">81</cx:pt>
          <cx:pt idx="338">2</cx:pt>
          <cx:pt idx="339">42</cx:pt>
          <cx:pt idx="340">2</cx:pt>
          <cx:pt idx="341">81</cx:pt>
          <cx:pt idx="342">5</cx:pt>
          <cx:pt idx="343">22</cx:pt>
          <cx:pt idx="344">6</cx:pt>
          <cx:pt idx="345">13</cx:pt>
          <cx:pt idx="346">1</cx:pt>
          <cx:pt idx="347">15</cx:pt>
          <cx:pt idx="348">1</cx:pt>
          <cx:pt idx="349">1</cx:pt>
          <cx:pt idx="350">1</cx:pt>
          <cx:pt idx="351">6</cx:pt>
          <cx:pt idx="352">57</cx:pt>
          <cx:pt idx="353">47</cx:pt>
          <cx:pt idx="354">10</cx:pt>
          <cx:pt idx="355">2</cx:pt>
          <cx:pt idx="356">2</cx:pt>
          <cx:pt idx="357">1</cx:pt>
          <cx:pt idx="358">2</cx:pt>
          <cx:pt idx="359">21</cx:pt>
          <cx:pt idx="360">31</cx:pt>
          <cx:pt idx="361">4</cx:pt>
          <cx:pt idx="362">1</cx:pt>
          <cx:pt idx="363">872</cx:pt>
          <cx:pt idx="364">2</cx:pt>
          <cx:pt idx="365">20</cx:pt>
          <cx:pt idx="366">63</cx:pt>
          <cx:pt idx="367">16</cx:pt>
          <cx:pt idx="368">2</cx:pt>
          <cx:pt idx="369">1</cx:pt>
          <cx:pt idx="370">10</cx:pt>
          <cx:pt idx="371">3</cx:pt>
          <cx:pt idx="372">2</cx:pt>
          <cx:pt idx="373">1</cx:pt>
          <cx:pt idx="374">1</cx:pt>
          <cx:pt idx="375">1</cx:pt>
          <cx:pt idx="376">100</cx:pt>
          <cx:pt idx="377">2</cx:pt>
          <cx:pt idx="378">10</cx:pt>
          <cx:pt idx="379">850</cx:pt>
          <cx:pt idx="380">7</cx:pt>
          <cx:pt idx="381">56</cx:pt>
          <cx:pt idx="382">25</cx:pt>
          <cx:pt idx="383">1</cx:pt>
          <cx:pt idx="384">1</cx:pt>
          <cx:pt idx="385">1</cx:pt>
          <cx:pt idx="386">1</cx:pt>
          <cx:pt idx="387">25</cx:pt>
          <cx:pt idx="388">403</cx:pt>
          <cx:pt idx="389">4</cx:pt>
          <cx:pt idx="390">1</cx:pt>
          <cx:pt idx="391">2</cx:pt>
          <cx:pt idx="392">107</cx:pt>
          <cx:pt idx="393">6</cx:pt>
          <cx:pt idx="394">1</cx:pt>
          <cx:pt idx="395">1</cx:pt>
          <cx:pt idx="396">2</cx:pt>
          <cx:pt idx="397">20</cx:pt>
          <cx:pt idx="398">1</cx:pt>
          <cx:pt idx="399">4</cx:pt>
          <cx:pt idx="400">1</cx:pt>
          <cx:pt idx="401">1</cx:pt>
          <cx:pt idx="402">1</cx:pt>
          <cx:pt idx="403">1</cx:pt>
          <cx:pt idx="404">2</cx:pt>
          <cx:pt idx="405">2</cx:pt>
          <cx:pt idx="406">107</cx:pt>
          <cx:pt idx="407">4</cx:pt>
          <cx:pt idx="408">6</cx:pt>
          <cx:pt idx="409">6</cx:pt>
          <cx:pt idx="410">2</cx:pt>
          <cx:pt idx="411">47</cx:pt>
          <cx:pt idx="412">1</cx:pt>
          <cx:pt idx="413">5</cx:pt>
          <cx:pt idx="414">2</cx:pt>
          <cx:pt idx="415">44</cx:pt>
          <cx:pt idx="416">1</cx:pt>
          <cx:pt idx="417">44</cx:pt>
          <cx:pt idx="418">4</cx:pt>
          <cx:pt idx="419">1</cx:pt>
          <cx:pt idx="420">20</cx:pt>
          <cx:pt idx="421">1</cx:pt>
          <cx:pt idx="422">11</cx:pt>
          <cx:pt idx="423">1</cx:pt>
          <cx:pt idx="424">1</cx:pt>
          <cx:pt idx="425">5</cx:pt>
          <cx:pt idx="426">2</cx:pt>
          <cx:pt idx="427">1</cx:pt>
          <cx:pt idx="428">25</cx:pt>
          <cx:pt idx="429">23</cx:pt>
          <cx:pt idx="430">68</cx:pt>
          <cx:pt idx="431">1</cx:pt>
          <cx:pt idx="432">1</cx:pt>
          <cx:pt idx="433">1</cx:pt>
          <cx:pt idx="434">24</cx:pt>
          <cx:pt idx="435">4</cx:pt>
          <cx:pt idx="436">96</cx:pt>
          <cx:pt idx="437">1</cx:pt>
          <cx:pt idx="438">100</cx:pt>
          <cx:pt idx="439">2</cx:pt>
          <cx:pt idx="440">2</cx:pt>
          <cx:pt idx="441">8</cx:pt>
          <cx:pt idx="442">96</cx:pt>
          <cx:pt idx="443">2</cx:pt>
          <cx:pt idx="444">2</cx:pt>
          <cx:pt idx="445">14</cx:pt>
          <cx:pt idx="446">220</cx:pt>
          <cx:pt idx="447">19</cx:pt>
          <cx:pt idx="448">3</cx:pt>
          <cx:pt idx="449">7</cx:pt>
          <cx:pt idx="450">19</cx:pt>
          <cx:pt idx="451">56</cx:pt>
          <cx:pt idx="452">1</cx:pt>
          <cx:pt idx="453">1</cx:pt>
          <cx:pt idx="454">514</cx:pt>
          <cx:pt idx="455">5</cx:pt>
          <cx:pt idx="456">2</cx:pt>
          <cx:pt idx="457">13</cx:pt>
          <cx:pt idx="458">4</cx:pt>
          <cx:pt idx="459">1</cx:pt>
          <cx:pt idx="460">3</cx:pt>
          <cx:pt idx="461">119</cx:pt>
          <cx:pt idx="462">4</cx:pt>
          <cx:pt idx="463">2</cx:pt>
          <cx:pt idx="464">30</cx:pt>
          <cx:pt idx="465">12</cx:pt>
          <cx:pt idx="466">41</cx:pt>
          <cx:pt idx="467">8</cx:pt>
          <cx:pt idx="468">2</cx:pt>
          <cx:pt idx="469">9</cx:pt>
          <cx:pt idx="470">4</cx:pt>
          <cx:pt idx="471">11</cx:pt>
          <cx:pt idx="472">29</cx:pt>
          <cx:pt idx="473">1</cx:pt>
          <cx:pt idx="474">100</cx:pt>
          <cx:pt idx="475">96</cx:pt>
          <cx:pt idx="476">24</cx:pt>
          <cx:pt idx="477">4</cx:pt>
          <cx:pt idx="478">28</cx:pt>
          <cx:pt idx="479">14</cx:pt>
          <cx:pt idx="480">1</cx:pt>
          <cx:pt idx="481">1</cx:pt>
          <cx:pt idx="482">25</cx:pt>
          <cx:pt idx="483">42</cx:pt>
          <cx:pt idx="484">3</cx:pt>
          <cx:pt idx="485">36</cx:pt>
          <cx:pt idx="486">24</cx:pt>
          <cx:pt idx="487">4</cx:pt>
          <cx:pt idx="488">33</cx:pt>
          <cx:pt idx="489">24</cx:pt>
          <cx:pt idx="490">1</cx:pt>
          <cx:pt idx="491">9</cx:pt>
          <cx:pt idx="492">2</cx:pt>
          <cx:pt idx="493">7</cx:pt>
          <cx:pt idx="494">3</cx:pt>
          <cx:pt idx="495">78</cx:pt>
          <cx:pt idx="496">1</cx:pt>
          <cx:pt idx="497">4</cx:pt>
          <cx:pt idx="498">2</cx:pt>
          <cx:pt idx="499">1</cx:pt>
          <cx:pt idx="500">1</cx:pt>
          <cx:pt idx="501">1</cx:pt>
          <cx:pt idx="502">2</cx:pt>
          <cx:pt idx="503">67</cx:pt>
          <cx:pt idx="504">514</cx:pt>
          <cx:pt idx="505">1</cx:pt>
          <cx:pt idx="506">2</cx:pt>
          <cx:pt idx="507">15</cx:pt>
          <cx:pt idx="508">17</cx:pt>
          <cx:pt idx="509">1</cx:pt>
          <cx:pt idx="510">10</cx:pt>
          <cx:pt idx="511">15</cx:pt>
          <cx:pt idx="512">1</cx:pt>
          <cx:pt idx="513">1</cx:pt>
          <cx:pt idx="514">81</cx:pt>
          <cx:pt idx="515">1</cx:pt>
          <cx:pt idx="516">1</cx:pt>
          <cx:pt idx="517">2</cx:pt>
          <cx:pt idx="518">42</cx:pt>
          <cx:pt idx="519">2</cx:pt>
          <cx:pt idx="520">26</cx:pt>
          <cx:pt idx="521">17</cx:pt>
          <cx:pt idx="522">25</cx:pt>
          <cx:pt idx="523">24</cx:pt>
          <cx:pt idx="524">35</cx:pt>
          <cx:pt idx="525">25</cx:pt>
          <cx:pt idx="526">5</cx:pt>
          <cx:pt idx="527">3</cx:pt>
          <cx:pt idx="528">41</cx:pt>
          <cx:pt idx="529">4</cx:pt>
          <cx:pt idx="530">1</cx:pt>
          <cx:pt idx="531">5</cx:pt>
          <cx:pt idx="532">220</cx:pt>
          <cx:pt idx="533">2</cx:pt>
          <cx:pt idx="534">100</cx:pt>
          <cx:pt idx="535">56</cx:pt>
          <cx:pt idx="536">21</cx:pt>
          <cx:pt idx="537">2</cx:pt>
          <cx:pt idx="538">28</cx:pt>
          <cx:pt idx="539">514</cx:pt>
          <cx:pt idx="540">8</cx:pt>
          <cx:pt idx="541">11</cx:pt>
          <cx:pt idx="542">12</cx:pt>
          <cx:pt idx="543">1897</cx:pt>
          <cx:pt idx="544">57</cx:pt>
          <cx:pt idx="545">6</cx:pt>
          <cx:pt idx="546">1</cx:pt>
          <cx:pt idx="547">1</cx:pt>
          <cx:pt idx="548">1</cx:pt>
          <cx:pt idx="549">1</cx:pt>
          <cx:pt idx="550">2</cx:pt>
          <cx:pt idx="551">12</cx:pt>
          <cx:pt idx="552">1</cx:pt>
          <cx:pt idx="553">1897</cx:pt>
          <cx:pt idx="554">12</cx:pt>
          <cx:pt idx="555">1</cx:pt>
          <cx:pt idx="556">4</cx:pt>
          <cx:pt idx="557">4</cx:pt>
          <cx:pt idx="558">2</cx:pt>
          <cx:pt idx="559">2</cx:pt>
          <cx:pt idx="560">12</cx:pt>
          <cx:pt idx="561">1</cx:pt>
          <cx:pt idx="562">1</cx:pt>
          <cx:pt idx="563">241</cx:pt>
          <cx:pt idx="564">2</cx:pt>
          <cx:pt idx="565">2</cx:pt>
          <cx:pt idx="566">3</cx:pt>
          <cx:pt idx="567">2</cx:pt>
          <cx:pt idx="568">1</cx:pt>
          <cx:pt idx="569">4</cx:pt>
          <cx:pt idx="570">2</cx:pt>
          <cx:pt idx="571">4</cx:pt>
          <cx:pt idx="572">1</cx:pt>
          <cx:pt idx="573">6</cx:pt>
          <cx:pt idx="574">2</cx:pt>
          <cx:pt idx="575">2</cx:pt>
          <cx:pt idx="576">1</cx:pt>
          <cx:pt idx="577">2</cx:pt>
          <cx:pt idx="578">11</cx:pt>
          <cx:pt idx="579">2</cx:pt>
          <cx:pt idx="580">1</cx:pt>
          <cx:pt idx="581">1</cx:pt>
          <cx:pt idx="582">976</cx:pt>
          <cx:pt idx="583">2</cx:pt>
          <cx:pt idx="584">39</cx:pt>
          <cx:pt idx="585">2</cx:pt>
          <cx:pt idx="586">24</cx:pt>
          <cx:pt idx="587">93</cx:pt>
          <cx:pt idx="588">7</cx:pt>
          <cx:pt idx="589">24</cx:pt>
          <cx:pt idx="590">1</cx:pt>
          <cx:pt idx="591">1</cx:pt>
          <cx:pt idx="592">1</cx:pt>
          <cx:pt idx="593">2</cx:pt>
          <cx:pt idx="594">20</cx:pt>
          <cx:pt idx="595">1</cx:pt>
          <cx:pt idx="596">3</cx:pt>
          <cx:pt idx="597">5</cx:pt>
          <cx:pt idx="598">30</cx:pt>
          <cx:pt idx="599">666</cx:pt>
          <cx:pt idx="600">241</cx:pt>
          <cx:pt idx="601">42</cx:pt>
          <cx:pt idx="602">2</cx:pt>
          <cx:pt idx="603">24</cx:pt>
          <cx:pt idx="604">31</cx:pt>
          <cx:pt idx="605">3</cx:pt>
          <cx:pt idx="606">21</cx:pt>
          <cx:pt idx="607">5</cx:pt>
          <cx:pt idx="608">5</cx:pt>
          <cx:pt idx="609">2</cx:pt>
          <cx:pt idx="610">40</cx:pt>
          <cx:pt idx="611">7</cx:pt>
          <cx:pt idx="612">3</cx:pt>
          <cx:pt idx="613">2</cx:pt>
          <cx:pt idx="614">94</cx:pt>
          <cx:pt idx="615">19</cx:pt>
          <cx:pt idx="616">7</cx:pt>
          <cx:pt idx="617">20</cx:pt>
          <cx:pt idx="618">403</cx:pt>
          <cx:pt idx="619">96</cx:pt>
          <cx:pt idx="620">14</cx:pt>
          <cx:pt idx="621">17</cx:pt>
          <cx:pt idx="622">15</cx:pt>
          <cx:pt idx="623">15</cx:pt>
          <cx:pt idx="624">16</cx:pt>
          <cx:pt idx="625">57</cx:pt>
          <cx:pt idx="626">25</cx:pt>
          <cx:pt idx="627">21</cx:pt>
          <cx:pt idx="628">976</cx:pt>
          <cx:pt idx="629">29</cx:pt>
          <cx:pt idx="630">1</cx:pt>
          <cx:pt idx="631">1</cx:pt>
          <cx:pt idx="632">872</cx:pt>
          <cx:pt idx="633">1</cx:pt>
          <cx:pt idx="634">24</cx:pt>
          <cx:pt idx="635">36</cx:pt>
          <cx:pt idx="636">1</cx:pt>
          <cx:pt idx="637">2</cx:pt>
          <cx:pt idx="638">30</cx:pt>
          <cx:pt idx="639">24</cx:pt>
          <cx:pt idx="640">29</cx:pt>
          <cx:pt idx="641">2</cx:pt>
          <cx:pt idx="642">1</cx:pt>
          <cx:pt idx="643">10</cx:pt>
          <cx:pt idx="644">1</cx:pt>
          <cx:pt idx="645">3</cx:pt>
          <cx:pt idx="646">9</cx:pt>
          <cx:pt idx="647">2</cx:pt>
          <cx:pt idx="648">15</cx:pt>
          <cx:pt idx="649">1</cx:pt>
          <cx:pt idx="650">2</cx:pt>
          <cx:pt idx="651">241</cx:pt>
          <cx:pt idx="652">2</cx:pt>
          <cx:pt idx="653">44</cx:pt>
          <cx:pt idx="654">15</cx:pt>
          <cx:pt idx="655">5</cx:pt>
          <cx:pt idx="656">1</cx:pt>
          <cx:pt idx="657">666</cx:pt>
          <cx:pt idx="658">42</cx:pt>
          <cx:pt idx="659">42</cx:pt>
          <cx:pt idx="660">84</cx:pt>
          <cx:pt idx="661">24</cx:pt>
          <cx:pt idx="662">2</cx:pt>
          <cx:pt idx="663">2</cx:pt>
          <cx:pt idx="664">1</cx:pt>
          <cx:pt idx="665">2</cx:pt>
          <cx:pt idx="666">30</cx:pt>
          <cx:pt idx="667">1</cx:pt>
          <cx:pt idx="668">3</cx:pt>
          <cx:pt idx="669">40</cx:pt>
          <cx:pt idx="670">81</cx:pt>
          <cx:pt idx="671">78</cx:pt>
          <cx:pt idx="672">1</cx:pt>
          <cx:pt idx="673">7</cx:pt>
          <cx:pt idx="674">35</cx:pt>
          <cx:pt idx="675">2</cx:pt>
          <cx:pt idx="676">23</cx:pt>
          <cx:pt idx="677">1</cx:pt>
          <cx:pt idx="678">3</cx:pt>
          <cx:pt idx="679">2</cx:pt>
          <cx:pt idx="680">30</cx:pt>
          <cx:pt idx="681">2</cx:pt>
          <cx:pt idx="682">13</cx:pt>
          <cx:pt idx="683">4</cx:pt>
          <cx:pt idx="684">3</cx:pt>
          <cx:pt idx="685">2</cx:pt>
          <cx:pt idx="686">1</cx:pt>
          <cx:pt idx="687">2</cx:pt>
          <cx:pt idx="688">666</cx:pt>
          <cx:pt idx="689">44</cx:pt>
          <cx:pt idx="690">3</cx:pt>
          <cx:pt idx="691">1</cx:pt>
          <cx:pt idx="692">2</cx:pt>
          <cx:pt idx="693">17</cx:pt>
          <cx:pt idx="694">67</cx:pt>
          <cx:pt idx="695">28</cx:pt>
          <cx:pt idx="696">100</cx:pt>
          <cx:pt idx="697">21</cx:pt>
          <cx:pt idx="698">1</cx:pt>
          <cx:pt idx="699">68</cx:pt>
          <cx:pt idx="700">2</cx:pt>
          <cx:pt idx="701">2</cx:pt>
          <cx:pt idx="702">94</cx:pt>
          <cx:pt idx="703">16</cx:pt>
          <cx:pt idx="704">1</cx:pt>
          <cx:pt idx="705">35</cx:pt>
          <cx:pt idx="706">39</cx:pt>
          <cx:pt idx="707">5</cx:pt>
          <cx:pt idx="708">1897</cx:pt>
          <cx:pt idx="709">2</cx:pt>
          <cx:pt idx="710">31</cx:pt>
          <cx:pt idx="711">2</cx:pt>
          <cx:pt idx="712">5</cx:pt>
          <cx:pt idx="713">2</cx:pt>
          <cx:pt idx="714">14</cx:pt>
          <cx:pt idx="715">2</cx:pt>
          <cx:pt idx="716">31</cx:pt>
          <cx:pt idx="717">2</cx:pt>
          <cx:pt idx="718">2</cx:pt>
          <cx:pt idx="719">12</cx:pt>
          <cx:pt idx="720">6</cx:pt>
          <cx:pt idx="721">403</cx:pt>
          <cx:pt idx="722">2</cx:pt>
          <cx:pt idx="723">32</cx:pt>
          <cx:pt idx="724">24</cx:pt>
          <cx:pt idx="725">5</cx:pt>
          <cx:pt idx="726">5</cx:pt>
          <cx:pt idx="727">2</cx:pt>
          <cx:pt idx="728">1</cx:pt>
          <cx:pt idx="729">39</cx:pt>
          <cx:pt idx="730">2</cx:pt>
          <cx:pt idx="731">1</cx:pt>
          <cx:pt idx="732">21</cx:pt>
          <cx:pt idx="733">2</cx:pt>
          <cx:pt idx="734">1</cx:pt>
          <cx:pt idx="735">35</cx:pt>
          <cx:pt idx="736">1520</cx:pt>
          <cx:pt idx="737">42</cx:pt>
          <cx:pt idx="738">2</cx:pt>
          <cx:pt idx="739">2</cx:pt>
          <cx:pt idx="740">9</cx:pt>
          <cx:pt idx="741">1</cx:pt>
          <cx:pt idx="742">1</cx:pt>
          <cx:pt idx="743">1</cx:pt>
          <cx:pt idx="744">13</cx:pt>
          <cx:pt idx="745">31</cx:pt>
          <cx:pt idx="746">1</cx:pt>
          <cx:pt idx="747">30</cx:pt>
          <cx:pt idx="748">3</cx:pt>
          <cx:pt idx="749">1</cx:pt>
          <cx:pt idx="750">121</cx:pt>
          <cx:pt idx="751">1</cx:pt>
          <cx:pt idx="752">2</cx:pt>
          <cx:pt idx="753">2</cx:pt>
          <cx:pt idx="754">26</cx:pt>
          <cx:pt idx="755">16</cx:pt>
          <cx:pt idx="756">1</cx:pt>
          <cx:pt idx="757">3</cx:pt>
          <cx:pt idx="758">7</cx:pt>
          <cx:pt idx="759">24</cx:pt>
          <cx:pt idx="760">403</cx:pt>
          <cx:pt idx="761">30</cx:pt>
          <cx:pt idx="762">1</cx:pt>
          <cx:pt idx="763">3</cx:pt>
          <cx:pt idx="764">93</cx:pt>
          <cx:pt idx="765">13</cx:pt>
          <cx:pt idx="766">15</cx:pt>
          <cx:pt idx="767">10</cx:pt>
          <cx:pt idx="768">4</cx:pt>
          <cx:pt idx="769">21</cx:pt>
          <cx:pt idx="770">1</cx:pt>
          <cx:pt idx="771">11</cx:pt>
          <cx:pt idx="772">1</cx:pt>
          <cx:pt idx="773">5</cx:pt>
          <cx:pt idx="774">1</cx:pt>
          <cx:pt idx="775">13</cx:pt>
          <cx:pt idx="776">68</cx:pt>
          <cx:pt idx="777">1</cx:pt>
          <cx:pt idx="778">4</cx:pt>
          <cx:pt idx="779">2</cx:pt>
          <cx:pt idx="780">2</cx:pt>
          <cx:pt idx="781">2</cx:pt>
          <cx:pt idx="782">2</cx:pt>
          <cx:pt idx="783">2</cx:pt>
          <cx:pt idx="784">2</cx:pt>
          <cx:pt idx="785">20</cx:pt>
          <cx:pt idx="786">976</cx:pt>
          <cx:pt idx="787">2</cx:pt>
          <cx:pt idx="788">2</cx:pt>
          <cx:pt idx="789">514</cx:pt>
          <cx:pt idx="790">4</cx:pt>
          <cx:pt idx="791">1</cx:pt>
          <cx:pt idx="792">28</cx:pt>
          <cx:pt idx="793">21</cx:pt>
          <cx:pt idx="794">5</cx:pt>
          <cx:pt idx="795">6</cx:pt>
          <cx:pt idx="796">121</cx:pt>
          <cx:pt idx="797">5</cx:pt>
          <cx:pt idx="798">3</cx:pt>
          <cx:pt idx="799">4</cx:pt>
          <cx:pt idx="800">15</cx:pt>
          <cx:pt idx="801">2</cx:pt>
          <cx:pt idx="802">42</cx:pt>
          <cx:pt idx="803">39</cx:pt>
          <cx:pt idx="804">1</cx:pt>
          <cx:pt idx="805">2</cx:pt>
          <cx:pt idx="806">1520</cx:pt>
          <cx:pt idx="807">81</cx:pt>
          <cx:pt idx="808">1</cx:pt>
          <cx:pt idx="809">1</cx:pt>
          <cx:pt idx="810">5</cx:pt>
          <cx:pt idx="811">44</cx:pt>
          <cx:pt idx="812">666</cx:pt>
          <cx:pt idx="813">3</cx:pt>
          <cx:pt idx="814">2</cx:pt>
          <cx:pt idx="815">1</cx:pt>
          <cx:pt idx="816">12</cx:pt>
          <cx:pt idx="817">40</cx:pt>
          <cx:pt idx="818">1</cx:pt>
          <cx:pt idx="819">3</cx:pt>
          <cx:pt idx="820">1</cx:pt>
          <cx:pt idx="821">1</cx:pt>
          <cx:pt idx="822">47</cx:pt>
          <cx:pt idx="823">11</cx:pt>
          <cx:pt idx="824">39</cx:pt>
          <cx:pt idx="825">1</cx:pt>
          <cx:pt idx="826">4</cx:pt>
          <cx:pt idx="827">11</cx:pt>
          <cx:pt idx="828">93</cx:pt>
          <cx:pt idx="829">1</cx:pt>
          <cx:pt idx="830">1</cx:pt>
          <cx:pt idx="831">1</cx:pt>
          <cx:pt idx="832">1</cx:pt>
          <cx:pt idx="833">1</cx:pt>
          <cx:pt idx="834">42</cx:pt>
          <cx:pt idx="835">403</cx:pt>
          <cx:pt idx="836">42</cx:pt>
          <cx:pt idx="837">2</cx:pt>
          <cx:pt idx="838">2</cx:pt>
          <cx:pt idx="839">8</cx:pt>
          <cx:pt idx="840">5</cx:pt>
          <cx:pt idx="841">1</cx:pt>
          <cx:pt idx="842">241</cx:pt>
          <cx:pt idx="843">6</cx:pt>
          <cx:pt idx="844">1</cx:pt>
          <cx:pt idx="845">13</cx:pt>
          <cx:pt idx="846">3</cx:pt>
          <cx:pt idx="847">33</cx:pt>
          <cx:pt idx="848">11</cx:pt>
          <cx:pt idx="849">1</cx:pt>
          <cx:pt idx="850">1</cx:pt>
          <cx:pt idx="851">35</cx:pt>
          <cx:pt idx="852">2</cx:pt>
          <cx:pt idx="853">1520</cx:pt>
          <cx:pt idx="854">1</cx:pt>
          <cx:pt idx="855">5</cx:pt>
          <cx:pt idx="856">2</cx:pt>
          <cx:pt idx="857">1520</cx:pt>
          <cx:pt idx="858">11</cx:pt>
          <cx:pt idx="859">2</cx:pt>
          <cx:pt idx="860">47</cx:pt>
          <cx:pt idx="861">15</cx:pt>
          <cx:pt idx="862">2</cx:pt>
          <cx:pt idx="863">8</cx:pt>
          <cx:pt idx="864">21</cx:pt>
          <cx:pt idx="865">1</cx:pt>
          <cx:pt idx="866">21</cx:pt>
          <cx:pt idx="867">16</cx:pt>
          <cx:pt idx="868">3</cx:pt>
          <cx:pt idx="869">7</cx:pt>
          <cx:pt idx="870">1</cx:pt>
          <cx:pt idx="871">3</cx:pt>
          <cx:pt idx="872">2</cx:pt>
          <cx:pt idx="873">1</cx:pt>
          <cx:pt idx="874">36</cx:pt>
          <cx:pt idx="875">2</cx:pt>
          <cx:pt idx="876">1</cx:pt>
          <cx:pt idx="877">78</cx:pt>
          <cx:pt idx="878">23</cx:pt>
          <cx:pt idx="879">93</cx:pt>
          <cx:pt idx="880">2</cx:pt>
          <cx:pt idx="881">7</cx:pt>
          <cx:pt idx="882">81</cx:pt>
          <cx:pt idx="883">9</cx:pt>
          <cx:pt idx="884">2</cx:pt>
          <cx:pt idx="885">5</cx:pt>
          <cx:pt idx="886">6</cx:pt>
          <cx:pt idx="887">70</cx:pt>
          <cx:pt idx="888">1</cx:pt>
          <cx:pt idx="889">3</cx:pt>
          <cx:pt idx="890">1</cx:pt>
          <cx:pt idx="891">9</cx:pt>
          <cx:pt idx="892">1</cx:pt>
          <cx:pt idx="893">24</cx:pt>
          <cx:pt idx="894">1</cx:pt>
          <cx:pt idx="895">2</cx:pt>
          <cx:pt idx="896">2</cx:pt>
          <cx:pt idx="897">850</cx:pt>
          <cx:pt idx="898">78</cx:pt>
          <cx:pt idx="899">1</cx:pt>
          <cx:pt idx="900">8</cx:pt>
          <cx:pt idx="901">3</cx:pt>
          <cx:pt idx="902">2</cx:pt>
          <cx:pt idx="903">3</cx:pt>
          <cx:pt idx="904">1</cx:pt>
          <cx:pt idx="905">13</cx:pt>
          <cx:pt idx="906">27</cx:pt>
          <cx:pt idx="907">15</cx:pt>
          <cx:pt idx="908">21</cx:pt>
          <cx:pt idx="909">2</cx:pt>
          <cx:pt idx="910">4</cx:pt>
          <cx:pt idx="911">14</cx:pt>
          <cx:pt idx="912">2</cx:pt>
          <cx:pt idx="913">1</cx:pt>
          <cx:pt idx="914">872</cx:pt>
          <cx:pt idx="915">33</cx:pt>
          <cx:pt idx="916">2</cx:pt>
          <cx:pt idx="917">2</cx:pt>
          <cx:pt idx="918">121</cx:pt>
          <cx:pt idx="919">4</cx:pt>
          <cx:pt idx="920">1</cx:pt>
          <cx:pt idx="921">1</cx:pt>
          <cx:pt idx="922">100</cx:pt>
          <cx:pt idx="923">1</cx:pt>
          <cx:pt idx="924">19</cx:pt>
          <cx:pt idx="925">1</cx:pt>
          <cx:pt idx="926">26</cx:pt>
          <cx:pt idx="927">2</cx:pt>
          <cx:pt idx="928">2</cx:pt>
          <cx:pt idx="929">1</cx:pt>
          <cx:pt idx="930">3</cx:pt>
          <cx:pt idx="931">15</cx:pt>
          <cx:pt idx="932">1</cx:pt>
          <cx:pt idx="933">22</cx:pt>
          <cx:pt idx="934">35</cx:pt>
          <cx:pt idx="935">1</cx:pt>
          <cx:pt idx="936">1</cx:pt>
          <cx:pt idx="937">5</cx:pt>
          <cx:pt idx="938">1</cx:pt>
          <cx:pt idx="939">19</cx:pt>
          <cx:pt idx="940">2</cx:pt>
          <cx:pt idx="941">4</cx:pt>
          <cx:pt idx="942">15</cx:pt>
          <cx:pt idx="943">11</cx:pt>
          <cx:pt idx="944">1</cx:pt>
          <cx:pt idx="945">4</cx:pt>
          <cx:pt idx="946">13</cx:pt>
          <cx:pt idx="947">9</cx:pt>
          <cx:pt idx="948">3</cx:pt>
          <cx:pt idx="949">2</cx:pt>
          <cx:pt idx="950">1</cx:pt>
          <cx:pt idx="951">16</cx:pt>
          <cx:pt idx="952">7</cx:pt>
          <cx:pt idx="953">1</cx:pt>
          <cx:pt idx="954">13</cx:pt>
          <cx:pt idx="955">5</cx:pt>
          <cx:pt idx="956">2</cx:pt>
          <cx:pt idx="957">1</cx:pt>
          <cx:pt idx="958">11</cx:pt>
          <cx:pt idx="959">2</cx:pt>
          <cx:pt idx="960">11</cx:pt>
          <cx:pt idx="961">2</cx:pt>
          <cx:pt idx="962">1</cx:pt>
          <cx:pt idx="963">2</cx:pt>
          <cx:pt idx="964">2</cx:pt>
          <cx:pt idx="965">4</cx:pt>
          <cx:pt idx="966">8</cx:pt>
          <cx:pt idx="967">7</cx:pt>
          <cx:pt idx="968">15</cx:pt>
          <cx:pt idx="969">40</cx:pt>
          <cx:pt idx="970">25</cx:pt>
          <cx:pt idx="971">67</cx:pt>
          <cx:pt idx="972">100</cx:pt>
          <cx:pt idx="973">1</cx:pt>
          <cx:pt idx="974">850</cx:pt>
          <cx:pt idx="975">4</cx:pt>
          <cx:pt idx="976">5</cx:pt>
          <cx:pt idx="977">22</cx:pt>
          <cx:pt idx="978">57</cx:pt>
          <cx:pt idx="979">1</cx:pt>
          <cx:pt idx="980">10</cx:pt>
          <cx:pt idx="981">70</cx:pt>
          <cx:pt idx="982">2</cx:pt>
          <cx:pt idx="983">1</cx:pt>
          <cx:pt idx="984">2</cx:pt>
          <cx:pt idx="985">13</cx:pt>
          <cx:pt idx="986">1</cx:pt>
          <cx:pt idx="987">10</cx:pt>
          <cx:pt idx="988">8</cx:pt>
          <cx:pt idx="989">26</cx:pt>
          <cx:pt idx="990">1</cx:pt>
          <cx:pt idx="991">2</cx:pt>
          <cx:pt idx="992">1520</cx:pt>
          <cx:pt idx="993">47</cx:pt>
          <cx:pt idx="994">11</cx:pt>
          <cx:pt idx="995">35</cx:pt>
          <cx:pt idx="996">1</cx:pt>
          <cx:pt idx="997">16</cx:pt>
          <cx:pt idx="998">2</cx:pt>
          <cx:pt idx="999">1</cx:pt>
          <cx:pt idx="1000">31</cx:pt>
          <cx:pt idx="1001">1</cx:pt>
          <cx:pt idx="1002">1</cx:pt>
          <cx:pt idx="1003">2</cx:pt>
          <cx:pt idx="1004">41</cx:pt>
          <cx:pt idx="1005">11</cx:pt>
          <cx:pt idx="1006">31</cx:pt>
          <cx:pt idx="1007">56</cx:pt>
          <cx:pt idx="1008">2</cx:pt>
          <cx:pt idx="1009">12</cx:pt>
          <cx:pt idx="1010">67</cx:pt>
          <cx:pt idx="1011">241</cx:pt>
          <cx:pt idx="1012">2</cx:pt>
          <cx:pt idx="1013">1897</cx:pt>
          <cx:pt idx="1014">21</cx:pt>
          <cx:pt idx="1015">1</cx:pt>
          <cx:pt idx="1016">32</cx:pt>
          <cx:pt idx="1017">70</cx:pt>
          <cx:pt idx="1018">1</cx:pt>
          <cx:pt idx="1019">1</cx:pt>
          <cx:pt idx="1020">1</cx:pt>
          <cx:pt idx="1021">81</cx:pt>
          <cx:pt idx="1022">1</cx:pt>
          <cx:pt idx="1023">21</cx:pt>
          <cx:pt idx="1024">1</cx:pt>
          <cx:pt idx="1025">2</cx:pt>
          <cx:pt idx="1026">1</cx:pt>
          <cx:pt idx="1027">10</cx:pt>
          <cx:pt idx="1028">4</cx:pt>
          <cx:pt idx="1029">1</cx:pt>
          <cx:pt idx="1030">12</cx:pt>
          <cx:pt idx="1031">1</cx:pt>
          <cx:pt idx="1032">1</cx:pt>
          <cx:pt idx="1033">11</cx:pt>
          <cx:pt idx="1034">24</cx:pt>
          <cx:pt idx="1035">1</cx:pt>
          <cx:pt idx="1036">5</cx:pt>
          <cx:pt idx="1037">1</cx:pt>
          <cx:pt idx="1038">47</cx:pt>
          <cx:pt idx="1039">63</cx:pt>
          <cx:pt idx="1040">31</cx:pt>
          <cx:pt idx="1041">5</cx:pt>
          <cx:pt idx="1042">1</cx:pt>
          <cx:pt idx="1043">2</cx:pt>
          <cx:pt idx="1044">119</cx:pt>
          <cx:pt idx="1045">1</cx:pt>
          <cx:pt idx="1046">121</cx:pt>
          <cx:pt idx="1047">7</cx:pt>
          <cx:pt idx="1048">17</cx:pt>
          <cx:pt idx="1049">1</cx:pt>
          <cx:pt idx="1050">16</cx:pt>
          <cx:pt idx="1051">35</cx:pt>
          <cx:pt idx="1052">6</cx:pt>
          <cx:pt idx="1053">4</cx:pt>
          <cx:pt idx="1054">1</cx:pt>
          <cx:pt idx="1055">1</cx:pt>
          <cx:pt idx="1056">11</cx:pt>
          <cx:pt idx="1057">24</cx:pt>
          <cx:pt idx="1058">2</cx:pt>
          <cx:pt idx="1059">2</cx:pt>
          <cx:pt idx="1060">5</cx:pt>
          <cx:pt idx="1061">30</cx:pt>
          <cx:pt idx="1062">2</cx:pt>
          <cx:pt idx="1063">2</cx:pt>
          <cx:pt idx="1064">1</cx:pt>
          <cx:pt idx="1065">2</cx:pt>
          <cx:pt idx="1066">2</cx:pt>
          <cx:pt idx="1067">1</cx:pt>
          <cx:pt idx="1068">2</cx:pt>
          <cx:pt idx="1069">4</cx:pt>
          <cx:pt idx="1070">5</cx:pt>
          <cx:pt idx="1071">2</cx:pt>
          <cx:pt idx="1072">12</cx:pt>
          <cx:pt idx="1073">2</cx:pt>
          <cx:pt idx="1074">25</cx:pt>
          <cx:pt idx="1075">33</cx:pt>
          <cx:pt idx="1076">5</cx:pt>
          <cx:pt idx="1077">1</cx:pt>
          <cx:pt idx="1078">2</cx:pt>
          <cx:pt idx="1079">6</cx:pt>
          <cx:pt idx="1080">9</cx:pt>
          <cx:pt idx="1081">11</cx:pt>
          <cx:pt idx="1082">12</cx:pt>
          <cx:pt idx="1083">1</cx:pt>
          <cx:pt idx="1084">12</cx:pt>
          <cx:pt idx="1085">1</cx:pt>
          <cx:pt idx="1086">1</cx:pt>
          <cx:pt idx="1087">1</cx:pt>
          <cx:pt idx="1088">4</cx:pt>
          <cx:pt idx="1089">1</cx:pt>
          <cx:pt idx="1090">20</cx:pt>
          <cx:pt idx="1091">2</cx:pt>
          <cx:pt idx="1092">15</cx:pt>
          <cx:pt idx="1093">119</cx:pt>
          <cx:pt idx="1094">19</cx:pt>
          <cx:pt idx="1095">5</cx:pt>
          <cx:pt idx="1096">6</cx:pt>
          <cx:pt idx="1097">2</cx:pt>
          <cx:pt idx="1098">31</cx:pt>
          <cx:pt idx="1099">2</cx:pt>
          <cx:pt idx="1100">4</cx:pt>
          <cx:pt idx="1101">1</cx:pt>
          <cx:pt idx="1102">1</cx:pt>
          <cx:pt idx="1103">1</cx:pt>
          <cx:pt idx="1104">1</cx:pt>
          <cx:pt idx="1105">1</cx:pt>
          <cx:pt idx="1106">10</cx:pt>
          <cx:pt idx="1107">2</cx:pt>
          <cx:pt idx="1108">41</cx:pt>
          <cx:pt idx="1109">35</cx:pt>
          <cx:pt idx="1110">19</cx:pt>
          <cx:pt idx="1111">3</cx:pt>
          <cx:pt idx="1112">2</cx:pt>
          <cx:pt idx="1113">1</cx:pt>
          <cx:pt idx="1114">2</cx:pt>
          <cx:pt idx="1115">4</cx:pt>
          <cx:pt idx="1116">1</cx:pt>
          <cx:pt idx="1117">5</cx:pt>
          <cx:pt idx="1118">2</cx:pt>
          <cx:pt idx="1119">2</cx:pt>
          <cx:pt idx="1120">2</cx:pt>
          <cx:pt idx="1121">2</cx:pt>
          <cx:pt idx="1122">514</cx:pt>
          <cx:pt idx="1123">19</cx:pt>
          <cx:pt idx="1124">1</cx:pt>
          <cx:pt idx="1125">1</cx:pt>
          <cx:pt idx="1126">100</cx:pt>
          <cx:pt idx="1127">15</cx:pt>
          <cx:pt idx="1128">121</cx:pt>
          <cx:pt idx="1129">12</cx:pt>
          <cx:pt idx="1130">3</cx:pt>
          <cx:pt idx="1131">2</cx:pt>
          <cx:pt idx="1132">2</cx:pt>
          <cx:pt idx="1133">5</cx:pt>
          <cx:pt idx="1134">1</cx:pt>
          <cx:pt idx="1135">3</cx:pt>
          <cx:pt idx="1136">1</cx:pt>
          <cx:pt idx="1137">2</cx:pt>
          <cx:pt idx="1138">32</cx:pt>
          <cx:pt idx="1139">220</cx:pt>
          <cx:pt idx="1140">2</cx:pt>
          <cx:pt idx="1141">12</cx:pt>
          <cx:pt idx="1142">87</cx:pt>
          <cx:pt idx="1143">3</cx:pt>
          <cx:pt idx="1144">24</cx:pt>
          <cx:pt idx="1145">40</cx:pt>
          <cx:pt idx="1146">1</cx:pt>
          <cx:pt idx="1147">22</cx:pt>
          <cx:pt idx="1148">976</cx:pt>
          <cx:pt idx="1149">5</cx:pt>
          <cx:pt idx="1150">16</cx:pt>
          <cx:pt idx="1151">35</cx:pt>
          <cx:pt idx="1152">2</cx:pt>
          <cx:pt idx="1153">84</cx:pt>
          <cx:pt idx="1154">6</cx:pt>
          <cx:pt idx="1155">24</cx:pt>
          <cx:pt idx="1156">850</cx:pt>
          <cx:pt idx="1157">35</cx:pt>
          <cx:pt idx="1158">2</cx:pt>
          <cx:pt idx="1159">2</cx:pt>
          <cx:pt idx="1160">1</cx:pt>
          <cx:pt idx="1161">1</cx:pt>
          <cx:pt idx="1162">2</cx:pt>
          <cx:pt idx="1163">13</cx:pt>
          <cx:pt idx="1164">3</cx:pt>
          <cx:pt idx="1165">6</cx:pt>
          <cx:pt idx="1166">107</cx:pt>
          <cx:pt idx="1167">4</cx:pt>
          <cx:pt idx="1168">14</cx:pt>
          <cx:pt idx="1169">1</cx:pt>
          <cx:pt idx="1170">1</cx:pt>
          <cx:pt idx="1171">1</cx:pt>
          <cx:pt idx="1172">67</cx:pt>
          <cx:pt idx="1173">94</cx:pt>
          <cx:pt idx="1174">23</cx:pt>
          <cx:pt idx="1175">16</cx:pt>
          <cx:pt idx="1176">2</cx:pt>
          <cx:pt idx="1177">12</cx:pt>
          <cx:pt idx="1178">100</cx:pt>
          <cx:pt idx="1179">1</cx:pt>
          <cx:pt idx="1180">20</cx:pt>
          <cx:pt idx="1181">1</cx:pt>
          <cx:pt idx="1182">1</cx:pt>
          <cx:pt idx="1183">4</cx:pt>
          <cx:pt idx="1184">11</cx:pt>
          <cx:pt idx="1185">4</cx:pt>
          <cx:pt idx="1186">11</cx:pt>
          <cx:pt idx="1187">4</cx:pt>
          <cx:pt idx="1188">1</cx:pt>
          <cx:pt idx="1189">5</cx:pt>
          <cx:pt idx="1190">2</cx:pt>
          <cx:pt idx="1191">2</cx:pt>
          <cx:pt idx="1192">1</cx:pt>
          <cx:pt idx="1193">2</cx:pt>
          <cx:pt idx="1194">29</cx:pt>
          <cx:pt idx="1195">2</cx:pt>
          <cx:pt idx="1196">2</cx:pt>
          <cx:pt idx="1197">93</cx:pt>
          <cx:pt idx="1198">11</cx:pt>
          <cx:pt idx="1199">100</cx:pt>
          <cx:pt idx="1200">87</cx:pt>
          <cx:pt idx="1201">1</cx:pt>
          <cx:pt idx="1202">13</cx:pt>
          <cx:pt idx="1203">1</cx:pt>
          <cx:pt idx="1204">30</cx:pt>
          <cx:pt idx="1205">4</cx:pt>
          <cx:pt idx="1206">1</cx:pt>
          <cx:pt idx="1207">81</cx:pt>
          <cx:pt idx="1208">2</cx:pt>
          <cx:pt idx="1209">1</cx:pt>
          <cx:pt idx="1210">1</cx:pt>
          <cx:pt idx="1211">872</cx:pt>
          <cx:pt idx="1212">2</cx:pt>
          <cx:pt idx="1213">5</cx:pt>
          <cx:pt idx="1214">3</cx:pt>
          <cx:pt idx="1215">107</cx:pt>
          <cx:pt idx="1216">24</cx:pt>
          <cx:pt idx="1217">2</cx:pt>
          <cx:pt idx="1218">2</cx:pt>
          <cx:pt idx="1219">3</cx:pt>
          <cx:pt idx="1220">81</cx:pt>
          <cx:pt idx="1221">96</cx:pt>
          <cx:pt idx="1222">1</cx:pt>
          <cx:pt idx="1223">2</cx:pt>
          <cx:pt idx="1224">4</cx:pt>
          <cx:pt idx="1225">2</cx:pt>
          <cx:pt idx="1226">1</cx:pt>
          <cx:pt idx="1227">2</cx:pt>
          <cx:pt idx="1228">42</cx:pt>
          <cx:pt idx="1229">63</cx:pt>
          <cx:pt idx="1230">2</cx:pt>
          <cx:pt idx="1231">1</cx:pt>
          <cx:pt idx="1232">1</cx:pt>
          <cx:pt idx="1233">3</cx:pt>
          <cx:pt idx="1234">1</cx:pt>
          <cx:pt idx="1235">2</cx:pt>
          <cx:pt idx="1236">2</cx:pt>
          <cx:pt idx="1237">2</cx:pt>
          <cx:pt idx="1238">1</cx:pt>
          <cx:pt idx="1239">1</cx:pt>
          <cx:pt idx="1240">4</cx:pt>
          <cx:pt idx="1241">2</cx:pt>
          <cx:pt idx="1242">119</cx:pt>
          <cx:pt idx="1243">33</cx:pt>
          <cx:pt idx="1244">25</cx:pt>
          <cx:pt idx="1245">5</cx:pt>
          <cx:pt idx="1246">42</cx:pt>
          <cx:pt idx="1247">20</cx:pt>
          <cx:pt idx="1248">2</cx:pt>
          <cx:pt idx="1249">1</cx:pt>
          <cx:pt idx="1250">16</cx:pt>
          <cx:pt idx="1251">6</cx:pt>
          <cx:pt idx="1252">15</cx:pt>
          <cx:pt idx="1253">24</cx:pt>
          <cx:pt idx="1254">27</cx:pt>
          <cx:pt idx="1255">16</cx:pt>
          <cx:pt idx="1256">9</cx:pt>
          <cx:pt idx="1257">87</cx:pt>
          <cx:pt idx="1258">2</cx:pt>
          <cx:pt idx="1259">2</cx:pt>
          <cx:pt idx="1260">2</cx:pt>
          <cx:pt idx="1261">3</cx:pt>
          <cx:pt idx="1262">2</cx:pt>
          <cx:pt idx="1263">1</cx:pt>
        </cx:lvl>
      </cx:numDim>
    </cx:data>
  </cx:chartData>
  <cx:chart>
    <cx:title pos="t" align="ctr" overlay="0">
      <cx:tx>
        <cx:txData>
          <cx:v>2022 Visits Sacramento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2022 Visits Sacramento</a:t>
          </a:r>
        </a:p>
      </cx:txPr>
    </cx:title>
    <cx:plotArea>
      <cx:plotAreaRegion>
        <cx:series layoutId="regionMap" uniqueId="{A3A600E3-A440-4F8B-BE81-562E61FAEB27}">
          <cx:tx>
            <cx:txData>
              <cx:f>'[Cache Creek visits by Zip.xlsx]Sheet1'!$I$1</cx:f>
              <cx:v>Visits Sac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3FrXltw4kv2VPnpeVhMESAJzpvcBhia9qyzzwlOW3nt+/UZ2tzSSZrZ353WUWalMEo5AmBs34u9v
09/eso+X5pcpz4r2b2/Tb1+irqv+9uuv7Vv0kb+0d3n81pRt+dndvZX5r+XnZ/z28et78zLGRfir
oSPy61v00nQf05f//juMFn6U8qV7UUUXd/Ox/2jm00fbZ137l3f/l5u/fPw+zGWuPn77UpVt95KJ
8v3jy5/X/fffvpi6SRExGEE2sTGxiWl/+eXX78f7s/HuJYdBmIUQ+j/7f7y03W9fNGTod7qO4T9i
GNjCBv3yy/jxj1uMWkQnBFFGTPzll6Jsuui3L5jdEWIiZDNTJ/iPW23Z/3kLE4YtphOm24ZhWd82
7VBmc1gW37bpz9+/FH1+KOOia3/7Qo0vv1R/NPuXT27f7r+9nOBgoDX6r9DWrEKPWLfvdTxvdU2b
V4s9WB03mtGweFfS+aNrcm4m49GOJ3+sbRdXBZ/NyW9SjbN8Xs149Myicbs4cSc6csQGz1hyObVD
z6dknHg0ZuuxsD+SpJG0njzDvK+ChtcsE6jSWh401LcZfMnq2i3D/iG1qte66SaxNE69xKvOTGTI
IpGw66zl17yxlD4XXsKIoosuu6UQmh1zDEuOpxda1Ss0WiIkvW9jtB1Yww2d8dAcnYlajjYbblom
fNCKVR+XfIz39sg4yWZuDbGiyaNVzCGfNUPiylQzMb05WFY4zWWFyCOCReZxlHGrw/eLqXt1E3rl
9Gnappxo5PwuXL/+Ieg/nNlbWc1NHEZ/Svq3n/99KXN4//3W5x8Xf/wJp/7nkDfd+eHHPynS96L9
/735/9Mj22bIQgQZNrJt22B/qUemZfysR//c/5seoTuD6QajxEIMEd36To/QHcYEmYyaSLdBz/6h
R/QOVMRmNmbYZpTetO+rHtE7y8IWLBKZpm0hkPyv2/LDmYAx+ld6RMjPivTj0hnM9L0iGXmIsG53
0z5lh94Wcewnwzn8bCuRZIIy1a6Mbfg5u+SevugLn3ctHzboUlj3pvGWOHPtRJmY1Zx7FDutLuC9
+PQlnb3+OL3Df8xhDn2pMCf5rpDMwYGTjDwSWSHqbfKIDJElHF2GQ/PEnDLnrYiEJeqQY5l78SyS
R3LP1lgufj8pLCtnuSwXQyG5bJ4XGXqNPysU85L310mOasw4emwzsAA8rgV8sn2vxs/5U/98jg6V
3/iGmDY1L0/1qT/lOZ+fm6d8lhZM1E7KLLg1ceYYLU/XHeKwynw3vWe9b8THMPehJaxp3rFlHZmC
flihY4l4TV5SWKuE1tAsuOqZglZoXTWqrASGpx7d0L4Ntlw63WkbwZzJr55iJrHEm6r3YFKi0rW5
YU68TlJHC2D+PJNEwSLMWFnCGvdEFbAN0ztcn3c4liYcRPIIv4KruaktOZRbmBa6Jo+L//sTTO9d
BXsNJiUR5H7cDYfUoxnMzAIXHsXcEAWLup1UcG2eYPf33WZ6h01YfFLIIuHjCT4IU80TjuDw6625
gaXGNrcEzH3IvdGFiYZDf6QvuTcc6Ae0D65wfME1GlfoolFeb7EE0VnyTbqed0SBiDDYNWhzkwr1
unRw5LdFWrDXtmNuYiyS3iEWrOEyN2pxpxODSQWzwW7f3t1D71Svi37fWhvL3FQ5DzXe2OcGpnUw
dufaR13L8amyL3ol9OgQ6DWv9HtDd8YnmnVO1joUi3zgVbXLioAXL3po3n4/TW0moh1eoRU7ooYH
Z22bx9zIRJZxcxbdzGODV1SgWQWZIFjEuWiu87TWZlVwPMpNbMjwMigrE20vglAViW+afGl489mW
PHmpY073BW8yTt7IW3XtMh5Z3Hrr8bWodrVp8RpvSquFtR3SS4hSQc1TVx1gAoP69A28QvDWveyy
U/zUX/TlqZqgF48dsm+U9hycyw3dR7tk125sl8FrV15af9wQQy7Xdt2u64cr9gPlFSITVs4zUYiZ
3zeiA+mV9sQTJpd6Pb4n67bbDmSNUz6VqihWacItIgZd1d2WWArB9Z19pbmonU7EhogzkXjVbrpi
19yG8OTNqUsjno58mlQSOcXtmdbjwJdEGTvdNc9ofLBAylOevrL36Kib3KpE55Dn8LUxhZHzQC0a
b3UeEd4HfNxnK/KgMznFO1xImA9h15ABH1TyaSyboEIKB94Iqljt4GCMx7L1NL1zp7B3hozXBje1
wzitUfVO64o39bW5lj5a9rZrIteanTbYg4zoB10/QHsbuhwKZZav086CI9NFLnUuzt4x4pWQsIPW
CSW89T4D8f458pF/niN+Xq0UPOpQc7PiiSjX5FQ+hA9XtlkO5dre5OvpALBko621NdmOR3Sm9/Xs
DbUE4FHVj9Ow1l2SKTPi054mzuAC5nDY1dhgFXmznCXlIKos8XGhsnrTzT4x+A7+8oMV9nzO93N/
trwsDOFxea3ydfEG8oTggHf1Qx47NpxIuUk0VU7r2Qn2pFUjtyPBTK495bWwGa820aWTYEBJwVko
so+M8NjURW+uc24tYumVrgkbqzTktiHoNWN8ec9GHojKHS5IxuvJR5vUi8gJzkMfE76u2YFOBR/D
bVXt896pYWiwDRvVXsIIDIlvGBKp8tCOPAlE9Ar6nIqi4diNXmgm4PR0qXvvgcKHupTmJU5ElzqG
LXTeHHMnWcHmJ0eNvde1DDQZsUPXSKuSFfOt1WLI4pIdBsSrhNfNunsyA58os3XZOp5U+awl+2AW
OhjuWtoFB2/YgjfcNI9jw4dHMosGINcq/mxkUKup5k3Kuy0aFe14s50ICITxGiwyUvmZ6Dx1hlHB
VeuhPrf7TFleibi2jubgocv3wWqJZZy/43wzNSr4sCNeYDE5TXYtPq2exzHvHevcOgD3+icDqxrx
4Uj1TQb4Lheg0Ju24/M6m3g+Rzz2u0/THZTtJuHxWHcca5zYvH1I3NajajnkcGhTxQMwiu/GwOtW
Uq9x5wf7iVWAL7f0RBMRFjx7zo5DClPlshP/wYCQ6hjCKYsZumUTrJt/DQgxghjoj4Dta3jyT/2/
AUL9jpnUYhAoUV23KUDJb4EVukPQD0AfRrpJLIChXwMr+87UbZveYjiKIPQCGPkVENp32IJeOtwh
OjV0/O8AQoQhZvwpsvpx6bCI7wFhM9tZHE9dua9D5OIkM1/sKbfUGNH93NVgeTUd5DosqFP1KBKE
tXIsGohC8pS3WauyvnG0NNiEdrrRmrOpNW5CJo5rLJZKk3MdyrLA1y4PG67ZBg87Ez1MWh8K06bW
s9GOkzv05ShmGpzG6NgsmQhStO4X7RqRmvIJywHd/FGbzW4XoGidJUuryq5EbopiT4+Galcgqz5r
WTeB13zKreesHbge5m4YpTJJJ98awm2bMWmAJ7JpImEwj3agOFnTlmpaOm9B7bHKwLhHoy4sbDeC
Wv01KlqF7EEMVbbtq5rnSegwTEVTXYidwMIqVVXPJG68MevEmHeK0pspgaCrqgXDmVNEul9EnTvA
xrXBoLBt8mQYwCiWckLVY6B3sihnJ1roO8oqWeeJQCx8Hs1I9sHikqCRBaU8yBG3tX7V0oWHo64a
U1fxGPNJ/8RFs2o7sqN1wzOdrKuycrLcAhzXi5IQryvJimhIGal2oJXh1djm0xwfB5Tts8j2Ynu8
tLS0OTKKmC+hmbhjOO0H0xhOYzeDQZzT1ZSxQYxJudHMMfH6QWMAj7rl2jCgLfh3+vQvwhSQ7u9k
kprARDADU4IpY7ah09v976J9e7I7HY6i3Ke0FWlXOMvCeIwgIK9K5z/XStkY69S0CbUoxYbxf9A/
QLn8ZKX+Rf+vVgrZd8DUmGBsDBtoHvKdlbrdMilhlg7BKRjGryYK31nEZhY12DfG6KuJgls6aC8D
C2XaN1bp3zFREJr/IA5gCH98bvqTiSrZkkxsMKJdzq+9stxB6qtQXSCs4IPsVa8WJwRCZRGk4fBO
BrgMyD3m8a3HtX2wQk5DXj+MvBu8NHbQ5AYQcOxMPxBxB3Bn4WhfdQMnZOEG/C3Vc0rcfpeAs8x5
HPLm0LacXIdWJk86E1Eiemd2esdWg6glEEypi3ch11W41lXiIDcWhBNeyzjE/M0t4x1rufZiYBeD
KptyBIQlMR+VzcPT4JAVAJFVmnEj8WuOnGVTBG4kivPCJ+Ys3ZqwWbSpq0crEp6z/FgUfJLptejF
lkAcZYia1xBf+/k9tPXhcS+h3yj8jLxYZft0FVmuDZF24owAKEsR5cewOpmLLJ6wrFeV0/mxR93C
z3dkZa3YW+dMQFU5FKBkuUaH0lv3wpaDHFeJS8X1vhPaxZY9YI1HA+iA5573XuSavrWLXNvv+Xrk
AFxfXl6YDJS1Y+/mofWiLd31EH4wfnsZouch3E3c3jvvAk6cz1DCODzlmWtyzHNec43b/JoIU8wA
+iPA2zAprz1dzAID1L6hz+Mn5VjcMwl+QzEZSogpYI2tNyEn2uo2p/U53deA0JCQkRu5gCcDVXuZ
qIQNkVC815EaEtc0Rdta3IZx71OYfJElf6QK44fSeOmt1bheEll2PNxHbuKS05r1WwIdrF3ltg81
bMUwrYpkF6YgloB07QpQnQPb5CeikrprbRN/Xhkrbd9cJvBOn/UirJX2kDz1kwyLc9BcWes3RFD3
RlsQAaQHb/kMIjI5mY+cyeDgN8rGA8R4Ht/SVgGJaQBVEHuhhx1wCf587S77FogOoiLR7edtviqc
zEGe+Wp33J80obWie2wAQfLeBb4EmmAgHYDREOSaPGXv9BPm6NChIGIslB3JLhcB7Kbh4pinVJa7
wG0XxU4thEmPo4oOZBWems0gGwOeVwybxu98BPxKriqndQv4syvVAWZGgiZcO1n2ptFTjqkD30dB
Epl+2KUcPJaI4dVORO7qTjif7YaPEj4WKjLd0xnAjUjRN7hi2pIQqZ0imbtWrwuK1jeeAPyXtZrJ
Lmy2cQfQGIiX1it9HV+jU6ptUwJqAeTGoOZwpSdrWI+l8eBgJK4erujgZ/NmLjcZ8WGYwA8ml04r
+JpVqzlZW90e7gQQQhc8HnLH306hC+QTjKLtPgYVBnz5BHesO+kl2UEoCae53cAFbMvUVFPhkkfy
qJccGmrHGkzNoxaJ8GC7Wg27Ik6uLcJ4M52J5bCo5EEIVIJobYAiT2OvUO3oPoRHRI84MCDauIcr
tHXRQngxS8NS06lb1Y+22ck65U04Oe2znmluCRwfDI1bXk6ODQH8Mbd29cQN9JgfreJ1mc/TXAiT
AH/xMD1ijs8QDo3zLUyFGIQo2KLFzUgk249YLZyRVQBxkR7KqdnQQQQO8VmpmAUhvwgGYNOw0JqX
WjsOIeKxbvGkwCoHywsa5YL2uJacu22kMT+v86fYAJQD5rkIQD8rnl8QOwPgkgGDnZw3OoWwOpG0
AU3X5DF0ipon1uEWeGdubboj9hK3mlZ1crHK1TsFg30PQDAQAXTo4XDWrX3seWQeMrHEhz5Y3+zP
MPj0JGGQ5NLXD6x4AbsRQ4vILexNQECINZ642gYBfxd8lssJEbA6dIcTnraRwIPSNG4VfnYfn/Vs
W/QyWmmDSgserfLzWMnmXvMLMXo0WLODOSho0eJ7fZGVsdbk57jWEl58aJpXRF5K+WcOVMN9vk/3
yfP4Gti81znMAL0WY50HlxiYPtHdG+vYiVbBLgOz+BTuATwHtatB6GxKYoEpElEBZKjhZM8j8SpX
5wm87il/KgoXGD7RqTq5X0STy1Y+dLyAV+7fPl9iqYHdLMTxr2Gcof8cXPzuuQE4GAbgFh2wwo9A
jvZJldrlEu0if3Do0RA3h9dJCvZdO2t7xidDTpsud2Y1SQ2MEuILLwXb6WBA42lWHUGqG/MT4s81
f91fTh8PH5owBvURuwOn4CTEwiMnF5HUBFPhNhcMBD4Vmsq3pRs5pQBWCM5NDCIDNbtdIEBzeFQy
NXgBWBCS8PB+4AcmPvL7wQOjIgItcKvXbt2sgYvzUxBZwjs1iUENCvhVvttUO8tZ7g2eQlwdiqfN
myWTV3xKAQwsq9FpZcafdvfAsVVuLAOR9y14LoiGvObeakWVA8H+ugBKP5YFJ+Y+10To9MAbpa/T
E8Lc9BPXOiWuLRMBqSgBJ6yLYQTiKRE2UHk34QYIAvdS+B98F7jcXiQgwSMQ6UHE2cZSgG5UBnxA
udacopPlusV7cFKJggmME+gUZiFPWqZ0mEmToEiyVMCfqBjIq/9clG0S2zKIAZ8YmYRgANF/nWQF
TPwDF/DP/b+hbHbHGMW69QfIvkX137gA/c6gtmlCJpUZNqR3vwFtgu6opcM/C8gCE0E26hsXALdM
E5ZKqc4gNXxLzf4bySFIIf8EtH9+9Fvy6Lu4azH7puytku6DkfnTMqkKPVQt6Fvb+2NguZM9SRwB
PI6mNTyoZ7DBhWDCy41tw0IHh7NEbfjG7L3VQ1alzfw4i3iZLm6i2VJPIIlgJccE+TQHatLUd2HU
8FQLfXM2JUOzqDpN2ikgbhOU2wD5RljMywyc5MTTJjjmOpDX5eTOwyAj3DpRMewW44rCj5SMTtYT
J+0NgMIzPSQdsHoZ9lBQmMIyum0axioxI8UAOEVax8e8VDXJBWoX3jN61NJnG5BK0IMqW4Os8XAe
GiY1w+T2qClmQv4XZcKkqYyMw6wNAvJ44BBybhQR5Gg3GqlXpI7crD7PmgPbKMik8xHY3gEYczR7
oUllnGio5voMLK4NrGFkFUDs0q5xJg1MuUE1HlZLzNsKAhrag9OOVtUS3NdZ7wZxsrErYHKD6TyA
1dIBxOvLrmd5JvSqkRXEOEFmPLM5yXjS1H6bM+TgOJwdZtasEpVuFQB1Mz3mI5Q5MFQ96VqiRrs5
EkL2lmk400DvMasANkfrKImus/HcBpOf9VoqUhSq1MhcRNrzRFNlJ5DpQqm0o+I0obzlEc4vdB52
LYVj7bVuAryKASgwh8SzUyyNu0zdLh86R08zETYvGUYfPYk3SWF4Zv9ZMKQsMF59DAbXqmXXxYe0
Lnc5sNJFH68oAJ6xGv0Ot7uuPVh0cZiOlT2XwOms62rbliZvAm3d162wskGwpHDsfGcs564nb6VZ
yhiY7DYZXJSnsiqig1VCmDPMjjYARLf1pzSyJKamqKa9FmPIMYEc6prHqO6UJH1MwHkyMNYJq19q
yPP3uPqswIPjBsupH0XLqMizB4pCtzXhSQI99iFTnybtymoaN7cSGeOzWeUip+SU2HYvZuC32qnf
YeDZZEprf2o117Lmno9BwTjUHQBCHFcNY74NmQ0+s0BNUbeKgI4uO0sRvPitPvHJTIQ122u7riDG
tFW8YFH0tWPEk9Cm2dXKjwQgejDV2zlapN4ARtAA9VchLwnIc7JA2qMV+QjgOoucsXustaekB+nW
wXmP0yEzct1dgiTbkynNZDECBE8XabZkk0SDauJ92xbrGCjnsdJ8Ox0hgCCqYZD3qnr72qPp2dCG
pxKKNvIGwt8oO1QGdTq9VUFFNdngZWO2waabIGMSF1wvKYBGIMSmelUskJnOU3ecS68vasmK+d2O
jkCXrGljvFh5v43DZ7uJX7MQCiUokI9JP+cy65HT6PSaD5A17KpNV5UHLSghObqkIutTj82EJzPy
AqPjfRK52OplHe7Q8IT15yUD/sy0N1k0iiUFzBx1I6DV8YJMCjCgiI5Mn0/xQg1AjI3tmDR+LXQw
V21ey5lYkPLIatggyE7hig8hRD0Dgqx5HIBOW5A3yYfnhLY9H+bwP5l8txkQTLBnFOnINBh4pb9w
uCa6+cYfHO4/9//qcA10x5CpWzD+79w7uM5vDhduWcBfQTXV14Knr8yWfQdcPHQzCTaQATTWN4eL
gXynwGdSEyMChVjAk/0bDvdWbvKzx/1h7dj6qRyjnQ0SFqPR7fEjenzErcKNXyW5SCJVLTuTAZVh
rOqMh7twV230VQkIH4hXyOOaPDK4Faior2/fgLjVzj0A5vAFvjIz4TPY4MXD8b0G1U2P7Axd4RI0
hd/WcXKmRyMSMLSkx/KKHtOXUaFHSATSSGiZmEq+OCaGHJFKLhgYAzUaqwwyysBVocyxGh4HOxvq
A7AIjoU/G0c6q2zgcaHgnS5iNp3scoP1dJWfTGcPpMDgGsp2oGAAnQMgAPbGMfKzDd0Wm2AbwCcs
Bio5xs/6Gl1iC+JOLzFkFb3oMwcyD34aM6+vE+Xlc+EU8lY5cntpHIpDJBF2pKZNCFzIskGb2LvV
jqSqFjqAZ1PWR+Ai9mMp2q1hiX5rIsFKL1yl99pJ2+EAshGcHqaHhHK0rqFpBxnffe9qD1nPWeVV
PW+fY57JVMUr9BA/L681lFlAOg6isVMI2cDXUPNyN3frLVpP3Fahi3b6e+VB0nTXeKbK1vqh8Zq1
dRi8fJvJeFWHwPDV22gPvlWAy5OxMPbJtQan8Mi2AEW8wDF8HSJwP1SZDCOfvdbLqnchh6o633Rs
hyjbwxtyBQpQQV3NrWJniy6mgx37caxFAhUw9QuDMAGOoD21J+tanppL9DT5qQc76MYK0jjpqv0o
YFdNyNp6ccrDUABfE36YYPwP9KInvHkFqsQO+fAQPCVygQ0yvcqBio7hYG7mbeGkq+wMKKgUyb6E
kKsUNz4U7fAJQWz/ELwH7xCEzQftBTgUGfIIvGi/wSMUqu2BU3Khcm6Pfq/yGa/9FaQnA9k+xtec
Qz5WAl7bjKvBGZxqEwKli986qZ1BCcJF2Hx5BF14zDaZ3yqj4VPjt8i1oZjpCIMAHQxkoMkLP/6M
NlrEtU5YzxiiJdAOqNMDsVrRSVoW11fQTDsXfuFPcqsDocqAfwRQAxLG1oU0Yb/MdSZvEtC68IJj
hvTJvt6mz+nzAi1fy8dhvZhuEHpD6VXwxc9ipy8d8JTsNDwsOs9DATycTnh+7FNedOCDgE16hlqb
ouJ4QzMOb6DeykUVwFXZzA2N7TC4xeBqDbABHPhGIKsB2gyD0IxbhZGO1ySVYSUaXWoQwUGy/gqD
1CBLcP51vGqnAJCUSuFRnqwrlA4FyMmf2/saImcEr5i/pkF7G6E7w6MBL52vbnqTSfhzYgWoWSJQ
vRWZVy1whqnKQK9uLVthevnvJCXie3h+2jlJIQgoZA3s6Y2THjZM9SC/oI43PY1E7hF1q+7q3abg
QKfCGkoB4AVCcw0i9Q8qLRkhlYH4bXWgpU7NmkDdFQT3zfoW3sdbCPN3BvC+cvICX1Oh0nbltt2m
x2KPvfLY7Ee3XGVS29dXYEQPQH6DQBNO35u1CQOkwTZ5wYtXGRcaSR1YbXbGaAXMWNYAnbQtjINN
RjG1wHc6S8EhPC6hzqx2YM+nDqhDAfarNBwNsoYhH203qCVNnTQRc/bI7h+gmmiYBWQababm2M2A
iILtoCqOveK9fpnO7KHZZ5iz2AmRE5RbG0j1ZAP8XBEIe5ZNpTIgCCApAZkByJECgww/oaZmAQlw
dahqeoBULL1UgShtlQMfWa708wJmJVFM56DG7Yf92p3nLVSC9QvIu4KkxRKA6HGWglWWNhL1h2bD
QPNTDGVUJh8hqLKlBbncRVmRaiyQWOGtBqiJezQnMU3cegUwT0t/hHDLlG3EzY/M5N3CCzA4A0eC
tJ4R7JG1JsYmAMItl0W6qgKolRCTLdLAM0s19kdsOwl1SqCrb8zDGkeOAWWBWikBwXEo8eVjdO1r
SQzBmIICrEbBlq9xfxmQycv6POJ9B+QdkCCjMICST/Z6Vik2bPG0IoWnAx04bvEIyeHt8Nzd4yf7
XT/S8rAYGx0sbimbwdf7Q0E3JWxJ08Mq1xTW0e2pcU8CAUmPMBIV3Y/EQVB+160CyMwax5S6QMJm
wDAvUImjkkCS8bhET+G4hWh4OFR9LuPIu12HqrJCVCaElBDNQcUIRCRgRrUb9Vx//A9357XcuJmt
7RvacCGHUySSYBQlsSWdoBRayDnj6v+Hnm1vt2dq/prTsbrllsSA8IW13qT4sxAdsdiyArABZT81
ZSvUrR1lbi57onno5txN241a+dZJnWzrZCqnFiVNjUQknQ+z6OWxM2vTpXN1m80c+qPaD/Umjj8V
YaeorqnuCjYNW3nPQU7f83wby69puhO6xFk6T6BeSJwepqxwxMRT1Q9R22pskDBB026oA+oGBVob
5DFzx9kzY284hAfhGgp0xN0uR9E5338wmYFielbqLsq2HT2V4jeBnfLNyl0HV0FA+JCWe2Rwic7R
549yZbcn61ad04dykzz2kwObrLeH1Domtyx7FLbGE8Kv8NR1NORvaeZW4Z3QsdwFmlw9LS0DKUaX
B4/AbTA7RC4pqGwPpJfZgiJuFjrRvnIS967UuiOfqf0OrAo5RKm+bb/lz9VB4Zfu1v6aKLfoqTmI
L4fDGszBGKwbExTSlk6VxpLst/G50Q13FZns9Hi2xvKOMFT+EepeGfvs5LvkoNqdax2FY3yagN7q
S3xtdtkFwZLLG0y22Dvjg3TsH+ajuq/O6g/6nnS2F9HOf4awFZqjlpkTIummR083TeJ3o2+9cknD
1EmY8Bz8T/UjttfG7t+Sl+wTyd1ko83rDX9sHZbsEpXhSTxrR+nBplX/zG8986W8WQ9LZUNBmLa1
mT1UtN/wAL0nOTPqMaSNx8jvJDDJkyl583hMn+OfAtsPdRl/JnudQDUckSbpzpk+yJUbg7ofjYvY
bOcH8bFsPjJ9m0mHeD4PI7rYyRvoViW754M9zg1/tG/Sz/CjfCjf1soB8Gx/trzE7NSqLSZ+m3kR
IjX9KGqbunLk7CkrjsuW++v3kUn/bdn9tAMl3wm/A9PWJT3GR/2kDhCSJrhm01+0nbITDnK7jzfN
vtmW45ZvQ0FK8IyG2+3j4zZaPsfR64WtOR8Y13O6X4YTCPyicJiSE1O7VbvKghFYa1tgHfoQK3f4
ULWjEqdchaepP8EX1/Pm9y7YSX7Q24K/TA/N4maxs561x1pyJwedXfRDb1npPOOCDCs98iDAjswN
UcP66X4YarvMXRbSSbjPrOZx/ck6Wj6kAaqw+zn6sbds42ABt0/OAwi1nDmFvluz1k20bbyC5o9I
lt/Ezlk+Zi6SKed2UrtgETNUG5gJSLXsVfouDDdDx+FtenGnvkwUiwZehuMC1uPG22knvafbZdf4
86b0xjft53y83zJ5W/wXCytQfpm6JoH46oplocX69x2opf0d8v3n5//Zgcq/iYYmIcZALKFChPyl
A5V/k/EKWBrKMPwCCr3fHx2oRZvJty30L5gJFJWO9w9thfWbzE/w6Ui6rFmG/h/5aiTprp34xVjz
t0P/m9RGSZo5yeZQO+uJFjnZpGWBroa9XyrtQzTnA2CKmu9XC8wwV7+NwYDPokZGNxiyxMowyqOx
iGBo6mushw/9BNsMBzu36eiZ5QwMde5ylnKtWb1h7K6SJFa+VsKJ4QpY5RAld7lZWgawSvkN9xXW
oiOxw8xAvonQuHryoogQztQy4FN2OTaH0VS3Slf76VgfI1X01BaJlLHJYKtnLXRo211lHncyG284
0SCYg6PJWjChqJWOeji4SXtLKnGnl6GXTaMdGacxXKbToktoyOrY6RolaAsN+r3kU5iIr/HYOVPo
18rktLFiC/VxSCdHsNRNnGSLrejxc2jWbj+y90/hZ6hRiwn9knp638v2koavbfwkzjLfLfvI7gXl
kGqLECjay1zW5kOYt+reCOtvKdNObdvSwsujtBkXdQ5yPBNyroZ7MCOkupEibaRS+xn3eeyOjeEp
mrmRWvWY5ksQG6nXLamdVN2joZhfetdTx6HuLaVAD7VAt/rtfy+1o5rwObIE3CRrigLA8+/nOXTI
r0jTv3j+n/Nc/Q3Jk6xovzuKfp+xfyJN6m+SpEmWDgsqyr9QO+JvmqHomoii8w9L0P/Oc5UfyYZm
oQ1VDQmgyvhPkKbftaS/zPO/HfpdwPpXamdK0tJINb27CEPjjKg/bj1GmvhruNXRZkGuOLkxQhXq
q/yo7eYLNMCj8lQ1Gwxm62PVgml64EX5LtRssYRoSGmUlcruza3wKSPRsO6vUsgbOT72mmeC/mgR
QO9XGB+j+EWdn2t6UDRLNKUQ0e+SX9naS4vE/3ZHmVYH0IeKXHbHaB9/IVwcD+Nu3BXbYfOU+t1w
XmR/aECuUsWOAU2GY//YYV1waSKPLZXTaYZZ3rari7pTQPz8Q9oXgQwQE9qQSctNl59aTBuWXVL6
Ch7ilsRyqlM90k3b+U7e9OALizN8h/hrjtGpPYSb9iJ6nOPynr/mn+su86wf6YtWIzH3p9kW510D
DZXa8i1Z7eY9ko7lvBcfqtBTO9sCDVns4sb1UieXt2l3ht++dsdpM146yykvKljXUtjGJ/RGJnhq
YA5XI3sOBU9kfeLi6W7/aEbbYnARqIQG6+e2nr5GlBJxAEBj9Rf6RICZdY/OwVH2/TnFsJE43QPQ
BOA53P5w7/vU5oRoXxmduAZfCHhp+ALwhwn5R2/HoEFUbrJHWdQ0tl49CO/xch1ex/Sx+ZTEh+az
5yToQqrRiz+aLog/VkU5pj2qlxRxUoNgI3EqBfoKxZX0QOcTN4ovy4hTLVRfH/1ybXsaIBpxhMFx
4+aNU647azmmxlMjHSAohIPVUCl+zoyhi3woPsXDcMDQYTLCSpfP5W2NnclVAh3IBjptoAVd36z2
ZwhZdkdHbDW+UvPyj+RVr+zugJnHXNlDoo1WbLrEjr7g5tSKy/qJOLhGjtcC3qEbQfV3f5/4REcg
+Eqg+kPicfDeqKq2stit8qTlOF8UKur0IPG5cHhWEXu82vqedhzA3TnS9r4VGEE22nEeTIfs1Rgx
oB6MYMU6dLa+FdN9N76laq9/KqEXIeW6zKchtudnRbfNl+hSR8dp8bkESeLxNuV7LW2ir/qK76b6
qt/1frN+F0gLTu0tQg5V3/J3nb6sr065UTjqsOnlR92PHBWp/0Br2DFVT6Ho0PRW+UuOcGVnXe4i
BHlbPTbnUHsWswcF8ZSb4jGyFFsf/L55G5bezcdt26p2LMy+OPhabUuv+kJzyzhXdlkVSPWboLiR
+sZP6RrYnNgZw8q1qvccjLW3V9ih2kZ9J8c+cpoGe4fqligbNSehuZgPSeiiVYrH0Fm1ixJtU2ZX
/FUth2EfudKEM9GnC5E4lDkwlcRZX3sItVnch+Jzq14k/ZD0p8Eddj1zdLarc3Gun5cf0bnLcNBN
joEgx0QrtZm6yP7v3fJQ4EgQKyq2BsS4+v+HXJFxQPy65f2L5/+x5SEMxuOqa5aKVltGOfx/pe39
R/jTFREnrIxG+C+lLdpgA5s5/lf2NJywFJx/lLbKb5piYJG4a5xlCTXEf7LlUQ7/Xc7w67EjJP/b
nicWqTiXhnCUAyM89sNmQE/zpAct8ko9KC94BzyIg0B7AS1Vg8mTv6EN/PGA57vcpbv5Rd3Im9GX
/GQruRICJXornFCg7/cvaf280e8ParD66a4+tPwLUdiO1/E0PztNt/qJitVC84cvi+ne2VHrfAyl
q//sHooAC4SMX0h3hI87nhqNbxImWGmrfBRvCvsedsfZbh/bs7HNB6/YVoH8swDvL7ZYcCuEnYLs
DRt8Qvg7m8rLE1dvnBnrU+e3hb+igj7ogZQdkutwMycXsaLkWy9a7yWzCwrVOCGCX+tsnYXlJH2u
L2DlVvNA6Tn6+uJkecCGbi72BMKQHUzYCh/Gdof1wrArFjiNHfxWI07iHYV95Ff7HoGwKngKpjvs
rkXimIJnNg6WAtCGQHVWxBZ8zg+No2FZ+jABiEvEpnb3UAXVKdvW5/68HmSvsZNtc0pfG3t4117k
IDrlh9HPD9rZfJgW9NN3tP7hXoHg51Od8old4jByouXF/LaE9+wafisyzJNZuKbpxNZOgBqhCYAZ
dtj+6pGKwy6f2t10o3b2V794X19qqqLv6sZuzNXBNMymThmjfQpnNah3OcOFV+Engxcex/upBlxP
ZMzJVuW7HQK2aBNRc6ye6GkHw7+PgsUzN3BlY/S+OKxJrnr6knbSOT2ML9GpZMhAuvnFqbgqvsSw
ip3qAWbrAxuzbdjLN9Y8GpDkBpFn2OpG3BhPwj7f4bl21fcBlO0MqZDYtV9H3KtNeZDRRQNoJHee
r+6DHvmMZkucQr1Lvxrgi0N0rXnFedsEJsaza0+RNVzTz/YsPieNL/R7Y6/z8rPb3So7f2LUTN+W
ZSuDA0VJLdQ4lS18rux/79qn9nk/QuS17/omPFrcngGt8E0yHmDUBI/Gb5Tfs/atXxZYj9e8rJ2c
yikX2Ju4oRW9F4bBYZ+pPyz5RgHVc48qikFcamYRP5VPkBhtB3pSsIsAU6hwW/ncBvXkxIbXcI0W
Fzq/T/bJh/IVzmCBQ9B/6Tf9vYfpRx4dbnDsbZi4HhYjBHP3O7judCfbq7ObbMMAf7irBwoalSO7
KCZt3S24vVw/RlB07Od9bT3n+nU9FJCttlLtEoydKHTuNeByXHf1pbxM70rsKdBumFeZs/3jvKMs
sCGMfCb1XhExUA+t0wQCA+Y+ePJdCptDWeEzm2BLFL+6l6PtUzccYGte0hEfOXIM6JXh2J6hIVtP
Ehzx2DkQcJAm3SbztH33gHed9Ub9Nr9heCS03Pqt/tL8Ow96J12aFq+S/YEOmdva2XLiUAouq62+
yx6Pl50SRguKFJuAX5+roH+EmMnefheNzzH00F1e2WyU/QCtUmylpzuPA7roUixrtsxlVbnAWmXf
l9XV1zeIuBi9j5jmua53LggL4sRl4TS91m9fwjTQ4I8D0etOCrOkQZ7jNdf5PkWP5WtzjbYyz5Js
Tg/ElKO7E033xTd+TV+z0sWTIY1cRRTC392t3imK07AIx7imqcL86Iq9W+9F7N8/jGjfrZdpZaVb
D8kT5WFfblAXG+KxhjrqduXqVDG0h6N+UiGi3BBwg+IgwQ05IeQ0ik2/eEONKIsKQ2aBQsy5eiYq
cwgZgBKMIq7S/xg2WeczSeLKrkDTFGhLhPN4vE5JV/qhtIuws3FCWfcT4Vl9Qdn9lOAyC8YdAMKT
jKdsuc0n8anCPd3UwPd3qi+zxVeNlkGyY6TsuL2aq54FLpOwWzxWaKk/gcFEe7aH6WfF7EK0fxiH
QFMOXSGe2mXPTpBt0UBxoCYK1seU/sk6aF73qs/BgjQ7rx1xI0vB8J3FRxCRVvDH+GwiZsLMBj4a
OZhkkUrhOwllxvLEyuzFMvRV+No9I7pf8aBv42t/szbDYfaanfY9IY41IHZPgpMcyx8oZfpt+SP/
Ib5GG3zWtd2lNh65khEy+3DdAs0Ylu5pP5SwGl3qZbt4fNet97K+icbH+iaiU/6MLRfF17Z/q+5y
K4lXgcuNdono0m5kgPEN0QY/C0IVBiee3mXrqrzLUnyIvlrDSXmvXQ4Nc5APmtMTLTDt6BtEAhzc
8to8laZbswjEbkYnseHgRdlO1SczO9A8Ypp+SuIN1a/fPZnILIL6mmAlv7ZX9RDv77cNUD55md+i
zzHeteiKM9tB5Adllgf9Ebvwmm1iZV++6R8dvp1naXaGR9EezuYeHf+xes24oDrwlmyvllO8Tjvl
Jum2dGtP5fVujCkunhXk1+wiOUbQvzMBHOW72YWf+uD09FJ2Vjg0PN9EHEwui6pp00REdDW00SuH
4sisbggeneLSniJswex0Tw19lnxYdqafb2WX5U5/bbisl3QvH5pLRtRAS4dSXrunDJk/FhteBzsU
1PNNgjyyoXSy9qgz8dZyo4uXFfUG6/kXnVOv4//EDQnQ4CyHla9uyk1z0sh+NxEkOtOTptvFa7ql
t0NnuB+IHii95fHe6PjDY+71b62zPi+Tz6XswmKzlHZzrlkjGZZ3ktDuuHbDuYdgUQ/hnpu7jTns
dFtd6mt95RRVzDLvr8Y3jVryZU+y7YWfWgD5xSLArNfIVOhhkZG7fGZPXMP+Nt7ad4FkHUzfAALX
8npPL+Dse6TekRPvsaPwNrLLAHLS/byRjo3v1AGcIhTPfKwf6ofww/yoHxB9P3Tn+Vi406Pxs/gc
rxWnyhNvzaW6iIeF46ShbJ6KC9zpzIkzCI3v3HTDl/rEKNvh0Tp0T8tBxwLRXJqL7lNCnO4f6qG/
Ek2glk41eOPpfgdF/krv9VUINO61JzTI6o71Vbd2qbmXMZrcYxiKfptXG96VCCYV7mjbqE5+1Tp/
ZjljOX+3vrvdOhxWj6G+lp71jaeWa3AfALr/LjLQNae1l126VQ+EG+3WYxuACPh1MB/HDZpf7G6m
3TrdmZU3MPfrcXyAAJs5ZobTF7cegQHrkIx6lm3Il8StJW6V757J9pIjDkZyFHo1mRsBzOXUuX3r
jKfaZlAd5sUe0R08hZKbyXdOC7gKmT5w0cncVuluqC6TtKnT59SxnuhGu9qTr9VW8LvA2kqPw9kg
mYGVC2uZq+5bdm3Enlt0zYudZ/Yj1FRn+eJHVbtj5snQ7YiaHb5qNazLtlQ5Nc322/zM0GMgRp+A
UY/iE1UJ4RjchoryBJDlULIcvnWSjUXHLBkRZaCXxzrARVN8SsflkdklHaFfoL7JOfh9FhIBxjmA
kySOsWJrsGvL0RRW8KAZHR5CDsRX9Tp8Ge/mtn8Yzt25feAQlMaOiDV4a9Ad/yzOyeSL+7n2CaAw
kQDAuvV3cIdJYqj20hNLYls3x7hpt1T0TMaSicULO6NK4IHLKlYwIZX3/sRXccEoT1CezPd/xnug
jozBm25Z8QisoiLs7PTK7GeqS3e/EyYmli3+JIw0quHPKrHJTxleNsOL9TZ8qo/W8/0jOhhqcCEj
RLhNF+W4npAEZLbqio/dZ/XS+drswXETg9Audv2d3hAR4GYhP2V5iZ6QkIovNF58DK55bg7Cg/7J
OleQICFewuqMr0p96W/d4b4RGQHH1xCAwggJX2Q/3oa0YK/1FYJ+O+yGJy7Bdbg0r+/Scd40PhpZ
aAV3fCvaYMWyMb5FjTs8loZT+XBkPCLdE41y6S4R7PhNPFgkuYz3O8iK86buuGt76aQ/0UO6oW8e
Ql98TDBGaZ7moes6mBDt3tSeptIptzxkdMrFXp7SffHZvJrbWLCLvWIv2C+MG+o8BursD5Kd7rV3
3OgIwOCAnzUJ8QW+zW1/Eg/abSjfrBQx/k3a9UQ/XGcckuh/4SBfo3fL2FmPKkoCqpoBKfhzeFUw
11QYMEUZlA3MsXfXaNkYBOJtYKKTD8uFt8QOD/Dy34uV3CMYTFLuEIVCEWA7/vf0AMTdr1jJv3j+
H1gJQlQFEaqFrhSgQhKh4f6kByQSvnRSHgyJdD9s03/SgHAAaM51medYpqGIdzriD6zE+s0wVdIc
DFnDUAJo8p9gJeRH/J0G/PXU/27UGhIxaQwTGnAYyWhS73k6VP+JLFH99nZnJG6tzW5aZlsxhX4i
z65OMzUQBDQSgn5uhdmVEF5r0FUdovQOpj5/jot8H0XKcWqfNTHdmu0Psfxe1WAm4qgp8VO06r1G
l99n5rJBbdlaU1ALgtNP6L2SeF8WgshqnviKqeNeMpyyi/Ey5Gi1WI7CJpgnCW9c6sZVvrHUlYFd
lKfBoD1YETjFIPkp9LpeKvasI5+IFCp+FqcJx8eS+VY2ueL8ZuCJFqfqC1Cy0Ht34LtqAhk5zRuR
+JWh0vcS8sOETmTkGoR8K5Z8MRyJyxjcOROQeI9OLwGHK9FmbUxnLkzHmB+FRjgkavgeyeFLnr7W
mrzXyhe5k7x4VFxt2GtCvuPvsakEunXal4ZpXO/FrEb4P0ifurLPSJcaWJCL0XroE8R9uBL65rU3
WncMP9axextrDfwWfUM/bOv+R5nr3hAVrtRDhRhkaxEvlTLVu+6x00qVK4SVUk69dUAoS/KWgvkw
VSJn7DtXLiMPu96zCLCdgGsr04LfJXmoF+yf+VefiLas45cmhykeZK83c3/OTGfqFbtbixf8GU6v
vwPUebqB86VJ0NK/xKX0I40Aw5JsqzW440PBn8XQrqIpUJG7mGWxGWc8oGk+7wmhvCTiDEasBQ3J
Xur8NuA/MQria0pyqFKyfDR6M4X7KioKL1LsDHM4VH3hLeFCbpjkJNVj1RvOrGh2o4HcRZlmhzCv
bZogiKRzE9kKubndkl+sRnDrlFYsPc5NYReZcDAjNKLpMpn2UkW1JxSsxVmWIdcVw2ObImkCzmqz
5lmtU9I+rKCXsweNrXDNo+0yYWOJEejNOuLTAs8vFFqr4TfsOyKUtMd0zfdjOT5NzW7RsMnWXlFI
QRuhp9Wgs5psH8vqbjB0P2xkb8rKkyyGj/2S7C0t27ZL9aUI862X1mOujrPdyWhlapTAcuKH8/RD
UQG2EqLe0rJx9F495nKFR3rYJhFyX1l504TBK8PQyev3DjGKjFh1EtZzqViubsVelV/iBQwGbtpZ
O0mkPNW2KejNiIh16kXHCEm7jI3m2hJSuRbNWTY5CsqFtr+ZZgzKM3qDLG77UaNRbLyFkW5Y8yUT
MwQxP7MlZKISuietbiEr+zCuHAxaQZsOXgenRZiLJ0mvoqHbORaYysJeTV0po8OKBWTJ83MaV26a
SM5Q88gFsWqG25fQTDWR3DmNKTCRZVY6oyHbdBP0QYatnopE6GQETbNjhga6xvsT6m0nb9siqNZy
F6o9qvrSleaHZfUb8h2mcDOuRhD2XzVqQUpPuWy3WbjA3ZM512Zb/U4uaapTr5HXQbWoCtLNonW1
WnWUyvQ7rEZCDEpLPUGrUUxs9c11kmuvCx+w0NhK33ircdEpXhI1OkjhRUO/PU8l+rnBa+SrAiyI
XxQhp0DuQD0lp3aNwTSrjRrRX1aaaFJSV57eUPMi3xsmDAF32015SlWqDJprEflcBUoQ4t6PVtzQ
ha32lpskA1lVtaOFkZunul1rZM0JOaF1gy1m2iHUCm/ouQJStSkspB9z4VWMz1oTNoS3/BxY5GoD
F6pK+6MD32bAoua5nWh+BeNxIrlsfaohWJfoLZpAIOEJm2nTDZbfE2eFpcgTZlRlefdeU/LO1XO+
KlttQtBev/TDa7L8VBWJfYDKb9bINshE15Q+VTG9dKkeFIp5igdADW5HlS5un51mC5w8+uqotk3S
9Bbj0rWiV0nqRkPeWsv5Zu6hsl+zlJg5mtgJAjieTH9iNapa5dK0kttbww5T2FtTh0+CUQTNHDMB
in6XGSOI5Tpcp3VWNqHSXKRQ3c/VAAjTgeoZeGbJtBsjUgY70gdifBJqu2mFsfGqKTrrYg10IfwU
RNNdAN6j+W5rN5xR+whTJnCpbAb2JyHHlCag0qyatzpGfKyb6GtXIXSH+NILryEIopDIPqu59T5O
7J+vDchbHcvOGld+mF+GuyRMr50CwBRdDGtOGxLyhW2xip7kMMOCKB8sA4hU1ZEgL04VIuKu3hrm
Gt5TR4PgmwGGionmPv85RmEglpUzxD8H4dRZIOd0TRbi2Mn4YdImKxMKcEvzkwQDc9YfOuGjhADO
cy/ra08vxGs2koM4mAFPco1ZPuYZxahI0ySSd0tFK6Zsj9Oua+js6WmEgQBDZutaj+4i47nOlZvw
LKFwr9EK6MNWmckzlAQw6LllOCqHwsq3SdXs/ievVoWnxfpZaPpTVPVPk5x57WjRSgqulRm+IVp+
NpIkskYDggWiKZIGVwVBqOo9xy413F4llE1DaN4Knjz2Ti8ML73W7nPuHVSFHr5VKKgnNTuQheWH
YXGp9fqHnAi7/+Kq2UDyYlGKEnpLahMe5H9r39LVfxLP/dPz/1I165im+E+07vlD1Nt/qZqxaMlU
sn8Ysf4inhP5ASwiodUEWd95yT+qZnJ2SXejwCdN9x6d9h/Zt2TlTiD+Kp775dDvzuy/imqq1Qyl
UEvE82AMO0Ug/VJDRmoYgcGanSAQm1lLMwHAlwyrBUWciqZz1MC7VckuJcRvU30OzcZTunKjaQv8
4HxIW2Ffp41XF72/6DEZHKJ8FGcNaX4dSLL0ksvNYagGR8crpunEsloYNSOAA/FFRVpuDrtiKnZL
OO7rIdlUOIPNiWzO4UePMC+kom4X4KqcHDciy4wqO+E9lwMxNy/dSMKLrvQ/xbJ7NekpmxGlXV7m
GyUjuHERmTeZ1WtuP+v3lTz6TO/Klw4NWmG4MlaVsvIV/W5hkTFTU9KRTREnzb4aPgypTA6GGeHG
wVekJshFYoPsSumiNclDK0DLjSbWtSoZmtOCw5XQbrPEGtDJzdXoiUYR54eUr62JlY8z86MRx/RA
R+VHAizfSiflm7CL2niHH/OgnHGKJPVzMlytCGCXPMaSUrDUH/FczImKl2LAHREOpz6cjnkzn1JS
PLA7P6eSiaVrAEFpJH9YM29ISn/Qx0CKok9jIgsHia3aIQipUmmnrv3GZK8t8pGKHmNOtI6rbWit
1yQcaY/oKSLaaRird2NQN7o6f6mhutN77VgYVORt3TjqNPnysmI+owNf6sYLG0ZF3mxMMboWYnQ0
lR+5kj8iMd2kmulLAnonpaQsa8+ZnrJ9klqXkpUhUbWv5uQ1gv5VJyaYt150vqBV/T7M2RUleGFx
hIqEetZUK7/pJYFzolHkH4VOgnJqHoyomSe7zzrxUJtTtisq9aCuRoQX0BqvzZS1wNXpGJ6rZs0f
h4aNrFNoQIb5bRFmCXgK//mQLa9Scu+kKsI1Y58Yg9RH0wpmmBFYHGle3enbrmoe5Chmk7fIz9RN
u5zxsVeaZxkIN1KiKqJlP63jxyJTN+r1dRXvNnrSU7AXj+jdVwt2JDM80UoOjYWyssiTK902bgwQ
VmP1k0KCpdFbX9LqczlVP/4n1hJB13NLPBcJGmmiG2dHLFXsgouRBmFH3O9/82KOElkmeUCXFeIw
dfyq/8aLy8NY7X/+/psL/jcIk/jyvz3/z8Vc/u2usDYVIv3+IWj8v8UcJbTKxvD7Iv9LyBw5mEg2
TRE1yO+56L9YcRG13FPT0Vyi2UZI8h9Yce9i678t5QRzkNdOaLsoEat5B0j+En1htZbaalE9nfHs
jJ+SQsH0QI85bXwIUNd01X6THKIDZhBF3i7Djo69/KCZBI/wwEDIdiSgLLRJs3X7jbyl1WctSY/g
0fKPtPJxGPzlSl/+scn89TciSFy4f3HIf15rg4P+9ZCl0OyH2FLHswzde5V8E/2XTSoVSx/Udfgw
+re7aEAt99a5PlS35pacajQTGCxP0RVxx13wwv+G0hveCQz7IuSrm58xFsA+ltaO0jKp9wJxQvCj
eVDIzGzhWCKWQIVXuONhxogvPIj8OoJCIQxXDNbi3MDJq+K4FduDJf6kZ7WrkIX2iQ/h3BFPQLRV
ualDm6WRxkL0LBKhvrE1EtdLj7J4FuzygN77Rf/mUWnxxjOG9/pphQG+U+rSXUeTvobwJX5dueFT
XQUdOseyCuJwLxU7hIpZ6g73zB95CsimGgus/Ze3t8p++2iuMOB3uzC7C2IOikxHszFrkaXzkBGq
s144/qkgg075sg75cDQd+Zqmbkt92JEw/2g8ERvojuVB2akngnRMeStf65RfwEAEiC0cjK9mr/MI
kzSee4Sdxt9/CEpIos/t7Jo1J/LU9G8+yUgpyJgjo7B2XUnYWQdehTRQ5HJbZcdbIrFLL4tX7+4i
Bnrv/8fdmSy3jW1R9l9qXMhA3wxqQpBg34uipAlCLfq+x9fXgjOf03a+yBc5zQiHLUukSEHkvfec
s/faM2QBTqntLWHbqVutPynwTsPsxS+fW38ZvWXoCMcXV+sAXecLS4jhE0r0hAfW1DlTaXy5+jpY
GhzyLzX2Se2Svg3Hepvc8ONVyiyX7HBEgTuTHzy2iJuR21Q0c7xo894mecLgSu3KCyMbFIavJez4
hbyDrOqjXkXyClCaBj59PXOHQSgxj1K2SDTbXfX2HaYMZ4ePZued+NCbB7t6JeAv2iv4ahWnYw6t
rUunR2w1SWGoAJgjHYNNckM62tKGBG8azntxJuFQpWNVLCK9ove3rvtPtsW3bDNOk/F2zYA9O4fH
4MaAAloGhjqP3VgZKNZ1BjA12ydF+KZlGM3in0Dem6cwHGfoePsP6+5ob9WnjyGbz2DiVZfWxcfu
iGbiWeO9BEoGVzbSw3nZXzBPzCLG/BwnvF1G8f1cK6uifQhu+Mdu6TE8StKiACnlzrm+3j7GJPpc
bwP1Xt4jDEssFeoaqszSmCmpHc3wl1fuJ3dQhot8urSULEPg2xDaerzCL5W6FhGfIPqiCBMwkY8w
m7K3MXmt6cFIxJKkBnpnBY31my+818+GdWlog+J6Pifdowe2BFrUhnquR2NBD6u3jfADm8WAIHPL
LLpc9Evqn0U3r3aqoyxocChIxRi0f4kP0Yclb7Tiw5A3Sn1JqhUlomsufabztYEmNb4wB6vjBSMn
r8bX5jTuXJcWCeZj7BgfHyAVsf8mYObmkXX1/XlurCZWXPrcW8c0m0Gdi75U/x7gmOWtWNIBXRfb
sbOjHn2p8RCVtCl4BZy8N4o1faFfaMSGe8HhcHzxENAMjo53s86eJG0d19bGN2dBhz94bB2//1S4
ESE+aGdjIhN4SY0fJgLpgd9gvxhuw02mPwU3C19aP6vfUJCPI62NZZjOTLhb6lw74EudSZvkQXfU
VXTMz8/yNdmJjrwzHpPn9BIeFByZW8ZtrW18lsqy3TM3TDeAzGwOXw5HzYWyV2CTQfeHDMqJMdrB
95tjZd7SbTsESyFeWFDMor1wSNQZHJmrsYE2sm/WxVo8jtY8y3Z+DtDYxjqODxkt/ENzw1mfy7cW
X53ymnifHUzSZCZ+4Fhxn3Hzp95OaU5D5hjEKWBwS8V5gHWTqyoscgUtTXiWof8Ld3Y86vR3ju84
TcE/IiR/hepjMnTzHIqV9jQ+gAFqr6lsh9rK4P16raZp1bSueNhxEAMi3JEWIlLgjwTpDu0H+nfF
0kLkq6wCl420m2WfwQac8Ir1SIHrF86sC5/Vn/O31pglCIUS8nJOurmvvIUSrE3xEXM0XmvNmtPN
CdG7vUyqoKGaibfwaqrzdsu7y7KpOnAk2z1XNXv3GydoV4ayBGJFp3/GW9/D0U/lUM/evZM+e8f/
je7DieC00kgsbJ/RoOY9+CuMDI5x9odFyK8zPXSMeecsHovyWXwdTfzr3lJ6wZZ7j27eptgjJTrB
d1JHO3WcHMUWqD7BzrDdzdJVsjN3OvAG8Yjbd91wVshuNe8vXiH43aeTRdTNzGO8zVeorPYKhvjA
fhadXeN80ixdQsPBw4TDod5Omxse6PfJ70wAEZo31EyvIxNNZNZX+pns5ztzZuxJrNCRxDyElI+7
8CBtzKtIxkH14NZP/oVIC9HBXWVss/BiKGfGzjormGlDs303luhjoNtyDTqncpJ1s9ZXKoA7a2mc
4QVtSEN5pg0DxbHC5wphcIO7Y56jQCGuYc6L1enP2a47ing/20sjzd2j7qACuAGhlpcjVdFmxJTh
WC/sIidmx+jha6dSbUtcox+ySYoAEkD/edwpO1SNx/4uHMI3/SqdY9MWsdFi3xfuqEHKuQwWItvK
6RG2FLytAbS/6hjmYdxQKq/HA/bxgZawrYQrvVw072IxZyJgnfWZelWWaApo2SMw2URrFGHN0/iF
6XnTsJIRtYDEpUBL0UMYg6PgUMJlwSJF6zEuprshnmgvzH9Gc94eWADLlwKbsWkX/d0UnJO2lBaM
bATNEbrXEASrZbcFq8OHT94UT5S31jyJL6588dlgr80pRKRX30z5QldY5V10R3kwVFdxq9/VN0M7
pN2eJb+jJ5A7VbHw/Q2Aq2yc14yN8L+s4mDb+GyKzLVw/obso3o6dxVnFJ0WFEqySN+Hsx8uNPkw
yKvxI9tmb9WbcSreNLiM4zuHQPFLuKpnc98fWTuYby8ZVCGsPzXQX6Bh8jY/wmRiTiTfrbW5OLvw
APb5jjQf8B3KVqbliFRnm9/CJSwETrxn3XcwELuMIlg8sezOfK6g9Zic6NLuphdPSqRR8tFTq3Vs
sHYk264ChSmypRutRRwTe6KDsLnQIZVppyyt18wCPYeOcu6NjrFpmSOIk4998joP78WTMoEhIBvw
Bz6sfhLXwr5EgdQsE7jz4KDheq3SN9BpbcQmLR28NWvdY7ebAjasczja4av41Gf2oK7ZJUsT8tPG
9Z9bw8mkObBTNYeYib3djl87h61gbT6bJx2fPoE0qGM8+9WzJbRS7eK5KB66Ea0s+5y4jmqyPRhg
LOL8NGBGbPdNZad7aw7OFD79InNKgkZgGvTho1S+BMJWx7aonWoZ7cJ7tm4P5NU4DFYCx+LRKLVx
I0IZW5DRgd2ie2vY/8JHC84Iy+lzjNZ0nHer3//lw3iZ7uOb8GytvSsmfyvcWhnNT8dueLbGDN/G
uRNn4FVDdQbmuN3Hy/Cz21r9kgYCjnw6/SabB5bsNjzhxv7UJp4B2U+IdBlDLKFM1sDpZwYEmmpr
Sbwr1/yRAKcx32RR3xrPzRvGjiu3t07FOLfWMb7zBHUMU0rGth16Ow5cHEhmFSK3Zz4RL0Hur3h0
wQBj6V7cCzfBOc9JnMOUA+zA6DfWGkAopna+DY8/NATMOZ7jHvhqvBeRvz+N3sY7Nm86O99dVVYS
KF9pgT+kufMYQLj4UC2WHgzv7Yo7T1SJ7pGcF5gUzHNu/NzugZtZAMBtHsXVXviAZwqjmlM/W4fA
3AKysf339Z3ys3nhdwY+bCrRRImgippC1/THgjQyeis3BKM9RuSheHPQTin0NpxkwavPWsQJGfcn
eDi2O03bqvnZp1HeX2b6B/adTD3E2Uo9wTxQn3gHztStpJ8MbzOU1xb4+SL9V+s8DBzZE8dLR+0x
Zar98KuZUun+6Gj8EaOo6RqV9c9Njr/c/3uTQ/qN5oFJzAd9a6wvfOsfOtaA8nFsS8pkP52oYv+x
e5u/WcSAoAqRJsA/+RE/dqwx79AC11Wa64hD/mHH+udXFY7Xn390+Re7t9FaUSm4YX90pf44aMHV
64KFqFNHEBMWJtaGIdFT4V9LyV3W1jVtZadK3YNrtWc/IMRJKonzYKiZBEgliz7HwWjcfLlxkkGk
eeDZodIuQ6wiYuUehnF0cpkjZNyVs1oJHcUqiZW69QquGhX1wT1vk09dohLEN62gG2l8wRn1r6il
fyGrqyHZd81wjLMp92nYqgUydIzMXaktippIRQzfBTr8KHsFnXroyUEs6SAPHNlyN5/RAmX+KL8a
OgRcGWMrBvYull48OX8w+n4/CsGiDuHMVNLKQHTtTdbS7laM0jJr9pK6DRCGJBg6+ktKmpIs+AsZ
k83YBXsR9k5rfCTYLWSUhcLIqSZNrlZcfSnZuBxrRrElfes0EpwmlKAdWiGNSrM7KBgmwgFpeWXg
vAwdDThlooAYVoW7ZJWrFvaISvxcm9DXUcazq02JQHXwZY7FvhKJRFJ91bMTwJIWbVxPSfamRZ+E
HdNEsa3RyBc/U2Vf1Sce086liRdOP5zolgTRhaVQeKDsGcMXLz5a4yHiO8qwgHPxRUwER+R7DUgv
tFWnNTNDfEkp0nXp0xK+hhbjJlu1n0dzbcT1Gt1GFcEH4ucKfGMHf8pnGbSm/2v8FsazJz0qw6OI
iC/BVaTCEuiCjchsVAzZz3PlkEQmh6rOXQ2DuXBr4sY6HXHv0NXsAT4SjiZeZIG0HLty55nWXhsb
CHN5umvZ0BPqHl9SGsa4yBI9zBqxtFB7YdsWr7kHK0nkd1YdRF2c1W2zqNN7h++5o8grjGtQyEx1
uzdD9G5GES2ygU0d2k1BZe+HxaVCv6zCTKlN76ow5tUmIBAK8gCXpNps2kz9zGJ1egkBGuNKBTnz
ZcqurFfWUgE7rmHakMeanab00lvyWtKJ8apMMSYMmlvlXTQ5uqeeQ/KG3RgSWgbtq4CDIinx5tt6
9a9M5pxMiqCMkcmpElxj8e/7zxqGxp+X5v9y/+9Ls/Ibk0rUcuRo/kF1/L40K79ZMJdxHkLWkPge
35dmJHho8qA1AF6WiOGc+Bl/DBP5kqxzJ1b0yc2Iy/KfNKBV9ddh4q9P/Zel2R88q6pxR58MVLqK
wLJStOJaSdBE68QfaQbRm6p+9aZE2FoUkH9Jh9LIroYbUus8DEl0clumSWhXxiFe+Op7FynzAGtj
oMtHz5RWBQpro2RhL540BjDjcKh7IjX7ztFYGr65sVANNUm58hBV9PleNdDnT6YAjuCVxIs5x8Re
ohnzxYXB29qlSxgP1Zw2gqj359xkgSlEpxjuuS8sS+QcGrRaTVAXo0QFOpD3iS0iOVRG5/jV0zBM
CNtzQIcvEjumb8TK5Qb0D6Zmo7rWmv7AHRY+Rbcb2WEXnMrmPHTJQjXvmq+e3aq99ujhRhPjo85G
FkzANjd8r61oawwHtV81brsr8tpxO7+FkSmfi+i1D7LzmL0D3aVr6879Htc5cp1ePZJkzFhWZIX0
GCeK67pOtiH8NQNTfde8dznHYwPgZdCea5HcA+aXcQ9SHemRWzw2Bh0GL+GobNo166gygtdjuR+1
rwRrcgBcTdSXtXpLaEoKNEYzBp3YWEaYQNa4Uf0XRd8bOVlOSXw2hWYd5NFeF4SrXnaOGHYrEWRb
fdWMtzB418Wj2+M2aNxj5BEZnO0K8ytEiJfBgROOCoSkSF25YnuJw7PGDy5InZPKnWPBG8tb1tbS
dIYESTH0OlN5g/ebynCkvcQOGhC/ZAZI/WS2kuxJvSQPOdzn4FgI1kMEpBt08LxmFR/r/EPtMDMh
sUtFfG4e5CL/Wa0IDiO9RmMA2GVPedUcVYEysualO/gowCKn6GPWdJnsLRX+S7sRacB6rH1RhhRb
RHftQsjCfY/qBI0GMVtoi/owszPSO1TT26Sav1YFXFod7F/3HtMckSPhSXE3Rv9gGle2AAeNiRyB
JrCeoq63Ew+9S5SvYaPMpMG3S0HeTsPIrCOftfuUBWUp+XArdaRgiWLrYrXKIjqFgbVM6VpWOZPy
bt/pISSZu2dtuSbzusE6pxEZYwjzLOrPPaqU1ri0ZXOwKGb7lPJFRVYX7BWjWeoa38Z9TNLPFJ73
KJ8G7FBxK7Etq/jOnjwlXCfho0rns2fQjXEdlfIqrgWnM1W7xNjW4xGQeW0JY3dqSnr+I0JYbdwN
aBZHnyYXkxC/AmxATzYDQWGA+ms/pLxfWAxm9eDF86h+tWJHfNu8hUXJ2rDOGfPUcXnMfF6TVvco
lOZiKFaZ4L5qRbTMtcb2XPmqSc/C5DwesLcq4jloGzRlnkZ/rIz5EUT1NRZBHOeMZocAua/2oWsv
zBkfm6qxg3Ij6xiv88RJSs6NMR6INq4f6jjfEaIYK9bKi72jNGImjDLaFDF8S6AVWrN3I0gN+tiu
QyNYG9hYKkvJZv0YgHowkq2pN4eIzmBFGJlbSldhMKF7DodSoQOkmt02RnRcNhdBVnalNsyZ6z+4
Wr5Eq9SJhGwHb3qdATnRkY7KVmAnerH2e+mkErhWFcFJ82jk+gnCOMQMUo/PJR9XJiKrQlfxC5YL
Q6JWjHnzd2b3rHvRIoX6nEkSLpZVZ6XwI8Ud9MCyOtVC5YhDjOiC8QBOkVxdFRIeVsu4xfg1RFoM
LQxtpWs3SDFQ5pn3NMHPljAnakHe+oAX/I+y6t+GvH0c1Ecvr5aZ9Z4Q7hZKeH3rs2neBhpmIUph
F0sZ7OksSF+EptwquXf2Sv+5qb2dBvwtdT80cQAhGTxllnbqTKYMsJyeNQFaXDeuEjRQGs87kF7F
gQhb4+Hfeyyh8CJyTf3GDKL2E/8eHMTR5S8V41/u//1YIv+maCQ4gJkGAvQt3eH7sUT+TRVRMFnf
yGHTAeN7xQhfgdhImgMywZI8rT+PJQpfomEAkQGE2O915j+YiyOy+suU+aenPqHIfuxDNLKSx007
9MdqI6zUs8A446tEiflQeotuE6P5P8Y7WAnOlMxmns1zvhuJq4onji7/qsti0WzyOWasLRRUonmM
OYKYRyZYC9/xYC6nzFnu1oIw3A2G9e1Ih733FywtgFfW9Fnmkw8aJz1W3+AVFnD/vNUfWTFA9kQz
khEW5dMeweWwwBmNNXTVr5U5+kDc0EB/DwrriMT4k8lydUEig42dwhE/eLQabt0lQrN0SsBLzrJH
b0SCyF75ahbona21ZC0DeanLz4TKBq+CNPNewR/dxBdl3biEyiDjxOvkzgfXRrJaQv1ldimBxKT9
WMmIkOctoVbyVfDy+SgkKww6wurRO7iMSWPJSTE9BCHDprabFYRpgdp8DeDpPsROsrcuBh1qQywu
A0wdFsO6WBqNEynXgs5dOEdCNQ1VQAGdGWYpdIbNGQMf0rMyY5dD9bQZgOs74+aBzkGznCwqR1/T
GGWCChooYYSSiwSuF4eiebMYv+lfaYL6aLimQBiqdW+gI3IU4smbvdzTU2ZGRdiWZhuceSwmMQdl
eWKU+xSpMMRzbFmkXjJtzt+qftNj08yNM/OsR20/bjhTuu873CHqkdnEnRWWoRcOK6YgbBVFZ4dU
kUzEbGNVQTLFPGeHd/HDWli39F5MFGqU1ZFuM+VxHR5kSc7So77TP9RwGV6js+nZwx5Sd+ugFq9u
2Y1DpsUE5yosPuk3vGqm3TRPHQ9Ifz/CZ88Z75x62Lwbxm+8rJmRkck5zJrYlq8lRnXONvXBIkeK
EZtDJqcY8ckXyma1GnFfrJg9lTtIUeeOc6cxn4IGHgqDUfJSLB2Zo9CwQkbi2l/RfOVbs5fyZMw4
kfROTd5zQD7qsUEQlh+rfXqMXjxE13k+74Zlseff6qbdqeSLl+Kl2sdH7/y5JtxoQYtgLZ+UjbjO
3pMn+QoMR1rGX4l6Ae8GjfSqTp9SCgf8rLj278rI7x9UqFF9gp4+WK/Wq+87ydO4dFfRznoJ0CMc
3RUq3Z2VrNAiY+z/FIm5oFn4YLUM6KunfqMsg/W4AcH+BEnzpnQrHS++7MjJvrzRKCeQjWlQOtP4
nSCfbXYHqlzhhriLEL5gzpnMJFZtgR6s5Ly1OJUIpg9sgAqA8NoujoZuG9ocs7i1MKK5gD2UGR5Q
Su+JSbLUz3TOJYsyuIbQ0XGXxsvMZabC90PfNkcCTzp4sej0paZjQrmW8Ele0rP5VlS63QP8zV8a
vgaIpL9F5sYbvrIj9M0sdOo9YwbOcRzgukWJWg7mCPRMwvSGXXf2dw1rnXL1IQAb62/6kK/BTnfG
VT4nX0NudxuFcDFvTp7SvrQjJ94QqnrUt+nmtrHd7eQRzk7hCuIhCgn9fXqtm+SZKYSo8o9k05/C
fC5sunU2zzfphuaUf6ZLfW9WzQRSYhGZmuInhBw01r+sOZppJC3jhRDvrtpKbQtPZt0VMMzv1duq
uk+MVlhV4Zy5AV1yEXcjbj/qm/ooZ0z6p1kY3fQ75oMJpTplOGaLf/F2PvV9FTTA39B74DT/vgFM
L+LnLgNpEr/e//t2Lv0G4Q/5Mds1vWWNKv77ds6X9KkFoWoqIrPpS/9pABu/yZPqzLDgIX07BXzv
MrCd03mQkDPLivzPuwzGr12GX5669stYoR3VAUNbVh5rDWRIiX8a6kN2zB6JH/rsWdrEZGeI8lJE
UVvVL/InWUNrZnwHJrJM3Rn2w1NvlihTXplBMM5mEcYXQDBiqK6zz8qGR4KYa12cs3OwAGwtbQHn
rVCdNhdxHz77J+s4Ppkl9zPwtRwIVZTDZXuPI+3OHpbnJKwp+T75RL4B+06lJ1vdFBHgT7xzX6l2
zHRuqJ+STyJh8VgObbpC2qMjMWPvQHFr3Av9GpaLkNBB7FNUYDPhXlGVHPEC0JbbK1snvqLxyCgI
lwrnCFauY/YJZM8/SsNCKDH3MLoFLON4FIDEE05oOCbq2S5/hBCCI4VEZ6xgTPQosiwYzOi2H+hB
qlNUdLMQn0K+HUo8nNAlCipEMsk6eJhobfKTAlTJmSbIO/2d8gnSOr1LgebfrP3KRN6dwqLpYmxl
KHWyLcUfkX3cZDRZMBS7Rjh21M7GXtt7u/7CIotvQ4YAhcPm3DNa15ZcexgQkv1KTxj7eGlz6Wa4
N5dEzwG9obl6F06EDF5Abd+nwKiLd033JA9u5C1o5FXK1M1YVyvSD9fWCkvcsFTWJnmKzIyW6TJy
pqD4adgpoyIYELUAc2Qz95Yl4yYL3yjng4Qc1DfzQbqoD/KDePW/qveWvFxI8mQQgmybA6Oac2+I
GuIc9MQcj5LTLqe/6XQ/yyCw2coKb5Xisab9oqNYmqR9e5njAp0GeOBiRPnOtRpRzOCt5yT1hnYO
gw+9iuQNqiJWRZGijja1N+OFBhXA+mAcrSKCQ0PGjRigizOUxNMf5s/Q2Tk8TJ+ZM15kjMqk0QM1
ce/ePOQ2+wHql7qO8rnv2fnn8Ca+cS3hLpefmT+jxWxC+HnT7+2Nhg7ue/DNkTTLlIVvgJx27QEq
uHnynqLmDh8bjo/JSC5cFFdE5uWyirBAcRQhFYphqS26oOrXQ+AMJS/F52Gbf0bcXpwVQJ7dubgl
HBEe9M28m3cOmcv+JV65W9qBU+9NdFLR7o4NAIrimr6gNfvkmaaf3b15q978Ty4CJXtbk+K+gs1X
ElSCq9ObCR9YMM/NGxsPP/cKaT28bn7kK4Ruv1vkxMzOZfMccd4mMgkK+We4CRe4oG7SrT53x/qS
w8Z/Hh7ac/AewQPnMPKpfVb0iLAIlMfNSAAF2a1I2Qw2JMp1m12dGltCoD+TPvtPfipwC/UECp/5
qNJE9Dr8Apq3f/FGpYkSbWcZOKwpoYD++42KySIOlJ8mlX+9//eNSvyNDHEGixSXf1SQ3zcqkU65
SU0qaRaPOvXY/9ioVMabsmTIcPuoVHk2f/bCmWtOYe0T0Vqchpv/oOgka/HXovOX5/1LL7xyW4TN
eqEfK7eOkWgFQre0GvIuhK62zagmaktHpzgEEZotrX/szZQVyZf8Yx2ycaRWNqU1D0+qGx+qMqDL
gj0j8O5S2YA5YhATEjnaY7KTtqlJjE01UkF1Bix7KFvVFPbnn/MMpVXbIVjrVd5RDHeSDjxLZNl5
ICKWjGY6T02j29QqAAGx98wyI3SMrnakPHIY/aHY7ft7S5yIqMdbgxtErrsXkdgKLrWA/mUx9ozc
+uLqyGs9wBfVPZGKL1WS8plFkeHrI/oTYkKT4JyFnMwrnOwW0moVJW058HMaFxnDmylSC0ZskEzQ
ChIZorZKaJ+ZBzXwIhaz+DP2S0gmMjJC2USIKCDes0rtmVn23ss5qcdD2N+HZjL7FgkVwTD4Wwkt
k1LJtN3YOAOzeIkT/LRV4n1FJrtgKvnPpRQ/lt6NkDrCH8F+eRB8xMkzNPQLDXB9EaNvI/pw42nI
y6nQSghJnIJWrW58RrW8FRtYcMGApSajUi6KcO8KOI1ISly4jNuEzDxIVgHOJwm2oYXjOPLXWhd+
joU5T2iNGSF8Lv7NmmoraMHTUIlridzeVmocyrtVFls3f4huih/sgxxIsOndMk27MU3c1RaPkHNQ
zsXgKdDpbkjaMinaQzBOYNcs3sPuZr6J7gWbow8w1zcVR0uaox6KF3y6JBY0yD3jHuiTdI6M5qss
mqVctC/8Ivp50vvILHKYJz5SsFKtdi0yt8oHyWFUpHphOVEUdVMYxbroxksWEOecCAcjMp9VMjma
xtOdSJPPaksYDSWlFKRXUUSXVtfLNvIfaiOcq1azIhBjKUKd7TuPDG1hp8IrGxIVKZWZLYY4fY5l
NkQlLAEgS6+BXM0VGQqC1fsb3TwVwmdJ+ks9gFsZY0N69UIP6+SAuL/Jgls6dtDQ3HgCwliE0vba
Q58lSxixiyGUlxKcCDvRmJUkY4w0cuyB6KBArbQcZ5BkzcIgwsab0GhuQvexop88ZVQePKlGXjpU
T3HiEc7F3t4rGID1GB6aVVts7OPND+KXWushYo3BQ4D3yEnLWp/HTef+Cxw6rx+EHM6Dqi6D9/qn
VR2bzN/VK/ZrHHxlCB1e/3qv/yz+EkhyhR1FA3XCPHRaf78v/ipNR0JoWfd/xZEQZSCZ8hSQIBum
gn3y+/qvyL8BVKfgMakLmKP+w/X/Lz1HHhuPkMl4VaSYmuqzH3uO9ahkedEw/ks7omSkTHRw0am7
Vsz7pZf77S1Te3wsamDOi0Az50IJz4tXFOEZbnNt3Sx5ICn23UuyXdtbGHWV9BCAjCr8eaihGE1E
S9i46oDSziQ8p4zbdW+pq8rKb51p9sc0pN9p1abu/PCL+C+mHW1qlv5kGOV6f8v3xWGlmvJkr/rx
B1PTIY8sv2kPnqwkyw6Bhlyr73jFWV9qL91lBpIWKWnCZYpMh7ZVZe7KrpcOua9+1v6Yo8lrj5me
93tZitOVQsqqY8qtvi+jHN112ZyMwEdOq3bRSuo9qOOmG+9d0/1oow7ebQ/Sy2ikByPJSho5Vbtw
w7zdBmZaw3BLv+rM77YlQd6zQa0XQlp0a69NQyKYunAb1Qxy6AwaSya33oKBCdhnvzu5gmAy12qV
W9NbKCkN1d/6Cw3pyDodTOaXY47LQx1wRnpl8D+uqf6XswLXVCfFglY4GeO4en+5poHh4+EbsHyP
Awz3hhQZq1WbhVcb3kPribaWj8NGGCdGdSAEyzQPX+qs+zBVj/w7q5C3Vc0W60bisW0bZVVnNYgM
vZXhpizLvoTZwUZPkB0njFaXbwQfQ6pxtScvrttNG6P/bPM23XqkM3mqyQi6C4HLBmL3EGUlWXd6
eO1jP4VoQQTxMvbhrxpykjGelgiv0dySMBdsjOx18bHVON83bR2yJuKfHeROelAMrqU1nkxfTx4H
lssWhsu81nJ/H0nZcQD5aABXYRsda+KetEsUmEQn+nXyKNeHQmuKnYJ1NEj0bvPnX60VwIAcYKL8
/Wt8UkT88hqfPNaI34jRlnSaFj//PoxB8DoBe/Eh1d4ib8y25mQYldtQWJV+Q1nqysG2VTV937cq
Ue1ES+puSv8N70RRUoem2qGpVRGTTbpQ0BFY9dwqCvHx75/ndIT88a2Ic9vAVahgWee8itvx56ep
ib2n5pWXHkRZqDZhpO1TPQHZ5SPObgbd+h8PN02A/vJ4ZLkgFTE5KU9Cvp/e+jmv/7Eo/ewwrwTO
qYL0WdQkhwjkS+PRkoi4qiMyCZTRuha8oQCpQMO0mmxriYThNap4MS7KYHmPtSIma7FTWM5QAhRI
EOpAeMx8Ygzc0s1pkTI9r6zB2GdjUiLAw+5Via6+/x/Xb3rCP19A3muyJquKqlN5/PoDoacJfC9N
ggMxqi9G7PtbY2JW9KZUslx5UC70CJmIobWLqs2FncJKtC3HRnZCvbgEgewx5/dxLHMnZWA1rHLp
9O2vSLU+pbQ21hisQoK96Nl24uht+xHbS+XTYienfNdK/HQG5xOnAwUSukW3KcwS+ULSSptRINQP
phU0xdKID6KBCdEdQ+NuJRlKbH8zSK5/kDgiElsVm808oathjRVLQF45+EBNKNNRvxeAh0i1hXxL
kvuNZOQ4lqrmq65E/yCUZHy5yJgANAXSzgQGMMuHaFx5elxt3SztGPDW6eHvr/skPv31ulNryZSF
FoWToU7vv/fXS5B61f/7P9L/FfVGSzXNFfYDMhO3l3F+ad3Z1MqnzhdYeNtQtrsS4LfsDx+RZIaf
SgK9Jsy61yIi/K+MSCb2hRBZeie0eEYNlNUYt1GmcVuGSL0iDB9NE1HrKOte1sOXMDPxeJoDSaX+
MJyKmNDQUosnH6SuvqoSGnIrv6iFqc3jsiL4sB0N4ieHU5gn3W6MxmaO11xYe6kEGyZSnUEuVFKt
mHePhZiuBE0snFTt1VWQ6gtBSLsV4/1ioeppfPDAALcuDseoz0lOzMtH1TiXcoXXotLqvSgt/v4C
I9L9y0ubUS8rgk76EnQJIlp+vsR6aQZi6dfKvk7cwC6kmIwEs5G2YtWLoBdRJMajblJV8oVvf/Wm
S1NHmG5DW2qAKfj9PpIrvOdjXv7wqR9uohkhY4xv3/zP70b1FtqM4vP579/325fdGHCW/cMtR6RB
dhpggOKVolBl8WSErkzWggyW69sT+vPWvz/ktyfoowN16Ak8/v455dsz+PPBByvil+EazVSq1PP/
+jP9ees/vq/0kXjmAOpyeg7TVfj20Z8P/+2/vz+nbx/+/qBNnhxDOPpl2yy12hS32fcL6qqlKfx+
5b995dtfw7fL/+1DlbcsTlqfPX4ptdK4cCtvJyjuNpBka4UmJ6uafSux9LVWr9BWzTHgtU1jd5xj
H0FwfI1xHTlDfRuE7gs5p7RuImUXquOX2FNktEPwUEf+a9yDUfOj/i1PgGSHTQsYyjBp1/XbxhLz
m9sYh7CSSQ+tdNhvZQoMhuNqpo37/8/VmTU5qqvb9hcpgr55TbfpJvumsl6IrKq16REgAYJffwau
dfe5cV4I22k7bQxC+r45x2wGkM09SfBDU5+54BPHaVcjCakrIT9Bapxg12016/K0Y5pQJs6D4xBQ
PJvnSXA5T3tinIiw1VNAxTTJicDQibgrV4MlmVx7J+kJ57LM69QwjA4j75FHoYSo8w+zMxjqYqEG
npOLCZ9hcoJPFTkPQf6nKwDJlmFxzYmM5GfT+zLon+zReRzSeCarfgoJL4TUDgxv3oaDONScBtsm
jvKD48qXzB24IAX4hqLxp1f9jOpebv25RdI7RtBLFS1/D2NTsRKRJFTsPGoL3gxilKCeWZZ40csu
2Kmc1mjs4dAwC3YS91S64UOaquwstFUjR4Sd76/LW9xbqulxpnVY+CpZ/igTC5HTiFGoMn8KVpqO
1w9bGeDUTvtr3OkIQV39sqQeO1i1hy5W2aEaT6JJ3pIYyR+Ne6q/064Zxt+UaLZ91ZQHbVfwhmTn
PrreT/BFxJm0LvzvlohJAkYAO20MKMFDlAb2ma6Jcewt18scTdNRdMG5z4KAfC1g9gNZvUNG9m8R
gQMrqYmMBOQshfmdd9ULzA8SKSJGSYkfpQ3NPrWFdT+HndoKwwHWRD0GSn2pgbwAJiWNKUupgCxo
qFKNgcXn8p51l86fD8E8JvcQOApG9YY9relF2KZw7hyVpSRxFsxuaobiMny3O7Qai0NtlyztGoY+
BSI17MJFEqfpgtzrR+e+DwXC6gkK+uKY/4QTsc7mw/OLP4Ec9tKQ9Ol7xUuTyv4S+eFJWiWSuqmL
9h1CocIZf7lhdqkE0cwif9Fc53Fa2ZemK19HSuRFq7Y5qZfU32d07BSthU2D1/+A29Y9oq4k6HZA
najGp74L+q1mpbdY8jVzW2dD1yqAy9Q+CN8BH1XAm82VPV3DNN6PnZee4sTejUXz5o4t3as83SrQ
N3cDLMOtzrEIzaDs7rTH0AqD78/ijWDlWtq/oM6X1qKq39CK7uzxYagp4HuTdUnpobe9qA7WjKXf
oW5IMfXOjjIgxCUSxMmeSTMPf40ifWTAqk6RKj/mQZSs7FpaKQ7dnmRG2lFapzp10DOG8CTzIH32
ZGI4tYpdlnzXgdA4E0uOAwMd2/f1yZrbfRSk88P4FhbVoztlO4sBEWE8IcHLQnNIRQNCOVM8DMrD
ezd4qBl89daNrAftxb6IED+6CTmViZc7LswvMYXiPbWJKini9ylIi31TyYttqfpeO90Xx1CHCz2K
jm6JfsKvW8z5E6TDpfO/RMT+Mz505LYtYYnLPLmrhwo4GsEgNBN3YUUhXw7eq8MM9Y7LdnMcLUgL
DgjMbRFH/0yKeCc+YbMVeXhmOfTLr+qNXPd07gcLil7xIXJkAXOQfo6hd2ApRlzoomOctQc/X/GM
EciXNLQYIEHbSkz11jxDQWgYJytWReTBFrhE893ozOpJWUSD9d79APWRH8DtD0GAcaFNKOMlOo73
oDNBZiIoHTQB3iMiHHakCoJyU+nPTJX3phyQHITectcbYjjjQT/M/pPshHNvEgWDoiUxeVqMvc2C
Z7040c6dWTTqOj73c7uqZELaPsAxTGUBsrSxU3Qd7oTHaYycc91uQkhKr7lVHVLGw03WlyQ3JfVy
5/T1a5Og0km0N2xYFx2TCmaG7f8c4vHiDAmJ7Y375jugem75hjq7j8YMC28Sl1uVL69OFyKQ1Abw
u7TNfnS/OcHGQzXk7yUD52bu0SeVTnfImFUvZb6GFnp4Zcv0UJMib2Kr2c79AH+64C5NzI+utF7u
Wrl8NXgdEWjm1J4LvN1u8KMHnJQxdLb1chgSrEBhSDS8hAs/1D4e/Kwq91NJzY4q/sEUCkOzMDNG
vajZWTnFVbAs28F1X21RZRRwJCMAXhuCf/XbIDCfgnvrCDrtwj2VwbNOSFanMIFM3rwW43KUEqzx
mPwzNOU/9kD7jfTIo7+sYTO2+WE16F7tjF5g7k24WNsMqY8Zrp1Oe7TJNHdTIn3gdn0GfcsgzUFO
O3XcBj2rpsxHClpfVNxjZT3hWEFTn8e4VRL7hwPqaYfoFU9kGouHRklrc3vGbXO7Wy5N+mgFmTkn
/jLubi9bX2+zY35HKf97XBbxos1gju1IFTct0+INKNF/bu+hpvkq5Dh8dlxP914NpGuKQ/E4C2Lf
l/U9muh5rCuN3LPMt9K3swejpQJb4kKciHvxNdb97vZe4VIjJ+Ma/uwII+9ZilHDhfJ3LrLGulvC
6jskiPqPU9vngJrkD+HZzS5yhLxQdpmuwsrMNraG+qcI0v3tqez6lfKUUh7JxpnVG6SobFn6597j
0P37bmQLz6r67YQCnwCUsUerifQpymgE2JRa3pOWPKL1/1pDeR2TMPsxDxYKPyvNUMzCx0pLLhmt
F88/l7TaTXbQ/TFhh5hv6IZXpjxnw6oZ1OcYH8fRtp+tIUGivz7N8j5dr/V+zYo2jJs3/eOcGvvk
K93tJ6vPP2hyfdye6S/eQ1FnzueQRuSVhsY710KlD3jzhQcRNB7Fz6amOd35/Z8oRXUMFal4jfte
HJwZP3WoA/HsdfThb9/FQ8jeA1D7ZWSMaHuJMvBwMj4FEEn3owUnVbvR220H2VX3xOWq+6x85e44
D6ZzV3b9gx9O2Lotp/+WyBRuT6VJM9x5UvovbZlUx0B647EZiASpXER1t6fEzHajLEq+aYTEm8gW
Hhr0oDwLgcKgi6T/kcTZ6+2p6ZC+TMVaNuisaNe3vjyvMCw007Sf62DwvnUV/7sjI1rBzdKML3ay
qGOEFv9oQ4J9SSQypNu70RvbtEMU3w0p7+ErggsHe24v2NW8Bz2beZNZtfw9eZ9iqZzvMcmwWIy9
dZGV1MS/sKi+PaER5971KuwNetgK0SeXUYjsYeYzbpLZbX6Dr6j6yYZUBgXDw1lwnb3JvY7Szra3
d6g3ZuSAswIUVFWkl2sShAoPIbgiIMjhL0ATfz9Kj4Jz0GFMOkefX+0WnlstI67JQN0uCciW9QMz
5SPsgf/1IA2BrbcnWHERfc8Eoq+fJ0gUEeFzbj2UlacvsfLd7bQs6nuEofP3A2XLuJEyxgzZ2sXF
6kJM39qPfob8WLdnUIfoN1EESZfB0z9nM2xmLWdwLwaAx/pf/JgkDRad9mPFcvqs47DdZYx4X+jC
/35t1afY3N0me0ojvz7X69C0Lu6/glzyVL7Kovl5MA6opzJ1o9NSWc5u9qrsq5mH/e2/JMiJyfQI
jnkh6JW53QLyuol3HEzzj8LQl1nfRwvfxj8XlM/+3HenlGvuPghE8WNMgeiunzYzlBKyojfPyhEY
jvEt7v2C04vpwen2jDJFBplzSjwvXYv8p7bMvpB41p1QfkjMkr5ZzHcelfEWgXp+hnHqvECO/j2J
0nxz8qB9SILkMcqY7VsZJY1wfYHlVBfqkv575bjJ0QpY2CSZM/201fn2QscvzE5T1zhxPa92rpUh
iY2a99sfWxmhyp3b4GHyI/1gWr/++65FubxMkzW8Fb0K7v2OJpcs8/k7mJjcBOm3NmStDVYm7+PK
6t4dCny3j28FZNxT1nKvTZqYR7uCKH77mONo6GqF5eugXPeUy6jY3R5vcG9USk9f7SyZnTSFPk7G
dz6W0IPQzBeX7pxu6RLbl0LnLraEDM/9+sWDck2QCKvoOS8C5zzOjNV//5DEW6cash+R0fahET0x
4nFQ/rByWM7rW44mA32w5CzarZ7w5hn3bBysopNIxU9kBqPKVZ391KrcvSwrlf323U1LzI2Klw/Z
+KzPbBPuCxMvXy3uD3uYlyfaHCQNYdrambZ3Tnnh1a9DJL7+firUBSTQSCgh4JOvkaAvcPuDyrCj
pmHzPi5Be4+HizWuGcpvDUp8/bTDMuH7Vbl/n1UYNqSTUCN25MvfvaOGZtPjh2AsT8IHP1PARda9
09vD+0Rh9DW0p+pk3Gr6+wNWgnAUf/wZpd2wd92GQ8bI4D3qc5an/MDCFvbmdogN6ZQ83g67GY/A
T+RqlpP9NiOXbvrdMAg8p9+5TAl0Ai1AIpe/00PV3vdF8FPYRXusXb+7yixlatJgjwbZHIIGCvx9
FCIr6saRqyqMSsuX9NpxDU0Wi1VEiYfJ8lAYxeiSmflFj4VeXmbde1cZq50VtfiSWMFyifkVzKV4
cnJv2bkTIu1RQduNDYmdtF9+hlFLe8bOySGZIvkuo5iEDxTGdULMtRlXsjprwDzU4TV0WVWn3kC6
Vk7jbXFGArE9tML2ETOK/zE4yJ8cB107vGKSNULOUVq9BqB9P5wWXXbnpAvbv5t0deiG1JPWH605
hVEelhxP3DS+T/zh6JDFQiZrlCewlv/7+P993u3Jt41r1/++1gxedkib5Xx72e0Nbs9Yxp7/cbv5
vw8yjMfI4n0QNV6B2Ft5BJiWI4l5Hm7DUSjKBZGar7wXQrMACNNYNh9NCCckX1nvmdAL/nj9kWc/
ajpcTIjrCjbU2J7U4IGwWDflgKQrX411M2zKk52o6TTpnJ2LVdOPFpTQ7KJ9FXyH2prvRWzrk+yr
NSgVnck4VAMXAQNQfiS0ZUCqvz5hnEuNIU7rU71ubrfKs0Vx6uga57Wspo2vMnXS1j9SCL5QlkPD
u23muIMgggOMbowDNUSTXVfPu7wbf+QqlecwZwGQkLASqmnn+d1jHZLGlvbqcNs9nGVq55TQmWS5
gpehp98V3fh++3JUR9tTvSrp2rXkKBdw0r9KzbsKVir7JoStMmJbVUq/WUVmNqrkBXrq1zAciyDG
QkOlsaXY3x67/bVRTNEDF30dyQzbxlCkDwnmaZAmMFFIW+1ubh8scwswWC2rOIl0AMlCARbeBAem
Y2+q5GFXiaesTkbU3OODB8KxHlhaQpHc2U2tTlE0qFM7u+okUy68srEItwqG5JSUGb52V/l/j4+/
7+73GrrgerzUuR1vCoPVO/P0vZ0UR2Lt0bXa0BNThipaLEQYLXStt4FPyaHIK3HnL6HYBCP+hlH3
z4PXEOqZ0UgthsocHBVeAvxjaBVLQqrpQtMQaWMACP30kXv5HpcY8tw0jk8sFj3t56fMKvqTjQDo
1I+GIuSYBxs/MmTFrL29tpWMv4Uz7+zMDU7CJL8npf4UYUKO8tCXtNfcB29s2kMvg8dq6fBqmulj
XM88az0jlej+vdXTOaPEL6ZmrzOI/roMlmPTux9LHgfXpLoE0RA+wSnPzosDjq0p2uh+4E2uagKA
W6nY2/edYJ1e+N4O316xze18OCRhf1RDMKE7dYKNM5bzwbfHeOei13kQ+VLcw8790P6wnHXhVudG
eTBf567c5nMaXP1AuvvCFRVMH7yKNCHDfSIT9zQOtntKDLCg2TC3MAlLYy4Nm3jG1ImaoHmMBn/f
dBSIkSQjtO1AT85vqTclT6WMC1C7FRZrq1peREOVkf/TnvqBmm2ZFfnJnulwFH633FWTbR/bunJO
mRdfZ92G+2BJGE5CH+Ds0JFDotzyXLBEPt02tXGfYmXZLGedS7QOYFnBcPe/m1IgV5pkjFI3FL/T
Mn+34oisErdLTkIOHwHYIFWaVcLGUsAiftsSnPLh+NOPShsVm/OUuU4HUALXRQ1UIHNZ6Ow6Zv6c
1yvxICvZQZA7DpMrL7WendP/bmSARmDpHXMnavkryWrMMXJuNlkQ/f38k+IMMGPl3hG4AMwoL3Bz
rRtKTsMpDz9iOZJ1yQl60hrsYlP5+8ox+nR7qPnvrTEu0GGE/sciOAErY2BOpTanYb5unNkl9Tw0
P9KSnjjVmqfaRsGrPKxT1ZDgZqxUhlrrdpyHG7dnNBTxPJ58gSo6Xaz7KSrns1+bS1lg8LGchMlR
yGW0q+Lh7+Z210LDUqFQ4C8W5fNATvJ+Wr/JbVNju98mDVQm42fJaVk3bTpWmCQRbdlW5pJbLh/k
aL3FPaN8lvARbpvICv+9lfz3Fm/m3jUdvfyy0NNJB/Z0ut3yTPL/3739wWrDbV0E7THtAnm6bdw4
57rS1e/pyk7OoIOcbpu6YxyD4/3v3dtjUUnYaZGR+Sc61Z8SFyRWVoBeySLUzwwH76jJFlqgOKqj
9aWlw1CSuYvc+HVHALsXmvtlZCVpt6RZxVGFr7gmRoauG6XRiLHdsSbK0LRAnf0yyQ9vXCjUeNYz
bHNAp0krz5NdIX6eGS/StQcrtEbu0K+NUvbVbRMwWyciM6//7pKhRk1pVzFVyvWouH2TsuccSliu
W+LYuBGy8bz8tgafOKwx3XazPR2HdZy6DVsDZ+dWUjOkEZI8UV4bcEa71S7NJnPyPdKIELokdAMm
tMVLbJ2Kok7vSwhOLJEYtOuQU81poIj9vR/jmkuTAW/hVDRb/LjZxsMKXpNHexr6Zle5CdfizOFg
xxhJDlGYNvssGd7gj8jTvJ4rt+Hgduv/PJYGHIgxPj6NaxOki4xxSWXTtVjqYoc+M9uUsmwu9Arh
+9lErYksisCgpoZESkvT3WUx5kjvrWzKbm+ZInokZGY/sMz9pgdTb+vYg29XamTYSTJhDxIwARLo
kSYfKAGnPE7OehAu5cVFxXNKOrXPSeH4GdfONafF+lb7vTlHowui8zXzY7g3aokfyBFByS7GUxHT
EHQzektkiKB3T211mPN0fpy6diZtRgCdiwKHAmEcdDvlTLRpqjGjFuv4F9snSqQMsqd6KpG5S6eG
tFLjlm6RSoYGyh2KlwkaeGjtTNRZ27GapufQB64FOSk5ZsG8dxbRPNV9Q5U4cJ8A5zc4tmndkBUF
m1a0Pwim0nd1t47WhXE2fjmWFxudGMZGV+4Dp4K42QILHbLI2Y51Gr9VY/Gnt5L2ertHLZ4poGRQ
qYq43KjY9z5N421mEdo/B08EO9ezUV84df5psJ7dHg/bkS4C6uP7wC37j77uD1IW/ks8ya8eANE2
Ll1qSp0Ojs6MAMZZ/LfW8vvPlU2F+d6utkPaqE9pL/7WpA1NofWvEZkqnV+ZO7ddoyqgFwB7szMB
BJZrczjO/WcYJCem8/GvDsMRs6dlV9ayhHyjM0o5sM8nOL8P8OHVColXj+6apeUwhb0naAilRCvt
by16xAO1/5YOCciJgomH8qv5aaDdztrjo9MiAuOj8mMzlVcaKcNOyMx5StdbQC0IRc6NPPYePFJa
9eVJld78nFW9AI1ESu28zHKL9kuzqxX55FWB16WwkLm1C6yGhRGoGuaelDvfOaqGDNd+IBu1aduP
eIQJWOeKYpsHJMNxEZ3huhpJBZ2JCuJa+WtMX2NQumnrWojA85MyZYavIO3eQsfgQTYjaEX/lXqy
9aCU8PkQIZcRG8F1jJkT2Z/R16yqsOmVFQyUouRSGGv13Hf1cDa2TP5xy9U9q5AS7Ww13E991370
NDiGVMLJWApEX8bFINS80Jly3vLM1W8BkTlhgVV61tAYzaAeG75FEM7k97m6udzO9DyI3DPBAuFM
q2vmNfxqXOqaFwIX8Ck5/fV2zw4R7Qmro3MTgppygdy6yZI9HoWpvM/QVId+kfWvKabOloxF+jBW
5qsz7XyhLUrt23dDIrLQEfvrhmiCi19QR68tD1MJq76N03GQIRLXT2ifNgPSiju776dtngTzs+sv
7f2Y0W1L3HKbSMQizUxD20mYeyZj4/5wKFbi10DsDmzqV0RmvUjAffXN8IXuCnaqIssriVP5FseU
LYIuWvOQBGvrCH6kAIMb1nGwb0sfH0o/z78jEsyiJVu+YvTxu7zKgDRH7oBhWZJk4IFA0XXHCNot
+W+T5luYMcE/ouhMSdbSlB6YnkUn2SJzdylwIYBM93WU1adpsOLnYS5YFxlYW6n73vkWod9rOIOT
Wc67n3T/3r39lQ4nTVKfqaJUSfcaGAZnM3s/PFcthy5Jkaysd7ve/Bh7G8WdM/1HEeH0MGYACse4
epwRA5yjImaC61EB9oO6fKRqif+5T+mVAi7FYxMKK/gd17TvkXhkb1gWwgNdkvmYYhh8AZyztmFk
d+e5y/S2xoSk3n8sPf6SNJM/m2aGYS5M/VilzJLyuAG32Of0ceay+DHl/R5tYvHu5ebLWsFBnB/R
t6Oi5y5yun+mQNKaWc1WizxS/CEXWGF19lufYVlWlEh9+CjlnKrTHAbBW7IQJFIwIziIEF57GsKd
cM04PeJn/6rydCELQ+krYRFbkh7aD0KVw7rw3scgmF5rzvnG9fRjLtJmA6XDvucgIpzBR6beW2W9
hROiidYO/HM76lfZVW9252qsfMtPYsyyFbbOukbp/EUJZW/7YRTHdGnHT17zo+w9vPQdJ0ZPq3hD
9gOuK019a45blmgezKBFGmxUalMqN/jh0uGvYRR0lv3odupQpaRsd14CT8zKji6lpCNlpnzjB5N3
bEaoyVxf5U7ocg02oy7jJpV6pCvMgnF0zMbDyLGTjRO+9jNBqEo2wakqAaZ6vgxPuhzSe6pHy8Gt
/GtRWtlXluKiWirxK7MFPboC9qubzmI7MyIDJ/rjmYke7IQZ0hWe3DT9aD+oYvgAc5fcRbL2L8Wg
fva93b9WaduekrW+GUS9/x19GdmC6NW+/TbZTnWOdW2/NFw8iWZVFTPfxn1flvAbus9WZFLfBUHg
7JbESe9tJ2g2qiiKg1oozEWy0yTWuNFd0cesznRUHWiLcBGz0vmCVIa6Qi7DA90vefWGeCFURFwL
RNo7+sVkMfduv4+0hBP79xfUDkCH1HkLamW2UVyqb5UXe9TI4uBPWXUfyXWvWO5rV+buvVVW7blN
6OPaNraF0Tcv2WLEg63Hw+2eH4xAcapCXVUD9jJYGvgBSbX1w9z9Uy7E6/o2+dn8+sS9Y16tVPg9
IYkljZ2p2IZkku5BaxoZXbe8K4Pwwo5y7yse35usmC/BFM0IKpW4upZXn+dZrVIi66zq5f9tenkI
xfAPnYynqUgQFgqXqUW+wPSWMwBZu3iHlRgii5ozeNJF/DiXA4EMI6HkjrZhEaHZ+sf4FXCKzFuO
tKmK16q+73sVnfo5CE+pJV6Vm3IUKkWFNHCWB9mU18ZnFaZMQ/52orN9OVTL3snA+d0W06oe1sQX
B++Kil8rWyCAyfOnoUb2QHiPemCICnHXVNNqglm/Ifonce0SJlgdDvvpvbbm4UrxInpQOsRO1I3+
R59l5MHN5AckdntP0xiyRafkLm94rfa7+MTbvQPz+sxZVH04JnVhljY7sjrbr7Xz+J1nXbP1iinY
zWpmhlbTQODbVFevnUglpr5wEtOsD37b/KbC+6ir3HmeyhRSN+WxbasK6zBE8Ph9QEx3GnxD43Xq
g5yoU56uhPn1NAGiI++cvDPP5ez/stoaEOycTM9I7Ouzx9R+k2R2vk2lOuixX7958p66BnUROtbf
yTqjFOYYYIaA3ETGc/TsuuRC9OM4/oq4sAQDUYnUiyrkQXb+tIxr/z4RW8tZhnfwmrtaScBBQbKS
EmW6cRn/9llTFhdfua9eSJclyElddMAHbidE2Mc0Nsm+ovdBCx/q+kQTaOjr/1Cjoatmh/Vlipgt
Eb750kUtdi2vkEc/AgDZuAzYC2Cps1dLEBZuGt4LC/irAlHKvh+Qiy1iIhTSMe4RduS2DWX16TcW
JRbq9Y0GkEUxN/5lcbGwsrR+bcPisQ+VtfXGIH7MHVcf2jAbz7PM03Ntp8HBlvRTnYFeVjB+1bJL
ad6S9WpC+6BizTUsTyHMhRMfOEH1DRrLbtU1x5NdQSiN7jp3bJ6cAq4UH4H+k81SiK/Nh3LfU72A
g2vSZwJm7R0fnUiBhOGr7lbTFcmvONA1nVEIz3L2wHCsUvG6wfstclVu4USBao6z5JC11njg+oEs
anDAH3W6P7c5V3nZz/cpAvwDMw4SW2Kn2llNBceBv5z7yPRn1soPIkCTRUb8u+kJaC0H9565CVkR
HjCWpcjcM9Msrm7qK9Nd8WQGvztbpbhWmVM+RCXJWmL2siuVL8DYlZVdyqo6eLWG3pAn97ZVi6ck
BRBnRk7limrYZ1/So2yGD53u8yqvH3TkVg8CGum99rOn20N1aSOnrZ2N01YzvuLyLc2t8G20tI28
NP4c8z54zrtPEL+G0slLkWNOFkEHbtVItWu9chdJ6iShfdSwpPK0Je3D7ZtDKpjq1P7BoV0BhY6O
byH9n34wdC9Fy2iv6jr4ZeGQdmWavpZz6IBrxUaTwuIfxnjf+UFz1Kk2n5BPdwXJW0Q9eNW9EJ56
LX0OWNofxyhOCXqRfkrpr3YBbCbNK3uDolSvszNKmLt0/qWBC9SW+9OkdopSI0mO0xKbU56Xl3lk
niP7KNwwl+m/NbLi0SobJHahAwDdLBg/2BPFPJhPjCcLNuW0oMEUmk/mLAgpE3K/cd05bVo+s4Zo
8ED38S6QQX/0KWCstYP0etvkxuV9G3vcxqRZ9J4O326bktLu7PSATGvzOdWIoboiLQ65m+FtCWIs
OMLCsjlUVziEZuc1KGBso8tjpTPrVCaTg21RtT+pVD1pN/khfHFkLT4ytWIoKAaWr9EQVQ/NT2dm
uCsGsOVeEMH8oZ2DIKUSyLbG6jDXWNQFbZ83IrB2dsxKYOzEHVcp+yFpSa8IhMdaPa/fRFwCEqBa
W6RItzULmrgU8ykfFNTqtm/PjihZqKQWGvLJc+81or1G25jqFctMCdeMuYkA0cDqlGOSdZuZquch
8PS1GONLGpiMJaVEZFbTcBaIWsIQbbZuu/pkUfiOFSdaObonr8yZXUf0qChikvmAATyu0p/EOscf
gwzbU7XCBlshk4/F+M3+g0V+g7ulah4RmOzG0Jku2cG2ZPqYZl357mf5drQh8nXO2g2slf3Yp154
30XND7vP7Ed0LGeiq7p7dwia9xBwcGO6goZMl+7yGaNiEhX5LzOfdHGYIid566Z5enMW3Pt9+Yc+
lr4KP1XPrIBr+nsxOR0JsKW6lhKzT9Fdw4nGq6UmuIE+oBmMGmtCdZgfSwlQisGjOmod90ww2AQK
G752zRlnUH3xy55YAj7z2RhD+Uz6tIcny3/LtH5MG6/+jp3IRfyFIKVPX1t3qTbjUMqvpk1p4IT+
P8QA3wVN3DIR9ZnF+/Gha6LiVPvSvlKmsq41rZYrcjx9mnpx0U23ayhLfYUjwloItflZpsmnpiZ8
pINHuW/FL3bJU95jY+rcmrgIZ3h2RXTn1w1deuahtdVb34OI0NsJesaDbSFuo2t670chJaOudj+s
yM33+Swo/2Nd/XAC5AJmDqvXqbYp1UfqT75U5Aoh0wEfuLB8Ve2epjZ03YlOspNclD1Gr3XYXrOy
3lG08sFJUSSb+/mY+4x0dxQ9mL1Zqbt3qOo8mtFKWROoz0BJ7/H2UJapaAdeqz36raRmyFWzyq1k
x2UVM2o7UdVEZnmZHf+3R0lrIwfxWXeLOSVDNz2RxWuebL9N9zEWQDo3AyIiusmFH6H7Byv0wYrv
AatSt+3zAZtdDDVUI7w80n13qXykwaVwuscQCYSOnPQ6Ydd60dQzcDSK93DQ+0URVYE1DSK2cMNr
MORnBM7tS+BzMq2Zh44gaciJK5oiM8XJhqLqMbKz+IC30dmKSr47S8XJt9RPHc6UHZn2jLGR/R7k
eXdM05IJgy3RMsyEHJcDYsQ+T3aS4FNio+N/NzmhZ6eyWQjl8Zr2u65FcL5thNKIIfAFUnKJQZVq
Ii5s2b0i9refw0ESAp9DFGrTKqjvetahCCAImllM5D0DOcuCXj8X6wZ8SCc8FEhhF2w1XdWtbZ+z
ySq/7AZp4zyTmR7Mi33SzFYodQMwop9HtEkwgH6si+ZILxq+f9T5G6CRzuP/cHdey41kWZb9l373
NNdirLsfXEITBAGqFzcGhWu4ll/fC1EZVRFRbTVTZvOUllEskhCEcPg995y9104aeG64/brVINA2
nEe4AO08GV5DJxUDz9XcXEfit6UEsoZumGQZzObWiuLUbVM8/oJeEuyTteUuEa7LQ5ue1dt5N5IS
MxiK8eaQxr+Ttvi+ha79KHRkJuocL241TtVGyxFr6GZbrFCpb6zqpoK5vrVhEUEg+S4Gnfu7MeGD
GYoXZeg70JVIr0BsC2tBInJtEYwDqcH6ee74vCcYxf62rx7ieXGYSNOjRgPXNa9WPSwvZKJzBIdw
07//iEBkpxP6IUy0CGyxvMaQySX1rlLmGnnpojpXrXpW2k45juPHOEr9cWkjrAwlaqCeFuyevaSf
SSR+UnPm7E6tmoR4daWpcfiUqtPgZyNGbjnpj3zQmOTL4uCGPXpRvQmNQLodqjEhT8x0ls041K0X
QvC0lySEAvL9y3Sg61NvwGnGQHOQ86zQ2270TBYPxXjLzBqvj4UMNA2hsfKi10AmF0W/r3WMA2W5
LksFqFsUoSvu0+k0GvWO6sBajQko77TM0gvjQOuQ3OTkptJstIba2lQt9XQNLZTa9PQyJd4UtKOa
NLQBI6OFVKo+uM6kjCzy9SOpI7Y8SXvI01EFVxAPa4mGysaAK66osnVCN506UhaDMLj9iNhrcA2s
ucfFlHZTdUWzNgBAzkw+K4og7lEzlx6dUt0Z5lyELTGI+3yUOaOnLImSErUPU/9SCHJyko22fSgp
kYVIfrnqonhJdF6KSLj++d333wmD2dhLoQRGJyCfxHT1oOTWnjbK8LLMtLiqeUDYRKobUZkWSTwl
pwwJDRJmVOK+jWh+pTH6oIzNBOS8JWoozzAA6AiW+7Fo7rRWTuyUtG3i3QftopqINedS7555SgzG
krR86zvz0kTRfcJHPYi1hf6i2B1x5Hf0HbBAuV1ItLkWT+a3m0tWTg0U2nEE81FE8yReEe/QjQvP
aot2Wo71jRHn00ERMZvFSXtzDpT5GpMtRFhRCjfg0xR13KX5cHVJNAzfOhg8Rl/pz0NKtmvZ6R+j
QedX6gGulzICrDoXhRMt5MoRl2v2gnDxKWI4ub0u3MXIbnytd8gTSkuI7jl/IrfPsPHlyI3oUTIq
IOo1fvj+RZghzkSLZWzksajdxbDITamMZPf9S9Iz4Khj5e17BzdGZykJEXFHff8pc4pc19Gx4+y1
yoSpJ7NqmpmnD4ArdMbMCnSikkkb8moJF2RSw+JfpAJKPH6vOiwY6g7dwDwrE9jgqTS2O6MLxFSg
/6QKcJyYfa002r5O1jDGq2OLLRCTyZX5DQ+add/R4AI9YRYB44DW45RGZCXw862kbLVbe7hWx/9/
Qabv0/95L6uZxmLc/fc+eW/Ktvzq/vOGqP/H7//zl5+Cz/IWsNH+fqVfbtP+9/eLo8/ylsvxyw8A
85Nuvu8/m/n02fZ59wM4c7vm/+uFf8JyznP1+V//UZVt9wa/+OPzF3CCaCgKtnJdJe1U1URswz/5
CW9/7M87+TMuBFM/jufPnzJR/5fb/53DYPwBWRaDrCFKkvGd8PqDwyAZf5iY2hVVVySFSRD+5R+0
OED2Il1Q2r+mJf6M4VGUPxh8sYMWAYeohsyNfrwqx79Zd3lBeRd4Pf/8+eeIUWixv1tNf3nmsgld
6GerqZBKrPFiGR+UZ1Hz20cMyhHh1WSBKmc46BLOdbIyWj8X9nxNkZmMbtzsR2bP+qlS4J1cBGOF
epfk45CMHDs0vNjtvkmmvx6ua3MtUGraUkjzxMVNkAWmG7MFeFKPKjM+spzkFXGL+keJzgnfh2Lr
Z5QkEYFJmmN2e6xpjEoXeYW/rEsd1o7KLuvXmF2HzR3ATENGvUy7Qj3oLzGz9D3mhTndIt+lxqqK
Z6vy8LpA+URRK5ys0zohj+lSNK/qiNcGD6a2RxKG/vDMjqq4nKYVyZA4uHSnvKQC+hu/xHfGbWa2
OHAq/XCNLpTnKZPoBNQUICtdfYWgvSxILoz08MGjzqO+Q6vICzJuwt11K3/wdLIOu8rWIh6QFNGr
28irkX43AbRJMGlw9iBhvYwvykE85k/hWTmYH+FZA0oAldoW8a4Qn4derQJghr+ic+lBhVPAY8g+
tcoDrRKueVhIYcV0S2eSLYmdfRZB7PMYp/44NQ9pf2BfztvEa8HoXTgxKDGxoSstXfs3IBrqkcSR
TzisyLRn65HLusS/9iSKg5xcI0enH5ddhi3JmWBoZeVBFyhxvJtxcRo+gd6yi1goVxKCNGB85fe3
ur18UwlXJVApv1dIYTrCn/eg6kL/ooC4m3F5D19iP7rredjzprRsh5et8rQkMpssp35uRLqQbzke
D3naGhNpVTsNKF9j18B7ae6YyMi2uvLILyVSco8QBm2BoZYvN+QurrEC2sIJ1bhd7Iuz+pydc2wP
iiMSGUZAQvOe67DL7rNzMT+Q3h6/cTOukXSe+Y7WYiIK4T17W3zsVx2Q1rtGJkgtJkLFcJlnDK72
vtR7K3tKpX3S7KF/cmcU8NIXX7SO3tWzlkFh81j+Tsni9zL5qgP+8w9rJjfXRmGQfRQfPPxH8Tzc
S5fmlTX32/U1fW1g0M32SOPQj+6MIzS/rXkwD/Ee5B1KOuVYPMVBTBgbxTCQqeta0RzhQ/ioRgf0
HYwo40r32ynRMG4NyhV901deGPsTxCJjNyXvyss0BYDyzAMVeMsoFAeKvRDLlW7ji2zY7cpCInJ9
S2YgBv2+kba5gIR2p6uB8rIYngJhDoBWZWtH4Swmoy2G2w5lCMRFZ7zyKa8YzaQSFpJ75QXKEwdv
GqgcPGm06YZV+S3FXXG65fr6NcmHDiXIKDPMBZw8rG9awVO9TfovCVMb8+IlOYJdNr3yCWI/Rx/w
aEr+ldHBp+ak8KQfjA8k/6G2UbBKE+w1bWTpzUAaAwnrOqyAWH4w7iLOYWOA0M/qQBw+qGaKOghF
x2rvcKRy+wHH3j6b3sf6oTRfpJfyadEc9YSGPuepmX5DBtpZOtL5NJgU83qJ27Qg6G9dbjOODbYh
VnyUK/Crgv/IqK7V7ysCZDv5CacBz66grV+8Mf2tyA9KtuKB68YGuRFvveXOswv/8vvi9JfMhiEY
S9ahDMmIqSRTuRE7/kU2OfX5b+vw/3L7H+uwDPFOYpE1wI6Imnoj3v1Yh7kIBYXBemoZoiEqsAJ+
rMPaHzKdDRl8yN8A7dyqLfsu/q//UDSorcDzzBun4d/nIRn/zFRhTEUuGOoGnb93Iy/9vBBbbWKi
KM/0Q1qurzVTfb0Agypdg4Upo0weLCyldaabZ4v/iWzwdDPI9KPUVfZ1nD6jyAqKJd7H5sTMOtAE
AOdSR3Iin11sxBu1ORSMgrur6aiLfBFhctOyXukD7bj43FSP8dDuNfmdCYw/cTZOKaILAmWSqt+G
oQn4Q5jt1MQxZJwsnL5ihk+ZqXoYWmsl5TSCYtGe4ndJaGCmXYN6ua5UkDewJ+7lTgnGcIpcZHCb
3GgWd1FHD1nj4mtW/VpZGQ1SbYsy4C4qJa9rA1MT4HLzcRLkDzAfTtFbu6mP4XR81VdmmZm6uSEO
aCmnqeqPxWOK+TAmb+UaKh6TcG+4nlT5OWK1qJm6zwxvO12xxz59QurPKvJlEvQSZqD2isY2O8lW
Eu2hqlP7GoLLGZAt5KTcziTcJnqzsRrdn+GRKBIxrQPozjSiAElhOyW5el8J+WG2BJewqzZj8UI1
KmTJiWpwlWQRKnLRwX4PLWkcPOZsm3QkLBQkzDKvNOzWVfdQR6UnioShF5iSt6looX76ijBQQh5U
YZtnpbqNlHgXCbpf6K+zclbizMYJ4Xc8fJVdnTFhp1pG9wpYM0JHp7FxGr/im8rzOMPBH3W7C18F
+ZmoMruvG68S3q3JDJCuSmT9JuFRUx7GXOZUFG8RWnrWlTU9BUtEmdFf5dVQvLAve6RjanfS5CxC
to0EHElI0SKFfnnuxEDKNaLEwoEzOjrakkZqXN+rxb0hflYGFaV5MuqK5WfHoW7r/bM6fxOkY4yd
GAfHtq+oKmZGKbdU5hTbddnjk1+IhJ2YqcHTNYO5A8BAPnE3i3dIaxC+J2Bw6lUlI3a/+lNxNCGP
AxQZRRrlw25QDjX2Y4FGvCV7DZOSjlzV8jiFr2V2MRitk087RU8VEyQ5xzo+AIqUM3l15U3Xp4+I
2g6xm0NgkD1Dg6xHFearZcfRTaBab031LrzBhbFxXYvoFGdfzGnduY6dkqAjSbH425l41OT5GBrh
XupeOQ3B22Bqh0QeMxiE8WqXVvTJqqem7W2GJ3cNbKqlV7dmImFoMT+SG1d9lHaVybmg7T7z8f6v
vEBAnVI4fZsQ6szvURb/YoEQyRf7daOmcR7/7fY/FgjJJOxLMrHyyPot7Yud0I8FgosUmG6myR0C
eFJYdX4sEMSKSboKCEsCMsXD4u/9WCCUP26ncsuU2U+yuBD5+NvO7F/t1Ez9nyFovzz0227x5wXC
5KPeI4zPDoQMLA9ba9Vu1L210i8Fpj4yvDv/RjnVz+T3TM1dc/VFbO0QO7bjQfMzonjOFuXJy7LD
OZosdv+mFu4+ORUHQJGEU2SENyckHK9oWHU74X3YXc/loX+bPX/2BBeAtIg4jBJJcijGMDZtEPaG
pjM+0vUPslNEFF91tOz6jYYR6jA+UUQxErvg9Y/Mn2/ucQ3fPum+Lv1gu5FpTLr9Y/2WnLLT9Rx/
DLvqvBBx+BV+RY1T27KHj/TcHZEeA18xBkcm45ZkIygU08Fgs9P582FZp7DZjoLqaDvO4leiKxGS
T369yR/E/aK4eAgSpufwkh6nteqNpTeeBsUbD9I52xJqhqa68LTdiMTqMJ7US3c0VhpIhLV05p64
82wLN9Zd1pbfvKheP+8basdttlW9/J3JSfzc2sm9tuOsVFYOg8fMHk/Tw7Jm0/VQnbVd/h4SXvFa
cz6xb1HiMdOSh6lzsILMTABtFnlfcY3VcJe/jwHB6O+ERS13wrbfzEHPGFsklnMX78SZ3ECvq3Ht
7/JnRfFKHsyanzV9jWG5cRuf3zjoRbBscmzMwWRAXrNFkW8reGfrJHbmgJOzsArB5c6rihQsCJ3D
g4m0tj0a100fKEC379rX7uFGXMek4zcPA+am1fhqbBvcZZGNvPFovqledfV5rryTvCe6U6yKVWuT
cyhfmpdl3dDiyp3byzQk3yIcc8XtEOXV5Ptsq+2It0osJrs+8Szb/P36oTwJftzb5hvlDMct7vee
wEqizkC7YJvbcQdclfkQQQn5epKe9DeT7KN9tkPlT27TXbAEU+Xcki/Kd/mcb9uX62o5VSRdr6+r
xKEYcZcDieHb4upohJ4ZNrhe9AAYCu3ptBwKQOml9CCfSSmvcBjZEHVuORvti76TzxGh98bhpt9r
XUPdtC/yWd9Fncs/PmMOV19KPDBcHOC7PFLHwG5ntoo0Nd/qO+GRa0zr+cBTG44L6TXarspPgBf4
yHKEzshrppPi8uT5f+kcPvIC8FRbXm2uqdjTR7EajvwyfPzGj8uaO+J150POT7wgavcoK8F84GgG
+S2h/XDVNeA9qPvFvK4XgkLXjQc738U06Fkeu2KsGm5yD0A/IPN+N5wXgr4NkC0uRoujqHBF/a7b
1Lf0+ivPG0nRoWmc5epW8tpInlX9MbpedPIsyJoPGtJeuCqfPuJlm005bPvmLtxqKi65nWwb0d34
EBs0J+x6LbvZ+bYT6+6nPVf5ND6JFs3eZWQMVGkAoezxAR0VY61kPHRu1nihepEyN8I+j5OKiwp3
3tGAYf3PXOi8aITIkxtc2JR3onE3K7i17EzDBSixep+S4s6IYG+coLXn8/r6ibBvUXxm0xW0TNMm
U/FJAifxWSsevl1H2hM6XjW7WcG3uR3vYjGYBpe5bzGRuW5j/ebZ5vcyakqsWJljYU4LOmc8Sgfy
qh3DOarxge1gEpjhmn40GpOP0J9OWTvYwqPhGQ4vbcwLDSMdfeJ4O9iWw3hsX0I8wUxWnuInaD8h
0TmaEwXoxNJiHfqhX3McnHhn5fOxaY/XFUaSHe8Od8IRm+irfFu+J/CW3qbJy/LbgW0hpHH4WfSE
5Z4Dq1iFDIBwJjlg2dqX9oUD/PstiNLeqs1G3YG70y4hXZX9ZqNd4hNVOC/BSMaOB9l9eVXy24tR
vGfPaNtq3nmGr/zbXPjteJdBZb43PrWL6feSnb3zcnE1ruTWvvW5vHIX4ZY6q3SbDe/ReNdsinfl
MgXL63AyV6wb29tFJQQZ7pz3iXvh5ZXdq7fht+TlfabbARK9xrvEA1vfQlg2BxIG9iM1P4BNwY0I
kLvSVluF4x3foPxhfWw5PitHv8Q7naHXJ1/mgAuTZF0hMXKxt4mviKwICuICjSNxJb5yd9j/LQ99
7Rg0fqzTT7GHejXdLQ/hZI/3ywP0LUZX9zGOqvfbGZfzsLDNnxFZvfYboFtfcWInj9N7uAdsvDPu
oArh3yh5OpbiS/uquh058/7KqzsCJIlin3sUjQNjy810hz6Yv8gM2op30x1CjXST5Sdpzxq62O/G
BeG/XTz39Yr8OWsDMYoBHlE6vFD48aU9nnzLG+4rCPzFXfYMlX9+4Gie/wYD/Wu2F1Q4soDtVToB
JHFr7LH/RfVIVCedgJ/b/NSdv9/+R/UoS3/QjpC5hkLp9kubn4t0U5UAKouUicaNpvqDtS/+od6a
/xaRLTf8/6+4fcCbOjksVJ3m98Dwf6N6VKxb++BnlOfvD/03ZKucRFpEorRx11iTi83x2IzZfMMK
Pk0L2pzlKRuvgNu6wKJ7ZljjYS6jo4q2WUIKBX4fvOhG68KzmGFYvcJQGBtXKfv7Ejh4A+JB7Mlu
bkeAposVNOF4AZ3p9yVliT4yRtAfi0hw0qpYCb3hVyJOqBvjgYQXPPgUXJNXyU2gjDIBLTgeyaIG
MvqM7WLbd7Q/UQ0kpHXnLVAX8UNK0MsP2Quay+cuMqEsJWjUQ9yrMr0Q8bnLKj9uihPSjcNVljx5
aVbmtfCxOOL2NMz1MIR3QprRfw6bryQBoWXmsocfaFu2lRnIuvxcKeNzklxpdw6YnAW4PbqbiRhL
9GE8yjUOyO5+lLtL2bGX7cmHi9ORjJRRu+2DNxNBbkvbPlntcDfdBh1Fsp+zNnKNBrIymZCYT5Ea
Ne4cUZWJxUrXqpWhJkhXxA+9Uh46zJbwrTW7mpJHqRO3nRE7o4nPajqXEuW0ma5HOYHZV1XTNsIW
6F8lwNLaDLZ/Rrhl0LmPNbD/RqU+TGa+HUndGEd5NY3CSa1q3wz71yjUiMoSzs3Sv9Ne+jbi8YJk
tU9j4DJWWxDjHbm51H3rh/oBL5BG93mpTwIUVClT32FU+H3I5MLYN7J07CbCYtCzg6Pzx344SzCv
bAwje61P31r6tE4Tt+tE0m2MSmi4E2Of3JIKJPJiyOVaUOGZpRywofLnMF1X0+jp8cKMHwwc3vAB
++6ct76c0FVWWCAg5WlC/6XXxftSoFUpy73ZrMY4JD0PwlBJ0UWBNakMacqDoZkveqFsi15xLNq8
bSLs21xYJwvo5Om27R9GIj8xwda9uClnLUDlzX6n+1KNDJGWega/6nYiXQCCUt0F2pNtABpqwuT+
ml8PZpq+1IXxinZ3PdQn1ZKJK6YcXrTcVvCn6uILvA8QkLzHiGT6G7FtRDRLjai/pDjUG2ZGfYRG
q5h3SHOZE4f2cKXMq+EEWT3I6MRB1+MsecrBeF3zhwMtXzxhPudMa0USGaVXS32Q4u4pQiBbE5CI
IGOlEpsBcjGg87TuYUYIC6lP7Tt358uoRmb9bWRXNvcfHW4KTUUpE+WwwnBwUd+IGC6aa4PqmVJK
WxWQoRCnI7GHPAC2yAofBT7WCwMeNTkXreIbjL7RouGpoQdZh8+ZQXQOgLS65ljnziFrujKf9PRa
cZZh4Ys4VoRy3S/z+zx+JIMO5AoNEXoDi71ojmJzgXhWFJkTMj/LhetOoDDDo8BMj5ggsw1ow7lj
o3ySdOLjxl+jR3EVobyPwMknZvJkLXzOKwvmxaUdHsFAOYXFRhVVJpiddb5EUCSpq+i2zrQGh/BU
sq+pSW6ScTAVS72J5SjoinHfGepWyQTUeCqMv3oazk2W+TgrvYKIREnS1mVroSVCdd4OG9U6tDgn
bYkOT0+FUIAcRbnRc6jNfeL1JaMEdVjL+pHjDGvQCofiRR2Kszh2h3ZZCQCR9OIh1LeySRoi8n5K
gcJXyanGSuEWcN0NaQFgRXWu4eoBhyYD2qsuUAyISnZZVYiuBc0Hc87Iho1eXnGTaCsEdY5moDjr
5WGjYHOmu2vhuzCeTHP0/8KdJU0Ef2SoksSKrNGx+de1Ad3b32qDf77932sD8Q+ZmYZByo94mz1w
yx+dJUYPNP0ZIOBUtuTvZcM/agMNEzYDCYoDTddvAXV/dpZU8Q+WNk3GGWso5Cdwh/9GbSAZt7X/
l9rg14du/obXFxL00+I8StT5Agx7RFtwEiYvJODYq9hgdbPwRO+LU4n+KubFa0jYmk4KFHJZgGFA
/3qnmn2rXR5pkt0qVvkVpTA8VUPJbLxs3rxk+96kS6oWqOB0WH/gLx9VxWJ4LUNrSNPmkGTpZ1hD
+ZbDtWbAvVk0xAaJRYjigl8pi6jxc7CIZXZoaHxbhkFj51AsjDBUu+RDhz60adZXbVMAiZCuVwcU
h8b+SMlOMCS0boVvFFLCOmd83mL/Frdi4V91pE/7Mtzp4IyijKA65rGsin19mdmXza3+qmpMOieL
WInr800FlrMq55n0AGrxNdSaF/rTDmCd2YbWuyI3CEe0nr4wpbFnk1Fvb73LIIBaTuVj3BzGWXgA
Qj5/u84yGldTGmG+aqAnMxBIvVJ/ZLh2reXc1aFDlXesRAVQNlMa6qy4FIK6GRjgEAYnnw2Qt9KV
JpGBZzICSWlVu0Zst0pC6txE3kvdBFoq+QS9uDdUlSlFfllsZm30O/lVr26cDhvZu0/mRCR9agVU
fFFyIZ49Qz+yLa0OzAXVXN6ZnOp7ej95LEpOZzDML3riACVV8XVpOpXQ+Vy5ixHFasI6r5FWYpTE
oDnOBouvEHppXSHWw1tnit/yHoRwzP5fkfDdWFdW7H6dJeIb3FjdX8JK9kxpug9nrDmDLGbEsWMb
agkv79T5TcXSVZumD3P3OOrFt2Y2DoY85ge9NP9GCf9L7mwQIMnoOyEacn4RCVX5l2cv9hVc4eed
zf9y+x9nL1RKmiFBJFHociu68XNf3ECMpMsylHriMr83v//RF+d8ZhpEzBCIoLG5+fvZCwUTvXA2
QgbCJovQy3+rL25Iv+9sfnvot+Scn/vi+lCBbpQo5xA5y4/VEV1+TrHRML50dEoEf3bar8kP91T5
FdwaD0hyC0sXOhKl2V26prZUcBAJnt6dGlqT+4YMmTNe7DMJK8ozZXB4T7iY8V5fA1jXNWQlxRnl
DSeiXQT6V3GSA9KQ1ACrWp9BdqmaXyjZpzjuMCBSIdKrerMGkEguZlaczmAEaQI/KzI5TvD/JsgU
Pn4JvDCZJ6SegFajdeo6mOgRS6lH8pdlEOLiQEppoq+qfZ3LlViuIsoo2advCUA1AWG+B7NPjJl2
BiVabq/I/GWH+ASb8seJ7CNE+Dshfl0SGodyk9iztAaUgA+Z6Gf5KdE2FdOu/rBA4/TF9tMqiXmp
YNIQ/Zv7V3rEcuRzDnRSBRky/nxS/3LRb8UEUu8ehwBqWyU7azfDWavuYL/SfKoBvaH6mHwxfI6U
s+RDK7lLXQk6wz47VT6B20i2qhWdSXNd7NhiBWWgerruM+sltLMIUkh9fGMpl0H2elpttVcTJ3zf
PaTPxhYn+rzviN292saKUd7giJfyVV1zO99YMfScecywd+BN4Ge9mKYHENfnNO3N8mP6qEau+UAK
qHWfrBMnrOxutQT541F3k0t0+VyQXq2RVgXie3zoICC710d8PqCzmwxYBbsSr43d/NGqHDhI2fQA
nmcFvbjoIcP7+od5Vtc4rPEbAJ3dyC9I03KV/C6n+BTM+wX2Y+oW4/qG4NNcUL8V4G5aj/DgGFZm
1J6b7B4eQxD6TzNxmip1+RcjRdrbIfHaKM4r6WJ+LCcLnhC1HkW3LSuOLjZ2fGIaH7ar/NS26+vi
IBwFwuajPrmrcNnjpLWb1+w93lqb6OP6NngxVi3Jte4FgC9vRewV5+ExNl3yy+sdm6rmsSWs0ot4
LwkNz7Hj2gNBJsTI7nVjFaqe2DtM6UOb4bs9tYybvoEtgSD8lmJ+Jdjv6tJqDH2NKLhYBn6Z7UZ1
9noyWpcKUfsb3mtWdlQF79l9O+5l7HbcX1AESot7yc5uggav7u9b2pz1uJI2KOqul+S26kYC8vbn
InoTaEGmr2F8apWroy+6LUvvGql7qZ+Ve2Lz0EHdIf3q0C291916SkdHGC+At3WV/RoDtEALPW12
0lu2ykVHeN7jXacOw8F3UmE/NbWvW++LBwGb8fVoa+237huSNWFxcv6hBh7sCir/ela9QtRvr2gL
M3/WsgB2Avo+JgLvUNnJc2iELXJCHVu+zqRFqBzIWa247Sf4JrU9dReaCV3ucozAJbKveGLEteVo
nuGRTbjF8YF9j/zVamXRcI44QkKfKcWudtkk2t0GkzcDEXzDNJqzQF0t+4cNm7w1aTue5ryJbhrZ
fFMeD82hPtdrir03+p/z/XWX7xcUYWLpGB80IfxJGS8OmVzUKTE6yUfz+SYJ87RN69ZPULVkqMvf
5IMYpGCWEZH2j/GHkL93fuGPfsomeYDx/Ur7PvO7IIHDfiId/Jhvb48x2yV86IudsM8eZMmhBzDb
FINe4Yv25UK87e0/0x7dl2QBfZS5xGVU6REhBqfEJPHrb+gAXexgT8Z6SF1ZWRedrTJ9L7LSNepX
KLUOMrUBG2niJNKdIR3NzW2yQtvf0RUO9nXf+ot4wI6KkA3xG2ox3C06Grt2Zbkf9+N2XkFj2aI/
JWVXX03BuO7XxTH5KFSHnIXF3yQfHOKNbg+P/U7bSF/VmwqU4dQ9IuO5SRQjpIKVV/Fx0wKchTd3
R+olGjyk+Da4eAnz5xZHIC15xo2fnM1j0OzIVY98UQ0bGZ4wnPv6qUZkD6o2DYw1YV2j5PUrA4k9
2nwn/iQchFti1TFeJO0Y9671Uk4fbXo3Lqh2aGlHG0U9xDTMhZVeB6nupIgt+CujrYuLp6dkVLoF
wnjTT1hbpNsalO77lfbyF94QGjhjCOLTYNpplvZ/aRbT36Xw+LmkQqP9++1/lFSy/L3vK6qKLBED
ITLK//uGkItMTUdzpgFrQQ/292YxMeH4uUVTvGnk/lSS/5Aa3DTmtKaRi/NVNVX139kQ8nd+3xD+
8tAN5beSKpWaUI2HfLmLtv2hPpWn9tCtxft8l+8G91lFCev2nnmffRMPI+Msw0l3rTdTBoWUOYSA
uMiZsMEq9brPEQF8TUziBvNNidxtGzLqII/JSciHfp8dSFJ262kTTebbrW6nkV5DjUVOy3u6M2gW
EgjtNXAk3xmm3JSra+1BKc/p+KA9YOVyshe96tCJORjluReadeNrUjGHjp8n0eU74SnGlH6HyMEh
gs/RnfHEbzVzIxtPtfEky89x/zTqD9c2KA9Ag8QLsKZ9y2D+E4GDLx1oHp+j/WSfGnbBrv6CULx0
+C+o93UgbdvgSvA4+CYqlnpjbcdA9jjvuNFWdqIVRm6HxKrJFR0zUDdmMHr5GkCEM7ikQbyZM2IL
CQFAfRjfZA899MyQkvR1FQXWPZIKjz5isKeE8/27jgz3wWVJ8OjGOfVmfKb37nHicquVvFbXGPDs
2mUMjoQ6ne32HVyQFKgPfN/XbvvCIhR/Q/PN0iUwiUUA/6G9suFtvP5ZCqT7bpNvpfvb7pH+Lg8s
dkzuTvW5O3bzDKj42j7LrEecVL7a3Em/4tlm/N7d/k79TI14ayDH4JiglKPfs1l+yvz7w2nwbN/u
xXC0A1CBpdzQ76wHb6BzTup1SuIdIDt/cuXCi0iWsJEqI4qoAxlt7NVRaKQVCIU3Iqvoqfk2IHEn
bqL/LO61p4GUAs6fyJcJmTki508uOmkqCr03Wz4KdCjOOibprSSviLthKMo6zLPHWACu/hhdRiQk
qZM/fepH5PvZBcSd8U2+TMwfJ/xATuqHL9pJQZzHWfEb8B9nYPlrPCQt9rQH87kryUyXd0LQPwBp
oec284B9HcPZY7xiDJLY3ZcRVAchXxUvRe8RyiJ50Uu6IhclaJiDNxt0dDiN6/O4u56qg/ncnsd1
vK3PYufh5sqwrDrDW7oaz8AGKMP4dwXdZjcH4Jme6FJFekLQHMpzfrK+Onq6Noo76ZAfDuKt7HvQ
fcp5stlbH4KMX7qJK+yuAS1mj1RBxwoMF8gU6e1JgMHZbl31OV697dbh8eUSv85P4qoJZIyAjuyD
aymOQuEyilwo+iJEeu6B8nAnfPFgmdba/OeK/Mdi6oILWWOUdo0NU9oCtQkLtzu77ZpVxwpkRr7P
CDhBTyHStBcPhyDPgNiZ821VfZvyDSExyfGm83eyD2OTH9LD4N10jq58Mg+C+5UJLtnq/LNMT6d1
sqFU3t3E9tqGEIlX7ZXiT8295Q54MeFtz927+YrH4Y4ieIvVCgqyq+cBg2F6S+yTENzfx0G6z/fI
wSEmBYzL1/1G8Hu83DazMRBwe6O3w8vykISO2n8sHzUz7sxX9wyaU3ELgt+ziGO3bGMn3Ym8yQ/m
RX4FuNBUb3/l5fR/uDuP5bbRdWvfyz8+cCGHwT8hCDAHURQVJihF5Jxx9eeBz3a37a7qXT3tqj3o
2jZlSiK+sN61nsUskwiUrqBT4JZjT/mb2SvGanSGX7fTv7z+j+1U+oZXXDWQQLT/KKU/badM6xBY
TTx6s8P7z+3U+sZIVmbLpAhXotUHVfbHdmp+wyRoGKamILFps2D7T/TV+aTwq76K1PHTt678pq/S
AjKaIhyxU+QZh7QYIa2NhlZ9goIQuE0UZQal2J+j/FoUik4TpOZzyYLQFCRVG61MbxnMYqnrGSd1
CzpJhzMcW3lHQrF2y5CDYyXoH/Jk9k4tYUeTnHjqYQ3pETdexlt9tdPF4tCPTt4wyBGniWuHXG1i
6ovsni8ZT9KNqqqAai9jAd5nPeQl0UO/o8JMiNRFZmJTsZLspQF4bs8jDKkvuVc+DuaLMtfJFO29
ZIQsxCI6b7bqpwFXcrgdquYIYYPMp2sltBHJJKFM/SD2+cJzQ3TBUR92fRtfx/ph8vvbRBgzEC+x
itF4CnZDBycWWaaon0tJvpc9Yxn26uCYwfhlyQEMpsoxIx2bm4xbvaUAFRaBv8hm17wvRSXHB3Ux
5P600yJjM+VFBi1YVs5hJnmLXiu42ImFfAuUl0CintwqtOppqD1UA5PGqrQN7mlhw0Kij7TfwL0R
KdsRyrMUFxu5VLZDqS8E6crQ7snsoqMnaSuKRqDhldKLlFLOJVjqNogZ9tbCSVco1KkHZZcF8k7X
0qWKQUkJil3JJ2cxWuJVsfwtxT/7KcS1NwqCKyrqQYr7g0/Ymi12OA+4wmstp7kldkVdp1JEXaTz
1MeK1qJmArDyt3CLwXJ2thJzUqhGGxDtaiJZF44fKRhhwVj+i5cgVbIkQzRJlqg4fc2/X4I4TXMu
/2UJ+uvr/1iClG/SbOBgFeImgFr604le+Qa9lIgp7EVN+X7Y/zHiYd3CUiyZXDHms77BOfzHiIc/
InSi8SbJZOJI/kcxT97HX9agX9+79dsaNEY+fWWANc8jzS1bcVx7L+pdnn2ZqVPe6leFsqiJsMSr
vkIOTes5J74nBR9R0kQAa2HAV90zAcAKfAraVbc0tzW2tWVwLm/tV6rvYh7exfAuoVEt0QTkCwhX
4pXkzyRl0Tz3nGLhpQXXaKMskidLwa7a2+NWec+MNYVwQYcIuTTepadgo3MC2etbGGtgrK2jyfDV
BiXd+auYRelGTyln6Ts4wOGxd4gonkHX+fDg1uQPnljNUBmd5pk2O+4N3FOSaz/ZzIDlrWhL7rRP
163lvGWbfkvLrLwGUOWmmJCD8X5+d6a4ok+Fb5wUMckQaqQXALaxSnt35h28/JfODa45ag8EegKg
62y/K97Bji2NBfd25jSutO5bOluW5QP8tRdfxfWbb3EKKztkhsTV9pDpkCjuMlB9W/01NCgVXXjb
aHCLc3RmaG/nTvqIz/VSrCLY1LbvCptcsrVNHNn1OsB6FtvFwSeJhjprK5CFAVxuk9Wu3GVPtROc
W2MnM+ZZWKdqo3LhUdWF6mgowQWCFHDouylw5GQh8H056TYzttnJ2hH6nM3iwz6DlIwRnIvcTVlj
7igXmFqd7Iw72432/dpSuDjsxLX3JgaL++TBDE9CZqvH1k722T48ctuRt81SP9xVoTPthadmz8+L
RkLhPts0e5gus+VZ31onAMIYXMB+LIpD9hB8ypfc4Zef7kwH2aZ/LMWF5wj91toXy9Q4x94ecRme
PeWz+SJ23gpIPm8dxMt+D0yEBCDxvkehWJBxTODIEWSst/qDqN959ZEs1C0Hx5csRW2+YXJCM+uF
9iFTHfWB7FPvJ8fcxW7w0q7LtXz0H/WH8SJeEMOSVYh/+jFaBavsSV5J7/XXbAkffeKMiwif+8R1
alm8c6mV6A6AMbVDaELw4/SIL0WQljxFdC2Jd/Et5bb3PuLRRv97s67I6cg9rYgCuCCiSQYSBplb
UTq5SK586PAvbdJbeDP1ZcAPoSTE2K7bt2plPiZra9vu6z1+n3o/LjU7cZJtRq41WfIzVPNbEe1D
HmNsvzn6smu8W0/Bs4RD6jp+5T2X82V+q6oDt/nhnU8FfzH+oj6CuUjxrr8Y99UeoIXOYw89uVv0
GLJWzV50lCW6/gO1HFuKqc7+Bei+9hTY5SH9jB1lra3Ho3mH8T/6EE7+0b/VhR3sO+I85VUGiHKL
v/SH+Kt718eT8j691+lKVd1BdVT0azTP9+SJMGtG6IhDxn3Do1wzhMGycPIehvcS6ZkmKXrfch5z
844sjpnAv7AVmaTugjpSXWe2bLejI47otPPjy/fGpXpyM3+lgxsSz21yzxeMTZtnHQdIONkeThyE
Bgzlk2uW9nSd8CEzqjgL9/4rQTrGRXwV/nENaueSsSV5cGbM6KQXoy9skylz96mK+Jy/AnURP/Z3
mXWJyH5uW24PFmAKc+MjP5w6d1ypR/USHawlce/1iAps4yjRKqdvHuC8Sjg56KDMnVuDT50wr1mu
DJKr6jIUbOpYcsG2U0pm+kN1mGLH80gbMctwzLLEiIxnyrbwsjJzSR54KMdHHeAuyQVoh+PKmlPc
YCaeVWoTWDlG5MXB2Ft47bWXCRPN9KaclWwvU8r0UWg2+ngnrMQjI3gQwvFX88S9hx+b7jmF/1rR
ZnJXm/iR3L74oJmcX3D+Gpwta5N99NKLjNbcbvNLadn1sSOf4aaXvNhRXD6YaylctLf8Na7dDLfU
gaMKTxKNGga+bFTJetGlXM/JhbX0gc6BelL+be52kHadDRH30v9MD4GCII2puyYyO7OoG+1Q4Ysy
ryQEu8KRvc8xvHFrF/GXl+nAZ2ZrPKIu7BjAJYlbF7ekpb202gTB0ir4cijkw4tZvckJS64F3u1M
b4HWZ2jwXGT1HA7xMLz7uX4TQOAMcmwtGs2/6fE5ya3n6lFri3erDAUqFPhs5NgIoAwhS1GQYheo
y1aTUyC5EcL8g2AgEJo8Qh/X8nTZoGosyQFXC2V6ThhOSlsKBBDajwJTtc+6Wc1YJz5ByRLfQ5ft
6v5+yM5RqK5HlYlMtqNboIkIjtrjMkKmHu9lfdXC50Ytiu0OZmmzqHoHR9NgnItpRXcqELR5DQku
zHPAiquagymou2s3LWDX0u6v+dkyn6TX+oonhL+FNi8v9jX5AE6XWyZADJe4rQdH7W50hVV+HW4z
/pfa3Q9aWdYldwx+Dw8U4qFS0fjFg6Gv2M66eOWTwsb49tmg04BOdwZ1EbKeyE5Mlwox9doWBBAu
Cz60CR/dg39iK5CEdYI9BHszxNHuTl2La/Ig6ro4RAu8nQ/FSy/ZySryPpNuYzTLeUktFtazf0ri
JQ9nv5ZzhkcL4VmV7Mi3xUeVAeqdWPO7WYSn1FUc7019LE+8d7fasq1uidXY2UqEmxaeorvuIT/p
bn2tN/K6UhfBzjMX7X13SF7wfPCpX5lv4VO1LU9lDFLY5rvH5fEi70o32vr35iV6kKJVcWhWeXpX
Hfhj1oB14LzWy4eHim90gUMTZMJj9NDvfDdZ8a89+i5FBvP7f8tP8al+FM7xffbSHZrPBpD85/TQ
rXxbd+l0eZTX6q5bpcqCqc0E8PNsEu+ZKUULc13eDzxTR+Snq+KM+/i5PTO6WbLlIbzQiHguT5JD
RNSpbtlFvJbP7VVC4yPfyXAYojvrI5qKsjVP3ddi+vLeB9QmPj1fGdaSFunFxsvX1wfJ2KWzwuNo
rwFRoXrZTXZ3k240DD8VfB3TLvfePWHO5Gh94ckzbt+lKuFO2vrygj4hpSIrZFOGZ/Gzx8lKqcro
xrTK0AcjntXymsJGS53QWmn5MWW4JvoOsZFemO+tz2QK+K3nOZwK5MCH/C1f05QKamvpT+tWfYr4
wUKJmM5DcWAErx+q96YFI8DY9BBr4AsX/VZuX5/Sr8J35BXbNrsSM3rZsIdzISwsuqVRsRbRQ8Z2
S1bfZpjqhB3pWJz4xqFH87nLXnl6pnijPonhQjGWWup0I96i2vbz57jjOon2uufbDfh44o2uEzc6
wuBuQjva0UERoZTeMQ4zchfNCGaeACqFgrF1pC615/ExvVch5C2lHkSxg1415xyQ86pP//7L2uiX
yCYwZ7J1BgRVV8AYBFdYR3vIzsU5vGnlk2WsWDPUGSVhOomtLfFKdViySDxtVW6as/ja3yWfzSdw
06X48i++MOLXR6kyJA0NCTc+97O/06wQkX67MP719X9cGGU8gTqvEA1UiHli88sISJ5NM9AK/hNE
/eGqmYUpSn+JLqgi/j+FV/2pWZnYFjVTJqhKvZ70jy6MaAx/0ax++dZnO+TPrhqau2DX6WhWE7Mb
7Km0BrLFwsVyhUg+ozy5eb9NuxP4+/PQM3nw6eCugq2UiY+pObub2/PYYjpIercPh2MQQ7lRKFhP
KHOMQV0W0H2mJPySRlCxzVcNV6iQmQGNZKKq+Wkg6um9p1CeDULgZioivj6a9GCQvlKtbhvrG70+
d7glfBqNaiW1RUmgVSZZ97J/EX2dcq2XcWxtjZGrwjBV888ZfgGJ7pgc07o53Rk+1l2TNUNOj1JN
0TMAtSpxaXaFIpI7SYpjCIZhWAAw6uaR0eBKKruKrCwF2GcmJzSOu+D8quGzZlGTuctZvbTsh/rg
GzTX1vAjTXMvWjBwXxTkq5Iy1DbUF7h56dkgw5+V+SWV0ehUii2m2lHqcCUXEgJcdhUIyCqMYprM
OgeFsAIscJka1ph4pH2uFL8a8Ef1QABd9rmS0cje4hPQ4hgH4LsmU4/FnVQjz0izNBX3x9q3Tjno
1zwVOHUUdp09plp86QcgQ0kHfqFeTxrnBcVcli0duw2tbtHRwO/dS4YrEcwLVXzqXEWH5s70Pir/
RadMuAK8rjXRzm/fEsWItkpjyHfqpFbg3L46KjhtqtpfewEHQe+JvVvK0CFwWw997J+HDHMgtAVj
0i9WDLk79w/wWj6FOnYHixEhfZBm5OPQ5FyhN3ZdqlcpoZ+kTe1p9M9R8VZZwloCzBZjyiTXlq10
PbHlVoft+dmlHkMhgLxGcKeBXJvwPcb1U8TcPMpAT3vCjh5TVw+Fkg857ISIQ35nRvOPM3bSsN1X
FfcbRjp53oLcD7uVpnjXf/OKSIrJAkiGT9pQUcj/y4ooozP9IqGhqv/2+j9WROkbKhgmw3k5/K6F
/SHiSyx7uohjkLnBd7vzjwCVYn5DkjbmUbuiKRrr9M8L4vd3iYWalzBQ1/6JiI/i9pcF8dd3/tuC
qFK3pcl+NJ5YIsA3pGi1+joG61pYzS6N040alOd8Gmm1g1Yuq/eCyP1gwKoKwReJinIaEW2/JP4O
XDgNHtsaxgMrHUWxTsb+X3PqAZW9aOb2GiN77Sn7wcO47YtzJXeMyUawIHXwkPdQvCPZ+NCVe0sE
a1VLNASZrzpFIz6J2BCpJdGGZZERCUmYuoWEteXsk+6845SXM74dnH32UCoQXLzhrdODpV+GSxl0
ihy3Z559SJ3TUg2Ukzx4Jzpv7/1MI0neDvux9dcaIdGsJP8lZEhjSWyZF4/OlS8vQEvQ1JD+QqC4
Gw2cCKfgcFSZRBBmpiaBQWYamyxoKV6iFuYqEbxd6jO+paNuQ2dwvaZyeFMGfr4ZplMDKcwYxQXA
Ggrnij3K7jX1ONVWybKmkY+6t6VCf6HizzdFkKDtl1XvB9k6e152CIp0KRGcCWV9m+rKKY3IMKfh
OgymJxXSDlPqZnztIpW7Fx8f/HTpvs2tS9t5t7we3mpJ+mgkcTmhLbRGfDJooRxTWJJmUjPlwL6W
a81ZYoIDDNKysz7FLEdhH9g3jSnoaO5Lvbu0avAl+RLrJms0ZMolUJ1FMxQrMR63Cd7VRScZi6xi
4R7ih1H/8LnFSENrKyQzNC6uJu/UbERqCYm5+2ikgrotgu4xGDG1Tf5RNoWKgAfJtkSNX02/4ecQ
QGgWBbh3TSKOOEQZNkO0CmMm9U0dQTxRHPC7ylYOm3ydWtPIymzBdK+PaWP2ZxjZULMoSTxkZuZU
BL8CnQ6HcGAUzlzJH8l15X4tYFVk9baqjS8xm6CamSjMZDpivB9mEtv42ETxs9XzxcqyNZlCj76E
klf3oZv6RfOkaXi6iiTCMEfyb1m3XrOhH+D8P0PZaI0et9QnSMnW4hytcbwwEuYrr2GKWcHillFK
WrNQBiBg8HrXgqfbZu3TYLU1vVHlBLyZQhK83nAGHr7vSq1c9uXzv3jlhm2lgyJh8MFaKYl/v3Jz
2v3NIQ455ffX/1i5cYgz1cXtBLrrO6/yz7Ms5BSithqULLhWhj6vzz/OsvCzVNZsizGHwrTqp3yL
on4DmiLSvQGOxVKpQf4nS7c0O9R/nb/++tY5Gv9ylg2o0iBz1hdHGLViLdeSIyUMiByKsssHYZTQ
jZW0Nk/RPDWVqWg2Im0ZCfqyqMiogiOyJODlg7HrK5EKowo3az37PLkkVhFilQkdGdbVg4D7JRUu
Te3BrmjildQkBC7Ihw79lMKZk4Gr0CYp5DIenFI8NroWOQC81rVVvUhSiCnCoKXCKUtQ24Wl22Ok
aNe6btGo59KjwPM3Wh6nN71/VRTtMeh3OoRoD4A3taAEEwcuxGHi4VMIdf9YUd06GORNJ48CLY3m
3motNtNhTDdCMzfR+p5y1xEV7MOge5EMZLNAkV6tfFjSs7IV/fcRwYVbarUIEc07Td7FSndWvHwj
x7mrpKZD2tTREYkbPd0WIRJXZ5guPP7F1GonSW8Jg3iXvpAmpxc7lHSj2Jux8imyXlL2OiwaLGFS
NQnYHLv03HW63ejA8rKUg3qtYMqW+qVE/U/JbNseQNz7HhSxAgqTrz2EhcCkJqLDc1zHYpZSlhCn
Z3kEWBKNxvAcD7zJygTvmIoyYHCtNz/apEM1FcGBj8dGnJjJwhAfHbMDGCUJzXsX6/cV1hOaYGd2
hGWKTFFZDMGcVyLFB+WwSwIf80+HL76o9DVHmUvtmesuBjPd3xIZNVuvtU0XquySzXAzSgSDPGo0
KgxlwDMyxC4PwkJkIIsJQmPjFM6dItE8vNCMJIK+vYCVcBqjPI14l/wM75xROqGs7iUvf4Y9f1K1
lOLb+RDrUYLkFNIosnoLeK8paDXsNnkOrPzfPOg1MZqwrsiqxLERv8nfn1K5iP92Sv3r63+sdQT2
LBoOMGZqlqkrhFf+vLdLEAFF09RZ1UAJayygP9Y60FKiauIx+X6hZy3885hqfGP5E/GnaPL3g+8/
S8PwhX5d6n595+q8FL6/XsLMr////5P+J+9Ma1BGCfiKKPWfE/D9qKMQNJJNJ+QAKTpxo51qYhNi
0ezD9tag8Q36fCHVyJhWirfURIv9WAJ6ktTLIWCO5avDJZlPP0nXIE1zf9ep29bvVAxuUz9XjChO
WJmMP5W1JBcEKULtVlrYJNtcjZGg5depFZnbWK3YMmaIMgDBRFW64J4GzxqF37iXEmzuinmmI3yE
Hl6+SVKMs0Gsp+nO7OZnIOh7bGM6Op9vbK1StOwSxvnCoDnoBDzjHdy+rjjG1H0JWQzG2JLWpVAU
p4mjMr56HcMzdSJY2EQDN6UGrDsaNxPGnEsvgnM1enAjqAwYFk2lIGBched0iDdaWOtPSkQRaM6x
6dzgXRRpFPwXnyPIdIl8ji1j3p312Tb1d5oYG/9vz9ZfX//HsyV9wz4hKgYmDZX9n6fypysgPXsW
wU9V/05T+/nZQvbiueNCqs83wT9zst9vh/P1j3PPP0d0qvMJ6NeH65e3bsya3c8PVy+GDRh4fTgx
YNUGN8TNtEq//JtY2A2j8ZwpDxMhF3CXvpTuxZfGrXAFDqfxLuRvSadgo5ySfemoKE/L3o428sqQ
uHysE2aa1M5RVn1ggkwOlwEmfmbE6Dv1BSnb3hFqiL/4sxhgWL0tHXhgDFkZsrOBiHdMEKWTOpyU
Ge6FCXGvv7TRWrom7yAMbvFu2ozlTIqCMxUjYH8ncZGDkK7SVeXcj8qMCdI21iTDoFHV9HwSMi13
/F2Gua90nfcL76bhnOCWadkzMWDZXmp5A7dimF/BRH+ijmQeDvOvxNqMtUrSE69wJt2ZgWCAqQxX
PqOs4T+meYNIDewwh7ogHknpnD50b+Y5frCOxuyzpcvtqWtd7LaebyykN1oJxtf0QodfOOyZlclH
EywP01VbPngP339y/xfnQ1ec3j0M0KUdvspnvrxVHcJsCapOvFEYlhVO9ihme/NDG5eqAKF8zf98
5dGPVqXk8t94kINyNbVuKyyyx0F61esTml84rEoqSHa14ZQUCGIyexshyymPHqWGOE4ZulJ4WeGi
wZ0Km/uqf1T5ktpaBcwZJDIa0NJXHGILmOA1y5aFFyVw+Zs4n2vzBgXdwIoSOSYJX8n1D+eZ7sDQ
ESQ6GSH+Hd4XL7Dk+Q2mA21Uj2bwzj9WqfthP1kb8ZmvzPf23OzoJll6GzpOlnh7tv2F7hjbrY+l
7vrEhWabOBPBhblRn4VjtwtcH2D7JsflTBmVa0k202G6uSm9P8ebhlAiIAmB0kIqHWin4kfp36uF
hkuHW/8uMxio6eEGA0gPs4thQ20dJt2uFPM9Vhiqj+ZFNT64+284janNMVjhB2IwyQkJ4juj58KZ
7/9XeKmu8dTfonNyDtda44hYTpglV5y1ylPX2V6yBuntu43CoBr1zubuvVRt0ZmWopMfvRVzw9fo
bD3pR3TM+2QfXeG+9++9sWCowXSneeaiKQI+mRbl2qOebMFIhhF4SPEl93URrFjKUf3YHLERo8Nw
5PVe/JufALSwQ1SI79GcljsnjSIMqHBr89MxeACLNrJzyNPMdZgwTXx/8cEDdsickiLgXa6c2qum
Xqe5DXPT+/CqHlL3X7yDQMXU/++kpENb/i+QZ11Uf9cQ//r6n3YQIjWibNGRMFOTWKF/3kFmGy7Z
mt9uouAU8N6pzFtE8z923x9TFf5I19RZQuRCzESGGPM/cALL5rxD/EJa+O2tz8e3n45nTcIGl0mZ
dfK0QnqnJRJpRlJoTjJMPxZttbsOXejGYezE3ngcpZriTCJ/Bi14Qrz28uIpT33iEUYGIr05Jj4D
YOS6dpRsb6o2CSHLuhw2mWHZ0wCzOKzpoTbuvcbD0Ab7ZxII1AaPVf8SJ+d+yi/GiOhtWRhME0/f
Yl9049p4UBPOgSoJX13Kz0h9F9/stjLkFEEwt0WTJWADoi8LtosxP/WRdIF3i7bH/daCgMzZa9V3
4kppyNzJxV2Uek8K6mIqQe3sAfjJY8NFxxNwH2L80ZJ1QP/sQuIeJIXVqpFess5cRdQSYpjTAJZy
62Ra8KjW2FuvGUSJRcN1e+j9i98L7xCOgANFH34pnKSShUse1hbHUas3lxEyJen2L4Euh6LAv9cL
a8PoDibBomhg/IzhGaqN3eHN48q+jTvqH4x5yFMy1aAunCa/U0iklJkC3QObWPV29UQ6bgin516j
fc6gKa4bbZH/NqMEsmPtPRpy5nrFjOlvpZ1QIH11RuEq6oB6GOBzmYBYtYr1mlYm9F8cP10hQnYg
93vWzHrjdcMmqXnDKLZSEG/83IIb0Te2X+nMLD4NnGZDzD5oGZhj5HPRVkgTqjvJ0ClxQvt6f2gB
8FDmtm+oe8jaERZcuJYw5GWtcEmAKuTxa0CnfcfPif5XNuZkWU1w89CslULYyUrglJVC7DTubFy1
+SITxA1CpiMH4V3kC6AQpb1Qqk+UrkIvhphhptfcb3aV0e64icLY6Bsm6sC7MurXe29by8ZcyQUB
jzxq3rzG0fSgJwGcP5PbfmYRGE7mGwUYjeWQssSX3DjC44SOSH/lc1RPW12OdhDZ6UxMNxN+HFsp
sBYxCYrPqjernT4VddOtCyOo0fSEFd5zTr1DUcO46AhUU0iIOepVQt2WqbXy6norW08AMZY+n4FI
+8LO8yb0lkNty6rN+2FThTSAJHIDA9vXqBWLzilxttYgr+rjfqJDW6IppP8IzGDdpM2JVjhWf3Xt
+e0KYvQ2GK29Qbd2OhspotiVpYIqUA4i5vhpDOrOiJFFpzddeKqMx6plb0p1eedZ2kevqseojKkc
169Vaa3pKQXR2FPfIWxMEIVtW94yoLAyTdxyhOvBV91WSylMGDe6VtlqEB3CcLhPZNz+gtxe5bI/
pYi5tukTAPsXbz9cSdAUuZCzVYBU5r7wdxcYABe/XWD++vo/th/xm8j012KKpQLuEblA/LH9sJMQ
6aReyADroyn8q3+KAwZCBbAMciqzbPDLBUaxLIUpiAaxA1LGPxJCNYmv9Ov28+tbV9BFft5+Yn+A
YCdr1UklZK5WhWvKoHvm4hurcSlnfVSb1Ck6BgcGEXo5jB9TxgkN5ySw8JtKT4ngZcxikoyYBo98
SgEKXLoJG53oRxm03mpZUs0NNU0Ig2OBBVH3cNWEGVP5GKaPSVmGxA0go75OUrPEEazuMukco2Rj
02OTCzXY0pbKdJ6ymW3U3g1AhibzpTIFVxUZroGGjijyVXsMAUPqQ2Lo3MrwVl3ePFXMAAYrWHYU
QovWJoU15mvG3hsmdlZm5fkgnZhuEdlX121RE8Mwbn2QrlotfC9MCkfUGlqcWY1EaLB/imm8GsEL
Wj2equBLmwACWyPhvZqcibb1KlpsPN3cSpJ/NDP5aZCzO6uKLmoKfkTSTmbesbey7lA87ts17gQ1
A5SjWng8kWggc3GF0BNScH63pDsUZGtZbgqsZZKvfGpz28yQ3vKpvmsKa292zXYa1ZyNurzLNBgU
2MB7tOyyHJ8HlR6BpNsH/DR68IBtwHW0h16KWVDpTmKl3dd+swxZakzVc1M5x/2MKzYR/OeYQXiP
My1Jhp0uDZsyrF5aihoQJ0VW/ehc6sXEyR8HLfAUFReiKdAXqM8NCCLAwfSZcudHPfKeQl04lmK0
bUjijIHdTj7l0cpebeKlpHyYjcdev1EbpoSUHK7SEccbicGsME4lDnHV9Ff+bGjUSydNVHtE1tUK
tNxJ2VVMbzzPsKfSWgoqMciovZrDm9X0TqO2d2H+1ROQTNBhfUowFRpUAQaVPUW+SEd4GxFVT8ro
GFTfyMmmzG9DDIvD49hTC+abInfo7czXqG3HD/qWM+WrDdzXABUjqBtBblEpLhFRGLpdkWKE7GoM
WRY6buI0mmennbqbCu+Upu2x6T8GFa6V9qHk77lPFrA37+Uhf0rklzrOt9TtvgXas5hU206XH5KC
HaPWYeoqjEPD4bOkazmB3esbA7aK8JJi1UwMjPmp6Sp6+BHzJYcBVEYj31sYxPS6XlF3SNVrH2JU
5qYevbcl5RbMMgqeJhFDs9grayGB5ReIHgSajilZth/6pxyb6lS9WSNkkkaMZlricOh6ogXilRLC
o5nCI4l85Ta0/pJfrAkuoQvylZIRdyZpRgfkspGTk2/xRHbDuu1gDeof1LfaohJsgt585PZI8Yi4
TSg86AXZiRrTLTgHjbgUo0J3GOU5XU6dn6G6WR9t5a6k4EuHeCOsyeavjDpdmFOzqQRrUzfDopXT
lQaPIzGOQleQs/DvAEM+9zHVrrr8abScI6HuGRXch67FHQ0QRRD3XlydM1o8yUVrrwwR1koXnEW9
5f80WKuQPtr0hcJ0eGVpyCPebFQK6UH1yK9yku9L2iu91mel8BaJUh8oXN2kU0GNpL9OOHElhuxO
ASl5mUCs6fYpA+pIYPycuEHU2lR9Un7LwZh+YgF8uSKuOp1uoAr73pR81AGTjpDge9FwdNJOAYOT
2J/ukG8PrZ+zrXv3fauemqmnn0Pa5Y1ErVaL0ZFTBU6xe5/48tTIt7ZQaW/XF4qe8kFvSQ8Gigqu
ut5pzaUaoCaTk9ZU4TZpzwVnrb7In1DRD14brPMo3PY1UfpSF6+pGq4UA/JrCyIz47ec1aFtmu0q
NryFxQKTkxhMoUDS8rsshHr+cR4kWRNoacrw5eqRM3rqPomLxyah8qoxkKji6VgExloedcer81NY
YPKvykPh4+8aBv9YRoZbdjUWfhEaZomBtltaydbsP/OW0F+bP0mU/rbKuas9ZBnLlQ3y6EX4QIpz
ORDEyEfx2aCzq5GJBqYknvPqQ66HlQ7wGnYc5Td8wjPQMm24HKhs9OsJXFOJbcJIHygY5/kv7keB
U7/aZzsrU98nvrVeG79GK3jgAYIX015TbrQLy5N2Y4L7OUlXJsFtVa3WpTyxcRrywVC8ix6mIZ+6
iQzRAM1JRpUYuU/V2UodBiZ1o22llLeK6yQvH6TcWAWyRMNcvhnptg5RTMre1flbtdYcrR4CT6Zg
5Z8Aa5dgxNk0pFxd4iNYGOBK/TZwpTE4tuKdKdcbeugBa+Y71XsLEjSyOolsAbRvor4XsevL4dLj
CSwC5f7ffArUZHkODKM2Qy/7L9ZObHa/WztJ8/32+h+nQMn6Bt/MYtytkDT8RYTgj3BNEQNUOXl+
9yT9cQo0ODpKOs5N448Q8w9rpw7dg7khA3GyyP/UyaTO59ffToG/vPU55fjzKdDvI3OwOt/i6sRU
qLZY6hSU1TS9jAaj3SyNttQIbaoszMiHYMDMFXUzGtNihN3LtKf46D0CWF7WXnHHLU29cSZQhNwN
g3rGKlUbRkePIHSVpzgoRNfrWemarTkYOOKT4lHwYrIIKkkjxDvtpIoHnwhzxn7a1EjH3EALGQQ8
XCTVuyf8EjeYYzTBHjtU86x3i8J8CrB5qHm++F/uzmy5bWuLtr9yfwAp9M19BEkQ7EmJopoXlETZ
6PseX38HnOvEdlI5ldec4ySyJHYgiL32WnOOmap5u+5zXE1ytRdLMDqF1+BjHGBkMJuyTS0+DDz1
CnwTQ96FJHoXRsyLsB6d0BydQK7OplyRGSgFK9XDn0MFjN7P6WWEo6k70lH2an81hJrTWUCdu2Yj
mJXd5akzSiMqbI12JELOMAVVK6NGDQgdKYX0MSrI9egDuruA17xiXdXWEg/mIk/Lr6KQEJClOWKr
P+Q5qGN/KheCqn+EkJWnEbeE2vfLThyWPbSKBv3pENBe6PKHMaovvao9JVpxLLT0WodgRwrwZ+zr
t5nUUTH57+T0Bh6OMct6Lmpt70O8lmhNl1q4EViZTKT5CHsIb2nBb2jkb5KkJd4tJUYDViwiaVjX
6oMnYGfDEhX7kFYUeMLilv21HbZcW6R2E6TIQFsaK7WH3tX/9AZl60neOTC7TeDrW4+YLLP1jgXC
Hs1/TpVmFWvZkfBHxmzwsUwrsX068wVQiIiA9hSiQ4GFa4I2PLL8akm/r3v2GURmV6x5ZT0S9JmQ
4hHU50obXCC4K1+QHDkaEfHeBGrSIQuXBNO7RAxHmzrM1mnOvWeNSJ4TSY4G7YxyeLKSaS1Mr3IK
/M1X1mE5bqdEeh8D8yPIhH2r5Vt9zL4mmeSqsfyZ6MJOGcVlUOWOCA5bradF4aOtizttMWCYk0Qf
k6n2LkWcwaN2FWT1KyNYyy6t2ySWiN/EbcXSNmpEfnFCqH2x1QuqIElfabm2FhU47BpwDckq1jHO
3KZq3UnGwDTQX7ZQWsfpcwk7vE89jA8UzwWn6oTxQyLSIOJOC8lWcu9UQFJtMEqUuDBUafysFOni
d89GX25bP7aHQT7kQNnLqtqOKUMqrCIWTGWrG3BIYAIB46o2yi4t0ftJlTsHD5fEFSQ6wjPyE2VT
WTQK5dqQMXbygms90Z9rVMCqaU42cvo4jYKtZ+Q541H3G0wHcrTPvObes5kM8UUOAheTqNYKRqj1
KSjrXeFfS4yqmWydQsV/zZUImflHl/I5wgm35zMCrz09R3WxNTrsa5n5GqUAkAVccRb2KqxLEnYp
H0htJvf7uCEmT2vtVFI2vfSk4VvpcuVRlT8KTB74vR0dkSFGOd7aMINUXfiuh4omrwA/lzgxO6N9
iUNKyZEdRK8YL95AjZFliJMLCeAdUOuQalguvuhSsZKoz/KwzRcsButYFU+lifySK1UxluTHC5c2
eKqD4LU3sYLmBpC8di6kXAEVop6NL9FEX03zE5fUu3tU64d2ENcZse2lGawEQkvSuoUyECwiyOpV
U62LIWjtSZXAv1lHv2X7ok35LmFT2ozrqVFW0ZRuucMjSe8XC4trmrRuHdCsazvHZzuE7Bs54Lgv
k3fVl4F9ZTUM3X5bJisxIi/G2xvBNStAxITEYtMk8MsXNSuXxeSf2lxzmxCQb1bAQWjKd1FyK5Jv
O7w3GcAHk6jdrPfKJaqm5EINxFZLQFiIcsYifpAwPI3YjAqjGm1D+PFsgnVs3UXIpj1Tj8o0LlML
v2NFd2BcZmxbAmV6F6CSD5lPZzIn1r0Vj4IBoQ9Uo+LD6WH4goqpxBqwNkMi3xgURupWTCE55isu
TVvNCN6MtlrnyrL17i2rQMfAzj8HOVxQ4XUo3VRSbxNlL1nndtkFyGqketGrzTlSGMHJDQZZCEhB
TdtucGOaBa3F5gQRqvcyksonp4dO4Rz5D1dSKjhX8VushkSW9Yw++Id+mk7n5Zd+2l9v/72SklHU
kK5G2cPkX1RmJMwf/TR+BJ2NRguKRuOboub/99NUfqJY9NmY9sy82rly+5OqAJoBmK1uMdBh6POv
NOGgtn+tpOanLrERUngcEXD4z5VUX2XITgvdO7H5gMB3ELcEeuF/BxmJwxUX/bBXscJrp2YpnUKu
3KvaveD6fRabXbQNtqRtYMjlinrHJ55wC2mZfM6W+fwYPlj3NxU6zE3ah256VFmUVsWG2c+m2mjV
0ro3G3K3v0StzS46h92Qk3TYmRvDsnGs9WgA7WSvrrM9Jmzdztg8f6DU5WZs1l40ZZ8z71h56TI0
l30AxXMJbl8UVnyttQtyvukOsSLGoL77d//BcoscYz4vT2XdnmyR8OLZVs0FrHusTuzEy+Ps+CWV
+6Z+6R8qgnvqZfQ67FETVp/SNbrzMUUFAL5+zl6rHktYaMZJO+FOH79GZ584o2IXQUKjRzA5AtsW
DRMuioh6m2ANxDVrVwjTj8a92FuPFFus8folAONgEMCxImwOBuNeOA1O9ZKTPtc/jKv4vdjra+sB
mPdTY8lAgU9KeFGazyx60UzMuMoLuV2tfKzmnvm+pqtBbB4O9weSQKejdhyA7hKXRsKxz8AchcKX
9Ck/kG0J+a1+knbFKd02pwKoQ0puHl5/+aHgktjwomSRRgbO0qpgCE6+lFy/3nGaMwV4iUVzM7K0
FVOFB5iRhL7x79GWyNPkCZeMdRaWsosfNbsjl5qkd+Gh/gIPFpnnJK2Tj2Ci4QQIj6uy25mretxn
+sKDn1ksswt+WfoR+UnYxy8p7TnyvujkPleXEAm6AVDhbr7E5+Lov+oOFsRdsBP3dHKMm7Adr1uW
Bw3kqTczJ8DEArHAC+i7MURdaWFd6y3dVMaRKwMvZLTLin2NWdbEpWC7c9LAjojn4MvFomf8pYwc
ZoPhfbyK+3IjXLIbZPXN6G2V7bRqz/mjB7IBg7C2QP6JOCth/vNhfPPs+o09u8nQeTC4rxd0FcT+
ZoErDZ3wsTpk2+riYSpwu/ctQS1kDH4VT8p6WFGfrGN+pRVtUJnWZ1isyFwW9NV/9+KM1FvDLojy
ev6jqP+shJSxFP58cf6b23+/OEvab0ixmLJ/h07+eXGef2TBtWTvq7Jzlblufx92yL+x8f19OP8j
70aZvy8Bt0QAhgnoX9oXjZlm8+Oc/Zenrf1Cu8EFRqUUhMPBTOgpb7J7Px6QfuhoM5SKnSh5XYFA
+3Kxg1AP9g0kuFC9zC7BXnrNqk3EHCM/G3bUIXiR84Pe5WstI/v964Cn547AmSLPxdDiCqUMJFKV
FyZZxOJaaNjUrcAFfOmw4YifRLf1BK6YJq518ytXGqbw/JSrkIQI6D3W5iS2OYwQmdOEyshRjVMv
P2T26zEZwfE7uQqZkNb9f/cU5vwlA4sGjGayAuP2+sf6glOcs+0ny9lfb//9FJ7FvAZUpu/2Mdbv
H+oLBag90lwMCvSJ+Fx8P4U1TlUcDZzf1D2/i0y+d2q031AF8z9lVkdi7v1X4Lh5GvfjSTx/cPl0
cWd0PCXl1+pCmCQGaxrZiZ3yqdanrnmAivPDwTn/fmf/h9b1OQ+zBgUwpdBfH2KWMc/yF1P+lQpV
GpMqQArzT2x6VmUU2DWX3KZ6MtVz38FzYiTQhOd/fsy/tp8sUHx0v0QqOw7UL5/NWm7HtLdC/zTU
lOkk70ynTj+31u+n+H34v/6X/G9e2t8cPRkorsbbSwYB09ifa7Mu7UoV+6dwNMpLGDzGyZvZHv/5
lfyvh/hFzVMJ0yRMDQ9ReO8+kaqEZozSxz8/BuENf32Pfjz/zbkI/UEzZLaEjtSS5h19wrPjXF8H
gVubIInkUDo3Y810qHb08mOS/E9hihdBGHwRZwxC+rXJc0dnUqJY4a2GiRCiFRLVxG3bZotegNxS
ZknVRumfRlQplkLZSnAZhniiVRrSszFqCOu+V7dlGp1IP7vKWbzIrOipnoIj4qJdoN3kCNRrKNCE
GYJ1F7FHaqSlGOeLJAPDNMobAdhAQVki5d42pPOuxsOq6lq3NzVwNgyodCa5MG+jGZxSnkxQHV03
U9OT3SB+FAGE1PykkVIwNY9V8yokB4GZs8l1sQU4XwQ3w+T5h4+jJC/VMl03KhJOhrnTCErUIs2y
mhDjNIfKy5lrUQUFPVoPk2xKv/dvbatcsaBRsh/H8WZGJaLB8p7EwaojeC5M8rVUJ7diNA4l/JQw
rEHN+LtAbR0Ng1Brmad8OtUToLHBX+GuZuTCP35EbYWi3ct4wr1OsQrnp1M/69IpLdMVYjwdPSN4
Kd0KVmvLscZQDHxZr1AFlo/NdBYyGqRNSwwOI6L6arBlDpmue7zvZIIXAIpGJLQePhAjfgsFGI6t
suLtSNDSWFPy3oFd7IzXFIaiJ0u20BgbM4eQVCIdkQXmkzEq4IqfA8y/o5Ba6Ui67Jh+bm941yQz
CVATn4cRRawMhYwk1Ils9qghaS97LkyOW7SKmM2JeF0UsZ5bcJP4NhT4Tun1IlpdDpwPtZw7Bc3d
hgpVqptdHvvb0PxqpP5uIA3MCFJiCnKC7X3lIy2+lNl+6p+9+i0ho1pLDnnuHZLuizCqG4VIUDNm
xY6IyIom8xBUHVLMiB1LRGpMRWSBjJUBYEHV0jVkT6R6SAlyRLACGzLJd0M/sDsrc0j6wqmoXOTq
3Zi7ZgFjmVByotI4q4yhC1pesoLeqRNc1bdEemukruPDHLoa70LCxL3JClBsAuKcItmACBISDdEw
Fs7RSGfu2KkH/t9aaKX6Ny++VIRtqHBHsoKNzCQgApYmyfUzNLjhjdwLNYGEPANsx7NcPVY6tqou
fcgUGmlTei6semUUzCWJnGZnECtILY46rE7aGxjL4OKQBlqIZJ51Gflo8iqXPsVEdHUBq6U4ucPg
vdDud6qosevm8I08L2KMh6RFQljJ8RLEdV20NJ9a18JxKk/NtqiHRWr0RLZJqxxOZ1ln0P+Q4qrP
tYl5rfbc0npLGF0bzG4RANKavZviay3AmxZf1Tl3MGsXqUaehIfat2mC9VQKVFeoaXsm66a0qNtg
ERBRGgwJF6XPSQrcXhDvfUG9BvpJk3iu/boVM/Ch9N56SEFd4JqT4SZTBUqKli0EaK+j9w/ooOoG
B+/4IiLbT4hjAovTjeX7m5Tpo69OtsZeco5Js6RTAki8Mj5Ck/xezH25Kn5WCUGXAkufRP6s/GlF
LIOhDOEXh7Ek1KdZyRLRMk9zpFN+KnG1guRSq+B1NPYlMlSXgSxi9d1H8qHXaCF9INEj80wLLZg8
LsuJsJnIa/cENR17pdBWSjJCvM6aU5tdFSBpPkID3A/sBgnHGIkr0ef1RC74icmVhSZxY60S8dLR
yRx02FBp7E49/J1azJxSVTZl+0VQjLWYjg3d9f90lJtFQQcOmDEbPJT/BSkQEYL9UjH+9fbfK0b8
rArtJtwmmorKeDZyfa8Y5x9RrYGKwXz2U0cKPysOL0PEiKYDCP3mgv1eMSq/WToDQYovSiEVW82/
ERhrs9nl54Lup6cO5/TnYsFr6lrrOys5FqJsE15MsDhQQQHyobGXw0vXHEikbzfN7Gh4GPXX1nwO
u9ZesipMZL6vxDcuseQdC8PZMthZY2rY7QLmGvRs/HTDXTC16B/o7fCZ0/bjm7bH6yEeLFog6ire
yc0NsFn/0D8IHdYDTCbYQ8h593ySRNjSr3GW4D+BA8Ov8QWekT465KnN3fHX9mHahIQkS0tD2gY1
LE+Fc3kF/INfz4cPXCY89eL1JHIfNuvzrrbRHCyTF7prpM1jXZHQ1ZynK2npcxg2ye87yAARacrC
Wl+ECFtJmX2ZNjwDoqHHCy/XggI+QStp+KpyeH0GFU1t5/W5z1ddFLu4ZFZx/HUiMJdA+ekIjSlb
zF9BUFtJT0V20xAM2U62RHcLkupR3CQ7UiyrYdXgpaEF2K5QZOt744k8gQmdB0Hgwo1G0xysbYEg
mRPgyZjPaZ/A+HwleY7/AmTbsDvsZBLsG33Jl9OxMkgSJzR0zjB/M2iP+874Sd53nW0bdx6Vbd/H
5Wq/f6YjB2C0PCSOtJNc6aNc00HCVkx9tGsdaY3lz26XSID2zWp86Va0Z97rffCQlpukvfmbvF3k
e+PSGMt0jjiiy4K2R6XTdieBSBUdWjQkWk9sEV48t5O2RACodkdGxLjIaThd+a32ztWz2RpPo7FG
0CRz4tBI6+4ClUe2ESG0Tba+7Ip1t8U43Z+B5yApQu7C7TfRMy04Dgku2mjkWrgEWNOlK7A5sq1o
9vhCwF14VZp9hJD7mAdLk5wBf00lUtyGr8Vtzl8xbQ1EprUW1s177u8sMqcIiKKZeFQWlc24etc9
NJduzQnnIt0IneYLgbDUhQQ41LuxvMKVXTwFq37HEIM/GsVMucAu7Am2jUhSA2LqLTqQOeSpcDOy
ZZCQEFaxiJZOTRBVvNU+ysU9cMI1RLb8XF7HJWx/KDLWVnZUx9oWBPAI23bDz879Jn01HRhtkI8e
yEQ/1Pi97vkyoa7jRPNf8FrvUKpJIGHv22zr5k6zTpfovOnkUdtu+TUmETOsxhHlRUO4OFGuMAVl
G47fwS+XOFyWxfaxPC2Io1kSZRsv9Q+fRh1MDgY4H8UFZfyuPY2P1s24edyrtyYVkCQe5qj5WSgX
GHh8jpy45HM5/3ePc21HWtcMubOlw+PwpjzRZPyoFijCXIX251tPCFmwiRDD2DOo80S7VicBJLdf
2p41DUgmeH4U28EeF3MLaoPW5ntvduuxLUFIloRHb0hnF/Gxvw7J6xg8C+1zLF55p2FvZHeomR4C
r10r2fzxdrxghl/Vcf6jOLhzxk1jLCj3s9VIAHp/mt56gufHRz5D3w4OMN9Vel9k22gnoUayzflt
J4TL3s7J9aQ99hf1oF2J6Hob1wTEX97dBbHWTyTKgekj05aZakm/6ELaZVhuyGAnf503Qq/X3/aC
/8lAQs3UiQWksWBoOtOb/6GyZnzC5vrnrs1fbv/HGmz9RqOQANS5NwJvgjXwjzUY6Y2oMhMiT52H
n82p37s2OkwJZkiIaGjdsAizzf6+BuuYfH6ykP6bNfhvcBM/v3Rl3tD/sGEndFdBNJBpxwqmWFKe
GgHH4DA4raw4ZhI/eyJ5NJxWae7ZYayQhsa8MteCdx2BhpJdBHDudZg811Z4MnptnxuarZWF3bWP
QWZuGtaQZlipVIcZK9zYaUsB94wQEGs3cEUdX5L+LeHSKdcEo+aPeUdDUi/ufnpvQ9QkkF9jHeV1
JOyDKniaTKDKeVYcawRl6GqfUNMsGWbjQMpRwZDniTShs+qNElW0bIa914D6tLRzrHcnPcw+WqPf
yb51KElbrxj/oUWA8IkEHntKzkqnwI6VLVzc+VNBSLslHjWmP9GwGtmDdNNsKoStW8i2YZ6a2R0U
edcJw2amc7mhgNCFgX3jxzQSWzK9w26NQiJFkJ9PabEyveEURMJZG0pH87ODqEq2mt67fljoQHcm
yoZJLTdVGjw1SklMCCprHaTX1Dx3ySPsj1UT565cXpugdYpAQxUBSA49UAtnra6YVUfpWuqt9fyM
pIoYmqJFFtpmx4Q9VWHA4ymLvdaiba+Ca8osJArye+l3lEXZcTDJHmml57Ij8565XqtsJj1hHc4l
dIGixz6rdcQhPlV6qBwTPboNk/KsSDCtzYLcblWqnhAzn03fRNUS7FtJfjGtkZVH9VflaGw0s9uJ
RrOthWbXi+pNYB4Hjwnpu7UMVRLgyF0cveq9q3kPxwRpROlP6rucQybR26TJl0qlZes2rtGX/Icv
VvQjJTg1GELgJ/6v9FQN+8gvF6u/3v77xYoRtkL4s6paIm3cuSP8x8Vq/hGIG1A8f0y3v1+sTOYn
3GjeKszwiu8XKr7NZJsNCzf73QX/L9yIwHl+3Sz89LTx3P98oRp4sE4v8I1L9VacDuiFbcDgQQk+
uCDcacS5sOmtS8N2tu2WI3XJEN5idGtt6UxJDac+g7T3RtR99kJ8znTiKuQK1NCcqVusFgDFu7vy
2CzrgHV/3KLZe2vJtkBvtdDHhX5pVyCLGVKPULLNNxilGNcVgM7b7C446U5wkLN3+uvYfU3eVLfq
mMW4GurVd+nV/BoRtLVg4w9QChn/zNP2HWsPiA2GhK3mYC3WU4FvEgntsn4SyKrm0tQQE4K7wyFB
M/sQFm+otGx1ERAXRuQVWwl1hU19hd5u2a+k04DoiuV/AQqWgDN5bR6wjvOPdtIv/js+9Yu4Hbfe
oYGwKkB7F9xiiWLJ7hx53TnqOpmp3+p6TjjzDjtizuyAGLXlSMSAQEQr1ngElaPQA0Dmskdhq67K
d4/Ek2nhU3ECQBaWhJ7FNsCOPKeDRoQVlm6CqXq8xsRHhwezdvqbiTp9cr1acQLvYPkrfQ1sejoj
71uadIDIHlO/gn5Wn/lXc6hN5sPNoTtkl+zCoAv0uusd83qtV/sI1hAqvEA5ju1N8JyC1O+R8Rfx
neca0XDsfpCf8KCuSFK4Spab1mdUSCUHrdxVr+EOzpt5i4v1sAlJsqI94oYXbc9G8ZjccQ9J1+nK
Zs5yoA048xZOWn7wqzv9nb0V8J89WTJNdQJHwK5SIT5A22M1YLf5bWuXulO4lHYZTAPfWloOCnB1
O79jCkbwajOmrmG5rbjCU7oa0BxwZwOjfvtUvVq78VCc4JO48XZDkKkdXvKFv40wv3No+Sp/8t80
UKA4K23Qbt5FX/dU24kz5nuzZ6V1qmfl2IFaY9/5nu2QOQk2XlxyZ6f2sRxOITlo6QMihDf+0fRN
Wu6nBkXsBs0ELv4VGq2N4bTH4tVyaIStrchhO4fPwyeTq0l3El6JmXmMZcEVH4dLf/b3yS7Zmfv+
PJ4z/gs8/eztz8Fz8aw9FDukbvCDQS119uF0uob21bcH/u/bX4QFrSwXypTxkC82BN+F9sPm6oBD
wz2zYAfdnPX8g5PtAW8/0RgmiGHhbNIGPI+ag7g82wD+U7fKS6fcYgv+kfap6rsEFYE+/76VdM5k
tWtfdNN3yPPDdATAqXpum4lkW66Ei3+u2CnhVsreX42WRleDz1Fetvo9TBcVopJB3nbsQP21FLvi
dPwWlgl3XN56fCR1OgFsIAM29ThcMY4JF4MUG0e/R3wr8R5Je84R2Rjrei+wk6+qe67sfeEwBu9x
Rt821zZmmuOD2NXmB1y+IACU8VCCq9eEdlN7J37Xi4oF+8f5AVLyAy5l+NDlu8h48c98Q1PZzlb3
6asSPwfGi7IdvgqXek9uLvK/EmYBnL/qPj9TsyeFNHn0k3ZJcqwO5ibadM1HMsHsp5bAhfAqcIFB
DeQTMSK6LRLQdhHAVDdeOAQBqhnQ53Z4zWwCfItbTYl3n076QdtSJaQ+e8WgvEkZqg7IWGgWr0q6
NLxHYOv1nn95dy12Z8c1VwoAi9dXXhQyU44jj0cPl/jfCAnPGZGyIKDhdljv3dYFzbsqucQqm5z+
R06nCHLJDB0hxoN92mg+om313vBxRQh6kSDa4kdGBv1WFB/+25UCsBm4T0BqEKRRCPyD2I3u49/Q
b365/Y+VAqoJyQKFJ0m/kqVU4M6MtnHjsLnhUf+sFBhwUmDQX0Ta9pOkwvxtvgGqVgLMAEJr/4oI
TQf1b6oFUlDnhFGKJaLmf64W5CArGQVp/WkoN7lKAPiwRV0RPk/KKkfR0MBoPk6PMeEbFAop2JPS
FXZYrwL6Q62tVduk3KjG0cps/QlPqOztK+KKyRIlWe+peaWHN/+/yS8Mnvl2sRR2dCX5i/iWM6Vc
zb12myYdXc12QZoFqSKSLR/IYJke6dPRFpyD/AC1pWBoBMvtzt3ZcvqjsgxoSNJ6bABvYqAiT0bc
t+MhdYNyY96GRxA1dB/NL+wVSvLfhaWImKtbZv7ST3dptZeTNYuIdM3JEmXkIjq0NGValw+sUUXy
oNH5TI/xjn5hgvjstaW3Kbvmreh2cb8PFt6tfRjMA61X9ckLH4dPnluICoT4BGIcF2B0+BsRQNm5
uebhRcDViVJlsKM7FiiwJ58zV8dzwDiE4pUnxR0Z3gaNNPKytVavxyOdVbqWrKAzaYem4poA9wOJ
26vaTjtykfp1/1Zuyem+jUd9QW9xEa+6Da/MclhSN7HLwumoq+l64p5YznEwDJ/Vq0jeDjb8ChIe
3scwG2wOz3Rtzspe2VdnfweydefnKzZBOjre63gbb9ZLdJbx4z+FuhOdNWC3XxEMJmcM90SijkR7
CnZ7C43leEu3DH2xkSQIsznSdugGLI/NJ/feLQIiSolZYUUDmYdQL1zyLk10pEpkNWq2pI1bfSsM
5OzO6q7f4BKSW09/2SVPat2S8h5bq1TBrmg3j5pbOCMzIZyWjKVJl7FRzW+pBV/pp5aKjb1qjnoX
033Yb7Xmxt+wH8S9nUQvtKFW6pKFn7/SmW0++XKKDvMAZzV+4ptu+zUCHjrCSAmRSw8Pwi2xIGi7
/EI2i32SHT/MmCpexU3duuqyfk1uKk8hcwVk1WRhsOrMvV/rfc0NuIlrPaSxIzBs7s9auQsZMaUn
KXXTdlMZjxmzt+0sD/elvaxvPKcmSq5pwK2hBaWbKi60S2csCLKYB9gGo7mI0m7dJDefECvVJdwO
ZscrKu0FI9IkOVMXx2sBtqT0Ivr7aDgohUOPOvXe+DevhSY298fhSrDIViseTd+PJ50kh+FSWDvr
nVcorFFyzKWRdESDuuBLbkiHm9fv1UuOEcrKUn8qiCeRXXrgekjcyJ4XVGPYLKk5lqPocJyD6/AQ
WWcN+w6ddilf0Ucvp96mfz6MB+FA270/81bQEL/zoQjXHDdxoyOAWfNecqNQd33PNflk0VmvX/m+
cSFscJHs+nPAleCs70WXcJLWtGVEuHwQ35qnio/bCrbEuH4saITO6twBNwARG6BGnryH9DF2JrSR
5ipmUG/LpI4MaF9RbxJs9WUKXPV5yhe0JdbcgK+6L8Ty1NN+Um3z+IivZucRCCwvuPWaB0lPsfON
70Eaj809BQrg843RHzL2DsJNB+y4RRhhkerukwHGQAaDvJM/qs/JW7V+bI4l2WEn9QNjtQIpEg9W
9tK66WPz1BUMMBbJFnZ7dahIK2+e+N0quWfFQ/bGMzN5xy9h5MD+4KnK1EfksPB3YlRNY1sN8y80
T2QGpScm+76w9PQD3+JOZO9Kogh3IdCoPskfHL3B9b+WS/JdQpBewzUG/zt2dg5vIkEEyyyEavqF
oxiSf3GL7Qsz7IjAETjMixiu/xtRw95jdJzzW+Le4YxfIj9YkBW/nOQvSiUu1WlHNPscmOtOx+mI
H4YPGVkdS96db29R9gZr260O+XhDAZsZZ7xTSkuKwI282t2QL2JiU7KDcB53eKXraWkAIPwYn4ML
A903slQWJLS4sstHdas8sf91dJddw0Heqe6j7HZPHGIYxcOCA1DDAGQwhPIPUfCSJ5wkM5+aDxZz
oO7EySEVD5FEBstnSvLHGnw+qpCvHGYOq/pMib+ZszlaJMBzONlAWkH0MhFXlq/6dFPqF+FT+zSW
n8RFLeCk0ZxPT94RGMEdq66y6I7QAuj0Pz1tp0NSkIeyhFbIDD/GBHHongTitxAVR+ixfdL1Uryj
+tKHwWwrn7W3MGhgK5vxQbmO685YC9y6foctRwIIIBn3v1vSYR/QwVF9i3qneTx3aP6hpIMVSpvk
x07139z+e0knqb8ZqM+gSpEAiXUT+d0fnWodawN2TgbFgO2p6f4s6WbxLA3subz8Nkn+07/AINmi
pKQGQ3grzhiRf9OpBoL4S0n361PnSfzYqYZroBaZ2OnEK8SHDvvdumyzieYCwgpA4QnC7oFlJjRh
fcx1gNURdDMp/SLMMItlXfekxICC9SncD2rRO3Te9WvZyQBr4nnZH6EI5SICpy5MtiWyB9sa2/6c
mESL+zyeKxtkpcrdRAvGzOLVWCeczgbqIkt51bP4XWpIUlcQiQ2F+gIVA4Q6oGPmbzSw/chkBJ3R
+UnSdldngb+FGh4/iaVUeku96iJS1uK0yDZ6HE6+o7Y6IRidHyU5vZ4IFQcVQVq0+UpVWozXQjLG
+VffaMH1FUSO1eWY0DA2MHW0iI+6tkUab3lG4ChQVtcS6GqS6AS6K62FHSgQp72cexjVxPwyCkTt
dfjaBcsYd1HC1W4apGSfloLymWtT/1Q2HYVKL0TLLAFm1OsnxhfdiyGlyN/arnd1RgNbWYN7nCUm
sg4dC4JsjEj9pO4q1O2nWBTmYmwaa5GMXCLluvswJhTMUipURz8Rt3lgguljQ28FCizEVK6l5aDJ
xhYTbPM55HO+hq82IhDrxFEsX+Y6IEx65qh+bYKoHP3POrFizO6E4m66pG3WuDknV8hG4Rg0xaQv
azmq6mtpxCJiGHUT5BhLaM1zoGpPzB6FQBJWxI44JZjYUqE7HnTV+DpaUbKXG3XOHxlYBzRPcjKx
B/SgRqPbktPraHH3ltUZi77skf7WBcUxCDUihFXaD20rvyUZJMqpo63Y+0tNFzcDmqUGZrOovFoV
orkYkv1DFJHe1paht27CRFuoZZNuxIQFqzZNiIS9d1Xi8covyMwQ0+c0bfyXVgOSMAkMdCViDFMT
YL4QFt1nQR/jeWoFZS8MufAhTgN5yUaevvT40DL8aLWK0Lsg5KEty5TcYw2AIsivlRA22bFWeWOF
BoHZ4FfeTuw7CoQQ1VfWkeOWTBsZyBV2vubVikIAKIrmH/hqm0jWF1nCaTNgjgujSF+Uqt9v/Fjf
WciDgUsSlJPnvHd9Ph5jEyIAAj7Mltkk6C6t7HDVNmm2CoLgCy/82lfyQP06PIWRXzrkMJhLj6KR
AJeDUEzmLp9Cw/nvLgYoamSZ7S0JS/TDmQf842KgY0H7eTH4m9t/XwwQmzOUVAko12kgfMsB/r4Y
8CPE5nDOTGgd/OyH/b1FTBSDTMsgV1i3iHb6cxrAGFSFF8CShQvt20TzX0wD1Jl48LN06JeX/uv+
Pq04o8exORl1/iZ19RpWGO1NVI9GUa0iD7JIscimblMkTzUCyVETbPoFdp2PpzHTN4oeOdjxKXbI
YzPKXcEuEN5T0fWbvI6XmjAh0KMASrKVjIbNU8kgNSn7+3pT1iSbChDnJn1jmGyle2S3rDwR7vdC
wnXuQ6CVUxW8YLrlQ8CG1CMFEM5R5kGkjvLR1owvxEytQGZs/dpaR9n/4+68liS3rm37QxcMePOa
MOmz0pXrF0RZeO/x9Wegj0iRrRs6wVeGSi1VpUM67LXXmnNMba3Pl2GISAFlwySYZ6sraPsFa1Rj
xxBD6QxjrWV0kWrrER59iZNuITMJClCRmB42ubKEJoKx3jS64SYmm9T5B/pPtxtle1L4HRTQoSu7
j6oC95JOXqDFSPIysG2Ylkg6FLpitMX+I9F1N8yRITTDhcvtMGyx0d0NnOQZRJ2pFl38JTVYFPlY
tRqcKssra7x/S6DtAi+oD1Uh3Opym4WlnUx0NUZ/rwQ+XuA+2PUhu4JYvMxAkgpxcsSgdku/3lkB
/RMLBS60kdVcmYdCUJ+12spk2LNDgviTrz/u3LZONVdTiwi0buvkiQxT8FSoGt1U9pUlEwopq+1B
bK7dcJ/TQ0mQqK/EJK4m1NNkMpsx1zOJHFEA0FffQQ0s9tSUNIfSbdOLq7pYerkbMzwH2s1E/qNp
qGwGNX0ddf2xCgyvL+lTVNZRGkuvlhJPD/Nj7w+nMbR4BVgst1JII4iRd5SlJB5Q5/aGsslINGig
cIko4Ns6fhcy5chiDSvm1lYyuMQXPyyJdiWH0Lwk4afsE7zM/jhQamJgciImk9TJhc54yRJSfawh
XvEl2AJfOIlSekwGOjD+CEvG9AQ6rZPWOH5KtN5c0WiXSVUBwTyNNzNBvKN2yF7HlYaqVSqTjy79
EVjGhrbtnZwILMfSzY/lraXizgsr9kPQu0axv4Vj9c3yetUwZ6pJt4uxe/es/GaMSi+qnLivn4c0
8gJ1oE+dr3PwatEobmo9+AHr3RsL9aBEjScCBWjFyvVNg9vJKy0NSUuBywybubKa77qeP1VUNlUi
MLAojxlBY+P8XnSIxKJok89Lxq8qX8xxuE+WchV87YxS/pvPyEFt+vMUqfs8gtQ5GW5bM58ahEts
+qTrAEozu4Oc+Lim8S/pbwpUhTAZt42mP5qYTENJ9pJguii+6kY+fSDFfxP9rj20GBTVxHwt8GSX
1HZa3jsVdWPv0zRpxa+S2XsNx1GPtEce8whgAWM6iRClsTLyAYIYG0jNFNZAcn4MmbwR1WQHi8pN
ysIR85B5k2Wh1//sLPoCFiaH1854T6fXaNScFvm4oYfnCRCFXFCmYKugpjvKeUFFW3mjFl6FmZjT
TpfRDy7wq2FFDeu0dMjSjmDqyj9U1qeMnsF8FlAOSe8U9JyIJkLv9A2RN0cBv3iRQTkpFFepP2Tp
Y6awDHIc7CUIAFV86vWO6QsdBSooP37XTPFlmf7X6cMU9zuylWB3IZRMX3u2nlSuLp+TZGVk+kpk
wFKa4U1Njes4VPu5jzejHuJmTTe1Nq0Gs3VGlg9kJjPKbw0XJtkcRdjiUvXNrVIFa7+gmdZOlYhX
QrElY3g1A4yzde+i6VgPEsOYYtiLTb/tkvkxUbTz/1OrYar8MOuQLefs/BGDMTUUUYwOOfo9obfs
tlf2o5ncVB3wJILmE8EgMMW/OcNAh9h0qJuhaPn6QdEKO1cjAsANY6ubyVFm3sRQxohUx9CxH8ux
J2j+pctx96f4XUq8D7O/HQOthWJBSkkce4u6vEgKjBGWPejUpQwwK2BVvmqtzWU8TTxpE4AxUZFA
pJ2CWJvuSxr+qEb1UJa0MGt9Z+bCRytMxG+hMRkysu/Gb8CFG7OuH6ASuikrylw3ZyV6lhZMWhiP
FKtBACpWUz+LGb15G9b9Zkyrf/BGmi0044bF+kaxguGK3eZ/2Uij3vq1dvrP2/9ROym/obdWVAVn
v06lxBb8j9pJ+Y3fceRhXhV/Epr/mI1Yv1kwxyAAgGNin71IzH5XUsBhAlojmmy0/zdw7u9spAkr
+rV2+uXQf1FSsFWXyKwq03NQPC+QHzLW1mIu78DH7lsURU0dEVHTbaNE8rqKryO9etp2WaKuTQC9
aovleRitDd1t28D4qWTGczQLuwL0YU5St7TlpXFlEy4GE5B2NKHxBV6kVRullj1T6F70QmUOzwlS
aPOjJaBrGvqHKhyfLKxKS2odTcq5Nux6kQf0+XvKKbJsu9e5A+xZoAjg6zvgnaiT11oHIdan6zEU
KQFEjDxPfaiQLEz+taA4jV7+kPAcGMNzQRakQOKHIyNvd+NafNTq4aMc6VSrtyEuH3BvXKpcvzWh
AZuAyYnfvitF+WoyZzdkpoyVRkgI3yVSunxEEvFHSGeMWDLWAhCG5OQJndNZjIyDFHAOhlzl2mtP
vfyV5IQi048MpasaPqW9sRW6JyX2jwNTd4H2Z5c81v4TxqBVYaQ26jgmGZiNLN+d9FNb8Sqa4bG3
QFzC49H4KgPPZZxjEA1Nrmf4PbQvUYWfxFe2tXUTq8bzSeepUFCIMa12Qzrm6ZexmDbUl5RFK2NM
r4brIo9euoZsdt3Rq5s0kVCXPtPeq+PHJLkkxUsP77nEaVkMFS8l5ReB52lHlsCcH3RVc3yswkVR
b1uRkDkBcUv+JA7hRx6uQz44EfzTrNSuhlET9GeSI5Cjly62kBIr33D1ZSPev6Zz4tVMPuRGOYR0
EFQFSlSbr6WJs6f2GAOHSmmMz1kIGQnXF6+CldKc8SdQjgXN+Op58oFfySLu5Xgt00Mcmdv1Lapp
Pd7o2SfXymoRcE3hNEO4lpP01DXDMSsJ8G7Q3kjf2vQsTJTwfYj6EM4B8nGJOQiJSgy3YkR42cro
cC4xl2m16lAmhE9rLMVQa1QRXNacPYhBRM44WEyfkAJiEAKMO5QyHWVYZyIG4kw8SJ8F/Si5GRyZ
2tjKu8dRIK25Nm86GwqJgtYo2kepRTiCDStuTKCyqPyE7iKj6G4MATFltKk5mjCjamK8INPo0pBu
prpK8mDDpxFoV92tU/R9QuYUaX6aGOBzKrJlrI0ZRXBnwXUgaTkV1y1C6kEeQYR+R/K1K6HZ4PVS
58tU6SfD7+2gXShUwG38mKKJ/cdEeUETRQ/D3QDXuou2HTKXduqhJLLtR7Niaq9yQCNMKE9xx2dq
QZUDu6CDIKXxIWRdLrPQ1fPxgawpmFIqWG/dnYbqoSZNXPrqkzcacE7L4Ynpttd+GMO4FFlknibf
kekp0qEsFFtsUJVGDN7E89wIW1og6KMtLyacIf+apuxDrUIPy95JTrOvxIeriGG0LQkAYshT6di3
YKXrYU/URflQIP1MSrpowRuZQE8oEKB88R6djIwpg7DzRUY3nAVCYWHypm6VXuf5HQrmWlket8s2
Vo/yhi+KrDC2Q8VBTSOnj0XwNsT7KffK8XEKH30CwzN5dDK2OkaXrdT+bLaA21VbnZbnyMcC+GK8
q2tzk+O4m633WPlAQmkjFV7JARIQVLiC8mKasN71J8ts7KlG8CKj4w5pusx2DTq+VkUnVvaLiEMc
X+aQplIRUFtQfsrpKlKyJ1MhCd0PtzlNPuWjERi9FcjQtO7cjo+hRPVWL6GOQe/B/Hd6nJNS8Vb4
1nFgG4vRG9AFPHnoosHoSBMdU+mxw5Y6lj6zuu4YasKuKX8MCTPDlBMcijohbQDmDRvfyI+xQCJw
Slzu2GB3ic/0BklremZEMMnSO3s+GyzfSySFjoaaJu+VO3IDOG70e4Dpl4V6ggzmFh0xAmK2ZpHf
tFPkDFINfw1SZNLv/LZ00inz6MftjJF7p0k2zehUcx8ti7YnhQczYeaI5P7WycyslnYbZEALrE0K
Fr+Nq02o+8ydMANVErgmTI+ahqHZ3GXETimoaGqNzwTW0IC9WGLdJ0i7UV2vhHheqTFjSL9fZTiY
Ez1jcgLb1zJXolh7kwrzPz8bRuNAXHaFyX+Z6U30rA6jNLm1qDPsi5hB4kNVThLYswSMVo8TqTTg
nirYWheJ0KzY6jzbuX/MRc5PRoQpQd3IbBO0qXNU9lZSkTsRg8sgpPytCUJVqrPRTMekYcijnLFT
sNWtnFAjdw+74SQ2pOpBjKvao86cNEFQU2FA7dnKdWDT0Gc7QTxvMlHDfVvZ2hSslXK8p5pJfkpO
QELk+TQFq4LJGlkngF0Tdu2porlRNXoEdHqDQQGO0ELOOcIu3Btm7IT6tKnpMBicZBIlfojVmJOW
4CUlNhwrvBmtBk1U9GLsVbX24SeoxeRsZ2jZ0yAxYA7973bg7iwsQ0Njj8iIC5HNltJtywqlkDIg
AQeBIwrLZvwcBsa5BD+d1Mzow4+oYZ4k3oP+XQgyWq98VzEeBcnwlotHRfPfBY09c8s4i55PNnPq
Er4F1dpKhbhLUKzN7AkrI1oV+sAbSxROJ1P/6CR0BYFiZ6Zgh/S5+02Eskk3XvEj1yWqjALmkSG/
aCGaNzNaNiPbBq86cBJ26oTisj3eFTShDZQMqcVSBF9WUqG+CprrSzjNzeShSls7bEM3lmav7eg4
iewdJJNwiWWrwx/9KVz7y1ks4aMVjAQZWcbqH9wrVYGRgtlakFrK4rf8P+p96ZfBGRK6X2//l3qf
FprKVoKqf6nc/1TvLxmmqJp+6qmXmdq/tFCEtRA1urASCKiGzqH/u1fKRZKFBFvUJFlnbAZJ7O/0
Sv+TyfDLof9S72vh3DVNKBbnktNWFvt8JMq9pXP6jt+6iAWI7hjMbZGTudbOTqKjiSyPEdVibbxl
lbXuTVx0+Juqvt9nBYWwzygWyt+0MOtprmrC6AVs1QfKogoLNDFPE12dkYYoHRBbrmiQFkfLZ29q
gbNEg2mwAgZy6hQRkdC6QhMRkxa4x9zK3grOKGSvqP2jIZUvUVyiKGSc1Kk7KhJHI3E4a1UYoZyz
YxCbAVO+UJTX0vw8MdseSvj+rcL0bkrbB0WeASiW7li9BgujOJRw2y9SMPGWcEYi4Z0A9ude+0iL
x6p+KwzhNGrvRn1X6QtLcclZlbqkDo6VlQJvIqa3grXQKJek1o8QSuxSClZZe+ms6b1vBQb29bak
XyMNEnjS504yiKHXvIEAwGS69vEHCSerCHudagGdr7wgaDZpGrEMwMqS+/VgzJ6uzq9C2zq1Uqwb
Zo9h0XlBUbotNT7IsrgHG00GrIr6SZ/WqTCdrQgKKEQFo61sxWhZ+cl8RVjQ4FtJcCYqkB7nTkbw
c9MsyjQxLCJHtMLZlToGvvYA+ZsN3ZPU0LKhuQvxBB0T7THNWAMYdESzuLeMKTVgpBWM8mx6Cefm
lgz0RdOf+a07KOlebJmeQeBYNBwH3l8pxSoflpso4v32gWbNTYWIJ5mOM3O5WdP2gmkctRQaXf/S
Ubi1WFlhwemH1B9AoFAP5KjNY7nEUUS4AB2l+bExv0W5AGuEox7A4sc8jc6sEXmlIa8rwIxaGOT8
ZNMUdJS0JH5vx8adwm5rdqS0FA1SBxyfFqK5eR4PTMnYZMF6lydbyM4+hPklPoCBqJ2F1ynoGdFF
Cy/kVM4PKYVEeNKVsxEX69wwXqcASFszerqpn1sJ6utCihXTXT8kQPyjhKGDuMVZs5vCL8Ew3CAS
ocmGm0Dzd7nI9gjFLRPmrUGunBKAbNcOOmx7KZVfx6DzxjphHr2TZ5StxXWAixHNpEwsWHnrra5v
5fBmkTbbVrsmuGpsbhOWEeHCx+aalp+tcmza+VVrZpeu+HYuO16GxIkr2lUBe45I2Dfd/IgpnSTM
M1aprSgIpxrH0WAqbqKI7w3wAsYYHgQCe9QGll8+OaAqgqJlxkg0ADvP5pN+POHrfDr159y6Ngj9
CAHiZVjS8Pa6IlwH9UUR07WUN55WKKiSzqP5WjZQc3AGhLTZSiwbQXztkg+hwgpKdkIT33kwm4Ew
c5hDDspDHEcH6s9Do6Jh1kEosBkfPUmRHpKKL2dpbvWu8Kq4P5Szuuva+ixG4UGAZhzJ0y6j9VvK
AakFEY7admVWuTt3ylpD6VXF062AWZCYmRMTqFEPkEpGhjNp+1l2JjwStgxhhcxy2CegtMKG1rVO
O5z4NSAL7Kv3CsIvWoMbLY72Rodiy5f3Bm1SK1FAxFNlyrXTjJ9xITG5/Bjkb8N/CptrTLVsBFir
Jovwhhm7x0RxKx9joiKKFNpsvJeXwdBEJd0JiIhgv0yTE4UM0svea1Ro/oBCpkcp6VyYNashpwMg
Ah3OPsb2PWulm16lntnNDFdKB6nANVu21HwCoaBSoXFSiANyUbRniUAsIZr+0aNUItNYaXERWbTt
lm7ff2kHgkf4tTyAsP7L7X8vDxaMOvQtFnmIGCT4/FlXY/0GkVOHy2IiM/gJaPhdKo0DFJG0Sc6O
+BMm+qd2IIR12ooMXkF5LqG+fytnZ4E2/DpK/dOhU5P8oquR4mksmsknzbJZWz9/sC+Tz5R/0MFu
kdijf2Y28oiAeXzAfvhjrJzpkirXwUAzQS8JN1ND83yTjx5oEMwl6GXI2ald0HVoo4fR5aYF7R4E
rQxgkAfjC7p2V/FR2aceO5dVsWYJlPH7b+LsYYzW7Xhi30N/YoFlFqt3+AblGicIYAbktJVxk27i
qdpUm9TWzhfEeiw3pnlBvDIiXRFX7Ids0kl6VASDmxnIdb142GHj6e0EqfVwxfljCI5ykO7cK3ym
N5TGom3Ne+k+frIrf5Pu+HWaFeJbZL3zVltMQVTuZot9p34134YrymQ6daqdR2vtsMice+5mAUaQ
ONZdSCNFeI2QlGaSbNNxUdE367aKQhQtNvcc7blv5N3cAvVnRheVad2W/+UywmFGb96iZ14enCMZ
PxWe4BvchfqV6daJiFQ03Kxq1P0cBfdRJOzZXxEfc69IjL2ix9fJIw0nnmB/Rn48bxkFTScMTRmb
OYBbECk4hatutlHY2SHapffIVsK1PPOLF4O7jix2t0tkaqms+JXnwhEg2b4mezTq+OEGhOb8qQnv
yX55HMTHLBV4+JtVssfQxCGUGJ+4KMM3s0IEw+diC9W9Jvt1uRSX1fLwP++I/iU/YJvPvNBsnPcY
q3i3IyIxXfONV8xY7oB/ecTu+o4xyV+h4fV5/6YT7wJ3wnHWbP6WaFgzeMDRxR/MN54lemyy3WK7
PyNwRx29H7fmG0f0wKH5T/SKF5vT8jAcE1pyRjjLix12F+5JuofLgXE00l3jc6pt0JgTTepy54Gx
YGItAs9QckZOf+b62gFX1xJji7PLsutX3jzun+1+ydyQR0MwxOafi9Dm+Nw7avjlo6FVXk2Kawgb
fDPi3KI8ykm0RV+NBjmykb3gn15U2RO02nFlpHQr1sAqlOloQdxdId5dPcoaVIyeIs7OSAFykTa7
NAlzsgjkW4cUWoEHnVLy+4ce5IL2mLwgq/mARABJSIQssEB8Vjt6uk7yAhcAFAFJ2tojnIEFGlCR
CbAaQXuY7Ml3CLP5FYCAXDPHxCBEOozL/9Hmx5p+suiAKPmSjh34Ah9WAV4IFOQ2z3IHwhW694X/
iZb9t0e7O6dP+CiEW7LmTXDjCxyBqsBacVQ8uPFmL37Ok4miVLybm9aGWBDjP6IjdvkWuTc6Ltwk
tM4zTgmcaSsXLiXnDDvECcAxTrfWxrbIU4DABIDEa155YRqmEnTQXBAm/GR0E7+wohfGW7nLxp+c
hFcOoBcZVu8mBWHvanjgkesdTyQZT3DGeLLaIxcRU1KkV9KqeIRW3mqPXJcn1/PlaI9WtOOSSFhb
TzmbFSqbec+hxxOD6d144g+5m7o3lMiOcZ4BhcTQo/pVi6y+Fq4WOQnJKjjMxs2sUXo/q61znUiy
wUr4KnqzuxAthofE2qHemtdwHZriEnUXCYKOcqzB2F1ozY98c3EiOCAgKo/D57UtDbvBYlLTpuYz
zH8b4r8KJ8seeGvTadNPxza8a3QzFFCk7eXx55r5DwVESKqs66aKPhbZ7f8RwILSCk7kn2W3KK1+
vf3v5cGitGJ4zo8MnPYvgAgukgDMijpYcXxYf5bdorTSSWWB4GTq6uKy+vO0UIJTKYki92j+hIH+
je4B2N3/KA/+cui/UjfLQKyiQh/bB6ZftbWC9BdtVDd3YPltIgYQTz59fw9hqYtR9Egb4QiwFuJs
/BDsRDrgq96JHYzF9nthy25/D61dt2aZxp2bXZVDf+7W/tP/XkPEd4pl564Fp8hNPcPT33Kv2PVn
8a2+F3xBgVM/4d4h0JgT8ngjOmvxS+m24rELW2v1fXorSYq1FQruzJnIUEMF2rjJU/QUvM0voQlu
sCZn5ZHZTPZUPU3f+neHEcj8bq4YdXcACfyL8dC/MO24yLt8S8DJnlG9QwdtHR37jeDGXuhELnaq
NevkTtwJLzlrGZ12fcXGoeCLbHwY6BN4yoaXc+XUYcnvt70XnSjYHYb9DkobcBgYkAt7Xr3r1coE
OLip1jJWYMKj23t8rs/GvlubGFhhq9FZWSfkVEFdJ3UNP1TCiiFAs8NosQpfVZfqBb4c49ItFtn+
swse5jsgQVQnlofRmNjOJHf03JWai5+vE301aB79m2LGXkOrGUeobQ4OeqNIWk/aPh0ufXFnjkuD
3ItV10dNww4J6Hdvp62D5MMSttN4UM5VvS+jlK2L3b70nS28qDvUO+3O/w7PZo0NiwEJ8rEJHamr
Tec5cMnFK1CerhFClbPHTAZnOKrmpHArDvFNg991QQKixuuCPo62rrOjbLoGjqAHSqZP1mzqxGle
tbVLxVKfYa/X1X0uFVu5NZzbGKtQc1oHiMkE23fi68T5OjZtYtVnJrNmymntsyE+ISKpTd13EVnq
0adZdixB2V7P3iPc21CUQkfEleCh7r5YLVOmVewkXxrZZMpGD3ZZwX4VhwzcKIAms6PsjU2C238V
3mWVkdInwX7msW1BLwMQWjegwuoFVQ9N0AyOeo7judmImTOP+7i+tC/Fxvq0DsVCI9jSHAaGldEY
u1Q/eKfX1UUzgUdic+KUTlrqCiFPAgxVGFS23qwCRf0D0uParC4VbjhBZdKK+51SYqQ8EW2TUjea
X3QjdEvcjewI72KFVaj0Nw2jfLRqg+S1+SZiAtZ2J0285r5nxG8BYH3y0JiK6uAInJpBjwA3Mtmy
29xFVbFLEuFGCM4I7PJlstb6x5ZO1Zk2GzrIXVG/lNoLMt9MsTWL9kZLI5C55pV/69pLk534sFKO
5l3VbFSN7NDFVfDVI+BGf/dOu0dKgN+foi/N9GitU8THNw3XjHjtHgGRjk9L4u4t2IUPjBVWuLlf
gBwWWWxLrI2QtUyGonwSRuzbHTSnyn9sqldR+4rM2TGls4hLhVOKUH/Eyq4s9wTpCYjqZjt51f01
MYbDfOiNsypeBwAKwp72mUymSWAX1S4WnqZbzxnso/1RP5K/aAyEeqzIlKLBFT9JuJD1FakoJUmU
QJ4Yy/JOBzboCYVElNRG9GUgSHwgAzPuy+0odSvjm6ZSMiMAK9YTISM+Rr8KPBSnjIXIyYJNd1pl
SElbSaahVqqEHf78J0SVD/Oil2xl3IxAz9T2npJ1moRntNJ0P72aOjin/0jjhFkDNSPUjKNaPEkB
BD3pVSCz2wnhjSrdPWzXM7AA0U7ih868DGylpk/jc6L2x6z6MpWudQ9IHAn+wZMEevwkpVmaKErw
mtnV/9dWAcgUBNJ/rgX+P7f/vRaQDNJAMEEbEmbspZ3w70nCchHwRXb9/LvMGf6YJECjBziOFJvw
ecLhgNL/uxYAVK8bTDyYd/wrrfdv1AKIjX6pBf5y6NDGl1rhT7CouJXVVA0D7Zi/gKJXpc4lihsa
MSvTIU1F6MU02PrHsHjQNdYQ8y3GS8JW0iYqqbRxVGD4XBIbnDB0xV15MCSq5hVovpV/TJ749Fuo
HspVw7aOJtxdfUv27G0XkzFF7aq5FLvmYj3zjUYuouwRglTQoJhNJG5G+0tjl4Uc1RZIl+BLf+yO
9U3X7eX8xm7ho7qoX+pjxZ2UnvpofnUXNnvSwt2Y72RtLrqdz/Q1fq3PZJ255af/XRBwTUSRtc3P
Y7BXZXLir41OIO2RpYSL249O9xj/8eN/543T3sWnzLLjFl2EXZ3arb+bnbm5cG1l2gdMEMlYCSaW
6lMLMa7c077Nzz2QC+bmKGtC4XGJ3eJAGASauJTDNYu25jE/0aszEkCD2SvuiNfpjZogBncnH8f5
VqcHlvc+8x7S5jiMThG+iE9LMAttZva3ebvhoPxddSrPxbUy6fg9i08tuSg0wHubp0A+BpYSAoOL
ddxuGmVXVKdIfR0R+DYXs2vRGaMwxddM9Qe6RKmPYjmsi5UEIRidOQKjyXesZGe90NLsctfAB6ra
eDYbwjgCBjtH2ZbR33AULP07tYVhsonPAxogwM5hb/vr4jQ8qekuUHaduJHLk8mbPIcOstsDmpy5
ih1/6Gxfvlgknbwkp8EVibKXjgJwxH4FRCrUr5QULLEZu3UgEt89zqF1+YyOITs0zvIfGBl2b5MP
5dbuvBYfrMf5wmJDUqfucOIuXe2oHeeLfFNvzYf4IK2Xv0QH9UakKD8+HS0drTFn5pyNcTbE3vRA
2h4zZOhXFfhO8sK+029/03LkI+pakSkUstLuh/FeYpfx9CfM4t2l9Iz9g/gILttLoo1R7UQ0PO99
wpcGxspBM3bx4A0Efj1WP6ZjdZEfaUAdcKwi5X0FiM4QyFRfwyCl/HNInuKzkH8GrI+vy7cG/Ixo
K2zoQHhQZvR2c7WkMxkvyRt+HpHXVSge0oxTOwakvtz4JGGdg+rFj9ZZW/7ABT0p55n0YuWobns0
/QAeAzhlCxVhlTdYfvXjbFYPfSN5qlwcNMm4ivTcIoYnZZzbH8SuzrTWI9DsjqjtqsIZFky7U0K3
LvFRr4gRfO6Zx0u2aBDPQ90JcXXVEfSLrnBAdrJKee0gbtZ8Mewpt+Fil/toDeM68/ftRFzbqrPR
IpdgvhHartStf0jftdP06h+gap6XcJ58T+sDf/p41Q9YKpzG44RFmSCtO6920yfjMnmzPdu9i+oG
f4iDynfVbJnc2/SvHEzs9C/Ae95GwInPKKx/lD+aHJ8w3lqBacisrsLxqJOgi2JAS56oAtL8nXLB
Kq6Qn8V9z5XC9ge/tqWXMbAH70RFiysvStwSm3FFDbUrGH5yFWXYKoyXZtOtj2mEUL1CTk2Oz427
ws8LgDoCa6Ii2OZrsQ4wdeF1cTQD9T6cfFtZ9/55TG6MBjLqYRezV9YQfcPBbfrS5nMNw+aiSxMX
b8EEyHdCOuh4qMUP7PKY0vEq4+rnZz6pwMgdzSUsT7Rlkup47cQtZn2GbsVL6fY77ceHeku/tWMj
OeGT/JB+dy/l9wKgWVnHEeHPPUUZ9zyXB/k5BIWNORtBUXrBDOIV+Up9x5XN9R/MG1/DXQxd4YNI
43Jyo9TDipx/L+I5HHcAFRApeZb4uXAfkLQ5w9fw6DPG6WzzFtSOyOMzC+GLZ6AAAm1/1m8IOr+D
LQrTm3IBeW+SsIPeJnCwh2LDSE2bIUvTwfhb4bqbOshVxI87+scCAMLiYzg9in62jrXDDFDs7PEb
zRZXVT+kHQ5G45J4obtDSWYvXFHrO3iNXutTd19Ulmfq6kN5NT3dQ0FPRyd0CRfqGeMwrUE0hHsy
QF23wZLezmsYgGZit1+1iiNkJXxKVHefYrSS3rJ7/tTdhVfrQEKR9lofbUu/jXPq0N3rTCT41mVE
LqjALDfH76ZgglcgsW+fLVKvINBah3Q8ZqOOJdANW8ijSOcqdxQZYAPHR+ay69hbgSi7zI/tj+4Z
YBRfug2+78QjYuuDN0mhBqdBDFNdRvO5Mmsn+MxPpXnqd0QzzYR3NQ2lMIkG+FwWk3yzUeH5LJyB
beD16/GUfQBRMjelnXnCOY7XorLVtoYDZsVrNsOm1KG7xl8xHBM0xm58zcfHavbo36c/puZZz44N
+N1wZyUnSs/8q5zWBpZemArS7lAdXv/BrSiDEY6q4fpDC47n77+Xn0yVuMKfy0+ylX69/e/lpyz/
xv3+S6ryU4H+h46FS6AOGnj+dFVFkvLv6tNkULW0xbAKmhzXctHvunXzN/Q2lKyWRozd3w6Y0f+j
E/XXI1cYif2l+pTNWmFWpZHAwl7GuMnGTc32rXXsyOZA+tgCQvb8dEPZxq9o2bBaQxpdMWMA3UIf
Nzl0rvbBDdcpzazxrNwFBMnYwrD8YOIFumCn2Ckau5tIrmdRHcyX8pMlms+5BNyKaievj0pAqAnO
8oJt85rMgpQVuiZJfhVcS/CAJMm36xhvHuY5HCAF9ZR+kuhPT2wD208kXCk9nSGj/TwV12Rwt0GW
vnxIwWuOVU1T1wbfYUUVTnL9QhlAn8YutT17rzPIf9ZZ0Hq6iijNaduzui0JzdswdlkzPFndWwYF
8lmE+POKtKB3ZwnZpH3Vl7DJFajCS/zZvGkfyTLAWdPy+kzZ4fcAU5d2zPA92dEpPLdnmgc6bpfG
riUbR47dfEnPyuwMsCEewo/wtXnr3tQnsT6NdL2pnI2vBEjLSaafD+mhYYJSvZXWeoANSFOEpHIa
Apw1aOijrTgDjtPP5Nd74QvodlzWLM4reizgfoIHY+l/kXGB97JNX8GjMymqPsRqIynHAtnoNaoZ
Q+5qdynjuOqCoaGOcSyboHFbgIfn050K5AUGA6yOrbg+LvzEGoQip2DTa0GQumb40cgV9RnubLQH
xFJcfupxgTJ7o+qF0l3PHsroLl3T9lx39CGjPWfNdQaDL0SX+6IzeMAiDcxUr89JHK1k/BG7XBAw
Q90RjBaQrsGbXQmR2dPhvNDgS81dQ8NSpLKnGcKI9ErqovlUsa7VP18iZPkoIeJ7eaejqn9r/cow
joq+jgWn+tJQKmmLMRJsJPC0qzneWhx/KyJAVkHPh7nYSyxqrFt4tVeE1FNagjtPverDN9Y4z4J2
18PoqHb0pBAp6tYdwajX0+/qo3PLEJE/UpywRwPEQ70nQ5W9MYgBJoBnW6buLzgD2ya7HYUynTpz
lX2AsiYOcLpRixEWy9KdHYTLtJUe4575Dv0U33rPUtHu7tNNTmwR4vhWPQS4vrMfTQYl6lpUD4Bo
dmwYfUfcq1QdX4nXMYag3Bzt2AUX0shodNcd34CYD5vpm064rl9Q6uYRvE1bfu+/uIEGJep/uDuv
5cbRdMs+EU7Am1sSJEjQU6Ik6gYhC+89nn4W8kx2Z2ZN1ETdVkR3V3UqKVESgP8ze699U9/Tk7YU
N9EFjsrNf0gOKIw37Kc5cUL7e5Mc+s3GPoInci0HhRhl3kre4xEAbt69yayGruNeUlwKLVAz4ck/
McY79nA7IQJgCmF99zVGLjwHOEBA+JWV2qHWXFpMpmz/Ldjn8iZ+jhzr3O7yZyZV4tyOiKzydtND
Ssbs+G58mlf8vKxrWUyBMlcrGDuuph0pKEXpyk8c6rkD9jitd4g2xSuMMgauCNd588/tTjujNXb8
b1m8jFRLQWUXe0FaACOlK243ifUpbBQA9CH8FMIUDUhlyrbcUX9E/bbot/HcXWyFbmspCH8WHm94
vLbKqeg2TUTmwcJMN3r0IvWOB49KWcgiKusb14jVJltcj/fkgNkFHRfCgPCJ9RZ5uhH73LscXMPy
0be2iHBUaKr8BDRSHMjc2frelqEbdWwhIQ9CrzzFx4iIkDlckbWTkV6DOl3+i490jF14wjiZZUnE
GcbB9zfiE1E0kXD8dqT/9fU/j3RyPmTw4mhMZF2exaS/TJT4EOQARVUh8qEiYdj0U3xCBIisqSb2
FkNiwjUrSn+e6XwI7DAiGZGskn+6XZL0GS/+W2zcb2+dUuH3M13x2qoKDCJAAOMXvl184NyJkI8b
O2WdR0ePo+BMr3MlzZ5I9dzf6Gf/y7StYyetJDLCbpG0TIj2YqSknvBEAaNlAGG9QPbchBuon5Pl
+NWrcWRW3sWXvN1LGG2YeBZEjDuThNrSMa+Eg4m5y59NbFVscdiXO2/lrfQrramxzVokbv5dOadH
/1hseapj9yQIkTGTsAkP8SE8WMGaL9B2K/8ro0nLNkyymR6gjYSMWyyqZ9PWzzr5idmSaYxDoyvQ
9JIfmm260uGtAyiODxECdm/Z7Dw7dpCD20gEOdzCJd0Zx5lCLhChSZatzpAyIFNnp9qIRDotWNea
G2YUbn/SN901Rm5PQVLSta3IjZ9eiwL5AGt8CUlbsSRyobvwEv4ysn00BQyCTskLKp/mjlBnvu0p
FVwlf+Wf/AeQIUBD/oUcqzmPMvw3u0ZRec+ibe4BFaqR9vfFN9wM9rK/3al/ff3PO3UGbKvMfRVZ
m1lJv85++RB/LItk7xAOqMq/3KnIxHgX0HtUQ2POO99fP+9U/X94i3A6UJlzk/3DkFK4mX/eqb+/
df2PJMR+9OI8b43khOEREo+OQict4O2qy2m4GX36KEUxlUdHBZg36zGZ9sVg3pogOkRS8Cz5g9ux
SkzRnEvQvkbmT7pXnfugpWRL4pWEHZ8OZO/VNWBdSro0PmR4sWHoOgqym1Lor/i57cprLn0lfDcV
zreM2ZWYlq+DSApYmaP80D9boJyCyqU96Bo7JWxik+8qE+IvEcGp3lvLdOo3FgMxQaiuRQKvklkJ
jiDSuk4NqOY6ZSCSJDFPIzaMuK52WRzeGmEOVGksdeuXIYcZBIFOxts0anYeeQtNYqpYVtvuB1kZ
SME59wLqZYC/WGssC819tk5Z6tVTttGM2NHz+hAARvPj5lZqqNwk71D7WDb0epeVg9uyvguxPurg
BurUODYQgqtR3GGYOXtgCCIx23pdvApzmeXMuzJ2S4s8sLCBfZ6fxbFYZ2hpfBOjrFmBk6K7Rv4T
C+CoxpXYf5W6zHyjXUittih18yxMcNCBlzSzYNWr3W6Yfy/FtmYskssA9dKvJiaDxpu+5U61ZYYz
CFgvZPqtsDUzV8qBGY7sJMNFOT+bdQbHjHYG15CZrDGjMM1gLfnlhVbITcTyWjCuDCHHCcK+jDJ+
UwSngDIuBkjVjQLxAj55XG38YlibQQ4lY4TyNawC2Z0Mf5UR9DPO3mMjXYbCsIp4kKn+V5N/avyG
i7Rc5gz2e1qm2eqfM5f21eGxiotF9CORoHKmDgskC0a5C7c9uidLJ7bbg2eSnOsGyAAyaLR1RFCO
APc0wMMk/cQW8xHi8rAQ8QMZbT9kkBJMT5GC4TWD9R4SnKMcouTSJawq4+FB06BQMjfUoU9rtbwM
JvHYx5ROETnrRb2Wgw/L4wo3530tK2vjNrBdqU6lyTO/30acJiWXp4o1V7cYOWpMOwMZ4zPpOUCQ
NGZ4YDHr3lt6ObG+jKDN5t1MgoOlaJs84TxNc1cypIfBSg/gxBaDeo5jdOAik2jANkWTrCq/urSC
z4X/pTFC6jN108is+YcCh5dJ9gbHmFXY9RiT6YqgTkcHgRPA8F/VEmuj7q91zAZiBaqEaNHqpYKh
ZZGAFBJ9FESTnRo0lky1i2ge9o+XrpUfpEL4CDzV1mP1LehfW5UmpVEPeT04ggwjmxhjS2ycTuov
hUKsegKoaGWFBMuVTW9PzOATi8hhTIe9d9EMPJPz6Rq85orE9kTfa15+MTPKBjoV4+L3jj9WC9wm
pIWY3b3BKZkE5rGclYamwjAslx5N+Ttq0L/X0/Bm1WyEvW4bTuPeYCc94urLdf2Mmtc2AHxtqk5b
+/zSconn31goQC110jB9+Kj52IK+JgG8QvhBiiJNT4jOsQ3Gg4w30TfMA4wSSojGR36AZJUUqymf
YQ7hrQxNc6lzgGcDyop2P3A7FzrDuXBgwDaBdywT11Sr1FY776ImrI8XWNGrLl322rAJzOhkeMgn
5BqvmT6E/LbkYVeW8aNZM/6sZbcr1D2sNbKA0mZV+BjOuBej5KVv5XUGfHDVsSyXBWmjVsU5zRiO
+PIptOAHSR0WPphGi0iBpiko3Tr2CHQVs8lFun7MvHTFEK9gvdZU/nqUgpeQZByevmb2gMp5L4s+
E9ZGgFyUis7gCyzb/MDaegVfBfftDJn0tbVMd2X12rsqCxgMGpM2TdcIF+g0eVnqWbHKSxjGLcLU
LDAcklDOA+SLhW5Fl9AbJWgEKRnVr70FU0gm/ylu0o/I6sg1S3xW7RqOnCJ51BskD7J/Nepin1Uk
Q4mKhwGRWfAQU0u2OkznoBNc+EN4Os2ZFapsEjVct1XiAl/hsyK4rUX1xgOcWQ/qx3jIXB1TuMg6
UOygpgzTykfg0ZrRyicpJ06p5vjVxlUMXRV7b1fIxWtaVxfDK756RvR5PX0nCFhAZ0+2NXZEkmYq
zvLGeG+bCVWjmbESA+hUid5bTrTtMY/YehYy+0NNR+RZBpxz2HmHlVaKFqw09QQhirWYSvvZdu+i
qp1Hw+BUwTG/8NEfDPIxTG9wTRBVVVuvbM8YTNLFQKZCkeRrua+2JZyiUp6OXm5+g0oUd5X/VfTc
DxoPO+pSKSSitovhE2jpvRqsfZRq11SVT4Dblh13qwYOpfUkJt7NGwzFtyJkFJSlPYCCNEYqpXHM
SxlPNmnQlMeoTgdH8rTJlgLaz7jf5DwvlVo4cZtpGFeMpRLcjPDcpa+Ddc3Y4HmKZoOoUgg36yy3
ociuTH7+xH8m9jSPQ6LncVbu9tHGCARIArTK4ejU+HuSmW7qyBFltKunWyXM2afAD4OrzQw8nD5E
9i51RCwS45wSSXsQrcv6oRQupcYEi+TgbKr3Mu2AJb5YwBj8TlhjHmctgUqZgkhQg2UruQogKQvf
fxV0hybLdxXbFTXN7cH/TBthWQb3zANZDWtA8nbAZ5Y5JB0tL5eeHpwEpM0xk/omxkw1rqMGQzcB
nr2deF/FoLuB5eMKx03TX2R2WSUdSYrx01j3kDtwjcvkkhndU66cvGn8GEZzP0r1UWnQF1fppsuU
x7o1ntACbeKC6T16mgbgEloww9PWRgOPsBbdDLGfWCOEG+8A3paNZl7rQkV3jJuQ52eLf3wsv+JO
zS+Wxkht8CUat7he/Yv7+jnYy5DhFlkQ7S2RgfXf9PW4MCjsf+8W/vL6X7oF3KZ8Xl4l/mCr/tdz
KtHXg92fuwmNYcIvShGD/E7YM6KG1eRHXs9/uwU+BOhPNk2mBOhIULX8A6WI9KMb+K2v//1b1//w
nIayFLVU5M2JYyfod0KzTIwbuqeEMhFj+XSI4YN4DJqRfHe22r9iBp3C14h9pW97N/Lzrog1jeRe
2dJaXn6WK23BX+RTIfOznjuSUEy8eldBeyvzdxbpK6Ah5qs53KEaPJBLC7ks5r9qzPaQEGZ1lTN8
TdOPgAY69Z8DFluats1k0CvEV10x15EZnBJqe9Ze53lq+MxqX3v1twFkejQuBzEmNga761LG5vIx
Mm5LhXX50rm5dbDG7RRuI/xxJ79eKeREuj4kJ/YA1bqo0O65gNjkB19dVV9SCSt5gtEs2FH0ZY5f
LSYyt/MB5dAQrFTIZ+NXOn7zL6N+An/XivYccwgA1gJts+maV0ZmicvyTV/fwPevXZjPjnFOn7te
X+U7bUsr86zuKuu5ZCqJakN77XmYReNdK645ZRAxx7fxOpzTnfEobQtb/N+o+X+lsltHcKVLdNWq
wr3K7fG396isKH/M3v4fr/95j0pE9QHBFFmPkb3B0u2X2ZsOGxkOlIq0e/47v3T06v/MGzg+xORN
ReLNiOFnR8/sTVEMumBGdmjE/ln8Lu/ij47+j7du/DF7yxM/xfmYQCESE31aJIMw9ask9dHUKLke
O6r5rOi3vh2jVSCEiqNWvjvlrUOoOYoq5DUfuU6WU3cKslnjoV0rg2YHzcKI3hc2clDRsoUCvleC
/NL+KMQ6Fgd2C/hjJk5/A7NMYxTotPsnoSru2DePUiMDWGJw3eXxdoiCraRxsOCq5sl11KfuyUq8
TzPQrh1YwozQmQkGM57sKS9fDfDilvmtN6iRA2EnE7vbGcNaVfBpdRgnpQAJyXjxymElMwpomSSE
I2ev9D2ZOiTgym6kjZY9paCKvCzYTUOLzGwILkk1OTEAZfIJFjnVhdwLtq4/qb68DP3s4BN1E+UC
6BgWb2Oy8kaednW5JFsRoRtzEhxtdJePGqq0qh1f9PFSxMjUysYORGuTdLrT+h9N+DwK3S1nwYEh
mg17mWQ7I0xXCVXFOLAylzaR2q3FRF3TsS0Ti0UYxg6LTU1PM1/q3+QVNME+bVB+d+gxxGXTq9uE
GtzLkF6o72LLrCDLUXbQrjamLVOUdBr/3yydMqEBBB5D7PeyyaNVW4Gs8BBPWynGVrIFMu29BqCv
Eh6WmDfJIvuDvRfdtKv0k2P6GZDh1h54TEl+uA9E8X3KxlVkUiSWxGUZxkNfsjgo0Y6U4zYehbuX
DU7stW7H2izPgN0l3UZJKbSSPiYzqNrpkWoPTHKatKY5Chd6TLVmwCQMX1VmR1443LRy1rCzlzOF
q1agcCfzSTLZoKGXx/2ry91eiU2SWHa9lh0l8hy9QnamIV5poeEYVXHtMqQwfnI2Bb5pcDmKuJ0q
lBVBuzMpaoyAh3b+rEOixOC/8CTk8OO04u4EVhCQV3SXqP1H2kLWUTL2Hj69ofXMqyIGTHuBpzJK
HpVvbzShcSH5kJvsbA5AeWakWOt/6S1TD31d9C08IoMQB/ges/QGj7HQbbzhMxympRfeR/1TSc+K
ZO0HkFNqLC1M41NqPZuGnapMdvLh7AEwSDGn9ZK/zwf06JE8IJaSko3RxUeriIFgvUymuZgywpwK
QKlK9DLEHTQb/EbJxWqjLROKOAjXSqHsMyCMYopzUFBXCXLhUB23OVo8o/Uc0h0zuFXJqxCA0CKs
Qp0EQDvDWrBuvnmXwjl/urbl/j2LP3to2Gr+bPbk/FbTRdPwblUwBwY78WF6dclbFOo3mSFEAcqn
roR9h5CzGlnbW6iR6nTLhHOhJkwkSmklqDtTlI9SUO9KZDFADpdsVhaWAeFijlPgaKfTISvb+6yJ
/g0eRURCXXv3rU3FUrowTALs1bWoZqtSF5ZagiVcYOcq9UsdHAJgnd1kSidrJOcmdQqVpUCBZqnk
1i5mmvkqKj5ksFmZgEsiItuEvCP9/i+uc4lykjlBYZxwNFGP/u0ZqjCq+aPO/evr/3OGkpGrMMGG
j4LZafY6/6fOxVcN5EJUsWPpaKY1jq+f+ysdAOOPv/1rHiV/SACvwaj8B4Ba+0cJUz9c0f8tcDGC
WaRf8Z6osXGNG+Y8Lv9FCl17gB9HVOLHjIqPx2iDtPKcj95hOvbKHPDi87DQn1j9BNFDADigPwvN
k2onwxV7sOQT5cR0uUDGgB3iLofHUN/PMTxkLM1xGxEBZ7t8xgi+DNwv4aVtNxXIH+2G25L46pWw
tc7lc/wu1JABNgRkJBAasL8yTc4t28Kvk7XWV4XQ4F98XeKdo0mSYWdykRjy/++6lP+8Lv/6+l+u
S64mnVZKpXJU5ovvp1bqh98fnf5c3mH3N1kB/bwuZw0/vZLIRQjlX1N/qe0oCHl0mwxfoK5LWPv/
Sf+lzH7D3/eqv7915Y/Lc/JUhZyFyjt2CeNGS/mQ6PSzmWo7SuLLNDAJkeF/t5zYubFSs3JjdtE9
bW9+G1wlq9roIupLNbEjVZyB6U5fjjwC2wFUSQk2pv5qGu0p9NExos8wSvNqDcbAE9p78RoiTpNw
cHujfenLoORRTwdI6zYU/kYtyxIfv7QZW6TZdWSuK3T/eocJrfS2+gAWTrp5ibw1mJwnHIJTPe6D
lmR0lfQ1JaE4BDspFw7jNHCe3r1L8eLWhStqOTmRBBWK8d4IARJo+vtM5xuT6B5Iwb5UXQG1lWQ1
u3poT0rvUXkKVENkIC/6Dive1H90aOlz3d/2afUytuY6w/DTmtYbi4RbNSFP8cdyH4zeQ61Y6Sps
WnBbZFfogpNXgiOQRpACmxyzjtXzQzRaIwjr8jk3oasQV4BRwvVgmC4SNT2YnfeWqNW7WtVuYJR7
qsnH9odbuZK2zaCdSg9ciRYK65ZhlhLCPdCCo9IZIPwyT6cuI4je1F6ksnao8Q4K47qOWKEkVC9J
hkWyivtb0atPWUDiIl2vluG0HFCQmNOKaflHg5XT9AQYL2/GELtMDCmw2CFgbBp90x66lyyqcIST
LzYmiiPBOOOht+qFQ5BinDJcXOZ6bR18SWTFAZaYvE5cWg1Uu9IfN4HRJWf4xR4i3PxN99pDBCG+
oNryE+Wry8l00rAN+P6wLkoM9GGy6mII9LK0DUzxFFNMZ1Z2ntMpSjCOqYihHHSJ7KGs1SmDzcJu
jHytAB0wZ+R3o+9k9OVG3m2NCQOTESwNQV4Ncf8i1dZFMcetXkpuI0+urlZnU4suqmccpAgzVZG8
RpOI1Bg4DlO4UMMP9QzJDzwlj3ZGajVyIKkX2NorV6lTnptRpX7T37WR5UGYCDt/PKox76qq7ckD
LhmKzGF7+M3fcVzaVFkrlSJ2GONVPz2Nk/gYaOzYTH2boz/KBjsy5qJsotyapGPMOF8qp50ncj2Z
wPOt+wBlMINqIerC1mi2JcM9AwukLiiOP2zapv+oMaAEnbaU4oeRcXxg0AxQ46d5e1DS3o1FNFJE
hNQpiwlqaakc8PBKnUgYAOD2or1mtbSRIpQQU7iodIQXtbIMmGnIhr5oBt/JFeMtqL6JOtjKbXf1
SFAQyrcUGZwmts9mDZG6bZ9B4q4DX13KSnYtpWqj+Ja86DLciYr/pRbtQxsmD4HfOmrgLetcXCeT
xGJEUE6GLkDqkT89HTyUkeK3VAVHC5BIFazipiHvj/JYnzqwUlVeX7SESW4+AHlMZHEpaNCiau8l
Kpu7P4n3LiuoHcvq5usEqASSarPLKxm6qAcjJpE0vxalhh3FZMXEtGd2qUbaPgXSlyCxM5EryZ1i
8YCZcGIwwbU61yBdFIY5K2zdbQbR+Refq8xJsKrLsoIGiB3O35+rqjZPHn6ba/719T/PVSTIVHT/
61unX/7vqcoHWFPiwJd1DWQO5+Mvp6qlM8OxeDv/N2j8PxMTA76OrhFp9QOvY2j/5FBlcvvnofrH
+0ZM9WvNV5myH5JB0580PQU8VxHSBrOTkLUY6mQ9vst1cIlG2QXseEzNdLLLnjWSjjqwJsG3YcKo
BxtL/MqbXQel0xieRbwOPNGXIQezIWZuHok7i4W5KHHvddyIFk9uTlVs3vJzxwZ/spJbrMvMWYZN
Y2FwoAcfO5ISWNokaOomLd7X/UmAIhlwXxeDCTfUX4vokefld9DwxsRFWhGBh1opy2vY8w8tKyVT
hwYBt7dvegTGvoXWVEYSmPhOB8G0mwY7yOS11asniUS4Dr9EnLyn4uukRsuCSL7R3NU4xQptNnEA
FTEjuEGAvIlXgWvjgR4Thm6l1iFUufhcVp8yu2qB1MMY52mnKjvB8KCOI5DNHiJtp1t4oPlmEER5
z1qiL4WsQ4cx4tvVnbzrHFEAeoHnuPNe1QB+KFWJb722QY918CRL34Kvu9Q752q6DR7SyoHIZAxT
KmDY7hN+M7morHuJ6URWVZYbjTYz9ElHwotgsIsWxXtofXhCuRfUx3g6G9NTpvGoy2bzChGgGm1z
+TnOc9jyNAAPrB8H3onQ8wCn1xzudWduuhwcq8DgQH9R24calawxRtt2CGy+m60n+wB5KV7guSr9
uK7wvMesvOJJeQ0xTAqybCtCfqGXfxhKf2V4OXs5ckRxlvm5ulAK7xD23ipWgy9SqOAEwnZJdVsw
D/q4k6eA+YWbqtcxHFiqsuov4f3uuvJDFwrb6iHseog64Tvrw8ogk6vtojXjyl2uZmtZJVQa33GX
+ZBX3ICNWV7MUTPDwdT2sJpN9BZt421Ug/yUpDmqeH78ASgJF3TUcU7VRwlxgjmBP4+B9rDQ4vIW
2n3ukZRqeGh8ZqdysxJLc1UXrNp6cWRakaw1Isg7CrWi8x6nPMGulNlwXTQzZEt1NPwSwBxxbgrw
AIbjYwdHR7OQ5Fon4JLbiqSSKI3Pla5vZdw09GI9fBfsiKGm2UmUn4epPqctwlPACHATvQ5fUDiE
5qbGjSpa0ac55S5nhV0E0c3Us2etGGAfFQRr6E38iUcBf1+yt/K7zmVPR3y25Oj7X3wYmLihlVlj
ZrCHEme82N8tuTCJ/HEY/PX1/zkMxNmPgrRNV/ga3IK/HAfi/8Bg49GuiQBZfkOjmLyI1Kr5gLJ4
9Ju86ucAnZBpAqq0Hwuz+XT5JysuzZof9/8dAWgiUJdfv/N5iP/rcdCp8RzVF9Un84ZqFeTZ6GAL
sWUwUtWn6eJiNT7yN+OkvzYlOqp176pO9AjIXxGPbN5tnZlZuioNO9o/6SvpnPIYi7gVlyyEDsgL
kpU02Ib6IY88HDrZqcuIOxhSeamt1lLCIzMsnyYFOVkkLEwiZIAQLJu9ZOtLVtNrlSnDasx2UevI
vd2Z73XmTI3bfjOoHD6aF+0EGlNlyWvxGcGYLfJxdsv4T8YD1P/gcfwOr+IbXpGjcapajLviKQDd
1XdXMdmUx2TcDXZTPuJ5ke7dmibKLoujtA43UnPptgPcxt0007nOcr32d5n4kJ2DmlCGVXYWpddh
G+/C4FmQjtNeWVcwU+lNFuqlzz5JkLNHtwdjIXe3bN9wWzpt/T06PRY8x3+LcdI63d4wJijx6iIt
goVk3WRgEEftZOBC6Up1RcJU+MqZVhqIAhR9kSqE4n6M9dV8NSy3QGJsnY0H79CgK8uflCnb+m+a
vJdHfiPSoX5CKRc/GdLeLNfSyX/DN/sWvinGe7LFsW48sAERHb5rPMkcbTHvlR9gsWXkXt77J/lb
oitWIYt3+SJXpVOi++/r0PW2zSZ7Jvc3eDcREI9Mth02iuLMLj3o6V5CjChvef5G0ioqnVDYiJFt
dqv0JrLu4LOuEbYV+/ApMomrItVpP31QPaAEaPKFz2STX+JT+KamDqI5B067fki/mxcLEtdGX0Us
Cf11thQZGe/GjYUtwO/WnDTKXT1CxDgq2/kSTbamI7uj27y0rrBGJIWhQdvSoc25WIv4id9IvlCd
MNqy7kHNI7305jJ57Pjab9N69iJJXFFPCCzjJ9ktn5QX/5o89uxDYIOVBZKOZ6O38BQu7HynrwDK
NMpC5IwWduqh58tOH/7bQP3zqL2o3xDr86us48ifYKOIjsch99JfCF6QpIX+mn7zg/HBCxFuq/eM
cmGhJ3b3ggdHO/F2pQeGEcqWo5Y6hTk5ahDpix1FMb0V+WoisOsUrg1+/m637uNNRU8e3VJ91/NZ
Bb4kAeHlsp3YpMxSES+zIQ3S6XTWoo7doHH95AHMkDCdrWhPqBVbH1lbF1jAAHU7yC7oTOabl33y
wsdJoy9qbP1IJL/DJ/1Qra29elXuASI7238IOPTMvXCu372jcrb23q1LltyUikCv53Qvef75Ikpu
6B/adCU0dFDctWsOxBTt+Mzd9a7NzsBSvdJQqeKegT2EiHTjQ923vT1yvuAZx9hzB6YX9c+Xejbg
9NEmZSeBFYXt3ywQe8jLORGFV2zRw059EXDEB89EWd0baUlIvKNuQyd49w8z2SjcjJLzwuWSLGZv
+8KABEXE+r51GdZ/V2gmISN+WVGzYvcMxg19/j4Twj3OXNzCSaAvsvLdY3TPhoXo0rCOVhM566Z+
k8QbJVZqPhnmfSSG3HIrLVrGrFpk83uGDks+AVeqbaHB873vckKIliLVmxYSy5uifavLAxovjIBH
Qdvlxs3XrgXPVLF7ps0+SP4hZEZbTnhwAgAVxZPS3gx4evVpgEJFaoDsyuMOGAt9d2HZk+rUw0Ui
8720DdLFNXPRIDi0REePVvjtSMsxh6OhoLJ/BbisR04fbNAPcqubjLGGG9KC8LFHACat2vCD8ZtA
FABw1tqVH81o0bKcQVCMLO4744f4bhD/VLhDO/+GzEGxJezdvOZKtlos449ywGoLX6nPnEPPlmmC
RVxcG2Szduxx9D3bGOPG20pKpyhW8nagWpuUrU+ST05uMy7geFOS0y0Q/tM4I2I3keVN2y9UfqLh
YxM9EOV+RernJe/6vfU21mEkcyOZNjWEnEjYJ9mXiBjKgIXlpDB46geVytUU0CuF52Bo7Drmvq1e
tbJadIDoW9TUoRESq2uwj12NH9S7CNqEZq2L60Lmzaxyovta2+wX6W1qvzzrKe4fFUrm0vfWKs40
RidxNHMISXB76gH0pEio+H1VFS3MEsIgTLEvsCJEYjxL3b1OXxh12c0aRNdDZ25FVwUntJSvwmP7
Lm+inVJill6JNGYv6RlHNiME24SmhwXP9W3D1lcchgHhFEfZjcB3zS6q8hn6eNXayWvjVBfZFhxM
FizZyOGYAAYUCMnYdjom1/kR0EHEd/WuGov2OfniKet6C+zoyAZbTuNVwP7oq+zWvrAM7Rtus8cS
6QjsgXWCyfHUPhQEtl8b1GskZkwOA6jqa9xBXqevJPSszzbxOxEn9TtQ0JdM30/tBbuZOR5Ma+m/
x++XwOFLG/f+vTgoozu+89ap9jt/g4jLAu75QKA4jAG+m3ghEvd6lotVKt9ZK6vGsmNoZUABWrKM
IKWR5Jyw0heqjrE9nL0ydFZ8ox5mFBaoyye+LxvdDj2DW27qnYDDL7f531rZWMQiBHjpCooazGEH
Ddj0Sfk09sRHbgybMORubZ35qOMhflmg8rXDdbLK1+qasCh8hZwVrU2g/FnEMt45lQPtasX7je3u
htyxuPWb4Cadc+Ldo33vjo61bzfCNj9ll3QduMWBAXJ2Sx/AEABzIDed+/eg7miulprD9b7y8W7K
a+FoXeF473DiXfvzeDJe9Yd2rTnFE+v92akmQk+caVjGUkxOgr5sayTQ9MvLVFyzUBcu9HHdU3HE
eF9v2624Bw+xqRzhnDkJ3zlw7h3tLTbC+ZQzX1vG2S/kTx6lFygn24ykjo3uFHt6fR6hW05oaWnd
ra15JC0KFBXuQiZf/nvSXFWwaUOKE9TbB813pGxNy00tfR3FG9ES9vIAfa54nISzELL+P3ZEk/hg
QbELosbUh2NTX1PyNlKRxBP90VDd/qyHe8QZ1bjxyeQdYRL08rOkU4IgLSQHB8o3WEzyf7VdyI8N
NyH2Ust8YDu79HFC6iA6EulQ1R+1eK5VDjuJoKEWGFn0IKK8VgV93VNz+baFWlYiDolKIrsn4sUT
ab/aZYuNqeViD95yW10zQd5rKVaFdcqx+h3vZ6uqax10f9V8Z0/CReTaiK4TYtvKNonnMJdAa7aI
tKUndW244zp5mlzknbgR2HTw3tMlsuBi/sNH9aN68s/qi+Uk13ab3vEEX5JN/Zie5+dAtBscdZNr
m7Byp6/0FL0K23aTb7o7yK6QIixyI0T2uq2d0qf2u4BWwmaacgFTQgeMhgWL9iIYxHm5jbUg4vI2
XgwkDHf/HTWqXEAnWqTZl0zU4TcVlYQamnitnbFNDp65jg6ksQ6RPfIcIXhtxx3sj3v/gTY8GpZs
MyInwPw5CevRlSiT8m/9MF7C5+BAIVx8gdtjWx7ZEVfnhog1+SiDE9n73+NVveK/SKIj63O/dDQw
ICQMQBZnB4lpGecBkxefryjwRsxjcBCv08Nwkg/h7F9xc5waymeLyHketSxS3mSPWQGnxmKKIFss
eLcxkJJ6SZmVQzgUFjXxPMch2vFPdupElo278T0uV5lmV/myuhUMzh/Ck3GG8v5YU5uQQYOtmd4f
Wkq9kIhbQjvIH/QX6Vw2RzgyhEN44O4+YcAjBo/2bIhS+NPjKwof89Vi1X9r7shoEPq9/x/uzqvH
dSvt0n9lMPc0mMMA342YlEOpShVuiIrMpJjDr5+H5xt72vagB75tHLfhrlNBJYmbe693rWdpmq2X
25nYrOTLn+NP+shqHwGRArnUUhpm98ZOjpz0kfyMauFDcoobPJB+PtU3Fa28EFwKMJJbTMauxd7C
ftzu2ewpPzRvYU3aFuuMkwOcoD73402Qeo0X0bYOSiAl2W3PhAKHBBSwBUmjcWWj57oGBKzSkYFd
3h1Ced1gJo5jr39ho3onUvuOzWolnXnyi031MQ9crvZX1G9ojFz2VLKfvt830A3qx34vnMyLdR22
nbZshIdtQW7Zzm+CsQDc4DROF4JJu/hZPoa/4ozHwB04Xq6YxJ0pOztbZ2pcEcuoRBZXkW6HlRs9
YWb5WvbLj9I128fH5BEgZgttiNqq974DEQ0H6aRQ2768iW/5ipu8Ri7wKh8sYJA4tzjL2vlO9l9a
R90mZ1AwgV9v6v34MkQ21wOnspN85E038/JYjulWXFocj5ACqQM+A2dkZc4u+gf7dPGZRt/hmR3u
qfgunqaP4iBs4ivr6SG+Fk/cSIVzdPfuqVv48Ql+MIREyFIqIzDYibB+I2g90VvxpLVOgINtPagH
IVgnPuGEdaedxI+7euVIwG1psHErRVu+iGsIzAjLLqC+hBOT8kW1skimyqC5ggvqAAJ9F7arorQn
QgBX8vKBuqkEuyYTQj7nbXpmGz98cAGk6kYpl/u9TvNUCv8p/J7WkIg31HWlLzGjtWqr76gwk/kT
1baVrbv+P3laD85WUVBzLImhuvj/YezyGegtf5kq/PXr/xCSZCzRpsw3RcBcrJj/IiTJvzE7oBr9
D1HoX+YK0HAVss4yzeDGr6/6XUgyfsNZIEkiBuz/Q+f/B1KSvAhZf1aSmO6ZusbPkk1d4Vv/WUka
JpUCjjgbT7WX7DFxMHD8mbZE+9mHfrWqrRc7FJR2DTFimYLLN07Y/MMlmcpbXdrWv248TKM5W4uX
bC9ONvlEjGJc4I8EK1iykwO3GMbI4Kc6J9Rf0oLFgNUzVt/F3JU+y1uDl5MBbflebJKzufAnyvhF
+eLkC/25Ww+75FL7xnvhsuNxWPE9dPs3i2TOJRUXtBXT8RrCfcl333LfitwJ5l/iFpcCXoEHbZ8w
nuSJPyBiWZhJRNF7091IDSH8atRpXgi3VFQW+vPuMbyEb+VTQOLbjq75U+kHZwFI4Kv52n9wXEq/
4ZDWMFnLdXpAuhFcjr2tdpgSnw+hdYelrbHRStjKEskmvaefZQMLmz30a/WVk1v8ZDyQv77jFMf0
dc79Tj3KiR+csA9SLuwwMfDY95HKW7XuaDeO5oNTsS2/21PpbKt0RPtx5MzbeQcW5nkYHusPAuqi
sAqf0m+KlHF5Exz5Lq7DtwL54rs91RtpDzoZEi3P90qB96vb9KfFnNEtr77VN9xu87RilxawFm7i
R+Myb4FvXVX69kCAxhvzpPnFrXXZEd/dKDgWcBeP4qvKjsthdBwUdgCRn2dmJng20IzEzhkljJ0I
RE8t91OVyb/hmJ/KD1zfdfVKO3N4X5en7mRSr3aMv9rlQRQ3SKrVPg9W7MMeDcGtYCbXAq/0ireM
l22T7Tq99sN6vr9PNAU+4qa8HxbqhgD1H8JUfbj7AmsuoNH/npJ+jv8r/KbxJZvCsvgfRZdjkCra
5r/+Jxfd36+VPy0T5l9yyFJvNvDXVGZcay6Ql/CW7BnQssUdtv0nSk4M8oLbKd4SInbQq7CzOgfh
ijJEH5x5Uec1BeQ56t79WJY75SU+Fhtq4eFFVwVi3GMbvZNjnTOPsBwhLZU354uEmrbAp13Rpsq0
BufI1G1ewHvCC2mv8qGBrdgd1Zt+K16DW/2avDRg/ojeDIeoo255BZHdzS+gXkDbf9eohaQCw2t1
9wjyFMGjFcCIVtcdwC5OORfjQ4VbiXBAs7jd0Ku14ooBnfZk7NA0YCBTbUD9okr/bm7jBTbBwDSO
1W3vzWP02vUfY098B46+K6zeeIDTe/bFpBx8JL4QCJFV+3kPecjtJ3MwdrMH8RJteBZhhS17VvEy
2CH26hdjmeU7j4OPM2BNMmqVHzTJDV7H3bxWdsqu3EYvuNg8LdjcX+nsYg//EO6Cbb/Xtynn5kUM
RFezl5WMvuA1IBNhX+6wxXr5LkX/W8Pp3HJGR9ol0tF6Lzy7Hi5pR9rM53LHWbJ0tLMGTiV0GMtj
DS8d+LlnjLlslLtn8Cw2cuLnnDwN4yPIPb9TwBB+iBtz8ozLZ7tW8RCLWKFndZPc9XElXEXfnB/S
hNizedGEtXkIZZikzFZZdheMeHmjBI21qgfSwA8sHtRklz9N6pE0V/+MKBI5AQnYY89HWzbC6+iK
xzZ8Qx8bPyPTZ0fGATr+uSFWPgnFKv7hI2QuIMEQbLkke7Chkx0pdhfZ5U//ghO1nE6JvMchHcBZ
cDgZsq9DuYPx2QFb83Uy9dpKOTF1oqDx0k1usQefuoi92QYekZ67yifLI4UMAlRsp/uhNZT3e7Z6
4TRJgBE/F3+jWYSbF/Ux2Win4DCCW112jsqp/Ux/xEu35TVvtvdPSBDTIiO4wk771qAsL0UuNMOg
yl0F9YPt5m53D/lBqw9ITxQkji7vvE9hTQUMYRP277WH7sOmznxLb9ZVuJa3F4U/2WPxmD9UR9qs
qDAx1uWWHgYf+5IHBenKemmIXB3dyHUyrwg2yk8ZJUuFXQ2beFtDHKqgDEkfmXaaEVyEXQKpyA3d
yCu/x2dT+CFJ6gSlZw7wXKNVwKEmsdaWslZVVmPxhdtJO37lA3PZNaus0OzCFMHz8/VVcOMn8ra7
Ap4G7wXedt7dhQZ9sA6zLRz4qbfkXQcKjyp95JSQjwT49pp1DJUboTx6wAIYh47AK19vJg9tL2O8
n/gcyrKlvBXh0jUnSknEdFWEP3r/zXmatX786X+sC3+vIxb5mc+GvPu4AA0MItIQtE3rO4vfiU9G
SYocDlF3afLumpeUu70mP+oWmqoLoatHLKRAlH6xZIdjJud9t9GT20IMexa6s9kfotM4O0Te+eQ8
5RLWefmQ3IKEhc0uTdfk5vfKk5eaeyrlc9PN3qNyUZH5pBBmbnkIMdmvZv4kDj0563h7x0J+XIB8
6me+SR/3lr9PJyzx+qp+hwO7Cckmc+gB78qFdVNZiIenak9wuh+ehAtHUfTyAD/PStcgsGyEZJMc
RyYPtaOXr65obiw/WMIp5zuvSrsFyKgNDvWpo/BMTrdAiIwOLh1q9a1340e0T7d3m/1Rsmd32Jvg
EmhNWWUPOAt9buYb8YWTW/+jbDtHIRLvFJQfriQEgfBR88lcbJWtxSVK1ivd6lTWDkQb+k/p1G0V
Djia09nQGdzY4c9pEauWTZWPQ2mLccxPjqHm8qtEdKWxqTrf35s9D1LMvK56bOWtNbl8c+pssfKv
3gmROeXrIjoG3FRlb+IhFjaATN6gKxwd7Mu4hzFbKbh8DQeWIzlOcg8tFLeO47TPLrD5aZ7wy9EK
iv1ePI/GWiyP2meYbrhlzV4RzWczfUbrw/SVsW+B0j95lrXijcFZ20+eOuRMNIJ29ANiohBYtfOE
gvdKn9ArGkCCerwK0B/Q4ODe+fxLeJ2eE+jqieDytlYRYTaQpvwheD9L7IoYuQhnivKod1aya9/u
lYFzEzWmIFPnFE1RPEQI1fWzzARDN1bOIpys8enz/o4E+tkxfVpH9nAUtPaoj1WH+i5d1awHuezo
n1L63OeQbtXsM099g57eiIDb8B3vG4Fz9Fbn/BetjOfmcD8xE7Qwpn3EbB8v6bY4LWtM8eu+K+3S
C29fwPqd39i5C511KSfqEn2dmUi6o2tyuRHIeMB5sFA+YenYKMf0xvTYPBeBmBdt+bNskGZ3ckZX
8MlMAY6lZvnXca73QSzA/1zeLcarDjb9NbxyjvWnNc5VB7FAdKTvzM0dmlh4EywgTZyvvIF11QWl
QRKZt2Pv8ka1qw1EurWwnfafn4yQwLvSKO4kxz12nG03e9Jsx1/VJjtal3I/ePjBt+hsPs/prcW5
9jllNuwQ9VTumYLuS8Lpn+aJn5E+UtlJadPytk3ozODn/9xvFSIhGDcI9YfyBczs7FtP6d7Cz3nL
fqKb8ISLaT9v5c8B6Gt0my8gdR/8+058lcJVfADPxPkZeB9P/vwgSG6OpucJrn/2w41a+6a6Hum7
QC1i4mUcEhpB9+UJ5BxU0v6bj3cCCBC7Z+Gkofiao3rjH2Y33tgEsVMKdbk5ARtm+4TrdHYSnsza
zwHGVcyy7fobDbFFyG8WZm4Rf0fWfsAECtWCJox2NyIb4lKeSfkfkaR5bOOvb1e5i5zA5r3cBJQJ
QbzTehPlfUVHaA+Jo/co94PKyBfAcdK3SrjljR3qbxUmL7L6ox+zAkMsER5qAur34RKXa03yqAzm
35VkG+g2zn+wSYTUokiVjUnHjWos6eJ/axKhLeevZ/u/ff0fZ3vpt4VxZOKeRzn4lZf83YkPNwn/
CKdqHZcIkCR8ir878TGJWAquEkvBLvVXkwhnepE0qIRgIINH+0c2EXM5u//JJfKnXx0S6p/P9hB4
rGLQhfE096s49DST2huhPqSUfsaHJDzKhVuDf6/OlLFHDZvRA/W5VuTq9LnwH80mO/O5HDWscoXu
L9xP3X0niTSSeilc5CA4RtoN+Lva7VMIYRDiKeeWHTjvS/ctspK8ttx6x2hVsKjVsCmzQo8eIYZi
1RLSxlPSA/fQNY5GzPigFnSsYN0G81bLkDje8RFighmu9bb/SnsXKneV+JPkjWyZexre2Zbhj3rN
XwZ9fVc9icrsumDH75bhQ7h5LlTPrBwg0R4czdFjaB+yi1mNX9WWEh+tcT4qLPisVnhWMCZQ9M7Z
nlto7QTYNtRuiYHWTpIf3w0E0K5xtrKRHOhsJyIJDOozpvIGzZLpsXDW/eoklb9w2QykYrwO69Bh
ofG6HSP1VwNVD6oCZETT7kbueavsi2eVF2aIPARvWDEavHM7Q8kDiTilB1E9SIzJxR3YnIyLvPJD
0wNkXieY/4+y8VgpG76mAlPOzC/fZAyo71DtP2rD1fR92Mg40E4KjE4Slojw9Y6PmsnlP3klACxM
MgZAgaboNFf925VAFf++Evzt6/9YCWQqtcn5oMxp6HYifq0/VgL+ivyPTn76lxeYn/r7SmBgJAPq
JiqS8TsG8f+qfLoOBRE7sqUgHar/qGiTgPbfVoJ/feiK+JeVQAllZVSaO6RyMtEPIIjCZKhWSnnS
aH0WBOwtDfVHuINXzbNm0P2L6qa9cjRohTXeWWmkcgE4pENrhGA2v0BWkITzbNNKyXmuo13Uonck
j1yeG7WqD8aDjN6fuPcx/InGbEnVOHrIqbC1XueRr7QjDy+EIfqZju0Uyazyx51w6vC9lDf2oCAX
ljFlOcPNcaaAXZ3N0OmIN8egqAYEFieYyJF/WsvXSDWvAj6X1YyfIm/bdF9rrszm/ocYavYl3+Lh
I7Iz3a2ZdDI0+8Hb81MT1cQKNNnaKb0pp/AmXadLwXJiLNOoWnUYV7FHRZlhzMSsotQOrdA8R6Vn
dLDXlj041EZQEi1ge54p/mHqrAKsem3WXfjazB/MUKyv8hkZs0UOxGg6LSdTTr4iO2+4QRTw1uiS
+KfYA94JtrykD8ONpeshPk4/3Q+qQPXDnhydhEld8K18Mbz+4kEJX+gR7K/V+7CD1hV9C1/Ka75M
n5Sv+YuE6Jv+hnsHkxRSLVvdkWounHeoMVgZCPj+1BYvaPKIguvzWHi+x08mWtJJ9kW/cg12sMDS
mdA7po0Py1Uf8mdt0wU2kzCZZqAvsd7xn6BpWbKC2u5xXSgbJBbjcXytWchgn11ganYg39sjLJpz
jfrE3IenpwXEWvvTCvGR/90P0YW9zvCcPTUf5jE5oB3smrWy+RpfBU/whktCVNmvvQatpvWag6Ku
iecWpwn8C+OX+1oONzkKFwF3UmLDt0hOJ9wASmvnvTmsqSSPpIdhcJefL1IA+1hj31rV1+7gJXQq
0u1lrDXKWLW9xjyZszBOdTpDeY9zeLx/6z/5fTd1++ycPzSxTe/1atzzruJ2mHyJ7vA+uTXFo8lD
PK+Cbf6QsUHGmxisKFySV9KbrjgzSu/UXXwYTSm0OoYuIpge22q+8SDecMg8jLyZt88Jsnnp5mxy
X+iOkE9p92hVO4bTaX/tbUo3tXijnjnKYxMSN/A4Aw/bk229CzdQ1JxTHfB+rnCz3s8G3Qls2AMv
8JaPBx6fornMkfgEcXP/MKqd5lefmjtaTgvy93Pa5F+0ZAtHwaXy8aFdTzxMHGTh+oO5JQdvpCGg
SPa84116U7RLED4ZTyrGesod7gxWyfbx22oupZbQxa0YNaPXH7HJEOFqXgjlTyuJgl5tRV+JeJUf
7+wMsD881c9o6jN2OD/FE/ROVqxYc1wrKGdYzXe/pBUdrb+2xa8lC4ZqvgYmvVVPyuWOkPWBeave
BbxSnoY8QA8g3B/qOuUNn03cFRBU1TvlmyD6OV4Qzuj8Wl/0rHA7dkJ/XkopHsXOxSuV7wkoLd4A
efPs4yjXLtYbXTFuSWneuI7VFeIFixY+KBzjzWssrCTjKFVeITuy9M2Po2VTs5tX3OzyY44c7smP
AqizHVepg7PtKyTrKC2/PkNxYOu9w4YFmCqfzwufoDWCtUpWPt9Jc9mF7LJdDcfONlyKPa2FtMaa
U2NvV2iEeLm/axNsN85Q1cYlMCEifv2YL9lDSunK5t36EfuVRCAxXM6Px/qh5dmBAkV3GJXjnkUs
yTgSbBzwGnw2lI3U2+bUifu4Is9lK98TTsNT/TY+mR/tQVxJGCRNt0yoewMIa2dbrviDvhsPpVdf
ckdfdydgcSXxs73G0PxUTBt1PBPGm996EYv9qnpV3gE8JrSqSJtEOtXHaF0G/syJ8ojxda/dSj4J
Lu5RBB7dEvazFde60fXKJvI2+k9U4TYr8ZGLTj6hRsj67c4Sc6peI8pdaE/+JlXJ5FUiZYEVqz+U
p/LUHpItWUz1eQSG+ZS9MWLFrJbdPRGsh7qptWcmuzv4Evz/6E1my3bnvnGM3voOT6t9X4529VMf
bWOwNupam/x8QL13eDaKy5C7fbLf9SiJN+vEjS1+x145fGTDZlizoHFEM+9u19jZN3JGtEhyvOZU
KG0qddN9DJiIXhEK8cmcw2WuTMnKqnhiqnxhA8gPbuWfUmM9JqqHtspip+yW7sXNUnOZu+XW2IkH
bW2sp4OxVrzpAKJ9hwKhrINN5ERecg1D5OHcN8/c5GIqhsOtsFnM3dA7niT1mZ+9ECZKhmPkYni0
GaWaidMxplrOnkbvWufsoCW7DJb5wIAb4S7Bd2RjmdIS/orYXXcePiym+cYrc/y59IadanqV+MEc
jmMngmK1gFaxYuAvOYL4QKl2fk3++XTj/B+8D6VgTSTFL6uSvuxE/32GTZP/lmH7+9f/sQ8VfwMx
8KdW9z/2ocQWKNDgvAoamB3qn06knI3ZvJrif8O5SGz/vg81f2NAzSFVJ8zGDPufBRdU+W8xtuWh
6wy0VU65kBf/EmOLhK4LyuFendJopFaLVWm2vB5xV2+OCcndcQrOmsKqWD8E2GgkAAdga5gMj55V
5es8n7dNhtyUea3504z9bl5M2ROIrRbTC1HhEdR9amirHnOUllC81SOkUNQ55aIdWQQfEix7LaPh
uFtFbKqiTluTpMePmT5lenoqDcVNpVdpKuhVVt/1GPUtRCAm6S1kT5V6DUh7Uju5ShqU1A4761B5
PSawjtrNRuGNXWebUO3XvRrC7Upfu3SInQnTFmQ6r00UKPcYmmZGCeR0S5TpVC7wGL+aA31m3XOH
y34Aigekp0MBFfOfSVJuDBMuWmBtIwHA7FxtjMry0qa46ly7VlJQywWBcjBMv4q4dU1GyV4Np7iu
ru9DuzEN5WNWteckOs8yH24Vexzxt8jxptVCvEa7sOOmlN1/2uK7H2snSi27FQR8rbhRy0W0UraJ
+qKUKnXs4TYV9I+GIW/WG4+REh3jtH5qofeJ+HWq/sOQ3lOKHecG9HIQr0GUsgUC18tgR2lZAoVy
PwXcn4whsR6Dojpkw1cfZU9tDTgY3+q9fugM4ZTc0S+tbKf35gM0AE8cIBGKJpslI3bFVn8SGfyH
uelnhXW5Dx0kWupZh9w8ZOlBoIA7wMUULDeVpNvdMyiJPX3hGlH5MP9oZ5oXxPZzxPyiKuhjmpVu
7hjZJz3fhoiTdcbqLSGn9dxcayorD0kQ3nhm9+aCiK4LdH+5Og6lslbot25qvOOFCAhRzcrXMjNf
BTndzwn28OxOURE8Xvaq+kqhy07UY+58li2JNQNeGEN3iTNQqzZuSdSlinuv4y6axsX5TixvlHgN
qoke7jt+c13FF4lpIYo+M3xjeX7ISJkxK9Rqpl7jAgjCMxVErpG9LYykWHkt809RybdZobmh1O9G
RJOi9/POcmNsSgmiZS/1aC7Lvld2G+ZtnYSbNEu8bKJpr0nXSaUcrRLCTts+1eNHML3kesuQV1zd
g7ufZJYXqwzQVKyfo0mWFHcfg15JejLYq4ipdRD78EWRgd9XGBo0TiW1pXlmwIBWLz+GITknuUrs
GicErDixwFgL8aurue+ljVPA5DWw9mW1fkj7+SDO/bVqeZOa9Y+qlqinpd0JiiNqil2FDLropurU
nDzrwYSJ1FfU6pa2lVunhGK4WK2ei6HZ6WPmFELnRpxSQmThmL1X0Z/yhLOBll/1hIaZmcpy8tbA
fq1ad6N4STJ9FbKxkq0DApEtGhRK4eVOBMrHJA5NEX0yYoapy9ylXGhNwcY0mDcQKjc5RG413Om4
O2VQ05WRcmDEFjqHjqhXmzhSzkZevkbdxLa9fIoEbvO5uoXPW4Szl0Mr6tjAhfp3E6cPipmzDJJt
DLCky21/EyrdCVrBHfJk3RlPg4Q5PjT8LNokkeJ2RXvI62grdSY7RuyfAHTtqjlkcyltDHLCGqgq
aQ6vSifv+85yMnP0O70iIszRtBZovH8qRHWHVLZLpJ4LLj1HeGezynCnCG85kKjo3qAiaidVbTaq
THrd4ujXS5ucbz8V6aZM8kNo1n6UtydVYp6KAxiCdvI8MNqu+tkjaLsvmnonjLCVJRTz4ScrRIR6
jtkgPU0UP7HWd2pkboNJR902ccMDTmo6z6Rodsw4p9PW2YbsZxk9zPeLpWLklu/bYszx6dfMy6MO
UayJu/1/7t4DJidFrTS605plUM3x7zUwdGg8Lv/qdPt/fP3vew/JID+vYSODDEoqUuLe//veg7+S
ls2DqgGZ+XOCngZZiYfBlkRbWKLLV/2+96BB1pAR7CTwNBIonX+khqOo/UUD+/ND//X4/jUzGc2S
WVZGpR6qdAuhQeYQhK2aQR0OAC99y07W/Nkhiq3xhzOZ6/CqO/ez5NBj2T5Guhvjy4j8BHUsYYw0
r6xuHTNkUv2K4iwd8MuRIuZ+9LmfY0fFIsXpIqJeqBSc8rq+f4enDsgFPmfDkZlXSXazxsNsWo7w
FdBoE+GSo0QHw37hU5aMeozbBCfT4qUNlpgT/1T4+9/nGNUKSqBdf1gPk7TrwPVyEZVPubzTh4eQ
Vi7xRGSmeomeOXNuCGbbMfetK23YnadS6mFYUNO8pYJKpyZnLdFIKPPrLH1c9IpNRPpqp9K8qXSQ
lsVL/3J/RBZBrlYJ92nCJfAL+lkfzfK7ec8f6sfklYbQXSGtqq36jsCGSlhvTorOaN3WNqhSZEyX
jiBhq7HV0pqzwHoaRrQB/ZRDf5TNF+7c49cyU1DdeKffwt393Bzbx+KMeWhvbqvVwXohqskIAVUP
UHPO9mcpp68fmbltqof+cXzsHvovVL7TnRJKjrQliz1rvEPrLn/SLW3zT8qH8pFdyzt5yMrvfkrQ
ILSFT28vtbEeEGFwE221es30m39acMdkUscVnm4cCEwTx50ertEGe29cl09CYId4E5JT+qY8Kx8d
3lt1lYR75TkdV4p2one14jRKyv0bPw9RehsfIT4JDCTSLn5TIBYgfFXcMFeGfujvHHx3d3OVIHJh
+b7OH+U3Pz94Lb8jTFzfvGUAqTpsHE+T6daWx2ZzILFzbZApOPvi6NuFrsXUHCSfuqKhhhVWm5xk
3ANp6PDMA7tDZjgIdrtud+2zSt7JZ6w/7sZ1uM1Oi9evca23HkFwnyDyrArDgZ8vmr4wb/JNjd8J
M15ymXvG5x+1deX2ruEU4X6rYIPDGpibH2H6tID5jlP2IYjWphU1EO6HO6xAXOxy4xbXRnMGQgLh
xpRZqI21WrwWP3qE5wIuJ3zF2XwWryaDnWQiLCTwMj/RQZ5KstuJHtubZr6auVcU26Fy8WQ1mLFi
h8cRIaee4tZt39OYnZGdwCKkG2vW8PHQxbsfmZrjsreuBSU+0oVfV3joE4JHdtCRqTNwlzxMJCnq
j3w6fk6PRE/8xW0a2njqI3Td9/HI/gSmQA+OgOlw6oz3PTWsd2q/Umr82qdFdCAcuesptHmrL9IC
E/bvLznuRSAKsTu1L6q10VMkFi6R0KuPyY6iMa8gHqsfqx2C17U/YDv3ogtOBtvYivRdEdmxDXqB
yAQwwO99ImTr9iiiyMEswiIOqvzxeSSGotimJ/3kZ5m5tv4RbSlwtqs9sb9r7deH0kkd66yvzR1t
EgpGshX3Zut+QT0XbfEnf8ewJW5fij1WvJcl73r7Jb52wB69ypuI2VE9Kq/yzxmpc2d9s3PVezt9
eUoLW7Ipaytcejmd2o5WP9f15cdyHIwrixWT494XJUK26Cx/MJOg7kwb2WnO9eoJjYA60OWr1DVD
+Gt5ZU+5nfX14lYT4Mspn1CX59RTqo0k7Wvsx9DmufzLABjYkmLR3xDICbQET/cX6doCx1x6nF5I
vlO1aJSXJt7MTP3Go3rQyNpRVLa8HMWLQDea+Mb4YUXRWbkez1ON1BwHtsjJbI1kLz6wzGuPbXy0
0Op7fd9a31MObm9y+vY1Vf1a33+VkRcyt+d9ioDnTg9z5wIdHWrgyTZsvLpyik8wecOFFdBas73u
yayY+RldOxxPpPcnH6GdOT/Fh7iYV1q2lbJVtwclmT0IBIXa98WE4aretM8eRKJjxnbRz4h5PeBj
xOAvkCfT3AQ4VrOOlG8juyhXQgPitOFn0OxBZoWKO96fWHAMnWEicthousmWuaNR2KrhZUw3j7y+
IwrlsAix5b7S6//kQIDJfgU5hE4GGHuigU7x78gStIz+eZsEn+GvX//7NkkWf2MnpGl0pmiQyg22
Kb9vkzANsNdZ9kFgmc2lNumPUaGF04ARHhusP3ZQv2+TrN/YpskLg+hXldo/QkuYC9Xyz56Bvzzy
v9D7cvU+l2kzTKdJecxCas4WgBzKoEBqLwst6qM/Rmy9hP12iR7uu5rBHEHfRoauTpgWFaQNSlvK
nuSOsUNUvQfNT5kaL+VSXp1d5al1If6T0kpss1Qo9lQPJkeVIB4o79Z2Rq85RU+/5j3kqMOAYgo2
hTCv9VGhKINtRN0cJKPyAuyMIYd+YZZQznflGHuJlvoDukZ5l/w5AJ6QFfqzPo2YIgv5PSlBGnP2
bdOWIPKrHuFGHl70vsK0UJ/aQbETWDtFzVQBgwN937HMaD+g6TSL4o0Y0HZWUcVdjnCCp6Nl1Eyc
5o/c1DytU8AQpUDZ9XFzv5cYrLDTQTqQ8+gc4wmoGFAMmAf1sPYRXdCgtO29WHqXeA4bDt5Zy7l1
KKgCoftgkEHF4jZNmsJu8EGUIWuXEJ5mc/Zncv5DZ+4U4VDOBTtT+V2Xq3E9ZKZHsxOEi7D1iXux
Y5FqO9daHFq9VzEsjRPhua/A682Rn2NIr7GdVZMCROBhtEhDi+rT0ATuPBcP8lh+wJULnDu0JQpj
t2WffSkphs8gir6LeMHK2Q1HuH6CJDwVzkzWVcm8sqLX+U6+wZK2gY4AlCJTkz8rRtmHnuiZMl48
nfoY+pgj6zanWH5FKEXy14QBW9WtgyJ1126mhwW9ItXn/TSEAJFhPZodptyBtGBcE6CPBKe2xAEx
5Xmq32qlhPKou3L9qcsMiAzGGgJ9ryJQP/0cKHuNhXcS3of5q5dyP2izk6bVvtwQeA4pmb/rkA6E
nOP37HYAL9I02w9FuuuMYiNGhieNuE50Wl9nIBfBJshIVfUfQaidpdly9Nab7+cCJ/TIoCqTZEeS
ifmBGOcX2c6S7Nfw9SNMY6Z8x01LIDTs0apwakxJt6ngVit6vquEXuA7qK7cNHuKdjZBLKFuiUxv
UNNjncFGio22o8uVBkFx1FGzboPeuC0KQNxIPqbJYF12rd8OkW8BHInxgubpYhyje6tJ6JXJ1/ei
3qbA+UZJ3nQlRvLZXGsjSca7YY8VW5v6rZuyY23C4Ey/KeXYFlW9Vc30p0w4fpd0lpNySKj2Tcae
ia9sW8QU6nDgxtE60l2Cx+JZvB6R9j4n6UsOXaLTpl1bW5SYCYfULEiA8/jEjyw3N7TFMIJHEbRu
Rcg5yzB4JHigkWz7JGQGM28EVdlWi9EO1lLH/LY3PsShxsDcPQ4hsYmU7dlgOlNqruOKuZuQgXff
qwZU9pY7OnZmLc3cbCjXhpHv4DD5VfwiL5WzActA321S5oz3iBBmwIiGV02PD0bd2oa5SToKriJx
UzcgQsJyW4eElKyHgPpzdNFbF1PxSwBQuTMgj1IAo8Gq6QGmiSR4WtWL9Ye+NlYKmxVZ7t1mxGqf
EZMs9HWKz0/BJzkFuAEKOaTvShXPai66Uj9c07i/xHkDPYFHUwmeQtJbr/qVVcgPwQCdPoi9yKjc
nFLUyJz8RThUYckHBHVDBfxJTovZcLfn8lMrvhOuT4PPlvB/BWXjF8To2zF25WBtmqWnE36Q4DBG
0Ud1h6I/vjdTZSu0Wveyer7jNDfGj//N3XntOI5k6/qFDhv0Qd5KJOVT6d0NkTbovX/6/an2qT1V
NcAM+raBQptKJ6XE4Fq/HbF5hMULaRXerJq3aXcxHU/vpbGgeqB2zM4QX8Tlxu7EPgd3H8HgJzzU
s4heRutyUKp+kurbAlNXyhoGdxbR59g597LLcQcMZ7VknuFwtqXtjQrmxc6i3ZWAedqXxRL6NTmh
fb11Od1z+SYSjUiKJ3Mq75PlPHQwodqjK5eHFiWL3hE+OTN/k0GRj4To4D2OCDORTOxTr7xms3FF
kw7TUXTnKu3WGpXb+WKBtJWVSxROARFo0AgyIU3tq+W5GWzi+r9ALNetaz7WWcp9JVlFde4nCfjo
lB0R/yB7yxHgO2dF1YLM2hcAAuPS3kZZj83GPBhC+Fq6eE4pr+1h/pI17dTavSwoc1a16xiWP7FV
Lwyr0xAPnoZaQ0OmmqBjtZ6HfFpZs72zpXYYOglqQPqEjfSToThP3hQXILyywJBH7OHEZR7zwtk4
acVbpfVKiy45TL9TyPplyKBGhTsxcqbIVfDZ6UUo1klhkfzkZNxQkElMznhXWvO16SZBYcfnMetP
syhuoFL82XmM3fyoo1tDH70Kcf+kcO6NZB4nPPOtyZDkOcvOrbG62YOvm2SvxtlVLrmIWnMfZ68j
cVQ6BLNNncPIRmzydqoUZ9PldADFDtC9HcTpWxM2N2E/YaUgtC2iJVGCnpOzYlhPOWEDkzmtO4fg
6Upr/ZQU9aScyNIn1GHu7nIsTPHMzlKXtJtS6ZbpB8oNaOdO9rngFcFA7RoY8hDKqukWb869XK56
glWj/iGrdQq0zS2lVYzp47XDIWzx+IxKvoWD4sX6w8AdZWLZZws5kwF5dvMKSOazlh9DUh+72PG1
ggju4c6obhuAGrNItpUe79U29ob+PlW/Mj0NJhuO3mV1d0JyZkcc9ktZPaQutmhF20dlSt8CV1pf
rWLMc2mKoZey6RHDndXGx0I7G3OPd7t/0Gb7fomGrYNM2Z7rnZPjVI+TOw1xU4XSxF7kObLmW1GH
zy3Mc7wYKxGTJpMVx6ptr0qK1yvnQWTDE6VupIXolu3Ny0chonOj82ZXl/nsWhzLM/m9Ced7owKC
VX6a32OXkPptTxNWtrw14Mn0kaxbcB+Fwgr0kUTZSX/UEUKNyS5s1bMo6PNWE+Asmd5pWeqVUXmc
aECrMPcsM4oyFybMRkNqz/ZzqJ5yrrQcOmzEJ1glzq4KIf7sld3pq4rRSBqU+N2NWORSi2UZ1RhA
lj1+XGaKyMRuhx+uKl4njYwYTtPBvK2H6VjpdyMZu4VRU7eJMQplglIvNFVhG5idIKJUwRxrgnfQ
K5nhyqCJxxwSEGZQ/aUPmnYKYjiOSTsq6e5SmKel+TZNSHcSxUzILc4zc7rtuKzUTp5tKI/J4Y7J
65i74zGNn0X+XKvdY0RFuPbWObmn4FtNKepsexJ0FMK9DONDnWKCs5drrV1OtritUXkkNAe5yr05
vToNRliCqK3mnu7WVW81nivQhmjnWOk9V3nLnbvLizCjrs9rNv0o/zJK2k6boKlUL5oQ5Dcg5LPX
JhgMuorBV/OUhmo8l2gwxdrxihBvEZFpjGM+TK9CkR1C+gzt9pzHN4tBzlufHBS9JkPozkoJmOfM
NKCADMxKRoKSJczJsDVe5zwJNFbeyOjJO5QrF1o3L3FN8CtskNM00GuWI+9dibFwnoE5k1UMY2ie
0oY6VsIQVLVf14RSiq6gJuamYeSWUYO+gsAlcopmpA+2NpyqcMTCbL3kAxlb1XuPy0YvWZpp/RiL
CnTPOQ2E9djZlykG3lniVAN6kDvy1hMrQIrXqnPzdc9bPm2umhaJ3FzuFbTClVoylzxw6oD8UKWW
u4SPs3MLkwMqpR+RCr1Ynx7MsHq0WU2yOD+bSeSZ5ns6fhMG6mn2sxF/l6BMJUWvmYApooAuNM7/
ZC7CQONqa4JeYcSjxn9estHK/6HMxyH/59f/XLIvhAPCCdbwf1Pm8yHd1qEhSI1UL0TFv5Zsg4+Q
2e8g4f0p1f25ZBt/oeAVqms4WO9Z0f9Wg4N2aZ34bcv+8dDJo3QFXIlLTRMf/3i7jWlswHn8/7q4
t8dsKsVpUSNPtOfIDK8jlJXRGy2+nkyqr87EBwNOmhIDTqXCehh0X23w5ca3soCzhPNdiGKv7Xmj
2i9LdOPklwD2h5Z5hYD4tZQY43RQHgSFuj4zoRSnGQFdTc0o2dPbi2YfelSldbDXPu0RIjled1Pt
K2V9bQplM+a4zuhizZNLxhN8Zd4jyVSy3Shm38CgXqK5VQ1iWzT1hZNua+mIOXvEaMjwt5kOiW5Z
6Aovw5JTrvVhYHYDx5PnTsWlX0SvNvGQSeFsdYCvAbw3wz6wqMyJDtsWMv5UJx7G7g4MElhZjZT4
MunnojoPEXkiNZxh4U+Vfm0ygcx9SiVixqKpv7T5q0WjTkudGyciyUfDdcVvRczhprJCHFlO+aDj
bXNhAztgrkUNT6Jyglh10CFDNFrVLnaqfQrDPUblPm9m/zJGKPSTlwywDoFlADvrLNVeMz0csetq
2nYYq+uwibHqynO15KiQlXXRyv0Mg24uObZLJ8jJc0NoMEHX5sq7dPODgs2U37P5IXAFhRF8ECB3
3cnrQbMuq9ZwEIbmOxbET6Vsbc48pddeu2n2U/ddNtWHWtR76VDVBq7D4Zo/xUgrm2GvD+GARtn8
aqvSBg8l/0UUGgBuwrRuiuyBM5LcvOR7dh3C/Pp5o7NX/3MPI5rMNfJZ6cG4HCriv5Sxcbb8WwTI
v339z8MIWI+wctPlR0C6/hBF/YL44UoygPYM3dXUXxE/5y9dBwd0dVvVLercfxNlqXwfMkuwHhEy
C9P5NyJAflCsvx1Gfzx18QfkN6lqogjhdOcltV6cHMy4ieifKJt3O2aH7g4l0FSNkzTK1MXvyCnO
8uc5GoNMEUdaj/t312rPZRudHMA4jaKyEedleHep+Y0w0BjlQSNJRMtdgJaZuB9r3bFjd+NwjaCJ
ZI7lPjPPCWJVdnq0vza6Ess38/FUZRkqBZAoLphIwe+I1sNMhm1P2W7Ypze1wrnGJwVNQqtarLWH
smIuzNXos7ZJ146xHbRDdkxACl1wHt2dDgZWTImyoOG0ca1XBc11u1yqIVmZTetqLGp/zpvDIvuj
JuAvUbYumbtf0uLZqM0jd3j81C6oTXYwYKesYVlrLegX0ixBiBxpYsGohJuSEClNfzOeiBu5UoTK
lmytaJYgtZGcppxscrTIWr5c/v9+ktM9tdtXc5TeF8tIVqGzKbTYo7h51UvshbkbVCX8H/vUC9VX
6cwkFTJWrxapQ2VQRl4CpZU2RCPIXnhQWRlLmzW4KRklx25GjV766WAjhEjWw/gmyNSI1GRTJTeZ
i8kcS7OD8lSX4VoZTXyz5fvSPGXyuoYklcNtohAnOZLVju5Wm7TdMJj3DnShXiKpJUxXT0qkPWyQ
RDkIC4uUicNg0ONVW6eeraq7uMqf44oUF35frltvdKW+EaQLC8sIKkW5osyG9exrkqQTSOj5kFM7
KkjBcwj7FfE56WjLzId+O8STz9LFW4kmsizl9cS91U5EFqTHzkHAUuI7qNEmgcaOGssXnN0ySyqA
0aFF5cY07YAb/YcBbL0aaLarMt6iTsxdJd+z8NGth9x5cTctxJhLXpiqzUc9a05k3N+G3QWy7m9y
xFcT8iEdXjyhd5haYT9VtLupxARhpty8lFh9cxmubZW9sy9DXn/3Psrj96ks+Lm5gilgpFU0gVme
WV5K1N1octJ0+nJS2rvb3kTb0zZvblQ+jTVqtJRIlkwGLX0QWb4g5HGPsiOgT0EjEPYbp3/IS95z
U3ErO478/tK0Z3W+jf6wg3NFAofszNoksdxI095qdgR1dEHFI0x5Sp4doia9j8AxYrfxetd46JOZ
YMF3ewJ3ZSo3x+naDvnhGG0KU39NG+s617TzwqVu9NrDlKb9ykntG0UV+ygkolIMQUx8WWY11xIv
f6aXT4U2XnURdYcm2kzgVE5kfskpsZAt25t6NxbhmxKOT42pXVU92Hjlio3psksMS3PsyU5gqD/B
3KA0hxFEEYmMAIJZNeujYcbXxXyVwRscjD58VZqYXUJXC0xB26JlPAltHk4TpYm7+iff6YSpwj4J
y+Y2pv6XsZtP+pPbYl7/4+t/udNx78RjewkoVy0TddEvdzpcbPylbWnojy4f+mmDc+ifUi0LrY/q
Ctuyf5EAOUiAxIX5Yvh37Usiz9+407l0ePxxo/v9kfPEfp2688acEwa35VyZKS3wNRfiyN0XJzaV
3IiQsOVDiaf4uVWGpMlOEdo2WhBO1B5M00X2k9Xo3qiYfjBE6ZIbOwaNpZAXMQ97y9bQZS5XEx41
tyWHnTsKAYEhiXjleYCAtuLF9jTnsigqZDSPFs7NNK+Q1VY1/2Vb3lJPgdm8jWW2tYiW0nPadRV9
Mwtm0T7ZgFnT4I6WWWXfVyeqs6DBLrBmUU+Af0q349554gy809OExkXCPfJw3M3O9Ow4wPttUj7T
dXRo3de5j/xpIZRyfOgBLYp6sQNL2rvMBLRSwisb2tpJPsxE3ESijE7doq/1XHhVK4h/Rvbhuu8R
/EfgtKVFepHTIWk2DC/JZLaxY2MrsKYuRftiGd2X7Xa0ydnT66KqOM4G9Kud6rzBxJ1zaKgh8ct5
ev0nX5Dkr6lI7G3i3oiK+y9+ADT8f5DNXDR/fP3/XZD6Xza2VBN82TQ1LttfLkjjLy4qoVPoa+tU
c7N9/+uCFLTd4FK/iPUv7Qf/0uRRY4DT3WaSNYwLef33fKkWl/YfV+RvD11cPv7LHmxVltb0pm6d
C26oCgr3itR5d8DJ6PhW9E5TrD8ggy8TyLoZBkBSEqrmcls1CtVdBIaVVtOSHUs759xrm3BUDk2H
Ramgck7ABrQp1QgMB5Nb7SikAY5sxaGf1Z5sEeeQpOo5z+u9YgJcNQCwRq0HiTF9lwYObzskOJ6u
lzawWhRdY4g0PxbpvSk/x7ELBJp7vWZmhfke6pe8KDdKTWBZASOsNOC8IG2koZPOq+enJmEmU4ar
uYEOos2EZhEUH+izdZS5jxp46RK+w6Wu+vq6R+PUw8op1vdQ3esGRhyV0i5jPEOc78r82xQvIUJf
Wn62XU9mVxdht+owdiqYbmc4wr5YvmcT3IC64X7aLnFJXMmFp9GJqH9IK0LbFZ3EIxVkPX12iOjQ
EzpYo3E9peW2LOSt5mIhRNKumf1B5B9S9B8ZyRQNnG0CMO3ad9JhvycYzKqvapRVEedQnEPVdxst
32YiIXEDYVY7blM9ocg129DN+a02k29XODDbtvTdsu0J37evOvpMbVzHcTn4E6J1w1S8mh6dpoc3
l9NNL4xdOtFWTDGCKIdN0WabKRU3DbnsAHYpcUrnActYYWp9oAGYoimXNzZeZMpW9unCjEZEAxAn
hsM8xps7HBTG1zCOt7kVHRCdX/Vx7KnowkoRbbWpu6IQcCvD8tMCLYRJVFdNhDJApLYv+krxmzba
089GcRJ+z3gS67Koj2Fl4ZEips6stkWfkFx1M+ffVIJiEn4o8Ti680elXkXoa1zw5UH7cBtCd/tv
sxPECDQemzi/LfPcztNZZh92Nu95bBCaGt4G2zpZLtJ22q3pSOoZa6ODFScvWqmTIjuMj4Ul99xf
tw7lYV6pq4dENtTPD6jSjywnwYKZtO3dk2IXeytfbjViv5o2PeoINnELwWhdIB33VJS73ELIYIeb
KBn9Yqw/jIZOB0CJVU9LruMy5WFjLJWTTO6FFb0MqUp3Y8eETZx9j2ywKDaptbdD7ZAkuuv3uhNM
Ko6AKn+PGlSi3Md0+MguTwmqt86ZnPcG9Rby09Xbs9W259ZkXhaaXxuqN3WwiSoze8PdOkJtz88u
9Ct+F5vFbja9jmmhjY4LxKakUyILdcKKqnUHTSFn8xwl3fWMRlBSyx0OJBCRmj8TQSO4W4dDSiyT
SR8S+dKN9pmow7srcs8g/ick+amTxW4iPjUiNXpum1Ov4UAX2lYSzt9jnrBiHV9pvU0Ewg43x309
R0Ehj5Gs/A6VZEEsUDEZm7ghrJU4bHhyLONNdadoUDUXMIgSSIT7xN+kxdFWhptShp5qij1alktD
nafk92Zjb2OLSH/nAmmNwMbsE6Dz2miv4kjQSG0fewzeY4sMo31qSYnT6ENM0cTZDQXSNefFRXgR
XIYc6zJ0ZLCBtIzA6sZwbMYdcmADoUnXOl6IyNNAY6vAGnKP8HLn+xpP7kexvOvLtVlTSankFxnD
emgYKIj5UOhoKlJjV80vYzOsY4NirAU8bna2NH9dgd9xdCY8dceOcA4gAByIER3wb8zzJqGKZGjs
s4nhQ9eo31uuQ4LL1EqhBv57KN/DpQ36OEeZUOx74r+xC62TuggWCXxvkJSPtk2OaOq0aT2740bm
R3fIcbqjBqxtX8nanUqam1uiyaDJyxxf4ITRMi04hYnCbG71rgwkIgaAm+uiuktEjsIV8Myi7OEN
cWwe3jo9GuMIjKHLYbzadYG8udMtH3kNlRrtGtsRFfFY5mPjNFHmOdRGEA8K/oOW6xeb/5QpyPTU
GmUNcQGV4NKILFwZFIDqsnxoxEZzaEAz+n0I2dJwLY4GDiCzZWY0qFGIzWNjj+QUx+PrXJTHhEZo
t6rIRcCRn+qfNQGMk5VsHNs80Ze6D6kTMEb3qRNMWiF5pJOR7usifs9mndK1qXgvJFKm0H6zE5JO
XWJWXBepyLgsR9HQd1mgBOii16jCP0ITIdYMP6+mXeIYp3qunq0+P8/2eA4zzuCEHKvKoVsYn8ho
7xJVf9BK/NpmfShZ/40FHJeGHZW1XsEJ2w7kdCIGnpX0XGGoj7m753NLDkuDPR3us0imcyKf7EyB
6esxjXY7qz8ytPvlEgGEvgpi//rwJXHkvsmUq/DScZmLTWXch6GxMqHchJHt0kuLmcJjUymhyF+X
Vvot9nICW0i8hU+kIjbu4Kc+HLhb7QLuoiauB6oaIIEU9DPhUiOBe25ba60s3TpmLwZzHzzFHh5F
UhwiqKApUjeyNDGA99+YadZdQaEyQFRUaJ7WT75MiMpRVipPwIrnmxTMPjeNdVxbULzTBvMW+Hpr
l9uaXqGClIuwL98G4Z708tLFfL+4JG5UBAiON6WGUJnd43Ji9ZWFBp14RhtLsCw8OYozWi4vpMOn
m1CSTcHIgbSQeDtmQdSUO9vRX1tZ+ERgDcr1mHP3AfKas/xkTNRx6BpABgGCwOpIgbySqSsePhOM
hV39bCk4k0lhjQHEKuJDh+ocRY+6gRQBWbLxsSCerjTah5RpJ8HYJraXZHibhfG4kOCoQTjzoaeO
ScyGonBieQ6Lx75LNy0UgTaioz1pnGlKg0g2WbzUDk9pHhGRA2YxNwcF1YNLLK2NfzLVHsqELLR4
E88PtfJigjaFTsw96a0Z763+dWpdLwmbD6WDsDND2m9CEXu6WxBKR3FB1L+zsCDAW3ZOjVrapc6a
EwVJjdeRtt7mFcRKuibO5ZxNlCstEPGVZXBYIKtXgdRYcZrc2mNiXZetuRIk70sFmb1pbjkI/Tg0
H+cw9KsoPNVT/JAlRIqV7tZUjCAPY8RbB4nQsVI+MgKlgCfbQNWLYOD31GAG7JJ+bZUIkh1qqyjO
GdpbvRRkuzeeasMIh9xSFtqq0B/3xkwiYpNcKUUelKSeZeN1WF4roXpQCBfiAxUDS4Fsq0gJRFDh
UB3qDxp831X0Uc/fsiJGDhmGa9/qxl1lRkwWlj/T61gk1mPXG3hV8rXpIrPLMi+PNP5NLTNAqpOD
u9ZI6l40tOFdRGrUj5cKx+pkQMFqpwk/eW2djUGstKbejClJLXOKPK4n0rijCemS1VlDYgEnow31
GAACrVo48Vq4omtj3DfjWznitCCceUK1KCCPEibYqdTXSvnZhOXerK51Qi9TAt3b+VPhBm4OaEwW
42TrBvevK4a1LRVuq0ZcnGGTXxlojEjOXS4dCtwcIyloB7FfM9x5OqI5C6BU5GRqYBSLL8ITdNSR
vl1CBVIciRS/dUrOUkIVkPMPGRVWpvAuNwrTMB5A+4gXkdfC6E9Voh56qZLM2m7mpQqaVNur3YQ8
Y/5K2vw5nLvXAshWm57YHw5GhfQ0sv/J1AtMLIpoUyC0dmFBgG3+g9iaLZZP+NWTRrDZn1//c//V
LrV70CeX9CMDzob98icgdfmQbZs/0pV+GNv/b/01EVQT3uaY/+uT1/lxP2lgE4E2mUxcnP/7hX9r
/aUT8M/197dHTqP77+uvLEypcNoWV5LqEDDffZkfjGb/wzMwm9gTluxFD4+DRp9wADC6jXbzXpwV
Z+Xpp+VOHC/dauVWORQfI3gQ9KfYjDfDpdlAfot2Q3Iuait6NHC5tnvYv2IKQnnGic1f87+GSmRE
cS/j3aGKuQKAb7+yLgnEF3aPbMNnJ0RAZr5pPOvhs1Jd/iThq0uYMeo8DdFt5odfuBiwN5R+8YFy
OcipF+G6XKmv2fNyV3xUHs+goxkIM0L2zLekxsBHccnznc6Vu3cZCQlo4R/tPnuezsqhJP233U/4
Nekn6l6B6HwgLtIYfZzequMLLDfyqFDBtxwVLKVEhTzd5z6GPu69dr2iYD2IL1U5h/4Gr9X4TCE6
Mj1qzLNPdEXLvblOD2DaWzJtDwILfjGyNweZgZzRE3711IpmdU0+zTrdWOnJ0Lcc7chbuj5oiyOb
Va7fRZp/IVIE6/De0bCwut9hf093nqU8N9VTLvwu4wGmJ5MmIgCu+Dp5d+7LcW24FPB6Gb4l9IY4
Ly53o3dt9kKcGNm7lu8qtnW73/FXFqTRJ9/P7b4WHlsTMxgSqmFR6vM0XS2vnOsP5hGvGTG0gv5W
ok7utNyzKCRfSZdxce0yiaJpEWvroQ6crRvfMcSuhptoprUqDPmv/GNCP7CzcaI1frPnQIcuGc8/
jD3DDVNoHZCqT5h7ve3W7LYf6fNww5HIn+TQ7PkuB7x23jD5zIO4c6FdPL7ZtOnIiLkp6Gkj0Els
uslPiJU1qpi2MI+4GDTVtXfx7fbKijDb4oF3I4jFPxgEdInmoCmCYLoLnKf9ZzEMEjwA9N8PwX/7
+l8OQYs4SaQmwuCM/RWV1y7mEZgAGips2/6Nf7b/gg93dI5W/kEGCBKVn6eg9ZdjOq4JdKH//2/4
N1B5+2Km+R0E/OOp/yGGETG3XyXSJuKUthaC82Zm0xXOoaLyt4NG6kHoGRfNNifDDdUhA5XaYheh
cNigGCWP1G1dgJehzK+Tx9SIjyZxC+WcsTe3vpxTkCOWJlKAsH/lKiVpxrRuptJTE3Ea55TxDQm1
GyDCv2rjb50vnubvCltbmal0rFzpbJeVG+3iouTbagQnTI8tM0vILBNSYJQTuJD3H0VKXlp/IROV
QK2HrXSAT8KHVkXrX32qHBnZUqwFWRjAlzv6j69GypZq9xb52L25yLV7CcjrLjoffJ9xz9iGTjK0
r/vMxlCmnxP3RVfI48h1lqdI/JCoJjbaV7XbThV2faIsSUSYRBeYVGrENoMKrsgBKKLFDanHCxSD
s1YxfOgQHTCyg7yS5Gw4KEkjnaQvLJe9yS9Ku+PVR44d+qqknZpKNgObYaS/j82nQSqtS0pAR0ZY
y0TfggLmgqi6tzImtUzlyKvWOS9aOmGSzm5L6E25cL4WCFScp8T4SkcezPwJHbyqyuUmrt/NkSio
CAZYL9YO8Uez1FdhEm0cdHJGNULTBDnPZsI4UH3h5un6tzqv/YtXlzXOLNvDqD6oLOlxuaDNeeZr
zqlm3ZgmtGrKhJzmZ6PrsIYUGC1cZ9iEkwn1qIBxNJb71oYTAOjcnUrZ0DGV21dyvB9CQBaEn+Nn
W2Le7R3fbi8ctH50UQsW0SWLU1/V07MYH6N0H6rVyuJ4xenr9TSdDLl7yJvhKpmY7HUZyLxj7UWJ
bqi+lX4DOf6AXafQeGzGV1eiCOwYlAlOCPEvp3RBYHgYh8gjt5HKSMpH+o1RIr5190pyqzfHivG9
Um2SVJtt0+wylUGh85zscbKrFVMFyZ/38kLqI6EuBKsN0lPavbfl9O4iqmedWE/6g+O+h1jbQ1qg
XAqiitlBKIQ1B4F4Dnpogtq2itcPctMhRa5xINRku1tsaK2LleLSo3lOEWwuPIE2UnwHs3AJbNO4
lQfGeDOU42Z2wkM1GH4rY7I04rXGtTWgh3AoJrU1YrCAXQpiC1N3q4FQNeBqrHWbXDX8qa98e3ib
0IlISCg3eg21nTHecfmsmfYBF10f/cpWUzFyaKfKfFOMV/RXQa2RvJqYKRpLe7WIAf8xu0tDfPrM
GZIqW2jjNVlKW9VyvTGkZH7CXqvw6oPpzI3lyZgOHH1kQ5QE21deglyizAtuVuHJoaJNqftAEuKD
aCWQi+vz2yJcq8HJX30WmEUGlHtimTcGufdTHN1HZec39GcqBgpdWj/wSw+II2SUeUZ/s5TvFWyC
uOAFlM9NbBs19YsFGAl4CtuPEbSVubfTOLCrYa9hQ9bG77HQ9+rw2o4GZinbDw2xsZrBQxmJV6xb
xQNRYCxYCUqQ0djM2MwIQCFShcAOXgJDIuFFWlaGW8QPh5JKQ5cazkl9keK2gh6IcD2YDs0bKSIY
zVml0UGSemOTFzcR4JQ3zxNg2OQg00BMvlqQXcQji+pgoyrB1mKl0q9S9T6VdD07JerF+TjU7ldn
d14dim/LjmK/n6tNFS17sUx0Gob9DYEGfmzrx2nS3027PRiL9qkSECxyRC/CJoivzI9SK7yquHNB
h20kxbrTPAvBBWGNxYayMwzvKIcXhg/9lNbYxXmzOy1xI9V4JNdnL5vRr+mEOeQTVrtR45y3p0NK
9FvaXZzhIsGkUnUPMuyGp8WezKdFG0HAzeihlteT87JIahkLonW56kld8pRyM/RFYKopNr6JOubO
TLYcMvctNSZll38OcEa1TM+Wnu/msj+YNf6JhZyGPjc/mabnHAlk2/idVSmeHpFNsfQzmT2y1Tyw
/rnT8JixE0TKm+vO41WmjN+VmmrBMInbi9JeLvfSKOlmiHYpTk0aTnV0PfG5i9k5F9AX56sY9VfL
pprbdXaYTVHKN1UFTZKntCSlUjyBoVIVXaNgdhKcw06ZUOerNuYeYacSIMScaIYtkVrJtHqBCE58
w5H6S6/cmLT8jminB5zQ5VR5ddSc9aHcFLpWBJ1BfZoSE7iPkKNrjcPUkYuhI1uqOPSnsrorm/k+
E0Try4pKCExEiWIx8rrLbYdrKbWml6gfn8heOndYNfJq3Dp9eCuAbOuW5qWG4uK5OuhkHGh9uxdN
Glg5JELdVXANFotSV0FdjerVYuPprnXj2+3j96F1T9y8n2J3iFvOycU4yMi6GUzeQya8iMs6L/J4
U8gcvBa8HMBC5e46q806GdujNOAmwZsbs/juczxYY3WyovSqdvtz27kflQmKOS/n3nX2PKFt0pf0
i6uiQumrtH52AQuTcsQ3qY1i5/SWEwxaSpipVuRrx5oxutnfyuAGXDyUMsjRz5J6XjsJ3VfACITt
5aSxIponzUwfoNUEMzRU3wYY1BPw66JQ9whT040qwTWTcBPnzn5ondeoPun0ofCiYa5VELU2LDJa
ZgViMa4dTsCsuY0te2tq9jbss4eyf+j12jdoCZQuRNG48ANrcq8mTyFhoUmXY0iD5/JQcasU5rxW
JMGl4JepRTZJymtp8PZWVcL+JWL8iCGnVN6rULkzTeVzUeQNIgI896xzCk1HSBZEDQAEkrQr5XKr
x0TpK5U8TXgUxvmksb61RyxLq1KzT4q8bdiKyoGbbAMbJl8HyI3WZX4gOxzGZiUAdxx5sT5lODyN
7J+8aAgXTl/VuL6BMZDX/Ee0heOfcf23RePfv/7noqHr7AwaglYNyYHz26LBh5D3ICgwDSzsv6UP
ir9wu2uXOES0ruA0qBt+LhriL76LTR6+cC3zhzz2bywaSHn/zdz+x2P/QwDk5jFWmbmGYQguaZr4
jPYG9e4atWhFkAXLloDXdbijp8svPNMfdujv+bxyU27SzS2x9ju5USj9QdPmYXFakRsXWEG8zYJh
q/ghirZV+kDv2qm5jz6bY3c01wG4/DWTMn+a9/TrC81mpa6Kc35rf5uPkrlvpSq0Y66Np+muu4ZT
cl5KJvA7rjT9rb8VgfrApTtBY5ie0a4R5aD63xN3TH4L7XHT2kbUmfrNGJjVUWjvxjt/d9FKzh6q
2aFbZ6jVgSO0dVoF9BDJVSp3HCnW0/xVEzJtfXRkqrw1O4Mcw1V5FdTwmquK/J3mXhJ/gcNmh0K8
So8UcdL79IbVqsbHBPGG8kJuonQ5m1i44LmhlZgl0aInj0sjTjlqjJ6+3XmXWrBg6Ps3EYCTWd3W
HViMN7/QoV1xSL8ZEbZpsO2gTgjE5okTPgTXrvbVi25HN6gnTXD9zTSutcTL3/CrHXVnrRcb6u6v
86uBKO/nWd2l8qZt2cqO1rP+Hd3YqLaMq//h7ryWHLeybftFOAFvXkkYepuGmS+ItPDe4+vvgG50
H6kVcTr6tUOlUkkqZjEJYO+115pzzOR1tPMnoOFPQvgRdrsIqi7nFRvjA77cwhs3JKFyeUF9c5gU
T1Z9nV+LkIuNIGtP8JLX2qM7E8NG7oAtr9X1Z26b1YrOkj3b6hrQM/99ctiI7dlNiese1r3bPtoH
Gggv3aKc1EkiwxVm1zZZcWH6CBauDycF+lQdrik2/eGYeYwBq5Oyw/H0B2ooKoD5rhiRVHSXEshS
PT4nqIGmcJVwWjmALxlyjqypCK3WcufO/i03Dom0UV+0Q+ZEuyhBg+DVn4zFoAFNLVFIlk2thF2j
pFRcoeKudAKl1o3HPhTt34NN7FMiL8F1ZID1oAQgZCOCPVcv4i+mD8SXJ/k5HC6JwzVyEIdvQD2s
YKvzFuFFwwXyepvSbnxnc5MPIA5Ay5D/br83q0/a6sC1DFb1ihehaVipa/CQfIja9EgBKzGte80+
5zftm5zWRQzO0d5dRClY98idI+IwwULu6hw9Y1s/mScYWjHwwOHa0vOqPBGTbdOKriZR9iE5yxHI
KKGCebxfJUf8wNpJ3IYvHfUYBE6YN98wm7cU8VuNXh/2FEr5TUzvrMebz7axYpCAxRk+980CZL2P
lrwjTirq2/Qmv/FbCHlsX7UbKvD8FeuGctNuOSHFaFU/o2PLimA59QaqET/xp/zo9uyRV33uf817
dPgDzH1AcE5ca7AJZzvUPN9wLH8dXaNrStbtR34P3oP3JTAILKH8XMDBUlxoXeDFGZj26/rbchsv
eBdu0ZWTKTqX8A0b7DsbLnm4Ph1O8h/zMySpI3NAcN6zWz+WlWGl3JWv6GR8BZorfaVPfED1ZXov
uZdFGownVatWEhDRauVKGwwAA8O65+xWPHcolYm97nazsR9XwPXd8WneI5NH6L2yHrgNAdjMK/FL
ru0UHv8JLSLL1BMtA+FRPhUnye0cuhEOT8kOFTC/Wp6tzhkccT3aC258DWtknazNg/Keb3Iw4ayc
8iXw1BXZPA4YzROBVfwaxfda8Jjrr9IVkzhegiHX7teKJxxRKMYfnJFX9ZorzQT327wNTFnXEjOw
iFxdZAsrEesNQjDWraE91kLvaOOeR0QEhczJ5dijSQ4IIEDsshAZNeXd7DbzYqxa8g9FLO10RdML
1iSltAdlP3HaE7lZyZ4eOB5vxO+LbhPlyKpACGdnE9XsyVt/o684mByUY+NCF93z0ayN47iI5vdQ
ULYUzK5KHHt26qo1R4xy+ymsPqs1TZ817FfHDFF4rVRp1e9Y+VdYU9e7Ycsoc2XyKdDxpWcdPQun
YDduzzdM55z2V9FuwCFOl+Y9P2NUYiZ5Fn+sV9rvNr3XtUls9nq8iCflPixplsG8yYpT9sugbBCv
BCRG20l9QGRCcmDMB7RhJI0uA/FFbxZkO+aE6Tf3ZLKz1j8cBdHnAKsDQS+SQ6dpfF7djpoxio8/
evLJaxZbBWa1c7CffntX9NR32Yu3JbsPKNqt+aXewVqF5w5UW2YPKTSXpwGFi36tUbSuwDsVjqjs
UCOozW+VkaiiszGrXmTus0NGklu0BUm/MbdUzKuU3VjKV0y5gRi88GbPqDqqH4la051AzHUfqD/o
Tsm4jF/aQwuBTtpzd8BzGX6Ez+Y4fraf877kqhiu/qLJRHFOVnipcxeDBu2jRnktlNe+QLxhD/RL
0GlgsHpU/EaEgb9IjWSL1tKqQYuDgET+0e9K3OLRBwzowoCPo21NZqniBbFIkD1AqEpAdrGV9UPT
X2f13WIsH/UbUfD+eI4gaK4N6FKk5SxZslTXA/08hpY5q2GzhvVmLGkSK6wjxnvncmsx+zUWT/Ga
0HqOaDMtm+KO2R2d4YwHxkPAKKMqZvZscphWHd46+LQqWxNYLjnYcth9sspOpG+BfL151UZrWmoq
BNSGRbPUPBUP49JXeaUnYAx2mdk5rIwAwRdBkGvCAQptbYlOTstBZxLPo4FRoceczqeirNPMxi/c
co9XoHLQWeLpXjFDQEVELUHKNfHzeGCCu0Hnrt+KCE1C8+DnwEEYydAC3hO5FUirHXQImkLTE+1i
EQo+W9kXOYHkqB/8cM9c+J7DTL9aR3SN5j1/kR/9i0nb8klEt7eS1rL7Oj1wZJ4mzeWjnQxHJ+rU
sn/Q8kn5JmCHG1DaOQnR4fLeLBbMxrZVtwmPm8nx9NRJe/rF1NIr81umIR26Jgmvn1aggJjd5a9I
SYKBY8lOm47Gsy/aZuSk/jpHktXaRujSFJGUTRd/FSnp5iEnF9+WZhICmP6vodCol8RjMN2MR6t3
IdW0xpUtvgUXl3h17TWyi3i2pyHbMYJZswwDy+ngQEo2kjnppuRLPDFjJ/9ulDRN7uFN2PUe/muF
hbqknkM6AvnXmR7yWdymrxPfPliHkBi/dfFgG6S3+Sa8aO8zJL1zdQguFhGEtSfKTuAijArc+7O/
mteDO+4I5DsG7HFUOWRVEBun3jlry8Da7uQC62fJKx2Dv5LRM7+DnyreW45ulw774+ptl+41EiGy
h+IxM1xDSlnd77D/V7h+iBnQ95xL94kLkphJF5QQKJnIhe3CKQl7pVhgRcPdafM6Iu/A9JFhus+f
A5chorBN3CXskCzXTTPv/dc8+8LSRD4CH0DyDSAQjrJTrnOv2S9IBUdw1VO3ty6krpem45+aPcKm
Tbbvdthi0R//ChvZKxw+KpvgymNgeUNX2UQtQk20oBmdYIOLxqYWj/2M1/+abYtD+sGHZLNIunRA
/sj3ywjrAyO4n5Mvk03ndb5MV3Igse1r96Fcyyf95t+iO5rD9tqeCGGx+2P87qfHAX/BsApkZ0Jm
84MmLzlHd+Oi3uSTdDbu5jvJqRfhm6x58ya9jQTbEtrFVef5xVI2Xesfi+hNe/EeM9NdqP/ipnCL
C67cJcZA3gPlc4fDZEff+Yc1kRTPFivxk+qmv9rxlRBGh8V2Twd6/xPaS0QGyT6+XfxE74RneKHd
b/wVW/G2eet31cN6jzDcP+nVcTK3A5jRwLOuBIsk7Y5n0uNKLaEwXgZe8ZA/y9TCYI7hIXYbRM+3
yJ02iS1vEP9pG9gNS/aEDFAQFLtbbbVdsQ3LS4w5wh2dmq0RH7+NE+yPrzDsU8+wmw27hZMKq9Je
wKpCt0Ert2Uh5s5pXVTRsLvqwKkc+b3bSdvlLx5kT729oF09mifzZryR6nUeNoHL1IEb78ac3KNt
QaBiZgePmFaKbrc8WuVJyWxrsKMn8SF+TV9achfefUewh70MhRMylnGxYocYtjWhz3+cJBV3thUX
35l/HR9cf3CR1+hFuHe//hUamUKCrse+XG/HL/lWdD9KUwIR5CPrX7j9xCWNB7H/ukmP1Ce++g5S
H5PU+6jgz1uj+UXMfZkJW3v2y1dLZqZBbOCPKBhrWJGe8Ba5Qn9sC8UzxU8DMlWo9Wv1VX8t7lFQ
cHyDibXpbFN1Wn2fjnbxBLjVJVD7Mh3CvekqDvFLmz+gmQ7RT2sVsdU6cSm72h/5M3z/42Hlz+Be
x6y9oyl7La/IQxHMrZYI0tyL3PTZuITPBvOLYU3Q0YwY77v6bF6NC88F7WUU3zGxFFjLUUGvaAMR
M7GEURBO4d9Iil/hDLe1LQWey/kB0JhnPWWvqG4VDXomTrbvJYctWQEq2YjX6Yqm4MFQz9GelG1U
ETwg7OT51FYvbf01QNGmfb5Kn0sPWVW5MpQV+twewV+x5Hnw3mxiQkJIiuUawi+V5im718dwN4w/
91HZSVVuKxExn4kjX9svHPuoGzSbMcQatq7wtJRew7WEU7mnaY6usUwIr0fgFarY8D+E/k033Cp0
IaCzSK/UIy4iyvw1lvHV90IHHjbCVrjwlITX9DmmChao2NjdSR0xmD9S9lBNsH7nK+nZ3zPKZ5if
NAKhTDiZ6OafgHa+KlgdIBVv4uPwutzYMSDi0JNP8o0CMCO8hFEIPe7Xa/Xa7QU7dFh+Vqfic18o
26EDrrSR+iM/NOtFU+6MLBgc/oFlnTZ38EZPBQGA6+i12OjP7OLozC5qvR7f1JNNtcEpTpEId5Ky
A63L9GENR19at8/sKbkjiqsP7+B8rLEwyns00Ppmnj3oq/1zdWYa3LG00QYglpdA9Pqaf/hEYvJp
2bnxMIVj0z6mbdHvtcAlHGYaoJhSSqj4ZM/6HgH7Jw0Cn4DX5pUGNwxk+Adg2w7V9/gS5namb4MH
C6Ud+FgiK7vULyDe7Nqy7Iw6nLaFbzfQjPObCcRIUGAiuEIH8zMCfQeHS0NznzX+xhepN19VgHao
mF0f+Z8ESQ/cbyHGP9yY3Nv5Gl8z8wocKKg44hERxfKvXCKTcxxUaPVW7TkFa091v+WeZ9WIEeB9
kjDj+0ACV7/Sm3DQjac5lXY6z2nG9Ei4JGHsaNywVSu+Trd26Nf/xfIKA9GWIRnYlgxAHv/O3o8X
61+7nn97/T+7nhLZf4sNX8WZ9VeNGc5/dclOESVEFir+xT97rHD3W9j6LVliymigTPtH15PMFUvV
JRPh2v83RP4npkegJn+RVyBxFMmaIZcQGRxGa/7Uv4rMqqFtpbZS+4U1ax5LGlql6mj3moPX+IAO
yI0V5gflLmIvXiLaCwoa6xy9YJ61+rXOIwHJ6bX86h8NhTMAJKq/ZwT/tCOFVRW5uGOA0Aaf5nP0
ol8jNmBgdXfjXj6KTfIJ8bwuDovBly+LKvaFjuPkVi98LWhdPenJoCzont39n4GN/Q3rBPcqHQG/
vAy09yumCYxW7cHkOLzOoP4/gl8kyf3DOtcHfM6tcmCsATrcEtbzdmIk6GqbkW6A7A7QksOVsY+W
wzmNoOkDDZiGL+QWPpGKZ52XHJmtCW1ZWVlfumey+SFBOJi+o2r0B+xmWrfyCUlFSP6ZuMMcT1nm
iF61n25R37Hesh31r6Db7fFMsVa72gURqm4nMcy+fS14Ld/fSn+WT0y7tefEf8+W9LpR2PPvgXxC
tZ12V60LN9U8I2YgFKtNhSsNdD4wcpr30RUyfb6qZaeES2A64oTbAtsWAW0bGOAVp/2a7aA88J+G
8dpmR6xJ6T1On/CB9fpxHl/4Ut1O0Ie91DO6beZDxStiYIu++MiIsfqqsaGgGIY7Pu+Jacd8IXYk
YxC5ra8nmgr06vS1QZPTYscjwMJvPsT3MnwpUpvaVLoL8x6TqhN/hdKKIdJTwxgGmBWFVPhucIrk
+Pos+Tat7eL9STxKB9qcXARaepEdIOpg/g8f/bnrz3BioMrFj1qgPdyf/Z36qz3qJ5z09AayFVD+
YGuwMOZg0aMjPqwlyy9xhBUtr5JsqsEJxVtgHhbgouEsCbG48je5D3PwaFA88vmBfWzfUuQI061P
riTPmm69Gp7qG9qeXASMTSwQrasXhBKgwbjqbAwq9jxPtcXiaKBxpMmfof+uEO9xyjpkQmyPcbYZ
9dEJv5r1OL2IHOMMtBsEhQlrIUEW+BmI+zx+KM2PyekMLB+j5Ha1RN2hT7C1zeCRE1iYB8GE6GNP
wU5nwFUwRFt+phMl90yxCWFzcdt2ie3rdFAHL9sA+ok4x6z6J3QghXaphC9NPnP8vNCRbNZtcrVQ
0FOFyE+tePSNz6amS+5ZvpP+Iu1/rx5996xWG7U9CgLm4EubHhd3VEycjGa99WA5fNRBl0j9SiQ+
OQQs3JewJW3un2HcdMxhI+6wXy9QTkT3CgWt869AorHBzpXv8v7ZMu+teMV1BryCjoA3p3YsoQr5
HhkhZNZH3qAQculB4DtrmZZutWRbWc+5/giHD45TIy6fYT90DGHd08fHovAk/OQJYcUUn9kly3mX
KvsUZ0Z6SYk1R6EhY/YEJHcK6K1Bp0+bz7z6aoXLVF8VWDvXZtrPJO2M+2rGR3aq5Je6fEF00ch2
NLsyTY2eRD5navAzAw91tGk3m06C0Ut0amlD4Llw17Vb0HnlrzpfxuYgxduesfiAnJvcppUSbWQW
IR3A3fJNAZ9vut0Si5qD7l2SQhOXwWS5BNvHP9MmvpIlx4HkLcVLYaJtB3fBkT3Jn8cbUSuUPdkF
n6cbOshtZRIRyVcmMAW3+dJrooFx6LacXPUvMPzxi7STHwOteouOzDKpXtGSEatj0GyCcY+gTOz3
KbxzyU6gRWZO+4u1qAbTvNEqjri2eCD6+Se/yq8orX4Sm6m33W380/RJIaPI+5FhMjckPyKXyig2
D4Gxq3/01/zY8DcA1mP/nL+Ln7WOUmivUiuxpL/iSdxT2L+lP1CicNmiMKBspbgm0HzdQzZZoPm0
pfbZPebLEaLzFD9bkOUJnvhuXlF5Ja+M8neNw+LFQc7aECzw4ZNO7QjnaUdl9dG/GU/miaq3Np0W
kDtZRC0lcnI3T99DtgqFjXoSXCJeyekQQ9AUbqagCrM5KLRvKJmNcA/DnQ2LUl+gJhvXvrCPIJTQ
CFs3xqoXttq3MqK+WvEJAKqG/d+VNiROZs/ciEfpeTgvmOut+Aqs0SbMlPwHWgg0ymD/PmMyss3T
clLh8vT9kQIy4s3q63jHaX6PbYakTbx3nobB/hqETlXbKpfsNh20de8R2teuG21bnMudeshvrbiJ
nrh29BaJY4JRNaZ0tYILlkG0Aik5Y1T9BCAWJiekZiMN/9VDbwbSsibrKulzimH93+paZt5Mjv86
9P7b6/9Z/olMtnVp+dKKKZpLefUPiwHlnwjzwoLuxBgbD8L/ln/obmXidwh7xxXwryHwMDJ1BvNw
qAACMA//D4beyjI+/6u6dgFo/Olb/xd1bdMOeTAm9XieZHXa1O2SMlCZP5WR7cIweArz0Wvm8FYY
PGljK18Kq6hc1VQwoUfpi+6nwIJTHnRRHkpbGKNx11pzwCJEtSHonaNLRKv7RjDaVRkHWzlXZHxS
mbXxS/Up4JzjizlxHiU46xT7TVpJodPmyH5w/7z0VXuPS/Ojw8/ViZzAsrnHISsXONHkGiBwzzqp
jdOPYIVfhgIu1hLDF6mkDZ9EeOgHvDhG3myGTLz3WXioS866PZZGlmLVC/sMGAXU3bbdWWN8mlum
d4omvsT+eNIiCypnW9FKMmkBT7s4Hre6ZMHatWLm9T2CHImBZCh8Yl48twTgyeVibCoTGTE7m66J
xCkqysdUWSZaM/El61heg3JEYda/VkF29C3jZswIt5Rei9cWu18m6B+lQhhJCB7U0l1RFx6dEH+l
FgY8eHkM9UqKJ/SiLX6/PF+3EDzi0nhLJOGUoWOOmFvE/Hkye4cl+vUhSq2rDAdIj2lmi6D055j8
w7C1AFHO9H1CEi1QE3W1RjM9EokXa+NtUqqnWRTOEmh3i0ovy2cywSu6ue10jWI6ULPBFLoWkcy0
IgOBVpROUtwt3mJKkFFa9jA/pgkTa4zBTFIHVVXByseUSZRHLkpBfoWf5CTqiVltMZfNyx3wULpd
XfEyNm9ptQ3aVmFuKutehOAJGQSk9DyhS1pi2W1MrLRiUTjoqk760NZuG5WiF+Nw930kAnPf433O
axKrZ6qcNHhIlcKpP71UsfKikO8XQmLtYtQKgVllePD9jZWIXiSL9AVbwOzlMC/wJokxrcgC32XW
FlgVO9pUtOtRKIyVPnCmV7tBPNStclEbJlaS9tZlFOZ+1x6GsF8m6/KuQy7oZBaFdgSPOc00OC8N
Jwhdq7HTAAb3UwiOcY/MNg3E4xA1xkYoqycASb9mhHk8Szp5Dcb3KBb+TzclZ3HmfDRYFLNyBGkU
Tampn+dm/MD9fZKr5jyUs1OFQF2GwsI7gW2kst5CowVtMxhU6f49bOdtkJJ+ZAk7oSDGR1uo1w2w
Lx1wMn2z7BcCpU+fQzqGISpyIQcfKy3pO4GARD679gKQfUnuH6aWYpIJTQstAjABfRTtRBCmTTHz
oOhB+DZJHEdSpb2Ken0LshqTnK5e8hz4cKQOT+OYi44cSOoubvGYjw23vsVZU0WXJ48yPGDl5M9L
fglyB3EqZhfiMMR/gac7Uhmq5hXaA+LrcqKQVej8AwrrBvSF34tst5F/ieT8CADWKyEiSnP1W0u4
NgH4uGKCTDgHs5AXR6XJ5HVrcKQpdWk3SskO1ACH9l9AyRbHk1qyEd07Ugb8p81mfJq+eOmSaad1
o8qMFDfMrDET7sX2JsnTUa7o1oh6FtulGaNXMCA+DiCF8QpGNGIN8Pz5AJ+zyWMnjQr02Ep+iod4
LwnUFmIUMLKdAj6HmUGQWdMtjsXFJdnisq3HlgRUSpQep+gh66hqy4HpzBiL0uJP9ZLRgCghNkcr
0K4xsucq1J5lcbrqdYjFZyRNvcTw35UiiIiiBnGg6ZDbOOJLBEkPU2GBQy/HXf06FP2lC43rtLA3
ugipb2MG382UILP2AfcU4tkPwh+/6Z+GHCxcMWwmpX1PzJm/00VnCU9EJk+jX5INxkD9TKsKabVg
YFZiRjV20nkKLGLITRr9faDeNR3xgkUiAN6ncM97/f4vbkwtiFryWwwTMiKtqX8D/5E1ioi/VCZ/
f/2fKhNJ0SkjqHv4p/TnyoQQGomqBCYlWrzF4fi/7B9NhHCLJQgbEkE1f25LKfjEIXEB0SKM7z+j
TuqLoemvdclf37i8/P8/oX/SyUp6OWnq8wAaRYpOc0QGyEErmQkxmUB57KRJvNEK1ZPpiqcNAFdk
KJK8ZCYQ+QBZd+Wjbcj8e5BclYlEOLnfFXnrSPJ3hhpuklPPREuaZtmLIfv3wjij10YFbe5mLNuW
/2FUzGewXAxwtnim7YSI1KQgUDbTMMR9sVYxIje9gcq5aT+ywsRTLDvFmNiRKkjrcZAPSpYhUX+a
Wn+bVBi3a8h5KKbGWltVEsFixMRqqbZNRHXboliLAaEXnEpTA2hWsQSGtClK40c4yp4RFnsrYmcT
o+E3RFoUdSipka3DJYP03cTbSX+zFok+k/NuCuAZDZwiRiSvkZ0ZmYNhXVsp+rOPIHnADCniljSM
msipwNWUzq0opVpJX00LN6iP3YpxRsEBRMKjPNbDJSB8RlcNT1BRqvWMTvOGdiAsSAPH9gzdJGXP
aRFHjXV6MmXsBBOJKajzgG8TfLJht3hm98FDioeHZS2WkkM5o/frI7fjaGMWzRHk4UPjbZTAdJRf
vySwjilPPMmbkvSeoucigNZWNH/f8B0klQH+MlzXGtFoSM+zWdwG0+DBOyNzC7qSnLqqgOGJWfww
8QZZjrgCeF44cL2MlfpTkIqlL92A1vaJXdWhn0VCeCC6hK7miL57WOVwFvXuUcfaXm7ji9KgcCP7
S+Fq07NJnqfoTLLBseSkZaK2VsSdXiUfVZleQkKhJ0ilof8S6Q8ZjZqEHUTQt5NhkP5Fq5GmTMP7
0+TDjCdsMH17tnwQoSiSciomkzVxAL5rvpRxcU1J3pDCX7ECb1VGnx3GVIMt1yz8cwdNdDVm0o2N
cN1K9zrNN1P7O+nxGpyFZzSkGSbQjIrEq5hhVFCnQIZGzDyYTEPkQSvvBuL0lKNcSvXZ9YX2tU0J
iNCCz45jKA/iukpmRAa+VzfKWQKcrytI31qyh0LSCdBMYQWRg1s00EwYzJvfoe4iCAa40jYK0MPC
fmyC77iMD2lKyBoO0znz1OkniXTYqcTTkwQfwynO+Vz6gIFaFx5aWd5JAwBrTrktmr6enGkRb54E
kTONqR8XqCjzjm7JEyCcOYsnt8NBoNLJxrvoqKL/qBcowhgRjlES9gYYIOmTD+IGPZ/OlVxz/IdK
Qp28lSo0fIHgqK3MdkXs02B9yqJ1l/LhM8GrFHWFAx/SNkbrKam+IjC0gq5f1VL9mnD0KpT+gcU8
Ru+4J7LyYpkDw16ARNJ4zwym4Ajog4kujgI2oeqcUuOSUnQWKJdSvAFze6/EnpAAdIM5P7Wh8Mpk
wCmaeyTKLy3+v3oicgiNbb8EIyawo4zREZTqOJCBQAg30+M+2+qdbpvNdK4iy8sU7EeMcs3uEMAK
r9BIhpHgdlJMvHLjhp1yUKP0UCbk801o0UzZbXSVCyVxDGJMbooequtznLQbXWVkpT031CtSxDB7
YNw0okOzxDN2uXOhvqrKaCdksxtCu2bX2SicUyARbmOdKWMBQKsV5i9p/A4wJwTArjWj83giV3pp
HDvA1XIlX+Ui2EwQwdVoWQgxK2GCUpCixjUqIg3nm/YuNIlt+KqjUO0UZf0x1/5uiGX6xIJ4EEdp
rzT5q0DljwOASIle8nokvVp8yxPA/OS0qjM2krQ7ywo6Qkt9ipJoF+skUkrGQ5Cs1yqdiSHglhJp
82lphcuTHKUQbaQOg6IQ4gs5MstksKehzIYxFu9RPrDc9ktOuofBx9EG/5EY3YQ6gVVhRIVZxU8J
04JYIsTE1LazjvcChlo5fGXAqdQqxcijEbDaHiS5cyKDQUclOgK51iNTCowy576ROJl30k8YR7d4
GiByFeJPVdNENiG45AHcdlyFNA48pWmhK0q1rVl+hGBKRWS9PLkV99DIl2zUGu2UqnBKQJ9RhrdJ
zq/kBz1kAFZYHnd+SzICfuFd2zV3jE8EKdYMmn/DDPhSTaOO/ESNbAU5GZ8wy64KuVHXVsASWzaM
aRMJhWQ5Xnyp2gvkHfbglQwhc5HXs8zM56LQ6KAxlBX7ystVitjCP8zVJ7o5amP6XUb1aAzfEwCB
Wf0yw8/EVZIiasO2odKlzCWfZv37YDFiLa6dhWrSUp0pEVdqQ8aJbGx7vHKx0d7CIEodfL3figR5
tzDF/aAbXmUS724Btqzo46G2PuUtCaOpHTSYLE3UfblZrmaIND2TJUtU7dJKvThEwq3EHHFbFME1
72bpoEXJqyBkoH2YuAZt6sRi+urDeObMxaiIVAq6EJXpYwESTmJBr7hBZId2n5QQM9CI2WKttzjr
zyiT5vBdlfJfqSlOcSO5uRg5HBq2FQrXVoy5ohTM+aMOEW1Ky1OKeGlRyTXNupgsYsQ5P+Zi/zIi
fB8Ggj5r5jUlVmbuUhVhjh4MJ8vvdgFCej8M9kF/Smk3N51sm8B/8Hg7U6G7CmepiHh7oSOVYy43
/8219zIPhUYLe4QZrf7vam+R3tlfa++/vf6ftbf0PzLB1vQDTUlTIeL+pStIIW2IINyhG0vL5Pcf
xTdWGAtMJ+06VSEeculC/mMozP/iXTLM1f/In9D+owAKaJ5/q77//NZlaeka/qn67pVZ6U19as/y
0R8BXjml8RwJgZfIj7bGnIvkTbq1HDrveqV7CU723jUslAwMDLeUZAh2O+CYBxIPUIFC7GCq9z1s
q8yr1VvcIKDqmBgHLMyMYkOSoCBfMMZAJZfyO3guAUNIjt49m/llknZW6xUD00TEfv0ys8W/Mj3X
d1Fddb9oIaGd58p6NJ5b9cvXbTplADwNO5CYUH0RdiUysH2PfsGSIzQ9DMfBdBlU99aKsprhJVFP
QPzQD3Znwe6fay/A4dnZQ7iiahlPJo838+Edxv6OE+s6o2sY39vWC17C6TRFW+1OuqxQ8xlttfFE
XB8lFf+qi9esdomh9Z+JIqsRsXTE37giiml2ggMysmByxKvCZlttee3A6f+gvy9fngi75LdTXRXo
2bJ4u9IZ4ZlVO2fm7yl6e1tt39UJRwKu+ukqMBtz+rP60aGRiZwntLIUEzuYUHlIO2mlycD41sJq
Wsso6NaDg5V/PcZThViattFOk1gtqSu+LECOIvWWm/0m7iB6IS1D7Me4C67Z7whJXnVwygnSD+gF
8scUhnXFcCGW0OnvOf9kSSKtefBSjXDKFbzfwHDMBl+HtRHqNyvBrhToTyL8gY84+tQ/fNPGOqSt
5mvnMonzh32CVwpcqGF3X+O1Rv6cOWb+hKy9Fw4Rw4yV/DAvCYpp3Je5TRVSd65yI2kS9Wz4ytou
Swf5ab4KaLiwePz2vnPQUeeQoOsiH2V88kxWCeVuwRTudYRIj4EDT/OOMUm/m86gYZ4GxkYEAgBo
O8j3WryWjgLjhoCMZ75McMCsYB7MKF0tEOihW/UhpoLW4URDrYDVyMtkPKs0Rg1IiCs00ACT5aaE
mw4gxX+2MC/xrRobxT9Jv11ISYZtaWvSdjxh+z5gcA0OfoPKRzvl4abTzibU2gkhLnHxau9K8UZB
onpYeBYttqD8tJAAvY75q/6JxusYvhjRa3IghmqtQl/5KE+ii1XIDGzM/eS3l0flWhyUXflRbfuX
enZSZQeR/SZchSMA9eErQuWK8vZofOIyrsmT14qt8fpUHet7tgPGCn6+fmu53AjkV4Gn3MBLbDCZ
FLQhrxjJ+r21jjzYOTAn3tQ33KL+k/jmH9SndD+dNd6g9ZzupZt2Gn38niv/WzmV+xq0EQBdp8MB
h4SsOU9v5Z5zccbVAgaBX0A5Slf5riDRLg75y5t17R3AvNnWIYU8fEl/aevPtPggdPNNkOU5Sld4
CK3D3tcRoLIqHhOM0DfOv9wsOqUa6FXO0Yd+xy2H09pC8TKtQQg+69xqevMm1o4okR66KJyTw7hD
kM6PyUKawfCfY/yiTxdYxIioM6GQHpXgaATHUHmyWmLayHdK3U7AicCl5YiB80H/irubirvaiwUn
28pfQGJNUqqlq29s+bXaIerCGcWS5FKDMe5jcEvfNbzR+pwRxOh7iaQooB3TCk2sLjGCvguZh+Q6
dtbZBWPBfNIfYH4Q3Y8v+Ynahp7po9/5G75p7uTrcKHRK397ja0/NC9BpBlvwKEcCDGXvCxAZi04
7aaiv7Eyt+MGz5EKO3KL0yk6yhfrBLnE/B7IKNjN685OT6h1TS+Aw0KIhLZKf3XFySQweJ7x3Btu
g9z1jKOQqzeviKwV3/oNH+HwGwWx080TldqHRargHMReU81QditW421HaOiAeqB3E//y/7g7r+3G
rWyLfhE8kMMrCQLMQZRIiS8ckkpCzhlffyeqb5Ur9HCPenW7LZctUSIp4Jx99l5rriZx8eTOb1yW
sPTsC7nUDGEdYUOQJH/KWdj4w3E8hlCk3P5oIgoH4qAER82uXwZ+3ZykZvzfe4veMlLDohXVGrEI
9vhleNBWGtOkbKkWV9GYoXWgyP83Fz3GFBxjSZQgqqyLKl3Bf6CtabqBnuynouf3x/9Y9Ii6SoAW
7Uy8vrT0fhiFKoqky2ReEeSFWu7voscEUS6q1EKy8nXc+UPRY/6lUaZDYvsalDXNVv9gFKpr/2UU
+sNLl35tOXpkceiVoHaHPjmMJLbVU8g8m28AHjVad9FajQiT4EjNSEdcDWyt4wI362uE/Rd4o+WW
+GXk9VA/BPFaOBARw+H1IMfwiMFULq2u3AzgpLWWSDkRMC8RzNgSO72yURrdwMWcezbcTjHgfLNH
5c6wG/B+sRR5V/wizMDu6qw+5wcggmdpSbgs0i18B+i8dtVHfFau6bnZkZuyND+wKREctutH7Loq
6FaOC4deeKPBMz5WD8lD9KCv/WO30F15TaqA2zvVYljX2O44ju7KFwxN40nzOY6C5DxDuVkMN/Up
WSIaOk/qJsXBGnSlRcIzIn1r0T0hXJtUq968wk2Itkm6xgf2jJE7VK04BH0AyBk3Eb68U+iQ9FJ8
jNfgVDxJV4TaV1wsLH0pSu8zULp+5tA1xAa2Se3GHXaTvapYizt9TqAPdLHL/RJd2ucAtFBZF45o
3EmZwc9yHJEhhivrLLPIx+jxOp5fkF8kyTYxGxWUVJ0KUSI10Px25yD9wKNxb5JFlh3JNBeMVRAt
M3EXsGVo0HbFtRle022cc3BmSaZE6QEkNda+8nbmiawi4Zhgqmgp5NJ6HSR2VLAJBvzMVyYpaGvM
E18SN/VKzo4I2XJgTKPtnQiuHoDbYuVQKFdpDo/HAOVVvktN0nXuSLP2iwXiNHVuPr+EvEoizmjl
SXP9jJAj1PKtqD5Mkg6yb5kiDeQoqfOY/Wdc1WiIpMdeXFdcwX0MSnPoXWWko52pL6EXOmonXToH
zZQlruWonUf0fKtqrYOMYx8JadBFm7JbBZaDngSlCTvkIXVDFDJ1BUVjL1qvwk6O21ls3Ih8RlRH
R27teeSGo08ZlxJ92HwhJhnALHUuslk2LlTbIieFbmcQodbzq5lMdnG/GUDFb2Bh0UXZVMM1fC22
tDQz3JzWq+fbOA+K5+w5Ddc1k0LMG9BwloC5VOtiti+j5pKLNEwm95nw1j3E8j7QTnW8TTLXwNF4
G7xTb7zr4ZdBPa88+rgl+2lY3m3FskHkxJ9jtufHibSEBSJ5Mae0r6mifYjyp8EuNI2vqR8Y2bKv
eMRCCcmFrqQUDAQfzfOnelwo0q4mqd4wMGtI1b6r+7WofmnJr3fl/iq0SKmiJT1AtB6z8t4tMoSw
W4rJe3/sJo5i0nOowQsBGRy1VJjTJF81UMgakrHAiKhzWp4IeF4aE91hecLzEs18moOVuiIFlfWF
k8zJbPaVukxvMW78ddGiK5yT3KcSx/oW+mtzWNVcOKngRMEVNq7rF05LYG+9FutzgBtPoY0/GRni
TbzmNy7mSzGay2Q541ISduo5TRaG+tzpNOMWJRGoh5oly+2fkovAKWs/tE/BK7LgNJjTlrxXW2QT
HK7kcUWMvH5fIMmd1HDcEe32edcshHM229ncjwMGxRk9MiN9wbvCH0xpHRc7vkNJTTTMuYXCFYEo
kx5eTT6H+7X6JDITS/I9cZNLdawv0o7df01tvoUNwoU1QzWbLu6bkeWuc82lT4GubkILE+DM3Jib
6nB/K78wXOmuJP+u0xuavOSML+qJHCdGqzhQvHNjnro38wAJd7JPeHaKfaTJYfqCSXLTD0Su9IyI
C1CZJyxg8McINllorqj1XyoYD8pypEOvXmO3wMQ6J58dBbSx4nE+VIArI4Xwaag2fbghIv6F28t4
4RPEby/oHosp8byzZgMKm+a9Z1sra3KqOR7nYs+JFwM+8Jt65f3Gr6oyJbp1E4EiYn0OcFczS3Du
ru6Ka+qlO7PfRY0euYQuUL+D+Sww3bAoHKPr+CKdQxMXFK7d9EAApF0lj2axyPIVsd2EjxGxmKgr
2WI5TxFgPPPm/osbQRMeFjG+KcFIV6z/5Q6gWPm1Jvrt8d9rIvkvc1L44wxQddm0qG6+10TKX8pU
KGlkn4pfs1S+N4IsslmAnjCHpedDh4qf960RZMJEoWVFnwg041dPwR/URGTB/NoI+vmlT9Xej42g
8Z55QeFJ1kGUmtwx4Mc3CyNLjQd1wKPbN9wGQ10j8S/kfVNJ5XU0xgZ9fYJgSq77zZir1sqsdPaT
GjFw5yH0NarexyBmpli/BWSeuo9+jGtQdcMChX3FqMz1KgZqRRl2mH/jM+05buWS2Lu+Jt+tzTHP
lJL8LLSjtO6smhukiPEky30O25wdnqmK0zXsMogO9FncCkul8cACJQBtjYK2USSXN9hWdDaYRRD8
1mrrLiVYISzx+yuc1XxO8VUjECDRvCVTwlNbICePaZPPYvTjpkBx5qGSmGY7vqW2ezMlrMi0MjfE
+d9jxw6bcedjkQiQZOSWetTVgf5rfczh8+fAWhM/WBfaMUcjXsZ4hmk3V80jl8RiBLTXZGWHDHVY
FQS+5/B4vVr5onH8lNJ1UBvFrNVPkSU7CSJYGaa4r722QvMg0yiWhrcpUiTEboC5OjJTV/EjVwZ9
MQ6c7wvx5AfIZxp5n0rKqiCmw6L93ODrNUloUW1dFoi7QHgSWwf1Hu51Om7yhKgcC9YiNX9RinCt
l+Dz/btEjYNjbIwiIqi7tVRGx2jMltWdUJsKGIdWk1aIA1WsF4iLHKNnpRFkuofgdTE3x9oUgkBw
tQJK/S75lyE31vW0vwAxLwfZHoK3omBakHSl4weyL84EUFgBqrI0jD/SQr34Cpuf5F/HSfXDhOYe
Qx4w4tPQYJsk45U8nfUUWZCqnDwN1NgyMjiZlHEjXRJ8y7gaExZzdUsl2AFMlIb9TKihVujqG1O+
K8NVuCyjbUSj48sD5kyJkuEwyhFyR6ou49TIH2LtuVUQHPSAXQRKnKAyGKavwxjKkyp2OqyxRrGu
41vpY6tHtF6PH13PdJ++03h/jXmLRxI7Qh0Y4fhRVPKDpgwzWQVhkT10xA3JWDR79aMWOkcs33PE
Abl2kyJchy07Cno7YaxmNa7uIdyZFGV0mF1ys2Z10TPs8WmgZlFBxl5xFEpCjygfaUfWSPcQWrhB
2j5UcJNjn10uG1Y+frtJrKgLKgZpfNRAEDJGYumdPuPYH+XiUYn3lpUukvGD39+j3uCSDgaiQdDt
PIBT/IhMfniokvmjCG48mJshpO3XmGRJXP2AemBglq5tAkqEuzQVRaA7OBE1A1M5I3etkGcBsEVO
Ktsvab8QV5gTgmOEPSUviRRC4CryR9PDw/CvRqVfxJ7oc0RKzPZ1p/ZqbEwUEQB/0qF1WF1maTGN
4Ds4DyFsYZoxas0rK3pbFMiGgBMBNCnuqiUiqJVAxAG+/EGvlwYtYuZtMELpZ/Z0i4ZrD8E6gGwY
pNcECZTvyXPWkiWDFltG1YRVBzwKTtPh+e4xrWxFxOwhv8jRJbpHkKqnivagCNggMgZbkj64VJyK
EZrB8Gs0j+HQ2NLwqNB9U6RsE7bERKrqQtS/NPj9S7gRCez4srrVXGmRh4ZbJ3ggKaSrOSKzrcMF
GPWZNdbucOecEYNmeA1H1iVUat5k6PKOMhr3kKJH4e3ow7uTyZYKk5+AxDBYD5ZsZyOlRwYwhdfW
cgjKySZo7l2zzDIaKpM2q7ca2lApjt7c2ooeuXRasupLVAJ6/qrmOq1PTzkwxbBTjOFqFXLQMSBq
1g9ZGb/7wtnLd7GXHEdwawg5WVW9NdA6VtY1EV6sDHgesPEC83dHWYEzEB5bI3KEkBgXS8KB9UQy
mBtmQHi6cadYLb6scTnSqpuSbPpCcsykPXhcAH2FDdrfprTQUnqXApZbq9ma6rhodfp9ocjqcxED
SBkV1d+zYn0WDXxwv3FF+ploHAQgkKTsGONMt4J51n3xdGPZ+Z5LTCqQ2cyVq+fKwm2Jsp7AJXa1
DoeBsAFrrVWMipNuZkWQOHN/Q0rrY9Njk8V4+e8tqAiW1ibWminhipQYsv1jkwn12y+qtv/y+G8F
laT9RYEmUcnQZ5KQqP1dUE2fMhDb09r6GndHrfVtskapJVJQWbKsmpoy5bd/L6hIfbdIYueROt7Q
KQjvDwoqvvpnWRvP3LKQSUlo+UxSAnhhP9ZTVd5GVsrFudNJO16LUIfAUUgnmkvVsKjQBMeuGO5y
CL/6k77QH8Z2oWBCC1d9vUadMmR7IzCwpLxWTF9m5CNV4qVec4az6os6oxmzaBeAPrCtybaBU1/Z
S+2TVkhLnVvhqjSHMlr4N67HIwY2mp3YN8X5v/dCxD5Bv5FRq0hpb1J//+OFqMkSl9PP3c7fHv/t
QsTdIWmU7YYyXVA/XYh8ClsHSGyufoiCGlfbtwvRpLKn28lUWNQV1dB/uBC/Tn81XZThJ3Klotf8
gwuRk8AvV+LPL11Br/nTlailqlgqaVNj5R3G1fguM7TsnUGDKYfUYKbDCglpG8xKIFwCmQzepfpE
fIQ/lmRs1k4F2YA5b32Ehfbd2ueYNC3K4cpR6NgtkuLLzlDmigIreda/F0Cf7mspciphC0UjfW/W
zBE32jNB3nOMfmkLEeV5eI0nujasubBcZ2sAs/Cfh1m9pban7gYxa8BK3Q/RGtuxtBJShyjRbCNP
uXK7ifB05WgyGxkYIN17iGO2HBAnGU2sg+4iOTQZZtuRyICY5Ir+LMjy0u/PUv4o8ZhhkTeFQ2IP
bT3NqfXe/tpnaKediQ4uhwiq2CUinKqYC+8JA6nRQTufrlqbctUJV9UCbSp/361FjXk6f5ZdiKjw
GCRYZo7ghCD+8Hnx07u5GC4xjDkTytSt3iLGHATiyJ8COTvNJIWrR4MukLxGqieRHy7id6wIrIpn
wURY65wa3A1ACmQqd1G6kVpRwU2hyxmjm9fgMoz6u4V4rBLdtgsxOjKgBErRIW5NtMlV29txCVsk
tTbR2wASZCTaKvHGqzYwKm5BRYCPD2jnGp78SrETFs+S+FGLFynboY+klWAtaSZ0J6JHzFdabxRj
Q/Ilad/11Pzs0Of1pTWjdzzsU9aZyuxeoecuiijFQWzQrRyhz6M8LU5DpO1HU11bPpjamD5xr1Ki
UN3Kj/IjH3I9fZn+HsoFgGBTJuVP9G+1AqaJRiIy/wWzO+00PI+f+Su0Bwnmj/SlBC3VxhyzFHJ8
D8MZsdFer4NTQrQ8/KZyNpL/1IbSEhw0OMuTgpa2aCUb3wn8Z/Igt+oE4zMYGQ9fqpfu+N6zlRcb
ps7qrDvmS3qrwsVAwgkH1A7m78zpHRZhHB6ICBlYqjatvo5kQcNJSbUebGs85TR2UrjnMhNfNKUB
39onpvOM0GaWSOekYRbGvDaJRScI3ozXeljFUNQsiQODuAaVjSczBL1z1ppXXJmDI9ym0fN9YaQf
pBVyroHh9YI0Tn+Hvs4kt3mmQ/tuBSf50ffnLu+JtetqLBnhdoohwMXQ2UTTc9AWwA8hqC3YPQSc
GK41zBptIfNdkvn4eT8rrr4xPrQK8RNjVKFEF5fNqwHprZMt9ODExCL62l5KjdcCdNYO5B2RSvoT
bGN66FAo2aniyKnRU6CTsDMGpp49CtP1c+8OEHtrVH5S+khf3iqPmXeBD4Z+bO/FsYt8pJ6bDkZQ
hzdI5oz9PuQAskmToXEGtGOD9NQ20WpIWMJ6S6WBfAFFhvN6dr9jCdo0VPA4JgM3VnahCF6mPNQK
ngpEa5emBMpmwhQZX9Uaq/072Ux2p1/yd55sFK4DcK5vjQdC5V+8SyL213XRkinY2Cj/xy5JTUfV
89Mu+fvjv+2SU8wSzgYg+oqM5eBHEwKf0hCIGgQqfTVO/jATJIKJPZumGRvs/+c2fet/8SmZrZP2
mEYROOWS/MEuqSm/1muTz+Hvl07I98+7JAHcWNgI9tgrKsjSmQntFWXetn1WDv27d9koZ387Tczo
q/roiVhO7h8ELHXiWqxec/ZTFSrSHE17hh8q2cTPLJssqHwtZjN5x0YIf2/C3nx9WGNeuX2a+kne
yTduqv4wfkmfB5fHf11zu5O66w/pdGnyfVI0OuQqybv6pUTcuIho5KP+rdZkJA1zCZfaQWxt/lkk
G4MVNV50J+1OwBKJczHs1xk/ltQleRejVJ6LN573cCIzwQvP3KvpM9qvD19fIsDG88Oq9sFzEG+8
nPg5onv/FD/n0qy5EXzX3Vp9ZXDfTCECDuhAiwABZ6SJgHAJVO5r/GKOC7bUdhUs1WCuXgBWHOHC
bSaw1YS1QnTqKo4BgRsosuYgKAKurNiKrW1zh6bezqILt6TGoFGSOsayOB3YoTaIfS7ipXsNhH3z
6vtuUuzbZJ4w4Bxew5dqT3gJYksfgQ06neKgkGeSLdpH3X/OQG+wdumzBsEqjUhWAQA/ga1edGwM
q/IxhhwsvKOirfK9X+4qcSUon5m49IzNgBWL0dZI9+AoQIEKdjREddkd61X30J+NJZGp+rE7WtYc
sRbjDJb+auyYmHH4JtVxyYYAytLtH9gzuiNbRSFA0qvsnAEvPYRJKLLNEKgEb9XL8MV6BWV6IRdY
GmcEBrzEGwO4qU7E1dPwhYcjMULHMgmU5tNfgCTlPWr2QF7W9c6q7KacExPIMK4S52AyOHkMyZL1
7+uWxVb7gSymnbkPjeHyaYarNBcPb6i69EWIw4I41f2UR0fO3seakQrEljUTFomaIp0mWjxVsKnp
kvh6+ZFX3iebGnYBkMZHokPZctnqdOlqTUBM777kJet3HKO46nW7l1e+75DEUtPgzKHQgTglKwSp
fYV7j9zZLwAFFZf/xsvjI0+Cxws1m+1HodBmXRDPx89U4cwdaS23J+tSimu2lEO6kGcvi637Th4A
cLCnnAEwuy8gCeC9ChEd4AWD+7Jv7fsmeVdSKB275L07yAG6aah77YmMmGdiqEieYhZ0CODMMu2n
G8Bvw1/xDvCfM/qLgU3W1jv0LM9uT3xJCD3BLsX5cI6ee5cErtbmUYwsl4RdYYqjX8vOlC54uFE7
I8ltG55bBmruqXe/ZmsFxcq6fP2J0TNfPm1fvOf5WuK0RnibzZcT2sV3U2I3NxwLadc09koXeLXz
iY2ZvPPNx1u5bk/xckre0qxF2r7X8opvl/QOTRPtSVPX8al32weeOHUsD2aSXpP8NZ7JW/M+7x82
uSkrYM9wyATH2kpHa0s7am492skbdYS6h++V8FoFJuoz6MDI2HthFXMa+KLMuAaX8b/6aMkhX2ZG
I2qKzADnfxwt9UkD/NOmSWPxl8d/2zQ5P9I9IXWL0ysf2eP+HhpJ0zxJJoNQptWAT+/HoyWKYmgC
cAiUrwOlv3sc5l8cQ+lw0AQRRekPexx4ZX86Wk5IKV4y+fDAptiL5en5/djkqCt67eREYQ15LpNp
nYyTmyFjoLMxTSj3WSUufMPDhjzTP0tzaTDvjZcQgvtqRaNZBE7WzIILTV5c36xj6VI1nDZwWybL
4VneDcOKSjQQaYPS9uCYhsvabkNbBZcJ6eS1gWMAqeUx49Zm1osSgx6o356V+tGAuXaUQbQO45Ok
DE/Kvdn3PCm0A4jV4o34pUzHTRCDEumgd8SvAVa0cljp244V2q8RZPj7wsYbsylvfvseECxqBUzD
tuv9HkGfkb1meeOa3POIQ+YYQSBM853w0fk3+Vo/tU9wKfOTvPlUH8NwjmQiZW47Wy7XTb4k1Xre
RfP4xD8bsIhP2HrjyGYsHZxh3NBJZNBM4oo5U0K7uhbgE2GEBE6iHsoaHvLz2LJJzQbTGZSlBkkG
jzr9cN6l3iUZzZediZELuIgBGBNtdWW1O+/8L65rGZEy35yqRTRnDEz/uftjTd26X27RXx//wy2K
uZZvyfVvUajSXfk+16X7o6mTqeB7r/Fb98f6izRYkQhRkSahyAn971vU+ksh+lQzFfzAloQ56E/q
WnpcP92iGu6Cn166+Uv3RxbJK05ThVs0hNo1Ym3Pgnmolle9vtTVA/MOJacskcBDNKS81dUpHa0n
q6Gn0USX8p6gW7A8dMn6W6/Cmu6jBW3eTa9bF8HQnUgTXz11BAwKwRDCpyFauOciIiduBFiSQdxj
DwW2EVDzNMUx96PnQFYepSx1zZAb+o5pXC4+9TDENNdMKUIcDyNtW4BJrBvNlbVh0UTZsQbh4enq
YUDnoKVw5lt0SqIK42iIHqyM0suT4wcZIJwO29GCK535pzwcd4l+P0eKRzWU8u1DhWWCDoNF/oVB
2rVKyygHzN9nKKKp0EkkomUhMNNoR/GtVjBSqYy3vFhkUIKqryJrJ2+XSTHFSitQLn1jJ0vDbnLz
6cJVx8h0z1tCmsgCUS3O2dJL57XrLlbmqjTcQG7sPAUpiO7RzxiLhakco/idLMJVKURUi69l2QCB
RPZe+sir5KXaAgG+Z+T9XANNe7D0Yitprz2s1y5ZJ33hShihkrHaVpRm+UTrCmFRkp6R3SUnSG7N
ndx1j1nsvXOkHE8FhR99emD23ezO6oO9322ZvcZqty1ROKfD4KjqMheOZv/RQLW2hozZHSNHo4pt
aZp8B9HW0iH1WcMGaxKB6RFkDRFnIOYv3fGjfMs8fmFyQah6vS0TCWc/DTqxuQ73FkMhk8gpboI2
xgQfKDuUhkRdYZ7Kd4E+IVissy9Gr6Y5bjycEEWEIEyJdzqqaIOeixeqTo7yy0cDmQDgD9Vdpifr
SOCwFQorXZbJcqzdSr3p8kuUlbY+WfvG9HBvoU8X6VFsKPTuqBH74HGchv/Bk1VUszZrd8aonNso
t1XTW/ybV0uTN5mrQFVBEqG8/efVUp++4OfV8rfHf18txb/ALlG1KKyxmjo98ofVklIGRAGill8g
SZP8V0ZHzOLBQ38a2tBV4HmyxjEYFdXJX/UHXQCW4N9Wy5+euvFLFyBQkKWPyoRP8SaRfl88FlW8
S0YCScHlG726Y6ITwQ9BXUJp3+15VmAIgZfj8C8yxfF64TkNnnxQlolVLFpcDw1iUM3qmf9GWzFA
lNWaZyZUF14nPbESw/+Dr+HkIQswUwh/rt5MDSq4qBxEPBG5ZdimQk/BL29Cki9Ns5hldPkUM8fC
nsNROulh7abKgyxxYI/CBz/T900YnKtIwqnIWdtgfFvgKo4Huy7uG6tirhRDHcSoEwLdlF4U03LM
0rS7zL9loPS0iv5+ft82Ig1vo3yQ09b2CQpBRYcgyR41KNsdVVtG9omsBYvaApQgE8I8FBwgTTz8
EN5CbXX3E1vU8odxspNWiM4671pXw3MfCQfzjv01TFYiEWoFoLuyjDaRCdNBlV9FL2M3umSEz0S4
CmIgBZqB1ywbt8MIAyKorn0TO1FCg8Ai5L3j6YEZYsUlWCgj7V6kZQIEZpBmomKjP0IQ6q/wejpB
+mYK6kbu/V2MADJWA1dj2pazMPVg04aAlnqUAOfX4lNQY6tKfTvlKAtSj0F6K6nQ4EhN6aKrR3Cg
nLxruK5CvKID0+o01hcB/Wsd+02b38Fkim8gA1Z38KKCDLM+4eyJQyrNRrun1vPp0KemtfCkfFmQ
dTjAThmBPBoMFqJSdFJQjYJn7jXxTQRwmrOB64Lk6Gx/Xt86AT3xUR8OSsG4v0KdqcJu1lfwnWap
RG5L9VgJ3Woo/UUn3t0ep3XDwZuMP8evoPQQUKGbJT47mQ0W15Am7fKEKBYTlJcnb+MBnGhykNkv
mLHiYhH21Z2tMBObfSEgkReaUzaAb6iHtVWM87DHmyciRmw8d3LVikTOWC3ykXAKwmSnT7LwEg8Z
+krBriWiQ9LwhFEAfhSaAHP84pvDaxQCZA/zSzv1fJsEaTOCyQZnq1K6TYWeu6D3YaBpqtv3nKjY
zCSeI0+VbUD4lRGPCwmRKa9s0szwUk1iu0x6UUIBM+S9Ddt3tTbIu9bsAWx5VfeHfuAyFoNdxj3R
cJQW2vyYV+QGSVjlgzHkjpQdHtDDs/FhgGFDuksS20fxlhUSANxSWxZ6uayz3PGwj1dx+u6LkqP1
xvbOZYt2YpUm5D5pJLTTtRdbGLWt/Brhnfea6JAOZOdxQ85jtdCPcW0uyeeDKnUHKFQWxyKTzjUq
fBMlWVoTMgzgi4nNwjMf8kKYEf8HR4FkiEnok3zpS7T5woJwwVlGnlTSNoCoaa2Rga7jRs4mCV7j
Nf6iRYPuMxOCSzJoe8lsN3cRmJfgv+dJvxi8aCn0xUoCezoqCpnsPlcL3CqM+HFJnoqQu//izZF8
OlUy/9N3Zq7LSeEfbDOQlim4f9ocf3/8D5ujTC6eiNJTB9Os/HjaFzkwqJJMXB84aDK6/z7t639x
8NaZIusa2+pXs823Frn+1+TBwU1jwCUEPfhHm+Pvrpmfn7n2i0I0S6mqhUa/75s86mj2CcSnpgaV
UlFksdsISbhQtPKgNQXn4XTgpK4URz/VCUHz9ODQ9QJ5A3qBEaYiTfTeFdh604+2RP0wyte7WrjG
ACNNFEkdrqvAmuclOC4pLD6l8c6E0tc4KWfqcCLSeOWnVrJrGFAJkVWcR+NeYNdllDamgzgnxBMw
TE3WswpWblXqpbct7kwpJ9lR5BMMLlehtMqVsrkNali4ftlZL8Lopa6uE2hRJrco8N81NQ8fIdJx
3QswfkCuLZuyYBKO2LJE1Ljwy3Bc/otvBYP/oXng0MsJmPLiH28FlXPwL7fC74//fisQEylzD1Dx
fTsff68T+RQYc1zwk7YIatXftwKaCkVDwcNB/D9Eq79P1WgqmC3RKiOXkjKRwvMP6kTGgr/ViT+/
dOrYHxtfYmsEg5WYw0GMl00AiO2j1x+ofnwCIxPOopq4QuSZm7SwfVshxIb5qj9idje3ervrvHcB
Y2KsWZh9H+ucDdRtEdnaufWYFqDQIaupCHoxm0Wd6HgndNddyLQUVYafzwacKLn4kHQvIpPScYPX
S2OWzdC4c0f4jTp6QuRHBFmT3xt4n0VGeoj43H3C6xOqlfwBtOSoOi/xA9aPRbOlW7TubGjGe20d
PZJ2gSGVoXERYLlF4dg9e1CSngG+7HhpxNt/ajcFJjq+M4S0RPCAnWgQbipI+BbGLlIXjaOf1TNW
3Fu7lg/SiZgynrrwlD2TATRu1BvH9PFQ2tJBH5Z+tQDY4nU28g1MFlvtgKUBVBeWKv2UXYDIB/vk
VTh0CwnKxivR1+uGI/oUR9ldqteeiZJ+ih+hiYrFnNyHGdO5uXy5rzUnfsGUM2/oe5Oa156Lm3FV
NhGZeoUbrHHCIx/Hedrs42xFpB3NvmDBsAQ/bNRwjm87Gzgwp2sXDl/nrwFvc/KHx+FE2GX5BI8f
nXQVzcdla6ypRCL6HvhNiWokKFS5Gq3dz3V+mOIobzUrGF6oeXpGfRoi7Bi3sQMlExhH7JjH2Bkw
2823xhyz8HN5qS/3930yV9AlYJoNnjIC6O5cE3dvXWVzTO3D4b6VCClFMo1ExrLXTCswEw4fCR8y
pgxIO/gykWZiJDv+QWn3wGwokxCGPzW7Ry4l8KXDxSoQhtlE8ZJgjAB3Zn0I5jGRIltqV3HhjqzU
kl2EDyaQ49CimYgTunzFqdwW8+CIggIJyDzAygP6ZFyEOnxqWCW+jv4DbnJ3DdqZfKA9QVbNnLcc
h+5b8aEyX4lfsYEj8FUGejD1vh8e7o520tzOc7MjilkbNb2Xzupdu+txMpFpZNOv0Jel9yhkm4RJ
acHfZbqYDNNAgEpbrJ4xaA/dZvwEt0bM2dyvH6xbiqfoPeiv2qkclxj1CRmGEvau1OAMZ+QJHZc+
v9RqbhqnNHy3EPEW2QoDwyxTlxGQfm91r+ZLeDwzDXfgrTuhiZ3GrN6nxQfsTFg4nzAMepSmboWQ
gLwEyBVrgciPNce4uZJS3tnlquECgzZNpxdLAEw5AonKXYSeF+GEDtZImvrgtGwRLoGghYNmKh85
suLoopXrLnnGjsBYidiTehffho16p9H+GAW0gKaMTLC9/q64huEXIKZtv8/MiW9Fy8ttTGcEIQeZ
On2ADFUtNWJ18nIXB++SMi6L9j2qYAswsvWdqt92Y7GlDjcT0q0SdO2wtBpvOInmZsS/Ny+yszpv
Nn3e6o72YrzA1i7bXRqwMP2rt8IJoYhHmZEINOf/0TKBivfbVvjr479vhWSHoFxE4kCbg2KOrej7
Vsinpg0YVYVGYSL+UBXSMpFEVfsqaJ0ojdSS36pCWiYK7eppP0SjSvf5T7ZC3fovDWZL0wyinnnx
/OGXGZAFQzkwcSscSlLsGM6I3iNpBJ0159/F6otW7WprKZHnt+/2OZEJnCetJSPrzHrpyrNlLEIW
XBI1M/6ksnqajxl+SFSGdsSZGYAqTKhqIzzqjBkhI24FR9x7V3nHveJvhxPBvKdu3a3TrXpKtx20
hFd5LU8pO0w9H+XP5hIl52Qfmkuy7uvy5D14D+FjvvX25im56CftEG+NM+G+juwKpLnlz7ltPg3g
zIbl15Ftf9M+0nXmJE52QIEfn3DcsCLbck2gCX0Gt9T2sDtkTBWcoYZ1lq3iiJdClvM0l6E/YT4U
12pZbADV+Q5ta2HLqJVzLwY976o/haspOK6ZI7pgDZuzDi+QXtRI8hFd6PYkBClxM2/YAayNYrdH
8I70T5cixHtiAi5aTQkxc94E+swPveh0RH5dYobr9xWQQZnuNlFDM1zdC58MJLgnGCtamxAKQjMe
YbDJ6nr0923wNhkL946v4WZ5pA+iw00YXGOLGpBGRW68ohSdAlurdUmwnUmXFScQu+YEaWieKnfA
Cn5/pNQ2jHUjPSfGMc2XarR4ZAfUrlU/ZYi0/SeMNTtcJRykPyNIvXL+oJsLBPwNy6I5uEmcELXg
+IJdzLFt5LBP0FpiK+/n0D0iu3tSlo+Evm2GHT3pZe4QH0wibrJQlkhEbwSHnCM+BoQ3929miP2G
0MUZreQT4beH+MDeqGwqekMXtUHsgmDiyMLLv1Y7ZVnts9tAINaaDxx+D2jY0MPQJjiUZIr1iDw9
a6OWlFHJR0w0CQlXNsxDhyec8kSEQ3IBF9O+V0ju+FWSwIa8dvPwrp7ppnQwjy53MEhIWBMi3Dji
D5yoEccMj6E875DlLbL3qOe1KW/pwetX9LJALSm8qSm8czCEO96WWlulB8Vymif+E++qZaxjwQ5D
p/uomRdueJe7jpvKSf6Pu/NYkhtLsugXoQxabAMqtEoZuYGlIjQCWn39HLCH3SXGeqy2ZTSyWAyR
CAE8f+73nnvhDjwFb0p5bbJPnqR7CnntzYGWCoAXwqVKnqZ46NdW8dppDh8W77DGD+e+5fmx8fM3
7aV8ABeItctLt4IHFRB9B+8QxcwgPFPLmMMBbEys7KpxhXGOP/nYMo9+++RXPnnDsi2QZrfLnEfr
KCJcn0HAucM3R8ahElu842/aC02GLv6WCeOmDhpXeL34M/P4boglkezFg3DtnpbXxpdy+YRII+YO
j/wQZZ+6gAS6p/ubsk63yq4Hm8x3ew2wKHbEDZqc8SLrhHEd2hUlmIcoRHwosR69oxDpBj8etvPx
/hm26C18+HNIPBc5DAKLPf+13ukfjtf5iLrLXZ5gtdmcIvvz/olgBulqu6PDRyX3jEaFgOjWY4oM
v36PWEXL/HTAk2Z/xgdxIyrYdRY1zzNHhMiHIc2A/Pq0PO9w/qkDQjUzH4dzcyMmhpvNmqC7YpHD
xHxUKys/lplDUsqarFj5EX3MdOprW3zIds2tJeq08DQOgYBBvpbZTkfb6mc7YlbpgdJkZcrnzFfU
Tc/6nkNPD032Tvho0L0gsEnkdVptZhXkn81bAs4x2/HPHKYgPAdty/D7W08qrxgPEXnf0YNUXs0P
bqvqLfZ0rWvOen8EkSDvcsEBLh5ZzOlkm1mSgEMUAoKhPXD15HjGNX+t+eYqxPRg7Uzhti7dKcIn
X4P+qN2J27BHa1+D7b3JsmtU7zxMF2InqH0hWoPQg11PpPPyENqDq4o6d+ynLTCxbvDqcV0oHmkw
eOkUzcHMPoBM/1aZ6ggY+M9Bcbjztu/mQ9y9DNrTlJ26h8IAuB8/xJqKRNyvL/H9UIrB0cqH/T3F
uFEo23nKYOYbIal7y5Xxn13rYF2QINMZtKT+X3CM/hcrBeCZPz7+d7WORDwGG3/NhGm7FDS/q3WI
rMTRozMZF3/2En4N0xG1EJJGNSP9awJPhfSfWofOGG0EugUIWhdvxt/Y9v+cfP2RVb0wb/5z6IuO
4Pfb/uA+WLMaKGjO2kseZl7QiPspZpz4nOXS7Q6Urd3olOwEe9lTw5e2RFxtQgVA0F8IW+V1HHcK
YEcnIj1xdXq8ls2uw3iwGRnKEj3/wYwIRgos2TXEDbyD2TN/0F8WX8fBAb8EfWqqLisQTGCvQW4M
r8LC5vCVS/Aw1l73Gm/mbRQehLdqwUkBlwr71QSW6j063sddLZE3W8U+0EwMiJsPBehKY1Nm8Od0
lB77L8ozxvDLBUl45+S2wT3HA6VVto+wPsCnHEJOPk8YXhmZ60+Em6Ai5Uw+Kg+gzTJHnuysBKzm
xs/aA6EP2zjAWMulZ0i45BLetW4EYuEQtk2cmNO7YvyYoPtLXF1jPICGp8QXpP/pjklz0q2b2iYA
gMM138cv/V3Z91/pDiKC0bPNIp7La5g+A+zln9oz/5LrNyofJXYwns+oECFC5E/03sv7m27jOeHG
DwMDgm3RJqASXXV2vqPGbG9odWfR0zm4vHyg3kE4Fzu7dAVMePVG4MFKdq0dvm49ekTxGCE2pwuY
fci4uUoWzSLVHuTw0ww+xSW4twMMBhiuGJ2aVOJYu47YDQR/pmFjodyMQ5Q+xb7VxAeu9+1NObA4
TWdxMxteJ0iQlX26qzi6GQvKa2sLzMcNCAQimcUVPanwOdIO1pj+SYYwMd7PzNTqlfBGCOmqyBzE
fQY2hGKbNWfaAkgUly3iF/ONO2LLbR774bDFDnoYTqJs373ghYsmF93mBD9jAWmIj7zFXOlOFaOB
XaQqCEPs/NPEi5YiaJQyUK9sJ3Fb9g9afgzK11C5EmvXUWHb3ejNRE+FLpfbK9MtHCknQfGW5Q+l
wIZm0g33sTCvohc27OIj+GPaAbWdYBipGVWs1XyvYTBeTie0oNf2K0CFQWaEk/sg+eC66Y+6+mG9
RzmFsj/yNNk1tBA6Sq65+OJoOWkX3TixlLHAhgU8IAdpxlNfP5noUHgJkfhornmRq9FPE+w5OMkn
Oj+Rz20zZjpgZsWWpoNyaEj9xUEau6iru2RrWMW2N44miztY6nKjPTEkGX3LgE0ZPrFzmJ+oGe9u
sy3zUzF68mF+KD5jaM0zvbaH+QE9+NSTkIOlpkaRTES5sa918smw8+cyZANPJJaYL7Jy7tvUSdIf
KDqfApTT98NwySN8tnthMc1CHURKzkYBQbpOYRA6qM6pynWLmB4XxxWL7asC1u/Tgu6zTTZw4+tV
uTcYLc03Pj3tXPtTveVjjtxmN8ibzjxI7eFO0CspGdX2XtsRp9LK2jTkGKPIKz5xSfQA7ZRrM22g
7K8s44SevDAeJMWrL6lHi6bVz7W+YxjbHyvD7068u5Qj0OnjH3K8ASsJ3hOKp0R28ORJjSu9MpkS
yCtj9lkqSICht7OkW2yvtmL/o73TUlsnkCo30zo8lX7q6Ws7LkkAX5KFp3XgDndQcco5s+MHRg3k
iZGbOiMwLh3aRoCCP3LZVZeKEoggFa+61riUZqnfDm6s+1b6Kc9sxAz4AKE3PSI/0vlQqFWeUho0
uK8GVw1IV6/CaxVX5wla0T936Se9QZFNLI2MwJg0yay0/2X4hXWDO/x++PV/PP7X0i8Zv/GUyE2U
xaW5mB7/vfRzE0s/q7gKyo0fy5P+WvqV30w8I+SmKpQMys+C4dfSr/y2KP5onXDr3x5+mX8Whvzr
yC1T5idZBkqUP678MM+1pI/a4JBKoDVyFYc/5v0uC987S/kYUqBCI7PlRJc69FOBDXbAZVC0ClVo
kXWcaM9GMuGiHEEjNmgAuimabQKONpKamp5hdugxkv5pmtPYMY36PAJBlxXQc1mkExMs0ZLvB8M2
F0mYcncqoKyjFvmRKjl6xUo6sFPFtTBcRnmr3DcJalLLas6NKN465sytnl5m9a2dnkMS23P4+mEm
07HNIy4HEjBfg7ZiBUHEraueJqQGQaFN++wgNaJDOGAsjkDJsWrkLH6M7xQ7LWcgGBKcXGM/ldVm
LNRjHOp3j7Th1+m+rJGd+tpzONVgnhnRh/ehaqFV1WAmSawe9Y9wWW3/uScTvlxDRzaN45yxFC25
/3oyqTQW/3gy/R+P/3UyyfJvZNAhsdLhLP6LH/3vOlrGhwXukZ4hHq8/1NHGb4S6KIuU+3+jXf5T
Rxu/ofJizoyR/X+r779RR/OMfxmf/f6lLxEyf6ijy9KQRqsIpxP2VtOfwU3P6JBA+m57eIaoLzAL
VeUuP4osXPVnRHrAhAu+nslsbG4zLTvdN33cQ/O7GPQ7hjrb3KeqdlQE3Bn993FV7MIDBs5prQde
lSF9AQlhYh4pYGp583p4y13kGR8tkLhrAA1wlT2cmI8VgTeXm9xggsG6d+wbH4o0yuxvZfCElxSh
RrWATms2xC8iMwr5VcTQo6+UteVGXvbABG4/7pk97GBFbiE5qu+pC1VRZ3X76MsNW+IqIxD4sQgu
ivk2jWBTXBoaSGb56fzc4VhdVEpymkAvLe0U/Tj4lhe9Vlvmak/Ra39ujlTJDI+qJ+Y95jtCof6E
p3N4ouP1ktCIopyKcE4S+7CqH6QPOACvdAGZBYIiXvcP5ru2n1iTvxS0j0hmZFqK0Y3hRLAVGahl
WI2frY/uqTooHwa9IGVH4XtILyY688RR8Cx/GMZKucZPxam55Ov6bL1O7h36EgLQzyZ3mltsK82P
pblCXrxyrakf70EEONOBbbCffc3tbnQWzD2OXDHHk0SVf+K+CTOuFaOQBQVD8Pq529Ags5SLggHL
CW+i04M3WVk/rG25CmGwrfJzeSTXIg938VenfymVHRDcTEFB/B7qdxGPy/QQ7PR1c+pRlK3s9oDq
YFXhkQse2ZcR0tkP6K+uerszBgJ09+TqSOFmjtb997h0d1dkrV74F5R3Co0KREUnBPuyuq4PpQv9
cKPhrloKzXPoh/50+wZkvK53JGEdrGP7kT+NL6wC4C8PiYNSzAFYB8GZoZ2K9vnc0Gfr04pSj0w/
m6JyOFPhwu+dbubjQDaIshlaB5VDj7p/sOu7I9W7OPxSdvy1D2x9U7wgCqbGprHkfKK8Wgvf5I55
nacdWoZ5b7iDETJOXr4RLjdB8oNPEyIP4WY/5h8MzlIYJhrv/0qljfKav0pv4pf6Raxj8aLewu/4
28IxVw6kstB9WoXfGjsx7qB+YWleMMwFozW4w/Kn/lntw3N4vj+m5/lZlult9asbuxV+OENjzPSY
48AbcyJ3izELK3QH//kl+OoGLLkffXhr1+pN44cg1mJnhocao3TdUmWvgCImmoswLb6zPWpeSu0Q
EN2aOFWIfG9VS25DpDA+M3rnJDaexov6YBzMB4vynZV4BWAp+Ay/0q/7l2I6ERl0fAU+usfx3foR
f8l42mZ8KruYmR3w+cglhLjqV+1zRFL5p2Taeb/S2F6RFI7jax+9zxGSRbrU+Os3y0j8FTh1vAof
e7dzkuOwQ8qSwBnUFfIlfBzsAP3sacQOY920EJeKlck0pbOn+xj+6PksGBRcFWKB12XiEyASclUE
5Co0h2FN/q3qZFw9fJCN5gul8YIo/R4euCZ9BNe+d/VjM/2skUOqAhuqV3A1NvJR2AX5OrCDY/bG
q73Bqd2EHpNIlZnnh36FYs25udbOBnE25ip0xnBbfYSeLK7CE/9nuCb27Z6Nb0bQ3af8hhvnmn6k
OFGI794pj+MJG+TJfMteSYtchrFuTJ/sTXwLsFl+lD35OmciNwMMZfKF/sErMvLZwcaioTpFUgi+
aAWC6ZSpLmqAnHG/Gx0siEaPhC51EeJHR9lwkuBrWcww8MMLW79e+Jf4vg7ik9jsoif92qyXl8oO
pfZCyTW+ZnFHo3AuPBIA5KPGV2y4WLc4hb3iCl/qVdlkryGNkpILYOiUkmM9hOErFyeVFMmPKPge
T407OtPz7FXz/t6PTt6NbrPutiKbCgYf5lPmI3aA5Jmt6ub57pEjcABIRtCB7iiFx2DHiM7xyz+4
rsFJvcwXLZUSA0EOo87/skmQiMv9U13z18f/qmsWE/lCiGYKav4U//xuk8BNlC1LfAcDUVWm5Pi1
SVB/k0gtAh34b6fcrz0Ct2BG5yZJXfI26Df+jbIGgTw7kT/2B/9w6Lz+P9Y11Ppwfeu5OFqYqZ8r
tuHIS2UbaazTeobidigj9vNJxfRdZPz17hLC4Ms+cz829E5wiN8dQt8eOxAmFDjqtt+zqCoocp5l
4kkxqPwYokOLJOaq/zDo8K31bbkR7TfJG9zOnT3dn73OHX/+Hr3W6b0dl3ev9xZeCTE467RmS9/Z
6erZtC9knzOWFPbR4SsAXmJD8OiwcgqPMHWRzcKDgbu1Z+Szue/UI7cq52ptQjdB8+FFjwtKmq89
plHOckdw1ih9Nwx9XPlCsIJ/f54QmjPtA0rqsHjxe7BBQqzT0m2MlfZYM3KV/fCYvi+oPJaIZzQ+
Xru/H6Nbjzt84AWNP4+dNC1+mTaJRD4YOTc5dOsLcxrbdCucqxL892VEvBw8EEqWjnXmD0SE0wD9
QWMoM1fVe0zOMaMFV72ietY21Q4O/67ZJYfoaUz8eq99dm5wMeHePxunV4Mscdi6F40uYbYhldCD
9QgRYOTCzYsiVIR3Z3lRBlqr+6HO8Ta7SejrF5CtGnBs5ODOCWUOBNzJndzlc1og3MvrUS8LiDvb
WKdyHx/TIxKiY3zlonElQw0I5bwUUxaWpeJxes6P9WN+5cnvx/RaPgLjKR+L3BNehdeSrEMIyAg5
zvqP1A8cZn0MSdEYOTrtXJaQeJeuAWl7TITBtQWronGm9+pI/HKAboV8QueNenRFNpCdIn16TLy7
T37niiAUBl0EX/BLyMDJ+PC9V5QS3HV0OjeRUT4t803wMme1shUP7ov9wVzORvVtC7bpmBv9Vla+
QI0S+/Ua4p/4jkNf1AHgIUrDcbbmFaKVIrCKMGL5ufyqrvj4v8qzaqsQAejaMMf+sDxaxrjde3v8
srx5Q4wIbVzaQKATmnrPZT/ykvxkhl5sQTHZcaYoJ+VmNP5zep2gx2GTzynvS+GqR3RdD6KwMq6o
U2eglGR/CUikVvINxbr+jp3jib7zdPyQeKn52vIw0mv7/lzfpmNGmiGdatzyzN2O6c5Yj5t8PR3H
r3tz5lHj1/g1XCN7uC63a/t5k+7GL3zsQOHkx8XeP+FxZ7bGnHAZqz0Xa1gx0xfDwND8Qa3DBI9b
eQDlUXMLvGL9KT+qoC5BSQOaQSa7p0UuHZdpn8jIMfBim2egZ84DmNWVLGHMK/HbG7b8SLHNZmet
MjrsRfIgmF1uxZP4oO/P4zXvLubeCk+ms0QIe6i5aBOPmXvPvaf2vbgavF/MOuOzAp91E3/3qLxC
64CnoZTsTXpIfYGUnPoSXK2ztbHOxZO1EfizeJrWcuBEl2kH+zr2srVx7SDPo6Iim+dG+dz6Ml3o
bk1bnJmnbC3UAaae/aXy6DXDqWgBzSxaDIx2bvAN69PWwmeCBla9/Dqojc0QjyHf1tyNR1gBKOSe
g9m7F3sROyxMqQEdFvzvtXLk/+Af3BQXPgBoQ5zI4iNi4LxyaIyrvV1oN90DL3hsKKljYORf+AE9
y5+8if5141Ac73FN0gXeSr7kDx4Guq2yrfaWDz3xyGMlDjtz5TW12cOc+BSRnX6Nwbqj5TjLFFpp
/ajlDjafqOY4a8vuHoc9rRLX8pXtfdPsBwaX+o4kDFiCN8rxah+cbMO3fG7cANpuWlfg/zT2O+gj
N/mm2gNOP933qDg202e+n7f/+pVuSPjgVmlr+MAdNveN7CHz4Fno9sCO23R7bWv5zZ79Bu5l7nbJ
99lz8jyg65y3NNwv8SbemA/Jc7zhnHTx3TmVk/woycYJN+KJSzZfOCYX7DOAJqwEO7ctOvztLn0S
7CVIJPZNR+cXOwWb9/jn4zlpbX660zitq69I4O4R+JyqveEPjsULI8J4SxjStdpovB/5hpbwdlii
RFzJZ1jtly7ReWywCG6x1dU+W3U8EYFNDjlS/Lm8K5NDMsvW1r2Fa6CuGWN76Sn2foAnOBD3vAMk
dKUlj16PfAUqTfMQbaLJA/Buh8/iRdiJR2tf7S761ThTkmo31uWD5ZguPby9tXfyXfmac6f5LHC3
Zmdt8M5Q0S8c7wXZvdzRtPFo2csSpbt3REosh6yp5tE6h6fiMK0f5F3kJi4xEDAmahsmBhyj0FZc
iV+zq3rWNj2HXzpLYG4LvrFtNuzLuYXTHSRSyCPk1VPvh6/FNnjR191D7mib5p22/2b21G1JOyTZ
9GQ66Ad4ayQ7TD5rPw5zldU42hDLtRf2Ioe7D94VzD5V8ygDZKNZwMkSJu9WDFSs+jyaDLb/4cNt
bUklEfFN0N1mCP3fi1ddkpC7/b7Drf318b+KV1n8DQuHRecL7Z1OH/0/xSs3AXHAmK6JC+zI/E+H
W+VBugaKCSnf8piFS/irerV+swAI0j/8GR/Hff5O9Wr81fv4p0P/U/GqWLE2zUInniKDkJyhvI5s
1GAeHDKJdNSZblES93xj5h95kW8wYTwWyFGIWvSR8j81c+cUjKctQgXU8NbjZuxNDBsNBrms15zE
QESeoAS/z/3DXESUVSZu5Vl9CnvBb812l4Sy0xSm11npub6LuxI6sNKBjK7zdKfraJrSq1Ru6+G+
lqMBnguxoRFDU0PeyHlNcTgpfsestAFpFN8BZE/bvml3GmG4pf5eySDEQqQwYiAj8pU2lqjRGYvn
NSA60GiVN43jQZDvRysp9uMUkm/gWyDq5JDr9zjcWhbaOuDapWi0b2AhqTp1FkL/xorpJMG9zvT2
PEWF6FhR/CbEmhNpna3PBFhIxjooGf/22kqeNVchKACzn9PHcNMj0RNMxcH7+DSMuJVrbOq9dIpG
3Sk4sntcfwzR9JlYvNziYHa9bzW62yTnoVZP3UDa5dzUz4b1rY4/OlFzrVBctYxrW5iKskJh16Xr
troleu/MgJnankW4rnyr1nyD4JRgIqGLWJMB41qW2CSmEG8HmjkNVkmKjIfmAJ4DB8SbMBmneClP
2OI20QOVammRDJUiIqhl9AiAznOusgLvDNOQpLeYSIRerT3G6DkbJT6Kg7D4/bdJ2Tkhnw72HTov
0Hgny2W44kkAk4isdaIOWb0YeelCCazwwtN1CK3XQeZwknZjCaEbZCA/kLiLY3AszcHW6NcohXSo
GYwSc8+oAm6TUDUwoyU6FgpoYHoRvFcm/CcFRFXH2w/P3sno7dzxYuZqczRRvAP0Bc580rXkI6gR
X8JGEKfB6SyWRsK2irrDw5l1/KOATjt1rdLYjbGfi+qt7DoGsOU6qOKzDhuEsOmTMhGbtpj5FM2u
4GYJQXJNxO8YqoilbjKx45XBTBTqRqBLhSCfBFFJKzbJHJOKSucs482OS80bo/AjaZRF1EGH0Jh7
5TIJAaDwioDl7kno6hNpyLYsgSK6SzbmRCyLprJt52grxgbWzHI3WBVicxEIIaPNuB4velE6cpC5
oogzoH8fsN8qYXIx6peWVUh8SfN9PkGLuj+Prf4goZUPT8h2UwQX9/Jbwjwg6W5Uxeh3UX6FkbSA
rbLPZpbphKiMdd9nedwWmbTqi8fKPKrsjYQ0JxpwicDdGeS39eKnQmUtZi84bge+HE3p5XKz1ecn
nG32gmxJAxHS88cg/pATJAWLRj7/MlPx2sWa1wPpHKgWQfwtOe2qDopMUTZh82zeafUpdxkAfIdS
IyOPp0kTHLcqHaoY8LvTF/6civPzLAC211L9YRqNaTcH4eCNGmGGgpE42YCEdqi2+H1Ws6R+T+10
tpr8QYOQbmP+Q2NWlpe8Xc50ghZJdarNyoMT25/6Cv/JWCCIFhlRS0G7LWXVSWoEq7Kw6VvTiXPK
AFq7aoBGQRcPkcHcQemh3FirbLj7ID1XxVRukyP5cmoAL+3ebHrp0hYcXd49WGlMKsM4eoGkkApD
qTsqx6yJjvEMUIaIWJIowZV2LTpSjSAqq/Fk5JuGRnE9006TCVdIsG9LBs4DzM5Ee6cGl6qWYSI5
RH3F16RARhE8NSLmkULu6Ycr9biVs6kgxAmFjZFPHuD3daRZ17JkClJK20msnMlkA2zVXm5l71VF
NowR3i9zRHhTh/EXvGW2M9PKGelHBMpMXsGMkKGBho6PVjRyHL+iI2n3o3BPPlPR3M+zvEg5TJwT
KJMnevlaGnxrefZm1RJtT95ou6qV12BAoy1kDarmel1a4WOGxZ73qjtOcvwyTHfUB5GvQSoLWZD6
EEI4oPmELQ2c7phcpugi0VgPhMivouppLDBUV5Ytd4ajDHQ20vZHR9alnA0v84T0QjDUUylIB0MV
3apMPEXZRoG+rvL5LGbFxgCwpZIv1NHRTIPpfK+EdW9aJ8h/PN2Sf5n4ERKfLJyQIhhcu6DVmRhx
CKwEJOfrQXoOWEFVSXL7st10XbiPZPbAFtsOKLYdfXRIBbYSczoo4UUSAi7Mx/uknYhCuGDaeZMk
cPYpjWup9SN6I2ofb7qZvSZc+6Jo/DHA5GgiKCofuuSHid87Q+cVJFgr5WETidV5mrh+Ro1PVqXd
9sGl6rLDOCmYgxO3095ipFAjFAAzVLYZrPRcK3GRoyWf7v5AejoRBk4q0Hi13iDSg6tHzQPbsGge
e+I/x9DC/3m5l8AJ0GFWzV6cEI+T6jqZ7HYmtu6hPLpmpJP6NyKCJ2VQHNYswtBIMO1Y+VOlFG8V
DY0oIN9P/0o76WGWdSdChh9J/W7A4Cn1fGY6+2h1WtWGsKMZ6LbgBIoS9S1Co6pGb861j/XhS0pS
WjroUKzxFNy1Y9NXfO0F5o0KcOSeGlkJ/UGtPGpBdyiz/dTms60p8amRoPEJzI1iUXwi5elVBLtt
1Iikg1nftgVuPQ45J766jLJdr6knSZ0OJpcYLWi2cq08tDXqlTFlf62Rq0iHLyiVnVzx5QmD7dRn
D42seoXZfgiJuY1L89Byxncx05Ah7Q7JhLwKl+G967YkgRB8yzufVbtSo7cX40+SZ0Z+9N4VvaFv
FNtRqVMHAchrBkdFFWvJiTOIT51IbyLvvYjFWCTwS9dviQr1JWP/j3kq03BZjGcr2Mgtyi2r2fZE
EUzdThtlO2tTLxMbAHPkng3tttAJDZFom8HPsNLg2KDKS0Q3Jmn4ft+1Oqr/wTCfuzszXrGJdrIl
vUwSxyrxaahDwAGjJk6NZi8t9Oqo2xUwpCdTelXN9hxVTHdCYL3s77roJisdE0JslmO177JkLU/G
fpAiL0dU3M7aTWiJJzXwCtxlouozcJBVbuwEYfwQpPogx+2mpbI0M4IY5JTBWBIsFJuguA06YAKu
0vkdebsaPbdl+CnnTASssnG7MXdCMzmpxSEh2GEK2NbrPc9Tm09iUfersZuQLEvlEc3ILRHSXaij
SG9iMkvrsf0nSyCWPY0mSZiX6Nhb0n/fbWGm//Oo4K+P/7XbYlRgqboOG+ZnbtIiMfglgZBIVVo8
9DqUV6TGi8/+16hA/w1JM8MCouN/cmjQZPzabelAaBD+GLqC0wmR8t/ZbP3kzf9xUvCnI//TZksk
uKYqw0AhdLrZSkMz4zuYUJYeK50gRyrYHiAWk9U0LW2TAlRY5Jj0yBOu2hMzayJZTrXBpGvk253z
6KrFsQm9mCClMiVvTWMgqTBjVwmZ5TJQtJTl6t2Nm3wTUP4FxD2bFeiOjHxhwLFSt6kKMCUKja/2
ftaClOsiJpCQQCX2aanRr8D6rKL5cQlooRyuSV6DVNGr1FB0u83s1AO7VIPHiKG6NuosVz0OWeFV
illzpt4X5gR/RX6WYdHpc4ig0loZ0lnPzHPcSFclzRjdL64MsKWKQMtez8g0MB5znU2T+N1bt0RR
/b6kEJnJ19C65CwY1SYe8P9yUekTpiazG2dneVYne+I1RqH4mKQspNNlhDQjYc/NaQEPybTKucL0
XDsqRT8McvssQSxeJVOirWFprERixVveQKGNdroiPecwVKoCVWIAXFb7odJ2pMRwx5xBf5lsRJ2p
5kCYAyaZYbpNFnrmqXG1+SNsSJIbX6z+9Y4JFYi1LD+MELkMPK8hOiu5L10ACFz+DSwrlT9OX2AO
SHDRqzWMMvw4YT1+SEx9reJSi8luqtjMiZSk5Jmw9KwjqZYoJ5mFFhr1UoHj4VQqX0b5es9+VMqr
QfFTaE8R69AAa/EeeYpEJaOaV3bPlogzJvyhGONBJQuJN3OoJq8PQ1u6N3ZWrwGArywyf1FP1jP5
iWBt781zkharhJ1jh4tIMFC/IH6N8cDhJ8sBzI4xFF5JXZUtFTNRL3e+RvrwWDL9H6PErQadGlA2
v6EHeUG8Z1GuQP+P3DvDnFvkGNTTS0QIUoAmAan9FD1qAr5ByGcD0/1Rr1eT9m2Ng5sBWJI4N0KM
IHoXsZgQ2Ue/rkOcUP9IcW2bS3iZkaSuNqjnIJvsEZtyeb8m7D7u9UuB6LpZ0DhYkfrnvuo2MuJw
q0Z1IUAuapBqpPJRJmNToTSW2DwkHY1J3mpkc05VJF5cEvmD83UkhTGsgo0QItW+s+VAeZ0YAFuG
Z/oV9nC/zcNjQ2kfQd1N0aumhSdgHIhjIrpbdv/CadLIPFdqp2D1KGJMVSmTE3ySQvguq6w6aA9S
yD/zoK6lvPuoIjrAhcbOCE3U4j2+f+mUxoOSReuCukP7Jy8rC/MQMwiIUzI3/j+ZKqgzxKZ/aOL9
9fG/lhWIrMRyiKhO/3cV+Peqwi0LfQWF6r+WCJ7z16oC7RGc2u85LP9eVaA9kjYjLcNyaQGf/S1E
C/Egf9ap/sQ9/uel/1lZl5Vqk9dDLZ1S8iE44XPUFU8xsIDiGEo+4uswewguzXOtueWj1m3JQ4uv
QQMcHFTfXqMboiebMvQjYQsFPZS3FmLtzNasFb0HdCkzY412n+JrzHDygTt7r0lLi51cOrVUT/dD
QZal4IiIvPRT84YxsjYOXLI7v/PxmhLLQepBzlSNESNysfvqTfisNM9M1w2BaJCPVvJ3Nu+p+vuT
h0eFPe9cOVn/Kj4rZ9K/W+1cBj/QAWbhWtS24Qf7rqKw7+MpCV1E3CXZ51SSwbdBHFU9OJrg378x
fCJVEnYSSrbiPOaMBOfdyPCvw5eIKyaw4++y3fUqaqObZFyyh/bBxKx/1A/jjWBWPKBJeG1vEgCu
u0Pf623gWvdglu4Iqfqrv6GcaXdtgvRGJbo3IPXDnm+vpLcxC/4U1uOwSl+qiIXcTnCFWIgajU+z
/qyOtCmfNW/uV2nhKp9Q0cpdatnFF9sPrkQzbbTPEh5X6simy5WeZOH+BWRVsJF2+je4JnCXwlpN
XOOaPIjMVjb6BtJsimSR6SnDAcuvZHyt+llWjvJ5LG3jKfSNq8l1dNcdhFV4yceArknyAomdyOYc
toSrGIdAP5I/x3pS5PvGVtbgehDgbOaWdsNr+UD4WjY7pCNGzJyTn78tQpyXkW2NxBEPiqep6yb3
p+JIfzjUd9FjeL0vlHYWkHFPtkzFS4S5vlQJBXbx5+FokJm1pkuL6pFAknYGQgLvDcUduy9KCnqT
6woS+YpdyQr3Mk6rb/XbWHfH4b3dBM+S6HRIBt+UF4l011Ud4wF0GPN+SB/GkqpdK+zvbfZi9yeQ
xJmIsRNdqCp42tt8RarF4tGkx1qwVbi9N+bsEhGAI64Kmr2o1+xJWDfhegSnEdrtiVDIb80Aebob
uqvk9dZGDm3xSSEvll2Aug7xVLtqzpZrdS+Ju3Sq6cITpwvx9DKYjtWsQ9Pp9/w38PtlFZUOyxi8
cCLB52jZZouFY2HeInRM9+Sauslueidn2GgRybaGfjbKJD/ZVQG+6AAqhveQz7rb/g93Z7LcOJZl
23+pcaEMfTOoCVr2IilKojSBqQVAtEQPfH0tRL6I8ogsy2cxTbMId7kkSiQBXJx7zt5rtxOc0s+K
6U4pkdN2SbLVKB2rwkfbmmeBHqmHuABObw/vuJ5PiEhJOEwtb8i8WPGwIc/5CSdxfPOxY4/RLh3X
/eN0AO93zRkYn404KI7Dc5dtpufi9W77GJURf6rOLLfrJuEvW/gUFCciOijzI/xHjAqv9boalwuZ
PSe3N5cLOzLsnFH4KibT2cRxRnOpwLLOYa/wN+ck7G3j13CjOrxpLB3VTXHws7df7No+lHRXvWjy
+30MGFMHxUQ1wtxRoFNDKjPzfIVjQ/rOEZkfehdQdoz1kLtgwtrgnBpnp7lA7Rtnmlh29AXWDaQj
MkjAhxnXKQz2KhAyD65aPdm3d3Hp4x/umm73P/H7cKWW2eXhxtpjT+H2rlin6I2rUKfJgMLuoo6H
wQjqie75a8wzmdKPHO18uFK71RSuEjP2EpKbxa63K+PUSiXEWSjzhocgAb4iQ+wW91gd+5Pk51wQ
XGp8rWwd2K79NkaBarPZd+eXDDO/MzekRxPgY0eb7snEEA5BEHSK5lq8Ea1L429q3egbHqyIO6b9
4I2bbR3VLVAhdNI+GJFgOmI37jf6g/ITj67CxFtAEf1cy5c7omrtcwjfi/DR6OnyzFCClmpnsBlI
PiiDox7ANRCkGJSan5x7yjnA1DRlT0SSaw+snVNky2eDjTTLfuEYxxtNS55g5d5OQE4S/EiG146B
dmTeZDLFlL3YK3hjF3XiV/5CciEhmYtYR3Joa8orzGqEUakunWgfRMs1xCLp6y/CWkLawYmi0ii0
55s3oHRE3gjHdz/u4RjXDqkPB9O5BVkAkDAGZ0BGLX7yZbUJasas3BIap/6eeGfoFjfkrVL1ERrI
VQiIzO4Metp2tmcwTwxH5vCeid0J6YXm0UKdLd/q/XzwGG3kWOOdcdtu54MZA/HeVJqt7RMkXRfa
IchtFgciipmh94zDTDZr+2BZbpR3HsLe4v7SbruicJscZU5yvBdUeWslwBKiksXrKZuJWVrrSY4p
u8wVXsvEzZihq9ckd+yyt5t+kVLH9J7Y6F2tTXuuNzn38ae7P1zUbmP9yC+gp1ZQR1ExKj+zcLRi
VheCDoh8pGO4un/hgmpmvz3386nfE4bxeIeS8G2GbruvTvAQZdNmygO8V+jX7T4/QosSmnNHIPro
5RfVH9ZkhropHTQXoC52lHiEJOPW33VQbe5ckL3Tn6o3NosGrEpmRY/9yfQRmxyTkMwk7u82aonZ
N1FNL/OmgMf+g5kuojoIUhQ6LZRGFyd4g6SZOAOifUZbvHs34EzGvoQN9M0TZoBOuAFmsd6DQ01S
mODDji8GJ0WFd4jLJ5prNSkZz1pBhqNvXpHrNIpdfoarFuUThVFnE5DaWVwe6a5FiDB1nDcALu8r
IjXiH+WNdnfEDc3aW9YResVICGbqT9HySfkx2smPzbXctc8ka3iizdMKsqfwED9lBJi6NGQtY4f4
gGClbl1e+SGnBiLXsBs9+rSf/PaKLPt3/OcZI3oSZcl8GHQvva8UdaPKRLAeosjlXvOBLp3Z3tL4
3wtcUP3eejXPFCgz7SrEGWgNU16xeCAGjg3qJ7472pZK7BkPJf/+Kl9yvrn7YBbUflcOSwVaYN7a
LLCogFpbrDYF0osX8+YI6yUkXSWN1jEu8oEZGdYiY5VCAc3exB8SU7x0InDem0UXI2dNUgToEsiU
mJz8FPXNJl7L4xDcRuhKjgZDRFsLKA+2jbZEZ7AqR7pnchtpIN477ftNDqbYRcWtIBupCY7yB9Cn
mCzygD1i52fd+4hy6Of2joZGVxhcOGYXKDnCaT+ObEgFYWB0rQuEt0KopV5a3R6swDRWIgUM1cdO
b1aSyPH0ZGtdnae1ukTbrPR2zQWR6x6uwOESMrhyQFLBXvPGg9i4aYctkPtYv5Y4iueZiVLi3x4W
aKlwVtfcTghzVcpDeXuiLDgL2A7iMy30RflesOFGzT4dKdfyq6iccwWzNiJ58OP6p0XhyEtJ1lRs
OdNloXmPApKanTAJ6PgvkphsIZG66IbK9bDT7gfBEm2JfXK8It998uEUWvOK4s2v0GAZjBDoXgrn
+BHeh+zkp9vjdNum0TrtHqwzq1m7ANL9SHWjXbI2Ah1uByln2QoqsIq7YmnavpfH4WLB1YFi7BKP
OhhfFrr5fDNhqObGLHqoqoB207/g7FSrq5atlefy69bY5jUuPOzrA8ofFUHmSX7UbdOubJyqLgsL
6zWu6aWAPiDKDnJfZJ3f5o8EwO07E/soN0gHngOqbfWDU0ZvnPFOUtewzQJknKu7wfF0o4/xgT6w
/iQe0KsuWJp+cMoXlX8pdu2Tw2QQa2Lm667ZYyGt7rxC9cSp1n2JFzJZ3pTviRsbUeHcEKCoAfz6
xhDc0RnaijsdSl6HxyF8qJ6Ry0SX2wFNVbfD2L2+rUicOVWbbHXDrT3sbufsED5guFdwh/+8cKwW
tDroSOOqZC/pRQJqj3w03MzcaHXMt/ySQ6Pu5mjxuuiRwPF4aSr0QF8o4x4AT3BKx2fSwqOv7Fwd
qnOPoacBQ7PRCKkhwZvMntkZom3bf2SWY/1QK+UuF49GOu/lfhwP06PF6qH4IVc0Vnd450gxgN4u
XRkv43ZoXTtHYicy5JeSfKgP8c1gYaMfGM3LHRAGvMM4/8braCF1vHTJvB+rVQ87TndQQzATxoqv
4pTBnZw6y8hk+qaBtRTs2SvFPsWwgl64CIZ01V9D3t/iGUu0+Qb/QInfjUfjgSVpURQrtHiUC4r7
5AXp3ykvt8OPxrm/zxBMdzZugG1Nje6w5nOFLaE9815dZSc98Yf+GKKtWA3otCxkGjt8jMpF35c/
rW8yrLebFU/yNAWdM7dInTpHFoPkBz+21jJodoAtsULZZud3eHqcbBfu8615MKC1qKS0Y2DAf0wB
S7w0IcE3fONUOljXzQf1TVPP+h6hy1MRkKQdHhROukAv18yD6Ji1dzv3cUYTtbQp9sZrIwOA/m62
I7su89CzNFKP1E+VjmEDhJS0AabncdssH7NVdlY26drYjwjBiqDhpI+RhQkBHbFrojjzKXuWr4T4
cchLhHI+uP9LeVS3r9ylPqOd7hreK3FOBvdLu9RphGKzohQm7gkodLHi9LEjx3ju1vlx9Opngsn4
oQ7wLUzVrw2T9VVGXxaA0+Ny2jHPeEZfCCh7bbKtep927WH40le5z97Et9w7ytPH8I0pZZOuwj3p
5B6njLGTHm7rzjODW04QGMroVew2kp8GMaLj9tHyb6/pg7WrmOFtM0K9kdlGL8SSYmOBzTA40icB
oG9i5STNeTYf6o2+FVwqNe5Dd/1HQzpJ9/up3CIfvaonfn9QXMsVxyOAWGtLxyXetPtBKkBXZFV4
1ncemr467bo+8/99zRpkCuEsZQaiWLTL9P+P3o2J5l8mMP/H4/9olSmkMC/cFVWXVLzgv0xg5CW8
T8H5YSlwixffxe+9MvRuC8dFtWSMqPo//Kn/bwLDl9Db/aqF+zsjGFX/a6vsr0/9LyOYIoz1KqzT
9phn6IOtesdg/ymGBK/XiqfUFrRtIELVfR/DZx/1cGuKjZfE6L4bwsTTIhgHMVA5iYaKnFq25GkJ
RwF8hDSoD+M9P5g0nqM0gZueXu5UtaUlH5pRBLDY2XOKkr4bV2YKKCws/RvSZF2iN5OG25Qd7K2X
fS2vn/XxXU7xK6BxSKLRnkQoMorg1/20jtPskAO40KfesVj0e1r0YGODjl3aMCPnhbE2387lMDGD
Po115rYiEv6pvESlDMmCScgd4YeyjCtkNsmoyLNwduMpucYhtb0JdiVPD7ImbMex/Un1u4vIy7My
VCIgJvXks72vWutjDNG0E1Ei1+AcmvZQ4ejr7u9aEgWqRkhJ/lk1kMhDmTVW3PYplz1RZD1Sl5sI
aGt+L6x+NRrGa5g171MTMSlCKkMXoxJo/dckzCESmWc2h7rSk5rb76Ku+rmH4XM3vxbcVZmLO9VA
WdmCr2eYHtGstzCZTALdjhteVG7iTdYbuM+G8jTVcr7kMTwOIhVBWKYXM87e6jpa3aLoVS9KOHkq
gw9D0McnInol3Lo5qoHUCoayfBMaZVcq54hsgVtVbdTc8tO2AN1Omfc91oQVA87IzdE3ZDhd8icD
ig1DOFguzwUg4BDpc4opsgNiJbVXKRxUtxEjJNPk4maIs9hAjhNbZfqjsvQtRAobm5k+1a2BwVI9
GBGatjsbi7mBIpLQRiu2tToz3fm2pPS5lfJdEiLqzacvXUISbYSbQbn5Yl5clPBOoV7167tEgB+z
srRIvLq7ainFQ2t8zxPd36mR3iYr5jzN1vWA5zOskBJKt8AagI7dEuV1pn9SCvMiazvK1Yy9yNqp
8LnbufywkturOEivqbVSpfbURhFj+XDhlPpDLLmCupC96KLe7vvMFM6jCtO14L5GswHYY1Dn+0GP
PL2hMzSMrixgIqpA4KS1a+GOqEF7GzElnZlulQZXHui4ZFe04PqIjAT3HUAZcoeOjHQSsCpFujQG
VbZukR4tfYra5AiFFJADtNcmTK4dV6C67SUJhci+HrWgHHu7z4qNibAmDAt/6nu/K/eNVuC9aiM4
cxjSk0djqGiXfaAqZHNT7jQTUd5ooDWzqx6hNn1biQ1kmjJ+wrk7GbotVcN+zOdNNQEHHN5NDFY0
OTo8sxoNGSNbC4P+nGJCvFGdddGXgC6GNmCqb8T7OWJ6VfvQVyNBC1izAmSHeylaOHO7iE4iUiCU
XG+zhWWG0ZGJtOyO02w+NCImFQq6iPaziOKDW//82kstO7DQkWtd9GaLUiiVyRnD7FOuozudE9yx
icjWrsQLym7ZoqGkkYidWpgfPxPhISlOaajsw/4qQSdqy0sXWceEeuyuM0Ic0Nflx54WXb1EbOpP
g7YzbyfhRgtoyfbGKpJ9TvXa0o4yytJZflugwaofqvTSDdEecfamM7yJ6DPhrl/nVGmxdqiWQVeD
pZT80J4uzT0VPo3m9l7hD09aE8tX5lVV9WQ07aqc+o+7Vj+VMhatFuIvJawqRDt019tMYJPPBgT1
m11Dwx2ISLglRJAjxZoVc5fPxaaWej/qvrp8X+ifN3Ymg/kq4u0UuKbnJfcpMdT1LRWufYFMUaiD
fmT7lxr1Wp8QD1dcjyy1Bhv1KL491PerqOcMRFnOm241VrcXVZmZGxRfTcPeysI0MTEByKSnpFJ8
s8u9fB42MhGaWQVRx1KOQ86JFter/p7bpUzM5pTgVGlNb0B0lVV0jMX5oZTp8oqx0w+0mm8rLZa2
8jDuxmiE7UjNxaUDPWWfW+SwYhqLy/ScaQLJrRDC7/fNv28BpOEdEg2NbANGcBBkqAL+hVuVouQv
BdD/8fjfCyB0JgbjdIZ7CzCGquZPEhQDuYuq6IQs61QifxRAChIUQt+ojEDNLVaAXwT/fAlrK5/9
Iw35b9hVVX2hbJTZFJXF+uu//wMu3q8vXRWtv9DsRsvqNLNRLSgbkl/+RM/hE5ecH/0M7IEpk+Fc
C92L/Ab99O4CStPs8SH6gTFVWRusd2QGW5hHHrNhQxwx4aHDaSFcDSQVV+5igFXsrfRY4+NqNmPH
HwuNyq9waotAtK2VO+AKHx/wjsv75fOE9FqgIPf8ZsUA+yQgEx1HKFbNpjMckTX5u8KDKoMDX0Gi
AlIrbAtdddhR9Y+IaFonu9JTXgKOUeYTjsy8xi4Z+OAQFNVtkT/oT/yyGBQ2Tn4mSuoHKC7ROCDj
BMhDiDI/ovZ5lnwXL5ZNIV+nMccHfQhCBCivcoxgfGJ7kJJTg6BVwVar5Dv20sKWZ1/yY2Z9PX6p
rf+AJ3A4M3ahjAqfH2QliGltoZFRiJH24Pk2sD1xDSrufYP93BvX8M6EoFeOrQGednZVL2XS86Wy
Z94gkWbyg5WTzEpUogvM1GUL33nDueEeU3osBYq20+Fzj4+MrMx3Q8fidMmkR/m+LayNrm5CWjeF
exOC3GNo5+f7KJDXE6HDYc3CewZTKkQQ2CPrTFXo0AYlyv0fCFAsipW15Q5MQm83BCqqmB2fm8Nr
A4zNJdgSQyN1VngNwwWIwZDnN4po1RyL1T1yg15eDzR7tgt61EDeg5cUiyIgwk9ik+lZNYfFuMgd
npngzPfJl/lANvBvdjP0yTafH44oJmF+oncVbPpf8kXzAkyOoT8ox8+uPKm723jmv/oBlyQYVn2H
YcPAPmv4w5HvvtOLR3QM0OXINwjPsGH5XXw/A4qvcdrzN//dM6bhQGMl0qNFR/yC3zrzkj4VekW2
PZ+XsOa1uFYvxBFb71nCzHWFd1M6LBObdvxoXrF38mJ4HOL75X0BUaflR5NDdi5TP9nRzadef8+2
OPMWMCP9kXMhnnhtHXzEAAG3SYNLBOXavFpeC0okWIcu0x1P2VLkO7FhA+0j3hd2MheU7nIextYR
x8f8xh9DuQ9Bw/tA/yImFHZ/Ion4WrqwrGHkSftQ3IHC/qZpEhPx4E+P89vwkH9Oj9gvCTRefoq8
JAtPjzeYqy4y3yUf2VwCg+mQDBsMngoHZNPTn86cdtordLYff8Pv0SjrT/Sb3zLA9qf2pCk+Ecab
0i0VmxJce9KesL7d7KXNvBFPdJ1jZvY0xBct1mrQSYDg9Fx4+vPTJvb+je9JAAlAjRmqIpkiSKZ/
LYvUZJWt7Z/1K//0+N/vSahUREm09N82/KiccZr9LotcpC0m2FWwBvzEP8kizf9CnGJpiF5khe38
EiL6uyySzBUNy5NhwGHjexCc/I17EvSrv96T/vzSNe5+vxJWtXtNkWeq7cOcTMXTaJTlxqTk14vU
+FGmtH1KwmRxgBSWtJrH/Flppx98bbAVon76NI2QVV6ClK4RrkJ0p7lZTC/tSPqGaNQ5e7bEyN9b
dXzOcB8ITDhmWs09++Csx9CDeqMMWVPYtiTZprk9W807rqIGZ80IKcqqZDZdN4QPsDLzW4hgvhV9
s02Gj1RldiAsQrHOm8KudNSKIdZCe2vviVPUFc3Y+tS0qBSMOCNprRfINiZefkAyfh9yrx6TkOgM
rmwNQ6naX5NWChJyNbuJhFRWWVUk1gH3c9SE+8qY3iS1/FA7klL13BWk0Fn+1hmRtnV/KNsikEvt
EgGcbmK+lirfIlV/N7IVvEODaKEpVIDEs88kgYWvf1RN6xZo8dLk00QWeFew78z1ZrKAlt+mk3GX
eRFAXQTumI12jhkIFdAR7xWMS/WjuYPTnH+SlN6rIVBhVlvh9p1rX1mMXJ5R0sz4cZorbx7CXc2V
rvXTSlKYbmugvAhjVdT9HbGFqN38G4mKM0pWS92aXcEGfX9LCVgTu9epkr1WDFcyk0IWicjKnLoq
maiPbqpDjknYcXb0/zUsx/pKIzq6a4O5jl/uEHflgeGnVq2iCqMZEhpZxUGBzYodn04STPgcz15T
N6sB50Ik1w7xo0x5l/TQCHdJsc4wdiPls3XriVa4rRmpV7ZvdCN4rxBMyqVrkGw/A0dtf7Q6ZWxD
lAv9Cqs5s4lwwrvM0EeRuo9UMHZjPJBeeG2s2xfRsrM3GeJGHaYdavKtlqxmsfyI6tj0k1q7u//Z
dupoai2plGYBSyr/nGsvLB+HcBGov+EgkPJDCte+oWqKxC74d144l1gmFjBDkXVqela3f1HMw8H7
q3v3t0SqPz3+j4WT2CkVqfo/tN//u2hC2mNtlBE/k4Cx5Er93slUWBnB5SEJZHnE8KWx1P2+aJJG
BSNHNMhX/S2BQ/07i6auLYX6nwr5Pz9t5S+dTK0uUhwPEVy88GMqvEq9naM8EA2HgOKdeZrd6qi9
aFcpzR1uuiI1Q49Hlm1wi4ExA28L5YTImiGkhI79ubg5Ui7te0JfhHJTEAFTbK18tXQsiYZpx90t
ZjOLWbI51P3nWE+rPPnsCJRBVML+GyxXcSbzFLRGT4cdtYXsVYTR3IpDGzrp7at+SfYymln69Qjj
qiArLlrozlvSivcoUsz3nKCbkbyb28ZMn+9Q9oofPQ3QIRHDnKs4v4jAIixnhHx836Dv3hP8ZBfo
e9jNEsp081GqU+aqrooyUFQcJPZzEK7iH0b3pr7uxQC5BhXoI9qMAcDvT/kpfC/F5HCc3vSIiCT5
ey00ThkR5eFU6soiX6cu1yGSGfxolnFqSaBW7bV57NHn2tyuxulT5KNmV70vMzsInuA174kXb1FH
GyA5t9n9ucjdsdl5IL0beA+v1bv5ILOzwgZnbdPukhAQmRqkA7CtqewO3bmxRoMw927G0s8T2Mzp
VVUwK6msbGyQsIy6zc2LT5RVPXc5T6PSqlp/br7Ei0kvtz4bZYCt4EhBB694q2mLmiB+z+A+ZBJ5
ew5NsXnDp2VGPX7ii5AzAgmIiRnoD3wue9bC5wjaAJnVVYdaxCm+TXKT3EmO7HnTuQdGTDaNi9tO
DOJ5k2kXPexo4yCiqFyspfK0bvaYZgx9X32GTwLykJqdCuwFYydwKBVH0z7rLujZX7ZbkVKYht1e
KZn76Btep4C5p/oeoFuQ6sKJ2AX1U5siwolXaIjYTd0gpBL3SWVsok+h8Q5nEE0Ljk/6vZnPS1QC
3vCCryJ8jx3jBHi16xw6wj7B0Ozr+JOhe1e7oUpLMQA/KLuvteDhuUxar2h8WqUGBka6smihYrd9
L8MnPG0VTWnIGipnC9mzOUPAVSOfcnUfb+It9zv+03EE75O7q6GCyz8mcTW0vINw4+WLLq76cauB
36aL1gUDzy8KwuFT584dcVS3w+u4ZVxvOnRpKzrqBdrL/RKNpp/6VwZi3Xs9EHbWBcSymPGL8oWt
FYPzQL43ZDfDpilcA5Jh8/nO38YOWJBkZ4CksXotcgTE9vPmJUETV17izL1tLQAhrWds2ARvxB0p
sW/Z0606REfRH73+WQjGxm/T9XBzZAO/u52RcuxlTxrXe2ujyL1dqUBcEw3OueOgufT2gOe9ZzsE
nZMzLJA6UduQyG0nvPzwOLfwZr60+K2R18ouN/wWctVqopr5EpV1aRzAZoHcDr1MwVs5n6eSzVZ2
Mb1GYmf8IRHSCxR9fE6jLQg/I1pVwAmhyBMeg9D5DZtzv71r2wjivXFppj2bjTtbq2o8RPEeLl5g
Asq7f/wYx+bFcg3YtmhddMj4hk204zdKL2Mdube9se6gRC20DwOcXejcFtqHFwfJS/KiwQexUI/Y
4KOPbG2Q8njiWWCEzHMHt3Xf4u/cQw2BFGKsB/v+gqRsRpNWus2L8MVHyivBRlsOHE5iL7Yf2TBi
TXiMkK8Kq8HGB5E3hOy6yKr57Ux+g+W3azyXOFDW6kFEJ9Ue0TqQL8RTq2mj0EjhSXAMag1JgC0j
MGP+aYIpYfABzn6haoX7BQ2yBA8xXIF5R8oNwYL8bN1jbq3w3QsmbCFoGTzCZIIKFeWSh1BOzGGH
ObgS0MK5ow7EHtEHAb5InMUJdRW/DC0GL0g+y2cFeKOIFlo9U1SqZ+m1H2zja8LcgTADMeBvf8zC
v7VXwTRIpmDXtaRoyvK/7j9SLfxTyfJPj/+lZFEph0wVBPZiV/gFqQ0gmP4fX6XhuVDxfuk/Upuw
w6PxjCFvIaH8YoHjSzRAGRf/TuL+O2ULdox/Klv+9NSX3/TrXs9UWnApOPAf5gdxIwj+8KPiT0BS
1ELg3Ko/2NqgOOjpSjLX830fZm49HQqkCZLbIpQ6dqcumPYkJ3EeCytUptoxPMyqK0uechk/Oe9c
2mJ4dJ87pDcJ2E2nIe4O3Zvhzp/ZE0tlhmjXM9bkacK0K9bIXOizjPY38CHnBV3xC37RHWpxl2vQ
R9ieP/dXFUnIfORSKFAVJgcahP0rP4qpmB2totW8Q0e5JsQQsOZeOZNzMAy2dja/iFwHVkq7kUHm
q7lOnvotjbf2xTzCx56RRvtItJC5668EDKwB0h5ahBBgTu3pxg+Qj9mLdF7+l9f6ZYLiRU+qr8/E
UNwHu92AsKInh5wMdW91czQSMciKZkNGIw+xE9YGaoOGqSIrtqPi8ObODdwCT8ZFOahrw5MO8cd4
snXZYbbJpnmT/cgPygmFEjkPjvz5igBpbZHQOPny1QiEU+eGD6KP8JOagqzHNdwKBnk36UIIFVs+
O3TNS2d4Ggp6igWoy5ITHpXzmO5JNnSXmBFs+he4aISRMr/GVVwb1xt1FzuytplWihDUxU5ryecd
N812iYdY7m43LFfD50yTb519C1+oOufKPpkeK+K++K6fUnigRHSXq/yxSR10wdMGaYjxmn5oiiso
R+tirAs8WS/wzOf+lCprBIzxLluPrrHKN91ZAQnyTqqhm1M8XAw3C+RtlTxWJ3HVvQDXIKLOXNQ9
A/IvbVMM/8arF5OLJQlbpu9jKAYR1P9yw0VKIf2cXztV/8fj/1i91P/CZgXViC0XCH+DR/7RqUI+
wiJE90hdIgN+mZ6gEdEYq5CTLbKC0apizftf+YiqGiQIaKyGBHhrfyv3UAIj9Jfl66/PfWllfb6f
kyJq/vs/pP+slDBJGaM2x/C7HX11Hz2Tf9NHnrrXlKMor1tfq5aCjSn9REChWGwY6FEjQJ2R1jRA
g3Bfu5WLOpk+7a69Go/D9JA/44YiAaZvN0BAe2GTvxuZE51TbOoPub7N3xX6zGtpx3iZwSiptG4J
bcFlnyGtcpdZexvg3a0DkZVj1TyWM32WH0bL2jKjGDU3tA7hhD/R7zGnS6dxeIluLxFhIgKjTotB
T3zfD+hYFfye8kWkR2wdECJKD8kP1MWWcYZ+SmNnNN+xlsrlV1g5MYumVtnJj1ockBZX1mQLTI+k
HV+w+sfkp2MezMjjfW7W2Mb6C+Eip56a8UP7ADWEN6v7zhAKqEA7YJTnEzEqHi258sxyIB7hTB3T
LTpC6SX97lfSIdpR3osPWCJcFCjTk/HSPwwHSrtp3+3njxH7zwb5rxvhwLejA8wRaySnV/LxGrWN
iz5AupiIzlOnOTHEp4XTnBO03ufh0BxCeZNTzr1rQCy/27W5GSn6J28hMxmgN61pi0qge04OwuNo
UUrBtFR23fsVaf9J3yN32wjkHVpb8ZvtbHpsBUTr3gfKnI1lPzD3uAMBbzAA8NtYI3n1QeS1H2ws
yWCw589iPXmCPezDNRFAdhgs/y5cxPyugNGKQ4hdL1oZfnNqAoxXQfiVg/z8YBDgkvliW785jJBM
kGazGdkWri1f/ObfK+tMyt5OxhWIrQ5HE7Mng6fulufhzITjal1JxbxEK1Clp97vXXgVgGWRJLgF
CFMooc+zm3jYFjonO6Ky3MiOGeAevHF8onM+unqAweS5BxsbraD2RKBphQftU/wBV3vnjZ3XFvKc
i0HIZbWGOmdzU1/JAF/vz9bD/Dm6xasKVXXgVAWZ6sDk2Gfum2YLUGaVaw29klhPM+B2Dg3eUwP5
jep0gjtd2h/z6i0GrwpKyiNKDoqsC+Nh2z6mKywMYPmI8HmjySFuumeJWzkzwcWBka31E3tK9dRp
Nia7TbHuOHpQO8rvzsvpgGrmTsz3MWokxVkIGWwtodiGHn4EMgas3uVsz2K3Hx8lxTFMMptcqXOE
5jrfLzI+/DXvMDDb4+gLKyr4M29Avbypx/BNPNF3Ce7v805/rtfxccYMDQoH4C+ckas+uDFKVexG
uDDeyzOpXOJzaLii6dCQnrbIPnJlw7XUgeOqHJABOsmIkUO49FP/snj4pBV2wARvERnMDigQGofp
BrLHU/mUmh6WIYHRjBaAziIjE3u22u/DG/GluynaUIl0qCY1x0AQG3+pnALaHlxqytnRn8oIq0vn
54uMp3/WDmG3olNZKQ98kAufqXLohg1kFDxtXfU2i55SBWa3EmF+dkjl7Pvn7Uc5UFvFPqgwa/So
NpbxIf3n0tWPkWedW/YxyYVvmAOJNKsH5mnhJbzQMJLeCmHXJut2M9MRl2zUr2O+jepVd6V0aZDK
6+Ve2b+gTV3gUh0wbg66/CmQZ61uZxWM/ujnhJuGJDMIp1La9YvdRPqiUS7Ib30ViMpxZHSGXRyW
I1cbClWUE56B/aKttzoMevmFTph4pL1UYRpweKm3l9sHuhtoTQrN/AWK44gF+nt7hE5ZPapfQ/5u
6SfwBbyF2g1l4dc47kpOqVjbG+NnQgzAEK0soMhA4WggxWKwyM1vB7lzemIIookj7SbWJcMqxvqR
nRIQbeW6QuYEfjx8UaZX+PDVHg2xwA6r9MG5L2aAgEBexm1i54cK7wVK9SYmVJ7rtsxg48c1LQd7
tF5rBEANcXWs15Ivf1ko9L9u447H5OpBZ996U5jPgl5/b1/GUXVMALa4ZsfFDKnRAMIcqAUR8qHv
6iMnMiN/m18oNjn3EC0qW/O7eCgDc83gt16px5rXsok7O3u4uearTqm1Sr+zwm72JKm/YM2MH26+
cEj2I4PUvbSSVoIXHkn5dMLn5o1y0A+h5tMFCOwooIPhYrWIWMzeKnT4ui8E+KB2tNhQ8WE+EAJY
l7LsViwpODbYq3JDbtcYwpKr8g0Iho/uQ1Bx6I7NZW78utuJ3QbRfCDS+SPxofDiVTwTaZV+xivp
7kRfGLAGzYPcAKv5BcPnaSYpx67POEmudFmzdwmcgbiXX5KH+E3ezk/dUS2hBF7ySwB3L1mTmvmK
hDom95sWLB3CEvgpDTfxms1OQt7AqWBVfrs9o26bJ1u27HGjvA2waRdm6nIyss751qnm6YqAX8u1
EEy72YmOApW5HG6iy/ijX7PRjc/CSbwalYNhhuSr+ccEygMS2qf5qCzUxf3Muxe/Sxthr0WgPliu
1R9cZHdhw8dwBZAbjrXdTg+MP+7NGkpcsriyMGygc5dIYF1anATCe9hXmvkIvGTmRXBA1Pjp9oMg
aYLyf20+U75p6c3hBuIVWgXuZhE5v8S6xz2B8ASsYuwZiBNs3TK7GnQ2iat/zBHTa/vuYyx9MdxK
GmEY0DmcUt23/+g+eNCHkAxSxRvxW+mNwvp/uDuv5sbNLcr+ItxCDq9EIJhJUSIlvaAUARA5EeHX
z0J7etxtT7nKry5f922LAgmCxBfO2XvtUTlox/sN5T4jAoWQECjtJ7uD/nEK1013xHWFkTsYthRg
jOyBQoxyxhwwUG9h8KEsbVPhqLrvonSVF0fB1pkxQC0i1YmpwVDwwHaiu/y97dmz0L7h6oCoqKjI
gNGacCJyKUyySETy/LCDtDhPNPY70lmnXkkxr9mzXW0poXQuO11+A1/atnin/aT47X1llFRJjMdS
QEuMKCAFH3fNn6HX9jefqhhQK0Hbhu/xVYku1G2IlduCoVoPVFMP2gG1pM+7qBVUogtoHCrVHatb
meWyGN9R1KvNf3jHQnoX1DNFNmir6wjT/3nHQq2DXvevO5b/z/E/dywghxSRppM1g4r+aPj83LHM
D9HsmXPSYQGJ8zboJxxC/R84CUsyZEAQs9yLE/rZJmIHRMHlX5GGNOlvzaHf3jCn9fs25V5OdW3k
Q4agZoeSKaqeC7w2MFksF9UFa3rmIyRX/SkiJmdcgeDG9c3y3Q+e+rV00Hcx+3Kg3IWLi4pQvQMw
fiRbExCXFcgXVE44NYJL/1C/kEhueWq1IRF0Wr2bb3rss4au/MkvgXGTWPZZruAiHiPG8QAD2R6Y
uqvTHGBBO62oJp7xeWukJ92ezbdpJT3yS7p9P/IC04qnoOAhP7IY+GBjssp95DoQaRDSxDiLACUC
+LTRGH0thYvwJZ8DfziJ54Wy2w4PwwmvLiGUiJyQ3lhOAyrMudEHeuXpYt1HCdQTwcy/sTvt5UfU
Twhy0BMxJaMl81QHGRH6nEqhN00Es77lFXlwInGnP3IiJEC7yo6bFQuBR+oyrvPmGm6bF5A2vu6U
G/rr6TsTbHpV9gjjeU7Dbry7/QGbekf48KZ5vq9rt+N5Sne5jXknjKo2kaD7H2IrXg9RFTEAvHnh
AlB+DntW9ZUKH3rLCcxniufqCjd+wwM/nl+Z0Z5zljXrK+OpeVGdH+ctXBTEZap7KD3VHfd8IAJX
vX4xL8yCnrblQyA4YCM5Btb+2Bfdg8xyXgb3nx4T0xkxOzPSeg/5VSa0p/XvpCz18MBvpFAuZgXz
Ed6lvWcn+OOf22JtfxPI8Pntn+29vY0PhXi8nXAEuzH/5nZ3nfMauk2wDx4Ep1+c6QE5sYP8jt6S
SONqWLKTsd/e3tyXyX7ZLrZXlaSBbMnChB3hNXQfVvfF8th7pb1OIJdj3/gKNpzMsEfnRI9owS6Z
BhZqdnRjoKD4GJGlcVW4PFxI1GJcpB8Pq454htcqS4tFvFWJdIVF3jjGqfeU5XYGo1uld9/d3ACT
uuWOiQ3N/oDvGP6puLg/gVh00S1c+UnS2kMIe5bfCCXSt2y/fsXAa75jWqaCdb3D7ltUh/uuwMSO
SCr7yD7uJ9JbW/t+aqnesTI+5+NK2pnYlaZX1L9s4fWncdmf+Ev+AdMRGeR01p/S5+kwnpSzvFN3
hI7yKPLF/oScsVmj0RQ2lv/j19V0ibwz8jrzWutPXftEO4KtFbR2J01tnhpIvu7jiiDcZ0d06SHa
ChvGBpSPHKd6JC7Mz8d8RCsQxgpSzANyyX7c6TjqubsQh6XuTfd72PMYVEK3yC+q8tyfra9G+i9P
OozrVOLhwWqw7kTzn3UJIIv+JjL+2/E/J50ZHY7ASULRpcnSDyXxz0mHh8AOyaiySL+ZFch/Tjrm
/0jaJCEQoYRmKj8qaD8nHR6iH2GgaWBOms/33xT5f7CWftcm/PbWKcv9Pv1MmqkHZB/eD4kl70qQ
a0L/SGqhUxjyS9ay2cjoY2nQtCbMUjRqxba7pJ21VQwYCDgBknyAOJ241CCZstiQCdjAC3kXoH4x
aukjEGSauOCfu7Y+d8ArBBb/sQrpRgoPGZsA3aAtkKqXvABwcGM/lGJ+1TP2dkJcu3qRO0HG5CfV
7Ei3GpA1b7C+4qDE1vNdURsqEBMPbJjKiVBZvYNyw+QIEXv2IUzTuLP6d8qe+54ivIZeiL0aizgs
8Mp9JWSDbeSZP4G+U6h+W8NzEuEiD+jlxoKZg0VovSwOwZDL71F7LoaHSUdYLNKRYD05lc1SMCN8
4lSrkfkCoDxOKaOmpOyD7DPGtBVD3EzYrHVPN+LeapPKkgWPPYecYRTnEqJ0K6rrNCjoN2MaMEIn
KCTVMalaNZEJMS52YIU5ulK5qUFsgCaSi8vyvIKDTDsek7UofhUVxNbYcuuAsT7ujrDdsREDd1WM
b0FlGxYe7tQ5R96hOZf8NBahpnisuvKsaakvVBTWqdiUFkafuHAjsbzch2PQpSvjx34DgbRVqD0b
8CzxJq1xUyF0ItPYNtA4AsxdSghXPmqe9RAl9vggMBFPgoHJDNRRQ8nwRmgh0pXEQAgX41VtfTGj
PhlGJnJifPop62JznyL8hT070icv2mTZtflXpeMWUy/pEG6U8D2NiCDM2d0I+Ku051IzTqCQocHo
ZAGPLhTjjUKrXszDhVCoBzWMD1Nrjvj6DtPEjqIHKgEvoI5IZg632SyjgORTxb6gGn5a87pjz5cg
QSpHh6uC+w5mjzSrXQvfyAB0rhqENNSedqt4T/hHLOshlyEglth9G8qEEzuxBtB8lIOCaWVs15+9
pXupBJcplWhvz8QOk5yWgd41yFGt+u5hurdw8oJifZfgIYGOIeFzYYLH0NI3eSZ1N5FzC6/3/Ems
1kNd2tZcLBHZZnHzmKPkkF26iuvbUxpUfojeoCvwFpmYDhsJpmsybgxmdCTVav2EOLzDiiXEFBWU
Uw3btdAHr8wat4mTJS4bX0c7JxqxF5VvaUMV0lSOpS64OkcIqXTIm2qZqgiWTCpmxuBO6vB4j/dm
XGytW7OS6v1Y6XbNxxgnLzL8S12slzUtnIKeXg14rypfyhJ9UzHhPKewLI7nNKtfgwinIDyUAvkl
qul7DnKXdl5MImJfUOAVBDsaOruyvDJCwJCe8r48ylTBzPY8c5qFnOzvjAg5gRydrN0Ko+nkdLqt
cddqbOaaJHT+w7I7U8XAJGNbgbgHT5otyD/I7jRlnol+21P9/fhfpjdExeiV/1Qe/zK9YZMByIor
+MfO6c/pzfgfcdCzo4fJhzOaWzc/pzfjfziSTbJvNVW29H/JcUUYzfT1m/Tu91PX5h73L00goU9I
MOi1DC5+75gzT38ykCKRUKrHy4IbTzfzZQb5k6/ZIik+I8YrHTiWVbCeZplkiGzgo01DISiehE2q
hIBlJlfPaEhb71lwLILbtuvNjS5HD0yl9h2FngxxI57o4uTsLDqUOOWwrHTdIXoEhsAtX6aJBsQB
nohB3lKeuaL5XDTVQaNQ07ZkaPUVoKPWVpK1QpWlN1hk080RdcDY87hDakRV3YjjxSUHpfU+Rr6S
a6/KsNb6cx+mfqiRO19RRpVR2+g56/TMRz18thrYaJm8UsvElbL+cLNMAt8LJHT97m5KvootOexk
dHJaX52rojFOSo9dpRni53l8lLE33m7BJZeY+TpEwLGo+0PeXFMQeKVEdFIuR27Yci3FpCcANFC1
XaSYr2XOYhMnf2Hf21akhqwEwDEM4VVLc0y6Ut4uzSl6rwNYF9mwDU1YLFYrgyocY3ck7zQSim1T
WSdLDEkHiHLBIVaKGk+bm99yDXiizZE7wZuZygu+bCZlKVWgT6gv/+HbHs0/ZjSZmGlSaCT5n1e1
uOv+Wkr5+/H/77aX/6fq2BRYimJ54y7+pfmLdGXu/GqYF1i0aH+yAxRuexQlLFpFRZX+EOP+cttb
piWbLINF/V83f8ER/PW+//3cZwfGr/d9FE3MbqTAHG7SlvmBRQrk+4k03Rp+8qky9prgdOomRL5J
HgGMquj8WGgwa5LDfdrnmAX00Unqj6z+EAHFKXzXS53td/JokRrQHUslw1iKg/WGs9oIacjgPiv8
KB5tiHCWvmZRlZhkswQBRcRlHziD8C2l75J2VMn8W2ue4rDwhDty6HYNsQYL6b2GXzVepzlNZd/f
VirpCpR+WdEIGNNYtyk45TH7gqlcsN5NydhY3T6NDw2xC63eHQQp0GGsHU7BbVVIO/SOc4bhju6w
al03gfhinMM9NqiqHGcCnEoBALNEi1CWtTcLYPw+sMYInxRXvfII8pPWphbZunCl51oeeRoUK6Rn
0lgcoKiIRwHBwSKZXkGPBqN7656VKt/LqBlzhU1B6pviSgEkI01EbylbIVzOC8Lc6ct9vZ1wBU+r
GlJ/5tSf42AnAIV2pU8CB8LHwO0/apobS6H/Cqnps346FCcWkZrmG778ljc7EimwA+jh7nYnNKy0
FnNn0mLcJVlnRW8+NDawrYRqR1MOgDEXDQc/BJswuSoFdSDBKyBeDRvrfGfnUnkUYWXRhsSlgkSp
48WOoQd28rhNeXuCeRQkCggVUOgYt0JQPleKEwi63Yzm0rKwrQemX/fxbszfyhw4dwMGOdncmyuz
xoQo5Z7D2A870DRD4lsn/N+ZsDZzO7zthTf0w/UGcmC7QHxETPkhokyH5cU2CScHfKA+i6CRkmXG
qk4nRQ/hYKnE4GLOUvw4giGv9YPFolNwE3BMJS0TzZkm8rcVTwfr3/ha67aWNxLrQjRO41mgpAUX
cJCebwr6IrHX7BhXLS7Et/GuInAKPMGl6yXs8ZyXIJ/5k+ThEwth9dGg3g3yEQzo43CjYzfRACa0
fCEfET+z0KYN5+gr8SXcxcuZbcNchA1wWqJcMjGIRuY+z/eBccTI3d49oe08pkh/VEHcECpiS6lL
7eUB3qZD9lrrG2/l4gpHE9LaqxSt8cLTzF0KS9Wr13OQDSHvXF3iyGmghEjAyO8bt2S0HacnvHJO
+Ck7ss/2w6+GI/VV2j2FJ6yF5bZGWWkTemeHTnYlH3Ap+/eH6mjAxCpeTGYXm3rpRb0vhG+eX8Ga
btrkbmK0JBSTUh+9oIfRg6K3j2101k/C6gl4EzUoZZdtR9rUfNi3Bwpu+2vzsgW7NLcj+kXozWwg
HYUEX88lMXK2cMr37f6pXkcLJJe+cYhWkrSgH5WIC3WHlBS6jwOJwAmQMFDcvSt0DnufMcN9kalH
qZsAxSnTNqKrgFQ78X1YKjbXGKX3WnsdD+JB2HFVHFpujvZprOia3U6yjyeGBNE9emo0v16/uT1N
L/h1ltohfawutJ7d2BsX4ESo9tGU/oSK52bvp2Bz84tHErVF70cDr3hpVtVxfm6LeFnrUVnhJaYt
cs2XNQnvkNkWt/0Vr+QCMuLhKjrLcHdN98rFPBhPI4ppYd07kOh+kPfqfsHOKEbX4ptPFU5lhoIN
0R1X6dht7ss32nEnDd9kjN5WeUQ7gjwMtSDbEYCNu+I9glk3LAgM6s1F/RoRP4GYAP64uVDYtX01
KDGouprULLVL/kCKFnd5eSkX0DN39Teslcm2ntx88YRVswFFOZ5kNL10VxHufj8ZVDpLGwM0MauX
YC/6iA1mofnytjibezAxSyhvbsp1I9Rm1T6oXuWpmzdrbT5jU6oWqlfura+JmgbfDXpQdxJhaS4S
XWnf9xJpjOJROqkOX3fZMyVKlsKqtJ+a1XZa7sUNamdbXH6ma+ADdrTkG+Gx+lsZi8u4eKoeUfes
crvxhRURkm+WU/jfVFepBEYEZJfOuaYjWbt7ksbRcJLn3dmnlhou0GTEOQug54/f+/GTh1Ak7mMU
lc50AAe2sUHabd+qc+9XV153gdl0I5M9btevbAu5L9VoqT0VsZt9orRnsr1TXm4epdwpvDLH9W1a
LuOzzrjaemQk72Rjn2O1xU3Bq8oQP+dMQwLjl936juRb20xMukglScVd1SSbHqIT31hhFbl8R2xy
7vyRoSF9iPgnOAzfGpMPPDdtzXaRpm26z/cJfVbVW4Ns5P64wfS6ndLBHsblja0p49pL+gXQhqji
WZWIRJE7k2RIH6c7bYzH6VhtNINNuSO+R9HakDZzWqi2Gq/CbXljRqLDuvDPEcNDdlTs9bo5MIsR
ropW3a+98TSihmHWlhCNyftgz/hzKjAdKItLqB4anYoZ8a7YwPmau1byuDOFOVn5s2LzbtNfh9Az
tPu7H7qM/27HXbRkE+ti+hm434/E/Ti5+Q6hDmArV7THCmnj8EcMvlWO6OQpxlvL4CDBCKPivSaw
KDbWwosB5X4hfJ4FYXGKNbr3W6tYuve9vBE36avZXOVNT1L8cbpwnJ3BEgGLw44GRS/Ga3Q0jmgt
8VuC2smNZy3BX0irIYk46D6QnTyeRKT4w1sWBWtRIj3gmAm+0HkFp5UtlOBmW+Uxy7yocu+uCWdw
WKnoslTXTEHWkF0Q4Og/jKB375FjtGsp2ATjM1IM6nGlX3NX1smqc+6MvRI+AMbDw7BO3429hVto
sG/MsHSYlHUDPLX7HlkSUKt6u+EffGikTfgUlRvj5ncKWcyTSOTxirk0WQIW50JPPmYU5MRZfBzB
+/kRUqy22SDV8zUXLYuDjmFuJqN0sfY1SMRFes5ZxFUPUDqZONNHpEXMaNdhP9hHgqZ8koXtD6YF
RAhXnCQP7YKsJW6eekn9xibfBr5uSXLsQ7Gmm7SQvadTgSE7PNxcGd0C1iW84462zl7m0a7xzzUz
iLSChL3MFk/WSSKgFA6e87b+DN6wby5s230hsyZb9Y8Yx+HsOk7svXwdTWXxYdKmAcZWP81zLJm1
6/Z0Oxkv2Jzwx9tHTFkAHbnRGLu6z3wfYbEY1+MCjJ1zoqno1R6ncEYpZLMJtvdXdcVHwkGCQ3Su
5Jn73n+rF1dtBtlF7ugH9oZuDkNUBEx4ceN5TsoidEzWUDt6Jkx689Q7Ty0YcRYizocLg7QvLF/U
BR21hbZ+4+7y1eUJPK/9hsJi3/hg7D2+wFsA16H99oJOYvE0PBVnGMSLtbbbMtoxUs+u+nj1hDDk
mvZYRmAYueW+bRal5JfUmL41xlvgesvoW6VXT4RrbtfFNgSM5/XXfLCB1ZKIrIpOZNChGigLznki
67B7rnUAMtv2i7orGEORNNvMqT75Qrtgh44Ac4wXXMKFAtaO2Qjlm4bjJWKuua3jQyC5d+GL9Cc8
H9xva16gfTWv6QkkbAsBeTz3n9ob8L9hN43L8QpQCxl0qy7uXzCVEQ6Rjn4VyxXzWEBooojV2UlR
rvrdxjqO73XnDDJcUcbJ/KtDy447mjgPanXDI5qjDl0KN8y+rBbc6u8jiUoeGXHV3SumjyI7Sdo1
emVgwBkGW7k03fBc7j5DDztRjZgH6RTfkApM666/ASjzIcwyPBjCN0GCVb0kRCTxOqT2xID2bhna
xUElArpIKLXOHNq2n4On6cfV4K6DRRI7HV9y1FR4dkJHZ213iY//5a06Tg+TlCVNxa5vmf+seiDD
gjrXbxW62Sny+/H/b6su/Q9aALwCgDZsvK3fiQIqRcHZiKsrMx3gzwqdOVfoJJHtOISDPzb4P7fq
PETXymLzL+uz3fZfEQV+AAp/r9D9eupIwmcKzi8Vuq6oM4sIz4ENDB6r6VzjgJ8hL+KrsDGf6JGO
uMbpq+bVam6TtnRDh/0d/yUUZ5hXTiIzptDymTYztgYCTryijyrv+lMNtEY/FRDQsJWiYgBL8Mw2
2SKUDtpNtEtmcsytX1vNsqTxsqNpqq/oz0LJUejLXMalBNXc0Z9QVYff8JYXa99nnTLDamehxXTG
m0Us67zwZMHK/4/LprQdsu0FsKzfwwG9agyDEHA+OKyl+QSbx/LmJxiVHfoOadZ5NGv6tf1pPmGa
vD2J1x0KD+HMmxBfrWibIIrkPcUxyZKUEzx+rh2bNU/K38Z5hA1d3l1/4rmMg8RWmO0MyyUujYjY
6sBRtXeHhXOGyFO4tIHhBoEFYKFDDxhOEC1hfofGMniPKr9w9TlnyDqW6DRgtQRHZejEHSfu8w/+
Op2h4ED2+Sgs8EHZRd6xRN7x4Y2DG3OluTqhw+fHgVwUuXnjT5Vu3QAUbatLz2G0UpMlLfD0iMxZ
hwc03V6AFgIU8KPg1KUXA3V8yjoLh6hmefUB0kx/FC7gbvDQTHvkJCQFIQRRMOCYKDOPswjDsEOW
6APE5olFrJTNkpFhhsdMDwGsAdIkrB0eG0/WXR6p5QNNKqQFLb3//sh61EJ7IT9y3AdKkgkJiMwu
7aLOugSkHfMrcABChC74QIjAq1u7HwoXfgpGJ2ZJQnOFs0GOEttH/fjjoA5PTwrXBnDPWLvpjOiJ
IpuXmXgfre5wegBr0DlkDJUxCFckkXvjlQMUwj1mZzGAHDw7ZbYSdslOdTJWXbOUBKlJ9qzDwVky
o1x4GnCNnJZhGw8/zorfgnCPrgLFHG+Y5cAnXKTWkzQG+hNPgMqGEC6Rn0dXlDRtvhYuSHAU3MWZ
ryFfndUqPK/8yGUfDwKu5/k/OYjz4njx09j3+EEfemBP/TrdoNwhgYG+Fm9veogDHwDP8DC3nRz9
sGyp4N54HtX54JT4L5LTgCZyzYVLf+xBp/OZpA7XqUdtjDecHAJoNgvkHjzLWB/M9hF+OLoWm1/g
ZZoXTui+oUUL6yjwKTFQG8J3jmonEB252MX5E5+GCCB8NZ9S8fF/v0IcO1HdgKTBKuiN1+mPfL8a
Y5dDqO0plmjc/d7NZX3oye8y0ZbT/ZCRXcLePNOdZPxuk085BofbvVK0BvdOy3yTMcGLfGNtIdoi
0uJm4sfIOODSic3bbccIIu9mUtb4wJ4WF3ANAgMZoLCBhyvvsAb8l9tT8xSEygGHJSha5r9/bE8B
uKGY+9vk9/fjf05+6ProIVngb/6IBWRy+dme4iGsS0y1mqLqoCF41T8lf0g8mORMa/Zn/pgyf05+
6v84TwvWDg+BsNDlf6O+MP8/2r/f3vlf5j6KhG2VVF21j7uPsEEuMHa2KFJFsTRP1RT0DM/6OK7m
dLPWwDhn2Hmwi9NqMRYfY39sVfY170W0C/GTh0q0L0kSFAcRmW7mCXBljFSFa6Cw+iKyto57JOo3
QDV66Y39SPUtra892PtthnivYuVX3LlhtQDqU1qthKgvTGrjQypw83bJJeretP4iEMcRUFFJlV2s
mqR13zL5VdY6ko0sscocS28FgOWV+Gya2XdhhVspEDZGML3reuXfWEZqSS47XdKUy6BF65DodpRK
8M2icxR3D5BPnclgzMspJQ7qeCy16hgq4ZMwPpskDxf53YULifWveJRScTViIrjVb4KQr2OE66R6
X+lKQ57W3OSuXXu09f/hdSUcE+4p3ZqNwSzVWOH9Q+dXoov7t1vrr8f/cmtxc7D++xOR+Outpcu4
CVUN4rCl/SJswhmo6rSiZda6Ih1e7og/by1JRWJLb0j5o6v0b24tY25q/76u/O2t8x9/WVeakXHv
43u5j+Wl2kvLun7pmFKT10ZYfD165HQarFW435bl060x7fECv6D086vEPGosmq+OwmFN24jJKbON
TUzy9TAnXQlsCMGHiIrXkQ6tQ1AuXLVYWrc5d8TRmh08aFhJrfLVZEh7nsrW7XJEj2yWmd7ehq25
jY4dygzTSbK1pH/m0XJIt1KENsOXJb+z7KTaNPlV0y6x5aSfBSkSObi21g9jDLPgRFJWs9olKc75
i6Fu1WExbSew762LMoYwosnG2ETmE+AFBLwROzqUvMmGbNBqUR+z/l2pDomfThthIW3jDGC2k74Q
7TY8JgGOAk/aegnNpH1Xf901CI/WgtQn+c0oXWJGh4CKzckkeaWVb24NRXZ8m/JXHqmPQotStsfz
0zik1g03vAjfVUV0eLAnu31P18qCutWI/givRLdCYheWli1Gx6aHr3QyzxkLzDZz1bz6EeiZF2vJ
THeT8Zp0JP4Cu4nIiGzfBVZGrUE0tAiuQ3jUMr80XyaWewqRvXuiaVocHyVpkUcCMxO6QsO4jgeE
/Lu6vPLADYBkWNiGkrgjdWJFelKbdUryauzKqhsnr32vkv19GhGwFgiGKA/f/TaoFsp9b1geQP58
M+BT35bft0tFRN/WxP+US6f2TqQDlfG8/KjzH8u+5tBiisDk1O2yDEtkyxYZlx7Fa1YUbX011X2g
yl476Z6E6ek2fI04l+pccoYoPeMyE0rXGq9jQKsg8UThuxGkzatZHnXoX2iTXcs1nfYqq3tSMqND
5Eh7NAr5u7qSccuMWywtx+KxejSfzWf9+X4JPtqL+WF+TN/yc/qGxOgZxOFF/gC5Umzv6I0gJiMn
395HriS5W/nlTrGGCj5179jzw3O7zHckprmZl7rQtPgHdO5apAoJW1NaRvswIyHF/KjfJK4TIdON
YzY+ySJrXrYgd+6RGAwNWbpuUu6hvfago5pq3ZFWzX0ZKRjl38NPY12/iRGBZ2tT2RIHRuhaDPsN
wpFdjJuUQh6Zzq3fMR80J+O7JmCFOJmHjNSitz7D/opFp7KzY4+lXxDcwcSdsbPWUeg1jx3qjBdx
WxzrBzgqL9ql+Yxhq2NDoUxyHPY5GRqlDSRRo4yhr3QfZHKbuj0c57lGFeQ7En26A/+d0/S1u4CG
zk13UpaeiT1YrvYVAnRkv0MpB7+Tr1Nxwyq4V7f9Y7TpV7QGyoU9xXbQrRE8NPclKSC0urzguX3D
VcZmha7LN8E3KgoOkGaUdrfSd32BP6Qg9ic6htL5fSE/qx/BQf2wtNmvM45eVAA5XfAJPNLRyJdU
WNM5cYf+TkfQOClvGNoeGpLzCE+lusZTUZGM7W5OjOBD6LcS25PMaTKy4a78ACuVkp0FNp0CfQDg
24GbqMKhRot8X0ykpU+LNVeON4e+xRMfiR2LP7Svlrt14ZsCGgzqwrO6eqIlnr8TBYWQBdG99MBN
J7EnBGVAhvEJ5z7bR/oO5/qUwU7bQLvsXKk+loXLx0K3Vkew+Wi8TbtyTRiuf9+Z7xTgKMPJ4AMW
QK630UN4rC+3PTbkdXmBR20qOwXLAls8Zfao4k38BHwb+BIpmJpd89V7EPfIcGhpgxvdirLf8VdK
v2hYaeLktkSkLK5QSr0BYH26+15Mb27VCl+xjGCgR7H6VowfXX2OdG05hZk76mtS2m0Cc4Zia1ZX
kZWabHrd1TJcgWe7uzPo4GitAhdtHYq9pQW7Zv4z7Bi1vvjTOPKUmUgCyL5gJKfghgSXbiulPOO+
4k8Gzj6Zw7UWPH57GpLKJU1K5fum7vldy6GVQxbLnnj4KX/orpNGCDtG9a/8/sK5GEftvhqsS6LR
KXHQvXYSelXa9/zdrUqX960+VBvED1K3G2HQ3C8KaVtXYYuGKWBiizxTWys5Wz+Muythq+/VB3Uv
PE4vaeFxGMfkKmYpkVA76zHK2EhCHSMqha4ZyR5XeDgDJli8Y3RclWtmYVchei7Z6dAaxoea9elD
VroaTgg26IS8MBs/8kdxs2dfGbYp2DZUN/h8Pv/D6zqDwhyLK3RybGFU8Z+lPSj0WB39tmX6+/E/
13VgRmftOUodVn7o1ak0/lzXQaWh5Kco6M7BO/xGpSHNXSaol3NC0o7o5xdFn4kAXrVEC2uT8oNB
+m/WdfJsAPt9XfeXU5+VP7/UC6dGT9WgVeSDZT5YOjiVUPZvRD1HCE81GlUZEGSRxL2h6t1Bmfw+
773wRsychQWkB33QGKQVaL4SwoOkzh1XghfX9401IZ3tjVWahg4yupsW7tra1JdVZSSP0SwTDIyB
2ZAEw6qxVsmd2VOOXook3UkDyQxJDMpZQYDBnUloSHfT3lTtccDgIucTQx2OytmXCo+K8UyTn7vx
UJItFKJCqPtzetf3hU6UAPbfUTcfQ/2k1U95jgt5q2dznCCeQtIIM8ZzVRBJ0kRP0VL8SwDDKNre
JCRei0Jaq3iS6CyMWezDHCQzI3BUCBes5LnJQHB9KniQ8+IQKGRjxGQHp0SHER4yOmqlMyFI2IlT
avQIuD0zI9RU6qtVWmbvbY70ukm4GfP0cazaJ0HJkLHQZRdC8pqSRtzeFWK/WddupSSsB6cMRSy2
KjHsdlfXAapJFMZfmRlEuAF0liXCm9reNoI4M2ikTRW+GsFnHZ/0trdV5I8pu9K7ZHgCWaj1bX9v
B7sEQjEqSIlHwgWR/wCy29wHDVZ+8pDoF4tuU0twZS3H2JYteIb5cmL8jyK4+uqUbfp2Kyf4u+nj
Zab1kcm4ocARJbH4nlSKZ1SvyYCeoukPfUbPLmY92+L7r9VwJww03PTPmrCF3AqWYwxEMRWPSY9q
p+xFWwGe2HG9MpWItbt6EEODINDenbFojRmS1zbuKoEas2Q6WmCRopr4YWa5eqt6ohyceiFxBXHW
ctECFczvfCDlIVF2k4ygi5jEKGTt0oJRGAlRDXXaqbTZQ4gXpbCf4pAsBjg6SCZvMfL+Sd7WcOk6
HUqgetsN/MwCtNtQErwzJKtCtKzZykQqhPj85sO6d8Tq7hRc+YJqXBK2qzsG4UYE6i3UX3Nt4J48
tGrt9/jbq+ykpQ9TuqpYw4rli3AvbYXDMhW9yp1C2XQQuo9gXrYBei3bj0E7jiwt1TFkFf2diSzy
R2TcY7b8Tw/hM9xLZLhke86A+49bcwZ6xvi/DOF/Pf6XIVw1kP1r8v/VXv8yhEuAxeZGkcQo8Ec3
6GfVi1KZKGs6p/JHx4cT+rk1p+Wja4qEMRafE/Wvf5WCjpf370P4L6f+o/T26xDeDU3V5HkwHIR6
l4b7gRTR78Fa9W9N/SmxsryzB/SsescDA8vcDuoxcj+XYHDCt+vH4JuDrPJQq1ue4I//8RvlfWkV
i/JRT9f4N3gSODEKZIHcZUOsiocaEwk9jHRLlVdqobAiKN6r3Zan4ebc4XqvH/PV7XmEyUrP46DV
m55st/TJQM0oScexDJAhP6Ut2ZhPt8+YoREDBsypSxfbr/OLteRJYytqZTdWpUu7ke6sYVQ2Bbkf
6zkOBuwX8p1+xkUXkNupsg3EC0SK6Gg3v0meKgW45bbpEI5TNt71RAil3mSdY0n3+KW8QL6OBLPq
HXIgWE3fDZfhXQo94Z4s3p4Q3Oh3u1xnHwWdotCGLYYncIl+KaYRALrdyxb9OmweWk9JGqeU2TFB
dYtXxLa9sqZC4N1hl53YtsDigTBCcN6d7clnwm3OgzcsQEjhAQVy/3YrDPP8JDa9VAUdSRBrQjZM
403YM3t12dCOosEd8xTvNJChH5IYCvDHZoumI2KhQkfsyuSKOLjS7Y1guvrSiXvTNz2p8cpq34Wb
WtiTk8vmaC4aqNtyryUrpdtyYGmyf96GfGrxzjA2o3C46wv2UoK0q/hcyRqIyby1iAzVIISyej7p
OvvaTT0+RNVSBSWgHKIG85m+bdiUv1eGm9HtN7LVrF9EhsIOQVkpxuOt3UNwrW74nf4Pd2e23CqW
dd0nooIedEurvrUs2zeEW0CIvufp/8HJLyszKyvqj7qtcDbnyJYlIbFZe605x/TupZ8O/qgeTfRP
6lFSd1Oy65RDWjGjZ7oBVQSQ43mIPB6SZz2886RS0m28cfLE7QxpA9ZPCiW+2nFJACJeWrBpr+mt
BDr5mkmrxZpXxTE3os9IuT0GPzQ9jpoYefyBWwaOLbxGdXQWsf9MTS55huBTXevyMkAkYD4j6O1I
LKNKJ63hMVn8ZsbC1iJ9H9GKZEt54dy7ZYkB+GvxxE/yYEHFJJ64AqYt/F6BLfht0MChUqkXvQ0+
odwUhvs/vFBT2YIXMxDRywrL5v+n1hbVf3XP/P3+/1yowaEtWFmZJZDu97fZPPp5fSEqosGcnTL3
94Va/4dBj17ijgtVBu/G1OD3hVr/BzdT7WvMUX5DHPwXtH+exr8u1H996tpci/+p1q7bUdO6xBT2
hpbebVMEFJw9YBWTjBRIY7TWlKFwJCHU9/3Y5I5cY6yXSiQvEfszkgVZjgUD3xuRSjsjlq5VLxzG
Vlnh/QlvyQOFS1Ao13BR+amU3h1Ruq+JZ9uRuVAcFnLwxAWOolFDuGhiJ63u1U0cjJ9BxbR274tL
Kt+vskRrhu0KvAPBmJDsMV0LHxmhmAU8myaiQSbfGWzngscf2BubzapPiGRVAziCdZuuo2mOxWpz
rsBuMKhvBVED46kmAgBvXSpJwVukKNsuv6NTCqcBsEouLccMG+s9CQhd1Y2nQEYiGoraVz51s2q8
vBe7VpA/CjloQaUg88swRZDWAuFMLlndpUBm2nlfoI1rHuaXWqrrKk+uhj78qLUKjLiLv/OmeYsa
/e1Rlt+VgVE9N5EQJu1OXlT8RYCUkwfCTVBpW8U1avkKokqjspuOpnjhVxJdmE6Jz+bjsaukyU9b
BQFdlr0vBqBYcaLCOSEgNa7U6z3XNnLNc3iwaVeTr37Kns2BSOBs8ZPMdsu8DxAJV3id8vDxFMsA
KOoe+2DUFix2Uu1IRLi5uaxcpzx1Mwy1dhw1L6FBkWlU9YYSHl9hgaVyhKZd615YC4WlyPlZDcrG
1gFn9w8qfTl/lsdybxDKJyiI8B9BSANap7pXzXD86TXCxYu2wiefP25pZbA2gogMBt1N7+rbYDAU
lhWSVot4Kp7KhSH5WY3D8p6PFXrqiZF+XUiWRIvWSZsAIQFWXX3C+94KSfBcBQvXWChwyySenTZq
xyrHTDhkzfs0yzWlRXTIC303Fg2NQAVPxkOjxaMovYajVXMqErvYUD/10eR1XaIDntb2UxicUymW
HMyl1UUR1EtgNjsjQ5Wds2WQA/EpanMyehf33tFVKvkw0DjiCvO1OnmTGkRZitr+tAbbt2YE9ptB
jAp17SgJZP6WY/++CIjDEdMehyWNfZF5dZJ+xArn53D3c2lwsOR8KIXIMDq4X5RaPZvl41pW/TbS
pOe6h+wp5o9nKZ/zNYbpieWqtFuC29CpCkQjCpNKfR8gWaUhbujx1ijrXSAtNpMskPybHcewOwxK
tkoXpOBoODqGQVHWRq6RsMOkQPYoR++8TjoHqHeT6rlUe5fb0HqTt1eU5cHsIIHfcYo1ZrZLW3I0
pERDZpt270GtzllGQmYpPTI4uUiey4leEM0Rfv1dwGcedKvxjhO7keVjGiqHxxQdtDQM7XtYH3Kt
COyoG4b1oiqWbJiJ7UhudznZhmJ9VRYo7IKp3/adsTUldKpmTQUkpyW71kX8Mo7hqZCKQ9zJh/CR
R6T3Zbd7J+1zGSwQqJbegB/VR0CSQmlbB2ji+3LkL+0NS8hzGogXFiGEcbV4zB8kIwd4NxbwP2qW
tbJHrJeky7qh+1jFm/yuOWELSLo0N42SLPG/HrpH/doW4bsiV7vMSLa6icEorcmoF7O3pEca31Tr
RUDylQl0sCQToEKUkysHtU8+5Lz7jPvMJ8ZzGenScyB2S0WueXexhjBJ2I4oP7KJ5kQt9bu+TwlZ
RWQYxU+LR6jMKYN4BO6gwSTk1Ak1LqtKbP0v1wKGSZQOOysDwinNt/+4aRNFnSvmXzZtwH7+5f6/
1wLoEZgZSoAgftMqMKr9ve82f4ugXi7oNAcAo9KS+70WgE6kwkpiVVKUX1EVf9QC0Imw5+kL3TDo
1f2XnKLf6py/Nt7++txnSMafi4FSvUuV2QeP/UyB1uGreXjd3oOT9AJ0b49bu9c300u4T9/vEJZh
MdK1AUPGBm490qO38mfuhXeKBkpwMsi6eim2+TX3U39YBkh2Md5OllqhSrKya5rYzcODPm1Pil00
64FGxft99Ho6GGG+Ny4tflg6/YRHACyzo2oVJ2vBIzdDI0XOMn8mp1kZ8NCs9MyusH+X2jWcxnP/
rv80DEsw2D5w8toqvDOe59PbtM2O8fIXuZUO9dchsrEvrGemHdcLC2fRMgdL8TzBhxycwBc+CWzT
vPvReOm2pNRIERYTu6AmCOguIbVeMYoM+UnsECivHxjt59v5c7Hi3tiZJjvBweVFR36wQkZRMTLl
/6bPL+HKwl3i84hDDSf8i/EyONjMEJnXz5C1n6InDj3SY2CtbBZjCwjtZ/5uvNTvvHBe3fug0ji0
6n24jF4b1ZbpvdGM4T04L84AMS1tf3fY29jZ67TNBfiP6NtCWvUGT6nBhp/ZI5dSrfP65HP+E41K
rm/gDe74dsndWD42FVNANFb7GsIn8nEkfcISNpzWwx3gGu0Qxp4yfmY9s+N1A022vPEWJ1c19/Cb
VZ0nsc3whxsGs2HDg94vyfVbsD9xWFl08WYtmz2DmYpNgl9owZwTpRy3PEDxtGTjAYS0TaB80AXt
xD7Kx1miXztbzHlO5DHv8sNraneW7jTWJ2Iy/khgoYOtznl4rQ/Zwa75StzYhYNjy6SkoOMOnS/I
OW8QIzw0nAHGgn1azhkQ1HAS2nrdGukWIsMhkcOKlzqfEiiXbvk9Bc5KWtZ2tpmfeGcHXrBErOmU
zoK/0+F0423lbvd7TF6x05Qgj/gEe/d9hIRukzLP0afVdN8C2yi8UvJD6ZBbb1Bwvedi4nNGx7Em
boMXHfuPDxkDo2jfP2JfcM1V4pvHUiBIdGmEeCZj6+ODQX8DlTHeQWaEhC1tol/48majv1a3cMfI
2Ip9pbIBZopMt7cLl6PpLNx0xxvsRt6AUuddBRL7+BjvzxwgX4m9Fn2r7M1uBmFvHqsb5+jGXDEh
XRHvYdHgdtVVhWthYVNHuRVvXOJ32AuCVern/rS8H+LTw2QrjxvTFi5Ex2IaM1YVI05H4w0W7G9o
lB8Y0ueYYEda3r3HJT7hXEzWySl/yw7KsvYzhw80UHkTDwtPyRpedF8GDkug93ratvsIxaZDtsoq
RCqZEQLiwHxep0ggMpMeuAPvgzMGdnFWHN7y/eyyZFrcraIX9R1Sq+oWHvmRyzH+CjHf6HbKuyxY
2WsVuzUqxa/GDfErsblHVvHoNvWevtA98lV69c/VFlOJXcm2N2yNl2KVfwevYOQ3BBb6EuCv4rVd
D0cMAAoofCxIKwElsXyqR0t/mxeGcE0f/CR/S5vhxnvljPmpRNP6Wg5PfN5kF9BsFjpVD2YXiq8j
Gg6EYNtafXLGuMZpWtfOp+HO7wRWUE4X3qGZxMUXOx8HEuox3ncvAQGSF4D7wkvzFIouOsso8vTZ
Tog6v98i3uAOFb5oTnyfGMeb4Yux1fKZwc65T3eJj94S7xpjaMyO+1C16uuwYp0Ri5+Evtaa0eAT
EsegnxXQcKv0V+TU+bk4qoDnFp70FCUeVc/14Y06GyLAO1wnPEMFQRp+D4UrrsItKk2Up1/ofeG5
Bd5MThvOZD6aWyS3CIF/LRQoU98Bu8k7MnjN1GNnZcQ75ZntmDY4GPEgGcRwIFeCtGx21VMprfI9
M4EFeDurJ35tqU1uN14H1/SSAgkdSrJZ5As2aH6Qft0CH0PiKV1IbGTfm+FjWZPavUNDFGzZnEIp
Q7o771IBPXiKRP73sl8p7wH99bdscOnX55cG7FBduWxdQh1kaXIpYMIOCZMlR/vGI57wwxj7kOCp
luSgeH7VH8eSM3tePaIl+7xFScScH7BepCsdwoNjAiEjPH4pH5Jtsu0/8W8swTxg7E5zOKsR1NjQ
/BHYTZWZ1Y6ernwLgzvHAOi/+oYbIXNCUs7T5eLhqpW27M1Dju2vcitCiQdHedMmW3pusW7SRFIZ
jDAFf2rVVdAe7/UbKkKBtcHiXK6cBEacvO6GyVLCnfhpCAunfZyUu8JH9WH/UHyGaAO7HaFEVr8J
M+LbXOZu6XzRsLjOq8tZTEJ6KoxtLwW4hvwb/9TAN7KTxOyaTuYtWjNzz+xsR4A1OpQxcOpxqxAe
X2BT4pLBtZ2VEQO5T3iAH73xq4ud/NENNkabTTSeJGwqaDUA8tFt/W6wNDKnCWN/2OOr6b4HIBiJ
q/SvVbiS8dh30XcF2lC9ZN8PChOkYuTV8ARL33SZccnM8VfKKyDfUmK8ZESOPHzi1jENAoZWOvAh
BfsYP6pe+IXphfV+YW5H0tUHrpB4RnWqb2ClnqEBeXLaI+qHXHFzsEuWyYWIj/JOXA6+dAX2U0Gv
fTTXigwFzP+usJVe1b3pquTSkHODTVrcknPL2dthfObT0q9oeTvkjK1RV7RrxMvNFeMz+ebJ/3Dp
zkBExCNDn42hCBlt/7l0Z85Nx+3Ppfu/uf8/S3eDTGjD/L2LJyI1/GfpbvzD1Bl/K4bBzIW23R+l
u4I0GdgoQmKNbGe0xH+U7nyLmb7EBJ4OFw2k/0plbMyI0r9U7v/y1E1e2Z8r96YdlGpokmh/aCBY
YoGjXsXVbi6TJRPnZYuakFAPTmYfPKhu6TaNbs5ByzzOs8td688sC8BYXiU5U+n0IxlZ9ogh1IkA
dFVA7bUNOQMylwPmFURZ3lcMSUw7f9/RTOm8BW26zFealybZmvLpAV8zApzgigwyMLEmS+peA/QA
Mx4i6zAantt9bbd+fkZ5p8q+uV48vCh2usmL9DPLFi7SYC9ArZJ9jAXewk2ehUN01B5e1mEmLEtq
3Vd4GXQi8nd2u0y+RbuDNeE2Wypo0sTybZQvk515NFIIY5Y6+JPpKfhkySoxG3K1GajCuc7h8ofU
arsW/2jJjsMTu6c4XA/lRTsbGI4L4HhrKV0R3kmiC2Nl6XynEUpdJh9QJI+vOsxRQV5pxUU8hj61
1jRinXYM8T02XNDr0r6ONzhLqWnz9D1LdhRltcYk+VayT2nwLwkWdySUGbl0dIzh49GvJ79TXiXp
WRQ3Ax0L4MFk0h/NJ65LDCpSJHutp52BhBUwQNFG8nwfcMzx7rldQHog45wDKoIMw3GPLunrwboG
Cy0d1nwu7OALGFi3jA0NKDHqyHdurwpXRUilrbm/ifmjuOnzkUJvuayh52GPttE2Ftj8J9wh8bGF
eyTn13v7U22MM3bdvFvVkjcQ3Sk1R5n5yibPPfY94znxi4+2WybhWkOgOoON7tZir752yWm64/Yo
RmRcEiVJNDlt5+IKlmKub1f9GDDI4Xkx8EAChRTWl4YtluPZ7AsElF0nNA5+pmHAbWENLvhsv2R7
rhqTQLaZrb/ER26WEcsKu6m0469ZZPjETeUqGt75C/S0fPJGMuXiYzW5RUu0livZssDckrhSl1TZ
ijlb8InUih0DfTs0jIMryhTR2WM5sOlDOcug632EK0Lo+hlRMW8YMV3I1ofXDXorZu4oUhzlldAx
ibeXK1geOHd8mvZjx/809mW03V6NHvnprPS678rYU00uPfwAchTp7i8kTyqusP6QeIGQ6DyFmCXy
EpaY3LlUHfnpdgNSe8a4NqWdCDvzM++sAoQBQacAKEK2mevHXtjDBUTJ+4y6FalhASqEFqrxkifb
hZ/Uq7Da9ZGjzZ+54F1rtlmwb57FytEMcGtzQtAdoSPYh9LuQ9/gQ2SZZGhnrvpCeJ8wukHt8kM9
xZfTuQqBCV78xOMbRFfyEjF+q/m6kZkx7sZmE2srKVpCicvehu/uipQQYOs4/tQ/41omnaW3EcCE
zzWhgTgHLHaUh+5TuzDdxFWPCARUauCSmymJPzUcCODcF0MkZJ2yLOFnp8OcZF06ZgeYeA6GadDc
MqxIMZe7+ej2kP4ENhgsUGsxWReVg25FuBgEviO93gzsWirL4JNPAslEfslDdgzSNh2TCDoCIG+c
AH30es9hiXmo9AB3QdGYnE4DGuSR2zvsFmTUzlxzcTm14AMQ5iQLr2UpZtWFeJO/L1a/qQVnReHd
562Pvkdgfje6wPhylRXcdMAF7axg1JwRJ7bi0GrEh36o192nNB4rR/ZJoVXP8fDW0yiVtumPAmOG
cAswmOvmpavX9+wQTbqLZ5/GKf2UnzsL531p7rSLvrvXlM9HKXR69kSX5+kS3grY7gRsqTjmZkoE
zVmxcHnFaFQyf1zGh+o7Puh+sUV2JEjEd8i+QVxV6MxvDHZJ3mvF0r6mVwHtikUUcfsuOeX5o2Bt
pNyc+yHiz2MtAoGPsnOdJCiTYm8oeHIWcV78LLlgVw5TTwvHLL6E4L2pTw28935XRz/isBQfH8UK
lTk4Nh6NGDuzWN+n9aDjfn4fSFRZ5/dVqu9CwkPNrUyD/VF4Bcl5EEPZ16D6RV3Ep+3hTwuXQlQE
D4X+xZGXtdpYw7f5gW5IuZLx3pyD2asfvyJNRsCMwSZAvOtmyU1s7ax/l7dEAbBlBhWd+fHiiCvs
IXxKwmfM8FmjDZCv6mZ/hxz/sP+Hu6rGYgHWESaYoTC2nP0i/8GloqFB+Wtppv39/r+XZqgZGZbO
Ti5qvr9NWPGbyQoWll9G5j+5n4EQMnnF5aUogNN+VW2/T1gNQPEiv5JeLWJHVf6vSjNp8W9C9v78
2g35X7qqwSDlbVxo9WFc58+tTvaNUwXrqV+J6yy2SM5YFoK9ejp4O+/l5a6dyRC4LKI17U8dmEx3
1MZtt5SxwAqq15N1aiY0OtS1StgAsasG4AD8zNVLKByFSwqcqHaFC+lPY1/P+7Dq2tEp8jEWWBJ9
C79QvmC5qmBrwGXdt8ka4QNNMylfgraIraenj4832lIGEse1iPxb3Ii3X7/DTHeT4EWjV1VLCsWS
RXqu/IZP4NaX+ofSMJefaNZQMAwvczpgzxVQL2yMET2pWMcGjTuyPp7/aXpRfVZaGTgadyCAYXyL
Wv8eOT0rg155zJcHj3KRFYbGLkvAq4mlFFaphNZuiwVMOCeonT3+rhVuYLgYzMLT3cNzu4Qeb33g
17B+a/+pEGZO6qK0nuvhA163gQqG2C1w2p/PiQUzHTbFg+QOygCCXsoXesuGfp0uykp4Cg8EzjYE
gO5MvvR4hcWNdjLdPdq86EBw/nZLTOaPzFbKNz1bKg1b5cgRDMbZ+ToETYT2OgGAJXGdIcjkFPYY
3Ac0/5whbE8lSF5yz7AIVgX6/hw9utbMuhig7yqGjfjYEFUrVNmhNajou1A2ELfiDFAFV5PjF01E
tKcc5+214BhHFl01dx0DZmLoFJKTFbvkOaH3IpN65EyhO3hzMJNuj9eaXXNC05O8RIVQqYC8GzrG
FL/Nx4Kl/iLdsosm2Omb8vErKoYhsPRREnBOIhQ+IGmefhL9Tt88tiJnvpDTtUGPxdtAHC4aAmzC
XrnvttU2/+EKU/+Ee3Wd74dtALvF1raLTb9L1jRVN+l3QEl7SdYEOlv40L/yM2ou+ZlW3XtE82Wd
vhFxg/o3X92BmNU0a2giaXtj/53VWBlZ+q0Fu3cq3ieEO7RVDFbzbxxCNJbTl1R1u2wTeNI55Pr6
ShATn/PkG14R786c82hsq810al9aD7KMhZuFZq6yv39Uy9he2FA23NJJyZCjAUSGCf02OrQuiDAu
zOSRkMXK+/bVoDvQ+70RvVR94aSj8f6I65XSO71JRCXiqsGwjAk8lrxM8iuGnzL+4uXRE1iI1jRP
fLfAnme4nbAsPkB33spv1BLobJcSmVSDAwaLWQDnwscb3ezEof2zYDuzLOfoKaYubCxki10Z9M4n
0RZtiAU2lbbFoeWwcmIQRcULhsOUL0vYLXNYI6WTszgKKJVAavXmCVltwPW05cZ2Y7yGXuhRe5Iu
TLHabnqoU8txQ5vm46fwadAAq5q/Ztn/1zO6M5uzy3rDSWYdMFjwNWeCzy3h/Bqu59MyXj8O2s34
qP3HryY9mjWGL3QTbYFnK9pUBfx3tBvCx0ab05vfiTzJwSnmEk/DZ/i+beiljmvVF9eEaq2eofvA
v/r6WjiM82E5Qz5rl/Uc+UuQbuRDAATWlG7Io1zT+bPTDZA94oKllbSqPGkFOwHnCcSDYw6Kpl63
62gbbYuX7tN8G9cEutita1h0YX8dUeBDy8dxPrJsUN1H7GFvQ4Fcb6TkpIR0E4VzTl9VWSv18j5u
MnwrDBQQMlJaQLEYLSPxDJpXiBfQpTEbjovhN8QK8dEeZy9xvjnDbkHm6EV2G0GPhXaOwV5b6+R5
ArEKkd8S5nmk+ZVrqzxfyR9wVI25vzV+RNSd/Y/JjlbaFNeBnvYrJpT8Q1glDiugukwP1EO8n+p0
jogqezPmBAjm09hTaLt5jV/t4FgBi3x7uIrbr+4b7uMIDmsVqcxw5/Bm8IHKPcMpQb0sCwIUlt0V
4JZCWjbOmST2RLO1wNDAtRNl19w8yDj5ztYNwsPVSMdKRN72wYOrBS1FxW4bqvVsuVDQyUkfAv+7
y54If3Pwc4DRwNbqvYhVM30JuBG++yseF+LWRjss0SAhpp9lizo9c6pjastBhUiL0pnN4E+Jpo5y
j4ArlHu/bCYpM6hvIhbqZflhsIUAB8aGwmGCuOQ6eAm/76xB3x1IKjq3Vi+cu8JNrxMzH5ULkqLP
vv7pFTNNXt7yjXgSRzt/JvvWrWm9syo9CY3XLNNd+Y1A9B4Q5FHv2TBqxDg/Eyv5Ez+HXJ89ZYWD
p9wIKDdhe5L6p3gK7dFVtSV6vC9tRpcV0fV7gZjyNdknvo6eb1zXiUtAHJ85hh2uwAypyHbs6IN4
na/NaNmejHAf/OjriMY8diDPgIlyylbsR47h5tdMVF2LVBTx/NljWMlgVMPH+LXwxGuyzPfoNez+
PHncm6zyW0fbILNlaAYt1UaJ67TwGmZsH0WNwt3tNL8KHPbxNAkImqW+HYEu7qdlmlh6tBRuw4U+
lHptDvdpy8LuS07/LK45sre8PQrbeq2/1T8TqY2MPfTg8jhypBieThwvsgjOD4JamIMgg3qbNslu
fBVsY6l/l6wkaIpKJnTAK1HbMgAlJmUZv4Usi2ygvDvlARM2SiPyGmm9k80+rGMSPzCVExj3Eaw+
NK/Z0ncSd+2bmZ/DExyu41TZGC3AYq5E1k0fOtk8Notzj85IfN/I2bumr4MjNcrdD4WzwrtG3kt1
Kfqf6GIe02sU4a3Y9TrWXk57Z6ouarfjKCnChvU6E4hRdjtC1WC/fU/gMGv7LJH6C/JEsaOPY4d7
40m+LE4dsKj+mFC44D7klU9cobmWP1XHBexJBF8XkKHah8SZzY6M6ECmYYK2S/1KdhO4dETAdQdD
ZTQOKMCvGxRuljz4hpLbE5rcJJ+ssHhfTGexP7F2FR/D2bjeU7dhpk3PT/DCcd8J26QnqIdhENs9
UiaZLLEo3X9KjnXF+5WQZvfJYOLhcTex8OSV7/vW1gfgJuy22wFrHeOqdKv5eEbR0UF4n+ybfmi9
OWSHiVXoMnNmQskldszgum1R5cY8S6yu80jXXEWcUPku3XGRZZ/GDcyHwYl8frLbOki+ah394zd9
DZd4Pb7fWd+moz+dvyMHIAxfi9vT0/lp2FD1LM/n7yNs7u3nmR36rvo4f/vfR8YSzrflr1Kb+OeV
6Xx/86uPt9ucBqTBr2f+xYDCMi/3Z8m//fZoDDwHGnWdddz6RL11rnC63bbHZv15gwFnt7zIrW5B
3LSS7W07rbFNrtuX7dY1aZhBU+PbDEeeXhkSJ1/vr9vXW+uYl2mNCRewyeIUP7Vzo0V9eNt3xeZc
5T577tIw2Hm9vaK0o1fDmC5ZNW4P4ax0bq+vLhPnYDO9MXa+EiZhRdb7Oj9er+9z8A3LLUfbwaKE
v5flm6/X11eeaODylBEtAZLsTFh1/K331IPrgo+8YvCwH5gXL6ApUXDyBUTN7p3B5D8YB+3RER3S
gOTt3eIH7lZ7CO0rvanIB8XqML8HDFkfspMKQA0joHW9FjyYbt1I8FEtZpkGdVbavH4iS6JUrK3z
zfK3PLZ9uQB5TWnXlLRIuWajN0B3vxMP0pw5KRK8TZ531RwRfIuv2iw5tPrCIsqaSCjk6pFn7EzO
opFigauNp5gYaonIc1OZPMJtOdyk8W0OvtPLnZBugOm1JdPWrebyW8QV2pP8U2Qky4XoRl3W3KJD
zXoQLamV02t81c71q0hvByqfBh5IOdOi5KLQefcL8YnRRV8hRqRHW5hMsJhNwsVleuSxDlD9AZY2
ZycU6eTRrYXTi2HyM9ovTvnTfakvATm61S46RcA7lijO48N9+PUWru29AmIJE7JscXx5O95rPn49
NetEkBU7qVVBSdm5heSKx5FC4j3EEEZiEFkJ+ffsEma6hyaE8I41sgVPeG/FDRIQBoRy4tH5OyVP
aH4XvvySvcuf9Uu8SrbkmX62cKkhMV1mxwJqmhepsqb1pG06PkgjDEciMK0wdOEGzd67A5O1Q+kw
FwORG1VeJK2j3mmYBCh2xTCAyHAeBF+wHW9J3yJ0K3pOt4qvW3wsWgdpmgPF2B09sLEnZo+HgcUF
24FkKahCfrp1sh3WATgnj1uBgBmrjnWrxc68YzbY6HCzt412E28M9OpNvQFrAk/Tn8e5+Ilv+eG+
LoBlVmA85xFtgn+hmdmFbMhzJpAVY4AL387tpKAFm5YubNBTdOL7BeXR0C+7Hrsdw0lmmsQDhNkL
A8BYfefBue9cGz9wAFBDeHD8q+So4wQg+vbt0bvcMzoVO76u0bogB9FNTIi8j2g5GkvOKY8J7gIK
lDNIfgoMgtq5d9RqNYyMEzB8Y/3eG2ATPlFENduCCGECwCBqW4O+qUycckxqW0e4jnwwVVxvsBcA
HXFe2Pw3mmz+kD270X5O9xqXGT/qhJfs2i9pEtLF5DAIm0K9gBHkn1FdjR8PnYirxO2tzBeOxP70
1JHC6xJzGPceJTs+sF+I1eX4OAFQFdT9Ek5g1h6Y1cbpbq4qQSiNSDNMsj4txrmQLZjyvs2HWKTF
6MBhBB44yd5guvc3Ha8zW7sV+3t652iz7KtBy/dHZTDqzp0A1CQ9xhuPhlqx43CXqJIE26aFzTlC
7BiLDC3wFTnBK9zOLJz4YajsXYb+WPgb/xJ6NnzJaA1FvD9tIh/8MK0/vyZrmW5zY5GQNtg/dKWV
MfXkE20T4Bc+LGlWwfkxYGvuLo+3+yk9VLuEf6srT6BK/GV1HaS5vVsRBn5IDsy9a45LRyufw+SZ
sQc+kVM7txk4K+olnLb8c+dIVNepX8LO4eVE6//l7iCjU5UWnqTgQ1Tk/8ywoSf3t+7g3+7/p+6g
AhYH09uCTiCP8MfglsYhNEZRYayLxRrGzR+DW8BRJNiruOg0cabbcK/fu4N4nX/lrCgMfBdkL/xX
bESDV/aXuS1D6j+9clX9l7ltJd2FrImN4RBL0VkeiXpMilNRk3Zs7AwgatI0HIKMih73bCVxwe9l
x5QB05Vw+0JcVoEoLOWBuCXFL1l51IiaiTNj0VIpVn13iAuTFI2iveSoCQ2z+9aHZVRPDhZrW2Fl
iRsE10XKBKnbN0TBix1irniea00WBmmr1ZBEJPu4OJqj0Zy6JtS9Sm+K10c0UBw1SoC/OVushubx
XtPp9MNYzS/61PSOXJmzA21XBepbgBq8Dbo3WZ2v6aaabyc5oAlfnx/pYrHW+xxBhsCceVTLa2Lg
6MPxzsyxABGHMLJE96dm1HpxjGr/Hi8lqTkITTbaQbr4GaYBgrEeQH8VMmw4/8MSCA0JgiGruGFk
2tp8sP9jnx2nP0LjP0sg/s39/3QmkTOCfn9OGqFhzkf1dwkEZxJCB1yji4VMmJvxx5mkSv/gRmxH
WKuM//vW/51JfOtPN0tIGv4LI5Os/u1M4pXDKsUVReSQ+ktB/WcFBJ84WamV8A6hKA3WUYVKhkiP
2dfSFekyTUPpSS7Z05jR1J9IHwPEkyl4DE35hdASorBKpEq5el2UBuCmIo7e9b4VD6bALPm+yHK/
Lcbo6TFkkHFytXKLEPyNIQCQz+k5Ffdj1qZPoZk/BVXvy4VounLxOHEaBU4a0xCKWyKWy5Jt3SK6
X8o2rE9l1RHBoEPElB5PSQvcKF20l6abBPsxhru0MoOV3Mqt1yrRTLvPPoY7EoVHx853MrFVGo80
dNQcyK5R03HNZektDCPJiUb9aQwaTwvTy1ASZZ8twCaMHWDkpDE3YreIaUUq6q5XekpVdbgtcuH0
0NPI5v33tAKZxCMO3oKGDf+iqz/qUnqRY6F3BLPamkWaLXNRO5hlH+zVPKwcqcQaGbXta9DCppO6
Kf6qxtbAnKjJAWYG8a5f4hQb+b0gfm00aHaDoXkxo8VWmxicTigIVAQCsYZdaUSD0hfV+lGJI/Yb
WHlxL56jjounOmdiaKWcWXLcjcs808IVrnu2VsIsMKy0N10y0asYArN8RseLePGp9xyapqFtVmXq
UhnFbW+AGskxKNM7vb/J2f2cBrQdqtF467vHpyYzy+2S8GesZIG2FCMKTZNep4jKMxl5NYuOkaya
VjeU/ASISwiHwyB/UcUYUUDe7aZM/Wk7noc60ivXtPZU5HrNgUSsKIbJ7K4lrGGsPxJj3FRdd9WC
5qJXJfVfjqEujMUQXVryJgoFeglqMzOCu5MKKOXymNZWpiAvGer+q1bAzz+KU9wPDypQhj991yAO
bevGxzZAFwQxd5zVW6MoD7paVdDZ2686LO4bXbiTm6iQWC8MMId0QBFqNNQrIcnR6gVBZJfzvFUz
PcJNq/MY3DeLmP7ZYx5S/D/u3qM5bquL1v4vdw4XchjcSTdC58TMCYqkKOSc8evvA/mzTVlf+S1P
XbKSqSa7m8A5++z9rLXmwCKDRe7uW1kFS01jhjhSi+lCvhx2lPBGWH2/EcYEsap17ivtbSoJlszI
EuMMUiJrDqxza7Q4mo7F8yQbL41hfXQ6ND8zDhgjaXKymudfB83dmPufqhh8JLVMYl7QPXRWHa3V
XqIpoovqSrMEDmAavh+dRE5EXbyV8RABYibnOPTPkcIlRWrNtzmxTnEXXWXTpHgcQDf7yYI26Lms
rTG4pZLmCTPYcjiPn5E0ndn890KgYV9U65SqBdnIucyHB5wmhl4klleqz74OOP+frtxIMEVwhwUh
gn/rf8x1zWX4+dN+gzX03x7/Zb8hUPWv5Dlqvi/7DWNZDAFJvMIpW+Sr/qGWweIAh20DtS2JUdIS
LvelcmNzEE1TUU3FZDv6V3NdDHF+Ld2+PHUSrfj4F+VsNRpZL8vdeB63w818SzbawaxPIaV8JpNK
ua7kc5PvrHkfpmu80NiD+MHRw8NysMDuCTy6wG1/uCX0B7+rxM/Y6eh2ooOTiKY/tkhStLWMaiON
d428FYptOrjCyKwRP3XXagiXcuWlw6odVIev/cinGOuzdkiY6uCHsx6J7+YL8yesj5WZlkst4XNM
iiiDF1z5OXMwdUk/GoRt01HBAbosadbRG3by53Q81S/sOhUhrUgDxGGjkWiQrbVnYT4x7dMc3+V6
cAKPgk7sX8FEFGTuBmb/piPROH0nJOMm+4exdua7sV3ss3M0J6LjA+bWvxtsA8Yfg2grRe/6Ax8f
z/wL8bVZxYJHGrnqjN+kcB8xgCElVsU1jiSvk/8o+KsB5y/er5bpjFPugQ1JH6L9IHnpqrE9DBbo
QdDNStf0H90l0rt2aO4Z69lbUopmj7b+gRbHVj8/Dc/62TrOtBaWn/Qn7X7XufCCiIKwHzwOdLve
CCHCCY9mBD+kB5kT5RuNOX+dvScMzJiaKisOkCKYmL8cAxl8C8hr7EH36LoWDGEW58EDM55Va9k5
TmU9HTdiwwoPp+EXgZh2OwU9we5lk73O/fe5eG3g37yc12a9iWTRrir6pv2ueZa8aDu4807xOmyX
K4bWDPi2MOHNc7BlRH2kwTKu56vx2nxAnx/9TbvTnOVFs+UfkQAYDyXSouc4pP8pcC22+Lo1GBhE
j/qSOdbxJFBcWFd9p+hofDH0T8PBY5OXFSi68hgmO0m8MXSgyfue0FBl+uNN1qp7JmS0wuAtXI87
3j96u4B7Nmz/msyvbeDV+0Xg02/6DUqRyEW7GQF3ccYPHN/2L/4Wk7rVBwVHY89b81HHBAf7iRWz
YtIE9oujzCXF73rPYaV6lp3qQ8R8jgOCtcIBOjGQ1uxibR+ad1UKybrqsWXP0KITY8URZUOO+LLB
1sjKbV4FCVcZ01BAvAgZMIluVzM+BPfis646NMvKak0oawjWRjNqlb9hkwjShsce1JwExVBe8vqj
CbyA0xLpuOyg4XrG9Y9KZFo91YQmR6uixlQONTqb7ppG1gBEi6M9OH8F9M9wiGnS1geb7IBaU6Z8
8fSq7dpin2iI6KrHtrzQxNTbHQKi8KiT9kRfZQ1aUD+W5UmaVnzt4KJ1KMTkHTheeDM8niBNWiIT
vVLcahB4DLSbbaF+VsuQcw2el21lVxKeUJ7q+GbW1/jEYxpwU5REQYbv9oHe14wbf4qXzzrPX4Li
m/TS8U7fmsEbUD/Q8V8niDs+cgcZjtMv8VfE5E0YY30UL8qbxGxhLWZu703TXXTJd2l+Lst1cEco
bJSQ7kHk5pX/oaHXoT+dfbPC7Vy5xK7DWZ6MA9KJ9W5tbx4fv5nzAyvHwJx78FQu+NRGtTW5wh4W
jYlqj0McUzykw3cQLSh6kcs7gBmm6vYcf/e26ugPmN0viQPznbbCsmTXDx6Elv5A2sAH5oCoTijx
dgQYqbsQIyOkh+Fa0rfTjZD2BeV65hf/rdkvy+NVumtBOB2BeTJZ7OKJULxP+EEgElDFmq4SZuEs
YXumksunZYggrQgokcgKU448QV4P8B5/4K+LcT9fLqE/vq/Mcc1Dh/C+TW/1Zb7DLZyJNIZgPFRX
vFG58CppsL6aaz7ByPB54C8xdiSv8uvyyo/+J6+Q1m5wrjvalJ7+0CFjPPNZx+cQGRYt4Gf/bfH8
p+lKPLx+L/rPkvSkBY8ltvTijySBzuHQwEPIpMbovMt3eDIvndANCQvFhlwBnnBpTx6vlbeJUIP8
oEZXpWD1B7foVvM3Ws7NSa/2fMIo20Y4SpyWcIFux9/+w1USGbkqPncWxkuQbCZFyT/Qb8gXqDV+
qpJ+ffwfVRLCYQUzJ5xCRNNA+vBVmMCHjEVj8HsZ9EeFhJ5Y0wzRVCT5R//qS2+LD4mEhIrkfkq/
p4X8iyM5aN8vJdLX502EKE/ua4nU63oWxIaSnfSj3XEfcQc8FM7kcQ1zQZLDsdyc4nLFkT3FjcZF
oj/8+DDXdGojb13lOEIuyz5FzmetOGntnIH9vcc9/qNXAj6f4k/Q6dRjvs9t+Gw/c4Swi9WREp8f
+I4j7uOOBlTiMIroEJhlfY9jqSPchFO/J+Jz0z8V64gxYuSkdnIdgCvOz+6re78NVp+Zx6/uGX+h
Hz+E1SuOIXZ3ExjFMnY9Mx7BY8PfN5tmI1H/XPXQ5YTGeEy2y9MyOMPzdbUTUQOlG8WBid9NW5Y9
n4TC3hPvk2d/z9Zw3knH3ClclGf8ZqfP3ExE3Tnia/7Mu8Obxds003SwRa9wFqJl8oInEjn4CIuN
eiwgEeLdj2AVzmvP+kPwnZ0OA2dgDA7LxxFcGBtOcgy69fMeSgH2gJnVwXyt9rWtnEGiVjWf/Pcv
AJlwSp400N33msgNoguQ0bHgqMf2iVKHSIPAzZ9BZ+Zz6xImiB3UlaSDDc/mxxPPPwTxx/eTiDff
5WV4RJUsL+JOwvNvYPkdz2SS/B6JwhpJ8gkfLT96w5MUm1gYwc4/qnJt+C5xI9LdfPc8n22iYu6w
02UswFq251fAQxSKaJ9wHcVrZZ9wugSoguPRHzAuIY/ugQ+N3yjAtcOZhCJAMcEeyc/IN8R7jDff
ZZjLCBLewENS28AhTQ49yLXuIVrZidfCKRxSEnt3AZJMD0BjhznZTl5IiUflEOx5wXYD1EBiJ1F9
C0yIx8UWxe3OOpueuisRky+/Jyd91x7iS3Gynme7OmGymqDnQ/AS2WNEArwnDafhdWACclWZ4ABu
mRwRwBr37VYkSovaCGj/Pr2099WNIbzbXgq49G2wL24Q79AMlrzCK8uJNniT7Us3200PynuyW+bf
vt2i2VXtpQ7ubANsPz21b+1bcmEP4IrLHZ8JS+rgOqvvMUNepGbLSLgHhUMrgty68Lg73Nwtdstn
zq75XXqe3+f34HV8x3diLdm8NnCW2kZ265Zud5Te4zNzOzT6/SHfIjPf1Ta/OqDTL9w6PkNCFNaP
7YWDz0baR9e6ZaPEWNDOHqQnVNbfkhu4W95sDDJzHNHJdsG1hpIndS1/aagGjRsGbRF+7Gid3NFN
sYoj9AenHPIAN+J9f6R7tF7Whc4JbskpvjBNA110j5i6TQA0+poS03JDWDmkQzBnjdO6yAikcwSl
g30jJzAwFYHIR2sbvgZ3/k2O14BQEPsXojSP+LO8FE/qrXoy4MSXxaRAwoJEGpp+lb8DZwaf+kuI
JFp5j3bCjcaHTM/pgvSDxQaRM9+sGPMwlicArlW7qmzFo3BUrqUDGIG8V3/RYRPKPaetTXRYpKBg
9sh3MPdxlE22U9BP+5ARuh142OkeFzwRAOJ3BFbmTfM909O9dMvF7InX+nlRC3A174JTuoVIJONy
uToZKHJxHUbKq+g0EiW00j5ML4EIMg0W02qluDIrqWTTAHMaL9qBaOyxuxv9vTHZ5ha5AcSZu4Ch
jd2cWpJXnGg+NwBG8QHlxiHgHXJBxxRWsXP/DL5VL1iIXZjrLtlh+G5P3FKLVB+18EKCorm3oXS2
/nfNNdyMF4tU/Fwcg9fCqwBHjSdNdohVRnIeoWX3bUgVp3SSrXWcnuNqPa4/ovU9ThT4Tx/zM8u9
s/BDqasarPTKBgAAxsdF3I403iVGZpa3HHVFUBR73tP1rO+kTfbZEtR89ekxCWtlH7vIuU4m43bS
cUGRUJ5nXvxunTD094T395Rp6JKhW5NWxR0HtwKdSfr0NrnprNr+TXjpGLU+pUftRb4hD78ZMIxw
irKnPEcnAC+2RsyiF1koHqh73NlSPClYS4wzK8iNm+W+RgNPBBRHvA/dW9iucC0gBSKLjjfxQ5JW
y8JTY4lQr7rvxln2GobH9+0BFyYHlPQp+oRdhcR44Qy+bh/wp1+/9Y5orVSAcfwnXsedfF8TpNg+
oZFbvBT4AlwlC5YJp2EzWIcfNOyGZ9UYtg6iSawljvj76ZMGen5uHhaI950mKVdXwbMa1umhQr/D
XyxcC+7vsWpf1U8TT2BjOPLWPBQfjdvAXQBmK/YiaF94nsg/YwXxMm9y+iuKLT8OAGu77nG23ynt
U5eNGzhnICRUdzNk6Xwpu397WUIHaQ5CD0kr+UHBDQAmwElyL3vDNcHJ71BCltpGgnnTMa3w7VvP
OXWxo0DusWbT4koGCz9bu8ltXH0LZTVvGFJ7SETc7Bv9UU/g4M3Bmiuqf49e6aJ0R3397nuzWx5y
9lCCdheXjwh+gck7KBOz7O3sIpacgK8B9lRHcdm2gXEFliqXAMvFSaS6TeC2wA+8Y+y3+DgR5ec7
S+qnhNZmSndpt0N6n4MJGh98T3k/79QjW6Vhg0mKBAx29IcIWx2h24JgxfYwnJIN+dD3kRc4w6dP
VLcdXbtjfI63wrkA43ol4uwingoONNFjuWfFwjgd3kY79jvhFbRLtZuPPkU9tVZhU5+xsmxgD6kV
6B4ENq0H9Zyyku+InrK4avRL8MptQWtALtY0jOLaa5KVsacRhZiOJUdeDTmrccvvb4OHlukJXaoB
oXTl1v/EXeOIpS2g2QldGQfwDNU16cH41C+DQIxt8aRHgShzoMnc/H7xU2DgY3ER5vfZyfeqgSbZ
q7yVv7HWfBAovurSjcW+aRgb/FOs40HT50P1bD3E34VpG6vdNkU2XnL5Qvlo2JGQPZc5wFGcqWP/
pA393mRyck5h9qPZRTg3YKufbIbyJfDPeop80OXQn9CtQRs5Sy9h5illug4AOlpPx3UscBoUZyF0
xkeFdnTbrWyHXkRQXXkpwgkqR4II5YBarxr/SPdBLF4k+V6trnxIBgiXV80ZZfqd+W5M3pKu+Zmd
WR/Sazm+iBZuLtPOQoYeAgqv6BLQzxABekjbflJIlRwf4IoIin6rDm264CDZFpRII8vOHp9CZlPm
2ewQVygvJdqGbo3B6Y/wArnZZJfgxVwi4ffhnNhJsp9UbIhhSugSneo367SA8EB33LMfHwcsWhaI
B5goOrQ76N7N0r4q9+Y9qfQYWv6wM0GzGpuYt3BDdJ/QmPqlN13EuQKmpLSKKPMZJ/swjjixKZvu
XmkP3RYFKBMJ7u/KFdbJMbwjJfOlWBM6ecd/gRORRO9VFMSk/QE/vgJaFQ8ViNv7uI+TNX0b8VnZ
FYeOYSC+MLRrjmLn8O5zSVcfmLVxS36g6qpk2wFHJrQiixxNuBMROcQnjiXNDiP9iOKFWskgrc9b
OoRk2C9NHbid0WHlOBDHNHkp7hHhxthRYl0767j0EwtO3vt0L93M+4HM3/SoQ+4TbKZ5+RtIlX+n
npd61Dgp8VrmHdm2exR/t6Hdp8A5+QYXCVSouWGDYWIJcYSe6TbZ03RD2tjhsbJHwwgbX1G76McU
nstbMpjRa/5YF2JvyR4YSCBIvQX3B/qnJFrEqftyqZvl43z3g39PnhgJEi4+R3vpom2NBeA2mLV/
i95x5EfSS96CfOx22Nc4i+GsdieQsyARD6BczBvDtfiBkFK+Ej8RCkTwRaFTrmnpoNRsnEUesNQb
Ir8uRyma5Bb6hNdFqNAeXo+v7/fv9EpsLQ+eB/aGZmjoRZHfcjCdvcT7xrbMZ4A8v5+gIl6AlIb9
t+x+iRehM4Z5z13zksUO3908IwvkDtA9/QTDF9i0VBV5yEX7FnqBmz7AXnc8GzZGCnZla7Cu7atN
dqe/g/s44rnfqfYF9XWzQji4bVzJgzm7IyxFOHbuYlwCrr5G082fB1JU8NemesCWaIFZ5RfxaQNi
tsrAgGoa7Fdxj/MlKbAqsDzp6WguNGLGoaVRkfKdiNf+GsXu08JiBeeUnxFJ7GQpcFTU3XCT3riY
xpeZ/ZvJKRBVru4Li2YU1ZeRXkauAXaoizrbEY13SCsdpAkV/art7bxyh4orBzCONQbk1gvUdans
6UsJBhh27HGC03QG0kDcbv9Apy1+6R8yN7H/w60amAlMI5ksKaau61AJ/9Sqwdf170l1vz7+j1aN
LOLxhqpQA4jQNVn5GrsgLomrkgKjhCDxp4EWQkWSW/lfsopxnPgVRTJ+k7GaswjWw2RcE2m//Jt2
jbqwRgUgQZFvv/3f/6OJ2s9PfWFHvnZrQtXIzC7pkjODLWTLTbAbkiRExycAqmkRjKyEBbFMr1jX
XkPwNm80EROEGpEldmQ1F14DxBsmXFrt4BG70TQ2wqZCeaJp50LW9m3K4AX1dUmulcmWPtQx3jR4
GxhpfVEiwg+EufY3fV+wsWATuYrK7i0ouIvU9qxxPTeRETs+/gQdkLDRzpSN0AteWxFgVU31VjKi
ZyHbWoJxkGEffJG10KwIPcI9W62Qh+TKtVCj82yYn8q8z2VOXKK/GTHbsSZc6xKyCKQEwUsYu8T6
3feEwcsZeoxZNoZtgLe6a4YcO9qscwWTDcMI2viblA0cnEM8wrOwDi6KsRC4SYZyM+xiV43L0u6S
6ZwHgunivb4ecK0OTGYA4yWeAo73lVv75T1utE9TzSzCpCNQNxgPmTTNmrhyBpmuvxSsDTnaq8zQ
57R6nuLqW0IZFpq0YIh4qPHpbZB0xNZzht9AGcJqMavAVSFqOJSpSKs7TbsgJHxI5vgSzoIMBFx1
9K4rUtN0qXamJbNgVB6thsikGb+FYDjPy+gyQFQjHpoSBw6xeCyT7xHu7W2v3UrVZ0uWQ+VgzXwR
ZaQI0b4LmHmXRrorBmoDRUmo7bPw2395TRFx6ufu0rmHJbjB/7GmmL+sKb88/suawppA/1eWFZL1
TO7ZL0NywEeFnMtlPE889F9DcuM3TbFAIk0m5T8e9teQfNFF41fDSP/HjJxH/Ys1xVwavD8vKT89
c22xrfkyI4/rsJUmLSvQo5gR8R3FVQtmV8qo9EIU850fIrnn6KmkLQmqncCEjLj0CN+7ZGRyxyS/
9uqs6VgICEwSmq5lYjhKGwOzY0mjgdObZOAZQeLoU7ntlQSvmICotYqNcarpsxo90pjKkjF3RyeX
ZCP+rSHnweRdkXIgGa0vd0FuCK+9Uu/iuoRW75YFa9b7qzWU+znti3M+F148VMYxFpFyCY287zE4
YRGD+yothnUl7ai88dGh4TSfiDHoZZYjfMsZBpnYOK/mun3XyRkkdSzYluLY7oZikafpOvdu/j2K
rQx3uQ4N1ZSZSFJZVuNInHAFqyxPRH0QKD11SNo2UJTMxOvEH71BGgnPwrlE7MxVOwuPVoK13Jyi
w74Q+3PruoKeeFqOnmqYmEwLVfCfJlXQVEOvQShiqf4/HQiIM/rbDMb45fF/3oTKb1i0ggMbOr4B
P+60P29C5TdwSF0kXAMImdvtr5vQ+s2Q8IyyVPVPMvkPxtj6TQaWlPAitpZ8JuVfbewKYMvf7kKe
OrMebghdN3kefxvDNOU4DiV+Rxc/ShoE41TxkfVcR22xVmPKYbNu7FieHyPJ8Oqp2mHsczAFLIcz
DgxoG7BR4FwrkYhW0OWXx7VfSHsMxG86aYAWYme3LcWzlWKL1w+fnZrS5aqZgljqvJ4N+jPIQos8
Pbaz8iy3zBAHnRZhEjlSr9+xDJ0wz8JMtqc3YQnBuoKcaNQCV5nI2rXpdFInTAEFE493NULvTBJU
qYcHac63URsIm7bNH7qBeYKQ6ty6Pb3MQMnuw1AxvKGPXwa9RzhTWJ5gFrY5Kh3OO0vzI51vUl/f
zHZgxtDluEBNSOCw+8ZvNYdjnu910P20zjkacRTKzOJo+L65D4tuLyrqmXl5u6X8kFcZg/qkk4R1
PpqY0eiJZs8pw3qw9PtBCQRbanyItMl4GMuKE70ZeL1R4R1FrvHKL3zfrQ2UoXrIHlqJ+x5kxwRl
ZVSSQS2KvUx7bmD7b3CyHGa60w2EYmuYl143aGqBsNu5oQZr0wxp2InlTo4GgpWM6NzXCkOisCPm
bxpIydb8cgOXSuo3xlpNMl/MWTs2IuKm3Fy8X6kWV7IaEVwYMYIbwuwg1VNkkzaExQx2dkZ5Gzso
mkFWieESXa1SvhtqjCQp7+S1xIoEUdSIdyIQOspUfasMY7+O5XZn9Iq67nsLLWzavRM3lNlhJLGo
leOTHgfXShcnsk8ELIsG2Us6OsVZd7Yy5nSa1q4GfK3Jw/MvioREKmEK0eGMZ6V7k0xiNpPyNpsW
TjdSheBxiMJHSe3MT73WxW1XhAOUQDDchEz9XlrRXVkQLG9l2VqshBnznuFgGtWtUBNgxpxCaUox
5qrDkd1Em7gHArrLOuEtObLXjlFLlIz7MsMNqhCifZqq5loS+MeNERxAOV1RmWOMjCpOZGVwC6Pm
2In1Ia3MR1MQeFvaMlhFeLaPSfBUV/1WTtMddnaHYg4JsjHuxGH20jndxKHEWKKKPEE3HiaGJhMp
JY2B80Klj5SjhUnES4eJf2hli1MXjcis2LYJE8aM3VWNlBxQUcJUmTTUwawz21dnNj21+Kh6XCy7
6SWomQ81aMvDfnrLK2mjhdk56uS7pCRKU0uugjZeFV9+TCuN2z3yKoP7WGcak8vvpjFlmMoBtmid
/6K18JyqYDJDk3RXAdqlozVV2i5RwvES5TjRJQEtc92gSaVXH3IVhKdmlt7N2vremXWMjD3bFcps
J3JeMxSmhdLRpWlzLKI5VtyKnsmFOZ8JYEADpT40Zr8d+vGY4JhW+em1EH1aNLkrlNmnGlTbZgrx
fRIkx1i+bpemezXJ9gQkx+tApC3d+7sO8bjSNU9yb8q4emTb0Udya2HOLE69I4/YaET1NSc/YFsN
yUNoCRVxDlbtdiY62xzOovKjGfaru9RjQucSK9uxdzPDzwieGW+oJbaRifpwkmO8ozUKY+jtTRZS
qHeKiH9GlV1TAShV0OzetDacfFw97uycVi2ZPAcpErBWQpAai+S5Ed8Q15dIR3qXabRmDdOOFeWs
6kwN+u7YRqlozz0yEFLKPIP1Ma9z0Y4zpnIWLGvbmXZd0xGstDszjWYo+RjGdg70jZyISJx6oPmy
/LHWZdsmTiCG5llfyYPyUEfR96gzHxIif4Nau0uqaN6OOqBtUQWOlur7LO28tE9SCjSz+08XGkte
owaZKnGSR+Dzz9U+h/u/Fxq/PP7PQkP6bSn1CY1hf0Gz9DMSKwNvgHr8Tnz8JcFQUCzRz6B5QDrj
0lv4AnxAy0oUf8R06wSDLek0/6La13+RYFDNfH3ly8e/VPuKWDXy2JfDOYpkxaZgxsJHLmugO8s2
a//ZkpItyWUwXS9VjylLizWqPsS7ORWdVJSe1NGYtnVkZi/51GD2INdN6KY9ASw4OICAY9dbP2Rp
wFiih6VU0j2RlB7nLpLyAttPkNuzOKtpboeomjD+GpuLpc1MImSvsuLLPOjkW0tMygwkBnJa3o2J
uk3oX+iTuZXHdwMzl0a/ziPTi6DPX+cIB5kCZ5wSH8AkfSmVTMO/Z3ppQpSsVqkldNKbrdoxmxKM
ZyPGr01RkU5LtAur2VTReWaRF0vJpRxRDUv+zs8Ze5V57f2Hj8OL5g27Lk6myOvM5cz6DzQUSh6u
o59oqF8f/+cNIv6GzRiKI82QjR/X89fjMMF21L+WoYKNi1+Ow5Tb8tL1UwhEXcR+1M9/VeLL7QTc
TVSJjlpQ+Tc3CGkOv1TiX186RrU/3yGjFYx5qlrTGYERWgamc3p1TSFwo3K25yj6zKTyo9XwRa1i
8rnrgxAa+w6LPTMNn2IW9CSRrkZTHyqY0jLH52haZkIG3HHrBnV2mEfLnnCaUdXYM32B0VaL+0xL
uHLcJseS1C+tYPod4cgVtpdA5jhr6hdZUhzdUK9Snu5qc3SNufKs8KNqm6OY4rJvMJpQCCxG9Vsm
n5KEBdYQyd8yv7QLpb12YnO0oEWD8bUk6aioqCIUuticyfHUI68sk9InHx+/MJTtZGLEMRdummDM
0qXHNJ0OaQ6jDl0cZPgz+gwQfUs89czdxVFr141KZHNbegKqYDPUHcvqD9WE9wtGrq1PAMMUHqtu
OBCqs7Zy7ktp2Mr45wST5uh6siFMlcGqtSujt6xjg8MfJpeAputvuUnAjWA6gt6hkczx8WnWoXyh
rvfKorPLMXgJDEZKDPn6UiSkIn7N/GV3hSVDZxIw4I1p0WUiI+oQu4h+WleafuMLejJ4rR/FWxM/
TIl6TpQzsmcGxljIiWbi52OAJw1FtWqS8IdlFM4Do0lbpEHTOFlXbRzduYI3b1/TmL6+6gcgQvic
aFg3VovhCrQzQ7884sQxmRnzGqAKJjpRWj3qLb0OCeQKf9O6xgLCAhJOjprwhi+IWYdOSk6hoJlH
yxd2eVbtlJBgrHb6MFLOh63mSEV6P7QvvlAclEhdd42/prbAK8BJUvAJoToIyQwMkL6JhnwQzBzN
WAPRxEyqscSzURtHPxofrCD9VlcE/ElZdg1ZwId4dEpJQ7Y6mm7Tt/dyIOFON+KVjVNwhJ9N4vbB
ZQiXg8NnOuAG2xLq42PdqREXKwGoZy2C1OY4GcVmVCBg9J1skBbYAdhp/XdJBToRIs6YagvjVkYP
hUrsY1y1uywmdUDui3vOGKcZV1Df/4jp8YpZ8dhmEBW6CT4bHueSprcVfkZch1aJTiLH+4bSjL2C
7un3Moqcelxg3b1PL7fFAEGr6i3RkbbqI1VIdHuW+falm7BifD/e5411k/LhqjdlzqwY45o4FTxf
Vna13DimZR7jXngmlAlaxs/fm2HiiCCoeBBEGz+Bh5CHTdvldxntrKhKz2mOTdG86vkKkjpcjSXJ
kfDyWLe8oaAFLoeN1+boRCzZcEdNOnMEOI7Z1HhDisdCnb7EAjM01WoZNQPFydnz3Ai4DIieL5IK
2FsnjaixsE+9MLDWIVbFfp9ufDXGMR9HW4w0p14+xZSJ/ozgAAVh3WH7IjEGS8lEyD6LYLIVLJQb
gxOH3x5jbNMpPjmySXh0mejjv1VEftYBagsFosw/1eJ8CLj6ZWxvdKD8OVQnPF+iKcBBRRoeq6a/
V8iY7EcePflQ7lHrRFGzDwbM95vmECQzuWTFIYPn0ZSOlQyfBDU9N31dOxYYT55wbYaAR1LUvv2X
914TTtha8F6JS+t/jbfQ8v597/3l8X/uvRK+mWx5NGV/30d/akVrsoq2n52UJthSOP5BI5u/Uchi
wYnenh7Vkjv7595LJJKuSFS0NMB+9MH+zd4rSYzXfu5FU+d+fel/64IZ2qCVRuz35zCObZYddE5W
dUf2Hf6bYttcAzNDJdNiiTM+DzgO5rnoBkLsdipAqj8DE0bopYb2Q5eJK0iIeuhBFqueRcVgpo9O
bRUHQHvKIhXG9tGCqtDeOwmPl4WMypp1VdwN6kKx+OuRo15sPpu+AenBVt9Z+MpCDad8XlnPzpVZ
vPRRfk1L6zUz4QTyqPrWS7N5ypV4fkyJrbYNjcg5CRpjyrKMbtmQ7UZakdhdxRs/Nz2hJd5txCyq
nqazLrE3JPKcortRX2nIXEY0ctyOc78M0zZVTz8lbYpgHQTZ47yU392k3nwDDxWxEDaJJDt85z/6
EAUMjShcR8dLgtFcZOBKbFoFrspElQwILIJ7Yse6m5EWn5qUHoVCfJVm9aqV8lGfsP5S5RPGq9tE
TmxNnwBaovIWJui/Bkn5ngs5SSya/j3N4FVb4YkTL7Bgua4sGhPzD2drdB/8AZFPYEirMsCX3QDD
UhP2sHLeyGb3X541qaqiI3uVcbzVDXEpc/+huNZJD/vbDf7r47/c4FTBJkljv4sDvs6vMQDgjqPV
/f9Nqf+8wVUqcpYDnDcIOfibAYD4m4mKU+NJokhAzqn+qxv81+Pnz099KeO/Hj9znbaR2Fr+WTCs
R7FmLxbHo28F26qE5pbROlpYefdtY48DIAYqYE0eN3KFZU4PUtW232PC4Et/2JVGv01VvHoIuhfy
6pseRPucikjaWUb2FCpMdnvpkMSlCmrUm54Wv4V142kG3G6vYX2tQZ1hPBr5wvdR6d+7MAf91Yon
UgivjQxjFYbltVhGXFkbHJtOI5nxyWj9a9ojq28KXJCi7qxWzVkz622hhWcjFNBrB4dCrDfBTL6w
oLvlEF47UnCqLvUm2DM5ql05jN+UGo89JbNnhYwyNdqH4gCGaEyHSQ/fC42gr85YhRGRBeyJMrev
yEjNnwnFgcWvMmtjDOneLyxo/HI5zEIUV+GxM2TWwtkLZnEjCKWbtDkeOxK95LSZN1RZpMOLwPdI
CntJsCvCMTmKbaLqU/FfRjA+5Nno2vztEAubMVTWozZ4nf+RUd5KPaaEi+vlGHisC9usEe1aY+U0
iYazwmNb4Sue3hvIF0M99GIxUCosDJlXpwpnCRX/xuTQZv1wsaqedAahknZqjNV9mGyLsT0lDVOM
fsQuqtkl6mNFNU+qA4K+yD+0ivU2GeI3IVhiHdSRVqFRun5JkPVMJoSg8twKBci18Z8GHSzaNJJ1
A+6N8QL/otoX/HmI5pd6FvA2Uf29IuTbFjZQx92kwdQcJwC9Mp0cICjuMaDFfWLXQamleoAzlrH6
75YjHLlNTTEhXwhIAR35Z9rm93/wtRXw//P4P1YrSf2NagTVFd0t/YcO/I+ZHB8xjP/H3Zn1tq1l
2/qvXNx3brBvLnBe2KuXLFu2/CK4ZSOxF9tffz+mKnWSXXXqYL8WsJGqxHZCUeJac805xjdmYznE
8Jljwj/6sxohUJGumoWbShb5dV49f3YCFAoVYhhNmmQSjT26Fn+hVcbo7U/VyJ+ufG4C/rpY6cMo
w8XR2k2pCwAhRBQkw3gV1tVkSdsrayW6G0N+yNNW9HqxmJ5S4YruWCZbpG7TCyR80iiq27VHKzem
i9v9DqTf0os9AbnYwTVYD2MF2cC0IhwqUTJg/hT8OoIGGHFmtAVyHox7/55X8VcuEZdmRTXUobwj
1sR8mDSCwonIfeqs2hPk2xOdYgSmifBeJtI2UfGJN/2A9SLKo+2VKslLLa101Nrq3fqG8rhsaE7I
FlZ0VerrlZITLn2/VxiQ+ruBDtWoO9RAdyR/c4S5IWbWo9AyGxkucBKL6B62Ldj99FqS96zhR1Bv
DMfLoWuf71p6d42JDMAboa8XHmBF705FO+4iDf2qLiYMYMY0DwUlYg6pCyaTQGZx+S39jqTOID7M
Mt6kC87hrCfYSshEhl+jNB8bewzLjf4lJth2Bhr8icCpPp9ISJWFa+nSiK+9QuKWyKkVP5hZxpio
aOL8vYoyMIBT48d5k+7FWvmailbegP6YlvU1bSOO0MxuTKNul9qF90zIs+FF7q65e0vhGV5osWPY
vyuZ7opjUqOzHYm4iYxJ2OmxwAk6l4B62G1P5kFjGO9l1YGkLQphJZoCtnptxD7OlLGHzpvHi0ZU
q/Wt7HoQwoOw1jodB4uIFgwITCu7mZrr3lTxF5pd/C1NpYgiPg6lybodAUOlXlk13B5Qof6Qj9Wm
Bxg86tmDnpSvY0YTtzRfB6sngk4dI+yyxTwLqVR3FEcEnSlYRUVbizk5ZOZUFj16Z+EIZ6TcXaxh
/Z+72mk04E0iVul50m78XzFnNEj/VJv988//XO1k8qQMWWSpI2tglgn+cvhS/mCMPDORJBRIPwq+
n8sdjU9WuTn0la6orum/NT7piZJlQJi1If/40l9Y7pS59PpNBzRfOeIDE5UiyQrSbBT9ZTJg9kaU
ZpmY7nuv2BKAt7qu+pPwERHpTt9mfzsTivLabCKMTCRvhsMyfigTfJW2THYPWtmrPQedTRt+Ge2/
Vfcfw/+Lvor9367i/wBf2hdJfm/+6//Ois1/vjhgIphi0WcaP5bqXy5OUhMkC2WX7gdm3w5JnIvb
Am53m4H7zkKkb2cObdGBkyE2o7PpDg7Gx1Pv0yshThQYBNCKtRF0P/gQZNO0duQmmBrdw9/D2P7n
S/2X9/GXS/3TfVQa3k+J1Q1zOCMNFOjgwWdoRgXaXw+wtpnLJFQwRfqp3z1rD8Q1hfqOlB7Y25j1
T5CgsLpU7r5xW1ch48qhxiNfIRTAuMd/m0n8j1ersVv+uxur/2mPk9NBypj9pvt0oS4FEhKRSi0k
DC8VgtF2VX6BRgjVA8Rp7zLHeKkHBq6z0xJ8PGhGdI4pLrg9QQOJo9f0fOyPAj/S+KZgDnEm+ysK
Eud5Xd7CCLrsljjRAOOETXjTmvKQ9D3O7Nhnfjkh/YuPyw/N2j99li0VmY2pm2ypc5/hl4+LemvM
29DV6R4kKjj6eCEeuhd0KZ+Z29sr6YXdKhntuatHw9wBK/Bp+ZH38VVtdBffySkBlxWoj6BkPfnY
v9yXMJMVMJF5sM0W+JhiO/IFHyYoM6TOi3AMP/09OeZ/fGckapZ/9d7891r0Qwz8y6swLLGMpi5n
KIYfDyDMfS3/cGSmXdBJ+yTIHKoIWpsvOur1BU5ORHc+vdbAOKKdwZLJcJj6F3OTysEdNKyjfsun
97JFGeDezt2+ergv2B4bMqMAQx2APRDZtiOwKyIakRjVghKEkYfdbifAbJi1SMVcvALGz+Aqt8Hl
QDxyf+pepJ1InhiBBEQSrHXOFswFUweKPgGq7KPrO71nnFLpErtN7MCtKiFt1ofqLSm/xDwYrKBc
GPUhUh/vZljXm+a2rJTH3hDtiFQfBnfEgeJIaIhPxhXoiVNIcTOz+mN7qEKsPJbERMGmc5jflybY
CqioLyANIE+U3YYp/FX2hnFp3leyaI/vMH9xUyXbWN1KmMNxT04f86znY1xiQF2Pp4KhyJD5l9uy
Z7BJ5IG8rPon9E72gExSga2F8RJ/1OxYQi+IsAg6s+oRYYUgh95IUnqm9FYy9JTNc8EtyImJ7TwK
lYhBQOPIcGjqQM8OExjyJ1ZO9X20x+fbE4GW4wP+aPm1xG3G2oGBjFeK9ZKeN0wdwwynLoiwl6Nq
ioP73ave5reD9/YgbkUgWrhW0W/MdZh9IYfgvdzcvro0oP7AYKE2K3n8iCy/0YmuApFPFADsZl7s
Wb/a9w8Ji+OPFT97AOAyLVpC2twSMn38MsZLcnsRDE1Qpp8XabSmcUVVZr1b+LJmJ/QN+/5CWadW
eAnumJuc5NQvp2P23PNRwAkn1qu7sLC0NZb3+uN6QpBETKD1Mb6JNy8yHBPxFCbFOJABoEc+pltu
/hDjmnIvU2hOi7TYNdcQCByR5pfhtTGP4v1NUNCau7X6kIGMwSYMPlrw0C1F9amFRYkJdv3KmXK3
wItqPWvrck9KKKR2JlnCS8K5eBY+hyIzmIvNs3R7lPy6CUfY0fLBbN4VxZGxvWI3A/XGigFajMue
PwGo7naAzkzszUCvP5ITrzjqMbrCIbo5l2EHLqEHudEqr8Wqec+flMsp2mEwJcpP2eaoPpnXiDa/
pV4elwnOf8GuMNrxTlVHohf4EywjZZrane607wqmaewrzxfe2GyFEg1/CvGIybuJQurYAP9tczKR
Ox/7Jzg6OL2imThdtLgd0tf8KQ7UrfZI7yDl045dmkfbjzfSfZflwe2+JAaykgJO0dwSlFgox1DE
otSlITN5qfY9MP0zOTfgTUZbAt8POz4+Wu4bMQOk1KAoalVGdm9MJ0SKTOXYFD65hmPqlmRdMJJg
Qk8EJVEiV4K/OxJe3ofnZCPR5FDCnps22/xIMwTSJDCox0AYBc35PoagurGcX3GXQzRuodO4sRre
GXK+6/qauYaBDY00XNDPmGxuh1keRuK1hXM2Iztm9mvLR449GmO/dkbc16dRWNKUMFFElQ4nJvwJ
CXHb3ErvPbEnnNtImcRVTMj7zAJoHsxT+umPXs0GSQ7kCYHPunyMHrSPeX3kQy+5BVasN/OAodf4
aE/X7bSIDmzs/JWKYxiwmRxtey0I4HA6cjLAlr/L5H93z9Nz81TQ3kH9QHHVLvozmqeE/NqOsyMm
M4wBvMyIiSPhLjD0sbVvjFdd90gMyLo5FbLqodgHdwx/uxjypENDViE8mpYr3lUsQ4pN27tjuVFd
BiwXaOJP5SoJ9uoP1tMCdyA8BJWEN/Dp6JnJoAp0d7QeiHcveD+rIDNPMiDFxW3FrYqf+zN+wefo
C3M79jBWg8SPXu9agCsOrOANgILE7NdNgUnnTmnYGW7Vj/wb9FT0COu8QIfWxnga9n2Bra7gl4So
DzdZVC/CYEsqse24vDG49mderbrA7E2+B4xZW2TAbGBZsD8uzXkoA3Dmk7IZJbJ/Lo/cKCLLLYPn
jgTRR9IocyXUuk8LK+KQY4M45aK8SwAp8eB0lhPdD4qnhuIqB2v7orSWk7IgNmc4ZqOyx21RugpH
4JzxdlITFpWE1lu5und3V9ouk+ayhCj4cVWj1fWWnZgKZ8C50qsvCGxZRSqFnKmzAQ3ri1ERZ5yt
amSY4k7fSZknSm5HBOAFjvkqF08CGpi7Y6xusCkTIAkJmjjC6xGW5sA16MYNd5dlAn8f/5U1ac3M
pF8oXsjJYtVGbrth5xmLE4hJtXMZqaukgr4ML7nyNcjOgAkceDrZxYR0Ndh035q3q7CVPSaBJhPy
UDtfHhDCXXEyl97ta4qWBWwK/N1PbK+g2Xuy+FzrDFFB4a3AfcfUdquySLD0S2wZl6dmGeG7Qz8L
p9LckUdbf+QfyXd/YAUpmf59Sfdt3vEs0KfFD6qz1GZofNvMuXambchvXX2cBKbrX9eK7Or5Yxvz
gt/vGXneBh9ZJNp8Ei6fpLy04N321mTHZKAj8fzCwE/EGKwxuBL+ZLjlyaBUkALNdO6TN3nZvlkY
k1M39qVDkOQULTNTN7nTd/HubK5dHMb6s2mQm+3ky9ig62oj2DRO/WMlbSVhK0AXw8VcEDG6nTIc
lorY2ikNnlu1Luo5UwxcTuq4IDXRNjiMP8uO9dFvQ23fvLOdR0frbO0JF8MrLsh+JjvY168f0d3R
WrcLwuqK6ncm0E0bWGtc4YJsHp5r/77JXAzCbvlQLqsjMPv+GQ8g2aL0rqdz9J69NyvzoSSbQnKi
D11wszMKgn6d7fsFkCwnghZDJYE8cQFfI6wdIQA3r78MW0ZYvg4RdA7/KOzznHvhQtuwzS3N73pF
TzUNsEp7TGkdRrt49ZUHlI4A/Ggh/AC1F0fg/H63eWMvCzBxkkm1ANgHqOBGsMwzdQe8G787ZG4Z
EENO2MKqDa0z7HnYgw69H0KcUifeaL1DYZL4KSFEsyUX1zPN5OuefvUQcHBbGo+YP12qFCIxGJ37
6ku7vx34SLjig/nwXS8xw3oljJT5+j+BwLimAkmBY8ySt4mU8ggoWpCu2kU+uPHK+mp2t2V7zPkr
TA8/7OK+HuHuvxmcA071J3GVRG/NJesCsQ0VoXOdLwLrbut1MUF67GChtabP/gxV3qSWJMVK3Eqf
vNHkL2EG42Vgg9bRsvgSYMP4uXHPF/uJxhjKCGfNhsx2tq3c/CQFE7tSMMFwmThBfLoT4A/unmct
0gNdaMstMcCGfcjJ1d5Ky2He0AiOt+HFwS3COUt9vVHIX3KNc7Fr91lpE1Tg2/qjfMalExUOi7Bf
Qc6Z7LN2WNeg8se7bZAlSND7ed8WvmK5ygP9tF0Uu0XswSi+fFTrdODYqSyrxDaCGd1QLyGAzBGt
KDbijVwFaJmkPeX1WDoFxzcAeJChanzKKqcAVA6bFIu16msgChk6+ESgH8Drh1ivIfTLtrXE6uP1
Id063oxdv8jcdMl6IuzJX70F5MlyzpRHMBm1SzdMOnMruAcshVjWSX45kHCCf2hOdxBDAjoOREfx
wyxRXD/f1Hnt43kKchtYU+t+8zhhe6YE9i8OFNo0KMLjcs66sLWAMgdOCTb1mSo1AJ/scYrzlPMa
yFRk26Q04d0snUO6xovsDN7T92n8zk4A7LyRRAOs8O6SEs7lbs0PAwiBfb6V7W9lcQtWL4odcvJy
xRf2rzUiZ54RnWjWJuRc6mYneOvfvXNiWXZJ2KXGdGWCwxYxjmHASRo3A3LlctoM6FHsxqQHUO2F
IHJCBr+OQLdAXX0yniIBjfNovolEl/95oogkOmtPLMw9cW4PoBqUoAy/ZDbtD2Q2YeHLqyvZH94B
5yI4EzzOmxuNkcG7PtbbjBN5ueR1vPA73NL2/H040ssvLP8cleRvBD4yxCX7hHQUFtLr7hJoGMi5
Fbs+7N+ZkmOOVk1blj00/R7G8PXtw+KHNwa9Go24yCJUQFE/iaFsV3SLWCs5y5w5t+7aEy50Hlnz
/erL7xfWCmz4rrk0SR+H9Bd86sEFGI5wVHa548SrBv6CK9rfxERQrxN3zDow5zjA21gIYfWMlSNy
50o339RP+rsROQPELwHXVnABwRNANSHSJN2KL7dv3S2hHq8+eI7gHfHA4aFIXGvG6NhvFWukD8Jy
MRzMH7ko0rKzH9+LU7eW7MjeWyBrbmBwSIC0r3tyt7zJOddkUuDrX46P+urqF8fcRvG/hixGB5ZG
M5y+iyOv9C2pJN7nxEtNHRz0RRGSaGI/mZQ2lHj5ioVClGw2Hmsjv7TrOwUTOwTMhYZBPa9fW6a8
a59CDW2lcYne4JN6BSMA9BUgIfl8hAu182HwRiRg9CEMzsyYJSNocmgTkPS4SWFF6B+wy2DFlpfV
ZS0d4rfnbPEm2kcq8ldaQaGwLzgS+KzpCCzogLCeTPaPh/fAihm55NctqtAQguJ5ZgrMLRIWLvZj
gGqOHB4gpWxZdFcFb04CJ8IK5tVvciqaceJS2CVvHN442rUszVemAitxxWXvQHkg3EgpVTqXReFy
AIV2vj+Nz9b55lQrNeBheadSQQGWelvT1o8APQE0vSXcAVYsjlbf6RrF/vZAuW9/3xx1U/tQ1wjo
9uIFdDL6T8/pst3r/mWnOKY/efPbl4dvSMz2upd/dC+GTSTZ6EVbkWLHy07zIe8jOwmrbEUtNBnr
C/NMPrfMJD3j8eI0BJtuI78kqi9fGm/dYVx02+s5Xk1vzYK/n4+B35H3Gh3pCbBwcbK7BWZDUoxq
X2HACotOWNyT/2QBMn0vDT/uPINDJ2H+e40EOEa+4depI83yP//8zz78jGPUsfmZ9Pp/TBb/MXTk
C4wVJYTPMjIJic7uzy78TF2cm89Y/ZgKKHMb9efQUf1DRL3LHJLLlcTZPvgXuvD02//c9PvtwnHd
/966FPQhzwDIZ9sfKD1iThl1g9udiahU9jMMFUYtAYUcKoA3W+wkvSMG/RxFjHu/+DaOMseLI728
g3FEVKHt6A4ZR52K8ESu+gwVrFbpGuzRGoisRMX9JOgnhTBTzstOyWI5BtAvTicLrNW8F4/Ly6al
PeXwP4BrX0aHHX9SPUJ0O2VOeYR0pR/0Q7TNIJ/uBp/AZDgszsiCrW9wBIc/XoK8yV/6w7ADZ98f
KEzLD+SWT33hTYhjh8+Sk6rlTIrLr93+Ln6Zb/V5BOzOkaz03/uN5eMmkhd3yFIVOXHxAoi2RisG
gFKPeFUmatAnU28FOIoilY7UgI3offq4LSxMyv47V/WjIM5AxamHC49+4THoI/aTpfUVTKP4VB8J
7QurQ7UEa73oARb5xkr9Atm9SMI5AlV3Zrha7H497IHbOjVNRahac/Ik//wiS6BH3fZM9jgpL8ZA
9wTWGVZtFut3wzVpqIOb5o6ykMFp0x0Rnpq5lJhP8H9JhKBvTmi0x790MFm/V21Adi4ZvDkZsjCx
Yg4vcI4GcGy2zkrvcMSd+XKrmz8RoTeFQzhTmqPDEC6GVbzDEP2DDnbjb4bUzd+exNNCUIJ7kHpX
1mBEW87N+z5mvr4iI257BrJ/ONNzAIlJ72AlLrVj/KqH6RHm8/Nb5AhL1acGIjHXv3vTsgJWWNEo
Byi0oFXnGXxZCDBDs1HO39HA4GoHvgVYNGguVHCi3/Gn7I3geWagV+elD/nWUZZk55FHFtKumzN8
9xw5XgF8H2duEXBDQoVzv3GK5RVqXga/T+U7ZjTZFMzXYBwk6tX1M/yvXUNCMNsUQMTJ+7I/OkiE
oOc+ST++PKSl1x1rAmmm7lMIsJGz3yV0PC4LIikjr1ulQBBX9ELIghzeI9PT6Tk0UP80r/mIFtFi
ArHL1rs9g+tkHwEmU6/mm5581at+X9E4YZ7OFhyt1UdpPQfsMgvxzXO3mmDj3fzyOF/+fNnpNw1P
Jta27qbfIC7nWOZuJRa+4JH+6nUg0uagwhkUDTWSsvL5ef/wg+gHgxtJ0jNAvHUC9Q1Ho/9Bq5Sk
Ng1ZtHMJa5A3885qBBdmFrJ78xzPmWMfA3MtLm5wcM7JXvabhc6haf3mkCbo2bbNJSRPArzxm7DV
/UL3iPBgIh5YDGs2lAQCxEYd3Y0EF1XRfPE5uTlC8U6pX3CaXtzMo6Zc/KxnqCO792OVgAfDPeTE
CH5ZZZ40nliG+P0i4dMAu5EaxYJgwnjBiQm/pLIgqkv2CjJfPELgvG7Dn1D20/hAbck3zsUUIXBP
4jNVfPJNUvlSWWh77Rwd09eRnuCTVC9uZIK6GgXQ+EIw6kVBtvEwEI+muvRRKrBJupcN8J6WKQFr
ZaAApR3RKFKExDTvYNz6JcgxKLc0c2GWG/zz15fry/Q6g7Tv1A/S5vrR7uplHpje9J+sYTTF2Yoj
4YtHbWjOGuR/o2FEP/jnOfk///zP/VmW/8CLbyA2MtlTZ2TOfxuEZPA8fE0nOWk2Af0iCwK0o0LF
QKj4N9EQw7SfO7TB5q3yFbxMPybofy3FaL7y30emv1+6OQ+AfxnLCcloGnJxu++GUV9KSbOGGuTE
grjt4cKjlTXiEUtrbSvaB0IaR53UhaJkH6l67CdYM0I1nVr2CmM2zsoAbwh/2ehCSjYQiQ+9cAGN
oT2OA6vzvXnTL93WwkAjNQpGE/MC/lAcvbaGOlwVSyAUgZ4S3ixiH6gwosfX5sXKa4YLOOSVb5kk
2yZS3Kwi5ksk0UJMVedyWWV0PEXOTrFFHqMSP6IPttVeBAj6qjcIqJNLqObAASLVv04E3cyE5yL3
L+pDKb1FGQn3rKVqDZHRwERnnnoGI7eUaId0010y7zKJsl0Y6spqmR42GbJmvaJRX0w4BlJAow0d
hAiO4r1i+sKKyEBMknO3mobHZBLO14zgbyWmYUUr5s6mprxVkbFqbjy9V1LNLuB5aqeBgNhktJuJ
PBJkEHzEoqFiIQ7Dcuri0MewfhpzWdFVuE/knreJL6A+yvqLo+o0IKKtlomucKeFMY6+bEABFhaI
xg+ZTESaUTnYzZ4HZlSpnO+TC+BlhWEqA8dryqJxaxAJXgcvM6RdbdzDq2496E0T3ioa8NcLJ2NR
UL6bwehQPKcaSPa8IbKowSB1Lap9Zo7wbW/YLy9l96TqRU9fuXdyAa69yrYvSTQTQRQJDAK1KUJV
0V/drBe4aWq5bkzrPQfuIBlvBRQ2DUd8gAY0bEojIAELddGU6aGOIUamBVDtUwMVVxOB3K+8Epd3
pvduRGajJrbrTgDYnPV+dqEbP7Z+TJHQpSAL7hxOzYJNsT+Uk7EyrG+j1/ykbc+y8dqmwixecjt1
3nbIsM4xeNX1rkruG+12qrUclASNv0w71qn2eo9Qjt4Ly9P0+vwfrC7CfctiOecWykiMFCRA/27V
hP/+p1PNP//8P1ZN6Q9yEkXIZciIMEHykz/PNUS/aZol6bDtVQ1HCWqIn+ca8w8gZ6A7kKQgl/jt
XIPrY/4JUZRk+W9Qs79wrlF+iBV+k2T8fuk/suF+WTVj6ao25dgRlZgFdDbl7QV/FCCOeW4sPo0b
a9Ucul0F3jNeyNMBIq9mI/+GdPIKhpOAp3JhwhrEB4eIBgcbRv5Qvq1yePP49+0cYIibDJ4+LKZy
gef/FlynA8hm2UmAlAPfidd3erDU+8fuGEewfwEYw15Q/PiFnELBybJtBVRyUFUSGhsb5RzZ5mXl
Xpv9eD/JNCgN8yFuF43NOitSS8wVfGMPCxauccuftUwKM8N/LykT5UmxXTELIzlUIx+jGM7ET/U0
qA5MRf6L76Hg7XX3o/VJjcayJbzdl+9ZstXrrWJA5OYkky1V2iuHdlMtu12910+VQiaLK4jHmppw
pXM2uKEhKjYXGt/P0XKuMa+cWa6reajN3uJpyDUkP94jdX7vVpfF5ZzIvgzk2jxkQfY1PAsPWXDd
mHvrIdnoi4jkZHVRh+O5PzONrKwHRX80E3cvbRfi3s+f5fPlc+zt8t10oTK7Zu5omW083AiQVW1r
SwOVsPQyJLs4CaetssG/RxzYpvb2xuuangz/MW0LhFeGCgvloByua9t4BXa2jtEIPDVtyCytZHYW
Mjds7J0Jv33QPV4ur6g8x4TNWH5CzjsD5qAi4mQFhW16JHiG+QmzdIphzi0kxDc2dpyiRj5gJ0sR
SPLReCb0boLwyFoEVnFYmCoBlS+o9YcisDgTdy/tI0SSqA8kcxubPTrbrUVju67pFCdltZlRCzdR
PpV4klioJ6+oCNjJu0PSBUxetLjzcpBzIpgcIBrB1J+hrznF8JWNnwgyppxUaJHD/NK8yKva4hTS
J+spJ6p6OE1gLCGON91Wp/hE3s9n7BrId2OhobGoLLeg9G6slWFUvsZkaIZgJLaZuwYNexnIJ0iT
Rd60pJo0XoebuNYZSZtUvfx+1YdKtMzb5hRLyXp5rf+zU2z/Ju9EIC5ZuvS/lK06EvLf20oGxe4s
yfrvn/9lAcYc9w/uw9yQ+mUBRsaOV0s1VBpFsKL+sQBbf4iqRVqnxlOtKZpEsfmzbDX/QBJKXggO
QBXqpPaXfO3mDKj7vWz906Vzfb+WraN8lSK9bqddvJBe2lMBNJ2hCTZ05hOjna/BLTQnc8kqBlm1
DC2v2Ggrzacjm52kF1QP+zn0SXWIN4C4bwHV2cjbMbhwWELoIxypIl8GhcSGMsyPMZkWLGD6+fZc
Pelf1/C+7rd0VVSkOML75UQ2EwOTl1k3k721p2pb7rV1rLgaGQrr2+Nlk64xyqSqV3FpqDI+Whqr
ijOjul+V3RXUYhIk79PROL4gXaa1gX27fdXW05oiEDfchkw1T3CSTey2T3AkkIyiz9BdVHTpxYar
c+rfRv5Z/sWQfCzBszyO0po3cC619cUAsZ58nm/UkKjOLq+ovCyBNhqwdumzeJ4EW5Y85Twdr99G
vYjeku8LOYnyepBPWeUAmYxfuqNCEpuCQNYr2yDTqb9CA8UO/AuKfI9MhGhw5R5PeKigSmEa3pDS
biuranOBaXuzCaD4RrSXA705MfTvPtQDiHqEI0Sp8bYgLXdZjM7iKf6Uvw1AAGtyMfye0LUa/Hi8
UMwNDJ61sMv5zdXaywjO5o5XA9qcoCnI9yLSIkeAiS940ROtFo80AkdeqgfcUYDenWFP1woA9vqO
3jZf8zVudLYsP3EQ2yIE43QB+8jjPeNowGTNl2waGt/CixnI3i7eTTa8K93J980JODrna1IGkpO8
7NbJwEXizhpddnliva5u96ldFjAuc7/axLt0hvfzz0m+mXnpol6UhIK70txqCcxHy4Mw5mjAxes1
zcfqlGn+xEBsd3tUvxHG7VEwiZ6+bL2WXxVII+Se2nxGUIthzD9F02vJ2edzokW1lXykhYY0S5sQ
JsYtLw8922VpLlFD8W2j4VoS6GbBR1wM50xdmlOQrKa1AhbQZnpMFw8ofDFr80Tt0FsoArBkNyrt
u2xZPbVoltANUtPjqULG6MjwxCBfR68GeR75S1F413aee5hIK6zyBZZnMxBPyrTLeKhiYxNLbluv
G5npRYthfNgXOmEST8IqZsI1LouI92B4FQfZrRXH2pULzR8eZZhJBJeI7DsLmqgKEg9V8SvkoSem
ch6AerQmCgxkYS9z9MPrdH/Ald8Nz60UwOJyUMjOpIX2Gna1S4wicqAcIYpgm1JwR6sm2gkD0wty
MPse4s5l06eZtrZem5c5x04HtczjR3JPTIFy21WEZ1F6mJ549aD60yXqqRhIYKg8bhACMoz8MUAE
wlQO6fF2FArcYnZTMV0O4IOjO0yP1VOJrKB1hfFTeU64tSbu3dsGu0Jze1dT6Oee3h+Ucc13V4WD
HozO356YBwHbxuqyz77qdwTLySYJyP6olUWykffGQ/08rCo6rY1zX5ij3b4NFF0RBdIQ1u/Rl/aA
4ikUj1d6e4/Cm7Y1iCTq0JolkAgoJwKjgOEAbsye3rV3XTu2T8UGJQtKrihdjSmgeuf6pTMhY34Y
0E4k8KLzuZFt55mAcjWHg3ElPBDSPTWr+/PlzH2QMMPn9nyXpJcUzC1Yv37DDbnxEWSUJX0pnXtP
Q7MOQVcUH9EsHCLN8rO8UYNx8t9a10XMPP7m38XRL6eFNNnIB3ql8EtlV9Ot7I5Ff6TJaAb5gImX
+D6pYXpvdctJeC6iB2EMI6adF9RKp4G2Z+yaTDCRo6YhEYIKwc0wNW4+eu9RcaI9X08AZurhlfwS
7eUmkjBcC0vBmrZNTovUwNiv6GtB9Hgfg9Jc9uXgwM/K0iA3/c7cYv2miOwdlbfAgAEAVuS+mEwH
36HpXDMn3V4fFcjoreksb2QOwRfI1GswASGL60+YChpREAQSgGMj1fFF1HvO0d+3CX4CV7gGnH8t
dvplKS2vSBdVtLsIYGiy2Ln13A/P1/SplAKFnjfCfAJXso0Z0b+1wvHmKxSldtLN9ImXsqf9cTbN
4FJtrsq6yymzS7iDsddgVexxZn0njL8fBH3VmGRSRM0mogNg8vzdx801Qmijr7SvK/ogqwjuN2Gp
h5H+pHbDsUZ4p+BNPS5lJrlG71DGaUSjsMGKZhfcaakoCKMEg/Z29pmIgX5ZRxx/SrRng2BwHaQO
C31ImOdpDGQ2wG/+BmY8e+WxJNPvE90tAEbdk3lktDlOjraMlD+mGnrvG3qkztHfRgb0iGQVGwVb
/zCn0zCdnLoQuL6COYFz25Iww+yK6Bq1m9+jFajw8DIyH5y0wWlbu8VaLEKx8w33bq6nvlhk2q6S
3u9ldrwNj3eEf/IrcyeZKRIcKrtDC6piL3tENN0RtIMOWXOi99ktIZoOsjV99KbGQ59N6I2xJSjY
0O3289IedcRpt/C+lVggpDJhfZVgs4Fpo0iQ6GanNEaYW9PpOQLGGYvXnM4IcktmPdc3cgN8TFf7
9sJgpgpR0v7ndiUMhRxxldxfKKjG/xoQLM+pvL8Vxf/i538WxdIPNDr84r+XvrQefhbFfIn+AhnA
kozV6gco7WdXAh/nDGAHlUZYPXAJ2rw/i2LlD0WR6AxDQoNJwWD4r0xb/xk48edL/9O0NRqUshVL
w9rkowhI4SxJ+zERtvTKkNDKkHEwMeYptgdWeWPorzZo0i1djNwtrDh2Okt9Gtr66YLbhfx0AJ3t
wy1G8gYxSInbfd+hrRWmXT3C/ReFjqBeU0TFnQ4mmb/N5CksRe6tUIEUJYjactw34yUQWRmb5vJa
l/XXTaTaiu4rPSWXTDHHYOrqq5tiXJg65HOkr6j3+HAzrx8AP1lf8qtb1ReWONRodCGBYRpEq6Oo
K+hlKOPdNbX02UIkO/Y82le5fhjk3U2hPipLv5BTRjNpZUF/jM5XwXy79CqS3aRjj0okaKkXNo7x
bCJjA2p+ilULJ0lcrdpJn2zsr6tuFueP+CJEw08jyrLAUBqXewUTRwjKa3gbzxdMIDHDoka8xKdC
WetVQZ1d02Hphzt5Czc4z7kcNfCwZPTjebmUUhSY5v2gtdfNrc2/amMINTXf3qd2dVWtQBn0bTsX
OTczRimVmFNI5P3ty4oV6riWfeE/+enmMaLXKCN6QKcwN97+Tc8RjBjP6K9Kipkl8aef/+XpltQZ
4oZlcaYqsy788nRLcGagJ5t/f07/ceSV/+Co+wsIkZ/6+XTzJR55DtiGDqsCB/dferrndupvR97f
L51n/fcjbxXpaXK7DyQwDfHakvcSXfkbeqj69Eq2oc2hopB20WqOsLb7zTtnJtRSd5qHg1dd1jnH
mVG34xewwIHm1SFq+usTYvrUB66WWAiAnyzOLwRqBdrq/3N3HruxXGmXfZcedwjhzaAnGS69YTLp
JgG6G977ePp/pX5JJV0B1dBUUEFQieQVmck45zN7r62syUwgBc18KnrgbX59jzab2ESP5/mM/VBv
XqfxocON9VHQMnQX3N/916i7BiI7oie7Y/Uw71XP2qJOG57yx/iMp+bY7psnolME8g5X8ic5TlW6
VQXQrXZLYfOSvHOfZu+orGQsbWf9RSFN+Gvct5vqOAe3mWvwq92M++FdeMw/El9/6IuNtQmO1pmN
wY39SnH7ESMTnux7DgpL0dGtSD8BZrHAn1ulyjoq/s12YJM7g1k9nBb+burcD//l4YFoyGjnzw8P
kqCfv/73h+ceNSIz2mHujsxJv1taf394+JAh4fnlUfgdjPD71WgxsNdNVfyNfXAfJf3+8Fi/sBHl
WTUhR2m/Po3/YGBPJMVPD8/P3/r9438a2C9a2MfCHE2nXjPcFvDRZDIDKNxYDINNXjFUDeOTSkp8
lr9J0YR9g3MCUEmcIdXPF9b9Ve2Z/LpqGQOJrgclnSKGQUgJkvi2tCkJWaRsG/OpqkkrUm+p1FBZ
ssNs260RyCXRPDl9iSEKnjbW9sjmrRgR1hEPGCfYFETf6JCqsDRVs4mdI+FTQmo6sZBtFQMYnYKj
LsEqbAqEWBeYhWUL4AiOzWhZXvMs9Wqm+Vo7uBUTdfAoDXMYVrqXTG6v1YyNau5latQOecAEcMWc
42PIZMEItB/ljMoITrWBDLwUXpQ6uTW5jDliN7KAbOPFHYLLOOQu4BQnkhSyFfjZEvVD0tQfYtIe
uhw9pnybVP1TFZB1ScE1SmE08edPOH6Xap2ghJBoLVT0FXGor9Jqp/eIrhvIJqNMQjbD5KYXIBJ/
i9prDxE9DqhIltIQ/aKL8LNlnigKtkj7YaAYqul5tfbY9ukj3BNGfi+y9a1A4i4wWErSuNbTRlx1
aX0ojPpxqX7E8ggxHHvQArqtb9cpNY2WGgdBfWnq8rvNUXkO32JYr6cYgbCh7fOAAscqv6zEWEPt
vipl5TVduE9LQiO0wW+X5qDX30lC7lVjbnRA6DrekT6I/QB7lEhb1wzaYy72mz5YjkPRb0PxPY+k
a6E1DGg6VyhQlTFoyTrNmcTENUr8V1H+bsbmrjHhXa4EuegXVy3HihkkEAdRIDqmMVCHZgrnXNWG
p6WNbEKPyV7BJshUTzCBdQvYrK2rEDPKqYm3FNDn6oObtrNfKg8tr7OE1zwTUncYYemlCcyGoxxj
kQqLTdl9ioWySfTak8tuXTSMI1LzMbYetBhnPNh7p9cJjMwyz8z6O27fSYHfFEZ3XComHg1fA/6+
KlsvB8AoGHSiEiYlS7OhTzxmlbqXe8g/nfgCRXKN/WQlK9JN65lRqLcx+hzjAxnf4pLtC9E8Aytz
6k7dzn2/gxFmSw2jRR3aRjkULjZ/7GKiXbblgxJrWxBee6EN2TNIrmQMBzOdbKvqdiLjgyXNcAlo
0NGDgzTmu1GjTQqkeJMnyM0IliV2TpETuEbpXhHJy8NOvZAfkpi1P2izYyRIXfvSz7Em5L34YCWo
3ejM7phgFYb4OMmbaCZDXZN2skBL3o5eSjatVuERrTzAc8ybeYnb8hW/lFsbaO4V0omkih0NPkNL
ZQkI9nTgRzWPA9ulYh7dBC1uVuggRRHzolSS1dFdMJE2kUl49VWDAGLIhSuCnDR4yNswIiMpXIkE
ClZ15srq4jay9GgJKI+thzo07XaqtjOC9pD3Ou6hb4obvensWNvrLN9rErFn7JcUsVupvAUlUbjY
a6XlPViog8cGE1t/FqvcnjuE7wb9aBWuM1W6TRoru1l1KtJ3wpRnsn80e5zbS/sRlCIU8nt0Lhq+
Qt5OGoLEJGQ+joa84rtGOJCH5K9aT5bRuw35ipOsb0zxI80xJ0+08VlwqGLj1mfMviwix+ToJdTe
oxqbAm6kStqPKpKokAMHZTmUODuesEYtEqRVHqqyt4sE8XgS/2i0atsOzVYDK2uSOCQKF6l5kxjp
ZBXmRiKZksJYd+WwbnRyleF2dXK1zZIMTYTkCM17Bk9TJ5CyMskEtXQ/VASPzm6NxUb079lTIWFU
5vAktoY9CAVOzpjNKlkvy21qitVkFI6ACsWKJcaANeAHYJKSwuTj3lBB4ttVSDympN80leEKPd6J
GHa7qZVON2KJVhGHt6gUI3Wb836JcoDBTMHBxfiThYIinuvCi0TT6SPlHEcfSfWpY+wBI68bDB6w
U7Sl6REjsxl1cNZavu8DRqgVVZwF3EJHB9ffKTcig1St8a0uO/USj+byVfcfUoW/MzqM+lkVc3fg
t7xjUqfJFdbwj7LR3YEzfmremvS5tsj2FCOwXPN0KCegftGYoyqHR03Kt8j6YVZPUvH5f5tAa5Nq
MoeTqHgcMbXbYGavq8D993Y5aCpIS0KqoCg6773035UVLOF+Xuz9/ev/KNTkX1TWdtRxqDagU/9V
jwYfDWX4b8MI/tDfCjVVQmTOUMOgQWK88qvo4rdCDdwe4wvaIkB93Pd3nuY/KdTuO8u/dDk//+h3
vdqfCrVZDRt5KdvinExT8B7ESugqRYWhH8ys4kmZMhurhYlbF3XosuPuqdSZ34rqkPpt2JIUIxI/
r+d4qJL2pjLwoAB19CAhga26WEnxqhPesEi5M+QEumnpWxV2X9Cg4OvSHlRBfB2Hu/m9DPCpT/mp
mKLvOW3Y6Bd3hacVvyr5gN2kuvOeR/lHXMj3MfZEuK+isKMPl00wle/pRGloEjWC5VV61vpMZEdf
PpWi9BYMTJ5bs8yZ/ZN6XwPOJVCmtK28nx2dGnWVpiDkxxGzMz/bITVMFBUR5KZWaSiZzPmH3DZv
Q5k2u1oosW0CmkPeReKcVow40gqjsYM6kFYNhMFKQMxRZol1BBSOfq7k6JLLCcNuB7bX0gRycaLW
kZTsI0vUFwqOHmGV/tlJJlpZXY4dUTR3rdBMftjysWgZtmY7E/Yo5r4eTe9JrIWrwZIK1wK6Bcii
ftUKRee/xAIQH/Zid9F07TQM60HcY/OxesYvaSy7BYXQrm7LwdVNkkSbOHFHxeIg6oPJNgTiz7tB
5mNsb/SCN6ifs4egqo4hLFWPZCBbLML2pglWSfMrAWmuMAEvQ0awstmtDV1h+TmMqadZo2qHcvQx
FYxmejX2hrHYkn3yMKuc87WYT04r95ekW16DFteTRhzyCCQwrEBiRQHz+4EwQQCOxTYLk+SuZcPS
mEjkCpXzQU4Yh+tstOq+BfQdZgRrDMOVLCNctXknreVCxjNfYqMZQubqhp5fhzoR1rwz2SoVxl3U
sU+02qm31dwU7GzilesThsRRq6q+WKNabsr6xVLKjzCNb53Jri6fJ32lyDTMRplyT9NAF6O2m3nF
vSQWOy/ryo/eip9HoglWQ036qEmLL42mDpgB8y81DLuVRq0cxpam3ViiV2YC/ku9+GzCeodcMl/N
kYqlt8TiIy996OmRgZ94aN7KuWFcLaAP7YETci1iYy6MVNpUAp220vUnWc9i5IPkN6s1cwFN1x+S
YP7oghItoSGf85q7ZJgQpxvZJB5Aq581UyRYd6npN4y2c1NTLF9qbt575gpZLeTrkNSUXse2ZoHc
M/KYjeWzAZ7tzCOTcAKN0osioAuNklFdNxZSP2NZoKjhgi9lgnDrwnwKTYIck0UHeSOF8TZe8A5a
4TkVZagcxVvetidFz3o3iIaFiMPS06JwUybz1Szqp7TOrow3v3KFSiNGg7DKGgb8Qz+XrMZr/MXh
8kOIlefBSlFbsxRTTC5tRjdnqSWiJwxrnIkBd2dY8ZC2HesQKGX3bZ+p+3EoNm7e8bSrhjB7U1BW
TrPEz7IEIUIpUCU1xvg6hsF33ah23eI0B7y56kjmCep6N2YLSJ0cjVS68G4EcIWzHpX5gNtzJISn
TX0JgoUaTTcxY8kWdlgz07n9NAYJzoTcvi0tPPRafYRex4ljKg+5Mez5Sa5VFG8iANfG0J9jhfyg
tHvjNypnsy7ZvYyJdylZohZxuZaakoBwmiFY3C4jg4C3SnrIZryQkZm5s5ETcDEfwkEFk6Cmz5OW
+0UCsUkrX7qZhuyet4k2Y9KEHxoxHaoVHktBX08DYyGlq69myZynD4JniLwvSVXupER80FLkUqZZ
P8r5cpx4UUY5/cCL07h6RIPBPzxXRfLZzzo2Hh5MJ5rra5QHF30uzmaSbOdYdKy+dZuM5REJR4cl
qHb1GG8mQ3sQETi55ZC/NrH1nirCZbrrJxpFXQdTYIJvQZuXyx7gYK/TUV7M7fIgC2PoFIu8T+T0
0hfRUxtSVg+mmfMFwVT70FnD7QwNB/75bWp1Av2C6XWqOTrBQL3kyvI6T9pG6YOHsRg+4qbcJ4Xi
mUu5rRtL5ReiRK8XwFqMWvEcCuXyloUM5tM+5MxIDFzgSooZuyuvsWL+6MPqnJRqsC8z2CYMZEr7
X1xfobmH8I1lDtscqqT/zyCMhL2fBmF///o/6ivlF0SmIhpTk7/9arv7YxDGJgjAHem6skbAx912
9/sgzPzlLqDlmqNToOK7D95+H4ShXKUgozAjh+eOFv1H9RWzuJ/rq5++9Z8GYZPEVKaJBv00E95h
NK8pUCRJyN7zReR0hfwQYzBDsKDl0drSIrdQwWtEOUgBXaFB12FA4kghH691s6KNnRygbjuN20S1
fsRqS2qN6seWtukMkAHJVZ6QitAlAvhdJ3PgSl3mlsp71ageDFAvR4ayVDiCqW7o2FaN9tQ1ZK8B
dsl9a8mPQtP7cwgkQmX7GQx71SSGkpwzmYaGR2Ml1ctzChPMiCK/mFP3jgXH8h+Uhx6bX5Xzb5PI
j/ATzvlbjY9BxaYn8D3NF00N31XkCVM+ugC6BOOt7nzNItBiVF2SBHFzzzuicf2I1jLiJxfM+80k
2FHVuErfuFo8o3xiydWLO522zsTNFogYnRMeUU05hkNH4DVXJJqiIPmR8elIEk4To5+2ydaL8iVY
aJLE0k+ZI/RJb2dwcXqDkUTL+XAPwppVa5tLu4IwP01A8kIcohYgRdHSm6ULh5oJj14aTwFB5Kqq
rlWzd3SmhblAH64iiFJ1RouqE0I2WGRYTPlAooGyraY8pYBTTkJwX+srLpMVryQs2MrifaUyUZrF
jdXSckrjR4IbQbEKzwJ2wo6CVXyPDCENmk+rpbQGozg+iu2HgLZWqxnVCa91dhtjv0oKN5NucZB6
QVA7YURW6Nzs2kBzRsgh8iQfB513rOsJA0tWmXqQx9d7aMLQ4WLTb1YcnvQaCzH7hl6YnuURz4gW
Uu5mz1ry1i05uJOMII5lU0uiLZJJqpSfzWzYkrIjj88IjvUdMRP2+4WNpg5iSjPRRhTrZPiqOvDI
Fe4qZpQKKlWI984g1yRD5YeRPf2UK45RXyx13ReFk8vtJwfwRsO3SjMAEAOmR+ObCRyoekf0hccd
6A96YOtoYozscVg0p5FSeDvJQ0kd3+u3UDoqxQXFJQYRbT0JSHB08XvSlAdNACFhfM/DqzBAPEt5
uRf9rgvxJ1IXY2X2EnRv8zonpo9vNHB1NZtRgMDFV6gEIFjgDJNkRr8qGYz8Cqhw0GIZsPecWMVa
IQbEntWUsXVp4DMheX3SKj9pmDnLWV1dA0WZ6X7SQ1MwjJmDAetMKNozP3iA1Eyfz8aEIxJ2rhA4
RjdvRMoKRax2qpBcpmVxC2uXpfzgSybZpvppVYObW5EXSZ9jdVHqbU3WXJSUnk6YrRjiSWcQm85Y
X9tgM6h7NT6ypXUWmiVFP1X5fKh18ywnAr/zix2g5CkFsj1wxqRF7sQxvj6JkDmAYHdziVyR7zu9
1GLtC6Ox1pZoOweSbYFNS6hgVZRT93LJlAWXeCByflHG8wYHwVcjzatSzBHj66sF47D6JWDYFAo+
iZ81GBVyckjmJpcnoKhOu8+073EsVXMFUl2H8EbAoXCpW9TM4yzIxIoA0cFfEwXpShwUqnkkJmOE
WPBB7tMvTe9fysI81kHlZeY57lDemdD76qx5luECa1T0NhRiHEclfYqZHigI3KoEqCNWfttQXCvh
cRhrP61KiB/KeUoiuEEdFIKxaTASswJToVm2xrruFXRkguHJd7VJk7gi+UYM+TEIUX4wY0wFDZ5c
8jCL0YNmVZ6A+EVbFC/W5f1g3HDq+FK9GaE5zWbrWmSHZ8u0WrpgIxuTJ0fkp1njudAkl9d/38SG
H81El83GdtYZgAOSM3s8B8W5nvN9pIGPxpEUCxpUMwM6NBwpNT0VZXjM9MXRYsUJSF24dwNxAfen
Hj25x2cw5FsZb2qandKlcGeHmyID3pp9oD2G4Fa6bYtejsicsFY2nbxXJ4AZ8XgW4sMQj8RfHDpV
88OMTHTCigps46b2NsuAmjiLEnEdgZ5KuldjSjzSVP3QBMdTFF6SfQpq5Bn0B53Q7ycz8oQAyNAY
uab4mAWFb6HulzAlsTO2Sag/VOjUljz4TlgzlErgJ9MlrY3VlG2W5DmgOZJLwkOFpzqS1wD1vQps
D+dRMQJnKXFFI5OI1d5TJrgbRCqyeQJtf+dTQfHHByJBHeRhuYc0PjWdshXj0gkVCJIQVmiPmXW3
j4HJCQb5jowswru0y9Klp3D6UgTwc8mbRvHPszyX3T5gEgrvso1OUnRNNSKsutAv7qPn6qXqm4Np
5ZsykrGtP0VI7KyJcDy+nS44teObaHxPY/sUyKdZDtZ1jGA18MTha4SZJMKhYYlQCgBcouHT0pn2
8k6nJS+9Urs838wcG6dHw9xJD41pbcapvQ5Lu24bfcsSZVvdk0TZjimp8pqMOLGj5KbI9+YEwFfb
uJmWn+ioV0H4VSbDodDaU80TZHYThMXkGyKwo4dEEOgC+ymZokNhhDGs0LpQ9nJZV62jN80xJGyl
5joc0MgUCw9oB46sT95KPCNM+SOlZyHAflzoUW2b4n2i4ptdc8jUcMtayElm0ymJn68jze6tL0lh
/JIcCqSwuXWLc/UlNN/oECgIBi/Cb7eqypeC4PEaa0ws4X2XEQaDRgwhgVjRiwk5arEGOI3r2cx2
XTmxQXrsNdWLsnPelS7Yb1dn3dAOtH3RPs2m9VSKe41Jhqrhi+aumgbcvD3PMajSbg62hCutWo5b
jR4y5126nzbiQDOWQHxsVGS0u6mAp6AnrpQRFz7hAkL8pjIdr0CLVYxhx5ZOXTQelqAnmMBaZPhp
yleRqiiJ6Vt1ngbD6pBRMj6uk5WmP4Jh3kv1Q1EDVEWwO7IGSqjRlglvPzHLU1n9GPPEGwX1XFoi
uTFp+DylpD2h4Uk+DPGt43lkpBSa3GPLSzVVq7D5Skswjguql1qhyw+lZbsUvcNMdN1nXEtoHIW8
AM+oP4YKR1AhHOgOee1baDCRJ9U1pREyQ23pxtUsbfPBOKQVynhpdue0ZM0q+XoF+hxemRi+MH90
RXM8t117FxpBBxpIlbXil2nB/t2ZToEYEaqGH/SQHTruA+SHZZh4tbJg26o+Ek3ZVKyeFo3ffO6Z
FpvnRJa8KmofliE8p+pjzbQvR+eHA27TKAiCI1xkEUAAdhmxHrBbvuVsDSKp20Vh+RhHYFnkvmfe
GLgLV5FqSedMaLGaRoLPVtmJZISQiLzUYrn1SeYiZuGkDYLHRBo8FRJWnnQHdeAeiJkXAqxHgk5F
qaknNcy+4zSkKB2CNWouLstuiV1ZyM6GjrGoB6dbRBVH8+5udzWh16Wm/Cq1IcUkjTV2oiWTfXV6
L6QPJFOEiHXscjxScBH04krLQ6c33wQjXDOTthudA4+846Znz9JHTkL9GSUos/XsPTRaO8NeJhtk
HE1OiCnBIussGJedAUkmkUG/7sTqoitMSEcIulm+TZPaLqgLrQgNtG7VrB1xLzV49SUyQ7i1Qg6j
konwv7nXNdQ7ch1jpKXrRGL9d9EHn/Jzr/u3r/+j15V+kTAQocUiVlPC9fMn0Yd0j7i0JJAvv3bB
dNh/6nUN3SK4/jcjEL31f3pdk9h4ksL4uIHD55/l85BR+7dm9y/fu4Y468/LBGK0lQx6/XTiXFGu
aHChY4MgLt9LjDp3k0vnqxU2A5wpNTQ7IgvOOKRB7Y4/jJ7b2xa345O0TxjEW66ZfmcvSoRLaBh2
8XTSmm3JMWJsrNSDIH5lX6wtRwlYCTl3dqI/pA+IHT3Lq07tgXCdiFh6V9K3tCJn0g8j1TdcHZb0
MWSYjI6JsAwyaajj3lOL9k34VOuetfjaUjQomhy66CWMod7MXW8rLL/7HV/FZFBjefpdnKLXnsku
RD3JzqgwQ/0al7Jt4l4WHHF4TOv0oPY83i7dsc/T/DhsrBV93NH6XBzpkXXzCX99pK35e+xCJXFS
WDxgXKFOSatyTnE5crEULO6gSMLZjum5YpBu4CSu9NY+c/cBKusGyOtG3ghP1Y6N7226f0Oi7Gfh
cSG74gGPihPSrkAKIDAEsca8m9/7Yzw7JFEo+3CdqPuWxhfwC0ncFbz1fN+i0Z85N1b1p76n7ThX
z/gQZgRjH2jIB1gkRniWFV8TqBAxy4igE0dbuZb5LoMlZIsP5i04oJfeLE69BecByXIn25iRQss4
mvVXEBxLXXQOdOYDB9NZzbaVuc4X7sB0BXa5FFzAqXG5y6UrzN7iirxcfceN/hg4D0l8mmGXsC3A
dcFG2/DSwmUl4cmyFyq7Ij1hPy9wFen2sMmPua8ch2wLKID+bfiBHSEVIMl5o7qtL2q4YQkkYeAx
PtLiR5BigOcc3QbGKVUeTEQ0pLCJttIC0QU44Ivy9/iyaCslc9iCcS76LD7QnxM6ij1L8PmX1c7c
xBdB2FkGH852w1a5VNnKoupgfXGJ+M2OCmps7tjNcJ10H3sy++SvyProNhaomtqPTiSGqBA0i3Vj
GnahHYqPhYKDmUeZn4LpXMhrC7rskNwbmE0H6pVUkdQDYRuhAx53XKM9bJvQEfU172QMKXtB+WFH
hR9n5SpJNnrqVdYzXwkpQhz9UVpZNyQQ4vSsWqfoiYyGj26nBt8yRhSVaQo7MkfOPwbSNDF3fWH+
Ij6dtyEYLkxcqB+q1o6/0wPzg+7ZvNt6AADgiLMtv9zfgUDAxLfJFiY14iu8tIgdEVRceUCyecsI
G/bESn1WBUfdN8fAWqkEKc+eLmxBqON82C7cKYhGqN8X0D7mEyMiDHLpytyzqJqxg7EzEkioswdX
8xE65pCtXtNDeyuchVDNlXrG1otNjwgbB+YvdKAQEjp8Z0N67FxwCdDlSQWtA6LDyJ5zom32RnZg
v9FVu3tvLT/EFeWGmReNToZ/7TrlrlHZMXP+cT9rtmJcsKKgkoI5TEYmBGTrnd/ZT9G7DT4Ime86
e0yQX5d7dGXYNky2ZCg0Ebx98qSX4T48te1OUZ3Y8mQIcgf8Ncc71VQAsKj6kuguWr9qECTIG4Xf
eDv7wDUVuuHkd9au06npcF159Q6s5SW/A1MBGEp2Ap9uApCqK55cXdG1oCaKiTFY1go5BSdo79Gl
0W0dCmzCfA9MzvLNRI0Cm40fejtYPiAOBxthaCFkO0Q1tlUy1yF3qFAuNBcyvmymIAU7w8nAKfxS
SJtxkw5byf+UN9Il3RAcyrhweJBzr7HskSr+DMSW/1GnSxCO0hVkQATv5xGM5nO9Ex55UCDRJ3uM
/qpCxbSq79z96m04iBS4kMyiVbYF3rmD0Ghkrnabi0dZ23cwdwRxX+M/GeiHlVWdvEA4wQFXiD/G
hhShDcCuCX+V6Ju4Nq3KrZxatFvRDZ4mBQHSC+Dk7oomvYf7u5uk5wxTX6J8FsEb8sHo3n4izH/D
OoN+hBez1ujtYYLE1HjkdRxGidilHbabdoYYb63I7WAtBSIsVt6QOvIiEjPsgwRK2eztU3RDceqp
WNqDjUTXHqyhEVY+C0LpGT7IeNRAQopu+YDT1CNAwQ7XhEd8sRpBrrMy/bs1H5shGRWhXz8JJ+4H
2yQMQd3ezYVEM4CpD3zsbKv8oeaYlrlam68aDSIjGAz+oMKePqj1hw1iyVfRxZ63RfrC7biyXkgN
cOngHorH6Fy+W5+NzCZ8pQr7kuozvSq0UgXiHbN6EmuyENB2OqET3epnbRO4tMki+7i14sp7jOvg
IscNFN0HFTwi6MljfO735ePwlB173i9g1Zsls1EeNOmm6xqkTJFX5NfGeImq7xLVsep3HDWGV2j2
q4umGWPCsbqIz8WBX/sIqjDdSgi6yx58ZPzxKfekA+AaEzawuC4uMvtqe/LtmVMMYDBAyVXwwm24
kp9zPqneWP7sMa/juGIeBULO5v+s4Cl+0+RxolB0i1yxI47Bld7brN9g5W/kc4br76P6sJgNrkjU
KG93KXeUeqk7rQkL3hj2q7WV3CnjFAN/b9qKLyWCP4WHqA/dkeldO6CmYs6CHpYxDgPMXzFZDLiK
dQc1LVs9Fyt4Ye/v9ERnVl98hgo+zDHXynt55uELPrnVauYJdITCRS696WOAgUnJBFsCodEjg9MV
lOXYRmJ75g873sw18KwtJ8vsVk/6Va3XHYfCvnX4g+/HsBWuaY4R5PEXu3dnpIJpxz0hHcFh+Wox
Z3rJnqLOHS8DOTnX2hXf4rtAFf5VYjmT2q/G07+5/tdhObKTUu+W+V8Rkf9N9I3k+uf6/29f/0f9
L2Pq50+mZNfVO2TyT/U/H9J1FW03Sbvyr2aK/9T/qIRYTBkSAnMa0b9AAgiMIvAOv9SdLIBV6p9o
iay7VuivlBZdY9dmEPVJ86P+2h78SUsEsSJIxFTSTsJVbEjDaB/kW/uGfFjgKYLFB2cfBtxF27cX
7Rk7bvxW34zn6qqRZUAcAMnXnrITv2E1oTi+hW/hFucr5TYTNooQgyE7MvHBw0Gsqiv1W74VqD7u
nyBOvmI+EgdRh+sA7N7L8im+ZagWcAjCwe6JWxF9tBbSsNYJOJhdvr0au6bk49EuvsxvltB5eLcR
q6yyj/W7flHkfZ9stNBN9eO9rz5hoB1v9bRWntlhUZyNxZ7sA0ogas32oIV7yJGU/axrmFcgJQnu
wTNqC5uKJ+UMxSSYvPBREs4Btv59+DrmNsF4zUNAf7JmlgBdvoJwzw0PV2Zjzas771d4ks8DdTns
ah6rlDLHHeWndINPw5YfNRfX7KdxgC3os3c4akcZQ/CxIgh+Wc3Erp+kNTZGUrfi8LroOcOR9RZJ
0/KWKi6ikhQRhWOAZEnXEEWia0BtdKLz4dK7EoVR4mtW1tk1fMtvxYnOibSBTbcxPMVBO+q1R8O7
gwCWddisej/eSjhy717lVD0mi2MwJ9yEB+m4+GCnXgzWiy60FRfa5IWCjCas22GRvsX+59mwqVYd
1Bu2xiHOPAWUds0ByjjWcHGPLSh+7kzK27KT4NT03+kFxfoqv5V4xCmCLiHeOv5K7U+Gf6sbi6td
8sZ95Fa+sCl8vMk36H+AhKFXbiM3PjWH2CMexG+f4bUc8NwAa5d3mWs8QV2Bbpn5/a448JnWZXEn
v/Q6rM54ZIpjsgZPvBU2wqt5rJzEcPPn+qNFjMHPdDUf6nW7Jc6FM7BZxcf5Q/wIHQp/crBAiD9k
t8pnobopPWiLLLUsVoo4c8QNMJcfVB3fAjRl/aX22NreWYZccrvJx9/zVDxZvvSjey8fq4dxEwFh
W9VXyPB3VvK8IohM9OtkPWTcTrb5Nt8pro1j3jqv0p6T0bXO2mbcst8Qg6NC2/fk6JcWab/dg1Rg
6moXh+FgUCfvGP3Ep+gmbeSLcK25ckDB01Sqq+qANXEb7UtX2w+n4UQDMh6Mj8QhUlrWicmSNsVF
oxrflM68q9fqAWQD2VnL1eDltDbzujqEHtE3G1Rbh/TUfDMATfRz+5HzkJwFL31OqR54sdbiWv0Q
nDsl0eISCu50cG9cz8+VPRymG9WqJe8Qwjb6kanTpl//i2+b++nNrIlYQEPSmDv9+qP+b06Y8969
/+YnOr7n3//v/1gaAqCfbpu/f/0ft42IEkKTuMVEA5ftXfP6h7ICixEXjUwe8+/uo//cNpImytwm
/5v2fv+Gfp82Gb8QEc38igEWvON7hOE/uW1E/vt/vW3++q0bP4XPDfkkowcxy9OcS5dwAiQ6C7cl
rK9lpHoykQLdKO4CRvoYYaFZDMVDN9aHJp+vcz4x+BGeiji+DI1CULG47CIAYUhxvVk/d5W66YcZ
2YUseLHQYaBLyArjQB2AGZjquR9MeSV3+mEatdXE8DQNMfzLbeFEIhUkvkZcutqFxazdk48U1MIR
bSVJ6tT2oYr4k995nX32aNo63iVFxwbPKm+RjC1Zm9swGPB5MIu4+/C7AL6Hbs9h6HUKqBMC3mc5
3wSauRo7DrVm/LTYbdzDOvMKSi/rm15NvvvCeAgDMJOL9JTp2ka9gwWHBU2ezPYu28DzAXg/sGMp
TmTEswmmnw5PFhegJmVOQH5oQYyLAaI3on5m6M2LN3XIXS3iPeYfrQC9cPkf7s6iSXIszaK/SG1i
2LrAmYM3skAxs379HPV09WRlj7VZbWtTkJmR4eHw3gf3nhs7TYXLv43dHJ9/zn65iXoGWeGxwRAs
RQOBtltFoAcJgp0iffp1ehLlgFgYFg/CUZDrdc0lzXOu6N8KqoFx8jctdw+DVVvlrxIBF4Qdh1Ls
+ZC7UM6B2mEUwKY5RSJqAbFuMGYpFN16eqvp96Qx9AK4FYQ374YxfEnU7r1bQlvQkkmzVLuWJG/l
/rmIuJ6WdUmMV2zus5uCRHIxK+/qVBO2tdZomzpGQS8Eii3wGCbWSeu2aNYdVhqTnisWrOigz6wB
u9HFqaLX7L4tDjOxKA7JCI5WaV0T5oQ2R/synLY4SLd98ymNCNF88VYb27AbeR+FbmV9CzkzgwBL
DIGNGeCXp0i/s1bGnXE1MoA1WGRG5BsacLOgVhl0ZMA0aDjHbvrsTTZAEuSiLDybFZlcAxOg0Kdv
SZreK1O0yVKs02bTWGVZ/Ti02d0yh42QmrDi5fUsM04TK2akC7vhW/VPHeGKiS5vszDaKXRXuO/s
XLzksegxTNg0cfRcEfujmBDwJP3cF/VoJyFg8XTyZkvxBoWhYyGV8O4qKhdlynZx9zMFC+v0n+NU
iCK4siBgxBD3UyYDfkrQRBsdy57eOrZsFYTH2DCCXVtAI0TVJwa5smVx3BlBtjbqljX9CLKzWdQ3
tiqwp0BWPZmXJJg2RnOaW2OlNCbYGJ6FeHDaqDvgv8HkBRkVshqS3CArdj705n4ury2uty74FFmp
SBbXlYWXq0GaHSF2JxAIL6839PpOqvW9NVNt9KChDWWV5Qyzhp/OBKkc+Ai/qVZzFULdsuKazSR5
SvyeskqgDpt2cr21SgLiVHkzZDzaRbc0e0BLUxQrIFsbw5V7MpI1IkwWX14AukQKPDRXbdbeVFn4
qvKZn52pYhC5aVUeND6S9thRR0AhyuvoMM4M4hpuXyErsZ0MROyAgdEV1p2w7cbY2Ofyz1hkbqQN
u0QeXSNBbj4Vm6bnE5+mL1ZdXssJ9tGsAagJHNUIDo0kNmtT/FIjzVYLfZ8qjT0RQTcL0lFs1LVQ
5V9J12AZnPdtQrfs5/cOgNIUbAVkJEZ9GhOfJ7FpHwb0uRbvTsS66IL0U8W8DcPLzSrIDUljJr2q
VyIiMFqpsrNw3CddvDfBe6gdeThZsNd9/cUwx08JblMw1WuMa+wBKhvQsNuJ7a5gxzghL3YZUbh5
tImC0pXYR/iGbGMEcxL/LY0BmWbjNh2iv7Eok3WPLMmg6MDKIZMU/3vpIIuLfflXd/L/8/V/lA6S
TlgxhhqFHlCRReWX0gFwB3sjAocVFJhktNPD/lE6KP+QdJUFF5TTBVi3JCj8UTrQ3fIwpf+ljP7F
PhXOx2+Vw2+PXP6tchiGkojvsFVZ0BjYUDUaL/M715Q9HkYXVZFtaSw/MElvBhLaQThe2S4zq1E/
KjEii7PhnlIlR80lt4qUpyoL3xJDvIya9SBCo/JbnVH9Q1B122nMnwQjOchMuDVrEynxd9mIuwll
ALntdmUpJ5HtCxoo4G1ScgrUeeebp5F5byNn67rLHjX9YgkIasZs11b7Sf7mF0ySTTOtcfECuDIy
QcG3nvRUY4TaPWsVoCNOqJqOOyT10wo5VBoBh43iikq7UWN5I08D69vx1GUzWrmkfFUKfhezYZir
J18X9wYBaDmIotRQ3Va5CCIYVL4RFz/apaDITnn+Kg6M+NJ6NxTq2oS+Bwd2tcg2ja46zr3ljYPC
YAt+mEQwg0+nSWSaqk1enQhgrYx1kmn7OsAc1FkreSKkqChXMWCoaAjcSo/RIIr2aMle1X/KEjk8
JIiWBvNCRCZgl5FRXnTAJB39iZrjDcp2hUpyAJrREpFFM9/VsUGG8SMksiMFN3Mg/3Aig6FYQhQZ
Is/1GbPKTZASN8N1Yw2iJ/noFHcJLVkfABfymaRR//5oI8JMrYByxtSrDNBL5bxmUhA4RVye2hq6
8ajs51k4z3my1+eu2+hmdx/KcjdbWk1iZs2omNkz1zk/nlhiIZVs2J1dD8RNsjy9JD60ImBah0c/
NXszICUxQ2g4Rwd5km9xyUhEMruV5vc3RR2efQ04HLLbYvRfsIpBtDc6sucKrK4luQtYdN1YBk3N
MCZjPpGdFheN7I+7aQ5OHaNbjBH3gU1QkeGDB20dDMq+UcNzaVnbaGAhkIy7ps5XbQ6Oq45cYU5v
lak4ja9SNU68u2qktLKge6ykndaYPvVu+JyqwpsGzREXOWVYBnaov5kKzLtE2Eu++dBWJakBs86m
JdoLpWDXSYmCX2I30z61Ec6QTiAGkMEHT9Zs7FJN3zSd4YSDibeZri+Sr2Yl7sB9YTf6nsaYQF9w
t+WpGJiZyrzhBsPYz7jHJnhVKPZXUQPyiaa07GRovoWdYDMSkOo3kYDM5xK3ip0DElagatWMmPgs
mVKN3g4Nb0kcndLq4F6Hp0gqttSPVQpmXLcwhQktucQBDtcTijc7M/expbhJaGBfDo9Wa22N/ks3
G6enUivz7jA010D+astDYW5VNSSUUvfgMcAnY8KFXUoUCs8c+3WdK1iWMz4r/lbvpu7qIwldpukI
7brLZOVrRX0wQYkrKtPZBtZik+3BENmWArJnbM+9jzFpNDCsL5mNphNg6tUErFiEFiasLcuOREv0
pygOPdX33bRrT4qEub3XpRwqGLncKPWgISKZbM3hrbAUbPmdv7H018bsWog60laoqptv3pbMTJV1
d2URgF1PTtD/853v+QWG8763NoP0PMS50ylsO1My4riWX8Tc3Bv9gNZJEEAtgEfTRNZyxsA+t9NH
a1WOyvicTwjipoUnV8enCJ7hFJcwmbFPN62Xt69JJBwDjNPrsUeGLYyOhbI9im+4xd0iezTS6Eth
wSTz7kHDjGwdm/IsDwzMA1h+8CxWf+eZgaZhb8dCKuuqjmTkv84MwPP8xvTBxPH71//74ocwIpo6
GLClv5dk/uo/ZgYSv2Vpy6ACBcjym/938Rv/UDSNCYMK0WsZUf8yoSaYwcRBIWrI6RfC+F9TqKDu
/u3q//2xU378qlCRmsJvurYQTlBg/aOY3NXZjtn3UOXbS4IawdNkkSnfLKXsdK1se0/CxYQcbpVA
PFjh9XqqXOMwvrI6dFX2uavgpF9Jvx0vyOyZ2PW3JRl2IeK8bYY9bvKNJjH+M5yJQ2mCZbXq5YNJ
DlnrRc/skl7i7bQbQW8h2oQywsY2OnN08SUSW/DroHrqcUnQExxy98g6I9rxS35DgkybeaPNfs6e
STz70N2I6RmmvNWb5HBPe4ArXaQkBE2Ci1hVR4iDO8QS8953YG1vmiM411t5kQicI4OIcl1d+JDJ
sd0zRuV8h3ZheRKBSPj7yku5nabVSE58VLjIxY9kZa/Ch+Kpeq9O2YZzLPWab1AB5bKiVu9cVXR1
9H06qo8f62ieJfsdC+Sy9I9dhfluQgn1Y37658kbvM4br/7BdLJ1xFyPCp57ZxW+YIqrWi/M7eba
HAGVb2EE7EMP1IELnUEDlzTCFVkxu3ByWi/m2uyqNxE83mhNTnK7gR96p2rIrhlgpfo8kUDqzPAn
jtNb7nWP1RugA7KZhbNSHQnVI7Izs4EI3uW7uG0IwTzql/aDaX91VDbWc0YA3l5+CqQtE/4O5WJK
w7IamLRzKilwejcGPfOm/ApfSw50iEtue0/GIxMV5jt6QW49yn4L5ikuT/KTGnUbZdzPRvc9j8E7
rwbPF4l8hb1Nrvn/Qk3PoYOil1F6Q0TyA3ah+BnY+Rp6Ai1UoboH826eG2RMxkYy7V7cSD/AKoXM
lXZoTsRP8z7uOFyLl+LTbMjhxUJykQyve2VdKBprkuRGj4vkedxprEB94S1saOhZ8pKRO9IrK3qE
epw9dekli8HadDvNSd7SOxOJ5HtxDmGgwWY3fSwbERbIId2o5JroKmUvNHbNMrjgHe9as4MkWVqF
n/Vrd1qcdNbW5B36rqi2Beu5eQSD2gOnPNYfKEwwa87leo5fVPPb9D9JE+FnV7+CY4EwAOdx70q8
q+sPlSotFxYtSv1sWI6Ub6LaXEfCzfD3Vv81xg8Z0s+3LHURUBpMZKzDaF2Ra0XpGgRNXsTMGVLs
zm4DUBO0w6U+FMWJtzbrq+6mf5uMogLytmCg/ISzB8Go3saESKa8ACghR28GmFFdTGMvQd7yCfgh
8OugckX665Z4aVYm/l1fBf5OPQvT2Qrt9kk8zMf8On+3ayARXvs+OOGpZslM4BWuDF4JHZf8j36A
VKTTdfCZs5lfGHx+21u2xZZJNonYbKKv8tQ9sD5qMUwekebyisdPQks872vLqZbujMkuf4j39jeG
W+tXkfHW6/I9+MQ5g9M8YChVtvrJKFEar8Jv7dV67doV47X8W0QI/5ycCdis7myKXqQTyd/H5Jgd
aXAGECLQU8VlK8eKZllQUdfWjsbnzFqZn8NBWCeRqzdMURe0mDju8Y2mJ7PZZJdxTcWubxaFu0sG
ZHorts18kj1Gn0f8qP1N0r3K85+zsw6uqScZ28HJna9Dl7SoKw1PDgtkPWzidc9c6avZdBt+v+ov
4jMTVYai93jcPI5vqIxSouu11yrfTqSnvoY71E5ri3SwcLsw0yQ+KDt6hCbz6MSM9QgQkP27usnX
w3PL5yam57CDe33MPOT/xNeKyIQguXRIvez0EJpbACDGZ3IrOA9uWF6G25JAs9Je4EbVTnrgsJ8M
smvjdRAi4yVmFgk+AyJ3oiibDkS7IaU1h29ieuO9dRlIOa5Zg+6mu3xoHhQTt9Q1sHePy4YH1ZVd
qGgXZhY16VV9xoXhq9tG3WCVCXmKkU8nbvw2DxvyANBZ9eiq1HtvEiCzyK54QWvIzpItjVdm5fE1
Y1P2DUypBjK5yzx1368nnhfliWyA6tKvl7+YxsBh5vTMww/QEJDR2QY74xLcsfrZoavuW9wYxHi2
NkCqPWrANW2efxO+DIeIC6Kr4yNfGj8KB/Ekn0iDOQ776Nw/8tbEUXMMd8Edc3FwFlrHPw17YRt5
qIvqdXpVErc+ih/lkcqUqN/wqpJHvIp3rMRsjctxc/0JXVE3VqzJyEeIHHZgdECL6sf1jwhTBA0j
GAfTXTE23F3IEbeAsPtx6VxnT3vBxUQGuldjlOIqek37I7mq0YdKrgio2BdAOszLb/KP9ELYt9cA
wQAN+ZGDnbjzUFpag8f6KAAL3/Ig9HyDSTMWgA18Rb7TW0+asBpYQKuxrV2Ui/SFfC2oveBZv/k3
8QPQshRs9Y/qXO5QUmvvLWvKK0/bYT5LKEO4O9/Sl+hZU1bGxfjqX6V7Nr51aMzR6YWILJcwdUEA
kraSb3gp9EfxSvUgCR41N69Dc45XtbyFIYzT2ne6j+KDrmw97Ca6W/bfqyVhUNoaD8ScZaanvAYe
BjWXsGvIP8hLghdG4QHHwjHeNR8AQtfGVr4Vm+WtTDQKL4nXLNG7BLKlXE+4+TlIGm4pRFn8ILxa
ewBXByQ/J2vNNCR6Nb3kBYP5j+yRt7QGZLgZ1481tPIv+YC+HJPGo/Q4f4+PKb+YCM6MjwWBIMEq
00FUzwgd+R40QpP4YFZ7nobxMz2QG1XqN4miCRXUC2KUsFrBVDNRxXZ7ibDKcHUXH/Q9uA7juz8J
u4buld1rvWYtfKEpTdD2A+BGW6VshFf5ow22ucW02GZIwDxWeUXIBOB6FEBs0SzPDqKp2bHiJVVW
CDZNelTRHDyH6wHJzeS2FHXSFlEcmINV96R8jp/KPeI1ny/zvSgc/aS95uuJDGXMVVtrF124un0T
FJK4RUeLJtornkHibc30DtyfvUv9Mp8rkojjo/aqXOQbnjTUPcdpzUqVChNfQ7zWvloOQqIzR2d2
ymAXI9d6bb/7x+besmYNzjRwwT28ltKWFcGkkHasOX/j7ofeBXU+vYRC4gZZHP+1+9GlRcXy69hz
6X1++/o/uh/Ii5rMygP5zT+FNswd/+h++C34jwbwRWafdF4MW/8Ye1r/WBapqGaQ9hDz8asX3WKM
qhO6hHXeXMao8l/amC591J83pr899GUu+os+xwwCeWxFZT5r06UR67scBhRCz712bHDJChC+JxTs
nXQuzQkRtjZz1/H216mF8SPRu3SbkrlnnBLTjk5VSQlzVoZJZckZh7YkWY8CHuYkA0ZTiS9q1Gwj
uIT0FclB6mHLJ4C7ySViVNUxG2U54lbtY5++xxWkr8w8SUEDcShZK1V2mVgm5fOW+c5OrpSVlaxN
hvllKIdrvcVTrt4LBPADn5zBGPdFjCZU0k6jgv42FH2iLrKdBXo5Efhg0U3UmrxKsVT1zfRiWd01
H9SbP2pwget9RoxeLpFMSkrbbAnvoUjSdDsfikZFMtLXe6hkh7wRjskgYk4cj4s7IAXOX0n6tldV
jz3HLgeGbmQJdxO0kRq4f2K+1CFMmUmo9z2l4Fx2xzxAVAkWzMrfSPx5CutxT6v8IgmBG7faZ4V5
xwJpLEDu8LSAhi8gaZTJY6MGJ7Wq9/4Ybcsw2+o6YxLK1SxBTa0QxZnWhi32pIIG8TmUlupa2Zth
CgQ/o2g1wQqIyetg5R+Zrx+BOq/jodj0DeBLi3F3aIUPVZtRuaTKrUujDz9IaC9jgzWZv8M67cbh
eEpHlnRmAI0yfGiE8sWU+4PSRpeQ/LdVQ5SvqviPMpqmpmajF6BXD1PjOxDiB+ZTD1PMNQ3LbV5Z
WrsOjTGwNQD7SfvQa+JLUGH/NMRrIA1P3URVIUTrWWU4zwKvwPQQtbkrNFwILQJy7SIUUGitai8i
GLXq9sEUZ/ywke3z/MINjZNmPSmDJ/AQL+KkwbBspXOvRY7ZIJOm8BOzzp2yiTPdV904Ti+BWu8S
vVn7vO1CjQltflFpEKYSjm1I3jdYyDITcFb3n7nqH0csi4MWnhOpdUtD85SMAXta7JlIfYpxQIoi
IVpCy9TTOqrkaNQmMuZBs06h9NE30tZixWohazXBLq2kBeNYgSTUs8EZouQhoesvqt7T8GyrJhxU
Wd7g2lotDMOsMD4ySloNxIA+6jgVWnfoiQnxSRtGyNlj61RQcgsWZQ2OsaqYCC6ZnCGwPGOe3hNN
3QZQBkvf3Pj5m+KHR6NfftAlo6EkkxizbqnuU4gnEokhY/ZRCd06HWmju6d0xPmYyRwXLVJ5i6eE
aYJfLQ92FUriulhYTLTt/YxdGO5XUgp0gRXjN96eQXvsFbTRxhsUJTeaYj54wBuq9xIJsIYkgxk5
i+YstyUZYATYOngsnBT3znqLcFjoS0Hed14sm/wb/ZtsOU2PLsxiw5705znsvxU/dxQ1Xo/58GOy
wjblidDckjXInLANkOA6hNiRBfgKlPGIiujGCzHfqbmGLDffTCEx0lF5g4iz+AGV94hxqtS27/WS
84NlWgP1k43hqsWjrIfKOUiyi8UONyyrozA1jp/oH91wSDDRy0L+OkyPWdU9Y4T9MUgrKfJzJuQk
1BnHNiLYReEdWLb9qZtMWwwrhxGsM2kMOHOaSYvVdkoghRWhzEqqZ4YF61IOQZZ3xGfL9qwBpNIe
8zmxW4uEWVpjrWaKNbNIzUhaKAmGFoinkHHkqQTZRfJOAK2VgwYMppaQiSV7sSULo37HO7abW5V9
QcERizIPN6uf5uc+ng8GuRZyW3tVVF3S7HWO4rVBKduLCfOOELn0sDVh9+jpYtae99mce+UEkRGt
ZjAZBysrD342P5aYOLKQ9mYulE8xefkbFyDoltiKotdizUO9QH3x3wTCEAl/K0D+8+t/LUD+n9Er
xYelw2ZnpwowWlL/NHo12cHKlkIB8q+B7R87VxIWdFHRTNDV/0rS/QtyLURgvxcff37YGqPhX4sP
GBEzXnCxOLPlP9RafMO/S2N+LCUx/jQC8akVzNJpZtxNjErHsdsHibU3h5yRvWVbXdK9aBbh50D/
AOwaNIrlawpUWjBvql+Rwchocm6Aw/Yo3QX5UxADY2UYDEWmRCIli1krMgVQrBrw1aI+N0WT7hAX
4Iia2UF2sS0oJpTb/ph1NKEdQ45YoxkZRss4FynJ81qOrrStmfkW5Tyec10mi3yqUb6MVt4irg3Y
4pJgawS4cfxnoD8KRo1gG1rFSDYhrFSGo1XPSGmqZqjpbE+mEYlYYwr3QJmRmnUwDIaRvdOo9e+K
Bb7BUJJoQ0DBmbQDvFrMB0lh9cSquusxGSz+4jhEnoO73V+NcXVuUUEYpY7GLOPPFswXWnYdM9zU
KPxKY8zaPpsvTY2xnZN+NGv8NGJlPTV8/zd59NGt6uyMh0rFLBiWThEVaMo45sVonNb1CKmtikEL
IqfjhKAp8i263hHC1hpQGQAWo2HGIgYPqiKcRACtNQGK+SwNuzEbo5U5hu0r8CWnIAVnIvVBjdR9
LUeepcpHfZkOW91eD459S99vYotQc/RUwLFFiXiXOjSO+cyaTpuRqPQ75EKOlfWvQ9InbmBaE9EZ
1ZNixrgaC/Wq4KXW1Do+Gm1f2GYPc0fiLm4rs7TFeJSxGho4SpuOORgUvvDyNz6TaFkAaLGB0QyO
imVv81/OJPY7fLr/1BT959f/+0ySOUcwIJOvTU7LnwGoKD7g1HMgyZxN/9z7/KspUknxFhctCAnh
2j8lJP/WgsBGhZzJw6WH+5cL4i+cS7D4fz+Xfnvoy+//0hT5eexXCfGyF2FEeq5Un1GI681QV1pd
P81Ksu2szjXZSfSSTsXPGCQhQK8zN3P2WAnjOdSB5xWhxx5tI5FYKlTaZgljnhhKCFNuDykfIBxf
scy2oY+fCU7b9iPpdDWw7uhkFA9Db1CRfCbim95/VojpA3K9Zlg2ecDVbaoPvgx7s2KiCMLEbHEf
qUxZy+kx57Sbxh8K/20XMayvAdp3s62zFh7o3WrWWMKDYOZbI+jg1X/mwB3KDw26SD/XT0qQOnr5
LWupk9Xto6ZM13xEd6JJ6yZuXvyMIYlIKrQinopEgmf4oIjaKmxfBGV0BrF6b2rrOe/MM7pNFzoJ
9ZAOcAtzGUW63z6OEBHn9kXOir0gfsaS5pglVg3CKEKtWUnNVRJit0t1FhGnif/UFKA3GQWRHx0F
pvujwGhZblcpgJJkfhWzFg0LPYQwkA0z2VUtrXRAJGg6aX/ui2Sgo5iWW2UlAyJgwTGKu84C9Bk+
TgzaCZ2p+9OkMPXHmFGl38KIw6s4lri4rEKm8C7dmDZTI/w8K57MJIMa9t3K2d7ggIUQSeVUeROa
ELkA6zk9KMCQopEFAq3lJDZehZNP6k1bZUYaM/jvsTCnQKiIKA6ywdZnRAJZeQ6rkUOM76Hr21zU
KBGVbU6yu2GyI2znYzshXVb0z8pkec+zMzeDG+B3SXRwMnF6SrCda2zD8LMXjOA16d3wdwrCzWKo
QLLBN2QkP1fqNpO7qwF6xJyCNWyARb+EVwaXSZi/ND6s8nI+Rc1PjrQoAIk+nISpZLqPRKMyQ3So
kd3143drJpsc5FFTJ4TmlPgWIk/KB+Zm/boYgjU5ag+y6JXxdzr1x3/u26X8uW5qB8rPWjXFo17m
a4GnXWeniLDTUaRsLyQCSCqtuJWJdJjl8lgP89MiQhHmrF+PFumh7Xtr7IdMPwkJEtAUF0m7qUuU
2fU42T5Aqp5ivpdp8ev0otZ4gdXMOlPSvOQZVJ+mcVrm7x1z3iL/bjr+M02PpbXlU2KnMoPFRtvr
MAWq6Who14Z2SdAi2Lk+g48KjQiBmsCdAu1u0BjLOXmZ1TkaOpAz3NEhrydpwTklRqnmP/n87IMp
L31/j650BxfF6wth44PlFFlJLPz9rkCB0OGTGDlONGL+etFLRLFa+WHihj3nx7JuMyybrb0zdk86
ypRGPilcUAN8dhPHalVds57gT3RcjDuS+GopTzHCkMbKDpoEZ4ZWUGiFTZlrB5W/DSKwq4wGsRRo
kCC3yaxSRfIv0PQuisl9RNFiDIzqaSVFPlGTLF66qLloier68uyRW4HQRV1Vk+X2JW/KLIImPnJH
D3ZmseuRhbXW95iLHrISjVCA45sVbGkiKg0Q0fnGNasudQgvthztumCx1Y+uCZAsUmv8w98kTDo+
ViW/iniPmQi9JVKeMZGyh624nhtYVOipoSazYFblbVNzW7dfKQPsPOLWpyLK5G3ZdmuRZ7xLWk7I
Yd3p1EN1sYmNeRsH3yhm3YpqRcafVcogCEamSSE8/brbz53pzIR3lNlB6Xsn1GANIG6ickNKjTJ7
0lG/GXj3l+VhuNbCg1SIe2VgSyRiWWdowaHfECvRMnOpIlY7xnMOFFkQdzKHBo3hioUqJKbGSwem
tSQqao9mDlUOvk2CcF6JtqP2FRCeqSOSF9QfP3/qxshuKj6FzSf0Zd4kVdLbtTgwIVFLYjA54uE1
KO2410wfp3Y6T9XbUMaFLfVVs6Okd3xZe658Y9OTB9qXsv/SxMrVSiRPq4iOzN7iCOVUzEC66tnZ
9v6j1SB30EvXqBtvaOrtkMc7obXgzOggzfDEoRvWGLT3MBokdVoLNcJD7o++5gldttGGgZLN4MoB
aYA4seLcZVHdDS/J0Jynod92ZredZ4OuXb/n5BEUSBC18klu91MNnR+740odoHdQg+vDa1M/ycUt
qL/9/JbQSVY9WLWG9U4QukYMG+TVTGAO+LozZynzeZMAdxp1ix+3ISBVvWrLnhorsRlZdprbdR45
itZ+iGqPKp84M+E61zxsc/wuunFdthVZjg33EAL5FNVUbPm3tgi82Ahojs3tlNZeIQLmLTq40z5f
WjX1KdeGOxijV63TBTcfOjfCcj5xtLa82CNDxRpi4JST23HpkAqEU7AYwvunQGBUlZw0+h29zDbt
4NvWbLlTH1/qlJDXVoUeUbJJm2Iv01J3VpRTqE1O3uPnS8EHEM0ZiyAMarLOx3w71nIFBi34tlrt
3FBdhy2ISbNcT7gVrABYaFC/KEL70ALxbtOWYWvI0dCkD1nQsSOqOCz6EF8XUj2tfBRzMk2T+iyw
kk58jchOxJqSuIfIuNOYAA0yxo0vU3tIiq9AP6n+xZo+o0lzJa7mhumMmr2kEahtFiYFJjpSF0f9
eRgOEoNYJQdrytJ/isJjPJ8GiH/CQr8erFe6FUpyq4u2nYRpNJlFQMoAkPxQ5kMNxlDs0MbJwWMQ
MEIuKcMkI/yyVPPMnYkzNKRnUDW+m5ZB01qGdZ09zsyRWgEZizmIO2CNR99n0C2ghItKJmetQUmV
EGOsTUchFPZKMx0T+cWY/YqNNs7AGoVIaNhG2bGu0qBupXgCUmvbpOXap0ERRJbR0VlKyPoqTFQY
nJ1LASkiVcFLkBMO1io/TEAcqtpXmKSnbplVm5upxevYbFIZCUPir2SqpVg6ZCMgapFoG9quQCHl
FkFtHLCfrme7kt7n/FUQlEuE9WJadIanWl2A0EDwivskN6sBvpNfPRJm58pGuCkws4cBNFR8F41K
HDGYAiRYbjqmrkojrZObKgonZeSSIXI2hFTHYsNr4EIMIxHO/vBYQo9SZgXOPItcVCEmk7NBZPws
vSy5hZq/ZMait+XOmLC6hADSrUp2qipzmgmxdHmNhSejKe2AzZrBX+CLqZujXsGqgRbU8oo6cyos
ElIGHqNqMMHnG9N/yRkQZ3zacwGrC772BiynSvp2waVVih8D0S4po+us1HZ6KawKAGr93LtDAGGM
UGM/YLK1mJaIQslHbaF3UgswVxggBRjfKYA/3kiJQnMpwLjEGFsPZxF0dTkNxDAbtt6N3/6MhIdQ
qE58F9DvhFa9CcTMKbkPS+aAAqbZKIBTwxTPUn8sRghldlG07sDHqocCuKzlyWMccI+mmE1T42ua
KDSDGdzE8poh6iFkwaGd3SYDq8YEf08lG2+1jiq1waqgYl8B0ZlNMj+g6bVFcoMCvp/1rwZGSsck
UxePBsoZP/yJOUYh5NoRK0DeCTr6gDh8V9lXMt5/LeLX3r9lJUd5FnKHgJaVY2CJo5tw0foJRx3D
1mpg2RnwC5bE6GF6qoP8FGETzkIcqVPmNdiuek6qv3GjbKmGrMhwplnIieSd/tdGWaEj+q1R/s+v
/6NRlkymdPCzTAMR2J8bZbSTpD4obEAMbeF+/TLA0/5B9wzHGtI1G0RT+8VvqREi8n+//hddE/AC
fm+U//TQTWMZ8P3SKMdm1xdtOoyngsx3wfEVgoOvKuovtA0LDEIID+0rXRgnAgvp+T6e2f3x/7FG
9fIkKY6w7+wn/i994TjgT8uFWwaOdG92wxVKS8GS4lqV60r1EKVjEiYD5MBpE2DMqkEKu0uHpzvk
fAm1uNIXxpIjtbZ8XH5lr2ecirR/WLip8z75BxnFOZZ71cMb/WYEj2wZYhpmvncP0fKdx5/Qiiq3
INpGGNjt6TpW0J69YXRb6YtfQkIOCzIGaMXVwfc3H3m4c/pK7lA9rKn25uJt1t0699ATAp25cLK1
oCwVJ5uc0IYZZWN8CDzzHThjCNHSIwqPFPi25M/qtuXxh8cvqhNSrPx061MMPUXjrX4dYuwBhECK
cJ1cdheV4WE1XCUcEQsaMjtI8ieyTD7sxNLfKIA+xq9kcvjUzw8+w8d5zRDBfFfd/+HuvJrbxrpt
+4vgQg6vJEAwB0lUekEpIueMX38H3Efutn1Pn/Jr1/eV27ZEGiKJvddea84xDaq8hbaf/0clyApN
zGq84reAbvCvOOaLtfLuFahSi+pJsfUlT6GwnqE3wxqwECZwWcxvjRdtOMPenBhxkna2TddedTSL
V5W0R3bsR0u/FzCKB0cLpaK2V+xqz6hwz6FXvptT5S4Vb+EKvBS60HxP97BxaDQG4zMpKRnNCtF3
POmTo7+UfgyknOBWFF0y6WRpkT8mDzptVuabBge1K8weVqbBUcBiffqbsd6SqAJljEWaEVWbvRK3
MiKNSG3oTJ226FI3klxaMPod4vyWj+Jwoyocga7GSA7Xtkg3Rb/3fWeEmyh/Uvrq5rU2N8Bq4TR0
aIK81i1QaoXnOGip72GnkrQNSeszhNHgT0cLV0im7whK1xA9UofeR1tYWc3ZjCHVRLELSzmLHegT
XDU5mQJ21wfxFRN7R/bgjl1QFGwLJzxWlgWqGSRo47svQN9cqPZZc2BFfIwn4Sp0dm1BaoeOsxDf
AY1RuAWfU39oC5toj+FDjZ6wXKjolLpgqwOVs0NebhwCg40OOASrUCR0cRYIjgDyVIt8ozu2tBnO
5H0faW2tyzWN0MGNduUKb/0W+K/qgaly8B0oNueWtWWeG2ayW3AYzvScs2WfjfCWy0Z2uURU85y/
M+aHTWZztNglW8g7a8hrqH1elY/h0J+GZ+PFaFZggWD2zM8CHmgf7dpuK++rG2wQhL5vpXuuMDo+
NE5zaA5+7ZJvBcInfIRsPD2nb90lAv8XbsE9yfKyPWNJ4aIXFPBOWdqFbuc5naq7IMXGI15KbmL5
nRc3Xa13yzXVgJN2u/aczJP6FaFlsICE/7IcBn+/IbKbzWY9w/g/zABzsPYvG9rvj//a0GTpG0Aw
tDKyTtvlO3jmhxyGJq5uYZyVZUMjY4im699yGMm0TFNUDEn8jqT5YQJkfyQpi3mVZUpM0Njq/qDx
O7sXfxbD/HzhOiaHf25nft+TWOF5IpMVxC8Z/cdOqOeZs6m4fS2tBAIkK62nHygxho1I+RGVlsya
8d5oQms7NsK9p8b9s5xlGOz0Df3JbY1cQ3Qktqc8uRUyPElwec962Lxl6XvWoY8P3FpCpCDUnTMI
7CClGq3loL9TjZaNJqj3/ViGL9bQe6vRyE2aXt1j7RsPGvjOTTzF083Y6K2NnTfNRUeTanlnxBdZ
r+HmbhviY9KA5MmuCIG4jaEGfXIgwa5JwzdOwuj4c3GTkiJlmwFLZCXRU+wNPX6tEkFgiuzRWTCC
1GkSkOr/4SLPVDUVrZbOZ5CPmvbvE1oa+79NaH97/Nc9QSUHpkmUdKpIfa4j/5aI8SU+9Xhg+CJ9
UZX66+ueMMiQk0FnYKiS+SqZbz9uCrwzIqnXTGSsv7y2f3JTyNLsf/kJ4fTzj/7dP/PPIq/rxohB
MTmn8CdKuTsIGgdRBMNaQZSWCeqtHbaWR7YzcYu5idIxC7ZmZl1yejt1ek7U5CUHa9imvZuQ5jZl
e063x8IXV3I2rsxKxoMIkgAeaYH1LUObI1aEUQhgxcR2G4rGLjGeJeMdtBahrDVqx1I8TEHuViK6
/9RNDGoJvVhYwJKnmT+Byqylb1AMrxUtjJB7rkG440OaEuAF5AwyjVo6MgF5ihIE3Cm7+mg+D2J2
HTqYPcWUAFHEQyZ6+NaiU1kViLfbkhZRtPdRk+qttwkQpAR976RwQCyzsxu5cOKhGDmEay+9RQFb
gs5TEL4VxngbViHyFdoppvQY9bgoGTDdFdljheQ6V/uFpGNxbEU26jGWt+RDbQjLwjRZrHXoVj2F
bBi41ayKbdOD6oOhJ6bECE2O0Gh5CU6Cma85qU94TOU2Y3SQU7HeiVOAE4YFomhSMOjdRyZ6VHC3
dHAJY1AXg/mmMYtN+0tWvaXgLkxEQHgwBS/ESDjnmhvku16lWXNcEz9s0uKqF6bgLWOLNKpWelA1
sJB6P0fOrWIY6jFzn0Kf0zrKOcvD0UVAvD2w1xbKRtBjgMwJDQtq/UX2DNsCflIndJACdV3D6BCR
gMOcX3pKzeFe4CyarHVaM6aHtNhKGNGg39G7aZOLlJBJ4Irque+sxZj1ttmn6yRPt50e7hqKOt4i
nZb+MPJZwEtAtEkolGu5mHXB8jPdDlw0uYb2mVwpb9r3hXIdxHY36mPEEEkO3UgFkUHyLEgjU77t
GW7scvJFqTlJnRCKp2kYHVQumxSIRE9nfuqtjVicjAF6MYeT0YMjSB0USeJlCKVNWIMJnjx7ZhG0
5WvY4xbD8q3G6I9r7RQRH91OBIv8l5dYiUBAUdNlBSqdJP87fACUAN/w08AZW/Mvj/9aYlG7UMdY
xrx8638dln+UHahwVUXSVEs0aDRr/yg7TIhGMiUJplsNJML8730JYcxvugayh+eDsMQM+48SoVD5
/LbE/nTpsxrnn4UHtnerU4ypZW7K4vJabUpzN+YehvzPnHP0McFS4g9OpOzb+IGOMl489N3RdVSe
xO4mhoWGNi+hrbirHup23UYOiSns9MLIbb0gfUJ71/XFEDge1itgGdVIMnl18RiMeipmBpSIEtya
rci9uRzWPjOdpXATOrOnzzJdSeG/yVmG4A3odUWmwWC5bbwZGmdKl4STp8f8hsPjB8atRbZhUbyR
9t5AXvE2SlcNkxu0bOoqgmyAUzB+HKcnjfhQ82UoL168VbGKcRwuBE7JvnpXNMkmf4/W0kG6Fsg/
cf+fZQKeb9Ld6FprZGeOeciUpYwi8rPf6ge0Q3b+Gd4L6+Gkkm8HxhOCMckk0a1+sNbShjP8RgLI
S/g5F6as6he6hikEVQyD63jXusqugNtGX+GSHrpd9tpBCgXcOyoHLdgJO2wFFwIVyDWvMRK+DG/e
NV+Th9g+pOiNH3bv6WJnPz4+Hk7+Ltx1t7nlkBR6ideUY7TRNzjEyYJG94hcBnU/u9V9dMYAt1Iw
qy+YOeJc1FZNx3nZNh4NMEc9qfOOzKD6Vr1IJ8bZZuLe7y4XCHE2HtVLvQ0gvg4rACaokIZzJe5a
GTYR68mC+EwZrjrQmuEjTElAgdXm9RtQ2JsGsHQzItddZdJlFFZQkaEEOSDg7HE/vVhbKKqORiDi
c+G86TYd5SuC4VKAhw06tkY+c0QdyUg9dKJT+BwgYSYNXdzhtyOWsIhOSkb0qgt+UdeWdGV5YOft
zAL/ZYdxlmiYAKww75O35Hn09onReQaUQiMstJjgglvDMm2eTLVYCw1ZItouI+O1m1IHAdhCekif
k7f2wsYIoGFrrRgZWEua4dGCcfeqocV8FF5hGt8ScaC/o/3R8O8WWzyJoUunm5oCU47ju4wKaPbD
zTBvpXpfdKC0ntuXBKcNn+xsaXD9BDPauvYqLfXFm4yl59QGe+gcXGdjLQt/VT+Bn6EPZYsMUX2Q
TotyD8iIOTyER+wb8BPnV7beoyFXPwU8PPxJcxmGYLYDgg1+nUmgCnCL0Vy/aWObYWf9gTIS9JQZ
2SMT9S2Gy4vWL6b+EuFT5So5qsZETPHrghgtwqCYoZoPirW8Hp+chwdZdz7cjb+4uzth1n+RAHG4
kEMXqKfzVTTaw2yGi3aMFeO3LQ8PwUPRjlpPR33PPFGbHaTDdFDMY8vdjPWU7QtvjkGlt5xhT5/8
KWW0F27jbbgNbn3H8paSuSJ4hlh4P9nWheRU75mF/Q7EB4Qvu+1drmpSd9k6CAjomP9OeU4W9SM8
c3BMqPaSYGWGroYcxcABSAnDX9f0SeZ2Nl5qiPXhwnrOPotxaZoHD3cyQWj+qroQYSVsW/ZPA/4z
/XTGu8Rlpea6xZbdCisfqjcRAYvwrh92ieAwdSeWiQHgIj7Le9qEu5Fabscd+NEHu2MAxP8Nv192
4z0es2N8fhotV+GHQsh8k0LQBx7FYGbZ4glHMk4jZT3ekKNhs5ZV1mLi3LTMP4UTcXx2DLmi0VY5
XHkZBzloU9cE1GtAxVrorvbGisrotC5BJvG9yzxzdJbIctkUp0JzrHHFWluQ6bSIXzw8abSgpCfe
ffG1u2Y34V1z35Mg/4qEjU9CMm3FnfbUqLCWCQM8TYdkXR2NLZSlAU3J2bClMxc6G/Be+7W/gkyz
sjSbtHKImLiGjH2BMObU00QrbYFdJz53/XUvmpvY3/UtjLZhyXw6IthHXX93f9KSQt9SbxD2E5iT
4rRjsi2bzw1OTc3W6fTAe1/KC0LWEsJl2wMzar3gud1J4dWja2Wc+CSSTQeDfHiflcX+sVSvFh9x
2Pj5h8+Nzi3iB681RZWOLueQXUMRshqJNtDfGFn781wDS3Ri7FUisuLJHkRcuRGnEduf/svdG7or
dEuQ7JmqyeHw38soTopYfn4qo35//FcZxTgCkIP8I4Gc/shXGTWPIywIfDoCPOBRIv/q10lV/UYR
RWGGzWlmRs6Nna8ySv0myXMYJu0gqMMcgf/kpCr9Dhv++dKVX8xMUtg2vhpp5dFv9U1g4IFHKpPV
VEMRnL6gz3ZeDSCuzY2PNoBa1LfcLYr8EsOhCQG9EQlihaLTQSMSWBuN1Np26nPc7PU4ZCxPZO7A
IAL5kZxcK8KrMqawghLsQZ0pGet0ypGQyRvcwghaIEVVwEfSI4UhqdtFl5HJJUrbpJm4NggrswWH
mPMW2Uwgdwj1LbscX7Et2XnzEQsCUcP1phxe40laeUlzLtAwRep9UtWgAzqfEo9hSe1tdWualnL5
WhG1fggU1M1qBeinaOBGAASiPeWKWJ6kvsUvJbi+DohCn5gjAGIL3uQR2gQc/Dz3yD3zl6Okr1Wq
xwFdflBfgmTaGKAwOuEqY8MQ+BH7NluXIkw5nzLFy98DNIPiVgSNLMvNOiXSQ/NfSk+2C4arXlh3
NlmZD2QYP0xDCcf5sUm2XszyOxZbn/yjtC2fY0zRrSzfqB2BREV2qOt0K9XZKdEmu214Iznp17oB
+V54wUJlp3VgT9ROoCpp/SNAydN9l/crRSwuYj+/D732kY7Bu5/q/iJTm/dWHmyxaO4IebVpZoDu
YfkplH3VWacM0/bof6jMBDoxoQ0xGS+KaK4SopPTsj5glNkEPmEqafQhjzQgQqbiRE5i5GrP0kAi
RYguTIMNaAkICUO5dWWxf4gm4glE40WXbs26j/Y85YNs1vGGuDzz2TeGwzgRo4GWAbiwqB80Vd/r
Q8V8JguyvSQBIeq9rLYF3Tw0jTqcURGQQt1n2Xq+nWyzmSQU0z5h8QPvDEUDI7MpJ8MJwBfnZVRS
iuaYvKRTnPyXe3cwX+fVkEWRWSkui+9n6P8ViEsP7pcV8ffHf62I9LNZtRRdE3ni+WT594rIl1Tm
sBK8XI6KNPf+XhHNb4gvCT6mcwf49id7p/kNU6cGKe8v3+ef2Ttlg2X3597dT5c+u0V/Olg2iVqb
Y9+2J5NR25Bto+LR8k9CT/CJYi7m6EsaSFcFgKxSkMjqhY94cgR4ZliQC5StRkhK5GtUViKCKMje
NUqy2mvFQxT3yo0gGzkuNNLfhto2SpAMLCLhhKDULPEJUFgjP2qFB5B3odNQv2lFvtCwSHh5va2T
UH9VRzKa8iwiqdbI3IHgvpuiK+8lYzqqBv4BJFtG/0LC94VczwexuQuU8U6T8kUl3ihkhsZN4voM
ZSdsmVOZnYwmfhOkYpPpiV02JXa/4qbX4Uij+eg1YOn8vdnVbmRgtaIhtNRG1U4blse65BXygr6Z
jar9skBvpVMC+T6azkaoNkTGb9os2SYDj5RLGHYyelX06su8l/YaB7E6ULOlVmF7ctWs5oTSwW0N
yKkncap0wykhLLVXEifqAsFRQLR6GYnlZWuBtlE5T5Kh7OiDKi8mVF+OLwgoPFQS/pS4vh2nR7Lf
CJfKzE9NzXs3IigTKM/0jhXs3FcSJ8HGFpEJd3rzHJTaQuyLZD1CRH6vqupz7BL9ETkImIISsEko
HUr6arUqnDXIYm1WnKzRWstGaqsmGeYyZH4ZGGqQAxHJnViYELAyhiRzSZveCumuB+cKMbNKk3Pf
sjpV481UJVD3MLKYzUFr/XVFBHGp7HtygXJBWPW68TgH1GqViViFbUh+lzrPiYboVZLWUUXEBn3Q
0ryZGlrF8OjoqwFYfkVZuvBS0Yk72N96TDfEv6r4i/WiAPYQEMSKxBR8cO+9ao0pAQ2DZNZm43Me
Jch8meeRNNkPj7Pjt5+E0c3Fpr7UtVKtM6u8zaLZlKYgQurlFjjwp96pm6YPb4t+ehYRG6lTflsI
cc8Ng3qIUpXZOo3ufZgZBwDMdJNTsp1jBKmcgNI7v3Jb/zDrBwgKRP5qk017qKOCgf0HjdCtEiFv
UN+UzlyTHOhItM5nGb+RowAWNDsjXmcaIqIPlEWo5Tu/A1gBjqM1CDg1USaZ5V5GmheGDxEhA7KS
X2K/2Y8NVIxEvmRk39QSQQhDgdTR48ib28LoPaW57iodnOSm3MiadBHi1m4K2gO8A2FK7D06pYjW
uDdOTkUVrojlU2+MSOCA7ebNSdbbVcN9PrQGOiqUAIbAL/KcqqrTFUnSnckn96ANllOiI4jzSF39
hxuZTCKR5msAzAxFok34r/uNIovU0T9X4L89/mu/mQdCOu4Y8XuIyFfxTXuT7UTUFSZUtE8Za37V
3vo3kWpcwRgDsl397rT5qr21b4Zp6gZ7EAYf+AN/BBKgbP91p/nlh/6VouYpzRgXhnaMGu5YXpx0
m3RWfjf6dGDSjLskFMxLGmgIYLuSgjCP4mstT6JtUNu4VkpakDLGb6SFROvJQLOixQOxz1FL8dn3
970WvSuxTN+y07OHCQkzTnTl3RLVO60McZeY2oiZQjvEATkKShGoWxS6VMGopJchQmw7KObQEFZS
QR56fdESRuqSrCgwvyF2uWbyAO7b0fXo0S+Q2dnBZAw6SWtBgfE2KiOCTJEmxym0oyGPkIEOzhhE
6zpN922G5DJV9jo8co8kN6NM7GkQ3a72H4u63tN6PrEAhQu8jM++AkstrFbWmNjaAByqqZVXHWJU
ldN+84ZNjVzcNHCkh/o2wLcSZViDRqxyvTcREGgukjkhwsDojcZPDspNGQlrHb2tyghqIvev5bSS
oZryq7XcNkvCp8l1otIUfZXbXVvXxMzHLRoQFNa809uQXlDhPUNQv4a+8CYfspTEOZpBuUoatNC5
CTOPTtafNBqGSlE+B31MkiLKkFQ8ivqLVPLOMnu2xs6VmxplEjpWpBSdefYamfMD12Mi6PF9VKNa
01fqf/l8jpZPZa6AUlA0GZ39++qgcTb+ZXX4/fFfq8NccvK8VLrUnSgluAd/LBHSN3J4WAZYkf4S
SvxYI8xvqqkw3OYh+v986WuN4Esiwgv0v5A65lXnT87n6jxL+aUa/elHV3+RC0peKhdCmw2nOnVE
KJ81CcgTQSIAJbCVKO/FdM5g+uRwbuh/0n/EwHOIygSSPkk7Omxyt65XPjpbD3VyvTIzPtfmsg0A
6iGPdpTKabfwy6Vy3V8G8R6ZoMUY8NqPB1Ac8iG0zjLAgXPy6PUn5H79CUmfGB30K1/RG3jJbj6u
xediWBHsFyxn2eKTSRbDKQ/XWrEOjSVoo107uRVtr2SOacxW/JKG65hwvKVGa48+gPBAIq4t9StD
WKJH9vHTSua2davkhH1pWPfJbjbiX/2cFuASCCFj3UU0fUwkGF948tRRdDc1Hpj4mNa+VFYdYX6J
SOi0m0fgG1K7Ke8aZu/gnjm5ysGSOHMz2429Hb+QkElNmtxld3m7b9rteF8f9fvuPdzBPa8XmNKE
R3/N73dkCuFhKZ8qkwSHNLsI1R2xqzigtWEXIvOKUFsJLz3RZqYbdeMyifelNAML/AUIaA+CEucf
+PUg5jr6jLMoclZP+k4D5IqOvXcCazINt9qbQfj1TJ9bwkI6gcAatGvUPiBT3hX0sLODaZw1gcOB
LX5ga9Z7R9Vs1P7lBMlkVQ/rrl+BlB1nfBkBjYy+wkUB0WqJG7BlsffDtVC5hkDzM9mZ5YvCaEV4
UmHQbjuc4ayPCrpMKuqFfs7f6EvXyQt/5dXAmhmigF5bqXZbLHTjpBBOgPhSpL9fP4kbzkrTESVg
gkWN124THqyX/I0hP535m2xNZ5vv1hkeL3CQIRDfw1tJ94MIbxe5Z8SQ/U2Ao0XAzw3/+nTkenvX
W0nsLqRKzN9EK8XmQmiQS+VqOkJJEDdm7WIcGZprmXC6AD0Gv5nP07O+r0lc2kt3zMnW7QVgJMO9
6l1fogp9bW7xGd1Oa/x/3Ssg46UF5hOFJMGW7Upy4w3zv6XiVoRX4aMIrsI1SY+esKxP/mOnrMin
tmvclHTsb9tbLNH8oQ72Og4sGLwgO5cRBuvEhQhXbPDqBAPOFh6D6UzfpOA7CU0P15XliAtZd/Vy
prnlIEIR3l6a52JrlIh+F5ghposWbApj2Z6qi7kbDtOVzQeOFy5ZtArHsgf0sjLnTbQz2Z1Gxnaw
hrgONbtgUJw+xuwuQ84payWfqGBZjmQZIp9N1WXcuSWRh3R/Riz0Mp6etuEpogej3gu81cnsk20x
qSWRLZYjn33GZFBcso5oCQ8zP40m4gvwNNBilgC84w9oto2+m5P0Cv8iDNdU20/hFri2djXiY2ld
uvB9KF5knROTPr3JoergTVw0SGo7w9Hq5wFSZg4aEpC7rjR2DnEZZM2KuSGdcT1fN/kyVBuaScv/
br2sSzKECjrDzOhpjOj/3rFGJMW+9s96+f/z+K8dkWgBVIxkY9PpQlo4S+G/dkS+hEzrp2b2V9Ws
fkOBCLCY3AE85TAw/tmx1mYRGI8z/+cJ/0Bw+B0c9tOO+MulG/SP/jn4L3o/GmJjiqBUOYqZAYjx
1DfLqEfoWD1IgnBMaNVEISlCciYhTRpiKlCWNuIlTS9wuiTeNiTLEha/VIThopigMw3/UJGAIXq1
q8SM3Uef5xDDT0/XFgoRGk13VqfnUCD+c9DtzAcgjHsHR8kMWt/JmXInyWdybhBStfdCLgeOLOdE
PVpeuooT/erF6ouIQc1kP8FdjOw47i8NhfNy6uInPYnEZRNyQ8RluUk6hv4+opsaKmMVEPFt+s3J
EppzmYss5/1nEcs736pY1EtRufHa4MMMs3Bp1fUiAZo7lszDo6pyURGlCzNj+Otx5GwSBORVIxwj
mE3Ldox3KWcOKBz6rleDh7wwqK3F2yTo94ZFJkCsTU8IJ2mNRJHdNWTsSEYuLVMhcBtyRUcjAMhp
bSOLFAFIwrUUXoe02IYSUZpSQ/olh4BpTjj1PbjQOk0a9Ev/3VtW445SdQP/icydK8/jnn+FQ+i/
FrG/P/7rlqWIhcH3F16GheHvG1aWybNn9s49OdtO9L+VOqr4jVucW5aSmuzKGQn+NWLiS3MCpkkR
i1VGozj+oxL2e8P0JzHkzxcu/VLCJsZUj+aYBGe/6fdyo+xrj86iKT9Ao1l6fXDnB805ggpjUtyJ
o7nVOO31UWPrpOrKkHiJzViNBaVQKThRPG3ECJvWsK4Maom83gXdsZLACA9nCXJ+PDDfNVKxesSD
D+myelUCGkMpd2qR3ReCnh2iNKEeLJ7E+LWTvRP0Kkxwkj2OpFs2ASG6+lKcGLMSSmSWpROa6bKd
2N9NBQO6J3FInlaKjwegS1vuuDS68wXWkNp7pOtFp5hhfU4EOfa/HOg5lGp6kLdSjqigRC2JLi80
IX0SPQipbAZ7rQapv+vVxx7tRdrIy0ZnS5TjDXXkukeUM9Ylmcy6o5b4mJWcYG7B8fBqCGFJyZij
OwxQoNCXxukoJqkDUMBpQgRI+XgbjP17P5IopXno/QgVCkXQmEGwk/sbkAhJV9wmzO0EgBOs6li5
ibKt6p0Qma8sHs+9EJLIWdupVeXc7WiKEl7UUpT2WZXeBGoSLnxSP/lQAprIVkKASDVrHnr9TjcD
TLOPIiPmxeSHGEWV4DZq81uL5kKbfyqYKodCff/eySBYuM/QDMgjMVAmntJqjz/6WktIQPBo6Mxm
hNlUB44j5AftxexexLlcid1VjCfqUtYfQ+z2nQoqsM/EfQurjdw40MjEQWtkj1r+Z6gUjy1G0Kzr
94mHLGO4b/qXPC1uG+9YauAeSOUNs3TZT93V16RD1yvEuFh2LGLzmMxlKkUruch2BbzRnkJamUDW
IR7NEZNqubDtuPQxjHdoW8EkgKwvsI34llsEUG1FcpU0XmQcrr5xn2XoJKbiJvLpCVYdJzHUk6Xk
iukTzSpMu8g6smLd8852kbUQ6Vzjo1317GfmqDo9SWNBL9spVpVUmOjZY9otONpJrXGMoa5MsoRH
fHRpJ9E7EvLyJo6As1XzHdETb058RVK+Z9XOEDexcD/1Ml6c40isHHQEZDXxeCvIWMMlGsNmRkLO
jmcDA7TU6f1ULXrTxivsKmkosSuKvhD6ZTTUYCHMoxd2ZKrHCw1VqClMy7zpqXiDVaCUpxEKslys
ZPlFHeQzBtuVr3sPhtJXvDKOHqJ7iklyr/Qc0dWNwIuVS9oCWJSbxI8TCgn6c2zxJK/irsw+pKFC
6tS4I/MTwTwnRAml5kGZ5mCq+xQCetJcg+ZFRYcP6AljlOfoiHG66C6JB8fC8NMl7z75nnq2M7w5
hNBbF3ym1RCpVdO5Osbfet/xwpacZ6oxdSw/2+p6i85kVmW99Bi5o/bDBDPDh3LTD9LWghLjyUDl
OuvA2GrdlNImDl8LMBqlNri9mZ9zRMMZJupYeQ7jpxJPuRNJiVvpFVoimH9MMct0n3RwScBcTaBx
iJi7bZUPtUHOVIc7ZeooubOtL+4SQn0q03BGFX8/vOFxRICl35gcpTKS7UXpM5LHDVkNy5QUj7zQ
1kb7UgvvJPegJsP9RIBR1UZXPSjfCwwYOtnVmZaf/QDCnWgUTkcVkkyphizs1Mj4dqdtCJugk+DC
NNHW0JKtnOpuqc0atwh/lVUA6g99cuwLjjLoT1TQG1viI3chubxBnq7AktkDN5g8zqNfC2uVBdZe
bxqIU9CvhmY6ViJJ2j5rjhXdNfy0DB2WOeGIatKwwvRn0IN8HNXdf7eeoA5md0aFS48J5pROxf0v
9QRHAOqCX44Avz7+q54geEwV5/Qwulg41eem1I8jgD7Hj2JgoimmzvFifzfOtW/zxYDGY3CMZGWu
Q76aYuo3YFfkiGJfmue6yIL/5AigziX+PyuKX3/0X0a04wy76g3JP3ahUl3GponsjKTISyPWnche
bRBZMQ5DYFe+hqpMgauZVDkUV+uoCW0C9FFMdAR+hkLOciVPN0Go3MU6Fh9BpJqNjCJyW6loHqs6
JOXdTJOFVfndum3NJls2+ZiysPo8w9QK3lvPM6j0ZMqU1g3ZFqaBBbdIprWUUehHxFQO6kQygvFS
DkFwrjKPPbYdxkNQZukzG41ytOq8v9VrH5GdhRMDqIm/zLKqufdnelzb9MWqbGTlIOUagtxYMJxA
iWoWIlm8GdSG+OlUPYrcsTdSWBMenyKSSSI6I7XgGbdmbKFE1JXbhiaz7vUvXQ2cWytN0tIKWto1
qukofK7wbAhlf460/D6UFVerCIVMZXSqdRstJgKslkJSvMWJWN/E4vCuTQZtRV2wos88JqxxnOSX
Mm+RSw5skBmDFzyZuOArX2/vPT296G1bX6auITtcGNpVFiX1vZwRFlfGmfQyaj1m3Jh8ck1NiWAO
XaGjUdHW3qWWRYaXEq7Wys3Seg2gkMTOzodhhz1r1RoxMapZggm0jybaQZ1Zrv2u7t04kR+k0kP0
WIysZpOifvagQ3Ze2nWfWi8r58GSRNGOjXJwKp1WfIWHgntCvxspcGytF46V5l9KE0+bZBSIZJTA
Wsl+lD40yE5GJ6kxRGdV1DJtBX5sKJ13b3gNykypVTdp2ht7LbLQgobZf7tdgZOAdMTZrajQ4/z3
tQrG929r1a+P/7FWGd9MliK8kd/tXnMn5MdaxZdmYp4oQgb/3or/0cBXcDCAgLIwbGL544r+Xqv4
EuWqamFSEPV5ifuTtQoZ4e9r1T8uXZP4l/7ZrvA4h1sgJcNjeC9fjNtyJKlmgReHugwAkwbNI3uy
OMnf91sTWb5+ENZYo916KxrLGRfNx4sqZLj9y5mO0CkUK1stdwrnD+bGij13Nr17794SbJJzStBW
AIXgeok2i4iu2RSqUDfU7//XKvfUfhivE73f4QMNQb8KD6N2TOlvHqyrX+BBbrb0d9/ku/5cOJpj
LJMduzHArnWwHI+qIx5OKmNHbNEX7u10LVqOX9EroNloj8dp0520ffVEfx2h61HbF/wsWLAZOsTY
6sltOY90QAiv8XdgirNuS3goxS2af+aLfmaTM01ELfYgcY2zYiyW5M4aj9Zbe09Po5BJhj7HF4oM
vlVriTIr6CsjN8mBMlGgrbMHNIbYEIzjnITko5FBYwbFY0X3QhcTN1klq9KNbOkhOc2/l7A70Ve0
6RUv6kWx9vbTTfTggRjQ98lO3EzHc/lWvqnSwnhOlFNOcMauZvDSKsdsGHcTuvAeAVkFDpCz2IKk
OgKzHX2B9+oAF8cCOrLCAgG/ACXwje+7ibms0A+nMHO2U7TxOOEQXrfEpl+J6PJ6O1HuQgEF82rw
btM7lagcud6ou0iH6YP6BMtKs1Q6ADAa65w7AIfgoMCS+WS2gHls8rgW0r2JLqfdcrBblqm4JD6Y
NJjpxRBDZ2ChbordFA52uwmuFrHwu3YduAxg7XqtnEmFeCr5c+Dyyt1OZ+0OUMrtKDris1DbUB9k
b6+mZ4a1gCGEXQUzQnxGLfncXxgMyc8coYaTsLsfTqAcDBe4RH/BbgF3je+vSmg2G35NHnfeB9QJ
nob5h1iu+HTQk8opMqmM39LX6d1/IFXUWuvX7HG6FZ+n22aFQ3+fO8ys9A1gitH1PoTdQBgSDvZD
fxkxFJb847nTLoVdCinm/3F3XkuOW8kW/SIo4M0rPL1nmRdGWRCOMAQI8/V3QTPSdLcm5oZeFa0o
VVfRN3CQJ3PvtckcgVFReDw50AuRLJDx0BnTUAX2xlTQ6iF74X7ND3hjPN1Ehyud0njjGx6u/OBG
PBBPdl3ySHwrHYZgCHipMCzy97wjTfE6uw7hP7cMpXNkUmZQahgUd+bUjv0fZSjKjV+W9v9y/z+X
dmapjH1FzGZ/6USbv+FmA0Nq0I/G+v5TGcqP6FwZmqybGkPa/yzt2m8awXmIrUHD/Msb/DfKUMrh
X5b2X1/6NLv9weWr6SkQUEF6rEldJvpgGZusJ+R1g3UnV/uChybKv1uoVMyR1z1b9eL+bmj7Rv2c
pGk3jxidkUCkQQFIYqJdzjcmuSSMfDGQXbx3QE6S7AkPUuz5vxxBJkoUjB8S+2mkAp6uMSFshf2t
CDGDMPHJE84QYtqK1L+VqF6zVVo4rTpXrl4rbAXj/fGs19uOHN5iKZO7kAT6ba8rBLb6sFPMYk8y
92Xg6UpPSZx8n8AUOUWv0NJWV9O2CjemmNsU+Mq+stIdG1uTvDsa7gceNccw36r2LZJeKvHYSwsC
t21LgBcMP0JJXm9A/urb8zWXw5syZcteg6qbBjol4imZkfPCuEl217zCDaCjtB6zBPJiF7KFh8kp
b8WX7kU81Dlpso66FdaTaVheRhIj77XKJMhQ0TS6Qjd6yl5/uaqb6CT1S+TcF8yoaFgucUDkBsrA
HJ6gGOSsznOYKg8SAb5FXm1/zi4uifYJqkNzmQLVjxfFxyB+yQSHwcB7HEslvOoBHzS6NsPy2Cjf
N51eAY92riO6Yjey+be/nLV23RjoH8Mo0GNPrb1MWKIpmfXv45P2VL8YF5xguJ8YNJIfMD7c7cye
bd5937fJY99LT1UctCXdEHt4Ttatiz9KaPa1OLtdDo8xFD9K0lG5UOfM+CVDdWmPWbif3Q6t4ejk
eLX6Z32prFLLlh4fhfWZ4DcCl3C4P49kcAwTQIbG/G3yMUZeTjpaA36aAbHo8/HI1QrNHwr7507A
hbjAdTZIfv1E6O2Fq2bYlG5PWatCqF4yH1ZhjONFvq36RILTuWRAMGvm2YKsVJc8M+UxQNpdCeKL
hMryu+JX+2h8Mgl7Q1lD9PoKUtkDhWSEu4x4DPpdK+zWL92d8t2WP7QaE/lC21cY1LFZV05sBQaC
AuJTk2ONZWgVO5ijbphxmvxb6EiLKiLow6D9lifTpj1nCJD/i09Ai7aI5nY6ROzom7heaBUwZlNn
PBUg40hjynaIHnC2t46Lmkpop5bDmulnL7+YzZyguKrxCnCoMZleNVNkZju2cPEUtoI5UqyFYBwU
wseGLTbpOOIh86A01wqPl9Bm0mTox7VXPGtg+VTPkubmZjDC1Dq11zdleMWTIFHocWlXgtEAWuE1
lIn3y7eoPOn3zm1iuOdqYMhhXwblOsL7lwMJ6l8Fzrw0lIrvJPqOxv3I67aSwOKTAPC2FwdM4d81
R0703KPavCtfxCEI1rYSfJ6SD+N7nuVb+DKtyyVYDNQgXl9212O8TmbWxtpoH/kbSQsBAXJL7aAd
rENxxl+1G/3qPCVXapvozdhIz8KmO1d7Butv6DbTfXa0DpfX5iM+S5vH8/h83Q7n/tgf1K9mg811
nmyV52FOu903uDkC0XfjM32P+Zq/E6N1EF7iDdK0IIGp00Z2zT/ae76Q1/mCURKeVHbB+P6vX5xo
OrbAF3aO6btJWMT+Pi9Ji9IO92/tIAZiIH32L/o68m9BvKlPwxNK7iPIxafoCefn7UPaIOU+kOgV
aMd4+tH9CoEIK4Qjvtb+MNc212N2fDALt5tluhYOwiE9X17F0pE2yQwyJvi3cmlskmX/cVvqAR7V
c7vuZ+2+XZdHdW5tUj4C8xR/X2fJLJuJ82SWLO9zda1sh8jut+YJeces9eR5512C0X0n2Yd4krnx
1O4eqL7PgFD8eF03c7Coq2w5xY3hkjF5SxgsvNy9PGVzyEcuovB346jN2kV6UBfjKv0og2xlYM1k
rWjs4ik5xRt50QluE+Qba5atstNlnZ2AN3C0NMqB4bvcbMkxXHIi7K6Nqx3ltfGpzcx1cqreJzsM
mhDgsNb5EylfCMSuSdZJchZLb5RfuejdN1ZB8M2OfbiUPbWfPXRTtjaT6O9AVg5jFBELi+xFxnyE
b1EFKWBA+ZlxSwqVNfJKiyuemyUebzA3P3CN0ry5vtLQSE5aRSv9+Q67qD41EjEq0XtZreEBImxg
cgOy8pq403GqB0a1irRFnpIPP1V5ny16Bi8M0SsM9vpa24cwc3YL9wy52G0U3V65bnjdhW5IFq3v
hpXshY7jGHPPCZ3ODumcuOE8XITFu7tYrIwNZ5zNtk09m4O3Wrmrxc4NI2SHHHBXWy5njwA+YCrw
ZsEszuoohCgtSG7Thnhbrh74a7BSw5G5AFmjNzeJHNYvQJVj5MbfNPsLwnrOEZqWdK4x9HKt7Ylp
dWw3+2zen06H9ToS12+EuxleSTyiOHg6uPEV54IxM16s595V5w8GtnNzV84UHL/jEePf1dlAeHIb
eHAXx5hJnRBeu3aFz9slI4LgOhn3eD2/zYvN9bX8uhh2vCGiDjRGQKWyvqJcXD92aJymvO5NPdfD
nJOKVUZ4wchKAuJ3C5FCDXveu18Q9aj7JbgRExWQD7ChaLxb+17Vq/ot3ZKCvq330Yu4Tu6F/Q+u
nSdGocaQnYEwJAXt/9E1Yp74uS3CYPfX+/9ROzMSli0Jc+EfIdL/aYvwq8kuI9IA+bdC8c+2CIwG
ymZIEhLDX50p8H9qZwpuw9QYC1OQg8rR/lZbBKjOr7XzTy9dmeJbfqyd8wKTSJSga7SoIJvLqqxD
6B7icQhSw2SXzNTKPOviKcGR1axKEgGUZkXAMx7+hiTkOFRlwkDCdCQ8Ksyui+EVUWEHr/lEJgiB
XR/Ni7FMn/otCx/BhKQCLuRgfJZAmWzl0/0Lqije+W1sObmMdGyPGlKStgpM/C0dDRaYugOfhhFj
6EmAiv1GmMq8G8AV6Skqlq3u5HhyRWRuYaZ593Nhc4q3e4NVUHh6UMS2w8tYQP22HGkEU+K1Q+vU
1ix/VCHMUN+yo4qBV87J2iMMtrb0LdUV1+AHXKsWOzc8PK0OjaRf5MLTbZYQ+47JVxiYMrbrh9WA
SUhJm1uRvlad8siR4+HpcV1Gt3OEfV24unL/pjNGK0hBuD2I6uLtdOaXZL0lI3msxcIEAHN1hGHd
MyJaypYrVIKronPkA0ptqvyrezvcVzhC5kYImFA9JTefS1Khu3R7mtux/0RDJh2NUD21OwXyDiAM
yIeS7FzOqgfdpv+Eutitxbudhg/Yd1N4J/jEcda9toHlw/XNPlj2UP/Zvf1BLca1bi++gCUi38FY
TyRoyZW5gDDFsmXg4kpg5FvUhTTqowqu0dUxcv9DnV39mOcW87BA2SgGzafmR6Hkj37jPnz5lcQy
qd7UzaqFs4jCsWSDFW0ospEDojG0SIoKVVc4A4oXuk2ZuQgIrTfbcC6hfvHzakbS2yRyqxiIeuO+
32eGbc6AT/u45cFh8KHApaANp3oQLSH3MPfN2efY0rLZygG8+LokV+9QZntsQGgbbm7M1fx8JZaT
mTbsCNNuag92vCaigd/WyvQhqyeafThnxotv+fTPgDeMjYMOiRbckHmPCSWZezoLu7hST3dnpEHX
7SFLjrMPPg7caYexPY9hp601yWG4OQAF6L6tDbtGYsqIVSiIsnoGT3LbYlhdQZAE/6C8I6cwC38m
J8FQzSzAlBuKzYVImLe0No/WPl/dDrdNOpfoK26VNdsct3itkzk2JslVlGcARWXO9WqnxZ51d6PL
Z7qL7WM6v/n3HchQJs14mBJHP9aFy17Oow8pQpyyyVSVPqDptsAC6NdE7yTWUfkVe5AjpouXjHGg
eF7d1xfQmMiI0Whe1qq8TKm242EbSB3S1IHMgr3pk+4aDjM4lXuuvU7ewXosMXghg3TunwpyZy7P
ZPA8nKe8W8QMqdnS5F+Tg4KRJUW/Y+2kuUDmM+2okzAjf8QW3NifvrtOmblhMhdDVqBNvzIX6TMb
MEAI5BYNh/zj5t28tvUEKYyFANeWU7gKP7o85hWRzN0Egcxd+Pd0dQMYjGQnVC4hasJjSayD9aVZ
jhZteCwNQqQJ++JlmGXhibBIO7EVj6aZDzjsseepEqAU0uqyuCyuuz5gGAPbMQvTOGAdVdxhlj4T
dIYJq/vMr1tNCh97xiSAKAmNNX2R7WrOLqRy1YK4jBD/EcdLrBDuYaet6FTxsrwHwhpHBGAqp9gV
OyiZK4bAEEJXPeLjJ75EnxR7TspMxgGfU2yfIHhCqRqhack+o5rp0n8kG/quLgkUoE/SIVSYi7IH
a4vc1RopO0kBNkuPVdHPBlGPTNXT6Y94bB4zkkoGCxIfbJSe1h9EzAeWcsvWTg9lxXtsGEKzxYYo
rs6nT94MScYLKONfipszrjnH5aMcv0ecyUuUvQ5LtWIL0zgLX/TN4fcDl5U9W1kdmepe85J3GSqa
97BN9/akviScV49X9sqCP8LwBEbDtIkGybo5M5CGGk5Q9C24eCUrkuAQzgtF4vS7MrqilWM49GkL
ujBMzz4ihD0oelP38Q37uaJ9X7oyMXgsvGjKaTgespDvKr+GIrPIob6h2zteFhw5C+VE3crhwpHC
q0Dxo+dO2kFam6XtjPSNfiPhJEeCR8reWdSnwy/tqcF4CCH5JpMx2ytZwP19dBPpzWHQBaJ0+sMT
R5lTPRZJAv1iA/akrTcRRnbxugZD44+vj13GJQ6eauN0m9+5odR/E9sUC/bN64hcN3hlHHyQu8C9
8Owc70QdIwpBYMmmsnHymGcqImAqjx134NEKa85xifiFNHJAK0RZeumGcN3KdnETsKXJ/XJHNeqh
aLBMzgoevGEJxhpTz+s593C6LesxHw8sbQ5+ThTrq57z0Pdix9su9BOfFFGURKNxc0Qb78nuAksM
GdcI8SPWQaR7qU/KcVP6h3QjP2HGm0m41NvRjTbaI3euYVxtzOqlwoKr+0DWCtrvwlyey9EqbpYd
EAIvV9/Yk5RnoAkEo9/Fvdp9ocjQukVPYcO+JPUJEi8yNPgkwGTwVTnGr/ZDtWsoaQu6Gm6yrL5r
LtEZEEpwwVZ/zF7/wTUx3LBJQczszSCAdeJn/49+MkoAatQfZQ14x3+9/581MZ4/Q0LVYAHbmEDe
f04KcQPqGtxvXQYQiV6SOvsPYbP1myEy7zWxI1vWv3iSf6gaLNrTGj/DijaJoqmW/0Y7GU/RryXx
L6+cF/FjSSwhtpKkJOo3tdguRTnfXK+PwKzhEd5FbWfE3bkc5EP0kOe3hFZbkr7eswEs0CN7vZqX
bZtZO/LrnMkHIMvBcH9r4ByoguhKUk7sEoBfyWIP2mQesmly7o27f43QzcHTsdjCSUQw6NZtnZRX
8kLoDdeXZ0M7CBFZH9pG6g3oFHLKglnT2SNR9gm6B+pnoJF6o61uvUHyXEnzGzRVZW3U6w0VWZIs
heQK4ALPLEGYqSX7VtysgBhuO2sM68cQZF06H4WjnuTuyH3L1tBgBe4H8bpp9eLcAoouryS+ZtSO
VspVuoJ3JQlepJdhUYk+hSC5UK+tWUL1EILeEPxBOHdiT/dQOghwKe86e4E63mo3ZZOQIVOLmd9z
qU2bBv8G7ZG7gjK8zmhD6dqzJVM61lchyICg9xkNynJYD1E6u9B8HNmXdCN5Ay1DyrhxkR+8Pvp+
LovFrC+4NPehaA6LdLQ2MlLy+5Vh3JU1MAcnIMTGhzFc0ZVbHYl8AzuQZvJe3i7DR67ol5cMjQJo
gHl3qfpTMlo0s/vfc6HHyfFAUvSj4p+QEtEkQZpoUzeB8MF+wq7uRPRlF6DeMVFEEnWtSAkASY53
PqtT0n+syh1u6rIv45exptEe48KuctVT6cNfJMp58UFdak2auPEli56yoXXzKmwxoVcF7QIOi3qk
RSipL0rJOFK7z6xHch7G+LW/XNkdSMe05djoJ2t8EuG1rFhr7xxdj1pfXxG+y9kSzQjUbDJd7jd8
j1Dm85wQkyJbq9ngJcPtcxptDkjnO9FcXi+EQpfFSW/zbSlEs65sFpL1HN3ux8isnKvKziZJny8c
8FXb2Y9H+jQYfOLDONOTOJBBXEpG8n2JXodK9utc+8xHwVEMUjwesKvhmzd3ZoLV6KcNfFO1DS1Q
9ipALqG7IJWHRRCngWyW740ZH9OL7pbF3SNp7FVU49VDNLYp/oNUhwM60nJOa4rR0iuqDoUuWEAV
Tw8hYkmcO7dkIWOEvTYoTq/L3DDdpDkpGM7ugvJyRV5z1SFh9euyUec3ADwNpvKHQY1vAk2JqGzi
naouH9ePTj2pbQ5ZUDrFRGz0JjsPQ36WiMVKSxXMIf61WHMAaDgXQwI2eCXP5O7nD66VQh0O5CPn
QHSQmc4HgwSADCJ/RpYS4UsPOXPVWL4yS913FjPfOntH8hveJKLKbsqsuLzn0W0mxaprGusqTfzk
FhEgmnpiiwmqhayTHJL7EJhm5yUC3chKZ2929W/VsQQZUcvoI2nStg2amjzaDXcEEPdoEw0AqjSR
vKJmYrjdo1nUUsX/g69+wIkBOymI7yZQ5v8TjIH8jovIT1e/v97/h6sfjCuNKyrGdVR9P4j6uPxZ
9IJERTGlyRD/H5uAQnwtwj3VlEQSJpHv8as/Ln/8SsalZcgYbrkGmtLfufzRmvrp8oc1SESpgx8f
faBJWq/+S0do7LQxYlFhf+Ffly0RZRRxSH8JbdvJgfLJBt4H6mi9W09KOKza10TBTucnNCTLmQWN
dqWFHY2E5qnOj9ZTLRxH9inZIo4PZJiLLT1u+o1oBcqMZpL5hqiGjgUKGt2RbFJp0JFgViTihk3v
uMPxqLuz2N4gaLm+duJXLH531yd0MBcdEwGBWDyGRddkOepwQL6kMrSeOvQlbKLVU84wVhGwqfIS
sIGTtBfHdoK4F2REZaxyrOelXS4anLjTOYdTdzRXEBxtliCshiR+2btdeEjqZWVQMje7kr5s84rD
ZlI534mFJpavdiQlSFDXG+o7UgrU8D5kJ7bA5PzCzYvUC3rFBXB1l0ZR3qSzplECMzXcx6k4yP9g
4ayGDJVTzJSg22LVnnSq/6PC1P7infsv9//zHINthMRNZvkm3oZI1B9KTOk3iRNI1agl0Z79fI5h
MsfKh3EcQYM1Sdh+OMeI5cN+LklkXPOi/845hmH+p3NsElH89NYnwNKPJWZ/k1GoXh7VpsSu6ZsP
D8IBkleufw//Ur/qJZ4U6wwKNovm2kdEGNdR2Fz2SaDQECDc6CQONrDyNe7k4swUEPT2GmGtVoTA
e7LKG4swSoO8g1bqAoURSibdanKu2fRfZvlCg/D2dFnTHUMuC3OBrKw6SJnHdrOqshURC4p924iV
3RxALemTx8HWiaxUttO+SHDJiXxspw4YbTEjHGd0ELWledaWeUjcC/of6s/m9M53Vkphy2MS3kKu
LOcNYM92j6OcLgNG01t8D24l9gAafVz0aVihnwfEuGjVfZ0RO7KqhwKh75OWBWXrKxbk6/ebzHw3
sWcdH5LiXUtyaaTRUQrdMW+3zzLOPN5UrJA7fRs6Pzd0pwRUSvd5KNAVrEcYHQXm85PCVDllM5k7
+HyKwiaksD4/vvOZERRLI4Be42VfhH9Yx15JsDlrzDo/6INZRyXZjtHXhYLs4eHDqMp5iwApey/S
oz7FUD9LpDgrUOaFfQWajsleAlYKsNq7Ou4NC8H/uEeHWq9ynyk2XbPUJyARKieAUVCwpjDlfoB+
Z8/cnGhDsIzwlR83vUeH616FpfnU0zsg1IT+AoWtLH/EPYIHBw3avbUtIEBzKfNE+uByPRfGI5tw
K4mmcBDaYnSHlXrwoKm3IaKrOJ/1FazhKXXUwKRN/Yx/U1k9GPqK8xtNCJKHuMUFexC6snFT3RF3
1TTfXQRabdS46BMyR3O1aajlJUEWCG62uhchW/gWi2b3T64kDAuohc7igfBWYZzzP1c5FeX+L5XE
X+//wyqH/h9aiiLqvy9LP6xy8m8scuDINWXyDUxr6x8bacoFnc3y5FcWsT/+6BDmVyLGYUZLbOdZ
Pf/WRprJ2a+r3E8vHYDdz6ucKMFwjDr5sakVWBXlohgxTxEFDemCBl5F9A9iq2yPSNByaTQ37ZS9
haaPrxyDaFWTirR5m1CkbWEBXvW5UX7OaOVeqfR9K5wCrOAdzLuddV1mzxyS3Il7ZC2UaWmGVFAr
Xhk914/F9RIy1EFvSAZW/smWkqMUTROnCOoZzp+VyQlyXXKcQ79twzoOJiiHPqV0oZ2s/QXQXNK0
2jmnIoGvhyj61oV9VOyNKa2h+xqpi8Sznq9Ndg8f0De6/LMTj3dLCdth2T0RMnv7yl5JE0IHtbg9
S8QonwFkfyRAgd/uKnAzlhLHus3UlRzIgbaw7gszCfDyoIPqZqns98x49Tndcag/2eoBN4jwhapx
phbYgHrjhjnqIH0K3cGSv3T0MAxkpJtfIGolrrE8N3mFv+BkJtuLMeBCItdrnidITlsSpWy8ceYO
rcvDv7G/yh0N1NmmG+bmkRSse39kK2mj+mUaVa2UpXKz05rQYRuX3aIiEHSlvVvv3Z69FoCITeyN
i0fI/uN3NRxVWtBpaMM8qjWyG3UPMIRrio5Ka53E1tEekTGscR1JLyNTF/oVIdTxKJmpVwcmZ7zX
v9lZg1tHUlATRfipeuR2nqs3bcKFpHteB1ZQsd2TbUzpxqSJ2cUMt+BNSYPL+gLHOqC/MFwcNXG6
OkhOStl6gMtwR6wVjNFXrBfVm94sifoCBVfgeDvq6vyucGdGKj0bxjiemcLgJ9mbXrPgDpkZjNd4
L+ueLFtMs1hWE/o+80Kq7Ic8yViD6J6uy3Zb3tH43hj/ifQ/rRe9uzvGaBePULt/t1lrq5/l8I5M
j7OBclS8LR9cWNayhq8N1dYkU46OkexC5mjOTwpJbJLLQo1aKnY0wt3mHYrYZ3rdHRDCTQloLdmC
ZrvhN7XOmRb0yZGre51utLtzSYL77U3JZ5kcJuYaQFN+92w5pjyG3k8TlI9sAZJfabaPHiqp+7tK
qusWwgkcRUpg5ExIDgRE0rrJj2jkvoh0TYN763ZDQCMl77n6uAmt89X9lJ4Hc9l1Ya65GZLsdBvv
DHVGJghUu8wA/8E4jWsz/xy+hSxe0F8tc0fxAaSqzldFNFPQZMOXKN0J2c4hWpTL9BXaFWdLcQ2l
BcPfUXqHZDf9ld93si89tXCi53eqi82t8gzrGO/i1+orfm3lRTW9tIS0IZ+KJE1DuDAzcrMcWs38
GezuaVh0i3ZhzJKgWlQhHaxA2miHs77r/WfOMelj5QN7DWA3j4u0t28HBVbkzgh5IW6K766NTyMe
n+iVszP62jN2Ig109PVn00YGN1/ms2FrffdBPZ+mFv59hpwEAq6K4M+HXp3nPiZlrrIRxdJZKulP
jx4+vYah3HZ42MbcAI9C8xt9udfPO7939M047+5ejcAP7d4AxsaXmoXGth/hYbaQXqPH4kG4WQJY
7FT5Zii70592pso8pvkMXmQHvf3EuP0Z4f8RcI6nbnQCCzP3bgblt3m4O+n8hS1LayNZFDJX2T2h
mFGCm306pa6CDZrDNFBBnwg24kSYCHG6fuAY1gJL3eTm7HpdTR/xNyIehgqhqIbX+WPVUL/cPBgp
ThI2a52RHCmuT6Qa7lD+UI5ZK+GVxGzpQgcIA7ej7cyDEjxRtxhEntODxUI64+XQlNQ3ceanRmiW
3EdLQgaHcwVuDPBBN9mR+Gmph1FbV/enBw1/TV5IPdGMMNtQeNbeTXMVczks6mhWqG+V5euxr+PR
jWZ8JbOG/k1HuRsdbkH9hYQ2dXvT4yvdwOj+BGaRaQazzdSpVDIovOsOlYLp3TnnOMoOPO7XFRJ+
eCv9htz7DRyVh+n1QxC7/J8nrzBTsTlkene4dV7TrcIY/o8vvje8ZECV6YJn4OGZcnEHJBQgc/lK
iA93bqZ3mKYOQQDcXLy8lNeQW/3rNfEkzFHSA0/JZ8rfNPE59tONjjzr4XPXyVXv81g8Om+hXLXN
gp+WacBXfiw+iU/Xucqc5maLykm/uIq+vaMaY10jrTAEBcPdoMHwxng5//peZjt9wWJgQ2ROD1xk
77SpEYZet728LkKKzYpM43gqHcuP27N5Qq1lZAuBgGE/F3cq5NN7IPbeNV4m0tKKPc0liDdAURe2
oTAzELzinyUPWWbRd8qz+dHGdobHzW/O5RvwkHaZ7NPt2nyujpxNyQjO37ntu2W9pplxrBhQ3Tzh
Wzkz4hSXpm/6hC9wYjA5Y5g7e8TPZUGsyNxgekc8j93Q9DzS5pRMj31EeeJDCbWNunu0078fHxSf
K5/j9VXF4dEQnHNOq4O5lramtRhhb07uZ2wN/+BeGsYug50+haoOcuP/66X97qD9qZf21/v/UAED
jBNxtGJoULCL/VABE9fHb2RLtQDeTLXnHwWw9RvNNWZLKK9MGnw/i6ssCRcb/Yjf50h/b5uPs+0v
BfBP73wakf24zc+auhH7ohc3TVI8szegmd02W0Hos4UsMPPOh8i7isi/mTaBx7getKJj03RTmbPc
4BwMBRk5RU8dzO65YU1vpHyTqGDLUsmIQi1tuFEnECNxTRfK44EQVm1f4LjdPSW9fQvXj0GiopYR
jtQKmzqESoPuCIDJr2QkO/emO6TU0FZ/D9pxUGYiDltf6N5pX8yE8eaKQs0QAJVrQvyHRhqlKJPi
ngNxfLo+GB5TzhEF4vbFgKjwvpFrpEfRxFE9QMrY9iJixbxDpiQXuwuh72kdu21CVVOyOqhChSPs
giKnGtEeX57lGjixBLbyfo+X/fiY67e1pGUIGWvUKjmZ4oUqrOoyX0MlXQyXD7mRUaFrCMBHV9DK
fWXSFswLOvlKKwEeYKvRZs8iuuWoVrgFczPwQ7R9kDpUOH+FL/XKIMeI55lSfktGexyuud9ZDewc
U7j7/UiUT0yWQ4+Jf5b3V+j0CVvx9Aa3U6aAuV+StWhFqJGY+Q+d9qEkaIGG22XXddjERBkjmapG
nt6li2aQPKEwgBOL7XtWNOCNEsMGRhBeHuksfihfZSScbma0NmDhadpj0atS2Ef9rlcJk9OUD/KP
PsxRSv7BKwkGUZSSEsRXUTIJvPrfM2lZ+pVO+1/u/8dKAlJLIigLO9K/d8z/WUmmX6kai4yk/9uI
+udSIkPbYh5tsMf+nW2L/emPjiG/kmVF5OViYjUnUPrfGUobPNJPVvufXzqs3J+Xkry7Z1CN7+oK
rt6UutK7o0y4pRubbsqeC5CzyVHz+WCfAKFbB7B4dTm6XwWGS3S827fhjLdzRK4y2lg92YpHNbGz
2LptXQfLg5DbNvk508AMlyR+HRAY7uUlQrPiCu/juCQFAXNmc1P98uKLnx8QANl35Xvr6up3v30b
6W8TNbDul9n2+pl83hjf4c7oV608Y7B7Y6eTVTnhSTQLtRsuEubSkLaRkAtBzmWbpiFaqfX7sKbJ
SLRzhQSsmUSBqisRiHXzReZTjV9Hk/7PsPDDXp/YNtv4gPDeGE5gOCIqb/Kdf/8Rsh4Y50fNm3yz
rLXcjB9MyT605vfGtLmCqwdBvZ3JM+tNYR78hoBm0hQiO8xI63bUCbLYAVdc9nsZN+gUOsRJOwn0
kEvVDmgPHph7ZoNzW2T8mW7fYlmFsonrBgA1XtzP+0u3Fc5lWHr9XpxxE8Rv3G96KXRgsckiPpIO
2YI4bf/i60seViUbi701vJaMN5UtYDM2MJiOfPAzK4ZEaHMjCW0jcjE5rFqk7SF/5ZuULD7mHZXf
HiCZoFNCjYWhBYDZHOmSFO+Sek93UOD1NbvLIn42w8KdFEXWl4oUCgESuYD6uOg34wENfMW+sKOh
kT2rq0F6Kuf9VCqhThrpgzi5D0nNuQk+c/sV1pSZGmQzPeh9M1Dnl+ASAHLAzvt6t9t9+TKlBoIY
d7CkInoshUChw5wFTFZJKV90hz79gvVT+Y/Ha+bVTrJktvvWr68XFI2Mn5A3oc7j03NGxML5ksyg
J4I8HAq5TdmvKk8tuE6gBV2RaGGXBdcFP0OOxabUTx4HekJTwHu8g7C6C3eaez6zYbLP4eWr1E/g
U2n88B+dTjoIymbCgTZuVzu0SCVh193OVfEKWfxQ9BuK0zllc6icbmTCHepgeOpCGqunrPMK2Uvm
uNlAQuJuc6dnxVSi7Wiz/pMrQAowkZELhRrGT4mR4v+Y9KgsxL/2QP9y/z/WbVn+DTawhQ4euoD1
e0DGH9gBfsUkhwEnazBzIOaif67bAAnASSBuAnZOY3aK1fhj3TZgi/8pu5/ESX9j2UYF9cuyPZWZ
f75zrlq/WFPHx727jpo4bNJvjqbKl4OETGOMJQ+XTizUaffy2ePhf4veyo8OGCwhAP6VLuQ9sODL
im1gZjSkWIUST3q4AMXhl0LylQNYF15seSYw0EFZZEBm83HelLUDdCxakaNyd8D+VK6tNgFJGPt4
l+4uxGfJwWfr0fyyn2PPtp/K73TOOiXajepJ4VM8kxuU/1t5Lk55QDP6kaV1tDb4kzrVe14sngt7
c9zvg+Vy7nmWjjS8m43PVWbfAlZle5Og9daDB1ckb3GXAlSNBEhPSWgseLUtYMY3xhl7prAgZS5k
ZqN9jM+KtQHQgl0viI45n48b9874DkLssjM2492jTnT1TS7b6gexakpQfLUFWz99NTKLRs2a2ccZ
7QnGZG8QcB3XdYpPCWQ5bSdJyWzsYC7prMIWplOC2XWWYBLdG5LL+9o8ql1PyGqK7yupg8el8Tt/
DNHOD86m80aye3xwt9aKHbIjO/T2XNiud3y68TWs+ptHQ87wormB/01xN8oHAUIIZLGLITSxKw8Y
wjLbHCMvJUAPlmyEAd9pPGnOysXaWvQH9O7DHIkKz6aE8dzy7v/H3XnsSHKmWfZVBr23gmkxQG/c
hGsZER5iYwiVprW2p59jWVUsJjnoBrcEi6zMkC7t/8S95zqEP64a0+1grzbjOi+2KKM3hXZqaiTa
icwimyeJjrTcpY+haqz5Q5ci2p8OUUG8t7ELOkTqhl19y0PgSXTv03AtynEzDncSwR2x3/T35FHt
1iwtVh0Kc0IOV98ZpITCU+bYnZ+jo/olXf2XIbOngyZu9CRfaWSroGth/HwyNiJ4v758ASjXXeuN
+HNflp0y8wiHFxrDU0p7cO9X2XVefR4WHvu2xdO7gw5B7uE2ejqIzkDs4AEz9QodNuS8reF86bdp
/mDwzrjIdM2bSDFBAqe3z8QVLKCe4Z1N5ONMtCEHkMCXo11OySlkejeOG5NhhHmypmu9LllBkW9u
d4CbK1d7UJl/uUR0SOdktUc8vpKv59a5Gw6hePjImEZ6fHFpo4+x8ZCsitULE6t7692PHxnEevyt
b4aGK4Bk3x2KbFfoHAOWZ70c8zkC+k2+xBLmMNC0lX4aSpYeDFkcVPS8CKqNgqGPc4yxORFZNhl2
UUhM3arTN4Xg1dG25byZFlF+bp4iCdAcWzN8rmucd53oAEhgfckhntrDchujH5N4rc2zpNxqFXeC
79Xz+p8/v5/X47hNXX0fvLQ28TGrgX9++BnjTZ++8rF3UlYOpwr5rHgU8Ixm7/rkVvfq7ljWipe8
F2Z2Vl5a2EGkugRHCqLVcbJf9qMT3PpodeQz1b13Bpeo4B8vDN7tmXl+SXjdeXqOzsNzwPHn8J/g
PLCzwDSa2MPzzw93GmjHc8A6lvjnRcr/wK5zXT7xEmVfG7E2fCttpHTxG5NCyY7OkmkbjLyj1fhj
JEIbK7xWv6GBwzS9whtHYl7jO8M+P+bti9Dwpjx2IS+FFe/bM8Y4t/AWsTOKf8IXJ/MWyKf+Njcr
ZOxrhQzkdR+cW1hMiwu6eMVgdyteEb9tFbfO7Wb3u3Ps8k8w1v/JEcIVUd42//1f0tLv/56XpS2i
AlGyyFYiOE6xOAd/Pw8ofSUrsqGcztjbVUFe1yM7LmDQpla4YnZqW/EgRqhtDjlmpysnByDH09+4
bDClJQcQipjEmOZ/a/c0sqz+UDb8+ft/KxuQIFtokNFZ/UkgIv4DoDNpywY/8VeBCKnKy02h2NB/
FhSc9v8uG3Ds0SGiGlERjS345b9SN+AO/OMr5Q83fdEo/w5pkcnJmCap0py7aPJSlZzcZjyWOsrG
Ej3n7J/NOtrDD/6cybuAroi4QGKYOX3q9GR12W57RTo1WXvR+9wrKQ5qToRmmO0A2W5Sd2dL+R5N
BIqE8YV4wjr52MBkVprpTSbOY2T+3qCvaMCDSVT7EglE0YTmxDfXOfTgYCJXs8zZOcEaLa1jxMoW
/ip+g0MTAErFumMI1de0KInlGmcrDZMV9l7QEZEafgSjvrXkeCNn1DIYHhKFRk6vbLmTb7LZOQUB
f0EXH8JKvVnMndJucHOFfGaS2ANwziyVAlY8RBquykYjvxctBTuimDGzLKiMyMnNy+qbaNXH1Jwf
p4nrY7RcYrT3OSIeoWSBOfuPpm8dg1R7UCTmUYb4JTOrMcnQm/3WTpe8TlliqdcfakigoiG580LE
BD0gBTLwxsabcEWJbPM0pdgXZXcCgrJJTPy2+Cl65dKhujZxHIq0p1IXurFpeUXtHwp/OJhp9aIn
8sGMDU+p93Oi7Ax0IvDivFSDGJlf+miwUwgHagyAsdxp5ldDyJYSDu/Z+GoNyq4f0Q2jnamGfjWr
47WvOIvaZ3kUyCDorgGcvFi+pCNUoaRgYas/xNnE2ngk2rjZmv585b1HVaS42bzUOJab1YdaHHZ+
Gd8zLTyzsfPnYzXL+9JCbl0oN4uoso7lU2VYXhD5CJcsfOYNYQwdkuuJ571xY51fTXM5EBbFGa1K
mWNwbOkxx2w6rfTgS+Fk05ujr4tHk70mMclPbdo/VzOFldgU79oMTr9cPIFz4xg5xNI0r0FvggJP
/OAeNhX1oUzMDMR99rYZ6kTerU5NuEuj526ZJK6WfcuNAmdi9lSyvhIiDsRq8Rx15C97AguevFLc
eCElCfKu7G7EieNsI2w6oNCAaCvrLJSS7DggptZL0S7kS0F3GBEuI0bm1tcVJp3gOYB6iFHuSkF0
UsUaU6uPB1tW7Kx9lIzw1Glvukx8hcGsZcq2UsvWLyVTXLH2WkYgGQAMHUJuCVRM7eW3zL9IwUeh
X2ct30wNEduCaEuTvpG1L7EfKSKKq9QT3t2wfQsnWy0BmNdPSc/5bejrVn0f+9IL1WRTDkCPCRwZ
zHybdVeBpWQHB3nod4UvrNII5L9eO6KBnxGdQZ5k7pjjrM2/QbccSxzwqlY4UvOU+9+ifJQEyR67
YULiLV/Qhj74CTTCEe8eQ1WhHYGf4CaTc0+SHmWYqga7arMJr12Hc9BUAYgGz53MSrXC6KRAhqyN
3QBvVjYT/s57m+2+bqTeUGPoMdWjmA7OxDhYSXzk1wmvf3PXoh61kmdlTDcYRLAyUVk0tzq5q5Zw
DpmE1RHsHPBnM89e+6EV1wyhdQsApUDnVVbJxtKC09RI9iAam4ZiakZJ3yEn6EZSkNWACnRJKRv1
lyZh1/o3PnbphxdMH4pMWQFm/r9069pCUP91X/On7//t2JUYmJKVYBLdjSxzUU3/1q1LQAIVFMya
jir/F8WS+Q9RZoL6/+/WWSgtEHcKqp9Cp79y7EqS+scxKxXaL/edwcDvz10Tx4kvTs3A9Et/U1DD
mGeV2Rt7hT2XkbtxxoAgX6cdDe9AN3QlCZv/Tx8Zx1Iub8eX1t+p4rqpvQHuzMtwHZg5fk038Uqi
VuKhC2LzWRgMs9wvCygfAL1NA4gImGWAJ/rYBaiVreeGrugjUJ2VjHsPZQyYvGAtQbUj5mTT4U8E
951th8LNXzG+x2g6axvpzfBeP+I4x58ryZinnTgGBLoeeJPjfmB0u7I+fFKAZHdmWU0L/pYTYfYs
Zspqwge3YKDsgQS9DyLdM/ejWclPVUAbXUoPfu3T7Pi0I6sZYOhq/Cr7PdmysI2AYRGPvepO4Mm7
8EoM30C8CS2GhuNuzQOVvYMNxHuAxOa2OKexa3BxW4l35KBadQTmtA48CErgT1AK0qgoUNihgPd0
uMV7+qQIN2E70eHx303yEO7i65xwiG+UYUvTELp8DmGBcFnGcP6JLuoEF2Xf7Dfhk36zvioOZ9ev
7eK5p09U34wvP9u2HbfQfBWEdSU9ZZKrKRgWnRSSe9KuzORFetXVI6Ycux/sGvUneC3MQp2XmFRC
1bOV3QZ/PzISTl+SW5dsi1MBaIaB6QpKuKvamhdtulNoq3bDBBS9fGI31wTjq7k65w4n1Ob8+EhG
upt6zWhLe2kf7eY9SES6pjdM0GL/qheHQN6Pzy2KGWqi9bgfP4onpCvV0cJk1bz12pkgRXQoHZ8e
3C5xpY/mCSFM9SQ9J2+LIoaS4q1ZJ7ufv8cGBC4Tt8vzu6ofmrfM5e9P5MrvMOvY45bBshNtAG1t
KCL7Q/now9FpD/56cAc3YdSRerq0bs0P4Vxugce6TKmpE98TOuBL+HpMX9X7/Nhfwpfws89XIN6H
xNGeF75jBtHvKX6YkRIkLjgG7iYFXHOUNsozcFlemrC21e/4c3oDXdRtFp7lT02xmm4VB+qaSwYB
ZQW+HAvH0YlKNryk5uaNXUiOAqzdks6KZ2cb7AnXY5P/SEwU37G3qtezfB+3sote+YkMq+Oyw2As
IfmPxZv20R27J3T/0y7cKmeRmB8yA9CO3dOD+Va/1C/z2QhX6YuyIhyrZ1wM3cZHHsBfhE9lfJks
JxdWSeGE615AcebFhhsrJzMEh7jYG7rvmlwUZDG1a3AUDeReD/IuoGIgYgF/aoTPCZ2OMq4D5H3d
qTm0Lb4Hj7MMkWNPzSqdeCj5a6zDGnaA0Jkwv6mLWpc/lOA3M+1xVu3+kakJUyvGV1f5qDySC8a4
bT+txzPT+xRdkKPb9SvWow3q3ywDQrEabn3nIuKeKOg8TBgwC6QFH8EGaNZdRTu0/ic4hWmhJCTD
oW+PvH35InTdKq3DfXwwNmgHHYyD+2Ltb9t9dEQitv7UYTCgGl+OYtbN1iYSHy08dfK2e/UxEw8W
UuKUpSZ5X6xAGA7xUKX1B0ruIOnNlaJRcpC/YDUX5iO+8S4LuCpMDBz6q+5/ht1dG95gtxMUcKmN
R/RvcelmPfN9FU/5VyJ5ZltyvbF9xbQTAOazNq/kHFaVeC35hdh/LcRw9UARo760PP0QnxnioHPn
QlYu/37g7h4psQ9DlxER7K+E5Dr0xwjZVo54T9F33IEOvI6wmemLtBQk9E7ruZT3r4sODv41OqMl
WEuwXK1MQBw8CHANnsgZ3BppTrT6pakfA2/aSAgIIVXsElb8gJ1X9CXDAFLsXY41uwv2Qx5tJ0Z2
KwpoJ11H3gw0wNoFLLCa4APm3yZmRy2F7Y6v4X9cpDS0nPUecIusYnJRnSQ6F8+R/G6Wz8V44OpH
Y1kXCG+8wPRi1YnNe6agCNtUyUvaNXjHr3oveR34ZB8pwQ6dTaIcYv+UDwjFJs8/VweozK/ZFl9d
JoPlQ4lvU8N9klMgdjYxtigZR+UMLkLAAYm2dwLJArBwayiRXUpPo/QejLtUHy9pf5dHSGLaTueZ
Cqu1BJG6hOdi9+jgXo0f0VcMYfcJBAwPC7+Ip9EV1hAPH8lp1z3V66VtVCLT8XT5kxTX6EWzLYam
nMdx5E4JEl8EvsR2JZ8LLan2kCTVXtvvkRCDFlu3CIkHZXBkXrNPEb57mDPY4BdUmbW1YM+pIK/q
t3l41FTHPxnpg9ZDDqyvYvVIwNwrg827UK/q9/7e3/0XlbwgWkh5rSKkXV5q5J9lo3BcjEsdxsWa
VaH8oLjzGyy8sX8bhelI9gUYVd6w1obWdYZmOrPw0vu3CHQH6oD2n2q9DAK/HXIO/xhttH+7fgeE
r+ZE3tGNr54B2wwcmbYJehaS+GrXr3eyI7mSe0q+kgv8S2Fwgov5GVzik39GBxGeUAvuqkN8GhDD
MaLtXW0tMZ/nEviOvMk1V4Pjr/Lb5MiIGKUfh/LdrLc8w0Xowt2jSnfGN0ppzUZwcVLRUtXrKjjE
rvhYA1d5jQNPdOINH65t6zvegFVxVQ9361r0hKuy6w7aDlHjDjFi85iGV3HCJ0bmNE5rT5vtmYl+
7sgHDbyDmznSUSfO6F7DxGiPlUc3LtVPVVPZQvhgfWcXNCLlbFs7naswpIEsXOmb2LLnd36/jVYt
HlftEwC//tZEjj97U4b4UH0Jmk18ml2WMk7j3rFDeCIgP9Rw7BCNLUQNZaXe9BuDyu8fE7eMHnal
kYBgetlzEy/rTPLXvqqNTJOnOO1rs9EuGU6c+eZH5ybf5ig1QQrF1xj1LdIbzamfVBHMCq+xcMeL
kCoqWWbFg7WfrsZPtpJ8ouIYpT0ENuMAnQINnXqTb/NZfPPR/H5yzZFoeQ7D7mdS5AauneRUm+oj
pBrQ1lrhQfMzXf1pZDpsejisAQsVqLff5goSxCrwYCxsBZIgEXyra5CCsi2/8RZQj4qOVPEqnSfK
vIa38w5IDdQa9Spfw4P/JBy6zSSudu3TXNjTh36SXptd/RIX4HT26aH2jMNgrCreZ62HzPBqWOd/
IbYhAgs8uYqLUtQFWJkWXuB1vbeoj8vdVfft+Ggc/s59Fw4RSAuITZbN5P/Sd2H2/DOF7I/f/7u+
SxU1ScbwBvz9J6b3d30XQ05RVdhOSga8sf9sSX9SyAyMsCbD6sVZ+su4c1HJMcxmSAQw7S+NOzXr
T+NOWsL/3HX8p7+2XWM7pFrXptNZXlsP8k5HqZBC13mumVnUoFC1m4jqIkkfKhB9Wf5tlYBvyH5y
W9ZDwMz7fdJ9tdOl500wuTJU78xFXI++hJEM1s5a8NJ2PUSooqXa0Um6xH2hAwZeXuC+K+7++c/I
dhQ+5AGU4bBjPO+ogDglL7hhC1gAlLjj7Dk/l52trrv8VH7OD2b8Un8G9yBfpzUTJPTCy09ATH8s
X+biOoLuRShyuAcfLXuzx+y5YFQ6NmdqSZWipIAdux6u3eouim62h/noqjeYqGl/zWK7XkwwmG0j
xqmYY1ilNu6ER3+rH6sBo/iWrbInvonwOHOuufXSqAY/xGuH5eWl25kLxcyh7RSJ0sEowzEbxXa5
zFGdcaEkLZdt60e46Q7pCdbvj9Y95KuvHOgmqZv6i8aEc0X/N/FvlezwoXc/mKNoKHRwr3oKBlkq
2J6A010a8IjeisrG0CjNJ+WFFCkeLIOdi21VrJkmntXBGcVLr9zNzmBFs28P7JvgTdUwcDyd9o47
V3xnjWd88tk+YIs8h+/C2ZRfyW9looQcRl3dwmU9GiG5R41jvWsk7BKNLWz17CCFmDY+9NjRrE0H
oQIE9LSVHtESUcBS4k4nquAUWTJXNn+dQRkmGzP3sB94Ufdoncbb9MWwLAy9Jr3xh4QpKiXikvW3
kh47FqzPs4oB3+2z/cBPl0LMkPBviuz8U16EYro2HqItYOMZWZPrl546uuWLggB7X/TnCPRW+ggu
X9FYiYfeKHoZM4aaAvkNI7RE8Fa1FUiFEt+ht2/l947Dz+04NqMtpNNQdXmUMPNnPqMxiKszB84S
A+XNyiVs8WG2Z+B7EPZpNkNG2uRu7EMbSWLbHnm4jIV9pkWEiL2IRbCeiiP3izsIlWukaECOCvi6
3gFh8XL9KeV+RAzN3tXgjsbIHF4U2n30QbmbbsBl/QQJLXQklw9nn+MaZhJfp7Gr97fjrTVQMiFg
Qgslb4kw4Lnotvym4YJwas1nEXDW5Vpz6/4TLVMeXnhSQLZNJwzhmnagRI4w3rBqDHi4sI8I9NEy
PD3bajEdtCeRVynyIuGAvkEBi8RrG9k5U5FCaNeVsJOCIwrx7rG/9iPRTYtgyfrGWtE3XsOB1q3w
uoz5Ap8e+W4kl2D4XtR2U68wnh+Lz7g5hRQ1xAj84OfMFRyulfkAHDggFuIzfNd+oCw3ZaQNtlys
DApA0xbyPXPj0R2LvTURqnCLVLj0dqCCmXL80avjbdNt5nxfqz0CMnQS5kOy7ZlfmFvKsUoBwIzY
IyYaNma+ekCLRsgB+09WF7lb4wcJZqQjq/zO3nnpnAa4Hry/SN8tN+ZF+sCtK6cn/b3RF/1f+mV5
EML29TOj+9O8J3LhKpir6k3am69kW4KIjh6XImwqXyeDhz9imL7C6IPwXYVchRNppyXmQ6BvW8Xj
fw95us4tlz+laW3rm+osweem/oPO0s7rwvfYvCYMy3D1pstHVJ10tR3b7jnd46Hiz8qIn+JgKPuE
dVW1g/wss+oubOW7fmPXHXzy09r6Xat8dFg8ZXR06Wnwr1bDpaZ7WBbngKuqWwxywLzwuZp3Brhy
S7Ej/T0czgptf8z+6W9cR5iWBFqfM3tRwJIt9fOufo7/N/gunPf2/V/D2tN79v3f/2WxhWaN+cv8
9s/f/1sdAaAC86iEQupfNvjfz29JtjT+ybT41XGqI61dpr54Vdl8k+7+nzpC+8cCdJL4oZQgKPXl
vzK/JQiROuGXBfsfbvof5FatnAda17Thuc0agmV58Zjtvhswm2gPqUYcSEfUuDrQTSMdaEYwEfNb
WtNeWfG9q+4GgDxiiR7mgXkCcXax9Vbydku4lvqZCbYno6FTHqJZcycpwx9Se30obmUpX2fV81iN
Xkba88g7PTETT/XnB7UoHpJ6XyHcyQ2J93zLha9wU7Ipo6oB9oYZizdy29df3SLVUb4qVDhB7pNM
PgJkTSoGEwZyB1KVjn2bbITR4qJnrOIudYO2WQlFG6KFGWEEiUQ/shSZhEsAS7xect5m86EPYZzD
8QymvcAqrWhVpxkCJPCQ0KbtLPV3I1iAhfzyboEhWkxMOPQy31FlYPpoLaGvXgmL2kVdtdFTfzOS
leKn/XIrIZui1eW6IQXQ7Sk7mmXQFRMXUoeEj4fb1E+/o7Z7NVNpQE6CWqcdEVbMT6WAjoiL/Ejj
4E/oRqWQPeV4L5gwCkW/Fvx5W4TlZSTTMaA9SqcY7CzS/iza6d25kI659KBqDyxTV7G5Y6+KK+sW
YzivAcT7hgHQDjVJ4W8lEyC3zsjTwGiaqI09yMUX9/He+G4iLwxz8h2V9t7P6C785DwOymUeLEYo
IZvVvivFQ9Zl+4bNKb5eBTSUCVCP+E48UUgLV0oUUeRl/d5MLcK6TKb7pVkd5RaTx4C9v9U8nwM8
qTIvq2WnF0kbYFmg18IptV57ibVWqu8aH2+RqBIWofwwMT2wVU2tD6vvPDXwnVgGoW0EJ7bScBX9
nczcuy+Bb/aEAHdsx4vywl10GNNfJzKBfCyyTcZUaWSWXZOTlaMKhrwysvWCS6DHP3gSt9pY81J/
E+eAdgxf2EzC/AByof/WS9S7em4XMZ/ixydDTLpKAsSwRkktb1UOayThpiy4CaMzHynA4C8OWHZ3
Fp9TaBjbnjyMlF58GJ0RAWATAFoIyXyZLlnEHnTOP0SLdwwC7KCUj2OeuqWCGdR/g1IEIAWtMeTS
DtWAZI4k1OhbFWISRCRHVyCORwBpzOKlwNSp1hhRMiXjtozOxOPfhcWJIsn2ZwFdDa7Rudg3Pqmz
aOb7Ug7RM2QE9KCvsaJxkzOsoSc7kFlmy/pLkk3bLCc/bqLODq114PebyhKvUwchSwHXPmQCe4uY
Upu4tcOgde+dEO2Clr5ZKTaJyFsdpKVQYPst6uAS8TgaBZM+ldNaqF6KSXmby6lwssB6meTRyXwm
4OSS5cdEpQJKU50Bh1rs6jQ9BSk3uZUhFGu6KwlyvlGiTF/5ap+4lrhchxqtYOsM20knfW/Ki9sg
UzAI1mIkUvUXljsl99DK12NuIv1C4mZ00davMZJMrRjZccElq3kNhfJatSK1xwCmzLQLo9w22dOA
vLEm26ht3lMUV+bA7MOIemcyzO9MHteaQYhK2+yBYNlRSHh3jU3XwlTQtOY2xg5nCEzbuvMYp2+B
UO3CsaR2KNasq0nNo4rpfLivmOwtYoOxG+EUjmGuhts6Z41R9mtJbzZWynDDUkiD8iOv5+KVd99d
DolypPHrGOMJ8N0rVl6TMF+jNlzLPSuGMeZC39AnCR0IIDmkuAlx8/pvA4O2KGOSJjzNYzWz+lWO
VsDuF5Kz42MQoZhMtk08QVV/TcGJqNTJtaSu5ZAL4KwyzcGdbXiz6Cf2xLqojRmfjahcCJ5RF1uD
UBz86SroAhVhaRe+zLPaoRdPnnJlU6DbyLFayOR9dM2TkKI3LY0LOs6tAoytE5NLMyVb3Teeu4qt
XzI/RQGJL1Z9HtuCMd4+r49ow/yVUgcPXU6Ws0H8qDV8R3G387tFq0HbmCOJKCqqe2JpK4ZWNVlV
rc4BUqNulVJnBAAXRyTWVA+SEC5phgaBe69KxMs3jC6ROe7MQbK4fqWv8Pictp42pVx+KJRZem5S
TuuzXDl6XfGU19iuPquJYVc3sQ/NaW0HVfcKE2oBgdFsXYn/UsJdjXUk4lhum2W0DXwsUnDtTq2T
mIGX1qT9lRGkkXyT+coxMB+bXr8Ukt9g8K72rQ+IVdnXBexOWfEMrkuhBrRfKA/0BCwAwPhb/UNc
xluBFloRX3IspVob3yN93HUlOhIGt3lafIkFTrQkYPmhl2sAYLw0iKkXzdadO+LbI8ZScG/LoFzn
WHrrrCYJuRhWPMZsB7jYdhZCXvzidAciQzXF+oom1qTDU0/X6ksnNbFAsBwFjCxG+kOj9oDMUlg6
C9bj7J/C6rkEpTW8cqm2w4CBnP4qCxcFmVELSxfpC8c73f+YsePhJyV33Yi8Qvb54zMzxbn8UZZX
Q0beQENosTHJuAi0BB9p24ihRspLWLcuyTytMuNLZW3UcSs1LXTbkheEqBHQO2z16VlbYmV0hJVP
ovhpdK+18DYmxkpWW/ollV5nEO9CkRAA3q8E2dwrJbNiLhwpJFWuzfGAX90v7yEEuxTylmgyoxl5
MM3INWrNzYbwqfbheSGM1dlkZz3bORnbLjY8vMBirtotQdVFF+zKPvwquufJ72BmllupL84kaNqC
WTgWOIMAyQ/G/rFq1wZFjOq/jyWnj3hIfEJq8JnLPWyDmyBGh5xmsMChMXAMVpjHRfiF8g+Ao3Zr
AuNG3Bl1lxzoq579GCPZSeFQ5Px/Wb2Po0jf1KTXoILno/SqE5AT0fVkP/ewGRTI49Ux6U8DXamu
AL+2fnScpmI3EQ34qvb0ZLghpepdpDBTVE5w4aHm2TFjjt3oVDSvKMsgnfvsy7n5xcUAgVSP2s0s
8sMsXOMSIpIpbLsQ5b4/ktLD4CcR4O+HJWDd7rViwSQTwdSQ1zKs/8YdDr3E4twwLSaXkqb8zz5A
zaSt+LXD+fP3/9bhSP8gw1LR/j0P/VWhgsvENGDt/OSD8Vv/bSkmlEHVlSVTU1HpgvTf0fnITkNk
usxzGWvyJfpf6XBIpPhjh/PLTedV9uukNBXH3G/0cTzLx/IThk7NJlD1dHLXW/1pGN0E8cluYgSB
Jwr18IHsFfTnG0L/fOZLPRwdFk0iXo3xzIJ5foDVyQGaZF8YlPgiiU2Uz1zI4cczZbF7wN1HaFA6
dJzN/KAwUXOCH/lneGx2DBtB44DQYcWcnZsdg8g3vFN8NZ/RswvHbOHyASb+LOD+GQIjNu9QeYIf
GrnWNoI64DwkEUL7qbI9Jr/1ZB0EgRR2W+hPkfwC4W9iexCkLn9RB7dBK0ErV4wsLvbMY7SHZNny
zzuUl3ou2xhi/I6NvKPsGwr+/qR3zSVkxFazL322YIrfpvAhijiEyWlBFB59Cy2amuCZDMvuTQHu
2iVf6fSjyHQHRQL6GLE/K/LoKh+xJ23gbCqerz0IA4Ho1aE1jrmnm4o9pmRJoUnU8hCqUQ6I49sw
kAjGo6fCCCR8KgS38Z6c9uSA7oPgKnnldpwQBWLhWwE2W9OqYjg8V864M47SWjuqD9XndCZk4aC5
pdu8jldCGEhFd5nPFFiYd3wQZ9BD99l5kb9LoRIpdu59ID6pUP7uBNlp0yf5XipnZtWHIcBrGHh9
chTZpccQXTBILsxWotwFIDMsZ0NykKjL+y2VQrTE/GBhXhHszn6eX/NiMoeOSAKysQZccjpSB1YL
LvLYXGmMFhub+DwKrY3FtirHQ8CyP9V2/JTRYPH4+S5cxx1zwY1xGu/5yX+ptrI34AJRbDo8G0H+
SWDhO9CVOh21rtuhPqltRTjlOeS4bX0SF3AD6tpTfioe+/voRpfgKQSKUbqU2MOAraQXbFlZRWut
PU2FN5mM3I2XsrLTmVHvDDi4TImiGJlQVQzHmzpa192tfBeGG0OpPNqQbPTYWyWyDqrf6rnQ3iZ1
M+C/eI4e0P+EOwB6Adh2OOR4CAwXwTFVMeswdmH1rr+BfK13kN2qYQ2Vfdpi+HLklXVn1g4fvRXd
eC8+7mh8GbmueS/yvsBfmL/w5jOP+Uv/6ZhH48F4mHatM3/G2+A94QRIV3zmTh909tGIufMZc2a1
mdbFRtliNSGECn1EMjv6jSyoJWnKafYgMj4YIFhf0mv2bM+XjXi6G5Ej64+ldWu7bf86vuJK2ao3
cri24dG8GZf4mK792/CcfqfrwrxKwi2EE/1qkWVFYOI6PY0/F++yM3xxh+pd5rF0WJRX2+4n3+pI
D+mpe9ISFhq8UTwQrRAN6+mxP3Xnctce0+si2drp++ZsmJTrIW3c6Ymt4jtLEQQ8K3lNRJtz99nr
0L2QmWhbsz08Su+ExgVo0yi9Nka0QYfOo8ps8KkTPfGxu5DAIB15xNMN+dBsY20x3POxBZS15cnt
uIxNwT0JL0VF3eegdVbChhJVtcsscusXs31qoCosFtbWIQgVNRDk7rVOsJMBfSSFatd98DSDPHnQ
n5uHJ723W1t553eAFGvh3hfO9ODvSVD9G5/KKt5OnfPJBMWBjPJ/njuCef8j6e7P3//bqaxAf5cJ
bV6ykH4lxqv/ECGIQrMTYQMsA8R/H8qq+A9VWtSmbDUh5EHc/W3syKdwhHIg6ypenEVt+lcOZQny
wB9P5T/c9D8g49s6VGNNS4pLrCSM1z461CdJXNiFRHLzSHh6EO+ERrnKEiJ5YgeEwPJkbPjT0lnW
aO+QW/A2t0JEyJg8VKvfSEQoxBH+ypqg4IxNSW6sZa43fUdQQ99sMopQIUWzOeE0j1X0aeW6o3kf
ejA0eWz38VkfpLWhQKIga9BclHo1nKtK2we+v/N1ayNVSOkghGpoLota2KcC+TLLlo1cjDZgADZ1
Z0UYdhXThXD+UrjIdYF6IeWNU8vf9mzJ/KB0rG4GzJZ6eSs9tOaHiON81sj4lBjaQNZLyHdJn7Jg
0y6hRv3gxaFpV9PkSKP2OICs1qbyrRv1dTone7+ABCR8VIV8NADup2itxAmG6UxuJTo6S7mZ/n2A
VWCZn/0or9vxK2BbLM8vMsYWIcYtieFT8uW92ekHCOR7gyWWIWOcIQ3TzI9T1nEsQ4SqAxe150oi
d8YKK5wszJg6cz2aX1IyuYqPkioaVdskTrs0A7cqRLZ4uTdNzaskQyWjdUsnoplM35mScRcntOp4
+rKmvVTMCCZtOExz6UWatRXD6BhKyrkaJm8KcvTEKscHaBFo/qNj0B20MqQjbdtoE77T9NGca5yG
Xpt8qt2taOmYKjjFI2cPwLsooRcEI2cinVI9Mf9/3J3XctvomkWfCGeQQ9XUXJAAcyYlUrpBKRk5
Zzz9LHQf97HdU13Tt10dyrYsiaRA/F/Ye+1qocZkMGqMVq27gVjWzTEXgAVEgcOFQ7FwafS75ucg
O2Panc+csSvXo48PUcp1GmL2TwCqEj/gCFcX9WisYkV8JwHWqeAPSIKAbL5f68qJGAYojePTEAhb
00NRVah2EaOO9dmhhqBCJbw6Lo2Uf+jVz1RDqJdj6x1WtSY9ojKyDYOJHsbRTCSqyXrJSRBNx3oj
xMFF7SWewLvUfxPbG3s/x8P4U3jKqR7PQ2KuGp09f9HNTSNmacxMY4R94z9FUriIKWwGnBidGq2H
5u536SrV1ZnVPImk1ASZsgoFFUoq0qpeWTQsteNufEm8fJ6QCAdV3yCaW3Z091qS7QB5ZnRfqliY
B+q9bZJZy4aqYJjcMeyNc89pZGM7vbitm7+zSHgTLUBxVnkKg3ql6Syls3FlSf5+5Eo0UGyX6t5r
zQubZpMOVOJPzMK7MBnfJkV46tNylos6GD1vGY7MRpm+xwVMC8udZQoc7FpYqDgWTCRARZPbJmv1
3B2Wvns3FUJ9QoS42mtbnhI4jjJ8bve5sCI7ZH3RqTuPpt9qyrmpkEjQVYexvVigPbKwRYws2CGy
55w+V5ZwsI5br7tnBTrkDsxOdDBkoiAqFzgZozGCV+sKjZBOO++DFibZwuy+VKVgZcnmUpC34sDa
Eo93JiN5IkNLnFjz7UNCoSuW+8IrF2J7NfubIW0a2XwkEklY3T1Vq73qd3iEwK3V5O3kyWrgzll0
luNzzdaWZ2to00qNkcSIqoN5ryDHGy65WRuiM4RtK6Boz/t4h01pUQ3+UgC3qwm8jHl39NzioSg9
XqQrZiE88uFLi/BoYF/uI/dFaj7U+WdFWmo2CSVraD2J96Rbw0YSQuRX6O+JcO4bXp82W/pNfKzU
SfPIHNt4WMp77SV0X1QDA61DKBMzlB5dZvpQ/M8RSTcKJW+vrUj0ZPiISCMN8KyZ34R0F7EoVaap
ZNZt20G/lWPGFPjDqt7Hmj0zoU7+oWLIqYrNk59H+6qv11ESngU138j6ngCHwRo3A/mTBCh43qGs
AAMSelupSH81ZHiDE+eALr+JCXp8tkM+RBZ0OPMe1WJtsNKynhp6igianYm8pBLVtRviIzNIi8hB
Dgjvuh4gaasBRSVbJZTXeU9CEtGg0GVJE1WPdYVtof8YadPKvrEV5WMIsrM+vCU8e6vzW6TWg22G
4YohFPw6tCERbDk3/Cj8yZPuO+kgF0xk6E2y+qr76jlr73pLVkhzDrrgpDBhjcUVHkdHbfpDNqpr
kRmIgZpTRZivFv4xyI5dsVbVM+48HAr3GoBCkxxybJE4EERJ5MejOjENbNUZi4JAkdB6UgXO4I6h
pI/SSO/PvMzJwMaQ9B+zYp4ukHrVIyTPETvqTI4goVgcoKXFIkrfGzpOgaIhUK4gKQ5InE5rUMZn
oZcWmgmi08LZ6zqmFy0qGUHISKsbKbaVfQhEsaYFI0YwhH2CJjO+CVFwKKiVy1A89CKjoRBCjDSo
V90goLRLnTBGpJe3IqoiGWO0WS8aE3IlRmw1chEykBnajau48FdGQep3Ksq46CK6puChT5mk/rNl
1ce29nYUMa9JFW+runE0wHp9j7ZdSBjnB4DEmIUTDoPzIMjnWs6QGHelFIIn9DkydQ9gY0F2S4J8
vlNOTVatFYt3ts5t26gzmvDwnfHZomo+kqBcelJ+UxSws7W2a5vu4ivf1I4NpEo33yTiwUMgI5TU
C/X4LDQ+oFeAschUWkEyZ547vKV6h66ZVpjpZVKoCKKLcGtw8I+89cJa3WlKsyCM5phHwkoAMx3n
uy6ubwmQ67RE6VTlyaKpinVYImCM7Miqbob2mloVwSLaNo/yZ71gxprxYzUSGZYo5r+cbJsqkPda
0H5Fuum4Y/LlKdJuALKhCP2lZ7jAEvjS+vFXpVhfQO9WSkv4dIG9Ts9R6cZPETefXm4R1sAHLd6N
bJh5EFsrJbPHkWZb/ST0Yx5orwUioDTGqsd9IEU2IieMZL8EcMJDvo/HgB9p4IjC20DPovOTb1Ry
gnoOTN095IE0F8Pys+JnpAbGvCPXIBONrUu2dFEEK82qbQv5alzRoKqtQyXi+MzpPbFZZST/YiMI
G+NQoQmyKqIJ0+J1HGpgvMlirJLrmAi24SONznSSD7j6cNCVA4bJdu1pGiYQYEzptADGwmEiLYNf
qrsezyBfuvhiY09ZR0j0KupLi7QWDtdbKT1VoOZSNP5JGN6CBiSakSN4guRg5JemidHJ+udROXO0
zqf6KAofFZu22HsuenRIQrRQRKhMPd5QRGauz/BiyqtB06dP73UfQAo3OSMA6pRimFThNB071XVU
QXoYdfgtMbqNjxy9j4ny9o1FxonSlbgU0Oa0frCy8q+RwEXZ7JEUoazxCFFjyu+MCum4bFmRDxhk
Sepjsyl7oOa+MKd4npUZsWjU5cHAEst/jrGOMSYRG9ga3G/HHv9Kz86NZ5Kg1SJqx46U4s1k2qOZ
E7qEAb61q7tyikw/eHS8aQvRBTFhzn4gfmpYkigIyjtP3SkRUzzfsBtX20SZuh44Sj0XGKjROK1y
qQe+gSV95WjfWOEw1QaiFDRrJdgo04pY73n3iNlFktyTjny/aLAy4zpJ6hHHdQT+w1u1QXD3KrbG
6fjccqGI2osK8m4QEzsqb+oEm9H1Ta0K2yo4+eWzxvjCaFklpiORjc2h1saTh7xQysNNYsSbjPd5
hPNCKT9EoF+dIOyNLDhaKioEI7lo5F0PLUHivSyvTWwsBe7YkHSqRHgEgrQUTdNGF8qbKVgZPYkF
DNWlVH0ze3dVS5hCCZ4G/XcPBQAzro8XBgEpqfVG8E0nxnKQaFwEuIUqAX2Rfx9LBPA1jlgDQ2sZ
EU4Ys6ZIO5bpVn5pTW9tkGlUGtw104mFnyNt0yuqH20ny+V1kLpd0nPmVsMqUMabxRUUFtGy5eI1
JxJt4P0mPFVfwuwWE5SUi2CrsMCXHliq/EWN8UUX9TzHtV2xp1E9cpTWgXdqzLtKnDOLStRrJGOq
zBnLb7LSv3j1eOMxLuP0hmPN8dVunTLA8Mkt8PFCGdkt6dWlUKwNNfrsFMFhiTZzJfA58KHFCSBM
d5lUGet2ji+uHTmChVP4rFEM7jpQ4ALxKal9kkxM3mPeyWhRpXL7TBHGcVeamSyhirBf4+yP2Wpn
qOqYi/oGInTppHcw3ZitGAoWIzYqQ0bfmaEccVtbY0PYmEy8mue8FOahEYMcX5sgpxuSJq2kdAZu
gH15S9vWKTU8hHJ96IbHwArcColrsl5HiQ2XgaiPlrYbkNGKL2GJctIkJtXKF2biXdS6WqmYKQsI
AqPwVMXJtePL6+1Nc4N5RySUHzGEE0heMbxNILvzIKPiMMmP6Kr3ZjLmxMKiRpaTikQhEWYvBVB0
OPb8YnxMJW3H5NM8GvEhT4+D9q2s0pnpXYSQFVvlCAk3/ojEJIlaruebWCVyyvBFBFRXITo2k3Rj
oiAKQRgLNRpLLF84tMlbXibIhjnDY0+c6yYkc5bzaWEuE/ZVgjWuS9naaJ1gt5xfouazJMvv4A8Q
mOKpz/sddMlTmbH2w8LlI72Iu8dAZK2AHsQM2+fOWkYpMFziH2JxPqiPPkcCW5XzKq/nKUQGLGc0
NnShocbClRsDFdGgtraPhQQt9jytPxVKugRDj2mkj0i2ntUi24yCtxRMd54ybhwwifVhw1QMRKA1
AMVp87WrabDjE+Z5kohtEDOSoLo7K4d+6SvPzTA5nyZSN5myVnFh8UyWc7ZUiTtzS3U5sEF06erK
+jnF+iUhiTL8ZCNBQgpqdpBSZAfcXUNQhOVw6VFRZsxfXS6qbrgF1qVUaph9MhHH6Y7SEp/WFOsl
7yOUQynvqqY9iUwxiA/bC1K2zIJ+P2DJ0Gt9o1TvangrGrz7Usy2AisMh0CFbNhFiSnVaJ2V6Kzw
0uXT1c1Uow8PMocjJe7MAmzI97TNmFyw5qor+UbNHqNl2DW1Wl0/DVqxa4RqbXgJDFhW976winDy
B/RmhQZAh+V1goFEjOBD8FMNeJPlGpVc8R7S3Qx4Oa0EmOBQOEkf2XHPG0vy5lL4Wir3Irr3SH5F
kWIAU9G06FFqw86Rc4iMKooqcBSPVw2DpKl0K4MNqStRwYNkyIDche1e18AewC83s4+AN72ncMlm
bxV6hsFkDkTCnqy9RvTBffUsMo/QS9XOc9RmveSdNMm0+7QfZr4Pf55aPvAQcqrZQVPMtRm0F13O
5v/gsSh0OjaGpGpgsRBl+a/Hoir291+XlX/6/D/GotjpLdNA7ClZsjIxRn+UYwJGZhQry6pOyuYP
tg5SPjhfTdG0fk/gZAz7nWIzBYBoukboGaqH35B5f4N+hyj017Hoz09d/cXWwTsvkjJRbI6p8N6Z
WzmgDgKruCeoe9SexC+jvppU1NExME6e8Nzo1JP5gkBEUHncdtBLJmfRX3k0DVrIrnN4Vjll0KJc
sw1TjApxPRsv5hjSC15JkI19W9473VzW0nDOtPRDl3DqSqkH4FIW57SOMTED6s5vxaMQqluRASBE
j9QDeB/Mk3Ip7ehDxIAw92evnHBvh/CE/cObsFdmOfNP5qY4SDvs9+IzErODd7GO5lm40qGRd5mh
AL9ieG9428dgXdak7kk00808SogAXohY9R7aB4NbNDJDuuTLRSt2EjDl2luNfWSJKOpb+Enezkl/
zj+lW38r13nCcUVsExG6M61bKAyirDkKq/xUbAiIDz/ITsMx7HInupmb5NLvUHSgc6P5pr9ey+wX
4eE3wJBxVJIGNEu9JQU0GrN58SrE8343Ccqm2mqX3uQ3jfyDlb4x2Y9UI/W0vo+Y/WHXkuH8Z4CD
0jVhzMK8BnviUWwTsTFryESD3FnMfBCi3av8Jq2EG1MFB6dwd6GzGm/DQduV6aITnYoEKx4EB/CF
R44NOSeI9Alx0uzjRPg8QFf+W5OwAPD0NGqkIVN5bMgP0dHJcoykq1FyBmNnZRsVzEDVLyZOO8Hu
iuSoBlI1z7cn3lCCzZtKOGR+Bt62SIoLA0DPzL+qcUbnFOL5N5YiY18KHR5ltM0YTyMLjhmOolBF
3TeTmKIw4MQA7Oxo50zF7i90WhLUlpZ4lJdJa6UzRb1IzPEpk9E/yZypFQ9rKB6SFzHAZME3EwXh
Q2YfXyfMZqyjwJxWxpk0lMncMydizENCAu8WF692F/G2YdIfwWtrlyGkoAQfn0ZxPIM7dlLpfLj4
btUx458Jc3ct3FWExQDw/Nl0dYo2ce5iiSa3YJ+xU632VE0iAl36jBmk7WJKsnTkm8h9nX/X/T0Z
lsSQjsz35uaLBNHVvdR3+gLp3uyxsZMKIidzaj8xpawcLw01TkBFJvnEfLcO3aUOwQUUwEp4ZyvP
r4pXWb/Ti1UkqcxJ8WLKPmMeq35BS90gm23O4G8Ijrf7T3+eL8oXtFdY9o+8n5MV8EtELryIM0jp
M1rVdYsD9TQ4+P5l+E7Ya9fCkvgPDMCERnxaz+KN3e4+eGQ2gzF/RkxWczRN1oD8hkDs1xLnr9HP
myulN/QGlxATSBUy5Siubqde9tGMWSSj9/Jb+BztEgIphtnkKjmHRjVPzKUuvJYlFtaFzkCnuysa
uu01M0sX1BxBDYmxgbKTga204Pfk+UK23kR5J7innrlM+Ql8V/jSr2q5csNXt57yMnpewtKmKBys
2fChnTMsuNUOlcFcuaRbgMfLfpPJz9oy47nyTJvZE+XZzLPJtUGP7c1I7w7RGUMmvPGURKrn8mDM
23m1aDdwbLEHg6pYa2RgENruIEjYyA8DOeS7CrlQm6MHxO9REtRFII4CaGqu0TpSbG5l7l36PH4i
Lo39diGSQPLoDwWmFp9Ng8tdBTCQ4Jgn88XCVAIFXXPn9Z1oG5GBANLijnHKLHqa4m7czRA8Kbwm
MsP4NiGy8Z0/6HRhQVpDtyWqhBeBjGItWRLl0c+T4lyVLPoN8sazetN/WcRoYH05p2fUle0Tvx41
O31tn0aOgbtZ45GZt94cSMaXos/526zWGIbmNAB39U4pFJ/jDb/T0M++hxuT6IxzcpS3GYrFJfME
QlfYO2NfYcrI50jMT6m6pmAPrEQ1ZwM8SVY4LpES5Vv/HOODLg/+KvssL+WlObV7UXaMaKm+E7FB
fEaPBXaG+sNq7KjZpufsaNBRgn5+ra4Jzmi+R5nNo0W9Z2rbs7TBZQxmLCM7zo40UnROrGF0YvwY
uHcGbSYThsZ0DOVKehSPWcVorZ4ZWaavzICDFEVK9FwOGyE8lDAf8q2k31353UVEbTkDNnandFCi
Ho2NaKMTnqUa9nmrPQrYFsggmcv9NVA/c/JNJLSgmzLZNiywTEpNll8YLWVlpcmLRt8nd/CzkziN
dBfSeLBzIbqOHblAsb0cAicvtsQDzEGh4EzTbgChA+7SGmgbS2YejUc6nC4zUP2kvPtUjTz1a4FP
UCudyHUkaYXooyuPtbJEMhB9EGWVvyoqMUGQLDc5osQp0X7lonlFghnYBvkynVOkj46GrYcWk4HU
WIvu3G+Q/8/6V2XaDNrI6dEhRNVSVtelcnWbBYiZiJ9px5NZetGRF9iFwQOL1z3/gwtUalNMOPIE
Z4Zzr/21mg4fMJqzn/xCf/787wWqhPpNBaQ46d6mwve76Xj6c43VvPlbZMd3FR2r/CnJFgKYggaP
tdt/ClM+pOnkdlLkilPQ+9/0G/9al/70iCV1Etn9QFdEqO7WWR6kB+qy5lvwFq/Hcl0PC+VDuOIO
mCjmvo8AR126e/PVjxne7GnWWoDDdw12nLUIUTmNWxKm8MIowQJ5dnhtiqexmgO5WXn5jtJJ/miH
11xn1rxSLdarthJtQqASZwfDTA87gU34qowcXxBWWXviGBGlOfxi4nhk5x98OXJVIKZkhyRJYMKm
q+0vYOEa7K9fLsc/f/73y1GW/jVlORuTpx3PuoRY5PsVOX3IknRUJqjlpyvzDx2JAn7MkEGCmobK
xTl53f/olyYyGSZ4Po7614T7+Xd0JIDLfr0uf3ro1vRO/PG6DINCHmLTqEH2ILJ8SMeG0QeDo7mI
F12Zggkh1vcna2ViDBad0RYdiiNwR+VJJtaQihqe5kqGy3lxn5l/ydZcrRe9thsXjHlXyk7bUWwP
DYl34Tzaekz/F9ousuxxHZIIltouEbGQq7vNmL1OkTNAuwEBccNt4R/PCHp1wVYwHLqVOHSomVde
ukkVW4Kf+2wgU/ikmbi8Nm8UJGZ/Mqsl8Qayvsbgm1mf8BexzAoEoTTeKtX21LpMLcL0Zn5RFGKm
Vnsm6BzGs0a/8fQQtqHFrwD8arMcK77okA+BhStZIuTiPJDyd+JMSVvG1ats02N9hXMabXmMjGJI
lpY3Ndh/Y+VBNnrzZ98gugi8eswrdTWfdXOWjojOJDtdeMWbysxZenjtcTQQM8Jgt3Er2QOZrA8R
PWQRHEqf+o/ae69Zx7pD2PoU4V8twYAaGwwsCdqwoHYq9hEh0CXdsH2iFd6Qw+eao5KisZLK/Zgf
9eRqMN9h+3U2N4F6q8VDZDLivETFYd8zRmIjfElP4050RGikwMTCF51d3UX3Z8Ris0RYpCvVZQNT
74W5B9RgyTYq0t7Fq3h1qQDR3+Jr5lNU+0NhV2pmTqTNczB2afMsJkeyJOBI28Jzq/M/4Ut41ndC
/s4Syf2goGRSHZwJ0iWlgrWTNdWYhfUZKs07qRND8I7l6DXaFhuCDT67ZGW+qcXWAhQd17kTZYHj
gnRurmm7VX0XXE+05AWRLmPS2/HWG+VFmrIX47+Mxruq8DJP9mdx0eq3ugIthA72WYYk1W7xE0gk
m/gHUr/l9GYRx2jNZOB4XFNuZZ/92a4gXUNbDte5svwK5m9Y1+KZPJw6Fs0QL1ns6QBdm3V2Cl7y
S0xewxjZfrw0yyVVkAb2rkXsi4B4VLbub5UcFSYVZD6lrYnxWcxWfrfH3bnoZbh89MC5ysA2WHjt
qU7ipb/3S0xIkxU/dtIPQdzp7q4YVi76YkzUui0hLcaBgEC2mOn5iv9flX6Cf+fUZ1RvX4nd7jE8
RwT6vq6K+l5kD7ZVicyYdhUBwBqkjYxXkOF2718VEdfOF4hZOizB1sHH5OOxMvY96AZ8jLWy5c9Y
aAXyXCJozo66hacjXl5k16Y9gMI9X0O66fUgAALlb6KIUtWVSLW4MfU9Co4eRx5fPn1QD+cdOPlN
+Bq+0tCQoNfVW5b95ZPviFvGirxMwAcmctKZgrBkFc1blKfLL9mV0wqjQZiFquM+Ncb8ObJOA+2b
rixtZe2JM5wdSccIei4dKTNzJt0DWmDmIiR0GMaxypcKa3vGK8W7IX8o0l3YCvkDcSVhrd2hGmyt
cbCBWSthIX0y0RDldWaRIAfnrMDQsw+OPlArNLVQyr7SBgHWHdU5oa+Mpc3xiRHp1z/4fDVRPXK4
MhdUDASbDO3+4nwlPvjXcu/Pn//9fCUpSWPaq+lob3UZL/Z/zlcqPkUhWk3EAs6Hf9BpKgaOC01W
RSzrvyE8qRP/M48UyVai4MPjwTTz71G1qTB/PV9/eeic/z+er1HMdq3D7nnookk9YolXWZe+KUAL
UvBiQhQ6XYAvAd8xeCjpyYwbca6pGcDOwc5j+eRVercOu247SOY5l55K+aimu9yEezJm46tUhCs/
lxu6opnBli5iaq+ZvS2kHnKVZOtG4r71ExBQvUWOWoYKIGcZKOD2zTYDUaJxZc51Ay5HozpmGu6s
FDjTkNN9xZuwHh6iEhH0yzZrVqmybRnFWsm77iG3WvRk1rUTZMG66CtbIxJBx3gVp7rtD8wFkg+F
W6OHfBzdomPV0myovE0WGkut7Jy+eBSW57BuYzcxMnQBSRwBhNIiJvyVmB6z7sHiba0LEnKSpQvy
xdMxnbDDEcTpHGZ1mVmLiGGGXgF96alvxzZG1FHZgVbPw9A8B566KvCFRUxDC8E4BK2wkfHPRYiE
whirJQcBUwaBYWPfhHsv7wMHx80KpeCUkmCA0fYHjINSfk3HdgTjYZDtYwlPmc48SinVo+UCF/ay
RWHG2FRUOkdVWLVqtNSLZO3n7Ji1Dnp1ujCUaC0V3j5UGR94lEltKS0sf+sys3DZuwxRtercZpkh
RFCCzml18SaM98RiKzIiOdBLAxaPaovFZz9VLQ3PSj0nkrwS9LOGQM5DXxNzuprmJItpiDDl8EPO
a7js8SuJlSl7P9QZQ00wsxYUyyJge6zJ0B4rfLngM+ph3dfmeKrYQC4jvQjOST6UMl6LtnoMYZ+9
wIbn7wWcNeKXOkXE9/JHWCqGQ1DYvkCpF6nWvfbziyzT1nvWpki1u66CJKSc2gYZlB0TSYZWEDFK
hoJqsAKnZaFlrgx/F0bKR4PObYi0h1QUbCVFu3bVFQszEELmIuqT/ZDh7i1JbS1NlEfo/XrxS0gm
nUNAHLEcfjWGvsJ0vPaFjqG/zHRomMVIpcyA41no7Vp502uYnm0k440QaMDwZLgdvVLDZLLOeJ9Y
TPt8KE+iCiFXsv1KONaNv3D1hBIsdRIp3GmGloM5ehuU/qS6bDEbf9yHPmmedeMCvQ3KZykqT5ry
nHBJJV4D5LKBMdNkyb3EPuCrrOQEJdvlWbA0DQFQDyKC0OqY+/Zhmov7xECsNpYVuch1Muoi9uNa
BJkr51UN9cUi8KOLSanxUSzYml6iiEn8z6iJ9HmWNQz/peagBrzC1ZCeU8CGsaTCcVAcHU5UDySw
4jiX2PtWJi8g/pQgmpuJ/PDcxKmJibayhqDkBIEm+wVPn7VSfcCdjLA32ZvydcQzmepnt8w2Uhyf
9YLdtUjEqsifs/V4JtwQxgH+lFrFc9zNMgSZJuIoPRMdfm7dskD4sEjGxEfjmOucq2gqj0WeLms5
q3exH+e4U7Orp2DBZWERi9RHmH6kcTiWafYZiKywXSVdDoX0MaZE/CDEC1rC4qBTVeMiar2T4unn
KMHubfXF0QiCwxBj/zFJl1SQWCeZbXYJDu+w37aq7tEswIXJ5NCRS0owgE4FgrxBejKwf41hsnRj
6W5KSOM07zxU90w6FS0axy5jfMQVYPaIjutmY0UJgAviaFQwkz5JBjQSEvd3mat2et1zCS2c1H8Z
brysVPG5NlkbaCU5MYl40bAD+SIxY0X9LWYsgWVcWHdyDYUUsLshYXYSsmfJEz4RFju121K0JfIu
D6F4eZ41lyV2wpVBeFIUn8SAzzN6mbx1lNNoa1FWzcOeEOkpBTKu208rDnfxFMyXQMsM/OCeJMFz
7UnnvB73pj8pnKbXpJE+xIFs6VCdmSr9m+j2L1kPajqQF7nuX0Fn+HYPhX4GIWBStDfzcDSOJSLS
ZRMx9o0DBItiQfaw4q9dRXfPBWZZy/qKMtqDtGPHguY78LVVlZKqYKDwHrwStxhqZdLYLc1/rfJH
aaGabyE+iUA0WmEyNscrjZuD2IKn7OuvrnDX8G23P9Qe/0eAyrTQ/InvgtsTe6XMyU7coqmJvywU
w0Bw+16t5UNVfCRGRsBfIV0KOV/1CvTcJzeDdSb0S7XNX1u/O+ilDqVBor5ENxcJwrqo9rwAa19O
PiMUa5TBMZ6tjJNoWKs1HNHUmq1aK1i6Kba/gKXLXz8B6VfQ3W9PQNNNSdPBloMH+bkCKWrJCoMw
kA96BbrTrRalGn/UQ3VEYrhwG+6QApfKrFOa5Shd//qbT/CbH+E4v3xv85cXT5dLIeiGSCakSQfO
mYImkC3mAgJhIPZv3+q/focI/fsnVf22G/7IOHmoiupffvs/tyzh3/+ePuePv/M/P/+WT/n3l5y4
RD/9xknroB7O8JGHy1fVxPX3RfT0N/+/H/z3mPI25JCO8qyq35Blf1Lb/zS+NIxpfiPK5AebOjXo
D6/qn3FJ/Nz+tJ//0+d/r4dJoJPgOOIAZUP/+0Dzj3kTuXW6haOJ2hdQ00Qy+j4GNf9lSTIoJQX3
LyRIhSr6ez0MkdFkECVSRv8+U/078yYexC9XBJOwn576dMX8MAetusKPS8mQjyIMZI7mueYRiMXJ
rXiHPPTwY7SkhiersoUBVq+wHqx6/zNPnjtWiCkuXS1i4MBwqIFUZvQsUoRvQX2SoteBDKuBKsSy
/KPYe045gWu6V3UAEwgbuzJZBLjRRsQtidIv0mZFHDhjeZMta2+YE0nmQ+zAjr3IhWkLSfcxDoBN
Be1oRe2iMrJT4RKVPvq2nCuO4SFQZpEbYWNARhl621CFHVFAU4TgI5sdELmRYRPrw2FcBy6CTetJ
Cz27RvZsSbg3PAUBt3H2GWQN9ItKajpRyJZLDZ2ebr5SHnGy6zBseix0PMHpAPlwT0WyY27HJHUM
0koqGXgA8quOEkhUYFpbjCcC7dh08b7VdUiwVLSjvIv4s8FFEZwMG5Hhg5APB9XLnnsrtsP0SzIm
5CAnA0WuiJFIlM1zaqnscieFm/ktLdujJ40nNxHtFPc3umhu8dZ19AwYD820H03SS5DTQwOLa2Th
W6QFy8oL3r0qw6C4sgbQt2pcnd3qSesXRfyiNP2nhNwtaBCF4n6a9TGNt6+1C1Elj7nMpGsEndpv
gtfRq/ptlzGzkbsQ5EwCkoJtfpazYeqrzzLn6DXQgurg7Gp9W4fHqng0nbxsgc6OGtEgdPm52lOS
NMVMLsRv8cC0UQmFmaRiV5aShdabAJGRJvXGwsOnrUT1roz9ZQxMODaSdSoXO3Bj1xEqCtMtE+N2
sSgzaiKEUgrqszQ2dnWb24JebjMCBvIBXzsiaRO1e9F/6Y1wV7WVYjJGcm8CmBSZcaBuAv9s83mY
Q/BXGwJGDZTTBIIBtmlLoH4jhl+QjnJyiE36HE92wEPmLtENSuSEkwZMOhpI91Xq1oGmx8xeI5qk
VvYuiR+tqtJdiqgt/ASgH+NCozpBNOqqZhNUBNxXH6pyr/gJCsE4n2geDOMa1BUuCtJ0yOexgmAW
3ZlSfwvwLbVvbSV8WSHH2cjXxGonVeQiSaa37IP+UHntokDmMZQNkHwGaal4r0p/QzaTbVGZuf6E
QO+pYczMn5vIMwuKOrOGSm26bLK1rRg+VFdhuxEvho6gbKhhiju+Fvl4SQ1hJVlQsnuxvGQhtpf6
IPnme5FbHx075rhGqi17uCmQhAeGcPH05DYtGYW8fU1Eb9vFEztT5GrtOkeUmMt5+UXJiZBpOl67
TlpLFZxngq+0KH4VBiaQeaKsszatnZYlouCh2Iyqs2b5q8pvdsQZ8SWUA4neM8G1vswcILw7uaSS
eZc+cl1eqIz8YvRtMmILlflhA2TfyFcN+QSWkMMDRQFcHPK+A0dJE6Z/VIYOqMbU1pGm3crafQUo
5xio9UsJ3nrpOwbmB115GaE4mwMDWViWgdLtM6Ncal74e9nwDz1OrckEzGhYxgJMifPXx6loUIb8
fBz/6fP/OE6lf1lsBXXdnAjJHNf/GS9NJy11oaGywVGl33JWvx+nxr84NCgXGSFxFmsSh9z345QP
ieA8UJIp4ET+JptD+tN0CbXbD8/cmorXH07TMtJ7gVtHfRwQjlotvFxI6u1LHUc2juJlTxLXqE5T
YG5+7nCMR4xAeUjdCqoiSvvfg/5+qsB+DBuUZeqEn+o9DcUhqzQNF7ShirI1Pd4fHk8TZblcjWn9
v9ydV5PbVrpF/9CFCzjIryRIgjl07hdUJyHnjF9/F2zLV5JvzZRfXeOS5VG3ms0mz/nC3muf6Z42
xcQtJXLXFt5GyL2rIYayUM+3Q/7U5PajLqN96ApvX5TZiYGJmX4U7YtvW4vM+poUdZMOD8l0SMtx
0TU1dPHoLlfyBwHAI7QNpDDDgUHCMiU6KpPBvDL7bfqacwXhbbeXWsH3L91woN4qIqS1AIBy8Zhp
Dfqpd91W1j2DflZzS8ZdaFHkjVx5q7JzTD7CLrehHe2wH+8a0nP6gJjugcTJPl565G3mRChI4Nur
ca9xQycK8hZb22soBbR0lxon5O+LXFdcTwtcHc+ZLBRloZiRG2XTugICx+UtqzwtpSb2ig8pwiY7
J5WDb0ja3K5RnEYBH4gpd6Ea7dKQsc/m6WeZM0q3vbNOLSRbLF1mOLLlVDG4dqn3PrM6cbqBBY55
DbV3vujKVz6JY3Ps8InQr4Vlg0Rl2pSdMgGqkaa5M2Ik4l3ARR8o61AYd0g+XdPCozL48/160tJ+
TSSXiICSDUD05XQj/BZhkPo5wEiKESZmWrmqSSyLjfhu8BJydprho/SgT5sqhovM29oYXgyNvQlb
oLCt3ZL4zzYIL7WkujZoC91+Q6+Zlm8zGFJE7xX7gqJt16X4tCvjLYwwAyXGypTRMUrYMJWWCVIu
9qnKvVgC5MpO80hQ1oCHYU7vNKZseI1HAzlL9WQqr5I2P+f3pscdYujrVn0LPcYZMFVE8OTrD970
XiLvjIdyGffikLFrL5W7VPXf1BwKTRti1JmFR9YEVIVU5KBKNy2Sx2SIAIqN57BSyRMYh5NIorVs
Fut2NqAbw63MJscu7aM2dNsa39NQlxsvNTeRlK+bPt+aLD+Vsj73A7kJmtjG4bCJ+BkwGobbCbgx
GPzNBPukNvtT1def/+quiVhtBvM2Rye77//WNRl/O+bNXz//h2MeNoPNOW6iUoYp8cMxD51JtjXk
JBzoM7jhx66Jk18zbW4c/c8g8O/HPF2TqpEsxvVg/XEDfG8mf+pkweP++d8/nquGNndFP/bRdE0/
PHQEKz+fq3bvRUbQ2MOZqWMgG+TMQ/ZMyThBu0aeSLmiJDhqZFksewYmgKbx6iD+IC6jZyWwyOoV
VTMCzQTDD3w4YhFRvi3ZIdTZpjI+OvlSBCs6GapxdML4dsyP2eO9tutVTQhGy0kD+3wVv+WPdXMQ
yrUhRzqZCe0ColCJlvIIBx+0JmR8kTja6JK/GIKrG86muQlyxLLLBoIOrDSgTdEuKrcxIdbYfDnL
vwnHeG0/MU0C7jnVBZiXgEp4jwQRoJC5lO8ttywd5AOkCrcLe2tfbEcinJEe66YCcgFCBHjQu/Ow
zqROpQJurx/5PvinsDfYdQSGZCc+8UtW3ZuV44t7c6HhHtAIAVIfURCgjEa8fAgP6lF/teId/j2K
5kX5OMPiDzwNPCd2/mLbSB+WPEu26fIFW5jZ+IagxZM6RvU3krNhvQf1FgQ9aHkNm2sw3tW95bAC
iYtN0m6R+yJPXmorqNjeI5LU6oVHfTPXqqM6k1u9TFvUykiVU5da1npDGvRgrwFR1t2+m9g1zzJV
FgTrfjcAwKKR3ECYBCPT71gCbYNLcV/feq5TaFv5HjjHtH0dtnD63PyGVFtdy19T6DQdr49zI86p
9Y3fDGJrPvDljCV/vTxHLlXixEzI1KByhw50+v4ynbxDBUmpc9MN8CeY+UogY+OsF6W81UAJcpHE
p6QU29S7S3p7rUDjHJ8SYmiSHVNDIs2QZLKa0gv7NA6GE/JN2emzDkYscOq3NasO+AOWfwZWwTMw
OnDGKXHz7GEe1svb6mngMueZixx+VCgeUZMiMyWNk4vqsy9A4z6pKnc8qIEF4mgcbNEOs9HSXIqt
thpPs7TkvjvHSM3x7llkfm11kqX4iXf0Xnt/RxrPkiAAp/usZw0yz8U7OdAIVtC858WyPHbo4/WD
ZN2IRmcyTwgA7tq36iU+kV+FbaeCYL4Pr2S1KvfGzsvv+BA+kH+U+2mrHjBk773H9qqgd3+ftt3F
4CUpp8pj/VLKy3eE2LYTFXcpm6kReDs0P8iIoBSzNVj7nuEu+QMZH8La583jZ8J/Godsj9bF5rvk
T9oXdMCfoA5xrukoalYti0dxmp8NvmWeUL9x6tYVCRHhbKyUO1GdW+sLpQyfITGSzx54/grSuVqX
597GpoiCgKFKsgrw7lEIvaK9z50xPbAAGtG16OkJxXjaA0sZjyl6c7FFIaNRfdjKMkVwpqKf8eiW
RI8V+GohVx1v44i8Ze0TeHGy7+fgvPiu5e9vUNood2OAdLz5NOqNjmdgOgaocpBZooMYNyCS5cmJ
Bd6zRQGBK2OIJDZS9I2QBVcsdqvV6WAsXuJoqTsAvT59uLcXi++i4t3zO1duRIFjLhxAEJtP2+kX
d8EiWhBmUYTAl/L+QHi7ueGwK+5IYDNW5MwwzGfheIyfhw0z/I3lyg0gJtTQPAPl2nLZCYzLGFKA
Q2nwzI7MP8BreU2f02e8ijCvw3KbQo5Z9WdOMQ41DcUKr9o9qpnsAy2Rfh20vZ895CA+B8BzS1Q0
2FGY11SEFc/x4DF4Y2M18W6EluLWh4J5clMtu+nclI8JT/BHxd+Fbvo85vp24mM6o1tUjzGcF19H
orzK8ujgJ0hV831SWOupvWn+xrgDA3cdyT6PUU8Rp1U0zUJ9bccLY7nQDe9858qb1uwXL7qxt/KX
6JRNr2Qk6esm32dvIoE18xllVM2LZkV9WQqsb//mRnSWimoqjSj/MoDM/+dGlObxl0b075//V4Ui
/6bqyFShTmmM8efh7V9zXdLD0TegpCXU+49u83sjav2mQK1kemvMGgl9/nr/V6HIiqCqUVSDCB5T
/0djXZs++OcC5ZdHPv/5D41fKkmwqz0vPwsv31altQV/58CpXvV41HXUDj0Wvmg6xS0BGTmrIPCn
ZrtD/+CKvNhlCdi/XiVSG1UeuZnylG4mFEvBQGyhxREcK0Q8cQJU7zLOqpEYrUH7mAJGyIWAv0iL
Al9A6fV7epRVTQsZKayVWQphuiirL197tcDsxuqzSGZGVMc9TSgfIGhz0m4ZsnY/mU+wO1m6pRVW
d+K4s36NuZj1Evl4XrexZO9jioDThTfRmysVBklnO0peuNqUOMWAmiiOncqQby2IxX4AvDzSHpn+
axC/BZH1DAveCcsO0gPHqzffmdVp4vwf7JmiZQNHof7JLHD66eDasX6vasqhG+UXX7W3sRyvJpLh
DLb2EaRpGAj7EP8W4LCdlkwrExy1NFAeDRqPIT2NfeHIncr8k8QygPndaD/V+rAsSp20jFstS7uy
Gs8yC/fIqFxFQWvFsraOjVctI9I0ng5KexfTehcpk9O6KFcdrWtqjsdaxm821uBRxhoTPpZnCbD4
dD8bdIzE/4C5cPS6DEmn/9YiFG1yjVcB1ZsQS3+85FLnGBzmQWPtQ2Vw5figpISvUtMk41JXrl4O
VsmUnGb8lJjgxnSE83KxRFw39AVb9BJRlQUCz+iPDEOBu5NKCAARu/FVYmtfZM9Niw4SvsDOxJKE
ujHWphsK3Xeb0qwFoNF4QAUw5RcBxpgylK3N1AVXL8rcRMLJNwQXCcVBkkAFjuxlU1s7ECD7wtSv
WYhEVHx1nsnSEg9UdS+Sd+jPAadfh4/D7r4QMGx0wkI7jIej8m7z0PRpjlaL23XD1F8kkKCB0rz0
mn/MuY2tCi9/KPMqs1aVTPVT0T56wU4FBzMi5mzNCZzAXcVUsJcW7chsoqyXSqi9JZrtVmmyDiA0
t0n4wHiGYkpzQzStUYedChtuqLWu7fVOFOD+l21XqIB3MqUAcG1EJCnYc7LKrAsnRu13dYpinIWl
rgtIL3IbP5mG6lY2H1BcZgRAhTq4HajgDaI1a3+Vy6fI5v1FttRYoNvlnS4RY4UC17J6JhnpXds2
D9YYroOezV+ZeAo6VAknxfyWbyJMjmO+kcPoHJFA3FoTthjlIwHJ0qaR28dyyvSU4scgabYPHCM1
0PJcEaasAuOuax8D496sjU2g7bwMN5b95c0cLwKJJPQsHjv1ALgURV0xbSFwbZU03selvfQ5mqxJ
XdVeQTgluIWZr9HOwQbDSuf9DH76qiFD0jMJJHq0NzD/xxaL6bK6mpMFQYBoXg+MioVGOpHxCXoW
79YmhyugLzXW11H7Hlq8aacM8p3QPxIrIsL5XtOGXUG0QdXC7SyiY5+Ql5WU6nGKjSMKT+JIvYcI
1UAJLZW+7zDxFjU6nRxBT3oR9mum3Sfl9Bkp8UOuYtlqB3jjPtxdXPhqdMOesrZqe2eNAHB4vOA5
7TZdTKBUUgQdSL5WCuKAgiQfygH2hMuCY6IfPbeqiLWovgbjoprdwhMoVuXjSJc0oUT1Zue58lH4
/i7yKborKOvEjMqadJBjPPs1oRcoa//VwwmVa19YiqqhOvwvjhbszrTwP8+gzV8//6+rX2HQbBGL
jg1lTir/QeKIhUAwniZxhzhyTjB81d+vfpsZtCGYW2MTYA1r8PW+X/02/EqcBZbNEIV4Pv7oHwwn
1Hm8/vPdzxfm8XF48BgRec5D4R/u/iDTNb/se2KLjTlPQCMkBrWgPGGXPVdqvlOTbk2++UFUX1lt
nT20WB4xr5kE21HtSKDIyJXzd71Hyye+Rig/kSIta0giGm2szu7JnkIIwbisOtrSslw3swuRHafU
JS67rGWI+CXskg2ImYVXSicyWShElY1HlsgQFc8K0pdeAmwpMRxku/wCjM7pwW9t+pwgBqGePWGu
9VbJloWZ15sur7ahYW8SAelnJmzpyAaGxI3x6OriKyiTc4mvO/HUcyJ6V+ImkD3fZeS+bPoR4bWX
vRcD3TqSQwYJ1hGi2crLqSsSaZNBU0Ry2YFxzsS9IZlXgijWI/z12pIOoRGhZ6/eJ719T9X4UCHi
KgcIU7ZHa0GPrlW0k6VhUWX5qwwdThnM0hcE4opbSp9oR90BDf+gxEtI9TrLWUOWFhUBrw2Hps06
k5Zu2sqh9dgNZr+UwreCoEOLEAjH8K/dLNixPVpbTIqj6oGgKA5BmDiqH9/VMoPYDkvAEKVAl4HU
M+JPQP8lId4DygCfFWaMg7Wglitz4l6Cd4EVPBAAGV4SdnJRsergPyKNnMiSHjyU6LOoqxZMPLTG
uA+rwXKyFoaUraD1iy38vAQ7kOQTy9OaTQu8OIUmOCVuN+Ba6L1lrrPg8LB/R9NDZjKwMmWf7LZx
EfbZsY9vuqFuM0khrrCtnCqIP0a/Xppxf5pa9pfo7WR0BfZ7H3MTD8Y6TsqLp4DPBnvCzm9Gl3Kv
MARPEB9OBTnUNS7XwsB+FeBthw+YearjB8hrednL87a4fi4NVJocipuM/w/Vz7Kh65rlcY7EtefF
yNjN+MA565SDz1NKeKpePUb+lz4G+yZVrwMWQp/pUu2tc5A00iAzBQj2Aad8xQZ8oNNKRbMqUZxr
Pny5MHeoeOcNPQhD1GQg/1CcZQId2+i7akIeYe+7mN2WmvZlm2ROoUOMRnBGI4kPIjwmiULISHng
/e0kFDS27u+miccMYqZKwxtRGtxxFRGLyAVHm3z5ttprMZVKH+37nqpFdAfdiA+zRnOU24tNHJVU
SBs/l4jrozzQyIqUbcQdw72e4ylSStcETAq5a9Pg/O+k4TNC21F0GB7K5iYCdT9B9azq4NRNzYm4
i62ceBu4pGu17FZeQppvLD9lfcCkpVtqQbvvw4b7kSDYnIpYtva8GRdqT7AhmUZyq8O68nk9+zAP
ZcYeGUFwCk9mHTAn1OI1qrWnvKM98MndJY9GWOZbVcmXHi2tLAA2aHiI+bnaEPVivNiy+CTy2XbH
QEMp8u+++vBOEgfEjSNz9/3nrteYm8dfr75fPv+Hq4/7Tcc5h4ANrxv3219dr/Ib0n1LqCoSYh3l
8I9XHzY+hR3Bn90t0/zvVx9CJxp07mnd+n37+s8ozApf/29X348P/Zf9q520DVVVI5/twLwOFUdd
oXzYWkFYWfsGLvnkB2JhRZypYVSBSo2/tQMle0W6Wjcm27HCh13KOPzJZezbO93s93QIVi4qx9Cb
g5KXx2rCcmX3K7O2Hz1xbawP25eeakS5cjw+BlZwKPRmZZcYCbz6GkIDmnAMTMVzqHTLTAckGlG2
e6lThD4uNnQXmXqf2XTQKUrEmrjzAvDo0D10FPAYxxCLKzAWpjK6mWMDVWKINl1pOn5tbiPm0US2
A4Z6ELZ3stPx2Wi9GwvfteGXH0UnM3PFrx/hOyvD6tA0MyKFzPFiGJYCEB/ypKJ2raJ+K+tZS3v2
JNf2y3OhyicrVx6rEIU0oCw5nbZ9MmxGFruM11NG+KFVr4T2qYuHYeg9eLzoK8Z+YoJVAfUibUaA
sUPjVXccsMm8iUPcr/YKDVCETb71ZOyEmaS/FgOJl/gQwttQINGomntfTyFcDfE2sJpNpYfqgwJi
b9XV8dO/+F3NHh+LKaYada4g/4tnx1A0Xvs/vav//vl/vavl32QM10ST/GnI/uFdzR9R0MoaudF/
+rF/KGgNpBszzojF2u922e/vampdFXmXjPYDU4+gDP4HBS3H+K/v6p8fOrOxnwpaLlpNbwljPDPj
8DC5rkhvyMgbEsAz8Yj52N2uabxj51MvDNKjtVdCcxSb0bQroKVY5czFXlSOjIiqXnlAqi3E7YTL
UhexgyczDjWD3y9QPJWk2c/j7XjNyosLe5ls4ndMLhm1zW5cEcXsmjAv9D0F7Eq+2mIZGHCZ2fZv
yidmsz6nCtEGmGe29UHayOgPoEu4YiOOAcCFyIlQkDNv2tdParEmggPjJATIRX5SD0q3Ub2FsQvf
iLfKMZmww2A6JD9EESXB2acrfmk9h/LDu+kXLG6n4cLX1Y7dh/IBmmggRvHBePBSN5qxX6WxCPKH
aDjNYEQyEpItjDgjhDaeLoU4ZjCYLqV+LVO3b4hVW4AcUhb2U3VHOFF4DTF4jiSmYM7lsexi/QRi
jt9tSNtbhNAp8nzJ4dVJxG47+DstZV3BhR52uDuEd+s04JOZsgyPlfWCNm3K2VrNZJmKYhQhDJ9f
PgTDo88YYabwLASlesXZ0u/SZI543KYRsccQmUmbvUwIOsgq1uS1P5twzxmBl51wO52Ku13rOaFW
G9yuKTVDRhrsxpTvMzxcyRIsELsW6Y3wy5vxKb/I+u8hIUwEpBliwoMZ84M1AILgWAIbsxieMHqU
WCeZm8A93xC84noH77Nwg0dVunTIJwPIb66hfovVAwOQplyqwVEOb+N6gg5lko14MNSVUAmKXNtX
+5u1Nlyx9yan0R00Zg3WzSS/Uc1pqqvV++iLqEZ5wZixucr3nra2UI86MeO6eK+n7+mIl6BggRx+
NmG0YTq6x3Y5MI0ZP3E5udHEveGUEUjnf3XJY2lzs09Dq2ocOP+t21fnnvjnw/Fvn//9cFRs0pvo
FHEh/q3kYQeAdltj1o8eQNicW98PR3Oua2wBRkChsOX3/1fymL+ZKl0+rss/6qR/VPLgn/zb4fjz
Q//FTtAl4NMNWY7P/pCl67EV0UaptG/jIH8WYE15w1HAGyMWujIIN0QhsC80aBNE/y2s2xeQ2Ywn
p0MdYyTG91JJ+iZjQYUOmoC29FrGxlfO5gIuOlE6oYGiqSmzR0aG7jgPQ82SKAEN240eQoyJ9Wgz
jiiu2cfMibDxQ9gGOrpyfxNaOX2J91k3EZgfWLWxbD8Ju22IZakR7/YNOaX+eaxtQKpgeoJS21vM
DtMi38ST+uSVvC/Uzp+nECh+9Tn0diije8vLPiw5dDIvvSZq/ziWUPJ9e7a4jAS7ZD4Pq4IeDhxW
QZMnoTgisJdkB12ZsOVl+yQP43URol8yq2fNagmubodxJer2ixUO1AGjROE+gfC0lSI5BLoC5D6p
mRmM3TNsRwzeYPaQ8GV3qlS3S1kpBifTUpJqZO05HWq4zKq2j00YAACbFzkeMTBhJoYj8t8SNoBy
DrmeSShU7/o5NMyDrum3rMth5YU2CwEG/KuQWIFl5lX9OiboUONOyYR26QvTVfUEwlIdE4dQegvg
m19DzPo7ywmX1EK+ujBY09eJxmmqJrvK5krKBDCwEGm5bYz8IEUXbhvDfpK8ogM9pFBcqmJVykSY
jAbpFlGJtakUYIf4Ab/2nnmtihYg6ogkSpCabkRGTFgeDkF8T/2iqvEFoOOevWfsZpWBH2CKIi7V
iGe0GHoWwzGw0r2i9PE5iGlilbAPFuoobTVNIzU84NWqlBX+wBDMexkDlJwm6ckjftWKablbWF4m
EYM03ol+rYcWIqznRZCs7GlTeiZAwVL70PWK5yOq3UEOrlWL/20Yk9DR7ZGszJg9MkPlYxyCwRc+
Bn6SA91c8kKHOcQmKNH+J3wLbTH2S13gRvRSex1CUo2R3jkonXG4YcnDDzgcYgy2kwSaKDQRFVjg
uKROexu9Bi9BIb8w8EUfoQ9knibiLpGm59Eynw1kTBCQK7JcvIHhh00WhcB6h7gMAXsF+y4wpbeA
4N6FGXErGUX+ZUAbXZpWV65aKX2ZCJBYNvMMrY1Kg52PqbryHH7b23GxCKFBxUV5GjyFa25AqZgn
wRLibr8SaXTCzfs61uFTkJMSHGr9gyxZz4M0HTqbFAglfCoaQqks+TVN2BNKon8zA+l9KJiLGWJU
HMljouUP6O3ybJZdKBEGaXMWyHUWCY6NOjNsxEWzuawiLWauhLEymAAbAHs/BQaK7apTx5XUIf1s
Dd7BSpPDVZCb2aIbPnl5hD2vox7gnbgMmdMvlUmXFmjSqf4yDB2FPKI6mJLbxLRnqWXVrorGtVwk
24YNXB8rCCyF8pQlg49+JIxMXoFUVmxLKMesIDyKaXZtT0m5EZl5MqL2ENT2NSWdODIaNv/lmKx9
yV/FMNE9CVGh1+7bKni1RjI8Tf8jiJCY6MFZz81d0kB2nnzvsUsJeM7Sx9BnaKdV8Zs9JQkrnQDx
h4GrGI0wBwns3GTCBzFqBuL4egUVl0mXd61gKGvZJUvH+1bDBoJjidB7qAlCLhtmR9192obHeNRi
R+ukr6Fgr5PDu8pVVeEFYL/qHfoyyUDWZGTdtM49rcLSa5Tk52gZAzvCfFWtWUpkiZukiZYNktVC
J+NBxwmt9uOlbkITW2p7VDmJlZzoYbwB7Ryv7IeaG5FvQwzlslAVeBfs7LD3UDBnJfC4ypbMYzif
pJaI9Vc7jBjUhYT4smHdl2qurv9HxjFb6d6Qnu1K29LqzCRaMEiz5lQBO78sFOzKCZWmH9eG+y/u
9uCvcqsSQ6ko80yF0uI/ERqE8au28u+f/1dBQ1KlQAuJzsD+My7r+wwHQoNl2iwOTIBGTGXYUXwv
aPTfACfIPCg0mTp/RgH1vdvTf2N0owt+UWXWIXzWP+n2tL8VNL889F9mOJZStnbDKu0kteWpMgVy
4lyV31BP49QioWShmzFHuV25CanAiY56xq4ROQ2bmulrgMleR87U2STUAHANERvZ+kSsIVRn3pEF
SHmTKUzrczbj4lGQ4pdKj1962MlxQkHTEyzXoKzWhYoH/MXW0E/qKsHe6Y15yWDCqqmCa82WW9K0
dTgaX23mvSdN1LJSRh4MntrxzeEgp+Zewm+uZfmhi8nMyFipl0RD4JZewu1nD4hg1MYtxsPUkSVU
AqajtMqy3M0t9WzOnDtk6rYiO9PoHVoPaUXhT7fRhEARcnhoMae0DumkGQ6CDjfHDCexvvRtuqDI
uKTV59DuYlUcOI0B12iOx7C1IXOg7xMGtkiJsjeZK1qUL1ZmktKEOw66QUgAhZ1326klmxInf9EG
QBoVsKejlV5V6BYVNYRfGsT9ZqxOQLwGnA1Tbu3JvLlLhXK0G+/myczfvKh/r5P8oI3Ztpa+Jd2m
iSAR2PIqDx59cIgwA9C/oSUI/DW7VVKyFVfngfdovwgWSTtEjPrzFHdbe0LHMckr/GlL1eo2hUfo
gCUuc0R2SFSkTwhBNdY7A8jn0OhrjylZkQBV7QvXbJJLYHTu2AMWZLy3KmjdhZ0eM6gRbKf7WKw7
KQf6j7ZMqbfGhGgAyGyA1kwNlFUXlo7X08SGtH9DtRbI64cwANaN7zAKH2JEGSpSPANxfzSoR69O
Vomgyw0fgoke1yLe0urcHG6cMSkEdaA7yPNzYlTLsvPXZRiuoxi6lIGtSKlXo6aTVVkuRqIzRh31
jvQeC8ZlSflIHszSqnkxxy+jry1gUDGHwX12irgcFe8p6Y8DRXWuArktEQEgwGgfLZSwmMkl7arI
kEG9iutbhsT71IvJqTnFu/lMJ4o8aii1iExKlIUnnedc+JFN0IBPOiR8bgxaYFNaCWioPo50DIVO
2aGqA7LScGggjcnjoZQ8E6yABTbhX3x+z8thtF7wSXRavRkv+B/ObwbpHPA/NaR///zv57eQcQAz
XEMejw+eKf8P0zo20/S2JBBbVJkI3v46v4k7VCGQ81l0nujPflCe8UeywZgOvRoeaJYG/0h6pinz
+fyTNv7nh67PM/of1s9RwouYEgsts88mqJQ2fYdstjTNVWzYKoFxZHT26g47yrnoWk6x1t82HuLt
x0iq3BKpBQNht1RgRNfxRUzmWqm1e6IVINdo5lvkDXdymxNs1dwZw6XmtAwl+1p0EcFLpJVNhFhE
4Pu7dryjjIOymz1UhnTuVZi/tnxpkb70YF469JxKkm3HRLnYpeVO/h79x9rSOGAkheR57SxTZi3U
pH8SkUUWbfctGokrblGPJ4SmZ8a2CsqHOW5BdN5yYtgPdcRneBYfg3SETpWufGAKGpOpSIQ8DYVj
BAmFbX/SM5kEOkJwhiS7tA3EmVLXn6uahffQIxEz0uTViL0vcwwpdtHrzy4seRI0jpV3MO3kA77H
SVIUulMJ7Z1arnMI/eM4LXNOYsSB6xi2V+eDa5UDbjXLz69VmVqIkpO3KmzWk9VvjAHgeKHsykJ1
CSm85arkWum4rphTauN4h6kM4cAEdcgws1Uxkk+Sk420qHUIu4ILAT07868WSIjj9y0CFfD/lOWW
uimamYc2+5iUEplZn12juHiqOtvVxuCbImnqppZHQB0oC+drFnFBhTbiXU7DeBGQ/7DoU2pYP62M
RVkAmPb8nj1z5CF6lpiubC0kc/BANBaaNSKfSMhu4CFgsG3CpkNAY5OgHngxcLSrenNLdI1amvmb
RWBah+PJlBiYGhrc8ohUMKwYmbGTZelaEjg1dYCK4sod22SdDqY71dT2QiXlWs1n0+ht9PpjxsYn
kDRE3N7Wsu2tzkmbxTQ945vZpxcJrrSMmmqUDIKfeelOT6p3r5QgxEsW6Gx7K9lzwdDQQz3YWoMR
vT1iXeGL6iS3ENszJDsykJy409ed/F43E2y9NxzrPfgYY2JRS9yRlOlY+GiGxSVuUSFWrMSH3I19
RqcWAuucuz/NTFeXN6liry3Vl5ZM+3GCtKKJLwq9K2kwhCgSdCbUfZwq93lArIU9nRpECCHuKg8p
kkBZtbR1TLVDTCpyMF19s9kqAXI+VeP2NE1zN4VTvIl074b4ddXq3qogDzpvrDsVYLPoJpKjCAtG
r9B3nsMbcaVKO8SzJ8HSXyig3f1XwWI3NoONnccnY/gs+HmOnr8Ku/SIkfvUeeOdyURLgJ2vWmA7
Yri3fLGjYFpXYb1KBrRUPUJAMV0mo0ZjYTNMnlYSDma96xeiQ3o9vevRF3v4K0IDkk9fClRXTRqf
2mJyNFtfpYJ4KFybUXPFSLycYliB6Ejz5qM0nkQgO4nIoB6nGEdk12rfCxjxukHsotUT9kkzXBNR
HpRLQ/iosMpVg7U7lp788lvpPRX+g8xf1rTkdSClr9pNqr3UjbkYWp9akVv0quX7CQWNyfdjEpBD
9g446H4Zx9Khy1jVNQ0oYxSTRnupQphPCWOMKFl3RU+K0HSWsbcZRESGqfVkKJAL5cYdECTojTi0
oJSGoDv2Wb/PKmQtk3QbxbjTjbBmggCxOSRnaTKTlWT0t6RjEm14R9VrX4cyPpqVdxpGA6iBTpIy
QOeuMQgRUV/K0v/mGUmwQm9M2N1wyCAi5rK0hjW9mqT0vS0+PHMEalWHgCoDpgZx/8YSkHeC706B
5fDK4RZQWVPivevjY6+N5wgLUa9b914Mu2hK4lXV6y6v3KdS644SrwKd/K6wNFERYu00qfLa/mgX
47KM0mM77oMCECAO/RJSGriqxTAgl+iUrW9rDoScYwU9+t9bnhjQRSgRsEmTSkJV8J8lAn+YqX8s
T/6fz/9engAAtOEKglc2+bt/Kk9oL+dl4KxJsP5A5f7VXmoI43l7QTVRf/+0H9Rx/JGiyPOE/Y+C
5x+1l+AEfylPfnnoxi/tZYiit5ZMKz4pZ8mdobr6e9dtUGivcjIw7Gfj0WzclLJ8z2EeYk6+2fed
uUrpNUiG2Nif+ZN6sWyH/yral07C57zMi5W+BT+e79VFvdduYEEU8rMaOqpFdODsfbKGFQ48+Qo+
Gv9Kt68jd7bawdCI7gp7IbnaUXLTJ2hgTKjM7k6FX3AgPFUmx+QrrMh9n2sPPrI7I7PSD/L0AEFB
e/P55TH7hBqF37UlSI9gnuJkIbbKHqALwf/bV+Z6uKXP4h6dmM5IDfPTK+4shpR4jDJ7z2/wGPme
y7IMd1ZcLipx7tjIc3ddg+JOm8OawHbdxY85/6PvzN9w8pnP5jPXSkfJxdjmogH0Ig7u3TuweRMm
ffQCkRPBmfz1hv+A6JtIIn4dDdi2KQdrs5LyRVTfV9FbHjynt8K8jQlKcOCGR5rDfBNmju9G3rsS
3fjIUtnyHRJMpE3L/+XuvJpbR8xs+4swhRxekQFmUhIlvaAUEQgQkUT49bPYc+3p9vi6yq+uPn2i
JJIiwhf2Xpvox6l9q6oYCtbqhgHvuEQkeJCrtccj9vALgZpIqi0RZXbnk1WAoaaxoRv7yq/xC5ai
r3x2FJa40qLiTuDdqg0plEwsV3mgPp4GkWTfZe8C1+BySqpKRLMPkKNZGUSBXT0YvYwUmSL+ji/Z
d2vnYff9KYXzVnh4ywiyAL2ckmEBVhlC8qGNwXQ9PIa9rTziQG6H7rvaMpRPXvhwbQ2KDjsbAJan
5Y9/h0TjTBHGQ5toyDfVk1z85DBV0biBZLzfbOlkJT6r4z7oY8ABbH43wNT6bi1vSOWL56B8HUmS
IIXJHnqX20t0OxbeHC4/ptO98XBV6uTxrG/Fd414CdFWzC8xePBVSSD7mgPArU3rsh/ncSWFssZf
WkL2Qp5lQuzDj/xcf6TGqVzhEBjM80UIytWgu9rwUopPOEPlsKlWMDYag6rXHdWVoLJo9cBObjGQ
Q1E5Wl7+XJyEI3Nt7ijyqg0MJCucLRRcW038Lt4+0zkqrgdpRtoGDpC2HXsFkeGJzg0XFJsYsCkg
MlDcanzbbB2gYvsBULic4iuNdvomlq+Lvxib4w2MMn2qZnDwYKnjSwDozYuTfn+/iE+ZUNmZhf0M
Sq11O1cX82yVJlZ1E/02KSKkroL6tMfl7f6l5f26Q8zJd0Ov9std/yJkmrjuetvR/Qp9nPU9N6I+
wjWpjK+ptnzBrVQA3Yg74+q2lu40Vfk8XKVonJKXlJy5AYn6sUzflOacpEfTeIY3ZH0RxTBhULNi
TshxDipIvFCLBCKUv3r/kZOjJ34HRVSGwfYjbUzU4rwd7Y+ZwV2BZMMwoyBjLjVpC4LSvJ4I+UKl
2iofCbP6jlJ8mj4XfV7Vfh/JpNs6VSQSCNQdwCU6qk//NHhSIAUCmROMyyvserNTCT7z5rINs0W3
BZNhG4W22R4/rZKtwH3adals78n1cyuBU9fuPlB9QnnUfU8J2JdAyCGUeM0m4jQcui1DjMlwp8Oy
hKwNEhuUnOt5QIZe5l1yUn4bnZWQPeHIdInZsLOYKfwjjRGAL65qref75zKp0hZqlDszitmRJpJJ
ieFQ2FIeKDgM99I7pXFilnhxzUcCoYMrtiDwhS2V6lsBvU8NOdRXd/o6D6DDFCwVPxmrqMvWEPaC
7ioH+kDthwH/EWuNRJ8iGJA8h7DYtiv58T2dWAZ5DSxQaeaq9j2k93Mmh5gK5dzFs4F0bGHsSKau
DWjOU5tIX5HNHee+Sdfk8j4zYGKbRd5cSEAA07h7d5wgdiuDc8kjwDc9OFJnUOgaiHJvDnRhbDwJ
VCq98USE37gDhM4fSMB5X95Zb4JSXHXxfCIrhEcAHuRhNsCwcMGfKca3HWGyDzchicniGjEH8m2H
sBWXDiyuKVqJO8JALjvJir0oTm8/f5U22fyI0ulIZeFr8RmGY/wQw9od8lcGrngku5m26b01guFw
eZVtmsfNFYcltTJPwlB8InlwmJIfgvEcXYajv2dNcN9Wb8qHiUvd7/S1OW9g19s3wRVVvxcP45Fr
7EYwdhw5F3AjAWV/jEPcaEPGaWOQn3OItpzLBH9x4UrwyHwNKNoCE+X5AcASZzQjuqXzbjRZvmxj
EB13Xbf+WLMm4nvJ68Ntc0G3yku6oYcBtM63I6MqeDwOA+Ubpzrx1lvtWaq4uJYX0FS2Amyer4I7
TBr2c3VU9x0Wnrr22SEptgUJbJMHuTMdk5B3oyjiZa89jVXEj1R8Vp7MFRUsbal1lCrs8wrWUie/
RtysijnquAr95GM82LbP3YJ9MYdREooSl8HBB82Is2T9EN34dWg6POzKeEqgkH2S65nSezd+I/4H
7010CRkbky8LOJ4iWQ9wxL+Yu8kkTPx17vZPPv9PhS3qEklTsHcAnyTo4e/aV2peBCg64RAa/yw9
4ij+tjdR2Kg8/gOH/VB9/Nn2wT/JUC4MhoTYVP69sRsf/o97k788dVkUH4Xvn+ZumkjugNAAJs2A
DMlflBwC+qbrsBcJAEJSBXy2dZdAWlm3LTrX5Waiiot4NTGXTuYf0/7Wf1UISAAIrDoE2o2976ft
zfrRUlsdHaMJZjCz1MFTnGdxkW3YwcJ5E0mVfREO+RNSg+bFqLcFkihnOnQv5mjfz1UgHK0j4gPQ
e2zRh7A8dyH4WVeOzKcO5jBYAwqmtXTkXr43GMEjaftmoh+kQRdanuXpkbHVsE0d801FBPmZp6Pv
peKhKTOOSMqu3A4h2ttAsldqFKgRKUhbUTpV1OaMQLjSy9u88MRvdHBhgJprLe+TJ3Wv7o1t+pwx
Dqz94u7n6hmrFeUbXgd670h8M5/uT2RQPF/Cy0r1IPGe2nespSduAmBz4mL32E8E2MEMD/cqMlk5
YQi10m44SfBus8mPJjKKnauwQlRB08z9+vFs+YC8WHUrPbqNjvzGpvl5vHtVgBCtCu6fFCQphber
KB+9OtplHTETo4VdmOo/5xBdzTUMwkdem2jzc+0UYDQekjomGmjOQA3CkCsIQtpWz8Jtr9x96geC
G4ikOlh11OyU+/aOm19y2wxNslycxxltSvU7FGtTfZ1Vv4O1HFH4AdBjIbwhfp3+hMZkxHaSvMOr
S2ZmYUdBONBlM0uEc554GkITrAobhnrNa7FeLr4OZecTNR7pZO/3t/yMUCFZuCoT9PGFLV6xxeN8
XE6D3/kaLZB8uL+2v8bu5pHT6Eyu7IhIM50aO8sOAshKCvvn9rl/7n+kM8PgPL4KRPO6/U/DHV/C
8m9L5yVsm3X7SMWI4NvNr8lpGbEbfEB5FDbKQd9lrUfqwpk4ZDJ6Yrl9JqXRpTr1kHPGYJS0JDYP
RRpAeDQPKhdmvClXR1izqApMQlKBMfjWCcFJ/Tsm3gVJKI9EUgb2Et6QcAibVRLiCnyRqGrY0si2
sbqfqgPu5eo4i7ur6tw+xtu68C0zaj+AIVGjJ07PPGxNpuJrR1BbeEs2S3LGyjKSn/bFKIVWhIqs
86e4eFEOxoYxNM4RFDguRUfDL1Nc8poP94okEDvdX9ZpFynC2iRAV/WHfm1sTOxKBbhmz8Cm5aon
5iJmG5Kwq6ALn8MOgjU0TBEj8LJpvHzdDgGsBKkEYb4bx1PxsjwMKZ7GO/Ver5Xrany93IJptiXE
N0J811cC824EMyixTpJ8aGXUWlRMvxf9iNCliyvCX6gv8Se3vTumQXZEPsn8H+uM2UX8m3tzG/Lu
MtId0KN63S+jaCCQcuo1v2TdMdKXYpM9an/kNebjWTR3xS+oiYuPsdt65hXUrwmFl6tG17Dgxn93
6U8Q30JP4O2jXQFrzB+moxgZHgPU1WUFLYWhdmV3sG0mG6Bg2Du396s/E03a7IxPZvYApGbTr95n
3VHO2uIWHI6sww6p127qzWLXTs2v9SadmAczFbOT/f18edZJtegJZSS2zJZVF8GpPtqUeY+APIrs
s3VEFotYlr/lTB3rdWm94XrGrhvaw+dw7stPLt8FarxrxOW6JIBD0Toc6/bwgVnvtxf9ig9BizZg
OyM9xuHKPbq441HvCYdLRIzKM29f+tTgWM2md6b9WGU8fZXCYr1+1xfClKvVqJyInE4p2anJWH5e
1rTHLkc5Er7QBNyzPFpllE1vY+U3x3Yvr2LcQhQ/NOuHR3FXuclqcOC8b6mnuF+sqe1j4j+U5+pr
eQdd8+AIJSso8XRdr11MsTif+El+kmtSIiPQJlIVGpbTlK4Y0f61gFWuc4g9ndJS1J8VY8u7dmtX
KL2h2dSkg141Pwf3PXUrhSRyzUGDmPgIfHLrD44KV/CJFJuC8QQYlrBcTctbrnD6+Xwhemzm8UpP
0qr09Efe5H0/byHw/4H5oWVvfGAzn4bIVc9aUYLR8PKH5GWIeZLIie9izBDF+pCflI2BKMke97e3
cY/lbw1pZ5X1W32tr7MzRBd6YD0cXj7YOQ/kCIJtoV72gDMF6GmMKcxKdxyclk0S5JJVd7AmR/vh
/IuRgv/EQ5CzmPBxS3QbckTZANFUk33X/WBwBA/yRhb43c2/amzPCOaeY1l0T4xt/sAyMRdAAg2Y
qCA0M0B8hCUMq7hDE+3IMTNT2wyKxHbHz3rX576eOPjq0JpdiXAlyYXDjLmGmx1Y0d9/HlmK5rl7
X567w3ji/byQCElJOn5TJys0D9ZPidCdwXCkrmV8Lh5WdhOaqsNfE46Q4eoaooZEVSxx8KyC6q1Y
mdBbHDPUw/R1OLS7zqn8nOYz7ILU5wX71Y6dTtxt5lXu8v8OF9hP+VM+W29QYAOCFfhR/PSfSKij
/rWUnuB5P2zmoFAK76Ls7l/jg2aV/778QWZayRvdY7Zxno/WuqY9ZVfjXtyRb6uA3p//duI5dxtS
ISnzRWSIkOAbX8WYX5BzY7jWmoEJRf/Vqc4teW7uFc07JBgmVrUrXQPa0U5yC+6xe2t0qYzwV37c
X7Bht586XoNhVwYSEgROckla9VoA5B+FxAayVRk1682VWWTKbZQ3rIjmAzfE92n3PO1a7rrezMbL
Bcdu0XIXSOxv31mYoH8xw4krSJ8QdLS+sSzTxZj2g3EPRCnCab2pCUdjT6AW2IbB5af0vX5WzspK
CytP/6GsCTOHAZh9jxT3qmzZ3RiO0lpeqkQ3ztveXt0aikXUtE77e3lZfD3gCZZDnGXehVMweNbu
O9QRtcdglG/nGRzyd7XSuayXLSEcz4KvPVkMO0tp28M3bk0KNwCDdvlEVs+MFlacI0Qr1bQbK2au
qi2KIZfjViQqYjpMVwc5Z1m46WAbkg9OQ+FOYDYnljPoFlgOTLwFe2VffwIjaj+pQ4jw8EwKwOfE
yzYcTni1kBHThg2bkThJ0cvR+ifKnbwIZqELCQOOulUU3BJ+/ilF9FMeQsR+VYfS7u5LaSjke4Y4
zBPG87Jm8JccxLhYX2tbPJTTtnAYQUFDQ+JPnNTCmIcCiPN+dlI5YEqM19L6TrZm+QpWs1IR1d0Y
sT501JHMnlPhstxQjHL7yHdlGpmjq5ifYvOdJK/peZY/8pJQXw4rMsYsbjCWsTKENXdAPXGr0ziv
F0eAhukQeUwdoJ8UcB7u25fymI85Nas/1W8Vp7yfwOC+dl/ICbNIs9FQYhFOPzoiUrZ3yVfRIknX
9VJ9UJ7JBEN3q0l4jLuHcscqbbyUfosTU/y8LP3juFiyrzJpyQkL0mH8D+43YR8iV0OjR2Igzd2D
BfAv+k0Fpvtf+81/8vl/7zctdiLYOC1DUpX/YQX9XaeHJ4Gczj9SMB+N49+7Tf2/RAsao4gXgt/o
j0b0f1V6rGTI9jRQt6k66e7/jkrv/7oO/uF187L+3GzKOdq369go2wwU0DNqWuoBVS/YZ5J8njew
UjODWDpeWg4/23KmekkmD4hq6o1irGAhVpfMFxXBcuW5TN5UlBF0Ry1SqKYpgiQltm3qlertj99d
1aUIMqJ+3GnSDb9v9Hsgmd2uzvC1pxLjIinhCot0EFs+JakxfOiXDqeAsFivJnVF+UgWsrLxV+71
U1+CZVnY48NU6ZnIUuVPCWtXAx6AOqwQsxPhxDYSotdA2l+tMZVjc6FYsyddq6jUc2SwGwNabM2o
Cka1uegrg3V5v2SrFkHYcuNLNyqTR9oFsLVX69vop2x116ke2pmZmzDmCL16iHt6xy1luk+WX16v
hoeMytzmE8traTmV8E49TbpuexkVctrk/n/uxtLgqGZ+gvsYgZKIm/hfnmgyoQZ/PdH+yef//URj
eqOpisFX/R/y1l/mOng8EFSxIPhD2fr3M03BxYPs0xKZMpm4CDkB/namKf+l60i/RJ6vLLOA/LcW
lpyd/7Cw/Oszl6V/yOywDEG5aJOcbeFqmiwHS/q5sPotoRlVrvhLxOJA9GIfNXc7PeaA8RjmlnF6
XKaVnx7HeqVyAAbNZU0sjLZs+xdEWCzXU/Qk2aZGVxtn6i+rB8wdpLnTWSlPsxQMJTtHADQc97iH
HG1XRGOcv6QvhN5kNrMA6XSLuUm1WKtpYG2jD2mHTVfya6KTgIZWut89yb8oliCwe6rA0sxPmu3k
drijlTVajPyYfc9eqhPmsOoqRxI+9BhO0/jCH/Rf4UZEEfheNi9Ofmw/xhbRun/FDrNvP0pStPjr
56pYiaxDGZ5LPoGR0mPBNGKRDtS3Of8i/QHzhpChjgApETOjGVZNQ1I7S0nagPAKnHp00p/0R320
EJGM3dNkNMPs6XpW91hkmAXlG2trbYeVsDX32S6z/Ckk9/ez/7m8E5D6aX327/LzeDRfyrfiLfk1
f4n2xLkzybb6W0Do2lYUZZp/faq3tytykLAyXgdlrbL5QPtmuLp8APTK+0ZsUjOflXRTfizOJXMh
spW6bX6xAym2k+mgc7h74mvxYc0ORhrxN1+8DIzJ6NbjBzEPyal/4YtxPCj6143xhRSIJqlbXv9S
f9xeyg2jJJyjv5YbWmhZ3SUNiidMsk56BGnMMZSX5+GynnhkvE1sHoEIUuJt74yVEnCDUebW6KqI
psifbtIP17sc8AdO1xUMfQRqrrBC1WX5xvDEjm0uNopAZfYAON7seWt+3L8RdI2kN9awVo/dHyRO
tpQWJNaHQG3wK9Ypf1h3O9iu4Gq3PA8YFoymnF7B3+lcUETrjra2yG8cCQkVo4RQ2oO4IXhu9VDS
LkRc9Tc3kd/bHJyuvNMa2GXJa1N+zFt+WpB2lyPnEJTRPXsaSDdE3HKtfwwBDB8u2tHy7/vLajpK
73x1YlZb0E3TnubxVh+woJKV00Ysynl82KYpa+HUf6zRQxPup3K8nrXtnLrJaYq1Db0t80daxZkt
oiNGYJtYDevMFzSfYWIE7Zd9GBBQ9qgr4kybJhBe+ML0sfP3lWSCQGs5XoOxf2Obbw5PD8rOE2TJ
hBWg5vHgmqev+UTod8rrkp0fGbE4vRSbJ4hRtJ38oop4aFC1fFTiKxuWSEic3NJjrGYExk9OG56w
7QumAEpofV9pLGYZV4FeebTrj2XUsaSzTx008U5KMnU0bTHXevcDyT9Yqf5YmNRM2Fxp80dXT5yL
tGFFVxFcsZp1z/pp3zrRYbE01V4j77CNqGvrR4FBgvZuA3jzgaFzyJXwxx0tzoPaeduzO4wZP4Tt
W7IyBljxNJPjjg0Jo4f7gY75Yc8mwhig8rf4zl7HDDXLmclB1Nb8ZlRcXhnTAxQDzEQD4KDQ4Dfi
gc6l72xt13DGuYDXoyoPbgAWlKC7xmP9/sH2DBbMM4MiVqW+7sITPugracOClAQVkoG3JS2MzwMz
7GDbZb0gSOz3tOws8Gti7e9uo/NOkkDi8vjVl/bM7Gx2eJDHjg1UPsWQFZavc8DJknzUdKS1JzO8
6xlG+iqJL9gXp2GjyA6x9CSWKq9qySqfzDLd8pIfWILsvZMfrA7yBo7Ej9E/Bqz8M5+RoiB/vgCd
njdkDW94S3mnWJtdGSUgvvMKr4z1TzHUP1nrLpU7NFuI+Kgs/QlSBn35KlGcRY5l87N7GZQndq8c
JfKh2OK83subPl7MjVyFF05kIImsBchVXptX7iBuoWL/8trabUOEofPNT1h3XaMiDdvbr4mo7gXN
7Yvsd8qEA6zxve11m28CLt9mlGItXaYiKqDMsBdQbp8Wj6y8WZVNvt09ElrWCORbXgneIzYymHqf
rvrSRzRTmt+VsBMPRe9rEE/vqFPJ2AEKzbR8ca/BtOh4nxbbqaS9A+buQerjqThN99IhFoQrM98C
Pl+cVnXEOLLnsrut0wDQXfpUAX+2h/ubwuiOW8G8nstNzargts2gShl2+Z8scUdFztIL/oMOYU18
tCH/ovXBM/SPFqX/+/l/q8jAqFkw0kAZirqEz+bPmBn5waqQKb4Qiv1v40OMBxUafwX6TMUJhKrr
b+WY8Wij6IVU/Nj/LliVivChD/uLvP2vT/sP+9Kf1mzTiAcpEaR+lzCSEQMEtiWmGn2qoLFr03ny
TRY5eZQiKig2mnJeKKzEYthc38QPY3V7vpgeJ/gJKaadB5eg3rQ/fSCcx4CVBgevm31Y791jbN1z
s8MC44t7lmdMix3g56bDhatyZS4jjdPktvXVRW0sfKqQwlW2Q7cfHoJhcn3smfpciv6UsVQg6FZJ
Ua6atnZ5klRoi3j9zIHpGtCME8HrOC4flQn5zPXHZXG6de+ZjumR3RxLfsOcpvJh1TiWx1QApU4d
i9Iq85dQWe3IQ2JOaKDx8mnM7M3uE+PN+NaOngbAUV7h1KrDZACugIiVDOvemT5Lyz9OnNnRvluh
rHMYT/vZrv7JpjWIWbcOeFIHRtLlLxgpV+X+xj490N3B/rrbETP2MAU6zrKH+fipOEmfEfIol+8f
xm8+n6EXa8XCkSw3DzqU+m+Wo8EbfRMVW94bnUO2rRpposPH3NR9m++bK/J/LAq8PtNNXEqdI+KT
7sMwXLVze4EwKkioPb7OAJ8yARpQUENqxh5CDzMpNz8aXIqDpg2KElkcmFJffOtdtLvz23Ks+l0e
iHsiLI78nzxRk7TAeAtPQVW7JcHkCZA4FSs5n/n1I3nSjgVLhCcdzCtJWpbLb/RHbZogSXO6T3N/
D4dPxef7jCGeCbz6lrPdM1Z5FZsxNt3uqfhutxjUi+9LzV7QK76L3tUpFdJX8bY2f8UrvWekMkx0
mHzyjU1Et94ubiJ4C7P+QPQ0X5NPGiJ2qvf7adijhtsbacCe+C7ziqvtsCaJiRp37P1y8ZNgoXit
HONVrqAlreTf9uoRWq7HfOitPAtfSTCsjdckGL1mpQU3Dm1jRfCt5o06q5xHDvjwdr3F48t9Tf3M
7spvt+YvvFXPjLvovsao56scjGZQ24vfU90KezVefNGBD5vbiA+dxZ/8x+pQDYwda9DTxXAHkDC/
6sE6GTv9YO3kWOcJmMHkNhHvEQnFXOu/01DzUVJ5l3B5ktmRgX9JkQ7beIahhRyFJPhMUIaarvki
5Z7i8j2x799TdAnTVRL3W0KjWCWb310I7239qAD7x6HuXPazO8KAqZ+EgHV7bMTEvGzL7f3lMngd
7IH2xcDvpu5nxVaOjCX7q9+M6wxTmfSg/PNDS3EO4jzPwqvwVLJBmH+HPCrtH9Q/9o1i+8w4dC2I
bDrflE3Fvk6kaWEnNHgaqQCRFKB4FtcztGQE0U6/Y7+wOFvpsWVosdXY1VtzXF7QaWnypm0yUCov
hC9HqIPYyVBP8zxgBLsXZy8DYFyjExVED4U80/3lvuZHE1rHG/C4R5YCQ0QvO+fFBingDY0RWGJe
+eKVmd9Pr7cIxV3hzpQktGArPVRD/Xx97zbVjtwYv/TYFDlyKK4RJJah+SrEGmSTizuH6Sk7cMTG
IM3RRf6iUyOSJYb4i9cONZNpDz91lL3oJ+sAsKWzq30ZMqhEHIZs9Htci2ZgQU3V7SvjXrQJXr9T
QeXMvvTbY/C4Owtb3AcxnTwahKlI1hLPeLYslyvwlYu34jD5Ub/YTb127FYsu//S3m9fty+jcZD5
ijMufrsNL5/ycdbiMt/rnvatfbehElVnaa9vs6BdZRt9y584otyRRSe7+GiKl7haa4dqvWRON7p8
8YJXwe424nvp5s5X/rguRMY1EMNb2OFC+Mrv9AfdqU1ji8y/K+KgBEqkSyq2zU1DPhGYS+aw/pXu
jUD9gt/AMXFZt8yFpUNPevIvPQRBEuK3iUJ2cIznZcvFMsORIYTsKjW2W+RJpAfYkdRk6DbejsYW
485ZOCZv6OMuz0NoeEnIHjY9DAB/DA8T/uUe6t8Xb/7gXlJ+TaQPkcQYV/EQ52saGjSIPbua+Vtf
l/aZ98F+w8a11w69q7AX+OUK79xnwBPkBXLBg9/7NGBbPX7Nt3ACbyZ8jQJLA2f4EVfkowQoVHwr
zkKZSrzjw+NrUDDR9xoCAbIQJPXyAh1X8G9uGz3X/nVT1M7FJRo8zsUtwdMubwn3jwh9woFx5fJa
vzRr9t8Ovs7hmck8WzW9D9TksbSS5I19Tvx5X3GuqUHmM2TnEXL38+pe/elT8Lhsc3tK1xJnnBK3
mndJ9HgBd7jMKfco9nfu1QKG9ln37gIvm8hjEhlar8JdRlyDZu6ljDrTVVezGlbDSlG7rTicFg4Y
+oWbjYkqB73pDc8QPz9NOgY1SA5MQvoXPLUv5R4j2yPx+HHR6iI1rl6Kw5XMRsaJ9eUg5ERvRX3N
ErFwFzo4A7Eg408c0nYHQNgtdAOPGAoYr7356NJoOgYhIFIyZ+BP+Ds6FtXV6Pb5m89ZCcf7LyrX
oV6nCy7S0Hj4p8mNCe6l5k218zwm/n2x8cLCEu00tzG93DzcqEFMyA7lpmgRp6wkc533pzx7U2eX
ZcsN9jcckkwhQvOjS2NkmzKJ0j/3EgR6DH1S4NY3D0cuKWRUAjKBfREt5soiVZ1WFT80+omHBh4D
HnJi+1kBx5fY/IGfmU0LSjzf3ZvovKa/l9/lC+KW9sVsCcS6RvUx4ouxmx3iz/aZCuLi4BI6MwmI
uOEx0HosfAif7i529cKOjlybM6+GZV6k/1EnJV7ipT7p16wrZdaX7DLZoHLSXoNrcFsxdfEOLVKS
87cQEqweTX6meay37q51moNpLx/1Y3LEiIQ4lS0vU+WGhWSOQBm4JRXGnqN2Y27EWI7nZksIR7lO
Nvwe398aDXIpu9pu+pI3CiMGW5p9ATs10ULqQQ7ErcoF8Ai+DPE4d9k5vndhJv8y0gQCs+7RG03+
RfVZWGF3EDRUQzjO/Dnf9SsrCatriNzc6BgKIJAgRgUbo1g7CF5FhOu1LwAbEkLhuq7UoJ2jTIh0
0eEyOIHJdkUWvEgb1eKpNX3h6ufNuZ8+1WRtZeuheiNzmvVRyUK0jot7ZCAD4LAj5uQdCJtcev+5
s254U8CgNbLuFI326rHF+f93ViIBXPRHf3bn/JPP/3tnxdxaBh8EWsP4f8iqvy2VZBV3jkYDRaqF
qj8SKP427FYlgoofM218OJKIyvF/h938k0i2ooTkkkwLSFTGv7NWoof7h+7qnzz1P++VStkA9ygI
w77KOuAIdAkFgM6boYELuXXN7VVOCkAz6n2EuDaB92fc2SQM8JQLKUik7mZY97rZG66XuFPu75Ku
HgoGFEMh3sjNMl7N3gRZywCjkKxfvcKGZ8hMUKT7Trr1T0uXbWsMbl6X4I6kUFeJKnb15E5IzVQe
lEZ9JqCUrB3h86ono98nynoqDDke7u0SGMkYlib0OCG9xUlxOeYJhfNQEM50+Z0yY9On1qrV2j1p
7wTSddvSGL80U40nqz7l3AoWhduylJKAQRkD0lbCFGutSh3FvGASA4/D6H5HVDdF8nJb95qEDxCx
QTlEw7XaTbUWtowmrJHAB8QcciM70IAdkxdZSOm6uAMtFAk2GKd7XEkl5uwiVtVkJUgVnYqBqbcg
2KGaqdAQVlfZez1biJMQuKSkJbVUhZgxzOJ4u4nxvSYyp0D6LWVu2wtu1QpggFkYq0hztM65UG8p
qAPHy9VVYP2UihUOzc0euMiq6L3N9ixyV7/iXr7wOkf1Eo3yl06Vqt17AhronVS4iskEYuuO3Br3
YN3aZSf+JFB3pjZBf50FIlIyKCAONjcnbS/4TcE1oLAUFnQFQto65o02lq9zMwxbvXffqg56VAO4
p6q9rxApXAl6XHTWLpul3SOeJ2HGXXNkKS0DTAyopUaJdruHyXjfzlJ9bMbb89BjjjCM7bVA06ZK
y+jUCwWAyB3luk4wH06W+V1b4lpIknjRjBc8I+u5eZ2RC043PViScqXckJgZ3IdGOioGG4OdVZqf
qvn+1lvvdT+BkxXWkpZ/6sKHICNHvWuuIW5aelCFLvqSNdTWiFfuWH1vc7e+3LNnU2/XVVrgElW2
gkZoNzlqliA5QqOcugGmZca98yZg4GgpFlURpcEHJ9lqThmQ9nS8lhhOuHkwgyIFpNPI811lNdFV
M/yyM3GMyFuhtbDHZUTE0KLU3ZNS37dNP6BUF9gXfImLES0GsIyGxpbEkiwNSkON2/kSp7L08bgh
5ArSSPiWd5F7xb2Mb7XIMI+MSHYh6GG05bab0evOt+XNglrfLnp8q6xtYVT7WmIofqlOinkyMGbP
Gixtvjm2tQiBcq8dC4VxkXY7fcYxQ/FyZfR6Xb6n4v3aRG2ieosyoaNvbZHx4B38pHCu+vcLFoum
MzGwMpAfF29OZf/Wj6Tt8feP4S2VcXv7uqTFPksmoBcFGSSCMz1safclnBM5vjR4y7VL+y4L4hpK
nYAehy1Q80iMFLVbrCvhI4Mt6RJu8hdPAeJpzkZULw0WXbwL1wwbVhlxjY0VhiWpIGF2JZOzvu5m
gWa4xHiBrgn5s3gNJAW9T86EYiA9QszVz3zkjINa/3EbsC0oTaA+9GA42w2ICNkA/EAa3wfg+Yp2
dWS98sVaQ0Ci16thFkPSMjZjo3/oVrsul/xgTuJKhuF1byfiWSFgJkJ0Y+1YmquLZoQ6z10bk/cs
X12JAyoL6qiszvxZr2wF+JMwlOuiFBn2L36JSV9L3vOMjQOatfuCnpvQ8gHx1HJLgME9V4+hjMGF
aiaV/FW6lF+NcH9O89suJxXIKlEG3rU3zRxXRaWfu8rcSMJRR5FFvpItTf0LM8pdKye76nYHfLwe
AbwrSBuTyxjemux9HtI4JSlHxNQywd7UyUetwdgXkPTwx5LMBkSTZUGtf/fla0+hBF2TSye6gAGA
HbLKHhGeVn31Smn3oxJ1muxnF9TZNBVdJgTZIoXEUvuyBGFAfK/rl2I5yMi9p4kUAa79JTEsMvKg
7O0/t6KBEGz9N3fnsdxGlnXrV7nxz7MivRn8EyAT3hIgCXKSQdGk9z6f/n6papUo6d7q0FTdFd0s
gjAkEufss/da3wIbRTQySVlEMLPt//8rGmKa5V96xb/c/5+KRvzLYm4PeQpEsQSr+LstgzYy2ceW
TlGjT6N9WrnfbBmM/IGzyIYE1HhKGOVe3/vFUwlkfLrpN3BW1BM/VTQ//eoTqOtzRaPWOdRB2cyP
NZHhVfbR1uVVbNSVKsiOFN1l/b0/qPtWDxeZom1HHUHxYCwptGyr9+sncHEXQ1ah1BIgZBPAdHZF
7zqMwLhNDEFtqB061+2XgsWFncDCYEPh3BUSxBxU2UMhcJyjJBmIZ6iNnWt4Nz0H9TyzAp3xDavd
3pQz6W5QauZSbsckrtHoYZeAwq2NCOh3OUpwCCyzYkQoo1w2jGAnNIb3YET9cIhD8+yi3ksVJliy
+0VspWMuIPDr8/SjK6tDKfSzNBfVrQScc+mbaNEsQhS83u+WmRhdFFLV16HaEAxgENXngiNQaIJH
2TFqiM5JR63GzputlTJ6V13xUBYkEbcxQUEhxsXKiSqVTynDqKB35Ia05JcI4ZoJlKMieyEx6Y/K
9G5lx0iTZdVO3mT63SCQIYEiRRofNAAdHi240jNZHB49GYCEJU/4lIUgcIiqRqdMAPRK3aI2+7dh
9DYB3BAjFU49kCepoctc9HPffQ3hUPhpeY4b40iFT5LW0Y/zRZwCI2RdTpSbO8awEJ+i+hJhLTSU
q+eJc6Nk3QS04pYoqQEUu0AYQovNOMhXbWU5TcALlQhvMKOlEqiOhZdByqwDjCYnU1ynTqSN5um7
cSRkKYkJ6OQ4l0VXhC3tzO+AOrNM4/eOqD/FAMxh6Wit1sKf0o8jYMBY949mFtwqQfVmf/ASNREL
QMxIqiiRwPdfnGOcukAUfD50ATv4+f7flii4B5xb4KdzTqL+VVD4fDt0cdOk1mMV4kOMXo/V49sS
xXFM00gRgmqso3eSP420uEnhFqR+xLrziqXfOXTJX1Ppfxhp/fDSOc79uETVct8FXeknh/xK6jU9
j0g8hs0NZY4k7Ol/NDv9xHcpFUwsh7gwxQNfF9Qf7SR18Uw7UjbMZq2DxEC1WcBHh1qizc0Mr3v1
aikHEQX1m+Ut6e57y6J6ncQ9cDA11gl7cHikJloPBLfMQuHIcwBE8BeU8eWjgXo/JgxlT/+HLiX9
SXONzIePL6qerXqy7gx1WfUbsDrEvs9FgdQaW1Ue+XHvPf9SSeiD5h2dO4MHc2ml2wLjJuYt+xxb
wCnevuJU1zWQSkzcACQg8aAT39/VG6T7xN6imyhRlIeM4uic4htBx4H31cGtsE23uAhmqo17IWnW
4HtV8HBr7lE9Ge1zHN74x+xuOLPFNS55r7jp3U2qXpT6jZ/D9oDQg/FWuenvOOyiK8BV254R1+ur
ckP/sUeB7kQ3ZBErDz4O0nwHPcF49q1TRLCrMefQgwID66+77Y7JK5r85dehP7yDUtwkyVEILpQ2
3bE7okUgSEK7b8+Idu8xCuPOBW2HLAFbr4lWAO0B1uYtuARHItBx2Z1xs+/iG0Gt+n36KuPBYPyv
XMHV4z0WBBvpjvcBKAAjvpt/oZU53Zkm07Dcdmd5nPGDaBRIdgBF/OrvcruZj5dJxcCjPRCwxL7E
SoxoAXmQG6x4UJqd/DA/kpR3vufEN76HVCKafpQvq42wHY/jhUmFceH5kGmiiEA1fuZfygV2aSpJ
d4eB0HIUfd0frZV+D3LLoR1vu3PpiXOCQEDumo2PMjjcG+tqSx7FH7zkmaJkkBED1xORMWEN/6Uq
02gJ/bDk/Xr/b0sekDpLZOgO0U1B4zw1k74tedNN1GM6GeqEVOCK/b7kGX8xqCcEVf0uef5elaFZ
poAkwF3Rv0oCfqMqg2v3S1X2+VfnL/Djkjfmnah3Y5cfCULPFQhdU5REb64N6GdIDJ+Qp5EtpoP6
EF5kE8TDc7z2x4No2EM8uzFwo8RBnmbdkFESQl4xusFQwxHwUocz6c14yxx3DoCisGsATdYpptm+
QCXDxd5Lk/oe0wGd8/CeZEgiLntrZvizB2GBmQGvA81SjqKGsGwR1bz7GxOliQd14ZbgBfsa5K4+
I2HK8GNY7gZHRRzSpFjSScjXwV18xUG4LLw1XkchPArxGddatSSaGZsTymLGGi9IDkN4LK/dRITe
IonTGAYFDuzoLFnzInkFoKilC01/bER8nKt8XmJk6E/ADPTU9pu5QcrBAS/NisYPvqJo9hDuCid4
aBeFo6zVw0jbmhtxg7jv/q4jr5sP/3ME7RfzhEjzPHPMvQ/gYNjgk9gwkUD31wGEvkis/1PkwYzJ
rviBXLKdLdqd+KF+dC/xW87sNbWlXXaXnlxzzh6SX6O78KTcuAcNFf1c7sKrf0rXe/ec7yABXMjV
3ntfIAKMR/msnqsP7Sgd/R2tiIVgG/Y0UmEBIV6E/10r6+hxfBLvxpPyZij2cB+jA0zPZXIVrZ3U
nZIRogZ+x6UF8M69jvSFNph21upSQS4aqsUmaFJGy1/i4d2NtnJOXPkyLLHKeLte4M9ta6zGcdPP
+FLFPXjOL/VluC+PZsEOQ8BYOEubcTMyoCbKbFb0qZ1YW5GaF59/bDOExdg2KQvTB/aUzD+h+wPy
w24jlvjfsFnv4kfrZZBmI74QtJzMb3HI3qnreNux2NLkQjC2E96Fd8SEljX3H8kp5/+ahXRgC5oD
TFiUzhOSsBWRWl8IEkDHrrGzwseB7DJbsquRSU5fjnleO7f2HAusF/dovrk7foFVEuyY3+kr485D
O++ZH/AMKvlAvBFqSu7PHWtj4SfYn5HKOAW+U95pACnsvijk2VQrjDRQ/fh6nAx9zBC5dRI8sq8s
1Hv3QdxH22Sl7bDxBRucewPsBWqAl5iIMMgOI3bT1bhWnS81ux6euTljRWLZeQhxjS8U057qb9FF
Rs2ZXVhOr8gw2ZStl6nZOKxxCjK0BF0UzCcL32544y81vKHHNICI0J6ZMaNERYqpW2D2S3TxilcN
lIUv4T5MNsN4izbWuKdFGr2yxyKA1Hr0iFMbwjh06bUen/QVGe24Afpn1JL+hm27Owa38RlqS7Ny
t+OzBYjCjNm+u2O/ZCcP+gP8jH6p3ecbEWSfZytoAmFM4N/dcAvfoIxgI58uMPwUeAzfJ2aHOLtH
TulRSuSbcY83829ECFnu7N+3CqDQ9DJ4gHJTFSsN4yY3EGxA70sXbZAUCBr5AV4H8r+vv4uUQOXl
YaR98tpBF7m3umN0o1Ja5PvoNZtwH2juJt2kYNqMdieeRrkRr8q9ORk7+atY7zBFpl+FcyZyyq+U
poQjJwPIM3+k+py8lhu64Ryx9q6GBnVShurgSLg7ce/HSWcq7VF2TugTHgkBKa8StgnKy/rM73TP
DWA9qB3I21vWw6RKnRgbIKjWKF759Zpj/4zJYxO9wvlZ8NK29TnFK7VjOfYYilIzJU72YbCC8/uz
xHMxJUzvERDzqAs68SCR3njb9HxFq1sl2K6wuxLXZZYe6DHJg1P2UFRWfkVHfTWqBGYtOmHHbI6A
Iv5XuQV3eLBe28qRFhYf35n84T+xqLnlovnQuHTpP84gX12RLB71Z2oj9pg0mMFjZsbHCs1+EXxh
XV4NUE+ceEc+xU5Plg344HSOZc974JnQikGHlhjkMeVEav2McU5FaY2rOL1z0TibVy/eB8oKKj0Y
bX9YMsBuu5Ws7+M9xlAtdCiYeuENl92jUNuVuaiSP/ioyJCKBC4mZSbkDp1C4t/rpq8Hvs910//j
/v/UTcznKInAgnxTK36vm1QSZGVZQvkITGQ69H07KjKE41gpQxfBGfO3t+tbN4ubeI0GNhROkbxU
7bfMKDK/2Q/iR6xuHFV1hoAmvL6/xZGfxI9xM45SOojSicHPgam4I+6lRzAKuCww/g+zzZO07OcH
tNwrbJgJWUXKGSvIYrIefPojnv4+nf4fki5OWZDW1f/+D7a1X1/LFLULvHCK3oGg8mMJl/Wi1ya5
NJzoXzlJXNpgyhGtQGZoWgbh6Aw8ES5IKu6qSmGcNpqXoovJZKXWUHcZe2CeYDLzAAGQt60mwmPE
eEvWPHuIumWNd1ixqFg411XGY6KwCRhQVERpTqpWLx6CQtmN8CY7hvRezdYA0BOLKF0nckEYQKrt
CgIj2RE+uzc7DqlaHnORQb/1JAiG1FtM1XAxhPWHCq1D7SEIrbyRjIYCQXogQOf1aZjH645Db9Pp
M7lRqbmuLbQCvWKLhOapcVYWx/yxq+v7IMWSqqofpcvaV1LniYS6tsIDhcbVs4olUX4oKHonIz8Q
euupQxykyolT5cHNBIXWEaDbZ+cQoaGiTcjvc9DDKW1AO8XtTE7qVYNOYpgyW1UYFhjruRpWEkVV
VB8zeo6TpKBSwl1drf2sWY5m7eQD59qmnSWmtigKxHMaFLw0epvGIKOn2l1A8wyhYkYChsb8Jxmf
hZEFOnm0AhJ6ylOAcTnCBWP07irPnmGBPrbBF6JSdiHl62ipHIMZEo4vUWswmWTvCMyZnrzq0FjN
wVtryFjKAhUosJui6+ei79uqeemaiOgYPdtpwgjnH0Vpct+HeGoH2T+N6aTcvMqCZJukibqSTl3S
zNXKv+pxthRV5FkDrIDJH5MOcxEtGa1V2zLpYsAyHtlmKizMpoKNcNSeGFVuA+RCfmstgAzb2Rg+
iUm3CvPh5IfFvlDpDWo5f6wqs+vRsFsjX5Zm6ZRC69QKsDFNZ6bFtg8sLS4IaRdQOhrdSsq1nTxg
WNdeK5/SQiqOlRbv3ZRyVLz4MVgTlzen53oUnhPY9XqlQ4YUV2GDIMnVQSorDkbEfVKI6HvYrf32
CLYZZTzTCo+EeTV6FEpzkdfhuoqGTa5U52qirhqEmXUmQAjNbmh/wpaj3WssM1k8KgN6RIzz0yWd
CDgOKIjQd+9l903JSfeVIFX4VKgDmJe4Xliyv69c8nQxY9bWeO31q9n4ToHwNkqUL0NwLxu5EyXW
LurZugXEzI05s9D2DbyrHhV4NGhLCw+LGTznXXEnquCXCX7zxHzlDQy75AiDJ1ckSbNBLc5a6OM1
TItCdDdiLi1UWb0FTbb2dMHWQOML/UhnOP+SsmJUtGigTCw0BYkQkLhURZtTVisBRUKXNesxzjG1
t+tO8S65ZMIMeOwRFCWV7IhFus2LeiVUsDZiWDoTRw8+ZuRy0HO5YBLMWVJmVym8fOTj+ZDNBute
GhHyuTDB8gyQkGxXXOSKZRAbwcjWI1iuvWhjiagzsJMsWmXJI5ZWATKa6+NCbSRkNSmGvNRctTpJ
oVbqBNDPhj7aJZVhh2GHZX7jqvEmLhUOgHkBTBQAnq+6tKNEVp6zX6qbXIIPk3CUQ1MsVQeJLOOi
fM0wy5dNijQhX7IvYqBf1HIx9/R27qrDom/LpZmg70RNVmkM3JVTQNOmE2VYQ97a7SNmG4ajkntd
gHaPB3WpEaVXdictLj5qH9O8WycL0/M4FhsRl7vhnlxB32Ve7RgW1BhVtb3WOmfwNbpRo/Ut276l
OqEK/8SbVK8PbQ4Ehe5ga9Z2bKVrvbVuPVlnPdNklseNXguH0T32SXetushhFVrJKmSBllFEEdKa
HIB9YouUOR0jmsdeBPYvwxeCmUyi/EnKcllNelE6TBoJfplFeFlg2i39gEx271sDzUM8ktoY2plm
2UULOcEEOjdBb/ryUBJrGOcPMcNaue5ImTbmfhjR1Oy2SlptlTG3NQFfpP+ikfMYM+CNmo72wrOZ
UDWbcA96dSNYLbGT8iEVW+b0JF0Lz22VMZV9LD2yvmrqVyx1hgcm1XAXPcetJn9MKw4+urxR5Dcv
Tw6eXtqt/zEGwFiNY+29tsad1m4hkDMZmWmChV9AtnWmJBW1e3f0G9Y5oCly+SrzwFYiLMdCuGJL
1hB/6E8pHwlHDXEI1Hiscj7LbMGdwccs4EAQpIuYlajsTJssd0tBLpHBIGgKJAgrI8xPuVs+i54A
+y7fl7rM5IdNSB+KmQbUU8lODfMtNR53Okp7BqtydsiD/qaoXMsJvQpfsE5aSihXgji5T5IXcn77
GGFdex3zZJ+ICYQtggjmSgDPxWetHNzniGOckdJV9PtjrZXL1Eq2sNpsqaseJSKvZp2uX5vQuOqj
SWMltzMz3Hox56JCIumlHUZkm3k7+cK67p4gbP0+cAtG4PlwzM380XAJeMNjwSbReRs/TOy8eLV4
Up2eCHCvWvRgUtDzsPyjmmCMgIhhQc8fTcInS9yFSMPLBgA6xTdFgCzIdu3jDR3FlTsx2COkCpNY
08ByEuQbTRveKyl6crvgphDcmdE46IF7GYPoNGq+7TMZOXRoy8VGiYNlphqzRHyUfGmTmcC2LUQ8
jT9XE4ZeiZaQNnwtpbBHMVjMRRo9ngiKC47r4O1D8qUiF5SNCPVy7Pel29Mr91aWeuhg8wyNsc7V
eEWY8b5kTTFZC8yQlpp4G+svFUdqATo7ZpPQBOejaMWdxXVuIpPoEmOZpLeW/bTWDiPULcBWCxU5
VZZBCqmq3lZFuhtDRcXgWq60FxLwZ+qglCDeR9g/L6MlMr4PSXklWECTcFEoiA5kMGnVY4GeuWY9
TXpSAIvcTr0nr8fY7G1C5U2JHgQXyG21xc85oPyoXwiPmxfia8miNIqxT2EnfTSorEBqr4XOPPHv
a83zT76a9vMhso4a+EhZgJ6ZKOg5hDl5EQbNKbcyjiXdpoCsUrfnwNbOTZMkg44mUQWWsgVa00fv
nqciM895z8m/4FPD+rUcUYjBgq/J/fGk28hl5wroEfodkg8CrmclSs2Cd7IdGNvCeQ/PkcaJsVlF
fLPoMYF66BRUrIHKXcglnX9lqOCpI5jLbyTykYa5S51H2ItZ7tUMBkhdezh7y1Ov43XQR7Thsg/z
XSa7SGxNlYTs8kOJmoPbgyEdI+IH3MrLNn2KszVLm5U+avhS0AnNBdEraDQhLNVMq3llw9n0AYVD
Y76ZjYhoP6cfb3ri1k1CYpT8EHdSpZmbyoC10nL6squAh09cGXC0isEgazxzHekDvRICLI0/+PwJ
rMA0JJkZJSc6vHf/ev5kUqn83Lf/9f7/nD8lyCI053XrP2a578dP+S8ZFgnPqHxlt3+fVHLGNESY
7wZvpPTjpJKb+GGAmLJJMCtt+N86firGL217pp3oVzX0phrmQGNiYH46f1auTzSGWvqnLkI6xUkv
F50yj2LhZrgko9ikWmyNsngf00DaCHpEZqBUHvtWDFZBZ412lsoYhZrhPFImz0UdQhF0hy1V46Ev
qKxcvdzEVgHZUGhI0tAI6mr9nqQEDZNbE5x7dElFV72GClwrYUpIkpNjEYJfF0tM9mpG06gbWOOx
vht+z9IVdJItWr6CvrK5xiXdsy4PX4fUfW88/a61gtdKGhzD5bCXTEeJKjZe9UR7KvXxxewZTRiN
sLdS5IxdItQENarb1E8HlOl9vepID6yE6YyjsKS4AX1S0hdB+FndNSQSkkWAiVrf5NQpfbwNCR+j
b+vp8iMqQSC25FhgR4ivYU2zrmzIAyzVyVXoyT7TVoM5oBLvI28It5rXv5klZkI9SJ6TPNy6ZEEB
7hzrZVtLllMlESuzJMUcpcpzl2t3cjdCBFNai1oSn60ss59bLJYzS62Iem0yaIIRIjLC0IoMpveA
xo+gWOKnE4wOKaLEofqi4b0zLSD3bksECz9XzUe1Oic+mdZVMa3+4/Dh5e3e8Ir7msgycXANHNTZ
OsmhYFqFB4jGF18a0XoY0uHiam2zjKTw0dPTu0Qdj13LG95Gq9aXFpxlJsiuoa+F0YR2xaZv0spO
Bn2ZdQaRYXH5WsYKtvecfVxghqmSFTkrOnZOv8UOZBCXJvSLIgR/6om7ThqXauK9xSHtcgImxaHZ
9l108dvqIg/wo9V019buLkrkU8lvZnjNuQnEbetF+cnvsn1nwk0j8hUClTEyKNfidRbX72qtcdXH
k+DQik857+Q6bvVj1VoPskezO2mSHs2iWUCuTC9xSRhr0EGaKpr+IOcU2mqVnijEMQRk7TvUnluY
I4KJkmFwwo4hhJnqVytIaRNrBjguk45DwSqE00f1p6S1yLEGjE+pWexSc4Qy7cFdZ6VKTvJgMbht
FZVjrvqRSq8jcTKzqk8BwNbCLEnQoRLfM8/77iFUJAGVIhByocw3/YDkuAo6xx/7U6sxkZI9PUR7
WId24DfZSmzcdF5o6XueFjCtfc6CPepEDoUI84ZGlXepx0Er6G0/DHLbI6alFoZsoXklhHlL25Ql
m7MblMMhE/VFlGc7qtMYma1xriOsukHub2ITK6XlxWBQPFPmaRL47pT24kIXLMkJiEFFKcrou+wb
9SGJLBDfQruuW96j0EewI2pxO/dyKJaFAE9NFi9jSTR9YLTVovYSzO4l/K4irxaN0BAk3Pfp1S+C
9UBpGvO2IjV9DDVxVXnIEzv6tYJOmWWWmzH2t6LgX0OzJQSQQVMbl3z2aSK3bbMxZfiLbbT0c1SV
BPNtxbJ+zeSpvk+DaxDG10ob32o/ccFk63eZwO49eNVBj6yln3Qg7qqs2MjZuC+ECGtUH+45VHxY
Tew+DF4NgJQG8UhzbT5YNRA7scTarDSruu/LZaiT9aexIEag4ZuQ03zf4sJiYqh35WmwoG/XcbWU
6jLZkMWjL9V8GFaKGfTrJCGTXu5j40MuhuwSRd4FgdXOCzxvH/CzgDtJFvYASjFhotLbNJaVEEOT
RraRFa/pGLr2YPriPBAlWKOaS3ZSHL4YQfAakK5sd0J1KbT+KS0GFLNWvm0Ume6YyRCoIlIjzCsn
NfubNMavZuJvCkN/iQNGQZ0UkB2QDbt8hAbuWyFE2lZ6T1rt2Hmh08YmaNLUvSmJMPDc3UUhCnls
AuQFhbmU+oLUYkUbg8MfLC4wUFOhbEJcia4JZ8mn/q79Ur/8R0lweEne//d/LFSSVDGfm+TIA36+
/6ciBUknxY8m8bhfs0j/ERdM/W5qBBENKWAC2t3fmuSKSWcdrQMReAZQJhww3yWf5l86jR4ejFAc
BKrS70WyfyVt/6Cn+vGlqzzT5yplNOTaEGrSmIzEX3hl2xFt8didXqtX9cIhHjtGUZxNeUcHVo9O
4qam3XCZpj9fp9fippyyGOfuc+WgK2AWVd+gk85jm7RTzK+Jq0IHe5PaHK4sozurnislYIyAlAYK
ExsdKCibF7JGdvWpfOrgHQ7z4dCWDh79pndMiDU0/qwVSRB0ECMEo8BNp8HpE/MtxqpMEB2Dif0d
1NOgv2Oumlpkpjk1xsW7Ml0oAOk9VJw241eGYXBb7/iBrDqZ+ZeCzjS3hwRaK/b0XwngjQHCX7yO
lxDUGcqc7mzC6CgXZoqaiUEl3xWfkfnwY9345DcpesxZ4fgMBeldOUn0AfbkXvpSZPCv3uPululX
ocEf6aTiQ17Ycv3Wm/usgGcZv8GwdZiWu8GlfZNTusunxLjQuuUOXn4pzWgTus9YM2R8o8mRnU1G
8F4vAhn3d6QzFqSygDOn7Rghc1OPIpYHAFjU6E8FGSVzzzoJ1EnY8to5TyDCE4/f+DMlwxr365eI
P0DDsFzvp9wYxtqFVD2OYF14Ubn53kT6XnU8XMVMoPXEEa1ym0nCYmpvSviVFRyOCVMFTbk1/E0Z
rJADAtm7Um19pxzyFanJa/rZW++9TN+KYNf1vpOp0rwUVbsnCCDHl+OT0SD1U33HEwxb8tBwcVJm
Uf6JxtGN76vyWFmvLuWON5KNUx4blx3IGXirKVCAUT3yE7V2LeN1ARO52akVEjQOfNCFY/FYgRAf
nzPtLcOzKNVf2P9nHufWsmFsjy95IMJBZQRuCaA3BwcE3nygBSCX4rYYiOWruR6rWyo/BWD1Uo70
TY37FoR3Yrxm1heVZwqRtjGwzIEB5NVbyoiCZmtuniZzjyUU1Kg0NAK2QVw3PlzZEfhqY3HinTBG
FAtptYhY62no39cUJs5Yewoj3J65VS6fdfOsdNFBbVo7FMzVn71ITwdEE1OfwZL5r05DS8MV+Osi
/dP9Py3SjEllieGchZ1lGlf+s0jDcJE0VmES7v8G5H1apFVJVxRrekE6NJdPoldEtAjTSV/QvnH6
fkcBNmlaf16jP73y6eV9XqM1WsdV0U8RtkJWO5w9Ng0+7XpiT4s4uPJ2gIURPMvi1jcomeMknKdA
LXwXYUARkS9llVCjjL4/GTlWc3L1yH5yTZGUYWUhcvVW3Cy7BW7+qkRoT583keX6lqhysEgHT8pt
0ajUnNEHOVn+kDx1DCDrbDnk226asY+Co8Yy0Tyq9SXqI2APBCcaszQLShssJcGTJNoZnqc7VaDl
86YKzIXIKuCko469bTDfA1qIXaXYUV07Qyk7XbsZXGxPRQQ3IAEhV2bdpm+HY5b7sAUG3IA44xDu
bAYfxHXK0IWQZHEI7pvUQGGBiSUFsaRFPTM+F/QuBb0U7n2PE0XTAyQozp0s35QY4cIf/JEyTdwj
VDw0UFRaH/9e9xAP/JN5l5ntz/f/9JGi+0L4iGER326Z3POfjxQ+XIVJOJ9kWTQoYb7XPTqZwPzH
pAfzrST6JqrkJj6gJFBRDqFmQGL+Gx8p8+eB/PTKaR5pSOOnlzEhOj9/pLxUUAva7/6x3MHuO/Sw
xr8K8nB5GUfmfZ0d4V8M15oaLevq1rQvTGVT5aFwLzmsRHVeRGsdekOkcyGvi37Lmc70pr65dBPi
ubSoXpI7tld9vjZ9YW6KR2vR7IuldmBqax2IDeEIsApt5Od3KkMuHyJAhW4FBiYcE7TBxPlBFoRd
2SMOUO40R84miDawQbKngEYOBhO29RTbnQ87RubxcAeHsejKY1E4KRzYGVHlVFrMZKhQauyGEdq0
4598rU/9RxH+F3RUlZ7cv9f4XzuVP9T4CIh/uv+nax15CZ4J6vyvXvRPVzok2KlFqfwcIompC+sG
7nWalz9tHiiLERaL9I5JBkK88lsVPt6xn3ePH1+4wSfx86Ve6J1XumFWHuMR6ncJJX7gAM7QvmlA
MTD6I3oHI87alIUZDTYK2pdOLpa9cR3oWLYI/mGZN0yisr62i/CxTpgUknLbjps4lXbiZDoVz1E+
zMh5XlQEOETmsG1iZpJKvhgx0coS8c66+FBAVBbCdG3pH0F9J44ViVX4vzpkcyGmASyqFbsDwz6x
55oHkiwjL6lywGPSSwwCxEM70RGLBrpcoVWjkWMX+c+Kiu9hqhm1gnCeii6XhBsy7PtlXkXbcijA
FZf86nWO/EIbh2NbtPfN2FRLTur9ozoqwmPly8OSL+4k+GaeQDalshfrCoFOaJjnWurGWSowTOqq
8pwYytbkCOLVEl2ZVJhFKmLgMjV3jU6RpnQ6tKk+2IXNW1/7JzQVVM/jRgi6le9vsh6yTR3dF0nJ
UgAMVJQcUyakMWpOXhKuXbN6EkxCAjp3HY8cZOpIoMJmb8v6ixFiNVe8/qFv2kOgSOtCJbY8zJ14
oInbBvq9TjiPkD/7sciB60wPcuU11r6o1ZWcMobztYY4kAZ2ihBvzLJiwWDi05FpK4aMhpKAollu
gKj7UxQNx4s2QaBXalcxe/ZpYst9upLa5tlIfZTC0SYTCfjr4acx92gx7ilJRixTd1X1dFGH0Cal
+J6+xjZL3hKzyGcRolqtgnxT0iz2GbSmLpNa9ZYxhfNaBIKJSDRRTViwRhTJH7xYWXz6VXR7Gk4C
HWPovy5Wkw3sp1r31/t/W6xwcanShEFU0QOyWlBsfluupptwWzM20aGvszN/35inzFv2fzzdLEzc
7VNDgpt4kSrdCBiI+vSAv7ExK1/HIj8Uuz+8dFn7yeBVZhyZ/H5MD92dYluL1NYJ8ngCF9RshBUu
HPHZF9FgiAgqTvzDJwPLjRu948gBJYrJZ7z0JYYcDpLYbCZXTUlmU7WZrJR3hXEJ269n+/ZMdgRs
CAClxGliIsKYM15w8+TBcorgMPsZ43rcABgmNvwrQxnofel1zCbcaZCsYZlyG8+quXyabAjoN2im
6SvPg/S1fuJVVRv3PXHoyy/0fk2vmuMqMrkL2mxHeNecmnP5dVwnTntyi9m1OdfVsqQVv6QZa+tz
RhALCdZbfsruyiuettzObexKexJ2L+ZbvEDwN1fv1WSpaqe1gDBMxle/j1wQXXSKZymtEWvbnFNs
Ggyh/EfiYnjKYGstQMfx3RJshR1vMc3LhwhFQmtzR709Vv0ThYr7VA+AHxMIS0R4jy7H1pn+5l4F
PFb8tbq1khfzRmFCXNxnY7Wyuo/CdKiihuyOabaIgH969PEwsY8r4oKwmk0qc0h4B4QeTCVUezxY
ZAQ+IHZXGms+Wdvm1kt/JzxUT6+IsfhHc9KV9YL67gT28DC8YR+gYYAAykcPEbj/ca4pxE8UN7KC
0OnziMjhpav57gOhj6w3lPnor5aEBuNuKzkN0TNF0o80e3yOwbOgaLsfLqZof1VyT8zfv78zXOBC
Jf2C2b1HJ4UYmbFAOmQbwQrVIpGVCLkQo90jORfAOUHEPEevE2mYLgySjKNMrABOnckphxyeCQi3
EEMqTkmNAggFlATb4SJAH0snb5uSnKx3NOYWcDmgvW/37XJ0MkiG80k7PknMSbsMbjjwDt1liueB
rSzA/J3ne+T3xFwiUOepJs3+M1syErqUFylDlpsU6PdfZevSXuZVTsJ9653r1H1nyO89cuV7wZqP
Q4XxD6Lfs/vOlcwniTda3fIlV3jBE96QUUEdw1o3LK2VvMcqJ/zJa7SpWqqo6AigyXFU/1vTmGPN
T2v0r/f/tkZjOxM1GUutwjkFXBGr7bc1mpsUetTA/GUND6/16fBk/KWKLOkUjqYpmtrkz/12eIIr
yxo9WYbpY7BY/1agBniYX0rKH3/1afT9abTdeoHVl0kYHMu+eOpHIpsg3CM4enT7al0prBtS1pLz
pJ4V9bEJjA8vHB8Nv3zrfTmYQ2K5JAU52pHw7LntIeMTFMvRcYzN1Vi28KMjqoJBr1/EnJmoJEIY
1PyLMNZ2lnMLc/9oKYzpTfbavV4G70Mw7oQerJ4R4aISkHH0reSvyrirNn0VnPocOpKZg1rvK3/9
f7k7r+bIDTPK/iKokMM+InUOZDM0+YJiBBo5p1+/B9JKGo28dulVJdkeD9lkB4Qv3Htu1EuOyhqV
ne1HPqqh20TmA2k1pPaKDAN709jThmJHaZHnWWqa+lMqFN48mwbeVy6zBhlA47wujGwmN1yUvTrG
QHyjo3WKDCtNtItbq4ILx3MdqH8Lu6uw3/UBPaYRe2pe+bPansJCOOty/WYW7EHn9CZ4hhgHa3bh
vZfnXPW7djPWceoZEl6RpCAzGQU0hA41UneFqZzChPwrVWPxZEGohC4kZSSLT40rpO+Rgi1Fvt6m
/q0xQPRnU0YtN3zPqfQ615IvdcnayJTOZsHgDky16wTKnszenad6s6JN3klMJXFixFBO1Jt0341x
CzU7duNhPJdqvgraXXxrmQcN9KyWGiZeVzYoTZtgO+BuSbUONowV73uFvKlB7DqcrlF+z6GLvSWG
z5hXLFIRtvEjGq3yQEaN7zh0JYBVIhPqsNbu9IWr0iLCzYYWOc54CBS8KyX5R0Ci7DRp9u1gkOnI
aLZ/RmWPay4hDt7kCjtaTwlKrSKJVhKC4ptgMC5TTIipNyC64L/7HLagFE6fATlB9oAoQee1R6q2
E3tiKJGv9rD+hVz7oq4oeuB2KK43NSOxf3FdaizWjKXJZa7DYfW/ZrASM9G/NNF/f/wf1zzpF82U
DRppS9NE2t4frnmIdjS+Qqf8+w7td/CA+YvG9ArDCKPYxTHyQ13KlxbfrEnYESX0wiT4B3Xpwl/5
eQb74yv/tcv+4ZKXqtFtkkK6x7BqEyfC35qO8TrTTCTj2qkqzO1o9C6CVdcK8sMgW+dR3ofdd05j
piL5lYfc79XMrYNiG9U4I0cWAKb0EDX1XpllH7G73YVELQSn7tbKe8BywrGTixcr1CuWbQBX8/Qw
JTHskvhZiWNQnaPfaJOX9ao6O2Wef6WGzoxUP4VjD6NUXUf0wyXQxSGbd1o/rzIZ6AfSxbsuTFbV
MFV+Lp+UQuveYmTj6Vw+dZ+TnGa7XCRTTZhdkbQASKdScYjSnSGAeO6FanXrs68M0P9QWj7dAlRt
ld1eG93gEEGfLbX2LOvoM5gWN1gGFuM8tlwFi/+Ie1lEY9Son3kzvnesGtvCukd/uV8OOteYQexX
Wju9/YtPMQY+4uJYIjRrkan999ZPM+S/zWT/9vg/TjERtocus+YWNQUM0Q+tH2UF4A4mUhblw1Ih
/Nn6Wb/QKrIXF01ign4dR/1RVpD6ha6PQkVisb20jf/kFPv7SHb5/Sy9GTPL/KyfRrJ1oDVxOZr4
OuY+YFFwbLOhAoL22+X2Y/w/4VfxH8xYC57pr2cyEWhLUJmkKSak/6W4+rF4UaZKlqZp6k+h/GBo
EDUMPCACGorQmu+VqCa8qj6YkjLhqwxurpWc+ZhurlTfGvtmclLeJHdu8ofaQj5ViIexnfxbmP2W
rvD/fZq8d39/mlzzmHcTzCRCVvzr05SGAOFLPPanqo/fNVbHQabt8kwAQZ6gshl8JU/phhNKnxvq
5BBjcZRexBxID8mFCeCIpKqcH+YK/+G9+w/d+U9H51IZ/nAZ5AKdZLc57k9zjVm3Mj6CiCjtDCK7
xgqcbE4BqbUYAns3CZzM82c5RgkQmlc0Q1Hc4QAwV5rynaMqz1rVrTVmQJ2qbeeFBRnhzW+ZgyPi
NjCE6XCACyB5PdvrQYO2gcZfnWiNsxA7R+x2ORp0tZ/8MEUZFGAEqYN72br5ckairDL4qdytpFtD
0MenOWf3eWme9Ej1tcWcICnbDPO6MghnjQ7phswgtsaDGD6nQwtAWJJ9C6NTM6iPulquSeZuk3kd
3XqnLPODOQ37G0rFG2mH4RTdlymynsnw4jZb3xRtp9bj2Qpvey1lMZ69SLl4KAuqrRBnha4WD0qt
I8kc4GBnK6MuXarPfaZx1e+aC/oALpBAwPFeKWS3qIghGtUzJyi95p5bsztCrVb08K4NTX9GoFhE
/THoxwfNbDaj/s1p5KJzxBQNztJQ130Se8OkfgkRygBhgBWTXwMGrwYfV6q3qJNYo6MaktAWwMkA
jEyULRkGEv7dRtHWRvcWzcDF+wI6cde96twSwubRSiU3rYt9GSP8K3J3sMI1XiLYUQjW8yvmS4f7
9QWBv6iPjCE1R2RDgsJxpZSGr5TjWjHidWR94tBvRaQYMKVMCMcm2QBxEbmCkCHKtlB9xow4bsgj
iJ2R0GHnfK/6aIXSqjam06RWLoTVk1AljwHusFYKUfG1HfaYemOVydZKSr9L62gztcYndqypdtio
0vlG6gv4WOIRbieZUSiKj4BlDdC/bI+OlBWo7sn5hzmppxTTTEa0gXZRDl1pDLtiaL0qMshO7dad
yEYykcOnCBPGjdsiz3WAuGyZMxyLrZg+aNNiNzQXZ01BkJYRUmbCaw8sA0A6dX9VpHgvFzi6eqnq
ajvJxkur4RXFH6WprJ2QzKv5Wg3QrJukp4cSoWCq1+O2mqwHdpur8UZWcHkUstrVW2AQeucFWuSk
dbVOa2LsA5g/GitjYGBi/gJ1i/Cf23pBHPZDvAmLuyI3N3NsnW+GDgXHcqdOJt/vMgbRyVqcp620
5ppjxzIH5VicQnM8qFaKeg41RN0yxO+ra5QOm6CW7y3YlUNkOTG+tTLtIEuONTL/zht06a5PGTKF
tIsK4ww1So91zyVgNPOVLHeeaKbHtjG2ZQJfUc0PMneACZ1QoxZQqRmCN99lKDwHBQaZBFRk0/nd
IuudwkuqM92Iihc9Q7RnDSSlckEYsm+tRSApSPEbjoKV1nFMiCzHIkAOOg56IlTL2hbqY1Z2uwma
W9wA4cle0x71YRFcBlYaEg6uQcx3lsK9ibzhCm1eRTJYjeh4ZtYIPm6VtaXLye+gytvXXEuaaa/B
tgS4aA/MYOjMfG6gNmpOW5nWRfCBEporAKeIZZJh/GQlq9Qi8kh/rW/vFfqYIJx9HDlODf43oJmL
yeLulxgDzSkUiEA6kysClusu2kPNDvtkK6skbU34RtPak2C1zT2x64aP4Bm4oG8V5rm8tat/c2G1
SPHpWbAGiAy/aTD+C9dxAff81LugxPvp8b8XVpL1C/o/RCJ/GNf/mNfwJZCPy8xcooD6dQ/+e++i
/0LQj26xGaQWkfEc/Dmv0X/thfjsl7ZnWQX8k8JqiSD6qeL5yzNXfgIIFaZVD2o1WEeG2hD6cCuz
GZbb8qHpgMkoiOGD+pBqCsKzyZaXViMmY6JSpkeQYd0Hs3ftphKtKIQbo5gmpNEwkuMrvlmbSwUk
MgzWU5+gRP2cZ2XVK9bhFgN8aJWG6irYJFp+jnBO/YuPPYOie9EJIYWQKTwpm/7LsafS0P507P39
8b8fe7L8y8Iy54dCj/1VF/HHsbd8yWRMSDfxW/7un0W9AddKNgEViPIC5ROpPv+cFVKAWxZCq6W2
XyaM/6Bv1s2/1bF030SW4gFitUT38VO5TVqsqMajhN1acpemMPMJKbi61/VOXgnrJadc22gbIkfu
oVkae+Vy+0bK8CxY3wl4Ofa2+TXeMPmzx31zTLybfQJosyHTZ1OvxfPMfsGXgSidMw0+P7FnW4LY
sM+hvcuf8538Ytz3zyXU7fjYaxyWZy1wqCtCYk3uxuzxHeKkO30nR7IvjzrxPaIn2LO7/MPdhs2B
uCSDp6qtXqf3lICoL+Apxr4cbAmM9J1C0ByQlIItzlYkLKJep6Yn9QdSJnRCLM07Wd42BFti5Xsa
2NuALfDV4ti7gnUSt8GdCbtOrVZCz7S0JAXT087FrvrG+mdCgaDeRXY5+yyeM+mgDo/y8Mbui5SU
p/mDZOLTwooTXKjyR/OqOBC1HJKXPLiHpJ8KF+WDlQxgJMjPQK66NSpxHxmUlyy5VR/pc78uSMKx
2eI6xj0ireQr+jbdJa5qAHD3Oq9Nd17NW9Y86kf9JK3OOFBtLSJWqDwlALdsQqLKNYTCVXpS1ih9
U79fJ454QrYuXsRetMvIEQ6V+8Hbdy7Z3+j2RMVpp2/5Ue4caxU6ONEd89rsSezzhbvYbZzGJqjS
Fh38Svbr6XSzCSf0K+edTDEbg7fLf/NXcMc8nJUsj9gbuaTAbG9bQlLJqkQU7OU+2GokyJGzfIzh
ut68NzYhm85oJwcr2Xf3yS6k9skxHdnM+G7+/FzdhfpRik/4kd/pK4wLH4Nsy1t9237mZ3M1+8ZJ
ZRcOIMIZWOy16OjW6cIycAQBtrYfdP5NPc3WUy9q0Ca3pYh1GsdQF31B79ZyqLGaLdzztgzlvg12
+g36c4VQ4VDjemzd5CI+w0iHZxE/mmRsJCySHkdPWbGtPySql1VbDWwzEbrH+ak33GwffyvEIqGL
IMlJPmtE3eiX6ElC0Munup9X07lea/Cx5u241U/xE99h2c7wUB+HfXJmAYUM2JlzL3DtwoECTira
jVSyHpZWzgPDA1Mi/pHWI6cjSKnWhs9jMyf3urV2jlmbPoFRCcg5nPY8a/vxDaukN1xN8hlNZErI
rZ3QTy6JK3nRGtgFZNqnkYuANDh6e7ReuA0NuzEke6RJnBtZN/N58PuJJsNJTn3iibuENRuJQaWH
l9RdaF/cgg7W64wZVFhnnLbqxQy3yuxi6Z9hGXRuy28eAycOXfFRe+Y9Dnl9mdOuJUdxuj0BSJvZ
0xzNQdfMP5nbH/pHMlDyO3Un7upD/Qhmw0t30lG57/o7/ZO9Z9YdWN+OIpMAF3BdSxqtfrgdy014
3z1JkSc6A6epvhr9geMXY5ZNciMHFgevHzGpmzf8S+I9/U8z7AJ9PQtY6ms7/+aFdH67bXzD0wmD
61CTOKbLm81umBPk9sB3Rag4CQ89iy/iS1HsG/QcXEqbbYV1SqqpYOlOSvwxLvmEtoJkTINfv7wG
G36d25ywU9WH5VVuCWUm0Ai5MSxxUmOXzahbeyT9OL03O8Ue7eVHfM/4ch2erHNwlKgHKF8dcahX
AvKgVq+8vry9t/Ntk/XnuNqbaM6CUy547bhNctNT2E+G9yYe5Ko+k0nDupXr5gD0bHc7Lf8xNtHK
dIR1uueqVrZu3bm3ixjgm+Jp+8M2DT31iGINuD6+Nm3w/uVFA3s+Sktu0IgV/0fRsOg1/jpsp+j4
6+N/KBpUtCVs4OAwEVL+w6xd/kWXVUWzJJRri0bzz5rB/IWES8aAUIEV8MCLDPmHmoFqgbUjAzzK
a035JzWDRHHwc8W61Dt/PHVteek/jpmkoOwAW8jiKZFyu9e/J9WXNsHbd++rByZHC0IV3gPSexz7
Tb1oN2l4SyfeCzvlk4gjJ4dVKHtyfJqe49fs9N2uuAiNTvDMKu1UgBZzIi93ODOmtXknXRdAVL3X
t/i19vNzgoN2HmhT75j4nHBuhq8zvvzErfejH67NbRmwTHPkO45TmGckqpFcguKYi/gkeSKG9QO0
SW5ha4lh97bed09UK27rgwaQTtrpdqxlN3szNZtieknyWtSaq9ptPHU1MPhh4WhPmGhIKv8oCaUO
eLJztOnhyG6Ti7Wh+ABIOX6Eb8Hd5BWoUO8JCwRZO59D0ZbOVCcRijTJLdZP87kotlrrIsNLH0Pd
HqD/dLa60leKn6z1J3Mrf1vGOk/2gBtWC7eWJ6QsSVbKBR25fICrtomJZSNn1m4au23gLsPjdKo3
gBe3mWxyRwm2YNhfe78HkDy8hWsSv/aQDsZz4YVPTCF5RY55oPuQLjBMQY0SUs1741sbwqM6uzrF
r8ILgyzjnNlPcNKhZYb4JLiwfqPNveIsrjwi5PCVPMr8jm3xFJGzPbrxg7wdCLSpDsaJrLD+o6Is
O3WkpBhQRS4TdIUVqA7u+rzknfVrjFrjsVL8eL0d4020j1bpo0hQpWpLX7UvnIlf85ju7MDq+eM1
fGNWtSB4G+y5brQatq0L0E45KVzx/ODRUjxGZaybczTwUKP3oIi32unag6l5qPdk1UG0hLlMJnvo
NQcMTG+YSIIaXDolXP9RfigPVLoP0SNieYNkOeqI92onfQZvvFACnQsI9ivpIvjq0frMyBmTvODY
7YBiSUviWcjfEJEn2IvB9SO94q4iqoTPjw++grLX+giYcTn7JpohYQ1FyQmOgVfsirV6J2/FyV7y
JZndbuqT7Jkrcdt48UakLAfLdLFQ/lwXWJ/xkPHRsFQnWm1jAClu/XyTHM2tuVX8U7iTHzOiJW9r
ymeOWgVuStLezwyJqqeoS718r0lumEfU5jaJWzGVDSQyEGQd+1dKbEN67pTX0jX2ACNkw3DUe21T
xcmGt1z4pqQyzkWJvXtKXBK8cIOxvN6QdNTAA8kv0o6zVITO7Tb9hvBZmbdK2VD9m/sJtzuxpDY9
AMhLyauSozZ+dsOmSp708U57ztby0w1+zJ7YtsKJLsouP/UELD2Pz/onFcAKA1rkat86rlAqeNIA
RhuPuPnZP4/vFI/lZd6R+bxZrD2etM4vGKWINTqYZ3MzfYYbfU9DsgUkZHPX3osfKa5hldm9g5kO
jYRFs604xZXYdHCmsoLhyYvZPCcMBJ2MVDafke5SndrFXUC3QxLBZq7tcCOeEEmGm2zfXLMrui6S
VzmhaYsuJLdc5moFREYTHKBr5YO0j9zWxtT91E1+sjf38gtGLYgrIpy7d+ZM68GNCZvHvQZJxI8D
p40dQ3RSgmz6TUgKUppvOmE91hd9XNWtrYOWgXXNarGZ4JwTVTdhqkAWYBBb92JKO8W4K0KGlWuF
K6D4GIi7ufNLfP8ZrDXAVU4i7cbkgL6AJIPb4PRUT9a2GX293ymHDzRipbxuBdXuhm3c+b18Aq5O
3Hzufuibepeequ1Sj9MGVbVtPvZ+qnrtcAkOUrMNB1cmSnSGpMI710DtGdwSIpxTb0aEKVfLn+RX
jL6CeEG2cdF2aeIQ3HCpL/Lj9KjslNaGRnxkyTB+YhYfbush2Mf0iADNXcK1ajvYamtQN3w8iA0h
vG/7s/wIGVf9kh7IetpDiq/e2ocpsbtDc2gqeiDbeu4v8HDjj+qLySEVIjyrTdfs03BFyMt2OM47
kDCPIjkW2wzo2JE27w2DwI0Z35u5tSIvKu3uvrKN9fAYfYyfWrDKX5J1HR5FgJvTrp92c4/MgSXF
xiLOq3IY7mb+Ld10/X0lnQRgTwQmJ+hxkNjIeBtO0UO0sS4113UifqZjc8/RouIC3MhvhGQa9wle
u112PNDtNMoHpuZ1X71rNayU0DfbB8jxSqpuBiJFN2L42D61lUM4RsOtIbvwZ9LY0yO6lVu9Lhmc
d0ghCeZjUlvfJ6EHWSdV8WaSg+jmkeEtlJ/SGSgFc8o+5CS9sSV2WMzuY/MlEFZZByuncHEp20L1
NkcXQ5m8hNA+uztb315wUtGcyLaaEAwIi5qxuhJ/pZ6YvAz02ERt+UXgG19Y7BSXK8mmpMnuI28Y
+DTHfXpzZnHVymvr2JdsfAiDJAjQK0U3MegbWpkISo6UycPtWdA1oZusJabZxkq8tLiZsGPR8L7I
Z/hcKnb+iGRMsqtG/a5YHLRJzf2TGUInfUXJ7TyRH5lT1/bLhHxmfEAIwWDZ6kezUa+EAUFeekR3
Ll9aT9B30Vu+m9VNmWRHSeVAjEjnTSRHw3kFsImNxFF96PykdsVTuFKOycqC+HtXaW54V7+LZ556
gwBQIlOt2ve7fr4dJqHGxFvbUjLmNtlmSrTGex4Up0G8SNK6poMgtJHJi/aQxjqJTsKhTp7zz37T
3fnKe0dqmpO7bBgTNz+l7qmEAMnlb1wzd2m5/qAamPeErKXlqg/9uE7JjjS8GW/BWnxmk1G+ijsG
hzdffW65xh2QbRWQAGdsXna3Mz0Uu1iK4VxjiddeWmidbvzaPprlNvSth2Uls6nWAxl3buiXy8zj
XvbrY3uPzgDfbuhwvWeSQEKtzWThvWBsuaYAkBIvTj5MfYtm7VF/Hzjtx8LOt0Rs9aT61tG6RKx1
IaV1U4IufGN+w+XJ031jhdGn2pCVIBN/C3eyu3YuiIUbzZUUr1sYZ/yVdSinVznKadqGB31HAIqb
r4Q9tLtoBUMsOgCcChxG+cLe2AzvNXacGIw5uxXsPHw624hXFzj8ZlrmzH0jH9WV6eU7wjH38gk8
9uAXG3ZVLD794bk8hKd0dbvIdgDEze2/zSv5Kq68xgE4OtYLO1gqUt14KJ7JsuWndpTGpPUY+wY7
KzXNEicgbZLa/sYtASLAzqB5ORX92iP+BOOSbhbApZ2eCSL1OLgWqbN5CA6YdLVTtCknv7OOdbeS
+XB5pOxSERdL58v5dVIZhL1znzsn99HZKE5cNYun7EneguBblGeOcA1FL1iZkNQ7bSedENsVJGOE
1MKdZ1xvb+We0NFQPFGhVIYrL8VL4Rku+6cD1KsHY9hKG25JH+z0VsUuIk+GqlrMz/Ol2UqX+qoC
kpG/yuba80irI/ST/23oC4bXpfKtNxzMxyTbca3Y4R8nFb3eWxdoLARBaJ8NlVLhEQan8mZth21+
BbTOkDxmAbOZ5YqryHqQH+PH4ll74EJQ7cRqNccuaxkjQHSzR2uniXDkAFYPT2GxzkqAHo9pcp5Y
mYo4p3NxZAu4NWeWpoukmHDo8Bq+5PeVP62pkeT75p3jMXgnULs5y7t0hdwWayZv1Xl4JtNsXHWI
47fQeKre7jbta8Ntn2DYNaOoAIMz4Ep2yysYP8vCURoeSkgpdW13zzBHxef6kSA41yBFF0YNRut7
1Tpnu+45olKO7PYwrjgV9oUvr8tDAWeZYQSUQkd7CU/TO79CCCLAHhsrYgNYoz2cXQ47sVjXwyZl
LhPmMLsTjQ3CvKupTTOBfI27PmKDFcWs+j+L58XcEzvNu1yg73O5OhSUvcJuPGncq1EZq0feR062
VDwAoiUX+JZeyRh+l85EuBvjTgpX43SNyDczj9W73H3zAbHyX2XUJTKvIQBCxL4d3BAKfTN96Mt7
mAW3pyJbbuLapXZHIOcP3RaCGVp79StH+cnYtQOSP2x4VuV4hSLzLx4+4BqjlWcBgNTYwnr5X4cP
GsaPn4YPf3/8H8MHkZUYTmvIXr+NH36YPvAlthUGKRzi4pxGofT7tsxAAwjtC9UhKOLfNNF/Th8Q
My2SHkMVDUga/0iGZPzq/fyLA+WvT33xdf84fNDHvrTEmhS06Y5BsHzDDQ1siIt73FcbUOZ08e2w
Dd+7jADxEoyA0RILGDpRtaGKgVoBk8HgLMyq2suzo7yeqEsCvy3u6ICXnBlpWtwowW5cjSvA7/yL
/n/mBEdCIz5FxF3atSPaCJA46UhkdpLwBYCVW+0G+7t0sKzoj+n1Kb1ybDdMbXObSTIdYC84bbVt
eCbk01+y7XCgG7lrTyNc/AWvuQGe1ycvvfJe1QwBIs3BBaLmbhFcVU+/rbXxLD2gWNEdy295Mowx
OZnAQ9jzpjFANBzHT4HxKq14SoaGlO17GgnkMcCX7CSvmRpw9ShjN5nWA+EEGf+3H/YVaDM0Q/TB
gJYWq0EpAHOIZ2Z/tvmF9aUU7vJqXeYP7MINeBbdpYieF7e64E6vFPfkE6rvMje6mrgEHjSsdIro
ZbyKdJiFBdTqlbZNHlTlScbzM6Ml0HBf3OcGEFzgW8leAVP/MexBpLIHUIH0uO3oCkZwkkY4ncpe
XqN/QSXEwHZNCbGWvgdoGIxQwX08BDtxTVEbOjWVe+LU3GEHrxGoEX3li+iCFDQqsd2U58xd7lrd
LlVbf6baeCYLHOf6d7YXIqf7YKoNRbVqPG622l1xDdaovWlh9hRxLwhbrCPEpvu0tc9LWR3Dh2Cx
auv8ULdjYL4RSXMKUsfySHtwCZDY6C9Azla0Vi0gpUcE0fmz+TAatohWmuHDu461EwK4m/MdbGNZ
2RDKcZ2PZGgwrn/vBjvfNYpdltCy2KIUsQf0dfnSEqaONZkWcdwlX1LkK0wOcodk2Yeote+nF1Y+
sxtu52eG66UNW9IeBvCfDnG4jeGtvoYXubSjfD2yqcH2gnCciz3qUZI/vaWJ4/XQToOqYkOUmg4d
ggm7mzh0hNtfYIGFN0z8RbuNBMKVXY08r0+Q4AAjYZMK3Dvh4WGNsiC2D+R2u+Em/dZDt2fzw35m
sFWUHhB5MW5RpnUOVVtE6bGN30bebrfc1Q2RWJYjnstn3m7BA1BSrdSX8p2JevYYnXg/b8tAgD3Z
nbIuoE7bEH11XkADnmw9Sx6ENPRMmiMQXb82PyfKg5dRXg8InHBb26r7oXnmPvB1fhtvRfqcS07/
3r8P8Q5eLDsk796kXChco3Gqr/gE++xkIhmzf31GElBr4F0NenWfR6iDYwBr5Xd/0WRQizgW0XhM
N11ZQx3FGB35n039zXkFoPv2iAmU04unybeQKaZBjvn1x4kKpzt5sMuKoXYkLiyVTdoYSxLjvQCr
wDsLjqFwEq/nDk0wlw2gj95X4oCYVsjKBnOfJeecH8CTxx0RuMqNfESnIekYmIM7030c+HCr2BOe
hKf5vvHzd/l8W91WTeGLaPbUo9p74Wvszs/ac7U3JCDgBr55dqOEGPMFgj2G8DURpmtfV/vCnZn4
CK5wUjonv91DXUcap12pDI0P4WJd8s6hulWIpmXcVXg4+pla0rPu+AHNTtkIvlVdY+lbPWQ76UU0
7DFFd8QbYiybNkqSwXoxmRMejLN5b97H1GDxA8VE/Gi9sO81SXOTfVbAzTO0sqHzx+a0VDTLQW2L
dCyUpNHX8J5TpA1L9RWTaxKyk6PFGcDk8YNWLMsgLG5Cf+6pV7VNQgTlG99m7PveHUqycuAEQwqG
Tyq4WL84E7ZEmYTVxlhcgmjA1o2xIsJEuDEeIO2RpY2PsQy/ScVuDNuLcbTeGn++E16Fu+BKb5Ir
K5bnCtte5pNusyXmzNjj6OJfZs2F5ypEoC02x+CLv+KdveqP3EYovohGwv4Vb+Nqgy8MU/RlPBFM
toiIiI37/q3Gz7xYWEET4loMZ6iCT6+cRf0FE3fA6tgKnfEgP0/v9DjNc9JwCyt2zMn/xcUU6wxJ
VCUqGDQaS/D8/5B/oOD5eZPz0+P/KKbkxbNLGAGVGr/gL5GyrHIMDd8uCgxd/lXu/XsxRZIj1jIR
f4Rooklatjy/F1PmLwiV0DJhxVgSzwztn6xyZONvauufXvpPxdTUFqAcp4TOpVnyXjllzFrYwpOX
WWRSpOdMVktF2RVdvMmTwoanunTghL1CUI6gN1OTT51bzQAHQ4lQZCkO41UT4bWIyi9VaVdNbK3k
Ym9pNett9WsoVJgXrbWtRWPdEIWkKP0m5gKtSVukgG+VjFG41HxBeZrbi8DuXbY+UxSQ4ndUJ7Bp
xJXaWyQcnG/ZetS2g/AEg5joQJbjXcXY9KRBJFfU6SQT6BSJH8gdXZR8nPmCIycQupvc1+XeUYP8
GMvNhe6H9jnb6LHGBTM+NTnBRkF5EDN2GLwxgzkOUILHj1lixZJwPR9Egb0SXGgUVqtUDs7oh7dx
aL6HyPv6GyGF0buKrrLQ4o3e0TeLOTVNMq5TtuC8mVjyrZVozRshUNfzbWQap3E3GLZGUG7MjrT7
oFFZQAOCbCXt3ZIr0ZsS9RwUTEwnKI62wP0mDEAEdnBCVd71VLodFi8aAlx8KzpVQJQxXc0VbvyZ
H4vlh96UzOyGfS/F0PTTQ56Ym6A6T0nmSbn0huIZQehEYE/iAWHwZcFyG6YRhZkszEwuNtllTLtV
NLwOycBoTtrr5CCMiuLcSN6YbrmtR+YmU27bMYquZaTdTRHvhB4c61i864CFEccR3YflrWfKmBMf
0OYnYPQhsxpGPV0gOJEFuaKqTkMbuZYFvU2hnvsQo1Wmv0PJPdZW4BSEm6ihtQYdzq57xMxm3bKL
qOxTPWYU0qGDbV6zNvD6ut4IKbfb+mZ9Wv2ljpTzHBu8KoLt1YFSNh8rtHDnRGC5Y+10gLeYyXBY
1x3Jow0rp7rxwmneSXXE9DzyJDX1Ld7e1pDhkt/oGuZcvUAHOFhMM3v9GLI4MeKG0RVu5Ol9KAqX
pI+93MwMue9vae62GsjcPEc7PV/nkumRwFi3sojSu117ycS79yJIFeBd1a9+NbXtC3jA9aJKVccH
XZc4mwhP0+KDiL1PoNQqYmE/TkSzyCLAVcELYv1VDEaw5diL0aFYS7qIcezabjsXgacvItS2WnUi
cFJ1eKUFWFWIhXjlr0B+IzeVivtKYxg9NH2KEosxfT0lR/qtaEmS2d4aLIZleqP8JZhEEjA/IeH/
+BffO5bA28XwiwOKVMmF9PBfpINgwrjC/uXe8ffH/37vgPegLNrU37gNOAf+bMSXLyFXZMlvyAqp
TPzQ3+8dKkA0SBAArWW+4ddH/X7vUH5ZunrJQo34/1xE/0Q6qCyoh7804n996j977prklllDkWVH
QfUYG+oFwH9io2lKbt676mC5UB6MZhfJXgx0Ydt9xb5IEMM6coZVdzez++Iyj5ovPTc6EENHqw9F
uYs+6025yY7tXnTUrXaVrpAPJSpKL8xXCSoxWoyTQNqBsq+e0si7geq3dc0GlNJ41Jq3wVUkgs8d
vPJUNbdnaUNGGSNGs6HWGgi8YNjalSvEeeywW3Ya5OziU/nosbQQxkGBHq/za7QXKjf7ZlGvP+bo
wHlUeM+oWHHqYNtth/jKwFbI9rBuRJ/vyr4Lal6uDighr1mGkYL0yfDIjHLYJh3bvU36wILzgxPf
v72hUziGb52HxMCJlsU+M8RFuk7CzEp8FxkUJ355QEDeLXKK6/XAJJGFD3QY0g7iLWvW4GtJs729
m28MCZgCzBcwAOOJSxB5t9Za0jf8sdnWPrMASBniK/+7kAQiB4QCf7aiPRzORnfTa3qlyISHQbD7
VT6UoTsWXmkR8MEO36sZ7+0AbDwu33PIXAb4jPJb8Ym1MhscFs92RfLjejzxJ4VKlLB3l3/JmGSB
xB8WAub/5e68llzVsjX9Qk013kR09AVW3qaU5oZICwgBwpun749VZ9eptXdEna7bipWZK1MGIQRz
jjl+NyNJHj/5HS/Pv//Zn4bztNTwBq1tf0+ZSjdD8zG0vMHS93HJlLNDTa7lUeOWrtmCghdHrCiE
K/CUcIUBl7KSQxqgb9rcr1/nhMdtSbvnhJvFqS0Xt5EWQEvWhJ0KgYyPyMUEGrgz+zhIRxC2PEhq
r070dohSwqVYpU8UP87x7WwA8gMV3+H8u7fHudOfwvaZP/X+hdUrG2wBI/i0VhGEj4WxaL7GN/M6
nMc3/T28AtNqFxYMT7hskuGEyQnKL1xTSTOyBbBOiKuOYY8rWNnUCBQ+NYmX/aF91Td4QhDPjEZs
9lR+qhO0PkEi7fpxXSV7Fuh19NXfvCFcp3hE58ue6DHMWp0BmmLiaCu4LXgJ8nZhqP5M+dIA1YVn
O36GrvnaoboWfWXVeaM/mTDNJgcD9aO1xbLQt7bREhvAX3wIkzBX8k0c9YkGhfN9j2+LNEgdjJ2E
wHwHQSA0VF6obiadbwbBZ7iiEzHh9kBuB3lJCA+5sJEdyKKfIRxy9A0H7IbfX/EsvXFY7zicZx48
Ag3/IRgGlUeTJQd6ET2TOuNL/wLHu7PkW5PzGVknWSGMJeixZKNr4qOcUfEsDdchshQMT9UEsQ+A
/VoEqkT+9CV5pF9EX2lK80CE2HihOe5Vu3q5K5/SQwuFDpplvUAf9oVYTJbd7Mu4M4c5ze5eOSjN
NWIlMeuXLvkqX91X5T7zcWdaoOCpcA6B//h9Ww2060U7dZstVeD0nbnqWvmOXkrfXEehjw2c3q2G
6f0GLK7jK2Jd1Y20HZfmIiMest1Xx2mbfEpInPAQfak5Q9b6mnSb1bDNV6CTfhNM3/Lifuw0935k
ypafRXhSMTDU45Ke79hBZVtxza0LsztUqcvPVsDzzhmRH0EX7mmIFWfiuVZOdSEo0ogvmvCGedhN
crmCanANt4ITgOVq7zxgStMdstaz1/ye8S+FtSw/xwlOD5MLrMLK+mYy4MwOP8iolt0nQZAY1ctH
c3vbVEdYVg41dACXlN/Uj9sqf6suTuKSkzOkHhaRwpL68K5TvTtmSLjlihU7A8N/8pITtQokfmxE
WN3Ryv/XZQNqYB7wW9nw1+f/o2yw/oZM2FKRB4hz9COM/j/cSWYhDGHZ1AakHWJTwjr2j7JB/xul
gqUiabHo4v/GHuQuFM+IY8Q/PLL/jbJB0v4qOfht3zHJ/r2Bn9ylXOmlNtwxhI7kEezDjEFrdAiL
n7GlwlozOUk4Pjf00j2moTgk+5kuU3ZbRcrbsOeB4Xf0PI7bpnQxbUKFCQ13doIyLU+eo00RBN9f
BJ/2CvfI29gY5lmKSe1hvLPNWNrIsxcVtlHl3eWUnw128hW9LIqA+emhLxZeY/xqr/CqzJGpPwb0
XWpYjLRR4JXPz2f7zKnsDs5uF4qHEmCSG3DeseyhZE78FVOfv9QrHvnLoEdVXqLbucyv93LJ9nkw
Uykbr1dNt8bjB71aZ8Ay3JKAEJUf7AvoK159TOF8YWHNY8SAqVZ8Q/qmevFsnk0FoDvS01h4FmCA
TocuUE5b5hp8pNqFnByZ6WY2hwsTAOY8Ptugf5ChdGdamtfYSRfNIcsIxiZfwhZUB1NqaifWqaQf
L8PEibLlR4UUge0VhEPnTtxj1qW4/JdiV8X8bCx0Zjhtk667/bhDkYRTN/wMKH0RaUg2xYAVAkti
RrJiL/klYcDvVugyHjAIsM2sXb7mFuOVrVFEoHWtXmfT7z3k+xhVBLuFsIEkqi+Le8Lrr4m/Ll3m
n6xdDuNW1pekWBsK1SPAj6/NOoiWCHJSWWxxi5rkrLhwiYj6o2n/DRTpZasCDKbkQPL4x5keL8oJ
Yw2D0A0vnIHn6Ies9Yyk75LwICjt75wpMC7pu53Au/kMCCetaM4JgOTZj7Sv/PCbHK5hb45HKhGD
llu7UDaEOiy7TXzI3tt1/ay9Kq/ZB6GEz+D8GwIqJEpZYgydLyIGbYKTAZhYp1O9NOKKTGKyGeg2
yndvPtm22Ugc3UrbaOFyWlLAKWDhC3ye8k/xTdvPvUD1quLKfpYAanGq8kzm7Wv9U16Ld00wvUZm
zTknzldIlV11ZXyW10X/UX+06+PU072xtacodHTvJm2oEnt2YcCtTViPAecipzhvGxRej/nMgHE5
fT9vib0ePvF/BLNCRESTIMp/xJUeQJ7QSKqCrYpP4wZDDcpmWPRsYEFrGOFHZVtr8ztdSzCnHj4x
8ds20CiYERoHZrrQWjQl1N1L4AQnrrbECVrB7WXc3V400UXg5nEOI+bMVh/qpT1y2ULrcLMF58uv
K+KDWtdFYekKNqsRr/y2zK8H9PYMmANrRzn9Qt5daH5OBhtDDc1VzmfUGfBn+tKvAL7HdIQ38a7p
7010qe9Xq1i2g5P7lcacXAkUIIGCeKh7vHCpaM/KWl/idSMdgfL7z4e0IrAHf+TyaIWkVzpBQLqX
P/oCY4HdEBeiOL1bb8rlACkXic9EaMVFF1YDqyEko068bnbdNYy8ZkV/jFwbGVc09y5TfsuBhUjq
/k4cJc+Js7PWu6GGuv4ylih/GQzPurkfVgrmZ9Xm8QEE0Uw0p6Yl4UC6L7vtsl/WB/Lml9JVfBI3
dzQi+uIRpJQw7bLdkHqzDPfxCWK3NwTWavLaTbUrDpMHoccFgvd7ZC/lptzg6O4LKxX+iwjxpmS7
5SHHzejYHrpAdmXXRJrcOY9Tc8In7dQc8UGbb9/IG+gIC1gSDtAdrJoL3oAeZzq6GomwedQkc7E/
7VpfQ4kE3+EgghCKProktNd29qS+TD86xmoM35SztQsEukjouSdLYll9fc8h1mAEnvsX5ZhCx7S2
2hGjz223KtCZyC4a6TW4wArCk1sFmPF6k2cFvYs/qEMPbp9f491tlzzh0/TEKselsoO0Kh1z6uGM
f7BKFuZZOXYr61KBsNI0kdzZCOZK4uzjqrpp8FgwXC+VY7xTgh5+Z+2Lh35prPLdLMXpvGIZnvNr
thl9jpBHXqOjbJvVXImb9vOsp7Ecejpu7D4WpCK6CX99BrB9vRStFK4SwQFSjHM6vL9aTmdvviP7
M3UyB7qijasx5TtxqqQpo82BSyaAxHbAaWlQoR17+vxEMUbst/104nFzCsA62Rqn78yJbJRJwin2
y22+b/b9dtagDVTFvDCEu/W8WTax7BafFohh6HKTh6erz4Jv23GXDvYZfrHnX6jm3Wde3G1QonVr
0+XBCwtNGqodB5+H+Z41rFXENfNufwfPML4W882A8uCoLCedU3Dq7DRQlymv2znzI+zvw/d3Y38m
wfdh3hL3O+YSJq5zOPC2vcE+qQfYnAQcbI0d+8xTIIG6j+fou1vPGxCcT57/zHlmJ3wfOjtgpHRO
BS+3ecYw/TVzvp8/OcZ2tTaXDHwogNTXE24aHPrSeeKFvXmj84ufDhx5OHn29zcbyoLuI/bT7/Cr
etYPCBzX5A555Uql7wGZeUHSxTZZEZCZYiGprQvnvo/9+JxupzV2CCfhFC6HtbDrOJlh2fLhfZ5Q
K62HZc7wduMIdotuMS0ij++3entnhAOlDIrtbCkpezQzHEZMBmDylREtAIYzpt1dAisX0oIdCWqG
sNyffy8CXtkFeV5AnBg9YzEzlGvTg/zkqp+Jx2CGC/b8yMS7+4Uzv2bszsc55i9gfi6C2tEW0nre
nrTIUPkp7Nu0QFVgSzbqNNSAESffzZ/pCqrzxIuyGT5ZcHKC/tgx+AGcq7rLZ6J58/k845FRwP/Q
OwGk3WcT4t47y04Pu0R7/gbKRhdlOHwoX6EffwwneOn2gSuDa0a3n3vGXaiYsCvn0UPYGkeDwXde
5xI1Esj7kpfj2PrJJr7Wn8OqY6i20Y896Uve2Cq9JEHoP9bRJlyQi/HSv9B5/bTeQLizDT3fT4UG
M9w6Fo6QxCGhbKQ8SJZoWL1+QxWLrA7OtR3zT2ZwmmVs9de4zJhlOK0/9QVRUK20K181xj7JaaFA
A61U9rhRrkIgHKGRaysJbDF1YX6z0CQ95cAAvAp3TUBPwtaC9BW+GsqwYqPvBci5zA6w1utldKg3
Got8IGFGFWllHedhzNwTbXxMljgnr/KrtBq8aaXus031E+96P9toDIrWVtgWm2ijbOUn1ZW/xIOy
u3/M38xNx+gSbaO38EB/b0ayT9l8CgfhodhOMOv7IF016+Q4q0UOjzl5gMEwDjRosJbgwJXTWihb
6Pmwm+k8yLAXOPYsN7nuGfYgY8NpzQLJm9JFS8lFeImk2LWAoQ4+mTeXcBJMRu7CRruE088NZiAY
yOBU6NopLmVaUhu934UtugUCjn1orGRegeT+xEuAIIiDrYW554uGMR3vDICEE2ieBZmnJDg0LNGH
AMUnlJjP0gf6pUXW83GQsEeS8buEhphkzJ31jW8eZqO8OI9hciMUzmYfSn9mflarol2oGxH9BYQT
eaHkbrjGdhQzlULeZZ/hWsp5bXNBfUdEnnYh4M8+36/KkYwWePaP0MMweh1f5HUIs4BzH+c9aXuH
HflMj8pkwkAV+Y4X4eCeAawfHwDNxKk6cBCxDWXOYuZzKIUDeW1yeJfK8haUvr7I3CYIE19c418B
LdDG4vXBZUZmqPlcvY0I+75xvmi2UH5Dn0L9vrQiH7YzM6vm4KZacgl748Zk/eWmrzERxiRJUxQg
sVF8kuv0C6xOElrqmSJajst6lX/yN8Vx8Z9M0DMIMEAXaEizSbSosMj9F7gAmQl/xgX++vw/Fviy
9DcZ87G/5zbMCPA/1vfco0gs/EnH/Lts8I/VvckSHmcDC29S5S+BVeQrYJHKmh/7fV39t/wETOkv
Zha/7TcW2b8v7sciCaUpUYd9eBzAYV8QyvO/lbbw7tFjMLs8DtxWF3N0nR3iiLlsIshuEbhB/B4L
W/1+bjO3zQMkplG6RD9WwBEyk3r5UDZxanzeUnymoN4L2ySnqTx6b3CcxZ/i3bgRV3mID9F9ERqu
0DqN5kkJWm9Iaat68mpjjWYvRFZ1EdZ4J61Qcd3nhj+XCwRmYRF+q2/5vOL7wTbn/iK+JeQYYzgM
rmrsYKF6rCyq1/ZYrvo38raceQ08AiLgp27fv0Y42cy0zAlIHZBd1AiL/Vl9zHpb/UlPIWZXcLHt
HIXgBNPaxH84uQjpFjn0LPcZPf0n/npIh7h9uZPg+yLpJ/OxA0ENH7v+Wr7HRJLjFaqshPG5puzc
NIh0F7Lg3Q5z4sVEZLBnmpBtXrV6gRvaACzvVfh/IEAe8EwznWYzgsduOJAcsjrDWaFmdxUnhfw9
s8DJGRvCrTktI5rDJOQ2YAROB9WozE0/azal/lJVwNuuqWcc3dNtWIN3YJFUUQzC3cPFwUC81u6x
PkNRhswYP9SJDjETc7YsJD8uA2OtISbHFOE9KTunuTJzVvgjovzHpZVCC7KdtYspE2nbEpMYIHeB
yNVBqvIeSA5OUflW47LWedrtmH9U6xxjBjcdVijI1UA9FPSFyWMmD1OeKVh2+EQf+NV8MjfTifVd
3WJS/nlfozfxTNrvGZjP3ELpT39vX6geup1Xo3bT/EqumfTUHehcqEhwwsgvHsGHThsiGRfaRr2Y
V1Z9NcZcc/mF2PVlOItb3Xn43bkNipX1Ec95lXQJgLGRIdqIkuavyOG4SM/QyqgR6BiZ3k25FPRk
CKoHSABX4Tp5798er+PWWJv1HKeKi/kSrtd3RTLim04DBqZos5tTDTNjk1fpCrdLO34W6m+a6UiA
euXQKgfa9JFArBUuL/v7cBLNLbT9cBEFKIIiG/AAOU27uCfQ5x5gEsjpNKwz/S5fmcxi9U+CV52D
ot+JNnc7QeggBaUrBXjypiPLso24rzwV3GjEHApfXXteAEhr7CACVFXtt9pvH5iHqAs1XsB+ENSF
UAUJTu3Joton8n5A+dMRU+/idHlL/aT+war4nbgt2kIL2k7lHHkWObS0SKMz0cM19qQGsRNe8WWf
JU74hstPCNKAcwbRI452/BoiyFrVnn5fCF/MFyqIlRmz5Y6LTND9GB5nFO+6iTU7OdcIQCPksfBB
MZ+VrJ2k4OAwoW5P7NtO1U6dJ5ugKDbmnxkr4tSRweWqLVx+Hmjh0rVlGjfsciGrb8nwSX1BPG0T
nvA4tm9hxGGFBobzt+hZ7yBHIimX1GzknxPpOCuzlojr1HgtzC7rfCJYFzgNTSD8yGOKwTNlSJYE
tIHoRshLqr916VvfCBJ+WaDrL3SHaPFwflGUDGAlNhN4WRxv4lP52kyqTRtJfEqGnYJdKN1RMtE/
78UzU/psdP5wsKrT+IKgNrwm4THaxxQuuhvCyvW7I6y3kEHOPFFQuNQ7A+1GGnwv5avxbn1jM+KR
+joEYv6Ue5nx/qg247lVcGQmZ9SRUleQ/e4Sd/uhR6WQPd8AX7gyl4/vRwE71KmQ9RCd3oBzhHh5
sfo+cj/MXXWhrzNKDbq0owMghnl7/cpBmnahH+gb+QmgyXD6A46nFqJFmw+/CZqEwAH5OfdKQgFw
skCPKS8N9E2FU+kunKDBru5e9JInC+nhS8oalgX0pS4AIH5heI85svxonNzjwRf838WaA1/YUbbn
6IX9rloNe+JL3aJbQwhPymVOBw1zlzW1WTr4yQvVGNEg39ZFtSdhk2de5cU9uXLuoLJkqbYY4vfa
/pHSyXR7CQGnc/+2Xq1l+2G5xmuNvazgGGxfRGZtJvvkSZgWLDCMEb7wi6nXWHbkYmvjx4PM95d4
3HoCD25vjrrl2K+i9+Sn+kx+RNFrXg3a2GflDDFqJsQr5CrS0vvVbYRUTK1boWWq3sIPIXXZ/wGN
VOcout3Avp1NT2KKY18czxPNEfAd2EpciUtL8yNhn3vST01/iH1DEPdkQpI5PFAXIjISlyTpZZqn
IqZ/v53KJzzzV9Ad4W0z1MN/qXaq37Ngfg9fRtlWftBomcywvujnk1NdjXvjd6+S6BfixeK0nuID
CGFhPMkn0l5sfZxb5lA0Y1vJn+bWOM01WI76ZhQvxQco+rMJfy37T4aVflVfxhyTp2AKq/1rJiOu
pX/xpJir1t+e/09VJ5YT+N4a4n951P9z2UmFSyQJ1SM2sxoeU/9deOJjZWFrK8kKbmqzb/MfbBRC
VEUJJytMLMhS/TdN70HEKCx/Y6P89tapaX8vPBUSiasmsmDNnh6Hapl3triy6Hisq7O1lsIA4UdR
PKOH5qzha0AXeQ5zt8M3fDihFTH7jUSCTqAcht5GUa8t2+lDegUmtZ60LwSC2Kz9Eu4Xi/Ek7sYT
6M4+3liLFhQWLQhchdJBwHii2iKnmJv4hZu4g99LDEXn+jdouJIRZy4V6yJfx/fH01v8Jf8gghZ/
svsKDiI2NlTJPSd+fW3EQ9FgYxpvE6QGmGnJ6fP4YwExFFBi+p/+By8DwzaP+EgpnyI4On2/OccV
YsMSMaDJynK2dyiuo+G+3GTXsHkFXV8rL9g+9CYEL0dTvXvsQqCJmX4YKQobpw5a98Y+u9Lbjp8e
G9R3+ztVNz2GkWmEVeHnQFUksT+8SxO5qy/f3x+PM/SV9dIkPrNfZQzVX6r0rOUuGoZRWB4U0PCr
9HY37HxRYvghwGdexjlt9KposXlo1w/hRVC2uuJ2o5sShIJFJAb9OChosDic7nHWRMLXMmQZ8mIA
JWSuV3iMmF9iFBaYSii7G8baID63ZRXvtXCj3SaSE4GQDBQXozw6ChRMVab1nkKzYLoz14SbDiIl
qkKY6HIiKDQxTnnPCFau05Qpb6GZbh1+3DkBgsgKxuK11j8prBzZTw+3E6RrwD5AHBjfveIxdRuN
H66tFi8h4Cdfjzfz6n1tMK8ki7A9Z588MqfvTvfve9pWK3OmkjyCDN/J0QVUvOdoEX8BS9ZXY35L
1T6XzoA/EghchViSIAH6SIQ/MQ528q5B9oPvkgZW5BCD8JV/Nq+ZRRaNOcuAsjXop2D3xzEI32Oa
AbNrg91R7iB2amjakekI3XEAfxNdcMbkcQZoHYMLzRDxbcqk6zjkLqH2B1At+p4cKEKE/fQ6s9NT
5u7HB0G7LVyv7Guq9gBE4bu61S8o+6JnonhfCsISgHWZqZIfkF1eDAgXUlHeLmEaWdLodCUUVjix
DP0Yjzw3r/wlTzCf5vE9JEzdJRNzH7U0Gub9rlZzA62+vd7f7hAmwmcOZH2o2qdfC/D//ZvDc/0L
yP4sHmOVRHHzpz//71NBHkz2f+bn/OMx//f3P3nKf21yDqL+7Q8vb5JmPLbf1Xj6rtt78wdqPj/y
//fO/wL9yXIj2vpR1M07E97X95/IAJAPyVycI03x/SfW8V/2GhRM3//H5/8x6kM0xIRQh1AAR+GX
S/8/Rn3IBCIdA8wIf6n6/nnU1/4GW0CTsWqVMcf81aL4Y9RXURDqeC0yx/z7YkBCJ/886vPWoTkw
kUGjlxEm/j7qV22bDwok9V2kkpJmiDCpYxOCYSsCoBVYHd8mpV6pLCUCSyu32XTfPUo992og13ws
e1iw9YS9Va4U9ORQhdRGmB/FBGqukoH5twYSpZRWhDiWcZB2LGbU3SNcFWb4pSR3AZJtLwfVYHyn
WjOuZb0oPFGeNmWY18dRQN5diVQ64o30oQbkuM64HAqBhOQoMzuRACdgbxI1TCvKMF62qHqJvMeV
YODiZjazjTteB2VoxOTfac/pBPJY1ilWf0MSe1VlsMro7kPwwPTbtZSR4cccwbOzkbWnJmAeElPs
tyNLzkiAPWkalzAH371TvjVopaVZDFPWufGBNy13jVHQFXSI4xa6pCGSX9f2bfxSpGPBgh8FWDwR
cIKaHTSxbUO3jMN9Gcnrkc6loqMGi08FCdVxETnqiGBpkPJ1rwteAS+KbOenWtyaRrQcs9RVLTqj
BdSI8oAnSgL1I41x2P0cjQP8RoO5R5RjEw1QcjAFmTesruouxHwsesuK0yD2nyNvLaFVIQwfsTnt
NOiIFVV9Ba1KLsyFoeIGL5Q0MHqq0nxbyogAI1kGXtMMRxpQnYc9Rw5HoxRAw8JcUIi/75bW26U0
HnGh9+rM8iapearikfozVGrScVDxQZwXTfx28r7ttmkF2pynURxYNwSpxGGkm6ybgJRvmAYlvN1X
RcKwqZV3pJRIjhhi85QomCDBGIM8QDe64ARolBMm3Ca4AP6vxUrvYXLA8RNKCafnZ6NAl6+1eFdp
VrrqYmNrPiDFvw28rFnpFASJ19ePfsDTRTrVUPRr0lGIVz325qP4NLJkeBrF2Evjwb8TB2bqrEyy
ysQ6hoM6CsH/uqldVhL4SB89ug595Mw54pMhIss3zNepNjHjMAo88Jh104LVai3ToO4jmkWFvp9G
3ipE9xBvz3QUD1Za0MJB6H8fX8chtE0h2uhDupS0/FWcqsGTHniRxPsi3Ci3bZu//QeP3oZBfgDu
s1CviLj+HzvF8/D+GxXsr8//Y/TGYVYyZXhg2h/MrX+M3twlU7LLRFgQ6SLqDKz/XbP/tyWtJNPA
/WPspouMTImh+9c0w4zw72iPkFj9eez+047zvv5ZyJ0KJGGbRa/sWZEDJ9Ep67YoGrZK6ArFAme5
HO4x3R9tlt5d034znI2FBkbKYNb2JqJJk8UqViCIZTLxRgNMQyghBErXrvV6N2AqodZIAKf8ghE5
nC3oi+89jeI3Yj9xcjk1XxEtJshJ2Upa3/bqa0Nl2j091gW44rL6GBbtzFcfHos7vM/Uqd/oStHr
NWgW4fnoYKmhMqT+ROvqtVhFgEb0YUqvL5ySMWZt0NE5oPlMuTS29DK1AZM7rAsKRD9+FjFwk6o0
XgXA6b2yyb8s7ef+SpIf7yRdmBFmYa9cjRkiHuGxiEjNju0avDaExOInDWWvL6oHM77qio1W9P7L
mip6K1q3hygSr4RnBNrKLHoKGIhjOOIYcloGfvA2IuROW/G8EI7nfCgefjmXg2gDNxomYs8DSm/1
PQRIGzG1kr1BALLPgmFyy0uzT9blCd33viZUrwrKSwZnwDxEEUg4FGo3O4q9dz9nDz9902DIiHZ9
EfStJnvLIl62eAoXjnwJceiSmOSW6Sky3fEqYw1bBqhZeRF0vM0HmiyovbSvxz4wLvqGOIr1sKjW
hicFbRPcr/BolJUJh1n0XzGa8EHnZOxDUa0eX7HypJ9Z6/jr25CJbTjFRuElSHIh6pwQ8lqjG4u2
sEMsS3wECOIsEh6IMnudPkIE1PG53PbfM0wPb/x7cumed403IQ2vcep9GzDr1VflLl1kCzhDZeUI
cZADDEIgxo5e94EChHrxFhM2kK1amHmAFtdKdeaU19cSmbu0mDYiRk+AIIG6Eg234HBCfWrvKyI0
OATL2RM3DSagdXB5f4rRxWJPsmh+eblE5briVAnt9l1BQ38qd7cvtEL6tdM2ErtC0xLjWlv6iM/Z
tu04btjDwfIeJdcsXWBgeNcY729HyC0p/oz+zEanIQl+DqmO8pXn7h5eMHecEWkg8XplDYYLU4Hs
4HGGeSd/JepBGl3p9PjIP8InOqw9AglshVu/6LGFdCXMx8C6zxE2QJnrtUw/YNbl9Gwmp5HVcCcu
G82vKK7AG+eeknG8XeMZVHcSsNzIlZ9SIGb1dsjJ8Ug3ElZ6mCveXB35vIoc2aY3C5XYYv79zi/j
My6lIlZU3xhHPrZVAZ1x2WU/mbGQ+3Vr7evai7myBNS5NlQoclgmu1mIuVMSLuaOB3yilCOcaED5
BqOf5Byd248QZ5vKDd9eLOVckJtkjxCypXhVSipA6VmYNcoP1yXyae7gieFTg4eiwrVkcr0mrMaR
cOgQmvDG5onxqlYmfIft9Dw+82+db4Vlv7AO/Qdvh68WUXdBZ9uP9i3nBsLnxwUBdOgh2XANLPYM
FnYm+4Qs39M9tNV4S8z/uBgw6IGwBg/x8+ONPrQrGUs4qi4ta2wWhSVmwN4dlvb8nW+jM/F0Z2HJ
zxzbhz3i6MTvP/oP65WDtaYxybc+mz61i37BcdhxmDnY/cf4AZt7/EjxWkCLbtq3NzyEaXi/QdGr
wZVfZu+mQqE7S1dBYr2fdTuFCGXuSUFrHqnL1+1Rvw6EWWCkkDwWiuy3jDIa6Su4cQWRcun77xzn
M0T1vAwAAySot0LfmvlrK1+VKnEj5TvDSG4odoRGpMOxTT/jc7O+m756V85Y5KE50FhaKz2iinCR
jTgi9M7hgBqjO2M3hUUD/gF3X7k+TtAWmqAUXGTqOz2d9t3Yu9Pt6xaf1Y8GqwFRq9+GelzhHUAG
DjGy98Pj9qW2O1V+x9JTYDwZbl7bXdPm0CjPMoOpYv5UWJsJVbIZNeht1lOGXKMETnv8J/cnEUHj
WkvjDwWa9j/WOmix/1Tr/PX5/6h1SM/C+lYkhu4PSdwftPdf6VnUQcrsby/+FpxMzruKKI/9+Ude
5x/VjvG32bNfI4sLV12Cvv6t4GRD/ctK9U+7/idgXLrXWWpiJ7BvHgmWipOOPYAs5IC2DQxq7Rir
8dIaAFJuYmBOSLO0yO0NCHNdtEyMlrbSUPumnCzukk5j8+bf4wYptrIqammtEwJsddmijaZFyslb
1pNjlPG1GjW3woPmRukdqiirBdHVdTpIHf7m00lm6ppofk2PzBcn67WwYC1LtSsrPINBNXm3lG2C
z06Liz847tB9Ns02HhJ7xqizU11dxodqm9Gyz78T69qoXwILpRaDDlGnrIjPGuf+o/h+iPATo7Wh
vtFQgOjPuItPY3ssqu1420tghxGR5Fliulmybpn+HtbLo9IdUTz23cai4ZWln0ZVB5IEJv4m9R9S
fu3vi0Z/U2qMNqkEUT3YxCSL2sMxtcpN23e5hNvSPjXqj8IwCg9v+BSUja4erGKfsbPlUWWpl4D3
RZBdQtKAhHWbqxuzMb2UgT6aolPTRAtLQMoSpk5E7ntrXu8NM1v9hE1mfH9LlecBSVSR28UDG9Lw
0GaHtj/2lAIxxpdT8nC0Oxb0xlaHbDRN55ac0Tye7FA6C5DBEmpXK1VBhdVrmeE/PGXr6nY00ue2
xys4xyO+TXd1Hhi3m+AOlulb6qqkPJuk49h38/p6pQpf4R3grsHVsQgZz/V79BZhtNlk4bOBDVxX
GvRGFPTtdzW4taNdWZV7jz4FqPxDmu5NiqGiwMZZeTKxypH65KI26SISM38aYs6M0RWyRyAnaKbA
ux9TjqILYnnIztcI4stBXSNzcSCffHUTYktjuiBU9ow+xzuS7krWryuaFLfxXCeQoCBklRUGP/R2
Q6rfIu39kIWxasILLBO7wokgBHUra+iLAywtReGELhbDSOIyPqhDQrVVdjtW2x/peEMZom3HOEWp
H7r3+KcVZdT07SHmIxWqdCHRHkXyQlBZi6HNY9yOfX2GFqaU8BbqdE2MmysLhjt0+KMXGXUi5YOo
CphUFvP6VQxm7yThQQWlExWUtl5b5W/aiIPtsI2gGwjGlyI3tvW4Hcjnwm9TCYoQS3V12qbFj55f
Q3D1aHi4BVgkC+x1NFrLm/VYDtEEet5W29RgEu6JfaajmlM7STCwkgIdG85rlbIL7yvj1m6yWtuZ
o2lnBk7CyS09RnG5qLT7wgzbtaLjC1kq4UUNZdorJENGcTdbveEqktwMWxbGTUMCsW1Zev+hWaj0
Miu8llbMtacJr1Ose0KMYJatX8KRZVFpHGMsk1LOHSX/KLQ34Yb9EN3We4nloPaTsjialMK7yy+k
l00sxCyceFtMfsWc6dwSX9XhJ5I1t2UFcOu1HSkjdooatkfqWcKQTibPsDr4CZSi6RyNO67FG8S0
EDiyIAlrpgS16GI78qyVyu+i0R8AJkpN2CV3zbXUp7LNT8ZjOBVCD9+so133kXW9c39gq5LW8EUw
sGs8Ql/s1MIaRQNlFr4EiyXJT/wg2bviaSO1QZ+6hsIVKx3E9CXJt7mCAzRZxQOUdAj9KQJTk8uP
Pok99Igte1QCqhIkabnuYtwJM0rnGM67aWElQKED/IrPAjDvkxw9K/FOUzs/wlqXMcC9Zfg0Dax2
gDLkpvNTbXILFclgs5aLByZVqkPu7j6EaNlgjBfhy4ADao6KRYmfa04FPDGWMqWsTKuskP4fd+ex
20qabtlXafS4oxDeDO6EZETQO5GipElANrz38fS9IvPm7TyZjQRqWoVCJbJ0dETR/GZ/e6+9UAOg
G0Q9CuMWR9IxAdwg1zoINFhPXLQGPrBTce4ykiHkd0IcJ6myq6ncjUI8n5l8aNsOb+aw7AXKj2Us
fGFue/o9Iqhh0qzSK/1Bad4GWBYWkJtSkTaWKdulfzdxvOdpxEtN+zxH2qwMlua0G6URC+gIYuci
l1cPkFV2GKWfjAsbb4R8VMl2QHzVMVpJTEaKd5D2NBHfNfWQmdVSL4VDipejg7vbZ9tU/eq0myGv
O+tFVK+ttgmr+QwWLfLeHQDhcI9uymOgmsuyuIXpXab3seeAqrUPdsBlT8y24fVqgTaN1b5mspAr
OB2uZgjiWcCmqr1W+bDMcW4Y9TZnEwwI5IYgH+VvHSKn+iVy8ZmAgvVqDroK52jGCO6nVnZ9iKO4
M/kw4IQI/KWhfzXa1ouZ7Ai9ayUKVDjOt0NLzJsYTGbFRE+xB9WNa4JONjErxMPR4DBbwjIqww5o
L/Ot4VXuuRPljMyjYlGw6oHTWObBDZoDxGCPzcLHcIQgIOMFuuls4vJM1DJRk3GjGWcl5B4sUajR
fE9juugtjKI4IiQ36787gYnL+KLixwcE1fX33P/sAd41+wlUtZcuPall+PasFRtFeAwYOVJuJUwg
S+Nu1czcWYsAEQ8YSvpGxLpjLioP1Ds+YD4defDS90TkWG2j6CLw8OdzBOrzMgPqZGGonTAbaPJV
TV/T8l3JH3Hlr9JkWsyt5Lq+FppH0XB3VkyFt8dT7v94tbm3yOmLaBWTEWPRkA+QSlaa36z74DOv
b2KX8mLtU6M95MZDifpFYPqF3RYB7Dzf+Br69t3i4GMGGuupT01vZC4EPLhUD34JbYpvQmnIGaUt
z03Ac73OpPpDbwS8CwYJIYEYRDkqC3TSpdfFnz1+j7HWNnpC9MnCgaAU0ndtWug4Rv4smd5LadJ6
MMRdsZLb2h2kCsu/WLBoa5ZvKyCHV/yYzMkBD+/xbQLEwYOlpUG1qwX0AZ30ijQ59YS+3Yz46lT9
AHnEDmVvXajdXoIBrgn1j68GxxDvT6QJexEltQ7yL3FewvFG9DR9KYHyVYqwX+Qe79rMRUlLWxka
VshJukcI6lKfvOWl5qZ1tpS65Dzq5T5sBFtJeHJljVlutBwmPDVZ41hmt1CRmttO2OTKR1XL16hW
lzBWOKEN5HTUKH7RExDIfvQaDBotnHn+Lsc6fSy9lkpr0eymWyQG5SKs0RTGSr9UhlysOqOST9Zo
9b7zH60CqwpQJxnHsEIfGNeDf/QLq/8fv/Bfvv9/bkbSv2ipk6k1k3EHc0f6xTCMXRg0lYh541eg
J9M9DesGX6I5BJQI95k/bka/uYkpPVFoiVVghP5bOjD8kb/rwFBJ0IdN7m4qUvWvOrBR+My9jHE8
hWI2nMOZrftB2elSkWH9yE/ZtBOUczH7iKiQmgVNgHhRNC8hBhWRXbuGdGkAyW3uMavr5Jn3TNAv
/igOttoiiJhTuI2NsQGrlNoyNmloD8V4TkXYttJRYAY4V0LVrJRNrB+7SHbSEoeZaZLJyKe30Nup
Ub0RMcyDyXHjBMhyy8l1uCjwyEWDQY/OpN0wqlUEAMrvvG0ZCG7soWmS92rAGRuFrfei03XVUZzA
ACUthZE8SmQniikZugB7SmxDnd5mo3SeAdb316FJ8CERH0EcIyvrPQfNJoa7M5rUWiBJh0G5bSv5
mBlgN2Nz1VGxBVJI1llkOUHL43MePobpElOzYBJEaGbsfgVrFNuaFn8Ns+VzfDQRMh7GEDIoOudt
T/gx2ep04SsDx6jhONDWE/BOEektpdohfFfYo5NSXgzFMUhOHQ4ZdC5PYaIvUojioRh3GApAiw4i
ea3mXAXHOv6xqkvBUHUCX5TggPG7/GDOJzWRnALG8GVdEgGJ6xqEdfLjmRzuo33NM+6xMapM7g89
01i1A0M5b0JWi3kkYEAmE7BjfWwHEVbJaI/sXb1vLRtVeIrT2ql8lRyxLONp7RgPmMlK9cWLyeau
wKBUc2vVySjeHFaUBNO2QlTCwrRRkQEM1aXJbhoBiY0M/LfjaRhDriPwXkfU7o6a1FICyVFakGBl
hEWYg33uuR74xgb4lF2qyUnOCODI9cUryKuMKfb16d7W9T7o86exLfGeNHY2egGNbuapqkLuI91t
HPv7aGIRT+aWAs4bRa1yFGPOjouO7Ldffoosx2FlXrWheBfGfKNoeJZMrOtAe51BQG0cXzu/WFkm
WNxQxEoR4xhWh6+w4G7TdvmpnLxXfyIV7U8fQe8R3UyCfZF4gNVoUrBIM8bKPuL6rQzC0ZwYHvTU
qY4aHsXuoKo/uSc5qslRxJRWIcGY+DPnWC10bm0Zbo4xN8AxD3lCiBEm1EslW+vMhHdIP0fdrAPv
p5d1XODVMhJohAHq1frvozZuIvm16b5S+pq7/NqoSOc446VU3MIeHjmgG2SGw4DbsPQdi4VkZxxz
6l4EwsjJ2gChzmlQqHDeS8mHOEqc8Wqxpt23rtDkyjrZ+6k2XdI2PxgdlRWF1+UcU9rJ7ZL8Yxyn
pdkysfDFDe1MdlqPXP67U6FQD1uIfP7HVlpGoLXlSNqGeXtMR39pqVBIJ901Q+0Vp9sijLNdaq5b
E6ZkxKG3xPAPW4sivMuAgQkrWFO8VpOm/Sfvdha7BgBrYieU08vSPztW+BNYCn+Zef79+//Y7XCs
zMKipNG6qZt/TsfMX8Ed83ttJhNPttg/Rp7qv3AnyrrIJjnPQv8081T/JWuYCf8bXU2q5t+ZebKn
/nWv++WBs9H/uteJldL6carlxxkZxS0SboR8yD6xPFXOeGUbwSPC/4+tyFievO7aI8JrG/WIeXtL
GB8GhHoQ37Bo8UdBZUBl6fqZIkFp0xNhluFktQ9r3V9QzHB78YXZTHWgawiWM6YR85EMR761RJaC
qsBc9RtcNewubl8fOLzoJTFcwA9O8sIDINyVtBcYUSAv+EytsH5hdBPffvs7Z9YA0A7+Mk6b3NBJ
z6BwMJDQ73y9ooIqeZHMA7dfvs7Pa8Wt+FY58mEWVSgustbyG54zvlI5CkgAfpgI2+P3hyW+werg
MWef3vfo0v4BF0RYt9vS1g/qXdsj4hPHmfM3qq2iHjjcchGzTEx2+3Ib74BMzJAIeN/0vzCS28//
BoopBT7Wnfn60XKSz3TNmCzexUAICIIo9QLsxxNjC7IcWCmJ334uyk8EHkZSwhwsZTq40GGFkIWg
tfGCcfBSMeuBigGMl4UHrnC2xnd+B4TEpR8WQbvRtf1wxbJOfAROYp3x853aRvyaU7pv6jPTvGEv
oQCKxtEIKbnn0o2VZiF1Sym0+bWKdg11aU+hNUIjj3cOAlOdZgNYpjrTX2uOyL/Jtuf05/7MI4Fv
qa5o6lEOPAsgOLKZLsFPJ3RFL4OyKXGSnnEuPQMwG7xbpFAHc8tF7CPcM5YNjE13ZneXB/Ip6WHY
bboGpwaNo9qjvmBrP7UHZR3v8ivnHMa3hjNXljZP+TZY3j6a/dxYRaUZs0lePqg/Dch1ZuzH9lC9
at1iNFf+rrsxSCYFHJwAE0g7osB2BuuDNPQ6hdvBdMYJnMIZbW1NItqpL+3Bx6VKEzeNQRf2NHow
yKEHDp3JUJyFa04KuTzUy9ylCeYJuRf9aPBWEi0KV4lwOgofJF7m/xeBP5NSV3oDzbBRhjNhEnpW
ZSXc+AcOg4C6wYY/wjdkMe8cneLvfIntKXJUa1nT/xO+Wdf83nyoZ/mGwA0BYCCErb8OHya0Tqpi
j+MdmSncGjugd8HJXM3h9vwFPJctEIlmP1qcur2CkrClIUlb4auyUM48cNaFCSUP3vOASsKlLnqV
vFs17dtv0jQIRiJSKcBsFE15rNYGXerVD0zwAlNTMDdSlZtu2FfjUx9Ox/mCHFsDcU+MB5eG22jT
wJK0aJ/AORw9uv5LwZ4cE0fx45zcz7nFm6D0azWKVglttP1SaZN7p2wKCh1CnpAnSFZi60JKN0F+
wi6onu1FTi4XyIYLV21VhGuCv1O+q3jfA9oZbBjv5bEq0M8A2Xmem8L4lMCvK9ZFhSPTx+9N9Rw+
kd4gpxpQPAXkAtvqupoWMeiXe+MGlFYumoO6Htxg13HUWfivupOsiSUwk/SO9U68jtcR3MxVeW3h
wMsEey03e2+eKX9dUy3jFgdwbTtaNNQjmGcmsJC2sO1qP9Iyuybr8iScCWRY2vIi3Gg7ozHjhnoX
fIcnAilEYHblE0phcUnW4Tk8A60/avR0+svlPXdCR++/xnX8REPNoXHTU/IWOhUfvt4OUGWJXtTk
GeETEH8DpYNQvlZm2OBcppGvDXg8VMn5+YqyeKsjcIdZcFaSABmuuZoDChycYs/zZ140RzHduaMY
QywprifjiQM31KSOA7rglmvsMqGbCVg4AJ4v+WDn0RKfLwba6QmSIXOQp3DM1l70xL4jXrw3+TLS
QwfNEH14ZhrSISPOaXWmuXaMwYt9BqSZGDnaanhlxdBoUtnEBOwAJxrPqbatsHgrGxoJNoOlwMrG
LiiuhA3tKExLJsSSWXc+DcXe2wV4TrZkmer6tU5e++SVzFAUvXjFy5y8lg4IX9guXZJYdrC7gxpB
F+supXkI2ws5JJ40yO+f0M+qxR1Q03+wRsDd2II2quP1pTmcqO4/aQT4df+qEfz9+/84NTEiZQhK
tQeJXkv9Df/1p+npzB/jrCLr9IjM1/c/jk2QxrBL8l0K1eHUivKA/tAIrH9hRUYjMNAyfkdY/2F/
Pv+e2vjdbO1/5//97/8rYzSWh1lT/9f/5i/967npLw99nq5+vl/DzOePS/8nlDLUME/oT22Exwv6
cCtp3waZj0UjtXSyjdQqCO0uDiJoYmRrq+KRxUAlYU1qPr0yGTbtSYI2cB9Mb51NCZ9HzkhWBaxF
gHFXEPSTIxOUvOaaWHG7LNshZSH6mkq1UK0adTiF2jKEO9Vgf2oExhrePZ6iyA0bjBqkeaH7dIAQ
myiDlmjJX/EEMaYA+KCJ75lVlXRLpDs63bEdqMNd5YNvBOpV8Px14ZdPTSVw+0w/xOnLqMrXmg+Q
Z1I4limsriP1N7r/G9W3Eutr2+rUOEFOLYmNSZUzzKp2jGMkjjgoAJHW8p05ZnbcIIGkEuBKnrT2
Ygw3NYLCp3yIeUluhXbvUTma1ZwAQZwEsdWJ+rXLQPsM3U5S02UpXQcmnyL681RAwuC2V3c0DnUW
L025rQhGdmP4GkQJ5WWgNRv1Ljbeppk0YBcUggX1LbLkddAwdWtyt7CsY4sAUmXiSs3ZIIW4wheN
m0eWN1nWXws697yk2IXosXUeHruxoMFiIFujS2srz/kNMwcRiZRGhGFbEjRsay2rjV/dW0seECmD
97jEWiamugC322Sm2BjMNyW5waEj+gVQ80AcMtu0Wo4AAgirEZgyZyhNbuxaxXoU8qh7iwBwlPRb
Kym2SYFIWcu7mtlqlerMfUgqy9HOZHQsG6CVGubIRY71tczi42RJF9/3kb3hWIcRacGoiegZ6bR+
ORj7ShzoilC3ejfZXoA6TA9VykKde59abrpCY9lC/FmN4doM0c65mqx0H1Mh8Vm0IzeN33iiW+Gt
FSjf6Ea7a/znGLvUFOG/YzjFwWARkcDLqbAnhGNQjOJH/JZV5t9RU2hn4CQ4ArockvFLScNTP0q4
zCzEjrhCaEi76pSU1ujoRPR6E+6ORItZPdxIhbEZD0QyQ024htWw90Xxq+wVLu2QjUSmniqJUUVL
1//BS7QpEXZDauU/osxt8x+XaJqTWTJ/udj+/fv/tEQTm9CQak1TwbPLd/5piaaXybToL9D5wcqf
uI5otdQPcBXWSe9hvfk1gGeqlsbQV8OuIpHN+zeWaNoH/tYl8JfH/hc/r1GEbdTGVnfqy49uUBDX
olNiOQWoUEa+1sdI7HakyRyxqf5OuREqu0mGCcpgcxFRoVfdjWmFnqOGIq2+mCaXCc1kOYdAKINy
9aimiT5ERwD6GNaOkr+WybZur8a4K8yrSMp7FinzbYQhC8ws2NWldGRtyEOXcaK4CbsDVi60Y5GR
Yf4mIY+Vdku94beT33N3eORu/p1+w8o9C3C25NfqYRF3OkGAX2PBdLyt5861xB5juqfmRYNzQmPQ
k/7GfESQlwSYvG/BSZbm1Ttqc5NI166q4srybfTISed6JCGFuugP+AHn4Ag4Bu2JEBpU5h9Jt339
Jr8Hntsbuy5dgo/A9CO94Crh1NcgMIKbIddHdk1yaQ2OSKhlp+yFRJbGTOyz+8xeuP3v40f+oAfP
tMVj9cIzb5wsUorz7Xn6ZJ9ci+/lEUT1iiD9hvZiwciXZOHSaFwMJVUj5V74KBNy00eGuyHWWDIq
owkvqXn2Tvriess67B1fA23LujOrrOolOjc8KMCRR4aPpe1f5S11CJts418ZobcukEJuTm/S6NRE
dAEKHHNSDphzk3U/vQ850HkKfDwIxkNzEdu9LnLE/AyCMzZWqduaOay/jpkhrpVToZ1gOoTMIAHp
8bxn9VpKnCBdgiAPM7iZdogNBXEDf2678MdZ/iCcpsnHhGh14LD8Bs9J+u7rT7rO7mehdNNW+kFl
Au5oqM9Hfk7/XlHeZFLSWrQ2fux41yuOoZ/SLQUUTe/UMa3TkCW+xFcCGkq6CCGf295rdDJJV08g
upInH4YU+0FAbxDz+Wv2wMi6AQm26S1u0Pmlx776ap7lc7auP4EYwCXTVVpB6wOkhPa7PJRw9Fxl
DacShMB7c+PG6M/xfjKmWLwYeGZuhwLi2UROao304dIw0ZsdEe9yfWie0rt/CdElV2XsRphS+T3y
/sBjODRrby9dMX/d5BszF15myiDRO+AnvmU7b49XnUdTNYQ2rzGzhu9JxCTGr8KeD5hLOvobhdbN
eMPPexEuwVVuXT60L6PT2AXADuM45k6iHSh5LrAFF480d8DC7bjb0ilGkTROgSfjUb7FJufBtWIu
xHt5KcDMdU+gL5S1NNdWzaVVmM7ptdpbR67sb8aj/SYOVC49zBoPZuwBxWmLOkZEEK6Jt+IdKANV
aFZDYcs0VeYONVKV8q4pkOfgTGFooOuB/iMweE64VU37N8SaK7wPF4gR/SvNWMUuWxt3oXRItp5F
PixgmR7Fo9shJxT5hgHLunWJDBULlYjUIhL39Z33LgXPD6jL6fwpwHgaRkf5dZqvfaseZitR/EO1
K8qHqTyEY3AqIZHrw6aDHcNM9N3UF6PiJsqC/mFCEEt441ivebZ8ePTpMj0Pz53AIfagpJC7fRL1
4qpFGdqgRD8DJsQbMi3J59OYlnODdRNx7RHRfBZYNd6LY3Ucb6mTXDgdYCgTbrRgWrPnF6vrLhVW
KrOCew6161QyI4b8cJq+58YPjMfK2dir9DZ5B7/Z13iN/VXukKqbpEP2Pr4MP8W7ZKt7da0AdIM9
D0ErwQJ+bw+swyE3wlwg9hMvA+ovOCscVMzhxUqijLKBNROlW0ujORU6ms/l1WnRkJhPnToOjq5p
HawB5KL2wZW/9t0U5t47t8KBQBkSXA8dPV5q3yEHLm/RIab16Ch0gNk6zbYBAz2LduixflFNt/oJ
bwytrfKI8aB651nxPQYBG//smS5n/af+DBLslcIsHEn0zM1GeHNViQv/3uKHeYW2geUpfJHXMZ7I
m7iuLvVZSxbB1eJ/fKcUTuDXzdFB8KOP9IXg2tI/A3G3s23h0ia72D4dt5DTnQidEvjCXOEp5hsw
7u6I9se1m8Z1iuPJiaCFKQuadcmJoyTho1sVwMWCNYfVj+k7P2XLn2c8Gytz2z4P3gmTiO7iclqh
J7Da6XMPNaO7Dk/pcKwZtrzULyXnuE9NdqPrDIPrJNxXC/J/4XeVb+J+XrxSNk1Wj5ZNDHtQd2B6
N7+MnLCVZfdTgzPsiFh4MF9SXsoFhT8hHWWQxFD1vFVxab8YHUqMZZjDDdB76LItINO4rwbvWsLV
Cfd5YZuRD5s4sOLooxIoPXXsTDRmseOIx574AdEeXplwFQMFfsYLGeyKi7gmQ9buOvgZn9JBeTZf
eIXTQuGzzUsFxHM68q4ShkV4GK4sSltKhSCThbBKGARNuFC4z6z58PgM7CCkNZG8sPH1RLYvyF8t
fOAGbN44RrSK6z8M2GzwbuoCaZSidDrSgLAdk2iVcqQYsORySl+MBggZhqRP7Xt0jo8ykMVoYx78
B/KHVLM3XfrA6Ue+Z9ZA4kf6KD+0r54bjkpHI8UyqlHQC0RGYjh6dM4lyi7QBLtntoXfXNr4jyLi
TbAiIM1/zcSmkbYpNSi7fQHSmh4/YESUo2LA4X3tcSpYd0euEmjF61h/t8iw231jhxCMYZuElyTn
4qc7WInUwG6VPfPTXrtmtM0TGT2V2RwiSihZD1PIkiyfmkyInOVA6z+5O/jSqk+WsIa5Qq28aoO9
rYvX1iXISSJNRx0vvlND9h1PXdPiBr021pOav7KTlzeuCZ4MJPFWxhwe5JcmOYr6yVzX536vvxiQ
Pxosk8tZVucNpgpbk/OF75bad/4aHCFCKVTDAyhgniAtmq38VPt0g/MLzjcMYK/pTDG2u3RDkIkg
aXwIHCRk/bVg0MtJ0Cl+lHET088JOAqsFEt+bXvD/CmFPFi8Z8d+A/Ou3/B8EgM9xhBX5ZUa96vA
v3kFQSYLQADJ0pnYWHMDJrrBReoUvWH17ZJjOD1L0nNgbJTXuPvJ7g0hAebgTJO7b5FiuZ55NBo6
MBekASLBbGaMVcD95PQD+VuhJIQBXF+mfzrVmfqIKvzexbjVTvqheZWKRflQ4PLfeV9882wX2IN6
toOF3Dp8hXq+uVZwpU6LXY50jLz9w2EYJ+KZTSLYptv4UjyRRoNAhfoeLKe99hIFNryuHDrFk+yy
Dd+68g2fltZt+l1E0cC3flSET5YikjkyckrpUgHc9Qvjpq36fpVsJGcg2vRev6vKJbmRu9UvWbTn
XlrHqw0fAK1mV5YF8VyK6Yn4sc1vVGauuA1abJb8aQN1la2dGUU72gzalZPshj9QHhnts/wxJgLu
ZCyxMyRr1d/5dD2ky/ir3CDBsHKYC+DXNtWFr8l36ABhItnBE9tRB3/QLwmrENq2A1nzSnawODF8
6F2CW672me29+3jRSM9gPgpgxQT3qbPRauPVuIOWzav1aBnfPKbv+pSsJ7vHfrtw7f1xu3xaG5KT
uRccviJ8Jsk2FwFgUfXLukw2c7Ft59IQ8ZHE4ZbmZwRnV0XCh2oeHrXbwNmbguML1TTYhnGOWpsQ
Op0btNuksXNg47vuycP7x93CWDyPLqDK5KXfFrWdwVstlxz5i/1ksgkrJ6F7VI61bxe49DHtq4yV
HKQrb9hTcVi6Ve6I8aWkfb6z485RJbsnZijPu071PTExs8Nig9F4suyB14mOGVnEjHHmF9fRoK9R
eBb25nHyt9oG8rIjHxkBygziFnKxHC/PHBJ26UwnEjAjFnRnL6RvC4p081BwLzNpuooRIHKfqxn9
N+bE8ubpqE12T14J+hYYSuPday7JuMHlzOtgp45VkTIP18hUEJWqmko12KJ4Y5bBW6u5eumi2c80
cupOQZPsO6f6lPXXsvtkDmmq3BQpD7ni/X4H7YGHB291mtqDRRiKNXNFMUiwbLeY5RbVSnZxjjvN
3oBmhXKE1rUCNU58SuiWlvw5fVEItByZYfBIfxfsWUmmp2gZ/niJnSGq7Kn4XSOM89moLgj8RbzJ
JwcTvuoYP3GPC5Nq4IN4FXRbETZ+9p8tg9BqiLVsnu7PfdH/LIPAq/ybDPLX7/+TDIKFjGiOQj0i
4sWvMgglXIqoyCZT/t9E7D+UavNfFjbiOXdE3QY6CArJH0q1+S9dR1JBxIZFJMqIJ/+GDEKz9l+V
alP65aH/RQWxJG8wmKmSkq26Xaerz73EuV/pXoUmpwCr1w8j23cYjAtMP8+xhKW3ht5a83HCBtsY
4UZWoZ5MJHKU2k6R1UQFnFzFRHXQo6ME9NLzOMHhDRVI8NZkCUo8K+oI6Tm4aLi6hpgFNE4PqZA6
Zcwb3OeMifBHqyCsiasiyFsFVlDUMDkXIieGvIBIMdGnHM3jbBziXjQ5KaWFjfxdxjHgzNyui/Jt
kJlAE8au+tqDx3CMBjQJ4o0JxAA/4PSYF9MqDvTIKaVip07IMDAFCrofSkfsjL3XhS9FCYyhMHe6
fDCEgXvNl6ChSUYE4yKYkkN2kc0+QtDlQEHI2UBpNqzM9SZ5WxHrATuyN6HlRrW18LPoVYv7WyG0
zLO/URLsOuX8pPnVuaQ/fmjIWn3rY7dVfN/BpnpICuBoIoDmINmR5oEBYTiaT+Kz2+IBX7dhCe3N
JDVRLjCtLMjsr4Ng/EyS/ChMhuN7uptgf7NUnr3kbaw+JoKLWcA1YkrWPOSdl5zjoHVSmGU625wf
e3boIUpUykYuW3esi00vsq7EGjUCKqzuYXJbVr/Uv3TwOBvLtDsmcqVy8ObgSrfs0MaChIY+w2Ml
VBsaCbPNvLROya2CYZWJX30AQ6PFzIgv3sh0JuQige/iFJAC6KLyWbX8Yzg2TtnizSaBgcU/qM9F
dCrnzQDkk48kbmT4uJLNRK5XAekpyilIyWrdRdmXGHl2yk9sYR76c1iXKIKefU8a3EH6F5WwW48e
c2CBUsKaA3R2EXKNCPOHFNyxZQahRxCU+/lwG+aJdJzvk2zaTJ1TwK7o8bt08F61iriZsC9SOkmM
0An6n1IWqA5mygtUfwChkXH3h7Aso5yEXrPsYjodAqDMTACyia2AwBiHNEgri7zldBB8yCnJ9ilN
HH8Yt71l2I0pY6/5LhPPmeof0ecFMj1TdzNPWpeJfFME62witZcSFQsBAZmaCavYU1BNoj+SK7c3
QdJKiRuy+4phcJRKonpjRx1LwPGYY5MRsBuNhXIwZdIJce5jxaQgW/V9PsQ4RzgIBQK1CSkIriJF
NDQMIdqm2b4zcauNX2qnMPw04uuUxtsyb7SNoA6p7YldvZji6EvkHC4OwBL7IflsJgqvvIDGECOu
D5mXvcqMA7IpchtfOCg4evkeylzGEuuduLQwwHZUPLXUrRRTsfW1YKXMQbkaB3/yrU2zLPBdtjQq
RJmjefU9z9KjLqAlmtJN97jK5ul36ROFGjlkgL1BtGujtZpqG0kQL0Z3IvfrhnXCx00/BLw9SlXd
tEq+ajgRZ0Jxb8T06k+wVRuO2bKwM4LpqpflShS8p1YS1nPzpoYXUYEpQpRIZYLdDGB8rfEQ68JS
KZ+zfD5n0/cDFjEejVObv2WaB2B8I/I89yoIM14brQ/trhDwHNx94dWrX7p09op+e/Vt4GroceoO
k9NE3WklE7KkbyMeodBGzzKcxAy4TkIKTocM0MVQzjpvn07fXcpCDBy9gxwzz8FlZdvH2AJLaKEV
N8q0f1Ykn1dHtq3pNSDO1pikgDjPFPkZSNG7WPDxgVBcAG0RofF7RDxT1hhpn0uPuSuVSFXCG6aN
g/O8A8C5WWXdg13utcckVNH6JVNlKzfCtTEM/spuNxbGxmgwI3WtIwk/XhU4AipJz/C/lSR7DlnF
fb42GdobytbvjWvQgNpt8t04OokuX6KphciSu1FMAKYckBj7Copq9j3U73kqbGMJcFlnbL1+gjTv
py95sZbqgZB//JhS791scGUPAj7VYLwkveDqtMpWLRfU31Jl2qqYcBhk31oVO2Vt4IeC7yFF63L6
aAfrFg3mbg706RodBkoz4bTdN2Ho8FlC2ZGhO8viJmYo0IuJM/XGsjMFN4FDbErTeqYYrhpU3Eh6
KRN+rchwxCx1J691WkVzErrnDPEWDBwbo/HU+sHa0h/+nMYvOKeqvnQZYn5ZOvos4Z4o8aqWYy7D
51jifCtiG6ZGyEB51L7KSTyPnnLse2dob0KPQbpUpycLd5YM9JShm6UA7qAhxOqXkhLf5hdXTTNY
fq8K7+kghhWNnp4yBglIOZgjnXYGSmY+7gcGm+3IMNGK/cn+Dx6cGdSLWQypNCLac7Tgn0+MpsL0
6ZfB2d+//39OjDMvXRZNEfwkaQWNE9v/DM740nw8haaumWztvwzONGWel8k6wXHrt9TE/zsxqsTF
wZopvxd3/1snRlXkxPoXcuUvv/qc7Pizt0G2YlzUetif8szWKdPbZCR1my1xQeEcZ7YfLvnfjNob
OgFE6jMJMNQUQdcYEavwmiq32Z1flPJGKW+s3QtlOqbesURfkS0wfE1FpRSlgfvGukP+jqBOMNsg
mSuvmCYBAldeLIO0zxZqIqQsJgwqxmrBry78OWmCiCkNJCTOE2fGeadWlvyRKXgffw4T0x1xk8mr
6Db/PeQzaW5QAE4KJ2Yy1V44dS3zY1fBEnQTD+CyMzK/00axol1sDljJnF6EC/LQ9tlGWnXNBkA1
zRtY2Bc1dndWwHFVUM6YA56iyXI9yBvT27Bx92eB9cLkjg8FmK1a4bTLqcfpcdTuewxFoW+n9ESI
WwonTHDrtyRlXuBM+kbt3rAzeIW+8q3zGOKzZwWqj/6wLyIE5KOIKDrpe4/lJDSPcTGspuBT7j9D
idM4gUrKYL/QBNWKfyLUVAI6X798LovHBWoHE5DCLqGJHDGfah2wavFAXRdnnuVJkpeZvyqZVFJv
xiOJBhQtOF+NcDEwTzEysMi68A/iyA7OlfE4POH6GO10wBMAeDynY2YD/JokwUNA1tKQQJHpfARE
hnXkaPlvyTOcthdrRl/81sQpfk3HnqAwEtR79JCYRYE58rGYhq4u1itfyh1P3CUGbSqsmPanBIGE
eAsIIymljvym63ui/8Z9PFX4JymUFojWQd49N0BdCroh29iVRLurfwikL3UNslzE6EjgzVWWNI5W
O51GqibAIvFsXQz0oVxvbFb0/8vdeS03bm1b9IvgQg6vBEEwZ8UXlEILOWd8/R1wuh2qfMqvrpbl
blFMErn32mvNOSZjihrTxxxiqpOXSvrGUoB23pTdsiQzh+YvwGmCWaP8CZh33G5K+Uh1R2HvSod8
CaAaJwsSMsDLhttdJIx46J3B+UMW4PXLqJcIC0tZ8VWAzjTyW4RtH1xNM0eHW1THOYr0s6r23F2W
7qSDjyG1BMy/12ZX+4qXiHSY+KM8tDcMc7BU2lvnMt2aOyj9TRXnB4GpMexhNgd7kXDXcNlML1Xz
wP1WDT+2/jQpEKa5KV1YGt8amZ+fQnsFS4+6i4g/DG9EiKiF7DLd69qSvg+dwHWSAVNAz9rtUL3B
IS0RBo4BfWPAodw7vFdd5ql8joDk2XeaVUQnjMzCbMB2TB9lCmYF9dAceO5MqYhalWd1d39BVI3i
e6hfEIojGK95jMR4hKI7cpuBcm1exNfckY/CStnU/+UOhqETkSnpioqIQ2Sp/8f9CBnFz0KOX6//
934k/6ZhtkOrYaKQ+1FrJwNFngPF/0z3+GE/grpmwEv+G5f8XQdDNlDa/dH0+N2+8C86GKY6exB+
JCn/8NT12a/3ndauHLxk7PVUOSXtVqDufu6abYgXH92acu9kwnLRmKPyVoSt0jyXb0XySmtz2id3
cFSjIdKfxOpt60ySdPIr+rcSKlaZHCLhWmssU8laVO+R9snbzUUKoFOxW3HnFrSGcakti020Sb+o
jhc4g9zirBI7m++SAwMNAvHUvbwW9nA0tq1jrZS1d07pe8tuf9Hu4xWlLE0AJ3ADJ6NTbB6tT6hF
lSugb+V0i/Dho1tptE+vPeHiUI3v4kWHSHGJNvlRhMY8z3KARjEWcvMn/0l1OVYyW12aRNxu1Edc
wp/sccNHH63F1JmeNfZgjFQLyKI2Df9h7lIyF0IRnyJah31sF2ep3iB+PiJTBEHE223bNNFOBzFH
BMVZiS/xAdcS02PFuHiRI1WX8BpwoE2Xr8R90InJqrvxDHkMmLSaucKHh+Sf9yoNIg7jJPFKh1o6
eMRRydjZlsSdpBBJzbVCCMjwEF5NDYHEqgmZWBVwqyWWZ3/d51vBIkz9KT6m4rqQh8Mgox3LvR1Y
Sxlab14KsBxykpuoowfYJWMxuWF6G9WR1QNtDqKPwJD2o5yeUvrtwKkbk67RyA91GhdR563RWxIz
6k4SaSPoB1LfnlSHekGiJkhdcTg10rIdGVxKdyDy82kcVL9xkxWS4fS1zLlOI6oh2wfG3kJ7EK2n
efSPJHLSPqLP4sS8OCyumXbyY1CZrnVFdIAuI2UUJK2VnQG0WKdkusf1o7kFXE+FwlQTzOpd+sx+
H57AYqL/wDk8Uq/ho3nJ7hP5bCm5SFzwKJDdtS4285BPO0mnpHGzj6JHSD5Gd4YzRv4gKpvgkLic
HZGEMiVe6cpGwYnHCz/b8JkePA3s8l2HiCbZdJXJhMUST9O/4CUIKWUKj8bnqGzEo+waxUF/9b7l
O0YwHBrGK0K+FFkOjhDpUtMuJIFAPjIePkYHI0I8MA+lWmMrnAOS3oJqOTGem+DFMJ1dGapDRTYs
xcmhSVcXx54pIxwce66svioyBl0SO+N4q0lL/YDiBghZeCtcS14lIUlWi8Rhkm462bfkAQIph3/U
HLTGaZAgoj8yc4h0fH7Ep/CmtrNiI/jH3sQ6EGyRxtKwvGcFCnXxkmEVoO6olzQVwBB6TNbrtn01
aReORH4b7U2u+B2obXGEIbqG343mPh2hzRCwoPoPSkFSbHVMWuJtiE0QOnQX2mFoHszEhIlU3FMm
mwWjv7S/ZUwpA/AOVzC4qbIv8h3KCOsko8mCkTEt/HtwbAmGTRZ9u/Wg0cGtYD5Xqmyo6ISeU2xB
aHwhyJJkRSnll89KdIPELhJrivQSALh3iK2DFPUrmnEflXUss1NYn1LlpiKyt65tnCC0pGuk+buI
1VDI3fIsPXqWi9oTLUPDTNtyw7vYzoEJQUgbD5zKmTgMlshBcJo3a5tdKViS4VBBHrDVtblKz/E5
rzfIDAhOYAY2Nk7ZuSKiCCE4kPpW7y031j8op6zLrA/xGmcEJbUsjpbrndrlQGoyCjywHUjswSEe
6TPLzdr2dSd+QdBB7sup+ho0Jv7IB/I7J9WgFw60i1pKkkCFThQDlOQXh5OIEJn6RVffx2yFhfpZ
BcfdL4Rv2cxQ7M98f7XXz435hEHYSSPbfJKsvQoXD+XUnA6eZyslcUFVJCyET+HJdLRT99rK+BCc
OtjP4yGYcUD8ospWePmWFGT5hYqO4Iyc03y4i2lBJgSQSwDdKL0o3QQiz6ke+VlHO4QPyES8fVww
rAHZWcFMIWDXsIFDWuS3+8sJTkLlyBsEEhHIOdRBhtPHq7xez3DheQa8GmbjOLJgFAkymIK1f0df
EzZrIli9D6bV06V/sd7CPY+kSecrW+NGIBTEd0oDAZSWoZrDvbtozY36e0KxCbCdHXCVxvsMAReR
HMCJYUgQh76HdreIbo3uSihqbn6514nK0wjF2gfTZ3rBJlvSsrl1uuvFj2VLWsomKm6EyAAjEuG2
d/IGmmFNqT+88/tYaG5DpG3zngvbClUIKJCkOJd7hQ73znCt0eGZaiiAcR/N4TofKVsl4whSTxPW
4rxa0hsiHw81mAsmcfxoiwsvCJ5N0i9FkmWPwdE7oQVpMudlwsSl7kN133LaQ868wAG+tVw6RyCC
1A/2gVQ8F759oxLHfyXZ8xB1F72Ku45c+BtfY24uybvqm7irIHfT4tLcwc/tMScMOV9XiNsEZARV
vylGIBIuQ8Fac8sc2NlGiY5Vf/+6SNlgK/w3WI9tdZv/Nv/nmXffuotkyMhtb5easfj6NDEI+/jo
p/5e4qZmTtoWaL6lOZTeyJhX50ignzIOxqqy9ldEBKS04x8zQrIMf43119SwDTuR+Oy1uIaeqtGl
qVow9aav/h9u3ZA3p8KQoIuhIEL+H5pnRRJpcPzQuvn1+n+VyjDmVZpB0PlUZnSySBX+V+uGi9A6
axa18u8Ok+9KZfU3laQ7SaR5Q9eHwvj/h31chH1G4jKNnBKMvv+iUpbnWeOPlfJPj/ynzg1kBs0Y
vKnFFyJQEAQA7QrrLeizrQVVtKqmFZjTbUcyXI47pPBRY1QZVvdnGEHAw8NNWJO4g/6oYJ49gOcW
J9JxsNXL4WXCyDUS7Jx3C5M2ftnXuxZmtoeqrqSIMpiUWOqb2KO0RaklCKeZcNRKCuWo8MngvgIB
kZEN31pPkTIuzcqzFbOhAe7v6XOtDQLZakZfHkFJk1+hXiLBlrwQo2WPROQbN7N2RUeNTM64pp6T
oLt3zHekeHhNGmsLFWdZjAU61Bz+1VGtS9iYFadIjvlQo7zJgEYR2qmXszU/SQqChJB2vuxdCzEi
YyIhzhN8FJvaWOcbi1QmMTE3BoQ0vcGfCEyjzu/JxPSqcSJ+oEbzlmU3TTmp2peRMIfByJgKcHWQ
u1Ue/a9wWgXK3Zpye56LmGAYYlYeCQpR/R5qFCoKHDb4bRUbi/fVBjurIXZIi+wy3RcStZ2ebUX1
XEVAfop0XSj+MlHXUn7Uw+esZMhEOJJBx8Oq3wNEbtWsWtNa9pK7iWCU0c4yJDvFgDGRtZ8jK6OW
5rYHJqJD1CrErsUgp64Dp1NzRzH0vULDSrLMGS73JtCekWjS4LSNx4bU0BZ5DepWT8v3dVSBbmpK
Cu7uLZHh5g0WIQYBOmQksqoGYw4VQoRZWAk/NP2pCLDbjYSAg2voeGGwFaUDPuwayIcEzo3ku+SW
hfxa6nCZDfsE2H4mvYjjtwYXpNwE654t2PRBAnZIW7UCPNOh1Md1IIl3hjxhthMCnJTplzxe0qon
ubWKr0OYr2Mwx5Lg7SIVMVmR7oesd0O9PftkjCaAsNZFIaOTz6SnqCCwCfo12Q7fpp4xAc9EH8ZV
HND8Evpvc/kvyasaSY2SbYJBsmOqOnX0ljIlbDiVawoFA4pTVurHftB2s3pc8rDYspG1VqMvdCPF
KyARux5DigrBG35kIxDNATokspeygk82jWdV8zcR7U21htSiwMQqulOePgwQJVKtO0KP2keIuNLs
y6gEZ5pEPEEdUwIfIHcV3tJwbbWoo3W6TkVh4jJoDF5enXgXNE9f1yb4zrDZmSWAC9+HuK+VXXCr
mpJMH2Mm6YkcjHJCVv7Lm4eqi1AgsKCYoqz+j74/yo6f+/7WL9f/bvPAnKjKqgYA/4/sqe83jxkT
K8qypUL8+c7TqP0GtUFCCqIBSwFJ9B0LQvtNE+nMgCiVTI1b/FdEWAwzv+wePz70n3aPSAuVUvV0
zn6RSLi5jOq6VZRm4xlgsv1cBvojUAyWRdzsupyJmtkb/SrzJpYbeGF5DZhNqDoWjoqZXIZcTs69
VSEhuO2lbUlMIzENCKs4abXtJgjiPcPn5xq9ly8BVgmfcwYNKdN/wJRKtA18+KoBfVX9JRu1eykF
zz7ZPzqD+AMSFJmYQAB25SB1L2IRlRdtCnV3tGrr1PXaRg70qy8SZNh50ZNIq0MalikCvSGagM+R
9AchECpFn3+mEWnKSS2o89HUE010GlW69rvite5L6Hpi2hzllHIyUfNzLRicBFthK6jhO8i3RzXQ
WPjbXd166qr0xORiCdlj13hAA+ny+MEuzlg4aYHi6bMUhniynK5Dhrl1eU8xsUfY30TAjqpgOoMf
Ly1UciVK06n8TMQCoSJrG7LJjAhW2WOsmATsVCJ8WIOFBOJSaWzU9GKMpcN4wM6k10ps3v0WOYMY
bdVkH1r+oxZ8GxtEudPamD6y/DGOZTISUa2kn7EauwJ2fyngcKczTGd0WQdWeDOSXEapjZEvUQjX
oItfRfl7PUnYZ5jiy4Sqig1Y9eakaR65uI0P7IAzrHqaeLw3zL2Vq1c+Z+YRbrZSBC9Z7REzMweT
qFFJ40KfX0N6nFz/w6sN+DMKQ3q6uOj488/cGY14jJ9K1V+v/9dqIyu/4Y8G4COiPqNS/V6XptDw
1Uko4h5VlhvMy3/q0lTxN6Bn5G+oKpUzQ0au9eeUkYsgs0no2P644N/VqixUP682Pz30n1YbP5tL
Yh0UaBQlxC4a0kJI22VNaWjEwa5HdeR36kYDlksg2XLS65VGzyBRpJfGe4XovIws+CdoxAWRvhil
nsT0KibG0pzI8okbOCPZlRxUK4LgUFsrgpds1eNIXB6n4IHx+ybwkT9rzDYxVnQt+hCyrGKaZXN6
7rhJvM4ZeT+ayTYsX6NKvWu+imJL8yCbFUsxCO5KO6AZifYylVsNOVZF4DPUwiaEv9oiwpxqEJ8d
BOt2KdDFwW69iUuJcJF2KZu4G/JGOaZyS5brZy00tuAVj5GaPEpy+ZQb1rLXo0vXJo9pxF221YMm
MN/CqxLqwcoUPKJzv3QrujSevBOpWTPWllKp6BZ1wjXAqdgE1EwGpmOfHnAMZxVeZAhSqyUKXmg0
oP4CUOCR7LZXsQmflFx1q7DZ+wpn8TaWCUcmYKHQnkufhqAh75OqQyCEf2gIKSM6JCwqicQFDezQ
ovCeir0VXIs4clIkPgVI55h466n1qU0ZqwnWe6HkJ6kDJTJRIzfwtnJzZYCUlns0tSy8/KqAgb33
OSSWuLZ97cWnhyEZ9SopUiAfyDos/AAaBazMhpPKiYsUYum344tnaE4o1kcD45wuEC/43gjdzjOF
da88h2XvzhWZ4hUvURqcIrXZFt0jg1XisuluePnGrDQM59SO7ErGUG8rqP8KiQ8NgRJxTwMsg7Kt
D8rKrKRz6CFTAeBLGAwDNwWvULEpypfCxGFXTeIWUOBJpGxULMXtgfWo2KgGQhPUWtvT2t6kZFnn
I78pb9oZuQ4OTFkFeTVjc49m7gZSBds7PeLSJvYrotHIi6nw2ELhmMdRf2o6IC2gTYWeNqL0ygvf
1aO3LqdPi6AwHNq1mtWuKXTE8EHpQ4Zueh42GXkVmicooUxmMbIVmVvqqSMiGBb9khZht6yL+Ihf
h0Xd39aFhuGkXE6cYHoVlw7d0gxHkoDQWtHojAHEDu4jI884/OpJUDAxxpIqNj5MmryVtItMBEHZ
0C2Wb8iPlprWr1KdTasjwSM++aRCa2241vpxxVkAuxf6a1XeeFX4RBUF1Ls6RAwDi6k+RoZ3BX96
UlD+CcAQ6lZbd0G60eLoRfaErQhRrS1H228B6rXWIc8qYl384xA0OwlsoV2HGpHuSBhnqOLYvFYG
4nGfpry3q2RyBiVlr3i9MyUEmiCbQ7SLPBOXcHiUhydVn1zN1xCr1YewqQ5CQziQ9GgGkMAr6I8Q
XYZgE2betu+Uqx6jhWUl6qtpGWrPFfqnmTkdpapdhR+j5bs6Iyv5dww1c6C22CTUVImZH+DikzyZ
rwupP0wSqZTCcFVLYxtJuLWYZPOsiaqKXW1+teCRaVIJj+4VYPQJjZ47Dt0hlzEqpBY+gphc+eps
5LB7UVkpFkg+DmRix+u0vk2IxNSqO1kdXWYDY2x6bzBNBXH2plnf6oiuYPsaNe1JSXhfIwjQspKk
LpnlTCOIFONfUKsfiVKux9K4DoHkiKgoR793KvwBgeJto/SjkXsA1dq6ZOZNprZHI67wDlbbLlUO
RVS0H6NCqw+ceZIDUC5zhKuRG5UrTcPXEH6rS50+/EhDwq+9NyOJ1oNmnHqlu0U6ckvfOEmCvpwx
vak+Z9xBNEwM3G6RO/HKTYNiITGVqMR2qZH2PFernO8DP93yVu/gKMr7TuEUrEXOZM3yT3YJXsu5
RSCkkX0o5NIMjE5a8U2GTTFWpU0MrSvXpC3RsBymAFLgV9eTqDEQNhCdPcLgE9XcalG0lVGnKeAQ
QgiDVhetrXmU5RFnrHIQrIVVVcZXpb+VJn2JkWRQnB5+uTToLft1+ZD5JsHZ4UruBSZzLHPKWgTF
RHtRiQANpZ0LQWupGncfG1csIrnuCXSqCHIKK6B/iYu3exC/TWHy7BdP8vBVadNaoSFdZeVNQ208
+OUqG3YRO5sSsyriE4yl8Frr3Usow0NXv4QG6zZTeDm3/8O1GSACEAYWpzWm4to8dv4HAi4yKiqY
H9qIv17/79pM/k3lhgH86TKFsEEB9tdJkBw0lUBKSIGyRnk2GwP+8gwQACJB2iFLmfH6H3P6vxRg
Bh1Gi1hjBIiGNrsR/lUfcW5I/thH/OGh6797Cr6buE+JYIqx1pIw7o4X86H4gLWpMDNoHoLwVQGo
Zz4hBe3kK+PNdibYE4UlHcthlZpMzJuv/vVkPbX6A3IsN91mN4ZSJJohcUXr3fhv5ReyWTn6mNRT
MO5/F48/ZxxYcBCTtfVeHiTyAO1o5b1gmTaX5bf4lfgn+YFdSn0B/v066nb9zcqXuAnLR/ErwY5r
PYTeSt0rb+Y6XQUOgbPqErDrEB7hP6H5DV8ndQ38LUTqusM5j1LbfmoeZbAFu26Ly0FECZXZmMRl
aZf67x0Y+HWL8hI44cx6sykshI+cg+SemZr13suun0GIE47CEZ0SO8dwUZflEr/uId53WMce+jPJ
XkfzJSSabJwWZokTrFglNw+uWDrYnb0lNVY2HMq72HpMnoiSc4IbNvJdB0zOP1iOdMRQ2IYfkUSX
CQEU1ZCKwIcr19Wrrzp+tWmiTWPC/6LrI6902C9MoKm40PWqbNl2zdSsczKIbSnZt/AFYMZPX/Gd
SXCEYW1NGw1dQuUmW9ZiG1cUgK16eKcvxoCqu8zB90K+UpQn3KOLeHm7rB8fZ8jWdJ5eyjXuTUbL
TM6O1sa7ZvgR/Ztwzg79GiPiud5RkSoK5jMGXk4SvwfdpsF8ZXfN8nOcVbGnmNkqzdhFwvaT4kyV
LQRUYAocYVPWkL6f2Y3JJ8lXpbkS822O18D7EoxyaWV2/xheParh42g3y5qojINvHv7LyxWhuEwe
pN9xXMhy/nG50nAF/bxc/XL9v5cr6TcOUpxSLVn/2eLERQh9yLr9g6v13XIF3VSXTRpkumL9kaf+
11FS4SJVVPkymG8JqLf0b5YrQKq/LFffPXRLmkOafhAIKU3aT/VcdKfLsHzPmb+vQHmiI9PoffgP
ZYLJGsCnCfMWcc1EhskCsKUAYhRbZbDPiEMhEeBDJUWCHd+JnnV1a+iPmrex3qy3XK1tYh/Fbr5q
vSuWFNXK8+iW42a8TqeZlbR+NI/04OF51FtSq703pPzI4L4pix13ixcaHwE5YGjq9kxW5APsUz09
Qh6dbnW68J+kTbrjjPFBHHy9RR0HUobc7BZXDwGOa/E1Fl3MjzFsPIuKzZ4qpx8cDzoqYxpoe3BW
WxsIeWJPJjhWDV+Jt+c7uNP+gitnRrrmTqRcE/GLL2fPWrWdUa88DG65LuwBcsvocuP+V8mhmNk0
hqqF+YZj56zchzMmK7Cnrw0Dd+M2urqzBOy11TjaLoKNd1DdEeu47T3wU6ed1W4HxJiL4VPbj/y8
4Xg68EyLF21PksWuPwBcPQUrfdPsmrWQboyr93v42Wazua/u78qyXqyEBXk3VwPnVdJght4YOvbc
6/BZvMS7lfc4HuZEgUV37q/VbaZYIhCycVIsERljQivem8JBsinZ36a1fi7eiYLgA7+Zfi67zQRf
7V1CeGQc/YeGtVZSSFp/MK5yQ0bdou7IoF3DFkASn9KSd44dwIYtA3frC075W/rZb5AY7zLnIcJk
uTCJ5OSHuAgWb/ra25m7/oRsia7aslkX7+QP8L/4IhDwqG+Z8itIZJnoY9xAUlylC+lKj1586aBC
VOsctdPZOGQ7k4HMJuMxytZXT8xLNG9N1jFYDmvvnrV0E7wrMz2ZsEDvqlwDk5MQig+RPPYVV6k8
yKgdrUrWfidC10DcHoGLDKK8tSe4PIxRvmnG3dT3DOIAxuCaqtYqMqCXPFpajt+tybv0h61354uz
NkHZaJT6q+yJrsCspPu8QknEmlW035DjgqrTVkVnQ1ka8HOBVHmyHAuenW3AOpv7wjafE/j07BJE
IW79fCWB37nTSwxDlCeHUt1LZ4JAEht9jPAKkIEYyOxLIKN6Kd/0PUI91NiWoxxb0p7Q+xAYdA7J
7FuI75ZvzBtN266Kx3LDrqNfUSU94Ep5Tx7kMwNNbh2ZCkgIKHb8MMlgtaWz4pAaYq7j5050Esfb
xenJ+savFF1uvuyQoQR79LPshXi6BhfBb3vu0AK/NLwDX2e+iEaQKyzJ6VU6MChEskt1zbyOazCA
0deNrUFp5YVrOeNtvIXJ/A/0s3wvolnuZUDcu6622kO+jD/Gm/cwS59Kp96WDjvcgpfHSrp5w2K8
8NYXdoi0P5PnisBE+i4NXmhxi1l9WAmrSQGtuiTe4xUlV1Ru6JqxTCjVtuatiBXeuJMGfReI/1m0
636hnT9NUFKx85UdLv/hLROPraxCOIRiRhbF/8i4YANkT/2hwv/1+n9tmagBKMNlESz7zx4PLgJu
BhTNUCVZ4mzx/xW+SjAGdG9OknOC/PejHi5ROfhyyECv8G9HPegOft4xf3zkM7vt+x1z0P2C075e
HVeKvAAbNsQro3Z9Yr5Fu3ynwNWwbqCXZwTvpPAeMJnmO91hB7RaR/ySVphwqaOLFX0im9T2T8NI
FkXgQ775Fm/QD+yqp2E3rclRd8CXLKG/bqjEFyTL3JJN7UAJsEmiXYzY8UsnB+cPdzuMtpjNFmpH
Z5CXO7fIruxZrMmJswOclTvqdrbIP5JnxIHW9st30/6K4Cb4y9ZBpMvGk4J4gOT22GNgxd6ssf3q
DzRDlGf5lcMMaOFvvXLgiY/RAUkiooRpM8wBu28WMl16CM/VBmkmbxIitphHy2s8xha7PzsbY16w
aLKjrJ6NuX4oHd522Vw1Q65UPZvJa3xCEm8Lk6vWLt/BW7fSHSzTXrIpBvDopsvKyWpgs/M+Mvym
1bYX3bS6In2HiZ2OS8oEYkAe6QyCEyGi3etY90ZqCbqFuK4x/e5hyPX1Cwy5vHBLY2XiCh16FxGx
cphDgT7EV34EbP0BatirwSPOlqXTrFRXOOluBRD7He/DTO5euERxNOTYavv+CJPZD1YJKJTnePF4
4cHV9I8W7+TSmji9QacsEUx0Po9hQQ5yJLiG8aXaePQgkIjTopxezJjpFj4Pnsap6yS0GInNrYxk
ptnv4eJ+mhZ3qvStv1UfyFFOdupGfKGRtSjSGVmeAs4IjvhnUuuTv/B57o8S/5CuG/0u4rTBTsmf
tsBJucE/giRuJbypS/5ApH5lWY2tbUeGA3Ak7OvDu0V3ZqESt5ECMD9U2/HGNsVyemsrx7NeK2+2
f2/BGa2QkXbRwbd0W3vAuBHLwNuyVfsyoUbRgFCKX8oh5u6n+GpEDjlTS7blYKY85TSN36yLdci+
sGiTEd269FsGycVkUu6P4OrWmVtwUAHrHKpr/4ZOUBSJseL37Z+yGuioikXC7p/IxEWs8rDtXvsN
5NcFnFUiUmQy3FxylSwXuln5YS7MxRsuH3YoGrGZuP1Pd2jATmKgm3GSZA39jw4Nhrqf12/jl+v/
tX7LnGt0A6EXnzjDSN93aKSfDjb/v36DbiDDXgcfIRp/ECy/P/Kw0XBK0hRZlmfT379QeuG++HkB
//Gh/5zbgPamiFspHE+4ZJINCauUAjflQ7ixQOLPekTZrkhLQ1iBtUkfR/RUH6q28N8G6DgP4eEe
LaV36T13/css6yETTqJrbdM2Vt7bbzRb0gu8s0q2aVFiBFQHGwzj/G8GPXyevVwknO7qi/jQvhrr
BF9BbQcfyn28XITVJ40jggI4x/PaJe34ayiXwm6OcTAPjXolek5Ao0q4prYLWYEk/NPX/A1gUACx
L7Xp6ujwLutVD1EMmAzAurWoz4iUAl5hthw+ib2H1zUnmKNhAjfEUWO6o+V3ld14aE7CkyTQ6HFo
lJfJrrw05+Sjm91s2uZdQrGw5Pmkw6E+tA/VyVjXR53NC4kZB8fEJkRiTpWIi3luQ7OpP0X62wju
pX2tmcf76RFOYFyu0vI6EEfzCiUgFD8Zy8m6w5MZlfPYHJDDTkS5fzFPjJ/jM4Q6Z24ug0zwNnro
sPgVBc7gZ2G6RMaCLIWKlWZZusOCQBtH3/Od05EIpR1ODO01IuoFxpjmGhfxA6lAgY6Vf76qN+NB
ehU3LJ9lcOZawZlbtgAsccApXCYshu1Le5FlOYNR9dIqZ/yLseD6+35VfrDBYF7EwclfdOMk35FJ
M/WYDY9NtQethF9ctNWlQSEfu2DomrvwyCNLRlt4I/vXm72PuDG4T55E0u8Nm+fWn81u/hJ3DW+P
E8GhzS/TcbjMcRBkYMvSE5GxqN7Ttb4M3n2XeRAf8onriGT1qA5IMmKUkEQnO01xs/iLbNSDNDjB
l9Utp0tOTAdpT0vuE0OhtzbhKp0n96NZG7YWXtgT9L31Jt/JneC55dhBqPW1i0WaLUkWALpkTvVs
LmbtqgEMZcgigHuWBhiiq3ij6Ni7HdpjbCAL/WZKnKoX3XaubmztkK3LZbJLmBrNt8rN87kWH0Nb
sL0VT1YP5lh7R50fGVtQ/RIqGAVpDMLiPgeZgmmU77IIsBWlpxzQSIVQmidOkNaONFO4jx3HCZx7
nvjFW3xBytOlEl1E9YyYakhEW7K5Yuu1CLdsHIOrr3R5gWtf6/HpzTJ2z7haYNtmNGLDtg/1iuRf
c8AMMuQtZovuWGjWXq7800jndajXtRwewxnK9CEIa3XSbvF0HQfVrp8w8KXvM5OrPsUtJ+zHkpE8
SVSoQXBzKKlGYBUmIF48CclDfrwNAoL4pgPduYGn35Sgo+C3DO2GEAVsFBF8kVYWceg067z7VoqV
W0nSA9MK+itCcderlYrCXj509RLhp8ewjfnG8NBU6wqlGp2GPZb7sIxx10qP7TScfMqeQAcgySAP
JFqncFLdBar0WMv/aec6MHcRhhBaYxnZGFvHP8wtaAT+zDoyfrn+97six5BZOSL/OYH4e27BhskG
q2D8A1n0+9nlr7nFHHNE0J8hs2f9qUT5a27BRQw5sB0qJKXLMyj6X+yK3Nuvu+LfTx0ck/lTIzAy
mZDXjTqc0qvwnOZu8mkRqOrZ6bt61J128Vg65msDG3Nu2qBxWFyRfogISmw6HJSi00J0GDiOj9mZ
LSdzoP/WwxLBWpeudPRrw7RSj4imCaHUbDrYPpeXR02HFNfbpJKo+t5ULpa+J1zaVN2pZ0etFjpa
lBon7o5mS/CCfsuQF636rOn7tHB62B1HEW7h4pVhIaC7XePRxYRs6s9cXH8Rd44gr0N3bqWk1Mva
VVsTMmQ3m2FPfS48N42jRmzwHsYQp3aTVQJrlDGi8pCEL1r11JYPvJ2oEzRvK5BV0xePwq2MNkGL
cc7R3ef2C15Mj3x2YXx0WHRQhgOtq1d0IKQpWGsC4cu08CGgePItzq4IT8mWi5ZAdNfX6r1qFunD
pntnxJrDWHmAV1I/SDvtKb0AXyW75728EMHiYG626dms22s7ATlDPfFVXuU3NieOIzjJzbeqwAe0
yuSjHhWn2MYYGMEmkk/ySeAYZHiQHTda4ijMiOODdu1qzNZNalvzwiQTYxs84Zg4tt4ivceEunEm
gar25sUPQbJJxocSQ9pQnoVoprbefc9Vq51Sn4zlkO3DZ8PNroWOledA1Mw+T/axf5TavZY5KlJD
Y1eVxw5oSXlKMdEHaG9ne0bGWpQ5pbVJrjBYE2J/1H0UHv744GYKALvyIf3MrvS5mtCmB8V3pMme
TpRVr2h7gWzlRgq2C/PDf0mkTfw5XyDPtxEMLkuaVp966S19aujZ8ZIrXd9ctRkygZUQuoL8xN/5
gPCmIp36nLJ9+sTrSshWJZ7KPY2umK4bYxSajP6CaBfO8iYEvPTJh9uDksaCOw5GMDRXiCNycilo
6rWLi/aJ6a/o7fQJhCh2RGVT0bssFrSR+q2ZbgRyoJwM8uMLXyzXhHsHjGkwruh7ZtODfPsP95Vg
f8DikCTNAjoHmeufV2B9ru5/6Cv9ev3vVmDWSfpDosbiDivku8kx7BBZYYHFYUJb6ztVH/MWzkem
Js4EPA4nHD6+O5coFtEAjJWZ1XAw+VfnEmnuiP08Of7hqc+Np+8mx9UURoGYle3JVHVIp5OXik5g
+ZqtwpR9MXJ1SpaxDgK/GhsFf3XRPAX59JShchr9cNsakLqaNNuN+P4n9aHIo41oGc/S/3F3XtuR
W1m2/Zd+hy686dG3HyKA8IZhSAb5gkEL7z2+vidSSnUaVdbVfdSQqpSZzCDDAOfss/dac5WsyjWN
jjDqCEGSiOSOOvjJaduvg7qtL6InEndFjdYz5h0E7dHP+8/aE/d+o4KnxoM6Nucq1i9T32tRGTh9
Y38FZ8jdpK1KO90gWngZx9yIYq29irU366m/pWVuegfFjz7bKfQeKjYeS8JaliLFsRemSIyMnR+G
a8FFVZt098Qvv8spXeqMWZNKE728lo1y0sds5UfIUbTqLFLy5SJMcjNZeHGmHXXdrzd+m7wVkvIQ
evFDkwdXIfhoI7CdcqGF776inVwXWFEXQ9GEezb0NXvDiDK4Q2gtM+26VBRzGTEF1Wg4QiVuBbjB
lHoxNueyzC8RL8dE0Z13LOWhchopPvuyWFbFuFfpWSjYNNrMXDEhykqwbjl4E06MaRo5hMzM2qrf
Y7WZJwyUI46GptBNMvHHMYj2ZYwzuNCrbaLJW0UONrmg2ZbAgFyKnlz0y5H7mMSOaNEoVFGuNCr+
ZnFV9MlWBSqVTAIzlCaNdamGFPsmM5WG1LeKDlAz/wevIiZ5lIxQdUmBQfRvnQjc2z+sIj8//usq
MnWnDcmYIo7/ojutaJYl6ShQ/pCmfK3jdATAfyAivkAd/lxDdLKVpgXJEqflB3nK36niLJ7290vI
D897wkF8s4S0YStWgxLph1xHM5fWgQO5ghy7yV5QKCnsRdoEPnKUiG6dH4KhzsZd12FmHnBWtcl2
oMOqi/7SFTmHBbF8qNxqOMaCCsE5X0QZPPkGpj2eqNUQ1ZsizOByRyg2rqWY2Vrf7HuREgO6C72h
naS6y0zKNyjRth2MoFa0rtygThwoANCIzKyie33KPArTU+/Dq2TKLOKM6ijEws4Op/wz/83wntFm
2grjKqnIrpWe3hlNXGe2q0MELJC2vQimVz8zaD9XCtNhTjjYjcQyWPf+uPdriIYk2unCvhxDEuhS
pkdx5D96sIWWlWudNaVikY3lRznzwMhxT/HRLz0BDkFRkv1YOWMYPan+eBOjYR/gso0bQusVF6Q/
xyggWLAQw7rYtX2pzxPwlkpLjpKmEg7l2v/guxBLJ3xX3nf2T6Rg/2YvB971w1348+O/3oVIveTJ
aaSTTPbFMvrNXg53hZ+H2+dHhb5i/cagCjQYlQVAmC/jo6+nKe5qpkc8aGqK/k0zqfKzmfSHZ/7D
Vq4oHiY+IzaOfdkcmgnBUR4KqM/kzWTy8FhK+sboyUTpdB18nWhhDc/2vYT3UZYHJPfHLKhpVJlE
wsa0RPwJ/hfQqcBeDiog9l588aFxn2NzP5IkGvbVspODuUvTrtbzbRJjcU/Si1wXy8jfj0E+l5MK
fAVZ2T6Ebm5UwVsZHlLO5DboNDlkaJsWOuFwjUWRxcAFXlvNGwO+cvte4h3UEDwodNnGZC0l1Bou
0jTgEN4EJCG/oRXlhdygLQ8K0x6rFIN4ydy0Fx0vfhHVW8eaYSqFNBOFBoSkNBuS93Gg5Y/gQ+7l
29g4LY5Ll2AZOTCdsc42ZnQJ/Ec/rnAe4F2c8FGKeoYYgJXnC9zQbtkQexlRKTA1MwyppInkURL5
faTh1wp0owodByJnnmutWptimgRTFDCSS8X+NYMnIlcPuoQ8tDLnYQDBExS2aD4ZSNF149TKxNSg
YitTBiBqtlA7fy5Y6nwketR8r1yF2ZtB/6+46PlHULurvJPwXiC2R9UVTDwUI9pkcvYhBSpcsV7A
4wu4v6ZVo/kAy6LhMcikoyTS6Kxh1nvZAC8j8FzbyxXxzpPkJ6mSmVMYYuQoqRu/dJHicaClshJ1
t5grsYpWYvKFumSHJyaaBbcx+4OQkPLlW0z9Kh3rhFZ51C9hGXugbAyXKXyUeCaCRKOUZhkV1ZOn
RyWkt64eNyBKTZDpLuxMEtsrdHKS4JOnpix6v+x4q+c6aeZFz1ruDwvy2zlypufIyu783iVO3XwI
mu7DK7NV0gEPSMEJBMW2Dqw3ZTTm9cAwpjZOo+sfOlEF1SZQcKpraQQ2nnPxUt54OqhagbjYNt/W
lbIczN4OfYkOnrCo5OqY4sTg1iYFpz9JrfSslIS6NRZcz2yux4SEeyJRBP1L6SLtU0lasfau5z/I
cbLPgJD2LUY0KXQG8T3vXmKBxCJFPApByO2mKrXt49oW6s4xusZOJDZIpThU9eco4MFNCDslc0XO
kHP6JHqK4spKDbqShV3oJlr+3JGKCEvH3hLKjSsPx6lmo73DQBAIgmAEKJFwrpHGB1SHiJq4YUrs
mcfcogFgNRUJObcRhFrd6Wd6SbZcq++A5XWx23SysR4k2gV4u9vgQwTpo9NM7jN1m7XVxcP3ULj4
ZI3w0goKLJRPFV+6Sds0buQXsW23gVQ/KMi1E+jSUH7sJndh0447QRRWtf/pRem8iY+6+CQUzw3B
caaClpwZYJQeRnjsRalBN0OMpWe7UiaGIGYLFIJN6YI9dvEE6vEFU8Vjo40OmexwaklL9JDyZP4b
qEINK9Ew0v8cAL034DFHHaNgop9rOCpQonPEH95SFhjOEgE8fioeZ+j+SYq0hVbSOcUQqInlLcHZ
beJBLuWIdCVrrrbjaoz7syl1J2kQVyp7shc+hlh2/DT7UPsIzboA8ZPhdC1uCrCvosfUsREh3n5J
D/GXrakcBIFXqBRY8e9aJKlKARbUoLYuaAABz9bxE/tTpmJzSpPndPgIEvRNogB/lqAXn7x6lpwB
q84/eLM3Mb6BXZ8iR0X0Hv9ms5d+knz//Pg/N3sJZ53Ihq1JIkvNpLj4pnWKatNSVFUlRPU786/x
m0wdQHofp/0/Gq5fN3u+pBDoR09V07HSKX9LQ4mR+Keq+9uXzpHj+6rb830jyNWxOkqXYdOUs5i4
B/CCGGK0BVuEzHyLw/XCN1ZSeqyGOc1BiJSsJMo70zIF5hZZvCgA+ZK4keBnCXdSsTeOkQFaGWGG
nt0RcACNqCVez24evHOCY2nWfGYPbrLUSeVwXUc9uXt8eet6US+UCwEcW2yA+OtOwYNB0nB/KykK
DoQMPVhvEol7YM4O2q0RnOFTBSEzwLSZponMPCum8+yHM/e5veH90Y7szL3qyCVw3xn/kg8Dm+0N
ZhtilGsSb4jrQAMCmUkDwzPjKeOR4V+F3RjNFn1WmqpLf4cMRMEsgxalO3UnAtJRbOb2cCaZzcCg
+1LNGnqNjbPQdlOQu7UNi5UMwDnbU3X7BpOcDZWAf9NWE24URsWRwqYjw0vtVzkR47KyaC8iAJel
1S2MFUU5GhLemZh6HziD7D4yyw0z8iO8ByY7LhrGYPZM41oWjyX9hBWbgY7bhM4oivNldTYW5RPM
9mJTbFKiCmf5Jb+QL/dIq7ZlbXytHznpQ+qIqZ4YE75qB/OK6lKkimBeJ1+FD4Tvpr7GC6fsi2JN
AP0ld/qLFeHP44Uk+St8zGHfHnld/IlFgEhWLIpTt7des+calo8DTXkLhi96TvhHeYxIlWv4R1ol
G2VVEfyTbLq9sg2CTZsj9Ti6+EDn6SJdTFoSh/8sf+8fJ44+1+cLaKYMgHME5vJapKNc3QFMb3Gb
K0to7TKhXeGbf5tC3EhxxDod29qWUsa4aMEOUBNDXH2vTyLUYhPbVxbJ2WJRzPgFpR/J7Nkcyhxh
soTCRSTRx+8ZiqW9iqZvpjkI+/lOe5VE6Dmzyc9oZz3DsY/n3hoXwV6/MCWAHMX/kNWgbJz1Gy1Y
50QaOCnXnvkSajf9gifQ0m2+WpU3zoiJwh74gJupWTB0rG4pcDXyTo4jAlucD/Pq5j/wEAPOM7By
wlfMY+JukpKgG/RLTPzfQGpdYY46ZA+deqd+oMtPPE3rZDtpozKMA3DPd9SYd2PvTsFfLCpMFYRN
AqwFr0bsTNXRDpql5Ew1IHo3wjNl5zNJSlp/1aPfn9b0KiGKrrKL1th0aAZhzhASl/dre68+Zpfs
WC7rHnHAXH1MQj48jtR8mUyWiKF7ZMfRRFS6fA6A6eSV+kq1irPJjk+pjyhmpz8S4aU/ilR4HJuD
mREtKtFOFayaBFiZS11dTSYy05G34aZcRhfOuo/hc2HOAspo8obnf/w/3pJ6Vu4v5UeZzYNjcBQf
h1kaLUvTEZKle0GYQ+4U+CtpM9zSA8GB3bb+DCOEsQCD7x7dC6CpceNeyk9rr5yY//ZwaPb9xnjm
TSzsrNuq5ovS3MvHmA+ET5zPKOZSUI/urnQsiOwkYtrVLStXj/yBsScyoGT13DSLaBceYGRtgt0w
80/+KToCnQpP4QbP8ms+j1jU5j5GixKFhYazlfeP+Dkqlot60o7Cxb+6Jy43PG+z6iHG6/ISXvNd
g9eQeQkxNdxvrrDV8ZgRQbdAagozyharG7LXZwSyM48jwKeib/lLcT8XKTLQrGEeTkwA5474qAeL
LLfze0ayUnToFy0ZNeqyy+6G+ZRhw800B4KMdg9HNd9gmF0oelAjofaeIxOb67NHrh6uIaAmfG++
l7+BdgIy6yPtHH5bNzafFLFzl/qePsZqXh3DmfVBthVl9h0lnXjFnYaEmOeOMNbcki6cgA27MQWZ
SlZ0XJ6wbM/6zVwxK3KB18tIYzMEbvVCBowYF+jCUxBljHWgaC3+wdUM0bt49XVRwUtGp+HXcAGo
Vez5348hfnr8N9WMMX1nS9StqWb5Vh4l/0ZTgx9qweAyqGu+lUcxe6CtIZLarpj6ZHv7Ws2Yv1F+
4AdB+vrHhOJvDIKln9gC0ys3RA0rnDilDU9Tim9aiAXW/7TK8uFoWcYyAWwclVMJsxQSZNlA9oPk
GsMFNwT/6cvl8db/578Ihke8+33z8stPpj2Dgw6V7+TC+fYnjxW+4yBI0WVh9YUsycI/nch0RION
vMtIGcG0DKB55I71zwPNvthE0IGwNjy2CRRN3AuCMEIaBTdeJttEzndSmdp5KnIuogbJbr9+xvrP
E5vpvUKuRlsJ/ow+vZffvFeDpVXkicQ0SCuNBLO1UZxGzOf9mK4tcV2aLxpaVXdAwJjre6+9mH16
10nxQWHrzXu2koJNaIhxQovCmKMaPRYenlkGj9JHW/tMTIulFZdO1ulzCTmNnvprxRuXNEZX2eA6
A44L0ypu/XRvW2RFGtztzaqJ5yAHgwrGL5aO9iZy6pG0wSaZbm54pyEX4Jdx2gvSmR40M7m6mxqg
HWT3or03lEsm7EJjHlufsXaONcw+TLVx4P36zeMO+vHTBldsclZQp+p9Yi5/+97pYi8Zg+cNR5E9
VRkR9AfJujDMeVWRyxqWv6tQ/vXVNbXcvichG8zNVAv8M1cXd8r3P28Yu6JOp5+XoJFSpJxmMGaI
3GttL45tE8VNqJJOjQJg5weXQDZnlrGD6OL0OlnvjMqT6CLEhyp7q9K9AjEx8P3fe7v/8jn+1b33
3XOcDhrfXE+VMqZy77kYiOtwQdtmNirGrrTCY0Myafim+0SWFghoB+vffBjTCeVXb84P4o+siMHf
YZo/WpG671K4/iM5f8YfI6R/+QL/8jMn1kvijDSZg3/4zJlYjqYnG/2x13UnAcNadQwzX9UI5D16
x19fYPJfrCe8m//706Yr4pt3sy+Bi0Wi2R8lQgWk7KyO1tHtHtwQ/SOI5jC7b5pdRMHYc1oTkw80
EcfRo6btb0HX2gmW3AkwT09SoBmrSZvUO5sUv9Xx10/0L58np0qV0TM9cOAw3z3Ptu2kDs5ef1Qa
qoNWXOqcxn79I/7yjf/mR0xzo2/eikrq4S5p/Igab/6g35kI+rJSJHUJp2p6+fUPmwS+P19NLIwS
rmr67NoPV1Mcxl5Vy1p/1MJd621GGici8AY1UlepK5DZTRh0u4xIYMIg1qKC/P/5+dzkiJtxfdOM
+P7VZkFbG+049MdS9Bles9bW1iIaN1apL8QuOpREZcp6svTBd+SADgpS13/9FNS/mADQXJgg7/pk
+5S+XJzfvONDmo/eoFUI7cL6IRQqAppSgbBIrZeR7CsfVTAh7Jrxru7MlQquIjG8q1pMehsIjpoP
bDBzG6RLWdo6RpkpttQlpyD178AunF1ZvOhxdIh18VmnN+36LymNQc2qd3GBVGYSIzMyrhG/GgLW
Jpfo5xaLlNKd1QS4tWnZqS450KY2kZEeBr+7Anc5K6nphB4C2CGHx56JOAUagZK7aRQHdw0bifIu
FNmuUd+aHgUrUeGkSGY0yjURTLMVNUznu1NrqeiSglWVW6vWqNHX6EtfUFZF0WyUinO3STRm2eI5
zOXlYNDZ4/xWt7Q6SAnpLBSbqmCty94FSda8VOPKVy8ida0i3eXKRyBPBPQRVSeg2vSeRmHchfMx
4pDs5nN63/OSilwR4EQPIJkzgGY9sujEgmDZpDcpQUUKeGynaMWdMQB3cTtEr8I2GlyiQhuG6Neg
v2jqenBfXOXOHDaFterNg+l9xmDl633tPkYhthkMnCJYSrfs53XzEcJtV++SetER70AXI5I/eBGt
wYkgI4BBShVbbcP3NCGQzk3JFFVaz9aIZ/Yo3clyHaMTo0e7nZLiwB/S7dHEvdl11A6UOeTb2J2s
kGxC+nURgjDJ9KpfMWaATF5A3tXCyiTphf/Mfc+Hrx9xAC5WmtEsTERSnrnLvPKpiRT0Yn1MG0Vr
Q7uhGyopz3X5EZAg1knlJgbLQvs53rY1ROQQqXBBq2T006Xupvdik97HMQ14tyEfz53QytXawvIR
5m99EtwUJfvoexf+gKxtZI2zcUk3yDOsW52XB7V7GqG/dXrvNFw6ia5BG9UXk/XJqN2bl5FVJywM
EUh8pd95SoJ3JOgjp4OenYvwj8V4QD6h+I13VDP3WJN5DG3SbkSuu6QUMmhMHaxm4yKO3UUEK67z
MSjktGmPpT44w+A/1XG+yz197Rk5vpXg2rbBWqdtIqOKS3lBdZKvIiP/9DML0xCe1jrAlgv2hTwb
A4NNIqzjAPLL1KT3SFUx6YtZ18g9GO67jgLebA5F9ZoxUTdzu8L2mqqfGs0ljdZT4ZPxpz0OrXhj
k2cemD3kvbhphlc84k7TfI4Q0OmRVbc87AlwU2cd5tkkypdKUWJJ0ptb5ckfLUqUCjAB5FLbjfnY
WCrkrljEeJ8p8CwTzr5TJE+C9yiLtzL5SIs7sVyJgWMWa+w96rCtvCezPijFLh9fCuFFHsnaZsTT
9vskqealIsGB4S6VclSObBRmQCzeIWa1DP2RDsOhSYAxQRtrR3U2TqluBnSsXH8JQJH2WruzmhR0
TLFOazoj+n3v6ThiIT54tGk68bEa2ks3ivtBdukhghNSM+IBMYpDrO7SBzM4KvSKBluRZ0GuzZDF
oJBHHhldWrdjQJTMNdgGoVWzuM2jgg8ZDHfmd1uFY7wkfJRxtWQJtK28JzUIder4FsgkvxJ+MEDK
Kt6484cGF3VxtNyVNCAn3Jjc7witu7wG9LqeIEtQRkmEsJRVGHIuv+dNunRxuXLbN8Xqti25BQSm
eWW4hvo6kyMCHUhmrqbnhg8vDVZIDTx3TiahpdxJ8skfbr71krZXNAXY0Dal8i65B53IMs+8c6sl
SRC0RP1+Tzq5VeK3BsxBeEuJN82tYKTOYtXR+53UORqxCaK07XFeFMaDaT6qhHPG3qYQnLA6umE6
sRIPAB0apVpUjenksBuRVMAdm8DlShdDkMXqOrJBSHuRhYWOXHnI4wVQM9/V6EwhVVT3rvwm65PM
nkUUI5/c7sUBwFP27iX4WXQusE3NasvojEHVJuA8w9Bx5kOla889fUi9MY6uDj8nMvYekvc+cu0k
GJ8zqK12UjBLzMX29GXj/T/flZjVl/PtG4fQMvD8+off/vc1S/j3v6bH/Pl3/vv73/KQP76l/VK/
fPcbB1VMPZzQag7njwodydfD9PQ3/1+/+Ecv4DrkH//3P/Ksql+4Td4/fuwRcP7XZFVUmVGgdKRo
+4XYHHY25fL3PYafHv9njwF5BHojDFiGyNhE5Vv/OTGRf8M++2d4rsIZ46tIyUBsLjPCQQMh6YY1
ecK+9hj4EidcimkC3ZhIo4L8+rbc/X6O+P1D+OuTviH+XCF++9SVSX71bT3aqVZpJKrVHYnFRQFe
h/c3qEqxt4wN0M9sbok9LhhxAFqjDt+WGMvpN7jh7Ny+6mRiLfHUJDPG9uiOiHTB7E76GcTm9iPz
Pi1mABbSORODk4mHYp6oMzOkE2aP4PCXHsBtC1Kv7Z46Biwo/6LHOjsK8q7Rt0SIWceGTm69U97G
G5OJY2trR/7BgUWw0rAiX3xjEWJTbP1712HdmQ2fAn4aFw0fvsNsFXerqieqxg7Fm6IW6B5WfWit
LIF7FK1kd7WyhcXrMoTP7jH98BaCLRBfzeLvKWQzlEQKzmWkFFa9RNuIzJxMK/rsU9AhZie698YW
u9ZzsTFW/VokUI7/sNkzC7FoKp/ZRFtU0vBE+2XzcUUXPjzEa79yipK7nGCDWYhnpzu3dzFq/OzC
0YvG/TQ7IMcQJ8i7cjAOWbgEbZCvZGnWWDPWB3dnXgthJj0L9/lWvosfjdZmrDECWeVpbGBlLKqr
dyd7DvABzLZ4L++sQ70KPgRSxbTj+ChlNmLLUnlJO3cVlGBxTacgC3RukCxhu4A/UPwPGw3gc+/a
o3kiIDPPVhyCQ+LStldKnDM0tS0EXEfHtbsYpiTwhojxe7eZ60fidWYDHhYMvoTWNS89mewv7U6W
N/matkj7xvjCexjfuOKEIxnAmMBWDC3meOwQwNzKB3Y8MhHyxCluqj2u0kVsLCXithZCvIjOCE+t
hbaSi1kALI84PFrnW6QBD3AarbeSmdEDsvcZsu5l6PRLH1fWLt+EAEPmPMluzhVHKIg9HMp6pTGn
Qke2SeZn9uU1b+/w7u7UO5/JwsjF3c6wTM1YHjftXt22y+bd0tHonDOG1jKYJm3jHnNMtWTGyWv0
Jpj38uwUEoHW6mto3Pt29vaGWn4d5Eg2xqvXblnvhc0LlAzHuBdewFQIh2y+zjZcB7jM8T5xgQkn
DijaY8iGjPOgS99GG2WAS44NMChRXg3nganlkfQou3tRQE5hnMAPDfGCO2te5E+N3S0YdBjpgyZy
Wyh3WmpHRAHqtrmDjYEzTFtqB4iAuMwJrDGX/oDA+eBGC7eZRVe2Jz0GCFzaBTt/Qgt6oKvn1dTL
/YJIO2tYKQY+ijkMu8F3WkYuyE5iZi3mjqiXVTkzt9Gt3HRIrqyrxTyvBmanlXOXBIiLDOaI8R/5
PumnyRSjOFHgqm+0+BG7NAD/5961YuZkwMVz+BK/rsw1OTH8wiJQChNjCY0Dxe5MvHEkizY8pAOB
A6+O2m4XZsReLLwrQgD1TWfsMPQX7g0kI5XTaGesziEzJpujyrt+YEOfe3fetQAqEbn72NtX1svg
qwAnryKskm4GpGkwaYDaCrQo/478GSk7criYBsnjLV6bJ1jywAbIAjfvCyfd4Ut5UDcJE7F4Wg25
RZSbcisWHDeteX2u58TwrESygBIbEc/C30IyOY4fMqOfj4R5T+jNOZnEy/BDuCLHIXuueG276/D4
OWzxeCR2lC69FR+9kxzyNWbCxQQjYFKwMGacQXgay26e+07PWuaeJJKL1QOr0B1GnoxXRAjT2b/X
4GI+te0qkuaS4Wh3qrIW3hXDgY2jGsyJOcaQPM56STTIXmdRdYjIDvf8UQHovZ6FHwbUtFfjyYJa
OrPu0mV8711wsYV2ei88CXcXnuySVMxH4FzP82BB/PTG36hEmR/9jbgatoE9sEwE5kxYp/uUwCVS
tjk1eNlae4tNh7iD0NxNK/STES45DgPFtfgF3nYwPNZTHOHYmzMz6sj/OhrtnvSQ7hF1rRY+uOma
Z4O3N9ySIULIUoMy6R9NAVSnBgiYdbhS2NeUXxY4In+PWuS7Aufnx39T4OAwJ9tOslB3f0H9/Vng
KL+BbabtJBuixViEKuZrgWP9RsOZAYP4u45EpOz4WuB8YY5ouinShpuKH+PvFDgou39qgWlQSJju
oD4xaP/80Onscz+MOTNODcdq4xGpjV8q8dOFPF1uVr0VQpBXQHp6zjZZMTrlQnLJFRhWrnptGzL0
WIDGo5wTMpYAU4oPg3zNNQ7WVeqMrkxmDkpSiMDeQ+KRtFOeukydqz2DQ85yQsSYnjSM3OjmvgHm
bVAvtcWeIkjgaGtbHl4lbktRzpYS7MuS9peUa0/VWN9noje3WCr94lULM3uIaKIwQuSYvdDH4pI2
DCL8YmER5OybYJA7jrbZm8c0PCzIhfdw/KntAsHaLPFChBkBtRY4CSYItaQfuVwQhnY7S0VdAk2v
ld1lyB0Td2TVlpITRRe3fkiMrYzCQ+boP5pIREwKlbpSkcs9R4bodGq2N9CMcN7zQBPllX+fmaDF
9GIbixzJgaYOKQ4usqlQuq+MnjehZFEOdjG2RDV3suIcuzTgOK9EsHwVJDiwGD2BxAyGMBZKM3l4
bqNrozMQlkL2B/wcMswgiiV0mgPp3UN1VCA6DzEZnJldMKIRpA8PQ3obAwxQkdUzNSnGpeW+jOL7
QMfZNFguB3euKjjB0CIKaBLBze59dV+hVGy9V3/SLU4CxhQlY4KiUUXZCDebKe14KkzhmtF4icYG
Upu/TDt5rWNIa1BIxmEJSps3Jq5XFQrKsQV5TB5UQDUQ6B69DgoONTzojXXKq/BgUN82KDJblJkp
Cs0UpSbv0CpEuSlMCk6UnKKb3BljfPZzjz2Hslnp5gbKT2LHhkkIOrULZJShNEGcDKVoJidzPWmI
MAxLFBtR0AELJhr43FoitNgGuWKsSQ19ED1y8jZa6kl2X2rIlIQ0i/H2a0J+7rRBXQZlqa9aElzm
Y6IQTSuZ/W5i++skj1V9+ZTmKaKi2hw+akmBU9DIneO2JHHXUp3uLMw284AO0doNdQMqsmTajeIv
XI1ctm4T+reU4JSwejOzkzDxq/Vt2T6oBrFl5bICCBv70i1s0cuG1aas7zsrcMbgIhP5R7sEPPRC
lJOzOVKPWfmiH+jVRXCrkEl68t0gRbYL+0rAxhkQ2m5mjS1ZsVOQLVh7bB+okAdVPaPZXYmUL0og
OJYEEcCSHTNvsTfipgAZhitpbtIOFQma8zpA28SDKQYiELeiqwLnAXFVbkhE/uI26K69yKkErhby
vJlYPeGZQp7EJdSpzohEkobuxWBmWBH4GdCWo+MpwV6x6Je5oYRyFXGrZo+tNtdG0AMGk0BZ36ig
5xR1WLQRdWfSOOYA/cYIYdjRZlK0fs2aRwsCn9cYbN18gXVtPj1GF5BLEI7cEVXdTHWWYFGyQdbG
nabWytZUugdFqm0hoqcGPrp8kypwCyT+iGhalOxt1NtZGdeOxZuoAVCXtoX0WkrUyDSmC0qW8Vml
ta3rn3rPK4k8gpYa8o2yu9F/AOyBFn0Zac9xSTr2IiHsLc62A1I4uZuU4u9ddRuVA8A9LTh0OX0J
ZW4ZjF06eD5r9pWZGl19wo7cyVirnWviicaGTLRbpfNWttCd+RyDhyG+F+iSKPTgCndpiU6tJk4P
qdQlh8ncuTmsmQn0EUGLNzYlmUeSv4oImVCDsxQkzsBUItGmsw3Fg7Whp2nHBDEbZv2SyNadieJX
pLdX014asZbKeTpPDNeuXEpGdeFTMskqALbExUlKpRu37qxgWNWEwdM4eC9V73HgJAgy8tB9vOSI
wcqKNTanl+9uvNCwS4k8KfVJoXSpIZyq9Poq/VXRb37HWs6NMPgvKnQ//6kU7vuIlMatYOAJEoeF
CRkvyaOtEhY7E7e1yvFAordTE/GZmfqitAxHHarFKBa8JQoKuOwqAko29dBh456ruXnKNM5VAfHM
fMhNPzNkoox7ddFCLY8ZNkSDv8poVZtmgoYQdf1pSg7vTJwLUvJkpv7ZbBoOvNCvw9GdtwV1aBIf
hAgiSVa9kAiwVjrXCRNppYH6jgnvSQYdejPySU90UmYDMQXotKKKHQetNljoYIs81bKHwHcGTtIq
qwlcsWWS3xQXZATwW4G8asXXFwq93WRER19S4KrGxTJZFmjCg8j2bL9+ymrzXuMN8HOuB/IKLR3j
VYLzGHShJec04GlO+L1DxMvKkzM4KZCh8A8GifGsgr6KgBbq/jBXoPF1yBElCZCV7tpd/ll6ZE6b
PidjmiPhNFdjZy2TvUjJnlYWQqR927CKoyDLl6r4Oo4nEx94Hnx0SEwVy8df5Tl9RdiC6LKmtrTw
cDRjiFfomqdYERtuwp6DVgqVUt6NeEPHqLRjY9cUKxXOYpL4dutlB20QNy1nDR3WYUfeb+c/NtGj
wXNrw8jBtFDMIozw46S/p3BRS2vjj5P9O577lN+DWnJS4R4LHyfDVeRLB4/mqIB4MjPLZdrfl2ji
a1V0IhqpLg1Ib+IJRtGaAFqnGoxdQhKmD4c77uqFRTSZG8urqiLzRi42emI6ZTiui7h9yyKNqopY
zQi7OJ3ViUPeArmR8VAObGmGLi9cDy8K7HbXAFjoFiBPz6b8ijdzWWK5yM3yFFvho2/dGdCOx6HG
7cDVpwtrI66eOlwlNVlcah1ZbAPsI31wDqPg6NXcDISjCmwPIzd5/ZZoz/D3Q4XsRvccxtt04OWO
H7FobttKoy10142vZZjNy+Ep8BVa8RUA5py03IVF6Cemj1rRZj1tl8SQN//k1imfikI/Ei0UbvFJ
zPGL1ikuMeWHk4Xx0+P/PFlIvxEXhaLclL5Iw2ld/nmyQJ4lyZT0Op4znOLftE7N3wyJyBWR5wKe
kI7u/54sMJDrNHf/6Jsy3f8bndO/nCt/98p/mK0XnU5Zl5fSsb55L+HaOzQvxo2YbUhxM3KlU2ai
dIS45t7iK4fy6sGF9dRMoKvggZGWDA73BOhPfibj1rg0w2zUV3qy9R4D6R6xVVDP+rv01t/ljE2e
PaY+wc6lJElkZgcloqtjrZNPArmWyGwGoKmxNv6Hu/Nact3Ksu0XoQKWAF7hDT2ZJJMvjLQgDEED
j6+/A6qrvir1je6o14ojKVKZh0w67L32WnOOKR4Qrqu9O+LvUk03ryH9skzEQrO7XMPO12sgQrir
ROdKCM2XtC9KG/yezKOkbWUKDsDcPH4JG248Umbf1oWwaS+eJDjVBp03i3GTRmUlLNSBwF4AFY3o
GOvX50zyYHLQIewDcre32vYRq/syYE2C//YM50dj/4g5ilwQe4MnB5Geevlb8oOb22F2ZI/bMhg3
xGwF2pY5KmW+rNm9bsm4U0NgsnvVwcNic9+ZfftBejYesXED6EAJXtlaMGnPdYDoAsjWnRQQEkFb
gwQqvNoVXTmEwj5je0fzFE/yHmHvXPx2XtGlkSOU+z7ufpt2Auiqilt83gGR1yye9gMihRwKil/R
y0SpcFvRVi3KeNyMW5MDDEGrzGlDtfezhyNIn4PsJZpzX8hteOW3Y0pB+cUUBxEdoL9yDNJ5CYBJ
WaFNr9HdviwwV5j0k7f+U5pwX5Sfmh7dNUci2ptF93j5bmZr9kQx8y/pF5zczLv5BAqdC3FBLItp
lUBRQDRNWeoTAU2KqXRzYw5tvguUz3J1X5SMso/6PQIOo8z2DS7Z2uZQpO7Vb5C3uurzKvG7OHjR
qS90S1ypMNk5DJc2pFyFDbV5r2P57jUCWsDFsExjLcjPxrsANGvR0VTK3Jn5w9/la4IKZWAnCruJ
K4txeUTZpeUbkL2geblB8gND3cqWj9RGvEBYho13/vnV49GnJagDdLSzT164VouaZkEqZ7duI2bR
2S+fp7sjf/fbB6/aWb+spc4RbsQXry8r4fyQ9soQ+BfdVxY65bvTBpcXALNVhZLt5b7IaH7erPGd
VmauvxcJarwyus7T36vqkjqvo7VNq23FpkwP+EZ/iysU5nUFE4Tm6XDCItLIQY8rlANEzbDyh+/A
DdErYmmy0419CMw8w9WhnlcJaLO6pC1PO7KsZKgIOScIZer1Fb2F1iF6LGdQM7O7rwC0+Z2dNGwa
dAq/2t+rTIFjPQ7UvqgkjKAFhHx1dARaHJBPr2VTLfTRfmxlr3NalxhwADMqOeU3HwOmr6Mkmql1
WNTUNeXN+xL0Q84oONWRjVzQPbAc8dwZBgs88AJm9j01rRlgrCwljDS3pJRFiHyAnjuShVOpLKlD
pmQ3X+kivWGtqdFib4UZK4K+r4CXhfJSXAqxEMtn462S/6927D9yjAjjQKZxJYmmJKnTWO1/3AsZ
N/6ty/b/uf2fe6GEUQojNZT6mQIictpF/9wL+ZEi6sijOen/Eb/7/7ps8HZRKWOyRj2MW+uvXTb1
H6AOFBFaChNPfvJv0Q6MP7TIf5Ut/u2hG5Oy7i8iK5FYmip5jcnSOGeKnRyy6dLCb4QLAFcBKy/Q
uMF7JIjcqDobWhATnciitG4i9CSIdh+njpAOHZvOAq2H0zozX43SbS0s8F0/5mhBQzQJG3FJi4Zw
ss/Jgd3Z8Nz503qQc1vTYc54VQ6aYqdLwx/c7J2jviGT5s7JctvvFUe4TDM3QL3A8a/ITTyITTSw
xPGDL4Zlu662l0jxckptTwR1ZJ1XV+fiQH86c063FL5Jr8w53a3zgp3CGcDo4tYCp72iFeXnNAxv
Y/827iaUfXq1icMGVgIN36C75TWMZmxHwG7lt3ilCr9swgR3llWY3zW8qNt600rWuIPbwNG+yD1Q
R1UZQYeyYPQVzuwjS/3+G+itAd7ROMgYeHguSuqyo4OyNSvOVtPWzvm80mEe3MIxJQo3mO4HkFez
6BQ0EqEjksDFBingOiLL1xmZMVKOB3lcNOEY4kAaZ27F8wfbNDc93fvkmTgz/mXs2aeffJ+IASjC
MCwPNzheN1fCSzZFBxQndNb8gzGD9PchgAj8uK2Sqw3p22zt+qJMLE3+gjzNd+8MW7EHca887jZh
MjrbKzICJuaAHxkW1dcliTu4irXRrO8VupkGr/gF6TYuu34lz5weV1zq3DLeq2U+bLFI29c7OzXH
bDX/EYwtY773qRkyvhmvpTbX5gwNmR/oPFkMZUCFPyvdzjqrozHCo7nNrxosGgcisTpzYfZmrwbE
O927+YXWZRlTBmgZ2Vx2xXyEDd7rt3xLIo2BRwkh/iDB3wSM2LjCdNSHFq9b6SUw6b1oc6QjMT8R
v/lfNjvjGmNLeyrWbP6Va/blrlIK5ZwIHwSgfwGeTC7BldTmCcg4/YbEEq/n6h0vP8K5umRC+w19
U7zN+cVwF+FA8jUnW1o3G6qpAIgbzp/aJbJsjhlIeMBeI1DNe/3OiGAp0I5Rn41lzM9gIKKs5Xt8
0Z20jbZRV5MRjM13VcSwpufdNEO8McWE5MxDZjDr842RcZwj7hIB/tktZHIN6fhaLXnhrkfQkUAh
efLSErbnC9X7XEHX42SVNcLqKlwdxhobNskKnCdnbmEybrS4P/7Lc7147WxPqiHaty20z+kub6Hx
cRX88bocvmdzXqASWaFS//NrHs2am3Vr8wN6ZbrhjnS7jCcEJx5+X9oWn5RdaqiGpqu7EDund3N9
PQoHeS/iS0gO+psYrin1KuilVL97HgeUZl5z4JcXj/vm1eZJIY1k+DmBMic86eF6hJD/1vs9KH3w
qA/qOtMRQ57sdHkiKsrsPB5uQfvNdMbm7zOj9LoVUncI+9KixzVhaW/dSlpMiQvSwvwZdu3G/MEZ
xDKJUwiWc+ECwZe+hWuIDeQxhLQ/wFPZ1X3DzfMTtkr86IQoNERrA6lYlqYDQVpYfCVwnWxeYYCn
PDFN8/ojkKpiKQrR+Fi397gt/fbw+KDzvwSAjSXzaVdzFgPRQ72UrJ+yczEtkRREzSUeUpknr0Ve
hcWSnxqDR4w6N5A93lezcyTNM3h/8z33I3p09FtMZ/aINtHmHjrzLblYnfe+nvv+ervdVz/SAp61
DVwa3PgvN9I7KBcW//CoarqLz/1jtNvH2rivej6jspN+Fa4QPdJv+hZgqB8/+lpTl1djDnq6kRjk
8vfJ/Nhroy3sM1Sny7b3nze7gsSnxiseJtmuDsIydHsWJGptGi5fl3IDlBa5BJLs2Yquiui1v63g
pZmdHJt6zSGtthjYRjcUuCIoQVdJgqHewEi2W1xhCi/rcy2o+6exNUjMa25j2JAB4RL9RlxJ97KL
E9VnT4X+IX1XMCmOGHaZC4uDxQRAHVxJsYffrLW0r3ypn7I9O89kAv4Df4z3eFY47JkK/GEFM/3q
RY+HKJPNVTkCNJEk5wGJYFsE2oc6V+cc+ozWSpnOjoxbAgmFmC/H9SLbvBakEZ6H+Bp18RB3/Cl+
isVlq71nb9e3KtbWWijME/De2s3SuHjKuWGztopLfs3wmmJnQFnklhCMO46v6GG/ZMktiS0MZsrZ
nF/c1ucTW7Zf+kd3X1xJgUCvghbQNw+JiVBtIpy3m8v4qwMBghq/yfvlbfb21KEczWfNsVvZze7O
qhQ8/6ns/48sI6eOBlWbMvmvdHCi/0tLhXrwby2V/377P8tIWfoH94qyDNsHZqkpofvPMpIfqZpC
IBvULCKS/hrerRPejVPEYML7Z7flz2EtP8Lzr00S/39Ss/6tnsqka/tXv8K/PHRMb/9aRk7gAQww
sEWodtq18dMUkzV99sZ/iAKgjNDUT/KGhMoBIFLMp6CFvjB8zRjppjqEGZmxrq+0tYAf+0t70YUF
uPP0at0Xgnt5UF12+gsouXdqKFHbvHR/RE/p8V06IQk7MllBg3K62g3K6I2m19ZwZrJLEUa1Q834
we0wZ6m3JVPX5KtEKHOL6KNq8zGUkEJagrxtXvYYzsaN1q/7b+4Z33Ly1fkEEY3cO6gqsNfHSoxm
mJwQTrEoMCBksMCVhde+wQOqr6iw+H+J2nF67Iykw4kGVjrEpIy7UfToG/UrMpAaHWnqYrwvpFn4
z7iES7cqv/iyOFFKFielEC3IQDIrq/Ekq+Iea7SS5Hynk6R4XygXmS4snvwt3LDii8dINizRrKPA
TzfdLei3bGZfuhpRdJRkAMTsqiCn2fsAUOvMefst+Z4OxOwCN2wR058Zt+w3k+gPV3auH/rNy4Vb
HbByUIBUhJ7RJK49tio2rIQSYGY/wJ+LU/VKVYnlgsqTx9SpQKjJiKRUS1jS8sIZzp8mIqOrDZ7A
fjwd9U2r/JJs1zAdAsrCxK5p8rumiNQOrzEC9UkyfeKEfdYWAlE1nriiyyCIEYTFulxfnkGZBURy
lqIPWTwjvVxKrTEZPcqV4b5gH2X7H755nJR4/Jgv+AmFGy8CfRRehCc+R7jZzC++eJ2odthnpTOv
xvCtuWRA5ERHFDZDZxVmzUlbmG/Pr2FVQziZojDGDbphJE+YBCHpPB2UVdLDpiB+ufjhsUOZ5zSE
UkSbxzzTSULJBVu3sNXEVao5NVzGwAAzs0m9RbuCG2B2p40CUmJ4IVdw+zLmRsK5kPwLiML5fX77
msxUFDA9duV2wwqcew21zbCYhNuJY8SXyddMaRYAjyBzq/Lr3pUWtf1HejBOZvJ/+FjqXl1xVAtY
42XUbrX91n2PBFGRQ0Ew7qlbTdFC6lxkiNS66naUNf95d/R0eUGGhzTpbDIHJQtU8UGbi3TLQgrA
8XoEOtzNiwA8buFPu9pm2EGpSfw38VG40jOmcvo2lIvFHK9ZyY5UfpUVngobriPHqVvMrlLIK177
lPRg0iX6c0qCVqz/pP2y+tDe2IhO+WlAS0Efo3DQdd++kn5J3aZe5+TF16jDwfFF5IZiXIgprOjt
IZNQPBJRjUAowm6e6x/MeKnfhAQFqkB916Lu4zg3QLLjtKslYDH4iCqIpgQSUIj3wAGa0guCTu7I
C/7DRasxQus2NfKIzudRz6jo3/+DxwhsLhKKH1Oe/NP/awiGrLEp/otA6b/f/r/2PPEfbHY4alEb
YUKc8oj+a88T/6ER3Cdid9bwOk84mz8FSsY/ECSwUcLNg5hHhOlfxwjT1gyzDmyNPNnH/509TzZk
HvrfNr1/ee4Te++vvRNlNlyvT6N+rsbVS/6Gl6/vGYa1qLGzh6XSi5bjlAa/hoV4D9L6aU8DRmDc
Tr3PAzNG31+u9CG1pCNdX5wENNQpNpVgatfKcfWmxEW5QIVS7lBkdD/6sd6lMfoBst7bVb26b57X
XdKHhfdacfjvHVwjXx2nFIYWw0F2+QE8r/D+xcSh2uJTCm8MRfcIMJQtIsw4TyJ9mX0WMd9OFua2
ja8OKG1ExONRWJpLBQAzJAuYLGuEhjmHXY0VOKiDhMXHmpYyO5uxZx4v4e2ARnwQsC1YYqQnTnoA
dp1+PK7OM6cjg6RpydUu2q3zclj6XPoYLQSd93tcMyYvnC4ioUi2FFQy3Uf5DIwfubfaNYNbeOW4
Orx2fSnWbDE9LZNLSCPbuy0Z1+DJs0mqPzAfcLLafvpSTK75DAkTZyJXSVFUQo8VIFeQQkIg9OZ6
sYwoidEhe7DZL/6INMfWJKuTIrpapNZVT7vTvLEBYkmhECdFMPymM6uUmL/6xqJ8LNDXVlEX2L83
R7JHgTSeu5cToI7I0TXDdDXju0jW4/y9xlHoFZD1vCxiAGCjQx+mrtMjtRCZPuav+W2pXN7ykZm+
nW8RIGTv0h4x+DMC9pfHbch8p57fP+DuqBw+CYH+LZqI7GRYdC4Z3srn4+Vfd5Lh6ctXnOJtWzw+
9eRdfr/mG+oO9ON9TBcsgm+bK55Z7IEc1yMqlAgAj0rmER0PbdsiYIOnlvaoMGxlJCTi+/JtbgVu
LD2iy5qJ/3Ay6JL7POZXAA1pNSIyxiRzUiNhZSxgxNX27Gycn7/iRtnfCKOy1NkGew40pZnPG3Xd
A3KUnNtv8VjQoac2urwNUf7BE3+FI1SwOhjn5un+cT8YCxp/S2mNCSs74LBsYmF+of0919b56MA6
H3z5CIFQjJMVgrMqmLk8gg3a3vQjP8ym483t+IwvSqi/IxUcjkzpk91wFJzf6aRk7se1tLr9gmAa
omzOkex1kvFWLtorFHqRG9MW/MpRc8Ms9UanmvBC5SrP/fEzQ15Sx83idi5WYO6rtzx6eNIc2PJ9
2TsYfZLl1K2z8t+arBkIgdmcLqkCrAmC8xf8EmokkijkSV3MQDHdJmAtSeAw7ScDddnKl3Kk+mDy
UpqLSOd5aVvIMxumjJG61EM5s9HLCu9XUMyBFprpJ13KYQOLKUWqrA1H1Mq8OfkhPZCSCOZxgYEN
PQb/bHnVZ/QffgnnMZH+y74SEiSQH2n/oYfwSI8JUgVNtb6e0HoLEre8duRrP1kmywKLx0ctO0aE
WE6MaKjxQulfkGCgTnpNZDxjcZMfRsXGLsIn/LKYPhRgGpeFusS/zF1KIaDCSPrKK49VIj+IG06Z
AYG8kASV0AyuYUZG22BMk9fHN9I4GqWbfHAFliWu4sRF8lOf+pOGCF2x74frfSUj5vstBu/C507Z
jWuNxBhK0wGtj33nAPy0eV3U8wNPau5f1nWAHcKdWdeZNRDzbjXl+/XDXEw570B2EPBbtU9sK42Q
ZK9sSHNZjpaGYNoT3K8WkwN9EriOWBItlUIFDwetNJA2NLIINhupjd2GqIbv13pE2T3zJR4ybZQv
EVIX4qkH2hYk+bTpxpMQaHttT0wrh6WvB/IpCV2Vy4ci27NcmSe+dkqEHr5yYtXq6XfSVxB/E+rn
j0uEdeWPZeEAiKsn1JFPVI0sz6lPj5MgfSsQys/CjrUOzxx3Ns6f8K2qHzyXyYZhYdcGBChcL87r
eFk/F90CER5de/A1i5Zp6UTldfj8cQYjKUl8ec3v8wBLksdOWRwo8+IrDyp7eAMxxBrbz0UXLNZP
41cbMg42aM1+8mhY5MFjjWuGMhwByDoN6nm6PLSeGaDbX6YrQttK9jTBLhfme/XZfNI4pV23Grio
0adXsfmNUQ7d7wdK/f3zo1jX+2rLU1mm2zK87p+/LESIKp+/5qrYl/uWnyRxGuvBY1Ws0PPef8ZP
rAEgJ/yUkpmw7p/rSoqV+JlbIzsuU++clGqeCN9kfEk32c17H9nQSEZemCz0JeDQ0fBa0WqD6+71
ySw4/zGX6YKEUeX8cnv7eIUgGkk2L5ndEXRXOf3i5VPRk35Dp4qmnXrCHGFqVh7KaPsNv/19zrvE
v82V8yPWlyxM7n1TrzrDQQnHY/dGNHrsWkDLfXwtaw5vDWpEj8ExNTUD6zW/nNaztujMRSbtx2UC
Ot3zZ+8j4jE16IOWfiJbwm2hHB+7J3Eco8XcVWgdlSghFigkfQydfe4D5WdRLe/QY1FWwjx3k2YB
ipOfYFmaQRE7FYdZYYtfU0w6NwTGhWFrgMNpcTZJ0FYa/i3UJB/k49P+yPfZ/fdOXB3aLuoCT/DZ
j1cJXUTolK07HWPCxG7ovS5JruttdYfWSvIb53HbceV4U1NY3PebFGYYPch3PSpHNwOv6Zi+Eul0
xcflM41R+4ik51WOtFTXprKCHSevhQ/6wQdtIyP8oj3IBg1nl+bhvkAsEBKbsdc2U0N8XBYjz2iF
gPHm1+4Y4b+5rK4sxeVB2TRsBYUD10zLduRBEbRuowHAPxZNUohymWFctZBNWEsMLIga5V2/IZCw
IXFifz8pm+tHzUj3ZA6WhJDkFxcLF7tfnaRz5SXmtmFfAH6fkIF+HrHwNF4fSRsJkqubztv0qJy7
ydyMad0yC9zDcNeY4ApnzecUqEvR65euZ2mZN1dV7OL+Uxz0Bcfjw+sW0mEJUcKLp1s41Kf7HIVX
JDKQ2vDJUd3LSrNBrAWPIRJjQjI8IRJ8tMz0SUPhrUmcYa0teLcpTJgHbfqNuONYWw2oQS3yAtz6
6vLhdfNY+LxF0hGxQvJm7Gd77eFrW3WtJ9PnFXlxky+TyFw+4nHLmVuZvT/+qQMxDsQH35r3GyRT
ZI5LOeQwzik6p3f6Vf8me2GTbZM9HyqxXM12JWMH0tJIxRnemQksJB7tLEAXzDkSl1E+bwtHXOvL
/CdbPQ03/UmeFhMnYz+8j1O28YaXrrj5NwpQdIF3q35R3TFf84bRnv12B4OAtcmYRK47eEhGK1/d
4bbVPFYsjyCCAMHF0kSryv7gXsVllm2flaXBjXRwrrUrBWuL1RzqK52siHpuKDm7UmMy9Ht56eyU
wVMnD4/BGYE4W9YkxMnsGMiQTVt4Aidw2iqS8P194c/bzH7Li5VQgWHEstJ8Jz02g7THkc98LJ+2
5+sPnGmwBM1RmEuQKbUVbk2JX0725Ydmgv+w2t6TGqs/XdeaR5AmfRkOv9ypaX7kgIGurMNJrHv3
SMKu432OlhKkj62Gv+YNOAGtsox8q8BEe2jpx9x97YAornBPNjUpQEzpLCR1W92wbsGldIt3dEg0
gaPXPP1IJ/VUGU47gMLSOp0KrGyVnsuV8Dm8weqcE5ZzO+VJOXECzbO4QkxE8uZR/ibbkve4XtKw
pntOA4/+HOeN42VeR/LqDh1rQfbfvOeCxOpvZZ/61nhnx9qXcePdwg8z2V3xvfMpAvVXvNes2teP
4mkXJYJZOhkm7n9bKBzlYXNB4ZVjFb4rcykLpasNGcvuvnIjVOjQYcGjYjghMjRoufz2FPsfPbIO
klhnKFwA38jfKjJiLvuDwXpq2PLX01wJ5ZJr82WN9RY1y018wvruQDvHg+AZL5eouSvzmcyeOlGs
OV0Ml4oloWNAoNr5WvbSPZc30SD8SLUYuJD+k22bvXagQUEHxWRpVJ1XDATLlaL0tS9QurdvJpJc
vmBGvs2kgIVotmOTQKK6MuUo+3j8dkylL/b1qO7KXwnN9EYq455dHFmvESbrYts931W8I18DOpKb
o5orVq2ObiLqNAZF68eSscpOWxg7YQOJO7n6yRAPXnKzs0O3vgvhNK5yKOKW+TqLiS65lYvki1Nn
/p58J3uDRZHr3sRx86Ztim2SIahzwAJIWlzcaKsA/2+tmoHTK3jd1yyBlLq/TTgTVmoS08tK1qLH
68SF2f/yv4/KKohUZaI82vdhJ16dKuy+y+jp8SRmil0DPqR9h158j4rZaIOudTORCtAqr6sSW71k
SYxEi4Mi71OWDfqv1GK/dPJceoMMgg2FvddNfgohxkHLgsIKF87I+s5eGGDsPpUx0zIyW/OZpGdn
mjsBuAGfA/zC7Iks/ULIyO5iLLq1MtUMFAzPReVruS2Jc/EHn6iLhebG4G3NFBaxQ/ZwsQz1pKLX
jknm0Vv11r3do+bMpIvAy0EFaG0LW+RY5ZGLYWfsBoX7Whh8IoF4TvHkXE0inJc18bA06gyvbg+8
Al7jDR4VKl4oKzlBuXpO/jzeGiZvpMTKXzz+7gsUpLhil+85621N/C/w4eYVewE0SsFtZzEXxesX
fCQLqB4qlJrgED+HDhb8VC/piJJk70pQ5LilUfH6nGRjpM9zr8hBmEBzoY2/A4kWTP4afLjXDdcV
Uzs+n6bulB+MqwnT3ZvqOeu/riMS+tUzI3aM4ier46rpHMXwqHL6KD33FVj6aWGgGz6WAfIwOhIC
nQZKXktHIomwadWXS/Co0vl6LI6PI9525fquleEfuji8VCgVqylTngoKCSM35b6Gr/I3nas7tgci
loPEIZzRRrwXZoU9ezPncNLji5s4k2/xp/jJzvByfFwoqxw7JOGhzsUl0XwuLs255lDR0hsVwtx5
2OCZ3JknM06dBJSEes6JI7Qrh1PHUou0qNym70sWgJn6CTcwfCG6FmlL8wr7/Zoz2T7lYPvJ7ysR
bkMNtaBmBGrQ7MbcemyKiI7Sikf0hr5Z62wcncL3dTFbCnOB3K37/iasGAHfwpe4yGbxlbphQVN1
MfV+yPXklZi9dogg+ADS8rnC0XzZS20D2BUui385EYHpcN7A/vQ1bvK5zlyQAskrNbKHijMZBi/N
qZnmtt37dV5czjMXpcBK64JrdFlmvv4tLiEDfwy/yGgTYPVGRDfXBV007uHXTiLbei5HbHa68Xb7
eDDs3Gatr6JPsdh5Hdoee/FDk51ibRDuEM/kKF/CEvgt56PJ1MhYXNG7zbtoOiteFpp86FEMMSRZ
3uLGvrsCrQnOBNqOk6VLg99DQDtXQjoE21YIXuoSyUz2A0GgWIhcpLfF42ntwISKnxNFdnYszlc3
hSSQOJclCMBgGq92geCkDpt7AAg17s/ART4J7cMGKzhdfOejxGL7tHTICvbwCUUo38GRBU/L5Ln7
zBCGEDPOoSb7yWAdIJ9fTG5a+LEwaEXIpSxGrMWM0Gcn3rklsdYRu7Fdupn1QViaNdpTcQyZ1zq2
rkH9R3fJVb3EpjWGD/nmvE33wTUT0ZGfowrh4PEhMzkuF0MMLNcRfJK6Q93P96ZPJc3MH88NRn/m
aNYOVYeFS4E/dKeiKlLP5Sxo7MP3prM2wW63E2nFMyyIyc2cq3yutWji+rKd20kVFMJaNa0RWveB
BXG2oqfFYyF3l2E9IhU6CvkRYwtUrburO3CxfN3Rwy4maRrVZUmDNH4sHm+ol8PmSHi7Mz0YLoCr
5jRHXn/ETgytgTBbM5/PDM08CaukRefPle0J6EA7EyLzzOa07KHwtHX+Koct6x7379o3kYs2XiYg
skVIwyPK9g1m64NiHTQS4ZGI8G/lspLavfPYk1fArW/W6YDkxTP++DnECppehCesX/s6HA6vkE+w
CGUH2jVS5RZdicdHXWmQiP7S/jE2U1skcej/8P4Sdp6tpdYy1E2911PYlNSN6Uf7YLVk/MhlcgE3
gHIjRc5ExtXX48SkcHyX2fwVK1ldRBqi7+NbtumO0jsB7vkv/SWgUN7oVW5lrqtotuyCofstfoYY
yDHMrvLHWHJhX+cznwo1e77fUbjLtFpeCIDITiC/Xjf/aNqow4KxK80+mhGragppP1y/27Ak9Ner
w2SbHtCw48wUtwra9YoYvyirzsL6uXs86Wc2MTDd9E3ZaXv9uzoaXAXnfOYLocFi1ETZJRJ1m8fM
8YwWMdcAxPb8c/ZW/fba14gh5MTo5YLgiDWHphM9oHah624nkYyOCXayfmHgLYxQbT/6V4BuLM0C
VLAZqgeGeIXDKwaARCpsmizimQah+jw2nCsgh8k/8JtpzaDboBR8ZdBNKfbt6rZouCiJcbqxlpbX
gE5tT9CGK2P+75A5Rpf+O5EAKq11IcA9r169O7JoUh2Q33GdmxxjtdWAYiUeKDfpoN1jGuDpczpy
I/AJGqo6NLd0rr0XWvVF72mWSEKN06/Y7VprgWyF0sOVTh3genWbfhquGfA3KKCRHIFHNMINFDas
/n23f6gO9CMQd2C0TFdCr3txebs/eaVGyNqZ9YxJd+r4o1mXhvava6AQti/duucwqDzmo0oHo13J
F5bEwTzKvuBd3+h/Tnx1u4uYNZBoY04tST6CzRjcdECeQFqUvap7EgRYNhvNucUyFAJ6+/2EeH4s
BC7W5/EWv7zb73RZwdPP9gNNqHCI0l/8SFdYAA93fNdRG0oTjkAhKxKTTgwDjgKqB8ZtXSMCIzH7
L8SjGDzOZFuF4lxl3QIs3UTp98z0KcSL4Oa9zrTPgxEAhKtHRHFwhs3eGE/S7FNI9uBtaILi4T13
4BCb8CLYEpJxZIHHfGewPYamczvqnFWtgxQ2UUc8y1ndyBvnxfx5lc21HSc32sAe72+PymzZoQtE
Zvh9WV62rKHHaUtAurWh2w0fhV1gkF3m6QsWMt17xlXAuq4tEJGvYGc/V2qAHTbqwmc4yE617/12
0WMcC9SpvzXEfLTeK65mDYg0tSe/o+FBEq0Zi0f5M+3W4rFYNJ/ZAk4f3tsjl8eVUL2Hq6+TlTFu
X29MyOUAVXmsqgttnS3Kt9fMLvyZEl6WHaMce4gzX9z+J08kRWLgdPQwGk4jlC//o5gb69PfjU3G
f7v9f00kJdxLCloaoJhIuaW/GptQ4UxMaRUz1d/E3Po/EOFM0h1MTFM21l+QCX8EbJiiKKkzFdgB
I85/x9k0TUT/NpD814f+NyaU+Hzdstf19li1Su/oueAWGWfD2yvuE8FNxdeuH6+uoPDpKejRSJT0
cA2N5oHsJsq0AvNcvxeqZ6xgNbhAmxRKY3HPH3Eq6O9q/cgsgYKZMHqcJwwX7uxeyerVoXxIy5Xx
6JdaV59nnf6r5K/FTWVQyDhUG8Dzs68liRyVsyQuFTnI4B40sriuC91NCeq8Mc5XhXQ3Psu1iNlE
6XYKFnU9wb9RId2r6pOeNLFU5w01sQ4Cf5uO9DSNGnpMl0ihZhhuNRt3t+qh+A+5uv3Udb8clYHJ
jlx4fUet3j7nksn+BcE0y3GdXybwo5a2LU7ax3woUDn3Qx619UAqgpiC9Un61ZBoXE3T9iwq1dQc
HffXxgg6qYADm2xeCkfdB0eI/LrRBLo0dzV6qGqgER3JaBs/FP0PUY0B1tHsYIQjPyIp/83oAlQa
uIFBcmtgdYbQREROIbU1iUl+OXIp+S04Sa1G9WeyhRYPJx2N7/sdkK5YO4P0oClyd/K2BfrCppL0
bocM536t/ftVDPsx9/TH0251kh4MktpvtdsXCLnLLk67o4LYUuk0W0gWz5R8sopKsl4VjBhrdRYJ
RPUWSJTMWXMQu+bUGd17eZeBmFWbu57OzesV168RlIJ8rhlXaGrOSVUz/bJ40vvNeUdVp5+pi1Tb
VJQ3EirS8sWYd9CjXpCi+jLz5TRxh1fiVThplYeIMnul3O5IjTRPhDlBJtYIZQKmhS2g8n5mnyTU
u40MKiAzLO32ljfQBPSEkW0OXNJMyT4pPsu2Roo8s8Qq39ZIWpWZHE8YjaSFFkgLsHyQbZqKyEIY
AVzNsEfZUXRf0ti83dNXaNSzQyfB2DPpFAhIeNN2m6dmUGuNbfb3oIPMp431acDjW8Dy1vMqulDr
1+UqRVOu8NvNujo/qeXzpPsVqDvEZPBn2rF+Pq2BPl829ZbQ/VZX0Zm1hiW1mv+alZ5EsxFBldsO
XxA73bsmOhIuh1YHPcR4sM0frkEJNcvpNndN577oEt/LXa3yG2WwOtRSrTqHGkJsQcK1XYX/h7vz
am7c6qLsHxq4kMMrQYCZIimKovSCUkTOGb9+Fuzpz+32lKv86nJqSyLFAN577jl7rz2YhROEtH4N
4yMCde2P1S4jwCBF1B1PnH16ZV3MAuAaHz2tlq7oAAiFa7OxHGH01nXyXIPi7IenGtbbODKII5cj
Vk8x5rogNZ8Hq1538NCDmo0oklEm3Rp8DfJ7I4Vr8oXRWoNSBFwrR/rBLFCOj11NBdbcM6q2rLV2
kA7sUL15CqcbE1y2IUjLfmxfWuxaUlTs00jaqxmt0yZ914Z0r0d1AYKxcQfPo7Xdhi9WrdARmxO6
+mYZKbKybKIItGJpqVvN73w7Mls6+iItv8kI3mVx7DSCKQijtPuswdEc5hHqZrEb7I76RWBgqgMB
DSysgiwGvUQB3lrqJulqgZUODbQuICcaUBnUykbqXkyaauKQLuUUzFcRrjIUZjVCN00zbaMWVrIP
pKKsrlqTrIciXHqICAY8+raEI3oau5WfM3QAh9oDbqoUAL50DQmRXwxlxwdd8V6nimqAHA8vq195
bkjtHojLdGOpWcWz+rBgXqwhAZ9I3JYnfIn53pesdYXLq1KR8knw6TM1/RT11BUhufSxhLqEU0CE
7lI4WUVrLmeCkN3oVrkukrHYFFkEMUvNGretYjsF7CRxsRdhfhDb5zq3XjKmG3lPm6KnS53F7iRX
L8BEPgXIyH4XfxaiomALaZymRqKmVKvByynFGG+PQ7BoRWE5287rythYIxAuNV4awSd2YMxtuHdK
fT1g3UwDKucGteZklIvWxxjHJRF4FO9VNjLT1rZ9H38EGWwEA51WSHMpEzFDhowF5RhCn14iDS85
gxpbr0J2Er3zwq9KhfpsytxIFJ3EIEMk4WQmMxiS+wd9StLF/ykFSRZktSofRkWCs02yoOY1ZyhK
X4mHyXfyL3JYXL1aPoBFvoDKISgwl91J8caHWJiypZYTDGtG9VWsDHcMX//DlZiBuEuXRThSukSd
RaH1TxZzWYYy/hdt2N9v/3MlBh1dJkRY0xCHYcj7nzaMSgwbnyKibsZBZ1Ck/akNkxVTATVlUuP9
EQ7yQw9t/iZBmiLb4H8+vX9RiQGd/7US++tD137RQyfmGFWTKjQPYJ7WSmcshcw/6NA8RFBQGZ+e
pquvpjVsIl9djqqIEem7Vqy1opIhPLoR8t6EuKypZsJmAaSraLpAXImj8TxYtC+ichuG6qKO0GqE
H9Fk7csYKl3xEYQF/ryPWtM3I160uO9dWYrdOBLs0NK+TA7qvUrMZGdccylftVV3NGqiohQqNBkS
Lf9VIVUUdfXuEz5hiyZnzzjxnwEK2n2YA/igb1fXwSu5cScp6KalJH/GjYxseFqDcX2KLMLKmmYM
V3k9Lv3QO0gFftwhe5kKum01UeSwsDslm/bqKGhfBkiVYDJaXLXCMsOt4I819IjONkIxXwtprFxE
MwZ1XAPwbpUJI2yMeFV9Hzpov4IZF66BTzfyt7kX3uWi+5SnxBVS78mAzBIw+gEgxhCCqLN7D0WG
s3GSRyq2oMjWB4s6Z1CBNu9KZgJtpc/VGOLv+Z8pET6zSX0rcOwoOhTwvHkoUhTOWf9uJPlLzQdd
GCdsJOhNENOUtMKijtbwABo3a5YcFM6NQPONjar1VHSz5ssEEixhzVDJeo59cqOMxIkS+Tw1xSEG
a5wqKV5COl7iTakRCpnlPqHn3Ya4jCrQwOCsdYzsOWMLc1RZuDRXhz0EJ8mpm3JZWN024x0zQmRk
xYcKZF3quVaq7yZi3DGpBx/lR0Q7BYuaLO8DArKKTR0eW559XcZ2RHu+aicA/5bbBCR6EuBZoFxI
p36rlPnF8Bh3WIYbNtrKCsyT1ZIr40PhSYFGlYqbCNAMaQvoGn32EvvmbQjrLfFXM32pg44pm42r
q2TH6yCy6sQlfhIGvW+DONiJo7dUvIKGjLof4+xOUb5Vm245iADJ/HY/cJRRpNFJJ1pQPaSn4k3I
WtuzcsfUwDEw8YP+bQzGQrKGncmohDhvsldAPEgNufA0OguMnjrd1V5zch31HxT8fGDQ28HPVjUk
960z1mA2VS5RhmhMF614G+ivgSIshH7uLolYtPlM2l0cXTMZwxLYbDp2aumU7bDSyfZS9ArDuI/w
oXNVj/ZBL8MlIDhm2IVUHDHVeFZdC6pblKoLs7lkKO419ZIomMJDKFRsvGLzXfQQWslnSywLXyQT
TMYtExKriGtUL2/E5iwg6NkextARqFjFXYOFtgMaboNpLKqKDq3mxKZ3iziK5BGdyjRR1+JIf6YJ
3U6b4bQMuTKAjlUA6XylY3Gqw42mdXbNZE+LunMEcUg3R7hHfG4JKIwRS0jduRa9dcllXcMYCGMK
lPFgyvmqYCRGkarUEnCv2B1FBnC0KWBLJlqyF2kE/Yd3QxMvt0r21LzxqNq8ZfzDbkho1t+U0n+7
/Y/dULIApCB51tgI1Tl8+8/dkG8Ziq4qqqWwDRMT9OduqP8GxVHGGMRGSktDZHv+sRvquIMMZTat
/2Cx/Ivd0DK4p1/6En956HNL5mehtGSFsRBkpnnsqbWtdST0a3CI6xJ7iBgkV1pxN78++qqr2366
wUbC4ouTROi2Vj+AbQ5XOgrJJdYXLcTzvfBu0hW7bwRsuSV8ev76PqQViLSgRTP73V9ymhLiPsiu
CoKdL/WbAOop2JkBp6Xn5KOoHprgmAQnrzrG1tKadixK3BSKCvcBWOIJQ8vEidDFM8RXus/xWEA0
YRZK2g4aXRDSv3uuy2yLB9rYY+MuePBE+c7SSI9gjH0LdmmHi5S/x+azJrHTOBKhghTzqL9xTyUQ
DtYp3TEIzAS33cyIe3uEM5+uiSjhReDXW3BfAruUH3yVgKXprXtoL+TqeD4Bn1L+OgSv5ltMCRCc
JgZt3al6ydMFLyHOJh45pnncUaplE9xA9oZN14QZx5pGAb/Ju82TE5zhx3A7oV0vUtFlsN3vxyN1
vHWq0OASncdb1Ht3rFFiuuYx8eKPR/6PX4MfX/Fc0tClvVAGttW6CoGXgvQ00A4Ghz23hLEHaTCw
s/aTk40U3SXRqUAltlAR+XEOhRKBk5iGQ94Xx+StcgM8Gzihxk3DW4tPhQGWw+lrXSLsLHr8u1h5
+09Mt2gzndrFDIVLmiRFV7yDKFx2u2ZdIVE3HG8/HQ0zd2bORsaQ7YktJlwn1k55Qp63EtfiWjgJ
Z21Li9pOIOwvZlPuscIkI6BVQbXjzy5enLseg6kaLPBO8F0MVdjLZ8e0aGOGSrjWlJMVrv/4Lck7
Jb9QHZtvggaCjaCtW+Oo292JyykLV4V4a5jA15ILCI/zg4OjXvmg8MG44yZbZUGWa7UsiY+wrWAH
lsy/hRVKYcOuEODvAQ0urMVog16YzWNSwHxocU5s5ukLeW7870TaVzIdIS5OLqzWuxvBXi53vF8G
PpbhoiyVtbKOt2RuHuLDpVvjFEjf5G3rDEyU4De4zQfzWm+hYItL1zxKZvo+LbYLd5cwreJS0DTW
8aXMwNgOuEDwfwpo2prgihqnfJG6fX4iC+Yt3T+j7EjJ/AocwM+kW1RZ7wbFDRnbK8avqj80VBYg
bnbmyXxJ3EI5pXaxK5Ilr3GTLphdWE+8xOKmcFIMYn3rYJFGfILYAjNa3M/efb6Iox9lnc67jSep
zlzMW+MDPxMRTPpgruN7SgfExlOkpUePeSo9KsuhnkAWwdf1Gm7nAjuw9pQvpQNI2A6j/ZJESKd0
xeDYKYfRPAwGwuQDyetWdQyRAjrB4ltA179Gz/3iO7H1qey0xHnZPz9jiUPbhbcO7cmUI1Ve/eGR
Rwb0hx2Nh9ifxooXZUm7gMuIZzJLA+cPmArse2eCEDLWCNePLGI15t0Z55DXJ0ZEZynYsTSK2RIi
jNOcuKaiTbMulw36YGQanlvzJmEcH7It1AKRxQiVZ1Q8ptlTgTO+2hbZVvcWMu+wvJJ4vm/DrC8a
kLFm+U44iNZD8GYceLdS9TNi0LjKGNwujtBtWfv0lxxnZ8Bcol9woRvM3m1k0g7wpHBp0tK8Rut+
Izn5C0aNFZbhJz5DurfBh4Vli4/X/El64EOFC5Bw0ZtGUrn5vYwXN1k50HEpWBLJk1MOv//JZTDt
gBngpqnCC7VNra0c7MLusTAeleY2vfKZ7R8bG3hov+euMdszquvOPeqrBYvJyLQIG365m/teK+xv
PBSwix/YmedhDuEogJi46hBDMmki+m9RbPNl+sG1Ei06dcdXgr0Ex8DHOSeuiAO1vizf7c7GsNjm
mZt+jPqmWc1XkcjgDDyU262G1wDGOvfFUrLtHzBzP+Cg7h9+t8NBEKeD9zkpK+mg7lnfqooj3UK8
Mstz21N8n8f+ABm3pAitzfUWTziLU/vw1J2Lwg7vWAC1p+mV30iBVULQwDjg8nRmzIA+P1+uduJQ
5+eHJZCL+fdXiH+18H5heyDgMGzun6ZG+1DxW7gnXhfyRAiRhavp8ETEkFtXW2xt3E574v7nO+TP
6t5cY+1HB68sebX5Iv8Wr/PrT5m44wLBRrKgSdedEYN91Jg0HQgIs5t8vkNqRvp3wBJMYCcfmcNB
s2Yz3dKBrFCDnz95M1lEqr331YrYDBD38lJX27e34x5FyrHNz9AciuiOc9V6k44szLjvynLZnmbv
YPzN+sPrwYjYDzcxwmsTcIb4JYJ+p3RGOmI+9BV5l0uFU0FbHgfjjYFG6U7JC11fXmSuV865Nvcr
c1lxb1w86jrZRtsRLfxEWtYKX2VLtPLbpNw8FHhXBLUITJotU//IeK+NZe2gRSHXGubWjjRfVkSi
HAxbKa7aY70NgSAntZMJ4OvDeofwx7rqLHVWtYX9GyMz6fjcEbdmGyv5riPurJ0ZfZ+4DUI9qBGI
qLJVfs0EtHdo80JrlcoL45x9C5AwERlSAuAq+Xwb9yJmB47pnybZXPLFnLWWAAyG9+Ru9HeRqeEH
tt6Rd1xtPj3wu1qw4ws06Vf1lv0m+2BrirpHYSe+xmFmi6+Z8WYy2/CxUJ90FTkZZA2lOAXmN1/L
iayeMfn/4eKeFNMZmS7JIm5EZQ5e/YfiHr8+JfBfW11/u/2P4h5/P3fJWBGf/u9jxz+Le75FGKch
Yr6n3yRzn392ukBEERD5p9Xxf7W9+ZuszEh5Mm0s+O+q9G9mjoRO/lrb//LM6cT9XNvHiefFSqQT
dquQ52lrZEscCHhx1LOJaGcg7GCOM4AVhBInzVYljVo+XyotLtgUDZsJtRG7mT1+TYx2glXTb0sf
s9VUvfRpsw0YgwXGl5nqr52PnddDmesHAGvUvUQWCyRawzs3vuEmYEryrnkRjH09QI8izSveQ5Qa
jLWKi/pcjfJbXULYoW0macZKnCMMEAQZ0nvKz1uJci7gxCLaj13cPWRmrUssX02hn6v03n5BcRpX
feF6WfRcTkyVVLpVZK8ZHoQ/5myDt/HiVWQpl4Q1YqSpBYLRMwBN7ZW9dyLORnwso4NPavWwpFsM
f4XMj/QqSy7Lm83u52i/o4fkWniZlIP4WeXPg7zpO7h+wTFl/Z6OK3Xx/LzfQ1lCaMVfW9ZlBWb6
yElJSu189jeFTj6x21DOS3y+g8CFLVSMyxh/BTrK5/BOR705a0/tqUJFy07pKg5e6cUb2rBFukTv
4GZfBVVltHhCm26zpyL7oIYO7WrNAruYRWaiCyyMn0cT6fJT1koif5tvbOcMbm0Vb4BEkVhSSMtm
oAiZIjs5a9i/xF2vpKtE2ZEMK6FwVIDOLr1sDyBxJC9bOWjZh2kedOmTnF+VskixS9UxySmM5Kvf
Gw8Mqyw2WH0JgDEO35RtuZ9AOFTuRIfoXShR4idcfptuWCbkv6s9dSJKpLcANPBrW67ZvTlW+S4v
nLd78RBaWa0z5a5oHAMtcjLAQP5TaiBfBBqDgxdoDLq3A3Ag9vX4HioXfQ89yCp3VG9efx8/hZvf
QNmxwRhRTeSQwVYURwAoJ3YiDAkeCvdiNZ6MWQQtP9TZk45svPY/Rv4z6eQGYYcguuSkXOjz3Zna
hIhZk51wo4rlyMExSacdPK2mVcNSnCAAx9NE+gY/ptUHGgLLuE0/tPzwxA7LTi7rg0uzlmVcAt6V
FKLboNr27FvOJk+Qx64VqDm0Pbkui7EJ1iLs4lh57TBnTBEERxCkCZQpPombCaJWJgSu0TPKkf7L
6/uc96WAUmGFNyQ85P+4vuvi30YZf7/9T+u7yJyCLUFX2Rh+FZUwkTAsthY0LcqfNndV/E1lWMHj
gQLIIm/RLPp/zRu+JeqKpFkkoOvy78jBf9G8MeYpzV+bN3996NIvUbBCEnu0+yvyuwzG8RHHOYkw
a9rqYdzb5hAcBeZ2Otr5UFQZTLzHHNroBVaLtoQIX336YrkS4Zzmbb4LDBPhWulIWn9Lqoj6PDuH
kriJKw2r/LELTnqK/RxPfIlxo8MEHpQgYAjjaDou5XlsnHhLNX+KSsLK8eM0ZmgPWrwxUcZnVHB+
/uwNyiYbLTKnXiQf6JPI8RtrV5Ogh09zO5sQjmXqTlHEtSTrtKfzda1XmFB0Yzc0ImhTjdIXG6sB
4ZsOf+ohMx34HLThUwCCvxaTS6a+9zhIwwzZhPSZ9tSIHf19Mh1NSu0J/UJO29qTZcBP6q1sGdma
xi5k1mMN30P7mQUIPdOW/SlbdvK082nM+Jns9CIyVus2jdnaUiqn1B6TDpNIySlVekvmNjOOWN8L
3EACuEYWR+7JzqDADtXRsbbEd6bSTsxBD3Jwj9ME6ywJIFiVG06E5kjzYVQXKt7H2lKWsfjlhe86
NqPevImct33ppUYw6VeIKeFkjxMaamJSVSz1qcAsWCXTKHjzsDdZE3YSOIMmXw0CLI9fI6IKg1pW
GsZNpNHm90gqI2KqJ5nCZ6Ls1zgrLc6HrbArQumYRBPgOuAI9bQxJqroWna8pgR3ghizmlaBF5Ma
SVJL6LuxL9gaQ6VQfS7YoMdkp1m7ibOL1PdbKEefpYWWhs6+2FunRmIPjMDojyKuO1T3AQyaBtiz
nD9GKbLcGP5d4H15gnDsjMDR6uxCc9+uUCqbPsezIX4q4aQbCep9DWlAOZJJaX4ICJMjvI96EDE2
JilXgIsDKNprt1lXPnr+dElnDD+csb7rnmP2YTFHYiUx+AnR+8YJRqo5zTK9FsqnGV1FMF8QRVpp
muVBB3N2IeKW8eXMVRmKp35jmySjZRDSUqTDYU2G29yni1vAY+tAD69SIT2lCi+B+GjFTpc9qWrr
NiQ1mchhQxU3J1nnZ1GSiKDg4yiE61Iw3YJKoud0FmDL0KEyylEJloIDHRuakH54bcXVM200VLIK
U77kXWSvTITJDvWbr2/HgQw77NgBkLXGlB01xkNboRwFJ+aZPpITuGPpsPdLT1pZcs45xWSQRvQX
jjDkPqFIhaER/uHjXe8Vcyl3jGfUOQy3OyudScxFemgaf+1JBQFnjBezxC6tfNuh3gjFzPYY08fy
KSoqO61fKks7ByoSKfoHcEpWZALj8PG4UKO9lNGMYSsbYxJKCPKVEkD8LXNDc2koKWFY/aaDxzlo
56bO7WLioxbIL/OyQr4vjGb0blGz8krmhCZdm/7Lq5C0ztKHEiNozQE0ThyIYAwBafMQLmp2BOXQ
lmqyL731L8WIea6trbvpK8e4nPYB4aM6fuL4W63yQ1hoqi3oqpMEw1Xyq6/A6FeaRvRfbZQ56CLp
oROnZRFe6gZjq2AsWw0/mEhDaYyxCA0kaJSxjrlq2iW0XhPO1oihJVx1Ri5t4pK2eB07Y/Iqx+8K
66k/kvJmnNu+2ozZcFXnBbzxQGqx4lXKeByt+DoJ+kNUqjcxEp54SieJlD9Re9TNQyVdYlzKllU4
okjqnGHiUincXrliorHQn2G1FGoE+iRMaPs8pCuO60KWkg1Bh3X1HXbTYWp1Z4w8RyoSlGs6Xpo5
DkVUN7JH3lKfS4sYef0oo3ctzK1swvpss50JYKHGZNFU6EYMHoNYYTRT9StKKdurm20XUURF2oZY
9HXWUAMSIeD2mNDrYKvjdpGkOdc1cMOcs3/ss+rIpJBgPvfbe9eATE2LXafi0kX+5FcatqIawbi0
9AzpUHUFCjmSHFHwtuSreA0LnTrsQxYlpSHzAPO+SA9xDLO1X/G5lR5L7awYiG8M4vSowtrwS+9h
vRBfLcqPYRufR+tT5WNtAJmoSA8SjfauZdVaEXuxd5IU/KopSfI5l2hvyKZR7wy1K+1UC/u9XCse
rZrWS28KLO5KHK6dieCbUDsNeXHm3xKRxkVdNFutUB7rQvw0p/SSaC9D2kOul1c9AsNcx8VlyWsd
kJqWN+fJSsmMzPutWXcPgl8+9waO7NraCp1m+1FPh3EOXhKoyPO2etKCs1Rqrtb1p0iEWSNE+rJC
8DQNSNB4Hcgducu5ds/qwlzFkcWWpDjohFiJ57Tqrlt1RnoSOuIvvHw9SsYL4pHd5LUHr4o3lhzw
GLjCarKAGnoVfFKp5JmCp0K9TiEXBrPVuEovxWxF8OR7SpdcHjwa1iGfeAyaun4vu/hFDMnMEz+1
0L8FkroTZPK6RQ9l1bDrTek+WMK3OEqu3OM4lauVKg2OKEjryfSXYkYbx/Jtv6OWZy+SY/ThzU2J
a8VOGVj5NWZJr38yJmuVpFUNCsI6lIW6yQpyt/L2nE8lb7l+FAckhKl5rUTIDcMtYCVWFD68uX/S
rf5oKuSvxHQRGfy0Zv/cTzdquueOOfpSqggS8MhHl2sWfeDVjsyalE/1Yz1ZT5l4j5V8LaLnXaQq
5y2YLI2uY2HrWRrOucrZiJNoF6Ba6tJ13ycYvkqIDIrMcSxTrQ/kiUSAMde2MKCP6PbkBD9od8tz
Yj9EY1d00c5KtEcr7XZx061y4PHyeDaQPBiR4JZd4vS65dIO2eicUgKz2PaZvA5zLE4SQbRya5NV
dNAJzCpg8et54JQS3WY9J1CreAlqTFQaZsPuYCa8WIq89PXaLQTBkTlsSJK24BJYk18MkhTOCrFF
+agn5whA3aseN9HaV3Byi2hDaW2ydLDicSDe6dTELC4oJ9X9NE/akGUv/BYkQISLWTW9S5BW28H3
jxZihaqomZEn2PBThAZKfhn8OUSIRHIJHnEykBwihKcc62TbPMVM+zJKoXqk22n0bhkjl6D22tag
qrUsfcwMpKutScpt9UBths2qnu5qqL8JEVT4InSyCUowqh7PeI3jdvXf7Zhx0AAbJsqypGoiSHXO
Nv/QMeMk88s4/P9z+x8nKsDqpqmIaOGJINEV+SdxGN9CuK8ZGjJ+2WDE/WfLTPkNrZiBfp/5uaGY
861+jMP5Fq03w5Jn4piEUv/ftMxQqP1yovrrQ+f89teWWU6yCmcjJTjWYIzq4phczfgZqKS4NlfZ
JgQVIB0G9SjqWxN5CGYUaae1IiYPjIkXBS964GQUIN8xKF+qxoCwgQBezKKfv5x7j+bKv7RIii+o
s7MNFsoPc2XqaBcdk848VlTaOhPTNAgelJJQvLl7Zmo2ghG0QOImT7ZEpvkX4k9iHhINhh6LOEyL
av7V9Y3FlyQpWBcsaBwXJqeoziJLIbgY0xa/+a1++oidQN12hEoszX7ZSHahkbWxTa782mxT7dGy
eBs/t3N7mC7xU/ylkhaSXXggPCKlJUQdmdWKx5sGBzROPA200x3gpCUPjeWeH8xpQ/3+BHj1yuhD
SO4SOSApW3D+bTHoJpPK9fiwivI2ZcBO9NpC7+22v+a1WxLrfqtvLJk8RREY2KYQvsd0Of+Qp93D
cY9vc4h2sbDTIpJKLxZObOF5loI/aIAct+FxtBEpswwcD6PjrQ7tDRfhhnfxOP/FI+R5aHfWp6Jl
NcKzULv5G1/L3yzwHVeeX3uD48DBs3fu2V6nF0RG1HXklZ5fe6O15W9e5shcq9tp2OE7+y42vB40
KflZoOlHRn3CJcnX3TMucvMkdw5WAa1c8X+ZtvII0jAcEyXbxduo0RI+MfS0+S2PUlpoMyqfB5cI
By5AXgP+zeNSG1qsaHxYBFe88aRh7OubuqEn9QVmrJm97dN7/KTOYdMxCgJgl3txa5oEqtDdjZ0m
vgrZJmXkHQKs1tXnwCRZZnjvIN28pgf/1R8W+Sr/ylcTPNPFsEu//O30DID0kQocM2KIqDlehK/5
KtyWB05aD21r79Fq0OnLN9ZK29b7WLXJKmZ/mRxQAsCsKz5GyUDHS9hG4jonOwANvn9iFgJpZpLP
/EH/0GHLKUx3oGSXeBWUF1m58e0i2fL39O03TjQsKW6xt4qxyZHRkYedsm05FqK/tFYmVzdUOEwV
1UfxBucaHtBASXLgpfDPgdu2xKwvOCoDV+0DgJyQdmwGhl8MJB+zR+QrmsPwbHpl2MxwmcMqCYXr
5gx0jUBIWnFJuwZPazBb8WgZpswPwV5gyeCDv/OmHd2+Wfro5ozqM7dZzGwgTPfJTr7yH+FWv/B9
8OHWGxaGc+GAfXfgu+7xCkzHHnc1kg3pOjzGu3QtA3Z2LRcxB0f6kRw5BEurEUNmrT8ZltNpXA9u
uq1XXL3YNum00qImGHOpdG7kVsOtpIf+Pq2lXbEGJEdHvWoW0lqNHKgtEAkCghuvPWw2d1W8Rx5J
2fFX/JTKblY6tKd9OyDJ5ty+ik+z1mBJ+EOULYeNgNZh9i09iZg4HB8BHyIctALRNjce840K5qa8
c6zvkB6obo7R/6hf51bCvUNXlERbfZna5LSYDwapYRfdRb66TPplL90EHBoVp3m1z7eZEG3jl1El
9w8DRVFvConTAxmRy8nDqyyaH8rNKOgFHbSl4NIDWSOLw9coFKg6CgM5OoNb4ezXb2UN1hFFzEDi
GfQQOGZESYx2Iu3FZGkxfWdkNpPLq6+CkhJyKihRR6RU6U99c4BtMp1JFriN6g1Ro6TDXWfdzN6T
syTdcZYk+lF6pO+BMArdCCpZpvE2Z+lV9Vr6g4sTUNcwKL8G++kRzLBFOhRzC8Sx+G6hKcseSmD8
OewxW76CpUcvXhgAc73xtxnwGRGBpfbVvljuzphwWfsynL+sD/kbbuYIWqDNigOU702C7yU41dzP
Wdy1B+XOyik81DfAQODyWPBDEuPxTGL4xNuE+cZZB13qkpVjEdwDvqp5mFfTYsumZgxbi6t+wx/5
zgCuiNW220z+lshr66QJs210ijCtbRVSwqP/ctsZiCk9XAWdHrJ1gtr+sUhSVJ0q6i9jxb/f/keR
JNMm1qiOLMT5CqpEOtr/U9DTXLaonDQayyrsVSqvH3NF7TdKX4vQGssgalWeb/WjSNJ+U5hBUiVR
QKmypf8ruirF4C9F0sxv/fmp8yB+niuKWVBVbSkrx7EYhXvhTeqHN3owp0MmTylrSFkUAKXEeBMh
26sr/0kfX8ppJDe24pifmco9zpKzl4WHCB9OFZUocDoZjq/ewbTJ3hTYfoMAVCOBc6YLG0X0sDwH
NIHKuACt1CPzndNaFUguhW/dqiHeijGRbSg3dOv3E0cvKFe9xgpZVSsP7FRfy9FrV8glCgEFzXQV
WmT6imNdoaX1dPJaopUsSKTcGnMTRU2Qt7eHMq8BdgTPpV47DQ9KT1McfANiJtVaRBEf89pH6BT5
DEv1IMhhwvHnFV3S4BsGEnI0BAAK3YFlqWiV6BRN90gs5bArB5NWy6ii/7agdg0jwECketcpNVHc
A4aTkoMUkYJttMe+BWHeTA+tUbvm+BkVzVkOOzvv8q2CTqLIGOuFxPbkr+HYHrupdYzYUJjfhbRm
CGDT3lo93hiMssIRjKxcrDwLNRxACD+jAZjZTVoxx9LdWqo5GZ6j5l1tdVv2jLdOUN9TDw9Uz9k6
lwNA2igBaZWGCRoHIGSpbhH8VlCztd4mnmpQAMGm9ZkAyhRmxL9qPkT5S2j2dhbXRKBZNi21Ta/W
G720tp2I7g89h6FfJ56GWOlM5KBCa2oBO6ZZU6DZJe8OvZJFwXI1BMpRGas5q9RfpJSucqNeqeLP
RtsBHi/Qg8DmpF6lv/8ZcxJhj34dwlHE/NU6SUOnKrLQa/cenfFUeM+y/iDq8AEz8RLq0sbUgo0v
aeTWZURUpApZuy0sBNFL2NmkJ7VsDq31ngYmzqsCKVQIYMS/dqr5MBLN0Q6n0pg48SPhn7MvQJa3
2nOEQ7WIUckR8yWBE8yVN2ItxvF9FEnc0YnyRESeBTc/ys6VL9PLV3GD0rnplZXSwdMwqMeJMk5o
11UTF3kKNNOnHOnLORzJxdNxKASgS9HIbt1wqu4JJE/oI1HvBKCOvEFflGr+EffNWois2+gbm7Si
JSSAUG3e0zFsF11NEHvRlm5RIrFL9QFXRnQVquytlhHQRu1jhjxPF+nmZt27P6ICiOtTUrwKHVPn
nsJUK/dlgRQRcb3QQ7IN0KDhMfYF9SSGYAUSa8AzUbA5+0CRDKjwvgDXbSzWKa5NcdBOjWXQLx6u
hh/ug8ZaypRhAz1/WyOqRvRWNRAdJIUBetsJ865vkoIBfDX1HC8z3alXtgFXmn4wZlifinjMsAca
FUli2HKrnLrmtW2zu2TC0vAr4t3i84QHIyXWuGX+GyTpYyJ4bi5Af8ll5AK4U2pvXQiaK0kw9nyd
5twoXuKashB4SYHzZGDagMMUUd8oHZIQ4K7KyjG18Gnr4kmhA9Npt8FXL6pqunqXoqtqL+UAhwTX
K2N4319ZAoVelI7V8b/bcEDojvQeXLiu6hZNBzaUf2g40CT41Y3299v/tJeiw1ENCw0OBv+f9fdI
dERNsSwiZTTxD/P/j70ULgBONHJSFfa62cv/YyedgQGaJoqSqUiodP7dTsrc99ed9C8PXJsbKT/v
pJkxNfJUK8UDBaLBJFEnhPjkK4fmJEO0Flc5DBL9ifIQnw4owc3/5e5Mmts21yz8X3rdSGEeFr0h
Ac6TSJGUtEGJkox5nvHr+4HTSeykK7eyTV1f2xFFipLJD+9wznP60knKM3O5BcxgLhlocJcJshuH
UDgQn9CYgndOaazdAfxTNhO3dOe962Qj10vjYu5jUuKmpQHA0mNwA2/bPLG3vUar9hh/HPGWDG/t
cSSnCcqlvgYiy8IknzUDXKrluM5RZGACdx4IXZsnFLEERiBgthbD26Q/j50Wh85hOIDHRhLL5oKc
s9UUc1af0FtzS+aA2tn2n3zVyu7OmANSa+Mxdf2uh7c2U/IZUEZkR6R4cP9xrV7NW7QlIQRI7XZE
BYn2FsMAsar5Iv4oAOQG2/IVFb4LcIrstOEAIRe2JfRuUuUhqYFpPpUMCFEmG1NIK090+v4wvZGz
VoNB2iLl5ROGA99U+MIN4j7aIkUnjZm/wr06+S/j+vhAeuGgAP7iQQlS4WvwpPgLX4YHIGVkWAlM
MC3I5pOEv/j+vXBL2B8Q+pNUdWpPVnyMtkwK3rWdJ69oHSu6WhZB9BzmukUnzDmHrGigO0GT3PYP
0jAY3javqE3wItdYu0iwoHEUUL4W/kksTHZ1N3eBksh11zVNwxbdL3p+YsvcRcTOgJ/wahJg92Dw
0Jmv1VmBYDNdFSGtJ1phstUASgdkjvE0ZNLZlH2bblg3Duzv8iWf1J8z6ZJ0G6FeSO5LWE29L2nW
4tZX3rgPoQ1IiFfVq3FGEHWCZ+PwlMeDuYNjl+xofhW+PRROxpU7IscRQaLyNZHgRLyKiGpQENXI
6FYrZkckgp/4tJgQMZ46oao0kyLAvxO6eUJPlSU/FxCkZNvzhavXoBIB1o0HFDsfJTJsdrBgd2u+
m+oVV4Ix/4ChdNBN0OyL4TRMTgqSU2HNTbxdbR/tmg8CPkrHsicQg4OJwfUcKK5jtCKbizqjh3sk
wUF0AiBorpNB/BGXmrgc+oXwlbfSsRCF+QfT+6Y/uOJX/xTe0gEfBSjUYQEUrFxJjFXwoiuJ4/mO
y38zTcALx4oHgGzrBOXdgzLh8uJLsvEqyh2+mhkruE2pZYsqWIztq4TSp2JzDDXTG7uVCmpGgW0P
sRku7PRp3tG7JMlLRQsH2iz3MI7LV0O1Y8D44xl35LQP65708WyuCqh+IfYGfHTsfB0t3HqLWOUN
BbJ5qdS85zg8NHBlOiD9smtnjTRX1aNZbbsY0NsXtLlZKfETUBV8a8fMw5RwAuUT2spLyahzPTK+
mpm83OZKA+lt4nyxyrTFYgJMb8ZPa1XwP/VM71sqM0J3cIrKZAKSctKsb/oUS8Sba1y3p8E4mNAl
yc6R2zeOGn+eAo66MJeYImzwwcikEWorHqX0T2Dri3xpeLdJLpusmMkqz+mH+CYeVIW8daiIMxp1
Kuup2mQQweJrAkMxCO3X1fu4UJcAXEM7/aALzzF7IJ1tSezhbd3ra3Jo3OyJtLzp5ccqAuPvpI00
vxak+opLE8g8/5LEYoLTKKgL/ZOBLCyp1xNOiVETqUUFns/JU4AgeZNgzlNmSNVwIRBwtjD9XdFu
kYBrVyq3SbmOK4RmSSQuhnsuEFFrSAzfiP2ypniif3GhwBXcwkany3Sx5Hn9fdOtsi34U9P91/v/
XijIv8g0BISWaMi3vrfPvzfd8i9culkxIC5D0vuD1ksxifGi3TYlDWHX9MT+KBVM7kTbL4rTvmPS
AP+TzQQ96J9LhZ+fuoV3/sdSQfG7JG06WTkmMK2Ksj7WbM8LL1+iETwq8lYtHiaK9AwWRhhxNS6S
lzyMp0XlTGJtpomMthpmtxFXwkrbkkLRsyGIOXLptAkfwt4ruHvB786yOI1/MmNXK8GhzettHoVP
OWKRNqt4GarNUsCBXMblQkmMe8CCucn9F7UbNkIsrozaZClMy9ZzspbKOnanUayMwdcd66dqvLkj
VooWUE0v22yInhWcI5ni2gaCis5ncsjqM/K5GlomtYegm/MGMcag0ctpJQFeYr6S4mGjhP3RR3vS
CNapV+ONKY1cuwuGqeiqXLM5x7W6GHvl3UCh2k8ljxguRFq7HNlCMMSrsB1fSoZjmgZjWEezJnqO
F+tAP8GTWBHQuGuQst6YsDVWvuyFctvKXDfbjucZIkrDaNz4q6o/hOKnq0EGZi+dqyl7zl2QfA7w
8NN+HRD+kne4ZUKG155uC6FKP0NF0BdA8O5Z9aJBzEgHT4fePqUWfMtz027TYVeyZg5MaRaYPeQg
LuLiuEF0w7BAybd1XkAxMvZp0Dy1ja7O6roCYi3kn2FjHqok3Hgm9o2kZ4xYZO9CLZ8GioI2n+DR
9MmdP5mxJuJBkoAVMNvFIGS3TFG3iZffqshsD94I5S+QfPQQtEcyl1zXszCjaMkt941tGWbA6RmM
mzFekxD3klrHLZiBluS1fgtHRsSXFIpMZCs5Y3n9pGcYTeJjmd1SUt+b2t8pGX1mWWB73Aqgjq2R
cQZO/IVncCDHzaGJWXeNwmteZBdpQp0az7mVnUSMQ6lHfLYHVQ1+VOf5yO+MBiGYthH0Yob9AR6L
d9f44gPQOWSBXoJWQTWWWcHKTEidulZ2RTzsFWmptoTE+/pxZHDq9dXMQvDSJO0h7W9iQjAADqjE
PCo+W/gq4LF2FcnfKht2ISQrnbCe1CJWJp3JfnNQgRB16VqOeQg6PKWBEmiQ7dkQ3R4Qe1y4NuwU
O292esIPtH4h5dVJw88RErPLKKUcNk1F4kVwRPyyrExhliHnzJJdy1gtZh5LeSEUMtYkE6EgxUJI
pEdquAPil0a4IOsRII53NyFg+G0N/SaNz2p+EVBBRGp2qw3dMQmVU7iuxn4AmQEco6RcWrNFRAnh
xoy4xglzvfVuspXbQncZ4pq6lMu0HOHmB1AZYVJrKX9l8gO9jLcM42ipPA++sNCK6NTo/a3UhEWp
BCy68n2gRHcrk26NHl/NUd7wndK5VBst0he12NnMNE9KmW/YQ1ss92ECNPJcGXK7abJFzzGgEEqa
MK1OlSkwDt01SpcIV77fI9/Prj4ooIqpGCdKgVnI88O7oBJ9FqfnQddOQctxlUfPHdZ6KYfCzijv
3zy1NgyaWhHkC222Jf+H1b5GN/7nC+hf7v/7BVT6RRNNWTW4hqrm9yX97xdQCRO8qsKZUSEMoZb+
Y2rNBRQzjAjJB7UBnL0fVvvEhU356wbSa5EJO3Fh/0AszTzhLxfQn5/6JKb+eD8HqVf9z39J/x2q
nqamcOuOjcsSC71cdREzFfevydtOZn8YT45VaZm0oV2Oox27eIJr/Jixig/ZRXc3KpKjdlSSAxbG
SsZMIDbUdGz20HTt/CGWyNlFoqpBqSxpaQQDm2zo98yUmDkqHZwX7KqWj7LSDz0ouWP+klSDg9Bo
LgfmkylBoxSUzIXkMrBbqgeNo9mlQ8YAFoePYdh0wR3O13sR7DvTuBihh7tMU0K7Zl8v0DU0o/io
aPajBA3YqF2MCpaXFmsYHuT2QIMUHBUWy3LivTDceOvkrCNJz1tY6IyNWPXWYg0BqmAXt7dM1r1R
Qd/V9XgaGKKfMg3NpdvuMzHjLiObvRFh3HyU6pfRw1PkekQoBPD3BE7brux4I7urLM9vsWw8MtJm
CnUBFghYuaSRANQFb1aMqrkRzXfFJeT3VxBeCZ2l3Tfl9L5WD0lzNzvAz1PKZeIv9aLZNkG8ViGE
tOC/Q8tW9K/IEl4ND6ZsOr70zJhrOrVILna86F40n76oUR209ADuOS2mTHDZazdRKWz9Et0nJ1ia
ksarFesyaTDDG4jtPEfO3XWpWjtPsU4d8N1mLBFqSuOhLqxVJPcHjrzhVNb0O4IHC53TGpWB29JQ
xTmiX0bUpG3rvvcIFXWj9/pigmT5Yyds/E6ysHBSPb737aAQ2/lmtEgpLYl2WCoBA4XhIpJv/QQH
SuJ9GpcDtQXyVzlNXmUBgbQSPglVA+Bc99p1koj/8q5AZydlAY+SkAP9h/HhX1dx01zw5/v/fqjJ
EKtAtYgcThaP/INeSZZ/MZgEGrpsKUBDfu4KCF7Ex6dYIk/nx5aApoXDjsOJxaH5z0407a97uJ+f
t/EnsRKDTUkRi1Q7Rm3sbXPc46IQMrsxKYW8xP3GVmDeDLdIR0IUEVBt1Q/Opicd5q6mEzOXXbw8
f41Na9N5HWzqiQVsLfxxWsgLFCEVSaf2MJaLqtBnchDuxiE7ttKtjo963j9pFuV8bvfQRgkwKjsJ
ZbtOBjYixyyu25Uo42zI+pK9XuxtWLVhRDf3JoWkyiJduobueDFdbZ11BERAOQwVYknkcV2mGXRl
SkZTX/gRVZeUk53T2RrJfBUWfjOEORFjqB+lJxFNslBHtii0RyPWIfKJCxlnrdG2yIY6m9KYaBdx
H/fsGDVkmlpB8x+QXDQiK0dFY/XETgCQiNJy2VbGSxoiJo1jSBMmxANyolyMBGG5y1JlBar10RbG
2xirz2lA+h+WaMMTapsNhmP1Ish1MiP6nRn7K1nIjkrA0jyrp4oKE5uHtPpagRBsNNRQ/oeJnLVO
CLcVB55DCF0rGsAHdH2NSF9e6CZBHmbB2tFYtearnBDJo394ejq3pthmUT81JdPGvMXfrB8lvV53
0wgrQAMvS82+boZ1l5NjYzaLaACO3EWQuz4Sudxjvpsr4bgMDG9Lo4VI8lR2AIqCpcUmSBuKXR6g
9xALaycnyLY431hSbvTmmKSIyHRvPuqUYHDc/XfE6nPcc6usBzvrm+PObZ/Drp/X5SNO1ZWJfXyU
RpQYOrn2SAcaJAgl+uqmxTndlm96Hq3LitpXuSQCpDSvJeqDlDdckXmbrUoIKn1d820ZaDYJr0Mq
bIAp7GlXozC3LSHYlxYjYksG1zb5VvrkFAjdLciGvYGUou0GiKD1qhqMi1sPQCkRN+vGTsXLhAdz
b4juTNBysI34WHx9WxU8hnSWZeZxeB8lQzjUsNrGuN7LuB0zL11pVu90IENlvpWgwwLUNXPwUg5g
u7nkQxD3tHmny/PczGFb5XabEXPtwsnW9W1eYLOph31oYfZI2iXHzqyha4+laqG42GxddRbKxiUX
IrtzpVWRKw60FpRC7dHHn5oACA28CCyZuMRNssS65IhMPgPtNdPzDT3Fc1wIThLfwxL9+6gdUzFd
pqNBbFw0S8XP3Bw3GVOkOJDvcSQgH9OXatLw5h82dZStzOkL59o67XLYjyNgizS5IcLeec33fwGn
RQCoCl9hbDp1G64TT90UQ7RuomATGMUpk0YbQq8jROPcjwruX0Cw9YNrKF3lktCb7B4xw+hdzSmY
aWYlyAxvnJViy2bCqKD6hx+iBXGfTEAfKIGc3GIrZJnd5p+pJNs9rXOeV+qmGuBmFSiyaSGnwicq
5UWc0xtqbB5QHXs6qrNWbD1eS6yqiU+pkOu0dW03breXm3TZtC8a8FMZJXASYJZNJ8TeeGtRKbbk
E9aWOROTkCQcaWNVoODrybDMm3AobLHKlzXtLdKNhUXkSpkF10rvFmWIoAEDkNidazwLQwPxgKmE
4RJzh8xHJjE8YPg8hMVnmGn7gWWxxamdllcx4N/ETxdZAwWkSXcdR2qBMlInFsvQt31/7SMO8g+5
i3aC2UuzuvOPXgaUxNU48JEewFuQl0k0fkVwFqSQU03J132LS8731Y557kcdwFBKUhIX4Q0xKIYc
PKtl6j+poXYElmZZdjwoa3+EkMxCErmAEK0ThUmk8gjGaikQ4KI3/kLtMP8lj0EC0UCDG0afIgWm
qGRYAc0n0ILrvOU9XOlPns7wBHOF6h5Tvdm2Lblc5slrRUSBvI7YzobdtQBQmvhrdQL6E26n9eAn
VPBs4zYpgpPYITXr2mVN/kvJw1pm6OA8XymlvnKT5zIT2fNE81Ellc5zbU1A1BelO4sLhtd3c1ft
nJDrD5qUi0VMSoLsUo82YXnJemWZ6DmXkRYCNmQ7PZ4Z5QhrI/KI10E2kucrNeCHqntkiGVLmck8
e+qH4o6sGsAqUbpWXrq2cnEtwzQFYmcHYvvw2c7Ie2siYKntGgwuslCAOyQ2zDSQbSDx1oInbPuq
YuzQnoRePfYETwgVeyQXkmPcLQZdcURsUoLqbuOBFG/uK6kSIvePNkTzx2hBC+v7AKHYzaibPd4h
4LSMLD9Uqf7ZNa0dZwkZaBXHlQXtJv0MsSN5Ur9UUN7gffgXz5CnVa8Be5dikbpt0mX9zbKZCopG
8Wfh1l/u/1u1KDHzBfMmo9oAq/qTcIubaLkNakLpu4Kdr/rbsln9RZ5mxBY3aCYp2JRxv62b1V8k
k4UzY+f/49r/kxZY+b5OzuKBc2D9+T//Reb2T9/69+f3YwvcW6EJC1vODmY/BXN8uV9pf5D38Qs0
9SXmcqui81zw/h0npNL9BjSCI7nZsPOaebfSbj9UlqW2cZGfmKcupg+aUIYu9YdyoqiYKM1vBevc
S/KNP4TSKV90xLUXTGpvHmGsl06b6W/Vjc9tBkBlSyKJKR13E4rlmox7IiBw8n+TLsG3YRnH3xcx
kz1ynqZAuZBvJsMKigXW+VZ4AoMCPoa/s9ehP86QdYr26L+1Gamuw1m/yrHDJ0z744HuCsTayEYb
cFZb77//Z3fmP1gY+1sW29FW22Fps9l495/9p/k+AdjY7oTQ2Ng4EbvJEhc16yf76cjasuKVnrsz
n52/sqk6QHQigw9u27hmW8cWOdp25+/UKOl5OKjX4ZCwCZ+UvckKVS1aJdQ2k9iXLTrIOPfm3mDK
8Tz4WtEWu+I7mUsei8DzdBOEClK0u3PRrFAS92cT2Tg2WL6VChTkFLkJS4pbwEuhSWaN258RIivK
Urjpu6nCZCmOHJlV6ZL+cmAvB8Hvln2gdmFVBUpszYbZeue+LF/ZkfIh6507sffiMyFisaZmN80l
Y6U53HLhUTzGIJ8JJRc7MfgKxnhFCMcdWVCz4AXdSaQNJp2taZJuvEO6DOwea8+yBzkkE440XCAZ
cRsrycLOKDbWXE3e2M5hmZBMtmPIaZ3xrTbm5pYmX7tGL+oOuyuLMWk/7geS18Bm1ZNgGxjR+Mae
DIZEv2yO7nbyH+/LyfK871ugo8DXZ9ELd9ZXE0T8BB3JZ8cYO4PIkwNBJx+jlwlHxu/YjjYEha2m
5/fvPSR1CVA3h5VK38uuTeIM/JtDEgTCnw7J/+f+vx+S+HwYA9I4c0Kak7jmtzHh5ABiGKhrEr//
So7+7YxUfsHfQ8MMyYfTFc37H2ek8gsAHlpwKjvF0v+pA0id9mg/npE/PXM2d38K6sikKjBM8POH
7omKg0pLv/Ygad5g3lPCaenzIG6Ebayc1T1QXw5SRfxi56srL26wYjnLkVOCmTPdFUeT275pxrGD
/AX1I8Ptx2B6zyqcz0N2PknodYc3/XDw5whFtI9oCxH2BYELMkvVKfacqScMf0yNYE1yFjVP2q47
m+98JMQJw2kDKwQsH6LMd/QyLMn5xeE2Mv9mA2Jr1RImJWRO6VniZU1f/2p+ff+DFpAFPNbpM3KY
h0/vaWu78jVa8dDTwZespuOO8w1lQvnKc9lM6aXWoidjik08ihm8jfo722/kLahibJS+qAaHA18V
2cH8IdmiE6wkG7Dm6hGgqLG2xym5fdK0zi2cDthiL8OBoxJU5fQNgJacEFYHjNzjc4AS5CC/Nwcf
ANwrFWQJOv8z/wQXrd/G5/45PwUiWJlFbJ7bNXSGQ31CWbextvJ12Ceb7ImYx/uEBlLu0Rup0ugi
ckyfM+3RAkZ4avb5kQmkaNcMKvcK6yfmuKSu1vmK7pWV1ZI/qM7rmXbPymtfOOMsXiRvA8j7vfGA
hzQs4NncE6d64t/uBeypreyO8avoFGdv5R3ydo7rumP7aB/DU9zShN1F5cniRzof2J6NwCiZIS+J
VNe/yd+kRfpcjaS1cPzOJRQZ84y4pffq3dxkWMZnFK7n+plZSIuBi1nwzNo2T/6L8CiP5TE/Jk8+
EWviLHmL3oKnrFvD2/cvLZsbktgO0RVFbwhlcUZU5Bf7HJlyEeyQ4QyvZCg8xNcBe8i2+56H+Qi+
2jsWMBDOd/+YLRPI1uYsYFE3fkjtwmRaPqInjXdYW1LPP5HzaFnMsoNdPPOWRbBUrU/PSOfSxl2P
qvhWJrOvXsfGgZjKjy+YSnMsPHG+QSlJwAViItIBo2hjEfY6t+b96twCEUCkNNGZ18HeeqcK/ywf
YH1IyEDck1ROrz0nxnvfxxOIlPACwjzB2tW48AAiKU6J9Rj9B1qNNUQRaY1T5JkioVy4X8OSIkG/
ul8+bEjxGRFK+tI9le2WskKAzLkWsPPQFXb+oi2APml2+dRHs3JeqtseSVKeXpJTRWrFvEtI+0tO
jJWEYDO4C/CBgbEMZ5ftS8zWiovL+zuBfCBm1QdoktQxvri4ZeKNS05FOJj/ljDYeQI5vhmSXTJF
KDsKHdkInBTHBhtjsAEr8lOQrChQHlN2mdmz8Y6D3J/Nx+odiJz7aC5uNOeaNVxSJ/roxtcK4MKB
3WX7VlXLNpvgg+NVfvTvwTr2jnmFFGvpNncu4KnDNbZfJh9ex9/R5O65Sg7TBRUEJ9dKLVhdOYV8
bIlXbpmQiXwD361R0n66HfThhp+/6Vi7HnE6Qz9bfsu0Gdl1jvimeFf+jszFniL94vkUIghGz76I
s43BAjM9Vf0KSAPBbNmGZJqNded8jV/84iXXr3W7zdkRIx4a3wBJojKj4Bz2oBxr+FjGl7vtCf2M
Xnhi1hfiGKqIVxMsJBxZxA5djV3qLY6chskGX7cG0Q8gx0m+pvhX/8O9cViiauwO49oS6Qdn9Zr9
fK8cfAKG0Y/Z7Y5pThfOPUhoKQEs/Ds7aLirlc+b23jSEmxg0iR0ltjiwqUHUFLNcGmRliIehrM8
/qt3jJYlArAzYDJZMtqYv60dVBjXf2qwjL/c/7faYaLq0QuJREX8Kqr5o3hgHD+lWWBcRh6MiAep
7W/Fg/ELS0SdokIRZXzFP+4YuQkrMkIdnPBT7fCP7MPAwil7fqoetJ+eu2ZOgt8flozFUCeFUobN
kXcpk05rVhtrE+/bt+QbPdMFd0G6rbKb2x8liD+MP3ZcjSess0UINVd5aRe+SlxAyY2zja0EQh4K
i1NdFwDP9uNa2cnv6Wf62e8Yax+9FVfLNdShFRw/KJO881ww/y/uV4fLUnyrMxw08/Hifnl3UaT2
xuRofQmkLID3hPfZ2GgjwmKNCo23846FpUqRsdHqJ5ORrbyOj+Ib5cqyK3kfCtv0Q4KUWYJco/VK
P6oNCsDYBriQfvAZyJSfprLGs7mVXxy4dJR8pD9SRPkodckr4LMopkwoq7mt4EcF3Mkbm1RtivDu
SJLABVYlrdVeWMEip52Mp7aUFrAz5iKFDLB+cWOtXMbbk3SQA0beMw136RSgWCjMRedcVVJCWj/g
93DUc8Dj/dPX0wL1heeGG+SIOCYnvMA7pWa7RP9U3BUJucKM1CAwuhrd5NVFHwEPXPKuMJrrE3AP
fjgCWgWnP2YO5R5VHl8fVuvmxlPB3lyzCnW6JwI+USLGLyah0mBn1YewVeo5su24P/A98AyA6PUz
9yvW6f4crIHuFx/kosgNfBqz5vgFKaFXPIxj/ILym39BunNicgo7xHNUrNWDiZuRH4UeO5Shw3JS
aJMr8Bl/UPmpDuRnCjboF1tU0iYJGXaGMGaF4hD6V4AotrBVIIXFms322ayf4VIQOKGipk2vEhSJ
ubRMvzHVryfHrNzP3WUI5ysna2lLgVea+5RN7Mp9By6DLJIAK1xBn1Md/JytMDwtcQsZyt1PFuZG
dGSHdPv+QYH5eCtmb3uDENfbbVjCkR3qK4yWqeemgiXJ6nv3+AFk2rR5sG33RmmbbuB+SG/MTCGK
e07RsrfZokwfL8qzKu+Tc0hUJIJK5qxcz4nKLWcq0ezJy0e8TV4MBsCb7ANgF3akNdFZrzqZz7S4
4oUNyo69PRplcU1yVH/mgji11nhbgTGCt6JdZvPNR6f21nn4+vW4Xp9PyJbvuwMSr9khnB2k+Ws+
e7/2S+C813E5iZ+5dB8k5MfNq7juqOMdFejghDyX18oh35YrYvWW8kl8Ra01J2V5qR3MT+385e2D
vb427XoVLb1r/vCulGvWWZjjHg9t/ZVL3Fp/bbfJ0l2bJ6zN6+n/9WgnxQwMJzmkJ90jwM0OuhWl
GyGBr5ayAg9YbfsVDjMwl/eY3ZBvk9MkbKPI6e98FjiXkGQOikV+w6QlZHb7qKdsl5mHQ53EUu6B
aXz9ZXqrJhN4WB7MP0438efCXyRX9jrJl4l27U7heODDyRdfHBUXbnu+zCrZm6SzvmKUV4/cA4DM
TFUPza3dgUy/SYv82fxWwlaY8dKzJdu85a8wPJqzJ87TU8nKP4bPvQOIlEJ7wiYxExtE2qt02/FD
NE/+Q8icfnZ+BoHyAfL8m8E6idhXbDX1QxZmVL4mS7ODqoHwn1lOfi+35Rbq9FI5B0vzGQCvdgCw
GD4wm7EEgP9+WnrczK/hdaJa7coVCUHuqkvOoORKYnpqO37AeMd8L59q4EL72N1KMFOBt9y/Rr5J
cebXh7FZ4LhGKwVgLb0rB2zXZKCerepglHyieJIs22tXPbVms9AO/AaLL72P2obnZDZrHkXVdzwu
zaSFdmRDdLV6qmDIkI54aIB9cc9wbuCOxlff7JUUxNJMp+Z6kKWe3wnY4xcxpatdCN0GABbcFbAK
5RPJWyytymeLJJxuLgYzXseZtaxkljdvRnyX4js5AUVLMccZ62+J4ZWo8S+QrhfDFoaM8+0SUbK2
S+XKqTvYAF/mRPY6vTmfoqbBKBAPALF0xj3sYVYRbAM+jBT2iYdP7fXMhtRGRUeKbH0FnyZvyV1i
dkPRa7xPgxrw+w61O+jSiWgqvwhPE2Wg2QlLdeGDquOot01zRudB4XyVaSnQ08OskOdBtTTIHWrs
eq8//BlcqFHlaRQmirF1INjxU00oTzVvv5TIgUNa8swRhGwRZFrv1nt/xlmNu3IKTmTQzpArwhPw
fvEdhN17fGKAWKeI7sNBZFXuWMvo1O26XVKvdNmuc1oHGrhbidjl0KzLA0W9AwvQvoqzb8OMbRQ8
CwtTY3kR1oEd8hMk4MAZAbWLwsZajg6bDac56tvxyk4KL75dLPAN8rOYOK+pvs12rxA7ZgNAb29e
fRLKPJv+lx6cA696us4NZKR5YiPCv+v3Ep8atj2M7nz1zerqvOc8c7oUPsQPhYWIuJr+gXiD2Fyv
1v4elNnKPPPC5KkO26liDwkzZ4lnj2/6Kluo29CJFoH9DdIJRb1nx0vz3MGKdaZK+9tEp51YtRMd
XXKIvpkN36H8m0s6v8CYp6WDHs8LqVwSXEFjNcUjXImynwlLHxw8Bcks3BYxVxb6OLvayHv9Ol21
v9dE6Xxklf52ww71Ml1G54atns15jWoY/NvKdFafMeaK6cV5lWfhStlPl4N4yzkP9E+h197FG3lV
LsVZF83rfo5sk5eCXvMWs8fIyWg8zd0q50yF/EAYYbZKu1X6xcZaEGbdXch2mCUEEAEzEMP7dJ4u
/70zQvTFJl5zEx86VTc+ur+t8/lsRmk/LVL+ev8f6nxWIarEwzPym2x2vw8JaQEQ0yvk6UCZkpUf
U3NMUnMUBQTs5Mj/js/+fZHCYmZSIJqyJMGYsuR/JMb/ju/+U5n/w7fOnHQS6/9Q5pvZIAtJYgxH
uRyImQrS4MOc9FuN9Cb1vkxqCjQylAGTystn9b4zUH9FqMAM1GCN/tyhDYua3rLVoqR48MBNAxZc
xWXyqXgUc+OkLIuRmDVIzVhlH4w62DYZqro8ETae0ezDmjaBoybOoo0ccdj5GVZVYMKSi1CMwlsj
/CzR1zq+Z6FOCf/KTxKaZ53BlMJAKTeIfPVTlO75GU4fIpzsLmv5UYETOLiqOhPVaOEh3Sfmz07j
4FxapFhARdoFzI2aEbReF99GNPBeAegammtvwfXw6EXG9iF7w7YP2XUa2rLINPaXUNjQQFqUhYpH
Dmef6hvZkg+RpzkeCmdo6CCAVDlcCKG30AJAhVELsK99VUMwSrovg6qOquYeKwZ46jw/W0b4mWN7
jIxJQdn7txhzY9/EtOGSCnVGE+rs0RmU82Utb3L9FJepttJVsUZxoG+TAZWgSultFTnp63gQhuQu
NOyZ6ADeSe3Ju4HFArhz+kYycQSmDYCrgRgcsxYdDqv7ZkCt2bFYavUjdI9N3UZf/+LTgGMAFKAO
wItTQf8PymKd9+GfToO/3v/300D8BdrFdCD83tr/tjIAlcH5IEN1Zgfwq9ju/7p+VQJ6YaDrU6fs
SI6EP1YG3IR/F6+P+etd/oGsGM3Znzv+n5/39G39eBTkoBJhZbTm0RUj5VvtsgfThuyFLYIKXafX
H+xB/FMldUM0NxsV5zki/RQETVyP8Pa80O4zaq0eUFcvFE8oVQ68PoFBeB+lCcIpV8j+Ljdj+aoH
CnaDT49GC2tHzYtweATVhxzuXRQb4oDZ1GWk2ev0MArVQR1cCr9+lDHlpx4QJDlkJ+ACF4U3buz1
m5q52UCPKKdwmgSkZ0Zi4EVDE4dMv8iKC2+Nz8Cnowlqpy2NQxxVQD8L3DUYdQO8s3G7d4UMYpd3
s6R+0bTit7wMF54uXzPSDkXmdkUmLXWUWqrfbtoEQlalFGDNo6sFCLdrpK2SkQXY9CbimfrWicE9
1jtcMuNrxNTUQ8GYS+1eSap1gVCn74ujqTxKcrw7JhV9J60N6dWgMO2/NZbvxGjGGvTWCsk8lbyB
b30KaiKSelJnlXOnAwZoCOLMYvpflGsFoYVgcI9CToNfmraiQZhsgr0n9DOtg9mjUH+k2XFI+ue0
Dg696K2tCsjIcHWpsBUzcOpy0evVPGKYoiN262J5bea0akz3G6xXBRR7qWcHngXoFtOTlxNkiLis
ydFgR2jIMNwY+TLPPjqdVE48mG2abtB3hMTWaOT0Kp6NxHQtyfm2y6EthhD1WdAnOCx6AGMuQcRB
BWCYrY0ubUGGMAwAtAGd0YkacyZr0VLWeqrcYnhueyCHKNz7fpxLuEya1v9ssndTfeSltxLdEeE3
MWEuoJMq0dZaby15bX8R73xLmD4bg+uYAKuJHbVlbDSZl137njgdvOaahVNFMB69mzidq+6CUFm2
LZ24BzLMCxxvFPY1q6SKrZMk4+/taypDX14XUD0KVdvnkfAZWT1jhrJ2hqysdmPQOFMEsyuxJhHj
DEgGxBByw+aNYhzKsHwLctT6BbL0Vt4KQvS/3J3XkqRotqXfZe45BjhyzOYGjWsR+gYLiXYcDf70
85HdVV1i7BzruWzrrMzqyHIPh4Cff++91rd2UwN3VLm/DgaPkfEezB06I3LchIe7Lu/a/HrK9Lvq
rljPq7o9qGVxVBHwZav+rFxFN1JVnw4iYT0fE40E/P8wvJLaKSi/xub6oRtQ4PKTpu31qAxL4au+
P1e3t6uMyUUwvdEsrEw8mwNcHImEB4ptqS0fAOJgDRrYXvf6trxNh3ZWvZiI8TaR7OIO7K+UUFko
Ng3MgyxFD2iQkL1W6NENhmM3EpJXNVRQlhKfaa3OHEsP5jswJz1GU4+LP55O4F8fyJPd3zthN9WM
jq6Ae9NrQ1z2ZDxnsXBWspbOkMkl9oVZ4S1RBkojsmmMIn+ZNQC3HdDsKk02gHL8RmI4Z4gwP7p1
Fj23q7Wgsjqt2zqspaDlzonGy+p+R5B5Y0bEGoYAvSQOnEOte7b+pbop7jH+IiXDFE8wSIzwEZOb
p6XxYcLbwEoQAgy325vpJBijDPVDz5GIxFG9VSfWqRWVEDTpWH4tcQ6n9T6Rxs2cofzI6F9KJc5k
dSBss0Ne1+EpN7ugzOAKVS9CimNcGfbySnxi7xH2perHZpgIXwMk27Qw7QbevE6whbS+rkAuppzT
6FtLaO6DKZLu7oKiqRMmv/FpITrfq/Pc4Q9coZSZ5e2Ujl5bRHZsMhVSZ0/qvjBq7LOSaW5aQYcj
dhu1RVYSwiq6IqGy+hjBYvdrtm0Kx8tTdKO3xCyN/UXRzmXShYOqrklY9/sc0Azx7I0SMxGNRqCv
V/xKBSFzuFCQhkqPt8HEaxwdtCyqrKEg38IcMUQWu1Wjur0EgUGpvVponoda88u295Oq9yTU27gy
YV4b6fDVq1D2Om0fDSara4cYcPGRYwJPR3/AEFHnOovIvm3bz5suHVWZizQLK1QVRS96lfJIcqVX
N+nDeOv9VbainYwKuUHBgSq7mWq8Djf04qN1E7t3HaJuXAK7xWnGP7aJIcUwW0DabFTFYFSa93lV
vqcz/ja6KwVpuzyp2rdcT73EaF7NQkeQ0l4dGPpBdY0ZpIJSjFAFmdI2usovahW/qHjFKSesYkXg
ePnVNpJOad6pP//J+zEZAZimEaFiQFPV/3tThMZI5a/7sb+9/vf9GH5oUdawkv0OIft9P8ZfUejB
JmMjKMsau6F/7ccQdqxws6rE5CHvoKb7p8yN/RiDG4RxIi/9B/Ds39iSoZD725bsTx/915DmD9WZ
EncoRYrhdpyoOJjsx+1jSuhyVtd7TUV4icq9pU4wq8rKejiZGg2WYSRkWHeu3CIDGSx1/y5lNPZn
2QfJZRFAj4kB/BjExLH90OLLLX5fsWiLsuALFZormgXFAEVRhNUqPc/152SwD2uzQ1/nXp2e+olp
ZAVawqBaUnMnQbCPFxgy4BgW1yxIJiyW5D1kQr0bOnZsRqozQRkvZX2/qCkyenXyau4feItFztqU
yk81gDB2S0dFRz19G9LjmMsG6RQAyaMsX6zS6f5q9JLbY3GuRfEV04rTG3qQ6z+K+q0kEfyVwcKs
rQDPFHLaldHTPYEXhsftBvfJhCGFMQI36e2jTel7MrJorqCzVjLphU9ta4SqWNo6FvBYI45uNaB4
Ab7a3k5ac8Pl/ZrfabkmX5Jxyfo7m9nvG/YGnZSMLoaRxGpSVz9tNZA5JJC2QRjV1Dtt0uISUYgQ
+JDJAijviaOVSG2zK6Rxzc4HEv6Q0BtwqFEz94RgdmgRJlH3en5UnUGeZY5Rr2d3O+AFHo+3FhKX
+qiNHLks0SPcqw0YW6n0xvm5X0xV44iYfNdW2+ksdMjc5sgaGsmWptSOoGSVUu7gCLaueWrHRewv
51NVVbfBtKwO9bcSfSBh0LCqavtVTyxmtpy4RHHT1AgQQvmJCdEaximsNye99oPVTOja0E8X2bfA
80WKodWS1zlfdd1Kekxs7aNUcYZU0pcacuqn4uk/eCnTdZ2yUqQZpMGIMv6HgfKvqetfGk1/ff0f
ljJ8p4yrEZdJQA3/oEZjoAxU+k/Wr98GysZ/SapKdcn/4DAuPMXfljKAEJIsGQZ+1gUUwfv9GyuZ
LnNkf+0z/eGTY/f6c3HZrSKW1E64H3RSbp/UQ6XzYKU1bXa+BOcQOcZ6xDMv5+tWoxmuoBn6gVUM
9XP+Wb0wmRP3+jb+WIWg/HHS0GLZn3Sn7KyVDlfOkllv/HvmVMTVZlZ+BwGxQK37Z/OV/SreVZza
dkzbNvbGD+FIuZmgELGynE4vPVIBftArbJkgPgghf5IPU4jH/AmuXc3uez3S1n0TFa/YkjGnLtPw
u4R8ya0Qrr0wZ4C7t2f+uvoCvIdgdDOQiLyfXtkpudhbHOaIFmNtG0ABeRF0jLWQsfWbio60cSU6
uozEUZSRlgPe8Q1J8enqNJQpaLP8ZJvht7rccmg0p2o6jCd9mQQjL9m2yPf6deeNdsaChMFl35JH
u87CtHQJBdux/7s/1CsGHufm9qEE8qZlbA6f1rCYLtRE2hG4+XbvySCwcKQBpYRpTfGLVi99S9WN
3uE1IOkVWS6ZPg6A2onYGOFlXEfpybw+Cv2DvFfavenUgf6Q6YxM1YfEX2RKuEx8IRg+O0oJGleO
Rpxa7kUz2ShetrI7HBD8SLAXrfF48AVjL32R5qTptnRYHQD00tzrIuvekeLk4q/Xx9leedq6JxY3
Ow8DjvzbXk522by5t6Fx9dV8265OU7Or9vk5wY8EJv9hwrQxGAEvYuOOmtF5ySB+v0ATm96HbXbs
VBewH29DjSuZPptHBe53mJ+H7YLbFj7zs/JjEPWQ7K7RI3/XoVS67fleyRcv0X6MdXFc/hnIn1nX
mKFTFz7BrmudoXXY6XVom1n+sc8em9eUow/hcREzgcVIRWuMMskFVZZdvSl1sLDBGqKW3adBtcQJ
eR3tETb1DmNDjeEGcCXDLs84GGPNMxvn1rk5Jwr8lsgFmQnDBuWSjARpvL+Zyro3z5g17FykY8Cf
6V0IYsLnmuxFQz04ATlIafnpWDykNyzeqiuGx8HuybfWwuN8nE7XmbFubiNUgxWCKppfTKHrHk8j
1VEDfIHaEpG0AV2oIfSqy9bdes4E5HnHTj6guk7qcWvGh2Y6A9ya5l3NI5MQO8TfpfiTJPdg+STv
KdMjqBdPN/v6DSmqtyTk0JQm+SXSrdTjIkUA8Qp5Y0VgO+j6C46frMbkjHzwkVu9+tCd6UgHgRr3
q91oLtl7gmfsbp+zX37UQUpawiuAd/yKAUWUpW8NWz1G7L3BxlOcWppXgNGA8GhXnryZL7cT7mjH
4AHJ/cet5gM9vawY7QCCATNvF2uybdHb5f7IyKnbDbvbIx+Qkenueoo91h0hFMGKzF5kE4Bq30Ki
2qdt86C806RC+Fl3HhFcKBgAJ6c8Jdfw0I01MtBu27uQb5YbTt/K+4gyyMYlDo92TzqM4d6c6HH2
l3gbu/6IcWv3ISKviUBijPO8JXsL5uUulk6raTHkkdcaD5SqB1XyTNDt9LhzTGX+zXCNMyqwPsgP
q94RXkmSNJ/aIzwbdy53zNwS/KD2GGqsv0xBEeFMoPndATvA8V46w9PKvnbe3e3eNebw9pUq6Ks7
tyggJg9D4P76bsoP99nKYz/6zLNzsVqviG2878VFhIBch1PNToQYHmaZVuPjFQsEvwrvdCvQC+3y
sEoX6NrkXjdKqLsMg63Jrb9gt4bXJ24Zroxt60ynyYZGw2BvZoQGnrRdG2fA5sseFoUuul5PhN7u
KYE5rzH0BgS9+PmhunRsqdiJlnuZoyMCiq3fDxGM8hHDrS/sGMIyf/SrLSSPsjqo86F4L4G1ngQf
NLxsVaH0M7jAZBgR77lyirOwHrd4+F7ml6y2l+Qm4sQZ0qEeQuFo4aRPQYS99l/ahm9P+BIw+fOS
sFns1fXkDkBHLK79Q2P/526OFr26TmQGbXf62Ww+fh3q5/S/4+/Kee/e/zly27+X3//nf5kgrv6i
tvt/vP63zRF6fHI3oITIsi6y/fqD+Z2/YsfEEI7A2tU/BnS/bY4WqT5BHjig2Fb9gk3/vjlCqq+x
O2N8R4GmLIytf2d39EuK/1ep/r8OXSYu90+td+k2VlNScZcTRxFXSCd4nsinXoDTeEvcvLwQqqCX
iEZ0h6Sue/0A4KO29RZw+TYm8XAAf2W1kh+/6+Mm3qNvJtc5codoPbwoxsW4HlUm0PQpRV/bdV5h
7lTatzRlrqZ104JG2vZpKM4BIE7cUQjAD4MnGAcDj/fqkNApYj1NkSDvCO0xdjGBEDyafQEJrl0Q
5gAGiNQD1Fhk0ZLAuzrol+EFXfXsXSurdcXSr3/G62Yglrols2kvB0yr70+NnW1aFrzIxpdYP2sv
5MSnXlxso5f73dYQgx8hBBen/qJtIuKmjCVnl4ris19XmzaYA8yQJSoGHkZxSKu4Utzxs8SbeCKq
NZUttgTeZ7xDM5OBDmH9PCgKkjrPOJhoujF+hyM8flZ9J/ek+hEPMR5ZW3zmM9SudoJKcrgl0FPe
Bckpn9J3aJZsfdBO3G7bORCf8S9ShN225iHa6RfllD41L6Iv7zCdOnRInxXS31OIYIfVV/Q+n5ES
kjK0Iofb3PDE+slY8ljCyPENCEKXrtvhtYAuyfl0+FGzhVT7MBq36fA0qcRCgeqyR0hG1XMhbTTe
tN+Jis8vUznm+mn6BHI12unTcOiO97a04XlbGZeSasMN7CsFDKu5YoUkipcpSn5qzCezd2/pRkBr
t/TQcXXBFVwRMcKZFrEZv2ucjdy5XaCmrls7eYkme/QNoCe0mndmePVxH62nvbLlqRM7KispQsfJ
BfGcRq6uh/E71yFnDVuuQRIy1Myg2zbb+8FYoIp2tlO/VMj9kq0p/sZ0BlCer9KXiGHlui18utPb
60v3GcG5RFeHD1gi5DnXNhpGksYzFK+JduShVyFL9PX6ne3lExdhK61V88Ce3jJQWmsISoHGXlR1
tDWVrXf6eBs3DdtSaXi+R598Hh7V4oboBVUIF9Qbpm4JknhGLNiRIgUvr7TUJSdKC0IOlxY3vXif
Ix6GXfbd38+UHbGTPFKFNINbrYJBxRGYn8rnGqZbZrc9oSW7ftxOvduQmQBKBkzFWhFPUbbuZxc3
Nnxz8E9o7LMD1vh8DCs/dqdNvKTMEF3jDKRtEPOA4E1pUCgdCqB1aX2qeIJf+x5DSAv/sniZ43WG
1TwlhCOnZV0DuMyFn1QU/dS87oaixldXic8KcTUp1UZMdPUov6Vx8RJnOO+VGpq46Qjn8V4T4qz6
UM/zB8b2M2qzEmlUbAaaEbQPDdqgavBzdEZ1Kvq3GEOj4kkMtjWWApEipCCt4hffK3WndbY6ZFrs
DnoeYI3AFOWa3M+Zk4CIpCGbgsKb+ZizH0dUUUhZbvljhE6raENxhOgrmZ8cEVIDZggIXB9lqiod
UpelblbP06bbiMcI18Jsi1/6vhse85Z9ormjfZMUuz4hy5nybnBH1Z+DEsDwq7HnP8AXEkzH5iXa
ZSEjKPXARgHGO7jhcIpEPPshdJ/6tf4SfliMZoZDcIghu62vZxkMHy0SG6L+uy4801R7oRGieBpr
8Jf5Hb/ElFSxPX1Xl+kRjb/hcCsaBHlhCexC/QliYO9yIqdzb9K+XzCjcQvIYoNuLbzrNIOs4iMj
OAAt3BE9n+YkH8kHjNvIU36JPsN4Ox5F4SRr4XQqNj3oBlt5/mUpQGOFzjSntmL46UMoKwIJqj7K
AwABiSOgyK36dV/aMRcK4qsHbNnoKOnM3y3Wmi/ZYxaCuz86dOyST2W2Na9fg7RmOngvSULwp3Xa
hI36Mknr/mWleMptlzyNnxUEZk8Bv3aJapazTSp4mbCNt0rj3tw4HLKgZe3NQr3xIKBY8YM8XRg0
YtJEscZlnDs8EtCw1ZlXj+TcMLa8eVUOYaV2qwuXyPJ3V8z2+N6XVTeV3ZuBcwdVUzhXAW3FRN1f
v6/f6YXpSoC0b3QTTgNLtEjk6aIPuyTJZYa1l6yXRKzpB7kcMXpiwLdP3mjHXW2aAmMgHP9zt2AY
EmD6gFPTVfrY4v8gfVCxLvyl1f731/+2BUPthLJBFHE+Sr8iqP8khELyAHkUSwNhIUso2m9bMELW
lhfQMvsFYltyq39zlLNvQ+MimcSWKKok6f+eEGo5tD83qP780f+qfujzVWPWCsNUuZS63eomboZZ
yoI+Q61fX42tYUIumJNGQA8rbVGRvSu30S8z87kSePIii0BH06iMshpFao5dTVRTk21TjV6VbkSi
a9aU0aYqXf2qE+xkBdQAYe9Anl8sUsPI8qZJbxTUscjjRi1/splhu174E5JsSaCoTKuTpiCPJ/hU
zRDsN6/ztfKSm0Jus4g/4RbqibwZ7hU5lMQUzetoIl7hWNyw55Gj2y8Z7UriF3PhxbfIFYz8oFB4
V9gBxsogCmEvtW0YkeiqyPspQ2s6SM3lzpy5l790+faEiu1QzdPFaKrndFZ9Waq8jB6eVOA6AKwo
XxUvKo1AL0jNhXNodDyFGeE2BUvQwAIkZQRodyam6fsuLRjXVelZiRbT0pzKQTkLX4qOhjjKV5tr
0cJsa6VQ69u3KSkvcjJdVCn7T56D0TXWV4QUKtDBkAP993Mwbom/3px/f/0fbk5DFxlb4R+ScTNz
m/0+B8OohFqJWdjqFzaM++ZfN+eKHjaARF2VlF9+5T/cnNiiMT4zx18RO0JB82/UR5K8FGh/vjv/
9NlxRv25QJrnoknuQkSB/AkIR5IsstKlQzpb82l1EX3aykR+0kQ+SRflbWTuqm6q9BkUwwzdAf/L
vNcDBSvwqnWuTn/+QJnI/Xp7JaPDa47KO8EVJPG4xhMQcIJ+cvynrZ+hZbxMlRXl60RY9668Tj1B
COZn4TVhbqYdEU76wut19qEKTo5oTw7w0RDkDtVK/i6TZmYQSxPyL5oPJYZxuEmOz1rzmxRYY7ij
aNP86mkenfumUqwYfyG3pqf5RQgeacofYijFPJ0aPz5Vs38vTmdGR1NQGS5yPn5Vu8SD8UfSHfbA
yZ5IwKPJwi7yBFPHxe1QPkavpT9htkgcJJC8+twFiRJUv/aVsCGr3uF97oPHd9jFI1O9E7/Hp+mZ
t8zSV4L0dhPqjCUxj0Ecv5qGXL0q91etnTkEwfeH+rHX7NpPTy2hNJd7wCN8Jz3XPs09CjAXjSSP
a6u7ByprREQH0W5uT+JnQb3Kp8LH09IOw95gC9YHigh4rjRoeeAHyT23Z4EiT/KZ47u0ptkVY+Ml
B3Ag4RqXMFMxzBuwF+hscQJHjJEYfXcYNUZEq/AXMHQMHxWxsFstNPcDFhJGY6OzJeNFD4CAtc4s
/9AB2yHdYN9uMCmlolSd9ISpHf8J+/IrEzUSCe+besc/jxwoqYFLdw1hEooAi6Pms/KFjJRHmE+W
fhq9DrSPx6/ygS/Qy0LNstboaOknc8ehPzU/nIYCHjM2n57QmZBzMzNmwzaLR+yldwpxh7gEreiJ
K3t9w8gNtkOio2WXLgFVPb7pInbGN/YtznCk3/WJjX1+K9G+o8YCugNXJOj91ApjKwzLIA+88O3j
46PFrD5dhkv2wsjWq5+EQ/2kflbWgVg5JgvR/uaw7eRqVyVHHTcUAqeGZh26q7fp7arvUbIYdsMn
1Z3OmdcfU6g8EXtTrcfduBsyD/t2ain+9JLIFnS69oc/C0JqEodKjdasDsbJunPeCAnuc7uxC5ey
71eZOL10vU30j36gg+erB6IScdLQx7M+Hmo7O1C8UhcVh7vFrSu7+VtxkZ4LLrb0lDkUYdYS5aiS
Hsk19HA4vL3tKutF58NQZfXuddv+MCzNjDBTnYSf8CW7eR2R2bZWBTxPeWAxY6Er2Y7O9CJcDyYj
7/xpzJ/4QUsIyb7Fec11yS0gMLT6VHxNtWryiv0r7cLY1mg/FnwWKruXdC0ql07bjZrNdYFeX7J5
GVq9mRakUwGa8xrTq24elMKKPSw81XW65gjXHBc3GG+Hpk7aDIT0/LrpeAOuS37nruNf6sf7c+ZJ
GyxkQf3I9+cavG94VW0XB/4Tci5Bru2WLzxe8S0TcP+sYldQAk6V56WncnT51hxN0204PNM4ZYcV
RTzLEmfxHqxEK+Sj8Lbc2iM+aD/z0jVf50DIDLzkb9zcs+HOuSvO/ljxbRsluAfcGv6vV9e74lJc
Mj4qN82VMGPsLcRWks/K4fOeHClXH5klnD6sCoBOvtpxx7fsp4dqXH5fvn1+lJ555Shj86KRELbf
9+h1NNzsEB3yUDs0P9gYnggpii7cPOKnXvrcx20TqtQqhCttQKCla8RZ445w0snmZ0hEKTS+Ckuo
qWbE0u7ramYd+czflm/eO7UvfVxRlHH6oS7wevTR1GDycXU2XXU/L712GwGsuMGzpOCpOjYBBgwG
JXh/eNrQMIfzjk1tK4mPY/ZxnT8mOVgtviw8UTplMN6WU7y7VWuFhglDi2mrQaRZHaItLUKLbwPp
r2aYdmPxL7lV0AvQ8LckzFHqmjD6+Ep5CeH6oUwxc4OCY3AmalvxqCVPpY5NT5Qp5WRvaUi3D9R5
cwkKjHpVobf2mGDXwyVDwUiD/Ti9o+Z/zQLCrT3BSx41t23kxQeuRgk1cu2oeLNeZ3/2CcpYV3RN
ot3XouegfiZVkqrxUCVsHy2aL14bJkG0uZ3ETX7RqNZjtOvcWIb8eC+DTmVk8xyXN4RkiofOceZ6
a0HtbssQ0b/1iQlmZSnCV4fHpbe1Y0WmLJC2NaW2jsV4KbzTI0Eg4wfvGxvWaBX9AfvKuCl4hkEQ
3iw4++cIux7mgu8fPj+9vVdUv2gckrMIGdiBMdw4ohcf2233JP0U+yrk6370Tvvn+qk6GM4w6lQ4
NK0vlF9AbulJZVAsrRKpjGVuKzAaR/VoOtmmxFG5cATmi+hMu7FGxLEbao+mhno/RRBMsfhG9jQJ
PzS4xHsOQQH2hfxoOgZdjn0UY2u0JDoR/ChNFLs6KXrWqjvHWNcIAUaMVnxzpOaBzYJJOte93pkH
ZXbxvwZ3Ls+0P4rPN1pwV7YfJ3OJP4mwEQ07vdr2dyc+MO0xj8vEm2oYixb/3/rB57PjT5iH2vw5
Aplbfj7KgdPJfx8HvIRioLPM1xGYQLrQMax4D4PPRbzjEMSAkwoD0atwZNNzq0C92IvdCFhUjXQl
HAj2qDwtuK6N58Ra15dcti+t6IDgXKoXqgWm/AzOdM/8hvbQHogaHc40Q2AzTP7gGxtGK9cH3HDX
BRoRgUFYvWNX4Pp+A1FzPyg4z2WffNiwCIVL+r4iLNWP9woicsgihk1nUG4/rrtK2/QxU91AP7Dj
ornJ71rplk/Jg7h+0U7iWj8MLzMsCLrFcPwt6VPcyNMTs69KsLNTDleFdjk1YO62N6d57L7zS/OI
H5kBXDZeihXyIKfzsU0QcvpcuL9cWJyEZRCVrcVAmH0hJmvWi7C74wj8ufDUe3wkr4nDh8nUH6Zd
gZluefyRee+VYDXuu8q5raVHoPjX9WPplV7misxsyV5xkBfSEDstX+p87qT+UATr/WJKe39F02jr
zKVomVvdT/JOt9ehl7KV1oAgsPV1T9mZD0KDSvFAnKyzQH1aGBOVx6n1um8GcMW3RocNgskrFMT8
Q9m3ge6wzPqm8wN+Jxw3111y4lqZ2BGxP7pc3/gwF3nDKEtZEIhLl4UrYSDV6hmH3mLES4FkYDS0
aSDzO9BnG+Ohj+sywHTnNb4YNDuyXOnOQM2k+bJcqYtZjz8dZh7Y9ZjFsz/obIbWvAsnf7c49aBS
8j6Jq2i7/+BGjU7e2q/KaqXJi1fsv52VLdOtvzRq/v7632tBkWB7ND+E0ugLF+IPszJ6OJApYO8R
RPlPtdBvtSD0ewAZGNaAU/wTWvFbowbHGjR9HZ3loohcOFn/Ri0oL7XoX0rBPx26uvz9HzWRtyFG
TBT1pFyA2GSAX88YLqEsa+j9DFXwVfK376UQVKXmG0qyK5TB7UV5E1Wd2xTwFBgV3TrCiIouoBsd
XGuJLfdMfuSIRCdbwtHj5BlJ8URSg4w1lgcASzh8ZRAUfXOU7uwzhQ4Vz2zPEjbqDik8eg81Jkem
0zd9Nnxq4yccZNgts1OuELX0TC/EhlWurl+vhKumEjiJ9B728qtU9AiV7m/FcDHZWvd94vRXBiYR
Yyt52fzxIek1V6mnd6MtZ/SINIGhPi7osahIV4OLpQm3oC1vhwr68Rh155uM9QDO7DwB3Z2cbESi
icC+XGBKTK1jejsjXo7UYN+dfgDdBpdKxTI1T7oO7laMwgQZVRf1PPAq+4qFol9c6ygUspv62BWY
ASudnjYrdWvq3iqRHkzzur1pw1bIp+CmGG4dddLTIKUDzSt1LxvtU4dIdFi9QVtxdKDccj6EBmMK
rVxnmk6OPKGqoPOJwCzJb53PbQlgQluFOrbWa//T1pWLcHubq1ClryLoVgquSgwygf2ZDgmqIzOA
8FrZQLsqm74q955Y0+4S6m+5itdCNXjpnSmVktpz1Hs92WbDSrTTVbFdxeT70Y2vwCKxmdJ7NrIR
cx/fmCrnert/Ros1MiFasKLvpnebnNy3ewIRVgaYiFEkkmGBGBB7NBLgi6TqvDxRd8mcn8Zm0d6C
8W2z7Uq9vmTMJGKye4SWHraIBqHoeI4Cn/7UrkjRjEUd3lHdo11o0/wymMhaa+FDE2vs4LS6i3fd
FMMC9vecvlwBL2mawUdh4jSv1mr5XCjiYrxxtO7uV/G+YuI30t6ozHNXEPCXzu4KP3InN6hPxvrc
NMwUEmV7j3D0KKtdzkBmzuswyeo3oCJ06xJfkZN1XYq7mJyv/lbjdlgFsSSR0Iq1nc6j2TC96DKa
5zX9DgEMTC6DW0vFn6u8k41626oUfzQj4lomT9w8pQqXsEIHQnmIBZNmifFiYN7PojArcE8r5bq8
DV6vlpshvWDnCmpwkCZCvCJ5xalaGWzTTOOodTPuT+LMhCZiYg5Dxpy+VEJQV9ds0wvJulDrB1EB
8g0zVoPiqFUK6ucxi4SX/+Qnh7as0jQSZRFVqPrfdxEVtLx/fXL87fW/PznkJVOUlBNEEYuWgrf+
vYtIxICI7wdk0T8Epf/qIhr/xeOLJ8Q/MEjoTP/QRDQxPEI8Whn/H0gjutF/e3L8+aMvTcY/PDn0
SYqknBvv0HTUV2Nzc+pefY9uox+/0UyKMjghVnkSSOwp/Nr2Smax6zIOp49b5HQfeBubTfFMQQZ4
zgjL3hn7w6CvWXzoGrLWEzIKvk+lxqYq/u4OrN7dl+j277d+LcweC5zh37f1url0h7gMUGOfq8au
96Y1eeJJ2Ephvx68ybttlzCvF4bYT01oWjV1N0WRcweCGu+i4+q5eiQGEUA/1WQA2q92Kc8P6eN0
cw0ggyiJYrv3tXdpewelbynf2ZUK2O0xjllU5EtrjLhv9JTiD3aZQAWrRxdtZk8aUGyH0s1h3QLJ
sKu/6Sjmj4Ir7VeNbTiCPX3QFYEWHyxVoi9t9U37WOQ2dMH+my5GRdXfTnZyQDXesGdFwvEASu4d
r2i+zU2o0U4aIunYR1D6Pwe3hWkg8Olj1KuPGPKSF+njDrSA0GEb0t9Rd+uXTsE0uXTJnGJfb2Xz
IDyKX9Kevf2+eU4+KGQtpbfLB4pQ9r9riCYNq4UrnGkSHHlq9ZmfoUnh3DhkV2mjXzyDQpHoC6Fr
C0lMkekcHGZS3eg1vZSkTum2dqnrsHUwj3XUZKVbhxjUY91mtRQfq7f7B9pDZDr6uOXh53XO4FEH
b1Bf3O3pE2I2+U42fgsve2jCUSMJSnF16Efg2PC0Rhgr5pq0SCtaQ9/P71YGeu1n6ILIx3KFZhbR
jbhO0fY7dxgjnG6AWldPoBnIBJc+cqC9TyjLrharr3A2zzqjV9qgdI/1DyUJu6Noa76KhOBzplc4
MUCWIZmQF1uGhad6q5eY7fmPkTzTGMOAVUg/KIaRowxNmK0A5drjyFprhbAS6UAPH9MzUdj8z3TF
J9WTXfzkIDwR7qZhmXtmeUzINvVVFyXqVwOC52OIrfE1AxRj2kpoPBDZ9lp8rM7qXj3Lx+vwpKQb
BW7fczva35jPRuTcX/Q65ldG3txf2UeeOSKJ1fRYDuONINhV2Jbv8eTP4HpB2shhh8jyvXyZzjdS
V0l199lUeKK78mb3RnLn5A3O3RtdyJru7CoQkEGUe7TB+NrSSKb/RvuydUcbNTd/Lv+O4cwe6OKj
LXhQJQTb+d7w6eTj3rdQ6/5i/yHTpUxhE0AQ6DWU0O1aE61t1J1gz94Eir1kPRM/KiG0XJCVJlKM
7+o7P6mQQPwhjIP0XByBAR1hh8rgFt8amkAecgmeU3NFbzfd5EET3vNtFyIgrusNuFTr85ldm3Ko
oUTvpbN+np7rHfpsb9WvR7/dDxjQBjvetBadKwYJUXgTP4Zilyyrwu059QeOQA5XZ8NJH5c1DsKm
raGusJauKe1CWvDWis5kaY+vKsf7IineYk483feNDmAZR+Xt557Y6YD0cQzRF9D90NeF9Yz5IxSz
DU9g/Rx5NVQbINS8w8qqabJEF/GAbGUn3Nx2XtNMY/npnldnglz1DxLhV2/ya/yIW0WrPB1GIacJ
eXR3ob8J1oUxBs3+FKWSR2d/+dy7JhBsLhCahZ+N9FobPpIeAnRXO74o4ZuNFp1X9Ao96tdpz+kF
m0hIi81g46uGhIw7aCfOezry008V4oNdDDDmpW3dfCte7meT1hcdWOuW2NpWeeANRciiuumOwyXf
VhFCCKuOHqTeyZfy1xveOB1P7R3QkJUVgcx+FspNSSNZfBZTj9ZUORxzBKgAcI7sON3ONd/K64HZ
7AAqJwnEh9JD24B550xfWpPsOqfgNZ6lnSmFw1lu/ealVq2IdfwsfBEnhaYl9eqr5DQlm+jVe90R
Uej0QMwZTT/WG/pW2q5szzcWDzth9nTLfzIweFkD5okyPbsP55skgjeSzngVLfUtMtetV8ZnU3x4
Fmm7BK0nHrD1jEDNxgUmJv9f7s5jOXL07NL3Mnso4M1iNplAAukNM+k2CFp473H186A1GqlbEf+E
topSSNXqIpNFJj5z3nOec8e6ElIQBtImo6hb2E837S7fpDcYeVvSpq5G0axyX4CR0rbZTdfytZTs
9DDtSP7wyE2OZKvPoiMx21rsO/xt6o3BRMDiFwLDMhvwkGXRIDX83CYMH9oxeDVG4egl6n4+7vcJ
OSx8Y7R4rRY1oTrX14fnXZPV6/KUx9/pJTv5V+GpmfBQP38j+q1EG6uS5KDk8GtRyhRpb2L3M7Ec
+5+oEp43fKov+Q7XEdl3RgIP7otoarWbIVt58ou3Jw289SPCWjYQwqfhOB9GW3oF+PP4Q58rj4ts
MQqcdxeoJsIFCiC+kvAdZh2flFLCVfGJeQzLOj3ER2GL5IHz3LIxINYrbUsahaqiKypM2Z0R/DQQ
n8dwl2yGs5mtxUOwTgK72kioPFnjdQfeYpppZxf1tTfsCjbQjN8by7GLaecpe1W3OnwlDz+fPWCz
zm9VuxXt6N7ZtXPhLuEyVfAgvroS04sUWciI2GqDY+CK22DbOiKuboUaFM1ZtFE+yUZySwdamePb
5pZh4L5/qT+Th45VUWIc98e+sO75hTmQFwzAJekbCVs21XQHmsrZi9v9mG/5g0DPKLTGXOeZ9qTa
Fp+24gWSLTZx4Vg7sMMcgAXquYdyzp33C8Kdui338iXEbfBmgtHCGKnwqUKmVK61uMmVW0mN2rN2
Er8pD1fe1SfWKQs2JQuJGbhh8zBTQM7IiRH/hIaL1CrtIpyx9Wr+sNKTGtpk1wXqMkpsRPdxfOuo
uuFSwQVslTOo48Ld8E7kCbqJXrqulC0qsM4ygx8X2DLK50/2WXjKGaMFWez3oDkJsA6KbcEzLpDY
KRgYXGSkz3i3j/KT9t21v2L/zbOnbCvMkq0vSaseT1ZrdOQhGxx9LQl+DRm8aPamw2PxpKThsTOu
/8X3FpNkLyKSyf8amK7xIfwPHHfoLfyBP0Xn/v3j/3FvkSz6GWmQxOq9VJn9q+LFv9IMiRT436uU
Ta4M/1C8jL+JuCJUsFHwXGBH/ZPKouhYJiDNU3ghKfwR+T+1JmHc+LPk9Zev/a/uBxO5K45L65RH
n4LFyj8yGjrXCa5FnLFJgGuIBaXbxtmac7lFSTsW5Nfqw3iNL/H38FFempv+AR59tPmzERwzvMCM
1rkF8J9grXxK9EUxdP8Dt8hSVq2YpivxWn2T3ypqEbERFjY+Tsw5LeVCR+NGlJ2iRloN5fikUIgA
tAKqSVWtovRLrR54gYVD8dl4uiNtU97ZVEwepDOe19TNxnPKImaVmjdQikbsrKTh3vcYtXQ7jL/w
EF7raNVhUepfGp6fnUqY3zaPypPlFXuV3l8mldZG1jEHrtNsY3HybIhDea26bu/qDxcyjXnpBlgI
RyTWOluiamgV1IfOVfV1DRKdXWYXrT7f399fX4m1fYG4TTt3wmcA5VbbYNZoG6fKHDG18WhTEDtx
TlQIRq+CvanZ7TeSRjUiOa6LX+wmChBXk2nIPjc9hUVW3RH1LVk+OLJT7cD1K1iR6RmHFYU71+m3
/K7fQoQL+dLhSV0p1oqfqjl7ufYDoMpi1IGV3bDF4lKXx2belvOF2KEcHKfMhVQwg3GMw20nPvrA
iT4qzh9rHWstkAXyyy/AqDiwFiTecluo3cadOMd7+VZH9Cm0jXTQf7uZa6khr3omEtVKqpzwPD3U
NNoblSNrxYcf4Ti+3avVmb8OH+Jv5kMNuwXzgNbQDbSGj9AJz8pnQzGWC5OVPm7P2uTn+GxeanFV
MDldlRDdi2tr7KQXHCMMiTDLn7uH+THeN37uZNY6/LaAnW/m+GC69VZd44U93miNZ8Z1aj/9N80b
7+3d55CLu4A3JVOBn1FyTGmzxRYNsr+tnWrixP4ZgXkHH+mLzK1SZloR3ZY7CZ4HAqSPNKUN4Xqq
OQ1q3Mb3ZlJG6zDXOP3R9bIqq+cWbG4pNbsQpEvOvbHLV+yzcr4bumyD2JX4S1zKmH/ETDlUWeEY
61gLDhBh7Ih5jKIc6h5/OBHOCCnSrcnHUwFWr5YQOZ0wDJSLlfwkPMNT5dGApU5hgXWjbCpTaEvx
EDEn9SJfKhIAGedwfijmsGN7Ez5atglKT2NHvfRYa9jH4FgOO4V3ecVGxFMNTAd6Wv+hk+ETDbv2
+BCBWwrEU2jya/mNy3u0jlrbJ/75SIqV8DDShSEofzOVhibKRSU9D+508n8pXIfVghTZuCVcRUab
TET1tSbmm7kdSQIur3qIhutYuVWLR2JNwx9ygjlsh4QyNrJUCZThNy25o/jFtmJuTG3dloQzbL4a
Xs9iQenVPdWGPTN2JBZpNUe7pN/TQ50afC02ef14B4xxqceZL9VeXSJd7c/4w1zxVSzspr0QRB3w
XgxuC57T2llbcm0UfnGvHb/4SacwgYm/MCyab6waFUQVfs4AkpdGFRckU/oYkJGZ9pmMmq1r6b82
6T2E8YolBGLHmdg93+UZfC8daSsishLQRDig00E9hI7GLeMkJF7hr2rgmOKmNoAhqc8mP6HFbYUP
X3aC9+AdVuyLBSCPtXWh4KqX1stftJt5HwgIE65fU943qLZ2tU6cqdzV1jjpF1njp5WAwPWGYc1P
R8q98jNGZ52WIKbwE1GCyckgWzPLjvOniWNNe6i+ZlesHXmbvVJCseYoAx052Mpn5ZocrCPTCTc7
FMwE449YcMaWNBq+6fMoOG2ylY0vU0ESsROlOpklznDl1xc2OLaVq8n7xOc2bK0CLn/yimzbFDpi
eY76NdenAX3ZZuCiAghHVOA+Jd1T4iNUzBHyULgPUx5MXYUjSG5FZpUMDy0TXFxY9cPlhpFDgK3X
fCsMsoWcrpZx7XrRi/7+h//4JMqvvGk/sNZa1Trrd22w6fUVr99g2SeImO76+ZwBK202HXqKwdA8
d4g18CA6DBSmkGLdvaIR7l2BdM5g0X4CBk/PZfo9FgYxEU8o6XSKeWrwuJAhaB80gHYGnoXyQ5Uv
5EN9wU2q8DPRPjI5xOeB8tyoiTvm87rW3gxMIPkune5W/Z4UGQ62kv20+bHAE/apJ/IdLZKDWjJn
vxl/F5z8VfDLLUh+l578R/kqXpVz9st2kaIKvVN2eKBshUGNvGOwPU1UI67YTrLn7Hl8zZ6bX+tp
fCVb0yOAH/LtonVIm/Zgcmw+xffohInvlD2bVx0NSuIX+GoyxLvJKT5a0AyuujPdnBm69Dr8zq8M
+TVrFd6n3/ieyrbplgeMjOOmcZa7Gt3pXktAdK2+K0+0nh6BWzCf4r918mNE0Nj7GLA/zYvjq/kd
v1R1w/9NpQVkRYOvM96aV17kmUg662G0qg/lgX6ELUeXod7wtPZfwy6E3U6mxxE21X4m+qSTnwp7
R71JF87bXmlPwL42gochePkzBHmVC3Fewsax3bHZwzJ9Y0L9Hl7JpePP6Pb6bR7W/LDBchWf1Z5q
h4v54LAxXeezfITlfpkv8k0/aRfj4t/8k3XpXvxTs4+PHGpO46VlcMMlDCuzZWcGS+IKJNZBOLCY
fC4eEK21YVgtQ3N8Fl1KAkjg5s19mmeU36BPKcs/8psQlyL7Pw7u/I9AAnoxQtGLlX1moHyvwRnv
xSU+Glvuc3tpm+3HC5d4liwy8rQ24EKRvoPPdkmHDehJn9wE+CphuzSf/O0JNsU/4QN4HOUVYCQb
bYlh1Xb0m79q4kYnNg4OHPjGgLcOm+tpokWlBx4J/21dtKLXTEhMoF0SVLxYZ3/fWRbOhJZgz001
Nup0w5zeu//NVw/CqNS3L+ZoOBk6I4r/4epBOR4Ynz9fPf7t4/9x9YD6KC31VIxjSJH+qUOKf7U4
vSl0oIhv6Uf+59XD+hvdUYQvgEGKkETEf6F2WH8DF6vDsIW99QcV8j8ZtqsSl6a/3Dz+/KX/ZWSi
VrBD/TDrMA/VXqrhlDGlcl43c+ZYnAJV/1TX96D/RDEllGOozCW+YHjAJVv1NBYYtT3higpcdNJq
ijYjbTasRLnmNGjLmcwA0aYgSscSA4ketlgruSnABnyucevksmSP8YMnj7e1z1Ebhs0vaIQCogUn
PXcobwJn/HT8HdM7B3tlP7hgNBBrME/xcmsoIvwDn6x6nx4DOUAxubAzow4CE1rRVpk96GoPwp0K
VGwxWo6Mxe/3dGZW4WQ0YCGQvlWoGaYX0YoDBkJuNoGnbArTTliJlKtKaZtp9+qhNr8mXpEeU3Cs
YA7Ux/iUt7TPrPEwq50tJosJVEIRlJ2R+mAOZpBzx5QDIyZN5CI0GoWI1d2Pf1LjzElb5xAAEKJC
29UdepJaCaG4pC/1yXqh3gl0m8ZhM9pk3U5OibvaxWHCCGlsBVKO2mboLRscOna/9EZ0TSDZSnmu
hN8xdKAm5tNDyOwO+eijqbiVrWfuDxx/P0zT7X/r3K1Cux3sCfZAd8sppxkojappvALaeIjZjfw1
x3xTwNawmvl9zGfHgu3M2HtIqy4VTdZsy8meAQLxlrC7MDTDvEhWrf5lRy76VfPavHGc1Fu7lLBT
4Vhe+d+FhgXDRnatozOvwYlgOX90TgeqV7WZYdTGxtJtad6iVCLWMk4v9R0n/4CikXDVlzYVsoD0
VljW82ijt2czfs6Oknr2OYbSCbAw7sedGVvVpknOIq3fHH5/MDWZCIFwYf6eQpsP+JQn4q0c340N
x9LxB38w5AQ0Wh+NVl7jXWYFjtXVJDm9tlYGMEnc8db4qSq4vFyY+ZiwZS6YHzsdtNY6+xph31PF
IB7a28IXQFijOkRbCbptco8Z9ho6/LDNxpUZu0ZhE1xGAKtwtnGTTHccpcx0DR4hJ8OHb5Bd0kyO
FTdWI18snu841YbsKH7ylT6JXnvLZnviaFWs8oPJpZNDwefiaMzXFH609/Ie3DhWGLmX/erv81fH
eem3v9dwcAg7OcF4bmuv7Fcdh42O7ywgZRT/8OdRr2HSrqsGpCbjw7nYFyJYg1aNnkJD2mtmv4c1
udIqTiRa5mAB7PYSxPvkHt6Ct9RrniLzHYSsgh33XOByDHghvv1ey4tyZkXmB0OypZDq3myt36p1
UtntrG3R2KR2jQ8AoWQ6G9KyKvfrdVjA8XBGyihKOITLGe+/eaNSydiZWD5kMMFMzv/HjQoT179t
VP/28f/YqBDCTBJACgE1VYKJzEf+v9m++DeKYv8vJu/v5Kl/aGQmhbASvAUMaPDy2EH/dbhPhmnx
IKiaooNRMP+TjYo+pn/XyP78tf9lpwrTPNeDZE7POW4uEfbKvNWh6sTKI6f2yqgNN7OmtUD2tAYH
ynW6yfX3AY6oiqDhE8U2u97zoZkqIbF9VjtA3Tsfgyp0QLdTC3ecf7pJIFseb9p2iQmRroPfM3bi
cwe0UaRrWSmLvdS+hX271bORthHAJYb8apTVk6Zi/m2PNc6lful8SNp1o1suzGVbZIyaqKobLdCr
QdvG1bw25GJbqZab1Qy25hnkzrKSjcp2mttTNAMD0MV1FVAqhy240GYqebjecgOmkxxMHcdK3bp3
luAqQnaV5NnuVG5YKUNQkIHakjA0u32QvYgGKYwRToPMtGLisDwzwWDKnQ7sHhgBdBogI8hCo162
CA/yG9/Ib8MUNgGVRCkAPgMsESj4YhVx9U9L8ZBVhWe0+adeEq9VNj1yg8jXK5hY5KXqLKehO4fW
pimJWbGrjb7spTIVGJEgrv2W4pkYsLqsk7hCVKjoUSwozQjDY8uQM8tARgTqeTbjV6mqL4pcunEl
XCe/d3uNpgkhXjjmduk/5rS6tFn7UbSU+wlHLeqPQ8mIcfQ5Bs9xvi3U+CupuT7Lb6FVbVNJOw1c
BjOubgXXirnH8SX1qyGePifN/27hMaWshvlAmUXpHyPmF0L0pA3jTp4eI36GecjPjZjcTHwiKrfX
ONY5i8jWV0XZTOK/D626C328rXN463rq6ZKA1U82D3KqPKWSdEyAGujY1fUsPCQhJwWa1GdrPgtN
7pYZ032zJZ+E9oCnq9Og+4IOjYEIC6Vx1NA45ERhplxgZxvnoy9leDR4ZX3i8p6Wnp9X2znv9/7Y
nYpApl7X2PZDacuDxikJbr7YlCe/pPEWh3bMN7tGaOwGiSeIW47MUm8p1VfbDZ9dM+8HNk5pFNbW
TBcXclbmaz9TKZ5GLmnKaB4pqz6oKje/RDnGiiNknP8EJI2S6EgDrYrIITxe3NmmDhFDpDUeAhcW
cwmdmcisN+b9I++x0gQQCeIwxL7dJBlCHTruaATnhNuZKg4PXewutJqfpf42dvT8yBnz1tixRgqL
/HrbWMycROTrxvIvVtpedOqz6k7bTVZ1inSd1Llpngy01KSnsAzCohnPV8HXD9TJ22nUXqz6J1uA
BjM/qjbcBOZ3ouhs7uKhGpF4x6Nl3i2TzICQPQD138tgumWxO3Bs8ykSDQJkidRadUru9tGnglhW
acFWk4gjRlCFSS1kim5bSXdgpLAW+x5gWbruCX7N1njKEuUQt5gea9SynCFREx5KRrexxYjWAHWG
oTGLaifM/X1iYBvQJ43rcL7yVXQacVRrz+cnMjftzuLbAXAMuF6B/KLjne3Sj3xE52CvzfurjDSX
wvmeysCVcoh007KI1Ad9Fu2AXscJqSqEJ1Jx2suE5DrDSgiM1Ja65iAWI+nC7sSfwfIgaW9ljSU+
kjadGTphUANxi9YKwk1GBGCI3BDB0+Irtw6G4l+i8qda/g7DbszP7BYYa4VTRrRgNkoKUVTYv2gm
ERO//GtSXsW+2YsJ5L+GDOgw9ftgSI+qjxe+0ldzuTU5tjaTvy6692zo1oYRbxJ8MjNVOH42XsJw
on2Ld0G/FNygnAjdVWqwStw7X9kSAIeejbN0ku2aNbqNydo1zXu8rMO5Efxmlr4RKOccGEMItAyV
RoOvMVn3Hd+F5ptB0coAMsdd0ssabtHdsK6xlMblpSIJRtHGSrBU3nW9HVFV6pfCOU0Rg1suBfI6
TYVN2bLqwtYaFOO7Ezy6IAAxDzYeunVPJ2SmF7dYT1/lJNxj1jzL7fSajSPGzdJRpdKducPMcrAr
xAZ9Kz1WrPd5DY1DQbLuxZ9K/gqNZJOlH12OSmGQetWothXmg17JTy36iFkerd4nktG86CN1mnXF
UvCjiXdhJFk4ATuu4vmisd11hfLJInQyM4RpAVoHUI9SG3Z5RLSgiTEdoYbwNDZS48QNzbzVsJM7
Dm7Ztm/NTUw3h6CkMUe49C2Om7VhZp6lw2BQacksGVEhoUtlw6nXdLI53gXCw8QxWxPAmubKGeLX
Epetxaiqz+gLaXREolYIzo3QuxmpMr2AgdiWT4MgrQrA9AZICz//1AqDgm1MsTrauHBRyXnF5qqL
xLOfRRYhKzQfge2yyBjAqjrl3rGxStqcbG3g9mq70zUfY4iyGQKuKSgyUVXBd0/twMSki8/UCtpr
pPXP7HkvvladSvQg2ahOBZm5KO5h7Neg3gaZe2Pu4Vp3M06wRWcd5ETnXd8gnoYR99yaeKzagTdK
FFrUp3jXzPNZyvT3ShYYsfTWs2D4dlNGBBzrq98ZGzkr9nJfn6RC2k6LJSxsthzq7n1VT2S+hr0g
qV6oNNuWMta2r9OVYFbe3BZOP7AWLkwOY94UWKzbCDguXzNIAo0DSPLg8m8Xs3Epu/bbiPtvYZL3
4mTdlVjGdBVr99yv3EElB6omAHQk/CaLALuo6JgUeQfp5ng042Kn9PB0UFowvbflqyUXzxyn1mOh
HPK5cBcevJjwngr9XRPdwoF1PvPX3WS9iEhpeZSsIfmvJo5EeZCeuolCZb9f0ViwZat2xkTb6T2a
fRnuBcxiFScLJY5O4sx3mMh1HE9vcSQeQGAArORty7HG1345pDLGl3h5MQMdWp+aUiOkbTo5lS++
Ejp6vyTwpHcW4reYc5FaRo+ha16NBl+FHHtFPdpCzv5QVru0jF/6FKdjC66cRyMyaNmuiq2O4TCb
pc08i46Kf0c1CV7Gwqoeitci5NGNta1Vpq7BNacE/S6Wg2fR66Io+aPnls/rrbIOUZFc4XgP/dLN
GFjpc8RFlkhtP26ouSD5LkA1JkHVlEQLobl3xWtvMcvCs68TBUqot8s+uEHcy6p5FCNpYkYzZhlw
aptAwQMZNRSXIyJvvZiKOFq04Ah3dEokPtMNpbVbacRhWoLOJBYHBTJhrYwVerUwnvD3gl/0rkE0
N0TftVjIRusjGSxkYhxqIplos7GrgCCDiMw/CK484T6KaWAkXVliWGJcsmz3PnRWf4DWyWyYR5P5
AqwM7BvZmCPLnxbaBqGG0Sy9QaYkwqTOC1E1jLJdgCrbFx2YWJbsgnnCgEKd1tDqTdOeU+xsPBgl
4wAdrV1v23XnJ15jUNmn+6tCUzZhoK0NSfAUsp46pBtpiLaG0j9CdpJSTul3Hr2AxWY2fkKAxk2U
elkabHKk2k7IjhqDPAHhf2IVVNi9EnTgoqHCby4dK7/ltbIvjRao52fK6N0ig9/J4lqs+PH00lbE
kDq13wKmx469JBMrLioKJkNypVbjpDOCVxTyrCqQJ9mKxzbbGJJ0ion2myKSUak4SsskVr71JRtM
kkAA6196ruiIE7FaneoI5E9OPEbUt7LJQBukiTCKG6FUEYECFCRGEfhQcoStABGpDPqn1IIWF8VX
nm0qFYBPyjPWFDovUJcBeqxkaHRTBzDIeKt6VH+leiqG+EVqbipriRTdpfYQ4BIwRgsIZeINEQO9
EvQPiZFqpUoES7uswY87ZF7Tu0ZvIDYVtjiMh1msborewbKDr9BV3tB+DIzBVNb0uRC31WDRw4S6
zqBVGGO7EYY1lRi2CZI1pXzcKlzVoMTWkCywSBtdz95zuPxTr53ZYlaFaGKEit+NQD/UMe/OjOS1
+pg6cHNIiZ0sbZqxdXQAofylsE48hEjb6OYjqPBKcnJW5occPsCXYAb+aKNoHwpPuc+1cFbtBEOF
j+wlRep6wm8Rz+8+ao5ofGYspK0k85YM9n0ZgLeFJBZGz3MAQkJt77qSfGeadg8s7J3AiwXmMyWc
lNCQN5LMvIHBrEH1bWtxzqHXz6+djCtIH0j02WsbMe/clsuFzjHeMC+5Mm3K5ie2DFsQ0l0g31Rc
p0LE/C0ZwEwF/ADL87Q4d+nfmufvNAzdAg6MJCqbbpRdP9wHOSZG8LcKB6025FiQsHDVnFSnFPLo
aVLx96rtowqg0qXGZl5KIXY9RWJa+Rlp54ZAuagCLUeJJOMRUzFrSIYzNsK7X/iuXt/rYtpwGziQ
xrp2lKH2VYOIqNtxWyPRTS9FTtpravZDYm1ijQZXGrZSn1ksVtZhpsOrFJ02p2tXg5DGjURHi66R
D3t1oomLgH11nHoFTUzCvtwSAo+dOciPQ8qnbRVCSgmwPkRY0uAjAetApY9CSb1AldGd6SXlnt3l
lSdFMnq3v54JjunTr0KcW5fb3Ry9qOl7uuB7S8TfttpkvLtFDjsjByUkQHo39tFE5zts40LCqoJC
nifFOWJx7ct33pfLCJ+n4Bno0QHw/bbGNNB2FWaLm6wO3IGZaXI888V2JzBJt8DmVlp5zarx1BfF
i1HsldHYeC3xqnAxHnTgYuPaURBlpfY10tqD2gk7YUa6G3H/Kem5HY193WebIDxMrb4ZsRvK5nsn
Xqb02vT4TTAp9DjHE7LcIwD5PGuO8fgZkUcPO0BaRnRgb+KMCxavJ1Jb7avuyZS3eih8ajouBj5Z
km6V8SqECa05jIlDc75lBAHanD2D53DU8lvs77Ti1sghVo7vIX6S2E85YXjKQOmIoXppjEuZoijk
Dfw/MuqM0b7XdLepFJfr5lusacfByLaWKnqcRiiZSb/8UTlWwcRyariFosHWBxGTffw3S4OyCLBU
tuCcIuD9/wKjsvzX2A+S4l8+/l+lQXrOLZKoBi/wp4rDRRpUDNmku+yPNOk/Z1ikQpcckiUDwodn
tEC/mqJrw//9vxbyPIogGVQiqPIf1Rv/QWAUWNi/zbD+/KX/BT2fjrVi5FZUnkOtvg1pCQhAdrSi
4NRKcTGurrYW7AxRI7f8l4jy8iZv3WEcNn3+FjUMwjtGzrV4jEpXxjeeiST1FWY3qr7RDNbkGBO0
9lUG1gEqP3NvtjFlPlUt/o2cB76OoIuI50LW6NJmMDL4bkqOg73io5RADnR0RfQNUy0Vf4egezFc
LqXuMG/F0jFqx0sQGM+iyJbClTOXDTxP81XPzV3SWddEnfZlInpzCeOI5XhAdqwSZRsaP6Va7YtR
25ut/KhN2Suj/jJJrZv4oI6EfDjHvoplTXeihJSCH3FJNIrmPjDFL3suAdyRSy4viQkjbzD3+kSV
dBWU4I3kXSFNnlpFjiBnNeVhyPoK14QA0kMQ5Zu6M187djX6erBfyetJJGwjEcPx860cazvKLrjT
ZMVXNw6/KDFOZhafSl7vzMp3Zp0MvRg4Uzt50YQnUA606yiintJLuVJlcduojEA0huGpKmGUC55C
9m9tOgXmtEFnscVWtfNYeQrUkULc/B4HVCISE7HkZwl9pTOepHD48lO63CumMfTQN9XbONC5tvCQ
ypMqAv3BnxYFFmDJYdUKj4K9epJIglXizk9CN2FwZpG7VH478p2KeGpz4hNJdzSEn4oMBrco/N6v
TaHt1J6xVnurBHXVcKaltckNEFzNrkRKprHY1z0aLw9K2l+Z9q61OvEEuf4QJZExlu7mveqoMnAk
vadhCPBl4k/nfoRqhN3S6LSDrvekij8UfaD8t2BA9zGzj8TLsYgPMxZyplmbKzG/lDN4KMQ92aT9
ACt16mqKI2eqOxMxarC0CQrGp9xQnVjD0BIP5zCYOqLJynbU1KOmSWAUZ+1ksW1aNXx+kR1myliS
Yzs3fqKRK/MSSvZ1vFaWk+JrUb4UAy4t8m8e7XL2jaHK7GhGlZTY9kKQvHx3qKkTFxiX/ivSeBIz
9ev6o57RTwPNVStjr0WUpqjMbbJ0b2HTzBng1rhCxmumLHXOzblpSjj0vUwlibCW9epe99SwDAwK
l4dmFiDv1twxJ/GZSw2XFsLb/J3ppqLxpf6SBT6Yzs0+MZCmyC0I5Pda3mRmtJH9/qpqC5aPbwtb
uYW7n26yjZADGxnrNyVpNqFyV6Krgs0ixC0Zojibc+hp0cs89jgyAwCqWBipxDEGHGzKEp3KR9SY
GYkJnkmdHNFHvRq6bFjqoHrJCUaAGfovk5Kugk4BaaaBjT77XFLX3ON+0pbIMRU1ktxsJck/R4rw
O4BRDhDbuyKwJwHF0UJxTP2tpv/kAMGE6Uq91EabSzoU+p5eQuEj9xfFtMLHo7mihv3JKiyeM913
5UXHS3/lyoT6bqbH3AR7jLyWEXHvqWpfwucBLYUaJWdZYF5DYBl+TwRA+ipxc2mhAMnJaCg+GHy0
G9/00LrXlfozKs3VbwcE2k9ax+51F3kC9wzBZ/KpVbbiS3uLsOXUjp5c8REa10xJ9gZJIFrPjVBN
nujG9YxidrVWJT7BF5KqV6Xhqp+L3uSDbVUYT9chQc1R2g+CeBhF7ZaRkima0CvL+kMdQML7qlOX
xN773wJDV8TbmOs2DXvmqgwMnAUkwZnMihAOlUq+9mHtDDqDXHADpdx9+E1F0RKHlhxwBwexSF/o
Ubm2VQPA9OjWJZzgIJPsgONKrr6EAcAOiyzUSEoZ260YhY5VUOvov4nFi9J3aDDGua1yFhGdcjTc
ATiaWLU3nTqyEFEJnX8XakZnc3VqAtDzvWBXWHQmGkxaOqYDAQMVea7MIsfA9a+riJX0GuJwum2G
+tOMhmRlCAVP8eD0SfY7Ay6RMGPx+20Hjgvx/rlsnko2N7K6L0EZMNxmozAH2TPTe5IJ6xwUXtJS
4K5VV6XqHIlJciAVtjQR2IasPaZPvWGWa9McXgOjvmXBjL01A68ckYwM8pdAlL5SXbtONEQl5L8q
4y7QyRu1uZMCttbm9tPM9Xs9dx+muOgL4K6YRMuVyFi82oqgUJQaTYTqKq0j8yfjwjP9YmcEJXbn
Mdr2Qc8E3HytGbxpVs4y/JsuLQw4TjN02j/u23HhhKrMrt0gaGBtD+VdyZxwVse9ps0Ux8uYA+JD
FzBaIv0f8di1MueEdnTTSN9p04/SciGasCZQ4ecnhzr4DkHrhUHgKCO1glww/B6EkOijXg10HNxS
vCll9D2E2YkzKrdjHOczoY5OOreh5U44mGOBwGhlkenyP0qQC5lYv5QimeEITaIduB0FTsHP3KdJ
PDb0h4CabQiB0+C7jHsYTiPFhxzXx0l1Kzbquf1t0hwjzVPCPWjQm5uJubAagMiRNVFwFHZhcY+L
n3T6mStrrRPBVOXblHdXo79p9BbM3KtmzAwUZeWDir9h5r1SH4I2w7Gr44VhnCDe4pJEWxjusogi
YZ4F4ngZDVcoaWrPlEiLnqKAe7z0qSxVJTUc4dZ4SQXlWqqErLBWVzrZZd+6hTWmVVE5jcRq0ZC5
8kneiKwlzphY0oyCkgrNYsiac6tXEd/O6sYBEk+nQghzRh6Yk4s+RJdEocojHG0Z0/0QlHY8EecD
2NxMWFCV6GsYNfv/cHcm241jWZb9l5ojCn2zVmUOiI59T1HiBIuiJPREDxL4+tr0Co90c6+KrJhG
mLmHm8koYwO8d9+95+zzoJAIWvaBhFy1yof86ua4twSBqBml99oq9JrMnGVW6OVPju1oXAeIPw86
G2AdPJLVHLH5euTtjEYbTS0+3ZT4QEqMlPe84pgj8G27piX0QfDuz/DUGmUOZDmbJUyO634lMkmU
mP8YtX58HY11VBJhuNGeon8HQ1ZopJmQHG091PmTbndlPvySuyBthqXZnDOZtLKAItDq7UjeDDqr
byib71JJ22bMum/TCDlux9JNGR8DyC5g9SK/o5Ii7NVkPQcRM/JETadyF6NR0s2EeyNbNmC6Ya7W
+5CJI+FrK0bg6ICoHNJhX2NrDe7Q9BFFFxqfTFPgyjKZjPW0JKK3QNU59o+QnIqgXlT39kMWk9kD
ZY5h0O0hZdxJEOaHMM7Nl58iy5Y6TGxZDbkuwBoaGVbTgdzxI/HV4ZjOW7239Z6dH1xshrwjRARv
+mRqC+jJhPRrECNXQDmlcShOdZc4dV4Sfukx/bobLYqREEY4TbEw8HLETTU+vH7AifrG+jZR23c5
R105fD+TY9J4ZY6ncpBtC2b0g7ejQNmklSeu34dO10+cViYhQpTqTzDcprod2YxCpt5ar6DJOmlj
QIVwk7C9mDLSnFG0e7zhyjhn+Og98ecpcLOeTeXWImrbzBhoJoxejdO9yNF6/hufSy3DUI0XAAJp
iWqp/1xbSawfUIdftJV/ffw/zqWQJZBBvhJFUE/KfOffFSuS+Tf0lopM7AeUCOVl3fpdsaKStY3k
0bA0XVN/zfxQ//aynWk0vSSeKDKYf0Wxglrzz8fSX5+5xpP4I41CLpsEhUV0h4UgEvgwk4hDfWAk
oiWPXUhnd67fetTRVRgBkbSuRlVODIrjQBN6xkiItGT5xyT59yEGKylldKiV2r6IBIf6YZoipwiR
yFcPk7KzIkyLMyHeL4MwHOlmWWjVRpZ8rI6mSOzVU/cSyJ3W86MADyMZwUIwUJ/VhjPoqFJiBIoJ
jfecGjRPiF4m6ri7KdSOCpQjWcXEhFcjkTovZ3Kd0VhXzNw3MAmFLaw2StJnUtpyK3nJwHAmtRZi
K2EzxdjKCICOoCcQ9gM4MYOAVMYYhpF9Kcr++ZqCIZUg33lS64H7jOg3k2Qp9WeDaKJQhRvBRKgn
7T66N444oPZ/6jPJggs3XIqBZJ5s32oG8yL0YYMj0voPSaMYpKmh0Iml9ZhWpyzzXroXPd9rObqH
dqEh20QfqEaHpIqA1eJYJYgh6EVbMC4iE1YjRRdo3qy+eM8elVOSMFY8caKMkl/DANRQ97VsWQmT
Hlnt3IdwMOqW1WwZJcNaYbYgKtV55KSV6W93CQ9BErl5lF3uGOzYpZgXhNcU+YkdoRBvM6bmcrGM
WMWMOuAjNdCPZmRLh17Sovrk3G9EAgYGuo1mdSMzfKn1MowrmHotdMCHxifKhL5jn0ibclawPL3G
+ZXSr7v+4ZmlsH8KwkoP9FlkDZchGNdjICNawFVorAYiDtAWyGm4VCnvUjpxDxnUIMgfNLecPeOH
guEMf0Jnqq4sZx+Vkr+lHGEAKU3GATtRGhDeoUyG0HRUwkwaVYK8d5MHcmsSbB/ydgSCFBIlVcsf
WY5F3moJi1uWZEfr1SEgP9uSQmoFzE/kid85Gmch4qnuO5CB0DKvSRXLiZPn7DXKjNR2Wii3BAxm
pODqMnBjMWPSPkhun4LBcrQKQSrNCldSaaO05es03PEpia+H4HwrzfOdneNJCgQ+DFxJ6iIUOft7
Kn4r4mlq5sGveWmPthWjWUeEciccUVbZfU9trx6L5yWrL425qXUOsbFXxFACh4uMy0vkTEQeJl0N
FCqoX9Oq3IwgrYldnzaNdA4YLxiqfnpCMpsovX6p7wg48yLE/da378DIXiIPp0FV3NBpGlIOnGK8
6Bl3CNlB4xA5HWLFCb5j6yAJP2L6AwgpjbrFyFXShZ0TPMOJyDTymZve3Vj1Gm0qsjPSgsBPkmCS
O77NEsOA+VWC9U3bjREpTOaPQbwqqnMn77qMhaHYJThNjWTfRqodNSS2GfGM4JFr2oaLCrUvDM8H
U6tKc/rgMSvz4j2RyRo0GAWRnez8G2940PpwMUsGAQuaBNH1t5f6/0q5IjGBduYvG95fH//7hodj
wMRMYGmmrOEqUBDz/77jvch9imiaym+egNde+PuGRzKWhMWAtq0h/32b/L0Pa/wNH8GLNQ/yD4Kf
qPwrG57xVyvBry8cBekf9ztVlypFzMVig6hozO4/amh6fVFFXlbp7bwoQzSTzGvEuv00CgFjY1ej
cCZJeJFywHwIqJaa4Wj0mjqt5I2h5dOokhCQ5GjZKeAQv0Fjicqdcn+uDMOEWFPI5tkKwGMSw4uG
jNkO6rtunEcgDL9kQds2OjM7KTwqFGQUiLSKYkg6GWUaWxujo6eESgqYW14/P3s5PPWvPhVh3IGt
Rih09Ac2rAeOIwVmYNwfmlGeq2Sn5Io6idTMa0XxZPbGdwvu+ZEUs87UF+ATr5JxP8RpmnDqlQ+5
xAonyVhUY3hw5CUgXzfjLNood1TX1kDEyr/vzUJhyEUrQRQTdcvSZK6pf+K8kX8r8v54s/xfHv/7
zULuG4m4aJpBUv4p8uD1JS54lNQmSnbN+kN5qHC3qGRuQxFkMEFV+V9TC4WBBtpry1L4ttws/1J5
iM3nT+Xhn576b3rnP8DKht6U9LDLozUe0LnMD3P1ihfY5f1Ga+ckvqlzI8sOTBoCcYWbqwHuurdm
huGyaw/ZCmVX+9gJCPYOmX2fpSP5szi9gZFrTB5heG0+4dbjEkcui0sHnlHtLBaobdY1OywYvokx
pZ2SuzOM3fwhY/OuX/DNfTwJ1sJnbHdzAFg3XM/GhPBI5slOvkmsi2ktVeanMnlCmFmFKYQQrCD1
wXwyDnbAbvWTbyOrMIO/8iBJfJTvNGiWzyNYqdoNl7RRxrW6SZfmARco8jn2q2A7uxBeRQDrfVjL
eGUZdZsz2lEInEPnrnw1KkZISqB+YAfrj5QaZm33xjYUIwrqZjJc5UtwFXk52SpZLUx78BfBN66+
R+mn5Hax0MSuYfzg+YCJDY6/g3zoqKJ9x34Z5uC+aV5eGmVjxP6IbM7VCHAawYTUq97cfYrZ1moP
GibFkyFONhWwcSzRIQhuWhYUb8QR05Z5zu+fo+VIAEvAZGHSQaAjfogHQFdYhEwnKem5Lo3ARz9O
+2VRS75AbutufLDT0r06PF9QtETCORyQ/0RHiIrjaT88a0d0nht/IFshwHsnx1vsIcMRcA+sqhhk
cOaS5OnNOcEuwnd7PNU70xO9p0vJzptLAvrT0Wx8FXdXWqlTjaqusG8vhczBOnHILd1yKh9hpfFf
Z2ZOR6YfGjobu3RvmHAdahOlcARy5pBLU6LaySdh8hWqZ7tVfTw7rTGplHWEAcjgs8zh9beC3fgA
zLpvIPKEXswjLzoI+/Rk7fVteTbWqR0csy3iGxAqGXx225qgp6TntXzCupQcYVjRXqURZfnjXDi1
c3mjMtOxi6WxIkSh+R7w6kCiNw8Z6Rqc2+e8/RsBAgEs05OyYHYFrtjyCOy1POn82w8g1btqhUgw
w/4ETpnMz8iFuz4xaf44IVpg6iFXu/uu+X5/Oo/lfV2NnhvjH3hXfksHUzC7vVKX7TjZU8O/YsMy
3YO0zoGgRA1ZrsEvs4X8VKqdctXaD2sm+Pf1C9NczJQ58zJwlYvIK05YgLCNM9XRHy+KmFY4wSz3
X//kPmWc+SE1i5hDyZY+h46Ch3uN/og79Ku6sfnZn/lXqqLRhY/w+BL2Oqqn2DM/WnFSjsjqGX8u
DLS8q34howkzPXgfd9BEBAXiznJrOLauSKnXvjK6VoDlu+gGwf75MnZBauPjvQHGcrlsRoiqqn0t
PqQVYJJ7OhHP8WaY3r8fU0yvYHJI45q/UDn+C+ckoIpf4JkthiniNrBqPqhZFSFRXs4f08eUTnod
zTvlhF7JVGeMJTldkv6R5oDTo12vrStzwqFgQcbFMuH7bx43GIOTu4+ZbVde7vwwVMwG8NjLS3lZ
F8YKWZxjJFh8H1N41g+CYIfp69bI7Mz+enu/aF5F0gREb+cFdjMmYPjJk0VA42pORmDum5W8PRaI
YrmQcb1x0+yND+2DFGE3IB8YUpWbuDHo6gByVeAiBvOjOfiohb6g7TXF48H9Bihlrs1lr5jJnuVb
vjEn7c29ytx7WNNsWNcEDZM9yY8YVNWLcU1z31en5uIF61Y3xWZ5fkH3X1G4pCfyXr542HS/eLZf
P7jvgWahnHNfT4K8JxiEif3zYnFPoW7zEQDRntOe4+8jmsM5PCb3VclfM0xP5eQEHP7rsKNpOrHA
b4cer8qnc7scXdUTHc5vbrCBB++M9pzTipNMap5JDsYq8cnTO0dzFjS/XamL2s/muQOdy4dWjgRp
bVz59EF3dfaXMGVMkUHCt5HWZgZxv26G4Q99PfY5+pykIaA71Oa14Q58Ch/dIlInxuxlqf54LCy0
lIIN/EVQnQIcOtMRZLCf93dO48U5WvG58BWavncf8sMkdWC5o29CHY4sikEbDK4HJ267IckxcTXV
ARpNfmjiSh8v23e5Ir+ZeBVkN6cEVzY7qE6kJAlDH8IHmQabbCVOC2fw0O/7qqe81RcoIfICYahd
v6mevCT8YJ5xHUDBnYZv4TrwV0DFdsI6nd+9YoIZ/pbgH++h7G9PDK+4bFIuFXHKpU1C4etTUSbC
ASP//LmM189bVU/IXHTJdHWyb+QHEz6pV6QwL+7fuWdokm0lG5imdVzQOLP/aVWItO8vR6i/PP73
qvB1hJIUTVIN0VI5EP1qc0OpAgmK3wXk8seUOkzXSGtEYhrUXzxu/L5soCzkcbjgFOtfKgmNVy/0
z2bsX173nzqGajre0SYMz03S0p631RQBX7iR+8+H5jU0x7jRQr+Fr9aL4BxhyTZTzVo1gJesL/n+
RiD9Qi7fci3w7tJZ1Q9d852rOwl1bZWeR/k5EYK5rDslTrJk2MIfGggIAC4N9sNLyf8NSSAJ/Xu0
T6rZvby0yq2W39S0XEQWvQtIA+5r4qd2V7ViVMuQXq8/AU53LVQXwX0glVNQTJZRuGqNlHYkI3I/
aHKGsCvROtMgmo/NVOgWLU6X1lxF4doQ5hJN93JbGnM5nInjcYzQrGvXBjAP9Lwn5Z2l3xLMLtH9
1JlYgpFbtotYRMbaONrdKdCE0oUEfqImlyChWtVZM/wyGy8lWfIvkR8mhcYjIbM4mpMPvD0Tlhww
ShI5B0Xjx2QiV2gwTBIW4tbNpbUxf3Ecl0j9vHHHXEfOrxxGEZIGwYpYqaXGVKpcaZkjC/OYhHpC
1qHyTiX3OhBAEmw0WHf6oUE8B/stUza6TSCr5al24INYdNRLkbsyrFmvpIRXwJOKFD+oZG3WEldG
b471isRM0Osn5VNZJCU8TsJ5h+9iR3aY/QTgYa7AURlU5kzaI6df9r/xPJ6e7JOSOkxa6Jee6re3
YT68jhJgrSATO4BZnFdcmO7gQrKLZJkxCamgcTD2IeVFqxY5ENZ4Kd0XunXCgo2DN74E5gavnFUs
jE7nnUXaiNc3xYDBnEP3lSkI5YtxRjs9MvN6rEVEMpWPfV390Fns7PqsfmDOY45cDaRmBZyMLxB3
I3B7xYLJTNdg2tiQy0sdw6E+SqdJRX7WiMomgJAszOlqU58RSm8V3xLWqH0tHCAh0UNf17DHoMui
AjYWYzrrr5h0mB3tsmt45AO9Gw6Im+gtTJZPCdAo8urayxUbpXzgbXF+hhNzy9unbcC+W562xIE2
4+JahSvs7cFM/bh/Shiqw8ljq6dn2tfVG8xoKP1BdojIlB/Bjyg42+sim3fFQngNGsXpU0zxlkzy
dXVNtpY3rMnNOpdncyl+FbfkkxZ1+6l18K9UjiXyDEA6XNbv/feWYIKbshM3yko8UBidn2cl4AK3
oa4Z6NG6+/bVhGNY+aTRb2WuCcNJ8kVQsqg1COp4QRScgnIfYYM1z5t5E8zBCIXv/Yn7VhnmHUwk
tqkEN9t0ePoRpcJrnmsPR2w3Fhsn6K8nkgTOkuYcelDZLmWQlAi+dRKHuhsjeMCxuQrs1XOVFzPA
jiQi5Twt8rgX23GF20eHUkQv/IBZkY/0Lq46oKoJ031fsA5C5jaGO1Z7PAZR+dNsu5gA7lWFNK6x
CwEvAv6pHxYp40Ct5nosXdwYr8DsF8f2c3VBEbBDn/Z8E2IU+sHZapYpRfSDGB11l4VzU3TUxpdS
tzvXaNg5Zg5e00xp/A6HrECfNCfyJa2JpCbm7jltd40+ixlfEHjglMk3dpO7aJu8a/pviJuUm+k9
u2/GGzqndinWkzlxurqGNMspvlpm5pkriMAwjLMJgY5BAoY7zqiWrYy2YNrp0bxlV/X2uCU/o//c
6cdhq85STE0Qo56fYCLQbiGh4eDCkFT7NCnaWmTyiLZBAQtvYod6eK8SUUPrrL6UFQne2EIH3FHt
QsTHqzq40BQloDXtJEh4mcKHO7l4bB4i7LzvcPO6RI+Mg8p3YWl8MeKWd1A+rI120GGXIv6FxkqR
TJzS6XSfPDyDxZyGNFfZ+4v1y4XB3y5k5HJPhA1RPLvKjT/pESBFt44Pu5k/kZJN9BOriWLHGPgP
4dsTAE990w7Gwdx1IJ3W1nu6r67ZsbjKPwiJidDbKLcUzlG5LGEmJxTPJGr9gACZIISfxVey1sb3
+5HtqF7WDkztFckT9Klvv8UlxXuIdDvsMt01F859sq1MZA0u6UeHbEdKD4Uz6Aob66ijI80nkVt6
r22ZYBowA8WXcYuqU1EBIkXvkX2iUHjGt7SCbI5xqZ9J3/hEjZCkocMDkkIoryWm6CnTdthveQxr
9D1lWeLjZEHu3ZAiVLCJPnWkngD6azDuTfXfOrrGUA2DyFCqKPFVwP031Rtt518b4K+B8a+P/0P1
ZpFPo1GcKbr1mtD+0gAHNiDR/9YAEph86fcOuEVr3CLwRpLBG6i/tc1/74Cbf7N02XpVmpSaskYs
6b+iRH69tF8LuF+fuvqnFrhVpE06dsTF6JfnewAOPOlcqq9a/zGo/Rssvz66eN23DqwrVHcqLKoL
/I1XA08zpsNPuE/llQx1oydflACrwUa+TPjXpF4+ic4ynewoHIi9rx0ldAghoZxgyPjsfBM4MEpd
ZMczaZkh0f2SHBYABF3rpznrO78RZzq5jsBmvoTcrmB84MO8VHSOLvW2PFJuMiaOp8U8zID5MtkB
0OJEsYOMKvqQr7iR4ml5bJtp3UwZcwLAZ9LKYo/wa7LJvhL17eVYB48fT0oyV0VaMKnbzkjMg2m+
fDC5m714OEeoO2AENxXBqeIuaWb3fPNEPiKCqGLbx8jUTOnnSYCRh82zsRzA7JRhsPVDiPx4MeVs
XkB2MRGGiB1rDpafO4f1DlPOurwyM0Yuy7iQgd8RbjJHadoSE3Sxk0rfSsMyA2C0uFNFwdifgxzK
1+G03SZeMNOddBWSOT4Bq0+FCLCd4mVI/Aht2LRejGtpl0rfWLVEKPlQxt4NAx6zutFW8vHxocdQ
yNvpc6qcKxoupsPmt0K+JN6SN3Ez7ikjSnGCqCQt9vHKB67pkc2jQyX0pHrSGo6y00A0twvGfHuA
39Pkh/bXkyYn4e1IDk+aMgUr1D1moY5t6SSco3f1lH2QGdBciQxIwQoMVIPAMHc9Ls/BRRikYslt
PFxlQ4opNH+zqkv0oN04bR4ICOdPwqQTv0tXIgGgNHmBtJWr+L4QmrkgeHW+aqHJyOw4De2U1H3Q
isy3yAzJ9UNprAGHpnGo+XdyHou9QkIauM3iPSBkIvNBk4OxzMeJALpoxC21jqMVz7C7SuHnmFwr
RHwMFj+qeQO/NOO4T3PXlubRHlxnTmzuhlmwupFNnzVX3DTBCmU+Z4tXdWgHEHJN+9H5CZBRpKf0
KHO76H1MejFpAdhiMQE+sd4xVXLC8ae/WN9PCqDYltVlB4UUMcTeuPvgDWFP68sesxrH7nJ02+dp
cBiYQ+52GKV2JN64kj/cmkt0466oSc3Fpo1r+IGsgkhX95HPn+NC5VYkenCcy4FF9h7587M+Qpe6
1BAp7xvwFClGo5+ep45FUVnm6Yxb1TTtu0pyoJ1aNuvDfQtktWre7v37XdcJknvHqhsjGAnz6eai
Pp0u9OotDiTDu0RQRtpZuQWo0PsDZxqkuf3k8hLOtS77545u9wDKP7gp8wFq/+A9vIKQ1rXha/Pr
qzNh07eahBdoVU32KURwR9GuX6RPrkcnmCNRGBIu0Tml3ope5ZKW9DE86R8oKlFvgNWahj61HuBS
8auhddV58TZupupGx4vJIA8/Km3VxtV+mtk8o+dnM5szF32BCJtB/lUinhbOkhUp9CLn1yJx9K96
YTEAWAOqXPV77mAtR1I+KbZAQto855SX30z1sRAN0lmmsXQo0BOPg6Od0ps5FZ5cGcO0T3o7e1fD
pVZdb1Sr8Uw1N1xC1qlBrJtwqd5ScYGEmXBPeQv2W/jO6ShxNlTmxDLNMPX5tTwrYZo+3arSZkFK
9KKbCwudmcV98hrEANMtvdpcizS8ZQqqSPuo2hm2zJNGv/YcLVTPvN2BcJrQeN1Yc6n4RSy4ypkM
ox4bP8UD40ht3T4+AsEgGC/Q/IGTkh9BqacfrxpEqI6egt82hmbwAFQpoqTBzNAnc8xV5QlgPqoL
/kb9k+FFy9WyIG9wmsZOs8W3dh4frvmZUGJf0qOEZZyqOfN6TaI8Jp/w7t4jlgY6dR797qdpHsrJ
VmQiglwvObWpjGKDaniI3vV3xbTVNfZ3AsrorbccJkNa2sDdgmCgLz0fBZfKXmsyuwzWzEbRK2Rv
XAHIhHjqNOYBsaFhfQCl/WA2c8IHOY2+U4JSCo8uAtz8ZnShPyfsG/iYJxECndyO1xWuxOKn5i3X
6t0jR0WrqfDs6fwbJtYGpCeT/t06tNAkOrx/rACO/iDLdb2SfzhEYPKeSl2x632N2FNJx3rmVg+H
Ii1h2MKxpScYjaNE9xJALZR2zswtf4VSwttaGCiH3rrYtvAbIHBxKmkGJC7VvZizd7FAA1LDsLvi
MBC4ztlSTRwh44R6tOJ6NZ0HowXQIE9k4xxdV6W4Ke8HK5sOwLLHXZ9PVVFwBLYnGusqtsYuctuR
CQRymSSbwdnBsGkSUgS8pT7LSFIgHZOWqPtU4ocR04TxEm6T9qCi3n+yhTpwHMgMYOXrCW3BkT8J
v7plKYD4R1PEGO7hm5WLzp/xuXhOduRR3OdpNQUethIDR20nCp3oUzdVZr8Vc//z/8gZtkU2hMW9
+a1muhXlUMdh1P7pl/95LHJ+/q/XY/7xZ/7z11/ykL9/S+faXn/5hXtv43bYdd/1sP9uuqz9vUB7
/cn/3y/+vb48DuX3f/yPsmjaK4Oir++/1J1MfeHKG/TyJFH7b+BaFI7/7eP/UbdKcLL4n6oZhk5I
Io/8g3ADqSIF6D9aiH+oWwnTohR+/UujL/kLBVI2dN1AvSHrBmXrv9R4RJryF62igYfvv167/qfO
YwbaILl3GgaGlWnYwSU6Ku/6PJu1Hjd/iyxxoh01wuomemkXb7JfoXDfSF+cl4a9cmCPQnQerO4z
8/LKQBq9NHcbMk0u8ZUTc87BL9m2Mxp29ezpPTfGEdZ2c4aGsATXI681zRbRlCtOf1MBPB2Gn1qe
yFC+ao8DZa+sUMixyuqTqN7FkuYqqjzt23lDTkpNhJOmYVldiwYW/DjdpiDnK2ZldaLt9WApor0y
GRgKHZOM1u1yBnPNrXjsR54QBpECuIRId0RQvs0mtkcNfx2CzLtwhVXQ7LTQp2wOsprQPXkmdQTf
R6UdrBr5WFt+TfwgrrYAhSBI3wJTdpJ4j5gyx1paxo+InCx3szdZc6x83TygE1Ml3qfYI557aU9K
xjZHSXLIuq2Y4LWbDiVfuEe+7mfLGG7KzNooDrJNZo/wdEWIvCvgxwz7SWoiFrB6F1bMHkc3X47m
Gjsxra5jeAzwGSDAU/aSnzDRiSfygYam35tLQgcx/+1w/rHIFHiNfmhiEZaB3jRystwdvsLl6A/e
Wpwas1SZQp8tT8n86Yq0xWTe08+uxxOEg548Gtc432tfT+Ca4SSeE1Stl56kbyihIwTYD/6CSUp5
Z3wO3zUxlo0DYWWnAn9kPINPAaskcunH+vFNq0+mR0ZQVEkMjblHINvhN4I8UdnpGjpHiD5IR/7w
apHwHMfjwESaKpTZtzM8d4DMAWIY05KRYI4hvZ+M0joe6DsjLXIi3e1YfjmdXO7ZEVrMymqnlAmU
X2X73nNZKRjmaKj3vqhQ40mEbduxuUTK0NLhCN5KxuG4wZrEf+kK20ly9oFZgIcb4TZ7kOQmfsIz
KRe0Tlr1YhLg27CiSh+6Ja4CayX1J+O+pVeV5F/Z4MrFx4hvPimQ2xOoVp3EAsc9KGFmY5PamuZT
jk67oPB4WXS7o4zU+NyvpzQs0yVNt4bm7d0tr+grXGSvvFrCqbw4nra6XwBOBLrOTvHkDWZrp2K2
Rwr4GRpEkn6cx3d7eOw78iOBXpeTUYPbYYscxuiVcRPUoKBs67P+6LfjMt+jMfXUUzpNp93psY8X
8V57550K5qMj0qJ3+miBPCtdpOqOVIODOkwaWGNEcSI6+OBIMraulHvlVmO33bYNxvhpPO120c0A
0pod+SS8vlndCU3zdUbeiieBINcn3GbsoVOOL0h5YwwjPlVT/WkBgNRWQvVCZ4IhiSS74fpUaKBq
zeKpzaRp6saXaKMiTDj1vZeD2jzdZbcvpm05f5bzZHM/tJRLMm3AF0KUCMzN0DlCOec02ZAEb3nF
RZlyMiYuDO2n8Dh09+/a+DSCefRcsCKlAnwpF8BbLM+7HzDwHrYdW3BTvyVjghP1tzIuJeH1eeY7
EgWfvMWVbt8fLEAjyWtoLZrXKdmER5qX7NX3HI/RhAo+KqFGv1g3aGYINLiVKbDxc851DrWh+yJI
APYEwwRWEQhKMSNeRqDaluxawuULsk5NxRm+LMwHlWabutujTM03BR1m0Y0+JY2cwyltxSr46XgU
Ardtc3xG75JMc29kOm13G6wRKc/++3VH2DRMG4quwauvayWbENIucXzimNF6Mql+vEU+NilxUhmr
9OHVF1Unr9c3EQmFdCRXZTbrKixx0F1ZEK8MYDiam/gpEAkxj6H8RfHBMhjZ9LKLdk7/P4OFDnqD
YnfEckuY2LJj7hFvtZ8sn2f7++imx2ATantkQ2rry9aqum9q6fgIXXAI1Ph9T/jdsLyTEI/JW0XU
Alq28+Rb4/S2vCWlb50y+yinxqnzund1E72pHADjk/BSIS8rHoSegpZs6BqLFNrCpgr3FLb5OxOw
K9Un4wzcsKRwnVtUzVHu3xfU5MEy2yhv9CQOdx/BNvwUL3TIrWVdViiOiVgCt7MySdolDJEcriUE
Xhn/5ru0A1oTOJFX+XfPmPK+ABFbCzdoaLiQawRgtE1RWTFWOQZPu3zQUOKoOFwR6EoMfBgBje8K
Cpp8T9DgB1OQicY4OUJStZH9eC3bBFSWQGD4XDllIAV7yR3UVfNj8d/aotiLb4MbTlUSgclAyZ38
+nxXDjqc32u8rmesgm5OS6LwiUl0FCIL62V5fM7KA0Fv4I49mrfFLL9U+ro5oYd6IHe2oI8zIVnE
3y2Fq/lRrNK5Dv+EnksHh/c+IQPPKGaNr/JmrunGFD5RU068tJp9gehmQ8vDwnpHo+dh8NrpHhlT
zqSjk7Kj0B0nI2eRL59zmGCkQHbeDVNcuEShDWwix7Vw61o/tg38vQ40aU6mN2IXEV65+A1vMYlv
iFsI2SSQcfZcjFNBnDx7xipevtOm4ops24dlw2Zmy22qCdo2GyGe85znSwoN9ZYLc3OjHhrpLZiq
IKnJinMah9OusFJ29XipOfqSWcgNfWI7Tt4QsVehb+TQ1pzHV5h9sAMrqRsO3yUfCqkeZPOEM/Zj
OXbHJ3eZ3YnOAzUW4MFYPnPJpGhP7l6iY/uEDs/OdqfbT2THx/hZVtNnfpQZu8X28y1FigMAhp4F
rvlXppv03bbR0biqS1iGR85/4VdxzL/UeiXRAaAsc0A6kdOezBVEOeU0usSH7BTsk5NwVLbqulgw
9Z0TRLKxDtYhvkrv1VtLuz6Ys1nUs8AP9xSJDBxBLG9E/iyN90px2npt6UxCuO1d/qMON/06WkQL
cVnupbfqyCGH1UAI1jloHDpDzxNETkx8isiHMQua6TWa/DDQQU6Cd8V+xTLW+MrrxRBOyJC8PqMb
Y+VRmNGcGrcmTdVteI7P7QfTVFJ4KCgpJGWUG/Mq0FysfA+JCct3MF6N+4TTOn8mX+QL7SivgQ+0
D47mK53ltX9MjK/0rB2tZTGV1799v+C7IetO2sDr5LC7Ct+EYUvoQTq4Ob++ECrEyWWuvooyvq28
sqbxmR4lUxV5ra6tY0hTzJjk7VoCyJlwwYbdDzxUHBI1jv/a7gCe2XPxNYfs9A8hHT0YTUL7PuKv
KSbJNlYGsjOBuqoVXVTWJ1Z0JhIluRJnPi4nFXAmuiH7zqdObOBZA7tVOEhq+EmAGWxDviY48lkE
Sq5Oig16Fv6/P6XOuMIeN66qjX6uV/iRhykKnDMehc/qHCJ0ijdojy6RG3sCAX7mGhWQyydgLYfn
PtCP/Ud6lveRH7gWiZkvCVLt1zucMdfH0XgzF69L676Tz/gIh/NLLJV7+lSlN+P2K7HBj1xjQSLq
Gxsjr5oAc1Yq7AgRSbjlunys7v2sPMo+W5lXZlCu7IN2vXbH9AvUUn4UYGoP3I6AIGcRYT+2DiQD
2z+Cp+4zWYGeKw0X3zVOFOy4AnGCvS+5zUybaz4RsO+jj/7zLVnTkMOMgotKdLot+iyimHgqM2FW
hz/Zd3YyQfE6ypbPc9g95nGxHe8bg0tIJTqjXHIzxG4KeNXNmwldfnI/UXlDct2VsndQdcGGqLaX
2dERgM0in4E/iT0c7TFYkur1yXc/5AdcmItsb77rt4CopMl9Lcy7r2Bxn2tHfZ/4Jdq2ZNXPjd2H
Mk+35R5QmDa3IpvGx0RxpW8jdbUUiREp6vTIFmTlZP+bu/NYbhxNs/atTPT6RwW8WcyGAEjQkzKU
2SBkUvDe4+rnQdZUTWbWH91R24rKyM6WRImkSHyvOec5u9AbT3AAgfmxO0SjBlbLBzHerJptyqYc
XR3CqHN8xXS1YpS99F7Ln2ZfPYGsQI91YXO+Sw/WOTtBAutw+5IJ8GZ9pA/EyyZ7VBMBhixK5jV8
PCql6MjYcNhY7+jnZZv6bwb/g3C0WZF0HDC3pQlhkj9gFUe4spKs3VxtjXvjPH7kH1lCTbLmqyyZ
MT1DUXbDTHQgDIh6v2XDcc+wx2D3aG7aAwx9NhHTRozAIpCFUjTrZV9yGd6Sa0h+uxdeUM+Ir2XI
pYHrqXHBoYvCg9jmsbeju0YjMT6/6sueVnSmyNXlBTQXPHNchaE394jFpC3JGgT1ZRvWEjiitGE5
FMezsM++oH9pLevatdhdVHPt382YhTIqy2nXYFygEtGIaLl+legNFqEftdr9F6/CrDvJDGcKKJgR
83xEvjjBJHCMK0lY8bMzNpcg5/lXRzwvNUi0rt4VfoFrCQmKBIkjYcy8kg8xoCYWy2WytVh1LBR/
qKh0L+xDqp1iAkE7QbxXaPz8TX2br81ii7WF28z6s38onhnGCbNXPQ8vyLWVGpXeMqvjm2TGJ5dh
BnUd3P5I4N2KmXWVPyXRnv3FrnmIM69jLwUzmZDHmrLZbkgyRkaYjoCsYGqv6qPNDvkEG9e4jd8a
/RghYiEB4K48cjgIL8WZX/yu9shl2in79omzeCl4+5tOaPSmPA1nxU3vrCvpExy32UGTH4xj84Fe
/AFatEVhMl+k13zP5Rr2n8nyetzFgEZ2mH5v0P2WCT+/zm3Jlag4lLzDQWV+a69Db4NDqHcI8vbN
OeMcDFkzsOQnMC3MsfGtoL3pZC59ig/+vhGcBBAlC+nyhaL8XobLywtTgkNHHNEKFK2XtPVjyEZc
RwoujCg2B3A+RwCBlnXHQRLcJ/iKN/1rvStPzaEDv7JNPQj/70F2jF+r+5FU2eJirmnmlxMuQpXP
eDVXV+1xoG64Tqgav2kvykv8DeOcQM1PJi71YW7/k+dz30NPJJGBF8taGfXcv/GKaJiefp3P/eX2
P8znTPbAwMYwFDNWY/T3w3wOL7Ala6K6QKwkRnd/7JWxT4kL3IrF8e+f/Nd//bFXNn5jykfQJJ6W
vw+/N5YUyl/2yj/edUXmkf1orcqVpsvjqWzPEpNpO7xg9lgcng4rW9plMYdXwaCEETgXUQKtNd7i
gZv1b9Gbn+/FwVHr1TN84QAXa2WHD9kbWRDwVNkWFvOZ7TP8XgbhCphAZn5g70/aRzLb/rW4ZW+o
C+mq1i3lwJbcQKZybKmLNwg0yamVocmsagz8zJ/JY3TC1jWpiVk6Fuc8fa05I9WdL7Fpg/FgR9KR
Ab1uOGwnNqnmWismBgim8oZ1Gf7YI4HctD3TSjO37WFAX4ZghIfcAa4rkP9uULst62Qu5yzNxGc9
HbcqSqs+vXIYmaqTDV5Ps4pPlrma2b8IKEASN+scnBVCQ3QF2eouK6zxKVS9WPWkwusGDxhDEXrR
rhhcLgSbinXkskCrloA8rV0NyaZjZ+UWxmVetsd9yXwRLyU8P8/A7uKFa9hNMQw9td9O33OuDWAQ
cBebPXgeJM/ljhSaQTk0DsSveXjMpvtOOZgfkX6Xd3fxnTWtXoJP7rJPmkjiaO/yQEgAC1cveUQr
TAafiSqfVQoBJ4cRHdW5Uh6guQN735pkSXOlctqn0WPeb3+DriO253y4pZAukEbDr8flS8Cntukx
HujSXh83o3ZkF913VLMQUVZopNobGktW0qJ/ngmXwT/wIuzKO8VtDiaUEuqwCv4/csEYvjgtkXXc
zCd5y9J7JX8iJkVhFL7LW42OcQQJ4cpAi0FyccpSV+SQuQ/TRX8wD6Vn0eD5DrspJ3CDXbUoCA/G
K5iLbhUdpnPzQtdGD7Qa8kduyIpODAkctH3dFT9XuqPzLeZysyQ/2sKbSQIxoSu2unycHq9ZN+uI
GSYNPv8pG2Uz8Ld1NK7SjjZMfhbT9VQzgjmZLdxjwtIK8u3IY0CIHdriOtvOX2mzTmRWjg7cp1nf
D0RtPcxfJh1641mskYAsXsG+c1XXPzhK9Q9mGRmkcBHe/mP0kPU4Wbzxi4MSr7WCXbDB0LiyrtGD
+kGryEB2pp9kZrtLaGSlDWbHI93ieGWqArCLzdgm9HaSm12arWQzwLzTJ8oNm2Af/mjIIRs3qq/G
xj+niMyCI4+Gh/F93cN4lt9du1MMp74J12KBnhHVTGFpUMpwXaB7uEEbfy4ZFZvn79NhVtY3EKhn
VkXttMTRsGrXrkgwYYjID3Lt8aGQ7qr+CqfXjkC4a/3FF0psBSbV5V+M17+P4ZcbJluyYAgi5FES
QEh0K9CpU08wEfZkvM38DjiX6xsGsfjNumZb/55Souk2dM7jFwFGPKvjF88uy1PWYkX6Wr7Vbyzq
+xuQDf4IG/iQVLGuFt7my6wfuoKwIobPaXQxHprYFjI6YK6O2k5Ejsu9BjfH4UmcLW0TbYE5TCv5
Ds8svQyGL2jKyUjuu60wES92AvG0LAWZlNTEaWLjPsFHyqb3Pn4XxUfr0PJeu6JCQ425oRwNNohC
hbN/lUwcePb3y2Jwx7Uxo0VGiNnu+nEPhSk5hZmNEIMLHPCYswG3mMsrmJrnkQkb4G0u3cJyDSYI
yYWz21AFM/w3rBUKEVxj9jOX8EB4MtjMgpVj3s7XaaprXocv62zW64lt/20anOFL+RDun6UPg+Xm
/Nx9oYjWN42+B0CQhw4/wbzqm2VKmHJBaZ14G2+Tm3oNt0tEnxMfBM/yYAd74IvWtW0+pW5t49Fd
pQQy0Lb5gH5iylf2jguIRUtPAWYhWoQoWLX3xUwYqrMYurjn6MuTN6alY7pGcEgy/G76fvlermOm
S/jnVnjovM4zLgTExycTyxpllp5vfbdV7od8y+KJsmd8CY/cawYCkAAQPytrmaYL0brhUZF7AlMK
wUsgUjA53xce33VNgPih2JPRBAFDueh3Cml+Ct9G49/mXfiN1fPYu7GKE4aGjE4GC1J/KRKbFavs
zRoACwTtTv84FNsWaTxiwmYPpXfCQHbmA4gAIDSL5S4/0l8HrB6YCRa2yW8H6N+wwqNzh6WFOw8J
L6A9mfy9SgowaoNyVQteXhxE3zbouWLy4YmCcrTLP7iuw4ehLcWXTGEnsSL993Udpdgvdd1fb/9D
XQfrRUHyv4T7sTH9qa5bopRkKjRd1NQFavpHXUckOBZf/CcUXVBPDX7eH3WdBT0G6wjGYlVTpSUl
6Y919E+78OBb8b///7/yLrsUUd42//0vRftLXffzXV82yj/WdWKdCi2LaPEcoyadaovTjlQzBkMB
SQtjhZA6VjA54EXVFiOcEDwohbjrzAm0BhP/XNrPRP34IiNIRHOlgFXM2Dfzc880JDaO2oDPgh4z
XqRghavgYTUQKaAuAvRHr9KikkMq1dNLpRgdfYvxe9KAatLwnnRuEX8KxovBlT8m4aScIO8292QZ
mVpIdMeroTOZCzGioi6Bo+cqWeOkuoQYdty3wCdEgmvBedUdl10u6GEGrgyZYoxd2GdKGSX4narc
juia5Jx5BlVbQWhI0S1aE5jNZ0tDnMGehaDnVO02Ft8opMOT8ITMmCEAnPjlq1S8dNrTjGuvLTkI
RiBRIVh0MafxPOUsmSUJiSITMsDfCeo4qVoVuPlLfmrYPSe8W+fsNVKexBHLcvtVW1fLQJ35FuMq
6A023KTrtDdT3Ksz2J7RWI0LTKuNThHd4GgMZKB5gnGaeyJnOHODyqmZshOhkPu2NBJpRHT3UPuO
T7Oew+np5g1czEM5SVsTSuqCjOFE7+PJbSHgz1FJQ4pDYQQsUxDpMO8DqDQGF5g6SI8D+zFhSlYj
o7bhaiCCk5HYK9pBRJRej7cGPVY5Q+MEYjUOJmsiA6svxT3w+RhDScRCtYj57UU1V8AnoyM6LmcE
TQRTpyF6YxNpINLLhRbNkmxnzA6G7lXU67VfPPbR8og+wXiGDKDSQzs5qnVSy7tavKW80jTlLho9
g6NYqzKvD4yVlr+Qe+WIvNbAzNktsx2JAYfBinXEbMg6qFE1Jp3yOg8eZX54ZZWkvtwUEqoTylLN
Z/PcprZcf0WhvlXEcKfWwybwy0MKzCfVR4Jx0l0ev/hMoHvouKqIHfhJRp+pd+Z5znN2/CygyugQ
6owK/QU+zYVY758FzbjBD+XgVnHbfApdQoRMpH1ko/xtLpLa0/qdjOJSADZjcAbzeUR6vq2Hw53U
fkhBv61RhVfSeJRLzgqYtCNJz6UFGLQi4kKk+i4+ekh105ASbCfYmSKzOtvJfbTph4FVJ1ZqIdvW
pP0ZQNKkWnPNgNTcQTwm42cgnJMJIWyyIJVSNtHjdmqv1kQWgtgQjp6j8x/uRwYYErVUNkdXixWM
bnYY0vNjEnH+8JMeyyQ+F6gFw0F7NQv/weJaoEjMgA2It6GSfsVz5al4zouaao9TNJ2bQ8iqPx0r
nujtwGJO1N5M9mNhEd1Lw9Pk81bvi6dSD7dj0m2DAnoA9mcjeM/5vXdRs43TD0O5GMRVa0GDrmG5
L0TVgPN+DXCVQ3Hcla3Ea8MCJmuh59VOE9U4EPiFSClJ09ECS6Qoyn1vYswQEkwGwPbyud4LCf4O
hu+80gPeS+K7T3CVDCev0c8pdvmcPuQffJSiCFp08SYnqsrJ9R+OUknmQPwRp6H99fY/HKWLBVI2
TcAZvx+KP45IkC8hmkJ4YxjKDzgN5iALrwYSmmEq35kZfx6lxm8I74m4JRP398nK3zlKTfGvCqYf
Hzp4nJ+PUoiHoyoYKacGRWF4mM8p8EzkPUiwr+EhPvhHTN7dYmFJd1Hy1ATHWXWr4NggUvyQJEe+
Qp0mbavFsi6uZ3GtsLHZ9mtqb+rz8GEGKkYKO9EWg3MkmwJFUnFrOnBlXMVcc3STLyTUtHZr46Mn
RX01sDFHzXCHlFZZK1TijDZAcxl70kj4ZuiITf+yUHTB9/MlSJ6lbfug031u6xBdtYvG0OBbEwVo
Y1w7DDsSlsItCKcyP7A4yt7lo3HPwOZCuk754F8bOsmlY3PQ3DMkQNGP7Y9egZ/MapTzRXKqL37s
vLZG2AHb7K65A9ZruqG0Eo8tq+f2gL7SuAdXGn0Ft5kwOFuqnzkriMbb4sgJ+Irwsoxgzug3Lv15
2JzZW66yzbyPndRZ3ImyG3nim/wmOVAzP4M9DORtdhqYV6m77ITZhwX2jWvahR0X4yP0D1LoZKfi
FF/8jb8ptzT7d8eS7U+/Fd3J7Q8k2p4Qo2D46e/ZvdjJLl1XNuFku9HrcV7RhhtOgDLF+miZN4Ud
3JR1dMeUqGRaPbs0JcZHdQMZR9KEjlzso7hxDoqTK9wrH4Tq3AeVrQJRWOG14H8rnr6P4qtUbO0+
7ohU4WReEUY82XnMHP9LhejHlfbY7QYbOanTPKb33bfmsSWdNXGlfd8sw65rci0FDIJHZbxJyAdw
S1pH/qKXjm/CMdnq5wMj/Ct+SHr6EKPlir+FI3hwWT4E475AOvQ21dtJsct0FdALo+JGcYTx4Kox
14BctJauKmZBVGzNi5kjNas/VVc7tCjnXbJlyvwhtC0ykzOPvXYhuvNDgULpjBuVVWIcbYiaScRd
uY6LKypmeN8O8fB2fX+mmXoCu+uVeCKH1y7citUiirJ8h+V+VYB22ATX4HUmkGddZ885wX5yrHEP
6forruQovPyXEeHqMmxjXB6eUYRZiMNjahffMaaPzORTq+IIFY4YoBUA692835Kv5PoXbhNiOUVq
ezD7o+DzQ/x4H5vXYhMwlZOeYvRyHHat4m1VzsOTEsClYIP7FZ7Q4GTf9Bi+Q/NMAzprd6WMnhrg
nElOlA27kwm+ELwo7ck6ERMtPw4K1Jw5WaWMWkbhS0Ld5oiio3vzsY2/kG9lJXyMHX+P7OmBX0RO
jQMDuMOZoYLxKR+wFpOeNL6pmju7p25bFy5CGXSFSrpXbosVJTs0+g3kwiO7HeK9xnhbg1CY2AlQ
5NixRwL1rX4TrvGJ8cfEECrDOLPW6WBFaYUgnHkO7AqEgymTVpssNFH65OLxjYUQ2A2Cgh7RE43B
FutzrTnyvtygogBsUV5lr2UxCs+hhnlDnbHiA/S42RqBigscwoaosSEuzlzBk34fonWOF3G79MRu
eWShKnrivrQVtz5mLITJwRsLe5bXNaSEulw36lt8bUOvh+dRsyT+moBD4J7hXanzHdpvECKYH0AB
Xpv7etdfSS3YwYQApCO6OhrGRwX2o7hjLc8ffXKp0lb90n0jSeKlJO8YlzDTHoCQDO/mu/guIL+p
+xc9ISFhyx+hPRMcyLpEJJAM4rW81t8DykuCeZ6KNd3HTiT4CaUQNiFqWbc7oGvKO7Rlq9xyCDWB
bFgVV590VIo4aO60P8omYrXa2saiThX2LS+mB2lLKPmneDe+yCeCb5goCZ1Lo8aSMdtbeALd9iV4
Uh7GNdtdeYkw7yAoEc2d3kGSACaebI0dB8AKeTv/jW9YUDz8Ifbw0H3uhjMLofv75kyr5VZnAaT6
muyUbzx5m9jVn9SnWNkrIEOLRej/LWV3Rh7qip6RXeorCWbgnO+CQzIgElhbuCl4+a/EbQA2Jt4q
bL9TWq7j/EUGGykzHRcX2SHle3hTyk/oibcQYzedRWhjX+EVKFw7gumeQ44z5prcyPzQWTfTIBH1
AAEbBZx8HbUFdPJcHdRnhqJRhtpglb4BxMVrsFpwKKm+yt80fU/QbeMFGLaZTHJfimix+EiGI5+B
aK4ym2TrBVqSfQzn9p+83iItBSeiqMIrA9Sss+P5d+ut78OEn2q3v97+z9pN/M0CRyj9HwHwh9JN
hnQLAZBmGqTZT9stg+EI4xFWbYr+HYfxxxRk4QYCbrPIq/g+IlH/TunGZIXS7HfnwPbzv/+liUtO
zI+P/BfxuS9EhWXOeXkeUusjVjLPNMkWErEPpohLpvjQsKOeKGzUJHZMEsoyJLCEOwfzCyOdZF8x
oiBIKL+ncn3LRnM/jOW2g8lnwebT6gmSQbL2QxUfCldRGH6pdF9rEm572H7z0Lf3HTiIvFv7C/mv
WxiAsR89pvX43gIHnDujJqIDXmAQ4bvGFiUMBjOLhSmYDjO584S4K9AGCTEBA9BOXPrxmwRZRE6C
BIV+TM8D97hpURTPndRfmqJ8iH1iFoKhyVGe1jooB+skBmARUL9Ij3KLRDywKme0wviYd+C+qiTA
nJ/n1nEyrIckyEnlfE2hl0Evd0lLIR0jdYQARAcf0+QJwUdzMQ1914HXVTktIyRHRbe1EDTm+pvG
ANqKekciC3PQhK0SqwQ+eDouMDnYS1JO7N6wagRKGDY+OuoREqRO81AcIyDfeXIow7UiCHuhX+QA
+5GdkSKyT68YsEtEq4jkQobHUlJ3AkKhJeh+eKx72s7ScpU0JPgBRazce+oQeqZkrcsJFBBDI4EI
rlGQLAikhdMaEXEXjzFq6Q5+RCbeN3wmqgsGMe+BTtYGR4UkVGe1RbxlVqsSfypJru7EgLqaBjsx
WrcWYqcTL1KtroZQsTuqW6Pytxau8En6lEYKlB4IR/QQ43mVNMpok4MC7Z+yDScgYND2OrJBSadx
LOUaZwqKXgTbdOxqxXitTDahhPkBxp7ev5ewivAHEMSw6q3nGtD8SBAnG21yVd9D/cEnmLrqIDgP
002OEnazVDdKue4XPlIxMrMmJqwvCbTFYEVVFgNuzaWD38+7KTuWXWFH8q0cW0fmEQcGAbzjXQSd
dTAehkZmO4XClKs+5JM5rrFMoS8dlHNqVGytaoj10IWQh6pDjTNr8GJ9eG4xRPCecbN0cAuqQbIA
dpME5MQIX8KguSh+y7gLd3F6ZmZIfEr7YgkokQc0bJN21NXqeVZll7cgw4pYPyalbuu1zuIUMizT
uDBIPEV+78xb1t6CCom30O4Bpztp2XnShCgeWZwQqxfEYAS4XGtIvGrySN8P3OzmTz6xlZZbd7HX
lb1bQZn2yR4uOIzKgUge1LqZZHrZ0JIOWO+lsNiHXXWCNrlpjcJNjNjLimqjs4wrevWgloTpxndN
C0OnG2DOc5Ab88B0p3R9CaCFUa3LFhugTkXLUrubPgpON7FBTqPnpAeqG63neBsgepP9EiGLrkYL
S2C10phCBhPRhnjwsvarXM7BtnmV+9ateB1r5klgAWUyy8hMIllYWLdZ/VxgkjDHwms0Oo3IwsHX
3xGuQr2gPfSStjFaANJRDRmne0yGj5T7WGVk4gB9kOEHZmV6y4jFCdL2oCHvhqC5H8rUFgicFaGs
ib3oGhAXR4soKNLvcBeyHu/QmqT6g9bicKBSbSCVBt2lr724MEn3HOyeMGGg3viuN0qiLamzzIjQ
WuMkIKOiM9+LmWsTKZ6Nr6N8V5BvU90EBOKpnV2z1mJU1YbKMTKQYpKCmqXVOtOsjcoVnAEfZYUg
v6LT9kz2Qzkxc3naXFtTPlgJXsle7q5tM6je/5trLSP/zq/OI1PN2KLtwqIePwU5opn28MMJ+v8Z
xzMc+eEYAgkrqqJowuzVrIWy+12E8QOQ02x0SRzSpD7XM+2l/hLISJYMVmr5EczoP7kyIaWNo5OZ
0oJTVdT/ILyRJWYzP1Umf739n5UJxjjDEFnEUE/8Tm34oTRRFBisTJV+hbTC/UcCJJuw/wma/S7X
+b/SBEscKxpV5aWuo775W6UJAK8fXxOUJj/ddVVdFjg/vCa0MNKaru7bc/ZGABGVe3k0k1UjPgi1
mwtr6T77knALdItVLdP3/mTLG4U0Vd6knpo/+b7oWNZHoV3D6D1gouTTFZYvIo4VBd2GhEwDB0t4
CkreZ3fki/QZox2uZmT5LLkwN2uimWYNnagQV13JUXD6KEjp1HRbWbib2k+G+Qxf8vU58XSssK7a
ZJsuOPv1Zc3tQ+WSk/EYPpR886E9TvWZN7EwXw1Gr9IKzjzD3IaGeN3giKJ/iNB7I9J5pFUybP1Q
6Y/W/EbPyXgBGaIRXVVHY+UfkilVkKAEVIX3ZJOtzG/GPt5mN6YxAF/wEsj4nzHx5YQErKvZ5cCz
Y9xqiBfqtSY5rKXlwala4q/wgZ2hBe7T1NYfzegafPUf/muGhZgW+StD1LKKMRkhIpXxAn6L0wUH
MfOkrulPWsKHb/l8UXUSvtzewuYzgDmDp6lv+099eM+wY+jLcwTg/U64SfFRqQiFV476RVM2McTI
XnB5FnDU+A0Vx7pHFz1SA9Q0lWG0bZgX8AkOVc0Ns62Bp2D6lDFxMPgihttFqEK02PLk9FW35mnN
CaPJC9/hI7rAxUwEhMAzqdxEfIgrSJGOsKtP2cX6aiPbNYVjEd+JzOKr01Q/AIwMUOWiYdL1OzTy
Wgg5DXJoCuT6S31OySmRnRkbSxvhKgJXVnUe1eds7LS6AbS9E5RHzjVrOs8wB+igQ56kk0iXqr5i
S1xgl8Adh/VkQEggskp6ZikhlG/ZWrNfnhA7sjRAeYOw47L4XNYAs1f9J7aDcvbK+B51zKvPkxsA
JNlVgtPcZ2d5X6A+W5T2rly+kx6bNJdEWEdMd3isw9qAcKCtcrF2LHskSg9n0gPryfBLGVH28ApZ
ES2XPyDibnD4o0sKPH+S3BpRZr3Orc8YA068I/g6ETeJdSGX2X9enr7d+JZzHj3gViL7YEAJtU5w
CZHqBL4OnRc6a8/6JrYLeGBSXNp/ogN7/UWudwnea+0xp15Ot6ZX8x336EUpAneoRHWytNv46O/j
/bjhHelajCBBGINv81faY3eR4T+ueSleeaHITn9SMWUgwnMY6GruRD978dHLeIr9pq5x338xjGHO
kqD1nPB0m+y77OK+QSg+cpVwMbg2LFCHXa1+WNVWO2c3tBzCR34pMk9+Y+LmZuVGO6g1sogXQjh6
+cSq1yk4129Ftu/AmOnuEj1OMC67k5GylKQl1qnxZka4LnW8k+V9gPu+fhwxBGbBocT62DKL1Hnj
7ZI1YzFrjXxcG2H/P4jTJ1UW8xjkXrDGGtjPw1Yz3fZYl3dGhsbBiXeBxBwjPY1LRoLdlV6u7A2+
uGgSuxTJIGLly5u5Ew5V7AVPNTCF3JbveINQaps5NepCvzH+0aIHVTNVS5JYpgOQXOQH/6bb5xD8
9UxV/3L7P89U5TeR7yxrOuED5s9mc+U3hRgeSdNNJBEa8oU/RA8qIwJdlnRLR5LAnVoksP97pvIp
XQPcKOpoH37f7/wN0QO3/PVM/fmuG8sm54czVVCKUBUQOlzG0WKoKZNrZ9wKAqNl2IeiiPfZmM9y
HR/kKXAG8k/jcr7OPvzyrFj30/CUxek1Tudt0UzeWI4e1QvxZYJjdFBMsglBfLjPq32+MKq708xo
KjJhnGP4jqVny8SlZ47XgviWcHHTzSB1FKpmTpt2zrfSRH4YbqZoMtdWrm2yuUDphNmy0XtcKYiY
AmlYlbi6ogkoC7v2tv2qAszI+klvWMazXm/wMTRjsB60RcefcVGeOKhgREjnDseXL2JvlTkJq3Ft
EJHVRNuQq23j05BMNVLJ3EknmSH6eE/wM2UHzhR0IETAuVXDRBXTpJi+dxWAPLrnRYcQ9p+5Gm4s
gxafar+yFKeU3yfL3yha+rhMNWp0DA32oJwzvmsfdQsDCiSdGbuH1QJMo6FRgv5AMgwNPkZ01eDs
B5obFOu0jU9a85LQblRV8mjIw7mbxoMYk+PQwboLjOG2CESG5tGiQs90Um2S6Baa35QINLmM8SUz
ts3c22pFALuGs258bUmvrhpMM/HdXKgj+Wt4v5TuNUW6V2OWMdGEgQUYixijGmzsKTMcCj4moECa
NQbXJJelHZf1xKerWOyowvAaR+EmYFE+oqCQVfIVNU8hChT9y6bmUwqSjo6W2FTvzQwGPrP8MWmd
lklQhMmKX34rg8CcvCEsH9nc2yYjzRLmLzItvR/WASsjvTsAg1teIfSi01ZoWrcnj9oZgMbkurFV
+6OFXiwH2R5iS+rHW53yiOC1RgLEwNFg0T7aXceZJMuOgBam6tNbIifr3qyBNM12Js7H0eg+Eo2a
q5leECU4tXQxABOIxrQex/ZeDDC9yAuOcd4i4NlYpGdmCsSY0pgFzieilqKZArTHIJ9ahvQu+jV+
/nohrBLy6DRaPOz0SfdC8jpWSYXG1pfrb3OOGgGIeUxkZM02IU7gOY6TV6mmygpEW7dGc8nmFg6E
b0OM2IztLeIlX4j6Xq9bnnYAKCM8+4oOUITQV2PWkUMnziI89IS9BWBtmoY1y7jW6KrTjsQaAUQA
0Wl98pXOvEvatzDmOEvDdZPP90IHSHJEko66QjWFbUIL26K/IUZsJcvDizRApipIVVTbz7EuNhLv
UX+o72SWZjovZylS30XU7oG20bnp1PYbfm4x44aziifyQ45iMl3CJiRvrn4OwoSBfqjdrCBmIj0a
ZxnpeK6yAvCnnZzjyqlQ8ERlvSPvzJ5LkjVNdVMMyItmvb2LuWxYfrsOY8nt8/DSlfK94nPgc5Ra
vNatsLZDfbjLJ/1GYt1FV+qNLkL/SYihBFcgk+cZDo9aebFmzum6uyakPWZoCLXQX8s61JqUKd2s
PcQtzi9MMu0E5EDR7+qsZ08YnSRe0kkrXH1VdVWfNYnInEWmiY/YR/sgNMlk5WJIgTtCVJPReIZo
sOuXlkvMUGAUDN5DxK8V03mJyZSeT5cqNOD0UGxODCc1AVkZINDB/6oWS7tCVERnIduqHT8rvYJB
QilfCyvHkItJldTEtc4au5soCJjcKSLFZTix/DbkQxkQO6wYzwHhnTJzocBiY9urLGgKshQ0oKRZ
s1fTL2sJEeuh3XaqI+u0BOESPUw3kVSw6ctDpQR7Ycof9Zk4lQx1z9zgL/blvWbFV1iiIomCoQ5x
v2UtG2ecIuVjSsJo16W3Xo+vuWE5olw9RWp68320yUxffKIGIsBbk3TqRopnpl5OkojryU9YYCMH
lQD5C+jl2YDKI2MhVDimtVVGPsTSWWqBKSmo2nVIcIZ/P7CiCiWYaWqgHqNafWAcjziKXfdAZEL0
Dfv+viJlgPBIqup3hdVRrHROFWEQIqg2SIAdtMFlNC2cGtm6i1RP9Eu7awPX1LGQ0j0leeyZwMUG
OOg8CXbBqi5qwq3cV7tFHR3VtK2Ua+rSCUnELOPLa/CO6g3o2Dl8UuEKWCVRoai3efGEOKv1QmAm
hlZfGB8VmWk6/pCA33iVYbNP7uJi9HS5JVCb/Dgr3MTxDIk1dULhLh9QdZnAm+Rj2gxuk1VOP4ek
V1j6mjRgz8qSuyzlTSeQ3EHHkKYwWFlRW7DmtBz3gISYOMKa1XFA+oylmt5r+vrDzxn3MocNdb7Y
ZGSrSj7joId/suCH4TgmJEZWuIL+IyldV38tI0EH/XL7P8vIhZRuWhKrH6ZizGZ+0s4ij5V1Q6Uq
/Fk7a/6GlJYNFvshEErfZbV/jGbM36BzaqCO/jRZ/Y0yEn3wr2Xkz3dd/6WMLEptTrTJb85+TPpv
kSEP1OnBW3wqFCEKrScSiExtrsmIgrXP9BP50LbfEYfSiOZizU7SBu1Eep+rKC/hAwVE/oFrbuaX
wKzuiuZOWN5YTJIjFY1AhDW9gR6XorHsBRUNpQ8pMUTmGjkG/K1RrShu1M1Uqt7UfgVB7Cq5aUdj
5KU17aUssFKQYRGYToMgQdDIURvKt9jyVzKXl1bE2iOXrkjYm6BLGwWBGzZuyNiSvBtq8asXBrIH
MaS2UbE1RNwDur81uLUwIf+VMakP/cY3+qMphBe/S5BGIuHlLT7TzqdIihTeZjZpYCcjafjEp9Jm
H1MznbUMsocQVhtfovCU2+0cQQWFXBfDWax8fZ8iNjRHdR3J7Gq4gls438PqoqsAs5PoEBv1l9Tw
aHLx4hP9FpfpObfa1zliukOLXkoHg6uMwbw8ICsZpMlMyRoJNzO7F+Caxea3vBLseGq3Pvraenoe
F1ZIjxO1F7hIpNdcJGwmeEdaeI0slcAWcTfqFlQzTgVjoLzGOmyGTggLKZ9FAsaVa9mW3jiS/AAb
2pjJJOuopgS1h7NjvEv4ufQhexRhRkiAjEyaj74OMMuzwk5hUaCB7UC59flLIMLS6K3tmPKkH9gn
nftgIpV5yukecKZJqa1JGD1y8UXiMtsm3XXu4r2QzZ4lSs+jUf4Pd2e23La1bdEvggt980qCAHtS
pEQ1Lyi16PseX38HnOsc2zmVU3lNxZZjW6RoCth7r7XmHBO7VfgWevT7awMDVB3fC4blmsz9+mkT
GUgchs5V8/xTqKuTYL3UgKfT6aHQmerQ+UNFaQ8G6uYJcLeRMTDLX8xqWJeojWPS26nmTqbR2aL1
2oPXkLD7SOiZMvlO6BFjIJ4QRuMmFvpVjLozqd/gaQitlmtCkZDeGAUA+WE1SffBIDyFoUzR060K
r3MZBi3S/mgw/qtlHD5ldUD+d1DpdXhZsR7F6KAN5b2kU6LEOWEgVbaO6RSlKm+khCYEtWdRANWB
X19WCdR4tEtC8J6KOkrZYZcylT6SGk4jkvlGW2JVGkwFzRDliBoapDLLdta1Tt5R+iBUNnyPAKmH
EslWRe9AGu3YKpdlicMiv4bcUDLjjLyZxynZkjxCJojSVarKM1GWAWboiS4HQnRjrUhhiXJdU959
daAcqGoJv1hTrRPN2AZRkgPpUnNv0YKPMJQrWdayAmhf7jBJR+zRiSs3zIppmJjoZi2NHOd/8QbE
1qDSSACtrBmq/r/MG3NExq+zgb8+/s8NSPpGTge+kD9Yz+Kv5g1dleZRBNzmPzjQP8wbRLsxFDAs
UYT5rM9ekR/7j/GNnYed0jLpSdACkf/JaICMut/3n19fuf7baCDw2iFtZLOBWDOnOUiccQSnGCIn
hyrDvTPgyxoh6ViMCTCqeUiUpo2JL0yg7kKbydpqcE8ePP1ZuYfYZq39Hig0xnhhY8EDalf02rjm
+dwKmz3BbvAjkiWp90ZwzJAtVltGEfxoIfIj0BdJZPhknObVb+HROnU27GgbS/uqBKi0pJuK37zd
cvempLHqCzZGXd0L29H73r30FrFihxjqoyUD3j2C6/Nwyp78kS6F42eVXdJq1BbNe4DutcLttKje
hbVOJ12iXUyJjdHN4VOLclMh7x/TnYG4UH2CvkdBZB1axsOCvmk1OpJX3xvBGTioLsAq5C0nWIyJ
UIDxA8dfA+dubxVH617F4hJDpW+WEEdJb4JVy+/lYdXwRaCcqrt23OTRVtjJB47GY7alr6jmqxRX
IWk//TYSNnwMte0fHwcGuPpePgThbmw8UK4qjIkNRhDlviDY1kDkyHBcgePyhuTps72Mx+q5vxBm
3H3U+j3UJX7MQ5pzrxymDWfQEEPax0g2yEQB/RKPwEtwldyFBk+0yOWT5m1aXi6uxOJZgEJzy/mW
k6BiLYu8t3mCVp6piAppWTUrHgaxCnxuta1fkPxPOv+SBUpNSklZcaXg2Ku7/iJ0QHmH6qSuwoYG
+TXte1d/jXdj/VoCbCsv46vhqBSYgEtRXo476x0MxxpPggSbCoJenE+Obt632aZF7SHshpzxRY6f
AAFJDwewoFpJ3BH/IQY1mFHbGTQc0ePv2cBbIso+8xUDa9a+QZOuvCWYZSjuNSfqgRtqOCp3SfgM
RHEBfS19MsJT3N9Z7Rf8ItnYA2OjEEJGYfeAFUWnWGHGeSM4d4T1cq9+jO1KvpqYMwOGKYxYzH5r
QJqe7CY6DejvIuR0yQE/c8eGThknGHdefxf7QHAN7rCnqHO60p0CRxXcTnr1aTuh5PDJg1CPI4iK
pGyWHGKIRQuE3SgRkraSrYHF/iIhH8APiqoW+nboGPnWyvF1sPPaisnhZ6eM+7h6kc1bUS/FyG0j
V+5WwyPy1ZxgFT86W81uaJ2hvUnJFSFMGN4WaHxr7hUMHCqKB7eL0vtGY1YVYNittsOLLvK+ixs2
2VlNwv5Jl8CbJ3UMp0JOjGq/yrzc7SOVMs5VQ7udMMayGHDugH3syTRKuGG6a25X1V7J3gXzbIHo
SzsJtRCQGHkvQU7cjrDJIbGAoLtx88O2gLDlk2GzMQiPmfAtLmg9gZbx3lH8IfbTOaLtNVI7Ekdu
thbTH2HVgRRYAIzsQ7JaZmUgtl5ftulbpa3bEz+HdBALjwuaJFaXnOEsJFbWuj9bDxY33RJPMm6l
JHXVklQeFEHU4kCw3b4lIGeRfVkPmrLrk1OjUPaiws0MPrySL7LS4ILr75ly75/NJwJOZuCWd478
gxw+GOTwQI38ou+KJDLgSFgsm+aikW6I4PWhGG0EtBPpXY2L9vpRCzdY1w44A1zz3KIJcgHlL0lc
S68VItqM/xNfAOgWF20+MbgjU43wwtvQpfYEF/SGW8t4nUW114SnfpplRcAfmYKETvtGc/oqvCDS
MN/jc8D56h29JcQVBEBIo62UtNl5lEZwoXoqbt1tuHnvpoICzBbumltxRHnAQtmtOOS69bMhPGnm
pb1kZ1nc9DdvWxMyaKcvhOcKb027GhunetZ2tE8RLZiLxGEO52AmEDHIxrv+QXnLD92bDgrpUB76
w9AsOfbB0jtN4z7/tI7yMwV4ZDr+J1kkCOvvtN0MvmuPjMB8Zro3Lqtte0DcMrMVHoi+meN/yHTS
luFBuSgH7aWrFrwr5Pkwciu8VcgxK8b2zWQyPLfjgSmlSiCpBDV6SRWyGBGuap8WHT03TC4S/SSv
gdUipcduW4J5S2wPO1Lopk+SiMJ9lBYCN6Nxh+vw3WL+2D0GxTUe3Ikeq8qJsVGfJO+JhFFVewuU
U0smnsCZf2cMy+bS7wlHD4i1TG2NFL/ulTwgaNSKq0sopHaKR59xSRpkj8I/3grYHMSDZOAWe6mo
JvNV9GW8mP5FFJxmlRwJl7e5S0EnIc31T0DBeXKSN5kF2lyhX1J1g5HgMKuDVkb8IL2WdX9K1sNr
cqleDThRC3Gx1rbGNtrp5Y7pnc5n09NTyDbAMr7lBCG+0PQjFMIwTjTAE97Z0bjq6XFgHsfXDpyw
++TpqWu0+tTx5gVO+6iSvAd4j/aJegy0o19fG7AKpStEb736wsxNFtHYvNbKSznQ8T5pMocPaA3m
qSntJuc8IToWGqh/8SHW4CyHllWRLQ6Pmkasx98M42bpyW+H2L8+/s9DLHO1OTAYJYmC20llrPaT
wEWSTOKGGf/hj/rZNmV+4/eSMWuBJY6389H3xynW/KZZ9FFMRWVQ9z2g+J90UaT/InD55Z/OV/p5
GGdVZjim0tCdpAjpfFddGxGoTGJ554o9OfaOk/JYavVm5CqL/GJd6AhEg3GNZNfVR0LX8psibWr0
9iTrPfVA55LkwVDzpU79nKQQKHrF0VOkKVrANlruK/8YxswYZM5BBmIvJUzsrIZ96VV+vcRzvQiJ
jUVSuSolZd1xngzY+KpUPGhysJ3E0M3Nzgmj8mWKy00iT6tAVYCYZ+dhKjaKhWVJy5Z6X17aMIYV
06uOj5eiTUIw/9ZlUF995PGBfxaDyO0zhJ2q6IrmbjDb/RiMDNPNQzTN+QKPcQkCtpap/V91HdKM
t6p1qCyWhfo4mS7tiEO0Ntey/jXSE/YkA15ode4EylAQpbWeu+hwaWhaHCGmleHRJyj1AD8o/ogw
ydaeIIF3jNdFXp6j/qFTAO5ILVDV6SD0GJhEYV37gdux5caa8EnzmwPnyexXgg5QujHALY7dNchY
kArpoEN8LSXVVgoCKzymZIJ5HDkm4DSeQ8qmbWFYj5PAoamWj15bAF8UltZIuipQfDUdGOq9dtq0
aq1bBT5CeDW8lnfDwigcnaNgQEdZnOu+efAy41IAtTWgBuYMZ9Ap83IUcy0a0a2NK9cSgTe3osHQ
A7TsqOeO52M7F1CyUGVHFRl5QpHbli7sao1NJfBV11IZLyg1wbazi609jhLKSrrkSQ0sL/a3Kec4
kFBr2evXeo+8tvJBVU/W2pDaTWCYi2j0t5lsncay3fk9jqLsK2m1T93wT5HWflQhF1F+LjTZZjD+
2NIq6UjUCjosgUF0KrhERPyqUkVHLx1rA8F1aKbPgsSUQqqn9LEcmbkI8sdEe6Pyqq0qzFqZiLFQ
tEuI1U2s4SMPa+ffvIqiN9DJTWfBmrvD/0MmqBusNb/KBP/y+D9XUekbrGx0CaKOeOC7TeGnVdSA
no8lVVIQL5iU6T9aAeY34FwGHc25iy1S8f+8iqJnRAOhgfvH/MCy/A9WUZX94TflKMAIdgWuHAM3
xXfFw0+KhkALBV1PLPHENC0jJyYFpNMulcb6bPX6oJflRRCvDGO3b+hsQNFVIkUmiGakbEOGW5GG
6DYHjw78M2/WPhjo7IKY3leAYU2PYBVGfyeOu17GxvWJX9/SwfUKpjOwUhbwVMNOPIyq5KgzVkF3
ERb9e69C9lNmBUxDFPYKQ7H+fi+X5Xmu8fNV+F8e/+MqlLRvrGkcEhCY/kaJk/RvMOBkFRcNFJPv
Xa4fV6H6ja1d1pmlIEv9vmH/uZerTES4NPH66DqyVTzL/+AqlMTZ4vyzj+bXl66Ks/Dmp8swqaw2
EyNJPwRK6zIE3Iwoqw0pwkiD/2YZqqF5z3qI+8Ic5XkqUEu0UF30pePCK8vubHm9AXprEvIj7e+Z
R2C1+B2w40Bv7i3PI7kvojCYQoFswiGojVvZh5BClL6RPfAKon8Z2152gnEKUEbq4absmgr1n1yj
7hfp9pEI78lLRPLCUSuzDGOcmY5PvmRCixdkBHKxlloPgRyIz5acNQGJV0PgpqOMo9Urhp6+VcoZ
3p+aDz8iNNEUGENKxK6tZOYyten1Tih6EX63KSFyHJktWtpaGqZtgr5AhJM1+cdIyc5jDBu9Fdj5
/UlXGLoH7WaaZHpbfol91Kr9/Egr20Ci3jTLzITmlNbl9KYpAfDgYW4GNYa6LoZEXWhjLzpCPNIC
DBEJqEWKZrEX31Q1Eo+V1QCR6g3iknBbeFDtPARO6Ckwa04NsiZVarila+JY5IBGs5Vm71MRMb5N
Y9JwAaZKZnAcNezbNDd5l9JEdEKdkXw76NdKNcNlbOJnyKtAXFhxKTsD31yyUzt4sSJw+EJUtlWQ
t3bgG+9RhHdjGAX337tCaKoms/DrbFLo77j9/v60jzPu1xXivzz+xwohK99kWTaZe7IKfY9l+c9p
X/mmIUontoUcmD9QRP+/QqCvY0eD14CW/Y/97T/7lEX1wFrGIiHP/CK2sH+wQoA8+m2FmF86QTIG
Mj6d1Gp1rgZ+WiEEzUoqfUqSs1DhgiqYyBf0tKCbCLq8EIk/ScvgXNIRTaqYYvpLGfHmp/y2RUFW
EToB+j+wZhYtvA/NfO0YPAWRiJQc2EuQb2u8sr0FGF69WH20MqRh62e4i4GOTF21rcZhN3T6wgwI
NCm7t6pALRujKKX7qOTWnRaJG+xb2K9wrxbeuSYHQkvJmqBt0XAzMKH1mfkNGOMyGslN8tjkFxmO
l1dbTzWevCim8AX3x/P6NdzewdroPtK1ujhJzbgxwfdjKVg23H8RO3RvCc843j67HFiERhqvVKBd
R5de0NhV6OlEAFc9lDtaBJltIn8DXVBJl0PqbUvAWpy/iRFKjkgg25jpVF4uLO3NB8OUQB0SQDnq
JF6IGvSz6G00h5NqkeoiT/ExphucJKrTk6VcNyj3iu404prXunKhYMVt1FPZ3/sapn6fRtUIoXq8
z6EVj6D3FM4WXbb3Mn5r0hOfF2pU9LPwTh3wk3XVSvAlWzNNO0YL1nn0EfPnrsQkXG0KI3OUnt6s
p+1DIgyqdryT+7uw8t0YJUfVnusBnowP7UzR70UAb13doseRCVHh7U9x81bgJQfJSaDrdFYBEA5M
AHNQHdJRawSHhhXJJ6C5ppftWcFprjnETLubvpPWhpUB5x+pTtFHyO/VtWLQ2eiA8EgMYsHmep4z
6d6zr6QOFVUgam4Peaqq7wdRB2FFoVWB6EAfFLEPNLUBMGpc5MFJSXj70NmVBBGreXIQcVRJskyL
3XMUMmTasHWshnKG2JM4fA6JjjVBZQ4dQ1CTtFiqtDrDOpG6QooicCwqdJx04RTrzMBpWbJwG0B/
0fMn0d4iFsfQkdHLNlU8L5hxqgX/L7OzCpQi3gjTazdx296LcuTWAyLPqdzq5KskdcNPcdkQ1mvB
VxZ7tEH9SLNWRlfUGAezQZtYMGpH37sTaXp5frYVhxDWgpKs/FDatKn4BGjaDgOsATlzZA8EXsVU
mm26h1FQKceKDqlvkElOcC8sKdzsPHwgFAJFZq1Jy8aznJg8IQlhmRdOLt+vpWDJa3UOLECS39Aq
0xGY+jHxKvVgV3K0KFGUtx6yJERoGpwvKUI3GHfGsu3e2Z8XFhP0UehwZ6CsxWlIrtV+HBXMqOgU
GvHklwTRTbCMtT47WUW2zVLlIqrBVQ0gVDVVZPcR0KBPYdwbzcCgAFsJ1/NWC2l/WbgZvWljMbdJ
W/VJ8+XPugGREd150kYBDlmP52GMqbrxsKQ5DtZ3S5pW/RxE5QMoL2Nro/rEGUjg+HJRWBlDSXAT
xV4YklxPFR+moWvI5SnmWLHOQxAb1XTMG29TmfIx1HR43mb84bXKkiLorvB1R1YNxA4Es+SmowK7
NuvPjrZzOb7pElxt8lN9S/70UmKb4vJNhu+iI37IUv2hTMyHJBR2UxfCB1fRr7TqpYMqk0XWyvLl
VcD7mWeJK+S6a/itK7Ta06gMV1Vvtx6RmhrZD7oKpNLACUD4oE+uRF3BK29eOsZoOYbbbPhEYMsU
igiamETU/G0yyWBIm2VBeyapjINcCa6aFvtAjFERImYYCB/lPRzUmvQ6g7yDYjp6nXkamA1kfmAP
qJIzUV1KU7dJA+gDhNmWzM3pyDOQBRsVOEPV1HB3VpEJ3kkg3cetZnxi3K1Nvdr6xRcaplXYl67Y
t2BtffOtBOpJxb0ecmJiQ0LsutkCKwItaKxNEQZ3ohI4iU/iuT+9KKTVjdZN6HOSwXRoDWOM66J2
zURzDFLq6wBPhmdsBEl+EGhTRyKCguyFe9UeJYjG+d00wlhg81ARW0rBcydEy8wLHRXHb45dJ+OI
ZJ6EmogWj3Gg/1VjcKpNEnE68uQncox8iDbMTzps1oLwqur3GUKVyUQxORyaMj7kuJmz/NPE4DWV
5ak18X1ooM24I5Tgihx8ybEtUaMtfZhlQWPfZ2g4ixvqMHVyARYxreW8AEBb4S+H6zZN0koGPITg
+0kX5rYIbm7TZzZV1g+1lCKdAeBSetJagR5Ys3WV5B2O7JmhIqwbATUggCzbKHV2zXkQxbgrB/CA
2z5krFXeJZq25fxBCC/O7YD5a2AQn6Eik0I7nV0mBKiK+BBCxKAdt24MVIlMSurk2fPRzzRcTEmZ
2nmmxp9pWvNvVVTiErBgKx2lgYDK3FCY8Og3hb140PGWFe9p/ShLxEcM5oPcGXCUQaAwwoiFZ1l8
GBgfiePFKqErDamTAijqMM6UDT09YCyA//DFEQ5wX400fsJbo9TMp8PzGHW2QCZiWOwwjTrI1Ch6
0Dr5nK9HotljUufqN1F6J9pMCPeKiBOZXJQakmfcSk5uzseCbqnhgp1GAO5wQTTPlkW4rehBJlIo
BDxAhQcmVpY3AelosQdZCtw1ezpxAp8dut0wnS5RBsM4ZSSX3hKRzIPQaep0HSs+mALKdZ9djs2q
H1wfzUo0Q04XlsJ4M1q1KGh8nSERE/bGIi6YSZNlXuXuYJDtFQGhs9AWYJL3fLwE0T5QH4e8W/Y9
IVIagXO8xOqDFcjApV+bYKk7eZ/yBSy/WooQp5EHNS3Dr0lmh2NZnNnSPdEYiGul+CCzepqQbqp2
cBMSomBr++GL0GXupGm2OZZuSzCDPvnnhoMG9w0cRRNkK2mw0Fy63sLPhlS8fa8tdrxcvalK+xyY
+b2HkDuJH3MWD9kI3LIi3E7vafr20Kgavn4tcH4g1SO96Vi+A/158qBwJ/FTP4Bukkgb4pRTQC4K
1EtI3nyYE2c19os0ydhuMWMmKAkMtuuwvKtl81hLHna0yDEa7NhJsSorCjYiKIRmxMHAV2ceiRxs
2VXxwVMeCrkl4iLEJgV1SiIECgzT3Mw2zZRiNYMgjLWElqQnv2LT4P1X3JQmZBPBWmgsurhohq1r
MzwF8A2LkEC7tG4eeq+wDYaxFsdmMbW2hQLgumZUKNECnVDYgseWwR7+i2sxSKoYeVWFN2/2QzEe
+bvJC7zW32qxvz7+z1pMZIhCCr01e4ipeHjknz1DhjIS30aY/+IsYOWr/ujWGN80REczkA7WHZ9B
O/HH5IW/Emnz/UdZ9A9KMUJFfy/Ffnnl2ncoyk+lmFKmuCh0NTuxVuvEsos9bIdkZm/261uRnqxB
Po94R/P0GvrEAQoDakhhYdTdh5nnZ1hhRXDgztdpFMTRMRcnR8BgXBKOnmTfUz0Yc7S9G2YPYvCC
lELcCLcKegIbZ+BIY7Isk0sQLfszKrcHz3c60ZExSLJCp4Rx2aFSfv8ZofgYwflUp2xn4OyZ+wk3
v/5CvFI8gxnFGFsJTEVAPBeImJr5eYaP9qLsESCsQ6IDwzVSlR0gsYuMmLzC1wgtZSAReKV4Gw7s
ebZV9BuS+TYCGLDoObyeyfEIjlEE+G5cjlvyHi2ETGZ6FtZPL+qrOdga//Jpi/qVQqDETm1e8Lvk
1ylFvwv9rGqwJZEZcK/jOSXt0TrjkvUC8PJpudEXo91y9G6yLZ7eJZJ1UthG/6T6pxR0oDge1ISh
PRYX0oOHs6CjDVL9NUqcaVa/TrtZ5UPt3C2V0JZsYCZk3gzoYWRz2BZVv20aY48jQLtLjXhpvTbi
soY/xULkqPd0kqg0NJIK9WRVIO6U74WbqPebynD4XimKG5TFh5SuIcAip191fKonTXdYtD1Ab8zC
5Htm4FatLlWOctqidqY7yLdoKuqnidOnGznDGgj3mqnRUlj6Lvk0bQENqj+LKClhlSBxXSTUetqK
1PoOUtgr1wnf4Lrb0ZXmmlBKx1gZK90WlgtOF84sLJBIl19H7cl7gmQ97xiPJuMofDVYrZ8RLtWP
fCjfhA/hI3+zPsR0kT+C3/YJwvw+vJYIThGX6ePM4y4fy7fokyTot+yQuWRNOcFK1JkMORw62DsW
8kl46KxHHEoTV4rKiTalZK3TJ6F40FAqDMqcd7TTw2id8xd6dTX6O7O6TvD6rGde2iWAYtZa9ynI
R13usGV9YQKr26MGNlfJL16x0qivr6AdEIWX1r2lQnvH5ArFbmTjTltOfCcrf80+uajP+kO9RSM+
P8Qp06dceVVlhGVZtdInOh2LWkUv8NpCtvO3mnpkFq/4yD0shHLlQz+jwyu+vFJk8IfxE69qShyJ
Q8mzfzIi1yOpa3R5/i//2k7AahbfH2KdvYtxNjbe0YRaLnDNPZBb9nXHcSx48JY8yNWPhm3xfuvH
7J5cJm40jPkNJ+EZ8Gfe3mRvn2q49ld85Md0NZC/tQv0cnDOkPpxOYM6m4KXqLt6/WkMHjvI7ldh
B5aydqUr90HypOFHvxdf8HK0d+MdlmPicUPrrKbn+YGEhzToV/Y8kKcSX/Ajd707XTkPxPVXfze6
ZUHwACgkGIZLjXORB93wRBwbLygj2OYBStoTTzO6LdRpQjOeyxHs7ErMV5Zox+I9wYLDik8Qdtl7
WFwrxEPyOhFcSJjo/TIy/2avMWufStMUcKdmnKYP/oxHJ08e0IDEe6mCs1g6/V3y1KTBPqgCWzZo
iHrGAd/n3mSNoF3uBSj9uD3if/cQj8RpESEv2zG75v8Y4jGx+21DNubE6l8e//OGPPc4Ueyy5SPO
/WlDlr6J8MQUnNCqKX/fq39syNY3AB/s4DJTlV/1vCa9UXb3n0QS/2BDJln79w35t1c+905/2pAL
6I7s/uVwStuHuus4CipratEQg1Zr10FjF+ZDEPnHJB2HrQePw4/1uwmtoTw18G6ABE45Et56bfTn
rmFZBJy11GdXWClf1ckalhmusoIE4bK0E4P7D/d/TyZEZYI6bCPCBPuhflPr92xQ7IqpoDqNTjJO
LhQunLfGQyaNy0BL3V7smIuLC5mzbVXP1Kv2IAjdSdRjp2rN/ahoMwaEJ6eRM7THQUHt093Tl7nr
Bp3ejXzuEwSVgu6k2D0VJd6oBOrItGYCcdhmIRnFpsn/c8INk36boOtspu5ZGjQiljPqV+JX2nGt
UIfG8dZXSDvohsPYxjy2W8etmdqlqbh+YXwhqt1po5+QKxORk+BDrU3bU9hHu6qJlur43iE0TIAg
pCFKpCZDVSVLticmRy+XL6pnPvYCLEKygTyaBn1rreZBSIwZ1mTwY4gZygPfRp1OtgKcXlBpbi+A
DJUC1HemCO+rrh9Mgaf1QpK0i7d+PCv+vUiCTJqOx0E1t+looScxCYtInDjMcDdwRAjFVdsJG+Rf
g5Q5jWesZYDmJgm3Eorm1LKHxFo1vbD3QmknedK5I70QmYebYXMRO4XYwQwRDFQLeXjMvb0KPnfQ
Fea9OScevvNReJJMdmYmR5qXrA0am4DBlt44o194u5gF662wyzUB6Gvm4t1lzStJfyMoPJdoC2+F
6OIHwnHArm1NHDeovITqMdXfJKJyKtR0BLcFIW50mLaBX9yVWE4KXVl5ZnhnWmCcymFbWcaq6gS8
7AFsY+uoa9SEk+R4GDHGSDlXIbEAeWpRP5LpSSqJUoYMvi7F8Na3YEXxKElEYUwpfJJWQD05ZyrR
juVbFxWrlgQXOZUeM2zPkdcdahG9pwrOkw4zldVa6HW6xXQn536Tb3GIZIzFyYrWy5K4bCGvkPZl
u0Cz3iGy7Vpob0WGVT+nTvbSuxSAGm0P2qlk/ATFoeYoLVEbtiCXA0qvSTJWJWy7gR59Jz+P+gD1
nEI5DpI9kD+3tqoVDfmNJw6OIojIAhlbSMNyqpVFm/QbJFgAoAjMqfLXNJz4s3qZWP5LT/6pEI2O
yujPCr0niUapkDSuVWIlrpaKnOw8nYBJ01ilprXTjfcKk2PpAWMD0WFNL3pjbVVtgpECHaNTV3S0
+Yd1BAJohCshrsQF60WRTffWrUth1YfDfVRguWzyu6TaJKThGtZgh34PZ57+QDjutd5Hd8v5byAC
UIhI5ROis5Ah8dWtl16e9kahrkTMyIwTYnAn5s4MFC5Uut1Va3eQFWTlyUxLDFWEGobmdQpIxDO1
nTSi1fcV5r/NztLgmU6AgFuUOK1iq51C9V6+tJiXgwLW3bDRSPyLaVx1wrvXv05gwgITiYMx2Xng
rUoc5r5B7qlR7cOWMCqwbapGUlagbBhR0zDqjgMMQ4Pk0lT0aUsDU4wCsIk+uRIV9Gty+jQsXT0F
dyJ/4nZF802KgrgPKctr1OtCdQvbgSwzOlLdAGekt57NNsGZgQMWfMk6UPrV0KpbWT9ZLJjDwBme
DuO/uAaHDYrD02LrnTfn/6HbQcP4ew3+18f/2PIl65uok8Bi0tym22ZwmvhRg/NXiHIwiIoU3DBQ
kGH82PLVb5Ii8+3WJM38f3fPjxpc/YaDB5WNzvh2tvBo/2Qeaip/2fN/e+kcSX7e83OpQaHmi+Ux
2WsLiTxRhgd4Nyigwm15qA/pXVeuEocZwpKqckl884J8EYe8cIVsN2lXae7AcXgbbmdQ0ssLnffF
k7EIB1rkNpEPoDgO4XbDPkleqs/HOYaDv14gqeYjP3Bg1Cbg3sP0ODzOP71zfkgPVHAnLHKH+FMF
VEF7soRQiReaQpcX5w0uf4CNvxGJ2L4IR/NcPZrn8KCejeP80btHpH2vnrM3+bnZFY/+p3ExNxqA
esDcbOAmT7XDKaEg+W6ObXPCnKrktv6MswGbBnAoUA0WaMSI8plXQBQoE1WUBTszOnKfepuQFGHg
08Ki4e5d82tGhPaBl5Qf5ljtcBu/hFtpXZNsTtD4FvjIonCYvtoAtjb02EgPF4keH/bCU3EvPKXM
z/glR+rubUl0EG9zOLl468OleKvum3v+Nl8ggD8CcZz/JL8096jUwzXkfrhokNFsndRu/A38Nx5G
Aka1nSCvxAH4hj1RGAAgf+s/tbeeCetbt0Z58kjPvx7u+BYUPMdbVgBzR/UJpIpYQNkhFrD8hHde
87Q1xvtl0zl9/ZKJF7Dlh+BKys0b75H/Wbxlb+Jz8tg/TxfxKl7Lp+Srf0cZP/S28JKxHXK+s7Xx
pJPHgXtjVOx6kw7XvDxUYJDZnL4CgrNuhLTJFF48LrXxaIrhonnFkpFc/GdEXi2ilj4ReNu/etNz
BO2rbd7F7oLjVtBWGyaUD7wm0lUo68TFidr/Yl0Y69H9+KBRipo3LPFOfLC5zYky9cL8KFX2EVtj
2p5qy/FsPAyB/ZSDS7eTe7PZSxXzY88pOi4E+TW4Rk68ept5/h15b63bQXWeVrW4EQHjksWB7cHG
LyRBdi0pBQXt0gDIxp8z7EKcC94+qpeKt8y51MMVwPxh6SfnfHiOmmshvhs1JgzCd2n8X70F8Poj
UbG3/IwwYbpRNJOH5y2klb/keLCY+VvgYZc+wc2MFlzZiS7NLd+wk63k4T7z98x/jGjTl/eeIJ9z
n9N6AlceHAyCY1hrM+eEmd24J/SPCL+8eaK/UduS662Tfk8KLl4w1b9FkNjhIixJ8ltiVoNgRrQ8
/2fw0SBzkNZZxmBlR3MJrB4no8W7isvh8XHgH7M/vk4RdGu6x/F3ZJrWAfeVYaPkEQLXnENHcig0
esE5zit4QydTMGzhMvpuDe3fcuN6o5obNFrEo23aj2k6zQhueas0+7lvZG58c40bpRHyLZ15KQR+
PqmUAwT+MNO95FVGl0HkLH+vMGngQJhif9aiWy3sTOyHQqktSwbxKul2Mel7Cqc7lgVVljjLRcAa
gHgxR5yGJ+Wj4HPTWOe4QWPs7GcfU34f5+cEro/BfLFutwFA2rx8n2gsDIQB+hOD7Ftp7WCBTIMr
Wzb2PAqWBX0aa6ke7Sy9pMqpH99mslO71Vfmst4S3EbsnGVHrrWpdwR28vtyPUePQ647eKt+Wa7L
tXIenvPH0aVnAGaMlunyq1iGNr988TNbfrSLj69+8XULSGLjyrfHxfVKzPXi/7g7r+XWzXTbPhFc
yOEWBMBMiiKpdINSRM4ZT38GfPbqttu7epdvXatdtXpJoigKxP+FOcfcPFn20/7p5evni6UcX8dM
DR4eK3LHclB42HxR4oT4NH6+WJfYu+t1d91g9bGfLoy/+IO8xf6BEW3znE7dxndNvB6kPHtEpK9w
4/Aogcezhwcfr5lYusE5XQ/76IwVy2bVsjLd5Xvx2S7jq0dsIAqeZZYFzA/xj9rLZKz5YF8jfDUf
4bd+0rbWA7lP+26zpOARO7rFmkdo3vCxpHTPD0yuDhDptxqpeQF5077Lq7QZNvnRPwU8G8YmvHIA
jNSTfJKXVLrgnN+jM5GUH8JBPcLtOOqn6pkcAxLrtQdrG14YOn0VROkpW2ObH7lB2IIXrtP18vPC
R6KDY/2IlSc5W3y+dZsfhgtZ8PfwrlKpwavnMGxWFSalr+G5em7ACmb2+DDsjVcFL5JoS1v/kV3r
4i+klEOBWHiVaMd3k6mW6cUdY2RaPtt4YFFjocpBZiCt6KibD4spGJTZ5+mZb8K/M4McPtJN8qqT
U8APePoHl3HML3CS6OhNFIp0jVrnv61S9MWw/Efhq/bXr/9VxsnSb1DjLF2j8FrqOL7yVxnHhxZc
roU6W+H7UuD9quIYzyjMdHCqYA3/TxIIgm2REQymGKY9f1P3qvyVBMKgSjLgwcqEE4F2/nMVp01V
FrSpMJ0BwZ99y18QAB0J4mrG1F0N2BH4c+Ekqhg7tHQYYNuTBGqujGoFDIX4PNYqZFd03XsF3Jwj
SgalxtiJ2zpFeNQSgaGJByO4R/5bIhiryc+81JBzl5stiEPG+ZEMVH2MM383at1O6+RNm7bVQVHJ
vpXb9s2XGfn66lvrJ8cMxZIxA9QO0oQxvmyRV4sYjO6vFM1tlmwrhejKGR1opL3OlkFULxv6CS5l
NJykWNolJWQuoWTbUIq5XdG6hIzls2DctLy7VPDZFlkcM5mcQ1p81EY2ryu/Ly6lD3gRVfAxUBLx
klc9uSg9cZ49OQ0g+Ak8ytnysJaYdDuBGd9pjSeiidGrAiiRvO4qYoTTbKta8UYhrASKaCSKmmP4
hOmMSQZZWyLVMpYJj1t6LWlsOSjZc89zhrfEAmc08e7VtfeUWa1UnKwC0KWZVv2u0QS31InSUxiq
pMZ414aB3FhTjysgsOhk+5kYNKshqhT2bVxUboZLcipjGHKCSahSAmoW7HRFF4iKKpcW9TFiypUU
JUtgn09z2bxndYpco5XPRh69muqwD+q6vv+TbxgmxAYACroCsUeR/7sOVpXkv4x6//L1/7phyL+p
3A/IsRBlGSEzD/2vGwYfUjFqwGHg3/90x1jQDSL/E+lDJZ4Qt5lffR/sBlT3CGdFmNAictm/0/fR
J/5l1vvHp06f+ec7hmCEU5uo4XyGiRsKbzDslCH5/b9ghMyzTRAPYNJ+nu+GdZhE7KcsSjW4c3xW
UDPzWCXZGhDVAn3QN8u5P+JF45MsBXYI5mr+qvG5bUSermgRELqRvzU2tXCAwAFJtkk9Q7lx7N7i
2hXvDP3gqouI1ClTFqiD0621DXlM9eLVtMXuTf62Socnp5lvSepWF+GjuYwOVDK7OAlnxGnmt6ew
c7uLR/MrsN/2+8L2ztm6WNN5htf5I/Zu38bzcC8sfFY8DKkNNj689oamCft+9S7+EMdFcWqyJ/pc
6Ms/5Qu+8bVG+ZS6ibPUSVQvm9Ert8lG2piv+OUf58d0HxzSnwaSPaYv0AY2JSn33JFQJMBgvl2f
ZJqXr/ltONcXiIDSBduZ+IFjuF3DMbM7zQ6eDKq3UH/4uR8+5W1CkTCwx6LMlnbBTX4R3kghjH+W
rPHcfp9XzOvQiBHV9sZLtIhnSLWaVr2rrET4djLbbYLTGxmko2068Q+0Tby7nbkzzTd1r+zkK7Ll
cZ/ktK4sQdsdiZWrvsUJhhrvTlyTp20Gil8vsB+jwzvzImgeq2ir7XD6rhpnKG5oN0/tPr6Gqy1S
5WBFaMD//w+H9nXek/W8arwlv4nX0X2TyCrGQbE+g+kW7yQ68Ye9qO6srfvE6zk3bmDc+zq1+10/
beSt7hClcTX2I0/wAUGNXV37tYyH+pUh87Ri3RtS+tqr1f2r9pTrmJDQRo25SzA27yYHOSssNU8b
2bBXrHoTqrKddS/dV+1t/cgl4X58fCAQtfvlD8viJVbtrbA/zqO9ZU6d22/h55u46j26CdXVy9Uc
uBLo86Oy5Cj8MM7n/tx64tqw+eHYvK3hI66JSeMj8aF09s4Vr/Mmde8bx0HJ9OJ4H6RFMULpncYl
ACtwMlwoXLw4nAGmS+f+s/vBu9m9R4+zA7d6FTqfus2o2BldqLAv0wvO+ai3qwPqoMk2KMrZvAOj
2AwvdflJ/6l8LlpT3kgpdAk34SOlK3/lm35VvIhbCLI7/2x+hiedd/wD89EdhhQu7Ho1r4Jbc97R
DLy6kweNC5u3mV9yF6s6S030WGcCFl6xzPNctF2DbvyldWc6vPCEONkRvWIreqYtLfHkPgFPKg/C
9HiF3d7p1+a+3BHLtVqisLJzvSZPa12y9kahCeqV5fmsOtXzhT7lYNyqDRYVWomvjCfRHpmss+9e
DYesWff6NeieJfmlNJ4l45nFBZCE/sI3sbGhrKCtnAOG+xjkV8Bcg5d/8MGGbZoyGKcWTDyYP//9
YGMjydjvT5XwX7/+Xweb9Bu8PICylvq/7DBV6mADy7ZkSuCJ/l0KW7+ZGlE7uNIUng4H478PNrKm
QRwpyx94tiJj0L+xxNQUjsg/WcDQMv3xR1+o0X8caPZl1uhjTKy9EYyrrqYWMmpnStA1qlDKF+5Y
SNTrZMDj5iQr1432UmbJGqSwE8dML4sfSHq2xBZcyG+l8V1pH7PercK58nTkjyONKtjcVTXd/IB5
aHtNmNyF0ocfQwOFjRqkT8b4TE1ticIKV9TKYOgTBdBHI0SbAlg19OrsZtYJZKFYXcJCUlcpYcjW
6iYas12hvXbWTzUyt+rCwzhfO+aevKKcLciI1cTLW9UNpLtKYM4i1BNQcgSIM2OlAWJwHRvBkfQM
IMLNNLp1wP3ArwEmiLPoSB12cFYIwCUXYmaqPGXNtS/ZSmosZItznH1M2kskn+setWx6o3Qm3Lb0
yNl1TZEIg360Y1JnY9IIit6HwLYobN9FcpUt6VoRxVaETPAS0KQ98Aa5dc2YFrsCTqd8hXnAyCN2
CrIUagBl2oS0J4Eeqhx9NoIJO+SCbqFkKWpOtWdog92qSJaU9zJ499NkpVWN0yG6CgZ5RRAvH/zk
F71SeE0jsotM8Hx6v7HC4dWM548OTmcMTRBLtd0ExC5LEvkyxbyI1aVNRhhiLdZHRJsrXWbqjRJU
Q8AVq9XJbKEI5aWXRvNFN4qPMEoPUdnTOWGklvaZcos4jDDmVPV+NKRV54P3mGE3yW9ZgpAdnEij
FvdUqd0kIsemFI59N+4GNi9yJdsxGZt+7R9riXEty10YQE2JaX2sMND3WLsxK8K90eiSJLqyuBQ2
vMe9OvcK6MKDUoJwNJ71UPJGbHklm3KEv+e+Q/mSD0C4a8olSLmIT8PzormZh5yTC1lRWu61smFS
nWzSMFjTJp56yZsrHwAzYaZ17ogJ5BXWRhYx1T0yXJRXDMVq+pAF0b0bOyZENWLOAS4/m9y5vCFI
Gv3PGZGv+Z60QPb5Dfa5eCYO/jCzN6d2mR4VfoSUY1NOym3mm/uCaXCbfVjKow6/9XeOwsxAmeTz
GUrtoIC0moeHSB7LFUt+FgYhml1lVqkXRs1ROlTDun7NfBaf0jiJ6zYQn2JpftIy86DimvLUAZ9I
DZts3RaAWXIlPrTlGsrDdoahRJzUtp0QsUeZ+ePPsQ7RN1NdoYkUp2fkLWRo5yTfmNZJF6SuGJPc
WanSBCKFcXpR8ai+vC71XFkI5fF3xrtAHiyE2uW73wAmabXvqoshCSksHHWFuMf5q5i1ctVY+jVH
VchCcJ1mcHokIjWn9NBH0IPVl0wJ13IMHgwmdtIPxFoDD2ctX8NfUnNmymwaamTrOh7JUASBhWhA
n3Ogw1QvJAp2+ZfVj7dJBRXIniWFF8RUM55PJR6pDquKXAPbpViSo51qETDkU54zF4uvcxk4Vv/M
KhiuA4QjKnBV5FYldXZn1VtuSRb2DAQq+6Z5tvjXXAAb1r4q5YzGaTrGJHhz/a/0Re0H7ysuvtQR
n1eV7OWOnCpS4JvharLklQlOoRdjB4PYD4ySYj4Qp03dqbg6u3Kteaqhb2jEqYa8V6yORQgIMAWY
JxFkrqYHWOEAzDWAqON7z7JdIwrbSCkVuDNY80epgLJQkYCHDzoCR6XSdgj9jkVwyLiN+iyAeGlc
stag0y3uhuCGR9BroWAk2vtg6q5PVaUEeMkEzYkSlU/Rj5kgbCwYUbE0nDp48QVxG754hWINquLK
RxEjvFlkyyiHPgbnnDukaK2qWnvMy9wdOgJilPrgYxss2mQdQDa2M8tayyYlYFGhEtASXkouo1rM
O0cJAV2x2KnQuOsDNS/LtJlBDiGCOL5OrQKSnK1LbeFVGR8z/RxjOwMGVZT+Sm0WQR5RnaTRKFXi
plJxVOXnDlFHaxYfFR6AHt+EWN7nrvdkNgXaNLtyXO2HpDmLY+OZzJ+72kMasTaQRTSA5Sef3ID0
Nob1prSew4otTRnOu0RnHcG2n/k9ppkKOlyHmK0lfYCk+7K2zvS311ybbok5oYIE6X7I5OCrJ8t3
4iVLphj4D86XeCSCFLbe0NKHCdMCS3cygV/rOLNEAbh/LTi0zAZ4YBMiJMxl85I21Zuldi94l4ia
TWYyYPyeslQKPgcC4kcf+hzO5lWN48oUg0NVl4/ooF1do06e+mMWy5um7Q5i8aJHqPD8zjPDfzK6
Aoc+qjQVgjXSb3A9zAP+y+wU0DIV3B8rxv/l639VjJLxm0g9SLK6ZuK4XSq2X6OQ5UNss2Vj0Zn/
aRIi/84MIBr9d3m6vgxcf01C5N90xiqGpSyZmSbkzb9TMBq/B1j9kRnw52eu6suG/A+qt1GsjWTA
AH+s661MlhSn82VOPUYB2kv3FJPFjZgGMaxGsvmh32p0hGq0wg9leNlJfV/Uz7mX7BSWAuvF+mbL
uN1IKQZ1Ka6jJ5FhAvlYZCVeMNFw6XOcdjalBgB3fzpjtOG9XqV2yBv9nULnjTR17g9ScRNpaSBj
oWgTPEU6hMM1aR7RyE35ScxPtJpNbcsXHh8x80BRADBuCbSBT+d08Taazzxqq3wHYboJsdzg7Pwh
yp2/4ttiylEezF2EaE+0TpBnLMkBHrgzL3w8OHWs/IVrZk+r5T9H2PvHl2E17aYd3+2QHhTrkpJ2
jtsyeOeJlxbWm+VHR8kDdU8IN5N0m2vVbYr10vsmPyFYDru8VvEJe5pieYiiL4ntQLJMUNYYm/Er
E2wVI7DDCnGf1x5jACYEFueeN/fr+RAAc3wdFVvYaGQiLD9y52oegQzbekt9GX4RUUSh917+Hvg+
sdRhe0hUVX+IJqbXdheuMu1laB79N34XZHxjp5S1q6pdu+OUPqn1nb/K4ysu3+LSrODLJcSq4FxD
3c9AArJCi5Jm34cH9UQ5/SVk79ozQQ/JLbrkZ2VT7GbERKSk8uyNsyhuLM8/WEAxD9ODuNUPAV17
9RI+ZaSZdFuRRPLBrjNO2GsKViq+FCUKNFKk3xYk5ts2zDeGzMmBNWCVbyLUPvbYPmnjZp6BubkC
rUDQX6V0bSDcDW9o1nK3RwR/0LgmSZFdTRRWu2BHRCkRAqrTobVW0V4/AdA0W6/ZySn3Qpjf/B2H
eeX5Hno4UlnEYZdtx9pmd4+jHY1Doa+q7wa1sOZaP8x1Egr4j0zieGOmRTXL6SuuZGlvYFVdFPdx
+S2iQWrxXKH/HgBZsCYnBQqzL8rQipSsJrG1y8jFUp7GjIxUgiGJNuAEN59lLsCIBwJd/NoRH8mr
Up6TPeS4XQDPz+wYr1WMklS3U45S5Igk5QaewPUPzpU5j+IaVulChVv3jrwDVewYe9Vl7DLfSsrU
LTlSiMO7S7YLLj2wCdQP4gquxofqIhcvH8T3eQ+My7P2+ETaZ/OV/JhkgxekMH+AWSm7FLbe7llb
J9vOY1a1knBgCtwMzpW8wnVdkzVN7BhKwaq6Kaz9mhSLlAkZ7CipGxMR4aVxarfh5c7j3fwITWwv
o1hBN/KKZJNSW+AwshFCaF4ROrhKoxujGS52pzM2nX+lS01T0+4dQkxR/W1z/46awzQ2krRWYkBU
a+h/HZ1csc+B882rKHQtsH7SOhj3hu/2M7PXdR7zK/aehxoLweh1auYg8s0HJ34aXjrcggfjQokO
rhGMI9MfS4Op8zkUZ6JZq9AJlIP4kskSEvg72C3882wYfvjX6gA2ZeDOUX2SVpEIu0jGYunlT2A4
tvKnBXBhWqlEZjKlxJyPZv2qXolCd/GEXXOXSulK+tj8lrvmJiW57G5601UEsR6ttXtaPNfydk63
6dH02lW9m66BvukIBKocaOOQwCiqAnLMcizBq5SnDMAKSgJXWG3n03a6JvnqHu/5f/wFQR1uNJJA
u2vHLJqkM+0+K+vcJeSsv0zhnmLyKRLWirrj0eTgPuQ3LL6tN76t9Bei6z+lI0ofRzou7ztz01+G
s+8BjGeOOq55yF1P9md3Gc/kvLFaY9S2fAnKWHODtSRaASYv/fU0bobouYLxssv2wA1BpEr9RXrQ
3eXoGJcb6InJJp5EQfaamo7rSK7EOX6byg0TZ9Mmdzb9bgkPIpHVrBG3rlA9h9Y5j996j66394wr
Z4N2fime4htI3cgEK36d5qPBy8YufOS9jn1fYiRgEhJQTa4BpBZLoaU/16tNttwqjtNFvLSfyY+M
9nJjvg07hpx9s9OP4oXh/hqDg1uQaI/ldt3yqtR7uDMFTEYG08LaxMqSPmY8rCWf5gf5JJZrbKba
rdigkX00mL3oJzPIbeTMBBIcMUWAxJ8gJhzEDwHrD0i0zvkHz/IYm2Eo0EXqMxgpy1Ttv1RmGlun
P1dmbKz/8+t/VWYymyhSXk1GdixwDZOH/lWZ8SET0B/Z51REf0YzWr9hV4QsJYumjLlQ4/v9Ks3Y
ePNwEJ1kWcFDyIf+xizvdyfFn2d5//HUqTn/WJrNLU1dm8z6WVHQgFs9mghETNpMBz7A6m7K7wYj
PSFX3ZrMpFveWQfL6B8E5IxlEzJZjjqXYCT2rCG53sRdwEIQyByYpO7b7PINneGpmLSzWrDJ1aW9
gq4f6VhMMlXzMCv5RbLG50bqn9V0fLNmkW4vP6va4E29+dQMCgwLkXTF2tz1LSkC81U2jWtkCuuY
kk3UZG8YaTMSkq1KdZ2o2bEP5E2mZ5ueAgCo8b4KLXSEvacSVFGWFYMaa3ixkCA28XgugTf2wIFV
SCRj8lqXyWcej2uomU6WItIRbpmi3ZcgqDTUmB/ktGPkNOg1MdaUKLmp7QileKUgt9F3rxSTOWH2
Q0i6rVM+teQ7m6AbWhjBC19SqQzPrwIiJLCpQXfpmT2lfu8Ko857OXEqsIStOq5zDX13l6xYShOw
BOJZ0x41E+nN0H5n4iaoEA/CwyyiT2VqMIFND9HMLEjsyEtA2ldYexb2QARUCafS6IDeOVl6dypj
zmwE4eacka5RY7EMNsLIih9kNKF0P1OREIhjUjzjti8xgedwPbKMgFK2QRNnZ66icmeQkLCOGGLy
F9R9EFQrlayxsZqxMucbZByOOM12CsxEhoJcQYLSZdkhpG01cZjOEkW9op3CJXOD8JKsQwNn1hJt
eXBQDFyYvvBi1uFFGxOsb8V3QgCTKj0FOXyBCT+e2F3EdMQKwik7sv+Sk2PQY7mKupex9B1+M46c
aF7W9K9q8FXOP5XwKA/Va4LgLQF8wNBW5EBQH0WukbyRfuRy/C7j+hr78TYNRsCfyQqDx4ZXyg1G
+VnU02uPzh9fzFoXop0IkLlfEjz14pBXcFBq7YpCAX7ZscNG2MQICfr6HNRvevbap+eQo7ALfwKJ
sroxjmEYPi7VgEw6umrN26iG6GuA9Dbm9wT2PLYDx4+Z/vgc7KKx1zV8kRLHTt9cp0LdGyk8FYJM
hug7x5g2oysdZYOoFk6Mad/J0leg6U4o4uWDIiDkL36HSsqiBGSvQLuCGhWaipujW7F7o7oFZrRO
qYBVSSXYGxUufLSzD3ZIao7MlpjQlm6tw/gBBcNAyZ6ou7Vw9pQCUX1frMigEwVW1eQTamZxyqkY
zaED4T64pMNxySiEN/XJTVUoxCqCQAvLRgoDgCN9mvyLLn/VGOvHMXfmFGxGtxqb8whWYKy7lWw+
1lazslLAwxLKNdJVu+TWJW9h5TvSXMLsxCDLkQq20W5Rx5C/B3KIoJdHrXQbJtMc5il4I30c4By2
m1JJ11GceSJ49rFE/JGV+xKLZ2KSX0gYoZXtzbJzhyA/xobopsrrWCputUTvKjBpCHUngn5Y+eO+
Lp4T9VEvRGaaAkzqgtAqYgEIbPZpP0pKu0HqDoF/SZT0LgrcGkbetGPEJRavNTLUS25JYoR0txSo
5LF4KJ/lkHkRO3sacqqMgbHiyNZPw/GQUXcp2VoeWrAprZuzC05QlYS6/NoHbBhrxk1dvhZnggWm
Dz7FqaDWhSC38my8GMuUj8yBifeg0RRMp2qeCqGRUGYy5ZIiGdfmezCfTVYS+SRt8jpzS4N7HsBc
edhoyQBNztwU+qOuPMfKRgYOPgJJXfbaWTYQfMuOoqAEVtd11eyVnBKprzxLYwQ6YSqvdhnASbmA
TcHU+pINhxrfFLIjp8JskwWYR6dbmGHD5opWszvZSjsBzSOOMlAISXZoaerFRLxb3Pf74FtQWfe0
LzXXxczUXWwkJxcgysSfMxnHef82V1ejMHf5aLmsqvj1PBOfkFnn36kpomLXoNCZka2SoLlPMp2E
pKwKYFpdmO4AwTBWxHU8M8oqD2P3FY6m05ITY+otKbnxozFEmyWpSJZk1yDut0YR5ZetV0gBgQTa
ClHQQdWbbTS8RYHgzLQ980SU9swCm2ejS9FpEpQneI6faSw+SH65aUBU8a7Ylb3q6al8ipcxcUoQ
TBZl276g+utzD6XbY8OzV3kbBqzxw4kFGlgaUS53Jp1nkRZOKmL0j28pJSd7vVVeGST1hqu4rbBL
DWsj5uoWsFwzZc+MkjFk+JghShYWzox26wKDjGOFp4ys0sSoB9l3nAlumMKnkuGHoDHf7epd45Pr
FjCgRzDF7yVc1WHdbgAecdtQfKeZC1QcbbdvLHA+jFcHnYBjLl6rWMsN8Q2gnXOQI0o4eQEtrMqo
IkzHRW+FHv6q0nm34rcMBKRQyWjWFy7OUaQgrovAnRBndXjXav21YUSd+si+WfBbXfQ9qpTDaol5
oeS06UoyoGrt1M8tIiz4AFZ+HsSZRq+Bs++TPi2R1CkimvAtcCvZpk4+B4VfH7fUknkS6jf4TfTF
mHujvFunCVqcgauFVMX3BvkIWKV1IDMgSsJDZLFCQv8Xa/i/3cpYXIbuYqvruP334U8UzgepCHhT
6AhJzYmQA6ZIlX9qWYxm+owGQ6qvfjSS/9AxswhIjoi46tMQbf5Uwz1WAjl76Mz6pZEQp84q96Q4
heHiqzO5fee+IXixK/PvRI43sYSMJxLcibCoKs02lRBu9Y5DnLG9WMi4yz8KHAA+4n+Mh7Zutuws
mZPDXjOEfA/NEO4C3QuKt6dkpi0VyIHQnNxPHH/G583btEKtiMnpacgyEArNOprlfaaVJ7/lXGnj
Z5/KrRZ+qijYR7m5E0hwTlACRaZ5Rem5V+FW1W0G9+6xCaKT1kbrieypDIyo1fSuKZdvEy75kbAt
XuqnFtOdkfaXQDRLLLEshbnAyTF9CHNeV4YTUxW+xDFROFUvcG1EWMOV+Rb1zOyIUzPlamcU/W4g
7kogk2ubdvLhH9zuaBIISFodzkVL+78Yylir/tOL9dev/1e7I/62SOuY8wOpFRcJ3b/bHfE3vqmC
SNfQoNsuFJb/UfHCphQNwp2WDuwXtvJXu2P9xngaHR/5TzREC175b7Q7ur6wJ/84icYG9scf3fwP
6YKcpF2vp9J0jmKULbrAtCwUXse+xXNgFaXyPQ1tc6vVCStPCiNyNkBYAc4bIs44dA/ZVeZsJ8cO
qJBcD2sz4K2eF/6ptDrl4M+tW/eww7Hw0mZsTGBwvBsyxjEhRHCDd76+GkxrnUoM9KoSEqO2WwqX
CAhT3jdwAtJDYywSp4LBgVUKXuN/SYBbdEwukXhtOUglP9mIIjNLIgFnFdXrEN3HVgo4PMJHCCIp
GETOTdKtlQaS2hitQzxMqkl67i2gdDfj5jkIim2LD9OiXCsS/E9F015CtLdiQW1ihfExy0nEG4hH
YSEp98mjIQRPw4yjSm12Rey/AVp7mEbZ1fG7BJnyEGvluxbeYgzQqnLqO1bXoeCxELH9Pt3q6rgp
VfEqSdY2MIhnH9QCvGNuD6ioQjQh5B2e2rnZQotzRoy8y42AbfpFWQY0I24nCeqTFr0qHXfHom32
0cydYLkJlgGZOSGholJKyD1lgJKV9zYzdyXMsmrIv0aRTB5Gox3A7MAovExd8j+owiLU/eZkEZcV
DZ4Iw5YNICNfilYgpBI3qU7HcpPqzDoHDdf5kkGacWNOuu69ahU8XK2TM9KlrXO7sYFjwQnXvyg1
bVfLWFuPipNeTl5RiZfEfJ5acye2UCvxpxC5+2xOKelTyjqW/NeM9WIIt5HU0zt7oTcxjzq7ogtU
4I0KQ/dgjcYHe90HQWOtOujWNvU5g2W8i6yse/FDHufjYicyQt2W2T3nxAO2MLYGzb9Hg0RmNgtE
zU1TcKwyCLvOjA9Zjo0m1bZqFh1mA/SUFtMHDOUzLEJeGPHLkBsOmSy7ijLGjoLJb5Q/iDmTb5oR
raLx94NTA+CmpmdSqvE4JsFDFlgXHyxlbXaX0MofhoRxQkKeLGGZQt2vyHL24A2tM7rNiaQCZDJM
9poS2/KwUXOokT3uSD/UL0JPUOWACQ0PPu5sFQKLctCEgrGm+tKG12EmMGnq3gPN3HcsSa2yOJsM
hLVygPzIXJpAoawbVuZoco0V+H9VxxS6L61WvhSm/VMj7HyRXAlLfe6V9FU1y1OThahI0OAYSngw
YVSmMwIQAnnngKUOE7yWrMmm1ynKzK1SQrPuFHiWCA4HeJWqcm747cIlc3w9c2W/oUE+9u24SSPz
WKFcQSmCiiV8H0f1qMfT42wOOUvYtL70hQL5suwRQ9Lj2XLjE+9eq6LN2zKgEmOTLjHLzyr9pZhr
aqouGVwVMjNUUemtGfiBEDNhzbaKzEV4AjTHGKYLG0GVviSFMqYylZEZhSstmAF2F1HiRVRgRkNN
RLLvegSOmXTybRDS3Yy72ZKTD7GyDonVP+qx+qgyc1VKZuxS/ij3Eu5289AE1ZPGiCOZKQ3AyvQm
qgGMNWFfeu3M7i0vzpOPloLA9MwID4aYvkijdYkzbTeEgqvKYK/ZFwh+dc4zZhFI+BUBVtA43vBj
rIYYnM9MXeK3zOdlMEQWbjd17JAvUz1UXOjtWcT5pveYrIw7rZorKv3d0ITHxfguau1eG4hiJ7DI
SDogqc2TBn47Zj6cl+RntK9xkT20ceqO8JSsvkBoxJIRMubod26SV56p/uilgha72ZQaskkfZfFC
XYjGc4CmK0owL6a42mLV5Zo+tr2xxZexa4Z8K7MqmzTrZiwZRYzmYfzVeeYMGjVrEO0Aaj/G6Xdq
+EfY5hhgMwQkwkiHX2mNRHBJ8lEnsxdH9buvKV9Tya6K/VSH1IQdLPQGwW6kepPo/UNAqdko6psF
MjfIBwTCARymUqbs19/VIll3TbuXxGlnMCgGA+512T6fyHvLapPajqRNskaG3iCetdtUA3zI/EUo
9jqeXCIF9omEylhV4k0uTvtMiB7EwPASYrlKeskUYa3GnDzxgRPI94wJkpBQoQ9de2W+A280k4mq
Y0PWoEYZuFfMiI204HXkdxmD8qnnzsHffc/Z5hrwjEs5vaHX2NbZ8KOwShNnZECJZF3NyDhKvEYF
wEirz1lNYEXtctC/oT5eEiHZM0F4FaTyNHUT1Mi8ZrNSm3eDMxkDEVtliD0LIgR27o8gizCHUHhE
0rzVFt1PDaSnNOkw2RM3E/pcgyg4A5+O2WdIzEeMrCMIJZ/bplkNj2Zb2wWbogwWZzZYHhWnJw0j
ZIDqgRhU3Z1jA39zQrhbGn2oqfJYtgTmBVZ4k7OYOMNmBFKKC7jjZU+0Y2/lH5mYvM5mCB5qJplO
SvlFj5+TlIW2zPBBhIpQImrKFR3gUBLvIMfasBfstCdIj+mCgl6uVoMTGqtdHAjUGcpeHZh8zrLu
aqPuluxvYrN5Fli8mO30kio9S5H+SdNeI70mjJckuLE5IjDFXVftFYQidtO9CDMQ1zl1hZZmHeHh
rYuEbTwRusP5oY0RBXtIONQAD3lCRiwc28E6SH29zxsKl7SdD1X6PmsMn3oiJJeEU7QMdx9BndFg
6rOai+H3L8mMNyDhJ9ProzgwFUDIb5VUS8OAnZzMl0pHPmaM+z4VuZWhZhxa38nN3M3kzzKExfpj
WJUbgJgxFjklO8LSjAEyqD9VEYMlHnYq1itJDF2JWK/ZD7eBVKBk8V2pgR9WSvifyZhNuf92vo7o
bTwLIfHlVTGtTBY/dSMfiVgGwJVvpFY+tEW9HQP9J25wOJTxuwmOvJtIJkjai1ZpF5Ljd9aUEho0
uSmL1VgJHnzJPwfByG33/3F3Xktum9kWfiK4kMMtQRAEM7ubnW5QnYScM57+fNCMNZJ8aqZ86yqX
bJlNNggS+Pe/91rf4gh9BjfltI0iJQFcFXB773Rj9w/emaiyKRvykvFqqUAg/vsgBmvPbxIZRjO/
P//HzkT+QyY0HKKDIpkKL//TzgS5i2ooimnq+A5/sheqi+8QQTW5QjSudcRUP+YwPIRHSCT4RVT+
ndPxNzYm3ydIv25MfjvyxUz0k0RGCo1QMpKQ+NTy0WpfxJIrshsTR5zNexE9qowfsILiWdcikDj6
8xG1b+Lf57XsSpWxmxl1htp46kV60Co1itZ5cTwRcapv2houYgYMUdc9iqK1wXIm5a85jRJiqjH8
KcO72iHPw7KvTV9RxX0xb9Zj8iZBTx06uBUMbYyl2RD34BgYtqel1/RPFStSxBWUiQ9pJLqFHlwL
QdySi1oLQJEw0yYdP21qsj2z/mly4EZNd9d0w0arSZypGg0ttumOVLtwnaONGaA2rotKggTD2qVb
qGTGmmjksljJkuYoE7ewNLhoWe72YYzdEGVMEz2IPUlLaUZr03yWRcktYMg0QTk5ptrdG2hnFhSW
NtSHNARem5TlkyKOx8QYDHuohIdGo1+CEmBkzVRHGNb87kED99fCmBL4i6JXJ1k3L2GrPzXEkOlq
dychQrJmKAgy3akgJN2EqdagRF7RKO7IqCMFFp5D+wO4FMbJoTCJq/ZNEMbmtjGn1qV/Dz0rJRSM
YPAg84ZJcEKf2Up3DICy64TrUgKxpFnrrIJtaRbsCQxumcAIraY6aijqhLY5C8tSZVF9CDdDLeFO
09DV4/A46iNi4kwSbMMS7loF038Gky+jmzwR6ghYnRazImBur5GEWBkKfD86EGTvGGhCB8VatPzb
oEk9mcEE3WTaiThP5HaXhjhM2Jml+uCAmqdR7B+DRtiM8eBaoA8qWTr0oknk7GgbwKVzObK1FJVM
ffVrtKZZ8yxTWGbqhxnqu0qjYGBbmVRk26OWiiXx2hNer0oV+Hi0TGnwHIvDQarezWZex9MtoPtT
D18KtYOs8SkIAe5uAVBm+qCOItoA4B5xb3oQvO/DwTjWYnKP0Ij594gZTE/2GqhjUY48X+7Y5TWA
MGpjF6hUe4JvfAlZeYwlfLHAiQIErrSVBD/e+VR4Ut14OrIRGp5ovCi0ueNHygUk9yYYwnOrQXY0
3oX8ySAgNCwlXGINSn0MXY2PGEqFk/+qBfeq9cY0bi1xDWtzulYGki0KyR0Rl+vCK9nuq5k2A60U
4EkD3VWg2IwXQ8ASIuK2doGiwFeKqurUoNgfc98RmPDoS+hne2sp7s0cg87EvocmQaHTdu/uQ8iR
YxDfy3Xo5FPs6SncbjHZyAlVc+4aOgK2JH5oYmGFlHAjiC9ZIniBP64FBaE6WehbzMeHnH2cYcov
zD72RY8RwsCbiHbLKHmTCaKPUfLvYpHKNxpJumvgpMcR0PlIVI+i2MGGT976mt1aPmGuF+yi7bZN
F2/nun3kTaO7SuGH+iuFzZdVll/1EqxJhKaGbMcqKhv77kdQ7ZM+8qiUb8jvvRYJmgRhiXB4yKiK
a0TPAMsRbsCAiLut1D2MGtdeAyQhI1mu670ogIusEpGtP2ZVzW5lr0GumBcXttGvmpm5ZzUfoeU5
xmRek6Q7jBWDxcI6CzOdYG18n2QGQUGRpg7FLMO1KcOMkdLunbeVmH7JPrWgyXjEUL22wiYRky7H
GBj/MD5oojXyYVezM0vjdtvqMnE9BpkDFUqh0jxOEYGoJfEiS7/S4oqP2vmlUYZrKWYjExqYcIQP
qBrXiiDQ4ayoQ0fh2g35rhMJ62RkVJrh59iKOLT5HiEkgCgbgXXpun5NVbkLpfgjbCqoHe1WFMy1
5VsnQaC+m+p9ahmXoF4a9v1hNEMwCbxz2FYxYcn/4MoE6YYmSpAJLFnRzf/Br9JQ7/4uEfnL839U
JpQSoq6TVAGZ0pB1jGI/JCI8RKdJxrYlLjIQXvRP8oGBDoShLLmfIAmkn0sThYfY1cO51Kmh9MUk
9jdKE1pwv/dMf3nr0DB/LU06XZczXRmZMWwmPFTfkMAaZ2ZMD/0hDPY9eJpnfWd91IfgZCyyp5Bw
9q2ZogNYmW56YRm3tT0mJNc85sNT+wyQxS7KD19f7weUrTmAxBb0IM6rI2Tdst5qRG/u8DU0C6+W
X3BGW1JpJ4GUxhKduV0dkDkkWEvlFXI+g9m7tcJhMtsv6jPuSMIPcn0/S65MdU54Bpz04Bo4gUNe
wnBlANpiY0S8+AWXTutiNzkkbPEqDyMRGVkmuGCaqsztjv6+UdaL2Kz5HE+TB8XSshc12nhKniE8
SOMq3VX35fFef1JJrKGNEuDPeI/H4z/7OlERJ32XKCFHR7n036RUssgY4GeRO4w2vtS/PP+n64SM
KllSGBD9nnvFdaItvv4ldOtfKqs/rxPzDxDrBPAppgRZFR7DjxL++3ViyeADVH2p+v/GRcIR/j8X
yY/jhiGweCZ/qt8ViALEM8ot2qXV4r+RkCyg4zaPKn2IjnJ8JeLrbV50JLf5c/uRKjatBuSDBtvC
g35ExTDjLI7cWqNTvepRHqzUVzob2bcQ4/9moM8S3mmtW3xr0A1jI98i+0aq3j73in2Ud0zP5k34
wJ/PwUk7G/f+Tbufz9a2s/0vqNQ4fLxiP75IzbmAasVw13Dk2q725OWcrE+ZQh9vy0m8E/blc/ss
naersFcA/8wv1gMeQuVlftHLp2IfutDF9o1kByjZC9u/G7YNMkME9CuT1KJVtG8vTPoyoGlkQ2kH
8UiVkJ+Lo/Xe4WuEaoDJhOzyYysn7ty60heBGk3IcNc2hmv+hR5iLVx6hv9pSICBJ5juHB+qyq5x
RL6h3FdsduOhTX3KboTTzZg0QYV7Sk79WjjjSNGgV+LOzNZjtKqBtSxKffpNbrZQG/FqMvudyzOO
GRbjkHRtbAc+onuPfgEGF1qom5jq3bZ4eRqNBhYw47BMlo8gwvPnIl3PtUPLUrj6N9hG6Jon5NSn
6pH5/pWwDBoYh8KZ7wEPIQAdnmg3Ti6fZP3M72s3Mg1glLPrZyOhtYcPa01vWrmvbG5vlShuyoa0
mShaFcq+L7cDcUcEDqWnkJoo2aVrMzNWTXnXHXWT6tNriWrnhwdW+HrxtU2fdGdohqGbwQOQ2Cm3
UkM7d3m6qkw6R8FhGmlZ1TfGXqaMdYx+Kc9ViV1i3G5BslcG6iEa0GC7dR3tma2GezN4pPllx6tB
PsFy7160GgbUHnBLDGoqe1F9tz7VbwiZ/XvriO4rLz8Cr+G+yrGhk0exxk23vEd13sPALTHfpxve
sQuWiQbTI9z7FaxgD59vdqdXCDM2CgM5gq620wWIQYP/zIHEjTqXBWLlb7WjcSs+rLfp88OabyX9
38gBjtaA9Ou86dOy2HJBOF3H5+BQly7D7XRfWntJ9nD4y5+Bm2/Bduqdg5dKZTLvwM5P4+d0r0pP
Zf9RGG9yeFLFDZ5GgWnCfB3p6+u0dgx1V6FAPo5YS/jkCLwSMVUwLnBni1VkvFw4Y/K9AFCgXL0T
68Mwjv/ipJEUgO+AFB57uOTbwE13A6BUQmeAf2B2jjd6RaKatyPRh11TCX3N7fP3LjkPRJpNvFK8
26pPersPlX26y/tzah3a/lzd+/6DMeKrdYYYm/+KkCYkEgU+/n3F5EN/MvDEGVS0+pmHOrJs0ktg
HPX3JD82uOvUbf7a33oMcIte4sZg6TZb4VZJXCmubcIyc+tQkDDEPcwzWMoDT8csGY9ee0yvY3nX
mMZK3vJz9fQABKK/TXh4Rru/JeKav7fH/sbPVat/9JpIGQYEZxmJ00n6H2uiLuEM+21N/P35P62J
Ki2ofy1gP5eNTOARB1MZ/kYJMP9QeAgCumhRyv5i+jL/wF1qQGhVgLKzUP4t/A3Js39dEX86aib7
v66IXTEBczI1gCz1tpYWFAckZH/EBkUyx2avpHbn4A4oHpGpoRp5FW/6CM9mA41m/GyAqjwqmwzp
z7jXPjrTzpCaOLq+rvXP+ZPVUuUelT6zBrL7IcUHf5UxbVDfZxFOTlvJ7PbTZxteqKv4GauRXB7a
blfOGyQxGUTx+oZCjj21DDOZSMf6jGmKu8/E4Hc7N9tO3Orflhjvt/FBgtV3i7H2b5HO8NWvF7X8
BeoiAY/+gXHpO7Oma3NMN8g1C1v+Av9rB/uaXafDqhOjGSZ9MBrXzLfhi074MVGEResyfBW0Lc15
kmDLT27eHcCX0Bl7dnU7hvzyBFPsaITwDTBgLZJisCFYCSbMa7b1ocLrZpMJcYGYzH7H3hp9M4/e
8nBejb2b+u+G5QbSWU/QKAEI+WyYW+zGFgW0C0WhFk9zj4iGfgLcPXJD3thdq1hCOaWcxnSlDHtg
5411sjCldq5ebyJg3MYa+wM6sRafm9c+s4z7O61g5UlOZXoJa6SreLSth3TYFhmkGN1O8KbAaXhK
w+1A1i5grTTcEbGGorqGrZXp+6nYGsK3bjo0rAZsuAvRJ+23B+du2JUSHQWyOCXOEnAvOzQdJd73
kMyELz1FPDV9aJFs98I3DVaoEZ/KiuEgw0BzBZA9jj6pDWYWXpEIDhVceKUTjwgnAVmsqh2tBdrO
b8oGfP+0BiftWNFOS0oUS96Ctu+QppW93UrxZsrr1wE13KAKLtiGdSBuq9zCyqgDU/1+0rpvANj9
1xEfR/ls8LV5BU+JiG4lZbAalPqiIkY1NHQiN6IpJkotEieoJ0iQeBOVTa17GgghyxYxwfjuLNvn
liNw0xApKDNa3oX5EtyCJZl0fCwpywqWPPMQ6y59rQjmusPFo/QIGLiy4tUD81/DfxAweg8bInvJ
FS0SUPZvYnzR2LL5NnP9cRtbD/07kXDDsO3CncUCM1yM6Ys4SR1cUfjRY79uXTRha80qbGE4DYRr
EAkzwFedK6e2NiWJ44JL/AZRavnqYV7RbLYkRMYOEPU+PbbpNTR2CQUm7F6fTkiXI/o7kzQOe5+v
IPXbQ1/tQhY52FGMrFAmFl5crduz8UT+QKWfuuyU6Kc4PYuQ5qKdMD6K1Ey1tukZnQw4Z9SrJj6h
zBSPXIPauT5AI9/nAuCHDTehVSmAYP3IXqduDTMdRceq0hG42+l54htKi7Jb9SF+KaUlXzbaVgW8
AJMenhrYkvIuEdM6UsUui7krfE3neuuvly0lRCb8+Gr8BR9c2gJN9ui2OowocR1G4j58p/cj8z+q
VwXDPxF2VL+B3VOK4zLoNlK4iZ/AezkS8ex2TRyOT0oQONZiZ9UULOyaCWLjJmmtOhzwMRa8FN2D
E3JkRTA5k0DUGU3rmPTXZjLWIsB2SHsmDHkBjWvF9HyEbLcA4035mzht4uAIYmxlQo6efW6nW2kQ
VqKYORH3JEh5lGtauu54awQsBk4vuqN4tSA98MbHjTiesuxllKkFNkmDnI4wwJ1AdCmYrBBui2uk
ax0Q1kCaT/bVWAzpN7SVLdGVaUkGhKhCNcrqxWin8uB8id9yIhXZwBcHSSHijzvQzL/zkgg2wQbh
u1P2nYtudUNT0pjPxcoCm6W8R+VmjDYal7Qel2tFXGVXqLPLZxCuRm8+6LvgjtORTJvOuKX1Uugp
6tEneq14q+CLGI5CyTduwCb3iKHzC26Mms5Ara/Gt0F/LGR/VQykEvVr7VbfFQ/pG5Z6HfWpvs0n
GqLEt25T4yWSDvTs0EcjJufU+WTR3leeFUHbnZ+AxZCYIMoX389Wt0hhaXJiFT+r1xBwXDgd1RSi
RKa9WrqLEw+OQaV/BunBkN2EcW267av9dF+dEadr+3pVvilIBnZxBsl4W5vPwHaGBVBKjfUKu4b2
RRh6RrKur7OyiemixiuDIL7qQpphcGUgUOKLUO8Kw5sjj/p9sfbTG7R5NSV3pUepIcXyodK2SG1w
q86PZfvZA0xYYrLWVT9wyaIXuE8GAvGCvfKN4MMgYAAkLiE5+qwjsT/MwbEy3sfMIUGkLB/Fdjfh
G8CXyAyd0YGTDk5Vu0PhKYGXoxFr6PZ7PfGU6WtaXgQZTIE3+G5GkDkwINKBpG3Xu0N9zOqjXh2x
fBbVQ+QTtHyXWW6NKvmUCWTroQty0mDTPCTQNvPNpL3JwkuXPfjWtQLJxg2SYsJwNcuZsx0DraD1
QsmL8ZuCzhC30iPhown1PMv0t2L+EGpUfdGnpV1S81AOR386xNahYtsrwCR6Ffq7AW57c+weZmWX
qw9d9xyOt0p9RPZdBHvN2CtEhMCnA4VDllnoDZo3Lluw7DpAvc6utXHBDEKKZWg5BEvMiEH0s+hf
hfQUmEfykOvRS5VNYRzlYVMsbmrPiLiPeobkqQdM2gRYm9tkfWUhs3XRLa9tuv8HV9ggIBlxkekj
f4cZ/He0gqZov3dn//r8HxU2MX4/xr8kqP/SnEXhqiCyW5AOvzVnF96lKjJi+N5a+uHeM/5YpLEU
2VTg7AeYQv+NrhNpSb/X2L8ct679VmO3qomuKFPKMxQP33IE4zxc2wrtt+Sk5MvccmJDtjpumiXb
dEVGMJ0LfnRyI/FKdHmbwjbHL3sjr2uHvenIRGjTOLQk9O424gcsr8kiPYm3DRwpmiXzhc4NfYtg
3ibaMwEzPjvzNV0MoH3nvXUY4a5H72m47r71H/kleSvDdfKInokJn7jm95P/VY6nkNGieRygYM57
S/4g1dSmrKKtM9kMG3dIaocr0V5auDLowM6p6Xb6WqmJQnfGM0/m0VtRPBk+ENkVRRo/WG/SZ/E1
/9BvxqHZKQ8yo2yY0daWchVhHJ21dbPLP5AZ4uPP7X/VXcrK/+K8QOYxR14BydOeX8uJKWAsIGha
Fe+MGJXwxNGithkpq4qnTtwFzcn/Wo5y5IZGQXPmGATyzsZnXbuyN0nIRuRUTK6fnZaEsW2Vrvlx
IIzr+X64LvU4IdvqJgR4qDjTdb7nHeg3/8s/8VhXH0CWVWs1dUPljkf4xLjJ0jWkv5J/IGEiDG0S
HT5X8RUQmGXA4+fmXff7WnzkUMtxEyJapaDc8KufrC2CJd4Uh1pvCmc6ldw+DDfbbrD9W+v+ogLo
wkoHYR90z7yPBvKGAPBs/Md4WE0n/xHSi/QwndAuvw48L+JJn5HdXy4fJSbvdl1be9GjXO+OWfCF
jyt8x3hDe05yEtUxy6vRHEwgpaIb1Fu531sGqdYEvbpmAeh0WbaBMrBxOGtEE6Ffjdet4zP3Bf1J
ox0dg3gTmDByGa51ADYE4YAO0JoT/6+yPkUGlpm/rGRr+jiyxccEIG26TFKzSb9F1lEIn2S8YsIq
zb2hPSt8GZPCFhFy1vNdJ8G/FAeasQ+zb4sYSWVpI0Nhb8/UCiWCSuxdcCkU5aiAb4cBamxy1c1k
ellHs9oyFbeI0vvqvhavBdo1kxj0FRUm/zQJzvkVvqIAyidBBHiv6ZeC5dFtktJRDrCTJFxDvoBL
amGPA6/zlz9570m39l+07mLGa50gEP8yvvOYD/sDmEmxN9zZNlcnkmjaYTsnybLNCrEWGSvhQb1T
POpLZ3KZhO9CJwAWj1IPsMAiB6jZuMG31GUVekDNZNUuXyPiLfg+PBfRa01JQJXWvA6oc6l58dNF
286VVtU1MGycXKD50rOmuyk4T+spcYYjndTAS9cVrFRWTbEjp+kYYY1lH7iuujX1WdatE6Cu5iag
RYvvzH/kvcQdSJGzalhLEsre7J1IDbfkZJu8CO86cMJ1dhtX2a34QuSlx/t4WiakK/IxOCEhMvYV
pwqttVK5xIK06tkEp8Q+D2ZmszHq3hbfwmad3EV30K5o7RIfUT36vDJgijJQnTI+zxhxG0l0TaTj
2ddIX9YiDkA995LdsCkk+kvfYfMU2XipLYlJXNDCNgNYteF4OOTsxh9FXDg15bRnzHfqcKVuNbqN
NkONQnK71uRbFZjIG1EBloTRP4f34VmUbUPZLNJm3JjP9XTszszBaKhOWJ1JnJjueQDtdYnqZsQo
xyP9VRfXQDi5T4SH1KGQwazHEEq7deGrLNvZBzwGoG3ULVwbEWgHdlbWV7nDZ0odpZ+nxkVTOpz7
Y8eHyoeXuEPOrWIlgv2vzuV1vs3HrQ46QbnxhAB33BnsJ1tPXibWVnTsOQh4pRzd/MpxkF4arnp4
DuNrf1UPRL3sTdSIbyhrO4LKVv3d5KVbtC6gZCBOTTbWNHM/v1beLnlGayK6VXgywIRQWB789irM
robSuaX5UAASh/qxvDw8SLHe8d4tkixDr+Kbnzq83+QDNbKPFA8TIudHWFcbflH2wQlQsksybgLW
mNfk2fhKnpNn9ohxvJMwUNF8yk7DuaWxgL/p+Tbdt8hRHe1W7uodB9ZfR/At4oHoDzB7V15z+GRA
Hu95T3e8v+XtVy861j2EkKyn/kG7EYa7nHs+jeXHz8RNsdI1O1LR0ud6QyW/1tYVqyNJpSkTkr3y
0pgPCHWxViMOJXzhgWCEO+GA9fNhWbTIjPckjyb5k377B9d05EICpzI0Znrcjv7XxF1bJnu/dE3/
+vwfNZ0CHhxmuKYCS2WM/rMWUPkDGIOk/Wk3Qof3p0uJGSM0BhVEuAaBQTd46N8uJcSAKAMWLIMs
axod3r9V1iE8/L2sU2VV0nRGlpIGEV1eho0/DRODRDbnThDbSzdF26Ga3KzrPus+3GgGu1hD/Rwa
w450tK8tWejWKQDoWfWdN1cLX5yYZ93aighX6yDcau02GtRz6F9SS3hA9L+KimnfFupBS8W7KIz2
tJqq/mMen+pw2gm6tc6r4kwmDzs1oHfomXPlPlTf1Fg4pTO24uGzRqNS+kchIdkVSXylgR1Fozjk
Eittemq78r4ZuF2LJf7eOKGtQ6z9fStIhwGPc5eUj7qGIqj9BGSIh2lCIF07Yae5BW5/PQ/QoRTe
xA3UoCpIG5HRCAbrEYayIZ9bf9gpqb5PaSoX6VPMISk4l9IssIUeDrpqs0nra5xaUctOnxdTPusA
eTcOgb5unBhXfRJmV3GuN9UMCHG85rXwqk7QaSkUx+oaosEWi/VcoiOerwayPokuTImkKZVnioyO
FIXcZpfvTcxv8kjYJtzE+gGxYoJlAfNsaHwKMabvkNjnpDmU2I9M45RSh8VTt00zeTMFk02S42qJ
PazFQz/jlG1Kh1nPOk6vARLMVszcOOw3MRG6ic6BlUAH8PI26nMXWmsRQq4pRJCMtIUSUV6yfjiQ
9LmThge88Zukg4cRSquEPkIteEoEnx2+kKnC0FEblmLxpNI16ERzp0jiMZszL9aHHdmc2yFVvNIS
zhl8M4UspKnasSoTLqXy7cmLhNwjptWd/BYFI0U9INURj6kUPAvAwKVxfM0Gw+GwdgVN/7bKTp3M
th+bs+6H9P0p8nz5vYnadzluzy1jTyVIP7u690ZVdq2wGuzeCJ8EKG1VFa19Q6NBl94MGXuWldI5
rHEYaFpwwPuOTm88KHG8UUw4ukGC4Ny46wqdTU/Itwfwd66nkApm3+vEifyoFuE44+aAsWfRbzq1
dkTOhqagrqOVPk2+p1tUP3LjCky/EhAa0zTwJvzU7qnNo+mbUg1uGYVHBbuVSlfVlx674doL99Xc
riXsGSpcJ5aMavkdtMoUKodEV93GAHcn4hyqE2w26boxzy2wFMv/SFCFWsV7plBCJ3cQ6oUKdJjZ
2hERE/os7LNU3xmYNHx6WtKoEkfOxidVzlPUu73p3yT6VLP2YA58hU0CjqmIgxBYkBXuOh0cSi+A
Sk4ex5JvZhNeEm1mDxgYlxpObRcIzihzmmkJ9lr6LdPox2tfAgXw3FA2EgtqlOUuWHpAskppjGo0
Esf7WFc/JaX7BEtJZjohpnHzpsnsUGIEgZ0U3Yqai1dDZDYakJQKut3ZXe37G3PqOTKu/3YYPQMp
Y6J9i6Vsh1xw05CWGo3FgZwUZhUdxYNW3ht4M6p5eOp10SsLDQdatyPJ9iWbh8Ht/KZ5bfNC5wIP
ZyO3/8ELJsoXhCeSsai+SFr872NGXfpLqvJfn//ngkmOIkkaEskYomn8lqos/kH2hmwAHZd1snZY
y/5cMHmElI0l9lFDhcYi/p8Fc3H8svYSpoPK/++qb76L3X5Vz/986JIo/kYxiuWqBqUeT+dOG5xZ
GmBvTfej2qVs5adRu6sqRj52M1n0zlude8Sq6CucmvOLqnvAZdfleGm07CVpSJBJLnGmeuHwOIXJ
vgx3mfbRc981ze6g1CZdE+x9gFHtalwWIILwNJLmQuvURwv6uwN1BO4xfhuF/mhYnRfpcsHdn6ur
R2VuvYuNvwuX76vQkP+sj1up0l09zdclmCFR+5a20lYb2ayPRvw1WHJzFJWOsZyKLEBNhgcmArcy
oreol4hC6PuLxMzH937cfuUFgLdhQkMLbI0dhjVbL/pEGKKGiab3N8AZmDKMARtKDbOe1go33G/r
msEjCaXnqsi9qMceC/8Z/1uglk7R4AudCntSrGQjmSkqV6aiSaYy/cQlE0/I51jgFDhs+hTihGQf
nrCQN1K7U9CYG9K+8al/UesZ4WLbR1iC+ESWLnX7xsdhk71Njtwtm+QVfbbALkRtqw3XTpOOiaiR
aIfoANxHBrJlNSftOutflonwEkOskIbQAX3JZ5tsJjto3vrYfw5NdCqVfptK+VDEn+Fs7s0cJatu
OBrM88m/JXQ6lG4+jqL1wQT7owhVMizMYS3V7a43RO5C0lNEA6hHjwS75TkeYu69pfwm5NI30YIH
AZ0JTtZbr8rVutPjleTTCNMmzRGnR1X7TIA/+KW4ViMZhrrylE93Yn/o86dOYIz6JI/ddobrJAxe
Fb7NIlllPtpbJiU12+48zPZpAs5XRzUzlcZdQHepmcOdVMk7KWfFFxTYMZZ2lYt0E0jtifzqHAGT
qKJRGSfriPueRMTI7UQIv0ouvo4hvqV4vglJfKvr+BbN46vqCycjvFJJebEmPWitfprS6lb6/aXL
YfeH1BJI75noSDMS7DGjEqipY3A+44rFN2qBwQlDFEJMN0xz3g3Gozg1BEonae90ekXicYgSbU7q
nRU3GPhihRW5uIDdvjV4R3dNVzGVKLaSOAA16aUO9sjBl+7r9EFURG+kj1KpLxTbtulfC3owcy44
RSjep1LrNIjza7hJMdrQrNUPYqNukxwRG5btoiL6TsgbFNE0YSBUlVOE/nkRhNImJLca0tVaaS3k
rPAcIUOtRIAvFkDsMddA3mChlNnJJaKAy0F/DFC8E4b5lUYheZeTpKDkPpcMgiv1vTBLV51SHCqd
J+czll0QJRItwoEbUU1HQkzaTT9k2jWkFBAsxd/VIj5/3/9WUgNkWODVQuIWInyTK42EOq27yZN6
mlGSRnOJqa98Zha5javgGA3yLg+Eq95n0iHIaPGlA1OVlGlbX0MQYuogV99BKwtkcHZMHdXNoJnR
mti18dAobPYrrM19OQRbcQLiFNX+Q6k/zaG+/Qcvm8hkWKU01jCWIlVks/VfFKvoWFjhft1n/uX5
fy6b5NaB2FA1A8EN84FfhgfY0VDoEF3HmqpYIpvX/yybpoyiGwk3VjjWVvTWf+4zQWhIqiSL/963
snH8G+MD9f/ZZ/5y6Avn4+d9plLMXR+HdXTxQwI2UtpO5TUMbm1abvu4u28M5qTdg0RB2xjYIkQ8
01UH1pIJYMS9ppKAIsXqU1yKe7Fn8CZIdM/GY2mcOwRxafISW9JnMwZEY4zAmBnzJSSrRaZXxIjG
1Eh3gsVcHEKrHBFe5j4oMsuJZZzTbYf3h0AOhZhRERCPQjR3Z+4pDEkjxsm1qhent7bgQ0eydl76
HuO4z32kaY5zba0aWoU5woyhK9dWVLgirWejhgxq+LTd32qlu5T4IwTW7zEFVTPcd6Z0FwpMHZP4
UCPvU/KHNOloMrK6W9ybcFtYXXEILcbvsrhvca9LM41A5ibM46aivSv8cGOxcYwG0/VRi8doKQZJ
cmqDdN4SGhtIuRRBktzWr0mZ7SjlWTDimEa5SWx6crUQ5wABvE75Zx5P6xH2WxIbt4xuICQtpDj3
389V4EOqTvYt1j+tvKEhmmDTVSqSV1O7UovjLJFPppFZDnwIBJ0AQzutA54It3ZUPbAn92mN1L1r
s0NJ9ZAwA0mDSUHxqsrHiHW95I1bNL4Y+kaopaSEIbNAFpiqr2p6ukJZ2b0ab/V5cuXK3FgS2Z04
mqV4cFhj7CgnPqRUjgZyJXUq3Aw65KoUDbeYCybnnZPnMcmIHXJUog4bGSBJ1G1CS78vFWA+Q2UM
LBfBjNrKYpOLHRu3ExYxeyjeiL5AHgscLvKZGg3VZjDG08wGKCJIJmOQ3sRuI9cUAbjZ6PoJd2J7
b9XQ2fDnseFXkAzIm8wCoZxRKrZbgagHrdaZy1d7zRf2oak8BLJ2zNAVs4vaGAkDmo7259IA79R1
XeS7SCldDGZrn+pF1JlxScprSRXV0hXpqWL6gRu7MvtbHRP2VLZvZj58pi05cESP+GRc51OKGAC7
3JSe0572NaGNaYztEWrvnD/qtLYjIXHrhr1/AMrBND2/NHaimlKuyG6NAUINcMsrgDTza01X3UBr
MGPoDhfJnH+My/GqaadhRvE0xU5BL6PKnkk/cRLIfUuuQJ++i+YtCg54F+lS0LUtmrU+crLHhk0v
9CgtWLrGUoQcgjYxHeEWw36AB0QbQDWBrIlk3Y4VSsGCFEfTiyz1gXvGagBoCO1hkamEitfM06s0
VE43pIcyyTxdH9cT1sVsthhGxO1HQFMlm3o7juhod2Ab7zroKYZIfBe6vzJqjqWEUjYxkaAobF4Z
F0rQP1KUqbRxrf/j7jyWW7e2df0qt24fLuTQuB0QYM4UKUodlERJIHKOT38++Gx7O1TtW+7u8irb
SxJAUATmHOMff5j4dDC1xzpajz3lVm1747uXpXglQGjo1tXkqshemwG3iuGI9aW1KAiQreFqdfwe
rO4shzhqef5Cxa+s40f0TF615CYQ4xhAIoZ9LcdvXm/Zgs/HY7TLWpZfInADERZZrck7U6Q4xlSb
/lMpUWMVzFUJ08VoTKKhH4ihY7Qmc8ZO/bLUndHrqwL62mjCVbxL6t0fKdKx6KPkXZhg1D7dSjek
rgrt2VAi2FALrcNjCxoHlmwCd7uAVWqHiWffYqsSBYc6JGPeJkIldNo4/7ZinVq6ZDhpSY41hNjl
E8quqDMMJLalAEeH/JsniJVGXCb4iZ0XD3JubBOOYNEVpwY/Dx1CRDxIp1SoomVoRD8+XUHcjpsi
KeelKc2zmIinuruKQbupIQBZnnFt5HWWX/FLIItGkW1PV2dJx2qC490hStJvzcOZOiCXaRy1r0AM
FtIz2RaJRnsUxnOlYihTPreoJD4FtTkO4rDC3sSNuuerYma0KV725kN/hNohlY2bmL5rQV3/L65e
TERpwEYSLGBqiQkq/g/VC8yHv6Lkfz/+9+oF5oMhUYTAFJ5EMih1/qBLI8wJIZxmyPKvVOHfqhdE
NYY+GYCpqgJ6TWjW79UL39LNiRCBgkefwij+UfUiMQn4K0z+l2v/S9c/WvqgjXpRHCgentxv4xIW
MDGHRDNMBYc4LtmfUZ0pkkNQQnuXLnL04xnwVGeg4J3vSFOG2ZM6fg7FIMUGmFQtdAnSQmM8uLXg
U+qdUwluWuHd6sqk/UpOXbmG7Tm4fktoc8yddMB8FGspmrRpxE+IwDFi/kfs0R5eo507eTqjAzsI
6HQPGqKKojriGkuw1qFaPyuRGX6OGaXdH8Q9g35VoRbiqFuJLbjlzZkkMeLv0OJABOhOhUxaBJGg
CrQfXLxrXCF73jgLG2yDas2L8GPpHQCwIwYTgrS3gyZgbPsD0Dbd76I7SSv9LL5bS0EkQxGYzVfe
oWGI+4loUO1F7+7V87hbp9KFpLODU+SI2d8gXTQp3pg7+BEcwzshGSDcxfcJpzhAeSCy84DkeAqw
wCUR+sNB3lnLKaasg1mSJZsAs3I20HFDGeWt/CfXYvi3sTAJujl6KJ75ecivswqun7eC4VC/ccmc
oOk/+b30xHl08spkGk3laay604QQWlhREZ0RLc2P8I4LDgDtGn35MLEJOuqPZUOiRfoyGHsCBiAL
AjUHhP/Y8SPSbP3bu5nf8UMNlgJY+nfebpKlYNpkmmpbGGxb/K+h19lYtc0K+/NlBd1ghm+03V9g
eJPmtBntRl4l5FBk9TVJNsVaKte5QEaEBagJ7zzsodEROjFTHAY2fImfzGefNbMPhJRE4IXRLu33
DGuoenEnM3+i5oRKxGvb2bgPZsK38I1ixGM7ROLCaj3uh31o4usVbfoYkT5vTGRn70RvX/JFRFE2
mt/gM7COHY5j2LUZy1HEtfcrxXPxibbX6fki8nUYGZV0rzqfSnQm+O8yfGH090JqYA66C/b9JKfn
AXHmJlX/ATe2RXJKvgW2MeAO9pMX9Ss0GFLMGM2UrrBTD9FWv0x8bdjOYCHOQj7062reOVsYqRXs
Pzwx15RhGMyddVRFGO67nIhQi6eKfzFZp+Vno9qUMtU3uRp2tkOwjwdnvZkmDIMzvD30F1OxUzay
L32Vv+avnlN+IuYiM7fnqGvxLW2sT+G12CWnYSe8tofy0oGhhMiIcLjcH1EPQW2FyKm4JLkt6sH1
Dtg+uOpDPaS2/JAfwx35k/CDaNrHOmiwYQFA5iXtS+b2I8Dho5BR18wo6JkcNeRBY2cNI/4rPJWM
gfVlOXu60UGFoHBV9/priKbtLaXiZ+T+Rkyt/nhFU3SLXnDkXnDKJ+m6BWGHLgU1alacfPIRWTsz
aqA1COncxLa/aJzKER/1LSEb4q2eLgERYUtoxkkXiLnI7rWNofIsXS7INjDxm7Oza3YNL+Eh33Bj
vRquuRVAhWz1EXHJCWGiCbgB0QWDi+w9/4Cwf8+OzMJhj9apQ5TAMd8rP9iDTjTdg3oB868BgmAI
Va4I1/9sfXiB6+szb2VJs+javvIxBt/eqkdmeP7WL+blue9/+sHVvyCYT4CR3X9ZryKhBEzWSVyl
I3rVARBfkg8WK2FTPvQdD7Z0l+bhUV1jjL2BP/K8+KemxlxtxvBOPZKyAk87Qg5F6jafD78uFH4r
cw1YAhmb6HDXcsvlFJB4IIbLXOlYz9FJ2MNFhujBBIeQbyJ8aDVxKZyiV2A9JyAliaP+1FvtTTng
nOrBCM5sfU1KG6YlyQ1Rcjun04xREAPZGEwkXcqVLaYDLDfSBjoKfwJ/6cFHWaav/s7fTXS1mfwV
wRHBzxsrqNMx5elkJdCoA2fj2npXjRUtpCjMYZ0LlKc0wCcNvG6tljSbbqW5TQI9dFZas+bFgh9O
76XjS2QbP+1HuSeocPIG20skvXfOiEPM3WD5Q18iEy6buhDnQtaMlx5rWfz7F/ms+IQtrJ+bDdqL
eN3uFLc4knOEhJQO0IZ1Q+llP+Hx3KDDxDf8FtRLjGjiou0wCdEWCPtO3UN8QN3a8ogH5LN8cC/M
4nN2lD6MYmZmtvZjKiTJQtN9Y12DAePx27LjM7OwYTtshXU/usmx/6i58fEQ3kYwRhbeof0po6Xv
L7hHNYjJ6CO3vCMcHjqnXsMcm6k5eoMZnVrwDWOqx4MamlTOCqLDJLb1FYqEhfo11A4jLvPt6YDG
o+8IN8F3dIXNJeIG8SVwIaAO4lx9kV+I9Itn6pdC67+km2S+SrQ0C1V9k34CuEPk2wGeCdPvUMYf
BLwhmHmvNQqlGQz4W3R8Lq0f42QehKt+YVk+lp+g/g40XVc6Y1fVoZaQEBPNsUxusF9rnP4VDljz
rTGDw2aSZamzQ9gfe/Uonb2ttNdiN77BEe6cbAWi7pKnMMepwSUIQGcKiVlP5GJh1p4zB7Mq1LL9
O3bCWHzDz2alFb+Gr+at6ez4M18qe+PMUkm2XrEAGpc+Kya9rEUQ5enmUcuQR1qgypyN0azhnAca
FmBd0Ofiu7hC7oRntSlfxSMiSTqdWboRjyom6Oxg1CPdprpr73iTy3ZiLpHbRytul/dmLl/EA+8p
l9AvYqk1g5gfXopd7GByDgmgOpdfzKmX2bk458f6BatNPEg7/LexDvkgqsVtt9HSmKszUp+W2t57
CVmMUepfsseInd8k6LTeC8s2NiUp1/WLRsjBsfsIUke+Pd/MSQON2ifFRKDBSG5dbqO9h3aAFc1h
R7mqk62K0ygXX1gae8h3+Wf9qh/FN3WFHPQ0QIBjicRDgGnLSVzZEBCkVzwf1Y4FY8oxBwSD0+NQ
Ii4QwsxYgcgBLz+sNbB3Nvdeq0vyFp95mBrAsa3wzvk8rFuohvIF3Rl/UjgIGBjO2td2E5BiZEfb
1zdwitn4XCU1RAaErjb7z1FOZtiUKfWWQZP3KH/YjjiVz+NNd4iX5UkaHJ8ngg1UwiVzVq/9bW5D
+VrA0Njg43wbVuEGhTF6Ug+9tjIVWNS6kFrRfRh429k01FAKIEnxeEFZBK/asA09Mj5boIE3FrE3
60wKIojxJ/vQs5qxdVf9Gv8UKiVC36Gdut6WZ1YmpGqJC2TfO3Iyz9vtVblJ1/GakipNtjx5S+vq
om9AhwwiapAlvKWk3G7ac/DFNvo8V1syj1qyAXgceErR1XVv+Ejjryc+Un/HQ6EslGgdfgTHYtUR
EgSd+IS9uYepO/lPMwEWMEYsi+YNaS3vv50/tUUjLMvPUJqt/Gu+YRM3XPGg7caT/5Lawz2HsDqF
XdrqffwZHqw2/UmAa7d4FguDiGx/ieOmZnD/Zjt/Pb7WPARU1nPIBJBi1Wt5sV6VZeDP2NmChX8l
lQs7ujcoqahEQnnBU8FVxhLJXqHJXmuXlwbyLKyPYNMtRltZFpy3+PZP1DNY2T5/krv/Yh6G+Tbd
tzcdpfhHe/MO4l0+NA/SDBAdkySirPx+7QkL7Qw0u+dTiVboIIUdieUcmqyENfbXmaNYqO6c8SZy
iyZOzNAzcbzDrNzzIbGfYPWDBSaxkqYzfWofzUsGnDGTq6XEz12mM6rz7USKBEETKO6ItaIEYIU0
3gt2TwKXnvNgUW+CBavXwphpO/Ve3npAQrRFhm2tyu/BFpftN2ZgCtFlpCjDDJ3uYG+b4ZqLHhMX
R7BgZ/z0ul1zjVzhs1t0O/lD/lC20WYYAX7s50tykx7GAXBvry/KVXiUZxOBM3TwSaC0kRbhD+Un
J/cFLK9sgV3pfXxNrsk3ImgMBPG2+mquxUlbUrzzYYUXCSIPRN3FJJj6QFDC+Z6v1Kl3Y1fdH5Vj
LAhiG8C1ydCCL73szhgU38du3gZO+Ias9PnWrohK29AZSr5zT7sZy41DvrztnYhMOQDZnorv+MLy
B5ZB9aawjulfT4ZZDGxelbN6tFzsk4BfoHPZ0U74ZtMeT89b/KNekISd0k99xfDubTh6F3f7Vrva
Ytpm0e+d6ZYwnpLn2lqeE33juD2rkWg3zDa7R6+vM9MNhrUJvSijQNsYqTP4TuEI7wOb3TBve4dw
zsA/wtHEBYzBkUeEVb6Us5XGBoXNLgWUv3q2iMicspjjv+h3czhZWo8u0CEmSn6tDvqr0rmTsvua
97NLMu93mdOtuMc+1CeGriA7s5C70DKuEObTkiSe/ZithJD8MM1JZAPuKwR1hZAPLyXEBoQrTb9k
QvBkCYYXPDKoZwBEjCDsRLaOQvgpW5RHcwsGa/ZaMI2WEJUzeI0uzxDt/IV6jKE1ZmH9PKEbSgLs
6In0Iny2WjVH6KMd7q8ENaQuYAGaNGUGd/aa1lfIovxfdO8X3kZ88TaQTU0osDH5dC48zkMGIIa/
M3ZqPZFICzj2Gt02M8ULWvnkoMPd5nYiFK9bhf6PXy68hrIkXb0y3N9XiPVX6cZaFfi1KeFNcEgR
b1TkTQ7aWCFcoHrlV1tGrpqhN1z10X6w8YZ8ibg/aXoCg1d2ySKHIxpOTb4T0bhiuBZtQh4QkWfU
IWmjk2ahvOle1Vz66FA2mMDxbwDCQLgPOd5ZRxzOXvFoQ8cR6MHsCes+3oUmK/EP4/c4cjmgUFcA
mfh4tHMStHGkpfSx/4sxNYOhnEEuF/7xDO/+P0QazZSR3fxpIvj343/H1CQ4MbBkmAgya/wz85Rv
4ehkQqPRJOVXeum/PWwmEiw+Txrjx4lf+m9MzfwFL2IT8g0ipV9RtX8yEcSk/6+Q2p8uHfYt3/8D
89RMMikZfLk/8OiCNuWz9AHkogIu9QfwJuCY+N6d/B/9mjthscK0D71Kzch6h0IHxtkCGAyz1Nxp
yLSDuOY0LEJAXBybacBa4Eis6xEPW3cYL1jJu7+iXbwQL8NPxAR5oYeFqA44f4rv8BYmPQ5qY7za
0U/Y6BpOiHf460Y/TRrK2XhJm9XTWw7n6aJ4of7A6ZBWd+tsWKK36V19P37xymhqcKIE5+KS4vtw
4t3oV/7KNTNMty5tsayNxTQMgxq0BoLyX5HkKHMOSh8c3wrQ/E5pPx8v3jciG7AwromKKr5ziulE
S/2cT0qf0p9wuPhOwbWp1pojv3PNnIEfk98zN9wZhwy+JVZA/R5hFBfGWLI/tI+436PVQvkjG/vp
3PGC8yAT4nsSCqE4nilwOzYDwqOIAxAdjTh+rEHKtOPtV9XQRFIUF6RLIx04Apz9elnaAcER1xUk
X1z+BKcBPnLQJHFy4zsgI+aNB82b0yAjGEMPlliOvu9OSsHGXUxHaGzDXIKFrgSfokP6AH9DNDbp
k8bLRJYplt43980RXRMwZA7aiUJ40jpVGAzx8vwWaZ/7A7T4f91G3GPlRddn4rfnr/KR1HsWVHae
WHTwqAmKrUQtMbQH2KP+r30L09O7R9pYCORBUTU8bWlyinbwF0aDKyPVlMdNFW0yvhTBpg/cfIe9
0uWJjqUb1hKRNYh8VWxQMsanFLt54ZJ0fh26FcE8EhTC/qZFd104kKweBge6PntGoeJcL7PLcrn0
HcIRHP3sJatqWW20lT+PDpHT7ki3tL2NdWOrSF12aFwXcceZxAhs4ksgPETD8oWhMsjHPNkSD4p5
he2v2vVUQs+VU5+EdvXmzTuJI9QXBAoU5iE84knOobez7AHY5s2N67iPyNapFtP7pY2Nw7VxBRjM
o5+0PNMefehbC6fXY2nM+TL6ZNzEK1J9d/jhPJgQ0qNawRKrHEyn+QElnhx+OLfJzaFNJ67e+D4/
rPBxIHp2UJeLK6/izI90I6+erxTm/VkNHAxyuAh9y7l8aZtRkRnzRyTgrENjMHwBsaBv+SCDV1yZ
W83F22J/JAMMgGiHOKZZefPyBlkHRdWGqnmKyO1tEgl41NJHLa+U+laL6+COQZH1TVbmByVeptHn
jPRiYfGJFL9SmLHyMDuWBfjVGQuy9WLxRfdvg8iEFcnIXHUK44Ow3DNVPPaWrpXY3/qRjoY8Hdu/
ei/BwnyB6DSQIEyQAb+CMXOfeLHmdnKnUrFAFl1/YQGJb6JVcqeXS5fYxrnCTfzK3RhumQ3rEHb2
SXPp5iPbJuB3VTjVPNjKF49rurdrwJsFY0E/pQEJf8QDOGSwZf4gHup14YzhmtoYW6PqQW+LjUI0
y6j6/RX0B6jLmA3xPUAQ1hnowoveVcVjvNGdRUVILDNlwBnFrBwftFk3FKRv3+Pkr5CikWKa28Wq
qwHKJPP/4g0dOjGSW4O9VVY07Jz/45BMUSdByJ829L8f//uGLk6GOrJsoQthOfqjPBiyjmqJFl7s
zOWYKv/O8FG0XyRcHf9IC/oXwUdRf4GLRcnxr0TQfzYik9WJwPOnuJs/XThs3D9v56PexnGmlLh8
eBgg930suWoJvikENXRuIYoQG0AE8aPXXEZ1WMhsRmGmIFEcitCV2yRwWlg5kDLhoQMF5E9L4l7n
4MYIPMRr1gXP7WYWe8qpSAzWcTwkPFyshLadW7D7RyF3MRxD6qcAhuSY9/FA+u+Z1RxGXAjEvhyc
JMnRwftkM/dMfhNlV/lAAfVCxdFAbcpVbUDxl7KtHoB0qY2jD8Ul7oZjlKvrxG9625A/CwEpChY+
JhOb9vn8qYhACOWH0SS1OzRpbst6h6JLYI6UvHSmeChViWSHJ1jB+zOTNqVVEwaaLMrnwYMK8Qz3
FvubRJi139PPSs/ZSFuTYzPvgwHgOgT73gxyJ5tMVHzA1+FUyoDHyW5MriVAhiy9mYxT+m2g7J/D
dw4u1SfBS5ipaAPf2gHT7BQZLjxWiyI+RvOg+djPhc2uFvSTEIizJiBHZgiuIcM+EYeFMRpgqeKm
L4euQMRzyQTfA7JoaayeNCGVWDkhLrAM4wRQryeCu3rXteai7BjJpOQDVY8abo/FFijLmOqOOJEN
5SMLGEalertLzMrWKzz3PNwacn/RDeFPy6yd5LHlgCzIpA5B1A6sCnNQUxa5Z3xleP+3UTWX++w4
TrUC02p7FBoMihs9c7sIu32pBVnMLKdEwYSBtTCT62iv5v5RBhaEm7v3DH8dFDBrvGKD765NUp3P
ugXzyxJeMdwFgOuAPsG+CmldJ+DbYo07grAoiJwX4hi7xKR5dEb7IhWfvdyTzE5Yo6a7HimkGjyS
Vsx2SlNtyuSnTV7HqCK5+0FSrbFQyAvNdAlHIOv4HIx4LvtDNTMCbR1UIGNRun9qlzK/QV+APINj
FLlvcQ9+IUhwMTLXILe6yYqVqoLJewGImi5g22DJFLRpODcMbBOfQrVutWbYeKEsH2u/Epdy8lz2
QbnI6mJRtqSC1sE58M4jrultTTmS8YEdle4cNvOyVRkhen2DFFLCl1oYIyTXXnT+L17OTRok6AeY
7ysK4cr/mfOg6MrfOA9/O/635RyhAxnJqkRYsyJDbeDI3zkPaBbweDdIZTbYQ/7A2ITYQNvGQf9L
14S5+e/+TP8FogNCB1GSEbUo0j8yVYNf8dcF/c9v3eL6/tifCYWUl7kYCHu0eZAyM7wWEPZLw6V6
gi/gIpT6r/EUOGa1e/LrH3hBr/QpxCMb5LVXmZtnvG/T6Gylb6mBKx8WS09q4645WKHmPFFth88B
tti4abRlXJIcXrXdpcZWqBj0VWVKi1JnleiMXT2GmFtqxJG17khKlUUeTzut+gqBSXXo5owOpfwJ
i/MjSNYx9bpckJ0F/zhUTiIPrtIgzkAGAYOIFwTKt6zy1LX415TheWBaVuj4NMW3YvTmNUSwSDzV
iniuqQ07ULdYAmRPGm+rqOTaS8Shq+a4H1OAyTq7iWb+kYiDE0xz+v7qkyE9GkQQMUSLWjjqcPSK
kOWIjB1HRv+hRfqRHKQZi/IqDtUDqZWLMovZbAwIfFZw6DoKvV7bWNZnb2DmSJfWtvVKLXC5b731
WGd3k8U8rMptmmg3uSudYMTGjbDTZ2ytC01YjxiGqmhEaoF2pKa9VOt2lcTKi85GVxc1/dRExioZ
n1HCm9m5fYLfqcxFWxNfJMSd8EwIqAzrahpGK2+p1r6Nuo/po+QMMY4XaQlXLARyq7IKoxkc9trm
QBZPu9dyxkFWSZ1fe3je4JX+JEHZa2hI0za+CLEpX5W8Tg8KhcAsqtFxdDjtQETO7RhgUMsfDVFn
WVfu60GE+iHC/GUmoi+HgkF0LbgdJnuehWcZ0ArbSLXkFeZ62a2ajn7ISrH7oZlDRpc1TI6MaNMq
9ECCZ5Mr4zwlsr0Tw2n9fEZKMxP9iy7Gq2ZQD3hmwdsn8KtAxwqI28aY8jOzxKqy8s4GyQ1VeYqg
nOXKdiImj2nBNolwXroXDBKwCFul/qUTmKzq8W5gyxd9mnXZoEkHBEdWIBh3f+B+QBeQHJ5jcshz
fUFeN6ruFm5POW0iVvgSecZzUXTKjRBVMpDqVVgBkkr+hwGgZsqY8NVYWEerAOt5T0gOhlFBaf0i
lItt9kP19e+cbclH+GD1yVo3b77AqFOjPgGzUJrz4ClOwhYjacO6ExqE8IM9JFev7T4tU8NFCxsE
w2QrGdEnxPmlx9Q0FXDFiwsUOcV4bOpyGfr+h4SQRIrPYz+8FXlFI1SuKuqFTo5mOdNIvTWXLaYd
ihGuc5FHkY8op82y9jUcEAoUzHWLRYgzbxhl/B4o0MIXb0AMYlrENo84JdaLGi1K2vrrNi4hVbHe
YHCHYoQ4BuGYe4z9ciL6UiSqhZju1AFAIqw3aijtkzBb11m9bmCSY6tCYHJIcPHwfMMsBx1Mz0Ay
soRZQOffm0U2t3wUKJFMz5e1IfZV9SwWMTWw+o+SkB0Kc/TRdYl3qQ73Oyy/lJj6R5SKverBjyme
wbVrfYZXI42zFS57Wd8OAUQlMzvIjP11HkPNKha+Crya5ITzNWvDB11piV2u/VdDqI5ehSI5KfDP
wDpDi3GamppdiU9JzcjUsgbJ9bUGYmhklq+lhfjpGV1CVUc87ZEETd1Hi5wUWBZX0BfxKxBRtgoq
7gH/xVs4eyUbt2pAL9SR7tMc/SfaoqX/HWL96/G/beEytEXQUnSHimSg2Kfn+X0Ll36ZvqFBW7Q0
E+H/v1syCxWjJqPFYJfGvnuSMf7Wk1m/yNQZRANxmSY91j/bwrWJlfinnuzPb316pT9u4UYHuZzU
UPGA1ujN14At2+AQ6/QQJhFxSXwRa5Ngvmpl4fsrPtulPOgvEjTbENJO6B/1Cuyght0BMcDM8nmo
jq7q4zPDnDXIorkIbJLDVx8HppwdA7lIywjYjXo7hh0gl74rlphdNi8icuGCrEgtxd/JI/oxPyvl
3WInBW/em1jk5z7ObV8abKNcNQDumsPQqXbJ7CeUWZh8V879D4vkIcjaXHp3JF0VhrC2TFiSLP3a
Duqss/aF3r/oYrTs24yBLYZz6TLFI6UH/jWfxEATMapF9GtCsk8KEnrpLqNq5ZnDWsZoNMj6qUu1
Lbl2+5L5TjzgI1XHS1V7LYtJK1ycJAHmYVVdI+3EVCgxyU0yrN0TrT2M/EUtwq4CJzWyZqEAGmYE
Rxbj+1ip65i1ITWTvaROhtqdaxbqW26OqykaU661D6WAZxPSZXlsr0Us2RKeqUMak4xxUzvsqIz0
5HvtrpSjgx/E8w5spjO7S9ViYzOUs0weWdWI80meIWTvGsBMeo9iUkdeRLgubLgBLLRcIxEVjC2y
KObgoSKZ2XYSZoeEccPXGgvS3z5yFS9v+ucYzl1T+0vNlzY1WpoSVqORvgXjWYwER2xhRPnQJrx8
Z0AY81QRn4H0VJEwqqCJSeR3iWx1vfdXU7Z4jhRxUMEBTQMfUF6I2M5ZFlmrWsONC5WB2dJ0Nzge
sFE1Y8J8T/vOpGtXgHPz64CPuqbEGjv8a+OZF++l5kconjc5WkXGyaDQkfKLVPw8Q3IjM9JiMA7t
A4IVI99tJCIrVRyP8J6P6CulnsEXjlvRu9bTYJX7UtBxz61PUiqTnHpHD76tn/UmgmU/FSMlPX9G
fPiEC0jTtWAQ76Pqs0hu74wEyq48a8Lg1uIgrzwR+BbCYcR+Krfqz0wxvzxTrOYt8RJVuJclQsKF
5y3EQDV/spdLB1HaEim7rCKZiWSTYWyZzRUVc2+rmFP/wLPitQXTXzcjWh+zrZwyFm6N0O2STCGg
Ph/2EVqCOI4ctvR5mzf0quS5NBDPtMSppGypdNZBbvsP0oW4W0Y0klDmCYUD/Z/cwc9FBaspoybv
y0tC228UD7Eodmnq00vWd+9AVCCm9P1JkWmGO+scIkWeEJEcbnyKxaM4iJu8AuqU0w4/MW1FHh6C
EW+dlOo5TCwIPBkEBoOC0ArRcWp+skD5+lKLz3tGjKEcAPyGcD3qAqeKwSnxoq9T8UUWnnMZ2bAd
6s2hlLR5KHTHEfcmBUl+QVJhDGCB2vGT/W6R1gQYDP6rHgU3EKhFZmhvrHfQEWXhK6vGuRjEDGZy
8F1KEw+dqupJy1RDhIZjbIL5mCYVq6xAWVLH5iqMkmXfdE43Jk5goecwnnMjLjdVbl5r7oxhSZTV
HkE1gBHxnB6Mx078r55m4qKDp4054Y1EYPxn8FNVxL+Cn7TZfzn+961W/kViZ5QUjMZ58Ket7Pet
Fn0jWd6W/ltax7+3WgPzHQRLoqKKmkGgDqDlb1utAZgqGZZBWoZB2863/oG+EcPFv221XDqeOLx5
Gaxg2u//uNV2NRGPg1K1B3gb6FAyPPoXsXDg+VaibThs2A+b5oUMqgULuwOnmr5oGSUQrkEpZ8wt
XiCNHYW9sIeOvIDIdphyC7ITttYHBfY3cVuX7Jrs/FOQH9MVJtB5x22NrbgFxxPaqNNBa7zAeIqv
3t7c6/vsVXDwBEjq47N1lZXEWpC7sn6CXmq85CCON3yht91zXuSuOZPEzSgq2DRuFRzxfixzmUNj
x+Qb2tKsT7dEiqB74I96qh36DDKGS/vGGJXh35ZW+c0S594Hgjz/p/WRcB8Ycyq27nYf5JB6P/JN
ZgntYA4Xh1C48hrVnqpVs1bZ+SntO30++hvWzvm4lWf+UpnjpLqeZ/uSvXn2/AIwHvHKTq5B41iZ
c1bxwcFLGTTy0LJ+o1xTJ0aO1Bz7iSPrSTQADL62OgRSpE4M4loX5zfBDkzIu/SYzErKk7ZuVm/R
Mb9l22DLxKp7QCy6PTf5GavaEt41JsU08A9EcTauApAvZ9kWSrRuew/vEZ7Zr4ujuh0Zni59ghdu
xXaALe2OOPx+mPfnEo+1eCk7kpufzUO7PuLRBltSOfvMsOyuWr69RSv4TIdgtfWPAlEjF8ZjsmJn
jzLBY2SedXa6JOVvVe91JoLhVYRf9yocM2jVRWtHX9lR3DZbWGUOmLRnD3MCmLEESyfmn3yUj8lO
IhuFnsPFH37nLZ83ZJhwrTw7PMOkq+FIf9Qn6xYc8zPhed1WN1d0Hq1bbQ2mP8qMO2KGmD+bBQ/p
mjnPTUCAx/y5jHsnOGpr/Q5d1fjxv3wDMiPY5R1wHsbUuGDaRAV4FC/Do/0pttoC4z6AHmITGWKp
B0yY12h9yzV2c/viCxLvi3+stukH8HeE1YDqQpwXrhXzyvRmsDPZ+b5bSbvgXlyoKfrONZiwESFy
7a85QbsbzLGx/nOyw7MH4JgoKNUhccy59oMv4F6fYzqxKoLM+UNzcPzfUvr/pE1yzIK0rv7f/8XI
5G9zjz+tWZr0F19UZkFeN3R+ywhau+BXH91SZRaaC4uZW/ptXfD2RgpCQIX2IhwwwFQ25kf+Ytx5
Ry2p6jbQ1R2ne5jf4qk/Ci/WV/82Xso7blJUA9Tq+rrdqniu7ph8Z5tqE14JnV80uOvxJqlpg9Ep
VCAG+aGrGd7pcJZzNMQm0pib7xNyXp0IY4QWv5AAEgICbHekMYuVzVBljJ6ORnFAIAqzVhw7rNpV
kjkgQqHLjmCtkvIYXfMK8j2ERf45HD7f7/fEvsEHtW83aslZYu/u74YN5crW4NPKbnmEtvZDVO2i
id0sdd6tmpqO7VJZFOWP6aekk2zqN1V0xT164V6x+bd8Dt/09Xs6zk3Jc0idDj4MxJPk3lfdNoW2
v/2KF8FFxYhsIb118tL4hg3Q2/QW2/Qcn7utZTgCPs52vvLO1WvzCqdeOIAFraqbuQDtrj6UubeY
1hZoDbbostLcYmYauBvMkA2pGMrLW+PSP0B0vF32E4bbtlxa2FrdiATliznziFO69cOVuQvMmapt
+Pqw1vhoxPWounBRqFJ4LD9KQFBXXQQf/r5sZmHpjHf6rQOe/fVaemQ35F3Kgx9GFsr3RaRYcFYY
0n8EH4QhtPI2ueknf++vBWG+U8u5ZB36aUWaCxd5ndhYb/Jf48D9Uf3EW0AvHNT5hyYGzidr+Sfq
4xmfFp6nUGoF13SYL7MEPF8ZoyOq+IZA6gkrZgv5qtE3yrx/SVTcz6VXiJLVLnXI0NhnN/8mbPBT
f8fy/hbssw9GvJmJ+5NboLOWF+ALHUthwi4zq6YbOf8a9p+C/1ai+xD+h7vzWnIcy7Lsv8w7cgBC
j830A6GolZNOd3+BuaBDA4QixNfPQnRlVURmW1qX9VuWRUVGBDWdvPeec/ZeG0WzCmQMBc8xeCwM
VlQDgzgzOzLGFwXmpg+GX4MaM1d76Zjgz3g/AlJjB/zbkYGGoVgTI85K91jcBBR5xQobD3+nfaef
IKyYu+hCrWQnW0IxHC4jVjBfmCdjWQcL/tRckTwi0Q+UOTrdxDOWZbDi9iiz+fsoOdQ7P25LQA65
cTqN4cuAYqGa4zHKzo5ksbAyTU/ntGh29zkWccnyDVghZzwt51A+BgrlpWOkbniSLNPjRtkZjB0A
EBZFtXx25O/kTm/ObpXvDp8Omjjark+M1Z+Nw2PNj2UZ3TjeAgze94xyEmMxu49eihPEL1Y65LEx
P6lc3uDOyBN48U5BLlW1NZMF7bzNJ/4D4yOsMElZIoO0BghtcLxnT7i2eWCkuKKL6YH6uFQdVOAf
d9UTdpVv4215fERefl8Z+maieGn3SwQu9oCU3j9Iyh4K1l2B225jgAhtf8m/R2y3N3TsyWWKDWiu
GNG3zdo8RReU5dFFOygH/eRpy2ZBG7dj+BlbTQHlbg49FL49AaUOMF0EEJayDLbD68huHcxvyJow
GKyxvxz8r9CfPBW0Byo0hFYpnIxX49VHAR66kwqcPb7iJ6eQUhTjBvvQGePmywa87fVx7RfZdoLE
IBfGkhSTATaZkuJ9dKQziER2Hbv1Njkmx47N4a0CGfskLZDOe8FkGCKuol/TYlxziEC3sazESZBt
YLHm27YTY5yLEnPoxhnB1xHpnYMaWqGSGA6oPEUaIi2IBIe2NEkVkmB1O9S29OT4zL/jB3Cyrbkz
zrppCyf1qtiCZTrFluwBt/Pc4W14G5fJisrCURhQ29hBFEve5ovPYCM+gZC4xtfhNb9SWmFDQcLN
x1c/zYTJ1VHxDaMFjBpfJVtmRasEyE2PSh+NmZN46s6wsbPojni40SpGE/N0ESXrOwjngh25VGEg
GYydaQ/XbhExT5nDGjgO63Sbbus1MOdd8UGy8oxT3VPj0dQ11tJWpnIPmOIi4p0TvqSswVRxgbmS
BQcbG361dFdAtMUy6CLY3rYvxp588oV/Fg/z4VXbzM1jvquXxWFYEh2zunv3m3jN7iB57Ahp0GgH
WAQ6q5t6+/MHNkNsEVS9J5jIB/OVqyK4vpiwcuZGZRfn6uSHXox78lvZm9thL+1mX8L7Y/VD+1Ll
Xw/FrZnw86XmbDbgq+s2j1PwCuZ1VZ8NbBMv4pROMEVDEEHyHu8Y1aZzY4bYcNGnS1pds00Pdnf+
bsors7SYOlc7cTM8VmjZkOzpm2IhuMViQGB01s8tiId2q7D6w2rGSUP3hKP/mpjbGLRGe+hGu1O9
7HEI+3PCwAXDfPREEM3AWZzWuSCA3mOJQnKNljf3guhVOARwiBedWlnCK3/IJ9zIwZ8mDMsOwS7J
LEPkIglOL4Frkrx6xTUjzr9JAurm/umIFKH+IPn2Gm/rq3ECtnmt13SHTr5lkuHshdvYkw88D1vm
zc7mx0CcJx+LUeb18KLCKSeQ+ZtlbuRzbI1fqDL2uuawYQKY5UuBLnjzaA5KTSDePhzyBUyqczjO
no2kPI4iYwRkTMbyP9c8zBcLvsj+AQjlQiCDhL4R/4Q2yjbsxNKtAMXTp7HpTxyBEXcd6tfI8h4W
iWw2pcgc7bg1Wp07uKrXuToWiwHryYpvqCU5ssNUwRnWw0Jfgn227HYuLZ8bV9qzS6ZnPTkshnXl
P88AhjYdyijXF0ZCe92gedXqgYZJvZ0hfU8v7WPmRMRlRAgVOuGzWGp76ahbw17ewu9EUCcfccuE
JyFZCvJKHj0U4Co/XxocsEHR6XkldYw0F5KDATlqhR7cRcMaOron2pqLIpUJ22d3bhRb2fGRCSZ0
y7MZORoq6pVMbt0cbglJgHgA6eTxs7ul26pBodWdffY128gml3boNbFN/eU1SGwOGcu3lXqBTYvF
xkZBeuLdFmGlcHAkZcUaIKhrYCxCnC6AXDhFQ/aYm1+xgjBsbuz8HechhAUsD2pj46IWWpzo4Bv/
xi0N+gOiNmEIZRoTM0X56+nBjCTnX/Vc/8Xtf29pSITnIhBjwK/MDJ3pzb9aGtNFPChD+X+qsH8X
aMu/6aIkiyZkJklkTvBTSwOeMHdEtwMxmClOPIR/o6Wh/Kml8Yenrk8CgZ8E2qJa0luvhHAnUmOX
O0BDIQ1LZxuW5/a5xjuFP2wGPTaaJKhK8Wq2wlIY1vGrwWxMnQo9xxSwBJmLu9IsjdEpk24hvo8P
Go5huRLorev0K3yZkulQD0sx7Z0oBdpCUKfLhPkrJ1ALhsF8hBXDV4SZebSoy11b7kCOJeUtmVJk
7MfojrgUhRez2paYmbqD+GWSpVhNSlgEpoGRsk96bedV+aQCRWpK1ucadSh6S/7+AAuE0Go9hldt
o+afM1BRG1qMBRlnnk9uucWVkJS+czRx6bpiZjmgKR13vsspk7ms7vYnIZhUoBziOMma76zUpTxv
5QPTuK5cpAh5N6hTEXDWr1zArxmdgTV3zS+eCM8S4S6/I+xi4NePr0Xv8qS4IlLUEowvcKcpmpJ8
yiOxGhbeTyu4oKjlPD9Ue16bjtVK3QgNOXIEqS9Q5WJAZ3WfLfBMRdZc20OqR9m1fBwSXGFFxvoC
tgIp14pf1SugAMLpjFtS4KzidERFxgqFJpfNZccl2WJ4607qxuXfpLNImhlNrB+XcFfYPHvZKYYl
cL9NxMEJHCNqc4C0th+43emxT9ZjY2kWr0A7q+V6xGY1KV6L9ig8F7bxwOk510l8NxnlXh4aRwD7
zjgUQLy0ncynqJ0RKSPr12yEJND3Ry9B8IqVliX+gn/2vgLA2VZsBON2nFxCDfXmhI2XL4ikczYG
CfQ9CHfzpnKf/pp/7TG13gITyzbqaXzzXCptmZWigx7fsk/fmGPRyVFbwyPy1zz0D8019wk2p3uS
tlP3guuCcIeGL9qQ4VczfT9uW/TpxhwdiFJ7KI0nafYTtAYNqH5hTxR4Hou76B+EFvCIpAC+gdoh
257EBps59E3aQqjnZlzM75xAfHXBC8h2Joh585aRxAORfs3Lzj6HJ7pM4OqBLRfS18hAg24D+w5n
Wzf75JHMG5Z0hDd7njhaFGnb7fnPhKrPHolVS3NDtGsSRGTa+GTfotK53lfmDfF/W/Dec/9PCPwe
2+GpeFUv/VtlBdZsxjZcYF3K+RwdlbW/nm3aJcbebMfLbCo8vR7uTEtcDIv7trtGdn75DhDau49b
0DzNiIulWZOu0Tjfkc7wangTISxhk1zhN39rCiveleCG1tmabQhHNoXIUX0sOvBQFCxGvxYNtwVn
KFEfheW8vUsd7vuOEw9nnJ3GckH8Cu24YB2Q2icX7gz7FeexVq3su2IgwTBc4yTpmwTs9Ta8JSZn
iqv5mhWL9qNQljXbZb2WsdyxT3LW1ok1cR6M/uLJ1ZESWmzIyx/NpP/92f+f4Fb8o5tU/1iSP4v7
UEVB2Pzhr/9xLjJ+/d/pNv+8zn/8+ldu8o+7tN+b91/+4uQNM7xje6uG061u0+b39X+65n/3wn/I
kc/D/fb//te9qJt3hDJft1+3NRrwQANNOIa6rs2Qo/3UN5se7B93snvPuBMTjuCfOv1/uv3v2+Js
RsA2fMSpa69pdOj/tS1yEcJiSdVlxdDk2aTG+31bhAWE5I0909BMwHw/b4tcJNKRB6Y/yeymHfP3
t+WXn8m/fka/dPxQ1P2p1f/LczemjuBP+2JghHWRG8kwmVQU3ZL2aHSl0i6+5ZdgXXvxE7PP5EYu
nq4fcfYOr1Rw30S25bv8VJ9FjN8UIt8UG1LlYgbmWzAhLUI2h6O8Gbb1TT3BGClxAszbC5XpeIVA
gOXU+Ipucc0EoTxqgYu//UyDCUoqtABxWZkeM0kddj0sMYayqFWbVfGgkIEZ8p6e/VW+7z8A1gWE
tUjrjlJTfjLaV3mHwkndiq/R9u6i+X+BR0HPGE+9toqvcYyOZ554kQcihWWCCJd8Sa2ZXKLb0NMB
sqKLvuakP8X5gXqby6FDvmfxBnqQ/orS2GnBHrkS+1V0C6mEoxWUAEsD6xBsRRDv9GriyGVCYMd2
OYfUYDeuPn+bWZBwPNIsu2Oxnk6y3bpdGzt8MIeKgktYKJ64kj9ptgXvgyctDa4Sb8sPrOf11bQT
t7Dvq/EZQdxisN8vBNpZ6ZtwSD3/JE/38FQ8p+dkZxzVz/q7f6GDprzNdimd1Wxfeap1X5GxQV+x
fcybHflJrrms1+Gl/Cipt9BQe6Ydb8Wd/ORvCVvlXdcym/BVUsQLw5pwle/Ke/cOoJchwkvKGzx/
SHa8CekPKk7w3b8aaMFoZ+HpxvHJplAs8Bol7Ayd203arHmxfxAcBIeO5e3tji5vSa2GtzKl+ADo
8FFRCu2TA8bZm/4a41Jm20N9DDhhctMpuJOvU8lGt/5UDjbvy/DxoLeHW06yuFTixNOtYEHpX5TV
MuHjUHHOxi6/xUeeWEhrb25Md9K8pBtSc+PD8Byeqfte04vUzyiC+w/zcwB/B7XQrR/s+VtN8rqw
xzU17/nPSASQPrYvaAv8Sr+Oa0WgfcedYguHA4QwxZUekLQm0cNrivafchfIF4cjfVPWbh3gLhoh
VQibx3oEwgDNdpNvwo10GDqcV5KF2lzZ5d21Ekl66pyHZcjminiy6Bsa3JaDaoD9ntZ1QnE5coC9
9x40A7wJiadZyDBIA6JXAYlbXvSuDkGCntolgbVttXijIGKi/pjLqPve9DccNT3zkfwbT5B3J1E7
8qhZ5x8kp7rdN71hcsky+mUxTPm16KTLer4cGQnNcM+wbQBMCJ+1p2SJJWH/jvfKdCIMQR2GMXq3
ePw7JC3zbPf4SM7JpQ1WvIeEGmISA7fTYfANbnq0pyN1H0+0OWkxnqbGZ6++EepJO45XZMME8ziw
UJqWtrHPn4NzsIQ3cgNbtOli7OWYw6iZe4cylHawRjPId/GJPxaxjW2HTNeeXt9jzbo10hVLpo4f
uP6JTfAYNnyfgzdIIqErnKb2Vb6Wt8BbaIW80xilxxmdUXg8Dy6QFYvaFdDLp+y9x/NXDt8OXeIn
8TN91paBd79+Shg3pglm5pFUtUq25PPypaennMO6mHJWv0lORztkMflfCfN94dEetnr3R0ef3jZR
Cw5zEWu078v7Jj8X1CLu3ZUWqUulwhPekxe7Go71s7+C573KvGnpSW2YCKvZK4QDYYvS1oYj7aK6
nT+AZODQmtOSVhy4sEufxyPewNYX6DJcY6t/DoYlV3b4Ja7EVUbkMjKNRbaLTiRz2jlDD8V6PMHr
WY3r9Gnqi/Z0NnfqKfISi6/s/O701uaaWad+SqwV6EZH3iGdTx0NOC22N7VUXXuLJsjrXXX+3Niz
1egqHkPAiemWXPke+ydzadrTAaddYJ9ehN4XK/uVlB8LF6mlE/xTwBP74ph0qOmABPtpvRO+9K9y
Xayp0Cz107dwBrCwwkPb0FvQLmthjah1NSYuI10SmF/6T1ardBM9M1sg+7fM5gIcBMOTypcCP8d+
Bpzrc2rTEDq4qjvSlpcN5RQFl8PmgPKaoQDwCmALcxaGdbtSZadyL1Bhn7oVvVOwdvOGg+CAsY5O
L+LXT3iZj9baRtU9tuYnn21xh21vRcJncIYDtBs/ApZJdQ9owVVdijl+3IiZVwWNFjqDCiTtxePu
lTUyqmFpJpaUqQutKtdRtWGoBWYAl5v4xJeNWoqqVHzVDubpcfWXSCgX+fow5qtB/uyztTElXs37
YZk9nsL84JHDRjseoBvFxqd8IRQwnD/mSyoXCy67uDJ5f02HygyfJINbnIBIfGGqUefhEaY4fiIq
FVcddesGkXk+IYLn0lvNu22T5RoDPGJsqaw/+WcQTI8nPH3iE+5EcAXUWdbdyQdYIdpGv5TlEugK
GjAkq9gFY8U1uS5VoO+2HNnXPEleJZdaJtWesuRrYH0eHlZp3x32ck8+tufxvTjQ1hw2ol18gQgu
rVJ9ZsjQ21BhJHI+aIYK39lX/z4+C163iU93uHDQTACfOKM555MxZPPi6r8kX5xigAFRYxf4EwFs
natV9c6wAQ9UwHyEgQttbKyEhxmSm/muOM9cJz1pa5JeQTjFi4vkDGf5vTsPy/5Z2QBJWhc57B8G
ARvy9JblKxCFqYii1wv+wSNlZS3dHi/+G3wuV96TBwmIxiafay7dmjeqDerjW2CbS2L0Mjb/3pt+
ly7VW3/D6ruOj9/YF23UslC6nioOMhcah4JFO5wZKuHe4QriRXwEtNDeOUBQU3GoOGYuJIqn5vLN
nOqpRRbEfjBz+xCMnsugCpB8LK8fF2SKiP7SY3pE10bh88a2nbnVEQpYk2AIY1xmpSv+5W28Za6E
yG6BEL8z5jzQdrZGWcyiSoQfs55L8cRn8GZga/rwQckVHOcseohDsEmPTYLZe4EgTlkoa9AQNw39
MllkBPEqC+LiPRiPpcMNxtuqegunt49+ZLuHqaze/OulYCae7VVIDDAYCEDDqJYtK11lRs1K5ZPw
BAwGaIkgUkc139XD6UqPYszMP2qGMGQJlOgV8ZM5PRH0gxtRYq/TY/KU7I/DBywHn+RAGP0oBRhB
z9urjgiAwT9wKPvTkObh86Zf5d+QmAvgyE8w8h8ryRP3w74/wmrc8PmmxYlOc9tySbLJNsUGF/My
WwLuUt2eDfMIVQolCGgrVJYHetz6kjBqr3gG0VY/F8/6U7wxHFLZqd1AEKuMeln6DvWHtrtv6A45
ab3kjNzhAOAlBHiSXZlT0zn56Nbmq/7KoFoCeHMorsPatMnSfR0AXFD0cqScKCGLYq3t0q2AIVs8
ScR0rpMrTWL/FnzosFN0TqLKTnBNezpoGheIAv57dMXvPlOPUraZjX/jZiowCv6nSLRR6V8iEfvr
qlGlg/mrOfbPt/+pahRl8sdBZPxDzvWLPkzSIFrQaYW9/1NsjGz8JkOWFUUdWcQUoEsL9nd9mPEb
NiqeqGooSMJBXvxbVeMPt9QfpNi/vHQe6eeisTWG+72+p+NewKGa5WB38nQRpEDlGat11SXmS8gR
2BVkDm3knvhKvqiVzk7V7KgOnHZScEI6s0elqw8kMtAbQi4zQroUVCJHlNAVEVQ++v4mBNNMnQ5p
0ONpCWemhGlRThETjwHJlRoBZu0Mo21SQAiFBRAbyHURX2qVAb41HF79DPqFlOJQT9ZiTA7FDGZE
/vAMg3NioTh69+2DE5+BoJ9l7bU0ytgyM38tlWUOueduYrIoIOY/qCvu+MnzWj7JxLwOHK5lgSN/
UHh3hdjXsLN1jW05JDRsfKjrpO+9Olc2YUifsAvxas2CanQ0MZSOCrgBpYRvF2ENU7ymwx2fJ8cs
OikmmMSmee1GDvjy9wMGY5oRcSOInpqrb4+MaQciNWbgDejrotC+CmZWg8nR6MESPssSVwnV5cPI
X5v7A8W64iggIOsaWKKeZ+talm6x8jiSfjVPycpIGsR9mrEAnL2ote5Ji8HISTQ0U0JQY3rQRuNU
mUkaHsrddKCSVwEb9STApYnVVzotUbIqpftZrPs3QUWqrSae1NPrfeSE6Iq96iPDYyFMC7vn8XJK
RD0jA1fIVnX/3GkyOxvr3xSQJzJ1LjkWVxW+nEZf6ECa/PblLtWnvhkdmZiYJqPhrE5rYbFVxWjT
B+OK+YKjKLoXGyTRCWn1cg8ZTiYZ5K9mUMlJK14JBQjmam6WjKaUxJrdCfQwoQJJOSeH2rdGRvth
1MTbCJHafTio5SXT3yP1M4i1D1UEWlgfYLc7RaVDCo00rxiiBa36SJUiV3k8PvQgPeWddDF0tNhV
gHyg1c4zNRz/ztniLI6Y8llwSBg3yLn6y/VRRWn7p/Xxj7f/5/pIbiQzIVY7ljJF/8VtilVFIzgL
BI9mqKrCnf7eVTN+Q5gDjpvpF6Mqgsd/Xh9ZNGm3mRjpSfmhTfdvdNXwxfypqfbLSzf+sD5Gd11I
zUTq92aHmZqyO9Aat7LbJb4eu1KwTZ4bW9iQnbcz9pxEmUx6+ZZvvsreG19pF6K4cxLVbc0ntFIB
nGbFhaHdkX34KR6Vt3BTqpymjhotk3I527LYCYt40xJmdDTe1Kfi++E+XgTOKLM5UiTjiNYVtVJr
4Ocg9MmWiBQyCTagu23HoVOFDghIZE8UXTCHKYQViyUWCd147s8zgNG9NbuIN8QhFUhlhgviXDM2
4X3B6qr0Z12av3Ca7IBSUr91TlQwY+kTd8zPj6/YB212zvgX1CmcAd8ywfO7lzK/zCCJ7/rKApOt
rmIaDAg8aEC5itPtNHB2H9Facbay3aAHLa696PJMNGXl3l+Z0UAa54yLD7KMjo+vBEta5hCgTmZA
H0D9WyDcBfVj9M6sdFUJAxAgAWhgTPhmRGGL55EmVkoBFneaFbyzxMKBzkgz8Aj+JLAlQlCzUCOg
bG4UgAbeDc9oORakkaRgYWkVtc+PTXWNthDcIC7YcnScJVRG6mqsrkG3HUHf7sPlQNiUIz2Vjo6k
rBYdXkHIlIu2UedJ4yvgND1FzrEqEzfUtrDcqte739jYVcj41kDXaeAEvCiYODvCLFih0FFpp1j9
vHhpEfeTpDLuJroNZVrnjkA7eYSqXJArmRN9uGb0NUa2Xtv8PlsOB4ZTYR7ZDUM8tJIHpjII1c5Z
6xEwxh9Lax+fzasC7ckb3JxjYsAY9BlaDKueJWuv4lLJNqL/Gd0Yow3bNPJKbc5eoWYwoGSUysxB
RpPYZ1LoIV9j/okTd9jdK4c4BTDeHeYouLd3TxuPEZHxuoaFEAMDxN1DhNohv5T5nkzvET9J+0k1
kDYtUu9NEuJidfT7FffFUkFoTZNixLMAww7anveIGP6gCAuCjP6NChGD2GgK0eHcxYxGs49JThbB
nOYzOHspJmUD598GEmbJVGtcpI9LV8eOFn30/UdO2Q8IkhYZFaH+pZlL6b39mtBC7Z509ZuyjkCA
cq6ZD6SiSqtWdcCJ9tTE0Wze59+TUCSFIXtLuMqstbrWKyXAeFQpV50EqQ6edwQYBKkkuudA2Bqy
lX4oHK4LulcR2AsUSEyR2n3u6Moc3zajM72GkLnut+bz440P35fE8Cr7JDsGBWokX3IAhqUT8eVE
fjTx7n40Y9lsyfPIqef44vbzoJ0bH/kKve1TQU04bruniAkcPEuLQSHDOfEsXxgmDospTJuJrKfC
itxCZtKZuA1PgQaS+plaNnkx3NyZJobS9nGcxmw6zgAcOHO8wJ6wFmafVbtAKjyc9I1+ZgJ8Nc8U
OlLsyPkmC15zn1nmQSTccxH3K91G7AHC4kOJWaicCoHs/U05FcxSySTgSGH1dHF5E50ay6hvGzv5
1djpS5XnvTWJdbPU1lNfyqlH/Enrni1eWwfEm0uuRropwptsnhDXQxkbzqEEyu1eKxZjvKtwqwnj
UmMtgR6br/vmxJL4dg+cxlxp8nYS/7O0lcVnm2XnQJWghHgDrr+Yk41TgU1EZ3XBNxBukk+Gpz92
wL/pCI14S2yp0gzyH0GS7Hh/5Us1/oti6I+3/2mzVzSOEeznpAoyDftphCb9xuxO43/gJaQfjph/
bfZcd4YOZAY5ReP/P2/2kIVQqOBV55jAw/6PN/ufn7r0B818MjP9h98rw15UUX+iJwPiRlSWffeX
fo6+HzG0p3WgFuaDNqfTumimVXeVmm9YHZNVI9hDuJwhwtI96Wk4amgcR1/8HsINCgCp2uM2rJNJ
m2apEvqtBpmDcb0P+K6hos/Nu+L0h8YGCMiKGj+Jb3ztWDNBqruFo4ZrrjV4OC2wxF7h++G953eg
dHxL16VjLqR9A5l2Hm8wV4s4YZ8HFd/YfHTXynb6dIMJZAIFJpQBeOkSSJGIXmp+5Z8SAYjlUiAG
m4hfYWIeBqDrNJtraReUJ1vkhEp0pCW7mE4nP5B27QTPw8HWoflC+/kmP93ZF1Boyc64B1AofpPj
IayJ2nCKBTzqzneSeMFLnx3bbM4vwQ0+wAJmC9oRykoibzIm5INwDiI3/PE47nm5YIWYDNE+nPI/
AOjdbSI7eFD+CR1AEq/4JXr+O2C9HwxCqIpAGdGX8aAOoyMGSZUbShtWMhcWRFi+aBcN+HpFV9jm
tvwh+lY8ZQt60RTx0h3Et5jdnf6s4pMNwrFDZ3KaWqwdPKaSHaYJzgGMYL26f+YvwXPzic8YMb7Z
zutvQsWWM9BSKd2qT0jzkB+h/fHMZlsOjxYFiZf3LLlK5PAigGH06Sv3P70pKSnIS66JfgXF/i45
Va+T0IUp4J4Mi77ZkvvEPgd8UKXZJOI13VafaXCKKxA/uDSe/JoVzj8G2c7Hc8QSrpX0YKv3EbLj
J9eq35SbX4BJo49FC32VihtDXqfhhrQ6ZVzl4UZM19wVf1Y1rx09Put57aXsvJgpuSv4bbXHvc2y
iLGXvshSdhs8B7LzEI8m6SV+cJFQ6UwkXPiwtoZ0hJ/z+8QfulRU4W53gOPmXGkM04yeYHLyR/Al
ZhO48DJpgwqUjKl5QN4k42BiahieP8nRousm+xsOZnpr4kgrhZHDBSZUEtiFYxw/jScDj5pI0hL/
708FolROUuKXBKMEkdaO5jeaTYQr0wNpaHe2wxf3NlToqXigbKIPbh80ph8WRL1I/kEI7E+03EPw
++g911m/AweIaIr0ZfJYMZlGy4o9iNp4KLbomOQT8ZvL/2QS8gj9iba7fukOwxc38hlQv6LVikWP
+0d3NXwh4uICNcRlytDsw5vggrTB4Sx+5guUXIyjGBM6fOJ4T9/q8KDKTKGsqQ8vTXeM/oYdEPWP
y7V4VciydKd2mWGB6UNbJYIFrtEgLUF8N5c2PHDj7EWLEOrvFXvqUbq8yzz9nk86XXzsyzvSW7BC
M9oZqMGdEtoG/U7ZG+OtMHt7rLAp/fBe3e/ob8cL74NCNUDApqs2gxuqsktqNXooTFAnPfTnMrno
wSfqn4ojp8oIOWQIPGSE/0hfPU3phB8Wxnwb/4oXPks/VM613b7g/4bmlyBsxYsG5WWjH9nR8aMl
qCbQXDPOPRrg1JnEPSffCZN4NbiaFeoA0R3vw/auqV7FmWyWCltf8yR0pndBv6oYEntCC+gKZLPT
33h3N2WK7QnVxNaO/OSvW50oXVBX/soB/NPt/7m7i4B4ZV0yJw0Oe/zPu7v4mzkxpRTgZz+gv/8q
5dXfVHK6ydYiJnQ6EvykG1UBUsxQjtIfMKYe6r+1u/9ZN6r++tIVXvrPrc5BkgRB1BN9Nya4rBpj
oRQVk0TUd5W0VQp90wxMnfAQFM1XFz3sqlZ3CRV/UYUWIbeIWOJdPkiftZF65T1bznAZAETzwjS6
SVGyTsnKaAYO+H1eLKXkra0rr4vrZQLptPNh2+eSE/rjJRyJDMzlY+eLlmr4TxnGsjqarUvGPq0Q
LWMltxqpZLfpFtXIKFd4PMtxwwoMVv9RfUUlU1SltrMGCVqveEO00UYsNWH3UYbCslQ2WZw6YRnt
JT2jfqrsnICX5q7HYA3odSZ3TEURnHGR6U+Ro6SMMSCKtOhAbMz1ksSPEHEF8jsCB51cbuaF8oBZ
es8uNKzdWNIYTPkSQrs7Z/+qNtetHIDM4/STPXYz7drSYDR4PyD2aCZzKRoWEW1RnCcPJkFU5746
hYtX26Yt1gV+otAINk3doSu5VQZ1uWnQWuFHIi4jn/U4F3H9kiAyGpoVaeoJ3sxOk9WK0YXuEue5
r1NGhFIR7dSE7bBfYrsGReQvhHviVKD6sv6cD1fDqN5MPXbb/N2sNNv33zmsshENrH2kFIzg5tVF
1+Es65mlG+cZeVLCTNsrPkpHKYYM1JbN+Y4vUC+WXb8rG8kWNGXdZNpSmO1GbadI9btOZk+EyQxW
x16rUFMGxF9Es1MpdR+4yK2MNIKHid2tUp9TM7QeobBRfcMLJMFO9cAd2qk+rg6yL52KZNzdjY9Y
Vm15RAvU5bbaRR50DUJ8HsuyUWmV4G1IpVe1vhZ+qux9MyzXtGe/s7E+RmBN9LJel1RjSq5/Gf0d
Vnt2BuVJXRkLklVHFQ41VTwMd/YAFTVFfWmRnqi4/pCwNuLFl7/vEieKgdDDHtZVjE2bHIx0jHFE
Lrpo/MhKU3SyVuZcmZzzqnfaVHmpKpwhfEBNHxyWz6mAiFAEeyfflw/gNUFqjZ9x0Szkb2XAHllq
ls6y34anAdUap+NFknYTrit/6ZvvrjKs7A7luak3cdIsQglz0Qga5pHsohqLEa1nRT89slscHZWA
mBLSAlFstE5ZH1PlWtNraRhiljlf/ORoTBtJ2CKk5EeKhjYnVEhQ/YVs0mMronapS+38cYe0i+HM
SEmqyNCqFEibC9oed7xE05GO/nzgF2dmJ8/jPaOdlYwbTn6LEUZW0VL5mzOMYe2n2a1DJVp2EXPB
AQVuds5bvG7DTYcUpiY026Bc6ox/IwwUClIBzXgvqSekRmZrP4RMfseAzpq2fNSmIwTfEl9kHTh4
0K31vKDGDudBtjFCWjOsT3vTfKmMlF6l8SzCwbIrFS+TEi4SscJxcV+o2R0t9MTXkS1BQ3RNOCdn
E+FN62b7sS4RDEjRV6GiiI3bs4YkeqwBXofYxR7iOiJRI2CsDHYGM11ErWJCHC/4JjTD1rxvmsc1
QJni4/ChKdJyrh1kybqP44vGS8s0mjlqti9NyJ/KA1ke0e2B+TbLc3qKPNmm/RwJIrzDBa+idCPU
/OBmeG97vFul7Pj0BJMK5rE8Q6IYOEZVrkhftbtQcO+Jj7ZQtu+Vsjb6L5lFOKpiUtHjj4pxNOvM
eub3c1UgcTbG3MKHPUp3cYWnR0AU3ijrJMVID0oo0F/yZq+31doPS3LISUyfoT95F/D7Nio9g66z
EzAjbdcjNJZpaGD/D4zAcBRmJCpmMyN7LKvpMNWY8kGOC5+PUU78bBvZWps5VZRPaibauX3fruJU
958xeBMGVTLXRlolEns6SeLqng+Ql1PF8Gmz40ezk5nJFDmo2tiWc9IPxHhyEMzeZmqNXmBmYVJ+
SbuIORWwT74X7Coqx0QoeqOJxiYVt3VLp8mnDAmDZ22s2IlUBNXKLovoEiso2JQP2a/5jKMyboJl
J5heiPwnXYbFBVGclVUv2dDbafqRPgDF0MPz40sXHKRKd5oIOWg8TWi0CMgNw7//z915NTdupVv0
F+EWACK+EgAJ5iSJol5Qisg549ffBc+177Rd5Sq/etrV7rFa3QrEOV/Ye+3Yy4+CLK71jFQtZTG8
QRV7MoZ+DpPadoOYWnLZMzvVyFqdVN35Fxdmhoh1hipHZ2sxr0P+fuzyV0bJX9//j8KMRQqVF0UU
uaN/2bGw84D5JeIhmvXJ/1+Y6exYZBFzkSaCKJOM/8KB6f+jqiaRq/xn6T/Qk3+wY0Hr/Ocdy68f
+rw9+u/CzMROpIRJV53KOtQTwLRGtBHMDkLTQMSXEUl2CAIyDPTgqKnVOlQF81RmN0V8eEzdS50K
oRxuwKFcr3yNGtqWWGcj2HPzZCAMS3ObGSVOacRUQr1ThumVBe550vV1IqmkoQzCVpNIrILeMMyD
wZBkma59k9PUDTG8GTxeo/5Utdk6mXqMoL29aLGApvGIjHlCIJsN9Opha7LVZjRLoWBqxA4aOFe1
+tGaPpeDv3CFxjxkGlRIcE5gHP3yTe8RsoTaczoiZxKiwqmUgPNM2oxtd1T84SXLRDSx+XBLxgUJ
WoVgpVPrND3poWa48ZryMbXFVgekBBMQn6Ec482rb6aYPvu9DPpzq7dQRTTC9nxkrlV0DtuvcQj3
lBJP2YITwcu8nSZFP9ChbmOQ3vS2fktqaZMn9ezWAEsGwWrl9/WXMEO0tPWoKuSd5uEVIJlVSKEV
dTkLiaha9azHWz3Y+GqwMolLSInwVLgEml46KYZwj1giY7evRm+TTPq+V9tb0Hw3NRmbfItbL4bZ
EI47YZq/aHpdxo7cEgoriCQKlGc21dtaTl9CasgA1KTWF1zSRvqAPYleu+zumoxUrg62o9o+12G/
g8DzJEYyIxFtl4bVJZNZIOjwRA0CCgfBc0PzgycAq3IaJLARFhu9Q3ykpujFlU7DaEQ+V17nrtyJ
qT003YsfC6se8OQqB5shNOQlaLlBLWxaAQSRlMV3nXuYb43sy4zaJSAsezIek1qYThNcq6IoLUHX
N0NGnTd4wbaN+9Dpaaaw/FD2MgVFgucjk2o0bFKLHjmsN2L4FcIMoEle7iepWEtjeQnS+tmX9Ue7
yIGy8lyfSiHQQI0jkIcDfgmDfFU3IlGvi0dKkT7U04Ga923yxgsIQA+EjP8guxr5VaGOS03EuqMq
0slXWvBlxrbkHRDKIxMzgjdR+EgFaa1EZBh0T6OcXc1y2lem8m9WDEGnZ1YtsX+GbG/MZpC/G5LT
/P6pjf7r+/9xWs9EKZ3DFVXSfwBQvyiGRODMTM+lOVcaGdLvQ3ITjyVHsfnbfl6kcfn/ITlvkjin
DSb1dNMq8/N/cFpL4nwa/6IY4kOfxUw05ggC0NP+elqXsNHDwjB0jmA4HCYzm+BJ115MnvbRe53Y
Y9dhScjn3nj3ixv70S7bpoyUB/wHtHMU2GvFr53Ey9c5cLgI73teevRrL4W5yzocw8FZweuIxREX
SwlMxxSqlUkwoxiC/2leyKbwdNI95WOAdBXxEknM3ik0CGv9wHRoeL+pTM3w8puTUXWy6JXQy977
bEbi+tjiDYQod1a/OKsOZkZ22GQDu4v3YDdU5yK7T/4TeL76TJl3amRjO8x5XWgWwxABuYoxZDb+
M19N1uIboTuFdNMZUrZIlqb6IcyK462EIlfyJLuJOiuKMlgxMnP8ixGYuy4zr1PFE49SoNCXqdDt
hoIpIB9RDCFHpKmZrEozV//mUghFB4seWZMgjvIc/O3DRbjEnx8u4y/v//vDBdycpA92RRii/5O/
/sfD9Rv3nFpo5pv+J8bi92eLckfDaE10BrB65Re2OSA3Cf2cuAAt958i6Z88W4j3/vRs/ekj/5Pa
pPN8YVK6MDix3aiGvKEXawyJNfw4ubJnKk+akGyqSa9fzEDJb/O89jVmG37zeoOYd53SY2yyg8By
VUYntpRNfDmNHK2lTt9LhBQomoBpUL7HaXvpRtrqHF+9EcDSmFkwx7RjYT38BNm+04JDkXnk8+Y4
fMqt2YUwe9rBUejDp074qhkERN2zNnrPQvadmpih2cgHizt5FDs1fdcLhq2vPo7mFMgqr3hLroAi
lh45cfg16i8t1xyzSbFmk+NGJ25oCFLKKiHFBa9pIN06cGBVrLtNRCUQz5HVsM5i0q7wCWkRF1bQ
2GZCuTdmONs0oTyK/mKnh4NTg8I0Ow0YewxFQdp16CEaHxcYfoUg0g6yxCopM61JQDON8rVvQW/K
5gbJIhhNvN3eyourrdwgCmwGwM26m42snPjtpXEZlAUqA4/o0nxtir3deacqkNxxKJ9lxnWjOMvA
q3Pn9Y5gIqQOxVtEtVbTn85D75j1fRdcRBXOT/xcoUY3SjzIHqzTFP0xNV6v/xTUne1sq+ovioj5
DK0QuuIF6nU9u2l59W9ulACboX1Vpfl2NPi2/O3pwN6Hh+yXCfZf3//300Hm6uUA0AzuT4bkv3CT
gTli5OTKh6c4S8/+/+qdzwC21mjktDkIjzH1H2JdHR0vg3ZT19lo/+OrFwnsn8+HXz/2mfrw351S
Jk1VkJtqe0IA01M7xrCUfsT+3UxWzXiLipPoHeXSkqU1c1fnajSfzRDbNWJzsya8ra+B6bPFlV7D
4SH3BxE1jfgJUoTZI9JUqV9li2cdZT0m0AHTcqUQmzLu6xA1e/8zIeQPoPN31JPEQJkrMQajNOAi
xJvQgzUmnwktmismL2SeCOYqW/HEllfFyVbSNZ4zkPHc6x9clil+qrukLyd9OzdbhtOoG9C+JBTH
u3mEANxHH/edsZWgm1K3Dsp7WaOG17dSNO9FdYTIpYXIy08YPLlh6hJR5UrBeoUiCqNnyeD+UjSv
PQOd9+KsvAxfdBHdOeT3ZQzkHW1LpJ8TE+mJif4cSEtEStiwEtsAIcSaFV0Y1BREWP4uImjlKZ8s
/cbyzpo+5+12Yas37aJsO+EzxNoVQGRJMaqH43PbXYusPahQW4T6IbartJZcZs5QXRbQXWrvZdpt
jPg8JE/Ddl6HnuVNt1yiZiarfXKnXezMrrGZWFcvSVKddvmLcFPW8CfWyrrDiNriMCHQzKnsyt6h
BXgbzihpWXDeMI2z7mYSZjMgtHU7WLeuaSfWDF3p4TSa5wh3Jr/AUbjDo7BJ+A2LpN2a6Jwo9F7q
qXhKzNwVSV6pT21zzoV9CwE5jXYk7xpkuB+7pfgVW8qTxzLVWjJ7xcQIn+FJXCw3yUcgLq/IunnZ
LKfIUs4Yyg7xek4pBw2FmIFAbWBM1+aOGe3euc0HgrGrwFsMQDlMm6FdYYCac2FT8AjrKVzFUIRQ
gE3KRkgQ1Z1zhL+B678NKtaHwKU1vQThI18P2DRzeSXAKPL9zQCxaBr3k3GJbi3W+ITxATuA7jzg
NJxstT3HqO8M8F0aEj7fHaAggdZS1lp76PCMPhlPfFazobJwjT0GKrgYJcayY3aWH6KKlQvXc7Pr
GenVxgmI20wUg3vlHwwoWiw36t8oY/yRV/BYlattckCfEVSDFe9KRnvbY0PilWbiYmIT4RL9I7eH
rFx7T8UdclnxAXQMJFw0W/BmHBEDPxNv7rXCwvTtsThVsO5aAVAcJg7EV134aWJTg/twF8jOIFlh
v/GhMaogOkWQ5NfmJ3qp7eQH9yjFKJAwMnf5dR/uK7Sm8H8kKHqnjkm1rliqAEGV2PRYZE3cZcwe
6HXtsFkTz0YxPXZ3HGaR+IjGZf1qvrFVMsmYxO9LxgAnDaY1E4Qa97k/R3RrT+YziE8ZIgLKl22D
vu5n/GQ0DeBTL47A1c0DZkRA3h8GmdRrdJHHivveAlsay3ZKYgWbEn2tr4uXirTso7SVtt2PFz5L
23hjXnp7XNX7dAOIbqNuW9CjxbEA5aWtxn1zjZC2MVB1s22yzU8eAfC8iPKbcpd3zSE/JVtMS26+
Yi2zhlxRroyVbJM9v2s3TJ7TDw4nXqm8TK7Aihh1b32k867BU7U4G6RjP1cYpe4yBmyfj9dN1sVz
9i08ScHZbA6jTG4IzwKhTxd+XnyJayRphArnAtDBdYi90Y9Wor5F8c/MFWvXtjuUDXMCZuHMAeCm
Siwg1+EqcDIG1qWTWTXGJvEK7j0u8TlaLVET+l6OIG8UDqq45FLeooSujE0+LlBKFoKTwbcSvo54
zzvGt+5Zae4FyZ61JXTOqP3MqQ5Bdyo52ROqpZrsTe/UCoiBRIhYwhHWncsqpGvPYU9JpBJwyfhq
yZZuJz/YyNsylFmeX05tdP1EfUtObHb7dBudvMfKO2dhtsHkso5jcK/rxkn36sU89J/Ea6O1NG7e
Tb/MjteRPGe+9/0rjq3sm1hfcsFIAKhamyhtET6BG8HnyJas+Gu7tD13guga0QOu5h8tP2ob7jtE
SRg4VJbvVXRHGXrfDJZzs9rhJlYbpd6o4lvvLb3awSqob32FTVbKXgQogZD/0Ep28iPTlpRqzcV/
rU/9rbkK2/6pyOyKdPfqkHP7wO1kMIMe20R0C+kAch3Z8lb/mpW4JJbmm/RWLiwzPy9+uD0Vll+4
grHCxtaUEcgqgWnfJYbT524v7LLYSb7H+5yJjKsaPPluxuCJruhG22pN1cyPgdcwohdszJGLtkIA
HeMv+yckVWcQNytAqg6Cx3WzrvhBvNZdJCN5yTTMDe3iOT5V36S6rGdfX7VWXACoqwL61yzWQczp
gOt9IunOhGzgLZnKY74ETnBFEoVTH9jAlayB/XhrT1TDF21XwFYpb8Vb80zw7Z0XXfUcXMJbcBnd
7Dk74Fijnic/9Bs0iomGl9ljbyEP8Y6t234AFujxCvfuJbMECCwofvknFa+A43iF851O/I3YHuk0
+O9QWm5zDASvhvm3kTgXnkJz5UOhAwfYu+1df2ic2dfgO4W5uChRP92lbmNc4bPMbAaEqWthrx2l
s7AXVvI1Z1MPoRGarC2KFgnUy/DOCtIBHXdkMakcy938280vNK7qWbu2bvAcrfVzdOCvKWHOXnH3
8dT18AjHXb/ju7UZd8X3yK9EF1kQQINsYLG7ZTDZFfvqef7K8HUBB9MsL7z72bjy0T0tzsGhZ4f/
xMmQ3xcPja+OcYzWNU9psuYv4br2AAjmq+gZMANfxRilwM63ha/yvoDJm3UbFVBGvdPlm6wg1XE0
8p4yuJjLjm8U66F8O1P0kKJFB+8IJGEdfbd3/9Tf2UCPH+MuXPGdcwIHVuIhtUny3hZbSsBv/X1g
7dntdfJSZWEVFKiqEjKDCqR++xxhPpI4DN4z4VXwndE/ZD7It+fwJfWcNKVSmVbNXsZaeiTVQLip
RKDTxM3fWPym+GcVBPnfmZU8w3Fj89oslikwygfwN+/Yqfc0trzoRGTDCSkiqsMBPsgpW3M+In1Y
EbslbMh2QH2puMI6bbf9Xtzr7zWKsJ1xFcMn9aw/sgPPwhHvr5ly4Pgb9TLaASwjnkJlB/YI828e
OGzPXXEnZhteu8tqDeFoG30TTrzx5vpiVhWOV7I+rGjN187CSWXlvFAWhN8aqBF/2NaZG1hCyvKH
NrYICGmYv2s9jPPqEHbH7tBcguUPou/bXJVRcLGwiKzyzp/GQ8+CGBoC9rgN22n4kTkGMBCny4Ks
0nyVzcgLYaOezWzPd779yHhr5vBQnjWSc/XnULFJCIAKZb0rLFDt0J4JTA6vnGANhy+00SpIrPcs
OVsTW2355kqP7IDQPh4N6UGQ9AiNUObR7oN1tw4/+nRZt6tJOeN1sI175nAY2Mm1OCYuW0NYR8tn
9+ba6sO4/rvT0Q1J1LBtwvBXme3+/YBKldW/tKB/ef8/WlB2dcxwid6TRFyeJO38MaCSpf8B+oe6
aobzkcxO8/f7hApTKMJlA6i3aBjGHBrwRwvKmxTmxSQAKGD7/iF8j8yTv3Sgv3zos1zrlw60SkdV
yMhU8/DUID9UVkP1oEZPHsU5V1Krjx1p17KO4pUMQ87A6Gx/IIORsJDrk23Wrq5C+ri25aowDgyH
7cXrCCHbYCh8mFaVvybmUTagplvGiFWFNOylt1ZKq4IN/2XST7I5w2LSrEqkD+rew7NSnYaGZ/lJ
CW8EwXScAhU+Izmt3TDydgOyyvE9JH8KRxZl1hAiylEWL4udREnjsvVutZ/Ohnm3GR2jt81Xdh/D
V7otVtDhbGSML9TCoCzQKTqwRF0z4kQCI7wyb+gLV6Pj79R9dUP62kIu71b0MC4Ln+1MDp2WMxRE
Xz0tgAa3z9OdBDs8Uax/7GEjPxNiTQZAtAQzyiKIkc/KPPjdMt0D+HZAE4v1qdmh9qG9pmYd7t1O
xjdOrzAzCYbLdOnNpTadTf9AWbVFbq6PsIxJ51pnN3JKuOOOtMqC+oM689pztGAWu8WggGqn/cGY
Dp152Bdn7R2wxGdxy1a4vbKvBrlC6uj+e4nw8kXcgoGvf2CH03HyLoiV5/aT41+9qaWLYWxYtQ7U
lKPKrMtOviqu3UtPkEJ/LU6SnV/xMZUwU4rVZC9sFMTqLqBIa5bxYeafjM8GeQA+jSNUksmF6/xE
MNJWsf01nBfOtmSuKvn7YJJ4e+i563DTAZMALQEIaD1/ze/88fZHcWJ0gMR1C8wJkPea3YK+9FhL
6NnnQr2g4NXMxsoFYtzUSwHeQ5iSPUE6mS+tO8S0woK8ag0mR4CVjNg35oCrPueEHNVVQMg46Dr/
leJETC6iRw4g81CZaUEhMHsUAKKG1vxv08O+F9u8VG6RE3MgLzZD9EG5EX8kFnLXbdUygSUMIZ/f
XBHOjjd5ghcD5sQ7BBtaQoLn/Q9EFD5hlhhjUoktyIPEPmm4DN8TL5i7IKVWIZ9MEmZ2JlYC9PHq
DfKU7io/3rZ7SgDmGjt1lT3BY/edZpVZGqVQOovHCQDo2/cA4xKgRW/N7LeB3JQ02M0O5OdKDnKT
bnH+ber2bzXAMHnjXDdxpCB/QAH7t7u9GUD664ARCcev7/9fpzsLtdm1z1RwMa/i/vt0l0x0S9wo
v8stfj/dSV+bdxWc/OTFsb3g4P+dBsCbwAtgeP0/HMA/QqtKSHX/crz/8rEbf1ruqUWN6pHQyFMe
/6Bu0vVT84g0V622rRWC4ikR/lhFyYwAiidPjDMNcw3o83DW2wzYv3fOfxQDf9nB3CCWWJwpKaYT
OWkqJM9EfuEFiF6t4Y9sLOLOaOuIl6fKSUY7QZq9Y/GRi+sYttrCQgnYGCdqFFIdF/2ur3Xm/m5J
OOuswFiGP9MpvL+YoK0frODFt+w16G+8IRhXFXGgDNPb97rCwpIjrLui/wo/SsrNJ4+tx6p1PeYv
jvaMOOFtAlfE8KxALHfmWllBtrww2iPylZSZ/rrYk55mONNOdT06ZcvcFbfmDh2LhJcWiwTwoZLJ
2vMC08MydvmXaXntHfEg7sTwzqnFGXEWHEK+3kYE8kRjfbcRkrG9JriBiFAS6vpCQlDmGsTT5Pb0
weGzTXOngdiFmgqG58p8JqQs4RDbCEfQPjsAtED3LP+bK2FwdaZl8I1WglPtptnLG1TbadO+S7a6
Qn+igA9jrNTtENSN1Ke+RR14g0nfMMrcad/mXb1PHyACLwazkbdFban38AJgPrxIu3CXH3vOxK9h
X53NyiY0531Ru+xzGf5yhYgwz3SOMfkAHddOViSJ4ko4aGfYgfHbAi7VYu/vjK2+FLflsl+Hbg4p
d9k9VRuDu+panNXX6ql/4ULibmKxzJcYm++qXnendh0zRagme9wmkr24UUfr5DzYSvzKAqVV1qq4
0jKoaNCoiO3wHYy65AiCkgrv7Jvk4MS2qJ+uCGxGksnbkzHOLD5dWi38L3Jek+eMDjPJLTjnGXSA
rdo7zRp+DDJoGfBOtI1CtzmEgl34GwPU7vhSAc/BhCmvTCBhXLOWUhIA/jKxn1FuQ2ujOUoVZjrW
QGyDZt2eaaViAHIhmR4Ogpkk2CTQEX54DrLigAozA/VK1lIHqs/FtFSPDAuAAO9y5ZAuTrlbBJ8k
fRtIP/iMmTihMgFncfcpp7on2muxXPP58HPVXzrfjQleYUMluLSEWefonht/LFCVE2JgCyHlvyMh
gbwabOQ6G7tWqaKzdaT0MfjXcCeDcDzLPE7ePr0gywT0aDxAvqmdLX/pDi+JJNtUO/WIo0URv2d6
W7yH7cd++4xzxeu4pItdeEjEeUSkRMjoSXBgYqlmGwTtE1mAHymb7thaTHteitz4tIOQvuku8D7l
V4EqgXV6zHQ+WEBqtppolVSbTnfHH3wlQIFfUYFitccIry+zdquNy/RdW9OJUtwx4DCXi1NNdrJK
JtT0Oq2Sc/EF/c60youoWZj39FW1iZ5yAkJe06v40/+UP+ptl71yHLWjzX1eEM/k4N87YKFjErfE
UY/UKz+WwWvMq7l9LteIWqPSCWyin9bT1X8m7iG4Fau37iPHvWRFN8AnDD5VCpMS1Jt04/9Uy+T8
Jpf7/OIzdi4gNT3nMN7StTcSA0gGiuvTatoKWStlfJZ22UrObzoVasHacZ+cEtlBGZqcunvuBOsG
/gB/ChuBbIM71kIynG/l92IzYxE3ykHv1+bCHi8w0/Kv0To0++SL7ciwn15TaWZYGm/ACdLFhuab
A1Y5xIvTdGrC/ahB/D838YEJdRpQ9BRI/dEp52HqnFU1dvOh2hUsKPjCPvXvBqmPc6WlweIf7Paz
q5ZSh+WHhQcasL1Kykuzaz7CYbkq19TCH9L4GfJ4Yt0JtgueRFS7mLACPlunfG2qFfnB3kk4jJ9l
uIeM+MkSIXALfavPPD4AfZDizpLo5MMRZxGD5NUisKIaMfay3hTXxqrWJcc7ouN4F/VcQ/pXdLjM
zui5lKRbblfkZPSrcL+4BMeY7D2wY1ig35pvKFxbMiMYcdr910JbqhjYzoV+q4h8Sa1mxwTeezAG
4RCV6AxE/EkWVj5r2idnXiDNPj0KyQobfbXxAXqvOLxm/aHTfoMt5PQ7SLtZeI2m+aMXENhbFPUB
Z6gSfZYWEliO2guPgtHYV53y77nZrnkSPuvXtYQKvGcbtE12QQjidxlzxtJwdAdSN0TmAg/lq/oY
7tK9VegTlH6pPJjO31WIdTVxFu/Hx/m8vlJl59880VxeDQkHxmNx5xHUoxNbBG9jMjfDSg9oalND
OQjdGK2izU4nBPG/RNLNlibM9zjk/YOyidfDnU9FIOSQ5U7nstg/yeigOa75fax/xEfbsMy3IWFw
VgDcIehiobLSd/PN+MpZOG2j9wzW7DZn1MpQ8T1joU5SFGkXJMJt8lfVofKfSY88R4MbbvuDPCz1
Dz4B2jw3z/cmCSLTVau2w3YY3gY2G68F3zOPFpHow+U7lSyzH/mkYAtZFTtyddojWL+TQiwQ68nU
0X6CT+9FCPne9Id4yz0DRRY4p36Nn/2L5KZbWBX9W32ZIKEyLPsg4+dLf44xS6K1tiNGrr1dsFM5
4V/8DKEzvkfzUFkirq3/IhnM0V6DI6xJdjcTkS0cpPG62LUZ1j0+x9P4Wu/jp35PFsgXxv0U8qW9
+O5MZrk9AoR9oy2lLU3Qkf0bahC1J4KDjo0qgfzl5iikG4MwFjmxpHWLIsLRnjBiEiwavIif0ra0
pd9eSN/yF/kjl+RFqDFDZqGyLyC/pptRRTbKfIyeYDmxIDUlJwI9xxKE47rjkhaDjYYsl8AOxoXn
cC+8eSdeb7av0vcMJ2Hckqhpy4Nx7PZiyi0Er5bK7yT+8CgttfEu+MlbKDZHOqJKxMDPkklKNooY
reQ7c0co/AB6gbBV8Lp3YbSu7ry6xsi/arxloBmkM/wWYJUPq8VoVeS2/DDRS67tpt8DwZ2sT+OR
0gzihtrL5L8RgrdjVl6uiOHCV1Qxi121GxRe4D/YGNXoWpbGa/pUk/yG8RTw01sBmmivbZhsBic0
6VhXD7IG28NtQbxxTFjsuzzhUryVp0X2qX7Twx2QeYCuq1tneINCcvMcLLiaixQTnsNT9y79iCRV
bbJky4YB9yJHotdaPuyTzPI/jYY+l/Qn1S6C75zVjInNsStht1yCred4Dg4Ff7w2rKRY4kQgUOiA
+7Uin4gcayiqCypaR59PZ7ZLpuOHm5HF4r+5YYMngEGQn1BiEkD7tw0b+IE/68VmHsGv7/9HwyYj
nlRkg6ZN1P7Tev1XvCeB2EC/DcT6v0rnjf+BUiBKSE8U5f90JL83bDoBGvRwIvr5/5OY/APBmCby
qf0qxvz1Q58Hjf89juv1uvPiopROQJne+1DmOaBC1JLqrZiO0ypAW60Dc31iREUZQZVxwgCOlBJP
NwT6HbdUs5n7mcUe0ovsmGzgN/17/R4advBgtrX1Ke8vjAxaR7gZa5ObrTsbbCUtrjMG4nq/VFGX
sU/ZNLa25m8Awhwyl0kwd+fP9CV8NMi5juE86+GaR0pxjHeKaofiFpPOXmc+T7MwOqXIIvU8GZ9k
c3zp/bETYyb7Zwg98gGPPnRMMGWNAUOoO5s7Mu5OMalZ08fAzXTOn4MbFeN07z4QEVCTXZJTfWiY
qfOL6BTcBALBmLMNua0z77gHt/wQXurDYpdvdXexr691zYm3rM7ldjyMz5IPh9ZK35IbhRzv7M1K
BsjI3pOy+ZRI2AB+NEdFKN2u2aIifbQP+WuAZ4fte7T5R3wULk/5dbqOJ3CrN+0WvVQ/EqXRyI7W
5he4m4sf8y37gWD7OlzGL05ZjulH8mF8+d8qiATzRXpaqAQHa1uVQrfEDBTRIq8l/Kj/CSObi4Tv
6qO6UxDQ3U06NQP6AtQHlOcsNSwmgjKOa2H+mYvB5Fj7kL/kr/ZBXUF0NE3RV/oqfIOh9W29s3Pf
4auvgqsVn1j5GwVkUmABK0z+qjPRo2zgwMJeApxcr8nztkLiezDCMUwK260IdRP1rXmQPCgUS8G3
OIhlJkr1k8GxxsFm9/f2g6VGMCx/W5T1rgzgml1jtMlGt/SBt/x006mtWQK+lDN/tnphl7wacduK
llQsVbtfMlm2zbdEZ+lvLCkCuaM+yJmyF9w4LeEJ3pUhXQ1ECTjHQ1lNpaXTVSZLyV+VX+YPWFgp
tct9vNEhVS+Ft8aRSU920y8BWyCvAQqIjfAjsCKRKfpEB22gRYmpM+jNyG5cC5fOoemxkLXAAn8b
W4uFDdzpap5WOgtHIxiyoYpnwZa9Tc+ICQWNHpHAzKl2cBhiyCITcdwQBY2eIF1rbwiMNdYrF4+L
RAItwRZSRBw1E5bVnr2ao7Nhd8Ju1YCTh4xzDk/e1XBYJCGXDvajRQ5n+4JGCWaX5X+Ud+1YuuJx
+qpe5fwMhujMgHaOTKqVg/bG+upcf4wMD0rWaeKH/8pKvZnDVMmV4fcB1V2JPykOsTPm4i09dTzn
6s5Dl89sw98jnjLDxWPmn2Y4/C07pDRpMxk2jq3qWdsFO5nbeqmtaB2jU/+BuJu1uSUemeo8k6ZW
fFfweKzoIha2WzERIMz6xMY4emb36kIC+JycasbfcrrAQZr77UOFmDK0KI3QCrnBrnw06wx5CvMV
ipPCCZ5DttsGnxACp0yfP1fGO+ymTZa+yavgqixO2dNtkSKtw6fg2LzQLyBFcagMXXkD9f/UOAUQ
YiBM6XkBrmRdn1hxb4WtuBKw7NUr0JNkstnq+3z1n6bvyAmg2yp7sXHQCsxhLhpPlb5lOZK0tr6J
kQQx8bnjx2Vj8JF7dv/BYjvaJoNlsXCF+g9h5MInaUYO+2Th8S++wpU5rlbEV8D/cCkw4vybmavG
mutPM9e/vv8fV7iIqJPbmIANbs8/bm+WabPYm9EpUlLUmX8s0xTpf0xT59qeR7j6vOL7Y9zKm/h7
FLZihqTP+tB/RCRYzHvCX2/vXz9q80+8Ic2QYy9QTcwLnbBUElDqVIrI06FZL/pbLofRLpNppANf
kN1EJdsQ01SHH2LUl4uEvTwK7a0/Qbyr2p1Xx3vVDLbDIntL8+qWDui4UIRfm6F+qvrqOy8ZMRn1
+Gg8D1FTHOyaQKS0bIOPOJfA5Cdxh+Uq2GriYt8Xwqqp1Sc5luwpVa6eIjhd6dm+IrmKCYC7AB5Q
KwuIzerRY7uGctatCgQh2sL1Gvk5n/1Z4ciWpiz2vjo8C4Iir4O2PIxGtU4n7x2f6N7XCCKfjH2p
tC9exdkZqra5GF9YSeCHaKubPvbfRhSvKzWkpy3lK3nrHPalRJ6sV0IG68Sx28RdX+2Htnu0hrQ1
xPRaLIruwqYFSVdSfZUZYaN1C3YuTIVtmTHNE9oB/Y7fbWW/bbZBXoFU6WvGvBLQJWMUFLYtY4mB
cPYEiwH1iap9t21MPrEW+iXcBDpceVHX24HbJG4DZFd+nq+MRoKsIOFzy3qleMoyIVrnukgglNd9
q14EsK8iYzMcmKMlUW4LkvDwDc6JaqGDqO9xskPQSpZZxRbKGPRgFfYhx4fHlIytsWsg/k1i/yA0
0n5SvcSpTdiJi4yt4TBmb7nuL1BIyfJSFAiqbcO1JngfkZ5BrZra5KTV4hw5KBmEhw0pKUV5/qbj
fV7rHnZFQZjEdyPKUmCyQn9qIk/be11cHxeVFh7CKJO59FLDTuWYMEbtWxDLT7PLKjvxxowAP0U0
4WTwoSm8aM1xDLDbq9KQ/pjtQNPYto9iapAD5X5lC7EkHotguIiylwKjK/eyova2aIyvXld/CA1d
Uhp6b1rBPDwmLDNQWUAEmXkpFRahCwYokudfpjSH/KbEjbErJeUnyns6TF/qbc1Pb6Var8JRe/In
XbSDqv1KexXKZdqSA5zD9Upa/655mhN3DM9Yv7A/7ShqjNw310mPA3ShMhDWvH0wtQKCnqG9Re1w
bbvoqdQ8kAqRhwE8aS+mGUQ3cAxO0HrAQRWvdj1tiq0uI/p61AGrj5w31qSPVigMAsVa+9O3iEqb
MChBQUTMpMWMQIaq9RhctsDIi2Rdh4iewr5mX6tkP3Qb1MIKutTBQ5nSQy18E1vlEVdjiiZR2sjj
HJEtaORYh2XlRKnHJFSYPXwhY++4fx0EZr+RCSpZ6KPJzQJCO8Ws/QqCSnb6uH0Z036VjHgZPSP/
9sX4ocpDx0iADiIJj3reCP/L3Xkst45l2/ZfXvuhAt40XocEQG9EiiKlDkIW3nt8/RvIW5WReTKi
bmQ3o06do5RET+699lpzjun0quH0uj/avW5ARZ4pSEWeelvT7I5BSlkQ0Teryh5uXwsYPehUu+y8
yi27uU0EqM8qMrilcnMBibKtTOWp0/Wz0YU/adrc1M64GAOVqhlw6i4ma5sE1WvVJJ8hrQgzES+d
0rmxJsjkCaXHWkFqp6YScamduUxqr1mKIujqlqJAEsezYiUnswgI7vXyzyAZbkaRbEY1eca8yBAe
7V4deVe15kxUt9ZWsLBtDZJ/a8VCJzpUquxaEY9SFaNJ7JgUm7I+kMRshgxc/cBW/F6CHNmAkUnE
FNx9IWxaGfqEPuJkSziJWNlwyrj+ZdlM5CqbuJAz33jyDNqqYExjXqSc0jjyT7qgO//g7Z/9FFeh
Jck6HgtR4YD+X7Z/jfitX7b/v17+D9u/ZmkkTwIm+vdZ/PcaACoROz3mdwmfLyau32sAAOyoaAj5
4qKWygyYQe1/TvAmwCJZwfClwyPEoGb9HTslSpxfa4A/33Xtlxqgjs2kSfFMnUajdaCBAwkfnaQm
UkWhUtRoek3sAbW17HoVKm7k5C1MQjBEcvUxovGIUV9qOvkIkRRcxTZBwhGts0F8hcBCABfyOIng
hLId11qWu2LVrwtw5jqY3i7HHBChuw0Cu2ZGFZLBmicTlMMqX5l+gSZtsiM256DN7kFoqYtAYsHz
oZfoEdijVidlgiq9YJ45CYUTDc/0J3FVM8KEMacXmMmaxjgBc2dkPNCgHJx+pn2b6QFWgaOXnMRq
SBB8UOISNaHWXceBqG7rU9LoNCOOHD40hkuphRcbHlNzjSoFU9euLHo+/zDtkv5tUhkJJ71baiNB
PP2tFaZ9zUFEbU3bLyRXxoney9DCYqTxwF6l8E1LkdL6vSMr8XOrDIy6SjtI37y8WnoeID1xWU4D
K332nveXsX0euPZIPpby+DT577VSrktKNN9wa11dpsk5HiM3VtB8TLewlVcNR6deGJ+MgoGST8vB
0+9eGa4nXzyFQ7HvglvaiEuvV91Ma1xTALNuau5YjctYemiTBgxeteyKwZ00YGhLg7WCU28QE1eE
JpyyWQy6bKy9PLuE/rTPI9I0cMKmSryX/Gkd59qyMhH3qwwiDf9eqMURGFAVxjCZLdrxiC3VYBNY
s6OtY0ppMYEE5VGHh2Gw1mxQ7jDVUAUM1rlUv8ehf267xM5FIqIBvlcZ0aPNdPPj2u4MboN8VEV9
9+veDViBA5SC9OlQOhpHPYLArKVXUa/PSU4oY26K2DSylZkGNOvJSUNMxlLdULO0H0X25Al0hgxK
zRSTBXKetMC+1BmOJBNL3pJDFo9bDQl/V+pPwVDQ3YK+oOOCqcEs94+A16VLreW8YgshzeDJfJS+
8j3V2RaesEjLOE5GTEQgoaX8HHfKV23qzyPDG91ngp7f2lDfrl2tR/qZtkThJLQ9PvW6OlQd+W20
8SvPugoem/aor6JoIiAMvRYRBwF+yKbmDA/4iEAAPexwZ0GNUPWrX9Kj0gJms3SxfKaARbKl8l8U
sXINBvPDz9KjPyXrOPPWelic24xTbpLXtse7XlBHUnis6uLLmisWPh7qxFbDhyiQIiRRSfTOKPLi
KGTbMU1FPOpp03sznVs6EBrqKBgSyBKYXEXIGUSBFKBvqeoWPaZGr4odbdaAxYGr5tq2aLWVUZpL
2l99qqyy6TvI/IOhexxkUSwFyIjVYZEy8q6jl1jHdTPopNmyExJFFCUnQQ5WFhOFVnse058KMZ7M
+EN49aoXzhPgtjkyo3LtmThKdMEC6xYBNZ7zems5h8cErqwocRiB8hvw2RQWSxGkh5DeCGjvKblq
QurqAy+ipW0kHd5H+2NkTEIwp5GstEhazFRSeAoia2d1GnmipT2p0t73DJcjIvaTdTGmO7E17LbM
t0KGgywtqH00eR3E3UbRiG+KEKrkSHflzCO9tnmKzXipQe7uc1pevfjSsEy2MozK0twKdYj/wnR8
AMJxhoyqTTInVaJDh64vMqZ9VDADxIzTxHNoZ7keakISQgGOz1MnXOMwd9VBszWSQcmfm6qXDOdZ
VhB80TBBZZzUmj+9MRLb82JwySRibhTcYl3CiTBx/PjUNek4Eu9XetnZF0uqxWwZpfhrcE/F81RZ
NDad7j8Vw4V8U6uZPpKQ6RCG+kgwSRPzsgY9W+Z6BONpeM9nabUJo55ECs5EzqCoqKCjbVige2YA
qOvyURM+xGk89HTufMT4CS+YxSewZKTRo9fs4ZvpRD8k+I28wh2t70Rggp8Ge1+qVlbaP2k5EUqs
3loKQiqe4DYT1JzmdUcRFr0baX4dfNMVm3JXVewKUW97OXqbtDjrU7susnUFjy2TMRAxxVJz+VBO
jNbYdUzZWqh0y5KMN96YOFFe79LW2seVfK/yYqNqPKGC4GaN5KqV+Epv3faHZyJY6FxJDHXap7Jj
MqTSd/QLMP9Yd4ZgciJVdDSw7nVkHk0eooh92OujY5tr66Iq7mkZr6xMfYL+VCyCFnEBeD3eE3xO
J1pvqnQwZLZgmTi8LngvfQssVL0uI+KSoujbk0gti5BGCMbkqGl8rIoYlYKxyUr9HYLVUQz2Dfc+
rh6KOC0D0d/24TpilS3FR1Y/t+Ho5vLeS29MqeoMS53mVrRztUjbGgIsQTkP0kU5vkjpDzuVkwza
p0K7MSN/qC9edT1w204E0743SnKjam0E25LmxyYGc0w9MuadW7SY+lQkG/PQj3RI3ppbQSCDZRg8
XrbS2/UpRK6eTMUSvgJrRxzedVQsBlDflperw+Uheo4aVhtF9+1YAYrHSbXP5Y2kILzQKYwP/joJ
1ENEEEDT33u4ELXKUaE51jDlSlVcyJ3K+hCfxXZ6jQrAe7DvRfFdTkmy76ZHV9AdBRROBU9nvuZo
IGj+rmsbtyvRVjaQaBDlyCNNcAGVjfnWpGDkSlIVq9yWSDJIIlejsihzyUkJUNH4kKtTudfbiVkz
jZkADcdwkVHRB0qyn+aPddXbYdy7KrExpSKQPoK4IEcWJJTfdeQzs8MAKlvs77IbTmxjTbflGLUI
GQYLxrhWepbsDHbj3ETWpj1UNUh6P4rEQaaSN1WafdZjf7Gy1BUsImdUjF1puwuLgjcxGBd1wIhU
NuYdd+zLJIrPgucd6IQRntY4jVfuO/rHUY/ix0cpXEmPebTIvLdVasds45eY4501tTQK8rc6ZRmY
T3m8LYg+iVkvjVB9eGm6H7vHlGdUlzJPqfGIcPgpGibByVqIbbkcs21Upsskizc9M5fQYojP8lSh
haAyPUwMb0tp2OhMMWBVlmT6iBKfpsJfC2Sn9yaLMKKssUkoDZOroRbr0Y9XzTBfF8jHQNd+EhQj
LRq7SeyWmtfvC6l8zSPvzv6Aui+1R7QmOhovBeWbmb17OiwhSVooJZCO4UUpfrpu2hYGKVuzAiov
WnDLosvxfFNSE+ronzxPOppodsdTFvS4kjuFB1LhiGIynaz60HvJY+W7lcC9ZcQUGNp4UMpqU7Xj
VzWMzCtQZ+TF0yhdfDwgqkZvnulbOYSHiFkEr+KiIr0nMrprL2JcG3U+F81a4gCpNJG4DLOnNO72
ozKswtllNqnXUfXdJh6R7AWbohghXYJjTuWDKvYAFrBrx9amki23QIuUZrARpmolYGNN/GOgN/d/
8GlSBddhArfFzC8q6tz2/S+nSR3LxC+nyb9e/vfTJJh6ne6dosnU2rSB/9BRBh6AJYS2sMUI+o+n
SVX8F6nQ6IkVxsU4MGbsx79Pk/wIQoHFncXtoXK1f+s0iZ/j19Pkn+/6zOb/4zx4LKhpLLnzz1Ew
rOMapUzQjIdIs+yWtlMIsVZuZ4oy+5HWZKtaAnxjTq4/fapStfWxXvcMqZK0v6Qy/2bvqT4cCu3e
hYYbT2y9sfBjpiE+O1+9hDSRJGM8e7iHvIhpMWt0rpP+KPWXIMR0pvxGUEPOlpE94sX5a5iVp5bP
BHTB/BRro4IPmdPWwFrDu/ycqCh6S4o0a9Omld0xOc7A6sjVZRzpNufJEesJ2bQixWgoPXl6R+fv
K2rwNvkoQkbS360Q+E6xnix0u6F4aGGrw9FaZd5PGWQcosgZI2KCqEA0hB4QeEmf3Fan01NoLV0g
wXyiWBxX44QFK2gRIzEiL6svkfNVycHCt15NAtJC0gzhN+J20Z02lpZejc17rqhbAWh9369yoSze
w7E9ADB4Kjo0WQDAZphbNVavY0JsK26PQD/WEkpd9dEA+FSVgu2nebRCfDYAqLCcruXsSxDw53PO
bL3noKpwlI7u2FlL0w8eYSWtzVw/pZ2/iQPJJdIKTGjxBDHHVZMAYY/njrhIPBwHeVBvqhEJW1Lh
L6XRGozEzHvjPgproLC1z74wnGKQruSdcpRvd3VCEBa4QgALCk5Gde373SWKQ1vh+YWawmCVVdsq
VNRPlAyAjI4MM3ClmwsL07YsyqfKtx5xlN57AR53F75FdXGqeigVAuHT40NXMVbISHc7tKixqBzK
CoGs0V3m/Wco20cWCc+CpdmG176pLYS5Xrj4Sn+WumyXTdlGD9NVFDJCEAa27giI+ojkMeu+aQAS
UEuCjkVHPuJsS/6nQWZD1Q22al1GXM6JNO3aljmop93IptpMhXGIRvktmYRF5ul2J/OG1oed3+FT
zwunhRqI1UYX230+NWAwSIDOAYH6+cuoPGmt8KlM0rHoE8fgXNyM2UqvSc5svCP/LsaiIlnh5BGh
Aw6PSTZIabFAaIUargx573S8mQA/ZZBryJGm/qzbNY0rp/fUTQvYU7T6k+ahBSg2oRCdG0XeVkpp
pwI67EJZjxyMygZ2hNVtcyt45lk8QZKz6zFZV5Vgi3rnps0IFb3FKNhBSK3Rfoq5o4jMmJLge0oz
wDZoOolwHzKZRkx9YGKwCidlL4QkXprCKlZ5mXvtKRRBC0rKqukxIcnpTRKQbMb+PRO616mnqS3q
r8MYHXyBWamE1K7jgFfDEBquGW+S6TXICHlGABgpyUeEa0AOYttk15Xn83VsrAQl4r3Z7PQmdDwD
a9horIWvBgYvJ1EEH11QV04DAoLACYHoXdzoNHQLsz62TXyaAjq/fX/ITNQvQB40s0GyGrmSVbzU
ksD7tnNqPeS011JbYMqc5K1KriFN3c5Vs2ojSKH9W1PdyzYdLjaJzy1976/KqCF+lKsyb9ejjlq1
wAc29Cw+5c2Qk3WQIQe1tJUVBLdKr5YVjiuSnWqpdTlqoM+IrZWSS1cpN6gM821SZVtZ9ZfB2LpI
O74D0Vp58FCUXHnNORgLaGabpEFX+6mZ7RJOLO24nxwdRhx15zjJAc0KDKR4kR2an3YJgnsSzTM0
zauGlKfAua0P0V3qyRPCf551uSP6u6m9jdN4LsClaFl68kZs7OKAmKEpD11HQTLAb6utD5Ws4TIi
9E8Di1IGriB7l2EciVcw1gkwYTiEBi2YssV10ACmoGoOFBroBPVI0RxilcWHiK6bTjCTJ8bMw7kN
GgaJKFOzGhvRajaVoMEcUPT9RE8gbaWDbDTXkkaZGRofkCD3tS59qQrKJNa3roQgkYvXHG27kXgc
2CAairNARgPLDLMbbURHZrTHCCIOMMFydjMG2NNiuWvlEqHRnPOUrcS+3Fha7KZKjZaueIY/0UGG
sgjYLclVixHvlQqwwybBNII4XWjPXkifKVJs06jISAQ2Tpen6oNL1xeuyXAq6z48tXOaguQu3shC
wFZhotCYY9rkH2Zxy0gJ7U7tfgwCjWkWrnxd4viFIrrxVspINqVMTlFbrxp2sQmIgK7mW8vy7HIi
y6TFmTjI66jv9xquxbDmLS/r1b0NcHcEzXONC2fotEfB1GzBsrHqU5WgXlm/5pJ/7VT9FiOyHnMM
dbggm17cRO1lkLuVqV08XXfzMl1nUYlrUwZr+m2mNN282wT8PlWJZFLEfeJLtim07siLmRr0t4Bd
DrSPpCTYypK0Fydc6oj/B8QRIzFOQ1GjyzZWrYm9RYucgsiJto6WAWNjNSB4ovgMhRqMSipWD7OP
QRUA9k6HM5PdpU/3hdcsU4H3CR3xTj8Z5wcNb3lI72kKC7bs2tVYN/20tlUFPYaPPpwWUkdSr9eK
20SJqAc+WHHKiPkex0uri8DDvweWugrHtzLQfFfjHRxEck+SntivurxxiTUgJE32XItyBOQA+0tJ
P0KIB7Zk0WXCyxk4QhKvfwlBtdRRFXEs3qg+fOVIfKdLtZsM7SSESHzaBNFIZU995RYjwTWj9tEa
Hi4dvHqc3wqrXIWdimmzXBXwjiYDEY3BocMwePcBdBDQBJPja6hYXaNgb0iIo+HhJhlVf/0mQdGR
alAaMFqXXkMnpPTUnVGgWlLl7jI0pp1b1hIg+coY41s1J25yBp3xSC3QmZIWMfyIKraWav/1Dz4q
mBTyyDcJw6Ck/9+SfxUmQb8cFf56+f8cFWaeoGzg1MZGCBTsj+KT+UcWBnJDVH85Kij6vzgL6AQC
MwlDXvoH8Qk/MmCNko5l8IFCcfq3xCfMrH49Kvz5rluztPTz/RJmfv3//o/0f1sCNBSzNa0jzQZD
eEqe0ZR84u7lVL7LPimI8Ywe6GQT/Aaob2AJnGPglEW1j/ptQHyR4ohv9fChzB2xYzlu2m2MVD/7
zNqN8lxva7Th2Ixs3CXtYgZTmaxf2+kLhxN1R70dOzutLiz//JHMg/fNv9OVUoGEquRB3U7MlEiC
1HCqwDTd6BsCdRmO/C0fMizHsEFPgXLhT09N8QRqQzmPK0Gwd7Plb1wd/gffwKMTdlyYlDq85E5L
oBSpT8NJvwk7bmz+vrzk4fj1sUMctmOehWjiBjNhWpCJIB9Qj+34CRlZuzKxLbJszyHSV7BaHcFc
pDbJ3gOzOn1xrFk+z8lAqBMxSQcCtvhFUrBmT6O143vzL2mUGUusjiZ3xI+u1pWMKU4S09WqYGt8
et/ShqyqA+cXtwlmmxxfsa4qyuH8uSjNH71+DdoXMoeWOEq6Mxj6qEWJYANcJSfSj5Yf8MvSNXqi
d/aGXbcRX0zCHGi5rliIbJ42HH+eyz2YG1I+AVP5W0Bnd/lGZgbyzzUNUjn77pSlcpI+xfxsoPLb
VfvG7lzL3ERfmnCIvBW0ej3kKdgCbFuyJ/YPKXcWdMee2+RdDT8UrP62FBwZd/SE+pY78SBTMQpP
k74R629SP2PLtopHau0wSyYZUc82f/O1EezpAHJpPeT8Y6dr78dXVsw2cIWho3QgOH+ycc+Oo710
tN4n0jcX8/PRLPozjcxQWNwZi8I9e4J05srPKBCoBdAq//YbmoPwVXjJ1mQwpe2mO84ekU91I58L
Ii/9FSFJUAVc6LKlsqg5AjHKt3Zy/iaATTkPyoHoqOHCDC1GjxTaBuxn/DDGC/lNWX4XXuC4Urob
OIFekp1OQBh0Ill3+D3Utoz94NpidgMism837/f7OcUa9qm9kdh0h6GGilhknuPK5WZ+QNHH+Eoh
kq5XikIkVPuJWYePEtJSMGeMmwBuv3KM5n6+Y7SSaMGbLwRt8QiT3XDpW2dk+rrgD56UZUfJ9gXz
lv9E9LKQ6ZZb7zORV/gm8pRHoe/51R1eE8LneT4/5yfgladaeOGv/kway/wYeNy/iYcJoyLpCX7d
8/xM4D3J1sZturDt/2a8N27QK3fNbCVJdha5C45PegL/0/eJxQ634Gz6JbzIzzxrwVI7hhtMQIB2
hwXTabrl8E+sb8Zd1RYXR0pggL/sK4efVNuYEppciWsNpTB30Hltuyc6uIkTA8cCuy3x2JagvHTS
DAhLG5fGd+nym71IPtUsSybAepU5bNLl/A2uf1h5qEEP/Ze5jmO3P3Ez6r57sr5xfJQugW0Br7UT
PzLkLjQfyAzhii1QrFvpYK654Cl+cPvTG6G0KZfoLtY3j4RrG1zq+7k4sz2LLE7+5fa5CrnacqXj
hp91fHwRjzZLvD1Q/cylDP7px7LXO25mZ7KiYEgW3WDC13rMaA8u/sH7NVugBBeF0hWbPBjQ/9ra
wxTPrveLN//Xy/9nv57xKjI2CZwZ6sxXQWLyu1CEHwH9lJWZDUpKFV2//3jzzX8ZIpZ5hKsmGzdi
kd9be2hIuI+SZfFd/e/v139lA//poYMU/fN+DU42lMNUG05lwwlY/+xrtiClcpSHsYiP0TN27AoX
B0g+unWLSf9MWo2u2tK/CPnrNOzC9lKFF75BC61SONCTbAUkrzg3bb8ZoeEaGmD3g8xqUn1G8d5U
iZBW9U0t+puwf+d3/eDA7U5JvYyP2SZvwU4Wx6F8VoD8jz+dv8qw1YrxmhuQ+NbcaZzvqxcsG2Eb
koC7ULexd+TUTJQCnlq+2xEyVwIsLb5kg08wZgDa8fnC+KR/Rrgrdx6pneBgFcbcO7nyUmZ4uWKj
MECZhkcJOcM93Xbnlu0Q0jFwDhJnHQWlO87bj/xROONs1MPG7n0lH6xeDJ8KTsRPLFNHMXJ8bHXj
joDsMHAlxKysU2jAIuWicqQ+RRvrkZy7DbdHEwkQuRsDbXxtzjIZE7pTKsw2nJHeFeC7btsgsp8b
BbuawMI9JBVl2imhQ74W25i+rJeY+me/Lw6UFOP+RnDUzbm6Y47dCY+cev1obvuXt2JTbGCUHoWT
daIbeUxfpk/6Ek+Ry5zcSo8i5UV/i801OWP1QnQNbmmUF4xPecEYw4jh/PVQzl+E53LDt/gB35Lr
dbZuttzp43SR+H+xrtbFWrcHQg+O+pf3XEe2/NpNH/qGsTATC/XcujhHrH5P/tfEhsLOidf+ieX8
f7YVcguL/N4MTqGsEGBexZ2prDFWoL5YMbc71+1zfeHJEu7jId2mb030Su/gk9Ah7pX8HMCaOs5b
Lu49rhAGC3sHL1KLc1U8968auwBKPkoAiUWcHbTdaAytFcwf2Kd35SfQQc3J8bnYwgt1EY5/rtXf
C+/suGJ1ar1PCoK+fiVjMSEVcUO49hWhkjFvoexa07E/mSz35voGJHPXPGk3c5fb0c5cj1d2Bv6w
E3jmpdyMV5o+wbzV5I6lECZqY9x8TFQFc9oyvwiYTLl4u/FqvBcHAoQ5B5cuvesFIFMwtSzuxjsI
u/dmOayETZLuGjqC44G/QXpPb4zBy43pIgO7cn0zsFLaQLqLlgARt8mGMhULFEt/Y6zIjKUe9b4z
qlNsWJ1rIpiEDLAI7cwp5lKyvNfbqmFwRQY31IBmSbYpRWhhT8Yx4MHXi6X5GFBMTkszfYS95Zaj
xsHQoLru7YwPtrnIFqO5CaSDEt8LkfmTiUbgGhjipt4bLTh98RzWmzneY5DGtQy8N9vNONnZeWLt
h1P/5Adz1qyuEoyKC2I4wryZDjwXzRLPYvboMV0Ep8T8qeUTX3CaJqh7+k4Ut97kZ7wju2R9RE/a
LwtKEl4vdY+G6JIcURbZQNMc2DgHAFSr+VWd/7u3qfLwwRDYLapEPbls7jfy6t+4uWHFZkshwIb8
mCOxcwCf3RMs7gdbr3YDSDfvv90Tk+qw3MThKrLsf/AmaxIHZGiGzEEUPeZsW/gv8zMO0L/6Kf96
+T9sslyzpXEhEb6O8sf5GZssUzBT00idRHrJrf5nk8U0SQueXVZhB/4VwG8pxFGgq4TGRkHwtwA4
+m9qyz+FW/z5rutM6v54KM6KLMnUoGkIH+bNtBYtn45uCXijp2gTblK5KSQ8Q+Skizm5Wh087YdM
MdurEG3g5HIxn8qTzjyZd/6IIZiEOMkWi2W078HpSfSMlvob50STUlLy+YVyk/mXrt5aKYJ7VnDY
TCq16Y9yLRXIm3xLeihk+wa3mv+er11GiZOB6kbERbdvWPaAI1fWh5kTOcemRNxidvTSHaiSKNwO
1l6lZZnP2J1xMe4Sb4vnrIEGzbF3T4kQ7YuvGSXTyB/SFCxqHFdmw/ylvddv1alwSQlU3MlcaDtD
t83uPj1Z6U4GBLQo7W9vMTiMX5RHjRmb2l++0p3uonUnvspwpkJwF7a0SnmcMWeIsjiEWOBA6KRO
AQ0NkwBqLAT7R3QZG/M5243Y+eUr1Af+6MUlHl8H1tbmE6k94iNbKB/azrpLAJWLXYXePrub53KV
2KfAZX8FLEOKb7uF5d289UAjZlZ4dyJ0QwSEu5z0kzZ9ZeOPNn7zRUg3YDiAwsm3XXawxu84+p5H
JcMysekW19+k8ZTFU5Q6soREYNtkR2vc8J/AXqWnUV9L2VG9Fhj4lEsquBUFPEo9N9xiJKVOaM5k
Jw/Bwu/sgDVw1d98pzvVC6g589q6JBWU7Y8SDcEMJOoDEYPwXTflZ/6oOeWKq6r49LPXnhQRJIOc
auyi+JR41pAEVwtgZPIn573yOtzo+bbwZ1kW6Y5irdC4SzWK/FMY3sZQdHhQtbrgm/YdzYmKMJQM
KQYfVZ4vW/2jJB/U6epLSSL3jp5qVe/rlveqiOtP2tMDbl2ObhGiDEcpm0VFO7VzwkBb5VeUDaZ0
aRkWVnOJ9NAVXEPtzSADEj/NHqgu+HZmxAutvGf5GuqJvpku4hevpBOX0H4gZx7Ahn/IHH1pFN0n
tCmvOvrG8wTMeGktR5y3QmCLZ0APWCMARnFKAtuzY+GnNLicdbtucOIeEwWtGMOg8Ux3B5BS5xNT
BRll5vGWky360crD5dGX793Eq+hHzoRqcDGAJ2ICEbI30PoAI4skSDwbEEWTix+shFXRYyQUNzhe
2xV1lBFv++yEp5/g15ySa3K9yQV3wihaKc8mvpZDTdwFueWYHVWXTNfFPaKVfB6oYN6mrfoIkAp5
i3S6JjqWQgBMTBP6m8HCATqH4Ha2ueFwlYHJwmuHrzEHl7E5oni+hqf01H2r2Bh145vJcXcwqdNS
4hZfiA4EITrc6pNyW1rSWstXgrySyu+gfrFAKRyTbfLGx+83wySjeR3sOJFVlzxHu/MGUMkbbUk5
BsWNpY7nq6X58MYMgcxIsLWnjhVqUT43AXBqx3+Ndtp39FR8G8IClXnyLSH5xtVLpmb70azUXeru
+HK2Yi6hVgvq0TdRDi11ZeNpW0va9cmBVne5e1Tu8FmuO2GTije6fcE+EsgosWm+m8lPTjoqn5wt
+C4BpOtXTtA9l/pQL+OFQKzpTLg4ooVxdqivxUv+QRs9TZ74ndFbYkz2oicDyzB/KhVqUkOjH6Ti
UVyF77S30uRatcuGL37GJ/8OXIzxBDFtRGfBLIvA6jx8nrjP+IWs3FHkHp5Qh7OQInLTFsXV/D51
G5qlJ+HB1IQjV/+DEXeFqN1HschIgq7GKc5goIMgj27+ZSCQmjxuDxLUks9Xj+YYLgRMvhNh1ol6
OYzpChAZ74fOdNbM66Dg5oyfCNNFTux2+VL8iAGAQ0bSD1CiBdQRqKKX/tXHjCw56GwLciO5WQWf
DgRaQOFRfLSilVldg/xCIGRfLzGalrCLvv/B5Q39AwOEqqGqGgqa/6WHoFOo/NJD+Ovlfy9vZFyl
ypwehEX1F76f/C9QEbrITaLm/6298O/yBg2QQZ6XaFqqREWiWNzeH+RB5jw/IAmJzsSsN/obuAgu
9mvP/893/VezSWBYo9lXacRqVDmpJx/kEPEi8r64/smsWUbzNRl8TEIUqJHgEK3nZHTvFeVeMqJX
ISlnrP1N3dvpSCYsdrYo6G25p9WXeysxp4pPFEjZ86CQZTQ34WSSGajKz5EvPcctdHvdePQEzbY9
BTps1zgtbl4HXDRty9PY6gem0cekqDxXkWIs6NgJidsS/KMp92tFoBNtmQ7puousi5w+24TFSDxu
a0/DFuEy2DCGGUq4jVNs8rLC2ja91F54HTHKV6SXNpglizETMXFu63TTtf1F1GonCqpbRgtwCrtl
buSXRiTRNclefGO6mCGAqMx8Qq+7zT0ii7S7ZtwyQKG9FRzw6D1ydukymmeZs66YcmcE+QTfIc62
fUJ/ZciWFrIjL5dWiR5v667aCYKxL82KXqn22ieMSpQoXXZeS62hNACuKnFyBAXqAYM6a5Yhp5Od
j9pNrTuOy7krsTCKgWw3xbmSjH3L+dtAotqDr6HN3rLdq+Gsq5TL1dSjKJB+BFSCTb2zPDq4PLGt
eEiqe87o28OPJ+efcvNKbiw7/kNqKHWy5RR0S5N1K6b7CO1a35MuxzuDqCgJWXsAi5zjGwVj399l
dTv7HEYvePi+NY+QJeTkaJAlLf1p9XClQZhmCCxU4iPRihcfUZUBjCKbQcFIqDyJg2Ito8lRn+sC
Geqo7Ae1Vpe6NDeOkEgV8rqq6XYzMZa6fDtmzVpIn42x2Xopygi92mu9uFWZQfgZOLIxJxoKiYRY
rpNGAGE1nSI13idCddfa/j5Ft7nNE6fNulVPmWbstepDY7OtNOTZJtarZxOmcYZCTkVkEiv0b3Lg
kMJeVO8DrzxBHQVxAXlLVnV078pt3mkk3mBaiodlg5VI+AqqLyvghRvevPpQmu8NsA6rutaEuaBG
19Zx8RYMxkn282PV547XrQLa114XrryM3hvbRnmzRgHhzLPqfSvaLlV2Tf1RWi+Ndw4MxOm7Trsm
4rNO1yhMlxFNLEujwInfwthVcLokeLq0mI/2ocEeNjE3GeqGvb2aXaELvx3QEIerlj0kYhqkkf+L
Lpb4Af4FyFUF7Jn/n7vz6pHVTLv2L8Iih9MCiqJy6rD7BHUEipzDr38vLNljez7NpzkdjUeydrt7
V1fBwx3WulZ+aIwbN19AUkNXnvvsvUG9PuAmGfoBpwAZXdjDNWZag0X/7mfC96gylGg3CRx+LX9d
fEmI3aG7Q2/vM68rvlTKwb6r1q2kM9f/qmD7Z6bk1dqHbs4kklBIRs+5dEwk5IIklrUqdiLXSnq2
RO8x6uP0VI0VnzFB64HRfIShho1SekYokosf1lCfVE3wG9b6E3W3mYRbIam9lJ9N8RxGGDiHfDPI
uItBAD9KeSWPurF5yKmfBLQL7SyuanE4VjOmpIaOLiZYIzwHE0cOV6BgPFwkSK4eDie8s05pnUWy
WAyg0EUj7soKN3KhwHWG6SvBocub9hjHbFQyoIfZqHJKsQGU3sUAx/F3vbrFiurJfCZtL+P8/jUb
6qrIwnWC1WN66FshHXjtL6pYHCb8AUh7VuGjdlXibgIq/l4fN+qDx/6g2Cl1f9kYyIkUki3gxaOH
TmCiaf0pFUBhJv1ZhevP7pVYJqEgAeRHRsU9RJYTN/e5ImZV3JaStclEsluY8WXsmsgy9XL6hJRK
XoOOCPHZ7F5qQ1xnPQM0gmenjAawPArRWe/PD110EuNecqYOWJlNEkiU9mya2Xmk6Rit0plShmxc
W31E6Fk423Gt+c0D0ZQ1PaONOE1ycuqn6DUPNWcEspObRw29WQSXowj3DwpJOT9oleSFQutGLaEF
FhPNiPlqlK2JzvMeRXivuw8cjWurlLYxTUFn/hJ1K9lqVTmiBsIrryYTBhl6qkrbMhfV6oUx83BM
YnatQcDs7ycFdrvoQ2VqJI65G4apN1IvCgZ8Wesm40kcajAtRUTkFEEpuA0M/D89mRtVSDjXyP60
RKQzfHftDyozuOUTITBs0oPCllUauPEqKmRsCF+YEloNIxDFL1q4hGAXKz4XFuS3EjkufL8i+miR
7eTpWVKSW/dofsnKJUwNf9bYmEaMiidUrwZ8RL55FWrZSrEuQosvjYiwmLGAIpoZCXP6VzjFTEQJ
QQlUPjNOvwIyDsj2sixRBJHNSaRS0jE0L9CIzNirzkV8FVQBg6AKs4xz6wUmwLRCEsoOUclx+bCr
HBs/H6vPQCKeWJrReoHjrnnBnQIcFx5URXJUReyCFQOwaBFLzSZop24r4LXTH8CWULfGRHOKRFux
g5BvIo6vLus3KraqYL633XuttKtSAzJOXCHGiJLVAsoXu4pEZ26B9M2hP+cX2A22ZHWrUhqvUZGd
TAmhXpLsK+peQ8ydhNVD1uQ7WRvXqgKvrpg8Ke4+g4AImCE4TxMD/FKWfd2MwXoO6MXkRayExxTj
ADW92H9KE5EUdPAYWWukttF3VxTI/RcbVUdcmIK3ns0FSskEv0xIk5b0gq2RdAXjoRXMjTzoHH1M
I/vJVQlnKzhzJmLjg6qldhrcBNdXCqZYnPKz1uWOKDdrXWVhOBkHlRYm6GJy24xvZmyemAu2jmCz
eaT3PohcvMQe569bGQMcQ93JwpMIQFzhcduBItamK0f2KCF51CYnBPMeDuc8QpAVX2eVma1a/PSj
cjQeOtOEz4dOPLARueNISIaFuiMQuGRjW6phJ6fZ0Xyg5+OXrwJUS4r5XC0LI2ZhczyOTt8rO9XA
cheNdmcNLmKXbTkwFdHPknT7H24+oL/JVEq43FVDlZZc4P80W9WXeMO/LTD//fv/bD7E3zR87CoN
w7/NVmkxwN7hQiAwEaHPH4NVvOwGeagwcHToNPjv/+w82F6qOqtNSwKbYxm69l+lBisyv9ffUTd/
f90yf9NfB6utzpWSKmF7AiRzn7gSJ3HyzK6DbDuRDvqKibchCUFRnTYavxMjvrWW9RPH7QVD6VMl
N9v20XiyIl1GI9i1I4WcwgOogE5FKiYnAZyVSu5vjRpwPjOWwnT+oFAi0qq0IF51SBHrdjXP+IdS
df2AgxkyDLGGYWXU41vaGyGtMX08vX8WCfdEKbYaseSYXv1kfi/IuUJCLbbgFkmyya151SjyqmyI
UWrPU5SvytbEnsX0rJhfW3om7YGUCud1qLMNFFH7BJxgPbbOboq8IiLGpQUBNja3B37rxCD3gXFj
n4lAfaVfSmoCREv9RyJtRbV4TtP6ULapG5kEMODrE4XSsarXgALTbJYsgsQZDCKWacgAfaxHFnCV
Ki1NlvvI+7VS565ikF2uQzTTwminDcmJHnktowHOavO5hSVEfimx8PKzIJk+6jT2Oik54t81y82U
0asKgrqfn4sgsElKN+Vr1qKepVrLBlCATCLlblHDqCQwIVq0al/MKs9ilzXBukgUza+IiBfT/shh
ui/j2bLLIoooAcpdM6MMCuBqAg3T0rdAI7OMcz4VMSYwthUnlJrEaVCYZUzRRHk6iIs6Gh98FX5a
uFd412JaQrAvK7XRn+WKWCeGhiZDactoePLl50ZQrgVUnhqLQTqotjT2h1oVzynY0xB1BQ8wx+iN
00ABJYjqG+QHIAn4wpti/qxR2ctmfgRupynVS9XXx+4BBk4t2PTpWGoaf6j6bUXYoVpuxxJl08hD
dH6POw70cKawQQLXTrSgPX8sPTdZgWvUcAoT9chDYFtoGVyMpnIvQ7S10oui4nJAw9ky3DTyaqMb
yUnohG07S0TJS2sr5eSPWH8qKmYVoiRE9XMie6SW6eEqBG7phOwJ9kAIAiiMhM0gmQCXkOig8s3D
4L3Adahrn3VvHHIZI2annmnf4PZKGsVh2TH6lMqXQBJJtKxx5kv46BhWT/Pj0FhbMyfQbCCl7pGd
eZftysLGL+r5rmMaGk2PbabG2AvKTaYL+6ZWdlH+geBgXc2Rr4I+IoBo8IR6WqnDuJkwMoZiwQPT
8kI22cHQUwmTYEFBNwC0GOXyRaccyod6kXyzl4kBgusnXiQT9+eZGN4HN44NxeOModGuJLTmVutK
mYVlon8tUkI3mY/yaONCzK8dy9teVPxCi55GNfTLUPBkGmEN14owWs9yoLiKNK8bjaY66cDbJlj7
wLuYgztTFlez7Ki6ss6S7KBjfZKSbpvlPOzFHK8F6sahdDJgg9hg7USTQP416wgDaDsqjpLJ4f+w
fMcgs96SlwmZYvF40f7z00+WdeQ0f336/T++/4+nn6T/BmwVMhvoNhRCy4/+Q77Dl5ivGRj9REXm
hzIV++MBqPwGixWZrcXsTRV51P3rAaj8BkRDxPytqZIoQXv5b0Zv5qLO+eti8Z+vfJnM/UVtKxiN
WsmRoR3khgo4TEngkYbHJUvR0QtRwmzEJO2+H5ILnebLXAaEWYSfuXXq6fSmViaKp8XbRc/dntKI
7c8jAfIdK9O3LGvuELFZDCf9kM3EQuha4BWqSZ4vkG9kEkW1rkTXQNeRfOtavcKcsTWG+mkRzHfy
Sa4Z7TW9Pyrtms1naU1A1UpbZuSQer1AWJ+hbCQ0qpi5/aAyWDkEMF8NtlBhXTpl8gOS7SoamPFx
ecsJAspiwKaXFJu+K7e4kAxt8EdTgyGdsOfBjDjOqh0NyHVkMXPCWhTuUaPB5NCUT+khQgYZ6XOl
NqLk1hvYJYmgq5cGRUONLWgbi0012mojzJGjtmZ5EyKj2+mBLACzMxEQ1H3CTIghZCN3hfs/XGwa
LNIRszE7Xgo56T8v8hdE0t9vN77xn9//x+1GVDa6NgPHKpxEVV629X/cbnzJ0lRk6qzkKXOlv9xu
5m8AHuE8SqzsuREpKv+YdFNvgmAiHEdTORo4If6r200iLu0fN9w/XvvvBelfbjgrkLSi0gTlBBxF
JrOBjCdumnOTL6HZowPbplccUXkdg3V3IXg91G/Z7E3sfQnaWoWuvlByHMIGcHKbrMSesktSrbNN
cyxmN7lK/aoT34Aids/J+1AjLXdYVzXPjLSz9/FV9uSjdM6ql+Bh0er5EnHKxTb5UAlhWgmb4CBb
x4jH3TW5MrfjXs2ujzNLqf7VfAIeOwQ7C8G1+gLDZe4vvflsDNuRK184q2Bog1v2TAxO6ofXcGNe
mnkjz37yIz82CXO6HG/RmnlzMq/wjoyKOyjrR+XI38O31BDQ0rDTI+FrtpMNT7FkM7zHos1EsETK
HmKA44G3SuBQdS7qNiaCYbxRmJZtFwQLIpmb9aHs4i0qNvNXMa4e43PxNIVbAjCqw1AtKm3jA+vS
jrfXvDUh77EbkcOdg1TsHzBWsTG9qOfyQzDXArksymYkMm055MINdAqz87GcxcZzzHhf3CX9ZiRM
klIzs0DYKKAzUJ43sD6QODc7FufJN3VheIFx1U7P4fQrcYkNzy7ZG0EIfJqysgtGuAHaprkYG6hv
Hgfi1qRQD4ddv43awmssCvTLDAYe1e9KvCFUyPKnh/JGsLeCMItenWhhxNPs85VsYyG6COimpw5a
MYUTOBCCH+0YggP/fmq3E1jrqrbHGM/r3qSGO+fKqs/23ZW3JM63Y+x0iscZPWDFOqvvfexaEBch
F8VY/TxlryVXvUbw9V7iESYaromxyNFYkBaJD2GvPj9AeK6wu/ZMXHXU+i5MRojdjKolrNwubuZc
dlI8t6bNzKSilmcWRKw4Ro33+kt/T0mkdfmgQ9jz68xVHGNjbJY4hMRd/p8yi8IOtgZYQqi7yBxY
th8tijZmbL5mEKXttsRsSOyuV1w3Vs/7tJqRggQk4trVsZRRUCApWWJ8HGUf2R8fsv2GTLVzdc9Y
HU7CittsdfpY39f+NfGuvn+6nyZSjRBqolOYRm/kuvfQbVpP9UY/q2fpiBCQd1lnonvSPxViA34p
7w1iNPG1Bc07sAk5lpW9n7fkksv3sbTjluEehbXTGa761awRgib8ZvWGRgkFhyaf+JEEYPMQNDwW
8TR/wSnb84HWy0sgjX43X3rg6IwwPcQsxpt4zh5HZKY9MsoPIuYsiI6JzZU3G9tlIqQ44c5gofIz
HaNXuBjJNTqz2ZrbbTMxjd8N2wbsymuzlX5Zm2lbv7Ivh3nWK9fHXrSZyJmdI2anEbrUIq6/zNdg
MXus0TwyVOcy4588YPubrGRMkk5GuwMJcfZU3qnmAFUNCSTB3sqltG71T5s7lvd4hop1HH+4rXbJ
53Ca9lWyV7zpRJJE2bzUWOU/4Id/Md7FOCB890yil0SLRVyM+5Q4WS6pkfA7aOqU/wYj11U3cDmT
cOKSIM78R6cVhtb8Mhv0rrhyouuExojwbprgwn280GIvrNSHQ/aJzICNuT3nhgwvjZRsczURho1B
YdFprroLsO4XThHCcaDKcaYoip8Szv4xnatXPgx+cmQdNQKqVqZxra8Dgc9fi2ByvpcQ4non3fSx
vYQj76KeZTvDSGYENd34F+Gx4kbwCQ3+Dmifa9JDeE2B9lZoXn4oyaWNku82C93hlG6q8ygc4ei5
+o5Ruy2yV7mp++rM30jqkIB0Ql8pz82Z6GUnJ23iGR1nd6tEeCHHqtvVlxnHwcFKn63CNqstb525
Sx4ksld+VxzAYG3Dk0kjpCBoAeI3gr6xixftHlcf0sl8U2cHOKT50V/wN2bTriZUDWDKSmycWefN
sYtfqrbRd48Lyob8O9oiS3YV2yQi0Ug5ceEUePjU74iWjj2vZdWOILZsAnEP6DECZaOE24gwXJ1g
H7thn/XWnfLarmIQ1hvjvfUsGbemj+m48yV1K5rXJCALozA9rouw86Z1cg4oUFfJWXzVLkSDeAJw
MP7+F2TFLqNVikPVt649fg9futKcLzZFwD/aJ7ecNC3nqcqgFA1PpzoPpqesyq6ScbOOEBlW3/3W
JEuKz904jmSaiD8lGmTL1hsHCHLGegWxjMlEFSwE03c9w2V7noQSJyV8tJX0rm/CG1TzGocyO7kr
6hzxbpavg+j0ix/YYe2NdKZ/EnfKWTqn1qoHYYp8wwABDkqFVSJPx4qn6/DcodOGxGDa2ZFVFLNt
8BXDD/9xRieNLFg6sE5NLb+8Sw6odBvvTOkKb+V762ICflIHtN5kZPr1nfQq1cPlfpWhB7Yr/Gmi
cojJTiHOLVr3yipXHYXFa7ABBSnsTQUftZsWa4BBARKYh0ugmH4cUCpP3LlP+ZMID3jcP/gUy23C
VRx+8y+NZBv9YdlFnthZqqygWGVTLu9Y/vHmTffHLu2d/hBt86dlOBww+3Wyj2zXuO0++Gn3D58Y
qIfbvLA/Sg8qq9q7fhFuVXSotW9F2fNWlNpXruyDmgQjXrZSnLDSkwiXGp9GTRIKtZX6LPEIUm35
Z0wAQigMZFzOwnpaM5+fPI0VhJ3hu+eWRiBXs5JIboG2k0j6a9xappC3tchVfg+tYKaxVDIGtECQ
fuOSN/1azmvmDybX7IZpyKp6ZyuBUYBBW1Azil/NWMUxoOGlllejvOI380rf9AZXWkvreY0R4Yj6
pnkh6Bk6PVsjmzJvscaR0oxwaYV7jOxOLnYHgc06R7KdCDbctJWx4LfWinITEBAvMgcWKStL2GS3
/IJquPkiOl3mCuHo5bjBshM5kAclslflbfd4yt+Tc39EGBqzpmAyQ1g5dJRNFp9mYl6pnXzC3XQO
k8ci+cLmjRRjYPxz0YgVhRfx0gKowvDBC9nXJOF9POR1T1oq7i1UcU/iS0JamqdiRWRLQJ5iVS/5
GgbruGdkRxFU+yuPF6aiSDwVarhkazV28yYemiPv8pA5cr0ixXulHypujQbjgYjJyma1NX08DoDs
8/7AmI19Gxfgd/dRPRiglquMgDhxPV0w4L9GCFBBkPnEu6V+62uv0OA0iuzh0B2MXX8rT/PLcDA2
4abQiR9B7OpCq2u8xyvRveozhQqvtOj2fEpkI1DRDj+q4ehbJnXxLrvCLkQiZTXbbFoNbrCd3Ic/
kj6XrZz5l+EPH7kJ4wy44koWbK55BO+a6dSX+m0+aPaRrB3h8guQxKJeP87v6SZ1oWVvogMrKFZf
xnniDenP8+R1BOCFlD27CWs2Y56VnK3rY3ZvGXxt28vAO1jY49Nww+7FLvsTy0oC6PtUAxBetapj
3BnqzWftqwCJKNnT7gdAEwtTa8P+l3vh2QpusKrMAKlraHNtFf6ACuT43p2bW7TN4vUi1FvAMlyS
HHZs6dEXN8FL9hOBTyDRQd5k4F3aMxcF4JPOWC+5nJCwUPWa/jQ4iNHaz/EUlLe0OaVEyaJ9y3zl
K4S38zK8tN/LowF1L+EnpqNTSuAUrQ8ZRRi7QPMpzZwOfuEdgJlbwsAL4Rg61lm/tlhMqR2l/bIM
+xiYeo9bUWpXuXYGJ8dP5z8I3v+XG29DtUSDZhaQrSgi2/rPWx6FudNf51ya8W/f/2fjLYImVpaf
bMjAnhbD2Z+NNzxjfRlaqczWDCZO/5pzmXxFFTUgErKlI0/7a9+9uNZIKhLpmP9bnDERCfyovw26
/vnSF9v5X/puvdbbQMjG4VRb7Atolu2Ux4NKM0DS9gQqdVVdJLAWCyvTpU3qKDxxLyGPSp3ojvvM
nFY8KJDJI+xMArsz+M5DQHY397RATithNsgzB78q/Og7Q2NALk6wLfe6l9/TwJt+Ym1tvslvtcDE
9qijrVlG2lNOwiAnx84gK2xaD4yX5lN2b/zZVlfnEGMWWKJv60MlchU7DAGmxPOh/KfrtNBksehe
Cc0qRWV5lbBXT7GdbaBfFD6cJapZ+BXIMje1f3q7nzB++pVXbFWXiuDKaz7E7+hMLZaxPP3sqjq3
2ZrVTXondKm5NuTMJeM9XSubxyvb4GxylF88gIV7BYLPwQXUAXjcdEB+bekXNtZL8pwCBdqELNF8
WIeciMIn0duldMxRlz5TwBRUL/qrlmKySxC7Nfw6gssDr5YdA1AMbjmO+G+6F4Obd6JT5k3kofdF
1wIghWdmVXxqWA+S4thhdt90J6pE+EJivJ7DDYRF20S2+gA8T3ENFzgsHXTDEJHGPbGkBqt5A7hn
ZOyhKbWH/okPUttDaAngzNraZiAr3OIlr+J341MRDswHgFo7hks5/9jTKq/DvblXyQWHYEZB+12e
Shb/wxpDAkfhk4aTiqC8XXUoKoILgVyGTyMUaaREl3ytP+fn9Bx98b5o7MjsyARz7w3PmuwseRcs
gTK7eu5fR4dJAUgclxd91T3AZ1J1MNL1Egsa13bRrGbxqBMlG7jDDj1ufAJcfLT2w0W8gI9Jnlua
62RjcMXyRAoONU8AO7CnDV/j0/pubj+kEtH1xsfe8qKJCNzWJ79eWvPx2SnPdcTTuac5sBEOqT/y
jLOWFl811ymOsYShSETtJsPkB0R5jcev1KocxqozAUREkBowkLYFPRKwqyD3kLLxhU0LmDQk2+mj
h0zE89pFOgcaF67yOvPkh8d2wij3g04Ih3xJg/dZ2KJGhjtIEp1+TKZrsYtf8s9S2mt3toNL/4Tr
z36oyLmtL0Pwmt3jEFyb4VvuzhG2fGLEmWnttJtyqrmeTRj8DFRoKvbz55B/KY+3yNeftLt61Jhi
tCemMu1NPKhPjCFCONj08nT7v7sn0NXTrj4DDo/9FNzvBQT2kbIeqm2m79lkMZ1AGLXkHgu24fba
SjnAn9u3m36DP/IJ7SBUKWckNNQWT8Nn8xn90MZK1rl5HbfBdEQ3FqNoOajEISoH6Yhis9yEe7as
68oHl1Qf5TU71mGtE1oqvYRb4xgeMs0277qf2YFzVTaZq7rhRt2mwoFa0nmQoymeQ5/hj/Ck3qTL
YELeJcC+W+cb1Tf9wC+8bKttwl2w7bp9sK2u2r5cJy5Yd091vIfxnRXn8FhzEVLSPr66Iwuw9oxo
g9tifKk8bWM+i+/LhCYUntsMDrssHOpmXoNwcquhswN52GOWrYkQ1BvYAFuE68nzg/qZiJiGz5a3
JuVYKpmUEWTWn4wXNJTf+c0A7Xqqb+3NTJzZj3mFwTZhEjlbXpsh3bebd+2VfoeTQ3oNjyQ3ejKO
FTwQ8Mt+6s9oL/nzV/AevKsHLqZiZapriejtbb3nf35+TnbWDggeaDAbeKVT4p2P4GthAWQH4o63
ZomBRlaX7PCNbvPTWN6SEUATYSy2Om2JTeVaac/Kut9za+ytG/t+7cZaIH5WXst7E67rMzIkwuAO
+cPGEIpwhtLDL0/SBjdOy/Z/4Yvzazu5sCMsQ3WaX4xIZEZ1KUq5FZ/Rvep9JhnGASjZHS0L4Dfs
r8J75agkXNr6aVhLF9I1Sb3tNLsbgF8Tv8xj4RP/DoZDktGpFsEBuFWOpdKpq+1jOBaB9DR4o6+s
efHOuB62hPSdjBOO5pah8ewwFovWFFErxVkCrzktbWv19orGiRX/ivy6J2Yg9+oYXGZjU/rdkSjZ
dbtTv8AZRpAE6FdAajsJH+853JR3eaudAmy4h8YtfXK6XwoOFk6QxovdwpPwSA7Dznp6fAT3/oN7
cCDG7Z2RXdx/5Mgev2OckPCYqd2UFwnVMbaJJZKLCJL0yVxaVlO0E6LJf0kUgORN54f49HuOlywx
DbHzg5oexmLfbUqsCXfob7ehqGxaGq3Y05tgERGkNRQ0elrlF9HcxFwLmwJxMW4qXz7yhG8ZGN0y
0k7WhVsifTNWI1p0wQ4Yh9r83APwvKfiRq0M9bTWnOQmnMOTcaZF1a/Vh9Vvhl3ocFAFjIqxc4Bh
pTqmbq5W/GF6UJjXAg5fOMul7svZx/g4PYzIk1G+N8OhBqcuakxPvI1R0C/XTwEE9YFOitYslmwa
ImxQPG/o3pd8gbOK/Bwdwrn54NnXYsbBPkQ6y7D8rvNgI8E0j/z1+aF+SuGRICS5gVGvOJrGb/ED
xouj+PUnJbT+JB9oFr6QWV9F/MlPbKGhH0Ai+5B6VuUrttTcoZ1Xn7on9L1IM7cl8L8lqIBDYkWI
Iu3VSBXBr2vHkwNUjt7OOC7xiHitl2aPqXWyG/EXoTncDy5p7Nz6Q+fE6Am42ngwQAJEx5Lihb1p
O81cRSlzeJvBprUTUy6ej3mPStAfFq6PXJe+RlwODHf6SwQ8PqQz47VU7fHORiX6RE2KgFN9nItv
9OdCCcMjv4YdSbZAP9uHjUix44EAzv7h6cBAqIYwMjN9gYxDXOvDRfc4jFvd150zYpuMd57YiZy+
eIUxaI/hGHGHjHUOnzvZF2CE+YhL4TzWiGg8XIctzgHgVvGxTi5Dz2ZjkzM1ntgK6AhS8lt7kqnn
Pu+8Z/p7947SI7yKzyHB1t139h0/yaidSRKO+f9GjD5NIl5aXprPVlHFWbaL36anGWm5tCreAGFr
JguIGGrXj4byY4BdsB6azJ4ROHFgkKsFNWVXNkx8btED8YRFt6fbCtVQK15TLF1ke8vrHBkFt6ai
nzhEBtNV0otlrnuZ+Vi/NMnSC9vXFIsDHxIz/PcwXOuw2oLrREijfM77r0D34+i5C75iunQJSafQ
fU3jK2SFAWfbw42TY5x+xN+y8N2oL1nIIwlHAX6BTL2JvKiYWVxguIXwFSbo96ePBlixDMPwVk6M
rDhxdjgvcIcPr3xaxFD2WIqe+jsEg0uwx9OHzFkEcENVOXDEeCmEOxDkKAQPEmGXs5f4lg2b2iUM
WnjTb8Or/Akh6QLuhzTf2E7u2kVNbf5pf/If9RR6sh+dVoareJaX+VSArnYhNvq5ppLT1nLrMgJE
7O4lup9OB0Z7suz2PWHfyblGcJJeONxwR2LR4zoR4N+WTj978CMlMsykjRGerLbc5nKxS2EbSKYz
V+SKo/36zrllWrSm2ESjj0fptcauKe/d66BeY7Zx3TNOlUI9z89VuJN7pjgr80XcBQ+miMtIBF0b
Pft8xvy2njbtU0ZIyKmjdmpLiKe/sMIhM0ZuCpZXfWvZhccUYF9I14lpkSUXQXkmuy36oWl+EmV3
Up5yBkEcpEzjhU0ju930jHO/H0zGwnZyUgbsZav2SQ4cEOUO8cIqw7iIkOJc6u1QO9QQYgkaZI6R
oSNYIO6blmcnTplZdIXvZXEAXZyOYSKZu2hew9Aj9jIo7/mz+qnWfms4PZ+54TEJEzekDzuzC7dQ
/Sp8qtsQUy/Am661yzd5E5+sc3CcCse6M5ip8BYKl2pDKpZbT9to23oKaB3naXu7/XRsKYKVQuJj
7j0OTOK83ItASXI7cTZ5mg3sd80DBsXWEUqmrZofUjS6Jp/gdBAOnVMw/f2q0Rwf8dykP6UGNHNZ
mDCqlk+xL34is+6B4HK9Jftw35HgKfsJ0VcPLsI1Cj5TQb/vBNlVi+9Z8CMczXPQu/3w3HPok9le
6x4CO2WXbSuV3FnCZtd6C0sBnzRAyA+k3/0P7okavPDE1Zn/4JnFH00p9CZ+YSFQh20a7B7jXuTo
492g7JWcAt84OrHeIfWUgGtYfRMf5J3nceNo224JcNuSGRVdMyoPujOuYmwmrC5ZtMW6F9O6NF5t
uQ9KPy7ULnoznmeXbWDrQjsQ7BjeQ4pijZBpVFiHUXw1uanI4W4HHwvTwGHC9JbSiclTYpB3gIXK
Jp0FO7GH3H4jr61LxmyOgtmfYc+QZxB6EYx8W4zy48xzWzvyHfiPm9UR3yv+DCZtZEZwK5imrzav
QXmppO9eTx2Np4lWrwvJGTU4U5HMQAtdvSBs0jJy4/Y9i8C0lj1RAqKW/g/roxie/M4iRAqBGkP+
/wg2Fvfiv82N/vn9f86NFryCjJxJ1KAS/s4g/3NuJP2mEq4nqYbBiGgxGf6pj4JhZFrIUyVdX5yJ
4t8EG+g7FlihphqmhkDqv9FHKYvr8p9zo7++dORWf5sbPURtNnMDBjWQE7CX+WfEoMc6159tSMdP
LcSWIuZrxk324mc193r9Gi3n37hT496ZrWQPYogtg8myjkgJlpQ5W/8YglEdnGAbtjY7VdrZUXnm
DxbWEEJX0jb4jwQmBSqYUCAj7/M9t2huwOkWLqsiaAWkoqyUaKfOT4ipNO2iudZ7hrF5F1B1sOBk
9soq/gzmjga98xtkUSiYmECVnyhEDlS19a/IVpxaPjased2ZARPwu55tOJsae/bRFCAsgQt+BN/X
LynLvBjh+VHeSLxVPJ5TA0S6Kvby3dvCD7iPqwD0wjpd8Rx+YSWuE9eJxX63SBPEM6IF+ctwdeJi
7GI12a9vh8Mpskcf5Ujys5QveFQopTL2CzLQuKWZCdYxbhXBZlvmiuQ3szEZvMj6miMmxdG9QLfM
ziC99bvkENyVo6purfVMRTBfEwHoUXFRqXCI0ZkfwUoY4htrRio114Toou5S5bWdL8L0S48oQPWf
yUdDxlbvplivcusbPMc2Zu2Xz7zzFOesb9voIuV+Gidez7qCXBxs6qfiuyKWE4FtxPKNxdodDwUI
O0xywJN6NyeEA7peL4TnmAiJLymtHYQcYXfv5CM1jCq9lGq8KStEE0/iEjFDBHl9slai3TrM1tnH
0YtM02EuqDreVA7iuL+BhAHZ8zhgfsQUt+29kGkKkUBsVNniNLCD2nQjKnD1wpDE4pm95kIoKFZ5
ROjhyhpJKbNFfRMYHKtIpLNfKWHEhfgeVDu2wRpCovkteuulTUDDmo3riCwmRHoST8ErY8Jt3p+K
CCmC9aTWrkUT6PKgKE2SmZX8blXSQpUkxgbijslzmUonWzRDO6JBJ/VDfOmAAN74vWpryy9ozhfi
KusUtsGafwm+55t5jLp7tY7XFnsuGqfWhx6POTJlxscG7bDQjsDiDKvplk8+OP5WZfK/0R6U459i
dNcyeI3+//CsHxTb75w33BKiBC7nP876JVki4e9vs/5///4/zmwJUZxGSrGFetWQoNv8a9b/+5d4
RBgcvsB6/jrrV3+TVJ1gY32Z63Pm/yttQlm+JMPe+UPV+l+d2Yjz/nlmLy/dlBVR5SXyMPpHduFY
JY+iq/vsWDCIk2103EjsaI5u0xFkGkwNmpRqO13KT9DKy2rV+/r6ebrBaYJVVdq/JDfYcUtdMof7
bnUjnNxVVhwF3Foe8jvCBIBayacZTdkbEarHwVOfzPf+DE+tLV3tmtnZw0tslP4OWatM6sGF4CkA
JnMnBlb0i0/ya0vf+m7td3O133/yp97LryPuCKhf/8fdeS03jmVd+l3metgBbyZibmBI0IuSKEq6
QcjCe4+nnw/ZndWZ1RP9R91WS52lFJMk6A722XutbzEhZw+Z75gUu0DiFjzWg7w1ndoeHoLuwrlm
6bVP93/jtzZjKL5FmXcRkX36f9ePAoz6z3Lkz9f/+daWmFUZBgAGkMoUO8s1fylHloIDMrK0vOcX
EOJPubb5D4FixEDKzQQMV9Jv5QiDLUgJSLYliXrkL721NWEpN37Vay9jrD8euvmDAfHrGGvWCWSr
k3k8G5w1GZcg1KxO7KClDQLrlIZk+shYGjBP6PInMgYkXjkeXMVl/loW1viMjBkVnlmc24QOMQqC
dK0V+2zJKkNgOaS7qmUk1hZE/LJboJgOneoNo+5zMiOqRunQLVSYcW1snkwANaTFkf+EhWYXc2/0
EJuUEXIt75pmjeRBHffNU/SasJN4FwZXv+lec59g+d6SU7Tv6M8xknlXrmT/MhXZV9eEG2l2ESip
cgiZuuDPIemsZQOvrVX6XzoEJqD3zWZe2SuVzjvIApqfL4166iVQg3tm5Wng6fKNwowZAOILjLMt
7Bt8s9+BJx5WN4022lWHWwhB8bVLmC+HNFazMwD3tiIMy0pJ/8OAv2LX7K6SC4LhLcMRmcaIvyU3
22Wbva4PwxOjmNxhmF7HlngncIKs7VjYR98E/a0NzSmfUQko+CXh9O2QjFdvKhDAp5ossqQCzDd5
8zb98J+UeXLom1XhI+ZsOimz/sKWbPFyDRaJXNAD08Ix8jV/VZn/ICTkAEhRKzc1c48B1CCqE5Xd
H8q/lWBN52ZdyYB4tUfppfamfpvPcN4d/1H5ZLhwWb1KHxxCv/PX+mz5B4NID/rGb626yOY62Bbj
dwtbpj7inCTIS9yJlGnF54wCZ5ds25nEFovYKtDJHx0SQfOpxMWOlzh/ZxbZsZnEu6+SWlrshM5h
/hXQnDxoh/iJKOlRWVMZZumayIHBqbv7sDoJz+arxHYayEzm1sWdcuafyJNt3pB0Dvdr2kpkTjFg
QZSbH7X8BofKsNBlbIm3mQh4m97nU4uwQwFHS+eLJ6zULliReuUyzHtDQLhsGea2qM4r2h+hXx5U
qvGcJFtEDzK9VZbppd9pWINwmKoXFYKlMuAMprdVteqiwPX9dRK90qSX1yU9hBBJ6SEfCVKtAOkK
qmsoH0W7ATyZ1ahFq2exwZF6qdhiF7sc4RDg5lp3otVbhNim2M9UX6Xg9T9QmTnJbrr4GBlnqXND
pDLsWt1mXGv6pi9vOjxHbZdHu9TL512qPTQGRa/XkgAyxddwtltczyZSE0211fs+tv2D7go5s2SS
2rEVAuN8CA4185EPhkEYkjfmlWaaF38jhht34kW8LI2v6qCDS13nT4PuJQEDxeK2jKrfZypQJ77W
Rzl8iHf5V2p7hosIpdiJ6vza6sw7kY9m9LLa6E5ebeX2WObhR3AjBukWAoeisROr/TpXiWiaPM7H
HFeirmPegXjW6YEwbFQdhCg4LSvmtaiilR3Znjt6Y0DWUCoiZ4EyFO5KtGWrl6V1T6vCUV9WvCUt
+UW6h5CE3qq0+K8PqROM4lb9pHMfvQsneOnJd8tShWgQvT3FNO18q30eP+rn9qP8GC7+m3SStzKu
PprqyOILCzvzK511TuKsBbS52XCFiFQsGuhtDAWZ4Sl6un0vHeYM3BpcLWd1zp4y3cmLcb3srtQH
46hdygOCEzPat9NmHLYsqepjHJ8IQkUtsxdzUCt27XSz/YriqIzvqwEM/m5+ZDnkRVJs2dj0+nuF
YJVRgXE/sQ+sbYT683nPy12+Cnts/XAqwDKc6cYDVom/1DuaJb5/mYSDXq5puhmY7Rz0+uanJ1Gc
kCK0iQkCdNqvlLSHwJaJ8QWU6h5eriJqhvYSM3dvzgplTmjSBLGV1YvZOaq8r1/py0j7pesrWH/j
6gM/imHgySJUDRCF8t9FNHCXqAb+VFj/+fo/qw+qZ+pVFaCShnUET/S/qw8uwiaGe35phCx+sJ+1
h4LhZbG0YE2BHLXEL/zhXVHId8Mq/W885V+ANP2wo/1eevz2uH9kUvxaekhpFo5asypOmVkygJoC
c9lct66+ItwSCqYeOmPnT5xB1GE/jQZqw4ZtWZqnNOtGwtPRjBKclDUUA3Os3ydDdJkn5jVN8NDr
aXEixBclCCoDw5wmd8pZUqoY0qWvsnUEX4VoLPBhAK6sErEySW+sJwZ8/kSm9HKbikRNdSabRabn
V7AYpi2KT1lFtV+oXz3APKeWxwO2R9cfSZyRMxD5ymMAj26K1MdgGdb05bO45IhXRI+3DWMhXS0c
AXW3jC1Dyg1vVY1uETVnwDKM2yrDaxoolyscpSI7Xj0RjoWILqAlzNgAEFQNuEkmMtLaHslEP9IP
qfBL9JxSWwHBUeBzljH0ATraFPDxNjoG45HbANuQRoJasoBULzgRH3oo2oaUn4cRXl931uVHiQlY
PWwjEr2UerCxysNJkQ5t2KLWrp7UsHUFRDRRNiIvVj8S+Fl1h4aRJC2r4jOcEbRij6a5b9WVaSUr
ECRDSncq1dIRRbXm+H56mQzm2uIAp1AS92ZX7Vu5ybdDNMj7EiZH1AgMQ/3sTaxRlSs0CsJaka6J
2HoRim2/YLFqCKaoSrowdVudwN7AumpvUkAnwaQtLn+ZUn5oxFR3DZ39FD2Us7YqUiLRtKOptbcY
GpWYtpvJz8kP6O96Ei7mksHxKn8qk/ZRKwW0RWHL6UPkGZlALDZGg/YZMupKeEuy+hwkCrp+MX6A
uUHwjQ7qrgiGt7DuV9Zk8pJIoX8pYoZ+vawY+Pvm51zHlCKJxnc0zm7RN4XbSfNObsRdW3cPNSpr
eU4PCnAjR6ybW6HrDK5LlT1evZtY84WSJnZ9Fxh4aHyEMXiJiKZycwLiphHhArjkSGsIGAL7R22X
tSUqWoqIKCNdg7e9ijKTOPM+0m5aEm/jnnJnvvMJ1olpczSGgPIqvYRae6wUTv6dhnIeRospPmeU
EEVhnNC64Zykm22iiSUG1ZKa1Wc1MPFTI2KzRjeO6nWKPbMjjHoa601dGe91g2NEkG5wbHA+QMZG
kyH4/amTp20lMFWNvke2H4DXuu8cAdnYc9oRC82rpWAzhk9SUa6DPHrsMObrK/HY4EIHKlQl3wNi
ir4Qr3OAk1T2YZ4yJzb3EYyrxMchDoYROxF8fcA5GcYJCSvn3/gU84N9wXqOVlM2jP9JpykLf9Zp
/uf1f55i2OCSJwTgA6oGJkja4//e4HKRZiqKLrP4cxkX/TzJ6Isf2VQ54QlEmMrEgf5xkuEiUSV/
QNYJi1Npuv+VfvtC9vjlJGOoAoMA+M6MGUxEn2zEufwXmaYwSWWt+mNGoc5YN+7OtZA/aq969jJN
gOgKz2TcR2lS4kxjMwc4QPJK1NGmEwPWhP5zB00PPZFOJfiSnvkcCYNXXFf3/T6i4LFkHzUemzbs
+zcaxDOlrg3diC3y2G5IBDVXaz+DrgbwwRafO9K8nivET5IDfqxrXguC6VHDAeRkG/yoxQ62q9W9
eaoRYBIvUrpocGhh08Tv4g1Ldu0xUqOKOtako0lr9kKFcUjPfZ/Tia5cX3oSBFydLIP+LIMRppxV
XzQ+5gNaK53G/9/4M2DSSjFx5crY3GkN/vcmD+/nP3ny6cP8+fo/PwPUUsqC+sbtC+tHF3715FNm
/auQ+qft/ucngFoKArjJJ0BSOZhfWzwKWbkqVn3IOT8GTn/JIozf+LePgCr8fuDi8jH89SMgrZJe
qdqak+UAmEgtzIMqQwCW1elSg/7wEj2HgIUdM66vMbqJQKPjEvkGTot+0wQROEjRvEx0E8YJ3Yvf
3edwdKt4mzY+Cery/VzmTk6Aw0Au07zAstLem7rETk3/kfRirHT9JUzJzwl8evoa3tMg9QywU9CB
o6+sqjy/Cby2IzmvykDzjjgBmQqQr9Ua0vMwXauEPHjftAqCiORJPYVZsSvY2ncr6VQK5VGOwO/V
/sxUft4z+9gIHYv/GAOSwQcpVeVVnE4FmQvpXB1ZrNZVdxWx3+rmvU9oD+lVc3JO0/WQHUX6BnJ0
VzNZNhJQT/7aoOaQw/zi45hUzHTfh+kmyhnYh0zap8/GfJjAnPvs/Yeh9cLexIQbHhq6TLVq3C9k
OLHON5Uu4vUB8BycySmnuRGB7QVrUt+CLsHFg2xGWyGEevRHrxDoCZm6M+q0mwYGUxJQ3n0Vf1Va
eUjiz2X734qSp5uzY/if46jQoTpk0xnPaogHw6dExW+pYJLwF79ZwM2YpguwAspLhE6NHjO4snYa
KFAz6iTVms2egPSntCdelE2ZzLMwMghTx9dq9ZTU8K0Pua54VfE5TYhd9ZOuhW67vIQrMll6GHs0
zlL8mxhR5GpwpOpOSwMEUtriXJQHEfGZhKuLlW4iUC2J600ApVMXGRJGqLYaHQJEorixqe7UZrRG
fXYG0nRVaeV0jXT0xeKu6pA0awra29Ig9sRPCWnIfVOFokCPIKs7zZ3Th8ZXn/qoJWE11hZGWBEF
aE6YbEzAuzEPVyZOxhk7UzWIH/V4KDrK6kLs78Iq2aQyc7yU1A2ymwcvqtkBBL1aXIKmRQzU+o0p
YEMZ0eb74QCzWEtR0/oBddjihkNDl5ZYoFcVrz/U0XEgaFUWNESw6cr5+668moiTg+mO+iM+SFP/
+8pLV/tPk6P/z/X/WHlZKyXiCmEKw0QRBeqIn+11Uf2HCPSYooTF9ffqY7kSGgBqg3+ZS/5dfSj/
YIO7VC0C9QKdduOvVB+i/Odp/3LooqnolEiaJJrLmeHXtdcQqrYMZY1UGDFSxd2AOqGz81nWWABb
3EyjrIDya7rM4QHCMVBjnNQyyth0uqJ8JiIzbF6MsqYJuyTlshOlZVuJ7CyK5CA0MBsaKaMnExpP
QdaVLCRReJAG/FBp3In7XEh3Qi03eNchHjfSu6YZ0HOrGslfKQWuoqlUJAjAbMlIBCJ+CBFIsKzo
TXczaj5jKygEcWueG3neNt3wOapShaXPvypFaNhiLGtWoKPSiQFUjj3A+iTM3mUFzdmomlch9PeE
QzAlqEkOLJKSXVjMUFhaKqUielRqlqah9Se7mHOR1jSRCXWivalhch4EYtBEJsck5KKcj+HkI/Pb
y+V8a/sRNgJwQ7sxIuyQFdzORg0XMpP2EZY43WZd+TSHTiAtVCqwg1V9vBslBdOHOHRHVSiV7ZQm
AGUHTHRzO4G90pIWiIFCuoqRILkl7j2t2bX3Uekz8OtPojgwTgvArqXkzbvKTM8wDzN9n+UMFSYz
pfOdEolbjUm9LVqfJ68ReclEQZqfwkIRLqsEHGMiG3go9FBF+l+TodxXDQKHoqAHIan6ehwBa4R+
M7B9o8c86ovKW03RiYY6qJhcjNBmSyBFh3Rl0EhVKrD1vRoSbjmfyDgB3NriZBfGYW8kFbnGcoM7
ogiSfVeI1RXUtO/IhoyrWw8zxibBGIvp1993aVL5jNOGIqQdi5nIIO7HQ/0Y/w8WYuetfftXo+30
ln393/9l4kOjuPqt9/af1/+5NIGHgUW6TPeYHf+TOfhzaeIiifAX6DFcTLnIvf4sC9n9MDnHvEan
DcPaMhT8FyNd1v9B9tqvFKe/sjQZS4vvl50RZeFvh85m6/elqe1NduiqMJ4bI7bN2sNK5ftuIxwZ
xVEo6M7K38UwrjMHJDDvWchM/D6pbPGDH+WP+XnC8DN8x4/EsD+THaAjZ0Xbf+4Atkg7roHFlt9h
HupcWXG5FW40pXTBPqFaq4c6Xc/P+pnf1xXOMS7h15G045vPIvdB6nxEDqC0CxnLcHhScaKPF5ye
2VctppvmW9gJO2kHt/mSvDGHxFJtZC6HMj/7R4whW/kcPGFEcxelPQom1YbI/nrGPrpZHFYPUOty
FHs31esujHtooyBHBJzjIUq+wuxurlgqsmtzTbRTO6yJGmdCqBFKHK2jxAnwzEbInvlYDnYCIIPg
AtStOOMN4rftMFxwGFq2CXgGRXaLvsPcatrFW8N4MEAyb79psAvtHX1781HA9ZtKe2LexYeiuQnN
jRkZeClnmBx6YtFDsMaTahSbPNzHNLoGItPQGtR04t2S8BLOJPiWcEgNDPgRCow2KMJVsZU0XoDt
cPynQYOxnls/T/fhMd6gIZfW4etKftAxi8yMZIDIBpZ0MnOLxPXhO8VHHp0g0I57Dd71nk5saVzw
bCwuQtFrKn6IHfk9hQxs8Xd8LxiG2ZFeJliodMgUNr2PxSVysWeUDy3DMGJzz80RANYuusRnVE7F
MdiN+3HvvzDu4yxnIGgusCTVt00qWDG1L/OFm+ZEmwIHCf536x3YisXW2KEhRgnt3ofgKpfJLO1Z
NEFWhaeGeNM0Pk+9lxyjK6qv6UUqLQbDHDJ6ff7kzoSXFWG6wHciBhAO/SI6paILiOGafzMtJP6G
GKDSNRz5vjcdbjJA0mtnh90iPm03TEFIoYgTd4aTnTxDL1jxAtyC8+RBZ7BLm0YByrDYemNMbok2
Omm+wAOBEWGGa/W2hpYjIfklsQ2HgvfHV+jcP6Kl5oseweLO5CkerfvA+vq639zxv9uBMSM35PPF
2fTH13IvNLX5e4eVUNu22LG0rX+Q74EMzdQSBzO9orvLvWp2I/2wUr/GzGbVcU39gmEhfIciDxuR
Ex07QcJ5wMWL5mnSveIwv9PPaHi5eSW+8BTwJD5Smos3gxkSVgJm55d5Hz8Eu2g3e7OXruO1uBc9
2hHghNY4cuzoEl06SJdXHKTLPy6YsfP/XXDhjI2UbIRsDmnY4m/bcV9cl7+5y9fyAoc8Ndmmt+7v
Vy5pQzxZSM1ISjMBUHxlmONC3gfL/SzPGIrBBa2zEHneITJgeCRWhq9ix7O7Dx+CCy7LiOnhQ3Xl
p/k9XtPJQQXdZfZbn7vp/YLHYe97V/C8YQqwmm7TSy9qsssG0zLiA1ly4X3KyVNdJ9nagDb/hoQw
BYIUrHs4KuU9J+kBXuob0uDyxDB2foo+T8NhwZQI694lxnCjbnQ0CbPtfy5/X1znyV13MD4lXB/0
3U9QIO/KW3TU7lKFJui6OGIGwezjgekRa7uUPUCa4B+dELBmZBnESeDSsRHhcX9p5pFp+5Leh14B
GAmrvoQ9l1Y+Uk3NG8jyChyI3+ZlHLz8umwwaYuxdhH62L/kGLQuwFMABLH6JKyO9Wb2nS2qUd62
sFbqJ+SLlrpREAMYdybHoNAdu+bB1lTgQLrM77Egh2/YxLLQqb990VJggpS2fMkOzWFwhEO9y9i0
Otl6XpT4/a55APO65iZlqEsOT0smP4XNOpPgzdiFBEOFqC4r48VvvHlhpBqNqzXAr5ilOOV8lp4z
7WP8HlSEBmtEE9lWFBBingBvFnuJv/Hpk26sjkieUkua1+MbhBZ4rBi0QNnDVMFvTNpC7KRfeKvo
/28y5XW11iSiad5XL5myWbbwlSM/TJlbvGl8lqwnhOjWvFqGwjMOFVgagW2uQPbuR3g57MYtxFbh
l+6D5T7qjrJWuwNiFzJvw40WX6q97jS4BBJajN2a70J6S9Jjht8TvgIl5Uzf7zFRj0buBf4ybOXf
CLG9+rwY953XecEazxKRlPcavf+JYlbd/J03mIiYVEEhjobsWmoq+b9vMJkMUnD9XsX9x/X/qOLE
fyBPJ/OWraRA0faLNJEgXWnBacraz8yaP6o40nJ1wQABKBuirPzW3OMikW3lH2PUvxTkR5fxP6q4
3w6d/epvG8xZr6pJ7iv0W4Vdry4t3TbVRsLd3wGbKj9MctwbzICecjVDJzLdFAfiEx3runMDHQ/W
PsTKtyKmA/d55M3lNnwOK8dEbPiMvPF1iI/9nQYDoK/PDE2Np0JfC8WD7KB4JICFSdB4yryKc1a4
p/ZbG2/mOtorKL77O+TkmRviyT0ZgY2jBIAwhZQzvYLms/p6BwQg3aDz/cimbX9WrgE0j+dqF6mW
7mmsU3Z30exqp5PTAGJAQyDBBUzeBkAmfP6aN+VaB1cJVYZxM/fDHYqnQoMsh9E0RLb+gmcwQ/Hx
bFS2JnhYkuHZlo/xWC2wZFpc5J54nbkQAWEh11JMK8vGZDg11hInPwd7w4eWBWAIOlL+UJse4EDB
Ha7RHh+3IHr1Z08GersGAYRlepfdp3c1iJPvVWeHkHJpWWb2mCI22kDMN2ZmUEDntGfzTGF1Mc+t
ExxHW3tslJVDhpPj73pbEYgWBJ2iEvlXcOcf7W4ReD6gvpKrNQM/gzkfIo5yE6riBQX0Y6W+H3B+
zySKy5hfdqLmdDzBCTE7+HRySs/mWYoPU6Cv55JKARthfNDnLW5q8hFaxsvFOXgk36Vpd0h/WGq1
D9bh+VtsDzIE0pO6S6BIh0fOizJG6QresK2R45V6uv7MRZ3q8rueyubEj4K5QUe2MwCDpbem2/kd
uWq29lw8YuWuGE6ujmp3Pz6NqIyC57S6a9+iT8Dog4WkyvaTY3jVQ0bA0MdJMtiuAGV/S0C4gs9E
wvkE67VZzrxDsw1RiAEjgEzQOONbQNsNt5pVOP0FFI7Vv5aQa5JnKfyReJqNJ+o3viPTQnL1VJoU
VqQ8WMXz9AlXzik94aHGXgvL8FHYfqR74QGzXakBooEnhT9xF8KO+S5nd8brKzlgj9JTepIRpynP
xsf8fRKDkWQ61xSOw7jvUWOlnfLBkygI1bbAlKG0uwDbGD7LYEMfWCMAgmii+VWkwC5Jj9Y3NLjx
SVLx7nDwNf7Z4J8gVC/hZC7xHwX2AP7L7wEM2iNF8MPKm1APCI9FTPwH6i7YTtyTeCedoNasIneY
0kuVbQHiKPiaCdht2q8uPDfdU0zYVOQDnoNs15za/JqMH+24QW6FVznfsIPoOy+TPPGoHMzyXUeB
j8Zv2g6Xnm79cEbBhNLp2IJOYl4m7Ef4fErhKoIrCI8Z6W7+W5/e+5mX5do69z1tfG88hWa4lQPw
GWBj8qn0Rd2ah027wkmvr5vdeDcRcXLu2xc2parwEOaHMIAm/zdunS7iX1mkvwnpGUnw/6ANQuPz
5zPbf17/55ltGVoJgKJNRk3/Cpv92Z/gIvISaFCYP6ZZIk2Pn/2JZTYFWwfAvSzSL1n0+D/7Ewq5
8uTNAZIWlB9s27/SnxAXVs/v/Yk/HfrSWv1lcmv24xRWeVSeFDjoZt8ftIykIolmokmZrvstQdek
JAFQUc6JtjclQpNYvYVyp1SQcVIp3KaFwoRWDb8GlRJTlRMXdh5JpYbZb0OjRmkZyGq8rrPCK+iY
1UaE4Ge1k33BjSoco4AeBljxSqHb4hB8KkNpq6vnXORUAW5fyjqLru8+lS7JrF5FzCgipsC6Gp0V
obfY7EHaZ04G8EoPsPpw0lGjlZPnrasphpth9DYivIOqToE+PZSr10mMNxPY2oh8kxQyvF8GsFdz
ZyWJ+HnJLWIObI76RTbf5rhd0JD9usWNkLfaFstva65FZeIsvvDZVrqbJNG3KGSbokzWKk2esYfI
heo1Vc+STBPSeAnbj7S7VivO5o2ILqhOX6JY3qQTQVq+jBq16PcS/N6sPBhIVzOUr8wsn30BMLe2
pLDq8fDMrOYgdDDnJELiV7R3kVPPgGAq5b0h9n7wORFHEFpGDRYJGg7/NSTKjUgFnPfTY0P8qmmU
diEGp4JEAVKL7or+XR+Yt6jzrVzlnszCPgrKRmQhEQcwnATCzeQDm7X6EVUSPEDprtTD06TqrxP2
MfKbWjQtiYAUpHAmbBazUXpt1ChruY8+pCyubbPLBLcc5AYlaG+sQx/Tr7mC6N1tM8h0Uz1v1Ha0
i0hx82wRvtMHhzGrxoZjdtF9xyKMmIrTYLQ2aNn2wrBJsquKkC3B2C5UmmsWQFj+1p1VU1e0xVEh
qJgr/4eaXFwWmd9rclaf36//c+Wi8GbBQimJduRf1fXPlYuLTBHDxTIS+pNdSF98oahU0Jtgq1iM
E3+sXFzETTG9h8eNPgYn0V8QNv5TKfD70qX/cux4TVkkf126SlNNMcAqzVnYaZu6dqLTLDNstiDV
aJuek3v+XSXTxqRc+mJvP7x0L6AENuPlTn3VX6NdYW+F6hq9yvCPvOpd/5fBfrFpGsfgrc/8PRgk
OoAreKBuNHwj74vW8Wg9eAx+LtN7bn9/fn4a9tPTsu9NnpQNIwo73Qq7zm0I9H0yaJh23xr65W9M
39/FUwsy2DyVh/IgLW3dsToS/spx9u0O67a6VmtuQNqJz/yiPAAEkDA52gXgPJ3e24F/zHfxhKqF
x6tLh4EdLijRcat65dpcN6f0kyWHFusMxYJY4Pt+O0AEa47y+/ze3+pbSUZUN26a+ASQLF7Z9cP0
ZTBrSsE02Olj+0ixXbBpF5wSi/3Fh3MhgOSwJJwaNn4HjAzCHbFqJoOUlyCzy7eaFgs9Q9U60Jxo
PvL9EggFvWIBPjtZ6mLW7gWHHRMJajAhG3buVN33zX2KT94bNsy/PxD13EfJPj6PN8Yt2ZEObqSS
WwVfgqOKXrLhJWHEHoP6lfbVtAuwb8aKFyR3zKRm6LaIJ6Q93bFkD5onPMUrlwMicgVl/LT0g56D
x/Qtoyn+HTxKH3ASebHNNyl/mT5AfBjUrxVP5jNbrXPkinsZOzvyQk97EM66S+Q0CGSaWFhMyNvc
qOq2sqtNvA5eNXAMLgCVlMigDQ0K+CfUz1DRu0uwh0U3nMRDuwVF/lScQGlj/anmVxCwJcaUckuG
uEOtb0EjsN5lWruP2UV9VxXPAmSsesKRpJEtT9MgnifRY8c0b9kSrsv1klpeXJoNUwK8N3T3/JfR
QxvLHPCa2ZPztoKB0M8uzAhnZCfROUSa2sMa/Bf5iadxfFoUCyF7s239zXvV7R1/k95N/YECkZA1
Tqv60qw5cMbSkMMiS8FYsS2NRQfVeyhy94ajbMVTZCsPmmgJH9ErpqDlRmlh5oo374NLQ2t7+dLP
RULH+USeG+L4gMgiHK7VKTc98iVbaFEtkerMQ7ZsBcFFabspc2SmHghRsEjJpIhnEN7Mvb4vduUZ
bv4OJdgDSPCrfAMdbxFkmVs0woWv1Xv7MLwijYlw+Wz04dT0TrInHQ3sua9Z3T1PoVidW9NLigeD
VDI+RsUFbyF7Wo5l5UZX1KTtLeQdBQlQxsHcipDNl4BOmuSMR8CZ8Kf0wn81en53KraUJWoOXgz2
po0gW+mtZcMvUz6BsDsk+QEBzIDW047ygzgs35tGO0if2iMQGpPGdLAJcGJjNxQIH9f4IMbKplR3
c8lvc3U3dduJe/oUKZTcku1IaDUX3l8bdQ9Y9KLS12bGCTzjOXoLH7tv1r/OHdxpGU9EAB8aT663
0YkhETObEfNGwVDbSt6wmfE3kX0yy+VxftYurF07BLJn1RI24sN4Fu6Fe/2xuFU39SU+mluBeL3+
K/7y7+MvhRwaAuLRWCMqtXPJik6C7ZimxY+CLdJk5IjWqzNtAcoyfFOn6F67w1e5gZQUWzy1om8X
xaFZeXzWsTiDLpn9fcg5XiB2gy0ixR+GTG3ReuxMJjOAr2FagRECkHjEtc1kiI8jHe/4PKPFwa/R
7Gl984uRQcwVJQiAefhLskdicJlQKt1RMEVop3G7JyAKiU4q1tGXea9zZNFRedHulDv9XrljFszk
v9wHR2UbwIspPV4Iz4DRP29yL93PG2bA3hSSo02BtOzT4WRjYmbAEB2nFw4e1SBZ8Z38QOYxmfGL
ldRY+/Epo5vbw5ajnQK2BqkQV8W+Yk1OtR1dXFYpljfdYbUiOog2DXvW1liazs1DG7GT7BESIYY5
Cckn8sOYrm/C0/QuwClsl2xSyks7c81bw5tKdWGxc7zzpt9ZxFtuxY1yNh6A42xoh8DEXb5p8559
0aGF0etOwuxpDdxE+sifjDNl49tBh42jfFS1EzxCJGnSdXhSPoyzOLnkGDXLGks/A3jPeBsK64CO
msYGgw8rPOl8FuD0/Fh5uAdFcYvQoUw36/Wh5mRz5tyRW/EJOl5zIL4Mq35zmL/rYh+nO5ku+hLD
awUkgLLzFzq0oVv/HDN7R/GwFtZE6TJqevPP/GL+zoiHWTbl/Fl5JgQ3G1Ofjs3GhntMXLJyMlzp
XkSIbUEDB57Vfgm3EHBNaAnvkHiAvkhu/Jph2uF5LfxjSA8nOYME1RCBA3X4innrgKM/5tiZuP60
j2vHbDcClLvMWbWb5lvz3eypm9wRsB2DOu0i7PxLdCZ7ffJf6i9uC9NPL+1rytZbzYkLGs/4mA/L
n/zMbUfT57QnpD1PeL/uCxOzPkR1jM90MTbLTmehIYH9LY8kzSUPyUN5lBCsMAgLd5NXKR5Jp5wN
8Swl7sjGh6f3NXmgXGFbM3nhLlqXm37acJvcEnfp/bg2GEfD+sZYEJ0N4wKTs2phy1jcfTq44YWC
JwTc4gH+Fm5w5GH9lFccCOURZg/RowsqqLT5BVR5jg+UwHXypj1uyvV0K7GFImC3OYDlB5xZTIXo
KbKy7FN+pF9ZbzgSju0cwvHJSAZloGKuc1BL5pqEvOXRM0JJ0NFD2RNtkIQM9TRbYKXSAcAeymOX
HcPXQF3r52e/OQDVXB6pwONxFN/BfMazw52Hl2RNFCb4C7pu87ZMHG6Qw+WBhxfutJXWZc3IxhJB
373z2L64CTjnBcMaAFsdlPmPIdnFhC8Mjg/WEzgPGzWLp13j7sR3JHYL2o/IPO0MNd6JHoSb8M6d
hBdeomAbv0b5M4F1Px5IBFCTdxrHXZGD6urnboZHx3vxWl95gNM+pJ5xR2odiCSGyzPLm2658McT
7T+ErK6sq9lm3uW2s+IrWvOPQNSTGbzhyOov6Ra/lvbEQ0EiAJkCh+XyKDRcsRbvoLOmbIVbSVAB
Tw4fBrfTl6ef16MP4PCzew824DODRwPsEbXkjxeOjwwWUZDYR/QC0csEWvK2uluxkhoX/syPK0qI
NdGJMOInlIUzvjpSCxnBXCDbDYzAnHQz7NON+ZJeU81eOcGZq8S44GxsPvzJTXLT+g52xJHbWW7K
cJEI5taFJls+MU4P6g37TgwMQ/I4CUzJpvWKhXy9UhwoIdOey7lwuoFoZWhGRoKx/OMVkQirO5VP
ljdOrHspTkZpV8CaoDgsUTp035H/4psvkdBuAmEbcStUc5iVezcw1zyUVbDjwQWVu1JO/D6X1pHk
8gg4JSV3q5eh3HEFvrnnwVv+8e3HhXkUW9+giXBUaoQyktfneKv4jkP+37LYNqKZxu15O5Acu6dq
ZmgO2zK5cGpTZyf9f9yd13LcZrpFnwgq5HDbjdA5MesGxYicM57+LGiOPZJ8yqd869LYVg3ZZLPZ
+PGFvdc+xy4kN8QTmWZXqAVambvMVSRyOwW1+6Vfs0fOnQha/bqcXE6fFmwnqHs4onDi+1dKA3ab
qpM88ibAlsjVK74BDeE5O19cEuMnb4Oi4gJkIYnnF5YTWwgEl224LuNtVl3V6KEgMFF6IcbD9OGs
IIKFntPukup48EFiDpSU/+b2G+kRwiNmhxIyRp3p2t/lrxJF9Xv7/ZfH/9l+i8CSUAYivFwyVc1f
V2KSZNB4y6Zs/Afk8cfg0GI6SCdsiXT6zAj1nxwf1jeJ3EeVvRhqyR8zxX/QfoMNobv+DWnw84++
TB5+7r7TKq3npEMOPelw8/3iOpIbadSaF1lQeE3/hALc6VBy+3AKZsZnAnRtC/V13jxLPqILRChj
nVM5kyoaU9sxa0cqdayB7ncQm4F5i9C6WyLdFHkEUEsWw6Q8yV3kaDg2Svmmmey/dWCHsGWEQnTI
d7NTUIEjOs80eA+1mwEerMit9Siz8M0qhC0RTWisXQQ8a/UsAV6bVlEgnKo8PihagB3Lcnxj2hmW
gM8puRa64pQ52tGgvvbo8Ge64Ulo9rWkwufM3MLAlWzpLjr8lYCURrdKAs2h9ksRXEAKw4gZp7wZ
hcyRpn0fiw8CXv04QZ8tiq4Q1URMYgMm7sWfmVPkiBTE3suWACxklJEGkgTEmxaInlVVduDPdzMH
CMpM1xJaLMjmXkUqIDTmRm8/ojTHg5k5Vbmv69bRLE/OEO9gdNbxbiohoUOE03TQXlUkYHMMNnPE
LI8hTKIXgTVV0581DV6wedoLxrjKa8GeQmFddNPGEDI7gpenZNPzPJJkKwVbIx03sxncGRRW4oQ7
Om72Ob9hJZKOYW6gIcDePWG0N7qrNjEVqb+amvuJrHtpL+4KLXCwmnkh4p7B6O+yTr9FFp0vzjwl
2HZpeyi40+mFSbqMxuH1NQ9PtUhfSAJ0ZI0IfIjOKWsGA776OOYjCN4kvrVDeVfE8cEqZHcaIpZI
xaUFK5ciqisiQurjzzliZKGmxUc2+7s0p8IaNMQSfvrGF7mNDe/IRn6YLCaSw61KtJ2C3j/HWzTP
oTcwaNX78LmWKVMJSfXnxs1RjOhMSIRuJjEewzjZ317PetEXRieRO3nT6/3zgE1uZtej6fuemXNP
rUZcK5N3VEyYhiLgfgoJrUNpbuo09IJxOowdKrQ8LSkYAsZRJqs5U9rLJQlVQPPUJVgq7dcx8L1Y
IoJWr92asEUpwXWJyzSNuGW3IqwpSXULmKujXnGNMpUw+40oYktsMAKQdp719SUySiatEcPfEhTf
CMdvvIRwqoyqPtdtATzyeeINWQovYdTZJswIM2qok9VG3Wi68tRNIH1VwLLaRLqPojMXoY5MxZul
XmsGSirWMAH93QSRXmUpaOYCDksNrZR0iOdpM0z+to40pyuDz5igRWVQ7dTArj8UnjyH7KSxlhYM
QBR6XsJslYnnD0WKFUKZGM9C8xWLzWtJtIuufUrYjXWf6I5p0yRQwjCb+fDpIz04iAVxeDQ/bfWG
otSZtRKNS2xXkAzJVbX76k5KlHVmVHYZWHbJtkOn4Naa51plJjV85QEs+9DOouzcEQucC9GGZENc
rtVR7RfgvhRveoQyU6M5/UBEio/blAsQgkTFejGoMYiGOaAVBJrBScZvXUr52qTVjSQJJmr2OrGN
zivjWMTdsZKhpsFW9gkziQpXYjtoVvHRIJWtKt9kc0BS9b3yGTFUVnucoe+2BTQPAOhhWONuk4mC
uwpNBvFTQuII7BVuI78zWA6XST9V2EJ5s8I4Jucoiu/7oTr2OuSxYbQ7Nd75+FPjkaFIxZ7WTy4z
3NFR+S5kxKnErHK5e63V0cT9gtcbHHan3gKFjp6sFiuePZ8RSXPO1M7zi2SPJ/Zkzto67oMttpK1
4GvbyCLdyYpeWt4hBZRdsZN4QnYwlK6UMSAomUROYP4BnGPNyStgF1pPBg7VP9kv42u1zCHqs4by
qtdIqgsJgRHu8gz2K17gIf5ukr7NxK5ms67nd2MqHQttviTU/HPxHpCz17SY1UV4Or5KtouQ2qb0
2qK2qOpHPXsWxSc/6w+tSqfvd7bBgS+1wTkMKFml/obf0dXzaT0mhoM7mmTGdN1AEe6GXRk++929
ZDlFU13GRcHQZ3ZbfQlKehgwssjSCM/n08TeqJXvhfQ1pdrBF0UQhby5qSWH/EHNYsdKsON3Y/Kg
tK0bL5ecqDbI1+fpq+h05grZWtZ3plke5kBG0XVMceKIUkR4dbs2/R7XlD8RKXwvEPdVY95OUHCG
+naWzgbAT3jSItEuo+5KASr3um/vs9qArkm+wRAOTsAOW8yyawXRhzds+mFF44NeG8faEs8Ntjew
2I2LHH5tJO+z1e2TMnn3k9mWherQhIxp2Adi6Gy5fS43GEsoDuyetS6/nwcIXbwVrXZ6rxNacKXe
5WqwnwNjcYJ7CZ56CtR0fO2SY4PqVAHaE+W4Eiam37zVmyRlVsvoYBl/wL6pyLbLIiY10UhUUh/t
es7qUFMIUTZIfvQD799dqso6e2iiW5Di/3+boh94rl83RYvB+JfH/1mqLuotUpJNHUcPGa6Uij9t
ihTi3cmDwQtqof7/747b+iYvKTEGzgCim3+BgVKq8tlw5f4TIvPP7EGyvpSiv5eqPz/1pZT9acc9
lFIUjbo1n5PsMxEGe5xS6JyMv6gvU8wjaShsrSl0TItA5d5/rSwAL4FglxB7k9l4kkwgVIgqfHXA
kB80SJwF6VygvVXhXiWVQcRC58bLMmZgIFr6e4WE5DluNmPUfueY2GfRACAz3MkJx0ke3uQKAHdf
uWYveOEUbTmvTzlxkH0dn5QQNnDV3qoek3LVrQdh/OjQxWQBOP7cWFtBs9ELBbTkCPTScjToMiFr
bGw+VM0CqhJUn2J3ierGbsaaOig/DBJSsSHeBwE06K7eTzTjetHYHSPwpGPFUGUwycoFTkpvWEU7
TU62iqjYo1odslTaWXJ0LOfc6RPsCp3ojnyhofiSmfLFA/kV+HLqKdgUZCA2lTspJI2FCrdyycGZ
d4ki2D4BTw0KhK8wn67kVYJWpi0iL9NJxhwgGOOjbH230DihzMoLU+mqT+E+CT4t9XHQCrceyaEw
YNqMWXwQEsGdx+VAYreRspiIimBdk+TQyYJX68z8Z/8JeCHfctMID2Fo2aEeUC8wgwbYPnSajFI3
e5w6ED2ocLOBcrUviEPpTrVibQRdJLGlx1IIUDqe32BWXNRCO6l645loi7B0YAzF3jup7mxyhIWM
rQXJ6VRi7qxAIU9wTNb10BP42JCtwuZ9HDd+lN9HOOLDBEWAVV4tEfWtFtX36SRTaSMgmlJ3otOx
KvWz0Ix1I+bfI2Pwsgr5lC65/NRydkGb0EKrUOq3bLqKQOUH5dgV+SXHuEqXupIojbGEMmsY7SQX
3kpk2IlUbFT1IyzYg6itLXXWKizVfVgaGdUq43dEmbY6ZraGG7PEatuM6jZHXpdIT3ExXIi2vwn9
sBN6eT2IqSPI5Znk8FXQIeJtmFc0af9Y1qanMQ3Ru0Nsdd5skJnQvil+9jRI3SmrzFWiq141VRzM
WEWKZJuWbACROSQB1MTuXWFakhTMtuVuL7TjMTe7nYyeXh4BwNb6PiPkJ9O1Ix9DryDYSRtsEjxt
OuyJEr3XEEtrCYkvfLLSOiXsOBucgIZPezPle0XhnboMN6uPjrGUrmXnhMRKWfYNWjwC2P7FdwcV
TBHERR3wkaRI2t9jR3VGDL8NMv76+D/vDuI3VE6c8CryhCVj7Je7g2QxitBlcfmSy4zhfwcZqvRN
xYvJ/l5TAQloC8D5fxVQfEhaQBl/+va1f6Ij4Jr//e7w21P/TUYwVxgzR675c2EI7amci7Z3MkV0
oTaRIWKd9CJ4FnL5Gdb2ISXnaOhCT+qKjdnkNu5o+jazfkkNlAFT8z2ZqWEhAXCqMxMvy1e16l5T
EwgpWGEOXZ9x+KgZAMsyCPcoTRWG4GL7uohvtLHkGzKli0kCqcMtpwerMVaJJVEddXTPnMgt1YeM
47eEEINWADOrUxjSpRQgqtEErTqs1lqNwrDTyKlc1kcNE0wCXludewue1IAg3qj/qFuOWVoP1D8t
U3YMGLWI5rXunmh6XXluYUNqzmhlx9TCJBlT+MaIQGNQ11WPK0SWHjJeHgpFR8t1sqD9gVzjJBNt
LHrcJOB0TJ3XadouD8lkzHDJd3dCzWyi0fZDCUbe6I5Z4ZnIUaWY+BlhIpAi9yaMsKPoKlyLuTJu
Q0Uh1/wjF2Y3tOq1iRIjhdSWTfJh8sWjQWZb3ZPYcZNAFkzSpYYimBOeWEtYcKaXqm03lf8ZRQgg
6Qt8/bFJRVsvzXUcy/tI+JAbc5e1QYQrZnKGxERFdpnxx7d64IoopkftWbBaPMTi1kAIlhJnI2f8
VoZ4UWZV7NkkHKBRdUorNyheopQ4YgXn0lhcQr86cEfHzbd0GaGd8EMXtOmdqmxbOlIjAlEghy5d
zSaA4pmLjHnHIaYb7MODKPXeoBh7DR+vXOJULgNSgnBbzXhPJ2UC0QNQVmyDW1UH971V7lMcJ8Ko
3Jrp3gw0Z+qbx2KBj5ePmPT3YowTKi5vRvwazGL/FMjComWjIyYDrPTSiBxaM4o+Y11d6/TlyuL1
TZ+s6VgytzLoXjvwhr5P6H1hWa5BYHcYE2as9U7BDKk0i71C5yPK/UOIZKyzxt00FLcZwxEDoVXP
FC2RsI4wdRt0t8DSk0JwQJ1Dm/U1+eHdkPinyjDovWLbqKu1mtB9sAZtQIh2en1JpzvmAJuw0u6G
cHxp+sGd8MMM+nQ3mBLtK+CrAXfIXB20+bHrEEKzAgwQgMQ5UpYXXa5W3DBWqvgsiNGxRy9QEx81
oKmvJcvTi2knFNY+U6bXsgJVGIbJhkYTgQ1XkcGgaii4uvrkrPb3MmuH0IJsjomrxMuotMmrr8pb
MyciW4I1HEl2qEZLPFz7OZHzIcJUXAmItP1hlyjVum+BTPY5sL5kYyX42zLxSTHGljsg6pVZOXRz
tRVVXEchbyP6q/iYGCOrKyIxy+Yp0xPcLIFdsbbwgbiphCUXCH7EOLqLQ8YIqnSYzehosdmuvitZ
eQvU+nHWBlIsRLUt2SEPg+8wYF73engZJaakWdOZTq8EysbKfKhXub6pQvCFmKuZ09FaxTWboJR7
yHqcM6CeYELD8nlMTdTueu+1JvE/aihtxrHJDwL8wVKKs0sgIVUOp48uIXocKpXmN+jT4enkIqF4
jUZ6LG632i391gtFwwnYkVkJeUoMeSuWtnq80QbU2UGMiEEKzoosP8REQORB5wrkJ49aclU1DOdQ
HoXue9zOB6NLbRlV4HoywH9ylRVxsp2YULb6QSgPeWOi6EcoLmf7WcSblEqraQ63rSkg5OgIjUgp
yOBRqASQdEXNsniUWyjyXWNQgwhp4dS1dV+NogV/q3vUTJMSuh02vRVupak+RB27QW08ZNVXLXxM
pe6O7fME1YQwmRg6atg0hxi70TQjtBiMo1KDNQ0pWKsaU4ffrqfixeeuYvVIQRSYGt3oGC0CFDZ+
vnKukG/Dh8G/v51aq/tXEx1NqmyIi2xVwJPL2t9rH6EJ/l6z/PXxf9YslB/oHhdAECJHmFu/1CyQ
s2BegOMyMENRTvyxfNG/AdLSFBMItQkEYZGR/6Ha1rGiiwarGUhclDx40f/B8oWi7Pea5den/mM5
81NHayiJCkDBSM4KawGDIzUJIDK2XybxyEV3pzOX1MbsFAgEPDLMD5jschA5JWK9Vpe2IhKgnDXi
KNxr8mIpvyPNingubS1hzJuH6LFvjbPR6KuQdmaGbQv4uU2PRv+lY4Ps0sQ1RSIWua8V4Fjg19CS
cVunpSIavVNX1cQ8sc3RwLWPkR+6Jnwb6C/ka53jEsADc1AhvNX4Knrpya+/dxVamIxUChE1j0Xi
2QSEQYWOiOUZOZjBzU1PNUcdXydqFvYm+zy3Vhk3XvFLJy67H30Dw4TC+ntScleRF5M8qx04jkE1
rQeDkC0twrmUfJnGvjPNjV9+qP0518j3UchA1CpMMtm2xx6v1QcJJrVl3qzhY+rfIoIzS1i8HY1V
twsU4dRaFl6ap177Mhk7Uim5k3xvQZxNla95WhK1oRVx2DJRd3sRq6yMPIyI6S6Wz2lQ0uU138tS
PsSx7/at/IL3zBP9gVogaIj8w1CPis7yUWkjMVesKbAt39inQcwQQJ+28/xcJFCRzOSg1izsp3qV
xIKbYBTBFxuU9N066dmRtqvTyKuTSqdNRlER+vZQcbK0SX0/kaQrI2LJVZJslWVqLaOoK4Yj6ntC
wMrPigJVKxENxs8UJLbFUKNsBGfukRn48a5LuHnQhHWi+VKGgde2IZDaV95YV98qdlkceiVgYaHC
vj4wbDcV3kjgOru85cxvwBnmVyV4E8xrGBDyk+kbrR/tXOddODTYAqJDquJnIboxNsptaiVv3BPZ
BkYqpRJ6wjGd1/QI/LQJYOoeud17Hii2MeVuT6aXOh8U8yFJNDgiYvfYlfW+HxPG0f6ulXpbkAh1
M1jNMVaWhFerx93G6lwS6TT9WwfFOG41twDKPIUmxuPsOS4NOtO82EqycM9AAKuqeqoBNpaTgSN4
ZgGXDZ4lk+0tJj1BIcppyCDSSdpNpLnMjex+1kbePc1jVDDdUNVTJQlOJsZoftGvkQqeMVlmbpJr
D5l8J6udXQMcrns2P6jmDZQjfoTJl6tWEgjxzaVtSGyUnjUPYyO+62r53JBsLJv1LhxMu8vrvaBR
pfWCq6FgbCMErHNzMPXmofGBUle1M08WG0AV+b4AzwC1Q/9EJQmtlQI3mjyR7LVk6IlMwRKsRU4c
AKceUZZFiDX92I0bdjnWrVZfygDBBeF+jDY0MKewKcrpTg7pXCbCfBVGbt4oNMp9GcgQFGLY5HXG
iqXIhiWcfaaCMqrXqWpfe1/y9LS0B2QFIpqrXJWZ2Wm3ZrQOg5a9DEl4lCPqvAHVYKlRRVGRN8Fn
P7biXijMr8oYT1UrkSnPKJ7nO4XKqY9BYVSddWzHbB+zYys0/y6uimtea0cjSoCiE8wb6dWGCR0S
uqF0EiFGJ9LXVK8hg+1cjj8SPIEpN99GZ9iNOTqoexgHxLILQeGMBcR4rmg7rNBWlzREfB9QCgGu
T10w3TrJBpzfTKdrNNSJwPAFlJLdygJFG2tZ6mu8K27Qsd3yX2TWrkxTOBowNqu80IxcWKBxnDC7
qXzPGhIXhpCTlc8KrjVRG0E/wDmHoiZZzblEDqtyPpjBy5w31ziId2YPCX5RxGdL+uBwMlgDNJZy
lDKLhW5ty/XOavkGSe/S/rwoLBxoC+wQc+s4ReyDF2vPTmWbDLfWjajoO6IGYxN5Vqg6MkcMwNpk
O2okElUjJaFkTAetY1/evKjNdhA4kvJ2vQRk+JVgi9i5LeM5ZRJYFd2qmdBksUAN+QGE4RBklF9+
6namZQtETftMaHW25hYCmJQuTNIh/rIPjBXUXAJRp3GHnyi3mTHcST+8SSiWucbqDriBvC9wDAZC
4AmtSUBk6YQMyHRhgxrh4LM6VIoPimGQ874959GmSEkGbF7zBUY+vzRq6RUGWD3OqFA4GCOvR504
mcn0yWQ7WTWHUu4hSxGgCUzYt+KboUsPAhYoo3qow0cjm9ALJjhbF7zdgFF2QMDf8zarxTNoKDye
i7tHOvfZ9D6xwF8VhsWOkO2bqgRMWdntDBjX8488ku/0sjv7qLYrCTVoIUbPS2S2KKb7ao7PrVFd
zabwBLV+EbhsQ/lZUGQniQzMAxq/vGsiW65MwoSl070qbL4U8K++aaypZGyGchyZxMVGZzFobCFS
tk1YeW1Y24NkcSsgCqKYNnoJrb686O3stfN9DOlwih5y/EXal9pVCPHRjHXQBVlja9W1Gh5FXMkp
xiM9hbSHnTcp4o1gVFA+xPVYqhsuaTdigVZzF5UzgXf4UN30FP5DFnKwErK6GqDR4dcnPR2llZrA
OK744Fngk8eEHX/fYGUdBYoMFKMt5ge1nXHtj+s0wwO9nGam5BEXNcyEOfgMCobvwpxu/alx6rE+
NrW+6nEm+Gptx5bC9Mb4PhIrEIGcSdrusSLwwGTx1KEIbPXGLtAAQNuy5ZFI+pQyHEauOWAo4TUR
5vpk5PjAytatksTul/RDiduT3jkzPWrJqF3gWeWtcifih86H/lT2FQ7RhzruN/t/8QCSFRHMUA0b
k6To7Kf+XkmlmBiLfllP/fXxfxbz4jdVVzFgQoZbcHP0CX+up0Q8TgAEyDb6jwnzv8U8HCidDDsI
AqpuLISp/xbzxrflI9AFKPclC0r5Pynmf8xWf11P/frUld9yj6ZKh8U9d/m5ro3zQOlXTulbR8RF
USIgyTrYtUfNZKvfqEm61g3RDXSSSxFgqFmIEyOqVrMlgxGJk+pgKXmO8wZitt6h7M9CIjTbZFTs
TGk9qxBLu8pHzto6fKlTQCMFfE25lD7LLjhWMUuxLjY2eZ94Qp+8DwszDvIBC4aGWyWCU0pbOKXN
W1SG0AyyjkTrRmlJx+zM6a5ljlWoE2MVcTI40ooZfaCKsqhgUya3x7jmS9cVWm1yrcUs8ho5Tndx
UZ/hv/Moocp3aghjRZ03psGVHyO5gxvyzgpslY/IEEwhQhjiV+dAuY1ZdhgmAtAEy3AVBbOh0Nl+
l3TPVgDvB/hdmFhwu7t9McXrdh4vqFRKWw9EWhExficoxUgzHO4myZiDPWem20kpoCyVaOgl9i+U
8udKr0B0VebAOo+tShJ2X8I8X8w+ugooJGcDd9P4xvsns2trjGx/LpnJKCchDC9S4d8YEJ5FEZFs
iPsomMH8yOHAKKoed4kk75S0wINimUeiWL6XA5YAOHpF3u8FQZXcGfmEKvDrlRWWZcwIIroBQO5T
1G6Uyb/0yXSMIvMhK6wU+p4pe43Fy1c0Wrvlx5g8XUyb1aBFp7Kpj1XUuLWZPcUCuXGYO2FSqVAH
0tBVSGc3DvO57MxDCexJDjWEDsZ1igGJ/ouPJAv6PvFQIntr8JL/z06Ercn/4Qr/7fF/HEmL9RsC
J9xsRYdY+fNOhA8t2WeKCY0CVP3P8wWs35rIJ0s8TP3PQfbHfEH9JuMS5yyyTIDfwO7+0ZGkLBvx
XzbmP//oTC1+A2p282gUYhKWp5Gbuk9gJJlWiH0YHxglvo4q6VmiGa0zj750oHXdpOyDdW6QhUQ3
E0kanQ7b2okcRStLcDdnox0pXeb4KvNcehMtCJ8ykajdzPgodfxsiriNp+5mGjUridAtM1x3RMwo
dcYa/rljRl/0tywXVg2F+lRL0XZEppQosVfJGBFGuXcihb2iJj2WhBU2gngJp2o7i9W1j2aW63cd
FNooJvOGfqYXaAI7/SoxlU4xOkwWAD6r1baJlGxyk6GzoTJva0T/RqDDJRD6r2nxwydM7quysX2M
8iqRjFHgn6JIxefYIfHXM/VNo4ZLlfJoWKFGiFS0bqFNcdzsfcrhgLIizvGQNyogz1ll3Q5STO1R
wWTbmXrBoMUvZNh4+Wsp3/s9rCXAMmE0O6GYAqoiTrmqn4X+o0RgMIQocwYMpyZfmcNJx/qph6JX
EEehoV1sDcMtrcfRf64FxZPM+YReVIvOmWxxLIRSDNqsLT59PencutcuNDysIBgZcQu1NUStSBdj
/dIrxA2ocglvCz0WctwBfJRVnuQodVIm+4ZoosmL38J62NUqQrR/8YnBqWhAK0Jgoyhg8DkQ/kYO
rmrLLvKXIuavj//jxFhgliLnAScSXx7S/09FDB/SgFhCXALQu8wW/5xImt8WhQ2jT7JpfsTP/HFe
8AFCMbiyeZD6A5n+D+aR1kJ2+vW8+O2J/3ZesKeb61aI4IQdw4OwKZ/lq3gd3+d3/5hjdl7QkcJ5
xNj/HN3CS3EijebWbnHG7jV3JrG22mn75U937I4t9DmBzcxKeVtod/wDzA524TY7tm/Z0bjx59Tn
ZIrhQLIFcf2JuBPtNdSG+klE14ppFMEiwdDoTZ32jQd9Qr2bpTUuXZZsmAFbYY0sIAcVIet7hcmO
ZrJrtFE+YFIOWRrOi42i8J2WjGvJHnT0EoyYMIytM0DYlBuiC6ViaWvpbJZcR0gt6lGCOdQeyCLo
3+t3dVr7x1liaXbJin0gnvsAzrux79fp6vLerzK4e9DQ7MQRVpKtYXNtTihhttOpudZ3yRXa35WV
m0326rbdY1DEnIiS5sHfjhtolw4yBvB+BVf/zQyvKjtfJbIF3Gwo1HG07stNuaHheMJuvpdujHDX
hvMpvqCPV3Grs1I5Bkc2F1gF1a26JezAMw/1xuC/n5/Z+hJ4nwngv361kACXP+1mAQH2q8vtduHf
n8vf2xW7YE+98IpuLOx+uCb1bfoWHJVT4BkOn/fJ/5bvYfz4SuwcidrDB/RwI3oLfyf2oB8owcUy
jeATIiPMZah3PA0eYDj+Pbs6vo3vft7TjTlnnr0tb8UPiEAk2/q6MzCUunismchsSYAqMjLBIW3Z
qn14mtcvrD2jN0m/j3lxxb2xfjo4u1MMCun7eMLa686Pa8GTnCUWvrCbs7za7Q4Xfp5y0++i9QQK
RbV7BkKejt/zcIm/GKLvBX5x91i2pZXrult3u7xU7cpbndDkrNeed8GDwA+yWt2WF91YH9LV4Qmh
8/p9tX07b28XrGX7z08fM6nOx546+/39nU/lD5ZWl1d1oS4CB+LXA40Sc5JtHUmN5FmpW+0kYn00
ViztkIJi8DwtwXGwKG1wShfzIG/zTUlc8/LZFXM5ZfkdgHb8/PR4it7TxctX3js/4jvy5NUnv6P3
5eMtb5Z+5QHM7zUWydccv92+w7W1SQ7aMf9qLFykWX4GHR2uo4O/8TeNi2IIptPydeAH7RFo+gd1
G74l2U2/j2J7uY/H6xW6+A5l+wmD871J9HTjYqH1xh238PXiRdVXmje42Va4KjvLWxzriOI2yhoM
vUvuEL8Y/nHVTe0ldoWPcENf/Snv1TeioHfr4J1kn910rzjtSdh199QqVLXr7tA+xqflS4rPYPuO
jAGId2ZcdzTvuufswDe+M47asXqOv4gFDL+Ia2shj26lq3HU0SBf9TsoWtcIndi7yp/ysTlUh+Te
fFefkZ+mucNR8pqeyJz0im3Bs+8dnHB47LNtcSBQ02Y8wc+HCM+uneVPD06S1Yjd/4jobFcDaEeD
a4PERyJndbve6BBFkRtsze3iRVf8dfQZfWKFLuGnbJjcE5JindoNJnX94t/jUg6O9YbdAq5z5bZ0
RKvlzJtX/EU5lZuAlznfRIdgGx3GXXbgdTbsr/Rz2LRod0vV3w2x9iT1lWcAVpX2Qu0MX4p/7PQ9
kuBU2MnBMXlFZ9KDrQiOsyvVG9jDEIVJd+qNzQ/cMOM/9Bp7U10chtL76BorY9XbEK9W+A6ccK2v
i414w3ib7bX7DEMu/PSLcag2MvTInX4yts0mPJon82Zs+fvbAM13tZH9tTKs/JN56vaE4zlQU7eL
j5eH4UoXb9r9dBNP6lE9CpvW7V3ZY2DqEglzsO6Sx/wAsxiBRMb2GQE8td6q+dLO1l160M7GnXyV
vXAreq0rbLr18g+R1oQtiaf5gsKOf6sn6ZI9GR8aT04/NXv9NGLt453YOzP13OgZrY1cnPlu/GC8
xOpqeLKwJL4Fd/lDAHA1Z/i7aeJzY90bwgb9DP8Py9owcRAVGmw1PpFOYIJ8aKQ1D+yerEsIfPSW
PgR36QNGRmFbPhCZw3v+DuPnsf4s1/VDdhY3QQk6bLWkKmLKxJiw7FVgF8DPQ113jd3UjXbNZ3JN
vs/L0crBGv3Aswqr2R7tyTG9yZGhjYy8WI1TOWg/Hd2J14YN8uAkwBooEKoQ0rpOsJ/E+0E9K3gp
glXztPyW9rGnXOaXGfrZfPlXpxmbKJ7BVcroLjH/mZRyf1PrMTCiJvql1vvr4/+s9cRvImMwS9Ol
/zAvf6r1+BDrZ2Ky5T9E039sn7H+SYy5RNg6yuIX/GlghdRalpmpAT2nUFvwmv+g2oMz9nu19/NT
Z6H9G9Mc0lmQm1XWYuxwsW9ZG9YJibmmWCI4PseS9DTGq761zRPyGoJBbM3aLABJR6EJPIrYeQBv
BbDvnERBWC1/mUH1mRMyAydjCXYdoXWwK4YitRbI4R278E5kb6IyT4nE+9rwpu/gu2IB5ve2zI1d
ReaMPD/4GTWR4Y7SU8JNpPhepjR60biLtdTJNOW97laWgrvgXmSPCuIqtrWD+QraYbwkENArrvBs
lt8aY0q9+TbfQhEL4razPqLwgaAZWkIuDp1lwvBpIfANd/UDoSYWBmUq1ge2xNF7oRBjaLNHANo1
COvsDt1q/dlFL4DLxX3LrGydo1oG6ZDKXvShoC0y7Vl3deUg6HsGzdO4L63BzpolU4EYc6rWErNH
ZEwYJL9jJuNeXEVsldeTtCpaL6F4XDZK721hZ9zdTgSwEb0iSm7Tb7Syd3jOKQRCMluXWdVAEVvw
JErU3QwUk+DU1LL7P9ydV3PjVta1fxGmkMMtCYA5iKRESTcoReSc8evfB55pT7v9laf8XbqmXaNu
iRSYztln77WeJWWMK8jLgHDmRpCNMwc5sn+2hHPcjUvpG3LY0qIbt9YepUd2YF1ahh1IkcmdZjW2
N/+f3uwG6bnRrhaqqCzIV+p00ToGHxsB7KVOwK3DgRrcA8Iug6bftOie0m6BqAgephCt4+AyJkv0
2k/dU0fTT1zHdLu+ke0pGXbLVTud9ZkkObrAzrpiSQoHQoIEofOb0tsOxJ8GDRuddNPWngiuKOG1
USyuk5WR7VEgPPjZpoCjDu4tcLXIqWgpFhGmQqcRPgKA0Cy7lkYxb3uSk6vrERN66fgw0oNPP1/z
oznrvX9KXqfHefCEpWTVEev60X8g8jM8hxlKprkCvraT/jGjJSPy6lcazq6VNEdqZ/7KItqoWMrG
Ev68csLnBTOfzOMVMMnvBmryB9GVAbxL1TWZ1u/LeoUZypxJ2eUebL/4ydRVUtxUfOpeSTwsHqpV
5BSvyUMCvhvcA48IZDQ1290QFmwnAobcOUaTe1qqDLSEhaYtu345gXJ60T7FS3j33tj5PGivbC8J
vrRHxVh1w1EumRQ5dbGCNpm2bosADg9jiuWmZPASHDn/jOOh63U48g+ZsEKNntA3BIJJaI/Rb2ui
LSXk7AZGJIfL8IenrHxE/4oBlYsRaVgEL2ynvrQs4eMd0gxIkco817tojT0NpJkvDMmdMxDR9ws7
hJ+gBJDN44troWyvfI/Hqx2zcTtvfsR6jNsg3gUPnmeXV/OeSos3xkPMVHVvpTcP/amKDjIYrHCp
x3y8EO8B6WvciVVpOI6Wnd4lYTPSl7K9txQBeu4BFKka24DPeZ/CYxKe0WGw5qxDZV3udG8J5SJy
SjdYo9NKbzgHbM9BCzNBLQhXGHyt8FipFiUIIVKuN6JmXNBVEbBJbDtYqzGCS6e2XHGn6tUS/Riz
PZgYVvkIvqPijvT+O75WS2k5bIUV+sllvyvv04vFdu8zqYO2UO9QtUW5m/C5t4sVSVXBVnyHLCAR
VocVOlgH/SFRF8Hj8PIP7sloEuJyGUQk8YSMmP5aJabzw7/s03++/U/7tGrOQb30W39L/v3DPj1T
ARgeAakzkar/tydjQa2mrUvHFJkYEyS+9aMrw7dEXUW3YkiW/HcJebBLf92n/3jp2i+DJSHXSYXH
tndSiSnwH6Wxds3M3InKq245Eh3TpqMR+4Qpp8uie2ideUSwOOPiTeOcPpINMvomLBWUQNSXTJ2X
Y4cDVjhHWQH11nIm3rrA3UaUkb5ODTvOYbYoHQKoRSKAO4TXpXItLI710I1K8hAgfbux4p8DdMyX
VjsDz2RecW6wY4rFjnl1qtR21j+1CTs7sQdw5xAhoTpJ6IVW7F6S5lil043stvAmZbB1O/+CbGQw
HydXLKI3NyyGZTd8NRLSlDlVY+ifcsQpEaV7orx58XvAAsTB2F9bLWSm5jtc6S2UlBuCHYK0SX0I
Ua4IS6PZhDt0FgvZKUuOUePLqKFzeNAA6YSuAmvUJE8OdlVISayyE39x3NVWsr8t8nX42K1VAbRK
t/GiXWO8Kne2ciIROFgUjtwz4yJY/kFFlOELoLe/1fRNoQjfCu2cFb5kEl97i7fhDUVX/Jl71Anw
nUvNIRMhkFd8IbUXvV5rgmM+pzyvPZPulRVv+/ylhUvt5sJD/DHoaPblrZ6DA73IrWP6doPCTUmu
6XSMoo22zePXYjyZwxHFmNccqmidIGQGQ6DtAUDnMvDBdqX4zTL90DV9Mc0IGSip6cHswa58k4js
EYw8sXsqQNA8a1mzSYs1kv+lojzEyt40HuuBu7arl07XZ3VTHyO93mrqSoUOQMejeC63cr/l9rod
vLdwo7E/93ShESbwhQUvcFEYjM7RoswhBUQYoPrIpmVIgERZPeyHfIcji9wDZGjF0RzdDsDeG09K
Bebbs8VuZuOwRV4zGgfggx77Tb9HhFRvJEffNV+x5YJTYkT53hyGg7wvz8XW/6geoh0qmt5cZK/F
15VtRt41K9S8jnfCus1Relxa0k30HTQL7hQs8eOP/bUiKrjfwRfUKjc2N+FwVWuQhvW6bLZ6v5Pg
c6Ur8IlsTvLeH11f+2gRMcVgh6yDMa6j+uLFK4p5pghukjjRNnDg5fpr86IfpTl9pl/DAaK45WXB
uL7xjAe8bUjA2wwbf7/sYn5xiiQaoMG4R8vhal66jkkwqCYiftxp3AJz6pM3GAEWTVaCVBUCsZYB
ZDMfqsymhAcT4yZ3gdiARYJyA/epAuL7jOkDedjDBLHwvVuVn5Qmc/iG8J3bkcP/UBFSfOw4K06N
HTwGr9FD9qrv0D9R8u4rlIEu91M9ct4V5zrF01bZ4/geOOIuewWRACYQbwFsB1sE4wUsSLgGzCZy
w9xnvG3xaC8G0idRo2THTKSVUjCenu3JuO0L4xpq60DcBmWx6RUKk3i4SV3nqpgKfUJnReOYC2S3
9qcxkr5EUOqeUpyt9agc/sGbIzsURiqy+zg76kBs/vIQO08kf9kc/3z73zdHbFoqmcDQtOWZr/3z
wAK/MLxWEtAAws6Dif9ujgw/cX2R3ECKoa7IJhf0Y3OcR6Yie6nJnBMXGZldf+cQyy7768TiD4/8
l4kF09eAnSXoTwlqPSXQvS3mlnWsy2xwJRyV0rzWU3tpkEkljcbiKh78YvgOa/PumRmCWInzhHAY
B6O5FkpJBw+DxNoSDZDwTQs9KqvWnuQRVEf4jATvrUfvoHejehgiAqv6TqRJP8VbSQqHk5ZaKYPA
snCsUfweDWOtwlciYw6DRntLs2hthOleUkKTeJiW/uF8jGl8yMo0BwnAXfgh9pR6oNtNgHoYMqBU
m70m1oA22+EhTwBEZYUJXDLrjW0X1f/kenAuypABmXjZeTdJf10PAmgn6+MPfZs/3/6ntzyx39wz
OqZfhUazn5FOCaN9E0LTH2d0dJBmjZEqA1We1UQ/veVVhACMFCFA/fZJ+TtveUyX/4/3/E8P/Tef
/E+uAdgSXAnthVOIHPSUPeuHdquSZbuIvyMKBUxZ6P++WUifwicgiJvn0ISy19CJBxFk4U1Eck0k
nXUq9iBDzJV1Cm7QEffKcwttjcWZpAj4HHQKmOy86WDKnpn5lU9AQeUtC3j/3X4rH8ZJuNbf3KX/
Jvi2dmKJXgE3ecD6xhsU/Ur3odChFdYiM8QAWUrj9stgb61/a/YGexpMnFklIlgsAnsYudz6h4G2
bWH7dzTchCcUduV6X5VLa7cG/s6HaSHsBNcn04yJnbEUdpWbVxf2SWZ0hFadGOpZuLTlZUu0R8Vj
xOrFgCA9Zt6rMUJOD/jwOfWWibghzzepXErnp1onPVdCoEQlegAHyOeQiRIBRcJD4r2KAwlFznTi
OcaWXu35ZRL7J2W2om9yx3trl/KBv5WJnTxzbdO1f8jo8L7G1cISbXIngr33FaOf1HsCLmXTCaT9
qO4GtKj6OvsoC17E5gUfIF91c1BF/+C9Uczz62SwF/ra0Pb8tSFrbq3AA1GCIz/GPdTbADQPz+P8
xNBp32cf4muePfGVsFOVVavbPOJ669Gdew32XI/JjVb1IYMpKjs6EXCUyROISAwFi1vFTg5rSLqg
We81SqyJgKV7Ot78lIZes9Pupklc4FZk2pecqazbAQrNWqbMIazmtz8o+vmiM+nfncn/4x6JlCHm
jEg7RBnFNX2oGt5OyU0RZtbvMn8VY7RoZ+5Vhwhryu6UPvDviuVCKlmW+p25Rvqg7CIRb+lSJ340
Pk2FPRDg/MCPcnEWY7ZmIZYLqVplJx5ZSLAMnJ9qxZ0UVy6ZW7Xa1R8favoBrxE4v2GTRBgrQoRp
p756FNS3/ouou7Z65KeG7sh1a9nzUNjeuOKauCPL2DLPzl95vuDKGhcMXqjbD4NyQAwubqp5TMSb
uX7TQ7uAu8p4TLcNZ87sCm7Al5bSIYFkPb11ysHrUMctZmX9IsSUYQeDo/au3+0yZ3jFUgfqkpg5
AwbvBr+P9tgNTjq43UOVbR9xdS6a4EbwNS9c4gz0nCJt0Z9yG4QYozF1pznT0Yc/Y0vTokjskO6N
PWfgdXOrDc6z3brKSr4F95HpNabnpX9gzKQFruVUu2Zd3Un5hujNTGRmQoEqJeIaFdoWdKEiMVQk
a+SYxytS7pSGXMGC1/ExfaCjVJxmpHW+1b/GVxqyDZ/K9aRvxCuoi8d5RkpkoMMvfxi21kE/eVfz
lO+lrfDgnzlH+g8D+dQED+1j/ZLevI/gkm9qAjU36QaQbreYtupp2vobfyOfuu14arYaMuB9cJeY
UXt7WGlr4+g/NqT4LkCi4fIjh6exC0x2gnmL1XIh5oZDyCFza89whorz7AtYKUFaI5PH8avu1T1H
o0FaW+Ghtj4U0NgqVAfgDddgook5z/a4h8WIcWEYmLBambItaJh7ab8vRe8YcT57kCGHaeqtDq8o
zpfddUpOhbbQDijWsaGwlGmL5K1LrqDkqukELmHQkCPb5jxNlPWNItMTRRHlZ3DWOF8qo5Mr36FY
oB7dddKwFN0cPIbWv2UZZC4yLPId6XkpL7twHdLkoWOVFsxnNFekGW10d56NcwTkBIkSaGO8jTdx
X960hNVsH12CC23bkAydZ+jAprfF8S1zOGflSkl3wLjqXYn1zaJxESUw7fYtYMlCcQ1rL/ROYtxn
BJyDYLpAZOiG05eIgntRnqqlkLXL6THHXUQG/LDWd2VyArRrbgWCMa18CV5OZFhsF0v4Hhnnb9D/
y6h0E3ruILJxBdMU5ny85s51OnSBsVQhOIdED59y6FfjQw5EtaVhVoHcUDjNfUEgYpMwNs2L0pYg
lt1R2saeg58rWoZ3aRPfiZCO7x3va5LrNFvbmIQ12imMzg3WAdqY5JzXdytb1u9wm+gNghOjT5fN
zTekn+eYAEUQhf0i+wIU+s7b58t6mfOF3mnJGi+MOxl1GmdKNyadR+2c3/N3pg4izURoMouWvjMr
br8wp0V4D+8jfVsAxf6d5fuffHTRmb3BiMCHSe65+j8E49Rjv9Zxf7r9T3WcLvFdE6GlNmvDf+rr
EYphKapoIfNChTkbQ/87f4PWyYCNzp7ynxLvx9GF0RzQTYo4HUjE3xaM63+u4/5w6b/VeT/VcYPu
ow/rBfWUCK1cM10Ti2dyWPBITgHhAAY7KMRJRsNl7rGIeP2i0gfi3DTYCQl6b1PIm1PTZ8eG4EpD
zF0jmDj2g+kurz2DiLQYb0EUAcFXvK2h9Fi/UrYS5sejuTJHdNidx39CBQCxJvkxqfOnzoDYT6eZ
VWCoCaYFqllPDU1DMm1+Qx8Um8jwGFj3hELeG3kE6xVCdkdLM/vsBN/bTqWJOR86fCE9gOJwhqCB
4g1tz0KrpUTXSZdWhslsYtfBPcsKya7V5EBEzTFtCbTUxlVUAJVT9dOg4tdQ6FzlfCinIHiaZPjq
RnH15ObWi/qTRHcoH4KL6dFULLeFv4saKJBxvAur6iiVjCpFoi28FipF2DzhT0OOYGG30/Twu4wx
H/ZTPz/UUHhNZdJ4Cs6TCuWftDRRYA54MBMUCHg6perYpN4iZy8RDdI7JZQtwNLlkVThBF5QkS5j
RnCd9hDNke6MC2OkZF2/GaH0VAo2T+t7zDOyFWDYE3dujFQH9MXa8GJOuduUH2XPU4qGbepfAlJB
8gmtVpuvxuQGdGcdkHYgpdS0vTHtFFTtSTjtuNaDN3EFFWocVtRxIDhD63fY2OC9ZY6QoQxgt5oC
+UU2JkfFJJ/Dau0gPCoEEnYRUBC+lgCOq31g1xyIu4hUwxE+JJqIf/CqZKmixJgdYSXnNoQBf9lQ
Aaj266r059v/WJUQhqPuFCWcLL9OGyQG/DRLiBrHF4MpnSPrj1VJ/xeaUYU1jCtibTJ+SjrnW2jJ
GU78fyWJyX9alX65dM6xP1PW8jSNUJpW0hF04JIkRMirokZC77juDNQ8g+8RUFDh6K6y85iFpylN
wqVhdUej8xai9ViapV0iycQGgXQzdAIZBXmvQScJCifTglULyr8G6Yt1EemTkCYHJUiOFkpNtUVB
6c0GCwlUFPW5qTOZwzhhaBwVLT71Nllb2EdYG7Ev8m9NwuKVZC22riAkzlBm3QnTPLj3hu+z0c8/
k4gku0T+tAmShuKEHA0lzgixDcsulhedJcaOZkyPkhGcYtJPmqClezmFBQDIES+JViMrsyCgVGgP
/Kh3+zTYjD7CRwnOZy5ZO9UrXEUAnZZWkcD5W1+rMMpU1YKuHm+0tnAwbT7nPFdGrdhR4lvYaIKN
IOd7gRVayInyMS4I9ZmUatO3Vlr9MZKC99TaDdicQbVs1ZF8NIG3gIPBm/OtVgh2UxE6IJ/T2Nvo
/C1VP60pV9ArSIvSBFjGGLfy41Pfg6yMis8KcLAwqLepUelDCeWmL1oKujaDeLfSrcQuECRORKQI
wI5786Wszn37OEp943MK0LJ7atz+wQsCwz7k18z6UN5gMvsf7SZT+bMk/Nfb/1gQSOFSDbK7rPkH
/t1G/d3XJhEtyGb07wyu3+hZPxYEOqympmNr+zdWi1/3o0qZjSf8KKpwVVH/rodE/c229gcPyc+P
HKfLL5m5wqhEIgiN8TScaHFkzwmOLFokRr2yPFchZAuxECID+ZX2RROcK/2x3mbtxmIyaD7OHY7B
JYrrLq6Q3KCIGAA2O+NqFlxzyoEP8YxGxsrm5gctiyo4k5TZPBY2P4Wsz6VJY639b0rkjLNLZ++8
4p0Gjxrc6IHQQvG+cLNG1qIzVnzUReKLbL7hfdGDeaaxNF31ZMXvjMVVvaVNE10LG8UD16+IASKE
jR9d6fvUW25Ej0VGkd7tpmtSbri66Yol/DQHhVqLyoaXsZhO43zeQf9Bx9jJE9v7mk7//g0yAkak
hzWa4ROtaDRH0+eAFIAz8XT1kESp/Cc2j+Ml665lRdrn0RMRqgQSDSm9he2V2FNOoGeMxideSNmN
Z5vfxPM85LTCfPHBDzfvPJa62qvfhFtsafLQb4FSsGhc6US/bHDLnSo+IuGaRSnAoGpHXPo7xdY4
K8vNo0mbLfIvHIqsilwbNwdqm6xufMUfULJ6bF41utddsVFaKGOiuChZ6+ckHDCsp/KVtonSuXB/
CIgvtkrq7wCQ2U1zVCSHTByB3BMbEiPdgITE+w8xbjh8XzIPVLG1A+suP1KemeEyQ47B0wHkiFKW
FoW5FzfyTb7VLxliZdfilX+TY2tf5Hf51sXxNjbovuBmV7cAx2fxlnWZUdvVfUI11PcQIZbDg3Q0
Q1TlQbgJy+eBdAkkwvlDqVqMvRZgDXoygzXaYkiOmIFLqCu5LjAfwCuRqOL/vqA/L+rjhBxMTC6m
7ogtCa3uahTdbC3wamGup6dSvwyio+99D4mV7bngqJBsp2Rmpmfumz/9OUIoNBLQgL+bio58Lf6V
zCmiv448JlG6Z2vkQ7xZps4GO3rOkNmVChFyaOFh6htPFZcv0C6aTLc35ktWDvJt/CzNr7FyVDti
Im8DI4pCyPtk9PYnwXdhM5FVrQMkMjEwOWahOv25Gjfz7xkuZnPjx5qlSOwv7SLRRjGTgyTBMm3w
mUrPqbVthYcCxKXt7eDRgFPm+3FM66lGUVw5/IBGRlp10UW7e9Bp4TpJYpOTKy3i59h4o1U1I7IX
3k5gzKive8URdfYoZyRBoHKAyY9M9J34eThGu2iRvyicSBaZ6vFJa+iLthHMek1xpWlyDX1wc94i
fDgL/bGhJSW54PSO4zba05Qd8kNjrGh5MxHxBacjzqKtUto4/2TrtcZuMGMYSYZAqSL+tZIVoxGV
3x8mIn++/e9b1OyvthQcibOcVZknfb9vUeK/GMAZZMmzHaFdYQD3ny1KFSlMTZWa1ZDZw+T/blF8
h40Uxzb8RwXpDNyjvzEDRDP760Dklyv/ZYvS/bqtFd+QT9DUGVvUDOWxLG/Up5LjYgvzbl6O9C9/
BD6/ICZxwH2gLoorbc02Jh7doeUcb7t1szYu2oWiVLtU796ZHDIST5X37Fo/JqiyX5Vmx3yv/sJd
fRgfyWxrD9La36aHcIUXG7QfxogNfMBHbjk7fxCZeKw4a990SIDBGhSdhVOaICCAGWKDKk+sVUND
/xnYAS0rHyUnTcCEwDzZQczgRKfu3tDfPoaHvp/dAAGmzEO3Tux8mW+lfXcb9t63n9ndzVi3mKu6
nf6S3bVL8q5mbvJuOfo5PUzrGvH+ZJcLVua99+Bfin2uueVTs9e31jMEXcVW7PJALNiy2RjP+RsB
mHvzMUMBVLyid0MLqD9OJ+WU7Qk6Audg0iO4Sh/RBigFA5KtvO3L+brHp/Ft2hg7xqG7CdjMKjb3
kgfMnbxFbVduSQU6xxaQukX0Uh9Hp34qjHVOPCAi9m/mM4yoiGWSPnDF3Ggs3hoQd6TlbLytZm00
cx0fkw0nY6dej3h9NtIZlJAPefIqnbSTSkq8vJVcpE8sIW6HmXEJK1/WFuGTfsgZO/g2tnEnWCWH
4KsttsgqDOjva9+FiGU3buO231A9yqf2iYCgIwF7NjHKPEPFjb4+WHeGCnb/lN1m/MdbfUFSBL8j
eSGacO9txafmJr/1R1J6HEBZm1FAhktGXb3Sl4o7orw9iezHwX52NyQb4epPS/+oPshbBnAfLMIV
d8er/41y68nc+juIS1CTF9WLSffxvV5hoXMWOQ4teQOFWjnC4JHP8Uqb9Y0ER3rnclUvseGBK1yo
30O3KC8kV043YCEO9L5ltk/2jRts5kemr/IaMuZC/g4+2fLOHsKaFwKjsjNfb+dUT/Wp+aSOckmB
72XaMY1YoTkCJ5A8y6iwRgGDn3aozIf2kE2fEX1obKjJ9FF3L3UPhBPNlNXQJyL/rT0rk7XKGjQt
00WfSaHiRfFLG2LQoREYNCT5siP5L1HdLNxI6q6RT2NwDsFGpv26n1bSXq8fmcNEAA3DE4l/KcHB
pnZXtXNGRkwJkBls4oBqivdrqmzk/Fqlt8E4iMY94IzGdfBi+MeJWX2IXFoiQwOO43QAM7SCz7dW
jZVsrtRIv9XSdSwJkLXRraLXxlSvMXeqv0SF8hLXCFgFG4pUtPbKTbdBB3NqH3Hbmi3583f0pumW
HNTq2n8lp2nNuAn321e2I5QyJY9g1sUuEsrZ8puOVOYtz8NUfeNwlAoYMIr2ae4RCpefBC9vEXcH
vI5XDNPWo/KKM/K7wazDkGA2iRlLuC2OtAVBeLRe2+dwr7yWNlkxK+u17ncTswVwSBBqfAJz+muj
uu0HeE352uk24p4lhU/Kn2ciblR5meKIBDv5Qds/hQRHpMY3RDh4Qr38RHOMGUVnXUX5CdCKNS7b
drk3fYfAiYFZYIyl2LHQpxJx/+Ub2wQZ/XCth6NFAFZknScFtbo0EFZ5VKUvrUbwoLCuSNtiWht0
vxVtZ1D1dOGpFC6oIBIso9EKLxSzdqZuwGXKZZGuh/Q+ToTVcmAvQqgXx85jvvIR5Lug/AiV/YDA
3FJepFXp9tWDkSGpZeCjfHn1NicJJTzRyT8E4ka30GKXtgL6DGZudFD9I4mI5SfZaHTiEnFtyk96
s6rGdTZeSuEzT94DiD7NyTDbRdfHdu5tK/95QseGTB0b2EByKPloBSiYO209L3Ty8WhYS6E6c5pe
gtqIKOP5eKv9WRKYACEVD3Q77o4zVGoqhB1SRXCqiSNJB8YIkbkTME9McbXSU5fsVwn3EPxgMgFX
tf8uV1chJvXc9o0LNHtiuxcmGZYgLrEuDsxxhRcvs+wyPgVJ5YrtWYsdSHtqTQldYoTPNpEHOasj
2jCalG1PqoQYr/kjVDcIsaZh99mKkNF4OgXpks6gOVzxz0YhW6g03EesvRrBIUjDOltWa5SjqE+T
dN0VVIMJOK2w3w3WYTSPDW1osd5qycRHOn/2OdRN9bNKq5G+tHqMWY7xwgnmpwdGrVYXSiU9SXqA
zuusDOJ3GbzE6kYwkJumOz87qzowtPg5lMgtYxvr8w3gvacnOs4b3unmt9oYB9PHtbYh47TnDf6A
BYt9B7Egj3459BuUgQS/4ZAL+g1uLaRrlNgo5ABBkXOH/Yu57lmLbJICx/fvWfSm3wO0sV/ZK3+J
nR7dp7+0sI8ho+MSuvUkfPULKS0dLX1HH+6Jy8+s3kDkQ+cq52cxeyrj537EQ1NFb4nawSWZlv/g
FgpSHRHzkoXziVLyf/VU9RkE+of69M+3/1Gf0jiV0JIRYo6NS5w1Zb/Xp3xL599mKrqC0+un+lTR
qVwllFyE2/wHtvF7D0Wnh8LoiDQLJki0gf9WgYrg7dcC9ZdL/6WnOlhNGA9FZxytEvdqVpEiahJr
2IzpQNN+JDrH7MNtkehXv4S5gYyiNrWTPMSIWoH6Duy2dRETEFkYISbPOnY6kR9MK4VgyqDiPK0c
kjHeCJlKN0WN449A7iw7k9uDmPUpwG9GkB288R6iRFEe9dq/+Fa1w37h3Usj2eVVU4MYTzzxNSUV
aRNXBetnVlStm9YMVqu0ydepHqGVCZWj2aSnvG6Z6njbAFTIYtTx5FceIYTTnofp+oZyl8TyMOrk
ZdNiCQbrVvlngRonUoEjJYOtlN0l0RW7GoONgj41GmW0R4Er8pQUercVg69MPAT0WXuWcq34iiyE
vpG8bhlaDGhTooAY1QY4XF+jhUiZLQWdXYnSuZ2EpSdnJ8lPbd/HT8y8uDAJPFWosETCdzmvNgnJ
y6SkikNtx55XbaCrMx/xAMqJn3Lb0jEAkNT1dl6ii+iQftdwQMkv7RJpbWokMwHTaEv1EqXxNpM4
Iw+Zm6d4w8xpn7fVcSQmu5cNe2pJK/dldE6I0dMcuOm9Nj8jBBhF5/Z+v4tH2hggyjTs/HL6VKnx
Ki4Yy+TVNmYb7Mh+zNRvn3OwSnMHjYcuHHUoe7F1/E1SL+iuVr6kcWMPA+PtlkUUsmopHpLiZIIy
NCzFSemZjzHKK05CYkV4ZOkR+oBesnqNi48U24ug7Txijdq0pdlRUM8Q4z0VyGpAohM7W5eE2gE4
ZCe2JibowlqLMdLxm1pepjRbed1nhvp8kNWTwBDJx0koYw1kDILuzFz2GuypanBCH1iUzk4aj25U
cxwgd6Rjuj60gyupGk5zFZu54EQdscnqe12Gy7QPz7pKrDQs10KHcziBf8WfB8GQOd1bAjEiHtFa
7z3tEBHB0ujBrokFB9nqMjap87LGaYDYR5RfshU4vgTK0nhPcAkWQniQMGH32VseNqsQP26Gvmry
kasLl1hKGKbKSwvbA+36ZU8eUWoKS61sHNHYlBRymcRDjWTX0iTHiNHT6x+G9FijA1et70FQtgrD
tkrxaXRtE62GvYtilFTtDKEzbPN8fJGgaAmlTxCa52okK1mABjX50OHEa8bHkpxQkjWcCV/WIGLG
0L91Ij5UEuvyeSiLil6RvwYMTSlpcVVxA/ctBNeye4qL9JaRCCgjGtJlXmM20gYvXEAIkzEgLQnU
awih2yMBV5v0Bj8GqaO49Wbhi1XRTkXJkJkHLaZvhkFPNYNDSAkCzRXg/kiWXRE58axoiD4HlSNG
Sd1eceTGTtEmZGkX4bpVEHjBmCQ4kuC2aR2EFOorUehg1tzrHJ4/Ko0Yy4KS2SYnuTGH1htii+4S
kidR0a6JzqLOxy2mDJZui63+lDOyCNckaM3o0GXEtIeZmQugd+3XwyaHZms0e4EXcGK0rCELMXWa
SJXlwwLGZWmSTpIiMvHeKvkoyflSEKnIGdYkAkx+5TtjgfIzjxAUb19jzqhyZlk9B7qOdxk82Fpe
+17+EUbTtkbLYlHupW1O9jXdsa60Nk2FRNIXl2KnM/bWV74lEB4zGbQbhI3of7aECQyXviTEWH+Z
xAbxSbFnvdS9x0gwlwn1gVRifvTfK/9F6dqVCoQ5pqOaBx9dMNiE07ldi1lAFlyxons83Dryjuvw
bBT6btRCzkWZ/NK3NHZDvJu8/w3f3Jdh/CDSfFSVdoVeBjlSyEMmjtsn9kapC9u0PDuUL17brSyx
3WTVmy4/WVhExdZfDzg9mAK5MYI1L7rJ4WOvW7ZPXZMlpl3x/HrWuyWLrHHCKsnLSzgL6QJyMUcy
fERzp0wjacKcvvV+b8T9VRtfs1Cfwy2WsYEagXVb106i5y2s+FhHpC0Pdqk2S491ttdgONBA8HHI
Cr2xGFCdWQSANepG0oi8Ealuk4AMBlNZpBO8aQi6ry1Kby/CeurjbZ/8I9J5hoQeMtPaLlSatd0M
r6y5MGUllMayrcSFooxscAk21ZiT6Xc45SehKHkaj4PP0Vau/c+8MbVDa3TKRySjey3wf9nUt++W
nsHEzD9jLXEVSVr1/a0FBJ+UX7pB4LLazBBn16sFIqvJ7bBg0spIWJEI1gkUPE61EgJTmcUu8KdD
IMRsDCypaBuiQboYmISJNpkH/wsi/Y4saOT39kCbDOYNZqrSAPDLvTohJhiDdlVPyH8hwZK5+OyH
nauzHSaet4yZSpgcrcZrhISpmSG2sbUIFHWRIwcOTNYVNmwNSsDodA08qAYugZ7eLaTxCyXezjhl
FmQCVaRReba04j5C85eYJDDCEKYQcReH2hqBYVDfVBVvzeRln1Mo0Xvi0gtF3YDyxw+VheBRo2FT
pkZFuzyoNsWQ3HyNd7uVQeDJN37vEbHFwLao6LGRqZ4VHFMno4WnC1OBMQZq/hQvdWrSyAfhiyY5
ecnb/qXJeb90RjgQDiAOiFHp/FuWTz0evUQkF7AQ6eWTBzbRmWohe5PK4amJrbco03o7HsabR4qJ
0WjYp9rdVBCjEJXPoj6eOsI8+55lRE4/5RGdHsL/xT+4locdRluX/i2sKkTtf91rpgdMRf6HWv7P
t/9RyzMOBX8nMx5n2wTNjyDs916zDAcL5TvyCKKDfhN0/RiHGrOowrTIplMUJrWz+/PHPNT4l4la
H/yfisLs79by/8fdee22rmXb9lcu7jsLzOEC50UMorJkybLsF8JRDGLO/PrbuHetc3YA6qBeC65a
a23bshWoOccco/fWiQjgGPIXy8mfHvvcDP+jQKIMylarphrR7S4nV8UWnqqXyo/BboB/yZ+V3L+f
lHYvsUF/p0JmW0/3pbgyz+Lhjkw1WVpP+ffwgtzZ2quvs+9wJ32kc5+6OSg+kKxd95IBJsd3/iE8
CbQTUxc4M1R15lavw1nZKttpmz5BfQFWXftmhQqJpo6rp04cOdVFvKZotrAebh6pXepwAyjfbZa/
YjVes9QGeefWy3QN+PPEygrojtN9+Y0w3A7t0dVR8YvLx1Y9CefJM5cfEm0sbJRu5UOX2g2baK3Q
3RX2sRN7mYOj7WSdNXrD0qdwFs7oxE751Xyb28OSRydwqWweh35nfLDp7x4HCXWSY+3NI35DHu4C
lhQ/Wzq1t/ZT2w0n82Ky2vZwiGjyQUZSnoJLsIpcftPDCW/duXzTVXJ2QT+0TxqDIk91767lytCv
YBf4nbriOYWJRWt2U2zk1/v3FMDId+7sAR5BzLTkZszTp7rYsiVajGJHqBGt0h66oxjSnW7peq7D
D+P5US0EUFu001+AIx+sjcJr9jI/lOrDfA1e8+f0uftQHQZP2UYGVE5DdjxKb/Ptnu+rbh344KCA
7ftwy3i9k10E/um+bL3ypr31x8KvgIJJGxRaATk9w2LcfaBphzb0AZKbwpZ5hDs9zZdVSmSg/Q0O
QgfxZdmBA3IMiBYiFB5K7cR7+KPSyChzYe0olaCIw+TiJw82ZjpeVHM53EJ5ka24sBbSJv0O6HCy
RFejW/ygVwd4hR6HDgloNVdyO32BYXXcAp53EwwXi8czlnfrGDmUAIvRAzw9rBsXypJpQyyMLskq
WYHUsUcH5v4CBbY7Fw+b3rccmVFlswDXzBeKxXbJk78BjMS7BbOnh4qaF4Ruo827yc6f813ExQkI
cjEDy5h6aE/6a7IcmHmgSnHV5Wg3XnWb8UTl4oP+9gKg3PPk58vAmfvgzp3u++NMdRx7fKa2093w
QnrBtJH8mk5ywjCkOCSnwLFcnn/ferL2lT+Dr2agk3I6Rnbly0fNxZ9MGN+i3BpLUoQ90R8/hN7+
iRd7nesncMwjD8OZte3w2Y7mMTr1uIqRNJysF+kjdgafFzvAoFMLT3gLCkoYy21P3df4XTK6oWH+
gkLQfOVqv5eL7APcHVio9PsChosLCaYjNQkbL3Gqt+DH2sQ3MlBh2DE12EiBjf+gaxYJfs/50AKM
yYXFS55B9NwwwIWEx8VxyA5yubBYofbZS37TL8NL/Z1BLPiAJqJ+yV/3LTtiuoUWDMkEXXZMqMFC
5w4RX8DMiGxKVJxf8gU7cXO9b5k3My6X0gXYPdyaX62APADanmO906bmWIe3o369b80znS+urZBj
uN0fZ3TJhyxQwrm8M7kR03Z8wfFERewmJRf8BnwIHWjpjV+p9zbtj3HHk0NjnTCf9pmZ2oWVoHpB
oIWUhCQlTrjv4Y/1jp6hZzjFZKHmLU5VZDcfhCSKO54raj7ec2Ruta/ca7wuhempBiDBmFP8B0uw
BGuXmoepVSc7xcR4TuA+5IuAIvKnJ2fsB5/O7v6MzxyAXAw885Ung6cWnB0Hj5o2NpRP/pvC+uv+
ff/WqbaJ+EJB7hMJscTSzUX2zStRfRgAdGCACXteVRW1e89ru/+Oqjc6MYupzNcy67MBlEs27W58
0SPpOBbpW7FqQRrrFW+0OFvQEpG4lmuXkDpWiahjHXwMhxa2G3lTY+AnSHw5u07rQQP1h6ExQXuj
anYlf1cT8/uR7E+n5FyfabRRyA54G/mzLDZkdaOVs0vegbPml31AvduFvM8UvFyEZDoyIoHU5nhR
VS7HTeOlOtQnpka1sY8ejpCdJpUw063EyRBSHWCaac1pIYXUA0rgvbvCYvGyXQ737FX2h2Wxv38t
71/1Nl8BhkVSN6PkwPovuEzq3OPFvs9CumWYmYgdLBYmVfmUGWBgbqN+V6UbD7VcTvU56Q/4sCsn
sXCOR+36VRJX78F4nkgRvjT4M6CwWD+6164KlgrEyHuU1nTbz5PixbqTshpiEGJpap6qdWO3kRsh
Vki9lD6R5mb74FP5kX7oz0zzH8OPsdSrVXpfwq855UTMMhRKoTDPf1bXfmnmtqVf+mRJZWBdHiQz
A/LiqEcbbakhf2z3OYM8Dvwl65VAo3jRW09TvwWwO+CWWee7dtfluxTS0Vu1KQI3Y/PXt8dAWJrH
Urcf8/hg0bitM9nF4n1yodcZp4FrhEOiWJ6In0PNca0rxzpJsN9YkdUvla2kaCNWN/Qtj/DARG0Z
7hmXiVTiPBwGaqviqgM5UZicG9GpXBa57gb3yOnKTy1ZN/naYOyj6Y7KfAqi5vKh76LBvidIlnzW
WmY50itZWLTPVdWtxCeCz7pbEXF+xAbC2fm+4s5nwzUJ19EbK31PNU66Awu8XW0EXrlEW6YNW8oQ
4NIwN2Ubu2qeLXm2YJSzH+P6fn6ku/vb3Y3eWGaTYmuktwEmQAPHMHHul4I5BrPJBYYebEOCnbAk
DNuCN3jb7nuQNfWmA/AAeXcxwKA5pbI7Ej5COjx2Df2JuMeWx8b50W5lJzM25coybcm+d3ZJEK+0
anK3NE6nYD+xN61/QycjY3V1FqfgEl6JNlJOFkOxZR4/ybKjjxvdA95rP+eeuHiss3V7iN0OBXh7
BWAkjg6Od85swnJ6f/gkP4keYhjlateXelXs86N0P3Edqp6wziy7ekJeqhQbNEVfDXFO5Ls81KX8
m/Fs3nvT7cwyQvG0RUDFIuqMvMkpf/DMEYm8MNb9drDsdtVuuXZTfoOUL/uL7omOYpM9eRHgNVIm
Lt55Muy8wPm5mM1PNurf1m4yj0jkDYMh/CoP2/ywrsXeWBN9QasuY9JYN65Z+0pmA2gPeFZlghK8
Zj9E38ynDHyOHPB1AlVWFBJuZYPjWox8RA7TwjP9Myad0ADaGya6es357u5IaAJ3RuyXZMws5xyG
rbzBYjYsEs8wXaFfcaqUNwkpkLXpFNzFVWxzYjP1pXR/6W6p+pz9dMlm0PZae8hNAFwv5Z3VHZMT
6o5Xc3SkIwoHTulat8kVX63VL8NEwbCodjS2julFGxcwuyhlqMTscBkvCeyLPE7JDK/iJau0N1Ac
hxfkEOlV+rTO8ap02xm/tyf2xQeNFC+/Wl9YRV5+5hqLYg/8BlDOYgmO6eNxig44ET2F9sWyfTEL
tx63d+AUIBDFBbiLcE1kceQknkweiVftBvbkU36ozxH7rB0uBrcNDCJx30rOG2epPym87bJLTCdJ
++6GYTmWLObPkbkxyKKMZ2STsXhQD0jRHioSQJgCTkpYqhvj/olaURDv+15iGpg7UXW+s8HFJ5Oe
v4kZqzjdxW2dXnoKkujMMWwBSqLL3kf4cHMYZtWAHrk2tffYi9WwDruDYlSrfqXhUuy7NfPBHKJE
iw680F75s0dsR3BoHR1mWFSIGIyCX6HBPD6s9SAa62lsN4+GF6l+e0wdDKZNj2lkotyPB/zI2YNG
z0TXYoiWqlZvCnFjbWOJTVZ6cKLp8nitB+rTxIWkWVdQG6eGLjwewpXiJVDRNK/zrC+jAwmpcjEW
S/Jkgn3llb56Cp4VwL8SXt6+mK3A05EWrXZR36Yj/T11b8nM5A8xHi8Aain+3VwloNJJ37v55nte
cSezgaS96S8Cr59EEvki/SyWFMK70hXOXeVMtw6Xs+mmtV1vrAvm2lX3HXmBXfomnje/gF/Hl+s1
kgX0HJM32mQprbsblm6QGuMHshU64jzAr/wn26L0dFKPSVD3Jv6GddT33DcrhLy1iElNoRhHs3pS
PxhwsuJV7fk/uG9BK0DUDQxhJP8x+fvXfQv8GRzu/9S3+Pvtf/Ut5kGjJcoatH8JN9vs0PjVt+BL
hgKnwECvzZf/7OsAOwVHCr02wEdT5la/+hb6PwyT2xBPAopAwhfyb4nkfmtL/EnH/ae7zk/9c9ui
arI+aIsGjjTJ7MNe44z4YSw0lM1D6XfKMal/kGqjrY7LlaK7hUXiEe6HTS6tSQ0D0UioG5G75eKN
k0p4nEKOw5vSQDRW2qBqORRxEuZogURX+qJdacPVWQhQl7ACS+HmQd4veBcO9HhCW1fpb63+qrPX
rrDMoxKlZY+sF0fptDalXQUMwLr0d6hLuPiRi5/4IOhNBbQ9OoLFobbesfH3W/W9Ohpe/DqsDC/x
FYf09eYIbL9Gs3TkDb+VtmxknuaJV4nRgexKzrDCzhtndspZkKQTO+FDVDjFEHO+oMyOr9mx28bH
ZF+GO5ZRw8uOJdJdB0YOHyybhUdZljnjPvW546m4tjb6umjh8mGHZ5kh8hg2H5zIWRVoc294xDyJ
GcslimBubyytjRXxy1P2R3KFIkfryGPYpOkm2XSH+Ea7XHXHPbemDarZ1N/BdcZdRgbALI4dlMoc
O8B2W+i93PYpuBaMKqC7Lu6oePwGQ6AvqPPtCnTW9OFf+VUSQcJrQ37ip4rTQttqW57GRYIjOZu/
s0e9K9sH+OPm+/BlvpuS//icv6fZIpoKVnzjCAKs4pb9EZU1CmcY1TQ//FmtjEY58PqCGsqP4QXW
r6hgyH8leEKuXGuglYIPmoDAbCOuxHRLga+Gm17Cgc5n8NktpqfjeOAbgyM6qt1smkYkAsaSR8Px
nEZutrkvOVLRjBJc6yldwrym1sG6bfoIupaUPBaEJOzMTAS8BGHIUfwSrmlPthb+5zfrvX7l3uLW
Txc9wm5Uj8GWextAc1Chd74m2TPaKPhJoot+u5ujcY8SIE7uqtG90SyayPRCmz5+ceT7RAtublWH
opWWiQlubGN8twfNwpRPdHJ3YsyEuZlk5mpLxmbmpiT9erpPjBZK6ArHt08bOY7nc5L1zXltvjYc
OXIGzssqKNP0wGeczI151j6ZQ6mBN2+nZ0YGz+XhuTgBlXLrs/4yPCM5Wz5OM0o7dJnlxaf0DMRJ
fKF8yBYV0yPjn5hhb2Y0JefH28Anz+UZxGJ5bvkwaEGJ24EmD7mEPNA3hsZAF8O5CSdcH5aTF+3Z
DFbHwON1ViHUf7dHiAbJzah+6tatlMUMn5B39BGUXVTv9efr9KU/837Xp01oOV+ncGGvXz/1YDVH
W1BsJisVSZwbUPyBluVKkRVnxoTzes4Gs92wnN7G82NkOOU/Zi8HV4Ns53hH2N3knbyjeiHADlzZ
Cc4HO2RHMc1+LO4JL5gpJ9yAwUzm4l2gj6LixlymX8OSp1iLyKt2sGGhYW8YcD5moTt/8u9B3ZjF
jZeHVGUj+eYlqoUT93jaZSlGdpeXdjR33BoOZ/TRPN5Rxp4dMXeN/lZCsH5kz1Fx5rA9VVwrvFGy
NSVzRSNoRL+1mPkdJfpVZcnLOewzF8YrKT6sHOq6OTWk+B1nwoOdZIB+gEY0NvgPoqSqdfZwjMin
vkbBPMzPBI8RcAk2lP4kMhXkjUfWWbUACYiTBHE85pjf8CPjU81/e5h2Fre5AnbljZl8k97HOj6t
WAZpTSxm/TyKqr2Oazbcj8b85xTuzWpv0V9lXbHIllyyQIx7xQmuv69ITb9klWXhAHTAUsQ6L/A2
qPbIHfn88FW9TqvuyD8l0pBPxd3hfs53jHQJHkWGc2HOjZ0fjsjK09g8AJ5IPsmbmi4fNqLBIxux
XxC6x3bU8KRvCK+ujxwCXo0jgVAMDy17HNud6U+faNoe8lUAU9ehI56xDCw+dDF44MRXfMq7/KnQ
tvp7TFOxucTzQQCwCv5oVMF0zOmailu1vxUZr5Xidickw4RKztfE0vTjDZdL5mooMZNtjdRy5sPL
N9qurX+Kd9kuXPNW9mU/dzBIMNHGRyGHGy4wub/x4yqSdGzKr8RccR9osLDfkR3x1BCqThczpjE8
E/Q50yMi3HCuxBUTM01Wz8FgB+GGUAzg8XDmWQpTUh5p8KKleeftqTr6fBF3msgolzjBK1eW9T07
PRpjH2i+Fq4y9z+54oO8xFwIoz+xcYb+r528uCega/654vvb7X9VfLI4S8ssfXYF/pMA+qviY4gF
ME3SsRDL8zSKMvLXpIrIFnx+ElI1BcqUbvClXxUfkyqMv9SmmqlbEi7bf6fikw0e2p8HVfy0Pz70
v/C9jUQe6qDvSFkbyFIZAg6OyiS8SaV1NTlLwYnqYVsUj7Wc3r2iGIRdGH6NFid1y4AwJi7ElFGL
XuiqUxvs0Pf6UBhzn3JOO6vp7WpgeaaSHeQxy2753ol1Th70g64klFqWAJpG6967AXVw2CLxEORJ
8CoTUglqOPtu8d4qJ3avgkzQQiAU86fg3RlZ+cDgFS14iu9HiIMXw+rPSqTq74gGpxVuNubl+RBA
GUWtHRdBAXOl6HdqVM1MwlJkMFw1r13bEXH00GbGUKc9NUV8S0aSmWTyX0ZRepPuhlv3iMNBkAeS
5DZx5j/mgGO0EqJTlzNDNI4K0uKmp4ZmYTkNop1IAfoTCsdg8A0zseMAzXlOhCdUTSQpZtuS9/e4
SFLhK/F0HmJ9P9XiOrmPTwn2+zKg2mupbbqzboK8pDTEQ2Vl1XV8SMvG+IRjsNJi4wRtvT2HD2TG
WjfcHmKwjHoom7QlOjNaq51JBZH6ArpCAEJ3ntra/DapT+7FtLPq2Yv8gSC3sc1AfNdGlSDSHkIR
M1THMuALRaI+Le+a9jlluVcJBROKWL1KPJ16ZzqC3KzSkElQpzjSDAAjDEeOCPJGURPF8RJ8nqdE
HEvT2BXIdE0TwvpCPzFqFvSvsX4cpenBWb065o/HrUEN04y5bybm5gHBIdb69ZijUU9/LA4YJaeN
qG79Ry/duqJHaS+khWdAHYcYb0+mSGqZ5UTGZ1zyurWqlwrUQDmRPlO34iVZ5Yp5SrTiBsnC68yy
e67v4bmN62+dfLNWQ1qG/9IeJ+WEEhThIYUUzUE9QSSifxWN6BiTinMRh8usawD8roTR8iF/BJlm
h5JBnrOpqdxedzMzf86KwsmV5jwJwb7IktdgFP2oAqeVt36iDBxaLLuMqFTSg0W18MiL4xT0Lm/4
83QvvnOTlFwldYkgPSY6mjLB6KmoZQyQFVuRVLuqmi11tFdmPB2bFHhZK51VUsRLU/csivPs7uWj
7Jc5QolHtjSEm8ChQ1NIToTlbYUN1ZimgRuLWuVoVJqAENvC6fqoFFiic2ct0fExRDgzruJUbRsm
j2KnHMasN0V3NDooX90diw2hb6IEJJ8hXzSBZVdEs9l1VUddrgsDrCTLuN/uWjoyJ+C3D3pIV6Mv
1f9kjfPM4aQLIEkWymHNYDP5F2kSGlkOf9lt/n77/95t0EXo5FMAwJZlcY4G/O/+gowuQoFQDZ0T
v91vX/q12xj/UNA9zzTD39sL7BH/s9uwNfHS6wp9EJQW/1b8KVn2f91t/nTXDe0vu405hnnWRH1z
qGo/nyfNlSP+BKNbXtlptNETDSfSF6jb2gc5vYton75LrR1lbjdsrAGpQQa/DF+x5hah29yXJdZj
o9yp9P2Iywsdbsk3l/kGL5VQrdhpJnOl6puhvPQ09IZNec1pRyvbONlaBMjw05g//BgLdX1/aras
3rb1Kf4ggatLO+Xi/RQ+kUkQhGcxgKRHfqszlxY1kiX+nTwJ1QnbhrlOMR68p0/DdrwqoLXqlXgt
9yItguzIvFC+iu60BTHt13vNK45v9V5AzJvawWMhsWCmHLCBUs13xikXypZ+p+WRfB1tmmPC/+ki
hHCFR2fODOtJDhtoHgyrdv8mbatjd4F6OP+o7tJcpq2XPzWrEhOdcNPgb1ziLxZ8k1icheSx5EaL
jlH6V7rvtsg80r2+pimx0teY/pbNFv+aglQQhSG3mdunW8tc5ZnLJwvmAR6V/E+6N4ZNA+yZkIH1
4/K4GK3Nba2lmC2Fzwm1K0nvk41LUVDoCkhe9FQDJmZGJ18ymvULCDccFhnZPXGsslkohCvn5GYh
X4SrYc0INOGaf+pbfdt7Oky6iUSxz/GAKqJBkEDcA+dIP+PEa0fPCny7wZUvNAswnH0xaW2ydf4J
9/HuIZ7A9T5PCbXmGr4/NrQjhOv9O/NlDlH1fHin/WDWy0e/Fa7U0jMNDz3Ja1/64uo3A3fgHcm9
krlz1nt/xLKN65C5pzP3Ijb9rZuDtQLO+plPuNdGdXgwdAeMZ3Um66ElvtD+4DbI5+I5xIv+RHqb
nwkkll7+yWfE1azpXcwahyDAssU3800Y6nhUn/wMg9l45vOP+FncpMau9HuOvh90m1fpR07Pozlk
yNXx2rSml2NEXPHJ1re+OS7ispaIUuHMmrnB5vePeDOu1K14oRuh2lZ1ND1k9Cqpc+omuaWfQ+lF
/YKtv3lqv0jkfJeiHeC37XpCn8QoqWG46wtPdFQKY1H40p7iCFSQ5TCNpbViKo4hujWn84wgCc5u
7aqPlgUxZzSdaB9J5zvHsC3MF3VZCituhDaCbD6eKp47l9qj5C/0kIFHjVGtjXEnfKOUUXbimRAI
vj4etNJjQ+Sfv8H9UCc0S9XhD47Kp2ge/SL7Dp8NdaMkPx0RnAAtpe2QLpEe9J/bkoQucOPP6S3b
IB151fYhSU08Zbw9mL928JMWCEqiZfZB4CAKhkZZxSIaI1d+zSSXEUnXfmvVZlT20OQf99cEh5+L
HMIgeo+R2vG+nZYqkHBpmWz7M+dBnkxO65jdafAwPTY4rD/8gDGj6VdrmjyIvumQBIIDZ5Cv8mp1
p+lN2jGz/jTYdGVePf7uTrjxUb/ObSI/CLczwnFWBzHOc77nALnBjw+hR+uNZiUSxoV+qHpHuNY8
YYuzBOCLsAqOixpOW58R7Cn+tlZobsLv1mdgZZEIJV7ao0i6xbDsD8HGZARferln+tr3tKN3NSy5
z5S87W8dJ5oP4N0PELbP3Yk7ZfKYGk7B6SeNiRt3mOESWW2lpz1Pb9Nbf2ARYc73zbdS2NLfKOac
RTAW4pKSVVKcW2ub9mZu/zo/8FB9pTqUMUvYYBM83/VL+gIy4Kz2Iu6FyYQkhjA4XXU4UvLhCVpt
um1UwWnjmyK9GPlb3dOTHHl7M/qj6dihFPniHzjE6HykeL7pRoU7IkryOSneOFVXxXCwO/QsF5W+
yLc5op5N9EJ0PRmQ4h34gz21l9Ia7LFgtPdgzR48zXk0ztemJ5ZnwbjvVcco2y+4Ad2IcTX89HD1
bwa7UGW3TnkcG7/9aD/i7/bDoAG5C57mFLB+cz8Ix3Ez+r9/iP5/8klcUiVgAMCZYOgh1/yXtRG+
K2qVP5/E/3b7/66NAAqIqsrZGUWqqf7R/8UhHUC5KRsyAlBABJQlv2oj6x8qoGQVcgGxxLqu/qE2
mpO2wGxZoLj+Ocz5NwAFVFN/rY1I2vrDQ9f+IhmNy8jAnUQ0zF1mHFoTmdozsy2bn0Ybzn1GUwvR
USiBDUgnBROFdC6K+3Jo4ktoGb48vYlF8qlyGlLbcTGo7auVlEdV9OOkxJ4Nfi7iAJcils716Dho
CAK1O3I4y8vwEQvm5GpIQGZPdquO7kMKX8T+YQdCuAsC/Jj4LXB4aLTJ1aViBtfSEFTEGVjIu9rc
VaMxH1trwlWhz6WkHcdB+nXH19v0QIVNifZmEZPMabkQ0V1ZSk5TXnqDpTwlDVt0Y0GV+lG6r1hi
qiqiSNAxOYAS6IktLzQOLeZVV+9ModJvLeGArSReMDFLqrJtUrBjRyK7nBTvQpLoycpqXjGX2EGs
nxSESV2eA6weoAKTXBUMxl4haahOuLu1/lCoQxkLX0cz9HSD0fvwU1VECGiibzTKcxbRe5bLcol5
5VaFKEwFg0LijgHLWATFkxpdM56JsUaQZ8W3sQtddaD3il5oiA4dWjmjTXFqIw4qpKUlEemh9V5A
ZFWPhcZUWOiLZqWBUcNztx6jd5y/CKiQEc1lIT6kxFLxVTFErnS3LIprYl3vIqwY1vAxxlc2elXV
DPZDLz56sXpJuasq4nZbrO4oUrKfGDxiWw12NdKDHYiijxnmZcZ31D82DxGdCq6edqFMKd4ZiNnV
VxfQZqQCUcnbDgRIADVtVurVVGs2WEyKNFuZ0bDS4/4041T6h8poWgjf5KYpgepooYzbbnrcDGQF
uI7f9ZzcbRHGW0sX0jD9ez6uywphKKSELJTOoYjRpl638bjHbrLKcuUiihbRX3AMgmip3ZGB0CjN
TH0VsX2Vxhc6tV2sdcs4R1zYsOM2pVf34UXrTb9Qvx5Bhw4VIHYfaQ79Fr/svsUAVFuZfxvpq5oY
mP4tV2hq/zHVWwvMWyj3i077SY3yUicljqZKXAQTWSVcYyOd7dD6mcZbqCDgapOLCpeCt6EAuVm0
etpDQNO0xCMyy86ESVxGuAmwrJW8Bq+9+c0R0E3QKSoFMZGc4/WY6Uly34wlOyENsbyFjYOvbERr
ShNOoKMbJZX96AEtCXTZI/VTk59DxmrEwfG0FctcT69BK31kKZMYRTo8YjjELSO+4EQPyb2TAlfH
GyUm9baMnwsBHleMkKxBpIZ8INB+Qs4T1ggpJ8VGXtMHGPMBdoMe4iSS63M/6qcOwUJZT/4jP6t1
x3mrJfALT1I+PQVMuBcPLtsRe9JCyKudHFYuy9tRU1DIIiCLH8rHFHdc2xd4oruWqLspmbZyhpA8
J05mJCIuT5nMjMpGwlukP/SXohudUdLdHNNrnhZAHeRj3ow/GoyRtp9WdYhnu5LYOM242gVC9XmX
H1tBFENfNpJlOlth1Bh9bR4yBUnXSZRibUN4J3Lh9zep+YoHTllW58fx3CQB233nhWt454nGRpLE
s2JxIspuolhi+0OLm0e+WQ/OwzAuIqRNoXqOKvLfom8tyH6wmCPh1j+SxCAnjEsBd0ufg1UC5BJi
qYks+KScBxK9cYQ+Jn+FiUeG6ohCOAjNJ+IhvtuEuhI8+tAwC2AuUsVUReWPatarQcue9QhpR8fk
nDCUIgM4qEcnC7STwTI1mdvEKJd6pyFVwWOP0GWMXyVzoJYdGfy29fmhkTojiFthNqjhHzZGzC7U
NpqKlquv9jgkKb8w0Obiq4qoJjPGnyDQjhOrslFkL2UtH9KJyXMRRX425wNPHzJl5NgWkM2gbOux
3UXyV6R0P91Etdwz12io9zkCyzUwFuZIZsHMLqq9Ple3hsXUpYzfwoGlFSNCArlUYHLTPSIv6qqX
OqIyj9GfJco6oo33H1wFoegwNeIgAIxSA/0v8wgRBvFfqqC/3/5XFQRZlLwxiKUyvwGhCVXGr3kE
X5IZgABwkg1N+c0e86sKUv8hwgskoELCIv97X+lXh4gv4aaBeMhI4nfs079TBc0KmD/PI/5014mz
5+t/4B0XXWB15Ik99l1xYG8txOPIqEs5cZ3n++ThyyncFvbKRcw1+DlE7+FXteIvkbdXeff52iQv
Ksb3WL3TRWlsZ8FX6BYiqVcrurDpw9eI+RXp4fA9ydNMJHLpihQXo/YHDvDbQXZKeamErnELST6i
CUSTijehvJjqVaZ9m+gqOtPn9g3+SDRUHsfuRWDa1So+muLqURfo5xDa2u37Hba64FK3jWzqXxKA
+IBAVJeECt/yUV8xO4x+4q0Tb+WT+VZ3W3x8D9mPQ294QqKAUsKybCbpjP+Qw+E15RwdbwLRYx1P
b/ln/skJj0bH+EUbAXtLRQ40iYRoVTiUrjgXCm4e2gagz8EtmT2C8YFwZO4Yuddk2tfLgnehh3df
Q8wjLOXUN7ZVu+L08rhln+qurhbxSlxPi9L+SH3FOCAQOYRw9kh1JZu1NF90W59OIQrE5wQeEZ6F
TaYckCzHCJkDDqJR/twzPu5c/pfHDmSCnfpVxbb+VaNKg9hMg8QO2+8GQ3AvbY0nBN5jv67aK/Wb
r5P8Ebg1oQAdDDeqUMAFZJNPp9q7IzgkNZzRsLQorj1fG21gI3fzwxjfYK8YP0yWhp9yW1zFG4LW
liRreRvB0qevdd+RsrFGtLRUPxEt8W9s0vyM0Suuee1Hl4n9e4F6O0So7LTg5Yklj57g8SOpFlfW
MlickVei9KNbQqMcRXHqAu5H6s04ISyvnPit86yYDs7Fz6xYdjsySsZ9fIXQU00r7D0tw1ztRLgE
SnjDeVwntpPdDNZxH2zuiwpmLT09Gn43Zakf6leZEwBOGnvIoRT44Auwf7w0vr6aaI+6gzv94KHu
qk/SyhlKX2BkoUwencfT6NCPdIZ3Yvdm8QTJ6aLTSH6B2aXjP2cN7g6wQbMvjzidTZhB79o7BHrL
UV4VcUPpxQcxuf2yex2ftOu0p50TfXMA1y+AGMej9oRbg87IrJC3C466R96yZyqjtN8D/69o4FnQ
xPwQ/KMlLfSX7IRe9B6vEDsgklRWLTt/va/QQvEE6x8lE/Ub/NxlPjrMfdAxQOZ0ox8iiKn7tWdQ
Bvwm+aBnN/WD/Ds0s2w9EiXNV5V7XbfSVoErYoJh838aZTY5AsB+9BeWiKl311gXXHN33aAVgfo/
tad8P1FaCMq+R2+r7LMY4Vti6xlR5S1q19i+918SiMYeZBwdBqbydIugBlzCZys6asd6IxmUPw8a
PX7Ecw47sXzRn/6D9y8mCZI8711IFsn8+l94/agt/7J//f32v/YvhuazOBKKIFMJiXHG/+xffIm2
AQBsnV/9uyn01/7FPJ2QbKLGVEnTZEOBavhr/2KeLhIyxrYzH+VhEP4783Tpb9vXn+/5LBT44/bV
1VWa4YXuDgEXnwoAP7yLJM/eDx1wFTlBrjKGbDaUTMSMzSHGiIpDAKaGfDbQmwX63WtzRqF9n8WO
fNd/F2V8Dv/v/p0zJx3vefZ/4Jkd8yhr6v/6v0RT/XV/NSkX2P0lmW4DiQd/6TIo5qRCUgqxkRro
O+txL2A/mdo4dEKQTnX8XaPdCySYCo/KDibShDLsBSJLFeR6AVOVJEFHGolErIiuUKazqPFGlFno
Ht8g0N1Yb859POHblPdpwuMnWrM3911ufmSIt0NYpGWSnUYj8HOlXyf/n7szaW7barf1f7njgxT6
ZnAnJAE2YCuKajhBqTP6vsevPw98j7/YzqncyjRlO3EiUaIkAnvv9a71LEY3kL13nfEgq4427pok
2VVW+TRG1joPLq2El5mBgtw+yIO1LusCu+mrjnNtxJhTI5djB53UhKiDJpGHpdpbRaPUxW/5bE8H
cEAgNlP3gdjZ3qA/4qZdlOLIePgaj/XGgGCrNfDxiMwAxUnHG2EnZFZ9LwJrDMNu15vQRpp7wFih
QAuPORBN8YoBJgZT2Y066MNWdlAmbz0C+qNwaTKqZUFvm2jlH1IO96PPnn0NJqFIt3VoSu9Vjbdt
kta1UpOBSDjksAsoxnLhCfJOGzs4NrVg6572qtKi1IAu5sj3waNOikdJoqYArnozyg6Hfm7rXb1I
jOpRkQfX8PANddU2LuOPiYFGIY7LMQ5uYRLRsh7qgptMDRMYTJ/sMSb/LI3W0ZfCykE4cGWid4Gm
2tFEbXreIs7gC1lx5LUedRmBKAvPfN8AszGtfpJDe0rZh2xLmvUWok/KQCqCb7mAxzVN7ZAptBGz
8y/oTSl6zv+zpaGOslU/FMFdTYt6lUf5peqQBPRsK3pAyHz0a0Vae0pje934NtaAE8p0JaWMzfKe
VSBs6b77qgbWebwiQ9G+dhNKl1keHBXAXrDWKfosm3wbNv6zjtjVDEQqtGIJQ8DpTcEt4Qp6wTag
IhLYV3YPvcHVR9vQcIf26peUSUQar2oBpl5VNxxbzqVH/gZoS5s181kdRzCEwqT7Jo+I6Ru538i4
hjnTxjEdDi+lry1q4HfdLabZq791k75UofghhCiUYH4rRdKAxTzn7MJ9QyjacuvopbEOBWEvrwjO
HZ7BUKquibHBNZhUq0inOGvAaIhEU9BcFT6ZJeWYxUcpX3q/APxi2kP1rJtrvtNlt6RmdsrWVqqm
GxTNeyK/GiKIBoWAIDWlCaA5S37gZmhrFb5PVef6s7v6WCfvnS+vC9ppyXQNxr7JSFtdlbLdoRAt
08B0hrA4FTnXz7qDz9BOoO486RKHDZ+Bn+IUg7eraSJkI1SYh/rILv4QFLNxNl2FrfktzI4Gtgxt
lJaBfAacHXWzM8RRkkM8NtdOfC2ZxMUgTFRHFNZ1fxUE4iQOUxh0MplOJsvO4nLp8fo7Rzou7c5y
U0SOvjuo9PkIzzUySp2dVPkoKs+iCv4u3xf0vVH0pIEeZy89zl4NhNSxAt0tknpNJyfghy5j0xEK
7KBZYJcN4bjy2SNIKMCKlIv3MNj2PK0GTVPr7SF8pkkS6Eb+6RvxqSDTBF0wx6fTWxTMWu1XjIYh
dEwEJb5jAVPSbFrLkLFbDEkRgJ94cMUA7KL6GMcqUtyh76jSpfJ2rBEGQ6pJskeVE7+eGEttgPmC
7Clf4vZbElzNCnwMUTxIXtrdK76FgnUUOdZbFQG8VjrJaj+s/Ml8ExIsmF7mKDo+J7wigQ/+8C1J
tV05WHi8hIEjdmOrIcpoYpiQlJjSRaoaOHWrP5slTncpe4q9/kAa4FPkIwXlDI7xZkCR8hXQJutV
AiQT9VRLeFcAS/q900FzNirvZUqSS5vEbm3iP08Csl0scVJ66FRCrXWifdBWkBlPGTrirtfvAXmX
xscmFQbaoZbrl7bWcBPrAlTUasSDGegkR1MsW6MWn6WodOPI2BrKbIovSEBzjxcbkQA9J4FK3PAO
R9ZPOnA5YaHvQjjhKp7GbWuE237yB5wpm1zoLn2HFmS1cBUmrdoN9KF5arbUW/EAerRjelQj/EXQ
vNmIm4NqZ8yHarbhYkqjGSYxzEvvldm+mW29HvV4qWW5LY8TjVPMgMLmYsi142lcF4jyUVhRzjBg
fwtwV3XmKTPOoL8/Q0PD1U7vtdCg/cm8yrk0KeDOYHkplS1FQ0Z0loCkDtTE72onzcTTQDZtEkNe
sUDS9Ko7pXixioa74VhKjylKL83joK+4eAIFLNdovPVpCd2QbXqcHamsuOcYevQ0cCdZWweFbA8p
vuBxojAIOGofiMcAz3kDrbH0CTtWjJKlxM7lxzZ6rOvyXGvhQWyYT3v6+1T29Ka99DgrEpYyriwH
rduNKu77ebJrsBaPCNK9NWGqDtZNSbiDGgtFAu/fwP0ySTupl94bz0bUcZZXPwxfe+v04iSL5qEX
4Dh4fomk1IBh9Ca9fk3C0W08dhdiRFKDY6XffHVY4eLJ2Jejt51YsDKCCZr8/m/ehAM6YR8uMbnS
IKX8f9oo2DH/vgn/y+N/2oTTq4p7iSYI/jFv33+ISGzCLVPSsDcBU5m7e/8cpX23GbHpFBWVjTub
8Z834TLakWUabEvZk+Jb+ici0qyP/SoiYTP680tHufp1F26KrddHQdmccujG8VtNX14QMgJq6VRr
nPKVEgmC7HTEvBkbZIyKtewJRYM0S+OYbyRfyMNUr7Mp/TG1LXpFqSV9gFH6aH6ptkLV3aI7s5nl
LSOvdSba9bo7E17CqEOIJzHelJVO86qxIJT56j3BYVJWLR/AcrqTxWcI5jABxvrhUw/nGI7OrWM2
yDfCxXuaHfHSY/QC3NslcwOC6bV/SElQL0GyzGEg8y129WVqe0/pBqrq2Xyb6WZ8Lm1fAZoe74Ni
m286ew3iQXjuh2uHjQgn5kTJA3me8didQ5cBYE9z6FLnyVrO+N3DT+BnvLNdyzbNjrCF+IH5hfVo
j3uFSoPERX5iqe9WEBbx39BtSewD8kQLi8D2+Hitrb5OR2oEQmiw23C5Xu8F3oc0SDjzJvjILGmY
mQIcPth5vh6Gy/hJqyFGmPGzAT9mC0/f3eox9nubMVQ4+2Bmg83sg2lb5kiPsDeAJfgYcmYjzfBQ
omclDhNNW9tV2I48IBNLFb43gtyb6K8DeU3lFkhyegwNeVfLK22n0CK/9z4Y0XHH2jL66pGFxK1A
hoklhZs991uaEfFo7WSHJRPBp9yWBKMxRBq7dt+84RDWvhVHbAQLvJrcwru37IEh0RNUx32wyc9L
YVc80OARLjBZOtVDdwzco7xPMH8km9mDQ7RnOxBpqEmqroYj68+RKkZvUToqeBT3jYEDe3vdIdtG
/BXYXYiqCF12Ie6RbJAl9roTbGYtp30E3Fcdq2P9OO7rRyPeRgh2j9YuPXsvpMzrLcLQ5F/ic/ek
fGvecGpBa37iS9VytiIrvtrqrXhr5UWMespeYV0SlRVcieZawZ0Ldl1aJ0a2qyzkzxWpV/+bdB1O
xQf9p8b6k/bebjWczNvAK4fYheeQq2E1MdkkyIcRrUZwqbOF7giSurKL7hqnn0wl6+xJBR/GS/A2
N6/UO5SxleliKV/csCM5dbbocD1dabcr1jLOLydbZ4fx/Sqce/dKP3Z4YkEQQe5i7vjqysWSIVpy
3xCKsplo8XOe8FFhMgF6thvX05mZTndPryObxoX2Karu3DxjPlcYyEQbh05pxwY1LwZPVcNL8i9e
Ohg8qMgiHNj5jV7y/Uv9fyrD6q15+x/LxfEt/fq//4cbt/y7fvPXx/9n6RD/oIhLVcmxGvo8L/hp
6aAlgmgDxYnIOiZo3Z+XDmQd/ifeVlok5i6In/QbTcO1gaOWUvvvq8o/WDpQqX5fOn596tZvS4dQ
Zx3rqZRzjgByAFaxZFBfVNtaSV6mqMJoFOWFU2TzrZINuNHTIiFbaK5C0IGM8A3C4oYGKiVs24/v
bw0t14+Mu5Fbq4Y/pdHaUwlXv6qS16iNaPAL6UvU42xLTATIkTilwHUE2AyCePZ9TXL6CdsCcmvZ
W3ZpTvfaokN7zlckkryrMPAZNccxH6BhJoR2jOPB56ooq4NfPwvy2gPYlEOmzwC71DlXpyWzeYdG
GmW2mka7hkF3W1pYM0vqItm+chuQJdYE782qQUDE3S7S2mU8Id2gTIRVuB6tHKpCCDnjbloTWSqw
wcT/W0ohIfrIMQxtBo1Dzb5X5HwFfVg2e1eAL1J2yn2ymD0kn0IkEzLur1Ohr4tBcUKSWDknYUaO
36sLmaEQhmoGZe9JX2YpOomeusVcPO7Mq08GqXSO5AVIV3pzMD0cLLPvYOpT3GymecxCgX7iTGi2
/+IreY6F41AyUURlvE9/76eiYvX3K/mvj//PlSz/oWFkZ+PGnk5CdP3pSpYRVYkvGaSbAGTPQ8Y/
lViJISMyG/UzqsXL6Ocr2cLnopgiNayKof2TLSDB+N+v49+eOF/Xz0KsVzQGQkQvnQasNz22AKVR
HwS4EgpA4kpXXKVJN7Kkr6Mq3yUc7ijOGqE/dbGJtv+VFnsRcOrkj8ugFPa6hatXL141FeqZkphg
WNBxfGU3qWAcONnpQX0x6vCxVl/litFanUBeFYZOXIkp3pncoxuM1ueEpqSiEKjMYooUxxJBUX2e
2qjZuTXl15ZqEcm6RVWw0iVsvw1WG6V40Gt1m2Wy7feWG1T3jgK/GotVOGCchZqZKNhEW/ZL/XEc
JtvMBSfFMNP5KGCVtRzkaitO6hao56QYtkKOPJoSj7/QlJx2GMKKPD6Q/BmXqczwasa9Gsqlgqwj
YdEQ+7OHRRKPGZBAXI5auYgUYZXHTwKKa+rdi+Fq6JcxYbjnD5h3mWpOMjhodtGeTs+q22gPHe7d
DHPJrIBLwJMm3F5mm2CQkO9xkq7SMSF7MizNEqOScelMsl5jIWNLq6AHMyBrtUc/TzB+pwgORkMb
wYCdgvRlX+g43rL2IVLKr2TCGlyJ7VNgmgwf487kKFjsM56H3BguEPWEgaOxl2P1Iichu5pExKGM
Jycc4P81w63JMDkJw2c5BpthTFwpmth4FIS4Vf21DfS9jNWm7xXGfI8hloZMJ13PttoYbr1gIlwy
pRXq3ZRI2y77pvvJru2EVVxmR22knAELlRUlFz1uD4MY0e4IJLQ2bkLAbK0w86UZw0rjPEtucOmX
CKPgmZUkvFdAVUozIWuj2QKSUz4br3L1EgsNQ0uhfhB9LOptv5dVIF0+thiMc3oKmivIj2UiEMBq
1lHU7AS2fDXqajZGu3GkjwYnj17Wy9AK1jIucqi3tiHWoCRxiPs1UjOkt3F6lcbepn/FjnQMNiac
qj5+4Lt+6en6zgedovGIsvD0KLCNyjAd+gOz9B4BU2PqjB+lJ7Grej6I34/Qf9cR8nKVFSnJVnnG
OQwZ3kTOKDr/nNIj5kGCrrLpWCPQ1c1jAD+ZpvuIE01aLXv0tApcQmk+lAqlZZ3ndPUHCfpCLzbS
CA8OgneEY7uJz75Kt511LhqVIPQQf7Za+si7vSAyLZqW3iWOa7IRkN+o3T6l8hLwttdWp8DXOeXd
tIlZMBbDNBNgL8CEbD1bGkzWXfT9ajwjLjn/5rWFAA8hJlNlc8bS8fdry9xD+bvA8JfH/7S24CHT
6dg2FdSAeZf2H4FB/kMG8GqopqawXMzLzp9ri2Ex3mPIRw8uKd2fpnz0XWJ6UURZlf95KzczzL+s
Lr8+9d9WF6mqutySPOmkCnBbo8xhA/YpGrT6pfLCzCU75bBUoBKGsckpJmjzJUuo7WUNxnVlKWId
a9hp5S0mAg+8RxLhXbOW0vjsF8+Tdffqs9VBuZC4+aTqMgnxyMbAo5RXOX5SsTdKo08mcnzrZ7oW
nGulh2CfTQ9Z09FK3eIcfVEa6TGhoMeLgSn5ybIdDU5gb0a+yRmfeLDCfBm+QkyFWGES5N9bMpnz
drJbAIq9sZUwfzQy95V2aE9iXtOooJUwsUUhd1p6d7t6dgTXqIN57uolmQik88xgWB/VZ23C7mGx
gwYXRdP0YxbVkLMNLnERlD/lu0tJQMXgrK0NPOMEH2GQwCCacgonVGJIaj2PyHKOiQa7SCUTbHWM
rkLnY7LX4mQdR3jnqtKIHzVP1Nex5h+k+JrSJ9Dx3IuqWZdK40al4ATMSCKd3FWgIqLo+AQYt9V8
ib7Iot85DUU+Y9nbkpkCQsSXOjLnL3WCZJGj+vImkHT0RZzWjB4yvISt962X8f+2h6lmr9+e1eHN
b4DqD/RNeB+Rd9I64BOkRiIUc79n/iTei/ZLaaDjPEz+XgPw7WE0MtRLofWQHZ9gIz+ZUrEuuaFC
yUz8ZuvjKCwYNlnKcNFLc9sxOOkqoHMWzlXk69xbaaZbKS+9F27iIrZN8tkyKMSBXlWfDilBTB4K
5FENVG0xEjuBFhMwTvDMVVltTRl8Ym05Ep0iC61nODdp+1A1H+FiUSnWj1BN6WACor/wgOANuIZK
swNhkp4HAbBA3Z0DUi/T0HzIYmPHgbbNow/TBGESm4cMxG+CBhQzVxBepGoXtNGOl8UyCCQw9SSY
wnupk6sbhJVnBaeSLw4I+GKQX6PmXAjfOGQhPpOFQhSTOHSlOrRX4Dhl+jQGn7wCN2z5N11/b5je
xi3cCQxWrSAcrehL9SleCuiwBJumiS+1hXCmpG7t1ytSsnYdBm5GpEQN2StIICyNhEXYHL/kbLxU
ogq0R972yHNK2LIAWSB6mrciUtZBRBLdwC9W10yEYFRkir+U0tqtevk5DFWHfpclFpcib07NqJ5i
quwBzUkZll7hQ2Z0oxnVTqwlZKeq2gsMJ9MSZIgy+0U9Rhq0f5bROVAFZxSZjPccnkrDNlL1X6xE
ANeiS9lEMaaVx5Tn+MXfZGUx6XKn/jkP8r88/scag91RJPJKIoRzkfL9BPFjjZlNkmQx8DpilOQw
wgf9scaof0jsfjUiH9/hCzKL3g8nCW/CSYJsomMl+SenF85Iv60vvz5t9fc+ZW8yhShp++SIL4NY
ffjG6LjECTjRrMgIGyrecrLeteZFLD89zJAZB5sOsGRV24QyIzzB9AcY8E4Gc42nCiKWrq+4ECA0
wDUoNPgMkCV9zR26Z7XaV/omDqlNYRgoyUfzRpGMfkPKK1aGfwvF9WzCCu6pazk92bZdvHCZctvx
0RTODBMT4SCNjhGsio8QWLXyMnrlKZ+J5NlKwpnwgbSOyN1e2HRFL93ZQ2nDQnmWHrU9ZhOUFENY
IWN/IYvzHxS5genCS7jqiNF6a303rKyFtaC9bwUxZtWDeBaXk5O/oYwQxpUcThu2vJx/kSQ+qstu
q4IgA8jkzNI2pvxVyrOJucMvoOnxC9N9ddI2nnYF23vTHOK3MxSXm1O7hn44O99h5nntrXnx87MC
Lrfee3dvQ9AQa6Ww/ApOprRQLrq/aqVVa/HXIf0afbtesTtkslYS2Ctt5l5kZO5UI4Q2JMNDekHP
LlbaM6DnODmml2x8qjII5+2NaXQVLE4WlYLPdDHwUWQeOhzEmACIXV05RIgzchePHBEMR6NWZqEP
y+ZUhxQML3QgUzWUi++6PPnYQbRJnjLQ5O+I62TaIEaPB4KI+r6DDxxCV6r4Jq+TaEcc97vc7jmw
0PWVckNU4TH1K5naUn9UKftbs3On33hRwGBf0sRncX6A7oRUb0Bywyckzo+IxDUbkaP8aJCN68/j
lbeDvk9s4qcWSCO6i4IjH7GlhttWtItWuhmpU56X9UVgVfqsYPhaUI8eC5uDWkuFhupIgJ518zDF
3yJGNEu6URDBAZ0h3QcPUAVk841WLPlUVQuY5gzRrYNjD7s6WVvvOD1bEJPSCkAuEVISxARpCfum
w5G/8OUJN36MEy5Q2vOaJ2WXvI2OtNOlVT46Ax/wULBVsD9myjjvsGF4DaD5hlXpFZe7G70H75y6
oBQd603ptpvWZR2Lr6zj8rtKzaGtOilTlFU1U3H9LZ7VZqUcxs+AIeleO+T74Kif/G228W/YN0TO
2pAySEZjZOQ7C5EILOM1vctbDiObYodqcFJdDZTmsKXYCIqv6bandqffulftE0EbczDtQPtJRjk7
Cnt4GDBBE9sgXL+uz0gCBd0+NqVUNAvK9+Gj/2Z9xMds29q5ba2E1eimJxbGTXeZ8ez94hvphUVr
k81aETRnhEWmdFhmBKrovoKU/5V9ZZjCtuBej0yjHe8hkF9gwieXyG71dXnST5m0zhi87ZRL8NRm
/lK9ytc5DO455L+X6nYCS71g/NxStQtn9RkKlX0uVz3uEI8MbUVbZbpVdm9AtdbCLnDT17Y9QADP
xIVJ3/UxLrcVHjDmVFxXkKktgP76vtpUGzY4vIf24JMeL+zWmXZNueMyA5DOXaBcK+xC1gKof/ZT
S4xTM4G7ee+eB9jI4KC4Qp22oyfsm0/Wv4bmzv7rQXe95BFzG4GrfgzweONIu/bKDWsHSXSv2Jn9
N7qYKF5/ji5p/RzGpxzxld6zmzVblPVl8VVSQ0sB6zvYtWBYFDnDqvP0Qr0AoS/MMhM028Qp8lOp
u1BYIQ9YFEveesAv5KWm48hLMrohFIn9qjWX+RP/Nh+CW7+hlDD7IkjaLNgG9uYlI7z2maXvoeM7
YWmTzlefe+7X/GUl0DIMwhB74rZ/JnCT5cvs8K8+yuL8NOgMURguaPN6/DfbDN7Osv/zNkMzZufo
L4//sc1gIG7oKvFR6E9EK35BcjArJxBJBNH6sQP5sc0w/zBlWdYtlfIUsFRzIvXHNsP8g1O3JnIG
Zg7xffj+TwYe37cSvyA/f33qM43kZ6FUMDPfq0Zt4tSiA6JkRGoMATYznWyRCHGoKR5rv5tfjueM
tjK/mO1Dqpm/N0LOJWuplOWmCQNTOXxKDMKdJWO2Ykw/i7p6CLrE3OeSwjw9B2RzLSQoxxikpPUg
t59lh1upUaRLbhnHoZZN0L/N+NYYRNn6KMHvXxneV2ch+cddCBi7MqkskbzXmFpSuE0kO8RA2EqD
z/m4EtKEC3WSg1U7JCVwyTfoK6u61wlrB7LyIKVWvDG8qSEM1btdpHIXqTEneZlgfcayvI1lPaYg
hXLmiXxe2+PIfYmgGEB96xOzeRM40mH0eh3Ur3Ko0nsQR18ogVJKLQu9bATvw8YDYDpDNMrh3VAA
XMGvXOjhvVWpQfFkp6e8uGnit6K2Lk0WvQo6bc8zr6mVVE43RSq4ca2Wy/9q6kztWjzQnLylh4DH
gasyOJjtBW1vKh3yGU56IxbpD06aYxCM8iqZyfqiMt5abzY4csocOEBGQkzlXg7qebz+iy9wE6Iv
uSYTpto8XPx7M4zCdffbBf7Xx/90gZvQgjGlf7fZzMOOH+cIrn1OGJwGDAXhiff48xxBeagoMgEV
EaS+nxf+c33rjFUAARsUHP3Tg8TcoPSrEeaXp22Jv13cjViOQyxr1JRRGkAotbBAQZJA9exC+6zn
jrEvmUHhoqm/l9XWiDW5yzk9oVjeesdYSPWBuZjrYaAorsz15FgLTMovNXtveVk8dpMjVPAeLe3e
Cg8+AjZIj8XhfnJO28eHya1cfRXAj3cVtz0gLyUrUjolfZ5LaSAdAg4YcgQaGGB9EzbrgSLgmPWv
WuQvIxNYXHMlDFDSJRTindk9AVcJDJpWPNpJNmG91kheU1dKarU/Dvr8O05OSnfKLHt8+Be/2ucB
OsKsBMyQJWIejv3NcgbP7fdX+18f/9OrnZo+TUaS4kPzfj+92mUO1DJnY1KCFp8V+fXHckbIgsTB
d8jhTwdm4w8DKpqGrqhJTP2ZBf6jlWx2Hfz6av/laZOf/HUps1JjsrJO48fPBjC1boNxi2mhDdkg
4U+XnogPqx/Q8GiXgszmVND5m1Wwh0Cy5Pyc7LGIYXicO09AzvgUZS0qYIDEqef/onl2Z1z9p9ou
+qt513TqTZ1+l1eOLOyr9YaYVO+CkGMRCp+7Rl7jvhejTcgxeDiJyF/dNKeaYJAkA8NELgKoflhO
BJA+GfmIwOHQqLj5HRVV/BpA3dyL1wzT8jF4mUxmakBdvuqLBfsZD5j+ZpiL8hJf+m/eoXmZTjnd
nufssV/7O3FLZ9YmZt/rH5QDCiBga8oxbP+OqRS8G4wsm2Qg7CXhazy0GOJ5CsG2qja1/GgSkW5O
crHrxEPTHkbCWeyvQQl1xWa4Vp/BzG9aFe9mZHtAZSgFrZeScmPWmOfLdA3gaAmXkequLdVGB+J8
Dx6FZt5e3pKMdGnN2osnGd7Aei50GZb6ybj0Dk3ykcMOtHGh9E3vpbqImMISbz+k2pEGkIlTZLAI
d+k9Owl07MR2vS7XiVOuqWKh2atc8+fGY6JqHVhgJVqymsvoxCOpHSnXcxEWAXzvbpxe6B/cmmvF
wfGzSF6FAI/aWiO2TauHsR0sR/BWnoYM/yAZO0ta1jdpPqLQJpJTMDW8pwdva57TQ/yV3rxXn2cb
OeGuvhXmokU58FbKszriMnOIfoS6BBySXMemsR7j8gb6zhMWwzPfON+mXmQOfi/yG7bwGJVx/hwp
iuIzsQLU4nemB/WwVNziCgnnIjxDWd9x/Ffn10a+a6lMi+14F9qSW39FJ9rIrt5rehOOwoP1oJ99
jqkTxMfiWViKZKznsicgBxVgIKJ90Gz6BeVqdK5wNJTnb+RA0cjS95f+PbjC1sbfffZevXN8887c
1y2YT9fMeiVNK6oreFHvsfrcPFvM7l4bmmM4Y9h8QyLO75vBzb+qnru6y1dG1MFJOTBFJ9Pf+XdT
Peo9BYru4A7TKv/CBfkOsGjaRNfpObxPzzHPYzG3y4jzFCJ+gqWwoNXWaHajuA1Bb1Cw8Aj07MRl
Ejl8b97H2Fae+Rlf51/BlUKgKzU5G7pj78zM+abym2IkOrAGN7qGEBJgSfBY4arSsDsuXoKZt7Bh
rolO6/IbS7nHbs70iDVeED+ahgrdg+Thj9NfwovWOTxeok1sdEzfbhUqgxfUY9FvMptwdlq67l9Y
B70Q4C7JQw2eWbQZpAviENGDTf+iN+uZzYSjMtomVIXxNwXG/rjw6h1lbOP8/vzTAquC7XoHXnWB
Y0by7P7F9w68d2Aui2+UD33MnKn2xiUR73h9R2wyr2AdOEdn13KZXXVcb+rGL9+U9GCQKZ3/DISA
TccaUPxmN+bBH+g8EyKWZtXfedxBbvIWUKN/y61t+JkP/VZR3Q6qlimAdoOP7n8LylMnAHLAN8vk
i1tD7wjCKxK9JxIc9tbVSCqX+OzIS3WZKjLl1pRudalNz6kTxC95fafZJy+5DRiP1Ie10PJHkMaq
fyAFXAm1hFvU1fpmbo2FltCbJ98XnrpGd4QG0c1RWm/t+/m6De+yoG1ppZqCYjHwp9GojslxG0hF
9OpTyztzsJ6iB/1FvXLjOZNFplEWYQqwKTzw4U5AQ/yYeupx5xQv/k5tTeOpiIq/0x5oQ4lO9aG4
1rfgKjyIzXci2LCvnukSq7/aG+/07O9ADJ6lB5mgH6+YXZcutOP365wLo5RccyspaDzWBYDGxqPq
wMUaeswf8y3Kkx3egvlW4b1yfWbP/WvwLduoZ8GflTOrsP0dMW4gcRvvWpV4Sv0Pmj38HbRN0bHW
li3dM1fdQoIWNuF6lon8PX3D4KYUeGTVpqFKMuW+JW2Ehj7GyBk2XP4dV9/chsdS4RFYPjQb7Zi5
3qZ2ul28Naj58ZdMmmwCNdXFBFUG03rZb00Hb+oGTsxG3IArW7eutRo3MU9/WR1Cp3cZu9sm74D9
cqVAmtvQTwNZnebXdfQQnpNj8ZRoDhlrgsLgynVUEULO9+qQA6Kmv8DJt1ROHaInlRZMb6+f9c8B
nwPJW8QZvpKAgqxm8ewtiEDNJUFYa3Ek7Bi0LWi3Q5mFmurOK9FX50L/t1EZ1/FW4mvST+EemlH5
Ml2+k+MqmwjgVv+Y4o3+kW4RCoedqm+oXLyAbaFsyB0J8exqk46eU6YvOJGSEVdRNQvXsDO323Fw
oxox35L6jY7SbvwIl4ULSy551kh5LZPvTzN1IAdzMLObQ1qsAqD8DHUxD23w6XaLbFgxJN0jOH6o
FYyQlbZusAUmc3sWp1ESOny12eJ1WPsvwzrGU77JT+w5SBi/i6wdPZUtpf4EkI14IdvprZaswke6
qjdQ/F7aE+5k80NcGW9Y/XZvMDkW6gYneklZz3XXHP3nyONHQEbGFOMvc+k/j7l6NDAKRom6y+YI
y1VR2adQiqOW7J1y4ZtnJij+CqkZMh98Pw3uJNtc59bYyuREslr8VmYzpRAlJLNFlTYQHzUgBpZH
rmZpZE4cL/v2GAeqnXv6Szp4Gy5ScRWJZGx6wnHkHxXDuiQTanHNOlUJ5FQkDuQ+ezi5YwACW05r
MacsCvU5hjxiyjaM9wriDHXO6H8F+qnKESKlQSutofFND1Ikms5/lUySjaKUqM7YpsM94+ZqHqX1
v/eYoLJblxQy0/wLmUn+W9VLhOzFO/ysev0vj//PMUH5Y/ZoMLuDkfbbMUEhIaJiz/vTy/s/xwSV
47JkgBfhZPz9wMzn+x/VizdhDMQYjBTGM565Jf/grKCLvx8Vfnvqv+e0BV+MNTOI+7Om6dzyLHUP
5FujB6Kq8JGqZiwdO3H2oHFbSrDMptomIuNbMQipunDd9fmmV8NNYnq2F9ITqimrSp5eBdhDTRRv
/E55zGR1n5fiSh0oBJ90Qpb+yg/Fs2yBTUTl1XvpZuEDzi1qWyOzOyhGfQF4tK/97NzItFMn6bmH
KCgUhJTFxE1JRBpRsJUCY61W5sXMyudMES4tZjkzkc6JEF6EJIHEmUBgNcZ1OV0ijdrrvHz0ywdV
oOQKX5Ma+mew5e8hzYsKJ4IxGlkloShpHNB7dGYa0Y9jQMJKSjbZRGYzrTG1kauQdDy18WYK2DVl
JveqSKGfU4DUTiLdKgKq2qCg5bW3H/FWBcE7nEVQtrGB8Y0NWNxeul5dF2NBMx6uaSLhtUTkNKgc
DT1b1aNVrp2LynQHCT9cIK2l2YM90o6sNZs+Lla+Ia5FsXUlxokG5wPrsRjKfTjKxHzFNcSqRR16
FdV9Hdq/sMihd2lhvem0T8MT9j1Yk67N3Fy9CrpyiBr/NInpg0gNm9xG+4HiopypQJR1JIZfCcst
kUXeOz06ttZ088WEzXnvOXXo7wBj2ZOE8Tqkm0PrVgX+kipKtzVJwKmhAsjsV3IQQl7riAHmbIs8
+Z5SFJJZ7dr3rL1pRrt6ol6Jlnc62g8tELVRb7cC9Z5t8/Tf3J3XcuOI2W2fCFPI4ZYIBJNISlS8
QSk1cs54+n+hfcZut10+NbdT9oQekRQDCHxh77WJj7ZbEectShriTbMZzEQDNDQcmfxF6isEKN9U
kJjWao0UpvGCbnoSo+CcNv0N9UmE3AUUe0jFX6nmXcWJVZ+zbU6OSBZFBzkK/aCwmAlSKEghMW7N
5AlpvAcebXepxHoU6p2RadBzWlvVWQxC4F/9mJOZXSV9PCVMdRac2JgWfZENjGR1oW2Oy6lUWbgM
0sksqmNLo9emybbBKSrRGuVr9KPZeNKAdwoyGd2J4tR6+tYb0mPThqfcJAFUHL6y0nBmkHFG3W8Z
H/iTjrYbc66UZO6gE84mtY+qhFll7Yq1pj0vq25nIL/VIpOzWqt9WXsIRes8h7wgSYMhgG8Im85a
ywvUrlOXH0TSdgzrzepyV1QmrhWpP4A1tUpMlo2yG5CSY1CG0+Rk1kikIHs/tnMLflwdchuHLgMD
UIQZZWcZqMcqy2wV+WVRchG2ahvl/nEpJa/iTTZMQnhTfVuYROVNNKMJSZfYNav0wVLjQxqaZ1mH
Lqbf1ZbsmV1gTxPONZBimfpiLcOuyrpjToRBx8JcZsStzcpxNEZfwkyurVvNWccmikiGiIFI1Z3B
6l1Br92G1V8k6k7ZlqzIOrdSO8BmSX2Kq/li6r2vptFrVrA5LU0vViKHOeehS5TXtNH8RgS+wM64
y5VtRRUkoZ4S4Su2xWwb0Fs74KhtI/haRi2J5mcqKVxkDfqa5UsCOcT5ragZD6rCGTseB5R2y4zA
lnDPzwTB1hpje01QCSmGsjdqGwF3qLTAvQ5FPzXNo5Z/Jl3M/D21W0jywvJOFsIGjrynAI6VCxCt
y7vYFM+Z/qpTSYjggWKNsPTwMnGDWmO7nkHQbXw1F9y5RWAUW47ItjBvLUcrUk4Lmg1qDCAlq9qe
kiz/xiDrhSWA5nTXKclRRLVc4EdIunO1ru37xe9FzIMkX1YLi26TXtmAiYzPSJdTu87a5zHgK4/x
IMjhXF+Yndhp3b11VfwCsM4N2QhEBlDvKuZUQY5NzWFDvGDeEwsgPJmICAuMx21AXZcE0g99io5l
1jxCCMTnb5JAyoi1ZcHOFGhIH5UevQNBxCpPblyyHcsbW44FogngGi8Fi0Rfmbgx8Om6/hFOAyI2
eDmWEth6+8Ih4ohMPHJjdBL6uxYuIoHAfsQeB5DqZgZ7o0IcUK3PidOKMEx2vUjHrL6D67ToyDDA
8eUhxkPjWcvxfqEuiQwaVqPfBpZgZ1iRxyV6ybPZm0ODlNTQrejOhP6od9O+GTNf7PQHMUZKGE/z
cUxB96zeFwgau3ZiKD2HTgYIIc9F12z67K7rjedexaoMhjKIlfMQvoD3POW04TFWmQKwZq1E23zs
NwKLGMtMfavsn5NOXhBuFW5Ydi/jDKZX67xA/TSRtAPo3MoG8ouR8O5iYWBnvdeSxrt8DI2TJCPX
ppZtqMdb1rgSnw8JZQNh4gRjd9VlBuGuMrUeWyrYNPMmlWt7hkYyN5BaX1aRjRT5o4E2w8ARrTyn
Aid3YXgUerI51WCfGt/aLGwjYI4T8BJVb8B9j+IuNzuHGjeuR7+OJnuQOHPmzDI6ZlJl+czs3QzH
i2DGT73iScviSlCMJlRv5nARhBN1GQP0otnJc/FWp1wF8ONlASGiSuFaBsukerjoSfYkoswwAilz
AjnaiQVTqDqc/UVjPgRXgBNySEZfDHcNSe5GUHAThX16CAzlzUBHJ62iIauT9/nUWd8li/u+TmCm
5HL9WWik3tjUdJDgob6o7t+31sbypokgMGVTJuQRm/P/HMlreNr+vdb+L/f/pdbWRTbXuviPBTMP
/c8FFLW2hbZNl1aB2ypW+7PUFv9g8UyQkYqqbq212Vr9WWqLf2g8UY3V1P9z9vyVUpu8zN+n8r+9
cn7TrwtmUxaMsuZouMwg+/JDbBJ2a82u2qJ8MAk0NuJtXCGzjBeSbRdkI3V7GkXT6WR1WybRVWNb
JFcHq1iuZkSOC/JhlZZXhf1R5q9hNPzQOuU+yFNXEwCs9h9iNrhx0Z766lu2FLufAkpqnKZwdvwV
EdMXmmco3X5qyClSMGcbYe4lMf6aGCOcVXFN/M578AEhCKahepLKxMcDv22jfGthUmkGBWalQlkT
HaMY3ckU7KH+nDMsasHI+TBNua21NSpYdUp/HIcvmcyypRc3McLhlp2xqmT7eDwp5ue8qseYVyfd
iY22PQvE02jfOX67jNyGGLRwilQjyj3qIFqGziuW9UKKlie/jolxFGXCfpkVyo9mHT7TICMoN47D
1HtWeyuIVrZwspZZ9KwVzaGLp4eR0iaOQpbcKLupr3sSGHNG133OtC2Xw00QRRtFARgjfuoRs/8k
vQsKtSRTrdGe1dzAkJ0yMOkQHl+EmtmjUdK0myMeDmmE8aG91USTFSw1FAZIofA9cY5VOp2eniI/
Rk8G6yRmXFkETHlG/SYBakrwOgcCYdEyyb0619XqPiqIL6Nz8ZMRogOS70zhXNV9jOOxGfY9kRFK
/TGjXVHkzhZkLvkPEqS+qEHTN3VIt1mZh0gKsn0ukV+MFX4uGRtkAAtjr2cWP8nMaRjQdBJxxpp2
mrjQhanuwMghjrM/qsJC2ChUKAA01gCTI0gdfDTADNG5x0zEEFfqKQ1Dltu6HHCxi/adDpAj+mr5
6GWRuhBiCIbTjSHDtmDurspEHZIgT9cDdzEgbCAlBk6kz2veOmhf4pSeWnQNjfpWhAnYwFtfphAu
XtQF7RRBV9Kg4cqK/D4EhMcMQ5e8mZVtkHF8cdjV430/hi5yhb2hHmeRaIEp5xSd05JgzKpN1Y+A
4hsQDFL906A+14pjsV58cRq05D7JVuVF2PflhNi/LliZCY805XYsz3argKViFh+2jC3Lhbg/yNgB
ZUYue1JcXxpGazVfQ0NpD3EQENjZUma2j4Wab1MUn+DcNtFA0uM8uA2bYRobk5SQRND21gIOjFCg
TontGaPPKOMRi/JDmfFPc7rV4lMvRs9VqgAoSS1/toJtARzS6mq/7AxHXqYPOTfPKeyhgYu0olMp
Sxw5EAXmr1xHxAGKXybmEpL1HukE3vr4ZbLEYyW8LCVyfWJVJgNhG4yv9rHBsLrg2QgsdhFCTwig
0jKN/cxJOBRK+qp2dIOGVcqMX3fp3FiGXNt8LRMK3Gnt/mI3YyMQCXdVtc0w3FkLOyOJPTsxBW2p
uqYVO/WkEekkQZXpqEV5e9DcVwKHlHgsrXRbifVRwlBnzSpfUMaGBeCECjO8fkwGYasW701rkvOX
6ZieznNgbBYrdtvWwrSRUtRp9hwMEJwzSpd2q06jY0SJA7XdGYhabzOZaJx7PaEJ6+6bOnQFsgGZ
IHi4OIAhK7sgJKScginWW0cG11KGfjcgCGY6LgnKja7rJaSam5TqUIoGe4bKyarRV9maagENpFb7
cdG49fKUp/em3r3NwYc1pBcL833Kqt/IquM0swQNERY0/T40SLYldDw2OsfIrPfYeA2b4dAxKB0G
TvMaQbhxe+zl7LEIRLcZwaOb5UWzFgLC6ZQ7nM8tCw3kd+EyH4yqAxYJ4NH6rvP6vFDQKuIlEr8U
+cdcq1sBa2O28BjNcKlSeT8OuN+ERPImDa4m1B8Q81s1ROUsDK6xWj+S4Cor5NGMZ2sxPDmML+ZU
+oPQvyl5gq8i3uYS2Y1dcK9NJJuMMZsLnaGuKfC5CU4nxsibvvXyq5QB/SjUjgNnW5PmrpYacsoA
hPcomzuIcuOyJ2uOS+Nq8mRNU2CqEbWHqij8PO/uhgKmj0agN7BlpQYL3nwlrDQmnKQCw09xfjai
Hy0u7t4AuqCwBmC7Uk2PtW55XSl+DPF8D6PIS5UstRW+TmbKho5r8cKutwHho7EPiowLYV2O0BJu
bOnFKa6xOpo12NaZaI0UpJKQcZ3DLpsLOi3hvjbonWtU2piaRorCpGeAMjPW6rQDTZozaKZncPHK
R83vyIIbvw0C5gNo4EO0y0VrK+D4mfv8sck4xgiReSWb8GSkZMHF1aXUm5uhL2+q3HtKQijO1KPS
TfdLJN0PGBz76SyZ0Tk0U3eKgJQILQrRSaIfGl3TkHZdOdnlQN5cBFeWclQSy5ulQ/cQf+QZ3keG
8UYSHwomJqNoIA1f3KBn6pxH9xnmoChI9xXnuQ7hc7EYW4kesBHZ4xo0Vr3hSaTfFAp8iRijPDL9
ZurdaCIYaQg2RTUTtPqWko6WAWMLR3kzMFNf6LcmxtjCcDZbFk0WwQrr2huJvSGN506qWbmxuAh2
k3lnLcDclAunUTdPVN/Uuq88g4XIJWvmax9qL1k8eWImnxSxcseB35hSbiDkjxqemTngH0WwGljs
HPgSKtprg4ImMSyH49wJutSRiWoMWXHOB5MtXcPqURhfY7FAxGC52TyfCknchmC856U40rnb1fwz
/BSwMU151eVeFLccligAOtmXhdJVuvk0MbUzoPcJ2Gaz6qbg5xVSzc06HFwd62HAvCOxQlHggOvx
uqQH/T7Rcc+yb8aZC5ffLeCAhFrgzMJkq02Ogn4+N9XotfL8YxbwyEYs9gYaXVKH4PXCM3zKFkYG
a08rtbIbpeZOrh9qOAGWOni1PE0sQYO9WaTHOCdlWJy3WbA4czG4EkEU2YquUcUdOd0kOhv1ayL2
fLUNNugTvRQq5aIFDgi7UXuX9Z7D7ZBwvtaLu7EucP6ig1CEAe4jEBZqooFChYPctVD6V0Bc5KoB
iPcdp7WzMICy6qMV8NQn5pXMPTbqGL9FNSGMerdvrUc5HHBHwOzpqq019Q+68hjMhDoP5Clw7pYC
QrALPALmPgJGm+QMubABhIGt9ObaI5/7xfDDXHEE+kI5rsAWKnaeoyhgab0ULSY9UpZafxmkp2R8
zWj15NxiFdp5WlS7JfNhMxluQvSoRMnm79u+YcgBZqWo0PjROLGl+J/tGxbU39q3/3L/P9s3CXEU
cimIVXDUV4nUv9o3fmSBcEUevMIUfjZpfyqqFAgLCiytn/4k7EZ/dm+K8gctGPBdhaRFaTXK/pXu
TTd/X5T8+xO3VhTMr91b1Y9VF/ZqfCe+DaTYz37wzcirJP8BaZTNyBPWD3AfNLIkbvNH8U184x9L
9BYxNThwm+Izrj8U2Z7OxEesoJ/pTNo1/yFlgYvBg9znLY8bRrZ4t5LII1S96AkcEJ9neXIZ5EXH
6hMwF1/bc6870BWWh/XWg6M/9nvpYbxymiMharzmWL2d8dox1Kq98Vpna9gTz0MhmYq07fUJjFd8
TUPt8yg8Bs+ciGu4f9/kYDRuVL9Y/ijuLTLhXrjrhI2J56M/jlfaPIhFcEsO47WpHV4U2IGfaePy
GzR1jebs0fKnC2xNXlfjhc8WoxwsIPlF0neWr7LP5ke8ZS+gkiZ4ChseZjrr2RYKEY+EQV6u13eD
txkWhWjc8YQsv93/DC2fB37limLK10fQHxuPUjN0eKDik4f6+XLX13qsyWJn51us72Pe3PNIFftc
KgH2WPjAtuvbPTjWTnclwGIplq70nqRuvtxLgC32KtgysGxsCMjNnsSn4SY/Fa8sbP34UO/hll/1
b8OfT5rPwbCvzs3Z+DCQLtFcb5QP5UPdcvlamDvj2BI3XJ4Py4EEappRB19X/BHbihOB98QIlvvY
T0k3i7fTl3VQnDn3MYwlL30DQdslFVz0Uh886bmRNh/jXfs4BCyYXXBhmQWTjHjrwk/oXDRCRV+Z
TGMuUh3jChUsJvcMQth44TaMj1+hhdoXPE4wOZm9PtfOlmrpE6sVUDGsUQSjjtv5TmeU76QHeGao
H3CEMYJ3+2pDJ0LcmsVwDqMTk3Y0a5t3mjGmobDYMzd90Sw7oMKWngtXPwIteF3zAJc7/XXhGthu
ljvrnSfNBcVtMMshdxkIj92c6736aLBb+ES6F9mgvhQobMNZuq2GtRbdH89rvjNsHoJp8nIncSyC
WQs91ZV4w0kEcC6tsklt7GZbc7lN2Fg5RG2UCDEZcSBy5FvT8k5vTCBjACPScQ8j/kiOuILRqoSF
yfj/KXoRmF8SR7uJkz3Jtw7sWeQ779aB1b+W+uXkRZj0YmByHONHbC7ta2Edqua+kc8qqXW8ifDi
RFulTnfyz8JtscZmzki3Sv8/bakC1GKNL4g/pysAt1T55DFJXlzmE78mv8uKO0BvCK3Ikze/aZN5
Irx2eHrDhf0iskl0KK/Eo8TGplcPKwWP08RxJKx5g7+QD4JAgic4yeM1+EZrR+gKPfZKiLhnxLtZ
9B1BM9vOQqm/Ps82P2sxUYEf2A058rEmzHcccyiPD4TWE0mvc6K5arxl9OHhz4Nk/uIxOWY0V8yP
fJaY3TQX+xrH1IiBDOIdj8srwnf5xa4sX0MgFWUbHjkS3GRz6TawrC/cMcCifUuHh6zCNXQZt3jv
iGRea3d5x4HGEYYrz+BYAYYx3ZNj+Z0TPngZrmLgxXzdDyUCrjcp9jnwlGyLda7nJPG9vBE6Slxj
tg3Mzc+cQdMnt4/zNE5GPsY9S5yZim0fJXtup/bPHL71q0THRYd0EG9dQ2CmDREVIc76I3Y7NvRs
ULQbVOPN3jxoBBChKzHMC0xRNNyedOJ3sVJZ8/100UEhSr7fsOb9jWc+b/aisp1/lg4Dl9JBOEQ8
xz/uw9PiAX1EtD4awXRD53DOHXbBdOF+xukZiNzGFw/pg/iMomjaYJnqDrHTjTv+kK1xXveDfCiN
vfgcO9FVfua2zg+Un5v1ERI395Tvv2+lwuyWUkUiVIohLhDM/12paPpKyfhV1PFf7v9npSKLfzAu
xmT9D/AGRcc/58ziH5Cg4PirIFlRd/wi/bb+ELmDtSL7DRUeKD/6l5OJ2bOhApCS6ZyZUP+lUkX6
j0Hzb698NUP8Eh0zTVPDJjEfziUAjoGIFpDh+JlJo4qRiCWiXQKvUdQnLeeUUhB4v6ajEyLe3GRk
X0F4RiDgJGbjR2p3aBuGXhUq20liK8UoqM9OA5i3ViknivTZG0SwEimuV8vay0G9bZlaMvp/Cqdu
a2nLNiH3Xbe6azCx2hmDfQ0lm9U9Aq+63IPT2YW56gcNwOSaALLcqPZpb3Jt5Fsx31QwaIJleEIk
Hs2QOqEzzmFiHZgwnSOBIBudUVY9/hjCaCv0P0Q9Q5Kl7WBpAPgtPWV6YCnPKKWyRyi5UmXRRNR3
EHItPM5pdddZkpNIZOzlqS9nymtUzfbUpqeMkTaIc0eYW3Kz8vtcqB57sbV7kdpDVXexVm/UUD/N
Zr4vCCIzh3MUKdcSjpHMtaLQ+LmRDxKyL0A9JJkz3t5xoN4MgR12kd8Bc/LULt9miLOyECz3cAZX
fJeGnCjyfquqeE/ShukHp2y4Tw3OYOYPOqk9S4TJmwNp04bCydDTrTTM5LHWXIy6U1A3MLcWpmhj
Xn6mOSyJtCOiXs++LHEdLatTzuxS0na1NaNm/QjRjPTxDk7ToY3kwxQ88uHbHXq5/KMfxJ2Zp7YR
wZaIkN2Fp3K5ZSZwcHH2K7DceswlHwmr2oZeVKa7KKNWYYHW1yhEe4JyBpngLuJdxdw32WAykbOt
ACGgKe+DHGPrmjokZR8p4xCLyWsQ/egYvYW9+VEL05ZsJi9DvyNUpmO2GF2q11gHIg7TPBpkpo9c
HAZ+fS1GcLvDx26V9XbYnAnNAgaDRaw6TPFwa4lFG9X5EmTgokfzkBC7K/PUAjLiSIWEKMD6WbbO
SObu6vFBlCoomEjh9fGQSAvhRji7C+suQsFsTtXDMDwWtUn0oCl4ejk9Q/4jYoWAQzRJkzIfAlN/
kEJji2txV/fyNvw5F4LjmZGyWrOxWOKfq9dYZg5ZoCXpIQcWwW5MhYPSL8xVLBDtjLsTAzJUeswk
4a4Y0NSSV3DVK9EW1ZXwHmw14F5m3ZJOeAXYxIGCtnKAJRhh+8vZQsch8bUW9WUT7poh2NWx7ATS
lzowCjcMG1IgAALhuZEZuJrafuwTv4rzazTfB9TcczTdp7Bj1tTLMEhvYgT9bABXq16KfgTMn30r
c2bHaXqpZ4iK0XfQWHZYyY4gv6eDuDVHzTaWbh9V0zHv811glc+xkR0YP61RbtdRqs5SRu4m9cg4
xzvoibgoKFor6SpQ0Q2tgD1Dnkjujd/CofNyhfwFsmMXdryzwKg5jdy+1Vno9rYl5c8quQYzaSmb
JIV+aDpNqb+lybRLy4lvqXkTqsqTmRXL5XtN0HFQ9B9hfpGTD2Tuh2aYn8YW0pdA9aNGd4yZkKVA
Um/vJ2BGFiKmFoE1HZ+G8tLkIi9TStVWATI8PyU9V/McvISwHFMOSU1964cCgPj8YDImCUVWzion
yc4EeiDYRcbbbbH8N8w7VR+eBGPej5LhMdH21NFkFV9448QJrCckSkLSO05+YFJPFhkB6C0yJhm9
SSUv34E2PFqauVfafCfDZ0sG3csDgakIhath7iZpZuLIF6S01NMsChQo31WjxbYZ420I9W5nzIQm
wtoNwxRNf77PleI77qKvlFGf2Lb0ZIzImehMSr/TwyAkKKFyZKKr0t46sKw8Top8NITlUo7VKTRh
eAYzGnZAwAIUvSTcNwhlZQnAmKBeSplK3My6U8RWT1MBbFq8S/MFSrVtMfBqzdDT6qe8YZ2mlzuZ
ESIUwOd6rFBx4EtJEE2Y07VbbnOE+Gha2ldFDo8CkXmcTrFvkxGmU7VJwlc8s5iI41eSL22SQ4BI
zZtS/o6z93Egw6D6TopPRGD2NNMiZvm7WX4VaejMfBsW5oEWF8uY85ME3WapiLF40S1Eit1OyT/C
KrLHOb9TUBwmrWyPEYMmFlTR3PFNVuwQvlUq9267rHPglqOU+L/Fsm6Cad0r6FDWfEZRrT3FOOq1
teFtZ7WinZpVR8D2tOXdmlrG0X6BxCiXgBCUNOQIp1RBPgz4bPMW11J4bHEBijOQhBHFxpopWWJ7
N2d8WvF5oS8RlR9yh4Yn56Q3k/DRMCmQaoxK2jVoXhIBnBwRNynKrWR+T6eQRdOzzuq264rvqku3
LBB537EqjxcqhWbG47HAtzaZdota8K6JPfkpKcYgw0mrtWV/S1o2fgq6FAFRh0lCxny/Ro+YUfsi
h6bdqzAAuJCiYj6mKMgKo3NDhXOVppp4dIcViLKwZuyzXT9dQrF6GoWY9rGyToLqBvXkqFrm6zPZ
ICarTpLYjAifWt0QZIJ3o70EKt5NS/0RiMW26yuPII9rHXR+IKK6odJp0x8pg4m5VPaVfkHsyvhS
RHNCjyJX7sKlRQ8A7SctkwJV4hwjAjELylsvqntpkFzdKB/yUrk0FkLLiva4I2QsIReMGfrfuNhe
FcnYIQkGFhX4w0zH/ofRUqMG/q3Y/s/7/7PYRvGMCAPx9EpiRtn1S7Ut/UH4FWgAERG19BO//+dY
EM4dECKZWtwQNZHK6tdqW6PCMU00D+rKIZD+UrVNcf672fLXl/4fQY2SOFhKOg7T2eBbyeKA4Js4
+zGig4um+gC8ilwNQx1cjSi78bCKo6RJOZtN+q5EFJRk01YxFwY4ckXwKhn5c9maB8h1WN392m0p
OLP62kWOaEfwxbja9CAXPblONyp2i9luPpUd597sZXhV3yZWCZyg8XSa2/IdfRW8GcRN5nE+lfcn
o3GMT1Zxo3iyxoeVgmnswmJrQmZruNZtQo+l2ZXvUwAlKPTMN8Z3H6mG5GST917W7mt+HchwpKYE
msJH9iVzVxzL8MTpHn/KLtuJs5u/BdPNZJSfy4ei7+35E30wfJHpwKmBqRgCM1bDbEs2UkP2VYmt
7Zh56GrZSmyk4qCxvBy/O/EeNuZe2CjyU3Aq1PfYVUN3To6BfCRPUN6H1BqLzXtklOgJXnXxDFeO
yiYiYsyRQaHru/CoPGfnG2cBa7VyyxD+kJ6ytnQQCaL2S6/GR7mvPPKm77pxhfso4dM6e+uvjFjS
AyejdGZeN96zO9KOObDlK+QS8gjSgxbsdPgoTE241RSjqtwATDjU18LL99Lz4m9qJknX7AzyaFt5
DNXcdRECiik68ODwNkcKOoXlpZ9XKIXZ92xIOWDKU1ZbxeEyyPiNRwddmvvsc7mD6sqFQ5wB4yDU
hPfTF5+sDZ+PnRnFFXGem411R8oPf2I7xxo5au+Y1HwxOEtIGFTLN+Y9y56xIMM+Yr0CJiyIjwEa
ETIsbXbpybA7/TYUjEco7Z10ZCfuzb3LxI0HBJakh0+y9CwFL5N+g7HELIu0A+FdeEog8HZkN3KX
BcOALd/GcYv60vTlDa1QsgfyUqFUsKM3GjbkhUh+ORImxiuaTbalPzYngEbNe38sd/WxPOZHZIZH
5cSTYSYmkjWBx4pwT7TzDejC03C1vtE/P1CKSaf8k0yW9R/NfrVqwRhS7in1BfOyvJW9bz3NigOO
0tcHG//Qy88bS6f+zNqJLBeH9AGexuP6oMGB/2b67es/oFAH+dZtOl7Sz1cofmGT+DkOI/cx8AI/
itZ3h9mY8GQwaaz8jX4ZLwwpeduYkDI0Bd1XIyokTdkW3pmk3hNgSh9jd/xFAlmyfgz6sWDHR4bD
RXwgh5N4CchSfIaMbS2bd5kH4/FBiP18ROaXceBP9zwRPtcY0fyGVAjXepdvfAj8KXigj/KolxgI
r/4wU8TBJt60x5iJVbOnbl1ntYWbgVg+zQ/8OTgw3sohOXEe+Exmm3uw/so/tUfeGSRJm+rE2zpc
m/3Kp2KkyU9rr7gDwdVslrf0ZX4Q4gceA0XA96rWpWSZPP4sbyJx29krE343nqO9lF/4vLiF9VQR
9ADpI8/pALDGMaur4FZu0hcTgRef60JLDFOMMdeGp4V2gTQI7+cnz5Q5fcEFuA7wEirAbUlZzLH1
FmJ3Imf1dXmqScCmT0EBe9Q/yS8VItzodnmTPeNHfcu/pKf8C0bCxtgb+xHvmbENzoK2KZUfxRNk
rqP5SXFA5sXwJHuyN72DPoMGatwHyf1gOgpaXZDzfN895YerviR3JlKQ/cyTGl+KH3Dfjbf4mLGZ
gLcE7/6kPrSftbei8HEhQJuz1YHzsm28R5bzNy4ZkNYSpCyzuFMhsv9/YnkkTfy9ZPjP+/9ZMoAt
RNApE1duSOAXVmzhnwO69Uf8MpaIq79KkRBh/lkyqKQ+SwqGLBGCCQvIX0oGiIbr5lFEjgoOceW4
/wXTFbnVv5cMvz51TdQZIP46oKvjaSI8LCru5r31ACcBMG1wwizvDl6yo31Nn/ibdlbO2TGnaK8d
5VzXtrgPTmQKCqANX0Ywh9zvbuTfJVYsMMcHkxH1RhbYqLty6p8q9duYvTr2TGOjQCxNbAWF1+oh
N0WS4pzklt6Vi60LlxCXg44ODvkypsmsd0AhbQyF2/M3ft4F50Y5BuIJhOdO3TfkSh8lb/FmF5WQ
g0B+T0+34HZg+7eZcm9BYVZu1UfOGT9hAFPxAmXOdK2UL/OZJcOdhEjiBfTtBhbhBrOmS3CNi+Md
u2+D1fNZu0dwtu4ZCqfA8/WGZXUgIfomXPmarn7V6C4/atthj0ELFwA3DFCbbLoDq5/7gKvn133z
LLONDDffSGJSN2f3v6kIgsCg0R8nc9d3RwW1anSvr0VHqH/VKn6TAOfUHImo+jaDrYf+bstvU/ac
DZ4W+o7NqIl+D1qWDFNDBXKcxFtid6z6QKs1NceWQqmN6cI4OacKuyzC6XX2MkXuZMUPObqHgxyc
QlhF+QhW3ECKuyve0+xqAKGFOzf68TkWbGFHblqFkxhnMNdNcgxHGjx7/f9r9pg2z9w8weptDy4+
z4jc67WPshMnCPc55udWaFmaSPFVjA7G+8LozW9O/LXn1G36nIE5Z3Yn9Vi/mp7p9RfOReXr8jZ+
DdfSq6tNju2ZcLSBy2wDeXODNra7yZY/35L2u74lexNweO2zUCGt0eMMrR7XKwG5cuTeuGuij+4i
CGvfzYMVMYulYd8o7MDnbW9zdbDJb7Zjh2UfT4RLiaRwjWDVeIyUs3QPYfAq3qQZ4Qg6qjRftjHS
+WWF9lKlmU+Kwyd3jEkY9GUXReDTtJtu0NAjqIFv+qO0o0oj96IvCAPZCoy/GNltLJ/tfFd4bJpL
GH964ahblMj5QWfBvIFC4kyX5SFghOOhV1qfKcOmzWgP3mirJ+2h38scmUzm5qOQXuXqETeVql0G
n5jA5JJ5kTf465cv2aoYWBI7P6BnulqX5DE79Qdj1x+Sx/pjpdOZd/0h+v6JSCTQEb/jN3NOkxpk
BKd3F9wFNkHaJ7wV1iViz2O6BoMYDpDVZcwhMuyMYUf8CGyO+2m8Qk3GOIjLICn5jDbBHWKvdnFC
2cUcHSDpCbANHrNtu6vVs5I4FtLm0gE8bZEcJOwQO21Ern9/44sQGWusZERSkukXkXP+774Voclv
fet/3v/PixBLInwFK7ZX1f8R5fbPi9C6P8JtjCeYvJ5/x2HB4qWdJJ8Ze4ROm8ql419bIrpZOHcy
1omf17W/chGSWGf9fhX69+cu/8bEmnECNZ0O0Q5Bym7aoOGb3BILZ++LJzolL/1OGSOnaN6OCaZe
AhDh5YCWBKSQb+P9+j+WBtvMQY9LG6IcI6BU/EvmSCziF5+JJdjuyu2ezV261QZWweccaXF9la0H
OG7RDqBvuUcBjOPveXlVOic5RY+6W3NRK5ezuNcemk/xnq+IsDFdnS4Gug2zrls12pVz4HKJ3GJx
O2e+oqw/gBDyLd84Csc10ODCNzZtUZ0xXuKMfNdx5mucVBQ2jLOrBd/WNzJTusuNnG2rB+M5yk9l
xq+G7sD3g/m6W/V7et7xLiSgcyuqHnZCo7w1DuwjZj4/gscQXp0tnZUbsPeB9OTUayCaf0tfMlek
xGHs+6QdM9hFKsVyzwwMaN+EM3BfWT9VK7Xq6Vfr/7g7kyXHtSvL/kvNmYa+GdQELfuedLpPaE7S
HQ1BAEQPfH0tKOtJei/TZKappFAoIrwjQfDec8/Ze+0AuQpF+LpchL6+ZAvJL/myJnSEMNDI0nZM
mfbxEOMDyCxloE3A8XjecujwjMahM/lSLpV6e/1Ku+Ee4qolj8KN3iZETs2iIT6Z+GmMK5ciI2Ko
McTrl/nZTKYd4V5PdZqZtAucWNm/mqnA60WV2uFcslSMEjsVDigYW0qUJkWqQ+ecvHmE7mCYWNJL
kB+vW69bXOqevh15MvB02HtSr9c9MlqGB4qbXpgHv8GHsJZnHfHLpiNv3wvd4UqzD3D15xxsfcHP
HWVtzlI/cfM5IwBnCKYMqab4nGly8BojbHTei3JaLgxgUZJfo2KaJcvafk/TVegSXXd8AkI9X034
HHBLPc6X0WbyyUJoxta45JJOv5UtbSXM5Tsd6uHSzyX/rK3MaeibD3Eb3PRlPScVwOXIOEtAdtQH
YwHP3p/4dKIv46E0seo75LZoZljf7azcSIveCuftArW1c00KjnzBuaCIaNfmNKnA0Eg/MhqW0trc
utei282eravQF3ivGYJQtWxS5ayRL9fPxNzY98ZHPJmpE1565Br0ZGFQMC9qZZonXe4jjhJ7UkH6
dc7MASbsRPDNcsmLq/Z23lvt3ajGUECa0UxeUAmZOka6WcKF+2lRCf9QXhkPbnoOpvEv2BtcxQB/
g0c9S/fCMacd/URkEXzqHGaaYRUU09dFOwDdb8k2JGUGvHNGuWmVd2Jx/JcTTgUv46DezPnB6ko7
0KRdNS0mkn1KmbkxdxG4J8xDF816LXUgXOHNOOr74hZHnraN/IDjrtnPBGPTzUVf9ZO1gXGYYSAp
fJGVvomctcLv9qLulIN0GPbG0ji+Ra9Y5BCTUzgt8LNQFdN3o8XtGJvJauDBlJ6xDAkG3I543cKt
XJlznqY9BHoRvyQtoBVmoMMzai9ZZoVncRcssUlWutdDIda/jJwuib67bvJvBuflrJ0xSpyPyTXw
LM8Z7YGZ5lW+sGgXiEn1beD1Fv0zUOKnRmO4ZBUT98369q2vNB7w9RGBCb61n/0I/IrPz9KFszMw
ejz30Lw5aYuOAUQwYZGd5plTd8hwnUha6HSbP4uFvJceDUf74ca7L0D5wXQJSvIPJZE6fZ+yk0Rh
aDraI6P5omFhnSGf0V9r/go1pvh4/nTM1SpaWbCC7EGwsB2PBYs8FtklrZhtsjBPXGnCYhks5iHa
HC9ocDTMZNEF4UMe5/y5rH61co41Q8FoTZnEyV9HS7yNb9VUd69HqfPBKcGoiT9el2iJXSjDFhMR
TCPSNrvn4+dj/Z7Wihtx2y1Fv92Gtfe+TnGX9ZO7jvmFPqkfKxuOAN3tfZI/WJvYfmCEFTc5xoji
XdOTTBjpWl2PlwJXbIW/gvEnkeq+rPjGQ12L657E6sQd1hnOD3oXt1fGq/sZavPrUTuiqJe/4jOn
iUL1xDeAAWpcq/rF/n5KdSp663rMVTBqoMieKkLpDT2eYN7kLs/EOAJfvV5nqJXIpstv5v51wiQW
HupTXFvKKdf9N2tmvAEWttSW3S69usGM2NDKUWpiqWz6Rpq+acqtbk8oy+kdKT5GgwsKgqp3kpL0
keNz4nGHTKJZUIBbhcjgag/aRT+84RsPEMysYHMNwDuXl5LjGWnMw8TSkD5esDx0uxy9BhdkIoJM
GniDT2S8S249k39r5vTe85giqVs2fjKXpgOl+WJY1cvIaRcZ6nJYN7zYCYcX+woPs/PeKUIsq7ix
qtSYrl7W+57kLt6AdKGftAqlFQ4mGlDt57DrsjVvK94k4QCRC8M5zpTnZ+FD+blUe/lb4TCI4bp2
nnfNAHckLaTL8xhPeVzgp7oxvbJCMo7EZGGsw516ln+Ls35O12/adl+4f+qjuuvO6jeoIWhi/us4
gsWZo87KZbRl5KSy8iD8Nmy5p/OjbKCDeJGjOwZ911uwmTzqD/zKruQ9AUGHc3LJ5uaM/fORfifz
4udZsIswM8QdfF1km3wnnuslwdBnVgreqAzMdXo+D3ZBzHX7+A09nNrBroBORA4eD1m3AMzFhRX+
Xh/Vx+TESqnvm9vkB20A6E5ivgb/9UMHM2+XbbQOflBh/u1sWw2IT4gaHGV26e36qZ/i8+ghu8dr
bVofmvMVvL0lEGGDBndZcYW/GalN/GrF9T7J2/435hZYMXmAhCHnFkiUk7Q31jyruQgWHts65jzL
OBBBKn8P52pfHo2ElDPLuNVH7P7sAilXBmrV3jw2n/nq+qGornbp7wiKXfIP2AD7Zb1IV69HApmK
ncLleu8MT1skp/gnP2H/LHjxIIn3fjS2Lz+ejxHFCx4EaNtvjPSEJJWt/ht8pt/iuiC3gY6GlR3H
yBV4cKKPDWUVfkdHemg9Hddh/b6Tb7VgyLfv9oAUl3x4yiyOEESL8qm+iHNhwdEG6J7dz9AewXhP
v7r1cxsunpvrh/n7fHwP3/KZ/Wz3fLxnr88eW0dj9ZsRef5zdcbsMQhnz9kEOhag9GMOsLGa09dd
vz3jo9pX63QHAJ2s1RkWd1x1S3aSVUfwbbl8zmrn5Y1IMGXD1rfhLfpFaLpyHNaBLSyghe0gf82C
T5X42XKp7kpkurVXJ2xO/Ua7xN8Zoqwd1LJj/qF8XuF8RT4//CBAE2tvzGvX4F3djnVu0x/amcr7
lVn86r0IxBEOlQ4MfOlR1tuehFuwIQgzCVCBPcnUe9+Pn4V8kE5BOWGUZAkwuq5WuDcZWHdOPrgT
3WklBzaKFvjBQ0IzYAlecQ61cXuUKKtMBhYkCXTGWaOFbbLgX6mnJb5CgpqLROk5fckMplxlF753
vUrKulfQKZ4zatB6R9i3O8lXWbsveeBwJmZKTYX3IA7veQtjn7NviP7gINcc7GG+xMyxLeNt92fd
Kw4lwmqFe8ShsHE0nF0xpmYfTEbNcfZULjoOvlvqwxuUi+fmSYc7ZHn2aF8gpx/f3SvDllaxudLo
sdAQsORl/9Ns4H9SbA0ulXGFGFY7o2szCZFA/F1a4pitZgm84Hg8BZ5u73bMqC6VM1afMiMI1X4x
55/MQFM8k4uhcKg5FgpzhjOlsGG1i0rygsOIg3vf0maqP8KVls2b2CFMrg4Rc8z6vbTicqivTctk
0GymTWruS4I8uisS3kFYJrUldDz1jzgyrHCTGBZupmHVQwImcEfaqWyqumm1GOxeDpk/iWxXlzNH
nwUVOG0peautzetUJ6TAIr8ndZtdwtr9EJzCbvxmhcVTsGQ3mYLM8ch5coi/o1iufLtZqZ09L3aw
epbw3rK387yMiA74PAhqUHTkV6geDd5IN80WsnZhn+AXFi9IePBOKEk+IAPFO/70PKjalhJo+I33
OrV+ORXZ+d8srwqy/Py6iHVfb31l/ft0tI/UNuzrNyc7mjTxUtwEZ3TmU/VYvPYJKp3OYj4/e/7i
PHAMl47IjFhTKP7tdMJ5IXRz/ofzx4u8sbGk81lsnLZEJhf1OCcHWA5+76tH+aG5oA756HgO3JnR
2djrsYNxGiLFPIgGNsPCPry81yYkM+AtT8OfsdN2PXOAeN9exmeDQBE09H9uu0SXFRrro1aWeABG
6P8SlEZnQ6az/c+a2v/l6/9ol2DxEQ1SiGSZkb0qj933v/fsdTrzoyNIQMhLP59BwB89ewlysqLD
MpfVP0IF/miXSP+l6YSrCvDORdKU9X+rZ0+q0V+6JX956OZfuiVhYyYvs5aUVXJRKb8M/cpoEePF
RXGRgoJvpCtOzCMDqL3wXcwGbv4LRr8uRaDyso1hJaebCGhRk2J1cdLrvMzOsgY+QFya+qbwsm7z
RAL3IseEILO6wZR+12h0qNHNvN7R1yK2Upq7bPxwsIY3ZBAYM/HfQmKlBLAxQ4wdPps5dcG87/2p
1Tepn2PNmQ3KCq5AejOz4dxSUGw7plLEyZHGWu5VIlwgY8Z++P7oWzuL7i8iQd52aWdrk2y3vcBK
6gP1CqgpTWKYx+ghRfUmLOhC+82zbMrZJOFEsJvczcswJiCxP/7KJk9/fAv6Je0clnDet0Y2N3B3
4ItMwD9bUTJFn4CoNWCSCS2OkdoWVQD2CrvD/kzKpOjpl5U0z87J7Xqk9nz60gNRDtDhZjpZF59C
5eXV7B14wvc1PciA2WA+2dWWsbrz5rlPLBzqcHrfv55yVuzb7DiLfOOoCifjWGzhKTy045tqTJp2
jJtnSCXa+lfdcgKVFMh2FOY39qkHf7+uiaKhtvsKXV7peeN3vrQ8RZ9ReSyPQbkazgwHKBdLJ54y
PmivvhDgDHGgu/XnJFhH6zO95jXbqFVd0Q7uUhnVKTEqiaXNSaU9t/ij+fGQomngYCMgtj3eRhnt
/289PjacpVYTHOuAV0Fi1Z+T8pdDhBbCVW0t4iEy2s0vwLHTfIFhoqxnKCoZQ6N/aBxpI6+SxXOp
HMNf5v5M/5k7UGKBlYOjFxUzMnmkA0LZKXX/Erf+UBAFOFarCI3lxKHu7bcDYM/yjrqFcz2AyuJ3
TOthEGtHS05OkEpFG5aYq/r1WL2NMUPAewnJFa0R6Oti4fRkP5rJiEb+diIfbJH+AH79K12sBPSB
S+RQPQ55lDvOaLJoRtgvYXguYrqXLc97h6N4XU7DfbvkHOHQ3JkxwPXxCfOtSJJ0hLH4n+zCNZV5
iiQNwsS9XE44JqCTbqRdJmwHexnMRt8So2lPAHyan6OjcjFotOXr19HYyPPu1/T9q3MfH6Bsh25q
91PG0w6Wct2w42Sqo5dJvj6bYBfEe7b7B6eRVPLz8Zs2dsFFIR3PbhmNMNKmZW86aClcnqVdTyNv
NGV0q2qH0+5C5QvpQZEcWACkiStLnNaZZfoMpssZ76q56HK0oXnY2PH0eS+335+Dn0+3nb0W+Rby
qfNPnwSj0w/C6SQRynUn95Ib4c7UvfNbbVZ5yeVlLjy8dfPJ22LcjBdfWXY+f3neCVJyaFr4uXV6
UR2MWgE0H04+z6DbfoN6gU+LH9/tp8zzgKm2R5ocNgLFlQhIi9LiRb2lTcvt28vYfrVp8YXAkqIC
Of+t2CGdVX+QFkyHU8oZbQTUNihBds9NMs933Sq4XysrdiUMMO9D4VenyMFcj9elONEO7T/QMBPv
49JheTHZIKSdQVi76BfhPJ5rH9mhelt5Z9nFKV0hJb4J0AF5Y8IGpEu2wrijnlDnIM3xy+TTrAPa
c/2XDFLkP3f3JpyHyAIZZwrwOonN8V8POwzxL7v3//L1f+zeBHwooqrAJP0jtPzvu/f4IV2TDEEi
eJ2N+p927zGMFiKoOU7/lb9aYhhYkAek4pcZ6Uz/nnvXHNlKWdIHWTp7/N//owp/fuh8zz9P3LM0
k4c0IYAgQqixowan07EykfqscPUdWYaLpWTD7SUmL1jQYbrId8YEBr13et/hUZgbq3bOINE4ITuP
h+0T9DHBCKpdtfNr+DExKutS9zP9aC4pWbHnPi+koJkPalar8TAJd3RvXEZ0zXD5fXBKQ+afZPZh
WNZP+P06QkCkqhDHuPM5Rn8Y/Zzg7Zzpb2A4vd6wTTCrbzhuHmsmx/IxT3ZPFESGE60wCiIr43R9
hk1qXl+A/r5Arof1NPUq7Gst7WfxyHY50JbWHR7eAU7BIcFliQ8T0RrmUoRZttRPFdkynMZiQmwF
1nsMDcBgmTj5RrHFY79WXHWJV9XiofI113PxqS5D+7lAxYbLEO+geCwFMJPE7nkSuzrLyZjRIINF
braUJrhsS8IePmXmSPxzuGDfNYq1eMQeouLtX7f8WXH1qYH/kG88hbmZOgaAunAmVQ9gPdditChO
DggPEPl7b1JVDvwDYIhsHu01FDjgFCDP2fmjeCjfyV3U3NeoBLOGo+6NEr3uUaSe2thpioxOkP3h
mENY/lSUe6Fe4DYSZYjkgJ55FK56+qciETBEqr6cyUaQOOZ6RTnNq8vVl8Z4ScAy9CCD7PctzBBX
JJKDIrKrfZFERr4mnSVHuUbW7IEXt2lWuoroVNlaM3zpnsPc1mcR+oDiF5m46JZ09Go/a+0f3bpg
+uTO24bb17qaURvQrQSTb5lfOmo1FRuXDWlDGO02eF+uLs1VA6zFdHKijSRssrvMi16AjwfSLWLF
hXZ3VzRCvB1UdX5fuurLTRnG4RsGBNqR24RjNmVy3ewmgq3udddY8pWCu0XYuc2JvsR1yw2ESbTc
5Niq0w+YTAxWbttqzg/qUSqaW/MULRmPwOKfeFKFqtoJaPEf5C8zvqBI+HqZq9YD4T8x1mzWqm+y
XROltSWMhxQMiHleMMMm1DAMqD3UrrP//m8JKAisJKZ45fARES3CaKyLuGdffqN4ExriDURuX7ij
EMWf8Ca7pHXydJvUj/y1QF+PXB8vDWzLMFhJ8qMnm++p7lkqkZvsm2Alty+r7j5y4Ji06mbqjjwB
JCu1RbPdLiPXxHpFA24JGX1TncgS7FYyqB1HaL2Toc5qDgTPe7fOd3lCFLFHuKAwsa8f5aZbSYuK
HlGzf905hxc2gV5H2E6MH65s1C1EJHEWUs2DlvSwF5jzjLLp9fJ61W3ZdNH3YaaGq38BfKtC8uRR
kK6iOwMv+WhV2z+XTFjpBld4/O9IZhABIiscIFKufwJ/T3rQMbhjp7U5aU+rr+FU7LSFZIDMpNFj
G8yGJPv7euPphO1GJ2sTN0NqJTtcqNWPdKMpS2v2v4dorWBNtqkv3IRb5BzCVXFqFVIcqArDb27g
64Ee0QRkCpK63uWtWLpUaLv4m/bbDPyp6tMR0OSGt/LLqUtWTdEz3mDO8G3UJRdgrzxX8HdFnLzo
eLJVoXCM30k7MD2IUBCOqHG+QV3H7bHlcbvjAFlaaygqgoM5G2n8r0M//Q2e0MxmzIz5AxUF5LOf
4gRnaWasJ581gS22Vi6oLjD0PCFzvk80AdBPmIrzbrysslDheNQjlH9jDQf+xamxTWo2FQiNADxa
6C1C9zvaFtbJdMKf9u3v4p8npuIadA5tJK+Vp9fay+TpO2cS6/P7ZOw9WKniBDAC6GJZKquZA4u2
37M5zPJlOQf5OlMPKFUYSstWpdrnOMZE5yqrbgvSZMbK/Z9sMECvJ2kwhg2TaHuS7f917YL19s+d
B/gff/36v9cueHbxSyo4TGT8uWN74Y/OA7ULBYqoy5qiCiKlyt87D4pA/rGMuUDSxsSmMej470IN
879AyNNzEAlCIzv534pAVtX/Ubr85ZGPH/8nN28uy+KQaJ2yUfTu3ASAmaUrM51wglxau6epiYkQ
LGLfQns2yQ1TMM3Vkc5HJ6/VkNLy1yV5G2eD7Axvhk/v9hhor5kSh/TOaTvKRKDEAierRnAmQ7ES
Sm0z0E3lB/ih2knM7dJ99m7J3NG8d9wAOSeonhRvU+jtBicAKGOrbPpNWUnQE5PBVjqNZnLzlT+X
XU3IkKYDYooXpYiEiTa1wgRKbMNFAYC7EUANpplTYbwinADOauDHMIly0Zy3MO0krSWWhiSprp3q
DPQqjR59XrLKazBTxvFl9zXUIoMYI/bqqqAxbTq5MlkOjbR+kbsC81h9bnr5sza1Za1/aub7KAKq
N8ptJXO4w58gIKYsFd0zWO8naAk75T1ru4h4aYYWfbNoEjRSiDjIDmDOSIIyZVwn32Nh/sInEdBc
ySfkryuzLqqtiC7HpH/PX5HyzQX5qBEvtG9zX9PyFsviGJbGqspQYCfwSt4VAGUIRkZJ95JZn/mm
gQCb6w3x/C1LONkQiGWKpUaN92a9DHEP0D8PivNgkt6Y0QsVge69YqqseYSNNv5o2Fdi/brt34/8
DW0i7mdD8bRVzXSe3cTScXC9ngIHUz05hsPTmkjDCFt0mwFQLztU2FzMzFybXBuNAUWcdWsT0K0i
6fQM4lXSxKvMhAs/AABJW0cqbnkgzBodqYxhzKrrV5MLDhSbTIxYY+d5Rb/ZeHoyAdZs4VF9pdho
gMDry4Qd5grIoJMehbx+5ym+WMWrW5h9ZeeIrboKlbvek5ksXAdLyyhW0SqIDFEYG4OhXGlJxw5v
zPSg2MWARzRk84FESy5MtwXJsnLF1EuKoBwecrXrrP79XCnX+ou7c/VqDD/Q272gw5CKaGM3MV5e
LUJRn3TzyTDZ628yqkky68MGqHJsaZW07IOJLwvMu8V21avqRy/iJHm91npIJZWDWZTwklzfzF9D
r9PLrawo0zIp/RYHaPKcLPumsUuEqNoL/8wICStVW5nMn5Pd8Pxoa04eMkKJ92df1H4P/qasP8qM
MIDgpLUfmfajpj+qAq+6rVzMT47QU9YArjZKxqrXflHqE34sR/vgFuoCftHnLBdfrhgKjiHcJ91J
4JtNjNgfYhNQKjWcbN4kneokH5z69VyLaeWk3adJ2ZtJ8U6LfwpEB1Rf5BlYWO4ZdBJr2ppzmbdw
LQ3b7sWQos3ckiczMPbD9TuPpO5Y1oiUI74xjun22h8CvVjHDcsR1Vnyymy9e1yz5zrRQ0AdWFWC
r6um2K+WI8d1WBO9irvOVRruWcaWzwaQRcMgkaespFirSyAlRTGNmeuaDIaCUVMvksmow+lQdU+R
J1aaoJqQOhhGxi1nIFVV+fcQ6OsX9XdewZ3JsDdJr1XayCwVChKCcP4UH2FabRrqrJdye/ZE9ejq
yCY7RRKOXRqgvYnfJmWxeRoIABS7rwRuGn1RaQXdyiqfot8700GH36MsMgQ8b1JTa5YP3MaOJjTb
Dt98rFyKAolSJM0UDV8HvidYt8936KkVgxdMIiyjkwofa3ZKoKnWhrwqm5HjkjHt5zKUD/SGbk+8
VcDUTXtfQn0twKfrm2rWthnpAgi3uHsltT1L8ds1oeOmdbZ4Nnh1BhLOjLsUNr4uZQWtyNJ7xrdI
lJ0I8VbQAZxXJiuNkXvCvD6RAmcAnBomIFQyeraC4HYEGRB9Y/VKuhNEKmhlUYj6Qnkx7Y+hJRi0
r9rOYVuxxMhwNJHB0lPeAWwlJAEHSgmChZ9M2A2Ba+jWs03/ju03ebg9XE7hKm86dMuBtL6iY+qr
QxOXfn6NsUg1C6NAhwcJSEFsgMgKrUEiGvQzYQ3m3FnPRURugwQZVv/Wioo1FHN9ClpTjZd1jCaP
G1sLdGR1pByY4naQEOEYi56gzzhJvSuWlZQLErLJJEZpX/Gr9tpkFT5J+BnUKQHFlqFqbolXxmgI
SawBEKhGt23BkoryV8MDZy5rbkwdUXJ9/a4FnCjvhPAFgEpH6oXpNQ8Wr0YDgKSyh1KiGv0sk0Iq
/YrVWnu+RFcedPfZIH2KX5ewuNpxvRF12u5kA1RivdWriSO1nNYmCPeC8LPIOr9/mm6RcQLUx/Dd
Uvl8VukcGy3ksLK79XlzrFre9cN3oRuWkSHBu3azEMmTEYwgJtFXEO434tVWIiZ5QTH2S9//wY0y
Zj14WSXgMYJG2o7xr4tN+loYTP4y5vrr1/9RbDLmEuiUEYQLcEUUmUr9vdgcJ2CCKctUubIg8Rj+
XmzCssN6wvyLL9Npho2x3P8Yc4EvVwQ+AB8Pvsy/5WY1Rn3xnxplf37q4ljW/nO1KURRZ8R9pq4M
4tRBm7kiI1Pa4KHD7i/BmdoPPnr933QC2bW/rp413v94BwSfOAhjxtZcaDnQ0mkzbHREUzRKaPwk
n92SWVfnXOc4HRXXjDzzQzXGpPc8yW0hmb/rKc2GrBzF9ICajHgABWNe8pjGe8/GXlYPGhBGfGwz
v/DSC7QLW4ONbu6ygmFwbg2wYIgOnEyLya7IdpnxkQbOk2Kwdql8pde6BHbDe7ccPQOtHviDdk7V
1M5EAuW79UiENPb1Pg/PgbFuzQqBbnLq16+LvBIITRM29d38KnpMqgA3lxomWyrBpd/e9S/UKLhX
m4Pp6ZDaZFJGE7o23XOpsa59XO0dwYf0/6FIusmycmB+bQx/jN68+mVzS7cb6WzSfYfQZtr8zpCs
I8Rvc0bvmVxGBN8n2aXsOpT0D/5/hQNguwk/oY2Gn29jHDJdfyU7/IRSnT7g6QrfYwNsKy4D9Sh8
txJy0hXdtPVT877azkITBulCX0jJB0M2fmHotkxzJzfEHyJeVKawzAk9ZlZH0z/cDfo+Ao8nIyI5
MGuKFsOxOTLAA7AhfMfcEo2Vi7GbI4FTG98sgAn5msysLZpOCslrCCEq5XkTJLNipj+XFJwJhL3J
Kh08Ad1GNe2JUCklX+efGl/W9hmQe5CwfF1VX+qxTlHo3LxOPI1OJUPEyk4RVkG2JIw0O/2jOvSr
91yftmuu1NJgfrTvZvVa+VZO0gkzD6Q0qK0ent9adV7zGbGupysi5z1Psd7rC0Qgi8QDibsBb/z+
IcV0RazqTp6SRE42YOhp+DSxeoiL9+q9CgFsHXQcvNI3QkXU0DShFvktJGiS7liJMEU/8kZpegdP
ZuGWTB4gKDHY6dycLA2mIQt53SMHIx4eIRIt15DZBeJG7Vh/xldkjuf4RuTiXt/3+lIiNwcFo6cI
izgjkX4/gRJLSKurZi49QPAVcfslZSt1hdiUBR0LYrjWd25n0Leyxt6LvIuWNPhQVPmqG/gS+D3V
rb1u3tmEXcvEtr5XhCCuUJL+ZD8wQa6ftAPJsxsxslNI/zzGeD1ZNx/Vx2uFY/ejc/V9/tErjuGM
lFub3dC5wui2iql21H9VcBsoqkuvyHyVl1Xy6W5V3KzKvEpmFS7WR0SbxLRrGYOK1R9I4Tg/eVe8
znnHW9nGBzp89YdmB64Pf9JDWUrLchtxcbftEf0Lv/h2RoTaO5xq7J0DzgBPMGehSPLjq3GM0Xgw
fzHtDPRH0XF0eTLQbFhuyNWcKg1TZguqMimZY5PaZihETQWK5GrpjPHc7DPunRxa7QIrarOrhHme
cpKJ4Mgun5FfCEhnYLjJPkfwhKpCxBllYnirZsp1FNg9eaQv57qKUbEwPG5hP6YfEqB2wQU7HMqr
1y6vVvSVO/xvLz+mtvPEG0j1FE2o1zbzZCo5JP2JlVd0gacsSVdq6rvyFrBLvwSvJnPEQozjYigg
jzF/TWuI+aVDzg5wr1EmaL1ngmccEIgVv/14ybQGTSc1xJQR9WSwSzCMCqFBtl2sExEl5tuw4lUw
YdqqeIm4akNHlOcZPX1ChMQ1wZVA4FsFfYAD4odvxqUyXvbcbtbyN5eL7inmMeHYZO51wauG56vz
9R/GjI3hCjxsyWsFB1DK+8lBXLeCOyCoFzo+xcr4/W1xEn3e+XRsZFzUTKYpYJcPEPIJjUvMUBxS
WTOATXFh6MYzqTEcFAEF9BFLhNMZOjk8lJ7rbptMWnG94wiRJARov3lx7vmLTngoIrDnqR0jaZXf
gEtwJUrTcIbkAyZ4LM/54oRLH7p8i1zyr1SPfH6VuuLr8G5Ui66L/ttT8X53TH8D7PUWn/Z8IZa2
u2H8wfxBRhZfwrCnOJwVdCSP3RsTt98I0/eMf2VUzLiZB9udC8hQoY+jsK9cVV9wP7PpEdsDIZqz
RUyztNIX8eTA70Oq2AId6FJnb0BI2J26sz4ny6wVWSNvGQ+OB0+UKv0FzuUuV4KmCXHGVxr73pC6
qWDXjxY/H+v77qkS9x1xh75mgb4DtbLEKWsPTT0qSK6610zmIfdt/75DY7NLNgd0T3ED+3sP1sqq
a9Z01mF2NTqehp3Kl0j7KdWfPmOx5QZmTqCWUAmh4Kcj9XCyaBCuhu+vHd3Pnl58rVvZVDAXurRm
QCZvRWnx2ujtNDtA6m9BZiKGx0cjV6N3L4/WErA2+XnLUKW0ZxVz3H/yDFfTDEVTJVHXNVXW/zXV
UCGC/s+lqar/j6//ozSVUEzxHwrQ/5+f84/SlA8BdhE19FmcZ4nI/Edpip+aCS4IFlRh0JvHvusf
palB85TwHFqguqL8Dc/yb7imtdGa/afS9M8PXflb6fpPjdBrlymhGPfyppSqk1ItNdEXruuKyulX
Kax3ytBpi4Cz/e1b55Ut8lnDTBdjlgpP2NbClRKuEBxh/qrckh7NjnPaRgD/RHFFqwW9p7B7//IG
SWYmriX7rXqocrqEcajHm4UV9+X2vxE7rlZY/CvZbKFKhnrTLYpltM6Fba87MkpqYkhiug6Bn8yY
X3ypyq0uWRItaHBlQMRFhMjcjfKDeZ3RKDOf51rDj3tg38M7twuGRxksMxiGNSC0ZXYQut9S86PD
L0fgZQegTKbLM6NTNYyiy6VW4FFF+c1ILsCD9JzzZGo0Wimuplx3NVJ96IrCeSk8+qYMtbVVem8+
5YPEGvHLt9EYnMC1Or+HqcKEic4OUCtRdjO+MS7xfMMT5YsTmrhURJJbTCxSBApW2CUVNpAS5q8G
aZDMTRdbk/KaICMvz/3RhEKxI8GaMzMrZlQLBlg6lt3nK9D8rhqhrHZvzqumtvLsQwu/ujcH300q
7FPSlSHeDNpKkcgSplhYM5apwJcxu3m68FtaQtFD+ppad5Rv0AwroM1yeUgl4Gsf73QRDEv6dW2e
2VyKXUF/QI3QcE30ZUBciGtKdF2AuU+caJ6Qgpe4PRXSLFAuae78IOW2ylUReR1O8l/zMNwn4w2S
OgCe+zGvcCne82WzGDcyP5qKTvQlF6Jdr17TwUX0brqEizqJPHtG2zr5GhBXH+R+nqDQhtyPYwCl
FXr34BtnDDnpKKRaw38Xfr56HoJgyT+1l8pFZU/CIHlhtS37dLulUfG0YWDOKIvJH7m+y9aTEcFH
K5X4DioZnPOYeO6JdHzuYm+WAKfbEEtNj4549ib9MaKTZmGb165z3gJkZFy3abVvkTlJLr60YYH6
oDxdDTf15BvJF0a0lRoXjE1LBCFSbPhmr2OJpXhdzs37tXXKn+ht17+Vs+mcycRritn/4+68lhy3
ti37RVDAm1eCAAl6k/4FkRbee3x9D5y+da5Mhzr0qqhSqUwyyUwCe6+91pxjfpFONHiow4Pk0u+p
krWTcgJgEhwnlLzr2/zs65cHmtUrjDIIFa29YNnCvPqmkt9Ie20PV23DrPgLZQI/Tbw2S6+FCx0W
cGXtpq/5NrjFp/yQ782HZ/QUSBVwDDnGUdsMaxG6zkorPVTUwon5eA1TZ8Q0c9Z46yqynJT1cNOj
rexBTqlc6okvweagbgcih0fjzjWrr7tXeEW4+7POq9Jbg4J+IN5vVZEsjk9hm8sfKWq/Bm14YR30
7tzWz2LBbMFBYymTCtqBiNlbN1H4Ak7hFn5iS+pxKt/8+twqb2FHz0896dbNVC9jk+xyuSR8FCPD
PLuEtK4sAh5NmkQ9A8e10Tvb+ht6sfbNDTN9dB9szGKwiqV1/WJOtvqWEJEZbbT2tdJW0zVBgfWD
Xl6v7ezHvxLuQOqUW0HmnGnvo3kZoAG+FO8xtdyTfqUsZjlCyWLcSYxECE3jtz21ksu7LCHLnvHt
w43gLWnXhe68980XxbK8puBjgt0vtRo9M+K4u5X/LOA9oJTllivX5CM2SNcxpl+zu66djRlpATfy
ALwoXNY8/jU9ZoxWw5X5nO5yhOfRp1x6Ipq0nvjFM4cAvnMAlesd/WN7dASCyMBUURhWsFk43CRo
swlUwRjWrIx35mJ6e+VR2SdjmAQ/4oKlZfbLIJheRXrEkItKMhBnW/f3JM1s4M2SLLqWSDCLrSet
qfdTSSgjrfzCLfCJZXmwr1q4evGlzJmB6zs9fqj7I1jGf2/9gerbMJBUG9QCBjv/39cfMjTjP9Yf
/4/H/6o/JAAsItb3vyjIJO030VQ1SSTpgZpdp2f1S/+t0TJTKTF07PJ4+Bc43K/qY/lsRGRb5gJU
loj8+wfFB8PgPxUff37dCwXud8VHnRNKpwbKeOSFRu9lI4P5XkCF0ix2ty5uTCi/AxHGlQFhTE/o
XYyGVrh9End7IegjN6npATSKeZ9y+ikGC1rQK7EnpjGDmn5bmDQT6iUYExQojfZ4fp27DsyDolaO
P4VPbVZVr03tN5cma9rPRBlzeyQD1dGllGs0w5/eJO2nPlvvZgBuKq58+m4WbqBSizkSSujAioHX
FWY97j6Fsc8YJQBmdARKY6bSLBsQYcxZ/5ArMurxuME4m43cNYSEe0NrlO5cWZGXmnF0nJvKpJbq
w+zCILk6SW0Cm9No7WiIX7thYPVU4u4oMk89+ek4XSak+i4J9+lXXWniqZcCcCGCD1okrcw3qyyE
U4PP+ZJYpb73/dn47CNkeaP0HPRVshUqhsKFwFHcKtXAjShFN6BukXppI9BbIUOW3GnCg5zSZknK
UtrPbRZtJ1T6EyGd56o3SSxOcVdx1El+NBoNvZ5p4qEZpZJInVExT9TGNbbcmCMZ7U5rikNyeCxv
9GcFFRgZT9nA8qoQCm4mLA+hUNH+oT5KSk1xfBkVvCC0DDWBb0ewBkp85HPdfPdR7L8XENWKtEnw
2+jyq18Ln7FFqRPiqtdqUxTtIZtlqDiV2KXXtop14SeZAo7YbWwITPBoUGoyUB61etfGiOujxXfq
k6puDwMGokI71VIhrwibhxBXRyzPMaBNU2K87WvFWK3bTERJa0xFi+8cQK3banKIOLBI9oGBHCor
sjlmlM8HJRVQTGJzh+00wj+tZGZqWVEIq6Fq2EsUKKT9bBG/oZhltKp1YeSTxdKV1Xm6lBYeIOLT
TPrlvLvlmCAUSMNhN6JNINtpskM9J+ckJBRWmRf3VtLQOwzgz5aoD1aaNp46YTGJdWmIT0u8RCY+
XDOj3JD0pCUAiJSefsjxulkUeoVvtZ4p6t1xkFWKEb6A3dSiniGHUST1bzbULwsEjjhYCPxC4AoV
uUS1GWGgypcmYM+k35Ck5zFM9rqvopNL6aOKQUXuxoBeL+TiSfR3fw7prs45TKMWeMBQETo0EXBd
6PB+eqHAKlzQqJCS3hZGQA2iLOzbwXiUVQlQ9CA/TloSr+eZzIti1DZizKRXKUITmab/mEZ6Rc+c
yj+TPKIkz0bkPySBNdpmR/bvPPVPRaElTkQCrT1qIWZxIf/pIuZQDLWZJiWT1w+q1drNCEj937s7
IeEBz0XoO2MUDc3x3/uTmO/wAb8f3Pw/Hv9rd1pwLoDBVAQ6+JD+IwX6r0pI/G1hk2pohGCRqr9X
CUmYmlQVHqoEGpWE2f/dnxAQWTpnZkP+vxyyf7Y/GWyrfzwc//Er/7M9KY4FyUo4+59nBVIdvJYq
fijlDjUsDTRBvIqR6hUq0AJdvbZdoLsBtg9FpNcbhecyajb1MN+msvFmvdrlExddpVzakJpxbmSv
UZuDlBpuhdvAN/R8QCdaMONVzc8mSK1VZUnXOh09TbkZbY4/owt2US7f2HTOgangGcSGaenbEoCY
Bh9ZGbVtOuKomUzcuJJG9I+wLcTopaiKbYPTil3QOkDRp1sXPOoJbh8tPlpa9jh0wmPUGdtO6gAF
wsVo6Otp0YtilbvMxEKY7pVwRGTQ2XlF0kmRfU9JSIwIZ6Us2osWxaNfmKflOQbTcizBYvQdpUdV
kvZ97It2Do+b1ceAxToHj41Sle9xkKh8JyW3F2snSjmvmKlanTo5i09BFrVPBXjUZdVyxz5iZuwL
4+zEaWLMzqCLJTNzbSpeNGl8VONEI926KWl8F6h/ihTzfQCewZIdlTZh3V/JfldzrOshMhn2bD9j
FRPVjeIDNvis2Z3Hwm7yfWLecsnYFdlbHxNosCs4RveaCIUWFWIZXCK9NRkvY6qNkhHWa+LUphau
pCpDAy9zoidRSA8t7P2o2P0Bkr6CgXKYj1Uafitj4Qz0FqWUc/fCM5mMxtXnQ0kFHdfTOowN1jpm
xLWgUOVfO6E6CCSgVi1yzvJiieG2mQc6xuycLbZ4LMVtdMspuLXu0PckF7cBmzON+U4hyAjD8fhh
zmdW64NQjVC8H4mbJzcPbgajggzBkaQIWwV3Hei1tS9Imzl8kmlCp/6tYRGtZEzP5H53x4YyKkmi
h6lB5KF8m5zcexEsO24pTHp9H7tCD1EFrfTcvPkz2C8l96jrPKMS1y1KtrKs0XRw6Is/ei4izS8A
T1dEYrxGkCobnUuz/cj0N2OaVwmwmNojlKUwvQJ7rJ5T8cUCVueQF/ssc/Kuq9rOuxy8BtM8Kw9P
7fSuA4CLFnmCVF/KrLwWabqZtfZJD7InOReOvm7AB6j2ajosbdN+t8gABKF6CutwXRTNPdBUgOqo
ZCbtBNr9Pc8II1ObtwpFdyl8ayaJnOFOlrHnhTLxP6P0Lsf1QyJPqNtSYqyW4i9T25VSQlaKhcMw
BOg+aOtXgpv19eZfvIPQVSUGE00iP1Ga/j0QjEMJB4U/7CB/ffx/dxD5P0YYUl6oJ8BV05n97w5C
fxXnK/+wdFf/Iyb9dcIxfzNEXo+Ic0ZadrXfjf7N3zQSbsi7Nn45a/7BEQcL75+3kD++dONPDlep
K8lenCIVm6rkJgNJlCjjxw59WYhOvc3rXRr1kNtV9SvIK+6DufJaLSUoS5tBuQS4xMU2sIuOjKg8
IVBpSmgo+UZLH2auOhbE8FUnCrgVjU2Whx3JWzRd/XBeBR00VXzHjlkhe0ez+aq2qt3I5QHmvxtC
hp3RvymWV+sEIGXzZ0poV9In3BDxpcjTk1gyopqtTaNEm3zy3WzooRYklzlE1ddqr71MKl4ND09D
X0fQuGVZFG1YWJnIjqxxRnJnA6HbEjz1pWCj/aKlQWPB79aycleiJUIbLLZK88OiZC95qU2XPc0d
qvbyPoMlocIN4g5RZNI95ZMquELbCffCWKIQwj4j3cT3Eo31AMN+A34BKI0x4sbsCdUheRspUK0Y
GyuCkEYTbmIvmwjizNZF/MXpxlHU76xsaV17egxNuEbCE4X4/yOnNxpvorSe5Y9mwofR8333C28w
XpSwO4ksuSZElLLeB0nGmp45raHQZj0ITI+zRkB/d8+n+lRVwzYbOWX2pxJvajjyhmBoGQXjrPUC
4T6bMp2OZaIdegHkBYEsVWRtVEQBc3obJZi2vP8h3IIsqFFWVjR3cTK2o6whmmdYOJjCrtBPcZFf
A5+c0SG6CEp01C1r3VDQc/zYoSvmKtMRxtenWpbWUwA0sphpA+dM4NvnFBdCTXZCOnxGMbwfqyZW
V7VDGvwRggmigDZm3m2QGiaAbDirbkRRx4bCuowaFFSsg6Eda0B1LnWStoIvo/nIgmnXMVJA/bj1
fd+JGJe1bCalHH8M4rgufEa9Qlk5kjKtx6ZekxDBppdukHYyIOP4hbzTMEZcIOFriDqlPFnYhyyC
7HvSDayqZcPMBjc2lqwJmqm6v+mqwcsKT03MoyR3q1lhn8WmXDXJIWzFg5rNN5RopGZYx7wCdCXg
SSONaEY+C5FrqOR9Q9bSWrKMbV1Gu0CfnkIBAVc74qzCVKUFwONTEzBN09mNmOhHwRCR3ILQSKed
kHzWE8mTsnoeLaCgUIYCleZn91Pi9e4kzKPyOkjwO5cnc/osEOCW7SO+/ZUufxvj1eCaS1VU2ByA
rHK5XYtDJOt2X9T4k0psaE3Ik+Do1TmZ5AM5jYKWoOwOMY3m2ZcJ8ans6mPHCasMY68EFp9q4d5C
LuL36kMb9PvBCEgztxwT/IXYBOT2dvNOq+JNM4SCo5IJUuQyKhJlU8rTtU8jBsdt8NEZi0GK+qow
oUjjb2/RgtTF7DWadY9n0WkHIPrZBJ2Uhow/EfijgKIgzbhQ4AWNyDQyyRaG8MuKO9swlvNwfDWn
xusrZAs9WnYOiN4cs2n2CHUk0q2yWSfXpz/Ug3BBtXQNe5C1hEh01meu9m4ifncGigfjq5L0f3Hb
EP+lynyQ/0mWDmSZXfPv8iF0keHfH7fVvzz+v9uqRLAaJxuLpiTqtd/Dnhf7Bk5Xhpai/j97569t
lTQ29m5OiIqow9TUeb5fjUMT+waeDotwNxoHOvv0P9hWwVn/ZVv9w0vXls7i7zqHejjWkuDn01lU
50+kpkTE9puIMToRzrlubHrFapm3YWLjWADDh/MaapY+KjzyUexM4divovUdi5uIum2KdTwOwc1v
jYMx9dTx97A3D7PC9KnMD0yp7r3en6cUXQkE4mSSbkLSb4I2uxTI6o1qWNfiKKKrIGtnaHZL8pZA
C0PmyEGFLGLcH+GWNz1eLx15ccpnWcURsoJeJe21w80kYf1sF76A2y9AlNyoJ8C6NYrpxo6mEoqh
ftCsxMsLuI0wIIIhO4u0WuQmPVrAYtqi3RYEco0LVKz9oorIM/ptKWaoFrkx8j/kSsLCaBpl0uRQ
C5azLY7QpwiAE/x6H4Xv4vwYGQvDLUPiM27AXbqxHLgFBswmmmFgMR9h8x4pS9aC3j/XPSAgo0uw
fIlL54w9P+K1czS306CjKVfv6kTYVsOjnkd3VQkQ5wybToZZKUAibNViJwsgoQfRG1vr0cjhFfv+
dxRhlOEoakttSfRoClGvPswomzNVBy+EAhyZtqOH075ENWFM/rrO1HWIxTMxZ9hdLVoIkjkFSzxJ
ERHTISjAGQQDBZetdcMhUSCiIrrpcGeIkeZFIeFaZvmVS+kz50vU/FOPCiTEaTtYxdZqvtTozVfh
75vVsVRaAHRwNTX1a9Rwu1XJN5HkNuFLWbhT2f8lmpo6WhFkp/gNRFuoIX+Yo1vSRKt0+epPjHst
9RLQWcri+lInRA0vtrZFhtcmR438+HSAVJZkJkoe5lAjHVJhNNeDhNCPvRQQO2HB48bitBSh9BSo
6cxovuZptrQFnyMJ6Fmr7WezPARSeMjM3gmoZlTff0CL+h3jTCiL0kUGek3laCtCJJKj9j3FuNTk
y+m7WEcYBoPM4jbJXyj8zsIyaLImoCsao7cO/4T/3AakeCa5p6A5yzEoNmzQg5hTW5DsRV5SR4bU
UIAEy5h9adM6COebpGJTBGoqVENI50OFppA1bqcK935pw0kcTkeu8FFEj858Xy63koTuif6n2YS2
0sO16Ak2KuK4OXJ1232EFixHjOVPFXG70HIBNP2LT1oQ9ZczD8oQjeVW/PstgT7Zn7eEvz7+15Yg
Wb+ZCgKR/0kMMvjUv05a/BOBQYbE2U4nd2BJHfi1Jei/wRvgZIY8WzahJHA++rUl6BzP8B0yf8Ii
KIrGPwrolDhQ/nlP+ONrX7603+8JRaSPElGN/knQ1UMRsnDRC2t2Ul4flgTK+V4wkxXfVJVDUvEM
ztxAVDdT2dSg3XvgBa2BdsymNaQ/gthlGUeIShBmtq/TW5Izxc7XpbXr2keZALwdQiolFFdqB3RX
9xa8UPtINrl8RF5FSHbEYWrlf1fJTwGlJrtY4yVWbopsC9ts39Jjno4jc6lmQ2L4eMbhP6h7uMZ3
DnY+9zvOCatcOCOcgfqL0dsQpNGEoGecPaneASVAWa2/s47vqRnx3QfZF5Uztns/9QRr211VCEH4
/2dPOYC192JhU7+mnccnmVg/SEGePdO8lK/9GXJA5liuzn12rwwbEwiDhjVkA0Vktg8GgSzjikf3
F/VR3M2fDOkt38UIBn55FG5wheAPsabCQQNHIK7w6wZX4TSvXoRDcE4fu4/uWVhbCEfXwVkD7V7Y
wmsALOmSg/g8Dx/WYE/79BsLsOAh4KH7spJPcIPNZ58scjQriChOwWgXRDV8zM+xykGS0TkB2XyV
IwUhxo8lww6OK5mbYCG9gp8clzYjBB7zkm2So3WLjv1eAJwtIA8N174XutkRpXHwFjjF0ZLwo2+s
+Rbee5qe8PPMVWY6so09cSU7GNaRrj650BIAw1jrgHX+gW9lMqEbbt3hBoOBb1T/VTevKOOnJQkO
OYItE4Js7clA4pu6gB78J9qTGUAlRNIQFr54txewEr9X2FeJEnJ0dUemtIT0XOOItUtAvtJf+lqQ
De8UOPpwnoyTCuzZ9z44l+jrkllI9iKd+EOO34tEgXQT3VTcMORs84gzdkje62r3oayJSiUq/UVU
HNHD096BLDZWn0Byp+IYPk9fSDXmU6i8kbhKDHq6JxSH7Gn603Vpy0tc0L609ovUmQ9EQCIgHYhH
rEbbT3WNn4C/td5FD40HJzSNBOkagYn8QFA6cUjBJtsabgnzUTqI70BBhHV1ypxagg6I3Ee3g62J
JtgNO48aLtrEHCCO0kr/xgbQvFnPPWOmdetyB3IgIUrLkfakmnYbFEQLanBDK17findln239HahF
IHXzQpmwAFbxvHRcyo9m9SDIqM6q1fKEFi52ZVUzpvLIz8gBi8I6Qgq2jx5BZHpS4oZInmXbuI8v
D9IKYfVTrqwilhIvtLVmrR14X7jAow1vkXbgW2tZ+JlsYqbgm8vbBAE8PEKXoCmfwxQiHEoKsVlx
8fCGk3BVX3o0wsRkfWFcIEwSvRHh9HyQ5Y7L3Uw6FhcH1I5hhd9DdhZZVA9w0o7UtY7EPX3BzZdh
qS/O0qb51LEfuWrAHM1F9dXNhFss8A+ovhM2CMMOIDCSoZHthfmHOM7ymLcbHZkdA1Qoa62wlyUc
IIi6QxtvpeaW7SZbdKors3TSwJnX0BKFB/FKsCpv4qoaV3q3rpKVqHEon/aYSCZiw9p+U93QCiVv
0Vt6Jj4xeovvzBhYSR/Te+xS/ZA99FZDb2irjeAUMIcmPGwqLoivwRN+MKcopq2+lE8B8qxoRVvZ
eg+fppfSEXljosf5Vr0Mn9mLDPeSlCgqXvlLvOQfVLc6V3S70h8yCkWWQoq/p8JLn6JDcECpf8O/
8UGHw3+AWvwlviq39hnB3Qe9+PaDqpdmkOwFj+0HQ9ac5vdD9CjScGdIi3j2QybSAmF0hl3Ntm4Q
dVl3n6ONfjFu0g13xQ152ofJ+/SabXz+MvtmfdmXz9ljtEt21m3+KL5VKBJgh4Nv42aBA4Gn7Gmn
herPTXWjfu73DI8gM13kVyhyHgBT1/QsqMOCI9zMS3LMjsFROzG+uQRwXE0vOJb7cou4zkHavq4v
wwZbjx04Xr/VPYJSHvwDfO+D7M0bdYUdYk2nHx0dt+tasa2NtlPPJJY5yVF5lvbSPnCs00JZlm7R
wd8iUn8zjtmBE4LzbeBvSMhtSZ/Ms88P40pT/R48IJZ7MTYTzPLwNAEAw/C+gYjtGDtSBGySti7y
VnF6B3opT0k+GXr7d1ChYHDw1K9rZ7ZBh4N9FbfCeoFNwtLmQzi1QQnrwFHWG6SPAEjTXeKKq0eY
V8uPDRNad7IJAIBOmUAGo/5cZ16znh0EJDYWGafj+RYAV+osuVeQsGxueP5ckhkPI4unDPjbgb/h
/GS/o5xDwNasJf4Z9s76Z3khhLGsSHHl64GKzGerAXnViLUkxFPTGikr6v5HjPk8VQDdTLJfIQXz
/HTn+LEQy5aPWr5MIOK8LwnvZbXRXIIhnNBNnCVrDrkUcQ/UInA/Rxu1+ybzkIls8qfaka4SVhPy
SMndk7kS6N+sAZN5s/1pri8l0DaU++SJ4bxl6ddIYuEoy69gL1CR17ywRebFdMwR3d4eLu0KGsla
4FlG0DnguHlHyJUeljgFwghRPgBlOYkXUO/hMx4sJuKv0lspY0LJz+2lPTff2o18Ot3a6UBNQIOW
NljyOXNoef6UT/we/2aKbgYGeQSLyOtDlzs04eJUXbSZlrQbYy88iS+p5kYR3rAjopdEcyTEl9zs
qjPj3oWS/FA94LdB3W+uqojNdYOZJMNBi5eLJ4BHnX2X81Y/AxgAzN9isZjOUm2g4tv19UGs4a7s
WGnUFX6hEXGB9dVJhJkJq+javcUX/GrfJe8U5YodHK1HnXSgD2w5CDJBuSs+jo61xHUkMLwiKg9Y
K3hu+VW8C1CgfpQTywvDqbhYGzBg2dE5zayJLZI9XXTDn4ghl3mSaheAi568cQSsjRdR2HEutDT3
tRPeZdDnAj4zVMhcmAQTnd+rV3i1G0Itf8p3ctbmXeKJB7wdZ3iF1+nFugpX2nZwnwzW4R+4FXQR
lZ0Goz8kz4pAeWT9dkAx99VcSoBuxOJwA2VnyNPAFd6CV/UFpDl6EBBCcQbDsP0JHtJ3TGqhDUrG
IH8DuHR7AOc8/ig/7fv4A806O+jn+sckhgAmzk72shf1HnA1Wo/JYXKXKzxcDatutX185SJf7agV
yQwp3ymz0drOILC43nrkwJAYXPD5/CT0UKIEYjH9UklBZHcjAYNOLCi8zwS85hsyzLcUVXW6zpBf
G6hicE47MQgiwkl+xs8F80sVj+L3E431wgpcSYy5beEcP2gv1mfaOtlpEZDnnnX2NTqLj8rn6O67
JQyMeAvGhjoCJFVIPR02zyh+D6MTUpeciq3pNHv/lB6N9CNXFWBP546k4MZOgW3W92Axzq2EV/E5
ucfX9A15eUIiBabCa0jERvwWnemH5I/Bnbq3XX111P50RBbc3hLQEW4CCWYNWGENYzgg9dJmQHwE
HwYC1FhxI3IX09HfLKkchmd4DUFH6abbd3te0Wsnfixm5N4V0yM1NxnSeXWYtpg9WeSGcwckbDOT
vMIyz9pFLyZjDv8qPMyv0ldKOWOtQKGtwlWJ0n48owNtr7TH/D1tY9L+tMeK8oaPAZbjH6YvKjzD
wta0p8Brt82A9gkrOlHrxntD4dQZYAi4obdh4HA04ujECKK/MzKvxSd0+TSH5BNgoBKoKzBB6gg/
g6ZsrOZhOkYjVppUvuo0lYe1eYsfu+dEf1NTkgPktR6wt2Qr31oJE+XnpsXciK+YGGlCBpxyctid
KPfbtWweReWCe8pj7RK0y9wJq6onDXmnNhuEbTT7Jh4mQXhaFevhLi9bffuICW2+YotCrRzhlBvB
XGzgO2rJd19tOdtlJSvz41g7/sh38WwcpPyhcJdPPvIf3+aYo6Wd8gstK/d955PII8zvUratGOZn
0t2ff+SaEfOK2Eex3rUs4C2Mx8ZkhQ+fM/2xbLNVfx3VvY8FfrwQwrjo9Ea3q7ZS/tlV/SMmn/4a
gNkqbf6y33QM+yZCGw0UeMqaRE3rmxfCQ/LJQ+nMTz6CjxwrN+Z0+th0K2PEU+Ya7xaTpMjhH7gw
CBgbzCOZJHxqHGUSGWbW9l/cMEHXROtcoSNNJx33+P+vh04D40899D8//lfDBHETiiadxghhWIta
9n8bJvTQUTvhLUd5u0ynf9cwoYeOX92iYbI00Gmy/GqXmLRfRF6kpIvonv6Z9BaF75+bJX/8uqXF
sv67BnpGP3Go82w8a+VDl1gX5jA3zQesXxe7alzGUFb/OQnYaUMrOAfN09Cr27xqfnLW7zmnauu4
eHT/NZL7rSohkOzn55L8cXVgcZVTlnM/2mkoXFr9I+JmjfPG1kv13ozlrmuAKIzKLjHKnVI2+ODo
U0cMvGPCm8gFf1TYfOv2xUrF1aRkQHOIGWopbulZBxJBRqPAEfvFR45Sp8K2kV+mRtpJUf9k1rWX
N+F3EpePVeKfhWIg1aC41E3q+M18bAAATYP2UjIrDLHKRL11ncO3ViCpJYu1i59dcvNLjturASHX
0mYPTACqFp47ICbODJ+6Yd5VPaXaVF+iOiQfgrzfQtqESfxeT9GzIYbOiPiojDT6/7OXz/LeUudd
hyGzABcDfOcS6Jotsm1VisrWVaFO7HaKlex0tXitG2MttXCnkb4qOsmFAKPIuags9V6NwCdwFqIo
sl7xa4FgDGishoekyWAbic9qZ7lq506YVwfro60ZKo7ILlu6RLTs6Q58ZCHRRm1+LwZxJ+IsLGdx
HQo5jEoqCN2RrEtEyGtDYzlQSqpCXqCV1ddeND4FTSLq7mgMj0NQeLHmvwS9v5EC8zXTzas4XEsj
3ZeDzsQhJ8JYjI8S84nWEC+m/hVn0AgNMmVlPPBZs4kZayhy8TGn6eTOTcLZK3Z9/FUVKgDEvS6q
WNuILFsbrY8yoyE0M5JmZFDTcVuGKbrUMFZhvlKDHzGRkTYCfKhl/rIMYkwmMiWTmZAJTW22PJ0E
xBeTmZVsoDydkzy950x2RCY8lqIfwvpuMvcRmP9UzIFm5kEItL2puMXLmEhmzNtwtcwiBwzBd9CV
2wUder1Xj4GMxx0JBTFd+kauOGvAZmYYNTKUSuLxU5O9cGlLw6+6lJr8g9B0NQndydJgSUvKfO0y
OnA05uZeOJXstJoqPPt+urEM6R6EsasA24umeSdnUL3N4ZRYMS2uRGOMRapNJVe3qe0grxYzDOXm
R8ozdp95J2kVeuPJjpuvuTCcaYiOUhqtJSF0auxoyniT8XYP4dan6xBVhF6ZjwJ28BJ42KjKbOrg
cITIybX+qPb5wyBOb2Et/fgyjqiu2lez+l4Kui0N1Wrk+IDwYDXQXAkHDUHC+4RqCyD6uhqWZpHm
tLmE1JwWZy3uiVuwh3E4z9lRkIE5DdJaqX56ZCUyMIlYzdAOt9tWIaOuf+7Ubdph7MofaxPo+Yzo
f2AYLWf0SjSRa4d+b8tJCtACvm47ncRNIHfuUGqPSG+APVJyqyY55SpbZkDUEAvbtc79U1xK/+7Z
Md13IhR1Gu+SqLED/c3smGHCX/e9Pz/+v/uexL4nKVD8FAsZu/lHSRamE0NkE/vPGOF3+x6WV1kj
shhZ1n9cJ3+QZC2wYtRdGpNlDaXXP5kdwwz869b3+5e++G5/v/VVkoy0pm/ms5K4fXDT7mW9Ne5R
7A3xs9XAlErucBMiwZG/pQfzCeE6K0kWQVJz4fA+lF8okmbZjhWEi2sJ+9qkvwrCmm0PAlOgdSsZ
1icoqKeqiJy2uBqAecUHohfhsskm8e0Uy1BDgvpLCDZCvRY4Ky4HJYfnULG8OJhI8bO94BhND+AA
0wvoNc/ftFB8J+UKAcz6BJk7tQeBlrKxxUJbYNA1ltBXuHvr0vQwd7CNzAo3ErnD+7Z5ERajgxyS
+XpQOFnFGjb7dleiyew0zV3+avn9GB9S0yvBRgmdseZPjbQxWXbhtz6Rf7Qkz+rH1tWvwt3c8Jrd
eW1xSlvlvETwT/VhIDBdJs5jM0jT8khc8aSqwBJjVQRHwIlEYYhCZ6e1hzOtfjMb17F0z5Z0usvo
MhsZDtJXsefEhGgf7Ouqr8/LsIPjsKc6gIe720Ca4UiUi7oaa6+LvTk5ZXd1nzskutwJNE/rG2V/
9ZrTP9kROhWsx1O4BaAxzN+Dtp2Rw5nSJ5QEUMIyk0qMbCovA7B+joHfCxuyXGgCwg3oZ5oC0l3N
AM25zIwU3QlCNxc26tJG9drXaWNtA/ksKyBqkOhgCXVrL2VoZDFM4YiUBw2jg/6r+KHRr1G0pBsN
fxwpvYBS6le2BQ7BwbP/TnRE5aB7WzXQbIof+Ro8mez1HE0J3vmp3cqpcDn6W5/hcDm+dF11yMV9
o5rrcOqOMc4kE4Uuk2KXqGRGTMJWo09AEcYLl1o7fRH25SfTGigNb5CZb+Ml/8TcXMAScHz8kXXw
qWlMwvJHUT7rPVShSwe8B8vLUQhP8swpT/Ndwc07r1cuJP6ibxaadfrif1vAUSx23D3RwPIxiu/1
azRt0/CiH3TAtciiqfyEaUcQXC0+1MMm0thN5ZNYuD6xwJayKmieF1QADBBERilMuirxjQwKyDfc
DgA9RvZaQ16bu1pYXKP4XPsPMlUnVwD1zDmf0IwgOtGygrKc0rMhE65dhZWTDSUq5n20YK2Z3nsh
3dnlvyhpbMT1qvUuQSnEtrXR54tPY7k4AbHukJZ/8Z5p62XeAomBXyxXfMNsPdzoYcNnZuDlfpSv
+jtN/K5wzrPuACf7ErJHayYsYr1cz/XrdDVndfWkcCDsUBnY9DfMuLoGAobIc9y+zCa16jbBxU7+
Kt8FOuQrqJwr+Pq0Ri+Xkb6wdQOScy/+D3fntd24tW3bL8JuyOGVBAjmKIkSX9CUCjlnfP3tqL3t
U7bP2bf51S67rESJAoGFueYco4+DfzH6Xa0zxOvmARIESAzbo3bOc86nb48OLn2I14Y0JVN+RAlt
pullKtbtA+nXi5UxYhroYPB6YopJSKQ4KvWmpvE3DnY/Q4hQBTrsjYMTPS8O1vyjaYgbV+WIwdys
36QjmXml9Y1iDyZNx1hN+wAWPe0im2CyftG7NQXJNvqszvFOHDgfkIjb+PaaG+qW5/DADvgr9YIl
C8GANXTXpetszQa0nW3FGu36RfqKwT2SEUKsmDVN1dLfZwuc2msjYPe/k8UO3A0Tsn6econ+Q4oI
N8zIGbniA/PNHzHbXRGYjHKlNjxJDC30ElCmR1OxIPlzuHqqBVkS8zIL0a6ST2l74bvT7Qjp3dOK
IZBNurGHr4kUede1PUMsvp/vKgf843vlweZlJZ+iH4hJxRsHZNMzQciIaoSWNx+T5gN9Suqabxat
vev8BvBEOWGopK2yI9Fs9C59a4MjgRpbAmnCPWXRshp0/Xtg7ApYhBX/SVTfsrA1tBXWOagrdeOQ
0tUtIY6gEE2sZUgZ50A1FQh7QzFqS+/dsbpiwEDoRNxW+OqT4y6dQuWsNSta8JXomsaPamtCE1vN
cCBmjS5LcbSbwgtWY6S2I3U1CHya3wfpACmQJZov6E8sJlq4BOcTMKFcosvhlgLpRsVbvfDffHUf
sepnjgz5qzjm9abyufK4oSAj6pizmmuZiA+peS6E8MQHlHzXKU9sBXCblUsJKx52rTncE0Cl8kPo
iTK33HYWKJI9iiK2dUsME2Jg81gUvbXljsB45o9JqC9JYKQ9Ce5K9HlVjXgVFd9vueaw58lhLVbM
XBG3vseNU5KDE4KmOdW4yLxPHS3n3Z/u2nYUjv60qkg+rD4Lcc3yMLRL3lW9kxWv+/HeSRmn6KMp
l/ybPgmX6qV6kQy7eile5oas+km3FEkxnkCLPI1xCegSL+AGJvurTidsZG9Lnir5ssKqogSG5hSv
TJ0hLQIX+MI75i/UpfIc6SKyxcixDWbRpixmFBgKMwiwS4JoB/IgeZdphsdwmmZfuNLeBIBe6i04
krXpdwsYCPSaacjzBN7zPU1yZWS2Qp9oA+iAMeNHfJN3yQXqEsgoRiiDOzzoA/U9dkm73XILQtla
OPEHBYvnn/AONTSr38w1NZHxsu897E1LAuw5MRp6x+Ly52Q3W49fnM0Hcyd6/D6vTGRichBcYptR
ES8SNEKKhOL6hsG+3Up01VqkGNab8ZZ/GBuIHE+xgR1mmTvxcFIv5iHlpjuGTP4UYOhw6qJ7PQFh
DlK2X9F6mhaVOyoOT5yO1882H+NNxSlXdLpotJHg0p7AH/2jO1rU3nSe8M7hm5Mpb/9LZU8YCEX4
nzpaf378L5U9uSHWjAv/S/o6Rb9uEjpCw+s/Rf9vEiALzzj/mOwGlJ8s8F97WnwzE2CjJcmahd70
71T20MX/Wtn/+tSVPymAKnCPzdQb4kkHJWUwFxqZ6ogWt70MxFhmSSbXlrSvujLcmkHqtJYH+KpO
BGE5GHr8UUtcslbAeCTsW9bFxuDOqh2mSDYObRp+loP+Q0tTQHFTERMVGegMGY1ur1vUepYqJsh0
QmsrNOZd9QmH9KNnaQgYxlXG2Rg85N3NocmyfcameCC6uvWUSy1SrqgN0V+mwQ0OM+QuI0V3LMZ9
kCYri8FZHHkruR1tuMtoJqqC5RtK9SzHHAC9KkXyQTSNowWFUxEl48oQGswysevGsmFcuqj2HA4/
PJnkI2B23SjJXoUK243eNc8G+s3BQ+3qU8F6oQ7iBz77UxmVcNIC8kILphhKpxjL0ExdTUqRsQ64
DIilbN+jpHsye/3T09JPU/5qNXPvq9ItAxjhFygeJXo7ho9Ar8dOHBKrgS3MVKt9MrXfvkwjURvi
73IwE6RNjgmx1baC8Uc5eIMjgYwYdfWmFfVbpCDbyd1iCuB5GS9GRJuO2EW5eRnq566NnwZ92Omh
j+qhXbSRdoiidGcmEdb6lZpJdl81R0UItz0pWo0J0kgSD0Pv3/P2JqeUc735MJI7DvBNq/+oq0hf
mkn2wPhIe19AlCQqI5Y7HUFF38+tMgPdsAojcJJeugleR1SJtmVA2/G1dVzScdJQsqKeffFqfSMi
zs0DZTcBs7PK0hnwPYhST05sZ7JhhEFeUBhAL0G4qh3yVt9o6vClt6orYSqrBpEqvSFclCIdsbAz
wvJeFJOP/Alojzk0y7yq3VxE5lVzT64GwLwZ3cja+kgLUu+sBE0+9XYsrgSFc7ob9Kspdc+Z1Tpx
ORxrrz8YUXPM28bpQ7VccLxy/UZ/adEwg0z7divr6fMkGcdKj0C4CA6SUnekd70SPBNDxOxkF1oB
+dxIC6+HohsLOaPT6WI2IcCg8mqaGR8ZhqDBm1PPHk8zo4YXkG6qZXj5Ry/VBmufwRqIiP//x/1Q
GRj8Zan+8+N/X6rlfzEoMAlloqHyq1YT6piskDOJV+7f84XflmmTB1iSgSnOEglh+FWpaf5L1Jk5
WOh/fn6/v6fUlH6uw38KjsIWh/l39ufhCPjTOq2wNkpakE6nzhCWgvrNybfwinOuYz1leODMCAQ1
GxyosiJpRfVLiIzaWwzWKiGoZmSWGnvEdicbJFfFG0IpuOGLAOEFKg0pdi6oqXWC7JW11K1RZNKA
CEiBI1Zx2MX1qv8B9cf8SLYpCXR3dZUjO7mod1bNSLPrFwXlj0YcEZQor9mbJggxzXvT1bckSACD
LazP7px91Vea0+0Lc8kM6Y7CLnEJuzqSrgaKyhrlV1pt6j7d5VTqSYlwaK2Pn7r1JlfoQss7aNde
BDl4oL1f1U/5MSERNRcfZtB9+wWtTcgfn9FGdmGplcXLiGiGkTimo518kI/T2XrK7+VH8B2wZyT0
D8E+2Uivo4NrfCGwP0WdtaTAXiv39jl9KOvaTbd4HoBQ1Yfi1n/3LLtETyLfXiSr0JHWpVt/14TD
neCW7vJDcsrdGdRau8o9O5mwJRSiJTBnLWjHn8ZDc6svLX/QpxFeFa9ZfmzV+Rl7taQNuzb1cx3P
EoqOHdhB2ROxE15zQpfohsjOCGluBVUXOON5ekVnh5/PxS1MpMJef0e4aPVnmVvAAkv6ATWIZ1tL
gl0QXny2h+CEhkORlnXstAfvJVwHDKWPxdfPfTluOpP9hxucwoP35dnD2rONo3KNiR9UsFIjs0ze
2AK4BkldBW01Y53cEL8yrmEEz7ZmJy0MYr+0xQsJRMvXaYV6lm7YYnR091XaIHaEfpeux++ktKHc
PxnqrO1TMWIMqNjQ8y79HjWVQG7wwrgD/rIRWRJEuGDvetZW7VHiE99zGiOBivxAci0dPMdgULfY
0Z/MR7Zp343XcMEqvUqg1OBNRMeqI3dZ5qC1EJIgwpkfpzrIaFH83nO+EYY+Nlqf0gok9LJ2aUKQ
YrGkoXIWHfDQK/EwnwvplraUpi6x2z0E/DEL6MLTrtuhZRk4yDHIWo52zy/DmcDPQHSmfFiQUYnG
Nk3Ho6FXcpiVHjvfsjbumLssjNmcQ9UWr0AvW04+jj1BX9znDRBn1UKvr9OnVW/h6yXKWRfjsxw7
slS/WBIXN95Jmw4oEOb2ICOrYLO7FJ8NlQt7KdEAMN0W2WdzGgcdVfZCP1mPLD+neMwsdMYxI0QR
uZ+PG/G11OFgYYrFuTlwSfjaPZIdNKniRjw1B3VdbbVn5X1WzlAE8LVoXN4Lsrc23ZENDRmHH0gy
bzg7ofKHt+JZOLfhitZg8R09gHiyuU5veOyDRx+uSjIWmRst9CObmtogglvYd2+zICyadQALlRbT
M7JLvPgUoFhiQ7SQ07p9JoZOWrffCmoSJqLmYpCWwa1maEUzcliUj/ag7Ybb3N85r8or06e3qn0V
X8qrsu/gK8/SvmFw2HqhNCIGNEML8SMm/0mya+W7SlmRiDzbDsxG9J7zg/ItoiO1nuK1Oa4UCKXt
NRx3BAskIiHkHKWBrkI8Sy9TdtcwHRFhgUKFrhqIJ3pYJMzTtkCxVL237DBpLqClQSqakXRm59MK
bmt6njMbSOht1rBU6U4gUSquIoGV5Out5P3cfkmX/QY0MQYgwBkerXJ0mZBfwy3EQHNnroNxHb8i
X/mCqDqgOAGIS5c4s50ssxvSDvAfbSqaJcd6M/8XfhkI9t5BuMrkCJBfFmAaeQZEGxNN+xWfq3d5
Rf7FNj7TqQ04u2aiLA/hK2DJ4hPOjoBUAU4t/PcMeB8fA2S8gFE7iWDU9EV0FfWrlbnxmW40+rTq
ws8yfbcj1T7f8W34uVEeuI1y4UHlhu9I1Fc9rSBUKMhJEM3SLKhtup8OiaODfaRL09d2G9qqCjPW
eCEv9GiutefpYXw3FyxY2rfFlWXQ7ENRQ9pIfqDMZssNU6kdzs0FGFzAS4YAMNl1bp4f8nI93sKe
ZlpSn/Pk2p9IIm0uWHmMd4lGeGWQs5UxMACwuBLR0FIb9ydSxbgmM65MNvBk1a36m/EN5U1gecig
wvEmrR+0KsiBAPWw4WejPT2kw3N7lg6zXGapIHBmPLJsrhCUC3Wbvgk6PfcZYPyzP9Ru8q9qMb17
eyiAL/qqOVZHpJGOaOdn5ADZlR4VHOkzR/t9BIHopKAba8KO3OiHLh51zSkFZIs5Okhlq4C+eFjK
lnSkeqXOoMabUxl2O8tNG5c+OtKzr1n1GHCv7Jcolw9YyjWU4rpj2AAeyFCVyU81V0wfkLzRkVz0
oWNyym7UPUeMfobOCSnYeeVEg5OvRoxXtJfI5i3WN/MuMd189otNcxi+UXnBv/NqtKhzODoy0oBe
KludNT41j+CxTfVdE245LMW7GTHeQM9G2jBpLg67KvD65LuimUYJFiwKtyy3BKId6BD3hc3foWhr
8kq9DyWVN7/JggiQR9iCde5PNQ2PZy6WFoyA3fUn9HISRFMEzog843FJzg/vJa/0cIQ14UuXdttu
cQJcor36UAncHLez8K3einD+6QmuqlW6s/YSdQS1xHp+T+Rrow33ICic+iXZy4w2KMaEdWMzFLYx
q0XWAULHTYa3jqNwJbsYCbd4TNCCsgteWoozogWNV2piD5/egXT4heiKR+3L+MImuJc2xae1Fl0E
fsIuvPf0EvEMr3ne5W5Hzyf+wDiT3j1ta9aL7FXcqsQovtPQP4fJJmJJ2LSOuNVOKAOpctYeKbrL
ZhVtsg05MTWrxI9mj+D/ha8al9m+dOqtdJYtu5Jolflk2PXJU2iz4OR0xOa1nTbTLj9l2+mbXfVH
8p24hh3ey7WBHpNMOvlDJ3qGBEmv44XiQ2jzoEFmrurqh5w74bqwi71U2ekLR/kw3eJ7eZ8FfZRJ
hBBvJAdag9nRZS1vqLQmhyTnZX7zT/kpuvirxB137U0BD+3+gzdAmihrjHR1k72HQtTLf+tV0UP6
C1rqr4//bQM0e9IsLMqKrMgqhmUcxL/Z1RBmKcCeUX3NG6P/7H9ARzGqZsSsqoYMQ+oX6RWfUjST
uTM4vf9Ynv+GeXmef/+RKqWx8TJFcoN1zHp0v/40fy4GK1e1UTx5aSHv62IcF4agMwJWCgR9Zkzh
jKphy2+n7KV4Ps9HITlZ3KiX7Jtw8+htDBVAD0/RIDdsefQmRsU5DsiSgDf7yuQGIZyMbui8D3FE
UwrTbSt2kn5VlNzEM1QBCyYBrMku1Rg8FI0wKmbDj1yvyQAH2rhM085ye2U4Kj799DjSdYgf9PSF
sDcAG2P9slKRLG+Vmspr4M11HXnaRiM7gNbobeRZdlIr6QZjB9b5z2SsgZ3ACOnrU5JkClSPWtHq
R3pkBuKRsKJlZEXBSE7JgCTe0z7loUExGQowr/oJH2qJBtiP9Q8Ghtwh69LYKJl0Ukv/1Mtwi6Fu
HHIVH3AtcuejwXfNClFz8iFh+l523ToIPWwu8YgUN2eCHjXfpaYyPjOP/+DLbxYByqJFrg7QNIDj
/+3yw9up03D9U6v4z4//7fLjGqP5TNOX00WaWQC/XH6IH+coICJ2dInuBFfm//Qg6AbLBv1l1gPa
DX8QgeBmxVvKdcNFMxMJ/sY1KBv/q/7xl199biX/on/Mm7jU0ljpTxK8QxVVEXF06IHVBt0t3nwx
XgaFuIxl5vHmtKqR7mcMqcudrt9C1WOMuJKEJy02T4mq2N10Lsm6CbX2S1fCU5CZ30IqOKXX7SJR
OGUhQOwBOE7cbxRfWHd4sksFub7i9es2Ygs6EZ0c+9u4RjWgcXfDxtCm/ZG4Izdks6BpxCUUAA6L
ak6UDfahOt1aS3iRlWhvCCXCbrx9oJDpuICPad+zmnQCod1mhDIWWXcLNOIYW5aCPPnRVMqy80PC
FSYK8XrllSIOWPFqWAxjrdEx2pOu+Dj5G7aXlMjCPmrZ16XVmuEZ+Vo6guZipU7tbcgsBqQM28mL
GIocPCfadMqd+i0WMGKN3ivtn03rK1BQGfrIga2E1SYSPafPnjsGwQpFvQFY2RRfxlRxPbqZYp/T
I1RWtQDq0ae+rcXiDuzlBDFtHUWMysf4TEQg3gL2Ut5gQwzYhnruhIH+GnZ8PxhsgZhduo4Kpq6+
GjP9EWNkTTv5uQ9nEgx6PpDKmdldxqI5pslTRiaHVyITM4Krh0YuV/AFCcJHImUPIZOWycAGRO7v
REseW/z2Vv0tQuAUcLRKGRs2tp6T6JO92GxTNWC4ORyS8mXMfUYOut3ggo+a6EQM2EVSm4uXxSBO
KfkTzzsxtUSfWkmOUackbwzxrerDh+aFB3GaQ+SYQLeA1kK0EHW2TbJDyd6ulJH7qf0iLb7q2VjY
dk6fVztdrba1RChScirMo6yBZBASYomVidDQaRmHrOTBtE9G20umVVAZjidotixk6BN2Eq47I0c7
4VGxKuVCHhGbRFCykfROzbSsWm3rs+krmZhrpfk2Iv8dkQGndPFTZMF+pKx94TkBRQXDKKBD3nyO
I8O/xEi3Te+9RnVylWPjnFVQj4Kb5MWv5URf3u9XMsRcNfO/PJVNrpIAjUgPo5JQabIVQ8Pipf0u
8tXziJRYQc/RSdPcyK/tilxxT8VJnGmkvyeduVJlrpgpOhKK55qRvNJHLpZKegKjsdC1eBs1dOCt
0e11Eun6WHoqeMJR/1FrzbZTm5Nfps953V/7MLwrSQZJm5yUuDvIDGkNld6Npf2TyzXGibo66wVF
g7a+TmXzf48WKdcU1u8/3C/++vjf7xfyvyxFFREi/h7G9nu5pvwLaIxu6MYsJpzrsv8p2XSFp4Pv
X/kZC/xLTAbVHzcKngI5vJKKfvHv3C40vvxPNdtfn/mvt4uIqD9YFXlyHttQhBCgjDS70LB3DHES
o/gsu/SRBdYPMS3jZWfKLbB40JclOJokLi+Vl66IgHTkIr40ppbYrUq8ZCPhWIqggebFoALQtDqi
n8ZgJReMIaFpX1KBq7zrZqSwl5/qsfkSdHi4mtV/KYOJkchibJSbIdIrJLaViGRpNPrgNGkd1C+P
Bo4xojLM0e+1kj+79OLRjSQouUHf0OikUWsYzTGbiP+KY1Q2Wtm/xaOWOCjskQFJN0VrXn2TwCnL
FEyX8Gb95Id4lFFrEritxRVaaO05BuFpx9BFbdMCOR/KJ18l9rZozVcoQ/MKFV4GWaThTp4NeWyV
p4DtVsOdKasRooGQTu/QXSydsIYwGb8N4oxQS3mHLNJxQdcjt8SQXogW01DrikeRaU+RWD2DwERm
BPBR6pWt1ktPIr1L5qCYYYqLF7MhM+jJ1plHfJoX9ARsiKg5o7GFKVqgOhh9UnXFHXJpJzLGnWbO
rUmS3/KITlIMZbsRWnEhsvwbmYay2bQzEi/ajpnc5KNJC2X5qGT1mWHn5xiUb1Iufupi4qotyWOT
Z+zFKQMHQTCxkq+CrH0RMNarRJnyPD4UQz/KZSCfm7h98htEhulQPSAFKQ4sm9IWU7BnI5E+foP+
rBpJrwOnj+cL7JewUYxNrKdOYFo/ytBwJFniTKknFmUj+Ipz3e2JYfcsHdOFOqvnp+ooRSkdX7Nc
jYC+l5lMlwEJ77ISs02GzystrFNtBiT9ImqLcrL20CRZJbycmTgoVciyPKV5i33GjM0kVgtFSI5C
PieUonH3dYUzhl2A1Zdv3KufYwv8K/dlmEhXpoebRp1OqIxfmrG09WG4UduA5ZMvVpUc6zR2ioJT
q0kOjak85yVGB7nutulE89YXV11rPrHJIZE5dwMj2ocTbbXeePj4NJNR+sqSbjVijNDk0nBKclvd
BOm/HUveZ6TFbpLLn5Gv7/pIPpVipNGk05plTOuwUv2bXxr1umVjoMjlZzwYMJJqhIzSLkmMF0CC
3qL1tA1X9pabFNK/muaen9HYHSVzC46RQXdcZdSK8jsLC5VRA54G9SZgtq3ReDvPFFdaZW46/Pd6
0B4ECOXLvo6ekg5SajpspF6eXO5QAlg0L7KVKnmN9Ji+qyg9JB2pn4FBR7QakEEYETphfNL9Ar6s
Il4n0gRsLbKIIKQJE4U4qsWWlp8ufpcmIgeDQK0w3g5oA1ovXrUK/X2lGe6pOnwkplZtOwlAT+LT
UIqV9on+/DHP8FyqU/Lpxfj6qKKQJKzLSj8mufkkltE5UJNHOpWIoLWBsGLjhzqiHtWDz1TDQRLW
yVJVObeavuk/E5/Oo4Y9KI40+mC9QkuxePWV3DZHPMNGoEF4KAmx69itosKUsLBJXrQyO63Go9iM
KCCS5imv2f1ZBfM9pUSsEYwAbEeDxKu+1V8nX1CXclYr1yGFhmiqYu+OFRq8VAemaMhPbGy2Y5+6
jY96SNHG2EkKY+1r47BmMefiHgVpkYgQd6NpLw7NI/QD0zGyVgTOqaEQVH3hdVLVeN0WwF4DX7kr
bXTzRHLfADC3buf7sc33ra5T3QG7AMS+tBrGVCEnCwDc9t0P6KnnunoNTCy1BLUzoU8PUja5EuFl
EhN7MTQvZa1eOsPf+vXo1InpJlV7j0b0WZlB7ZbSCmj7ZBskOYcvHgabjUXPOtFuRaHaRjVNK1+h
gp86xa0TevNjgAJAht8SEmiec6/wCKunCCchgUIwUqE7hGrCSE5lMYvNDggwXI7KtyNg9gjXOCt1
daNQ7lHIPibCAENLXXtTvdUTyLepchEpYDlzJtf31YeXwOUdImNgTUGkmzc+gmrugClRQIoc7Mp2
vJRcjuZkPuVGRjo7ri9RvBtBfPYHZiAy1PxFrbSII1C/ROJFGGoBBegErCuNh00FqYQQ7qUu1R9x
0lO/QhjLyqucmx750YW1LqaRjpoCcdrKfQKIFTg4mX4GBLysAjICSm0HvHEd+6hj4VeWpYplVPzs
puwqi4CAhbpNlnEfbD1cZNwHFDdMqh7olfmeVjQLje67m/yNMsw2XFNEgh5F1M9GvoqUNKYJy4vu
96XuCqXJTLd+GOH0UebxIRC6TWMOKGyripMNKCqsCqy5RQQ0pIEm40XIqRNli3nguTZhToQyCnfo
Zusup8NSzYzT3sQnH1ic94HCE5giDyKmRLAAO4gnDQLXoNZbX+w2dafYNTrm0ICs44FiDPR1iClJ
0/uVGEiHqKKZ3CXduGwzlOm6CnOr1AVxlSTvRGqQ7NUz+gqHUSPHJrnofXUMTXYGqv+S1OG1jmf1
aCatSlP+xMiatMYmMNBI5UA4lAgZJHpi2cKVNYUqmDDSR6uYWMecSFk/we+XZzjkxDR8KpLOQSHz
o0MWRQPdYgGJc3YfUcxAoZ4uZZYHp0gX3oR0MG5lqDGsN1hG2I+1TJb+wa0bC5aiiXLEkGAVg3/8
b6U4IjuRLuMfSvG/Pv63UlxCCYIhVtKgg/2nEfpbKc6nZPB9SDcUgrV/cpN/a90ogL4kURap0P9t
d/0flR+fIlBGNhGdKLh//p7K72dT+I/90z8+9blr9Wst7kWaTzHrxwRmTad6W9miu2PQ4OKKd8ct
pSp08lfrlu3Tl2yPK+ZVHAnyPvU4Py5zyApLM1VV/9SX62BAgy2hxhoJJRW86AldOulXC2/ThKse
q9yoRPZqdTqs+DP/Y7/a3L8X6oFUFgBgmfdIBJcx+PhFPmMp7sjdWgKhWmzCxQcQvjf8cThkDP4g
ixVdCGNF5QiJylIGDHbXiwBALO85z26NjKpuJSo2bZhafIms84CCsNmaREFB9xuWONoWPrR/VPdR
9IrPRSix8RXb6cP/Jjk+zxDYj1/BfREKyNfVp2GGL6lPRHWRKCcwvp5r5sUHzwi4CcO1/hWjBZwp
UETsd4/9DDGi8tOXgL9OvI1fAQn/agJtNrOKujOdZ8hg73xqPMqZnTrTUwrjKGXUOpMFXqrZaTJL
JLBK3Jf6c8froJzZLJHZQpAyewCh2MTZSxslKzJIpZsgXxtE01lyVS2oR04dPGWg2PDM7gonEt3J
hZq2QOwNO0I5APwBYcmNanKno4/I5U4gD3Mtu7OJQAXypCLTYHY2O4U8SttpNuCkwBi8yc3xgbBg
hySGbpme03/RbcNRkZX47vimf4WvpklTGZgQWn+UIf29jQC/v2U9bOJt5N3FZBm8S8SbPGVH5Dpn
b1dsy5NYIqOmq7yMHKLB7HzVXPT9dMRjMFwJ8eozVnTUgwhnzD5bTsMDX+JKlpfTI3Po2ONX8HbW
NwG43o63se+nn90F377wnAHC6O+KdRdBinCeMzpLv3NwNgb8DX8DCo0o7Z4x+TH2/asKogGnEn2Q
N2lXMQAbyp2C/+A2bU2LaK0IPb0TMWTt6r3pX5thWYxPjA6Qh0Ys/usOv3csvAXle0ECoON5NnNK
n3DYoLgGDjxqHK6+Pd6RRjDvLG/6DgjXmtKAvCVINwhN4EoErun0OJ6Wg+nE2WKkq6gvAeYj7Zps
8R6eyGRdV8iT7MwNHKJMwfagLNqr7JiTdFzJH77drgeZWS3R6EvxY472A44irpnaOWu4pK64K5YR
ssJFtE0uGvCL1Fh0EKLGiJ2n+j5EXx3xwy3RCCuZbc62A4GG1ItQRM5APhLsp8opQhdTFLyPWF4X
+jOWA7gVKH0FcEC7bjODwRq8H1/yu0nCuPFUEbMqoG46epxRCIG4XC7cKVsuCdAZLzPK7TRLn8Id
d1K8P+wQllwyELwUwGUAvxdzeUq0Mi4bXjzsJpwfeE2kclW/QUgDjQZ2Y26d8jJt+pn1h+VouLVX
vEjoptLHeByPDGO/h1NhCzvQhFxgBZ6uGcBxwVRUb8fOBhvyzPVnrftL9jm6jJRvXID87sPJwkFD
NYdiZxVBQ+OlYkmCY4LfbkcowqXeMiq9BXv5wCOwtuH0Yp/zEi/s4WRzLHnfU+a/cY042Onaswhk
CHIJQRo75Tn9RFsrAZ3r5zM6BeUCfgPjC/+f6RJoqDnJUX3Mwy0kD/Nju0vUb3kuGfoZTmQAiDBE
dsyRFdiLHLGZijTT6uLd3LldS0+DcqzvZrVD9YMrQLlXhLGctNuI34JAyJOP4G+0sf0S5NduZ1fe
cOI86C942DEeGUcgi/MLDXaAiI0Nc+GjslGv5U56GyO86ktfJ1qFPR4Zd9QlCHriD2GPCdwx9trT
cPY/1J9YR4H00NemtL2ZFzPd6i0ZhPyw3BGP041zyWC0nTuzLZTfXSEgY8EsOyfTd1aML9AkhHdp
M93+uWWLAekT2ucsQCWXQZ5dxf93B9GSdZm50a9ly//y+N/LFuNfpo4+lYpIURghURH9XrYYDKOI
CrLgZBszz/r3FqKikASB1nUe/coGhRRl0m/ADeVfVD///ujP9Ii/MW/i6//UQPzjE+cI/KlokdUw
SXIrOEKJt3BV5tDL+kuzkm7JJvsERsqlJz6SVwii+rNA62FJ5hDWQS4/H7QVTmUSaJejuhN2MERZ
2IidkY2jBt84Y1FVaNfAPUQkzq2P6PILlFCZpj3QSTiS5juuU6JqQZDdhhsmRjQXCNcgDu27wLd1
3PwoWUihb21/JZwtFHyHHrAlW4zWtT4n/ZM9mcke1VzKuKKcFpNXtff0XUyEuG7iAy56GnEg7ifg
DQur2fJvj+AqvlfJQ2e/dYzS5UiID8aGHygVs/DKp3nDv5oV6sk5mmjd5juCthgqIxnVVrNqF6Nu
5kZnVObxsdkXG4Bee+3TOr0SABGfoMIdgi03k0fAkgbohyfF8OJGY+YubJJvvFU+Eo/Mzb4zF7WH
8AZo6Y34v/6jX2OI0tQ793nwS6zX2aaOn5LYqSkiSyCmGyAfLV3XF45F7kTP48fcCERqePvCQ6ts
OC4AjCREt+KP+iV6avb+VQfr+BE99wtmEQia6w/vOCefoVNUNzLMt+joHYfuQArgNn8xaQfw1M8m
YqZkoW5NfQcbmvRlLcBgZUK6eFlJSNdeQr9ZHrjbXFYGwmSLOOTZCWF35GtMELxJBGAWgn1sXPF4
odkOvuttanFj4h6fwENw/GpTXETPieuVd6PbJAfkwkLyQDY7WR/SRsYGTd0Vb/wGmc4GJc4uOETn
x8HAPiH0szTXeKWKfTUwn7Y/Yn8dZBsh5RCs5HBXrUkAoekWqzZQSivbzqm2C3a3Q+EmtNTS9aAc
xI3O8TFd4dQxl4dfawfxs/IqV5+dsJVBuQ07zOuY2CFBI8TVMAMS507f60NaGx+zcjlGudy6+VZ1
ehfTe+iMx4H4xAOIKvkJ9hpFHSXhv2+ssx8NpEdEUU7FJ0Ml/JIxbgsLXj46Wv0r00PEcSInzGHm
lHYTJA10okoiLFXbW6m28K4xjVwJL9naspbcnWdxc/sG9g4zrOYILyrA737Pr2X73lrcnLmp960z
XDPe4Q3Yqekrd3RMpTwN3LFgY3uXZx3AvrbR6+IWWqG5ANE4x7oA8IJ1tVIUlwdQBfA3pS3fWYfi
ODYu++iyR1fMFoAKFYAWVYP8BKgrbTdVMm8Y2DZMwX1WGrOF2IzcbY78kvzeZEcSh4V2rv2ksVFp
u24Lno9crU/Qgm63DPd7f7NQDvLtk8ywwzjfvDMSGhZ39hM8CQyxxrJ9O8flhkOtOYbR2tk6Flzr
/3F3Xs2NG+i2/UWcQg6vRGIOIkWRemFRCRlETr/+LvQpz2nbt+bW3EeXXXa3JGYI+MLeaz+enzJn
m4n5miR8ZsWad/iZ7odlWWGNBX3QHowHbm9G9v28/eKEw0I4il3gxNPZ6FbzSb5OzFwYoVZ7aA/o
u3mrpLNxGPa8UjC1KMJRUFm8k7xNvOGUTPoLbDNAab/eeT4I/zWfNOxrrNzvwxdPU8nO1S1Z86GF
BxH6QL4Py9kyytCzoDgsLFh52Q5yXnzg1/ygryQcob76rbUYxCrRyXUcz1/dkfXyPKBbvLTTYrRy
/dBGtyhoXwNoOZ+qewfBwaBHMogcnNB7QovmcXyg6XWKofJCpG4RSvBiWe6aJrwo4Vsv2oJDrvWi
PcuBV2QHTrOWajOEjcBTU1iglTtLO3B40JWpt6m5FPkKCVfBO38K4PktjEUsI1kWbAO6m3JGYlqO
82QhCamdOE8bpNf4Wr+TBsOnCJfPSQsnkdzoNfq+75ACPD9olFvV0s9Q6JhkwthhWiMs0DMHkIgK
eADCelgIHzlQyP4SulKLzcseFlFvAa/Aak4Qp5esUBHG2LeBDWSXgjNklWle4RuuPJsqQMJdXMrB
HndmdxpOCEifdvtP3pri0ZnQJjpjGnw0CgvM/1DzYPJBEPN7zYM16K+3/6PmgSNGDUW6KvEf/5PH
+++ah2+x9lRN9qMkN05Dlz/WprL5ryk0ERWawnBlGvH8b82DV1OkQmK7i/iG7/13hkyTl/bnUc2f
n7r6l/SrZOwkbSgDcR8rXPmz4Kwp7aJNHk2pQAJpcYHNNFSVTPkLjIlBz3k2LM+GkBUWmbXHWm0/
NdzYZGmcnyaHocBVU61BpvfrKk8sw5dbyJ+MKrWZ6PTlnXkIOx3kI7zwua4KC73xSTr3N6JPRRC1
hzSVmN7ow+JOaFNLOIURdjujyu2k0907Z33s+Ox8phGKJn+rVbxsmQGoScNYnHbJfNqBqq3ZfLkz
sWw48xWMKDSXgKrpoZiFoqoeg92sQfeBUkbSvmJ0coOquQ2bxyzv1gHsKP0eMX3lXJQXuDWwxz/z
cJGKAIvlm6RxOvHTNanli3pWW60w2oipnNAM4cynawm1cMDMvOicdtTtWvD3ZnVMjRmy8+ylnZlv
4l2xu1rbpbK+8u/BKYxnTiv1S8J351oYW3pdzSMpeTX8tdxvEomOj4ANyTiGtO0l6X1lhnFeA3cW
AnEv/SURv7SPmMgzSKiIvv0CWThkGXPE2tPgCIgus5hR+ABnPRheOsm3E6TNaXTEe0splCObYIdH
jxUhbi46uiyIVGa2baWnPUovQYLtcISiyYVONhviW3vNd1o2BIViLFWcAzM+3iRPWZWilAd8SWwR
GVUywmd6t3s8unqj3XxcNCLT/vlTlA5apu1ErUBcHZIgLyuwbTKmyCLGSf1RFFAZaTMl4f7VJD9l
TraIHFTnCJ5bjCfTK2mh2eCRHMVQT4Hzn2tOEftrNFeuEhH2KxqUf0EY4YVI8h3AMmbjynOTt9oy
TmHls2PIi/5QUZffu/K7TgmfkUrXRHr/JFk9y39E9VCGRUFYC9QgHMUDcNiEQRbETmH2OVaRp7SF
HdcSYs78LPn01VGYLMLG2AwEf4rogEJ2ryW7WaOS3g2tZjNwKCWy4avlHdbj0MSyE0qI2ZtnYped
xNa+9COvU0SrE01gdKKtGseGyddQ4xaedTjVSEzTNK65nWNiEErYMeXsHYRBo2K7qcJHXzAIG2Ff
J7s+o8Kq8o1E/lMcCMuCDy72n4wuZLa+CTMP8WIokhOHzBKbYh/JxBr0PCkwRdWuB4CgQU6FnWiV
OlfNHKKSmewlNpUpk5amhOYM3zTWPkTQvemsIm65vnPxN9n+YgRUY6dIIfuCYRI1toRjd5EB/yu5
cGLDsOhb+b3McQAa8qHlkqflqd1lmtvOwjOyVchv8bf/VG6ped/8c9txLgxcHbB8Eik/ZXH853Zc
kKc8kT9dmv5++z8uTawKZC4lItcZtNMM/n9rx/mWMvE2BXSeaKpRCf3vFsHUFSBg8L5+9dy/NePI
SVGVyEi0J+X2fyX/5JH+emH67YmrAgfBn9vxPLvX/b3Uk508Z1rTw7elVY6nuf5ee2XeeoJvxMSM
HA0mOgNcI1OYZjqEdszW4wnWUX9giCbRsDNIS9cQW63+oLv+B5ke0la/u9WKiRa34Dsr/F9A9ZlD
7bANxDpnWwcCLsMj2atd+ngeWHjPfVs8MSwPI0vZ5vg7TjxAfyCltbHkaVw37scTRaLewVzi+wNI
9+Q2BG/9nvr3io1iAuziXQMksJO292/C1rjUYZxk4MgdtFZA2gasm25TzRH/EEKgWRTnv8haRIHU
brrga3xllG1m/NqDv+ECH3ZkHcAxkw9EUKTpGtbUL1oTcwYiD+Bxfw47flJitPYlyV7bOL9WBAw8
4zWPa7rcHbU/X++/+i+RLTCn703yye5iihjh58YzD649wD+VNxol9hEMPqXEoy2oZ0cpZFY4vY7p
J2Um3i7lv5es6U+ySeCUHrrOo/WobgNngxd6hV9IoXvzNmo3UGCcccNieSedYMv50YBv1qOgZ1vA
xdnRc6aUncfz4CkgawLDyEsvn0fiPJ66myY2ySrppq1f5+6SmIJ9siYH86rZ2ploowNvFiTexZ5l
LfsH4iSwcA07efNcMf2lvrBVdgzSWSdUQ7H74939zBbImKAgv6CudCv+aVftasLDlE4NJsKF8DKu
cnOnOuMKChcupOv9FC/j5XDtrvUPM4kGAFj1YVabjKvQsA8e6t3h/5BngpWwjl3wzJZAF0eOo0Xh
hJHPA7U2nO5r5q/RsCBv974WtxjxUv0RDBbsFN4i0MSMfiFacpyxnHgirZxIwdCL22M7bPGIXYnW
RTk0gdip6IclhX63Z5rLyPmbn0DoCe8UxtCMW4zvGoctaknm8KB47PRzOBF21buvPLClTmji5otl
8wLVv/7goZ5ulnA75b7s9vJrsBq34SfOrEr3oB2LW+gQ7ZEnzmtRNhPshbBhRrvaK0Pvl3/y2RuC
IzxEE1Uru2DpP++AaRD+dvb+2+1/O3tjmiG3CabLhCL+fZgKiFigj0Gt+QsTwLf+OHur/2KEqkmm
xIkaaffvsboq3YhoTtcBURSw/P9XjQU747+dv//81P8i309JBi3TvIeGCnBkHbUmgR0aULYgHha9
Du2+uiaTNvDXYqidP3Wq1Lq0C/ZxDZ2sio81nE4rzEZCjsZe7e2hQEatwB4nd/U50jgjLi/vt1pI
5qr+HZJ/7keX0OC0Ms7vRIT0LbkDxIlzsyBp56bPyiUkpwILsI5nG4SIFdYfPu7oevZoVJ5UasLo
7ttzqyp28SQPpqwdBVlmm7arwqBoR9Ku5odwgFFQh1sMAPW0UhqaOVOJlTaicSm3Ehwyla0iY8gM
R4tCBEpbBU4kk61BiZcMJE+EtSWr+t5oYRCo+UqKTUyC5qcAp8BgyDfjOZniR1uVKwnK78hZXicJ
/q4ftKJY+MJsHaAd7/N3Tc/XYhE4PiCymf8pmG+hAMsPVs0s6pZNIS6faN5y1qIdp64Y8m+peypp
AmP0KWofGsL4iOsdvOX63i80nI+NQsB3xS6PRIBi6JejVpPFqs0Lk9wUEH9pq21LLmFV1IFXT/AT
h2S6KhZaIqB/O0M4N6Zhq+z8dLhx91w7xupaJi6URgdBve9mAor4pNceSEjt6Cmeq+CJT9f4aQYg
CzXuyB60GZ9p6j+9tL7J6D+1ECd0Ja3uaeCpIxHneeJm2buf1ZhiGd4ViNlmwiqfEc3yU423Wdx4
eAGc+6BZ0hOReLjqJ4AmmhY5h7EwBLi0qRe06bJL6kOzqgoWdHGEXgBsTFEu9HCwKnlbk5QltV9a
55NTj+PkqdtdSJ9FoSyI4VojTUfNWw+VK0m17WuVh4fiObOeMu7QLK0W5Uw6RiDlTR1cRJVEVi+l
lzxPlk9ftTtmhhXHjFp1S226wYRbMDhqFGIaJQ0z8516Ha4YSl2JUuGOBbw2GK1lVCxKfaLXOlQ1
5T7QzUTZhEJEU/x8T0tW8KkiqzZpmXNJjh/PvrFHFZ38LHf96CMmQauJdmaI2xEOp36fbYiqtQdq
FhXUkU6bIM2IrBHgXFPUZ88Rda4s1usUAw6twbyhRZcixv9+dsyEruGBaPXpE7qKzqOeIaDgJWTx
q6AY5GOR08PBMSaG7TevYYZaIFCsIoJCajRzkWUdYZuu+TyJs+MzwFnMbCyGoqmznNMKg2y36BCl
2ZsSJwu6roWvRySb5PsyLk9hXcwN6ek2qPh8UXD0UvOytF0nZH5gjAM0udf0i5Aehv4jHm86Hhm1
EBnS42uTZsqb3mdOF12ltsPH0LsDWjgZW3F8v4gJ1YWy1aoT/pq7sUqJpoupTNSu8O5m81WopCd0
YoPyO63FFWuq+773/Y8ZYWsNsY5xj9M0RZraCSbkRFn66AAl+3EGlyH1nXiItyhCYYfUUGvrAPYm
XCNxEfYvtWZs7+UHId+2moLuuNeQ02gwA/E97t6FHFio9tDIbOjMmZMpEPzus2DVBs+vOIgwv/RC
p8zzXlY9U07F1lEKkwiPWHLyuNoPZnQJhvjdjzjBpiV51j4y0RxRRy6k+5GHCEkRi2pL6bWjWZdr
dMTbQus8o+82/bM9BN25MPSFikZXat4mGZySNbaIACR/Bu+Gfn/rWc/2GJDk2l92s5dCnFmTNI4u
h/nK0L/2+qZSv6p08rnDX8gCxetzwoPCzq1qYZ2mwzu/0ESZMCmSi9wV9G8h36Kzo0pO43U1msw+
Q12ch1ie5mWNwNeqOr1yCuN+FHtT3N/LBmKvr0FDlTH8Q5zYFqZckN8N9Z3RSSx+Egu+iGaFHQCl
07CQ5/7MGpPvEEgIUyJuNdfzct6a/vtYigR7pJm+G8rZTeT+hFR/e4boto07oFXOmbkMY2roaGtv
bV8xu5lU7zyibUTZzmQuY053pij3WwbZoZ0F7uDvjBaCntK5SVY4mS8xs0F/UMXVe5eQEcanXPfV
UVTF0ssbLXGMupMXoaJ/RjJrtDEIRQg6DUatEaMMUIB/cJE1gZlofCfxGtA74/+B09Mmp+GfWuS/
3/6PImvySMoMOAQNfwt1HDvjPzbWTG85e6Gw01U8sZN95d9FlvEv7pFFN207sQ7TiPbfTbLxL4zU
OjmbYN4YwNFY/xc7a3R7f11a/4JS/fu181z/3CWXSSHnuFraPZM1QESddd9yTLTDTohPZvdmoGf3
ArQ8CXavuXzF1CEm77OGLDvb5zi9w/hy7kfCecg1gZ+Tg2wInK/n4gkf2HckOsHng7pFrRz5k5Vu
uJuWhMNl5Jcf3uZScIpdRYU3NxHl7et9A6FJnAtgUJTv3P1wxTPNKHeCc056tGctWaB2p6tFnvat
ISSmufhQPxCLoLxBSvt2brN5cRS27MY391V5nl3rZSwusXihpPPXya3+SiEZpU6xMh60gr9W6US6
rMQzfSnnbtRwX+h/hGlHg37v4n+Ym8hSz7VqpXfrXs37G1Jd6NXEhZLFFX70B/Y7NlKh+gb+AI0O
yx7McaRqxD8i2l3f6YAkYJFOPR+I5wV2RQyModqU5jzijSEKdJ4DV27tbsXsVxsW6qn99KEdcDvd
XCEaxoSE+m5bfmrDlhNWDS8aAysP0taerqF5dDXOsldp7X82+9bf54Sua5nsNuGyFTcy9CFNdHOy
piTsIsfEXxrVxgzwOV3Ct0AI9swZkg57x7L6EJ+BM7H7Ix9zKRNIrn/I2YpdfkhZ+RrfMOqc7M6y
x2hWDPxXtQmTO1hPXJP0VaeVlJ063WQV0wITP+t1FlvEjYrnlsjPDT9FdGLUu1FzLMBx+zT3jCmm
3WDIHvwopDtmDFF8VVXMtAM/fIJ1ru/7a4HiHVkcBQORYtZ4G3AzdXcrfdORCd8VXu2UTTSTdnxA
Mzgsx+g5b7s1VFKdrKopOdipLkHrZerXgIhPX7N8jnez/f1o/kKq30tXNud0D2znZ8xNcX/s9Hmy
rO3KUWGNGO98So2nrvU3lziJN32N3WGtXKhad8aqu+QFjKSQPEr27o1E0BIIvf4hxHfHKJbJD2Wb
8aUR7RfQvbDQ/5aQhCNpyhGv2eVidunc6BIlqwF4WYAbmRaBjGm7I2HRQntdoT2kJr8jI7VDjhcn
7dnMWajSyw/suyzfE8cnQqi3FExedPUMaj7CLWJHkajX4JAHe8KWR0K2mb3bLPO5aMZPS2hsptHC
q/I6wvFJSfd0wLMpP/eflEqcpXVsZcz4TzB2YXMEgVeOLrEfGJkRnQyvWreFU6j9oAZpCObrWGu/
zRQg2Av9uRBDlzo0qigtHXVHhOWoI+VzeuxM9UsJWQNw+t0yZOY9i3u75OOcBbexfCtZs3agyF6h
awXYjUUnjL0h3kndghIdQ+qY22Jylt9I7S7TbRiSzsJaQkGpOJ/SWHj+7FxUt1Udn34K5DxYNyoT
kkFfmuCciovUS6NdLKAl6dFrWOk38HGcEOmkSLdloqrkBVYlnwcD2PReqbbI28B7YGk9YKdon6Id
JFEWowV5ekCFGAd9cW0232OsBSkhiYq0SS4NyUwoi6f8ODXetqzCWsUrpUUXOdot/tbNG1U+B1yP
KgbxyJwQ24/EhATz5Nfsw+gw1DhRiyZvnjDg9lEXsAaY+1tSUWokrUhYl89l/uhXIacOGMScYpbR
xEWHH9XxplupV8Ucr/AXgT0eE3DfkjN+mE7czcWjsg83HB1oOoj8o01xEQon82AnU6//zPDIn/1b
RWq7i4Wgj+36dVgEMGDQlCzZLKAikmOnA+sHz+7U7pCH7sJHAuMrs2W33AzMVgkJ2o6uCDYOhSRZ
qsGBKh0HkvIyO0NmH3hbiNr8qrIFQpTXjp10diz1HVRfZBQ86Ht8M4VlAzz6gg+h347fyFY11asH
b2xBOzgVvxCsqGiu6HQDfzH4t+LDtKNvTAqO7OUOcoJyYVAWoWVgynqk8ygd3TPgQrvEAUZeu2B6
S0baMtlHxjE6NZ0jfvQUZSBBvyOV48rO1hzHebXOApcMRAJ4NOE6PF9JcJHJBbwzc7BH3xMOIkKq
HxUTPwY/aVN8MsdsXoRyyckyCUgVIKPWqrMFQh55pwToI+gzdBeZTV/Pu29Yr+dp0iAsmDWYa4h3
fEbqNpTW5B4Hp4a54jT5pdB2hGoF952opeYGklOnKaqGidD1/IqKS4Y6O11z0HFMYtkXsk2trdT0
2gYbbcqrXwyD1w6QaNWTKHzG49EoNv0dWUrz3g4/NSO/TH488XP7Bkdp+Jz3BSqBlsNTYrYL17yl
Jg3sp3TJs3U6e2+zC5uXgaohVD8i4RUD61yX9/f2KIuPAeUnqqUplQb1sPTWgjs0TVQpQO4Cmg0l
so1qNlrN2OmQ+QiGNCDD0wwwsd+mU5zgBoAV0W0tl7+QVM4otvtuidShWafIrvLvilbCtyqK5xk6
MARy9x1ruYqQaRIOIN9F63r2Um+7jyfHxTDa9+ag5o/CmNNZ8qpjIOazrzEiHLSYoKwH8vbi0H1+
qPbYkA5B7JQlvcuyLX2QlSEQh7SK98I6dHETuhxmzE+bS9qvfOTYEGOxkNWEJ9vMFg6cDgi+VBCZ
ifnXKHqpviCgqMW7o7r+sNZ/Yib1IcsHzsJzk/M8CGzJZgQCD508PCjfbP/MYfu8Ii3iM9bZlWEJ
JgV5Kx+DXfiFKARfsWC+5jHHmM34Q3+ug13FqpLAVN+uWMAh4SdCVZiLL8pZQaoK2MtiRPzRfiPX
ruNdvE9PaHUBZpVw1DQXKvyr8pGEq9lUxXwp9FX47d/vH/ovUpVRWSWb1sqqY4cfY3wLpZ0PBqco
a/lojcIOZV4lOZlGwgH+nlhddMQKR24lveB53M9AzPOcT7212XG67LlzGJjnYE3incL5mX/d8DC4
2YJOVij5mEJbfg+XPpEZXoaEjneAhrrlBJ732wmhafOBp1fUfbhbk+6sBl98xFm3SCjHSq99rV/H
hqDPS3KcSe6J4yehQnLlyOuVN44HPd7JwLbAi73h7ZIVTEfUJxEfNSh6SGzW3XDTKYHQghjIeQQ8
IC8/pHW6vxvDEjAGjBxCqJDl8cKo98gSZEXDzEHYsW/vQ08tFiXmFcRsiuMjPqth0R9EvIQPiKTn
uPXM5zoybPknPsN3r57z8sd85xeHc7E4OBHOvcPzjOgIXlr7mBB0AgvpF9Mj2ehpemP3SvozogX4
EV4XzsefaFdsdK/YCNfZVtuTR3ZV9uKxumJVjzekyixB2l2Ez9k7PSPlBtest4DcZHXb42nA1fAi
ssNA3OcU5M9yuv61sYiX4kr1oh3JxN9cl0JybkcbRUctTtdBk1/e1uWvsx1/w7cSPqd/SwKIuZpm
y3o6n1rplvyK5XSZm/eL6A0VXCioc7BcPeG0ugUYeg/y0OlXmk0RbxEMtYhKj2s+mAp8uNlRx3Ea
qzPYw62lsJbQRiIuwy/Em4b0GotWa5IbSgJ2VAWIB+AhCiRcY6VhiOqTYW68ds/cy3GOFM08+6yR
+c3VL4lEb9RMtQ0dBQ7+yFn3JvHbZptn/czPPPgUOTGxNpy2EM+1fubDF2/8Zpg2KtDv5HV4yz3p
LbaR1qJ64BEVIkMzq/zu3hLGWP01bqDQxe1brgW2kryNKvWtwR4dHOeCQ/FQUMPKi5a0jK05rPyZ
rXYLBVnsaBKGepPblxIGPv0F+pjpmffbGM1YbEmpaxpOVP6je/YJjoWDnAWzwdaB7vk/Ka7Qi/+1
Z//b7f/ds4vEMKqAKJBpKSrKqz/17HwVPoYs/8Iu/7bW1lFcmSihtWn18Se2mMy3fmGNAOSrimJK
0n/Ts2vC3xbb+m9PXRK0vyiuGCBpTyGP631yVladE52rC0qoz+EHlbH6KV7p1a8Rl+1H44hX+XN2
kjzNizOvRdzI+WI/Imyy+SGCXQWLtl9aaXiJ5+YeA3v8MKF6zY2j5vnAWL1iJ165ri2fF/mTr5t7
7phmX62ueWCnGC8i4SANDowifsnI4UXxTgGJfjxZjq7GWlknaH2uRptUWvn5wWTfvhdxpcGZYNM+
D84tuo59DtXveYkQb7rYaqG5/yjmji/etzUGNcil0krB4Ffa3D9NGq+CL5IOtGnt6X6sjAcLqKAM
ouHbuUDMl+j17FEZSHC7jt/o/Xa8hiOGDQv2En/gvzw7nlr3M/1UecVRNWVZZIFtRhsguPTAxHL5
nilt8k33I1eOudc8c8+LT4gMF5Y8zbGZ7sE0vKlxZCrB29w5Q7RMISy4JJw8kdtsw1XxWmz5/7Hr
FmnnhO+pahOKWaFMxenjypWVgpJfjWvYzBmABeXRGE6QXbMcY5oVUSbCpF8MHfdZbOPYDo/hUfxg
5hdvkxxDLbdNTtxWfOPPfH9kIk5PPSfG6DQuKpLpCy9e5XvzrdsOW8WBbLxL6T3WjOMVbtWob+aw
acBFzGg2tw1iUNxIIkF6YHHm08CeexznrORbLgoCUWrzzVvpNNfKpvNQPdWbbfE8XlCqJcKSOCcD
9TFCbmneGHAP7Arl8Co8pAeZs9gwby/15b73z/eTesTbrB+nywsRTVy62hj+sKd81vFiViBi9WjE
tHZ7x1fThm7MCTJYPGm8EEpzIaksqozA7j8GPmmkeJZ/Ds+1kzx4zOShcxB/hvmtswk70pDizUmE
6ekH+QdDvdtBeGXsy1eUawALiOdYC8snRw/Ykk0jb3R2S/GyqRZ8jcwYLr4EYReS3ea7sIRASp0w
l3iZS3UlryL5lt93aJT4YgLIixWG0wTOrLOJr1EH7pHnoFz9g/FJEo5yZYXGuwWF18ENfuXNIOLc
Sh7FpnZ41UudqRDKrZTAB6t77gklsHWv4TeVgHAyS5nRRKO1oWyk4oONNVwl/1FylDOQpxdgLRLY
1YZKkoidjjwZ3HOBbVDxOsnOmPOSw0O1aSnGqDgu0a7FlWkHo4XJg99IbT43+DD4I48RA3y1ueTT
jcbfsxca1/Zb1FZcy7farXzL34yz+CK+jLv+WLkoNbbULEvZ0/bZBXGfHezyCxpInqhwpcLhX/7G
hAOEMY8QLfmgNYWhiaXxmTT2jAb+0yQGPbuEvIIpw9sqj6WlrGsvtcvjgF2fcZEDm0X86oGlNMtU
XdHykOrEIaYgv+cMaI8HpnHpekaWGQejheBNPYtfpbZZCwj6u02QbQyrRTxOD5ehbdt0MGIRCdGI
v40y8UBeSyGIBrImh9QW6Rrmvy781Ab8f/qvwLjAkwGyQg61dBnVu+WPdkUiyDx4vUO7pacCHkfm
HEJUWNrQIJge2vrSrOlQqTFZqlQflJjUH+JzQzcRO7Br7rhLsLWIsx814n2bJzEgGhcDS76ioPj+
Rw/ouWoKaJ1ZdZFb8J9VECRe/lUFAYjzL7f/7WKPM0wiJtOEODjBQn+bzyuApRA7TH54/vD7fF5j
8o7yjUH8r4v97/N5FQWEaTDvx/smMPD/L+bz2OX+KoL40zOXRZ7f70Z4XxVnY1x2/T4JjLkobmr9
NVGc1uRShvviC8rMU7AUaxIl4RIg0tmNf/yLvG8/4eZaau9q2/azZZ5L5NwjvQDE3uBomO2fj+3I
l9BQzoEhldTboSO1L012AkPyfEm+7t7kCao3Ji4w4SfcUTZcQTowkZ4z7ud6izZ5026wYr/ff4Lb
/We4sHy+e8xCUxaaFsavgZsBIcywhdEfXYcHs60O8tJ72Xm57mEsx+2OAG2dXsobjvWB3Ft4J57p
MvBHIob0KocxgR7ZEc/s/eNFeaN+LrZI0tgAPFGD7zsypdbJIb+h9JikZukhXLUHPyVIksW97AUW
8opegO44ieS43/bAF/z8JJ7Lm/FgUIPV/mCSc8IWchKx8W+87l544GILsRoWoX2/EPuH5ZxRMy3v
F88szT3u5ZdGTjwPO56o4pQ3MjoZK6xlO3yhL7koDrcQ8dgjC2xBJXpY1S9IJQJKj9fsEzrrN39r
rEmWiO7tRPRjkU4NBzZA5tnkLtYuTA/DRAhFZiUuwcl4miyN18vTIb/LXEhbQrXYuU8SRvBG1nMh
sYo9UZU8kE/lNlJDHuF/7pE7Q4PYHdWD/SQNHjX8VaVraaa0y8lOS+fK33ki3XH84ikm136PKYqn
OuNMijFYeMe079vqpnsZdveLZvHOoIxj82i3+8m+zAfCe0Cuo8W8z8Ilnd98aWE8fDAHMnSCFz5d
3tZ43X/9+uHpf3xk4llxeNOne+UHjPE4ePdvzJJoNqXEaWgS9/C2N/etvwt3oMh3s88S2Dwqs6WO
fQ5xPXYUsv+Y5FlUQSGIW6tAWDgna5v6gCczEPfXLGb+vtTd/mX40jYYsNIrCEvVqm4kAGGmQrAH
lP7GXZM0dtBlT0o3ebpWbO2QrPuXFijkSx+cmZ6WrPBlJPWLIppPmr9R3nJ30+3HV/7AX7kpd0rJ
hGULlwFyRaKNLW7aHQA2pJs3Rmner0S13bN3k3WyFjGv3/rjC60vddnswXR8duE/uN7GlxbyFtQD
punSwlRWs4uwnO6VF78zH9JZOvOD6CNxpXEF7l+InXohE0E6Z87c61DQxAPFzlyx5Ql6xqtEQMky
jdvQqCZMnXBWzUo32BEfjjlC6bzeIHh2y8v5PhyWc3dfWcWrsRF3Bko/qomztoA5f1I24vYubBDv
DSch2CXm+mmumCEix2qSG8LCcsXktts/CZvmy9jFfZuFPQpBZIjMfIYT9nKA9HwZjRIuc9Y+r4D1
vaeLIt+9E/Y6Me4Rau1jG64w/+TWD2/inKLRljFSFIvJf06koZs5dMfilgDXE+PjE6WfrWwYE8TX
gS8g/qqQJrp1ugh0q3q+G4z/8FGF55sJhRTq/pbaaRHhojtWJTIJJ3opnxDerGIZUv11ki3ipOpZ
bMAeeZsmV8hx0XzlLuy12K1jD4vjQn6tPZhYxSlnofCeb/NthWl9DmzW4m2niD+Nr4yr16XHFMWO
jsrb046/arIGnWAhbeD/27Of+EDmLIpSbaNQKnz4G4+lziecrNmP/iM+isPrDDOaQsHpki/wJOmc
N7KbXGIsTuqWtzJmIeRkOcRWchuyHUShfb8lUSu1STlnWqfyGOaq3I2hNdgsbQ6qlTjlltnmgi3S
FYZ+vtIvIq/dh/FkCdriuTfYJcgMHDTQ/fu41qx2G2D4g9DFFiBaTfvAmWmbt342bybpHKXqc/ac
/3MLFsQ6rPyFX6WApLOx/4/TCTKS+IHfFQX/l9v/UbCIOgpMgECq8j8ly++ie+zxJtxOWOsIM38V
M3/INpV/IYDHH29oeABA/v2G0eRbEtA6XAL/HxhNcEB/LVn+/Nx14S/jiUrICA1LzWiHg/mLi67u
wvaSmVhz7TBk13jkcMTxfgKaOYgLCpZ1vXwOCUweJF7z92IOyZLEnGjJSG8jHMMgWiYn33gLf7JP
Y9ze36OlfjL3/ggpxQahN/xEZ8Re/gv1R4jbSzrdKdMVMukqZc1uGs9p6ggK8IfBju/XYNq0Cze5
WOqaU9ecrUn0rl61WkCXHigb9V6jqkeiBR9lENXVWGy6k0TOibmqH6SG2KPDvnshPjS3Wka78Gx6
osP4nFOc1/1aPpCruSQAYJW/8otx3zUfAIaC12LN+otfDtRdTB+PZCNMrgP15P8I7/cHg2CvJH+i
ovcCYnhIg+9QFRfx4tkBkaE4YnF51N9QBcXvI2i/OQIA+W1KF2Kn74lX5hnyntQH6iVP3weH6CBc
WNlUL4QhMRFgXSlA8sjxYNntR/tR10y65xrafXhzkWN86S/A9NjYMsSVIo85isjbh8J1U92g/+LE
9eBF+9/mS/Etv3XfwnfNgCGet8G8eT1nezr+h35lAvVDeMRWpmH6UCgrqT6DZe8qK418ItnOp1kG
drhkn+1BCyH+SKlHlRXIVaZY+mdwYJB/6B7DI/uSLuVh0ObZV7zQ1+mx2oqL3EWFT07EpnTZZb2k
65xQEBorpCfjtfphhIUhHppKcINMN5vSgup2rqM/qS7hS3OpNPZQ83RnfmaHfbeLbh/VTiX8ifn6
j0mCDf3pklSmF0QITNU4BIG28gSIvXkJvhruBHTUXvzsr70bU4i8j5Q/UxDTWeYgVt33bb15Xqax
Fznp63dzrl6NKXVKsToch8Be2uX0Ko1jj7p/Y+DZ7zeIXoYdETcaJFKQDgITt95uT+qCd7d6Xd6X
lDHJnoAuu9lJTvE+QEudA1EjDUq08bEwHcNSX2909/9wdyZLjlvZlv2XmkOFvimregMSINg3TtKd
4ROYt+j7Hl9fC/FSSoVkllU5TTNJYQp3kiAJ4J57zt5ra+vIZjLtXyTULdq+Cx3h8TN9i4E9b3NV
HtXULm7md4DrQV+IzxJnzrNoLTVW9OeJXcCMsXGSz+RGDHxiS48eVIPquXwHmranoPC7Q+lGK5z/
GvgnZqQs4+F+iKSlagI+1CHrVeV7lxJhhEAWlvZSVKg7upQPuEDgQ5dgeNKHs6m+R0QUnWu0E7c0
vkvxOiS0lyvsYTV7KIYsHrQI4pt/wx3hXcEySe/hHR3hsde9uSWl38QzIVFv2TFaY+FZyC8pQKF2
E61naKvDd3zi2p0OwY52U/Q2IZxDh0MtvMcQv/VO1bE+A3LFA9/Ay8A9uODVA4QYi+wIHbxdwIne
fZ3DjXVpttpBu+S36mlOxXGKN+lS7ag2PWEhn1EoZ0cIdWQ0x+fg2HzTrWEMGzyx0LK6hufkjfHV
viMph8YMs9F7ECwrxjUn445lnwF0s9ZvkztstS3J5y/Mg7YY8WwI3CdvN14TvNURepJzUCy1Z//M
7zlIQnp0Q0fJybbRa34KmCEGAunIT/mXt0e2qxPxhTmUj8v1z2hckUI3OM8d+O3TE8X1RzMSHyWk
bB0/NyDHWtJKF/WFfElX32Cd2RkHOnHb5kgK054Q5PA8OdOzuOIudIBC8GEt9U9aPq55Io+4BPMx
35sQfJsSzR3ueTlKHnanaeNaZOnEaMh9TutIJb5bim09AxASvPoE3iCWB3U2xcS7f1CiuNYXvDMF
RQmlI2M5Qo7P4Dq6j7C9dAMx7xR17FZtLCdidvPnyKnV9xWv+nKq39S9NbnUPOVPfNHgSoe5lOwO
M1WKfeUCWzHRa81qB1TledwWNncuTFxUKsNiDrpHo/OAfhKu55wb2CsUl1/8MbozC/Y+nHBzWevs
I3lU/ITCR+Ln7KYAMdJDBrv2ET+yao/TxvoKqfwThwPF0jq4FJf9Z3sC+zVSgX6oJJtfa94soumU
dz1eKVLhN7EFHF2eEDvakIMbkvl3OLFvHF1ec4WeSdjRawcB5X3x4v6LPHvJ2N5JV/7kCbCN7WiX
Jc78m/OGkuqU83ilO/x6D/2JBsLDWguCXdj8AO6MtWaLmDzY6fHPzHObf85WcTh5X/wNz83BZB/C
TnzN6XGv660gglmfPzSOq/gQX9kuJg9YGaBcXn8eAm63ny9rracrG1OO9udLMBbllRnvDvNhsa3F
tsbPqhVIpdcZqcQLsVLceYM/n2tGRfUX/f5z/9pf+FY4Yu+Lh/BeFLTLD8BMA1TAOWQajiipcUzL
oUFhycud+d1d+wuHyWHz0vx/Ne98rTUZSkjgeQu8HsfCa/FkPKtyQ67CiVRSFmzJvOXPC25aco/Y
ELG+LZtuxxNI14Fh8ZLfDPaFXRJMr2/GgPIbMoZn4YZd1luOJcuWrQgizyai6YkeJYBoGjRgALHb
OfxnOuN5jl/ynUQf2gIXZToleCooUhOL5hhd+Hu0huzR9/ku3zU9yfbXKtvz0KRf8kP5qYwPlYZh
1856ssQPNCuxZcQvbbqQzgW5iRvNLtc8wTnMbV28K+KOX78I7cUTkYk5erWU+u1o/Ahc5ZNXjRU2
2BFM5eg/eZxIdLVFKw/XE6EkKG//ZcFOtUxV++eCXfv7438v2JEAy7hT2Q6osgov9s8SYPE3tL+U
/wYwztnz+ucWo2jhf7LIzP5vD9Y/W4xU+YZMX9BUESxLqvhv+aww6v61xfiXQ599WH+KSUkH3Zs6
McxOnZCvu3BO1ka3llpuPFHeGKFb9wfkyJta2VTpRylka10b7dliJRbFOZrinV6IeyT9WysR3R65
iFWmtt/rxyBHGlBOBAnCq0d56AkscfAd5EDb5R2k9QlBcBaulS4CYxIWTt+Mzz49oknk1glA2dP8
bR4dyeHDaaOuJa3lfgbdnUyVMC221pioMKINp+9y1y+HjdQhRMkYAniaesoDjrBRH3GFC0Bs2BhQ
HqghgMLMuxZGiEyyPSg5bBv20XX1WrOIyoyFiiQ++MawiRmAjiX4w7oWF4kpf2tev5J64IdquOjT
aqlQjgioYPKUNS+7jVGBb0pfeYT1lUZ+kaLxiFPuNBEN55lri21PWVoE0ZikjIR3qez2FR9MbWhf
QWD4Lrz+V06kTVSsrZHFMbwEceYY3NoVcNLWzWNyJAQQbXBrYQdYFPW97/uXGKDlhNgKdV5bJ5ch
IibPeGlVdgoG8grhW0aFaSAHStPMLbx+bxGSVoMrTpIfVaEtka7alSahx5PRwPJRJbisItat8Guo
Z2F2qd4kSl5Yyf6QrmqDUVKVOHNmTVgX91g+WVUDLECgP0VtplM1htSSMYcxYCwxlgNtOLX8JAy0
E1rCRV8sMngT9VlK9WNbw6mWMezlPjNkcQlVe9tCjcaAJSAxrEA6iuUp8JB3Ryp6urg/+z4vbAJj
JrfHElVXRd2dIPfQEAOl6558Qs2iDWHSqiUyT0B9JvBphgEuQLY4OgwCNtZOE92U0dqqiecqVJgh
ZXIPj0emgziwSvTSsEhUGsUNt2f5OfTKVVOTYZiJtM9fNQJjPDjHHTmn9SRhIAalCQKh4O46cNZl
CrrhsSW/DtkSeqDag+hFY1sXI1sdZIDlI66nAdq5v9ZyTIF94pRlfVcoT7pWKt1RFfaqToSWKb6K
BsMsDTu6vFtL1zjajlBGPJPwgVkvqhe9HYbbfMoWhrcZs96BsrGoYlbMCpIhA1qigsif/9AzuCaC
7Nbo2n125Vn9FJXdoQlgcsT8XaiJW7xM69K0cCj372Zncaa99jJpQ5iVFWm4p0G+T613KyxId7/E
ucbEXmXOC33CO7Ua2A66+xWd6QpoqlmOy1ILHwLRulI+Pesx22pxWnY9KmmV1mZsHEKDpApzN83q
WG4Z5cg4e0xsQYKgZFF5tNoZYLVT5J0zuWUuIndzuh44Fxdfn1lPSinZZt+tFGOmmqCxzBTcwgpw
ooEWnPU6SPVGwonYNvXaH+R1x461Z9G1IrrdpVg8IhmXT9G7XqvZIoS5pviAcLI0M1RLs8VdJapN
2pNPz9pLD6GwcAhBdFNr0LrpItOIu1ez0+QPxEJEjiVFdj581zL9Nr1cDzXvKw/qU5cZT7IffOns
wrOCirG3HM+YAzmbjzyu3ajdSwIbx3AretOPIH8pDG2pSua+DAGLTlBC0AvKer4laGPbj8ZW5YrS
Bf0ek7MhhhHwMOHdGjraxAw1s2GdJ92+Vsa9RiTTGCiXSp/QLNGfl+rMjny6yX032ImhLlpRZbeA
vlM15bOgIfAr0VECkQnA0uiW78oyJUddqJtBPxu9CQ8rX/bitGsrTB1pGF7KtjmUxfjcKmZr9x7m
+gnx4mjISHdzcmuNpDpotS2gDQ00ZInBU6vSX+ZM9wEj8yqT9l10NIqTj8F8wTYXWzL6dNotiWyL
w1uC+M5iAj2yU2sgr1i1a9S4Dx8NnJZYj50pRBg1EbKbPjSke1aiXL0mdMLMdEZPOotj/qxPxY8p
pfdiqP6pzbVdTMRdoBRrI6I14hmnqOoOFgScThNtJbeAGCNUTRI7mibCmm7C6INMMAw3ZrdrIu3u
A9x+KgRBKXD0QX9VQwndsel0zHmmnsF6EFwspV5FtbmeEgkoaSyCIwSnIzB9HzNzQYbA0pJLk2xe
NVjpPsB0KUYsS7qDKfWrVmyAinooeEcLEb74aOrPSGCIoDHsUN4G/AzKIK0mUpf13FoNyTbXyfIK
Ic+pIFhx1fak4nI+MFYe93ULMi7IP1Rf2RUdYrfe2uH3hZRi0ozibhygDE7pzXRoXpUxRF0juI31
BMeeO6bcH4IRQlpp1TsvkXBUD2Rl5rKtMulLq+wUaQQJl92M9R+3kW9+KNqEYrjOH11cQTrW2rOA
kzLKMGoY0skky4owAvBCewHlSzQZu7rtCaiKUHZkK4GZppbPULz+ORqlXRPLu7igRUjggjgijBA7
0MWMd4gTF2Qnh/XnyyzKVrAxEE0kFqgm4XU0eyfv+q0WcUlUhWOizs9a4lyb8ziy0U2a5dDqN1kr
b/+5XWq8X3jLKD5lEjEZmlOZ/isNHYXoX4revz/+j6JX+g3nmiLxGNHQmZP/OleHPK/SOZYl3Zgd
ab93qa3fJAR0Kpe3Lv2knf2z6LV+Ew3IMNTRogxmgIb5vzFXl9R5sP83bNmf3rv+ly61GlhNWY4p
Zy5YPGU81t9+aitav8zMO/hopqqDEEEDg2XBWHRi9nUYSbOZOtwEjF8JDsyhYwBpNMxl47GMqBPe
4dZV5XtR3vDKtUm3o4ugbyRds+PiOmDiFu96gdeJE3dTcjFUkj2wUCsrGT4NxjNCfHq0aSZhwJBf
pJdmgpvZP/rgpfE+MtOjtaek7FFxaZtsqMtqumUD276nTSej1dGXNHDp8RbvijmCPsF5kajGt1zJ
q5IQYux2xKIQ8C1YIqSVdbhkqJst5U30joOVoWlytiAjj9twW5VOH+CmxrSwIEVasINHhbcqRrdm
D8hP/Y3g2V13rPhoKvkHiY7Q9x8R/Rt+Hw9vOTv4/OigvUjiYnpHumD+KHhu79sD04RB20JVJpDa
iYeL3Luuxk6wlqT7CLeQWI8aH4+jBkcdi1uDaQo1vwnFS7WLFz3bC3hVO9q/s4bN/KGprxFbAvzf
erjrSIMe7a9R+MT74v+YMM0Qu6ce0i5aWmjzcRxtMD5hnKoPrbzi7pNdtdJRXmjGvct85Wyyd9Zd
2SDyMc5UGylQbQKjO9r+git9z7M5JHDSghYVs7NJX7T7eMPq9qUlLus+UwfmrcUp0WuHwCvClWTr
nqXXJN6UDXKHZ6gO8Y/IWJlsQrZtioYApWSya8W9V5gMV/OKJ9YuKhxT7Um3P1qbxOjnwfkgEIcs
qqX4QI5NYcUifeajpH9oo1tfhhtDXQ3rsk1XYnGvJRa4m2LeZKA1e5MNF64+znH6bU8Ixn0P+g0D
VR/5c4YO2rA7miJjxJJiMpE1LjT5Ifg17SqMpa0/iGvBWFW3wYYbYLcO0wY7XRsv9Re2rKqwK5rf
u3iNwXA/n/5bcys71irf9tW9HH7kB6KZdnQpy4dJZzKB8CqYCyw71srbmnC+98mGhtxDJtah2FTn
6kdxDdfFRrgOqgMntv9mF9Y6eLVHIOgsa+wVnjvs2ggOEBk4wUp4yg8AGZiESCsUpbjR5qk/+dQ1
uhg2Ag5WwNloT0PKTYi9pkl3wrPafkd771WJV7wldYmTdfXVYI+ajrA4z90u/2LAEm/Fe333nWrt
s4Xx15w63c7fWkcLI9sCjcsCVvxSOkUbeTvnE+RLVm+7nSOhl9nOOMbutAYvZI9OIy+MBzQKkUzO
T4trt6Eh2iboPvV8rfdsjRq2D/mhKfGUXwJIJwCPGNiPPRQ7/lAegXSVmlthfo0ADJ90klYw6CT+
hyeh9BCfU2s3N3FbZtOrcqt/T/gLkUVs6ycrvaPFAMrEWAI5S+YgyWEv67sR0diLS/GFsyNdKfdk
25r4uzR/w4awxEkfL3E8qN0qzB7RRV5zygBhtAwn7VZC5GANCj8oBiJXOkOZoBula3OrbF12zzuI
owPNKgRy2Cnq43RG2BK3M3Ge+2HSsydZW+gMtCVk9jnlpnwvB3VpYBb1vJ12Rj8XPAZQ9lgpPcqB
GKX+fC9kQybfGnS15NXvIkwrHSK9+HlUoawyCyK3cVqL+RNX9lhAgBK2zTdJoNpBYeLHJKLatf2y
WGdrFKwyCVa4NzZ64NabGqr1Tfwwr32yhAkrfgRHbXQggEzjwnJFf+c92HunG/MqcuHD5p+torS8
TxXyzUb+obilDSNXPJHeoB1AJHNaZquME8tJVlSYi/juH5Rj+4P+vHwC8hRtuMbp0gKyQKS50TfB
KryAF2iA4a2LT5N8zFv0Q3/GX0dTdBdv51FBscbrR/+fsUPxjVkEVaX+YYwLObCb50jcyMlKqrDh
ukXq+LOvyBHzA615X7LLB4lswpcSPbx9sdbbNaO9gqzXJacxsz62s4XEqciOxCE7BZHU+1S6xs+f
jfWppEnQrvIP1CIY4YrRFisn+yaLeY+s9aneZE/VUV1lT9J39tw/9Gv9MT0VfLFPM2eZLwDTZ/vo
tv5+PBvYP6GPbPwvULxr+TpsOWQyN9SHxX/CRUPdvE2OjaMkds78N2ZAsE3hF6s31Mr0yB28J5wI
y+6cIITO77rNPGsvLfMZ9YvTVrXVM++LVwl+2mDXwxoL7QLm9ta4YEgj+8jB+4aQBXM6Bi+Jj19l
SENcxuKN5fc9RuSiLL2PcVU/UEAXFfgu3005b26csbb3ChV4+56tcjJgEIOeWPOe/EOzxuIChzl6
xqC5abbD9sNaYocqFylTs9gZbCTlCH+dm3RMl+izBYwvISdLv+r34bm39VOLZJfz7lLaA4sYit9y
027KG0o2nKS4U2e8JWru6NSQJ7xI3ov1/LLDe7QSv5Q1WhcXb+GCjs9tfnb507+nB9w303NxzI7a
djCX2ZvhVt9GtchvLYuGaXt7FXskgxW4YDcLPs1CxvTuLRnVEcyiXwu+ULTZz+QKAt5ggJS744Zz
817guJ7s5MK2w5b35gfgxVbeB5LbBEtJdDM0b6junvR9hlFwzzTok/MUnffBW2UvzS46CUcfHnUP
EszBzpJ+sBI6Y4w5ASVi2g1rGn+LquNUGQxisT7ZgONDDCnlueH0e59t2zakJzWsfC3nPE5X08iU
5rWSEBGQNwEac3BFDZWbii21JSBG0pg4nBpc86UzlqkT4qqXLW7ZbEQFg/qBu2k2NY4vd0yNJXg0
KyTBbOBNtFJo2J8TsPROwy0rj1YSYvthae62sFI8VEyF0DAyf/gl0c8Uguicn0edobhRA3zBzBaf
wCqL62JmRTsWSqzOoVUgekuev/VQ8Nm07X38oSBsgk9lFe4sSLofxvTNwMHHdZFr60H6tNR3oX0p
s+cUqpLCQTdetjIszkTxCxTUONSO2nDux99NK3CzJnHLvzK3jGkjyItievN2Ac7r+WBSSjuN2eWq
G5bDeMFi5XSMRPxlEbyU5qEfvy1uoFdTJW3Nleh4YeIVv2ITF3R6NniROP6GiZPlF5384spjopKA
/kMLKN2Cxg6sp3wn7A0ii9Z6wiRwQYfHnvb4THBjXHXGeMztslvBZOVN9fY5q2EN+A7jITjEUsP9
ybjQSXBo63twCwVfO0s5I89ed3KAf8pjzshM+fJIOFGorAXGiRLrqJ/gzBwOPo1LIdhz5GbiRuI3
8xuFsWNAyiRtMGZjNvayRb/PODdvsj24I9BWW1sCPSdSp3/Et+DtLbWZHy7Sq/dEt3Hd2jGXjPXU
LF6OiYMxUF4PB5EqkIrs0jii7T8asgoiF5vBamcu0XO4OeYDgli5eBYU5OjXPuktftMtZoi0K3Fw
H+/5zrKvyl3bbik1l3jEbWszLgbXW2SMLoM7TPKVuh5fRP7O3AVOtU3PFuBt2u+dm6zLTXekRFjJ
iOZi2FSLaPMc2nfAVaS9riKH0dpsmtFOoovYFu1DsReuxJEH48qaxcHM7KZZ8e5ddYzkNQZlPJw2
F/xBZmY63LW72S2U5/TMiN87Wd9+u81vPzK+vecazw3Z3KuQ5ECCH8AiLYFazArBBQGCC8EVF8Xh
ThrkWTiUSHM+45tMwqNbPQ+Sm70xJNe+fRRqU7yp3vSPvuQOTgW8aZ5xbxxQpm1inuWSVjZOAV57
C4FjJb/kCN9yEoNgJuPNvmQOo3OgJN9c0ADc+84N1vSaQpwW2raAkePqcNTDZfEWTBQRC309zLDy
JufLiYFGcLT6WnoWXOwao80y5pDS8KKu1T3USVtZDvd5Pcg33MDGFc5zeCgf8koCn4igsMBJRbQe
YhpxMRJFeMmv/scoYzi0tXBZHZE+oi7wb/WeAb+8JmB2OkgHkWn1cjiSOHVj0tIce1bR+SC5S6cb
/cH6uh/t6DirCeCb4NMAgvD4edst9hpecq5F/z95VEd3QDZUmp0GtjrIPf+6a6GKTNV+GdX9/fF/
dC1k5nFzwAxM21+sAPJvTOgMRZd14vgYvP2zZWH+pmEGVEEo/pTVzQzc38NlQODSA1HnuBqAt/9m
y0Kdh4F/6VjwvnXFAKgNV1fXeaU/z+laRHW+2TXKSYwpZyRiGyfWc+bRIiBmLUUGKs66aAOAYWbr
ufQ9hsNRifKV2fhbQRhIqSYQr5DW4uAjTa/W0dQsTaF5LglyiJWGgLAkS3AVZXbQoKVTBRIh8dRa
NTudEvEFADAtrVeyaZGjhjNKeAs1Sh0qZl8+5apGPVsg/mDATjs+Qxkagx9REcdPgWAnOh3fmtAq
Mu79sj6PpbJVqzcJ8gep4CxlpJd1KqBvHi4JGx9DfF4jpO+Ty5R6l3gk4Nny2Mu16civgxLXmXA4
nS+ZDJ6mm9FMtZuAb4k8EQ1J3qNiU7sLpDsqkuFuydgJA+GQlB8688E4LzGEUWeHaX7P6ESYqbCj
yUjvdeHpCKapFLTy5PvNLclplIS3FAbDCNfOIh4R1nXo+jjNs+La1BHh0vh8wrOAu05npGEyg1e8
o6j+kEdAhNluilUnp8Wac7MYO0x6oGDi1BVkpg5ayuTtHtL4bAwdUYt+y7sTppRFGKMuz+EhFtpK
y8EUKPG9H1Q3pI0cQ8YJMIBk+biVrEeNT3Cqs50oV7swak+yltyq9NRSDWk96Eq/v3lkRUhivvNU
dgNMR8wIZUtBR5x0jloU3Ezo3b4UcXFeepK8WuxUBo1i6C1CGB9EKrYJKIq6MsvhMkXdeYAoYgmI
B5t31d+q2vgMhP1R5cq7glYrfjJIEh2R9U/oIbyRsLkWSnj2VdeHhltYK6uIOk5wel2lTdD50/Rh
TZSbcpuq4ybSKuIt2EByQ0/qzlWFW1q+TGx84opoj7bBpYHre1pO1dEXq3UDKiFCgiYrQPERTEiY
yXtRexn9yvFr8X2ccJT3/lHG+ZoP226COy4bThF4qwB0YULTJgc7WID27CuC3uGFe1N+F4t8XU4k
ZAjgRyfrOLRMpWccQSndZMwBfdSAqsN5I2tYvWr1o8gU6hhcjONM6qySjSHAI22AqkA31EFXTCMl
sXeSRXBUgmZrvG/DDG015hwWcjfSgZ4PDe9ZWPZd4HaAHxLxK2cTLtefuYrIu0P9Z0aXuhfOojHX
L3S74eVYDPCXM71RUIvNhP2lL1nrrLHepAZpekbkeFGLazL4JCB82Sts+JRyL5BxlyqkV4fCi2l6
80Q82SrRtZ1x75PoNJp17bQBSFa07L1w62mYU4zZZaRZb31C545xwAXQKsN3BcgBPUhFwvxRl9O7
EXftygDh7zcnq4A6OCJ8tWCQYocrXVHWXmpFh+0Pr0srRyQE2pyvAiVKpajTivakCyztwdrKZIKU
aLnm2mnUHqrcuzUfz1j3TFrEY0GMgmngmOzVb4LSn/VuekuL6ZDmyp5/n9TwYoX4MLIs3+RGiI1e
v47dZ8gmoef2o9aurMM8BuAQRPpKz6jYh/SuwQlcKCBfEhWoAc6NBCqkqoHvDNMtI34zxifdD/fC
vEVoEjL2cejrNWMG8RD905MTCOuVj9upq5eB3oHVY2cxBBobvkhRjO4uR8dvDtgouIoWmbEeNLwr
xtrIAKTmcAtCZn5F0TiyhbTiJDWAUPTg1RuHpaEezZHNQwXTb/R79rDasg14DRGfjnKNGQULeA5a
lk5guDeBLHIEX2iGBhlhkqzaCZJLTUL16CPZMBDmKYfIPDIhgCCICo7yWww8JI6S3TbCYmgahnTM
J6uOU2gS243ftqUrxOV6pAGdtGJo6xEdjhouRDKFsGl8BvCJ4ZXwmgzT7Wt+neRiqq1eOPxczP/n
x/C//K/8nCejn2f1z07/R16MFanczV/+979ueco//3t+zB+/81+//i8P+cdT2m/N2y//42RN2IyX
9qsan77qNml+HyvMv/n/+8N/1Be3sfj6P/+jyOvmjUbR59df6g5LNUTmHSKeQdyE/w8TIzxCFvhf
6pa/P/73ugUQv04ZIiEn+Qc5/w8Xo0TciyyZIlRmQ559jP8sXUA5z/xn05IR6f83QuH30kX7Db4g
BAQDu+VcDf1blEHUUX8tXX49dBm3w59Ll7IoRa0bzeFomdYuUKov02xB06G1kErgYPGmEBGyEGyt
IOFQoq6zB70CXtPV9EqYVkihdxNk+U0XRscUkYJ2IwZaSbRJPV/oCIxNdKRIg+VbHeHhl/ynInz1
0pk4tNbYM6EraLGI6U+m8qIjvBAMJhcTOmVMf+kmE8dzF4m2MecwWYGbNy06WlnjGgALIlZnkt2Z
BiE1UeNLGSLfkzN40kzMTfPSKYBgCy28+O1IRkxOcwIYStC+Kp76o0wwqkvzmAB4dcvC0I3SUqAr
k6sQvLp0N1AOEaqiO3ImA3BjS5W040sK+URHmFGVPRyWkrxdQ34AZLKlKDr3k7DImgyw8FaWY4NW
rY+1gZVE1thkg/63dG6TNdskqCGqTPtcEMZ9FYuwotsvNSx2Zh2utJ4urBqfYr0/hqq3HKcfNcSW
LhRsRWWOIeI4H7mVE+ueQMnPvE07uaHqu3l+btP2XZc7t1EDl/vpUpto/3Q0fyr5OgFQ4EAQGbXr
tqNPJMcTVy0GEG085m3sSD79j7a7a6Wy7CRrFTXKquwiIPajbgB3mIgxae9CxtO2xKsjJ24SYRVd
cw25wAA3CxWxFsabBgvJoEgQsUhf69RVACqxBICWjpgp2DiGyUHTq0s9skWvcJ2k3lpoJCCWBkIj
doIt2F+UMuqEVSQW3rlyjlUJJCEZoYLT+x9hisVDYZsYvbKgpXFe70w9dEo8TpMa0YuloVbBLZAM
xZnUYjn6miNyE89b1YnN6MckI3AHFSEmj6kgTjQQX7PAI9toXIopCQHtVtTqc0Nl1ykMb2rfbTQQ
OHq807DPdloE8bBiVhecqshcGDg/giZx1AFrXzAAecK0xbJuzpZcLpM2iRHYVkurLW3G/IzjMLul
b0mHDQcVricDGEd+YnQeljE0ryE7TLIGUfK96DkmWFRIpC1xpk87SQz2ogc5KZrY7gqnsu42kTrZ
aaMCt55OeeKvWqvbCqG8mc9rU2WHnpknMQnXLSK+VvfsBLBVOJdOFaqNMdtU05tF+rtq1FuR8Z1e
AZNIgTGoFH2hhDWxcDJjcHRPPPuyuWq0t35kLpfRsx38a9Mk+7FFw4JEa1sHYr7SQraG2Ap6ZOZT
d9bL5uR7oz0q167hg1DqRSC/lXKxHulVq2jTmlRdqQLqDGE3j1okbG5a/qjEe1MFZDAFP9lkE3XR
FBI3NRJL4TdMFIDFsQ1PcnrIwCbUWFtZXCHsDtwEC2Mk+ftcECkVstCOk3wl4FhI1dY18vCopTxI
SNwR4phSpbfYIKxS7IgxopnV4Y4gqlPjBeRwgMNRfZXqxtPGS10IpwGlRcowWBIPRgIvNCvJDEw/
hlxYBUmw6RkzKNxlav1ce4Pj4S4QapwFcUyekAFf/drlyaoz4h9erg9LL8iXMh9FR7NVqge7Yjvl
oXKeVMZZobwwg2tCKMp826o4cWhOx+1MK3rtlbMlvnYRU4f6EuB8mKA6BR4VkTmduDNcpnFcd+Kb
2IEfnDuPstE9eUNgj416qIr8rRVxHQgMLtPeOprMo5kcsEnrvIMuS8eM5qbXaHY+wi+FdVgh1WvH
wvE4L7vYOHoaFw+Svcnqif21sI/QWYcxllT4gMFijzTvff1zoqWmsCUoOhI+ENsJVbDVqCErgOZZ
VzkpSpVcpatedjvRU51ao8c9bfrkyBxk8Dam9TXgRdNyJjGsJpSDhFNS2WbtXmST1OvBOvRPiooG
SfWgQfUGhuEpfB7Fkq9A8dZSG9+NHKhipD4JIuKnWgJ2H8h23SG1Y6iRZNsMaVsrMk0WKLZ6g+xM
uezfm3z6rCR0jNDeL5WAb7enbLRKwjLibt1O43lSZC6w3PhUM42um/nSZN1OKTkn0IF5jiDVTh1D
vi/nBDG0OG42yUAtdTjTeiWXb0nO2jbJoMaCyeLiCDoiVNCQVlXhxvFn5UnkDnKpBpGjttdQncM4
mktqIMUN8m9zardCPe1lTzoWDB1G0ItGhjZeUQRuiObGVzOGj9JT0VEjm71y0fLwUwvCVWAih9Tk
xG2wxLc1djqDzutC4ZkX7DbYroqM3wSf+EmzRN4aqSbuLVkgWMGn/4nw9NlS2+8W+J1ubSN5FRMC
w7BC7UglbdXnKj5Xed65ozTAxUmL99FLb1kvUXw6eg+sKxHe/oMrzRk4jZxHhJahq9R2/7JDpmrS
33Q9f3v875WmLP2mza7WfxST0q+6HtToMn2w38kXf+h6zN9E/t6iD0b88q+hT7hZdehdJqXmTwj2
v6XrUUUAXH9pkv1y6NIs+/mTmH3MS9UoFKM9ZVGU2iKkPAVgKjd2jPuZwbVJP6jXuDYbPDFCufca
eccW81pEobxs26fOuwXKJ6pXBKAasD8fGN9NEg4dkaoD/Bn2S/NQnpEH04EaL4z6MGl/6wog/WEn
a9eBO3LHnj6LcZdKMCioqmLhZYSYqpIZnn6E85QsR96DwTq/prp0ojh2Utg9Yf6Rpagj5AnK0CS9
a4UIFrdPa9Q6SO+U6cUr1M/JDN+0utwVVAltG9/a7IXrdOHJ2qoVxKvPrjxq22MdwAYauZ+uAwHr
SUsKVaSi8BDJiKYb0QrNrN9zgu5awssnG68n9PT/cncmu61jadZ9lULNmWDfDGoikaKo3pJt2Z4Q
btn3PZ++FvPPjIy48SOArGEiLzIQcPhakqVzvmbvtXNR2QoSps6yCT5K4LO9WRyQZDlW8CR3Jqtc
n/AiVYXraNHGDu1OGevX1DyIwgQ8MS056wWEhSg2v7oc4XsafpVqv06Cd6uv2UJZ9Vsbi9skT5B5
d24VdW4Td/dW1Fa1la+pvtAkPpua/GgaHasypuz6i5nAROzaTyvtgTBP8VdhXPyeggPPXjCpq74f
JFxNYE200uYBbfywfpBrCtxpXqN7diKC6BqlZdY0vgvCxxyTyhSxwWnZACPQhcinOVZWsFATk/U0
LObhql8bnQiJlfvGgpY2mK5YkqKxRMJE/UfVgPUxjYeyetAxdwrYBCpLeZBaydPKxeCQUhSU1NhZ
jT1VLo+CushXeFcNrPo7Vvdqg7XPHPOOcYkoYmuT7DBgYSZYi0TD6EjlyxPbt8ZvnfQHrWMrQLte
MpRLJ4QWMqkfZhi/jUXnNQN+Vz+tMBu2MfqvZEajSaaV0K8oAgtz30f5rea9pIAdCmUK50jFk0Ak
9yHEP50LEK1YoSba/FMFU+VKMxv7CWTCbLA364vOgu/9mlJCWhFrWLOdN6LUrCylcKukD9cyUHCg
aEltG35zFHtERCgv63pfQ46u44ZLtVT3HdZmY3kZ8iU8upmffAtYdM4C3yA3BiBp5j9nEKl6n/3J
gJDCAMlS57cAyLlASVBaFoVTi3iCSWbMclA3CIkmkBYycSzVJIUpXtejNKukz9kfL/kykmpGStjG
QfhOfm9Lfaa6DaZsLYGrDqzJ6rECCuOuqL5D2A+tsk8p+ctYsQ2ZX5zYgCBuaBVjBpF92y8ye0ee
CA+adFh1GS4SVsMZOBTZrnjHTGUH/7d/qovxIS2TS6s3d5PVKgsElBYV6pZ4cexWlmNgYggaPphp
OnzMDSTUeCIjZWCF+ZbOSJ7boLwaYxh4AXzYGWTwOFTHMSTjY9A3hgpJRbtGZAgXVNI+FrlRjxbr
x37o2WRZ7cYnF0IcFKfp0CHQWMc4KBSpXWJZ7MxgbguSJab83qRZIdimD/K+zvCfCbFXNOE99cG0
5Le5ZM05SycpCt/ktP6oqgXZk9CM0xtwsj0MORL4QT0bNG14yecnqYv3s2FR9TbbRYQTz/mmLApb
NY9VDTjcfB3q6M7dTRZqe+OgQtkXkZDEKz9vQ+CzeN8C61Sp9MYzuBLTxFwf6LccAEdhPDUK+y9W
9UoYuip/H5lDzyl79DBf6UgSxVS61VhDA0qcftRPuX6trdD2o9wLrYy3wJI1jYKQA9ZKa+BhUA95
JzdJvyFzBifkgrSNXoW4Pwr5cJjK6aHqG/oKGAKJ0Kx7HeTHCDIboWRfA5yhxPmaWSGgPmYf6ue2
UEj1639w5aFqFB4W6zCSLUxL/+vKQ0ca/MuM68/f/1vlwQ7OYrzFBE1VFfgWv1MUKyAs4HFZimiJ
2Lj+NeNSMdgpmrgEYGoLeZNB1j/Xc3yJv4sxm8QBarBLVP8dRbFuLeu3/zef9L7+5781ER7HH546
D+L3lcegTGqhV0J8abL4MCJJk4IOx1Nrm8tCWGxstT0MsIPEABB50FwDBWe2Kt8y4TttH1V/vHa4
dfg84wehYUeQ0AKO82vA92aFxSNA8i7X9JxI++IlIWB0I+T5fY0eV4qZZuj+QSNtLOyKDY41W4rM
azSapEVG/VtsBYegeKo7lGtd9ywa0wGpqscrXWyjtmaXaLWBPfoPavVUBWRWDi95TEWSvMSRjvfi
3kCn9msf7QwNTp6yOAL1rwQfSSI9hL7vyuJCRm9P9Vy6nWxtw8T87iTmQJb8LTI2adpubUXNUzpQ
EhURKkfgU5L5mKsvIiMwEb2SIditnOE2Qk5HMVYRq8lHeZx/kqHZGho2dPqwwkrsPof606FbyAVg
6Fom3VhV7jIC1pOAKxpo7F4YRFdviAdAB8q+PJm7fZ/stFo+mlj3SziGi2Q32sw4lvyiOSSm1/gI
EfPxKRGBZZeEP8wARrAvBHMCPJu2GfOQjpE25OofwpTMW3rd+iQQ9NPpE+SRyjZzcxvL4ADlN2Hh
IlGbiGq4t4hNNFDQcBTxpcbRcIbU/TPV5lBcx+ZHLly8fUctNT70ZfCnLpMe/rU58knbRX5wFKZ0
mxrSlgNdyy+obBRqrBEAPSmqtsKFrgfsJsLIrX35Yg0zm0bjp4JNGsTiwxy8KRbbCf0cCaYnjv4h
6N/MkGSBflEdEduV9oj/kpdmBjAlknLcEzSNbgEP6LniytFMcaMbuVO2rHLRIOo1upIquwZdzDxO
EAde34aAgPmxDdHpAvpvUUCJ1gzxtMBDY7mDkJ3aunk08tyVWOSaDASTOXNYEtxCBfgzLaOaj3Y4
qhucJGuSjj80yPlqM2zCgH1rYW5bM3Etk5o+rKjiA0Kl0Y7lFEwY8GJV2ZmZhDkMRdgo7S2xevWn
ZKOA0yjZYyhVt2x6J9bk7WYOueINgAPqkj+HUaUePkkbWWOCvHcCK+UYiXfP5hopWKpf/V4DQBDa
htTtwi7FUI60zMrOogJ9XkI3z/33RQTVVW56mz3YIWqSEZRFJVBkk8WQTcO8xiUFv9ucugPJ2cyL
x8vMJusY9Wljl1zfvrRtxJ8h4CXp8GSjC5+/o1J2yIMKimvjx1vfrPGuMQ0NS8hU+JtgdvaJvJPM
S4czqcVClQ0Bk6eAmBRrJZWfMi0Kg5ieTaEKSU/MHNMymFYAHOeukwtSGJR3JXoRjZrJqnTXmJrO
in81FFQySbGRGqhktN7MBW9C2HhJBLlAQcY+ZQ+lHLqZdstF8ZDmj23ZrmHtjDLRp3N67hhzqkGz
VQZCVCvoF+qDCg23N09dqHkMkT/iAYp9Q1Wjxx8DhAoNqodYBBcBPpWY3LN0P1GvRMxQNCSpfcoU
TQiOPiOQTL8QN8wO9BAE16ZluiXkbjrNrlBWIG7KTceHLmcR5/v0MzIUwDS4FaNylZTslhQYUC1z
sAVDpFpTvzXUkUR2y+ZOZB4cYerwMVeKjGdGlKAi+TAyxqzK6ClUl6lltS7N0zBaDN2hZVUxQ3Ee
eRBSM8fpVmimaz1Gr8bQv0mVdPGNgHgio/oa224vzXxkOVtOU1RvVX8+sjnG5fggFujFhUC71En2
ljbhW7Mo6oQgUldJVn/huVxZgHzkeTz0KeZL49mInyylfwhxN0j8gAmRslTxX4g3BY28kvbbgTk4
JyDtFhuBABWu9k045SoZUbuBnLdaa5OPrk4tPpGtnkWeCWDYSInnpd2tYOro40MIlY4VdQsyZyq8
rpwcCby0ZAm7wNBpleeK99knigz47MVOI6JMG8JrpfI2B9zRIz+byuusIkqpoFNCty+fofNHlteq
vl1PGAK4ATQ+Yj6N2Ew2AvHhESYtSUkuKh7N3OdQkgRHSG6aiNvAIm1DUreJdDUBxPDOX1v1T1x1
njiPqzD7Urna1JHOFXBryRs3aTYmSUA68/+RnibRvuoehm9abmVSHmSSRfJRdydGAoFQu2GPJIxB
LroX4sW9brz4GRPwBGu0cOuHt1LGblOUa6knYK+oaWBR1gjr0ih5xxNFwPpY2SW94Ykpwj6flKwK
wW1rROdW14mFnHdiiS9v+owNIinN+ByGj/EwOGqtuT0rcGF8K0JyCnUv6vjw09jmgraR5pLpwrwX
U6YOgYwnSSPgcLTcwgqcVP7R2+FUkWvgd2BrS5FND8WBiuF1CLBBl4wF5ZSRfGI3ZGqFRetFactr
b27TOv9RcPsXnPYTR10DFipg3T2ZdyN/K4xsE1gN9OtuHc0VTGaWVxrautpicCyvy0C3e9+/CZr0
qhPJM6DKbVPexfW4GQD3CrhnzNT6jMLETvJgL/GpV4BixCZOK0Ha6EXNSa5il9I8KYIwTMyxDMVi
4A3GJmudZqITFrgshQzB+c7w88sc7hoNtVL6UKNeHdEYCUiGI4grwjhu2ph4Qtz3KgVU22HRKGL8
NV8drp++4+iT2L1rli2Ek6el31krYOFnUgACsJvCjSj4XLQoWzXp0Oc+jCqyTxXGJBX2GV64JuRo
ZXZuxbKdor+oZpOBEtUR2iS8hSFm5dByUzE+DmW6zmYyuazE7dRiz/m0eGuOGYumPDCdILU2tZKA
FjWsPaXX69zsWqMiOAmmuQGNuMaw1FiEHXFN5uN6ALEjkccyNyY/GQOLEW1i/d62gx3rNwmWjqGb
b01ZEKRkYWhqVyAYa+qFoNB38jithB5vJxfH3MIMEmD6ddl/st0R3RzYXlnVqWtNQ2Q2+Fd2R4R2
vzQnf/7+35oT+gyIfGgEQemZlGW/a05EtIM6Lkj0g0viPX3DP+2OxPzRmUjk/xm0QqrMMPWfC3i+
BIlEY2IKzu/vu/l/6hL+IIr4l0jiv/IuuxRR3jb/898SjdKv3ckfH7v8i92xErppyLKoO1NswIjP
b9ORbHYHjcYiBHmvqrVtPmhn823Gk7IHenA3hrX2Wu2Tu3iSzvCrnoH+0kmv50PvAe0jui3hvARV
i0Jwn34q9mL6ynbKuXLmM/gda6swZuRCYhWDDZwDSIZIAd93FT0HVxbnn9mz6LYv0lcoME50FpZn
cEc3vR74H3XctfZ68pBeumcBnLHkBXcAOtscYXK2KHdtf830bju+VltMU2vjEW1hDipXeRQ20td8
8ZsLjD0L1m1EVcXoM7BlV1w4t9nC6cZtDNCSn8aacQV3fBecehvl+iNRA6jUzfUX5PBjtyXZFlTR
wnqC8e9UW0jfG6gOcHyETWmzjCPBb/5MnsmIczEmd4+iYD3oEwT+RVs0wdMzgl05enGDJm0/5Hs/
czm9ZevkPwDtes8fs2vb4+ZyGtqAXe2h39r0td0IF1Jj9P4pGJ7S4pXsgyB3wuRgwmL4LIC8b/Rp
p+zbio30Ktshakg3yp27Il6xl+oXr1w0OsRYtKvpKHyUff04s9u/mWCk1uiNaqw0gc2j0tJ1T5SD
sR8HQA6cxPWm+enLR7Kt1BlIFLK3NWVTjm4wc1SIdsLGwgBp3vrXiOt7nk7SJ4dmC4DWcmqclCBR
91V5mV/6l330bGFp+omeawZ7xjY6EVnxwyJ/XRz7raitrRMGwTdjC4N6eu/t9GBtRWNtHPSTAMtJ
P6rUSS/+g/Liu8HexBfQ4tyUsMvpR0ZTarlB2c2QidmqPWymjXmb3TjyCBCiRGkzD1Q+L4uhef0F
ZAQJqdd8yY3AvgG5L0ovzC5JbRBu8wYKfb5iGth8y2QJIOcnRQ63EChrUIoamgashw69vMt7GYkJ
LGzUTaysSIQQdxAozozgiY09Ru94EKtneTe+qA/mm/6WsT5u3eViyE8Y6YBqdBuGyihlsQRDiU+j
t/BA2EO69p8qCFXk5hqUNg7DenI4ebj8mXbVhF6fy72YznyG+DPVGyb5lYHrDlm/Yp0jfFwWG+Z8
300OHzK268YNNJUR8E3kBCx/qMW1THayHxSw/OGrBabP4kUvmAeu6HNL3HE/yWHckVpYqE4ovfrR
QdDtHHIh5UwGjeYoHLll9fMSITS8cNuD10MJgPGoCkB3IJmLcaVGT0p8L55Mrw5orD7Ke/lhnNQL
mJQn/aK/mhf1MxQ99LtjNKIm3FCOEcZgvc0PFNfpeKiHQ1d5xA2v1OHMKwjW0jo30CwEF3Ry+Jwl
+FbCc1sansqewD9kCxb32qqu/0jDDP+XhL3FCo20mKaTp4d/ot2zV5fwDiwfkZXkv6CPlSws09U6
k95Q/ErC6zIOGCkmdmrcr0dy4grUxQWaYOc4gkr7SnbFMXirjmzJsxGRyLYU+J2tBrK4UVfMdkme
0b15EJ81fNaMPGBxU55DljBhCQENXvMfYOaiMsFVF7XLYzFO1tW6Jk9+7GiYgXzbQnRLMXCrXBwV
63IzeuUXtXphrvlM5tOGX5qe2gSYyzveac9ya9MszB88JOmevFm4QO78/umoniA3sHxnoc2zf2ze
g4aenvzGlXRYmJo5ZA0i/RxoJIfpTJHUfJJEeZGugAQ94xQ9+Rf8YDDM+bAAcbW1DSNTPN+8ZVbK
pji1HkxKMlNzG4iYk9qoZrLh6HvfwalbtCPmhte7RwaqBvVai15x0CKialjpS/0ztuDozE5ZaFaR
dKgjr5IPkZeYLqhuaTj4X5H/04Uc3mBZAGpP4jNBliFQYWtgLnS9l9v6HuzSs/hEIvk+ccobMscl
l4L5S9baOEM7SNPUXR8dGOos2MqxAwTJ7BCQbfQv/0tVbTImYV2TMbl4019x5lnH6jPxd7O2Fz+N
o3ieXmN+twiW6KPUo5V5CY4k2DPg/KotvGyLBrd8aGfPgBcn2UK1iUVXwM/fOcXoFQ8mMlOYkzWc
Vbq8IGTazVtFX3iTKd0GamgQlN1jWqnr2lpXJEoAeQeaEpc/gvFipdbaPOt4LvuJ0wi17Hjuu3c2
kW3+xZARJZGcvxYmViENhAhAFxhAKqbukW3CNQ5epZDHs6qR20p7o+ZSV++8t1pZPTUJHxqqXE+h
ZVcvnB3lPWC4lWI1iR1UK4HqyC1KOEJeAzQPgRMtI3Nbm7Yd2SWM3iQIP2+Nws1JgYoMADws945V
7ZmkmAEyLXeKrnqD4Ud5VMqLMCROJ9aMyRAc2Ezwh0udAmeXzgVxiI4fcl5bj+O91nynKJHTI9ID
Z+81zZsqb9zV9Urw21HXLqbHZ3tdEk2GgYjtJ9kmL5JbOspReVNt8ayescZ2rI8IN8LEWXjmS3pN
Lump8CwOkvfeAQFJ3fGJJZmegzKgobiZPY7l7ONhe7vtTo5jIIJfweV2Gg8L0Qtig1O47cltQxbv
8cWDukHuz4HqSeuncPWzMMmn9fMSRCTcSo4MspQpC27VB8pBGjQz2uApIhPXt5WLj0rr0fCQFnJQ
4RoaE84S5IjfyafPxInG7YpVKX/HsA/lFEERz4eR0bP5WUHcJAUOkqSdbBZzmO+MkHovzX34GD7E
+7Dt7nSK4bcG2HwVfw8fDI3RpguPoP4u5ql0UUwcCi99bnFeoR+0Wzfe5U+4oJgWiB/RRtzWR3Ef
2IgqnrIPck6YvKwIO1gPvBDlNd3q2+Zc7p5SgOX1VdgVl+YxveaYgK3ddJga/E0klmGIoqknYPDc
f+dOd548rNjPa6/+kPz1d79PsKaO9xnT95KWA0fY6aU1RpDkqF44D8K7eJPeGKwkHPg0LtWaEUeg
ftP1wVp+Zi9JtPEN/VcLGWldy15POkx1bl05OMiyEwGaCjGpJmc8qvwnpTewxbqLmlsN37Sfpr9X
xl2ncns8MQQzSaDALwtDdo1hDzJDz9MseU7CTnIUh5bxqScUfgXY7Fic+6dCQ7eGw+RM5vKxQVFI
6eL509GfSLptztrMUdkBjW82Uu8BAmNCbiP3wmywNpFmT9bJwHqj/JQB9WJ4AVFcAWFQl5BrNHvq
uxwdR9ARQLzACE+n/gJVTX1SDqOnPxPhegCOfMERQhpGtbP2yd7aG1vZobfflo/hBdSym3q6G3uh
J7qhJ2zjQ+xFJ/Ier8VV2yiH/hGi1SbaFqeBwloge6v7UcM1n03+yFwzz/GjxEnfe9m2PU9w6/G0
bpfYKPybO5APMBTSg7BFCLilCD4QwHu3XiN41wWgeZJaj92tAXVv3qtzdZb34pag41v8pDPVesw+
iHt11VNxV0+KV+whBlB0U/DSiyxYif7GCAfElAKKgOyrl5GnVZ2yU/Us8j6kdXjvftBULjUbYeIB
gE1mvGt8sV447VLTmYjL+aD4XqIq9+ZJeg18u5lt+oLVF7YCbKgQ7Sn6UB57nMYLMkH54PLYKJsh
8UbV1lo7Y/TdsDB8aglexXrdtWtRJs2PoAamv8PxSYTUy/LehwkOURAfLkyVUsd9iIGQe089KGQJ
82XEB0ulhA6jOqQnY9c8Nhi8o7WJA9xyCviyrG76C2YpQItlQtzU8jEsALgOQLlJx+WIYNy4T241
Jb60sp7zE27Vl1hf4UaEg2bIO6Fst2QVTLwmp24lnzQAtU74xP5HaGwj2KZ4jjeAHeojYzJ9j0ME
Fkb9STOUIR2mBvSmn2J4QruCygGvdPMzIYbLzHVNzIrpkhVTCEypVhnFw2YgHiq0rRv1PyCmDtHf
2+SOpDngzQ1WaXNGczFNNq0hQJzgq/IQv2F6QWLwg3hg3Cludhg2QIPD90BeHVrcJeXzIB9GuDba
yiJhVz6IgcOrpmLKXqsMawkB6fjLCXdcaAnsnmYqzFVAeNQuQUCWuuwjprO5FW/Nq0tEmWgeTeMs
Ui/tcH307ZPpe6wqncnYzsw5ZfYgx/QnZLs2xl/6lutgRHsMwZnprDptqhSV6KYC3o1W8iSUbsPp
+a5izh/AXqhX/RQBdyd9kag2qopXFvcd2TMNVBfsq/Obfy9uUD049Sk8694R+HgD6AHLDrF8R33u
v5Uv+Wd0HzmmnzLsPgl5uk7Ch/YBg5ddP0Uks5AG2ce24A03eAw/WHsPJDr0tn4PH+InvNYMW5ML
znuylXf5gxBuTQKpn4WtZjdb7dV3iBIb4MAPu5Tm56x9FqgUduKVigNIZP4dvqnUO/fuY5Eyv4oU
vvP4wkNkA2hUXkWJS63z2G25DtiMCY5UQSIEsShTn2Df4f0ziocd73tJ2VV7CiEqGbbzOMg3+lvx
M/JOM3Xbf5rP4imP6dPDZrDrg/I57UD+utUeG4x8mh5aJC/o4ZtdxBGPj7vNNxJoCm2XKNuK7QS/
I+OQutxJrpJyNAd8bgsvMleYqRzATLKb4yhvCSgjlmKlndW3wqn2rbpa7Ceur5yVV5U+MngWH2R1
70NOm2ykwBCODb53coUDz5Jy44f2tteu2b7/tM6ZuGXqoCoP1ktwjYHSl8WZiSqBiA9wTw7UVUwN
iflyAy5LxekOOZu4DCTmuibRGHFPYY8azke0v1s+vznZ5nboGl58JHSkdBHyal7yAqJQTG+QgAFD
ysbqP1gwsGzekQyiDWQPzwb/r2dyfx+f/cEU8+fv/20mJ5GGgQhLk+S/G18Yif0W7SUjGNB1fqqI
QZd//n4mp0kM4xYBg8XcbvnSv2Zy5G/xYHmgKAn4i/8dwQCks19Hcn946OavORlyVYtSFcjzOZHZ
DUwdY4VJCzaaMbzPHb2ZPiIHUHdVpwCqxxnQoNgBGKHWwveco8JuRl1lA1qaG7Pm7OzZjaFJQhVv
QsWF0VDbci8N7DcjyL1hC3Ld1CEdkVzYScdGJD4K60WJCmkVTkvxhekvHgU2wSqZzRUdjEkaT53W
67Ed/NOkU3CVofSBrvgkYjiaVkXDpmpOEjJ48cBIQXoCr+wp4+Ciajy1CvHJxJUVRXIJZmWd0rDG
lERGyfPMm4OaY26UP1sT3U8Irr5GR2eFTwILRpgYKR+ostgFOc21gXxP1u5huBh3MtePSzvq1K3I
UVlEdNdBskXL5rTCu4ygSTC1rTm1e6VJDkZo7XuRDqaKZ0+lex7rg8A/ZB+WdtOJUMGm+T2PKBHL
9pbIix0PSluTutLQfqRieYyrzwh2DtaQjTKUu55FSWSprlyJK9IIXhEL5oSKwOcNyl1ayetmouSu
ogapcqkdAitpLlKIyAA9OAe2iu8yizZ5XR3UIbtrtPxtSfJ3PJAeZR2y1L93fbrtVS5U8Unzg5Oa
JW6MT9dCpY16mm0y7pyiZUAIeA/eTD2Hq8aovv1guawG/StAEjHq3S1ERd5WZJnIDFZks9vGJkL2
XIUlK5r2wLwpiQMEbJ1d1P3GnOhTMrBbQS14Ohew3/t2Bi1EAlolIyQcqcVlpr9Zo1yLEviRcP4P
PrRUVTX4ZamWyNTfhEX4l4sETf9VX/3n7//t0FL+pmoyp+E/QAO/XyQo+PVUEYm1CTlR15BO/WOR
gJTJQnykI2WSFfROEl/6x6HFlwx2HmimdLQInFv/VvYwjMZfD60/PnTtlz1CaxVB3KCvvWjlMicY
qo2JwIKOz7TlPJmQTBLyiSSEG7PXPi0rHQARlmS0FV7Wlxssucwc0eYokaNLIDoYIPokzo5xcBIM
DMYsXBeRor7toO4kqKUVf9dY1HgMsxu9PEw40ufKuI5Rs7VC41NSc2fWmLaHMsxeQnHDAfcaNDCh
JHqsQ22cHHTrO51IQ6YrC7PHriy9ECRLn2UPgvpVVM1NFntP1kjUywjuUSrXlFPg1e2lSdA64cku
WaOCOjjWzD4kouyD7BYizggY56WzummM1E18Y9n7I/gKtkpl7OpIvE4S4TPScKxQO+aULci5j5ne
2bEFtUWpXX/ZS/byqpIF9MjU5MCFlilcBSW7fhmxwsUjuuKAdWWvXCdN2I0jVG3MzTVDR8QRVXT3
SewN2/poGO1RDRZxpuRmwr2PTog716KG8w1wWx7lNAOTEzbaQRAlzr99GUjbyqAqb9/MgPA6ek+z
Z7KLFyZZDyHpwFZwyvOaza11FNrUzhL89g3nR+Pv2hl2eJ97eUnH2hKfnCOb0SQuienRartTgsWq
mmt6Ypl88+SeqjJ1JVErCj49tt1N58oZSx5vHH3H6jM79AlAzYFYGlHiGjM/BaxxNY+fFWHyYoZD
pp2p6GhZAlKAi+IhF9DnmkkML9spwTKE2psPXaawGJZMPVrtaK0KkSvQGBVT5LRo2qN8h2/a7aDJ
jGZt96b6PMXVCz7OHb/B3RBta8PTfbw7fXfDAkige9vdUDTgEtU1ehmNaBrzInM1qhT/Aw49VHur
Shf57fOmy9hmx6MzCepaHnTciXgYxWH4QSe6MarogtHLJKwl32bWlxifggQob9+9NBn2vbZg9YR9
r4zIlUgtT0RbGuroZeVdpuTHLh23ZVnNQJH0m5KQMAudu+LNQWAVMvDg0U+K9ySpP9oJTIUYW0ex
YjzdWSQMz+9VOV9xF5FIzT1T64wIqvwyBtJaCmmVqRTQCrb3SfIh/zduHZQPcxrtRnigECtr3h/4
cUt+m2HfHPSAq6pHEjjGdoXXU/HHPdcOyXJIUJradIuZlC0gDDEy7TD0HXWiRggAS7SfKs9iQDyc
tDIJuyHeRUyJaNAM5pwJL0LA3avo82vX6qd+8ZWK740QbmTJ2OsFgSlpYOt/p5JDg8bLmFj+mc0D
UouQ2zCCmEnSaACBSxTfQhABsk6qAIT2WIXhBxrK0nHuIt/PFu2XzGhUA+UQvMVKzbuOsSiqBI2G
UktCV0zk17AzDzq9+wLblnnpEwAILUEFPVo6GQyQysDGMh+UfoEhz9veD9xGRzRjSpuW2X7HfLUo
2F7CzzSD8VnIi600A1o3zXPJWMwQkW+RzSI8DIzAmCJrEBMHBrkRb2xsms6U91u5yGlbLZ7CERqk
LYHGLgR/p6Sto0ffsepWwB9eeS2BjciEyrSxbRlYjvMEoVf6bITmLZ1Uy8GxkjmDKRIjSUpOuFhE
eiJHAtFor0YXa9vc1/GgVp9Q34WNWvhI3mGAti0l2SLT4a+M5fRUNobTaW/ikB2NgdWuXkzodyqE
BQ14iIuVIDmgSBmdpKm1u5VjMDQtlCjNZD62PoRZhiEak9KcQFpc3MJ/ct9jmjJRfIqCMpnVv0mb
8RdaBIVIkl+1CH/6/t9KCOlvOvWJZYIeNkXECL/reyQKBVXWVEkTiSTRud3/qUXQ/0Zs8lJCQBFA
XP17jpH+N5lbH602Nq3l7/u3hNJ/4i6j2DdlSAhkrNBKmYtQ4XcGrQzJkdmpUnEeyKM3Th0xCiNL
qt+9PP8QQPxe8PAnLTY/BI2Hpcv8vyz+WqWEvsnTj7X8jOZgIquiwF3uGBXqale+/vWP+hOViV8k
VZmqUV2pdIbLQ/nd8xmSZALGIUNBH05Z8BVE0/r/8gMMRaY7k4io/sXRJqaKnBnzlJ9zlRg2YPz0
an/9E/4/vxKewr9+wi8BMH1IbEJIOMp5lJ8V7SwzeSdT5a9/BuqVXyvHP77jrV8qR7w0cEAKKT0b
7LH7jOk26oE6EZ1Ky7cQDl3fsjyiVDYlF+1MHpFv7gzj3SomQCr4X9KHSTrICiUW0SY1fKqieYvU
wonl77hlt3Np0vQ4BMHTQPxckPJ3sEXRNNTylA25oe8ENWGNyI4I4uxOS5YRVZhcfMLjrZnQGtPU
nrMsJA0QAi8pFVdl2SlzkG3ifGJJg1VG1rbwBFjV1UAR4q0VKKgmaSoXsQBTv3p4boWLVHYAfObr
Qj8KMh/hI4P96bHqnxS2Dd28kKpIwaGA1tZ+MW1V4mLV2id7klusrN0gVjwpaBDKnA20gPVUHSZF
JspjUSQTyFAaAOlSAvJw/2gZMQPtVq22aWTYgcryQ34Jxt4NNNKtk9zV9ALbdoxVLtkXcbYrxeil
liImvCh3orY5x9Z8C9RPZeg2VpGuNSXYUEHbJVhJtN7cTAMqTzOWzgYe+ArOfi6cB5YTQcn0d8hm
qhxmf1mSbM1swpv/3ABJLplemLr0lAXZtRJQXDbZrpJ7Ft/NARS9DfdpmzYpSms20OzTwTTlRv+A
M8I1wrcMu9BovOep4uYT3EX0oj2c8Fj9sjBG1QCbNIG5NnLPALN4C7lGQSzi904uk+8WEhdCgAqa
B9EgAVc3bxIi9LrsN6EAfjhAbzmHJC2CxSRiIbSmlU62gYWqMG5DpzUtG5DVRkjrTaRDDxOcSaoZ
FUR2iSIx1HpHK18rrj1LGe0O19RiRhjJWQgkT2xehQxBlejD2jHxiWoNIxUoJErNZ5asFLgQoMu5
FWOdtJwp36gd+e3UeOH8Lckxs0O2ClW5qAtBZKuvUzls/FZch8MuThpgJz5LUuWIvRQsOr6u3Dhn
8QdEMUqyEPNDvBPz5sEKXgNG5xWCFvl/uTuv5satrGv/IriQwy0JgDmKEindoBSRc8avfx94Ps/Y
7ar5yrdTstvuVouiSOCcs/de61lWfYoHy60hXUna4FRJa2fFYxR6x+sh3QL+0ns8ZZJIQrmC5ZVZ
QeOtTfDPcuU7qffqMwTpIBvMUJApIsGZhONxkm3RZDJXc9ZDHg+SKuY0bwim6/kmtOMazUpT4MVP
gn5V0uAY85imfZBjR1MIgcbGGSDPFoXGLYrpHJM1NdUwYsVUIrQH7soUoPZRCIKKeoZ5EzBYP663
nYraXKl6WMvVk050iJeTWZNN7phiykw/9BYYtw+ag3CJwJxrIW7MVvTOqiITYENIOzNfDdpAYjFu
M5jRDbE9EDsnWC/+MPDatqs55sjSNRwl6EuR1G6amnBKw6TFTpGk1OcKSoyjCl9K5TN9h+yC5rrA
GFyJ/IToHGDE7UMqOB8ChpEkZ7JIIkdubylpiFH+qVf5vtG4sr2JDB6PM5Y1rjL4l7m4yEYVXopX
b8xS4Mypaeu0tFyxUcBuvIQD9gcfXQcsCMMq7ZC7VIZml7QsI43gaFw7lVA7fjesFFyauuij9MjW
gbgdAuY3QoyDGDUCxiQwaVI86324B+qLjt/F85G26rz4iAQGUNkFPIvGs1ZCeJFGdTmYT2P+VoYv
pTXZrSquRkV0EhRPGUjtpEQDdmhy0lW5EGuRl2DclelDwC0yAt2vcDQnzLUy6RwJGxFAtPpW6Xeg
BLABL0F5rgAP5u13By13QAwraVe93SkzjLgG/jkQQ1szJt9kjL8mWL8PCaFHDtw+O8XsEOFHWm4n
eSW13yL3RdGcxPJogOGhsJjUe5gCMIVvUgO+ZQKpJhZ+KNy38n3qzy0UCe7+ZYy9Rs4OZt4CmEX/
L49YqFm58epa5kix5S8bGX0FKrVSoazyfBenRsBeMXZgBGVGejWEoC5mRPGtSY9QtHZ56a+lQV6K
Mbef/iWEMBb76TlrLEfpTyWGLZo1pAbP90XHt0MuVHxlyU5LgDd67UoZH6rxqEbGvzx182qqSC8R
sQU5VHvv2xrNRYbwt+tOhKVQIHAQh+kwzGlr+KlqDIucEQ9FLNshcjGt2QvQfWX/1YQtZoi7hkm8
JlBbsxB2qcnMQlxNJcQjqiHyNQusSpLiVvU+10/jyNy+WtD12ano4BLrXtKV1XR/Y6AyFGYJRkgO
Tnlr6GE2kLr501I+j0l7Gdt6QRW0SCG5t+ab3xuHSP9i1pPR05yN4rUxnsq4ZItHSSRepfxgxqpb
QgvkjmSMSMOUPrHEzUgh2zKoERpQQQaaP4Kiqh5hWj8gux9HjAhJVcFjaXTyOYUltJAnGdsWh91t
25jEZwIKCka6Q/HAtlPqJCASWw40RDcxzelPYibeM4sOw/hmSRIl2Gtlvjeg7Qd/kzHY9GQ83aYc
25N/lWmcIEIwgU9oufooqyTc95ESbDpsVDlZeq9ZoDNh/eiwT1GMLYSssMVWo9syHDwPFCWE/HjS
DjoctybA2jKru2W1di0djsoEe8CRDV9zYaoh8puWTSna6ii5mSzdtJp+NzlBs2y+ytCRf8hW4PTl
AffIpelg+LK0hCJwn/A4pUi+eP29HFs4q9KYMY2L4aDQJYCpg4/YND+zkezX5pAruyC4z3tQIeO5
R/BIImQfRzuTbElvXJe6uc2aym17rkAVwHLAaiBTOU8mi1cQjsfK7NcifQCJ9Tjwuc4USkbRzlvJ
9XtyCRCcQkQCo7UT60/ZLNyio1BmsxDmy6uJtmWOPZyVu47KE7wSm46UkycZUERsVpW/jlr2NQ4i
USqsQaQuQxgPheqdgyF3G9I8xfYlqxBiNoMLKtRWgO5Z+r1XmWFI0YUkoaUShhthADfJXDMLByKD
yDqOPqvugjfIrvCoYwWzvbL7X25vA8hFdw76jRJRoyT801F/puL9Pyrd8T2FdmeplspR/q8zub99
/b9rU/k3ky+QqGWoNHWDAvRPM7k57FLWAahSuf11JicrMqM/i6LxXwXoH+1txSQxiIJ1JurNj/sP
Y4Hmv/+Li/eXn50n+OdyTta6KKdYUk6croGQB5tq5pIaS+mrz7ZIk4PawegZJG5FaCBjkJwUANQC
PtMndyK2VlBsrSBK8pmNhjug3dZba48oo/yotwV/kVsQhc6A3CVD0LvEUzrcdUylGnA1DCUIKNfI
KMHl7LiOIW0W6NHpr5vjOpy5jlgrP00UOOR8LVRi7VEJkPH6eg0kGiqsVAscwfqeaAEiUSJ72hC1
g8C5cQdMgiTNh9GyccuX+j3vrjry2HDi7I54QC9J2s6/68ypyJ+8FYFdQa5ma2t55sfaAtKz7Pbx
MZhLQ2KFZDRt8ZHANDpu5so7JPzZgMCpfmn20MQsbyU68ZXHsAIc9ajLQXzv/au+9df1tX8rjxAs
cA+Iupt8pQgvwFyjzAi+SGNf5Dv4k9sRbwuKc9qPjoJ/NKOjezROygm8z/KG2PQJfesEUylfVk/S
4kNdgqAwhC3IqAiOqDPchifsWrp59nf1UXikxwE6Rf2omq2ZH41PrLOFtYHOypNaRbfkFWmqstce
7SXeVTfaayrvT/yWc6LRkcAiKFDkdwKC9PbQI+nKXYAU5Xf7TRrDTuF8MWQb+GAFOjrTsa7RXTik
4N6RTmxl3nR0rf1Cu0JBCrFB1dNjbm6iZEfY5S+pETymr+vekVeBty1/lE/0+J10Jo0g8wgasZt9
StzLF8ek6BOxRvxG0PvUuemBuB2HuJJlcEOcW9iERimc287dBnwnHRZeWcpkDI0cpJVd/NathQyC
rFN9sGIuKWNIDwTPdi7A6xH+kZOBgQXDsmN5I1nrpEAg7lAGwiN7sHU1ynX4RILl6ySJYgi19XcE
3xQZqNkj3MfCEmnee3G1XtB/yKVTvbXn/JyQM/hCYVkRzg0kd+bermsYV60bPMqL9JE/N0TqAbuK
VoO3y/21EdCkRYG7VQVsidvefBG7C2TDXmXWgUN9R6dcfIpeDMSWRxwxoF1R35z9s8TgYzqSNrFi
+KAdk48u38qUP91GQLKRlXf5TAQLqnX5Ic/KUXZFznRz3MsjvSGmStO3Yn6knMJkD1+fMuFSPOOC
QbdJ+ZmgDUPFY9NBRzyGlBvLqfYE0aW59J47KY9otIUfZIx8OYzi4/STMuSAKebbwjs65wAjSODm
Gs+Td37Ycq8GH2WyLOo9dgX+gnH1zi0J6Zw1dUdzi039IiNsrey8eEHMzz++RFztYuQtCx0BXRHz
A2YU38O9ufPoKmjfjVdjy2VIexKKp+movTHJLSvwehsU+uhIIWh1huspNgw6oTlnhaPIa4lcyHHT
fpr9XYRz2NOuXzDwRYAGWhBLfOjS+H5qr3Rdzmq5VLcV516ifFpAlMhjqpvyoPYpvsZk4zPpW9Hv
36HnLFhWvsSz8G3eSO7q0Cs8E4zF+sfd8jXXeNyi4zPFMFl+7WXasySwe5P94yJ4JHqHBj49CzIJ
04s44m8+k0xjnrvCQZIdHqR1wPI3bLKvXDiaWxjdqG5vYrV4k2zxUL/VF14kPKOwaxVhXmYZh+QU
Nx844F8Zci0SnEkrYow3DCgZQ8RkBSHoTc/jBjQg7gfiDT9RYpePHuo/naP5bIxq+daaB1ooK1oV
vMtOsEZgobr6ujuM9/zUPum75kCq6gUtKKy4l2A9kn2+pcwe53Ce6IW84pMuuhnKPno7zGO6D9bd
Z24/pPY5jwIt6jB9zN6CnAEIWSSueobqvb/rT9QIPbcdV+weme0buU3RVjYQX/ECUrViiz9L8oon
mt+E1Cl+l1lnO4nopQPu3xRkoSvd02eMhiDi+mEby271QUvf3Jv0VbgIubbvdCp0YW0Yl2HNXY2c
hIIRtwLImCa3zU2HcozCNTxxqzKDoXNbwquApcrFAfX7M8WtJGwLdg9A8akNo0ow1j7lFYUCQgfo
DKS+XbInT5gztQhkU4iF6i+q8jSErgnJlDchEZbEPq+4W5ZsHfy7uALE5JokWwftN8OiOTxnZdoC
cW4Mrqg6ETWj5OOjJwvDWsmuRjg0wb847W3mNfyPiBQxX5jKku4iOmr9QUVBsJdVLXPkmDWRw3d9
AFM/s4kWOUo0NhQO/BW/mjYZDKixDWq+eC1jslGvWbTRZyLgDKbaJofAiZxi2948j9DPCs12B0WJ
KN5FIK1ZbRTkul+wFNuzlm6xmub+Sxc++vQ5kDcCLiK3/iLYk77KonlTIC3rdn8DD3aTlsna/Gg9
t3qDpYN4AzE3opWG5UNF3ePStZq+aT6knAtWIqdqFJROB13crBCCn8c7wx6kGhdkyS/5V+qStvdj
iS4eK8aVFK3LXCRxhbIIOMkaBwIPFeGm7tdDsG0OcbDHPSYUbnXwT7X1Oq6hbeIz28ofCN7Xxld9
ZyZ+Ma31uBkOc9VpuaSAIwBnDIoqvjD3Fmx4pIFYwgDmeGu5dK29tVcKNg2b+amgLRX1iFh7BauB
lscOkz3690OkuHMwzSFDuZ1shTmJjwzAmsDBlTbcktVlICKHNxAxP/eHuNCopmlNBjfChCnEY1u9
j8TDVPCplsT+rpQXDEaErdm41Y8Io3HcsbO5UvrRe3BWyoWoPMvFNlOf8NAmbxO+soPUM6/aDt1a
kWhrLaAMvJX5AxXVaZroFb4g4QVg3JWLZrh15r56plVRgTGKUTXtksINOSbtrG+KN35O2/giM03g
3SNaRHmGawKDVlmKduIEW3mnPMfa3lJpGi3LD+OGIXI6pfAeLsaeZjAvNsYi9vx4V3wX/aa+J/7a
xOeCt7l7bWhLCi6/ikdwZ3MXiraOYXMqleFdkE1HsU3I3mF6aNEen9jRXJGkOrm9MxsWOxvTCB8d
MuwUDwPmmQXL71KzbdRVWA1UF6DUnpCIek0cyja+kRAzNHtj5TlfO/riLvG6K3V0RhAo7/qFkepT
8qh3mKEXOqUh/Au6ua+IT7nR1EOmHAfsJgCFeecLhox0228KOXDg0r7opv5eifyP0sENQzMkxDsS
oxh0hv+16AJ3hJzwL0WX9bev/6Pogg4uE8qhmRLCIlOeR25/FF3zpwA1/cFelBkN/TEQVH9D4yih
NRJVRYUlyRP6Qwip/iZpTAPhPCiyJYnIjf6BOVm1/lZz/eWpK8YvIzTRK+V6ticfU42Vg65P9ln4
DoxTCigKJnx3EsUWFg9pFWIV5FrDefNT/+BfpEtBK0ZG/YtKHDAPYOn2G24Od7HL5S9UnLspW8AR
2OiDLxj9T/57/QMh7pG+qNl3ZW50uCgX6wSP4ca2BfFNi4hRAzwULrRHcA6vwZlF/g7pVnnq8czi
GnjhfI01VHtw8iEcdCcchSO2PWyHr90aUrYjLnsHu+hecrGbrGCWryb+W78MWP5pwkY3vLz46CR8
A8zAsOHQUMflYstYE0bC4vKFK/5+i85/YC26ffveqHv2dNdyMeE6+FadmEHUWSVUk64mvf+F/mLg
YjVp5+FvW043ErZkZcUJw9+ERM0RnpouEMgnOCuxPV39FToD+tFP5d6gp2O3n7UbfMiv5uv0YREZ
HayVNQdoy2Hm9exv01Wz8w/ZmkQXb605xU49u/GhABvxbRyNJVYu8ynuCI870hHlRI3x9BD9tK/Z
nZ9Xx2PJyKgnaJWzgsmS+ZReYGA8wbKdFaQH66oFgGG/ZGrY2as3wmj6CFee2zCkW8f7wuHHWnwD
THEMEjU5OtvyK8cVIiqXaChWNawETk5y9pxBcuMszJhFo0TNEWAhHUdm/0kojNQfA4w2lkl5cr3m
kuj47YlDeRW85tlVhpOQ4zDO1zjtfLYPpUCVTnzKHLoeH/sGCXkHYIezkk/O7IRLxG9twjX95A2d
23uaklk9PcK+edcFElbxTHW3UFhbEuUnZh/UPZXsCnF/Dov+ndWSkMq13B5l89LkV2YWq6rfeBlc
wRJCJ6c64VI1z+Iw99dLGhDsb2yiBLqhM1uyT0qgPOhCl1jstC04m2J4h1yHnUA4BS8YLBoERDgz
a5dM4/rDOhecm0XtwBHn4Nsa1Dr8Cmfcr2zX+q4LSK9x64m+mLaSMwzybkW5oHF8UwhoNEAaXqn5
hXMEwFCZMFFXLyAQO86w0MUJEzqjRmKWcur1YVFcqi0kmaWwZ4Oi5ZA7E/1UdrJo9eJhAAUgbQPl
f+6e8fbuemK9PTs8jVDEC4PDR7rU8XuNcLxVj14k9CN2yiWqorO2jY7SViQVl3OXdVEfnOi8TwCe
/XTcJmsFlja9y5X0athfEVsY33t6ArM9oplazAQXt24X0RXo+BwBvu4ujFnSTx2fQWd7uwh70Of4
VLotekYGmOv5IxnXTE/4MtpA3cWg27Oc3nBjONUhd7EDLWGhFltv1+CMYI7yZdrM5VIswfa4qde4
IwqnoH4luLRhDOztjC/ti3YqY1Xw8wvpS6dtEdr/w9seSGDwUxbwPD6Qcv3XbY9mJDvUX7a9v3/9
H9ueDKpYnMPEFYDF/9rA/tj25k8ZhGXA5BB5SJXv+se2R5LGLOYwVVNSVbqKNAD/2PaI+jJFzTBM
xDMqjA3jn2x78txG/Ssw8K9P/VdBxJS0Zsc8ZTy1U3I4iVUD82hFJyg9jvBgtDbe5DnxyiJ0U93V
ULeCe5ek50qsVgjIJrlZd7K4jxn6Wx3FCZPHTUqbRStNxns1GgE6B4dksDa9sRkaApPHzMm59iNL
YbrkzLAnsOjzMOwpYYbj1ae+fMs+JPy+99r4VAH5gCBK7nm+FJJDo7wbQOYHYScwMvLTbjvngOUH
6019aj8nk2iPo8JfHdJVWngrrSRbsL9H/HQ6YQw43SI8rnpJwhbWuEpayBLSzRTm8QKNooYadxUY
dhDdZRxw5lxJ4BZhQLEXLG2VqwyUCoTCR7XEiWQP4SYkRJIghDPDyrx0uu+w6787ILmmtJSH70wm
b1namz0si+nAwCYsPn3PX/rtu0yhG/V3j9JZwXr5O59k7q7SARqINu8EDPSEboJTC4dZirAsj8qr
nNgmLUMPw36UnaZ5TTOf8vAuoIIQdTuYaxfTtEsaTSVnlSlbZuNDT7N9fudGDxAeS4J1LGRcY8mA
7e9hktC0CA7aJr+bx+iAOYgZEVu1sBQ/iDqC2MMg9Ml8Th54x6NlujNEV9nwWC/y9UU6o17EWZ4s
lXOI1gFj5V69VgZaS+oMnGVkBNdL7GAbjtWM91VtW4ItEf8lG/rfPF0D3kGGjyYORA938X+X2zGF
4Az6l2Xm71//p2VGlyVRVzgMqxyZ+co/LTNAzy1DFFEXKJy8/7PMWMxBmD7MRFI+/5fTtTUvM0w7
gAJpOifyf3C2hoT26yLz1ycuzfK1P8nTQmiFOYwL/aTk1bQIS3VcVXEF/8EsG6fVoaEXJqnXo2Y5
oWFFREb3hpvTMPaF5lUyA7i304CUirYUM1YSgOEMyMlAe1klH6yQawBzE+Fq1hrZFLKhfCOGhOMh
Wi4pn+Fzk2nL9imQVuoNdyjhoMKGZpMmPxPUvCYgGyN4r8ae2XYHBjBzUZLaPjD0NKo3vUrgVBpR
ywbLTvoRUo+hwE/CqaMdSlK3mKEO6ZbA32U7vpcYVM1YcjIzRSg7IfmNXr0BZqZMnmHBqgbx9zzC
MJBSkmeSt0z4rJngeOkxJjbAFy8dCTKNBB1cRa+F8WfcK/RDfHoUQXSK9GdYTitUHpwMpnBnlH2/
qBtsPq2/bwYYCGJoNI7mF1gPlAjQHUla88mBLivHXzF5yNrDI5NEmJ6CaTpppbdSW+OYDsZNQklf
t/oxx3oLhq1dtaD27CTCSNwAzzYNUD1kYyi5fLG60o2hRRhN6cpdvRNR7uSjTkQvnHdR2nuwVMCI
LwLYlrWIv1PrSnvsGCCbzFawGYe97+b5hPZat32S5WOGEAEECoO+VV4isgA02mv7ipORboREg+MI
xS+ktWsfHYfFuBomjFXcS7ArXdbbAxOGSPNWyMnpo3AcisdNPL73WCHyRjlMcueksXc1B/kQAElR
fG8LyYwLUb4mTTGjHWFhX+v202+r/cgbzPDNjWJ1jZkCYtB9KCGNIOauqK488dgE32KHC7WF2Ch9
JXDUe/rhJB0tJkFchuCB9PytT+gUo8PUQn3hGURYqDJ5ftHaF59iVueSlk9J3J/HCDhQ6VKiIMeG
InMwB2BXjRyJq2tufcSPtseZn/4YEENaGRaL8NoE5xHONBxsDm+gpNHBlW+W3zoVpNl2ooWdKat5
3jCVH33EuHAAb9KQlitadksr3Ip+ei89l8agvER92jrDeKXOhgFPr32szkOj3cYheJMMT7mmiNbI
zrggyzqJg0qmD578ONwEs/ZKq1UNxXb0obYJgRyZnjn4/kgrH73BDhPFcPwJfKJoCe+lGrtJojEz
YpAIcSPFdCyS0hxliEYK3Q1N42tEj7Ss0FbEhnLKTd1JwaqiJ0JJ0NOGV0DjGdm6gvcpxsImFtJz
OmROjXQCNu1xSCeQTKLrt97KS9UrZulzopLKZ05HnS4ZkR8XsTYpE4kP6Jn9qZ+++DI2w0oVh1tM
ZlEbgVNQet4J69mqUdkJA1TCZJV4oqvi1LfCYBVRCnVheJV77RAlhWN04UGZlGNHY74wGlgn4xph
qE2unVuAXWyM3rEk7sf4MSvBGppyZSpveu276cp95w8XnIbbqZcJGYtWGdnloiis9cwCC1HjzgEW
Ttma+v6q7xunShvouJndMdZTclwqjBaSvH/VB+VJlPs3E+dBGmwClaFL69RldRwz5ZP72018MqcF
LPtNlILH8E9FTSp8zzTEk77lHNNyryA7NElil9DtmFGyNTqVv25mL2qjkIpukYFtCDrtePFJND08
Qbxr+TjjiyEocrBSygaTDQYqM1lKHCeDqNhFDS+00K68ajxy0RH3J+3LSL4UHDM7rV2l8C8bZHe1
wcWXe6RMlJDQUGDJJi5Uy9qTPbTMJyITUFnkQacg0vFPoarV/E7dTuh/0Hdt1WSEpeorlyYBf0U4
jC7WD6QoqzjvqB5FMM++S2TEc0vsZiCo72FWZ2jEDMJOM8vVJBwsUQFVk6w3WiGQT3c5J8wAS83M
p48C5SnthdUgqC/AsY/wTHetUe9gqsIGDZ2B9xKVireNR2ZTcwqFFoDVEcqHrujnbKRznBBxakKa
mLZTxjQmzhnw1MZan6oV7gauCcLbkgYwG7EQQu6opLCVCEBRNdGyxWCT6Jyp0NQvBirDcUS55ImT
E5jYUb0QXhH5sJN4NOR8HzLVq/PsgJaIjeVi9iSDlEfTnCgyiShlrK7OxhowX8l+qpJ9WXDoT8tD
RWu/oVcV4EBtMvWnikaifIfwSQwZtsWe/jW0AkE+g7LAnnuoleDZVPW70uLHqKB21HNc+qcGGUOI
pF3cyd//yxUl+kxM3fyiY/L+/xz1VJwAvxz1yDz85ev/fdSTf5Mh5s2BiLP7+z/nPJmkZ7x0Gq3U
+XN/OucZv2FykEQKXBHY/O9HwD/KST7FmVHEqWCIsqSa/8hWQaN4FtD/BUD/1ycu/SKwr7LS8JVE
HU8wJ5q1+VXcm7ViMIwF69e4zU1jkP/UgwV7mbuK2dklanHN7J4Bo3EdzwZqgM10ydakcqw4kIEV
4954pvk3vkJkYQ1GYYaJcVZeEINHEw+UWURXZPpsn2MHAbi8CneY36w7473zkNul4WCjQthvV/eA
KN18rxP3dGu2wgFzJWN9nl2fH33abEAvQONMrNNLtBjbVibIQiMpcRFtmX0Q/IEiuojs4awspi+w
8gXHyFfvORf26Ln8+OApK5MqqQ1n0tFX0TnkiMWg7X+fZ1FSTueUALs7UnUKJo2bFolAAMRBvvLA
/RrAxLLd65/WNoW+MUW2cW7hXXxIBDMvYCRd2nv+0WR7g75idyCSAg1AE68wpAMnNw3w67QUn2TL
jqKVz7dl214iSoTeRuHYLzkAIlhZa26yUTZlthleGw3mBwp124thB1H9ug0Ewytm7uqp/M5Opr7M
Tgb4n2Gf3YBzhkdxm/7kO2Bo/hM0WQq7RlkM4nc5B+cs8h8NiQPRLOOyZRZKRzta00JXBjd8acdF
hsc03mgsuKwVwVLa1DteJkZB/ERP4wrg9s5/8S7Zzb96jNYQHU0NXtxZAaRmq+CGAImDljO+6O/N
Td/OxEzr0/S7TbNXB7oHcfVukgxGWq2VHERvZqIT9Dgjh2dxFMk28GRAPdE29JHyZg7cveQ1Iu5H
4Ki/668s9wL0SqzAUF5QHSWL7MufO9rT7TQep01tHDlW9it9ieWDGeiyhOKS0YZWN8XOu/nP2jWe
x8GQ7ABGO/PImA/Xd+aPwA0o6z/Ms3U1rtpRPpt7AOe1QgYgl/AyfRDJTGvbPxBRdxYMMDQOuSwg
qhguM15eV+tqp89oy7XlgHvbVGtE4bv5c4CGtwP/Tjtk0rv6UK/a5/SirNtD4taH4knZSTvulBVp
6+u5g07W3EZwCOnTluqrwbNRz2iw/iUFsI7oP77YNhAZNTTXqw//uboX9/DZf1Zf0b/g3ePuKe6/
/4K8NVqaX5Qg8qt2ZcKvXcVXwkvQ1yhX5dpHDE1skSIOu7Kd3C34AaQUMGbT98RvIsTpefH7PWBH
bwkw8YCd4Uhk+wI9rh0um4W1VM+qskAaYHu0qSHDLKYjjW/Vbt0S0ma6bxz8FotkcbeYx8tnvheT
PTY/bdmB97vSi7ARfTCnt5bVzCTtmjMlmHacFxfTRpbJQ1MmroSlx3tlsg3WZBrS/UcfFOABqpgN
DIsbYwT3kx+n2oGPfEXi5n839xnh2C8VEpDvkGY2nu3ZzS48xCsSh9azTuCTn5unYM6TDhY2x6gX
Hm+ybkf36B6u5u8dLwU++PG4auJDx/sZH3geGzQN4bfgGMxEMcmsDNq0fIPmjpBsUX2YG+vKcz4S
Lm3RpsPzw4CiGg+VcZtbaf2OdD5sleFbuIq03rWAYS5MfxY/xMXOeqAGh3hpx/VnI83XanKbUI1V
0zVFTw8ET99w6siMo6RsfMb6UNgGSOaiG+3idiNNr77yqWTOOJ3Hglh6TovatlojV+VtQ39HOsG7
8pY+jH+9BUjOFjpsnIeIrIO6KJpnFbGT0kBcsPCi7xnqTTJB+jIe85TKv3bIp57DNy7eY7zTEfwN
qJCGPYkGid2/hMd2CT1ojySuumnwubitFTeRFplr7mtAju9cJfyXWowWm8x0nubT73xH9UsUmRbg
z10JTO19/x1t8WumXyb6iYeGGwByIFBt/Nv+U79DeB3t6Ljp/kroPxvNVRVE4Cs/XSawRPNd2Kzb
8kb6oY+FQK/X2YfOyHsObTgY7Q5PMf9I+5Bp/sEsL5nI9YRiwn4XaXiQYGoxl1lZSKeJrHSUZF2i
YSTcIm42yDXazaQj6F9Q+VJxR5ltwk/RXanYiSxVa6vEjbK0wN41pLVLa4Wfd2TnQtyff0VES+iL
d0/7MblsM9bChWgTOc/vBt3lmwKVs9B78U3GPSULpunhpTjSs9v22C8wEaBIia7BledLnMXnK2/8
0TsF6L3MJVMYmiJa5fJzTwisHcSBC9q+gPNF68Sfiyp4S8ckGoGTrhOUS0KVGY5CIextZiYPhnOC
tnglsLZEnGP7585BDFMQTcFiTMrwJjyP9kyyou42UZkhkdGc+qZbG4wr3UHdTzzx83Ton1owb9VF
3anr1E3dCOVL5NCSXjJvA0uIMc0lWxJK1rhmHPdsbODeISsAmbnsbLzRQEOHzcQHW5ytrftD5p60
dfNUXriooL+lDlblFbEm9htiGwCj8NXX4brZlNfmxjGm2zC3Ww979A3MSiV3npc27JLVvtp7F3k7
PYDzvpiXitxUYGXy/qHUDrasol3pB+XTn5YckxsmWI/hUTvqZdyab82Dsgdo4+RSNvbbMljqb9Kp
1xaMfIl5RXOzleHObPkNAxtLX2ds728gqOgfl07q6ioJUHjqllJMEFn4xDQ6ITJixR4P08DcMuit
f8Jg37zVsPEi3pjYOKipZIPaCcu12Nh9dyk+CCNoTH/mnpF75yZbLI+sytsoBKfnYQtLdoXIkPea
Jzc9BX4lg6SCSn0QoQ6wiwNmvjEVHJQjzWHtrBqLxsCKDW+OYmSBtphAWvRcnVscaCCUgWOQb1oH
H17vasPqAvouFnY9o/N+LVDLQPhpx70Yqi4gg14NaYk9++0xFLRt168CHqpNcjBz0Y+E3rDf4sA3
n9OdBY+XYxfKPHMLceKs8r8cFFx69czE43dajhxJcuITr+WR9VF+D5HCYIHhkISQDPjENzWbg6tr
OzA+BzDxwnQ7+Yw7m9fGuEsLBckc9rrg1KoUzEtG8P423gIP3DSoTyxKSRuyJ7fEVnIN1/w2KeF6
rhwwvP2bSgaBLX7LzwndvC9OIsaj/xkeCZNEcZmxoXNHXzm4+D949Tvs+rSW2rVMm40oG8qtJU24
p+gWneWXbr7iDgpiwR9IemhfHtotv3tQiG0jPEuIeDgUSS7IMQQ9NR0tvDLYS/bzeVTl9ncnNN49
YwwJ8iQnv2P30tsTlLy5IYvq0GRe62RXlnygqY6+S5+K5+RZe83v0mv4odzMZ2E975YL41S/DHuo
yRt1O24bV3eGV5CT0TwCgFnutI68RZh9RIFHU2dDfwiyWS+tkmaLVQ5p4OLl5TJ0QOeOFc9QINGb
jkXg5HQPqWdnuFn6kZ+Ie7tHz4wWKh4b6RU6QgjeGqNoh/oV5CLDF+/O68epXXgFdi7sot5BdLUi
oW/jFUTwSARu2xjNEIt5xCy6BTBizIb5SYxeATlq/oY/HuG/TyhjHw32Qy7k6BlQ0SF7Y5nZ1qdg
2985oecfkva/LBdSdckQVUMC+WPi06Aa/S/8AF2cy9VfBhq/fv2/q9yZH8AjatTGv85N5d9EkgxI
bEVsNLtD/j3QUMWZW0T9C0zx90BXpp3/QRDJpighQGLggZtE+2dyIfFvjvtffvRf7Oq+TpL0UPYW
id/NDRBYtky89KAUFGExx4tWpvzNOwVyDxtimLKSJ/hGQwZsWr4uPMxwdYMC1oLighFMqLOtMGFh
C3Q315sPS47e1F76GZPklmEKLAlglsKSzjXzO2D/JFQpnIjNZNrpmfEmtTLDDgHlM7VVHJVPJNgz
rzRusUWeS7fVASWrJbLl4SHJ5wxFskwNJLf5CvoYf7lxVQPRIrE0GZ0eQ/acLsU5asEmqWT1phgI
GH0WKHwl2YhJxJe3lg4OXel6oGdYzIPc2vlytG1C4eBxS8r4A41U2SmF8NrW+bEa1OWEzEOSXoji
dDqcwCJY/zw/iEjKdQEJkND+6GK1/j/uzmvJcSvbtl8EBby5jwRAgN4l070g0sI7grBffwaqb6lL
Ukd36FWharUqM8mk2xt7rTXnmJNCIyucuMxA+sxKACTqbKDQSqad7WuQ4pwv0l1TTgtVotkNga0n
hXEyuQKx549zpFy8y+/i14BqVOnuKzFBw6y3yZvVJDuxRFk8tN0DZjwGvqg8FdpssnSsjF1HBGQb
K8tB1z9GCFGMjMEVgduRTvQoExBKShe/DoLmZglFfGg9K6J8CPA26lrrVIQNmYm4yUcakRpzIpJ/
ddLudV54nbM0yPyEKegUqttuTB+TW7DNZoSOXJxR45pBigD8eZKgGzd7NfZvtwj6jPahj4YXyvG6
6cUHI9c+Bjyo2v09KZm0o9pqqGPlm7STUHs2Gmg+vJ5Zx5TiTky5LGtOfRMOMfCXEtuzHsXbrJJJ
zYvznSSwnYN1azFRRmN9UJrJjXvo5GJmG8M5brGFGuMmjkOADLqnjYo/kI0rwweUrIvKtCuJyXAr
CuZi5ktpRLgXJbcZmu3Acy0498t8aioFWzne3Ta4HW5R57QpBYAAMOuGLh6xVUhMvQr4uYEiJ5gg
C4TCr8R82RqEwI3dWo2tvVghDsq14Ah8wHL7tmQUp/nV2FMtWnN6QC9SbrXoDabyWrYQARiEa+bT
nDFWUdqWGMZjyvUUeHhC97OASWcFAF5NlGURczVLW8vTyBkLtnYVrasqpj2VcWhhWiXQplXCdHtr
iALVwVzDlE2Smxu0dxx8qp0or2230609QKOJTGbBnQRkNtG1IDSOLczRxMCVKZfrEqG/QWQAKNpS
WGZK7U5i4Y93ajFGM/f4hqovP8VoJ5S82WTRjaEmQIaxoVsSQH6dkDePzXICgtVyimzBFZjDI0qB
W/qY84bxjIYMCZXuyBUd8+Dhho1UJKDXqkl40uEzWDPhOodeFDGryp4qOSEOQOSwm7RFb8cWT99o
TySx2g3hRGGOshBYQaLKRz0YOU/I034gnK/VIaAmd1vvYIqW94MCmIyNi9aAld+/eklUTz0PGvD6
zVReopvhBxziip44E4Wuxr3cNfFL2TwzK2/8W8Q1/R681aQxtqL2WU/KU1hlVwNqsBjHr7UAFyuZ
G2XoInC/FgceH/2edKmR8NeRGWhNJtal3FGEZJnAlyqkAK9atk469ZCFuSvLKPkjCQ7xABsfDL0Z
irshzzHFRJg+yNFaEJXlqpgfWp2qNJhh55ipdbIvCnpWkaHRNroMteA0mniJTWs3qsJGFdS1ckte
8uw6CKRF0IMkdtzNRc6EA2lnzU3CAUNLc5K2kbJMJv2jSLXlWL9Xw0NtsqJuyU6o5iKwYP5ED+gf
3Cyn160aIpdsetPIFOiF/5djxGzC/NMx4q+3/3mMkKzfZAJgZcTMYI7+EInEt1Byzdn0/2KporH6
Kb/SfpMNcLDGD8Ah4oefhwhF+40GumqRr/RDe6Vbf0cXIcsIPv7YLP/TA//TIUKtR71ph/u412+I
UzMuu52QEAmDxS8GyK0Uxa6KHrO8si3pySQA0QBKHYxeJr83cLrVknZtLaJYwBOGay6Leycvdd/o
YLINpRfrlxT2S4kxIRIfBbl/qJmENcML00VKpxppKt0I1EV6/ylZb7r6kBaSpxBRnVIKifmN4Wbk
qLakfcqMrJv8iwBUPuoJIRsc3Q3dT6N2nU7dN1GkySY2lGbVppnmFZFAm07BJsibAxs1Ug9hyDXG
zN/T0OLs0PUbyUBqlIadshZjKCrafdyoCf4YI4tBjw1HSR11ZmuRzLVQbI4y0wvOTvK6MgsZBVlq
2G3PxVuLOruBeu/Mg24VyZybY96xIHZwTX1FaPAAW1FZsM0l+14WvLGTeA2j0G3hud44F2wDaSzX
rYjGYSDCsrlVJyENnjT5zphB7iPKH4vQVxN7XQWvIgCit7jpZKeO+rKjlWLURN8xoWZGDhxOeugi
evxjchbu+TYXk1N0o7c4acfSvB0R2+GpRGJKLRtOxoZgx8VYicyJ4xm/jr5WL/eTaJyndtzcdckT
M3MVz+KQacBnpdVbeVQ21pBvMoAhVth7Js01rZ12VvxUDeOqwwhWqiZympyan+zC1npAcuvnZnMw
5AKeCjQayTwACjpXSfFsTNFObARgOOCvOOPpxPymzaHIAbhbNHHblDb4aNQZLlWqoK5OEcYF0zms
Br/W8rdkBopot9jvNUS2bYccul70txppLOER1l6VBl+IZlTdALSeGo9atpx9Toyv1Vx2gFe6kGmh
dgAQTrWrwuY79TRKaardOl4c803qxw2qodWNOQCgdoGeS7yTYbqn+WkIPhQG3hn9T0g/dsxYYegf
R+WzNM51VZNOg4EU3njVeDCYPSuCi3/LGdBK+Cnb3R0zX5kA9Um/5zwUq56pRpVc6hhR5xVZGOBF
9WJsPHES6bj0/2A7vqEoOiouC3s78DZNp7L6L3s07vk/DTT/w+1/36ON32R0t0hh5632p2xN4qv4
RCizuDaYP2iyP7dnhQGoRr0Jh2yuKH+OMsnf5qsE2emahTD2723OkvQXR8gfH7I+83N/Va2NbSqN
UCmMnbm2Ftmx2+rfA9URRJ30mjALf2ZKFMJ/dbNjuRehRi717+zQ7NodcqbxCmbr1djU63e2c9UF
9hOPDnwkeaWxL9j9mV3/i0i0Q7ac7fuVQ57tRdvcDvKVA2t3mFbs6AFslK8Rb1y7ScjvLlfGzcNu
e698opxklfP/Q+Mx6TKQMDxVF9Rudr1LlmS4rbAw2Bz6juGOeQx2U/nly9rHO2oHzbs/MQyUED75
FvOU3Gura0BM2UpdReSVAgMY/NILT9PmtpKcVj9yiZjw4LF+aXnNLlqoTOjTUnciy2H+VrgOX2Os
bdhbPayYF4ayynv7NVvRMSlXfrMLxwflSXtSntITJcDMP0EFhhOW0UP3xO8MVsWm09dMlKjKjHP1
hLYFCTJ4jENUkAOlRUuFDuInqiqstiudtpjPEARP5v2+uGNRfQcHicnrPTpQT4PzQvzCWoY/gHQ3
O2SXEc1h7aav0lN2SV9xyNepByEsfWVTz0Ob0RmP9MJMjl4v4YTMmRUGv0tEdwcGzvErZtAvniy9
uaeBkskBkzD40YUpHa8HVSWKY898CXlYJvaV+EtiuHLGDsLULIeEkDJkMs6CbblIzhaWW8zO8Hu5
pgFwnIdAKYM+SjbeFgOnbLybh3QG0y47ZgJnYOwxzvGVgRN76jybgxsi4tf2wq/AUV/md3qe6Umg
xPe8ftaZOQY/9jRHz3EgzZbMXISzmmyGja46pZ2nLqKiQHUw8Qe9XX6FJ/Rni2bR2NPiYfa0eqmH
LssZNrya09MEBdhclFfe7A0nFN5x/pqBx+Fr1tMXg3nc++Fr7ZXwNXs/fp1T4uz4lB3qHR9IAu3m
Dyap672KVfdB2hSXfo8/qv3C75+eBpBrLBfeMBy8nHs25cl6r0/GplrKVzIzVhmEMrRDC+ACIf7y
bAU4ji6GHh4S6cI334NHXJ9vIyPGJT84PXBhlR4o7gbGFwVI2PnmwSMrcSyJj9tUrZ+PzvBJ66I/
I8nmLiAgCIirH1WXL86Tp97Dw8RdzK4lDExFwldJgnMVp14XTkXOpETkIRLJZXtFlbOK3QeS5Zcx
mnaaw+ChlHyH2NXNX2NX2hDNtau9/JSuFX/kNZvXubU0zEXyHJPcgya7dsDEX1oPxjvziPzU7h5I
wqsu1QFFeCGAgLWpD10Lo+k7yduLeA2jI7skl2n2SE/+tEEOkbvSO90CnOnFpfHSdXUJkS6ebvps
ZSfeynifJ8O5l4jODdc0JssdtiUs3tx2eh/I1nT4LAtnZnUz+2rOhUs9fdUZjHSDrbwyt+NReCt8
c6vqbkk/4GHax7xGoOIhNWyCZbEBFnuGAbEflQU7j5buxnlAzHwt3Bnn2YeF5QfR/ydj0WqjP5hb
+TN7MqjuQq/yAT/VPTYC5sOOTJtqq7xFs2PMVVAlQlUmV0bAtmMRMh+Sy4RZ1GDXudtFW7sN2r6m
hgzHHtFEzjjt72A8soup3hywzAsB8gL9kZKRhjv3h5k+A7natPzDfGlX7MaNuGHGgnk+d5oDUHFf
dtbmEqwe0xdsC6FjEj01vMKTBhvodV69vBv2tFcallrB7p6vWoYHJ3KmP24udrHVTDs4iB8an3Ci
gDL7O2StO0gnBJ781xy7UrsMAV25IdaJMVay1t5klAQx4Fy3P+bPxGY7BOo60ldRn6P+UCRfeX64
jzt0gcyzTzgp7vZs+9GXOr7/hulXjvQehdinSsoH2ZzTBuEsgkHAMRf1oh4IPmNilyMEjI3rXT4o
2qkpUJbupdeeGEyoGAhFAaYFJOBseroSrwKWbGbrxyxfQZEcoqcP643YRByEBgHnqyT/1BDxzH51
WiP2/B98bBhadrbpS1DP2EAYX7wG4la+rW+G3c+Pn6/yKBPGcSRhvtQA5ghRJ9VgjUmK35o+43aa
XrFBHdEvd+dgg7V68HgL+EGQ1Olzf6imWUVMbiAR1TyQ3ZB+y2QfCKdQ4OlDLKRHBuhPfDCXwlp0
mmMNM0cnpXVm2uAcprnvoX5fBCDnrp2nxm7RHM2lDE56Oz+7fIX0MLGc6ZUHaxCmw9Vi2PO4wDqS
EZouR0KOsiV/CME0hOVIpnvJtJPgack69EDBJh+YaUWhBT9eAjIaax2+Elv1TNaXZHGPTF+ratHJ
3zf527r0seoL0pzkimGaoTqWzzkycylqi2hlovvQnUrihXVQZkeUPPyVZXxsyqfhQNISf4i9aAui
bGwgg9AxDNnGvkFEEXnZDcjyR4BBRXgmFIbh4k4mR28EbA62bsGYUTVs8ZR+B6zEbMEPqK8kQOGb
I7XndTiWvuGQ4MHrZrJuEo/oBiZGdGmQw6/aTcNQJiptlXwJfW3SLLwfBGVhnvmXwkwOkzxzKEbq
KhbtW0cYNTjGflNP54KI6QpKgLnE6y4BXelA09Hu8eaoI8mlqRiZbiAxZ3eFDrKoS03s5bXLvGrC
qkieWu32jHTw64zAaO6bDjprOG0VtDvipvLARDNLUkGBdFjbJcKjmPHVxPYZ6uUe+bXsiu/gBsQn
UVxgb//GcwmfEnmrAW6HdEZkMgHeQAqLH4Omz5F4J5Q5n6SBRLTyrip+dxSiDKSwHh1JLJ4z9aRw
zYvRoLy64to3Ord/Qj4Wc444NEy696npT+Um/MSoC9kauUd+DU+hS04ssiKODnZ5DXkxiX1C2ewY
lPj4bP2q/4iUw63bClw+V/G0ue9bVjw9NluzgXI7hUsmn+LWh2JdTSfLr9lVQTIsSAZxEWrYA3oZ
w5uY6/VLYRevprW1kz8McBOWeoz7RwFPAobg+3O06xcVkgztGRxppZ+Vm8P0mMKyfYyJC7ay5S46
mgbHhwXhcbKjMeOECND6oPe46MJrIgZKWc3S/5fMA1uHdChwxnexO16McV3pfm9u6T5PG+OYBi/0
VhFPQEUNm8ttjqXd4gHxmWccpNurHJ0NT1tj+OeZVN6lYt4aoYU6/oMbZgQDKTgHGY4pSDal/+5X
VH7gmv8wd/vr7X8WY7KIVpTyigYX/LS5iPq9IsOvCBQNF77yr0wiRmI/KzLtN2LH/7+29EcV97Mm
035TcT7+W3gq/Z2GGRCCmXz2B3npHx+5Mn//FycRqfdBaTSttSfbo1glx9vDbRXhXnf6U+3enWoF
Dqx/CzeyPTgDGyTCmIX2IT/2bv6IP4RmVk5LYIHL/7Fx2fbip9LtI7tfk7vl0GrGzU4Or317rxNH
f9B3yapxCQwjXXjDp7rn9OLKZ7VBb5Ft2bwroknv2wSqYAL9cYH+MbGuaBZ1zzjEjwg1bij8Pjm+
yGc2DREXXGKL8IKJEA+g5a9yARLvYmBo/UQGDjOLL3ljBnRjFuGB+Ezc6Cxt5nw2fRN2GKbgIUyf
B31aiOpmYKaCylaKLtpn+KS+mrTEgAeZtvRRKHb+zS5eWAuil5nn4WcxyRtV3ay1SS/QX4nOs4BC
SQsSDMeeSGswHPIa1sALagSipm9++8KsxCE9AnmLznV6m/scO11O+BayP2pFnDpz+iwlBmpOQpBs
AE/u4IfyXG3Qr5qHdMnwaJ2VvXAVDyIyRmoNsP/BZ9B76Y7TxjreAHUjqXsdM7u4gD07ltIqgv/h
1x4mpnZnoNVp3qpgIaakM3n8AtWX4heUfwvKDkS7y4ea6RgRnkSd4AWtMFBIaH3x7mhzUcFtCDlB
wpfpB03fWSU9S79unU5d3TTP5MxhkTeiIaEhGDiQNuaE0HDcxiXVEgmO2LHDU9ctE5w8Fud3LGRN
8ti1R6ZYzr2cA9YqZwyY72jL+vFGt1RYQGBQShg0bl2ck+4rWKEBpQhKliOMGVC61bjOh1MYEgCz
uGscisvBa3ubYrcCUBuQ3sglUvOmpxQvx0lPAkrwfkHxxHWhE4EFv4MbMrZQbVsBKGlqS/WFEJyN
NTpgrUo4AWhEiIqkf4ktvF7PdVb1Noukn/QjPySMjAQXoMyjyul0MlKAYq+YxtYoodBbU7rpAS4H
zl8BVJdp21dbsndRoy0FHSCanxfqCSbOmpxokTkgskmJVp1Vrvkv0i7UlwwQHBisLnMHCYlJ9KGW
r3q3ketnTQqdSXDl+kXWP0th193jWaTqQ+o55w/ROdvHARZUB+EoUGpF8bKncFdi+2GdcjW93b/j
2/Ote6v7SyMhiFrKmyp4bIWNpu6lLreLXbK+KSNjT3quB5acbMxHCRRFcu1B6SkgT6PDIQnvRDvg
A9b5/sZlvrBZmly2ZZ9T/rHf8jbMmuqQ6yhdZdJWI3BA3LkZzrSbGDcJJyO/bjbos4ud/CT7DJtz
AkY5qhDAClsAOTZhH/3koJUmApb+BE0cqq33mrMQBqPaa576zawMfy1OaNBpTG5BGj2JT4ShxICl
OM28Z/LSKBEOA6L32vfwMPr5YTQXt1186QERBQ6fvxRhegGb+yFKHnXAGrT6h4X8np0Gbyrcat8+
TDv1CdHOrrhG/WouI9dduayf9DPvKYO1hMIH6hCSm0rbJ+mxZ1eq1vhgOIWRfygcuatdtevf63cF
XSWKhh85m4i7+GutoY5ckP/oYtpqV4mvbuSNKrLsF6CSOEoF4Je5al9v1/JiPmmpW5IjqfrjxljV
G4VzYy/SV7WT3XR3hAeUPa8TDeSNkbhhzADavbEi22Wyo/+lUiKDsSVZd5Ox8iVbPxsPzVrfAWWZ
ExaIdTSAcLTLlgXoWqtgVtXP9IOA6mBaaKt5MJvYnDKza4xmEGaC8kaOsC1KoNls6o6M2tJylGOF
UIiDPOpezjQGpR+/9wpqqsIsrXC/+QE9ujfhjEYEe0JcXn+PJ92NPMjhltM8BQjSjiKcqozoXtSX
iyskCT8mqoaax26f5teSZvgnY15yJbsdtQWaTbKM1+TJzbp9P9qZ+5GOv6tcEyoon0UPMX6Rv/QH
dYPg3zpSrUqM/m22cQ7m3NOO7OQtFesGOfsSFL0rrnvbdKvrne9gIBB9LUQLmTvdKXNHv9lMn+1a
IXhXO2Bq54LEoytskCIH/ZUkKP/besHwwP+gPfv5Cr6ZkpGjKi67bzSpC9YxfSVimnm/bl862Atx
ma/kpUy40AJSOxCdPWS3BYvPCZ05eRSz0YEX1Odj71DVrNaVXTkqMVKLZk1oEa/2g3lufdXn81Dt
UGBp6uK7JgaaJuApXLa28MANOUyaLuXWJVsF3NKlMtrNpi08HXsUgwKIrHgZOuMme6WpNCxGh3eX
TPfJZl+3eW3fK0I8oVwFm35lfYdH1YGzqPtXdzy80Kht7IhPAWLTJUqHxrV8YjP5SAhL4TPzCmr+
+xsygkV5ALHFp2AnbM19RMfkZdzw0no8/cPoYZLwpxcV/eOD8nAjyNoOPBoPi8fGh/K3MjivQJ7j
GS6SIxBVrDCqTWLXgYpNRAoqji7133Esqea7vfYYLdoNC5tdalG/lEvCmVZzpCjWCPvOnT2yh1tH
wwFWejGBskgr7YWNKbzkyNSC84w5MTcpXZfXHHGLHZy541DYgPkC1VadsPvqm3XySjQgqYFAzlhp
6A/FV+wt6llmGEci+1dX2r0vfQ6HoVowgFxpM5JTOvDWXYTNo7BkJTdgw5rChw/AcjOElXEMzuEl
Jalb3Rbn6m2ABXhE3tw9kuHlqQ9MfUiaB+VfvQ4zAkV5HNkj6IxMwqJEfc9eXh9iNpnlhfxUhN8K
q3LXPhVf7F/LwjOO1FTR633XXLjM0E6pF8ZROUbXOUY7JvEVGw8P9pEwERQarIrRDybnO7GFz9BR
/cxnXRyGr8TeJZ/pYg7URd9I0wfi5s4COzaLGPmE8nTOXDTma4PwXTr3K5PZ7osX4yV28gOl6irY
k6Z4xbeONcJujlwTriIf82SHGpFLB3XMsgFGv5CONB2+xPcW6+/lH1y9gHWeM2QgIcylhvzfR0ka
MYR/Gvf/9fa/Vy9IA8kIMnC7KT8EgL9ULzIgFpGhPigEcNHyL+N+NAKGLinUL7qsW+BW/j1TMn/j
EeoKJc8PUrT0twb+IMv+XL786aEjZPi1fBn6IEwFPWAcPgRM14VcOVWtfgc4aThjvS8Ymxec80NT
8NKMVcJA/8bpLCgU10hjRu0BjbPMLyYZFZu2SAvrKbtzUusnjGTDMB27VnpLOeqNU7Bl4LtqI4Oe
Kp7eYMq3xj1ej6nyIKs08JWqOUiw99V8fJTGZGnFdIMFTdi10f2Y9EAHE3YGiBKvWRagmIL1W8lf
WaGt5PvteYqvfY2xPdkNBJESZ7FqA5pnNNrvaBElfdyH0TxaGoH6JpP22DcBCcVC3jyHpMF6Ifeq
y5Rl3R1WMpIdTGOyckSvV9hDHEuPCCBjPy8r+VlUiDzBlrrR8MwS6DLJy04Z6BADYQ3UabrG6MJc
3bqjWCZQ9RDIlTtY1EGJgHTPWozKaEf3syxDvEIlTCFlFWXshE0CEKsCI9w+3+lTZGq1GpOrWnHC
Me7GtgHhVJts8nWLQc5s2/ZdmAzuR3fHvF2qQhMDoh45l2fii1AqMGZjYt6FgjKwurWcjOnQRqV0
EJLxSdGQZbVhfcmItm0Ssuz1NiRrIl0nxE8n7N9lSAnRS9ilAxD3n2JZX+CXE3+huP3tC0P4LVFt
jUpVVstlUyjQLLDSc+wxjJNwY2pkvihwqNC4kTlg2DqzOlm4oisArjm8t1yKMvTS1XiKcnN9Cy4h
J27ev6TFHgLRdeqmTx41xBuB15hejBWSk6gm4P7n5iWwVyTxmSifU1WDrc0Eknc6ip5M9SyY+boV
sOr3UBjJZ2m4kOE7iSXamhJ4ZELABYsLl/KhCZyLo5YopJp5CSo0E67t9IY80e1T7UFs2GXHGjci
ES+LXuSsMUngEwL3dsdddc+ALShoFns/1STHul8Fs4Jc9wlq0KnoCjeQQcy+XtRhvFKtsyXj6Cmr
RYy3LkSMKwkemlantNZZTsXC2LbqWrtRttK99vQoI38THaJebeRcXg4IwGCVQCgCF2vuguYNUoA2
vHYt/VOKzVRBYkjfoSfhKU/Mryq+j4umOZD14COWFhZyXOxQeJxUXeZIMrWRVyTauqw54SKDvM2X
+n3HQVW/J/uGHnTKm1AFuRNoNMUxbCR5bVsBXU34O/ee3LtqM1EEp5o1q10WqmU6akHvU+7I9Rng
f1W2QEtg6hMboIIjoWzLcbkRHHGfgKWSdT4RtnsnQTBCTUSCJAI9jseRnn4rGW1wBWuBCM9Tv3kN
+ptpGpcoI7wqvGN6TPbIBHHpieg5edI6Yt/RuDOOvvuxddvK4XiUqTyL+ENWqN5rwkkaX+juX6pJ
h1zTzkiF3EwXXbkF5quRg4B1I05EL5yD2QdksmbrGrjOFAlPkIqvs+bUl+pLOCbEGbYLA7c7vAnY
i8hx6E+X8tdkYEqbudjAW8QmfMlNYN23FOAxU2UhWFkq2PI00pwIc2qmaNdQeAiQjt5kIjGSgUCg
9KNPX5SQ40YeeGVqUewPhwpAnmj1z2VVF65StLA52PciazUNNdVe72V67reh7KcMS9pKhWND3kqg
+JNG2+MmLPUh8PBtXwQdnoZiHtp4pKwXnXsFoLYnwr5R7U7hg14NyzzHzikymQUkEgo65ZZMj4CI
TPTPbAjEU4JTx7glElsRCaZv3NOdysgkuKueLNGI75jXJdhDh9QP4d3cmf+2iknHnbPIGHa2eAcp
J0hrawjWrXpHYiafMlPGFCS9ZRZTAFiXZaygSQquIs15iaa1rGdem1SeglZb5DYpG2N2V78ySlwk
VZx9iANvddxQRba8V9WWzNqGWJHvf/CBhhOFbIkmuXvkISn/Qxsjgm/704Hmr7f/eaABjSqpOrIW
DSwrLDOOJr8LZKCmoplEHMP5ZD62/Lsdq/xGThwN2TmdcTY7oCv82ZDlWwo3MCEFoHwUCV/8G2Qn
3fxLP/YPD101eGa/HmjMKUtCsYNMWWyR/SJveRSbcyJvBcaADf5Ajal5yTfTR+POkabZdBSmG+OR
YzFtkFDbJGF4VgaCsRyUZDjQ1vJrnq5DrNryl6J+tLgGidi5PYuMzNWP2zOT+P48fLaiCzdI28b9
lnG9tuUvKLQgj74xsWd1eILwaiJbSUWg5FW50PrCAeN0Ifd3oBxoT8CVHYDQ7myOR4NGUsCBTtm2
PIuPybF5BMIqfZhosW/PRrOGQlNLL/LwGgdP0NymQ/Zs0vGah/fa5/AiLE3GZDQAMLsvFBlMEDwS
z/piUwYBlVEQt9I8QGSEafpsd2+3BRQ4+w2SlT3Z8aqu7PBJIyhtfgb9mf/KmPGCxkTlkDyHCMAR
ofOCXfh/rcGViBbBfLvjMhHd7vg+CyTuh8YeMfMdIeoQWcNJJ4b5uP3SQue2Szrf2E4r7qg53agP
2UWhaGNk6jZafpiGJXBpdicPC0OVgSA9hqJX5WjfyVvgbGkrYOBCJ80cS9y+Vt1mFtAvkUzwJIH5
gK+6LVVwDDzO3UCI3nM2/5MSTESl2JhP3Id5HQ7sNRxS+1PxUbryLsvs7JlqklMwzwjPcbokJ6c/
8WfCxEjAxhg8jw1mC16dLEBLAPGB2bHJMHouTA2PBzC+QgXiasWVu6fBjnWAMOUdzhYUhI+531BW
6/bw2R0Nn+Cx0A4ep1VByxp8bX8G7mdnF97GZX9O/XfS2mzFSTc/1FrK9sdLrHMHFRbRDCLTCwp/
1QUsCldgU1YeO2DwSE961R3Awt5s4VF4LDY4FKY98/SeyIE6O+fpUpwDhOz5cDGAMCvdArH4hmtf
BP3+iBMeOkDoZuRdtCf+zZeIfHlEScBXSyKbb6rzoew8uobnwi80HPD4Y5Zh/ZzSICWJTWsW/AZ9
6/XHHq9D7Mkd0SPZi84z72mRkgTj/lCWHHlG3TF4jOD2LDqyI0FOnGf2AYJjmpXn3C85JG644rYg
sUTpCY4tD6h2GOtjvxeXnHzRfAQiZvyEt1pBeuwjBGHKv0z8CbYHbgUVJDFT1kv/Lrx8Q0zfzd0Y
rqDpjDQvEIg5McaL6NWLqov50gjn+3tNI2GnZ0w4yOgYJj/bqNmKh1K50HJSruEPglftTaIPrc3N
WMbKmV8Z0RVTo31McLb+kiXPQfskRq84sXiN5Ycfwgmfk2vMS/yhQqhd6Fvx0s5eEJQByANwtnYX
YiqaVWXgOo6so4zSgm5sss54jYMtcwEhWk2vN2MPCVfw504AU5fmYnzLr4rDeGLdbTAzw2ZWd9rV
gsd2bTKkAtNu/vHpwjYAObJzaOmUy5JvBJtZUILpi664J7xUdnkhAz0gNk7x6mKZyB4+RlokYwD+
FhGJ+CnT65OwK10FjBvEYDvFxHB/Z7UOp89u7pApmtPt6ksozUEgxYljRY6LMWzp2YH1ZefjK9Jg
06Kb5wGoDNGMb6Dty+i4vrrxNFyJx9jky+v9pFyvCU3Z1s/gQDZc9jUvBaLAIAmYG1ki5rOKH9u5
TzbRD4NrrCUapFtjbT5n535b7LPz8MhrExNeYXxX++GxfsiP+Mq3/RaeyVGxF8W5eaj25XF4U9lc
H8tjxdqDN61zPl7Ux7d9hG5icJTHmUvPO5bbiX/fd3tzOQuBmVdl989hf5+u9N8MylVm3pLkawOT
aW+K7cF0JmlVfhLyjXrhKDq55Rfmhki6Dr0Vme7NuOgf+FVYlrL78h98WjFw1mgykluSiVVV/V8U
SuOvwVp/vv3P0woTYgvCOz7Lf/VROC38PK3IMgcZWTUBtsvyjJT892nFwrQJhIgzzO9+zp+nFes3
hR/lXIX4WJ5huX/ntPIXQS8Mu18fucZh6tfDSnCLRX1sYv0QZyy7MrvEWWoutKx9NQl/N3HU5zfC
YGqyY7WGWYfQYpkU/DEfV3GvncaqWBqgpdmwGoqUtnlpp34ZG8G2v6f7RGYSp9O9lGZzXGwSmZQ3
Aom7CMMKVbUz6aZuNEs4ieODDlpAPo+Ftq3rnP64GBi+pTYYC0pBvcoloLUguhMKONf0Qb6NJarl
0jTeh0YWCZQb3FomA1McyTClUMk/TEW+ne7SRNmxT3rczKnlRqWId+CajDdyDt8Ggpz0ANEtXqzc
oPV6Yzg2dCuVjTwjqTAxSDkxvB4KHrg0N+6qHSXPsjUBLMCpkwwi/BKUJDDHaukpIgOsLxjydINr
VWRHMee5q9oC+BMxeoU3ot3LOaqpBYEoGUOse9ec/7lLDhqXSL2EiJ0kg3l5/HiqH8P/C7/Kv2bZ
cWxndfyq1/gPt/+55ObsBBWIKyf5X8XzfFUHHs3vQx3yQ8XxU6qh/GagHZkLB10h5WBeJD9XG98C
Na1YhK//i/v6d1YbfDGW069ajT8/ap7Ur8tNaZtUG/U83UtTve+qAmVD7Um0ZJTp5qJpFfg8VVCa
R0AL4piiWA09Mw0/IbhkUMPCU4PkT/wQIg7LA1iAyNU2ck8jZTltEHVBtAHuw5Vd+Lr5IPkWA4Js
BNvOtKgO8SpBV9m+qYs5lLT/kA/aTt9Ke/GIjhVW0+0Jms5L+FpeESh/SRsGFgjcX7UTiw0GSOAm
pq1DwkiKr5rsMlhfJMqQvmxnXkJd4lhAGOY+LS1YFBeLkFCjjCVA398YHu5X1mWOzQjhr4gp+ZJ+
KNfu1F9MP/1A+5inD7W60gqb2cc/d1FoPyLrKUJVc0bW/Y9FQX+eAvfXRfEfbv/7ouCSQttPVlRD
lcAi/yJiwvX3Z1Dyz5Vh/kbyiYzrj0dEw0tl7PBzZQBdZ/nOAAFtDoz8e2MA6a9V85+e+sxL/kXF
dI/joFdxIh3u8E/uc4jHLffFDlsJvPAxAKX1f9yd13Lj1tZ1nwgu5HBLgCCYSVGB0g1KETlnPP0/
0F/5HIeq85dvXS23u1uixIS9115rzjEDGUOImjtxkOMMr4qPbvH+DWN8VmoI5a364KcUd40hH8ZI
J+VBHFz6WDRvxwkWsTqsi74hXFZ0jTLCj0dYWl4e+pxkMKxxrakci5ozWz+gKWianyqsX9JeCDej
/ljnqeqmsDLXflYQeU/XvdfD1z408JaF2RHIwGkwpie99O9KO2qvOV0+WY8/ixCjQMTMfx42cqBh
FJxvvXAd0dFYjW/neu9kHRLsaaNajJyjyjimegyCTFEHqCcJOh3y2I19F/OTjFAoAje26pNSwjVp
pJdIFM7LooYSxt82Wbgvp/ZZaVIvyQun0cmr6KibOziqQmZjIDu3M/E+BrMBToa9WRxniWllZL7W
Aq5hQbtaKaKW+Rbn8jEb0p2mUWsalIgDKQ9G6vpwgHVO3IWI2WNk/kAnV8pyz6iRrUfTLWYuYUbh
OjM0D3DI3NSwbJGXci+qNFw38rjWUHCNQ3xIKDPkvP42US1o/sOo7i01cPzPrtyKKh1lJb4mEhCh
gLZDpMcoqdLmUpAgpfW6F2YDjuN8rUl3neGEpYhnomW3gYDEqUicZkSLJUtuLH2PEUbHiNNFId3T
APVtVG3l3tpNMWSyOYOqQ2ZZCIq5XEw7YBh67EyJ6QzMBOZS3CpWvul8QIRictHz4oEz+aiAste1
fVK/CJW+1ROyxIevqMPYEL6OwpIdLRKCG2MbQokQSTD0o4LkrOZZj1g+/8WrG0NIWYW5iYJclPEf
/88tn7WMHt2fVre/3/731Y0qW2G0KKlMLP+vhfffKlti4aMW4DIgFunXEvbf1Y0OorKMQLlHv4qF
PyxuMveRNQmeKJ/9R2QU+p1/2fa1P91zfNd/XtzmbtTMcS7GM8IH69YhwwdjTJ4bTimRKxl1RLxT
mU5OdCIANXkKbEmcq5UXjOfOwPa5H64GvgFi2syHWPcAnnn7/JPVKkTIvudb+cHZ8mqXmJ67+Fas
685DBvS0xB4wBdlbpMl5VBjZhBzESe/zTVXu9Jn4JN8gEjcEf/vffEHtjsVRYjWUvsQ3mlX8sViP
3XovlHf+KogH+lW1+NyJu6Y+sHZgmPGWLhaJQK/ooA60vY48EsujUbHi/skpWnnLE/b6U/453zpm
fibBFXwu3fjDebmvqKJXGkoNlNR24SlLx4zDe7VV0+X+mtaa7+/3b/zOuYPxi6PO5O3ljzwx07jm
h41nltQ5fMs/AxxX45lHy1Os92+58V5JkV0Drw8fxeiaCzyFZGwgUqD5RUdshmZ2ENeg9uqt9pB+
yBxhIELFa4IVC/9hCK29tFj8QMsYm1bs16gosX0xkF1sUvJaJ8h05frP/N4i37QwMxbGjaFhMdEi
S3i2sU8Rgbe3Bnd8Mbzyle6S9CiRI9psFoTWkHnTSet34hGT1i7AQtPe5moH38nurEMxbifjYrx0
tCkG2iGowJ365iMpJWF3OGru8GTGX9iiArsuQYNt2wp3k7IX4Cy84WXKb/w2lZixBgKqZgdj3xVa
xHV4Yh41weBGV7fCNcnLMX13TzQdvdytb9kuWxe75prtMMt4GBYVvNUumtSd5KUuy9yOIOJVs1nc
UrgWyf3BRVmspGmNepRNIftJZkjyVyyN8bkscKqRAnbCTVWpTNFoN/HUrIUPLJ2l78VwsW/k2aX2
ELtBi4OCE9KquRBReYXHxfwTfwWkILuwTnVzd1w3obuYwvcgqNM2bsoZQhgPoFXhx8Uuxkpa3Dnb
Vvw53bXUoeYdZcZk5dU61h3P33QWUfjSqcqmVYBCv/bwsU+5LaxBewL/w0xCGF+I2BL2VWxPLQLW
Prdha5JA0gMxRMClO0BbTAXT+i5odqFwwIhvjicRKVGKW7N3kmiBbn5/Z/bDw+fnJ70jmynqJbzn
P2m90HzEdVzWdqKH76UonQv2hTzft2iqZZhgwXqAzmoV+4KGViV9m7ALamJZSB+JmVYC1uuewuZQ
gnMsGU4LhMT0dOIMSCsK4KRddq43LYYQJ+qu2IO6mrREp7aN7xpTPzPmkXwZ8nFZI4LFEdMaZNOy
jKR3cZd/4lTvUe0ReJmRXal8X2/D6ge91gqJ5xPYBCosvDY2HBdGdSb0n9jTR5e2a6I+KOKGD5lo
OG0ln/VhpzyUzJclV2hO/iPn73a10R5CcsAwduYvvrDRIFGq4FZT8jAZZCLnEw/VBTHA5IisJMm9
Gp+RTdb0rIdtjkgRd1hTonFO9gqsMpwRYiBvego8oC3RjWP+0YzWnLKcXHNqutIymGVyVBnCz/gw
HDF9TCbevNhOirvFmDgp7iI2GlQNElPS/swpcRVWh4FjjOhIKS567P0zbblgO39rWDlv/+INnPMD
GyLuBTZT6/831NOhiv1lA//77f+zgYu/IU9S/9so+0ObTPxN4dTOEHE5pVjKHyDeFjeSyE4UdU2i
jfXH44n1m8hZRyeY3iSGfqGc/IOhHtH11B5/OrkvIY1/fOx/yWtJUmMSzGRoz+wyYA8z4tYkRPDm
1F7nW4R9jXQgWFZZH9hhQD7x3KpP7NRsUhl2ubpYhen4CPMJbNFVjvyzwYBuU3ht+iDsE5BNhgot
1WdJlJIb+yYbr9WtrA8jVp8iud73qHGZ6i/0zy3OaGmPD9UHFnUlNFjmqgyIp270C5kISEjgGrIF
8v6fkdBrN0m7amwBTNN98TuD32CVEKY83R/e2oL8IYZ2muxMRBeIfrOWMxx+5CTJ0UbFKWJmE3jZ
1g2QRS/jEfmJeIWEaLnH9FW4001YMEPHWTgCRvMHRzUcmcOY7HSGg26Fj946K/m5jA+RSTyIjUSr
Ad85XYPP8W18a76qLwM/yk99ggWXMcGANMnuTxFN0Bvj9+fgFaIIksfhy/gW0Sfj5hTJOVhUhBnu
Q+jkmAFwZRtby4u5y4fymCE4seV5FxgriVQ8V0bnSz/O5oZmr68E9n4SUDOmndZrGeLMEvaFQCjX
TsnJ901uwmscPiyKnEkgEpfdvL+MxkUbSqIqEE7jgismNOzdU1m6QElwdYN22ZOZ4dLlx0ebJ1vm
/8BaZYiu23QXbsKtf0XCkn+V94bWyak+xFtzHa7p2z9EX/lDf1Js1VwRXdhuwp2xJRREPZnMolbT
C6qcjSHvO5MwieXJqdGl8MpjaTU/ky9VduDqDYeegYHvUPZs0sf+gC4mOykAV8naNIjQrJ5HoCi1
07zP/Sq/6MpuDvZ6xdCIZ8NejmdX8uVLF3URc7ySLRdeAwqmIq7IUFgOh52nh24tyQcORJp8Va1N
Xv40zbUkLzfiHlTjAW9Lw0tFKGZt68/YOyNMP/MdB8iIPZlxrUPkkIiGpHxDnuVH2JPyA9hX2Jjr
+mKIDoWT/q65xal453SubjBcSgiOPAmBf7fqwzdSL4f6MHarXfbpC/emvNWv/Y19+GCNF46e2Qm3
S3qQlZ1fvfn9I3xxJj0bBEmanePDTSSHzvPqk8LkRm8XENu45zu3uCxfhQivoqweWwHby2owroQ5
Gz3N6tQOkjU9EuKwtwoMeciZnUNVOJsuWjf5xtYnXmLzUc+Rs44HDN6l+M5PU6MlWpImMbw6P3xj
cDiz46e22W1r89FATYiphZIos0t9N/XrdMKyrABnQPsWn0m8jAix71X2WKJxtJsa3Ix2LyVnCjYB
EFeY8B9djsSRoL5ID3hb0JSVRIdkiNS1ed0NdPrSc3g3v4kXMlypfo1C1Pjqc4durANdIxzJN1oH
P9zm3njdCxK9XXzp8Miru/FzCRzZsFY5UHU3Laxfipb2jK2ZtiLtmQh7yyqbV6bA8vc4iV4snhpl
ox2oMDfRE76dCNHYh3Bid3cLa9Woa20+xrjxD4bwlL4O2itZPbOMJy1UWdy24o86oKC0RbsrYPLa
gus3xxzgrDNBdwXzsFIOGUY0ON57lasYqT5DM+ip5SE5qT867AGsPmTOS47+TkfRg9IEe6PExaAv
oULrWraZ93NOH2FAMZOw0y+JlGTrTOKTTc6eAzVjpa8KG77/d33W7faACNLFNn8hLmTJNN3ol34P
ldoekNwfiA5dKBW6HZu4yngzgBd0g3knIVCfD7O+mUZvXixOW9r+Rc29GVffNcmcJDaIdsZ8HNP1
qu3t+DV8BZyCfrx0YyDfzQM5sfQhuBJEogr6g7kZXeETWZmAOEPobFZZKMoghc7o4QwAt+qW3C/0
Hsoy9uQEI53CPUO9hFQGFiygz1jatNDT2jeDZ1QDqp4pDkWV/1B0X3F1z8T6UxCQZRVfGlzlXPXm
DDnC4PQjrA5CpRViAlevjRMcYHaYbnTUv8IXuHvGQ7svNs1x/MDMdKmg5EIDTB5bhPc8N8URh9aB
8HNbfWw+me3mHt70bbQDjlLhVVrxzhhWwG7P2sQ4FbWsF3vSLt1rR/GsbDCXeMGX+CneUnWTtGfK
x6U//hJQtpVueM4/uK5n41a+gBywsTOv6CVtOlcrbfksn5Mtw9lf3gXKfC/6qKANYNGmEh430E1w
Z0wu9xb1CQqPAyYC4kw7R7qW6wze/ehFV/8C8n8bbOlwHbVr9Dg4ZLraNV6MdHFcM8SGNH2Zn7Ud
SX6HguiYFXgD+RwckAMUlP2wD+gVItdDC8mHkG1GaE7wm8XL/NP/wM1SNiCtbuHL+NC40oZ/6H+6
xTm4YvRFYq/yw2zYRUrsEGmx9VEXLBNoz/fUc78b8SoXB/Ozftfv1kbbqLfwGeceLAN+hFGvzPv4
vPwyP/XP+F3+5GwT1Q5Ja9Nnc/e9dsfAa/lALcT5A6bATj1nB/McXZILMuD4FJ8yGWElV/KqHhwZ
UemwfMRL2LPbag0oGrvBG4nQk0aovOKrgaHz1QF/ZXXAIPMm8ZZzAC9k9/hHPZN3hwU/tH2+qQ8J
Fh7NRvtR7+l7/AwdclPjoyHD9c1/8V8qMBPxQ/tcP8t3IYPKtorfBTyHvJXTl3F+GoPH5FH76YnX
TV5NTtqEtEP6HnFzHvoR65I07/gHkwMu5/pLc1EoJlBJVLhYfn1Uj80j3ihX47lrmMovbq0RbTcg
CwTlD8WjtgsuPJUJDx8JMxbEGiEzOMRVDiPgVtzVW/wMjO7Z74geXkXQYTj6gBHgNKh7HOP4GDMq
jbVUuwrdGUzmKAbQFmMbAnOQk4nnGD/IBmRelsHpSJtGbE7sNCybxpVTV09ZPtYobuUvcLrEbw3C
CrAIPVUA8ZQy0623SBrCgQo7zObUhuSSlV2CNoEehS71e/DKoL9jjaltahcKEr/x2mTbNbSX7Cyz
k8yWOwQNq759gEEP6YLex4RbCRZ0wO7Cac6p3tiDNU97mVAwy+Ya32VWHoJxZXyo5aGApUkqDed6
hG35YRh2ZU3DGlkOZXBpOPnI1BYuTLRSbwPQjNVEOHgRnyrJ7TvXwgvfrCtWJC5GjPiMmTS3uaNK
8R/VV670yFp+kv8aPaUvCIju8TsPDRGM/ykCAwceUT5yWg4Uu3lVv6r4Y7qg/wHtgfQnw5b3yr9w
YbOj417mm5J7fwSLdNJORDlXPE/sDiERhBsBeRrtpI7lrjrQfXKj1x4VE5B/uALZNQ1eTiWoOnGd
4YXi7LvL0NApuEatfN0hMNJQiIPdBBIHTg61EMdYIK2OCaLzG/I39VQ+7pHjUo9iB8gpdE3QbP5T
NL2XoLgvVnunQtTf1OJZR97F49mbD75MbkF9L0en8rcqKrCIJk30xSAtNOwReWCqbLqDpFE7lfuy
uCVgWHZW/FnvmELL4kv/DRxLfVCbdTPtibwz2rMWnYIAEXpgWw0vjGiT55M1m16/jMklvqbX9qjv
1UPzqLCk8tZ5xOqEPnHBwKQ73Q0966fhOhG9yRv4T/YKFwYLixLWyVv/1DJBAVcCT3WZjLMEbCnR
OV1TrnN3iV5Q3slp/m6fyitfyscI+Z5FnZeYMcnLdJsehR8tXYXNarlK+V+KjLpZcd1aYBN/lJ22
iZ/B6ULIv3f3xD+ynrHG0oBKazc0HAHJnOSIwbqmGUf/E2f3YTpThrXo/4nmIWEDHA+mR5hQdoFp
lcgAWEiQzfmMgbqHqDpvNF0fdTdS4jVtmT0bvPRBsARTGwqebbA29qOHswF3cb8GCpT2rnYKjloE
0gkKl/gYv5R78yuE0h8/y/21gkrF+8VdSqGeovah9ca9Jq6n7ohlowg8DafGK5SqvLlNnOZGjdKx
XxM/AMbFmI7jVf4ifAXoVktWuP9TtKRrSOuK/i2OfHT74I2RQ3RP/ctYbYYp3epLZYbIMeVI0cQn
nYs6kWAdFmgn3mUIU+Ot/KhflMLBsqxBKOEaIdNbYkYGMXpNig4U4MiVCVqzHAPNG4gs0Fiqg5O4
aZ0e7g31NHNjmRKYLRzeFwEt06bVQEStIizOr/ULhO7ax428J5adP/Ok9qYbfOcf4mvtqdQSxlE9
G9f0RNAGeqnqEJ7YHkVrRf5IOntF7QXmhlad2e/byY44IoEbwmWJaHPJl8S8lq/xhqKteBG+oIwr
r423VD8vGFQ1FT6wA7ak6078IcK1xp2IbVx+AI5+eXltBXW/4smKpw2EaqJIXQ/s/R8Lm8WgLS1E
m0LZZsZjxJ7L5xPxA+Q2ZpbgITlBppwecM5/iOI6bUU3X86eD2P0LHNEw35sYsV5UQzW+mxdJs3K
JBmSN3+yBfjjq0+q1+ikoIQ2MZXNDGWA8r1UTFvitUv02sF7A+yX1hqTJXYcSCOWuK/Y3I2u4uQF
bEtfUhuZplerrr+g70qUETAKDb4vKQdxU3ACt9vslQljG+9n4WfMjXWuEFOEOZ4f0moXU2TtEx+6
4TuqXv7FXS00VJoKBB8DHhIwicnz/8A4Elb8V9Tu32//n64WeBDQvAYD9N+x/P8Rf0m/yZokijB+
+Y3m0n/FX+YysDI4Uf6fUl37g1R90bD80ssgABNV+R8mnct/99796aEvGps/Dt37jvs1Wkp3rgqT
0g0a+hrHUeH58BUnlfiROpE+BTUHyD0oKSqnkvzHuNlEmQItFlfhRoWKj4jKVYl4CilReFx2kCsH
31DWeQzyoTeefdGqVyF4VKmF9Ni220KgPNBEXBpteEh0qge/xX5XVxQMvggNwxoxqQgVeUmUkI3a
cogj6TLPSLyld7zA7YX6oULFZcj4gyT0yG3yOVX5eVI5VXFejtt0I1PCVuKDlZcrwMaPif6oykTv
BcK1J3q11R3FGDdxZ7EDIa2lMlK7WPOCSS5IK8dK1jenWv0YUB20Uw6e4jbKTBbIpw0UYm8BziYq
BvJOxX8GzU8Elcg+ORCljIdISl59AbecoDmqTOKRJu8B5O6blAATMUqOSiy+WMJwapgAZtQrMuxH
Y+6P1kjPBP1tRv9Z9Vkd6pbV48ey6m1jChfFKA8TvO4+RbjJDE7x0XNjIBIRyQpZfht7wsiolyh8
DHXaJwMdnErY1mPjacUt1kXqz94ekX1ORn0oWKaDmElEW8V22ZEmHzPCU5AE5281LUkZlxUke5oa
8UZoPif9zZfHVYm1Z93LZBCksry03c9lZdk5Be8gMrYqZA4AbXHuLOu5HMLnDvvVUAa2wpvEIBC1
Yum2mo9JjZ4yP/gWee2InMFhQ6m19+nTG+ZdoDk65ObWsMStFFBsDpiIAuKr/NCZI442k7bvcN8l
Efe1HxlOSvsiMJDVcf/R5JYkGQzDYIcd25K1M5r6DQXJTRx+poydafgW/K+Gduo0TnbGiGWoFC8u
vtuFB1J+5TIdn6ZCHTKtIz/kTWqcCjm/xskNpLldBj1h9gunJIW3UMrbsc92Rlm/EWVLQhV+jRRG
YtJeknb4UizO9dYY4u1qtZ9cbXF80pRLGkLq63CtSsszviB1/8XLr0lkLSsh65ppyWRx/s/lF9Er
X/AnVcDfb//78ouwickBie0aUNxfU/z/qAJ+aZ7Q5C6CQPhJy8T+d1WA8RtiJ5k0FQQF6A5FPvW7
LMD4DcORLFm6iEb4V6T8PxgqoOr620yBh44kAdA7pkc8TX9efodOlqK+avxTxpE5q5/V0AhXUtpf
rAwEUK5Nl1hKP6cGf5BOvlGYrokzVoXUgAi4GC4JEKSXNCNxmStcRULW7/oGh3/GXLD+Dq3hCeWW
EynvE0uhih1RCz+UzDzWJhEVpUUQw0g4MWKYPGKuGe1rmXRbIU6dXCIU0zKvUt1sGHvYIQrZQGPm
TFham7yKAYfLIYM+m64jTkDx+BUjZK/iS6AUBFtluCJABDSqHfbnDvSNOfT0gFED1B+lIdx8P94o
zFazMnT6hB43ta5JJn0NbECRNkhvlHjc0hIKm/aRNZOJH1QWc1YaBFT0/H3l5JecIFhX8NZCmqgk
JwhaB2mwA5CcY7FRXAsYDcYYr0lhqDhu0m1foJxJ/GX63Tbv+6dKrFOyJhuIUibnELmNaKUK+i0P
aVoE0nurBQdiQJykzN4EvwWzkSuPURHem2C4hUn2HGegiHppb2nVkx9On7yhuHMN0wEZhI8+PceS
vFEG5S7X4kkVwJ+WjD7zjKBOCxCEiFhYiZuXCKt1pyjbIWDcEhoWm4K1LtrSNbDzlIRdSTPtyTzf
FCL2MFqd1VdN+FWvthfRInSiXlw/QeSIGoWwrt6NYnaTsjgNAlJ/X94W4rnDb2WFiE1qYuTyxBNi
qORguLDOzg1cMGguVZ4wokdJ7SO1Giqe7ZK+x7AuudmSqm0OH4PEFMWks2cyfYkWpiWtFpyxSk8w
FYFUdXrGI7qJ4RNqYv6mgzExSAsXTTJ0MMS3H0GfH2tRoBUAGCWoL2ItrAcJrwn6N9+0aHuAfUWq
3dAcCSyCyDrAN9EljnirdoMX1PFD14D1YwuQaWZMBUKBYolX3IZ5fsp9CEfgX8oY7GowgMMBOiYx
6wb/VfSTLVn7sEs9Wa6/Smg5c0XY2aysahXXqKjYM62BUJloS9FXr4B86oG7+MEHC9c12KQkoKuY
8Pkex2m9mCde5GY6GoRoi2SFzDTiZzE+pWBX9ITY3Na3U6N3I42bjpkjidOxSokPSb8NiTMPU0FT
GQ6TFL4J3bWhRzYQ4OhDnk2seCPWLWSgJxD8bm1RlKmk93HmK8i51Xx4NkNHjz80D2UGrh1NSQG1
TI7FrUBPoYYDF1tvMseyaGBDbt/a5qUvfKcJv2OrexgHWoS5xJaNqKJpDoXaP6sWGai+ijcQ6A71
yLgkBgwx5zfwIgOvd9pETmtIOk54KhVfebHK5phJoyvn8qmekyc5gsVQgLVG3MvlbMjVNZdiYhZV
ziLlqz4s3cGfzBSA0HIcy5uD2ptHdeDtVvYKpZ7m3xtcVibSzzSt3wquvBqAgVCBLaavrpao+3k1
hfHqS6qXy7yxLAT4CYd4gc5qHay16KhZnIUiH21P75TVQy6QZkgEzETYH9FBD11evCqMJXR93hUh
TTtNtcVJfSyN7laML7r6FNCrzaTmpDelkwugXTPDToPJFeofU5NXIl6DwjhZAK/zBykGqBf7bgUF
1eLQuITBFz0TKKxvAaCqQn2YYCuEhKHnauNIKBl7sVoHAsof7nIhjNgNW8c0SThu92LWr/V+cfW1
NJlFk3Itoy7VqgexzNcB+HB5/g7JJ417zJlUaSJAtCzWdyXiq4omRJ3f5aBzOFasKD14n5rbQmJC
gke97hK4duqXJNcbiYN7XQtHyYjIHoITOACFMlaB+DVqlScF6kbpcifL+k3XwFhILmn4rNCZGull
N/NXrF3yytpGBNxUOogZJC9a1CPttOC4nzQiQScuJvhoYiRcqwQGGNCJSDsp9bMOS2eex0NaFJ6O
zd2Mgb4SpzVsfFY2YVi6UZAnpo+WSQiCYC56Hm35nTMyNSKgN3n3BtWrrh8BQSKqRKqKs26m6DRM
BL3NGcEmw9DpEAIGjuLBgQVC8cqzxULfSMW5NIaDZtK5rmTisgw3lBNy8qBwonO9KXRPJ7U5VlZm
K5O6hZznNjE3TmiWYVs1i9n2mb3Jwq0w6brnwTGNja0mgLshuwIciQnwKyVruk3oM5VDxvyEebqV
+TulQQATybRtf52Z2LzHChFKY5xT3gCCrpFhRPa3RKdIB9bYM2iuUtvSQdRSGRCJRoeJ6Q6mRCvo
NhrbLXLVvle2cEQANoDBFgKAXeYqrhO3k+b1xPw09pFstTcLzFFWdbaZyl7a40tRJ8B+U8gekT4P
Cm2jYEh2bZ5Ka9OgfSsNxKRlOz8XqMEvfdiuM6K8m0olPUn0zNH6KUNGPGr/ko1IbFPAvOperJi9
qAy1pIpostDG1XQ3J9qZveYQX+bWPX0WbMIme5YZf9dUKkkgulqM+DnQOIGFx67qXSMyfgz4E/MY
v5I4sibjcpU16tFfOjANQGZNTX46H2BgS1ZkGlwEPcESET+GprTXfNCISfGey5nvSIaeXsoAqBeN
UN+A2MQ4rJJ2VfpqtNnNN3aYi1YZ/GZRR5tHG1UKmYNk5FhZ4X0MTK4j4JX0U1vSwfQR7Vv2bviC
x/l4Xenap2rOa2vs9mrebbBKObMcecWgPgsGFI6OQHB4D2If/EzsxmPmv/Fq/KsNdgY9DQl6KbWz
bkn/u8hf/G1/KfKNv93+9yJ/kf4CX8W/o+LSoWXyB+WQ9JsmS+h+uVJMazH2/6fIx9hgEnQkEsrx
e/vl9yLf/E0HwmQYC0dA0zhd/BPlkKb/1fKD9vePD/1XD+YPxoaEJOmk16XpPBwHYpY9gk/lNxza
Hwgt5q1r6M9wYzLPcl3UqHjdTzMqDiipDu1F5pe5O56LdYoBFL1ugisZMUePSA+zbPGCBLhZJMBR
eevsUPeQ/dItlIDpwL3u9McJlRJtQAS+AzC+2hX2tYvmL4cQjgXC6EHBlDfp1reipyarhokI/4T6
FmPvExZ1vf1K782OP8lH7OmZ4g21jWCTjyCn4Kx6hxbkAVFv3l1pR+DtrUPc9UT25k9B6E7qHpN9
9IG8Zq0qG35EjdxJPHQr5aIwdahvAQTUjmE1Kk1anOIuedaPpbWD2YHmgO4o3ST5aBnnTEGb4N9R
IvekzUfXBPRYd032Ip6nBQWA3hZnyPgldDdM6OZwtvYl0KLwwEAd1DJMVu3Qi4tBfyTXLF/a6ux5
lfmdPyYPy/hf8cTya5Jfh8QbYNhdmvazjdaa5iEeHuc91gBqlptQkAElbVt/k6I9ksiYSA91b9oJ
IpGB2mhm20Ur1Y8kVugFy3XXbQ2F2Ua+ZxCFFSUQyrVGjL31I6FCrQsTNU7zKkvtue1ib2L6hH4Y
sXII+NVHtrLOdnoF8AC5JgLQENjmSPVgFCoW/Xk70JfYhomL8JgMhw4l+bLQBzLsO/0ZDETeedOR
5ZXUIeGpGXYcTfDToOeFvalt6+ESrGFrM1nu421ImO8DUxIFpSY6mG6de+LWOkoc9SaQLE/6AX26
gbBkkw8/Gh7/5mGE7fdUnuOb8cAXB44MSH8Fo5tCmqSPisws9bXcxxGmLvMF+IV4qREcdw4JIH1B
QczszQ7W/b7eQ9UyWtcs70LO3Ia3oRDdMmuH6XxW7knNKQDyQ1Vc9WYTTx64F3n5Gys7gtbiWBqc
RE/qcI/6m0DIJ87ydPImMgr62xQ8qe2jmNPDvxmk0YhOLD6mNcrswK3lkjFYuLUwbW4DAgmHCqHR
tJVDomsYiJLdXiIgFjdC+dE1Kkwbr8rOXdyjmL3l4mPVeQtLILssX5kSrau4PEogBbjxJ+HawgZi
1A79AUORtReoNTt526qmB5lj3k4nAAPW3kApNmrsyOtfrAVfhUjAezqBTFxcjR6qDldaSb6Yaq4T
lV2ep8x3YBrcVCfk16KIsdYtHAhQ9VttrQI3qD15W0INYKpvRZ4wnCPdMxGcG6egfymzfTWgU+g/
0cFzcRB6fdbVXchT8VmVJCoiDGGJaPXt8pJtheR7fEjRPStp7ajOvPFdGTFiV1z57lKB9sWkzAnc
iOyvGLt6jUER2NFtTmERoRrS3wdj8Mb6veFsNQ3E2tfvUSCu6nArEfDA0jK0dhAI50FZR6Or6u9R
SoeY48x+wBE1O1VcOdrg0fiV0DOJotuFcM/Rb1D/zfF3oBNn6mqJo5sr3QvKt6HzeqHI16ORrdOZ
WRVhCbmhOlNXMet79FFRi4+6V27iDVjEk/LYZ6QOYnVsJngMvNe04ZwI1S41bol0mwQaylZ9rOsD
by04FN/GW+VBTnTyDc3KcUpohhdoa6B49P2+y5G+cR3GwTpPXNweGvCxZvoRBYWFrEid9lWyqKFt
PvQMWhrolV+eBvSe8pF1FftFJdQbHk/Psit2YFEQFHSioxHt2k6vgfXmm28N6jCMIqKFHJs1o+P0
lyhv8xe3/lc3EhfEoYE1Xl+2/f/tKF4Ihn+pMUjU+svtf68x6BbixsePLxuitkxr/lBjiL+R0Eib
EB0y3dw/NxJxGzH80ZEfwxeSmRv9XmPov1EBW5QgprkYjsV/5C+CGPb3RuKf7vpf5jhx2ev12KfB
OSFvQy2MJ2mAD1xLG/IH2UOVe49vPTaja6HpW/JBbi2WkXAUOJ5zhlC1bUbo+lyLzqhTjGf6oxio
nj61mykKH1ud1bYNtrSnmPWK2r2WG7eJBrdTrK3O+qln6UnwOd3WoK41ZsvIvB1hFh81IziHAfhY
BBqa8SUilzVIN6Vb6TNnTb+xCe6KxL9pNcR6cp1qJTj3Q+i0Ih2CZP6YdHg+FUVJhP2wk3dD27pz
Zxyt/C1o9c2ghcekrit77ASGr8OmIkgxDJOrn2cMXJnUqLn5EqmQSHSpP4b6dxRlG0D/pPrOn3oy
nOTBeMxE/1ihI4qwL0NXJrHPUaDM+BVOiWxmQxaQ3JXRtVEIrZbkJyk1j0RqX0dRx7mDKQI4vLXA
40YmwZAo7Zp8Wpuy006x8IyEdElgrxP/1KUC635fbQUreE2n/8fdeTQ3bq7d9q/cunOcQg6DOyEi
c5YoTVCKBAiAiET69d9Cu2x327fOV566ui21xSCQBN7wPHuvTTHBqDcd29Orxoymi3c2vX1I8Nm9
ZAc1ZKxRWC7AkE9UfbSbKDlSwlBcRc+Z/hNIv0bxpN6IXVXK9KTqXf+lXzXMCnH6OvWK6iqFF2/K
/GrdxmSCYNJYDAoS6jrD5BiPgErSbqfHZbQSyyZ3lOKTfEVX0dJ9Tm3BFnPqGopRQkwX7whoJJGF
TB8OZIjod7ZfVbpSHlq8yMDX+UaH3yXiRPeqjk6N2kOeze+swRQLdbJwuz/3OikfmFrI2b4e5B7P
ihI/DvcrMbRjzK5XNlpyrJHUJCiftM/ioTpxzIbaiD+uBL/EBQAUQcgyinHsykndTYJ+FKHiXK+F
ZYsaxZq8F9ZlzjOriiCgiMaqUiVAk9ic6jmSFD7qOa0b3J1WtLoNLd6ipsg+LVIjPTmvdjRsCXxE
0FkbjKqilDX7H9hMZRyXLBQQmbSDSERSXIYBOsrRDe/Rza1HREGpkLZTaw5jjDFcgwx0Hy12ZimB
OncF7+JqyNupaBJyuoxa/148EMW0isSWFmm9kJMWdkX6PBzVq8Fl91jVVnUu73JQIrW28iTI634z
5v9uSovBCG0YhkQXGfTIfx/gNYzPfxngGXP/8vjfB3g2kXSg4MOpFp2YX5hy3ASdhdtEDcsq+8xf
NpHk3k4kXLo3k93kzwF+Ms6jKhBlmZnonwYvmmyPfzWf/Hrk5rTH/GkP2Q4d1X7VYFuTP0AntQNR
qvdzp7Jt0JqFEL6n1nXbRL10UoXGkzIRtWzpGlqySOn6xMPUt8ByXZLkrhW0ItNNTp0vkhEt37qL
3uLkUxFF11sGIoEthNpexnwXa/OCFXsN5B9BjoSS1EBqFT0rUF0S2e9K4npCWIw96MS6J686opXS
QYmhpxBSEMk3Up2chaZ+KVuGoHKtlwgoe8XX6RTdjReji5dU/gh1fO+TbNHdEdSq1klqcIwOOEiF
7zHTTLeRCXpSd3eyNWB+jnbXIqESZWDawxBEco94ISYbhziP1mAzkRf7UNW9XkKXr+lV6mrUNedt
D3AjbB73VW729e5fvEoirIbKh6oAd8Ye9b+pXVjT/OUi+vvj/7iI5P8QhyrTNYKQw5ro51WS/J+J
MI05GycXJi6ulN/brcAnUMBAZ/37RUT71pR5GF/YDlMV+ieVGIpCf72K/nLoXMk/X0WE1hrMO7g7
ZZhGs3sxOYRyoUJWNo71i9IYbLEBPMNZlORLivJEoJEATsBAKF9VgaCvr2JBFhwuTeVp7D4nKONt
HVKUKYBP6/eW4guaSWtPx5elu/LUEjOm0wXVjIjNwlvF+ongYFc0DO8hgKFl46rel7WyyXX9Oy8O
oI5sQ9uabbjSrLnKEUgS/iEdgN6IVygX/FybdJuW5La6uaFFtkoxImmDYNMMonUrGMUiTfXdLQ/9
sUDCMDKxFlwZ5QOJdpm+akSCRQ8iQCsq4ykU6LTf6AOLGIaVAYlwP9J+bNtgpCQxU3rIarEWZCP2
KvkN5IabduSNJZgpkxtS3eLlHjeelayizAKz0I0EHO71jA31c0dTOg7bWdZPtvQIdBogBFRC5JnI
hGsSwV1HiROZoG6aT6mX5kNGdClSllDFjY5lwkyypXbV5sad4MSH6lW0xeXbuk1B9ZpHERzsMGmE
pSAaaR7lF2q9rqHuyJmHPEjfM99Jj/t8mNa3bfkhsLC4y+gGy8TLRT6tLhVmZYakXGB7ecsofNCK
AMCLcYo6+ndKveeqwpoDb6gSCvJ4mNsacLW6Lgj9YzFkNWMQpp8tInz1Q44uw/VghXshWhrZKdQu
Md5UGYWQeKnum5GeUG8WSwlBdWyVAO4+BZqJd5CI6ZtOgX+gAqEMn/Rs+/4rIpy0h4xTovzUbnbd
A6UKDwa9k+yBeOUu458jBwHXhjwbp3xBXn9VvgrDRgFj3D72IjthSjN3iOrFjcGfTobuQZRGnRLT
NAOvPetwH4Vl/FwbdoE5OjLJkUgeGwXznJS5dXzDwCxt5OgO7Ach/V04hJy4DsJS2KAGLnriy22K
Bo10VoRwU0gNruve6wFTkxxuZ7Ewb8Wb39xZXqfWplWo73QY+mJO+pKGXwLkYxQDuX6p8H88ulOD
49Bo30qEouIVNBbryxCPThjjMpYatyKFsx4MbzQzT57A3fU5luh0Xp+L8tjTIUzaXawe7tlCGw9c
yBMrmp46Te8i9W7JBrXSDLwTSTEHQ7zj9OPK6kn4FhS/Jjr9hoAJMostmE2QcFwFb2uPVOdxBedb
1zQ5gCPW4lNiNHeExrItqOPCGLKlGV+pT2DaQ6CdIcVQ49LNEi0lt1E+NuyfDLNe13H/1YRsHrSI
bpHsWL04v5fJOU6wnMss7nQBxxiekJLJdxjmd8mi5Y1KXX7WstxBXsSsiggf+fMj+miwt0eYeh5K
60rTuYHg2JL4oMZihVHWVkJSMdofm6M3o7u6WL7WNZBM2qs5rWlNehuu7wPa/56To2bxLaGvzkZa
dpCdewasDC5Nf818BH+eFlI/vars2BCwdcLHLULFP94pIUcFWUzU8kyDpJlH8xHCJn9UqZ+oaMbM
ft8U46Kf9KzEBusxlq6iYHv3knbUqUHB98SUSvFnIl7fat3yO+GsPCxWFfXNayzkVKbybKC3NqOl
2INeTWzVCtKE8u3jTp2uzEc9aLVB9R+RyLDZKgndQS2JbN6wc94m7AZ1uNeUrcikJz/QuFfyykjT
x7OZ62YgjFyY/+IlgEF+BO5tlqasUS0R2dF/EbyyhuUOvyiu/v74n5YAk0IKQzZrYmL4mOf/ELzK
rKNNnQoJ4lZkr78ortB/KfRb5GkNPqla/yiUIMYioAJZp8zx/qC3/APF1W+Mmb+spH957VNN5uc1
QM5ljjujarc9E2NLsPYS+RBNcu+xoVwvNfNMCtBAoNu+zwlz+UAqqXBNIK9+e7yZJAM89QBDurfx
lG+Mj5s8o0Kn9q4o+oDOFflTaIirua3CNwAqm2GvbdU9kk4BXWvut6fuKSFvD9PTi3gmaFt6Dl/M
XehYB6T/+BGQ5DARYULAjTB53SbUCDtu51440nP5RdbaAiHhMj+Y2DSjkwMp5cUZd9YJHszR3Iev
ypZqDDw5+ruzaNeSiEGUBAk3K4vw5tLWlh263n6W6w5Tkcr6YGMtFYq5fnRUbjZd0uJd29yDBpYc
Qc3LZF/6CBJuHj7GZw5zg68FwSqcDhf9I4cs2e8nZakt6zXV/P4d0diS+G5PWpWHdLcO91RF2M2v
cRzg68IjzEzN5nyho9egaRUI24eLSRjMnYOvHv9COWOGIv4d/S0pe9pkJB7Ow5kChpm4AEuullsd
bxeSNJbp7oovZD5ejCPv/YWZJ6dfXHkMvsZHsrkeuqfhiRJxtdNWCfzcGYaljbofgKXQ/ICJ0y3S
ebyZbJTf5lnaFQg1VgLRRuybjvGbdMnf8vJT/VYgUHLkb80qPvQ4s+bXYFKkrBSHUPoPpnHxjFnT
GR3Ju8+TDc1eUsPTRU5Pa9ac4kPx8tg3n5jMH9i/T1lsE9kcrpvLYyFtacg5hU+lBcKstJN2DzJq
6esNmF11n9oHSR0ub1i2qTd85t+8bSak6+u+fZZCOzlHDkSZHe5pADvIxMrIo1Z2/ZaUqSWYPDGm
Xw+XYaHupa24AJICtisgw0tdywf9oG5y9+m2MvfNSfNkt5+PUH+IFRQ+BMkZPR2Ay8a45GgGA7Gf
dZvygCP1fpK/5W+sGPrsummd+Akn12Cn8+EbNwIrE+rQD9NuTtLKuiiX/HuCALFq3kiX5MDLXjSr
eq+/puzjZt1CCJSdullK885+Gj3r43a6nVRilKwjgZVSFdTf5MBqjvxefcVbsr3cGx2Xg7a1Unut
bas5uZVpUD+NK/mcvN6O6THdau9a0M/pxN12SSCeiVCEbWthIXE0R3fBFx5uX3Qmtzj4b/6wKJ/a
FR5iGR+mbX7Tu8+8imgoZXaliv9NlmW3Z7GBOE6KFtECGtOTuSZCzO1c2VZ401Amu6wmFqV9c06z
yX5swGvvvdLNXcHD9b9G8h2Yo91H/qQLnk2N3QuQMaLIBl8hsYroPBKcAsPR5mWA7d+OfFg4Ho7h
FdlgXo/1WbWRUdqpV68fPk5a2kSoRTBNF6tsps1yItYMxwpy3kd5LXL2xk+q38JjrxfKfEoGZ5m1
BNNoZ04aTI5VzT4Li4b/vS0oBZBqZnKs5dI4Wad8OSW2TTlaeSAEHSeWzEWCbcjmNe6biQbvsZT1
Ws8pXQIv3cppvJqMUWJUHIM/lhNMjdspRxzsjA1ZgRtr9+GqiwmxpHihL7oGmHnStX0Az84NF2//
HG3DeYThKnLmyDz4M70+yVtjLFzo/hrHv9fyNLwvK/oey3LJG8uVmvNGOtmTusCDKCA7JW0Snh/Z
Yfe5vkg28cTYh7RQk3IKqMmF5fTjMsVStE/nMg/nQvGteeRSPVjGXuLBvXESD1tbau+BVdCDn97i
+0o4ouPcDgeGjl7wh31ZTdh2BSze9L3xRF+iiwPUaae9XCEuLRFGknEcnZW5fp7ehjwQ99EqvNFK
t4mXkZ9kuzzgvgNf74bf1Y8LhzZjcH0LX82vq+ElXNiPDYtFrf1xbwoaFdSnJpAR8lqH6uFJh9v7
hwZfwL3d6ft7FZiqmyuJduxLB/UTs8OndBCxa85ZrhswGm6OUtmWbRwih0qpLWym73Sv+CMq+MrI
aPauoJfu7G+ckii50aYwWeHi6xcVbuOlxTSyETaGRm7nNjuPS3wN3t2jER3NCAn0phxZTlE/XrAG
o7TKDctk8fCHdWRsr4wWyyQYV+283JSbdJeZjgU+RC5t8HnXi4V/cHnNFpa+ukcfSk/WHNaOrNkg
kC924ptVr3FcMZY8PaqDlb4QII42AGFU0m8Ncy0sBWMipclr0vOYPr66AzkEq9ulP97b5Y10Qnj9
Mttd1vgzQ1y123dPXG+h/t8+WFMfMRNg0JQBU6W7e8eu/F2NFpoa3ATnJAVMTeUakGPA5Ne8m6xw
iZLT7RZagOQPkMvEdargBGcjtmJik9hz9M1cxc+gX6BOsk2b3U587tTqrhGn8x2KC1a7DEEZaANe
pkHAdvp6T1bMMrADL3yJQ6q9Wz3iVAPHmjkdwih86TRW3MihgV44uFESnWE/y90ycZTn4lh/xYlh
mwTIwETE3jnTP7MvodkMOX70Z8VE+xEUzybVcM1OOFkfBNq4uEeUHXGje7rWkOyzGLAxe7Hc73p2
Qcgru2L/PJKQ/SzYcL6IMyeo8AWI+ms7I3HHwTWdU4qzjcWzUnq+tidgcz66SP0W5sxcPhqb6Ddy
BtEReIbh3DYPp77UF2kRn1Y0M9vlhI6ZydZCvjnYgipg+7jcNoZ9n73cloq9wlmiOl8xr9ZHeurf
n2iIqgy2Dv8mbns1xe1Mrt3Wbd5aF6idMkvmOMtVeuLVcpI3oI+E+nG2do2tLd6mRHD9/erElDjM
yqbQz/VwR0cxC222+mgpJHvAOqiizqab4nXEVBrECq5RSofMlGDj1w1BWOu7C2N9HN7k8B0NCwb0
ylaD9osRoMSC/aLjWAXyc2Bgp3hp10DA3sejdWyJbWSRslWO0sNVHvvxpcZlqMxTrMnK68CSh7ZQ
1NHeYQTR1ciPj80XMCoCLmaVGzLguHh7SesTkPbPJTyePgE9Tp+yfjpF7FrNgCj3MH8p7r7OCuEB
9ZI5RwYXgCcSEafzwsfs4cW5r88bSAMQ0mb5qybY0vPDZ6k6YD7f3+p5Fm7gEaI3sOwb9lupZJC5
zbGqIuq8mFvZS4NOn49ZUCEz0uUPCdTJanC6Fe88so5xqQTWEjOMpK2s5/a6AiLMhwl0jWbgN3s5
89v6qAmN5kLW2aQ1reBCI6v4OBAssZB+DK6gukkyBzcyxLZ8vjd2Ozf98lvyREAYuc/+V3Bz/7GO
4F5sIbPoQnDHtdrCzXPZ/OXys+ECIVYwQRJcYm4e1nryoV96MdCLrXqxXivmUCy7hdswa+AfJ5Ji
qxNWQjCmrR1ILwm6dfhUID8x4HSQhrKAtgIXmaUa4gdHwLDLxRf5BCmb17kuuMXgKZYvlhu9dx4H
KiyPV1LkAOYhqi8xXM201ou864LL0dwluVe0nyWLhkPExj2zZg1a1QcKihBFQjsE48YAmNHhrV3A
i0R97lMii5dDMas9ZY9tvyjtWKYy44n9sWlWBgX2/Cs+oUjO/FU1uNYrdXAqCo/2OEII0RAH3UPk
KTRhkZDe59Zo2dq6nit2g9JhPKls1B/g2EK+36oDQhxEBpJ2HAho/MSg8agmDsT9e8DKzGdGYQTF
hL4w0UCQEY4a5ZCAn0TpxupXQA1a4GUWC2Y4mmSj7hobHFLoj7D7GXlQ97MKVBJbgojgl6kjiPXX
j8xDuYEvU/YOThCsALqngrZbqS6zjRvGTof4eXJyJx4OaNfCvSumr508S99H3UutS3jLX+V+p/a7
Vl2awrLU1nHrrQikmEGx8CwfCNDmqjo1NPZ5FeTCjJ41vQv4KnMGjd3z6uUFgBKui0++mMI62eFI
EHzGs9nLczp7nnh+IGEcY1Nh876uoTLwePLRFTLWMBTPtI067+4r3dE25ulGFjWrmm4GNJA72Nlj
Ha7Uzw/OXmZtcdfOPg4xp1vKlaiTf4MTeEbwl43TgWrk7rx52WwauDxYYHJX6lDHITRHEdTeZiKh
KOEyyxfVnU41e69TTkKq6WWfsC54l6BpMKTyXOkBMnFK4fqFulb82T89GveFJFDwE/feEWHsfkbw
vxwUPIRZcJ/w6nP/BLyVuE0P6UGdlDFwFov0K4lX1wJpGftkwdiE+JlDMHycs4W4n5AwCx164mMx
1uCk1g/s/7k1vyLSVl7i6xLYhYGqCAcH2KTknGAoYkQOLzKYC0atj87h23VXr7KT4Vt+uYpP15O0
iDZquOi8+2zHELiFlaGbcwrKGnZxr3evu3DwtNuGgNFyBoo8BCRmenK9NF66wCJSmdTm1I9QzTXO
TfvU5cEzJ58ge7QenThNacw6n3H5ZWL0XJIH9BgcNOouVsr3pFpKVLnRj9tYQOgYb6tx1oHkWknQ
0+fRyWBX+hjfDdAej3cNTscC2VUdFKiyo09QwvmmbWePN43KtY6Llbe30D4wdSDdVLJV17tFAxRO
pK3ssorWXQUZKJk40dNVmQ+DI8tBWPhEE91V53bzybvHjAJSOlrjrEwIK9kgwwb0Bix5JL1ctoRZ
6JbPhmaXz5WAYJt+HIkDOFP80H4skxoj/Dk9SMlcmxrtX5Qu2+IbKGUqbIoNX6T+DJYEs3pNCIzd
Qld8i02kYPCWcOVzElowqVmV2HpEdZG8GCFdtKOLl6VfFNhzyalGsth6zRMAEuglj1XFmua71g/x
6OX5qug+q3f1heoG8KDnkUhMFb7UipZ3eD/wHNpCK3YlnLCu2reGOcFSmiXlCZ51aINoivPOCEJn
MQ5NIAYVYzh6izLeOsvFRqQcic7u6Z5NjKZiqX4amDH8onjWP60W/4s3vvetgiTUVtVvg1x1PMcK
7QWWyPntaXSJzAP4FFIdYqb6NC/goicES9pig4GPZ7MmAHjLe38ySbprtiH50Lz12osJmqdFMWpr
L9wHGgFn37y8z8V4q7xoL/pN4uJmdnbMGZVbe8TetINEI9nX0ZPCIx6PRHh7UNNnELjcjGX4UWqu
lQT6BUpLjMwSbKg554DzOyIPjXT45nFIim2RHTPh7Wp80HviSeT4wLOKCu/nIlSeCu2OsGMnC4uO
wJrUo/DLzZVG2h6FFzuxUWTad7SNK7/2iDpyea8Cg6+W61/98GQ6JmLDYnl/ZpwPeV23mXWQbxum
wDbDSDjbpvLG2LMf8UllImYU1b1dforwaz9pAeFa0J7qecNSi48vBBhhzVaPFgBrNe+blVmeenR0
s+zUS28CCxWNadGOZL8J2V4q81oJik0ibBUZJcrdV1EgNhfukT6KL+T5ECNEr2D1C0rYnogVADNG
BrBVDHjmG45EzHpGWkjMid8TzOi6iw4V4v8tiSP9sVzVK8s3/HLeP7VvyeeE4aGZ/dS80UAFBNW4
7SL0kDGVFAjZbmgI7Z7DA6OIho52gDIXCCSL4YH4gjeBvyrcCDc8FGDosAF5ffVqtk/cG9GuWLjE
MKOeymHQ4MjCq2V3SGAb9swawaVB9my60guriLkyNxz5sNecK/c6TLx1N363AlEOesQ0n9pJPChz
8TB9n/6TN/KmaBwG/4Cc2IpfgZg8JBCTirkzvmDcXk0wIJbEtU2PDpcoNQFtWoxSA3k8W7Tzjqwq
oMaC1+rmKJWusjssMbSghhSEmbCbvnSzqwkew74xgjKjfJUS5DBeFwYvi6B0y4lDh5OesNf8nYpJ
/mydMnItHuuCWIgwIGk6Y6sWkoQLoLqZBrBK8hi+iEKZCh/ylVRthjTGNtRilC1s7OyrHjE1h+nc
/KI20YVNF9QnDx0JOXr5qaS9+y2A4//cH9kuj+9N/f/+L6SHX3rDJgxwxHuSrunQTWUcA9PtPyss
2o70zFiB/9o6jxS8H2PctJRrHn61qriOMNxVrLOSeToVZEaHBtVTcRQHf9tP4l/QjuGiLFeIxR6v
mPAXxvK2TaZN8mCjwJbv1OokL92VbyxopBWt0MxBNYR8V3NharG61dxnVn3OoM6EZ7WnBHI7olOn
ACS7D5/rpw8Q+vYzxNEwl9em00P4EAL5TvOTLow7woL7nGgJsIuyeRuwKvYNKrjXPUjG1VeyCHeM
gSesfE2Q+SkrKoR+6GlnbNVjUFoz8VgRJQI0xq1vyx+yj4Pezsk2eCWCM6Gpl7CSXhAEmyekNC+z
AY2JtRC1eZ1f4vJq32ocRS72Jxqk6+JcCqThrLsEmaHdfFFdofx0E+3R5Yyzq0Dfhat4pW9HyR+/
lW+QP0+P3WMrrXvahNqbpTnFHuKlyvlIF+9GhBvFCmEZ5KwmJXev9H7ePalQPIVZS2pfZ1cTsUWM
thrRnfd/tdMGYr2I2IJUDrSwk6f8vzV3JBGt6K/Nnb89/qfmDiIok1xwYrIQNdGm+am5Q98G0wzX
EAHmE+D+d32HgdOGwHDurmOp/3HT7ypYbppCOk3T+E06+4+irOT/T5L4z4duWn/p7XRDNLTGVR+2
cvINsp0uZbacOFtC/4wS4DsHZZpBhYJ4tMaJcdB9gwZCdGqdIQkoWwvH92TFgsdJ0Bi5N1hsLC5x
o7P1oPyYvY2eKq5jDLl0BPi7Evc5AiiqCW8Klfba60ybR6RM6fmLgJ/D5ynY6CvlmvtFVKH3GS0F
mxvKp0HY8c/bqa2ca7qQLjxNOW7l5kDdfc3TIQC9WVBj+d4+/KneTHUdI7mPfv5KDZVKZ7+8YvQc
7TW/1PS773bcFHBIZSdiNlK76eh5Irj3jN+UMmW7JXH3+oqH4aMvbBgeROqJpYOFn/wg2BxFcMMQ
6z5er8JrYszZiiqGfV1xL/mYZv6NLTSwrrVF6VBc1B8KMFYgsnb4fo8DbZ3TaV6VH5lEv94pk5ea
v9Tj2TOIJ7Xf5I2Pn9Ag/qM6VPcdJRuY5vlloPiylY/ykdvL/JQIWFnWpQPMDazqqv5omrdxn6aM
WRq0tFmxryH4Fk65La+vVbxglFARS16d316QjGdkdp3nF6YL7lVvF6SLJY5KwLIHCvC+0MkbrGYL
OJ21fVtoCH3AjUwOQ79SvCtVR3sSiRLsCeLFlTuvsqtXHn1LfYDE/KjxY9wP2em++Dc3jw0LbT2S
dpGsDVNiEPgv44umS2gVfx1f/vb4P8YXidwumYECIf5vcRx/DC/cYslAmkg8+uHX+3N4QWiJ4mya
vnVEocSJ/dk7xsiHyB8JGeMhTWf5H8nH9OmV/aV1/PORM9b9ukQQrbQz8fH2dFboHu41qoFftOvu
H/IrYRZ66v8Iax1zilGrK8PPwgg90iooafX5np+JrwLmcVJmMc4QhYlxDn9cgoy79oV+xzOV6XTn
qQRmLbo9rjosHvIr37s9cRiUMSZPyeAPPj+ij0B0r7AcfAx/P9wnxPimlM6GBucdoR14T3hi4mrj
G05yjEvkhVTe9btwuPfgWwHHTIrvNhsIw1Bdy6M9Qg0tX6AloRWYuRqB4UCsv8SzKAVohpIeR8Bb
pPvVFRVzeRg2BDgQGvCYdwePSddud3AXd2Z+JN4Clx2927iw1TPlePV8o23ySnIDC5qmga/LW0gC
B8WxMTACcV1IZGSkHyhAeCwPGOeqO7yCRdhD1DBwGuwraVYucCuN0cbyBNzDgyMQUY40JmfkcKnP
4Y6EpRQIM5NE21g8cdvY105XnfXqCUdc7YDg5f3AZKNj2RL2D3nbeyLdtPCJmA6ciVn+HMaBhWHr
Q79/YJ9sX9hkpn7sXLsFQcXaGwGdlk0RQBVBuYHFDXgFLUBMamUip8NzE53N1+tziHKfpfBM1Whz
Ihsnw4RzoZa3pCK7+iG0BaaT+4o5Cu96Lc85APOgdZew2mD8443r2CLg6FNdXgSvtP80IHDrAJRX
1rhstyasd2jvJ+xj3KHZCgIysUB4Ljx6HO2uadaeqsIb9GV18SMZGZU8BWVBncDuhbKzCBzR9jwn
TkjKbP74AWs+fhsvkFU/LsO3sC2pQvkazmZSSixqdD/6nTaIb4KUcdCzIyfU7T2HR3vXPSELOnyd
b/cRui7QVADD9DenTZO4bGTSIXbtWnqdcmarLWCZbpc9SHr7aI1j2b93m2GDyh3XFszg/OqPvirM
H72f9h+P+7moNw+AUbfQjpjOm8dTG22b5guz3VTIhP5bZfN+SPdXyiOUeTfyrirY1IZLzr8VDW2b
7i6XhH2mcMk59kWTxkPjfHeldbUwI2akGciYdQgL6giYTztbX9qZJYPx1W17f3xt9t2WFkzr9/59
MxxJqkVJxTJ9WayltRzNkotiudy/3fPlTuMpoIOWfWgLCD3cqJ2zj2YPj4wK15IMDrTP1pNpBeCp
tupKOePanw4Rn0UGspNfZAbx5WpR6MVgty50J1xq5zR14stwBFp4dSRCoh2yLYPMIf2q2zYozZxa
ApnLz6sFD40ZIualFy6rBffAiVdC0c+dQXGspzQovQQNGA7VAweVsz/3S1rC0A3yih4ovxbbnnYm
+5ebda5+L38Z5o09ULj9kmlatktpzb14KUQBT3djs/HxWHFvDuLHKyg9filvQtW78aWZ7plc+tcM
Wv2u3OW7N2sRUkmlhLTZTFhi4sydaFNQ80hxS85qNu5PICs7hwib04v2zWXuk75jb4QF5VCnPbSH
KTu46V0zYN+zVM7xZTogXJ/Tp4sHCcr7jJd56bbDET4Q12V8KdYcIcJJ3Ib0gjwiC7IN58P4WvJ/
OEqnT4lv4yv8afDXNLMUL2bIYnFm45yKPVX+yPTzcDQWhJmuOWtgmJ7/xYsAZj+FwFyJSK1pHfDf
NxkSC/+/LAL+/vjfFwGEd6IEMyRRM1CSTc64PzYZ3DSlesqqoini5MX4cxWg/odITxXfhoLt4weY
6w8FGTdpItFgokJkiTZlhPwDBZkq/loo0EgI/vmlqyov/edCgSpF4lBJ+X1DTYaOfQ/yfNtvJ2X3
IXxjDp7yreM5EVQm1x4QRYKvnnDwpzjq60XlNcUUU4/BGsHxF8HssRwwA9dUf2mkR3RlZ5h/8ZxL
J7LJGxSZU9CU6o5zvPDTFJsXP+4JmkQkc73/ZJBXjC03oV5jkmY6aFFbMFHcHvvwqReZ3KQTEBxb
5acgc2fSifgkSkPzLKAFhxPZfIsonI0zZl5I9h0RHwm4JTRT5lv1UnjMpBwBz5ttsoBjKjzzaXr+
DGnE6oFADIU0ueo3oHYzftbuOnXJA3hCYfwuFDT0s7j+FqFF0aszDzhUEGKgZ/kQ55inxXnoaW79
Ahd63jXrm0EP3k06kFeg4e/Bj2/Wm3y6L9vgwyRbIMBV/aAKP8UrOFO6vEa4/D0oSBXxFH/Ywtdl
+twx2aRL+USREiVPdxG+8G7jauZvGe2Ep0reDp8xApfP+uUqrbhTuvztZr4WiGpPPMG4mY5KoYse
k4NBdZhJnaaHxxHcg/olEXz5xEvIoynfINrx/wByaR2wPCDLqGIQIgSMgVB32ui5ILmcbczeXE7t
ZxCxhBDdQigy4L4Zw+1A0XYqCsLzNIYlnvHZ7zVXX3W7ydf9QHl1yHfNBj0IE9jbpN7JHcZucVXX
frOfWnTdNmVIHI7Tb/SMiC/h1+MIcSiZGezC+rmRARB2h0+QiqiHX66ExIB42nKPfXJRQ2YkZg/G
T7iQDKVJu6wxVHqS4jPNSc0nYyfJHfyKakHhkkT3wunJwmkmNsT9IxK/cRKwrONEfyzEV4n2Kax0
h/g3lpti6aGkSmmKeo3hC0sMDfVi8M+l12/Ow7xaDEe6NVwuFUmWe2MlLPudeJDmFt1zwL2C4ZIh
3WHj7DmJRjBZoDQNmEOxZ73cZC8yXXo+6KEVYaZ0tnqzqbNSYU0kW6KNjrilnUqMeA7YGNN6vB5J
umMJLy5QjCCVmyLocFTBqrCCf/GYjgvHEiWRYo0F41b9X9x1GH3/Mqb//fG/j+k/LHSWhStb5OsP
988vOzv2k6aiQg/7UVP6vXBk/gdb0AR3ZMCH6zLNBH8WjizymEHg/kh9AvD4T8Z0feLA/Lqz+/XQ
ebpfxvSyHpTRvGr1NtJL/LJoKEpOdxU15Si/F8dbBRRoCqvo9x2d+Go6o1hPZKQLDCct24tfpjor
LVcTTlnvko0EctuuUzdUZ4+98VgqgqN/FZQ69KMgnIyg2epf7bFGUKf3cxlpjeh0AFkUl20Quy9k
rVTKEUqyyI8+eGrxXHg9XTIIs+yCXvlnAsmiwAkxIwcwWzx6W+m/jfc6fUK79EAOIRdeMhIF2CAD
UN6gpxrZHnET0OyNA4TFeWJxyp+b/UkkxucU7gaWbXYkW4bOHWWhJbxA4914j2QbbUUxR8DAU+lR
MHyV6YZ/xpSuu3PcB3LiCwZhHisM5ZrlURE3tFl1g5fmk2Y4fCHkLfStVPIG0hOb68iQ5WJ2M187
7dh9ZXv0mR7qJ/r12gaNROrwvaLC09vmsBC5N9pTNH82L9R4z1+7M17jG7R7CISvj3WySNw6xbG0
HTRSX8mnnDJweACaDLzNdGCzdMdPOLgsIj4Ho0bQ3l6yYV80x6GkgUg/1+ZWxF/d5GpiO8nuVP0q
vMzFWdX5W0By6dVhXoaZ/z/cndeu3Ga6bd9l31NgDgfYN0Wycq6Vb4gVmXPm059Bdctbkhtu+NZo
tWGpVlkVf35hzjGhxCXvA4kS0wqXOBc8Yz1tIEW8q/cK2hxkLOoiMWFpLVIw/vb88rD+iT4065Ig
0IGkK3A0zZE9iWOpaxw5/ef4SV7O1nhsD+lFkd9I8uapJNlhVqHldqWvCvqlif3+/GAnJFgqix7e
HMIZXyrp6pluvTJICeZDWXanu+zGjl4TF1rNMnCRYxbrlikxASd+pz2mZORQWywYDGxnLalBM2ns
ekTF836C36/HpXXA+4w+6xIQSxDUV+wnIl09DpPHgBSW9qDANdlFyhqfjrwxsJeaG288CocAXSqy
c2QzW1aMsxxqkW1DDvcN1T8ZEOFz2j0ZDGEZvtpUQg/JjpXm2nqtCNOQiKxyK0Rh0IFfSjq+CdSy
7Xr6+0jK4oooDL6VCWurdjpKJiZrJ1aBMLMPdGGWsrqbvsR39caK/Fgzi0DSQRAjwQ4CqoTvgRwV
F0Q88C9ltdFv4YV1QvAWBUvTm6/w0ovurbgAIXx87qbX/DnGm9Xc8Y3ULpH3ZEjrmvGjYGpujgyr
CHBdIQB48KHOudWRyyzdGO+TOiV4ipx4OFTpp4R+BvkNo5p3GV8tKjOHWSqDzmTZvptMHqBac6V+
yb4kQpeFaFuBiIr4UIJYov9hU0wLxmuIqIxPGuLhqDrQlhcIkG+FfRtMByZO/txy3ffyTTZeOnZL
vBZK89LFTpbsAiad2+Y9Tl2re6xQFr1nWGOVFBUl6J3iyjg3lWE1AHZAOuM/+lDMkvQ9QzRPt8xK
dqXEH1EYIMxB7LpIb9LKGJ5F84UH6KbLIn/ztFetuPasaXYjH07XIz1sWZ4qGCyPs1Wq4o4i6tAa
DTdPSnolRJEfNFEFDzbMnOlAOcOy+kjvtxIx7W1ydqcyfJPxq0cEXzzpL312FNbIL1D/ejR2nusx
RManiYPrJIsX1DB70I/Ne6QQ8bRQbt644SfEwmb2wtwXfWO9d3Q0XQf90Ap7/aXUdo1/HaxDY2wG
38VumI6LwWcL9hBNZ9kkUYUv8arfEo0to4vqdpTLh2AWqgEn0sFiH7UPlHzPyrhFPngoNma5aIaV
hOKXQkOitPIcFXE3MrZwWRIXAFvyxPsD+tEwXX8Gth6HTw8ygeBvwAB2jP8bW69AxbrJsKm1jUa5
nl6qlW4t23Lb3WcXE8WRIxHGsotQ8BtcmTArZuDuXEjpSrzSgAk0+qOXPZnJHcwAttAJulqDgLOD
joTXu2sqAf3pyz+5vlFFYpgV0dR1S2E39v2pvg//z//Mndfm9d9T6uNr+vm//8NWap4k/zK4Nv90
/z/qGxHOHGiBf63F5nLkj55VFr+B+pBhxvwH1xOLNEoi1TBmkzPj6Z/qmxkvPdusRF3UVP1vIej0
uXz518578/G//0PL+usjN39Ln7YkKxrrtstOitiif6OWjvpGYtWjFGhZzdR3yTl9YaN4aNIgf4bW
4SRW/6742cpvGqwabSZ6rGJ9vwXRpB2C6LkckUj0vYmGScefvJYLuXCDbEKq0vUcX4WMMl1h0O1H
yCbEDBeLb+Qik9CYoK+6TB8lC4o+lxXUWXnhHcPEkg+jN3mApLqGpGMrIR0pIiFu8IqvEtgGmomc
uMUI92A8Gk9ePQqOBmoply3I/Q99jl6HxsJTjXdjetZVG6mMZkk2ibonlctA1zfrUVPuWI9tBBA/
i96vNiX00I3u+WeguMcx6fKT2Re7PO66S92W5eKf+3XBboczcEYnsrfls/jXXxc+q7/tef7D/X98
XSTjGyskTZr/wd7mlxEPN4GAx+8HikNhyfTziEekE+ArQYi8RaYG7cePdkD9xpdI1038/SJ5sNrf
6gaM+evw89fl10cuq7/BNvpEUfo4LuIj7KQaQbA0HWu0KYj9p3zlpywUhbMHypQOv1vyS2eaK77V
FOs5+rpastm/9uvo03rW0NRgYwMCYDi9vO38VS1v2etmMkGcwb2hfInIHZlGJktjXKbimvArtNOY
tsGiTg6+2/BGak2pg9Bx41Ny8AnueisfVZrVwMPL5RjBTtLxssRPsAQYLJfL6cAC8zDQ01JNS8Q4
t4wC+Grpz/UWntonsxkLZeSivZqMq6p9A650emXsMZ7VGYvIZIUJRsUFhqlPxECgFpgs2VairHFx
CxOWXoZKAiI8VNOtyz8ZVeGYMhj9lPKG1QJDohoMGvstLX8BvUMQiLsNoC0iN70DYHfHy4rcWLMR
QC+r7fTifYKyZFzAQxVfunItvvDYLbYTVLLMTDKeGNsuVmYMz1gkWdZ69J6ScMVvKwiWMAchMGAT
oZ7OUaIby0i6wdgUlRUPCUc0+xtIjMAN2NgsGZX5w1WB7Ri63oP+6kd29zFtLLzOG0yd87AtU85o
2p95VqnFCt/jmbXX9sJsjNdtpvRZy3A33TE+83SGYIzL8vrMZIIfiHc8KCwm/dX8hNIbL1kQscih
gtCHheTM4fMU2jxkJnMsX/jh4QMjyalnN/AxQ0AVtnG4VKiqvz+naUNJuoVdeUYIv4M8y7u3S9es
u8aRlzB0YfAtl2TP59twwf/ces7oZILFryl3pytTMlF6LMzZBDEd9b2gbutn5l3wxsVbKECYWvAS
J4sOwmd/5l7CA38ajI71mvRsm+5ZGsXUdfLHlDmafpfBCz2SCKgoq3ky5Z+bjfXUH8MdKSsmWleE
t68CclcQUC4Bws67jvSZqAEwTJVbFTf+fowLKbrvaZ32xRqExDPldCYuSRduPrjr/BITX8IF57Xg
epNtm3MUzDYgZd+c0cbOU9ThzMB1OPOZGa9T6zbSDZ6eeBR2zTO/5Y/zNSBT+TOt59reD/eCu3rH
TxIE9hTy9pHXNCN7vadGomEGbFA/435RfSRfTLdEdNNEKAJcvuMfxisRqIDyfW9cvL7Ot8k7nVQF
1No8RRyBneR07+YL7imWgr4jr6r3krJ9tabwZTGYTPdzpCFgxSO5iO+VjWghuCPTaWGjwQjtPDh2
/iln1AvA1D9xzWTAOL93R38v3lTkujUC5ZWqkjSpdfsBgv+Hukd4gRgdcqetOojkHoj7dLmpNb9M
Ang8ZA2E/xG42pLiKKLOysdHyz+kGBP4FPBNXNv27WgSFmrn+FoVfFEaxgBhpwln+q74rkTAjEwb
LuhobJFTUq2HK1Y16DEReikV92SfuBzGRYepfxakh+MRqHT6VDokmj1NACqxqrxPl8i9ffULKPKI
u1Mw/E3TEKW4985W+cg41i63OGiIBFoAMgBb6UqreNO401crEL5YkyO5ARyZbsbl/GTxxLqEEa1j
BrpzPGb6iNA2fzNSUO8wNMhMBhGvRvcI8V5p8YhFvap8xzhIoYmtLGbmtv4hntWWXp4l5oMgnB/9
xm2KY74JrtlBzjYc3Jt03Ovkd11zeGicyJz9yB5bvEwLlI/tW/SJ0Bsj05swrBgwMhvO19FE1Ngj
PV639pes1hGuOdaGTMFzOTnVg39mxVg5wsU/I8bm6cmtnaufTfUuVs40RzCClhUupjK/H5DaeHOJ
Y4VtpyGxxPQCCIQwvXFvzAo925B2VPj8Gkhp4AEiKtVQvfs4llbcAdbcGzfShJFFoa24J498nK7o
Vv/JBY2Cco1SZiYlUsz+dUEjK7/HfKF5+f3+fxQ0+jdRIkeGYv3HYurHfFOC9CiDsyZfDOLCdwbk
j/mm9o2ppiqb7Los8ml+Lmf479ATEE4jAlTipr+xsZK03+GQvz/w36abRuWZadhK5iEKkk0by8Ty
AhCbPL0g2qRM71Jtll9YFYLUZMCNkJXquswzCZlmJShHK5sEtzNRmuWDf0113WdQlvS067r66ec1
Bvu0gcfaGTECEjXLWYu1s3ezDfwn5Hcooa0eebzX59sRXhpqYon1hWhdLIU4jlZX+nVrWcWhq2oL
1UtHUuMkK0spKllgF0qECILsKLljUhAFBPANsvjWpNb71AwDkRpYO+TKfLa8EHPMmDAnVcgkiUYr
WeYpRIHJA7vI5JtJY67lGyGrattvR+xnlYKBpTbudU9SFvQur7WgHREs7sZWnnO0Smqygaleqxas
PQKfKYnAbq+ZBmZJVZDt5RLhqd7k0jI0iwNkymTtyxjuRxgRcvyZjOYpjuAQJ2rOem/AFQXCHxdD
yHqwtub6gvTzJLDkFc0Qmys+uqtpGIgRswYKQ5lqyAjqXSiSNNWGTInMMctXSdGxJYyjaxwKw3PS
qkO5YJd60CvlyQgYEQlwYIh9DYxZEKAaRLgwci3LWuH8B8EpaAF8b6JM7kxtEOm0wnoTy3GMCC8q
DyZRMteGt+hFT/rioFhRelf2NURsw3rtVYydQbgluoYAmoKMRsk0RjJ84t3UMmjqKvI+FiNwq/fW
8nXCl7MqXTWtiTZd8VIkhHlJrqJg1XYjFc1TSPTVqormyGkdQXJSaHelPF1DK8VnkHsTSS5SKCBL
rMKIMRUQLD1VyNj2RP9aNZbibYoecJFbq5NQP/xzzzYNHa1uIX8TadqYP/yX3Q1n0W+zjT/f/8fZ
xu6GA0SUkM9JdGzzWujH2cZNtIgQWyzRAJE45xT+ONsgt3GLDv3WkEAk6j/tbqx5VY8iQPn3sv5v
qfKYlvzWrf3+1Ofdzk/CfX8Qpak0dOUkKO7Qeo+9MJPxPwUdf6uY+pt68rcSRQKRFlZBeG5jnOsu
Xkvi9+h1i8+xnMqM33RGt2l2ljgeJWGytWF4hzfE3sW3ZTW0jaY71qQBJdGw07v+yEd1AxD1KShf
Q3KlPGOOBlZPamU6Wc/0MKlOmSy6Sk+Uh5WdRw9DjOm7IpkdVRGvIeSefak8dUl7S0nvDTqrQu6n
LBWmr/UgsJkkM7hsH1Vt3OYGLoFaXvlBcKcm5r3PpsMLtHo39NZHI/ZHDc9oyjE6hBjdceBk9esw
Kh+lTJK41tOLdT2hSx7p320abOXKm+5bpdn7jRJts6qBxZZBUvFiyfVz5eAl7LNj9ckIpdvQD5SP
CBKGYwc0J5UyRxd0AOaYQwijbxW2Uf6KtCfXisqdaT2KDelbiU8+TwA4APdQsivj4epp8TUMG7uA
tpdqyd2YBJidMWjFFF/++JDlpCL32DTJP5rC6HGyElS7FnFCJoBJMKsXv4R+Z/hPaXdV5Y4IQFZj
dbsUWgwRaa7aM6TPI/VUEJVDHDDT18x86eV45nFxBAGTYPBVlX/O0EiaUbPPvRY+fPgZqcY1TjWe
j9jdTRl7qfEtHDgg0bD5pbq1OMmhdb9aTe1ker0MAzRBfmQRCT8Mm9LocM233rEPtRDxcVSre88c
0TgWskF4SM+H02kzHGHWKaPhywXoMG2/CwZDuhUNXVLiUcZH+YH3AVmAjqkjDVrGDMYyLZUn3gsE
DFBMUlM+JV4xXMc+Jskpzy4GaWhB0R3z7KnnUDWDfGnM8in2d5rVrq3yJePF7FoRjIP/HHH969Tn
UW2IhwYa0nAdEuv6qqBK1CoqR3n0O/efe4Iy9BFVjjkMDGiazf9SHSoMVX89Qf/D/X+coIy7dIUS
j/Pwe9LgTycoiiYGYP+CcFFcGhxeP05QDcWzJloMSaXfbRPaNxF+l2KQdwI0E8rW36oPZ2zu7/Ou
X576b/VhU8SZXkVicewKkIScYOBzBgLgx2J8DhqmrIbRpedYYemgJCLbR2LAax+zj3EP19EOvBBi
d3GoJrO3xc4j/LR3KiXcpCkWvaKmbGvBv4IGS89ihV+nmDBYDliZYh3an6V9BkO19+MJk1ltYMBU
BSxO3mtWG6c6BONnoEIMmYUFFQVkzRypTl05NV2QcnzigcIqzGfg0wWiRp54UxF+wVLFuLea6mDm
A24C6VU0MvJlJQKAqnauYzrKURz9hnINegiyCcHdVMlYIRqLhi6bQOIRk5fOyUWCuubduNRRhadC
J1epZ0nTdbX2YY1wfUIfA2nZmsoyrwbIBln1ZYgSvzMouhLBImWq8B/8vDtmRXJf6eXjkOhLqQ3X
gRatrJLtTpA950ZJBvhEHF9LzIZq7npPRW9UYfKWViZBeqZHZnwLWEjn5/QYREDkDFa6zBr1pvuY
Nn06blQ3Uh5BjFFZ2Gdmu2kV71HOh3WbmQul0HYdQMnA051YwEUrDB20l8RcKgFDw4TMrczzST6s
N0kMd8zyy1M7YYsNgumtU7svYWIYKholgL3oS1VgFJXZizGNx8QSH7ogAQYy1ESl4x2Z2CB0Oi9g
wUaKmnRBClMxUtejwK7igmVArVkNpTkqijH+FLHSDo18NMP6qcuwV8sm2EkzGlAehRlEorpF3oOu
lFf8pI06Lhn5XVNiyDy1L7qh2Uq6/Y8+u/BjEZCJRoZKZy7u/sKSMQeY/uns+v3+P51dhGKjCmLw
PveiP2225ik+X1oLy+T3FvYnNabyjbZCJzoJaxfKnnmK/2NUz03kMBH4CtGX7pfH+jd6W035T7P6
/3vq8Ix/rf4ICsgDK/TCI+eOlzpg+yKGmLY55yJv8yvLq1Zw64f2gZLM1bc4OKWltBwfdABtUuDO
cP1rfIXcTmDhyvSO1lN2l3kLkVxKakDosK3NeFM6pOKppllMXro9TQjMuhBbNBLObOXR7dr8vfya
ugUEbNbLiPr9ZXaqzkQI9ebOv8qYOOcirllPYGtQ8z0nAeDB/ticmRQ/YKTIiN4r2FzbyEtox7t9
hQDpHh9o5y2jJzhF3DQnghKIcAmekncsALNco73ovg3y9RCV6za8oUVxCvwLTl4uEw4DxujLbtPc
tcMiRIRBHJo4XTyiH+yE52AAjKoRRZwpSpTqoH6ZhuP1DsyVCI22d5BBqqURs8hFnKEx2fQMRaGv
PDT7rHGhw0UvoGzA3aWv4xf2NExxJeit8mEGpM3ousnhII6Jw8kPrBYLe1o1216iEB1Fu6wgSKUE
HBolOk/xHO5Tjn32RdcpDkDQiIzu3xmAbpjbNQQyEAWnkCwjmQy0AmeOEWC2iykOHIG2V8JLMiAt
5dSTz1TYTQtuA2yZQb+oMJPYmkiG0gbdYLZMZ3M+iQaKoy9J9uy1FVoSU7JrDdSeba778C3Av201
G2wDQG3S9ESKxQTnwrwW48HiMEP7WJ+p9ipGJK1yzomj+SpVpoypM5CmjasQ3GKIJzq3FcbQkyS7
cxaMnb7npYOwDNAK6lLG2NMJtXBp3PDDF/sAb9yWrDJYtnb7iK2ggabHdqZ8q5+zXbY2T+QxDUhT
ffPLsGyP2CCqN34vHb/P7Hl/Z0k8ZoULUcBzPs7F25GSNAKJLnFUqyHbIekwk+fI/pIUMNRH7Ely
i2gSLVixf+DPyDrskLOtTXI8EYe2QI8Xw8oHaoBgvlyj/4/JDpLmyCV0rZlx46bvtgQM+rCxfUfH
Zn4WznJAMqajs0AiO1Ap9mRxpM0iGVc+5owrkI7yjZ2AyEWJNIqFrjwV6SmPth3Tb9TI+GXatY6Y
+LM2YQDfjXD6oo/5y/3hHw/m1yE4CLybMgh71W40V1p6mTO1a58qISo0qCSg9l7mOJ6pm58I0xuh
nw1Pw0m6019b3iR2Nw/mg7GUcCShYz5mZ9mt7swtwMP4ykja2FWb/EjIuUHI0kf8Sv46RCkG/Mv8
iIPb3EoyxvfWs6MVl6OjmK2V9oDrXnMItmScFNnWXvkYYXryEd+jKznCFWGGjPUqX5ORzIaitZMn
VhXiy6wU55o8/yvCVB72iDNLNY5mYXCRPk8EWX3NL+PncC8N9k2DrbZQPruXboX/YUEsXCAsZBG0
5lG78z6Vk//afgEd5RuOEye1S3h6zJbR1nmJi/QGlL7xoIs2dtUG2ih0KNua3zl3eObzEKAGIJDp
rQKQ7Rl3BGridon5nPCNwiuTuSS4yovsGOyDaIWbzSR5K1nJB4k1oYLKCLuOi3uiu+CU4SL+z70q
A7LVUHAQ/MP/jf82b9Y04/eZzJ/v/+OqLCvfNIX9uIWWhZGMyHTlj5mM8s3AlzHPXP5lofx3P6FK
7Mjh6BsmUUXIXQ2u5P++JqtIVAwN8yRDmTldA1/F37gmy7Qfv/YTvz3xefbz80RGnCahLKOsPhMq
s/JrAtgGMtus90yBe8A3QoJ7HUa+TZLwotTbpWgqrsHa2Wwt0FzeAH+H04Pjo+hgSvpQIDqgBlN1
sDookM1LnT5aOcmkkr8V/Opi+PVqkryTHDaPzBmdcsoffby9yFecsijOtY4VzozARwgDwPX8yOsD
6KNdTiVryCmyDlozzwSU5s0iPdQI/DsZ2WZJDEYLiLQCLdnr5q0x2slueSaJgjhT2IZ6B36PtWpi
bcow2koFY+WsXyU9TsGQnFM/QPgfYyCMw/ca0dYYy07rf1pGupO0LzXNHKFBzkm6OTKcJcD6qzKF
LyT4nHzoXopSrVrDu1f7/Gqw7AzGGNsjgJF6WYyDHWrDWit911fap1BngYnepR8wjuGSm0L/sRm6
TSsWq569V9ml96KgvqhcdguLFOWGFEk2jom6TjzPjaVTLuwZedDxVQznweFrYM9bpLT+PuEhFhXs
qTDaSx52zaZDK0d2GRKdQWVvi8xzns6H0N7VurlkJLU1qB3aDDQDhBOlBxZbcKz2Fhfv3OZ2p0MM
VBEZVYN4SypvI/iURj2A+m06qrRpelhUC73Mj6Q09Os+yBPMJkq4lnxhKAmNBCeXeQAbxUAbWXIZ
rTkurL45tyM9IdfuqaCBWJgJssT+w7Mg0OSUIdHVrG8p+42SsPggEpDWkgErwtUpi6XF+hHjg4p8
KSsA8GE1EP1zz36gQ5lA8DLzESO0iX900ulzNAWu+7o7ZoCl4mLlt3B1NBrDenCq8RKOj1Lw6Wtf
ZoC8eKSA4XpgKbH3gHv4NVRXWvgpJ42bCd4WyYvTS6ITqnymDBdf0XogR4IcaDdAg9FlgEKGOcr8
kuOEzatry5KFlBsn72BVncUJBKmXAZD14dYAtSPZ88kL4DyV7MNNaVln8c5AKpHm01ruqpVpXlT9
S7LQMvuQkrqQUi/cerxLij7jlUrHkvX9FMvPBH6vJELntb5edYnshgpCVP8l1AhZn9hwGsMqGqhk
PYacIZuZApSYz3IbJ0YdB5uY3i1Tn0luWCR9wkyPq7+YOFKIaDWxvJMugVfEHRIqIGX4Lkwi+giJ
q64QgFl4bUudRbF+lPXp2UdwHHUUezwvK/FtkXI1yLR/8LBKMxULqzswdZaOzKr+epWpsUv8teH7
D/f/49IifiMATZ77SORZovTzpYWbyDgnNZeL1a/DKsZYrDhBg+DOIyLp52XmLOjSMOD/24MPGeRv
XFxQVf5+cfn1qZs89Z8vLuzfAkNCkAjs0Rk1PjL0JuCdcMaSUEnLRGqYDh8Df5xhlyA+4gcEwdme
ZuCh+SBqJN7lfb2Tpkex3Scd3MlFfuxLGo6Otd/D5AR26I7yUhg+5W1258/AxEUFDMx4D8WTrjFK
fvbljY9c6qENjHVJCJnyCWl7dMeHYaKzbPYd0Jq68pd1e/W2xbkF+AfStdp0e0GAqHdNPoBM08QI
T1H3JEDhzVewzyaQUam8Cmqn5JtYrkrlIIN/nlyl3XYp2bjJjR4rucvOOd/XRSnvGqpA+ID+slTI
w13NvW1Fwvfcs/av2sROknPumtCD6UztUFJl3mqo73rIlGXjJKgxwdEF7BINQok7WyLNtTimoNfo
6uribFj3ebLO9WWD8gSmmXTONSgd7ZuFkS2WDkqF+syh05oVT8ReQCYljelOgA0Xa1eOhEFaddoy
phsnk3ZalkSwIGkYUf/j4402LhdYtcFQYPsbJceeSxNMXpXhkDU1Teu4Xhu9Y0ynQsc24aIARcJ1
GBGwAJXsrZUGLkVEcUaOz1HSd77mRuBQ7uLqMpIf7h2ZPSKzMJ4UTB1EvrfieTQ3nGcFenuSWqGR
Izp/YBOEKkNDxVIvcyRHKtwr8ajFG1YMo7dQXuEIZMsg3XWD2549rNrsr1NHY/UhE1+7LkqYL8si
Q+s9Zq5QPHgyAL8axdm9YD5HfBCMvQrdEwifRvSF5n/4oJxofLoQ3wwxuGdLXYrY5kNzEcsPrJhB
lrGoIbt0JiNlX11yK/DFV45nbHR+yOtvZXlh4houjzZwrs3ttg1WAHM31gZOrLwrRiQpPc64zi3K
RYFkB1ML+INn4xysIIWxie3wfeO6kZlSYNWZGzCqlPHSLGmmD9YpugPvLuTPDZDvmj7Pd0g6X3Xs
lbe49HbJgRFp8cmaAT/Cie5Kgw6nL82nSLkMpi2/Jw9dex880K862NsvOpRQZVfflHvlQXown6Yv
PhsBqOQvwKTWa/QodhfxbNyLJ+sSpnaCiJKznh5nWIxvEdG8j9V9dOHS9tk+as/5o/HhN4ueayOK
v57kRWf6sNYzNa3qXBMnQS+5wof1gRTI1e7IZlLu4sd8zX0YHc+pI1gMI7vgZ+HbOCByRRo976CP
R4Qy5YHXPjrGpCISMAwnFiu6oe/Yhb2A/CsOg3xR36WLcU3vG4X5ZXSTtJ1XIH7Qn9jBTciiRtbf
i4gemRUZg9O4t2NQqIDf20XwIM2Vyn003Kv4WSb7+19axZAg7VawNTB21jJ7afB5YXwCdPXGf7kY
NvTUsgiQk+8riOKJd48hyqKG2biYVLxqCJkYPrGuROGw0F+YFhNBUbvg4I/GHrgny0GOEYw1s4uE
kdhQr3s8qJXDqcTJZ7eucFNTt9jL2/mDIu7Gtcx8OPkMtt1BKPdxy56OARSeMNMNJHw1squOD8RE
mnwHGHeUCytfasJaypcDM20+m//gts+k/1HZlJuY101R+ethLJdaRpq/2gz+dP8f12a2RWyQUAuR
hiIz6+SeP9o+AmplbjNYYfF3f/cS/FgkzWNaXdZMdkaSRvPHA/oxjGUxBXvLtBQu93SAyAb+xrVZ
ndFivyySGPj+8tTnxvCnVbzZeAz4tTkPqve7pcIM0g/VdQO4MSggMUgddhYx2lST/DpW/mObC8dB
zHErcYbUfJ1CZolxexcaRHjh+wtEFMajccM8iquvfDbEHscW6Uc+wU6jkV2asjtL3rQKMlznMVxn
YCTqMZx6zv1xEYoeOa8j8x++5EI6Po0SlJ6uONZGfuimYOcXJAkZxUZgE1wowFpHxIgtVbcIh6pG
91NM5a4I9sgf7AGoxAC4ypO2SjrYcWahqJSwFsLp8sLVaBUbOWZ9NG4U702lX8u8F492QMaHJ82D
RHDvHlCX1MKslvrLabqOHmEFYX2SzacQUbkWHH1x1YOa14RNJR0kEj+K91bby9aO/EdX9h6jYDvm
D/l0Nw4vU3myWhLhNdCkOfWFcEii/Dzq1UbThJvAMlhVX0VaUTO+y6dNFNNSFihpPOSGRYbhtGvv
hDC71yX9vtOwb+qRE2j0XRWWEO89MZqbgRFRS+D4ylzGfFqbjApoLN04okjq8bGZGehu0ljkgXFy
+lZ4/k4XYcSwjc4J8BpVf4/jSgBUGEuaO1bUFJ0FrYSTUqmto9ooricYS8uXb/UkO3PbF+QMuLPS
HjvrFNeATBSAbIO61PMW3OClZMBXsQ0fWiCz1dcEXq1uOjeaTDxmazQnx7hGysUWn/gHXldcl6Gn
2JnyhbHFMT1oIvOBaQlfGYBYAXx8rRcLf2bLJ7EjmB9MryhKZgp97YzjHGsjvZtG71Yi1ySx5Bz2
Dl7OYlAiyW2rZyWR98KGehrhNS7JhNwMDMEFs7MIvXo4vTM3LXTq1JBAi/xeE9FxIj7teWlioixL
IXoWpfosZ7FTG0T6inW074ZhOQrRY9kGF0H70vNmL8T9syZ++Er2Znh6tupbbybJKR3vQI7+tFQG
VKStxTy5jndpO4DNlsuHTs3vjcLn4wRVUgsbPAFld2xKdiJxGPKeMwivDRCSRTID7oViV9BbfQ95
S+QHManOKjWoVhmHUiRHOmYxocltsGjTkoYwDrexVYMb1dXuuQYsG6niXiIqN0F07lnhtg2kk9em
pAoUL0pl4ODtqEQChe9dVEqWI7E/jDSWmWPK+FLJxmzZeEgCs17MQZMLe7UuRQYwneSyH116UfXg
5drBLORNaFSPTZHdhHEiREyFnufJwq3s6nGfF4emq15LIFa1HndrE8K73JiH1CRUuhSJQPZvxGG7
7QBTWFGjrehD3+gEwPU9O1dRjq6l7K+9RrkIQuuIVbYK03Tt9SUYfagLXfxaWMWWhshta5XrKtI4
Kp1Bckxdm52AnkOAI0fG9+9ifMmy5nlEtpuKTxoCIm9ERJ8IMaGQ3SaS7oWcqQhhkGlH6d7Plgfm
vcKUrRML96TuqffyqF7T/mnW6S0o4z+Uoncs7ZxRP08xiOA2cypfx8qUHcNCfqtF1RXVa8n2wUyN
jzTLiVHKydlGw84UbZEWzS0cyXDKglPsD6++pwKmLtmty/PwJNA+hCFexgCcRdi8SZ/vOuKRdb4v
6oQJoVXdXlS2rUSijkh4gLcUmRdnAfFWcrDmM8g4zVgmebG1BIKZoIH4ebgWiQzxspqF+ABeVFuI
WsGZjgOlMVcp2ijLx0hmEZGYM48uBuTNIvhUgzw5wkg85g2SWW2bPPhsBxBEcU88ePDSdyCjhInQ
whyKbF9sZd8iNqmm5rdYyb+aU7SZes4kj91azj4n2iGAwr4rbEahQJog40PVbUsTHN8sjgONR4bt
ostIQsxbAlBknHICbgTvdZgiYCQkU+Lg1oXiLoN8aEBkTqxqG/fdDfnkSsX0MBYSAc7Cvs5DyWlD
6QOuwYcBar5LGHKabBF99T4J1HMOcMkKWAG03rbqLMRWw9XgBBcymRotDZ0sLP7JlEFVY/bACllm
V8zQgVLnL1baOvav36qoP9//RxUly9+QSbKb/hcOCG/lH1UUN1koZQ1NQXsDP/T/VtrMyPkDVaRc
AqwqIWr8o4riJkXDzIYDDpU3gKK/VUWBt/i9ivr1oSu/rbTHaigYeMfxOeiGg5TlS87kdT6Nj4GA
RctMnqJUBNhM/lQpbCNBRxpSgFkT1h4NsJYGs8HTruLsHJiZrXJ5U5h7a2OAcxgrdsaMLU4wRIZr
JYGqFmQ7/H/brhCc1pR2moil7f9zdx7LkWPZlv2XnqMMWgx64pCuBVUEJzAGgwGtNb7+LWT2y87M
el1tNS2jRWVYFJ10Adx77jl7r00allwfhCH11FX7Vk2RM9JtSdEBqugII019KgjwDLnh6g0qPiUO
fO4t7REdrhWE+tPM5oGTaoxFOgMg+ZLqMA2JozdSsNZbl+ADDaLXK8XHMFufGq2JCdTR2KXPvapd
+mLcqR2uIRa3XJ2P66qetYhOZZX7Ebj8eVavsdW+xViOZOIiovibrBJ+aeAgo9aIicntUtY3rbrJ
+UqOEFOFvGMFUd1cMjziJnMS8ixa8hKTty3gN0veYnjG0fJDFqFfdKq/5Pp5nfZqsbjdSM6VehNH
5ogS87HpTUNpXrOYyfpZgJFXztVemoAz4WDKyq1O+WVGV8m6ditk1Snys+RHmr7OJY1W9Ddj+2XF
5j2L5GAt5oOMyiCvvhVg3pO3qBndZaYcNhgcEn8xbYELs/WQNsxP2NhRrzuVvNqttrV0a2/IWnK5
c1evc7IdlmRf5eQs0VIVcsxkE+SyBfUMggZVfounKkBWY2fFxWJyUEaQq2KAPOb3LjyLc+F1HTKA
eg06OTsVzeQqs0GojLxP2TgXPbnqk9Q5Qg0ARSn3+dCderonjfw5tOJbqKBfmpObpGq44Al16qL+
vhIyuNKks/T1uJIUgvTuGiX6aVhFT2z1/TyMP4ZWpueezay8K7g7jV5ITy1eZYlXGGANLONlniRv
7hq7ahQ/Ho2HEudui91/5YzQqYttxcKPPqdKnovDbMoHlf4/t9CPFH6GGZHQMzCOZ16iaOObTqRc
XrXsmNp6X1qS4yp9sXPMTLgB0EAicVsEFGXmqwUXWyerwUKDnj6ZRnmOoz6QFNb8UEChPhyW2bzq
SAwEPqQ0/Bw1YiM77ULR9UuR1us0PCr4KfF0i1HYzgpvIkfntn5WIYUh1JwBv8fMc2XpgsbGaSw4
xKqMXHUIqgmCu5U8GzobXynYoab5UmF8pVFxkVp4oqu6L+azUCLO0ARPpwIYcgBTAv0HWkMFEThC
R5EeWshQqShmLvFxcWNAusqke4NgBr8N4swf+SjAswROMea2qo52SbR7rfWOlA++hih22NIqjPdh
ucEjrFBoDMVgy2kWtDU4Mcs8MF+5a4LwoRkTgdCKO7VktImM+EXuYAPRCjm111WTXL3KlqDJk6O6
YUk7eAnKtewFz1JpiopANCivieeYfybRQsNvvKxF6hn6TykWzrUgevGY475KETaoS6QE1UwTKqcV
YtaPRoC5RqvWADOTxCs9tLC9m5NEOcSQbVp2VazvJzbbhVwsQxsPqv5I0fPRFwuPAolIBnreHdEo
lUxWd5KR7DM9WjK8JWAV6fyx9AzxZQ0LWEwYUTUqx7YLEYNgrdT7YzslbjGn7z01fD5rrlwjKdHy
I8XJQUl/VciS1NS0G6UjHajj4TI9lGg/EjRqUvJZNYK9aFxR8tXHMJ19JdWONP5Pc7nZEwnTqovX
YZzfhjL6zEVxX5SM/nIJzwzMERIphdQ6DiVHvDp0aqX/HJXxbJSopoVofKIA9rtMuUfGfO7X8CHX
cwABylvk5K6AtoF4+wAF9VMjEwClqoDPL7/O+eT3feYqWX9YWfKGQbnXXM08UREkz0Bidi8Ibtmv
bzPM5FTuP+uKtpIwcp6efXGzlxS9lxYkWa5ad2i2REkTyr1Uc+ZYr+FMsE+F9tMIb2UhH1oGYJsb
RpAyty0jp0M0UzOe4rQE10YP8sYgoGv0IgPTjji+0OZ4qmQZrSUN8jhBrD6euWvbTLt3CxS0PnbE
EK+dQORL3jyrWkVTgJDhvnZWLteuzV/1pnU6QqMibX1O1y4QJ9XO5eJT6FPRzZri0XQEjqLxyVOT
1Rh5eyJ7dQxVgzSKia6gQliVyTHFFJQg1rNvOkWsUIigNGFNbzCOfrgiEj1x8nWW6F1IxHsdAhEy
UFlNqy+EIgNiGgc1sDJWGGb61PQh6Q06piDHWm4QdDO4M+GSB0qPaVeDPUIAWR72Zysrz9siv81a
Z/WHVK/nVnRNQAuq9tqMdBlbL5Fat7PQwQJVMpFi6OJ6CIkTCg1kQNV7IiP7EK0gFhoUQCvzWMa9
c3sx+8fM8soGtdNabfN0AW9jH2pyW0KRlq0r/XEkSv1A3+NFXWhX1AbKGvXEBm+3lX4bhBKWiXxO
+wOWyCMdEhrp0A/lM1YNP+2UYxrhZAqT1VaE9qAWEvEldE0JNwdLR8KXquVEAEUMW1Y3nWhVrr/6
EF17+WmaLR0CFrKs+Fo7gETSKz4/7t7PjMSvVu38/+S2I1x+EVylBqXE/K039y8KZkrfv+EaNCrb
vz3+j4JZ/AcQbQpcgjH0v40E4XKD3ZbRjVBRS392AOn/UKD+o4y2UDvrfy6YFY2RINAT+qPYiv5d
/TqCl78XzH996tvw8c9tx7Wp2rAZ4/gaC/CV8xibvY57uR59hUZhFcX7Os2vksDgulxvC+rjYVk2
VwrucdboIq98i2w7CRyI1TQv66jvlHXeKcXgZBbJVdVCUBNExUWNz72I5iEejvnKyVqAxS0KX0qE
MLyzNsBghPzpQ5DhKnI3ZOtLTXsxtEx7MNnQUb1FQn0X36k5oCX1IoKClpLAHNDKD7W9lCbhpatV
stcrcMpU/VuEaTKY0THaSdM8EmIeKTZa9idaRfMSi2w8rJmGyYysXsMySCzDjZXcFTJ2wVGg96RW
hyxH7JWqoAPSpMTiXMgNy8EC1sz6hsa/cqZUfzfDYrJzkVaJoTH6I6Fo2Gb+oSPPqHKMKPcXKvh0
iLFNGm5TdSkmlDfTWq7pCGvY0E5x+zwn6jd4UjpDQdb7k5Bre6OYj4WcnyuU29UsfGXxdOZSMuw5
JycuTEhF06pW9Rp8O1vxYjmDPAbrZrIxrPYaKuSbTiI1p5j/FDXRU9RwsM3JeFX6fDh1uHmcQmZ5
UKMViN3YQF6tAJ9nx1izXupq1ey5Y3QVInrNsAuVA7JgMQ+0NTqPIsANM/k5TlK4i4Z0nxbJS6iZ
HAfwnMrGLgEXIJXha2roV2N+wxlxLAWidJmoxXF+XGZw7iKNuyL32rJx42i+TmZ9WwmkKuGlkTyP
OwsaRoTLfqLrh+AodFKYbElL/FkxPqWTQqRLaVdyvY8GfS/EHw0XxAKZKy7PDS3AZNmlREoVuRDQ
OrEnPPKdNNqtRDSY8NUCBxEo+CKhJBcMAStX6LDIp3wg8q0VML1x5jFqWDlMpTVI4T0Hl4VTYm5u
cJDWt5j0YUvbJbr0upRwBgifSlSI6uP3XjCfq/hnSa5R0RcABMmxEfk7xXXUMLlsll0XmUyeuN0M
qB7lY4q5js0MbdJ4YpmfSV0WaO0nkGqljPSKqcd3IDghzBOLMKl+JKerxy3KTTqRXicZlRMKZPxm
/d6McCYQ6a3KWDgQOLZjfS5za2cOjKLMyZPZlYG0kNEFwkD5AIDk1XnvRDq3NOGz4sGC9ynFn5YQ
OlmYHtPR8FstC6xoQxsV9FpBzgnDN4Ek1nqCN0/0MsOsnGuwQ6bF3W6bpWwLnCCaaf0mrimBGcRF
WLqfGkz2icDph5+G2t0rXk04LOeKyDRcqJ4ATlYnhKxXUH3SOJ4N+WiiEFZzMsmj8ZRLMZvgZ4p+
qjPgLdafyShqnkBwYTrKV0N7T9NmD4Rop0I4NZkdCnHsTdnizyqM6shyyjIKxmk6zbrgx9aC0EHa
LxhFeuR0cRYd58Y8TOYjNXqfhuYjqy2iB62jqdF9Y6ysL4aT5xKTEOYN7LCQB4qS0KWsvrGd/+rz
kP4T4pwVcl0+TDLHcDTmJp0IMIwgCEOJZUzuTpNSXsqIwHlFvAnc8IrwHWuaLbaTW3droEDCmKfG
Hy3anjniW81kwEN7G8E3jjbKtJ4qoG4Nu45VV9Z07G7nFlRi8zWE4nOpkr0rl2T6NVzJoBBjxZ4W
y1Gn0Z8EUG8KIemwB1V12g91dZpYwAV4m6spufJcPgoi47e+AJrxsJI4yv7KFJTMafHSzhLgBGCd
0DrMQniO4sYdV3GflyryanFXUwmXOmMWRU5uutx0ZytPBPDAqcUYyhgy9HPlS68mboTuXUkdQ8q8
AX25GpP9iWugRk3CSnJLFtWzeg510DZqvfWWUvycyPicqg4kMUkIsb6LkUMrLUNYpSjecz6OEUfR
PCNGo3WQVlJgSC+jRAx2XD1XCUFz8RtL8GE1hYu5xAB21eiXWKfv80BrXiwlSi/YQPrwURf1Rzul
vhGZThqyUOUUeuNkneN2+QGg1Z6H7KXkBbSgh5BgyDPz57U9Lgvp3zHyao76USsQTJcdl4JMWDWX
PpYO3l02gQCSU7ybkdV4XUPus2Due4WeVOFZysHQtC/NUI9TraDEKPf9xFCvB/ESUdMpZbPsxbrW
vU7GwTDgAdJiJKHdzCatCuG+yMyfC9783rzHU8aVlpKlOgmI2LT0asi3dnqxOAA33MO1qbwVmnlq
LJH0WZEQqnJwciN3GrG65uL8sBIBrrUGOFNe/HakzU5PYinWvbGRXSGRnVqtOIV8PCoZZS08kJbw
3UxqYWUmCPeCTd8mVtKpF0GjTNFtTcrVyYqGs+pyq5vhIev9e9InLIpvi9K5BsfFPmHjxwRszBgM
VkzsQ+GmkuiKEXcQkGXGa2ZM0+WIVNdW+AiHBrW1/EhEBAqksw1qejZ0OCr4kFtwAOGsHKuF24/n
nnQIZ6eZw4N1oXsA8iN8qhSFhW52BCp0VULgQ39cwVw7lpJt1vc14eh3t6rJjvLUs1IwBoSzAyiq
yYMk9a0SAUUZP9PmRU4bmyOqtcY/R3rRSYrWmzRbMeFInA9OQQWjScQLijFwVtUtqndl1B8N2ThW
FXkthoyWBo4eT59dOjhVkp3rSPgWNQmSC4lsggouQjj6Y8IK3oEyySWvbBiTyYozkTZmDVZOXgTB
Htb0JRni0cwoaiKKi10bn/PwuPQV1K1rEoGvEymt+gbfcWi8ZVGx78XsZqDhjVRjL9TabW1nr+9e
JGQRhQlhR9TcQglS9Tkb5KAM2RvIt7Zbpi7Wck+F6qQ0SIINHX6pSssLFlMGL0UMiSPRDC8MWcJz
Yucl1VeNX1mSu2P/vU1R6dfZ3gJhTHstc8yIFU4tpfMyNys6kBewwnbE1Kif3ilKr42MryVE59E2
EyUXCU3SuPWY8sifBZpRpOqGxFD3eeb18XzsS8a7xfA10HvQw/9sRYWCX0yC+U9LnrPGv1ZUoHak
o/5XRcU/Pf5PRxswd4QGcaz5W+IQXX2wjSaaRv33M8ofzlzEjkgsiAuUZRTz/O8fowDFQEmvcrRR
kGYavyk0/g1BhYz+4u+Cir88c5NX/ueTTVS0eSWECeDGlpbLFPpaBOW3uEU5p/pQG4EOSZfSwgbJ
uocllN7szBpNiRWRemXszRlfJDLwvVGlF6ncAMVSS94FdtK4dfuQjJNNvoPhfheSC5L27WmZqu9d
BRTLCOnZDGxKVIWRltNJReE7WrW4KwvqFVVF/mSMdwQTCA3p+2WUm2Wu/Nhu8lztj51OkM0pjORD
M5BMS1WezuTby52/0FoRhB8rnQzcqnY+QbTCK9sA5aqR1635XRZuivkukqVId+47TtyzrOTXdl79
iDl0ZZIhUsmnZXnK1Bc9FU7DsHFVqXlNtuHZQL15nEDKlc18aTWYtwkiMbz2gtgfhhydaAzJXp28
VHzUOP07OFUk57ItiKe+eNVEatYURXr9nhDhbpTFNYYSUUt9UA6zky749Jkk9iXiAMT2A2Uj77tK
z2WsyZfv8l1E0tP4Zsh0zxChGwsiPjMQ8ArJifxcmFVg6YS7ULfHKg0dJQ9iJIKIyamPgFclooOH
37EGmaWoZb6cn1X8/EMy7OWq8KJWvSfieSXzB46D12U5HZkIh5zmj/SYh9IKoo6BOQ05jOdkgRLS
S1A2uVXHOYN8VgzHumzdpVnexqajUac7rdURosg4oFXusWgyvCRNvLmZCtHyYfwRkWulo/Fv0fqL
YPSk4ZIojKK7pzD5ZhDNk6fNbTsZzgptOK8Lx32GUm3QeRHI3ySAdbOImC4b9urwmLsnyD6AqrRd
tjBE5awlQx4olWU/JLeKwzIJxoEwQ8JO3aXHmTSKwMY+hehllj5VETlp/x1lBNYubAHg5hDkCwky
865gXr7KhRsv+bOBFribp32ha5e1U55XBCiZRTZMHLpSOTqrhm6+YF/X55WunDmyn9CTl5vGNtVa
oDwiVE+gbQf9XH6ZGvOly1e/U1vO7agCe4SHmnrVmOPTOk+PAiq9CXFpo+pubMSIF4v6kISAjSBT
zxTyjA6DpIoxh13CWqAoin3KWl8ggqdKp9dwINm7RY2/mFGwaqSRY30pkE3OZg0ngxRbxXSsRrgs
1eJKeFeEUb8wOuYARZyPiaPPNA4Nk/AySokUw8xGXOpizNRCRdCRbkOULjPydjoPw/AfLc5j/4Cr
BVmUAbC2zX7/310ykfgBJsB/3Ur+6fH/vZWgwNvUb+q2VTEf/rNTGgawSGqNjKfht03h/46VFRR9
cL4kMDqa9LsC7w9xHjk4SPoMQ2Or+bfHyni2/2kv+aen/pe9pDWmlLlWfjXiHKw7HHimJjFn7gXn
Sl2NtyUOrzn+T2nR9si5aK/qKzr2wTXoHIij4a1KdLKW5jJBDIYXRrVEUwqNk/WjSCioh0iws2Xg
uCF9NdNy1reJKh0bsVKeymp8LZlbiqHhLZ11NtrkRarT5zFaTmIfwpRB9yULW/5dZpu4j3tj/iFm
Gcfl/BSvMfHEVu2OAvr2rPsYIpLcirhAkyx/YCah6Sa5yyogs6JVF2nzsQSFOEehr+QWVs8aAl76
irrNtoroU0RPVXL+RLrpzrC+QbQwoWwAaWGtgjGgTc1Pk26e3C6+UQtupOs05OQf3LfANsP4lVHA
qRwJNhnRFZYMasI+SKP50C/GfWKuXYkruNVbEbcHyayduuo8U5J/5EwNymq5dRXML0U4xUV7LxpQ
FlF+HIrqJdJ7N1JnGjjSpddxdOrsSxG6FdqKF2GovxtZ/Gst2iAyYm9JZDoWnEYs7VymGnMcBWDr
EEx15+ozg/Fa/Fri7iahzO6lzDESEIxrdgCC4ky14Cvxtuodk6iCwJG6TBB3k5g6jVJ/S8ue5lmN
Bx51eF05Xfs1GcZNSFJnJRlLmK+JsTrboxaQhSnT6rh7zcIH0iqjG92uUw4NpQLT+6CMcicVXtLe
dAVT54O9JdKXSpeU9xpP6mWWc7slzrfsUk77zSk0DG8sTfo8IJQYdtJsad5WLGhLCHa1LG4tzT8D
3VOrRZ5IzZCpC+6Nl3RCJdHlyOey8tinDLhFkuHjrwx1jzLT3CMzVaDxEvWkyGcI1+lFIujMTTXo
2i4oJESahX43M3wdvbZ8Ms57DGH4FkodXZntpN8ROtG4OWGDvHjgbzX9S2hucGVLho7qItFAoZ1G
/pMqkfXN3l32+SXvTvman3WE+6gquByKgk9zvWYMbquZHpPcnurpvWmyW6oujo73rsGq3ZFjh/tK
I8Kjw2NXWTPyCWtnDOCBm6+2fTG4PLsRGwqOP10sDzJw3oxxcp/Fd1G07CXjOUrQ8AXhpUwLJnL5
nrGgn6T0xDegZJFc2MvcPO2DDjbWvBRukhevotJ+l7Xpu9RypBeW0OUQ4sRhuZNL84xU6qw1FoMg
jq2OObSHPHxT0/EgxMUeUqu5dQmU197EbTfE433gKTcoK4YMlowaso+TyrYIbqosx6JG0FrF+7GL
iKgkxsBYrlGNYiozfCPHeAmAVhmqz06NbAWRGRo6oKYJo/vldaJpugglnUeeOE2qUZcEB/fac8qk
PEOGl464qdU0/kraeZf2AgwqsngXC1R+vmfPD9Q6DUb6IRrt2H48Kz3YFRMwafOrw0ooq6eOSVxa
WGA2OQZS9cwNaIk2cQ0lAn3XOWv3mVef9fySJqY7bq2mdiTnmml8+1XKtOLKPOhE/AfLYMd1fk5V
5ZJrMBL7CAZfJu+thUbmWAzXEg4Yc0i6tEZybYsKMUGCSFj2pdmVcz+FJyG3nzGxtPkqOKJ5XSL6
lCaY3bYnpRalaIKPJ2p+MKMkFGWyl+ajoakpKMppQL62aimjsoJbGXxftevNYnVmdZhVNKGUIqiZ
9mJfigH0leqKKMe6qkXIxNaUrnTsUENIpWn37UJwkomxp8CssApkgpsz+NvSs0Tgt23E6ZySLu1F
6yORBoafICQ41Ltirt9jVM9iojkJio2pxNGTFPFZmauvZh2R7FZ0kXatbsbrf7BVHMAe2M6NYwKe
VP3/nXAhkv+tLPkfHv9HWWL8g2MqE3F+7nZ+5pHTV9f/7/8lUKX8Q1FguyBBk2RcBX8qS1RMgAz1
OOJKHGX/MrwjTk8mmA8rOaoUsgn+rTg9SVc4Lf/FNPC35/6bHO5PpgF16imPSjm6DPDWphNylfGW
f9babvmpTMfZk7vdQg8vyWnJhe/mRy49yc9a/5qRDisycn9BOArPpChfN3h2U/JXDKkOEbH6x/xk
fsBTGW8QtRuSUCFpc59uQG6g3uEr+GyY0vVOx/lUHIFoc7hRmyP5s+UGCbHQDz8TTpryjPg9KWAo
Ji+GT5LsHL+PN0N/Xd5rrL3rcWL83pPZV3+fwKyBb0GZb6uWi2dXVO7Wz3J0izckp9az+qiC/FQ7
ORgMM9sJ5Plu8WNM6iGcc1Rw8YJHHlY4O76XNt9lc7wlyoybKPb0S/EmPtjtHWT0tatfth/pLLWr
fOcAnN3DS+7XL9Px/hPRD1SPye7cyuUZ7pNrfV5+NEVxkjq/TKod751q2YpR/Eg7KCEnc+m8BVkS
JC/OtJJDrh1nK1KB0HA0+aMFdSLhvh/KfV37M532ZcfsJZsOifXAzx0ejOP6Zl1QQYDUutLs2yir
B53yYt4Vd5QpbnbKnjkNpZGX/EyYEmhJi+1/Oy0zmLUNqBIZUT/peUJEZhIMaCgHs3O05mkE1ILR
W0XF0OBPthA5pQmMO2c2dl3FUQivVnrO2geQc/0Lzno5uPQUZD6/2UUixN4WyOK+fibp4Us7ZlsU
FWlIwurUT1sAUnKUXcXD2A5dv0BbF7uqL/u0gntPPJR70U4e1o6j1GV+zhhZ8Ap7d+5dRd5J4iW9
jSdNhyDETj7uEOVrJKCzZDr6/Tj8UiLSiSIPkYLQfmutD+arZrLXMDIbyctAqvvsIAtTDyoxtKDX
Z16hZYsYKPXtc+CKk4lsJSQJ8E7sjLLDmmp9g0JCAx+9THdp98ieQPa0iGE+o4/kNXqdDtWRvvNI
JbY6rODWLeT6omRyypNK77c9K5Ev/wolGJUcZr8pEXa14aBQBsEfH+16uixsaF3OABlOY0lf6csa
obqSQJWsB617E7ago0M8tqhZmGWyvkvSJ8q0rLjN2kuKd+S6EOXaDm8rL0XDzH5Fbp+B3o58wwVT
7ZHbGBg23dJdvvM5uTuzjTfBr07Rc3iNnq07B2ZPOyQ3otYvOD69wVk88sd2+hVsgx+dFK4S8Wn1
xwM5Qg5WDU86GD5qm+fiOXs2P1GpePqOqat3wnHLwN8DHb4f+D0n0q3tcncpd/Vu+xPuLh+qF9mH
y8sLXWkvc1C02LSggtaHj+DmJD5hOXcul4+QVKbZrfajC8HbHpzeHTw0Yn7j8AltvwDAEQWcMx9a
V71CcrKR4Di0hnaJPd85BJwg5ruRH/mWnfiW+xDs2APGbBNF5aXO71+ML+zSI0uCr+EBmeaBQYZg
0B+/B3dhsnCGF7xS+TW/rkcAEC5tJMfcWw/1e/gzBD91ic7kSp7qowGAP/P7oD8yV/HnIPW2L+VY
brFw9XXEaRTQ8z8mLtpap/GjwxwUfnbuj+oNHI2t/5bOqZ8yOP/qvj62QWbLt+Ssfsfe+2I82mPC
a1GdMiB88RwGmhsGkQ8Zn0+5P5r8ztibg8it7PXY+AxevTXYXmTkFn7hm3sG7Xy34RrEaSpnIPa2
xTWyPWvB7YOMR0N6P4a37EV4ZOf2R8aric71m3wzf1K2fC/fwmflojykRx2EHueam/VBQOdVvPYH
PAD39TB52V7zm9Pohtfs2fKHE5KBvepN+/6iuFucJj3DV0pMdwu6aG1iQN38oB4p7Ii8oL6yKTUd
zjI7yeYgy2U4upyJHZ1L9q2Duw8mxAkDca/xsY67DDj99nYLF176dQ14Q3kbeDFHmjf29qFs36fy
kn//PvMmuMWZY2ww8hjcnw68VGfctQG6zUB5lEfKtICci8DiJ4a34oW3Y8+w7bjFnm6k/PmQ7LeX
yf1Dn9GOP9ZDthc/t1uCHtKOcIDf/pB7x1fCJ/q53Ybt0bJN50Fynz0GsbON2XaICA58PF52p7Xc
nVkflbeace5ArB4NPi6b3Ms9bOl+t11+w1d2lwI+1e0z9Sp/DbC9RO/h9+gusNRjlfkuPPo3nmsw
Bn2g7xM+apTQLAHbM6/djhtmtOfD9uwVggXQIfDmji7njUd+Ibv7Q5pQYHR3Jn0o71gFVleyUQ6w
GoDl3rNU77ebq3cbh33E5tBFEoLhUvnznm3vL+8q7+t2qdXwMSpHq13zZu63q8hyt29MuGNVNiZo
bb+9X5jESZ2e+HWrq3pcGeRNQzBxiTTz6sN0Xc/DU/St8spD4fV+4anH6lpdKcPh2sK+Yr+wSStw
JJcmtCd7Mw7j7bku3sTXtk6N26f02x+LK8WyBVtwQ0dwY97A6IAPiP9wO293IV829+7R2p4n99Mn
hEdeqeS3rv5UnMwngu35qQPvncTXtuw0jsEHvN1CnHR2/Gw7dGIPwYmXvBfwud8QRvjbStBz3/YB
0+7tXuPpoNp0Bq9lNduumoEfPNuGz0l1L3rdSeSllJftPaHD+LzwDhH0wUo4uoQ0sGxPPLJ1I4Ib
Qi/0Ita4z9/fUnU3eb1r+PSS+RG0HFhFQaG73Ga+GCTUOMj5YWiFrmnHPuICt/UYxXvLId3n+/ok
8sK+Tb/4TyHtwOxcWwWrNTk6dl0cBIJw9uiVY5kspyMqBSm8wPzRCvC5HhIemGRKxjTdHvbWoU54
iNOu+767LOyRmKKpbX4atZ9Nb8Vebe5G+Da2dFDSA95GkkEgOnfJkVz79M1ytxiMQGDrRzFslc7y
E+AEiRj1L316EvL+ZL1KpeoPvGW94piAM+EAeUJxmBI/R0xgJId0OjHY+AAZ0PWuXr4rojeXBOgN
yJ78gfUOHryIyUNcOArNn9XrckBmZpNEAVGVztpTHn2hZeL4lfqhoCV2+ZmlT+F6b0ovNTAcDQfS
5uIXNEulKBCe0lmnXsV/dI3P1JMcsEPzeRR+6hS4GDPlJDCFJhhnf5hPOYp4c/zZ4+nORYpo+Wk4
qVkc5KuLGAi7BZMbOb4SxKG6z/7DL48mRWK0uxHZvru4KPzPWeNkWHW3cA7+mOJp5KiZQYy+c25t
6cAVO6YUoN3U+VYYO1nem4rf6c6SPjVcH4qrB1nstponGkGGIjqGBrSrPyanf92uveFkHAR/Oq1u
9zzs1w+cWK7soNIhV2gDkq3vHfEt65FhOqms5NmjICb06KCUDjbacx5wDH4Xy2dzeOsMMg0B5EFz
iJRHBpXvICGJ+D0JGYPoNkWT4J2FW/hxNNyVlzDcwLMg/7SXDs5FvCcpGQmtFJ7Wd/5dOo8P7WV9
B7bHNXjmL+FpvLcH7YVqtSUo2j20h8ZDy/uJR9FjFakGMHykoNGuo89FmrKJw3j6hui3R8sFgBAe
It+ZIYv9pGnX2xChNwYfjdonZiab/j308sDADMjILpoOBhCr97x9GNmX9oLNOi5+ijrwJfI+ky3N
flzO83sCI1Lfm0HJ5YeRGTYA4VHbKUX81Us/Y/MXJLfu0B3QZ/HBTPdyxgEIZ+SaMuOy4lNIgfwd
n58zkWf0kM+MIWvbMPodDhqgcdgW6RyvT/wjTJ/W45+U9lBbkNf3pE9RRLnr08Bly79Ci9NVMlnA
VH6uTyO+EfBR1i3/xveaCJ0Po3DfflhR76YYqzNJzVASYxq19/CL65EeG8+dO2b7ZWd+c4Jt+s7D
e7o453XfPTTPPICses0uLWU5xKN7eorJduankix9jU/SVbpmryQ67sv9t9Ep99WHWh3T5+ii38tT
epoO65UkoXedFduWztvnsV1qomyP996AS+70XGAjUqugJt7I4LK2HP0laXe8lgjxBW8sIdb8svw7
bxBPtKYC10tHVr7xZkz3/1ydMsd9RYQni2bXUnVACf9qAmPJmgin7s8TmP/h8X9udZiKoTB8oePx
W9Piz60OHTCRwv+P7FinCfHfeASAtIyEJJjK/ydr5Y8BjPIPJM0gbg16IxvS6N8Y5RvKBr37a6jc
X163TrPlz+OXrJs0xtCScM5krgbqktzR5psUvysDZqbdWnpjf8b8QkiQuxVrJpc/i6rWfYzmm1V/
yy0igOltjOS5jkcCyBZn0+NjqWEHhMFWvs7mGRaCYPwSSsFp4mczeTI6YtDh6Ne+Nryx9usZJAKU
zf/F3XksOY5lafpVxmY9KIMWbTYbKIJauqBvaC5BaIDQePr5ENVZlRXV0221rYxIz4xwOgXEveec
X0Vo20l8Irc2p58m1v58ZwUF/1TbzzB/Nj5yqUPT5zGpBi49mNkS3U4qfKrjQBjT5Bb0/zmiWuqe
Nzne1uUCbhrlGtTGheHCgspwcVMQ8OvzRAPV/U16b2LXtNyZpwjga7lZwbM4JckJBfG02Ia5UIi5
USYyenNkwv79U/UkV8RE1lyUyzFfoNkzqCeJziMYcvIxDAjV6z1cW3UgvFa722q2dUM8YaeDPxEr
NxyqFcm/wzLM6G8wiLrb+6wkDvJUxzf3VmK782Uk7yatagWNK0WFtS8oKYZORy/uDxJmCFIwound
dV+WD2dKujCMytNTM8zGBKzv2LuxNEOmOrcnBj/gZXeKyQlFPJ64JNEh+IAqS9ImTq4TCqNzvsx2
5qo83LAffmwQrGNiRTocLr+HEvtWHG/GbSosbt/5axFohPOyWTERp7L6VrelC3VR3uLH0xpwzGw4
IayFfI31gAU302zCwD2NdDmNjfCZiOxG4Ni8ta8Mm6PvAc5tpy5QEWLoJPMZn+V3df73nU8rdm81
ZRIx1wwd2tyB9uDWODPs5fMcp7cjE056oypIpp16rUJanv4gYIVLVTyx/ZAUkQgLA1xd9fMfJIDV
kfhtQ9/K4XfK6w4fE3Q3bZycb/x0K1+VP0XM/7J1oXUuyT+Mk2auB5hd70vKlWjkRRzPdXXLgAjd
jhfpgURCG//pGmYa7+gghfKjxT32mmsIgVwwCNjaAnq5CeWk4URtc4J519s1gXm36By/XrLF3KH3
r5j6rYxtRPuBzpR2ixLcaYLwqb8OWP9BQkndl82uRExKuy85bEAL2dew7MUzR+ULXWJQHeqltVA/
3xXnYcsUztFGERcmdA6Mf+wB41P1scIMmEMpPHZzJFrlintJqZ3RPCnlY9FrKol4ex7Me4V4fxG+
scDk5qe4GwMqKeZAX0ZNzrFLsart9C/TDbcQGulM6c/VA7aaZBtvTQ3tvG0emo/b1cRk4Hv4uEOD
+Jg+CifeSx/SB2yGNlmUtwssyEpz7+9t67xsNovPv3aFB027RFeFicnNOfbgHR9duZGStRm811z1
mD/lvnKJoaSuyLOYo5/plOkAcI6gHaEDyJ/FJfWyWcM99KTdgO4PNy/OK+opK0shFXINO+maz8lS
gxLsyDkVPyWq9RWmjDbWUp60GukVkG+54RJi/V6/lGsFAfHa2mFVwTxg7tjGwygc7z+1j43KxiS/
FUanbyauXtOkqigcL1xbCJILjdJCArSCdbS8J8teB+LC5Hk2IKuwYY768lym4mYSSQCJM6guW1H+
CSUvxTxKJ18QTkVIvnNLkxJ7xMkvyTQ44QNw29PRueVKI9qdAS3rV4+G1KnbO+LaDMUm9iqWdU6T
nz7CGFSgoiMrnnCX+JXBZYyJ2HGuTSUo9kx0S9NNMfjNT+Lmvh6XxvSOQUPR4Y/8UbS2Trr57ZUB
qPyrBIR4OfeilNDoUJZU5LhXQwBlPoH31GRT6s55K7a51oNV4TdH9Fh7Hk3Dsa/P1R4N2Tvm0H7m
c/ft1eC2noknLWOP/iwyuzomND+kmtjDrhk8pcJiwaaGph7FuyZLT2qOj/qRSpJ6GwtMIuRx3A7S
0vkpORQP5wdhHpmkquE8yDapPeazzOvxADqjmn58przN55YF81V+059ysqCKLbkkeHex2LF0lYMv
sCJgfgrsPF0r8RLmO8BWh0KvZb+kpGKZ058smYpxVHrcIr/v0qYg2cYKVGaMbnd9CDY7ECCowlEx
oE35becLwinXD30q2SF8BqYMhKnWhMOjotYWVPZmtYDPa0vqS31zlX/ndDz0X0BBBom8iiFCs0RE
9f9nxszkx3/Wj/3+83/UZcREGZqOW/FfAag5V++PuoxvwX7RZkSLzJXf9GP4OmH2KP/diPIP2yod
pg2iVAAome/jW/WvlGZQdHgD/1Cb/fbZldmR4U8QVJw/hKHOjXw/DDs0zziZBMuQbHUbyT2ZiwfE
yn31lhrE7yJfSAa/HhntsZ8nRGbMoywWtHGvCJNfCvvEdGWkyQODDVHwZFTHaoKlR2TkxDTJFGrw
DwXqinfFRd5A7BDUFdIt1lDhE8iY0Fym4O7LfcCAwBc1Jzom31PQ4orHNvrSrh56EBvLFtQduN+n
hS7QvoQeOZLkjjZ+v6rmNphSwAohVtuEH5FtErGC7svqYsXzWMXa9z9o1PQF0mjqk+mzzzzAfmUP
aa5hXstK96Q/FZp9+4YAOei5gz+gqV9DeEDYMTUX5hykZ9V9qjmy4mnePe6JBGaiJK7ihO0oKlts
VeiUUnQq2VCSQyosxlHHfyHa3zp+ulroit0q9nRi9cT3htKwxFmzAH5QF1VdP3W4LSbMdG4m0vaP
5sNIYBNY+VOE1B386ckyeQPM76rZoL2DFLiCrN9tjFds+bEXhGhuBuo7kEnvpRfxR0ZgKnjK65ja
d/14YPQHB71ug7iz2Jow67feTSKBQUDg1cA5FPDwd/nrGlEaUgY7g04nnSk5Qn1DLi5yfej2RDjc
D/y+v5TiBVDfA2aXgUl0JLC3w7QePkysfCmkg3uDGSUuk/xmroHcQ2IsRohqBRyBG6K06vienx4M
/KyQpTAAGVbSS/hNthR4R7JN93NgMyhAfZReyGaBatBrPGhRItvdmde+2NzJLasd4wNKJNrjRYTJ
H4Ift94qQXZqXyw3XoT7JABFJcn1iJ0uDrsZ5WVAC71S7ieReXXmmjHoZMgliPix4OI3NwPeicwT
4Rby6VLBwf3szvbkKLAvSYB1ML1Qn9htGRFtab1Lr2EszsJeulemtNgrY5QhQMqk7BzfHpRQoxdr
foz54SOoU9/kNnr4OH6gVBO2HUjs3e1dHR95UBumQM9APkzgZYaI2VJZMO52LMqx3iVtlfqD4GJv
HgZven8eQc6T5L+iOhKjSYqpzp6LinnCmdpXZEP26IIIzdjMYZ5A/8KIGGny35W1LT34047JU/Lk
PgPNoPcnB7CHX6DEPEYi9BiXRcofixNIGhwFZBnMP8XP7Y1F72eb9tU45s8ZHrGMu+3vxHm5zjDT
DDcZv2bN8xMoi/mlOZEeLZKDsbgPN5p5KjMPPsCV2gyw6xc8deNxM0SGfIeKtfGuc03K5FeiVGLk
zXPxBunSjsMKfVGNsZeNKxUymJHgjcFPf+pPibEwXnwFFxYEXltG4O96pAE9zJ0hXhoMOljqNPul
9DadM+0mYAUcmRgmE5W9EeHJcO1u54HzPGyecQR1qX7NFRleu5sCL1ryjdfiASxmlwekQy8tpsoq
cIgAzKDyywYSoMSeJ90C1S4DT8c4TRmR48g/y2B+cOd8zqNrPreLpRW/fs3AmVebVOefun29bk6U
XVyCJQ5itpFu9PvRXzJsPfkf3QU+Wd1t6AAdiUjhfF+T0k7qBMDG6TAPomv3uovBrB/bQcXGy+ll
TwwSKhc8Hdb3zH5arbzNrl86TiD4ruM4MRElhzjQOCNPcaB4ahO8e5urfdjw906Q2E+dvfCqw+oY
9HbuBCuP47LZra67x+59Zx+Kxl0MvHi5Pi2Z3x9OeHXay2978fKyOZ3gjdtvH5dlF+B3Htr+2+j5
ywRkTQ+/9AMSSk61fGaObh8YO7vahxREq9qJ7I/Kfqvs+bn4/wKQn8Gb/Yxu6OvZLezt+rh+ZvLm
7k+0lOvLHtPPPYjHZdu+Q9lz1utX7N28wYVMZovP1mV4R0f6ru6yr/tiUjec09yTWEA63nLdLVi2
Tpc9L/iGEcIBAe7k7P3l9/ft0qwPGw8vMfBiOqUF/ZII8KE8m3dvtwqO590IfdmT/WtnL1+8q87B
EZwZKKq2w8vwER4xGBjWMx5ZLQgtdxIv4Stmzh7dA78MGw9kW+BTDhyf74ijNX/sC64WtupMruzI
juhs18+Gvb9wnHmAgL9pAU7/xpGReFADco/NOccns1/3/ilzYCI4l/l5R6/3EFbSG9YOHn+gk9WW
NpY/4dLnl8v5MWx8tkGrCfIGfkKM7Iv0Itn7uzO/PdHBWdpuV+JxtlV+hWNgy6v5xXip9fZD5FQD
8lYL/H+WzZIQZr4BZcu/gfNTdDtu4W1pTAPGsGvBN5ajuzojMc2WcbeEK3hz1uxj2+1XiKoOepdo
o+zDQlg9xbzs/JHpjey5IYSYNdPOMtvYgTFyveArt8t+4ZBKHxNHDpg4o8DhVl3Ky1tzIZEFZdy7
LV9vYJ4MTNidC5Ci+caD6+rF5/DIMfQv03zkPUIx3Q+GMP7D5VhwBuYrN+R16Lk4CpyTVQGyxV6y
sDfSCgkWiFbHuqjb3xnpr3axfds27n4iute+fLQ/EV45S8veMzex9+GOu9WeXn1OfOjs8QBkk+ck
exmYOPW8h0rXYfLAYzOWUhqnuThjreCpQb2hC9vfOpBp5HxjiMx3ZcYfxku0urvCqQJ2js9IRJ1s
13Hxv11S98I/ME9dUuFtP/KKGWUDakU5Pd9w+xkh/YWXA4be9+k59i9SkPqEBmFvjQkvFyf3wtvg
txyR+b3tQ3tpg0FuphdgNvvy67wsBsfaLhYo71a+//bmF863vZkRziUHD1CYg+zOSHgBJj6/g9De
Y9/7WiVeuUbBeGdD4LJfPvvbY7qcAq4le2H7SzQuS3+RbTaOcw48x354G3vpszPbJ99/fXX9rb+v
7I+9v91v3e3r9tV/W/r+0t1yBvw9d+nV4wdXG36M3YydUnGaKRAtajo7hPPS+RYEiqW+F7YwbG9n
CA4jb+V27qFsezot/TF+tt4g9yzML6qviIW0Z0TGIMYZX+XyYmULEuGxYU3otZgyIohJVoaEwYIf
Kt+ZiBRJRak5EiRkQimYn1giMdjeAFY2azZMVBXzexnOlX47dLrTyOsK9ds9xM7sswt/MjWQZHT8
brALz7jx1CREwSF+TvTXpvakJ/Ip+t51+fR86Mcm2W07/me9dV9dVj7hXP8YexVpJ85fGfU99Khn
bmL7+UjUkX08/ggYF0/DJfsk8gbjnwpXr+1j2weASsF0EILKM/FBFuy3LPfiS1mjoHQrqE/FDsFJ
65RLRpTxxaCwjpclswbvVTmj+/Oyn95Rf3rvtpj84hn/CQxB4+UIv6gdHRT+I9D4s/oWPQ+f02sn
2Thi5k/CIdmLEFCeICnsppWwxU/bJ0WhNLw8u6LZV48jux2VP5izbFNjekRyi4ANrgg9AOLRCk3t
q7DWn5jg7vJtuc38YRsDblJkvrKtw8V6+CrRU+ZmhHzzmtXAuNpWeNbQ+JzEJTBnatf4WjEfJVsQ
sTaXAwCZG2YURUCY/KH2b+ha7EO3iiRuWUL7NrfNCDWcuRc3mSOt5sqFGoCtDjYIo2O29O/TNxvb
4uUg76Gz6/RT7ucMInfOy1wNzUQfykMGq04DHecYnVsJLFTl+S/xbfco1hV7yMOHhC2NDoOglqop
hZBNBioaWieKPekBc8HGE41SbKefFI4/tTFm2ivxZcLwwRa+egY7d6/BQHKWDcxm9UJYMNTxu1Ny
BQdMT/0m7pkuPvy7ZyA830wTnH5c4l0tWuv0T3XZ2UO/lVT79imAvW8UeUldv75jarMtvwuGRSJd
gxNqe/Rc4uSe8UzHGkh9KfYq1AxfZqFeEV0bOv1yHuY4MfjceDEDPWjP+tr8KNkuQFC/72/cAznW
9B/jWlyDWi66Ld6AQJvdrmW8IwbiuuRCNa71x6Pw4231cfPSRRu4oW9Mrz0TTiGI3+7HeJXtx8TJ
V5gnM66D1223DXYUnv6Sv0V+sidnF68z+xh/92uGlOsY5P6af1MrncP9PPTihZzSEZksxZeZvtay
RgNtefN1jpHasqy24U7FAUqKKeTlxS18JX2A1lX/ut8WlklwyPGhKDiJpEvTaxZ9CI8mH/3pHpTJ
WwulxQjCnWHt72S3MeOPyq/ahAqHvRQ+EeF7+lgmz38dL9HlmsAnzMxJb3YxCLCuwuHBluSOQbLH
jav8fLwWPzWtn4Efg0M2GJq4c/Ss7eVjYu40bnCa8bO4U5Y4dq4tLPSFa/PUPN3fWhCYnXWZDtP5
vmGyXq359ZE+deH5Tgfau6r1onClWEFLXSNRSrALK5hPBC2NEH2yaa7UmvU+xKQCsrvOzaQYsIvo
AAksYmpaEjjDpYqMjgFjywB5wDRj2eJX/xW+yFt5S2WRiQsrEE9VIFysL2Jgpp5h3CuD2vvTFyZt
cLkL5tNQIDfVWlmKOyuQWHDmG7/+gclNFByKs8wp3uML6w6Rgg6uHSChDIi/Km1VZ0u8aeN8c/uu
OIFGi/bSQRFTvoI7sCYyd25ZA1dE1ihfnbAApElQejIv3KbHaE+EE8qT5AxRgYtatNWPOz7SZSBp
6KfddPV4q8/RZ7+PmC2eqKChkFT1sinW0uxG4o80UPvxU5198YUncAYHfgX6OWknM31pPgbIaTBx
5736Fwxk2R1XGx0N8CwrpLkdfPgS+ZzoOLlhUPo5DDP4SFCZssWUHJnCwHI5WF7O/j4TZ2auCtjM
0tNWsp8cBOwUv2aCTkF1Bl+B94TduMNXa2ttQ3iE5Ed490B5tn5m9grmeuV7g3vZZ7U0Vjd7RoTl
oNmOwX3F6rqI2D34Ey1WzB0hb8kQ4rd0jl6A0LOXH+OQPz2eyicwFcis9M5fvX33pq1EnRvbEo3I
tumx0PJbJQBZCfdDDwmYDCcB6YkDF6v9BtLpB8QzIFE031EWlAxfl5p/P0yv6nHaS8tibZ4ibTGB
w10llW0SN4GDdhBP0hJi6I/0+aCC3hOEuQQv25AEsirBwDuXrYg8uDpIF4LL6vKtvpQoHm2CuHow
NM0fXPQpN4dUom8GJ+Edp5F5dWOnFw6Rf8NkBuMMohIItpOA8liHYYdSBb6NR+4CLqf7Rp73K/VY
8A3uAQ4Tk3OOFMdiBNCy5+u3+Wwkl/sVf8NtI+XHthw2nXJf34ZwI8DCqVf6BLiE+Ti1Ac6mwIzj
bS18dQ0GJkxpdMSOzXtbsZLhy54yuId5oKDVAU3RzfzzHuM8rnwa4+GGtgiLHk2JcOjsfGKovCED
7EvB7OBsw6woMRj4BbHVi//TiNU4JDh17qdTYVEq7dN0P+oQZXdpv9OxHel9vsb1QisD4SP3I8Jn
gBrpmY/TGTd4cRWRZDxzJ47qvGSZ+B9R9U9bMQ4sMALiAEdHzqmx8H6WnQqRDGWORAm0ldfyOhRd
+FHrcX2kgHNWO49RAhmP2GQIJ1N7k7YG+pTaT09IVTzztWH6UDIWEH1kSQ7EHSz/bNFmvTc/wIz8
aB6BrxrJa9mUOYxs4Degmm/TXFjl16giHsYqBoVOxh0ubP59yQqoJgxDRiyKpwCsAe1/yFnSZQT6
fyYr/Bc//7ehOKZq+LQRpESGk/hr8v23obj4F9IjJIlBvKlav2Ie/iArIBdl9q7/Pd3vj5G4+ReG
6BrGWaKiSgaP+JdG4r8m3n9mK/z2xvXZmOBPE/G6Gmst1/N2P92jlSTJ79nYI/Mf3y3s1mdL0Bua
0CJPj7VkMCUXEETkq7SIn8MSVCWGtlbK9SXBVHRibG214SLD2LWD3KUlBE824yoEJlfD4ah32Srs
+l0cT8DT7JbQPlcEBy/qG52+qjkjSqbyBkQYk5yrSdubQr71wEgyAnrVPwtScwtKjRZ3KcugzruB
1jZUJCODFSH6TDtjbSr0/pKCJ+3WaM8m+1qCtH0QJbckWaih6Rxjddcy/cW0LCE/t1fp5OXLQ4zx
R8LT7QYvgZXCanUvaqRAF3Y9SS2DwPLXQc4yBGlpAsgXEgShJDyXSneN9OblLm8nwDljeixk4Dli
sh0EwoimkpU+x/9Nplc+JD5VGtzmaCVm9U11X7bJuJ7U0G9b+Rw/sLgk2rvVqUbzI9EEoqOF9Cfa
A4slzM3wNkfYe0IF5pa32cxLOOPD5fYRQd8iFg3SiUC7oySmfj3gZdyOX2r1WJoaUN5DWUxG7OsG
rAajm56B6BnE3/yqrXnfuOeTEper0zJjSmCpTyGs8SScYdd6mT3AHEfqiJv01cgfWXsdYMcZmYEC
fi1MEDlrGVpi5A+VuE6pL+/iwzdxNshFzZVoA4SH7N2wh0yHzouq6EdlVHC3Mpq/RS29ymFv4bAZ
ea3WcyFUmxG9xT3BPP922yrNeIkt8RyZ6YdqYIOjxI1GMiPVdbNQJrJDHu2eB7it8lbHkEjM+rlM
OL9SBCathdKzJWIqh3tGpXdYx2cbQx8J1QXU7KBH4tRfizpmpTcga1lZFoxeSiTDIZIgDNCWuoF8
Ny+fk7Hx4i51len9zhC7ICxDIGUhpsBLZwQe6aVyr5f43rkZJLZK/5TE2lONxymcoCxn5V4TyqDt
GU0YEwM9YqaSXP8MRwzrf9UBkS+pcGbNRYQmyrix2OcII6toNppxsvgO3zCDTUNCbqU88BSbvW91
7994sTZAMEWIWtbsGK/r/z2Cqcna74v1P//83xZrbC7x1pT+q1C8+Vu/kn5MCTXc7Cjw98WaaFbe
i6kiJSd3h0X078s1q/sc10N6q0Yy3r+GYP4jt4w1f05nZxXGRkCXcNT8zTG+adXBJHShYerNHZkh
wnqTLtoGuTxch5XRfMlk9Bbb6PaWErHcPJFkPXtEsjBfbs4PPScerVBwP408/zcWYc4njwBcMGWU
klhD/A+bPSfvt83+n3/+T9ePofD8OtfnvD3z1H/b7KW/cFVplsaW+9v1g6EElET8Tgke0BRJ5oL+
4/qx/qJamNlgNqQr84X0r0UO/CP+zfXDxY2TEcYYRDXKsjx//0+7fZwUdRuXjCnqxwalF2oXiH3G
rmVmQus72xFCJMaX/TqlVziu01mRnQSORjR/o16BEj/1Rx6pP8W4SBs7PTtA6hBEl3E3JLaivfml
3DvtdM1Gl6qawPZNaaJBeZZ5sZRZllatowYFIfyq+i4S1LNsmPtBpB3z/dSxPemXQp/A2pJ42R1N
oGlMto7G97/zakeVR9nIxaHATzX+h6sVue5vVyun+7ef/9PVivmchnevhuXvL3+rP12tiiGTlMC3
//NC/vtqp8lY/bLYySx6v6rWP65W8y8q/yi8UxVLE6yC/5XiFMvh3+ka//jWrd+Wu9SU25s5NP1e
gw6kFQEGTQTGZ8NpvmYx1dOXmUx7vYbunbdHLlweUODgh6NC5N2FBeiM+S1dEJTgEQSSbb5rswo4
WUtn+EaFtaZve/h0bcIaqhKMcxjxMNDD+Nz0j2C8vzB9yBgD8p0WYqdm7CG6Q/zm7pG3I2l88hbu
PGROmtwc2nmT+2p2sJgpDsVWEDfcUH3zNJPnsxEvAgpo6Ssn19aELEcQEgSFAIlxFL/G1hdRXBlN
KSTRVl5Od9B+uCaPfFZFQyKe+bwwfwUtQKnbt5U3f8ZSXpB9GpZnyMGZtQ6xvIBu1srU3d8GzGAd
kqiovJr9PuEwVYZfN0/cmlCBKV+nbKN31oFRW8MnE93hPPJhvdLvF915nsXIT91ZfRK34nbc8VSW
LzG84KewgSxlqLLop9FDJwi5m68c145bcSYVzuPZEHWDk41Mj5ecDV5XZ27k8/Za8KUlKmv+dkT+
e4rhhFUguRYEOskmR2xHvhlUDKw2vNmYpWCcfKDM75nzhph5+fwPLA4cPxapjK35V/oRtdfafB76
xI3Du2uZiacveaxJsYRueM6nmtS3Ow++hYotjsZarfcTeBm9PdFdYXvNJfxpXlTMz7CRtGz5EBL4
wzPI0dq8BXzte5A1QQ60ndEQNULj7ksG5jdr67EjHCwuXUJaoWQewm1heDITzA9zo4JtKwjYZkJp
vckudet0KuYw9vBzP5lU9ajSS3dc9hv+EJ/qDd5UtU8ay9I4sVKaEB6AspeQ9STvXVtZx2RZQRvQ
3hrPnBt90lSBAt53qX14rKmotROEX7RJ9zwQ8hX+7IwEGBFs74M93AP55oraIn/TvtUNcjWCKGzS
m8ippFWrNpwg81tG3DtE9WKWf1vTu0xYH5qWEW34PrSAEQf9KmnHaYfp7Uxd1ZzGOPc34HnkjhBX
KiI17m98FRXSXoMQdVuEyaqtb8AxZpLrL5bBDD0SGn2FDltEC5Xr6da+3Lj2eAH5kq5z2MY6YF1s
f0KODXitcAMNEhgD+h+TZYYnPkYuZ4LJUsWPLS9EntcsdMbo3aLw8bfeV+Jz8irln9AwEf3cyXHC
kR60QOGa7UQPViZ+rr3iWd8PzIrreTQbr7V3eRP6Opco/aKL+8hV4yqeRXBIvC/MKn1MSqCUKGDg
AFvRF95l+a7CA1i5MB7cDc/VpbqkJ7JEuwFHTK9fxkG/7Hb4Ea9RR53Kxya14PhLnR0xt56FPLdN
8pp9whntv1JA4e6EU503LEzfDIZFxZxqEwczA3fWp0pb7Qnm96p76xZIlTs3tlMPgs0WDAO5kBkk
M38UeRXPJG3VGjekRYusACFQX2wRHN3x2TXOMvPcwbPSr4bBfvSJA1JH1hpKTeVQnh47kLCUeXpL
TDtkiUk78qdQD7JPKyLSlSfqzW170J5gBT82RbcmMLfFfN1JXiHKKVj2EJi4u4kkAR6t7+6IZkqW
IRH5oQV3zhnPnElyGflgeOzynjoyKWZ5msvB4RWNb3RUnCFoqpewWg6LZtwiMJMfK72mU7T52qG8
IltmU/n9vt/z1gp31hvpnrhQb5v8c1xQjzx8gVFXgIxpnK4okFjPE/D3gebd2MOiTwHKGibRjAJY
wM0Jl3aZ3cR8EVhv5fo9VP0EBeB0frSBsEaplIgLkLpBmOse6Kn85lmmM85/azRVbEPWDeUTg8/+
OENw9W3xrmNdDHStkAV2n282BRpWdjDh9m1DRsTlWwM7m5tdda5l5dN69vNTZqKf3t7+jQsdLNUo
R+Q5S4AC2vzvBUM6rdZvhc4///zfCh35LypyJFxMLM2gP0MV9LdCR4azKpOailiJXNS59v7PQoe4
L5Nma35Tc9DqL6O3/yx0+JZG1ONsDkpS2K+O71/RDP1e5vz2xmfjlD9V5YlI9im2uslBjOJN065F
woTa4eYkuO8W5SP4dUl8Dv8RfheHv872/lfeZociypv6//5v3fqnsorXg1dLL2lRcyHO+sfXG2V1
7ArjFhPJkpBzbZRsp7m0HEb2ZbMPj1lMZrHaf5rFuNCUbNEKCKYFZHNlHeDn45Z9TR5hshHvxJIk
CKPV6SRCiRex5aBY61OQhhvIoxp2LCMGzGtcxGOxJA/WZBsEsSpwSMi7xTBFFGKHUsPLrf8YMDKW
wRbCySA05CCqc/pq7Wn3TasVftJCRakgOrJZgHdNGMPdh7v/mJjCoKjpmh+l/1ZL1Q5r1dErjexn
bLFY4wxszgu2ELGOfNWCD5FZdlNeboBgUgI4m+OaRdWlIaCs+4+0wOJfI/JMwORZcfQI1cED228x
eGirFC5eHz4eizBiwJka9WBLupWsOgLAW8HvdHldI4PKrQ9SQM+GxIuzcpnYJ3WYoo1qupktpE1f
gf7LwUGGKy+UfIstqSOhMRBQdU2lDDXz4Wla9qyP2V7BRIzsheek0Rejri+1EN8SvXESBSVNazz1
Vuk2ekd8NxlozcEYEXviFmlhMZcaF0p7ojgPYXR4iDud1J5RggI0q5DuaCakl5LqrQoJbSWSp+Gw
SDM2W9g9clQth3OYvNZt5LfhJS6gUALG5kSlN4A5VfhzK14Sdmri3PrqI1GPzF1XaYnqGcxkGO22
Z7eObsg3VczFTARH2YL4B0eLS6/XUb5Hrav1wEt82BQrrMlAi29ikmC+aEVNQu1zfbeWAxTlcFkk
GAPUlGXDV9kqCL9rkCGKHlB8gJOvCU04C7v0XkD5a2oJRVj83uXjKqubndmLuGGixumRLN+ijdDn
XiM3a0nJl6aFVE3D2aM41uyqujXsJ+aPock0GFKDMI727XFII4qBOnceU4MmAlLLBBwmIHKG7b2U
uwjHV0sGq4Ok1KbOHddX9VFjBnjRHxCrpGKRt2+x9RwzM5xkrhg5XdUhOUP3WWkX2gnBAE3idGa1
F3DTsoyaO6F0lVBZ5qW1SaYBshTSWTZtESUbGLe4H8X3BHaJVkLR6DQniXVP7nfJ49xTgj1GC7ju
oMivqYnf33tiUuphgCRiw05/oMPYSapPA7sWq/dCuB7YlJkZfHdS4JqSWJ7qU1LBQ3mPivZaj6te
eEvYK0MLP4je6ehr2K6K8FUT0FEB16eXVA+9pDxWyXcSbR4oGCNY9CMFQKfv5QlsNP4ZtHxRxJaT
TZjNcfeI9w8sZ7EYfk5qxCsZg6npJCfnuyUTc/KddTyxGvs59mhlcb3dnu/R6UbIR1I8WdnWmBOW
s4TbZHRUfvZuQIMBYx/FK4cnw5WwwmxyQEYth8hydaKfVF+MAp0mpx+vpAYuKvj5nfVmQsc3yhFA
+FkeoaB2kA6B3OQHHKHbjxEetBYjmzuG4CSxTC1uuOU1HJ6qmSyOvtiA25y/D+EuVpYhJAsZ4DHN
ReYYqNNqgI2Opx+wU6ne0wbmF+4RGqzwMvd6edczl+fyN810LZabIiaVj0A+1ijMujAtgEmmkM2q
CwdB6BdRgfSHyDhBeYp40gdGecbEaUzdm1kBdkJ1MpYPHI8Ig/JuiXYpzA7POMIZ9MSLWgNX5s+H
WK3MNiMMF4qNiWUdrPeJU9iFBNnUE1N/wIBm/yCFrWgZElEfY+yYVu3iQXxVJuSM91E2AOs+FPIT
jc708kqyC6v+aChfpmnGipHzGdZ3FMLcwUh3eqoseqBiWpmCuhjCct1VzQpfQwghmqfVsF4y1m8h
nnzwBq8gzDfU6kUb4p8hxPSHyia/19UT1nUR+4/a0fSmw2dFK6ePvRbchoNcQ7cghgczBk0fnYnQ
wRCOv1hZu6qtnDu+SpFluffmbEVAobf3iYC5/v5eivLKDD8yDJFFVEfC8NMTI3dnkxrGMMB58Emp
SHEcYK9wLupSeBZkZEZ9Sg6ZAEuFTtmEOi0bG91U901FfNXs6ZiJZ1mAUlyquxh2dnlvVoUiwhud
Tf1V6yJVP50GHotBZzS0W6kLl1bzkWYSm6yCuCE9NrfbjiEY7NO2eDXyChD4hid0VyMmhGChly86
8MnjziRiuu1LFTWohLEU8T8fiQxhv1SeszQ+lOZ6LKHKa8gjH3DQU31p5C+6NHl6Qx+pIo414mkV
q62rhhJLMPvNvUwbnAx/iJP3qkd8GsmyLPP0UDzQcsblWa1qMpReuztMNun/cXceS3Jb6dZ9lzsH
A+7gAIM7SYu0leXNBFGO8N7j6f8FqilRpQ7d0D9UdCtaTTKTWVWZx3x777XPpbDW9mgcwEhcdTpm
pj566dLSLWGWRVKgixf3itHoXDHgZijDZST3MCFPNRQp04kJP230H2WOGIctXYsa3j8ONQi13Pia
vGIXXqpQq0reY3VW3YdBdunC9Nw/h8dpzFwHWn4y4ZtnvCEn1hYd4gtvpjS7Rv9CBew2fqre6B3L
iofBISciqEHR7icmBKG+HmOTLg1n1dW42wN9K7iO1TxnFBFhTLSlNOfpDOEI2Z49BdQ/b3xDQ+QH
7hHhyzDK5rEKgUSnbsZnZe54nCrebMOwpY6VFje6O4E+ePp0Z2bWSaXCNB+I6XjxOmr9W68SeIww
chistHlFBsigfkC4hp6ci0a568RwkGm8qR3nfu6UMqS2UAuYcjr+eo2W5sbbOYWztZ1+U/RwOTMs
OQ1gOd1iafPVnU5bjjF3KJZzk7tGv/iiSQhYULTYVR8jtYuDNZwDvqrAaD+auZexDs723NOYUtio
Gle5Nm4NWW8LYuFi7nUcKXhs1eHKovCRkhcsO6Z/a/rRkcZFNK+eW73y6tC951MZWRbUR/QBV2Qu
3ZqJm//fe7sBZwB/kR8Rc1zqn82/BVI7uqEy5/3VYfBfHv/zdqNZ3wjIaZrKWFbAlPwz+RGsAaIR
cvMP9OPvtxvDnO89XHp02AwzyJpbx88xrvltliE0AAsqVybUjn8yxiXi9+V+8+WlC65Yv95vBkj1
0+BPwTmnP7UJ5Fs5iPQEajVfMIIkhWURIlaezJQVFUMOnbaD1a4z3yowcwaotcq7pZeJW03wb3u5
peD8iW4k59TKlA6y6NEY4peQCnHhW2KddTiQvPEQEtwq58pNDcRsNRpPAb0nitS2EeqzmU1H36bg
RI/v4rBz1nXgrTKFa0APPTCfDiLVyKBchXOEzcJkICNWIgxzXs/0Vtv5mQF1r7hv/Sjcp4W5Cvzy
OgjKETxf0aHSpzWIBN+lLugS+ny0CUOVcd7uA4voG2xd/+wAYV2UHvTXFu+/I3e6M+2SiNOphWco
cMj06ONJ9jEMJ08B9zZMLlXGn5wySEX43lWtxvcpVUV17ddLT38aw87VFIbNegpnhgNZq+2FyjGb
urnrsOn5UMc0uzXJ5DYpyOJYIwnO0Ksplq3T34MDvupoHhtLbW9Tij5OBYJ7sOItRM0Eaf/eAjoH
GxaAZTYzkjBMbEQ9PeNQuBbCejUdom3JeCkHezsixQdCul6nHYZchWwQWutypHxl6lt7aUDDjmKk
pJG+hRlwM9GD68Tma5SQ/XW8FPAy7XdyxLgLvviBNtjVUF10n2F+kR485q7kBTmIqDT8MUtRmBsl
L3V3qZyCuw+cAKl8hqPPFDvGjejV25LZeiWxhZTlTleG6xanSJ1A3ElwrtOcUOo4ulNzRQHlwUk1
VkIp06VgDqgRGNSqldqHJ0n0DtD4tsmQ9jW5iU3+v1GfhUAp4LuVmGSXAe/uk0nj6KJ86g1AZ3xm
B9ME/cE7llpZue6bmuqmfpWIYj85xsV2RLcuMY/y/W65mxF+nDL1kvbgilqfxrWkpBAuIz+5jtHe
ZPSgOmCnI26KmdpfF37G2ad862qKdiL2PL1XX8uKgJYhHssm3mnlZ6roNAwwGByGnQcbdAKG7eMf
c6anQfarMJTrQW13YTIcB9brFKe4ZlQQgw1vYwfQhOyu2Pv0Js5/QmrprqTLoIm8ndF1uO4acmVd
Vx2GDt6w2WT7Mjb/1W4yU7KqmtLQHBbS2X/wdxFrVOE/r/W02H19/M+1XsdNpho6OB17hvOiB/8x
ycKgYFJH4wiq7a0f2vNPyQ40sMEgC8DN78Ccn2u99Y22E1xvhmH8sKCZ/2itF3+ZLf35pVvsYr+u
9Yai91pTxvGVpppNtW+r1sJaTvWk76FkVRZFvSl9YEPNJzZ2yOewUnM4ufSBdqjz7L1oMcxa8Qid
pkBcsuB3VzSQ5a1F8EIcY4O6gYBYXzc4ylkmAZqgtje7cCN9BGthVzflKLCzqhKZROc8aXXC5gmh
4Edq9Vn3w4U36asjGmZVQ7XvuozAr9Jtjc482F28TviUBF6aP5Z+TwhxSKS31jMD1l/K7MOSan5o
5ytwT90VXb+ENWVJnKlI8ZiV6OimSlqhV0BZjaS9I0W5Flbw3Cv8aqzl96aoxkVvSJzIcYGPVcvg
DZvReWy0m0lreXxOhiGeCngWKuKNjNFkwgpIg9k7K6W2nhObVEc0xSu+OTah3Lg6BmYycHUP4+/l
YJW3XB3MTdtE4bmi5bejCGdferwgr3oxOevnXIL8RrwKi+l/TrKn7YsbD+GqVdiVpHrLlPSo+d5R
KN5bU+AbU8cnUcdAF/O6WzQq+dIgLI1NOikIRNKqQYI4y1ZRnjWVW2E8t5eOHmK/70n66IagO6n0
P9w3ClyjhnOhFmWbIABuOXqg7pLsYio1V4pWUJGSjSenDkbcAkbGqTKpFQpgqnJcOTYO6ayxcU7/
cAEnReGC/QcaWY5uUyTIixadDJldOQuB5bVS2o+URiJ1ZWkk+nuzf420odmMFuuwnasPTUB+vLbE
o9T5doclJUQjBOIqRsQsbXziehNg/K76cFOrst71tWMcoykKthRbLqXG0CoR8lEPa47mnK+NTpib
3rcg+tS0/WU99Z22VUfbyR6Ud3uioiAMcQN61jw/CYdSPscJ7dTqyNMy69iaRldSIzlAdzIvVG/i
kVSxEvKWHFb62J29FO1vyor2UAUVhTOx9LeM0p8Km3mHrxFujUdMhSl5v4GCMZIYur0O2uY5zCWE
kBL3b+ZwGMnTiuOEww/DrMR7nIzEnEtRLLO6MRaWLnZGgOCtNSuqQO/9ATrO2NAJ6dUGQPqaPKci
uH1QV1+dRYtMO060S07SWjLHlgs/zZnSCide5nkrr4yUy4iXcNPKEvu9UDNyK12w6eYplZ4wxOqL
ptnUEdhQ3KKLvscP4snuwxvz214O5OPA/jO3dDjNYXqyx+TVqYaTlXgkOjQ+85RmfCRJfR1WKpOj
2LoL00QlZ0HTQZtEc+VBmWyHInYny4BvoPkKk4QBC+stX29+9++9kQjcFZQ5S1xtONMwvf3tLoVP
6qve8tfH/75Lad+QW7hEGJiazB8Utt/1Fu2bYaHv2JrQ+HtNNoifuxTuETrVcGZhKpklkV9uJHNF
joH5ReeKo1I0bf2jXWoWdf7MAfny0r8oLqn0apofJZNqA+lhQNGn2SAiW2Dm3lOfBtsB+lIYnMoy
uTdb3w217uQ7vIVpCxta9cbPcacyY+0iOKbGxgnuzem9FaToZ4yEMu0LtYARkZ88nZ5JXyera7+0
WDcCX8ElUlyZNXQpk0TFfAyV+qkus3VY+WjwXWI9Uab7fUQ++Jj6gn6JEEiwpbu2utemhlQIdbuB
BTS6ZZBTdDB440Up0j3VsDurmIjtMLGgb0WaHy1ZXMP47ErDbQfmKEyB5s+vr3zI/tOSTL7771Zk
3nZO8zJPbbmJDH0PpMrZVGWxGGGq9xHA+VI75NGEvxe+AdeqLpMHlTgjwsUqBGyV9cpm4POv1Pou
NyjStjF+lc/O7IyJjgaJUpmnK/zbnhZ9ln5yL+RbUbMa4T6RAcUgiKpNT1NKHzy0uf84FuVVps8S
DpT5qLBdLfGWfhfiY9GpnkHgKX3GDR4Zp8l6iVhWRIyYBEoCv4PCJEvVriLtQ+jTUiAbBJw8KGy6
NkoRfUSq1sM/+uyK8I4x7EOlGQ9hl75Txdns/cIxr+pmU6IIbTSmG7Wob5wsXMkpd5Ua9IJyGzat
GxtWxcSJ6KdtaRsqUo9VzmCzL29sBQ1NzkU00crkchczC9JH8ZyF1W3uwNVPMIVk5mpSwD+kxtrA
W05GaGRxj1ZjguOeDebOFJGreiOmOjayjN1pKPLlCGFmPkClvboV0cT7Rd/Y6rCROUFUQ15NLfi5
ZKCO7d2yWEkT0AHROSR/VvtY9Yfi6HNMx1G/NP1xbetwOgbvxMB6Z/vy4Hh0Xo845qcCN57SPBph
SfLRBxkTXClo1LhmdjIKD9WQLH1JHXDHT6iEN2M3DZiwTl+bglm6MPiJhMn12KTPVZ+cRBIry7pU
17K1V70WHIXaPJu8GZmTrP7Fi6+tzZ5OUEi6ZoEl+ttxEP1kgiXq13EQJtKvj/998VW/8Zya5Emh
LaGo/3JFUGeDHjZUzcaJasg/xG76yRgcSf40SzNhFZXF/ucVgSwK0yDszWjk2K3Nf+RBxQ37dfH9
60v/9YqQhloViDGjfJeIQ8iQpxqMK8VGvFDp5lLD66gpV6k8IzVfp6hgeQoZSDT31O9AXYPmJRW3
gEOQsvlPPjad0NoMXIxtBhnhtFYTcP1coy2mSSWKtMlgXfGdXdx9BDqmHFGeNdt7jBMMprqy7ItP
bq50cJPuozaw1RMCqTl+NG4rdE70QU4apN7QsTm2/ool5KGu0B5LzmMUFVZ0dYTldComBDSh+5zr
CEE2McpPNOkvWQZPaRjtuyiIj62aXM1Sjc58JGdFSPDwRED+DeWkhtmuR28za9iAH7FTxttexVZW
NvU2SZLHzLZvhfc0oPmIfNp0AM5CZrAUyPoEZ8KOzALavQgIrSn0uuWIzTG6uFOe6bnd5rgHqQsN
HrPUpzNQzs1Re1ZQqECzidI75Z4kWEYsO4/f7di+Rgg4DjJHlkBDc7Ql1WNlN64n9G1iDBviCVsF
wI9t5ayYMzKrWzK7XrWR4sbhle8XOyT5VaNsU4DQBF0YFmVA6+icaJ1t2ZxaooGBJdctu6CnXjpI
dA2Vn7kJq0Xpl7lWo+R52c5AeAoqgyTGsO59B/UE0qYv7mwicA4MpZoo75S4k4HVztA3lv2q6M9F
iqJJfXXgWZSIyk2a5OcwGN+xebu04CyCrKQG2na9JL/qwDbNeaaoWemD3ARUCNdBchhkDWB8WgOs
Opm+v2Hl3Qfic2yuRk1Zsgte6oyfN71U61T5bPzmkgDc6E3/WdHsRa4SnjazUymqld+s4vp5iKvN
kBs3TkVOvQzPkbhNRHCFVPFQqv0eS1TACLI1m02oQKE3KQ0B+Z0WntuE+iJOx1MVmrdNy08lAa5T
oge2rmn119oAeKx5bFmpR3O4LnoAW/jMptbA/gprCqIUveEVrBZD+Ms8aFYV5faW4y2r8YJpcqkz
XrUSOCmxsderg1ram6ri7RT61IPlV628r5tgE9tkoNhdNIMCPU4daRsce+OS+z0yik3pien6cX9O
qvIwIbWX8D0tPjM1KB3NGVcZw1OAdOvOhvTRq4egI11KaltF01ZJIRumv7bUD13DGhck4rZO7JM5
eXf5qB3VENCReM3oxgWY6/BSprvJqU5pWt143Ac0JHPdB9Zg1Oza9Yb3+6JLsb8JeeQNd7AKg3qt
81Aqrjr5KyfSICYEdHbd5ZJGAqgwAynuYJtYXO6hwA6oo6KUe5mRMI0k5W5IKLqxNDUsj5ayK6f8
evA7V8XGGkZwoUroYeVw9GJtPTeC65mJtcG/8vInpY6+e5FxlPFs5E0/y442CZy0HaeslLGe0KC9
ePIyltZVI0E4YKl0OD6ogO87/72JCDjr5ilOMjLaOaqcIXGOjDgCepp7DJhZdkv3a2nV1zaOHd+i
y8TEzgnDQ4wKbfG38fCZ9N7+37vLWozIGJZRbGWr1HP/n6LLLIL8usv+l8f/3GU1+U1AkzYYiDjs
m7N3/ecVh9/Cv6bOmgx/5592WZQVAjz8859J3C9XHPMbrEXz18znP7CU2fbXQdyXl/5VdInHxE+G
KokxGRyUqNy0VAxSB8oK2vPxrEgpGlm84/oTV8GquXQfmG0PmGo/fJdGGoBCHLJvhmN+05/xg8P9
oqkKcPGD9VBcqp2Jp4pt9DTwzt1ip7TWH6qrP6ZXNNmBQKeUE7EEMQFj50y86KndAE1MndEJaxCs
tn4OIvvL2+/BKc/oKeFATPyyFvYGalK9N27nxoT+GIIRwx/hQVTCZ8kknBg4UN2rgKIRbCyc/Gcy
xUyDkqDnQCasmD8FTyOku5V85BBgYFuvuP2v1FeEkaY7szyM+dJ4TK4oNnmJseO8TW74grab0Qq1
8K/BLH6mHC4+IY+4g9u9KTfdG3Cyy4+GkVPzGH7SwIOBPHNZKbyDczOFVwJbDf0PmHm2QEjJYw9b
/7PXDv7n/B97Z0RL/cKErXqrHjGH8HB+pbM3zNLDhYPyzu8DIHsk05j63gYMcpE80V9yahoql9Ym
CCtso8kJPx0IE4DBHZOr4h6PIF65Rl3gSKrBLV0cY7oTd9MHeQSKIrb9d5L99rV9HdMmtCNrvrTX
NIe64dX36qS6/cFGsj3P+w2DVyaZGUkffE70K7G7xYf+Yvn1unB9z231c4kvOqmfu/TIdptVN7J7
aexHOM2xZB/JXwZ1pTw2t9WV8whw7kocUI2v0n0C3LLfFhttBfZvITdiY/BPdpmOcmOuOQ6l18aR
biuHAduD8l6ftaN5P/D672EggKLZpC6ngrW5BKVxJR/r++TKOGSQmpCa181Ffeg+9Pt0cAOYUflb
V6z4F+H25xSslVjb2JZSmNv1i1XclOUGJjq48HA9uJi086XmGi771bX9GhNJOFOFthfu+HnHpZGn
5NqYZnszXJIjaU98g/mF+CaGGDKus7ssXDPFnY5EFlxB0zbVlQvBl57dUrQ9gKfY+e6QAidDH+J7
4WCLWafxNvPuJogXMc3oYB77kzj2NdGHilaW1PUezGz9xjMHHhXg2+lYPpQW9rRFNScpqlsL1x5t
7QdxtMIlSZac9y8MiKM4jOfgEjF/cJ1NfdO/tGcePp6Id9HzQGbG4cWh3sfpgawFmo5OY528yvx8
RV/MUTtkV+VSO0y7IrlJmn0fAPVZZ+JEc5SxSt3mrrhgJKS6yr9mcrvEz3FD4VfHj7e+x1m2Cp6p
r9Tu6mtJ0dCluvjOyq7vK2sNNpLwTDAMuKOte5nY0Cyv+ZuDWUCcCcg/irAXtvZoB9BCsLQdKAJt
buODApkA/jhvj+AqPc3gqMfGndzkFlrIKdu01+2NA9B5cZdfQ/9aMSp3jbeS94Rwq48EX2dISQSu
PG7oi+LSvjhQvTh7mwsLb9nK+jTvY5dVLLmkMDDNHjAaJZema8HogK7Mxv5BrIQv/xGvVaGv29MM
SKOz69rbMzZ2aP3jR17ed8Di+nhLXuFiriCZ1/pZv+v4QkgYN2Oz8NyO6eRNlrxmE1XiPLQEHlM/
qylnvmhR9UcyHR3hFrlLORxeyehFKd98QK6veffacx8vhseJo6m5TZWF+mGIdiGsYpWbAdXAPGJt
NLNe91KpryOQ7PSIjFe4gYQb8poH71VEhtmNIwqTHPWe8t56oNykAT3WbgyNYZVnUsWMmS5WV77B
6bhZEHeJCJS34FZNz/X5rjnjs8/TrAjAYNlXYX+0QP3nmhdxHBQAFiiV1T5/xv5V7J3PmpfoLGev
f30Zd/j0HWMjjU2V7QNCTxEiyciMhjj94B1zZ68vdHmVcFLGrCum60Ldkxto5LnK6nPNe6TVm1M1
+w9ZgETxVqn8TR5gqrN69PKFDigpe9Jt2FrbuABEvkvzU1XE38PgRUQciG81CLZOh2ORl8itjqUS
x2nw2KXnrEgZrlenTp5j9aGcswpPlpvIpUaihSA9Xw+6UbLmf6fQdfpKJfkf7HAjTSV0yul2UHq3
xtSQVUcqc2+JyefZOcgX4XOzLT7pfeRd/pl9Np9Ac7r7Yj+8TPfRtXqgczvcVJiPnOG5FSQiZzBH
XD91wz6+lo84oKBAsQZu23NvUap6wjc84SntlvmNuvYe1GEXkMLhvpusA9joGFQJh8NXlG55MwXH
ELTNobutt1xHWtS28cMf5g9zfs33Qb4184ZuLbX3tE33sEj69FCqhEYMYnT+LcyqQ3qbx0u+s2/Z
Nr6yHjFYgsNHIViKHXnPFcZWaDXk0xfOKttSPnTdnKzDyK/A0SQLA0dd2VJ1TEKjhloVbopt/9i6
9tm4iLnviE7ng9G7er6L9ryZgzV7Enmmii6KV52nVlWujSRwsH0/ERcDg4V8fdJXwRztwEItkmXC
nu/hs0xyvrW9BS+m3lnEv/69h13BfM3AAyTAbxMyVv92pMSIXX6d5//18T8Pu7r+jfi67qA6/5ZQ
/uOwy2/RqsLTWVyDfsuQ/pGfsIQ1N9GS0jd+Y37/Z6REfsJEcubc/P81zxdfHUZfvnTtyzx/LEWc
1o4OoNnLHHoZKM3CZmfmDEdZ12ITmrcZOZQ35jQlG8H4kgm8zg4dtI8yZRt17pTmzg+M06B/75pn
0NTrGh8k5c4CKyDj6EU8A6YVsqN+uPJGTrw9Apttl+sgIEcojfIiACU5ib2TQflByvo+U7qzbGM+
XEySIBc5rz4OSb2xV3UOG1cfd2rC9uZh1JmPj+mtVet0RjB1h4tkKCh3A3DL6cAYbG9O9K8r0cHg
rJdm3/3UvlWtepWMAjCrisZ9dPh0N0KlyJbpB0tvqCdA/+PnxHjJ7fZUIBr7XnopQ1Y2lim7f6tL
bTelsLM756TXMwZFXwkcSqpg07EVQSGrtSaN14l0U1nhtIza9j3yQFOoXegOcUtDQbtMgMkmABmL
amVPOjg/FVuRbvrbpibHqBf22rAoom5MugaMpd3aM/tK6JzCpL30UDfa3l9ZrbHR59GYUKzDYJJ4
CFXwzuPA7TYznsvYZrBt3juCcTUZxSAtlxRvsOWn9yGBhwZ0POQpmmma2Gp3uTdopNyghLcOZ5zo
cVDyk9kdAsl5gMW6JungURQhyves4TydpbsKUpPg4Bgnr/YMKi6M+0SoFw+beGb7a71q1116h0mS
qdLsSx+yZVnStRq/FD1ztto/JOU8M3zFhn1AQkL0ZLvu3WFChIQLEuvlobHGdZCSTZmmndpSuJGB
kWzefaYvrbftK6pc5pIcUzsrsMvDWT/gkqbiYzWCa6sMNk7ZuSlskrG6m9LmiL9g0TA/nMr+YzKI
OFrqdlKMlRM2zLpC/sxAC8+QvPQlSodtXjByFQvfov1Xd1YO44OILl2PgL89LgqYpEklXZmGOLP8
6N0LWuBc6XLygo3IAIWpT36tvxkQEcu63FnYdQnbuqnUt3oauEr+EIzjKsLRX5BO7tkifRQmIppw
190qJAg44wdjcIl6/imTWeRFhwGdU4zjOhwtYjv2epTY0XV5aEaGqBG00XQmk+t1iD9QdXn+f/Hi
DgXCkKTxHRSleSn+8aX+FvpavTav/xlbnF/Tz//9H8fA1PnnSQZbw9fH/1zctRkpBZkKqNXPZfr3
SYYNoMoRmuS/6m+d4j/FWusbQxUQVbaGdWh+9j/0Alob+BUic1gyfuTt/olYa5h/0Qv+/NKNLxSA
oi1MHG65cdZK4+LRG8RbhXOV1W46PiBamxIvDu33qGe8gfW/9fu1Pfmu6MwnCRVFI7MeypOIKeY0
MX87T73FFTHTdzVWo74jR9tybmcNNlB3m4CwF5THpoG5bVE+lecbtQWemaQ7q78f/YJcgcLdNNwl
PthnMgdIB3cRmTkeoy0kXZAOWNXYpuWhuikK3XVSXOSY/XMW04Go2xR0Dx4Lo0XVQyV4oxtHNZ5R
Q2/18CJhvWlQvn1YGBatln3yhMkEaGa8GGV+EH1F0imKTwZ/RlIHVrG65LGFdAq9GEv6VFzC3jwT
+9tGuIkmnRS02sOmagm24HpYtPHToEUstzAMcTcKb8bchT0aYuu3DcPnPHcNBe2w9W1G+2ZY3paG
Nz4XRbLToARmWAObaV5IJiq/wRd4Rr2KC47IIgnx52qbnPUES/I2NI2tzW2uaFsm0TRVgyZZyKa6
OBHoY91Jd13c7wRRCzvJX0SgHNOyfI7KUeMUrd3YnfesRE+SK32C6TA1uKZ59pPa9oiq4dGLunOM
5Wj0vJtJYYJeFluTAJ+VRTdFVn6OuX0zDtaDlTlPbaXd1MG0LDPpTpRkOClXGM/nvTPtm0nAmTZ7
rFqhqwUZZCzGvaVWbJGhjoXK2EpX2nNTE8nCCNyR6jXN+OzMeUemMDZnjNLAZpJq8lUwyE5tLq1e
WAAvBIGQ9OmNM4YvKYf9qfHd3JlXtrreDAkcBbX+0HIeW40ZPYP4CBKcAl42vWaavteYCMWGsk5C
sW9BovWCBuLUvG5AFnoGKcU2XweTvyaXAvQf/rsgkx3OLrYoY49HIWmcW0HEbeO345OvtdeKNr5L
JeK8o1IC7mugl83xrpic9eDIdaoTySctgU3nkZe6ayE0Noaxq4Z+35uwBcXk6tQ3aJ5Yagb92VO2
LvpiWom6vTNtGg2yZuXJ6q5yvE+sej4SUFaQl0rKvdnaRz1U3Zqkoh2ZiD9UaAj6l6bhnpq8rUH5
VY3Iw7+v/SzYpCTpq8o6eqW986aCkJF9sHs8yFyMHZ1mJd8+2dZ3pZ6tcFzDmTfS+VmIYad2+sZg
XhPALVNDyKk6d+RUuiF1rdyztwQ6t7ra3vMWdvlbQd/YXPOA0Hdz2T3yO6YvBoHfS/uWNiRkh62n
MUDA5GBqIEHItXQR7u9k3akN1oTXeMgeQ1NfOtoJpb8kHePZ76b3bgrXz58HJ970czc9bBKrvvGM
kXkNTkRi4TE6XltRcUU9EgCWnan2u3q0Lj7fYmfc4/v7qL27LGF60jc7vddXZUSnH41uihHBKJjW
QzkdM4xdDjcgDxOeVw9knOp1Fl1ouLGHOc7+hoGer+3Na7WdpfT8wMxFQSa18L+35PLK9KnisKih
cf2Lt1ZJaRE7pqOpkli0hl7+N25dYen8gV9FAnxUXx//c2udW4+Y6NuOZbC7Un30p3uTpqqWZCVU
AVHN++fPrdX+ZkOKNH8zOs3epV+EeNOWBsN+ajXZev+RVxdc2Fch/ssL/0KDSpPE9MbMwivjvwYq
2OR+dLUyuUqblP1VxdHqj6xlDLMoUZPfZZ7smrYniquET1NdPSodlIc+ig4yywl3NvCzsR6WWbez
gWtQ6Pfa9Dpzsm7Szl6k7bW+vW9Jh+N/Tfax5HNQZCdp0OsSm25RV+cmwJ1qsrJy6FiWhFoz9AnT
Ye4l4bV72akV/SqWxaEknRRN3oM+YDUHQYywuk7KdNNmTzYRW6tWQJPb951xE7aznckzj/DkD6MU
sH1FVCq7jDmN1TwpfgVK0adcqEw5gDpZtBZs00p20J3oEDRQqu1+LYbQ1UWIi7a81nDZo1TuqyK0
brNcEH4q7IVHVaXt6bsuoNwdmu/cjSS9GPSkMFelfS/M2I3ImDAyawP4hR7hsGBZVzAxiFBoW1/v
6CvqlfLgJ9HaFj2oFOTyEbKursSHjBh0YwcY0PB9z7dN1zAhVaaeW1bddcpy1DgKjcuoIbAbRVkd
Gr/YKwVNjBXglI4DjK8p+WYUJcaiPmb0otIXp2M4U2d+b7xvYsQPpN2AmsGRAVLBrIYZtRmlO4fD
QAbN3KK3unxDbCNblpDWgHLEtqQX2T2x+k2ktss6I8LbN+u0gQIvaKIqpbX49y4s5J748KvYZjTm
HCQB/nZhAcf2ZSDzXx7/c2GZI186AxR2BqlzbuI68PuZXX5TwVX+QDzw97NI/L6wmN8ACNrzf1QS
BD8e9XNpoQKX54MrSCCMZzX/kccHyMGXpeXrS/+ytHgIj4EyDQ7M68Btaonp3MrpcS5g6iODN9ab
1NjKxZz8+h4b12Zw18pLrd0ZbbG1e3qhbPgxgXbWejDQeVxflPqcl3cAK8iS7i3U+Wn0tpLjdMMk
QucDZY4Q6hntA6zdt0SAAOCtWsLxBqyl2RHTN80qssvjpNGDEnyk8UdETWSKGccZD0qsEUUHwlI+
VkxZE4HuV9s7u66YJ/s2qp1UkVEFta/k/MWQOoxKN9FgUcMLhyZ48Prq2Po4MytPnosi3zcgUnMe
1AePSh+ukzHdeyS/s9IDOEojTHXTcA0XOCqVplrL1D8n+Op7TOjFGG24bmxFa94EIalqJyz2vXXt
iPoUjOq5zJ+jkRAU9bxBQ1uc+BzE2WL2YhbP2Pvxj0fRriV8MCo6Pmj5msYU15aW6zOZ1vzm7Als
/INdBAslyampdZLPFBPvorSxY+cjE640jvdTjOGorDZFxzybyrfSDPEhlBPApCBxNT++GIy8lhGe
8bZDGdCh4tsFN6rgcSp3QuLvqmMuVYyWFH2E1dRpz3ZTHvqxXpEZJt1tMwexuoemie5j3yBuN10N
QruzVWOrF9Eu1IFV9BA9mIBh/UnPUcOIZsri8ENX8+aUtPl9NCFZay0R2obAAPEyJftOOgx8l7q2
VcCXlTExnKlIyDUTvQpG1VxNAAk1L3d1nXxHZzXRv3iJgkpNQEkn5mnrrFX/19nHnNuu/3z2+cvj
fy5RDIY5o1C5bUmyRT/WoZ9LFL/lMD1gFfrt8PPLEsUsgkHFH6CeP51+MJTTEclTaQae9X+USiXr
9nWN+vK161+GxqZXmECCR3E1yZ30Ce2cQmOjBAXIdBokrGRtn5y5pwpptrkzX5FMCORwusBNEIsV
B2nZb+Y35J3Jd2wZkDNpV6TvK4IPwT485feIn7gKmlvACpy16aHGHltby4xOOQ8n4Rr1tt2mTF61
Z43WGWWTSrrjqpXDxWvVVhtNf5A2nIptQ86DDKm+P73k4A9ugufsQkNXwCXsNfgwk//H3XltN4tm
W/uK6EEOpwSBcrQcThi2bIMAkYPg6v+HztW9/71Hn/aoGl+5PlsyIq53rTmfiVTMFa13kbHMIL+I
2TEpN8K46pAiMbepVi1BJQ36CbyyCybbujdYy25WRPrigyE+EnYoDOE2RmP1kMrTWOwewqFDvtbl
SyQXHcvKRak+3C48IDEPGexNCTI0d5JiB53JIn5adlZvR/T0HShlXBj7AhdLtHxWKz65slEWbfYx
kchrxIjJf8rmqJgBUIGxcyARCLfkIuId3T9vyrmZR2n9QnrLL6KX3HJKGtTzX3WGf/+nOKbre6As
opN+JB/d3D0AzcRMwWyrYhG8TJaEg8x3uT3yR50WTcz6ufE4jNzIYsSDL/S+YTHqREpMbwkMn6UE
91DykqpdUmtp4JUHxFlIuN3aeKkSmG/xC4NZc3TmFBT9MrzDvIGLp2+G0xxPNrmhj1DdKTzkjoVO
2gkZ4SSNfRWI69W9ZRz/EpSIb7jQD9VP8wLC2SwXwivAxdxVer8bXyTVUS2HU6v6SNx4cYqIJYuC
lqCRXdOS14Ny85V7WvTz2EYfnEHP17B1Yzo+0D5YFBbV5xthnxRy9HdY24bhayWvpibAiDMvzIEg
VuZPbq1LYnu/upqkO71eUUzaBAzGRATrhLvp7pBfNOw7HQ5a1a9pX/1QAPIxqpc5M23UUXHbFyOg
TR/foE2UhNKXjqnaagU51m2II8SMXB2TfXioX+V3EJazEJICdmXsG+xFd3oUYXGda2DkJRLj42f2
2UN2kPcWl8nNOssr8TN7bCD1aA/nXnhgdGixwMxuri0kPKJQVS++EKVuSK61Hz3yQDb6Z/5OkIM+
IYL7VTYal0Q7Xz4rsVpU82j2BpYBdMgZi5hbKva+Vg7She1PbklCkhzDc44m2pK7d8eizYB/8VxK
Gyn2yDCf1SX3dRgtCiad6Asd6CS8R4+x4+7MNEsd8cMggqGhd7QdQh8NzIomgrZqP5UXKaXDxfvT
yyhxY6zz+xLyfBjvmviKxMAb3GoZHWgqjbEbHcbIJ7oa4BGzePpOS3Ha5RNJ1CBBfrPPXXSRVhgp
cE2ky2IjvlnHzn0sDf+dJdOyWGY7gHLmjUV/dEjJOns4wrHZQNbJ4m00ce6j6feqHneELz/Xcg03
3tbAuHzWn9qvuojeH9/a3IN00fLS8JgHKHYciBv+0xO7VtrVN40qqHaATYJuGQePw/OaHigkcF+h
RZmcJ/Wcj1PLpdziz0/RFV11kQSSJ3nxGuQPR/9JvvYcI9p5xrDpOAlGOEkuVE/8fsOB4QFASk7r
ahPRJGrYzrfeK9tNwzIpm7itei2B4m+DNuG+kP3qQCySL1aeEa8UmRGMbRyS5BAzOjvK68dCe2EC
d99O2Mrgujy+zTf1LbooIeFXj7dpV67pr3xFP62+EmF6vJsbUq0kXwHzJ4DQBm/jk4SNB0IigDS9
NMvorRE+BK7/uFkLGaozTp5E8iYzIpz8q0xfI+FW3G8E7JJPBudDkrjunKx2ES9ILFhnwwt3Ye6A
4BWNQHrT2lUGF3H0ZMM13ugB5/fPiMgBcT/B+iT6DrXRUAMD8OeMcOJhPrMuqBX3Sbq3tEwRNB3a
ehs2CwmWpRzUybG57xCmjaorotgQ/P76Piyn3BVjFLBr7UpCq3wHnORoo1eWu/BGEd4sGzMw/Pyq
+P2K9TYdJZhCJgaNVV5dpfakWvZ81snXjFiB28ANDtCswdTSkS8FPsToxP2wmyPJ1kTVSrhUHRHC
EkBD+8lNq/dGWNGDc9e4bJ3iztVgHcmWRd6FGK+5r+pzenz49bpZQC29TYNrnqWjuFR25nchBDn1
MreVl5ikGSGIXkrJEUhxRMf1avI7JIem5wttSvkd1E/bo5Rq1IsQrZ/RdYahK+v0HsTask73TXwW
mgsX85BRLi9YZNsl4gb1LA0/6Jslhwa5the+hh/4e8/+0MWraAgGnWSLIpif6qw9tOYsklxJtDzR
sT+14OjDFlIRz3by+2BZBwnZQUF4ABsXfQg76bX5IGF3KxIM6WcukkouLVC6Kbqp9EcJKTVoz7Vu
5FU+yblU0sfJ/oFCQA7unwWHDC1iFy8azgQd2Rrpu8QqUHSU+/ux+Clf0QRZn0z09oPgA8PdCl65
b3pXC5IFA0NCDuuYZFZ2lonkE02bZ5GZWLyE5C4xDAwX4UJdmsvSWD22LZdDB9II7GttJ9fhJh7m
1RU+0wWH0fpknBsuUZvpgl2pLmkgOIeTfeYi+DPtAfWhe6h/D0Lh1gElwwKpl4X+o/FCFIKbO+GB
1UJLzncVXdmcIzsi/IncB4i9vRifpOysxA6Dms0heSXu0iNuwY3W9YUhtfzZ7xu/8EFxOrD7SAOR
b8oxDLheYWyZV/UOYsIdExelpBwFQuJok9up7HFAH5Y3vj+P6cZiUm4uR/Ml3ZDc9s2E5gkzSORM
RbU5HwhGKFt0ltpJv4jLZrGZVuF++tVMR1zEO2Pbh6JdEhphYcD11fj0ZNmTmSX3471QF46efYjh
tjGCwdpii62DlHRR8x06WffcDcXF0NZazbGjY89qyKf+etxPEg/EQr4O42sdH1Xdr8ILyRbcKp5r
liqwhe7g+pviWODKJcPv6fHk9uPtuJwZITZInXAdCX7TbvGj1B+yfKseH8kuewz+ILkARxSvWorp
ZjIPOXwTW7Rrv3wZnrd7bJOpiODGbTY8vjkNujceHDy0rvpbfDLIKeQmcZF7G10/oNZoMWNoE91l
CLA+11tqwyD214Sfhc4YsOhCft/77YnRiHIZSn+Kbil2xXEbl9uKCJOSFCZ0wfOdx8ICsmJkT5mm
ivSdXZnVdOUS3pE+PM3wuauiVtSIvihIVUcC4Rv5xqCZtBhZqy9jwj3MozBswy8+cyHZ9bEVvV3W
LsQ2IG3DNnnc7tWv8L4HFTa+Mc8jP7vcw84gAvEUJSPtB0Rq9+LGpNu+N11QRShrBUc44WBfoF8g
Ryn3eKeGqhOaIIX+WfG6JcHIaNwyRJQL48OEkvbGIzX55GGBbYb0sDkjrCbSsLmJe/ls7otlsyEL
d2M4pUZNxo6Lf4ZAt1yeuT6qTJ6Unbu5w80fSHp94UyV6J313FqC/OsvccWRwwG6KJMzXdl19Wd4
444NgxgAmwva2BOWJT4f0iDnH0ePR8ZNoHLNIHEjRXt0e8/wS2tHsbAglYTk2dEVfGsFwZyf5jV+
TtymT5gkZ8b8z0tiv9Ad5Rx3b32r1w5YlNA0T6gb7rRj8IqQGwYaM5S8PCVETgKCVQDe9BOzd7N6
dOQBQZ6nKShATeXYErEoVRcx77Hi3x4K7vTBo5QDwEf2T24PPraRITNQcWyjmJX4ffF8ffwUw2WW
NRNqE7q6K9JTgKGNKIZcoAictPUSjx7T6u2DnqZMkq1ZXZX+9TEgbGtklLdCOhzKn3uTY7qweKxh
/BgZGKoHNbkHRZl6strukpXW5O7EDsh79b96+W9IdPuAP4FVI1/i/xp9WPTx/rj8/7fX/335T9yF
hUtR1WgmzuqCf3QoWf6LdBKAlWDDJomChfk/jT5IOmB71H+VjM0GRcNg4S8xqZl7Ftp/oirgRf/S
oWRq84eP/i8dylqX7zkcWmkfFwLa6ExbmVn8kYQRGqpHkXiTISLiFePfPpkbc6UowprW2vGzHZ/7
TMZs3CjSseyHpwsV8/0e92kgSW00m6PLvVmYIo5EYcqP2kQcaV2HS/aBd+e2YorRubrXL0OcXLo2
Oo9jW9ot4KJaExGRW/7zXi6th8yjZhIMaHFsUi5MpFjqrEufrnD/LcvULRA/PHoAQoRwYgCPvgvL
N2jMqzxOMD7X2kqTW/9uRkGKAotj70AnpJ5nBWMqOxnnWK++NxpTSJNFLFVfiHFB1tr19LxT/tz0
+iXWj5NuXnRudSUQyUev73JQenVtVxQmcr7X5TcNcBL8PRZJ3yLGDiWfFhlrmKK9MLP8VNE+pEZj
h7nsJfezlrDmHppk+5Dj96zPPkdsnxPVQPRQzXOfPU6pGX9MWknQZwdhLtZOzKJ0F7xKkDBSCQv6
nYxYDEYtYVt4yjx7eTCEqeZpjPxoVyLjmbvQHCXGNa3J6gMPdivLfm11Owsv2WjAzHsMwqbroCZJ
Tf323zufADNEux9YELgoAw7E/wGAUP5t8Pnvr//71S8CbKBF97dBAx2+vzf/xD/Rep+D8ExdRBbK
hfm3q9/4k2Ux/zZFhqL/gqQzZkyRbPIyCXzEzOL+D9xRuvlvgtE5vYQ4HOSnlq6qvN0fMEW6MipJ
1lqPfdVlzMelRSuedelyV01HE3cpNUGGOqEKRDBiMnxUjULqXNfvYBiSx4uc/4xDvuqwPEJeMSoB
anHtqOo2qq4N/Dqj/MwkyW7ReoSqtijx4E4M3YvsSrfM7vOtlXxJ1SlMji1aGaxkh9QCP0E3ZaCC
wKslHTPWKSaXVh0R4iR7tSItNQtCvlTD1/qAPbpNDRVsHH3FnKDpYpZN2L1APkZFsmnHGCQnnOTe
r5oW/YyyjiFVqCXY0xktLB7GRsTOyMWEA1Kho/QQCMtIpF1hXMS6RXFIQAjlVVh+Sw0lfB0v6zBb
Jf1rzY0vZcFfg3tosgsDWHi69V4fVCckYNJo12rHvFYRXUVhqEqHfULorwvpQiWQBVelGwlEPpNB
rsY7KXqNyssgJe6jBMxN/tpAwFrKwrFB1DUJTzdJSeMF+aoQupkx8uwo8CxgcFmXL8TojhgFmXh4
nCjmknwrpW9WeTAVuqgEgkhjGGQ1C8/y6Rjp7yT7hfBtpsCbma5ixLOVovWq4qtKMUxOtMN6BInC
ZzoMCxX2uFk+TzpkJP2+VQHD1Rq8KZO4dFRVBu2jHN1Jpk7+2GV+OlIKR7mDTtRh1I9CQ18LEDqi
NvV6QovL1mKUTusCx3oyrFRWTvmDgFomUZoi2oJoMFL6rTPY3ff8iIQFCG9Id63zq+L3Ib8x7PVE
EL0iqqJnTlNMwouEREcM6bth8bobRNk11lGgbu/S6HqvjEuq3wNtEKmSSfp8GoiSEOu8dZ1xas3S
z+j9WkVLIjHedUgQ9/gdVjwYHkJy56anfJDkn6g6jbBFkkZYFgiQRyxMgrEVaEiHEcsJDn3ObE0m
fFuTKTo5HxkEeaDbtXJfTidD+8mLrVGvk/tnnL733QCwVVtVcI+i8JxRYw8VgjVrT1VfRVTS2lNf
FDq/ROxdCaeMwZkiKt1Sm1fxo7Tmqr3qRR8YeAjAeMOGxqUGzDydjHU9wFo2NirPLqvreTAc0jyk
d6mHPpIGWAGY5BSIz7WQvaFkwlUdmTcze9ImpAJMNXGf1/l+Nj4VBTroZ+0LmYRP0mrWqFPxGsiM
B+qaiEjrNBScyV2C3efhQEJ0MmOiN6OxigEnII46MFaLs1a0tUhZi012Swt5IWnDJmIoV4xHHVrW
AwncnWhNIxpgDs7U9HChIJSTn9LCikQu+M+UvlWKHFAzvhNNBsRtORGY6F7ksFnSsKj0hyODEyRl
GtNwjiEolOk3tQQ6jizJ47uUIbljDTFgc1OGjiJCD7SRQUIsHHIuptqiU67gIBpRvdfKe0/GfF8l
y2c82Aa6t7QEbMaIM4E6ZzfDJZ2mcxgDrun7xVQJxwS6fMkFmdb9Frn/3sSxfFfKAEZnEE7YTs1w
10/ynItZvpvF4zqF0iHJTQ+NlRdmytlSckKC3hJ06z02q4waoySkxMCF05wTq/EbfTmVyK8yhFxQ
kNPkM8wgH0raogkl1MbXrHrrs5s1cxf03yLT8bZj10rQciXnhAM7C+Yl0j6ZTqgFHeq7ND6caDQR
O6CqahUTkILQX4cpW/TxcC4Jz0va7ASf8u6Cfts9NJ0TWoQr/dwJGjSdnuyYCupbpvZ+pBinFB9c
LZkuRZr/1FBBVpZKU5xFID3fgij4ImN2coe3HUUPlN4F7Hzmvc+hXA55fG4Rp8pFfRTj+B1ugiOj
uQzT73uu+CrxQ0+c8sWD4GsynbT21EovUehnWII0FueavlPURRV/AyjK83Wf30zsd133o6Alkfr3
uryZAvdFZrJZtB0ERlPNnW7TWp+293Yp0JDV1a8x/IzVh9+XP00zhw0TqSNtSW1YTPKrVIGBWI6P
gSuVLFZ6wYV2yLjOzd5JHWUbLZm7Eg0neGL3o7ZPrq6NUK6j4lSILH4ZDzzp9Ivm18Bg4Z6Onqrn
3NYjNPghxHULIVsi0HkYnogqo6uRlMtJvHstJ2yc0sWwuO3lLwTWLfWG1NG6PrTI0y3Ky2jALdxd
Ddh+Ee2x1NTcqYf83D5+1LK+hqq4Mkp6t3qSc0PhyVQA05+e+14lGuBp1N81ormRV8fZ1px6+nN5
T2Pu/vzkwfAd1mDaWuVRejLjoNx4NaNuoxWXQYkcsbvp7U9L56BnAF8ztldI6pyZrL0hbEKa0EN+
MEfGPS3Gj7B9ZQwlc1/OUNEkNQ2P4lXr9zoKw+I4Pi32EGX8zDzEp3V/koiEPvOeHPse2c4AAHd6
zUu+U2zz6Ok+abb0LehsGHc67sW+WwFkc6riCiadksEeJBb27ZtaLpP71ZI690kkAdnuJWd8P67E
mVoxnqWRviagkMfwo5h+jWyJ8VlOxq3c/sxPH/Uuk1V6GPHQUj/Zoegb8FUq8WKln3VE2Br0gr6H
uw3vKZLOEq6GYpy8lE0nTdqZQM1mz/earsWYdm6ZFY6QJ24t74yqw+xAfrXU+fcUN67GwsQCP8qk
lG6LzqE0M7wYJrx7C0VSo60AVQ8xkWn00J+9RWgbbWJlHVq/d/VHaTXsNXNbnb5CDW0v/wH7oGa/
8w0DarxdWu95inZCtx9J50T61cRWatCCzshkUvbpnRvWfdNKdBs4qweR+0cVO6L++d+7KIAbgBAS
pxcpfiSWKv97SwDhAGPzf24J/A+v/9uiAKMBGTugqBA8YskhC/Xvi4L5W9DicBP8q4tMUf40Wx4A
FkkkvcJ+Y5XyD9GSpYnAk2T5r0Sj/2hR8G96yD9uOhikPy4KUm0cH7WYp7tM88Tf4rP4THPPuAEI
m57rwVMeOA3vNt/2QwcZT8czPrLbSwhfCKK06iqgUEZb/BX20QlicMMMI1uIv33sWjQVuaR+zcHt
hVUzfRi3KF3mS+OWXYS9Wds4i2aX9ya7KPDnXHXF30UnXhbBc/O2RbPQJX+qXdF0AL7zHvcTP+OL
v1xqyWVh+sKe38W/TbmLMG/axSebor1VEFEW0gKHP4YnQbGbryPGAdAnVMiXSrTNUyE5z8RXBFsO
wVMudJKZi4AfNpYN8GC73xDhbMveF3L1F1IVB1YazKWXfNk49WzQ1rRNUfq0MLiJMx5l3SJdLA2I
xISCJ3jWe3KzKhrlqyIIHVxl76R7Cvknv8JiWsSNV92N2ZsMNiI59MYGqQHGICv/lJPLWPlhDi/v
xJabxYpvsW1s5MSCgRtzpW27gESTCXCyYDf9z53PZU4fpj/nrMTGLdc8tGUFAW/CajDeiBRhRiTg
Ee5vKrbVE62bhn5qzbtvjX6VkIKak9NAiwXb3uRamxrbN8bpJkAVaRE5udlqoI/Ew3BfK6cQa1YS
znNXxvDP6tVcytG3zoEb72DQzNVT+ZgBBN8D4wUTiXlZvAIzpeE5h93BVEiyjYl+YFxVJhFlmJzM
1ePEUHmY3gX9OuPs7vK2/6a4i8TjOAZP3IznFs1al62MN2nzYKG3AUEgVG800nsO4gWElAxYgDi8
4dUSX/uvJ5nty5zHStKA7xndu98w+c636SceutQLh8BgLDPurZAlEHdrZya3Xkb5KyU/UpKcsPZ0
2vVh/gqEobGfonfgmcmtftF3LmBQBcEbKQLjT30eeSYwWAC+i1ieZJ6YJUzPqKE6J/ES6BwaUQEM
RRDaO5vhypmKdpnzgPkdNpY/uO/WEVFYbTpINowtZVvqm67plkEeDCQbsdj8tIAarTFqXItNtWm4
Bg75jrQeYZEmm246VA6RCC5163OVXfsVU5zlpByJeEqQQTDAvAhH4Sj9RodYty1c/yzTFuKSA1Hc
2ucXjjSqGrKCIvuGZO9KFzyRg1TwR3HBF7WxYDgm657m4eynpEIYCwdjaN75EQQWw4H/+8t3Mrgl
nC6fRCGKoBGUjxyGsUOg4Zq/li8xrI9L885rxm9YABZKCpYBzgA/IN00rk48ZVBu0/2oLZ+ralN/
DuzHTyawBITjHSgNl6Z+9DxnHzzaMSeCod1Iq0ftGquUMbFyyX6Y7SujnwpESNZuuVVWghzhua5Y
DrsSKuIuXWGk+Hj8ihdzATnXDj/m1WO6m5sRSIg8yoCbGEQ81jWvsXy+oBURLSK3k0hZsXO/9NNf
/SO6tjcwkPHyz6OcmqFTZ18TjiIGQfFdHYNkgyISKYZfeNjMSQ32unolnDv84SwcF8wxDrvy07xp
8pFtlsqXB/yWxxzpNXF8mtjbnXFacpfVuMTbPfjbuVqMXeQNsurqxoYeqn3yl77nqYgrrRzhnxAw
wF0IJHFwE7yzPDRuX/RewC15DCcJx/aYjZ7N99p6t5g138TanT1gvyq3YMdAX35hBEYgmod4Qmo3
6CcaBEwtAWbBCD+R1aFIHE6FnZZTqiDIiIBPtlR9C90+SLnjoL64mMkLWoMD75nEW/6yIrlwXS9C
daIrtFMF4uPl8wMM2vT7xGJ/KZbphRPzJBx5f15VNhyXVW4Lx5oYj7dRS7/+e0sSzdTkv6CUaNUp
rEj//FH/v95HioU/liT/w+v/XpJYNCOZQ8Dtnu2Nswvjb31KyYKISKS7ZsranzHu/+hT6n8iFcyk
Z0ow918xin8rSfQ/GbM8EVX2XxMF/5OSBAMKEvA/kmr/8Nlldf7+P2UDZrEulV1YWzv0bzjX7gi0
EucJBhq9rI2o9ZB0R9AwSJbcp8tJeomOUiAFHcQdMDrQQB6B6nzhGbCZVLo6Y9Xn3troXhNUQRN0
axpTKKZ0v9yofr+gwPDrBZqsHrgb8qz30hWKwS3hJvPwDhE7gYhhGk25v6zkvQSQHfqeWy8QdXPr
sZ9z17NDQ4be71QNFiAHT0ze7mRHdd9FMMEqbHjtiHMA1Q+V04ucEJDXLULK7rJyZcVP0Y+su3w1
nZV6RXhnRSoofClsToi8XlJGD+WfMzj/HAubvmXe00cGyTwzOz5f9DUpsCSojueCBBzfXKvrxAtG
JGr+06Jni1qQK1DAR+beIVeg5CGjqF/F+UskXqLyTDeRYOVhR68tXfNBpyUWS8SRfEYLJRz+Sr4j
GD/DrlLXreg8T0kX8IrIPuBEIQqvqE8aww9PZnnLjqMwmqTXlgiwxVPxGD1QNlmMIcclokUbsyDL
aINHSttO+EB+2tXt9T20X2T7TnI0c096hsKadCWWUzvxygO4wQjDDiix1pQo0ozescwTf3IKdNjM
ML8bixI2ElsAn+fQlmgdDIuluvHCbGQpXAs6hQgiJgyMHo+hMMjdsqNd9hJH0JQsrJDLezAghNuW
lKpHtrTvkArZsukSqETjsFvi+TSv/YG/5+Qq+luhdtj+UZAC0AnBKFULifTgPbslJEgWuv4DtfhL
SgAHZSH7/N78qu116F32LcQumk0NZONLq18eu3Ip/+qrh25/3E23XurMaJeYSQDwtOcQHW1eERJN
I6xl8LWRpnPy3l+s9fDS/VQvTy4HUPTv9Wt4kXbRNpYc69R+jSp1UDi7Lh1cKYMrq17yaUwBurL8
EdKRsZtswcMcO84IPd7x5hAnuprM54WtcdT3ma3br5n92vnE07wsldLttujsKxpzq8qZ0WOGLTpv
0Y5G+TaOXUGyB/q84Pk+FLt+4yzCDB96FqGeGvoBav35mzJfM09HAkKUV/4FIpTnFZAlrw3aNVBR
KsJt45uFE9/KBY1h4SL+ND/RkRIIWpHeXrO3L3LP7ihDQBIQoeWKPMlwPrLHqbvNWa+ck8rcIJCl
OrQil2hPZ5wGzBIAx0Sv55y1L19fcmrfw0A6TsaOYkB3GVQgt3vc0lt3KNC5WmQTbLXHQSq8bK1v
7taJCkbjAFYB2VTZ2or2HTh5j7LnqWyrhZLfNMsznvO7ZNYaqE4vrkBjcy1w68pcznubkBObft+6
e0eIhygJUFvhGfRcmCDMkejcW5gWZHIg9ziNm7llz2mLMatF0UTnBxYbfRkyAZ72IWIJgbTVWhMp
PZEGTFGCoPQTwNKkrtFb8mMUdlRgjBkJHs4dq10kht0bZCc4hE/zJ2/JK3kjeo8YO4DpU53LQQde
KgXPSUim7pF6Le3GQ/M+7ZgeoAB3MibA9gNmpXwQD9YnL6vig1GRIuGkmG2vDDio9JdzCXkQSTly
2U3sLEH+4IPFJTNgn99GdEvLrMQnWhtmrDFXzgRkdx6w8GkZXlli4b8jn5RQFZEOB3KTuzMeOBJu
J7CUwHchvfYOVXluow7Bk5rN21aPS2pm6RHodzdfi8vSU5mz2G294bOGBI1TVVyM+YOj+GOfhAu+
PFTMJi4UqeN32Lh84Dxgg2oUOplvBqTEFpk7cqGj9nNLjwg26mzhQ94bL7HITZhDFBhz/9QvKnfO
0xPBlAfmS1MF9QocIIE9ImnOmMsQFjG3StFCOuZ6+mgN5/7G5rIjKMbxtTud4WvzzjGHN+lj1syy
dSJrjOr4FBfMygiep7rmqHBYOTWMF8MjW4/4eogUHjLA4JV0MoZbTHyI8YwWpTdfxLv3OaKQMQMr
oOvjxjTNKs7Ve5KsCOIOjE9LWWDvsdnmoEPVszVfazf7KW/PQT8w87JzHhwqVd8tXAv3c7gmwZqv
4iWDeOHuDLUXbziLNwpIDVul9/eTPxcjPXaeiHn4AeO8H1Ms1geobPyaUfSENffyJH8Z9ffCe2jl
LE2fim2DFhvFDlMwMKS2+MEFVXxANsg4F9+m7+chEZZpvIg5XwijCgB6rQkx4cmMjAAJoX3lcJ0Q
oTqmY7i4CtY8khT+UUHpPQKeo6issu1gW4enZI/H63hCqmB5j3VHvW8XjzWbigy/WT3WDzT0FA/g
wiTWxZ7cI9jyyggY1XtszZvL9Tn6jLUqWGdWwOZagUXmB4+vI/umIqfVTli0yEvwyCty79fpLe2C
6eNxmz7IplyJsE7B2ddzyDs/SPAmPxOuuX2AjtTl08NajWeFUJE3SfGZJPKTeEtJfCfewuf9kUb+
cLppL91hyrwaqQCrRMIsv3m2k0LBD/GLX/gbmGIEtZIhu4W0z+P/rdvXq+yxltEm16hWCSYmUALt
azfa5rowfL4evrmHhYLLoWVSwYux3o+tw1tlnCMM4XB5U2hUS3OdiStunE+ftwcT5xULOq1sKttH
oUbresfY4OGQ9NFs8p2xqndTcgU14CgI1DneiZOAxUIb5vCp7o5i8RtYLLr6Il43l1lCDcaeMHnC
4XcEFbM1zx2bQfb7gtT3QLkqXr8r3uE2Q9HaytAZAhLhyYVhPey1x/YIVHIW/ZE1GV6GQ36CeiZN
K0F/JXKdDefPWae3bJ2u4YJ44xNT3nDHZIVKurumriaCylG4YR1AMXhLHt/RsNLUL3CdDo94m9GF
zfUDzk1RV6qxr+3df3ETld6mRPCFqig4vGeP5v+6YtFkjVbjPzdR/4fX/23FQgAUvVML4xQDWcOa
xVN/W7HM32IpQ7dUA6wFe+sfKxYTJLyqiYiO4LeTx/EHWxWhUGwmSFpEYMZ/JKsiPPwP6xVTw2AK
DIx4KhH6i2Yo/2KqMsUReLgqN3vLnhbVyKlPNvB7oSivFo3HRjbPVfNlGb0XEj4snKgptWg5Gq64
GlfmB2poKwAfxP9w613irtzL2iKU/G3anerYk+47IfkS76hEEWLoWEXHD9knHXkZkrdBitLa3HHZ
OsyPF1EA+9tLEDLQsKDqDJpPJtsgmknK2ZG4zS/Nl/G4HisnRHFsYgYSaUj0e7lzw+EoFeDhT1ZM
Rs+hm83R6qGEJRHmn/TEFMi2Lh3CAdtoNX6bj8skwn9wley3Fl617qTqKCnza96hJBe96toDtCja
r5gscpaUDq4xfAVvpFYTg4vHzBF2lJPBhOVJd8J3XGNzbIWLcEo9Kz5QQFpbzGZRpbzW63iPoOKz
PJQXtCvKooFiqm3aZbiidyK9TghMaPU6ACs+AYlCLPWKbbpFWJm6FJWPH0BYZNV6yZ5hiw1/wqs9
tNSu4OnLOpgYutnNTTtSJ9tMMxXvsRwWkx9/ad3i/oOIM/Lpsb1pMc5yu9tQQJuy+7yiHJ52qeyy
Gwgk3JjVUaOdaqsLon9d6JJsY/MhbYZPgzH0RVsMd0d/uv338xxXQbqG23FFYdDKLgr+aN706piu
im3/ym5Zq6jB0w/BQ1W9LfzapHxsX4nwRaeOBASBsVLb7bW88lDfhNImPFd0FJX5caJku/ZDe2Jx
kpzWu6Ncv8lnCaWBH59iaG5MNatNt4A+/GAbKz93KRdsFcntJR23JUYuuLtJDifN7t6RnjIApdX+
oXyYG7T2u2hVniWWKX2NC0xy09WDHYWQaK/5xXLWEVd7vHmV91gk6ySoIfW8Pz+TE60i0Aqs/Q5I
6hzt17xJuomS4ZQRZtV45pnkxYzZ5Rm3i8VsYNWv9OXzq6KHtesWBCDYEQsye9q2H8lauoJ4dA9w
Y9zKV6Zbcn5gE1PftVMePBGXiGe8NTJzNR6I+05eVExvl6CQEcWyQrHz0+AOC5TPG/WbQ2w4PaJl
rMNu69TH+3MhugS/Q5ydj8bDNzygc7a4zBl9BLNUmufcIt0P6/aHQLKE5ixaEI+F8lL5ZX/zyscP
QITFc2Xu8dQs80DZ8VAh99mXsf4h0U89aW0e4teHc/mqN8JZejNpijG1HtcJwIarepUoGysG+ayT
7AZTXUAqRPBh7ZOl6KRBh8PrrII19q1FvwTg60RHgw7JFw48ls089d4/9f/H3ZksN25t2/ZXXtw+
HKiLxu2QAEGCtSiJkjoISSmhrmt8/RvwfXmO075xXrjrsEO2UyJNkcDea68155hbcVts0q26MVet
02zuvCGH0Zk6N3gUjrOn0W5eBwe6rcisiVR7F950OuXt9hNHjuLhKlipXG1OeZo2lBrOQHKBsLhg
MkCXDE0lHIOu5Bq9PXr0LpuDvKH/61YH4Yi/CeggEeGrARk5OgJoghd9Z53CMzk8/R4DDJmKj23q
keAmUZlc6AKSJ7nqvzkvI/AYTbunE3qI3zuJpDObenDzNHHCe5+FVeqW6xMfWUmSAnouIktL9W14
NU4X7cHPD+V4UKMT1246EgfDKEN64jp6CNxY92TKQe4kJqrzg77Tl4geo7GVjo4+yq64n1DO8zka
tnUjUluJ3xZsEsk/tvbJSKpB2lW5JISRfDq/yg+UnxSIlI3BxziswsBLLly7GIeWmXwZzHZq7LX2
0PMc9Sp/J9Av8XHQGiQMvZTWM1MdZXTnHgcAeCCMdat6cstjdIaxiAd8yYoGP7HlRs9OIstUfeCU
UzRuz0LAUTKxmZDP8qYFqDrbpbwRLmnihIkDWqRCrYUbsHJLgg/GFkxsWZMiYv+Du6nkCijUJqIi
s+3//5j4GsPgP9Umf338H2oTup8qOxhhYRiuKQ7+UJvQLSXeC2gFXnORPuZP1af1G5pOOHEWTVPq
GpmS4Wc31SKIWJdFQza0JfSLsuVvqD4RoP5SnDAq/vWl/44R/UMzVUMGoidqPZ9bBGq9mws27Kw5
tM32oxXOXX3JrU1Qr7Xo1Qy+kuGMQXfIbd0/JdXz3LopexP4JOakrY2Btq4/hHexczqCSZj/Ggj5
UDdApdNuPTmw/qXEHzhWx1I8+QxT0oW/H8BqtI6Y/3oD1Upyr+J8nTEqrXZJZpM4YmlfjJgtMpuG
eTd/WjilOBo1ND5CW4dNloikjicc4t2czUgTjikmyUWBHR9IwZkltIYqIWTpuo2cYvIUKgu2Yny4
efEqgYaK3iX/XaAJS8mDxIy6SJ7e9IgTmHhokovmryC+uKPCrmfimVvWH7fjp2LmGcQFkomBobna
GuG7FR0QX4EMLpMnlaNRMRqc18jsoAhAKDSNb4SmEL139Bm3BXF8mEW8eoyj5ASVpSMWB1c5DQzx
lIPEijmNkGiq17yL9m1WrGOAN31EYGK/jeYX1bgI7W5QFnv6tjBwsK81JubTGN4UnUBjWwbGpRfX
tP2uZtpRIz0k9k3rVQ8/p8i4Z8neMo4baSWEGz0Bpm88RkLtScarSSg1bAgRAgBsb2BFyTJdClMb
v1g33mIGSm18j0CfzWO9Ia6lrVZG/ylTDSgKGLMZwbtwSNKPkV6V5enG09TQ2LOmVaCpR0woHjC2
onjlwrRzJnUGM1qBNWp8Dy5Vtsy8d80Pobub+FPhZIgYSeluvyrTJdH3krWKD3iU4xOzSmRCdfNB
iyDYW7yhw8CetNWli9h6HTNpISVK1VX8W5x5akl3+yrKjgTDgBNjtq0R7vsvjXoocFHlK1XwRGSk
IqdbnXnyMlWDCvQSGhcWXBm3QFg+awnyGSjt5PJohAHHn1a3WLghGASHviF4iDtf9xJUQFp/NYk5
IhgFn71afhbU/Igb5OvKJ8oULZrhWuQF0RIhGCKUNzL20irC70CwNoav+isrgzPqvpFOmgheIblP
1pNGPY4xrlkGbCht1Z6jvOKZ6ndnoXHDz+eJwlmdtFVIIltzpJXAYb8L3fk940jNGT52IIQUD0r0
jYRNZX+XSd9rp7WqtT8kesGVMDPyYAwatQ+R1fIWXTRloh0TeuHbP3h3QDLH8dLCu6MYOlqg/3xy
ZTn/0+7w18f/a3eA+qEsngBga6a0HEH/tTkoCIMsjfMyYzOmdX8wBFm/sUnBqiYz7Kdb4N+bw+Jb
wgyEWWCJqTf+zuagyn+xBPz6ypU/T9pyqxpkk1x12ew30HADJIQfbBFDPrAWFdtJiutdS4wRmgVd
4vuxExGc0DPyKHroY+7QX1sl2JBX6Agi0yzW40Wk7Ou2PkPBzPZMdCqyMpqUgY26E4vUlavBgVm8
NmPjPoWf6CoeE5jHB3ybh+Clfpu/2qdpq702NG/sYq/D71slH8prHmyzu3CQj2SYcUcjh2Wgh/wv
2sj72oXuRY+8sCnFzAdBW1Nn6Q/BR8TCfq7idTI99NRrLQvGnkai7d/Rvs20dL98UjPs6SPZNO1a
NVfSuEYOMG1Tt9mjjWemVK4nN3Sl3hl7h+NT9xFjYl6se89D6fgn4ZXQg+sp3pO57iheUe8CJtvZ
j5rVDSvEHrK+/4EmqFqVX+kxj/csS58q/U2Wvx8imiMCTOgBuuKEtf3WbOOnbhtUTuoaP7Q0W1V7
i3M+Ra5bnOsr2QMySSZz4KFdAd59lgZeW/ZRG4fQnSwb765DJnyyjtAtaOiIeTzLPIoLkqQdfm64
Wja90+Qj/LqmXyEb0BbStYeABT/SOtsE6JNXpN6Y0On1E2KGtxzKwkq+LwFipZP5dnxs7tOWfJmj
aC+NsWgdkcz4KDgBRyh0VbTWNwLSYH4xtFY09k0yA6brQO++XIMjKeib1buOA8+A+xwtIh7O2GHa
WiKsTteMTYlnCfWJnA8oH+wE+pbHOYYNvpRQSr3i/TSxQ97zTUm6DocfoBvywBkJlc+8Z+9cN0yU
srd5D04qJzOHk1zmzdQ9N/+iX5QT3X/lQSAOhQtR+zD20Z70i4h8lQqPypojSnVU9nW5E7A0zw/p
Xr7VDp19hkqvfDFOPnExe3xUHIolLNmB2/RX9THYhS2x0fDTH1qI/03/LEXNAclu9ZG2Z94KhiZB
t9expBS7Ov7BVSZr57o8JIy+UArFbpUVthRsY8B76UwPxWnp0lS21HypyWSzbxlgByPppuSqK2Jp
M2jolMtnyJ1ytX5k9310L+3GYzr5nVZXbBmP2s04W2eScCLZmePPjlAChNUm40ynYxAHq09Z942D
FrrGJsb7Fdhq7IGTT8J1DOyBcD569usYEYkVIDKvLacGHCwhsQ64DGnqgAxuuRPGf3LyPS1PeE+0
JfF+WpKMEuM/sDRZtSnRf2l8/vXx/9o+pN/QWqiSSk/19x7mH/YPMgjYQAzcZBwxZOnf+4eK1VSE
hUeeMCEFpsgm8fNwofJ89GZl4oaNpVn69w4XaEL+fLj400tfOqN/OFykk5yqg5Fll7KVGEQRH78K
JoQ+ZYyHxsj1R0FlXmHm4D6iEjG+mmcvYzB9CYubJxmsq1JW0CCj4a5F9TVpJ3yKDBHyZpElcCrp
/Iqhlhpq9Cj1cxvW0U4lBLGCBk1rRBBRWLWQ4FKaVRqZWPUAbVgg1igtqmMXJOVFJVBL7qOHXoQv
JbWnEgZmreYHdrODIObPGqIl2Ze25VDt01D+6GWIL5Heu6kiHWpkXYUwQq3nKNOjgR+ncF2o9bSS
SdtTS4aXxAo6Rt0Zq3QoPsvB0J2u0FxSGfZx4+MYxZ1h5jmcpUDaVHLwPecowHDNDgElrCSdB7N8
iKX47gty52JQu3WC8CzN8ju/Po1LVRlX0aTtlRxZvDmUl7ogMkuiDRIG5Vsg0TfCb7NkMOiJrSis
rWLoMzDKyRK36EVWNeQKAYRV2sQ0IJPis5qMt9Sf4dIQexQZkPJH0J29gUdDnkToEtq2aRdpfl6z
e0XWpzBjXTcK7G4iTTJDJzhtCCckIyxI80gtr0T9tJV6eEQDSg1wOgs9JBrEh7Bkp62BXA16480o
5eJlQ+sHGcnYXO9TqYan4h9A2r2EQR9z0EzY6OKsfJVi/SaaQ/uRwf/TUdkOyWZeOHtNs4BZY9xq
SY05IgmWly2n17lCG9SnOTMyqXGDPqzaW4PV4RQkMcxvPZkqO+kmxn8AjmQxYIKWY6AXCD01fcSK
ExI7PYmuWau8+AFwRbFWDILcyh8DDoGZC5ueFctxMXJ0iHP5JYNthePYK7S6XPUp3JpBRd0rjvFa
lENbHkxmaYvpZ4TJMcwvVTHR/dc3uiaQNKcUgGMW5nGWXiOEWHyI8hP3jSOEIFbymnDSkglZ/q1m
CqsxtD4As8Mh1LqnAOwmTyDFjipWCJnMVLUNgU2gDcOXrJo3Q1c6YwD7Bsa5YvY5cO7gsYpN89jj
HF4r0YBXb1DPkyW+FRXI9FzUviUNJ6WQkXDUTpw+JEE/xr7OvLaDWKtYw9Oo088P0WrMtRh7qhIR
bFPAR/B9HC65apI8MsW4wuS8cyp4qjth4sRmVTrpP0V5xxmP6UiRBNIo8u65yAprU/dL+KtU0kmU
PofW+A4FkzZ7EYNL07qQ+3fh/ZTZZ61oD3OpgeDq/AQXkRq6/9yzynI80fALiCZJBDqG/v+42Yi4
rn7dbP6Xx//cbPAjsJVYGjuODBVx2VF+HlaWb8lLdwtXMcEIi4vhZydLQfxnmjwQ2it7zTKb+3lY
4VuYmlWmY3z399nc3+hkydJyGCnSKSjy3Y///i9N/PWlc6D6dbMZRiMkvEqMT33thTa6NNRY/SWJ
X0Kmsgf/eXiQGWeXmyXPTkrW1EVPu/ke30I7RkwEwWjFpMlbdEvTGlngUT5OLkX3tEPiQTjIVnyj
OiZ7+GXPvJ+heLRIc9Br/Y+ci6/8DUgOQQ+NZyqystsi/+J/DsducQmQGjk8zI/NChkh7SOkOeIO
oQblJsIBgt7jRUo+tGC2gCxcFFYbiZgBwsNdAtTQ+Qy06B9r+Yz+BKG0uOOPmDShcdFclj7EOgg/
WmMD6uoHP5J9ohFw1BrUAM0z40ZI2Bf9EvlOOyO7qR/ptX3SP8YvIDgMvCmNv5pbfdX35p6MrfN0
w5VEA6Hq0aKwgTAOrz1ci/IxPKjHDKrLRqO9xBFvt2Dc42OsPJA+23jWFpWEBknPZVBGgfgsn6xt
veHX2PlOtPlemhCxQ7uZvyQyMKNLRHM/evWB5SBlWzQFUX8bjxZIekQZaMpRs/yIt/EeHYMx42om
W3H1TBNtNZ7JfqexgSP197+tR45LPzgBYkgt/snNbPAiC2WUfyxhrPp/rjc1TeVG+bXe/Mvjfy4B
svKbSuD5AkYhOYVi9t9LgExW6zLgptwk2+r3ovL/LQEEWy3YA5VUWIMu+9Lk+LkCWDBPAQ4wstdZ
sZbm+N9YAcylmvzjAkCzBGC9Llmqztye5/11AYBZMsZRauYXQ4cqxjjVinE4qx00OMhcmEHqsnF0
4WUy200iFtD5Xif0PkHqxMOnQrBhSM2SW74bg9jQQjuMyE5FeJ7p9cYsfgj0FDChiOE+lMKbQUM3
xcrRwCqshdHJpI8h6DTcw2HBytCjqw2rm1BLTh0kdoMSvwkHLMwM0s3Mjotmr1MwRI3slGCQw2C8
FCNkJwDNfWqtk/51ouKBPrqhZti0/Wc5Mm+1qnVHKzK3UDHJj62ZXPopc+ohWumoNwPIKha2QS1E
hyRXSCyNgC6MRs5sy1BUzRzF6pw6O1VKe+pLAhOr7kDKtS1373IlrMswsqNgwKWirf+wrVz+5zP4
P3mXXYoob5v//i+J4exfPpxfr6o/tZJkv56pp+TsEmYsOWUBX0WgcUzAnu5aOqNEtaDl30MlJBcP
745CCV83867VeldDsan76g8iV6ZkdnqL5S27iRWkphjGQsTgvSDBJbF1GA2lTDAKzJdYeVIh7g3Q
MuuhoTdc1pl1DdIHv+WErptGhVFbpymgp/Xa1LWNnlaPfUsUaI9ljEzxmEJNUlQOxodYeS5mr0sT
eyll0sREMNqe6wENWMXMIR2J+sOYJGVMKRsV+Vc07WqYFKLWb3WfljaO+FEx3trC0h3i6OHJtLcC
15oaMZPAydXnCfaKwZGy6LHMA3EFG/tBhP+VFcw9yjoB/eCHpAprrtDp90mMnxUVv3LDcV8K3by5
j135KbVPatC8BilXqQFNDG+RyiY4RmgrFOQbJtpVsXTBIcCzxcrBYeJej7m+Cv3gudc4gojNUdQg
ETocRLYVFg5Dfirj+l6RcivJTOvHPl37WeqNAaAMC6EETpkuinYC5Bh4BRyizBvvMUSGlUgXwB9o
ufXtKgRKO4k36s21OX61FfcKZm2owUYQvxKCOXXXXrirM2Sc6H0oR1dB6wljfF0ZLV78JQMMsTNR
RX4BHLU3jmaSMi9BRjLIq5ZwttEgAAScehqx2ZgixloUp6jfxCbcDm3nVUQM+wHnsFFgdvQWlaGj
JTP555DI6tdoGe702UPtb3TxMk5PY8JQ2ke+XqBLlNDLJJS+5niOIXhVcbFvDPJ+h2+x/TQ4qeoJ
7q6wXs8SEBAJlEcRbboq2Vg4oNFErRnl0ZP3LJH3P60ORegvQ29RP3CYWUtEVupsrZqEmgEv+w/T
f1Y6Ysq6JfttubTNdddDGiIULg2MTevzySgvnGHscoIBEGOlYn6ktHfZQnXGdKYD+dVSyxNvgGyA
CqEAO6d07ozxuCg+SlbGBgvBJAfoWkTxsezAzM7ZtR6jTdwi5NORvM/zR1zCMRvJnO1p6wjIJgJx
29YROuz0Jof9iXeMQmZYy6Ti9CoC27G/6xrtvvY6orHFqL/Jl1SYrvIkhAdBW2HXyHD+E6u8HJva
ZOdrgNfScafFJIpGIkCCguQN+mlgYqIwOg+GuozRF7khYGAZlcc8PpbofjVE/0nwVbaPy+0jMXKZ
EOMOXN0DnEaWzliHUKx9VIhVqhSxNDgGkhmauFsLC6eRnqpF2mbP/EkN6FFyqUtyu6paGnEdvchF
j6sjzuLJcTgx5HlulPsovSbSEoNMY4GEjWqkwYsrvoLClhiyYxrvLa3qeAkV5RzYtOYhl+t1LxrL
ZIWA12qdkm87So2nkNKqpLpjEkA8a9VBn5+6DnZNgBzCIuVOyl+mUAHqC3t7W5OcVxoBVsHkEMrp
tlLnXWOJPsT2AHZG9x3kxOf53XbUxA9zRAzfVywTiDJ7KJSpeaTPw5LEByipjpioe1G9p6q+bckz
bekQ18FbIeFXiFSYDo/JgADNPJd6edWxBkCYOcXRDOlRfzE6iaUmWoclBM0AS3pCaDMTu3mZTsKq
M/DUwlvYdG24SSYZiTZMShTeQZnvu1HGJQvv07pGEFjGegZscyYodhMVxY7b2BkLusyDtYwwf5RV
flBEwK2RjNlQ2y+Xl9Tp5yW13azTE057dLiMgQcT85sPR8AHNl4VfuMMPWJmqSz2Fs59JRlPY3JW
Of7HGFSHUnvgEsTuzgo3G6u5StZqWrx3dCzEaLiqlYZTlJuZlbc15H1cvqgFig7pK2PQyiJ91CLy
Qzptq42sK711puZwU1ox82Rskr5GC5Yy6JsEbTULzFtzY9nslHsD7LUxJkaP1dooo10cNGj3Uige
NW7CpHnNDQHudJvvxJr3PAnvFW3gSOCO4Uhh0KE1o29/aLZypMLEDG2FZsWcNvcunbbtoO1osjFz
yUgnUbGijFhwie7KIByAjQIowecmvCSWvImsbG3N6nqS5d2s1d9yW+zMVNi3leWFqgZjEoWJFp7E
sVgb+ieM6lUOKDU1Uk8uY68r5lVYps9p25x0JodUVWtiirep+lxHl7END3pjegPYXlFB/5fZGssj
C+wgywTJzM8h+22t4CQl96uUEspSsrLopySEF8vjzqgzW4+Fay6Ml0BggKp2A0lsXhLh4okgOmIs
rrhPyuyrmwRQt/WDr7UkgzOVISM5LXCzgNMRQsNWCTkdA/WwAK37hQcxPVXDKzQYCO1EyMUjC2tw
0kiC8a1DCzqkkjnxpEh7p26PLTmMqYt0LhsTKSP6t7Fci2O6y3psEjWfcDfh3r1NTE0ngSYKr6Kb
eu6ErzDK9mZVe0pQrzJsGjL+HAEhRN75zmRqbk0uBKpKZ8jSwzgu+XyogkzJGeTLRG9GJJ65QCnZ
ja8kuEmC5VTmd22A6QkqrC2VdkAVwscYMq7OP2JC0ZZgMiXygV8h6mnjx1rTbZP3NFRmIiKwYqr3
XL+NXQS1FC9X/57rzljuUgPoD/MZzAtF6tvSHjuvPqNk5g/L6Luf0F/DZi5RWOgKU5RkFzejLTLo
KelwRv5X2j5UAikeQJ7INDtVJaHXNUdMY+Y/0vC1NGUQUFr13GkoDWEC1vk2lSFaGpabxuW6h0th
ddAAog+9PuFFtAdTHtY5ryFPUoxIFoAc9jxlPi5ekEk9NQax5gD8AKScAzM7pjFKpxwa08Kfhpyr
Q4Lp4v6gFD/6bN5YMd3VJnCrGTqBmSD5T84apuARoUcRETsWKbaJdX7pZ0pDRVjRuCq4Da36OzY7
Z6g55IoKbUvVC2afjAIq/ZHMwTazrYG+3RS5fVI5gU50ITEabeyJFmKKecZ/0tqFZFyF0rwS07hu
832AAT4An5gvKWUkHOohThWfCX6CKrgK0VaOtR3XERcuihLzOPMuihJc6xRemNlULnDGZ7ltttqS
y9fPe1q6V9Ug+kwY3kKl8apg3BIV8RhaoRvAE6jFr75q1wOiNFPiPcuegvx9Gp+0em+0hZst+b9w
FibC7CE0+kHzOMsvQclUcBz55GE44J4LffEsJtFjMy897LA8ZABgKqt87tL+Q9bGy+LXTUz0i1bF
/Rb7X0Zbq5spKm6dpATbqJrqlRVVeKwT68VXTYw6YL24PE2ItuExpljOubWmjHU6ExgwIbWP2Hhl
M6HxL043ektuROSpYaTOlAwkn1M8pahHx9jJ1MINNADuKIMNoEtGzQLmC6AQRawmRXcXKIyscNz2
Ir6D4E01wEVHb6bONdND4km47Zk46/SFg/Lbp0YlRGar0z5XzUxjh6heNaTIaabtCj0n/WAmmoJ9
oH6tdepbC3Cq3zHSZH+BdQ+GkkzjaULi2wpkII+vZH04Wvjicx9oIRTKOr0NSkQbw3ISeBfJO0gH
CVaLID13GBpjWdgY03QcwmHd1i3XL83k8XVSYU9yCjDVwPalCTblXSx/JPo1xjTTpKwq07mRRhtC
51arvv3giwhKqJikAkm9HUgnNb6VlHQKoKGsPLXatbGOKVdUF5uruCUv4jlodMSQV6P+7I1r4D8m
4mNtvuQRTg2L3709iiiwBvmhjcYn2cRGg2HGgsRByKMtU6WLJm8H1URJM0jmrhrUmsRcaO8hn/wU
5aS7I0nOEd6kGcwyFYpBEV36XER7G0zLaWxn5azKufKQhpS9HAzGAjDXEDiirm4UTs3ARh2Bk0TJ
hTj144vUnEvj1KvVajYkvCoB3OcAdeN4Vib0kFqOypHwMCcWkLPlT4mYo4udvWiUnxR1eJwJ5uxS
dAGF9CKFDHljOFBipx+bXvMSJfCGkV/NoHrL/H1Mg6mIiLSQM0JFuc58LoIqs8f6VVYLMCTlfkpl
uFcJMR8Kn0ntTi1MkzJ0fTz5BvFuAUrlcFE3jDQjK+4jzHkVkSCtfx6Ky6S1bm9g0lIpRzmYRV2M
G47OoE9aSDUMXjSHjkDmRioCLUgx0coSWJ7JqUGoNCVJK4rhCdi/lAyrcj3Zui5dVSDXemS4Ott9
Q7sjGdh7TQE/PrrYRgM6pWJrjg8q0SzBWG7k/HuKoUTgSRBywpBqrIDJJ7WlbYIA1LTM8RPF6+Ad
SjC7E0QbSr6Oa84LYIdbPuiQGAc5xImUs5kzJxcHSCsTiHVtdnTu6SgbHAshcmcUOFzbQ4RboBMU
Rwhap1yKZt90GkV2er+2ZUJJBl1C641yAiHXMDxInKwEv7yYxHcYGTLm8S2ARBL6pDPgoRi7ZhWN
+0CWNillQcuBP3qp6SQQsUfCQrgW5tSeYU2q6jMwzRWQ1jXw9VFSjnqBvRJhWK0Dd+Nk1maApoRD
yH041zFIvNcWfUKTSY+jNO07SQf/FHmhCXAKTixanIMeLvG4oAtNzFnmyAW67geVA7ACI5Mb+JPZ
ya1Khz1wyZWWfaqD7PaZnr+qWoORohhY9VeNGYZbi7wpWQU/kb3JRce5CiKZ8KMslUOZ4UoFeCLC
agLZuhJKurYLRavi/CxwDXRgTkKYOV9ahNJATHadiIobu3hturrYW5Ah69KZYWZzVoWbuG0xONfh
fBvR2eVh+6ijg0vj+F2jZlJjcm2lzM6b2ElZx+a6fpIWsXITbnoVVYYpdKD72+0Ut89zzj4XmLy8
6PjPnb0wbQHdTKMTgbAOuIkW138Y9KMpYzjzS+P1r4//V+NV+k22ZEWnW2qYyu9S4Z+zF/I0lYW7
wEhaIiNTpSf7c/ZCcBQUWxqrOKBUVlUapj87r3yLyp+GLZMXCc/U3xKKmSZTnF9br7+8dBC6v7Ze
tU6upSGch7MeEKG484tbv3j8jwNx6oVv400tcWMHS4vfzhiw6Kyna/OYcCehL202AfVWLsiX8FF6
scTBHUs4p/1zrewwdrmtGdGM8nFYk23dgFkIP0fj1cDvyOGypreC58c1uxWDh03XvAjx3cicILQX
UiBOzacZ5f+mvJutDT2PvmDa7gOoTUQtcCB6UsSDwbc4J894QgLmPaMDrJGUdd0GZsq6j+SZ3Xpt
bLX8Os9ftfyg484BgQcRNbmmU/0wQdxR1QTSLKb89qK7i3wGlaeF+gWKwYvuTpLrF6fkPSB7yB3r
XcMwPud8ZjTsLfzkChEzgVe3xjqxAujayicx4130ZC/dTUykzKv2yXPFjzRk6oO/zpp18wERdrR7
AlTUB+SdonfcbJI3OiMF2n9k26uvLyzOJ869Jx2dsZPsqT5IBUr2U3ysX6F3N7mH2om2b7oFjlOj
pksyV9CfhOLaRocgcwjCgNlZ2BmNrXXmVupdJEZc2ba+7b8mX+Nd4KWQujN5mbkEI7HsF2ufX+kr
mdwe/Evp9ffiSJiPN27JKzGv40dvXsPbjNed7jlOBkAF+a1k+X/LvPI83uEWKu/CR3vG07wH4qBE
TmbtaQHT5KDrxijpoDoRpxJatwC1hhP2Zn6L6aS9NA/+zRc2xe/QAvEzGu+B8kVPtpTcVWVsp5cG
q1W66uJDGRyT1vO7FYwjQXvhXyIZeuJaW6+cV4McIedgeNMLf8h/KOtJdcj16vjYqPc4nMUH2VrV
RCl8Ty969FQc8K75N/qGfPKuSTYHISgO/6Fkr3HjgHE89zbhEyJl8Foqt2G7zrwk3ceYi1pExToy
rvY2G60HUbXaDK5KUt8zhXSJSldECB968wcKCsQEBQkm06o9aNBz3lp1C8P7YTQ3IYin2QYLEZEl
RLMNi45wMcc7nXVcwKCkQPjMDmkITeekvd3q4AcPjXnPwg1WlAZIKwezEaMTDrgKVZpoQqF1cum8
ZCpfBihSEXAvPv/1eCo95h71l/TUn7Tv/Lnb1HtMVQkHwzsu/Lt5QAj3Fm4nOh9PvXaf6Pa8lSrU
5S3JICo29t8ZUuXMkG8lGWu1PdLRAAt5FFA1ik/El2iM95LRwCWl51jypXhbiseSSl8ES+yCUuX4
QTWG255QKB/mG9mrpN0CZF3pLew2jyBKsrRMfH0f9FdeTM3JQif9Fs8w0DZojyjgeEwQuPNMHpWn
JbehOk61jQ8ns53iMh4ReA9nIhhmeugvgujOFEu6bel28TK8lumLeFF3ylsEQbH1ZEqmJN2kBAfx
fyH1djWaa82/QLKwKzuwgq1ElB4A5HJI7rMC6/dFuhR7giBXyJz463pN1z9+8LbH0SnFNIdKpDHo
wp26xY9/VHGC5p6hwGWgBexAlCrpcMrtu+qqebGm80mJhvVqOkcZlfWlIlsU+/mH74z022Exz9sh
9maum0zbN6xn1rmvcW2h2bla2INoVgK7jN6N+DPrTzxjUm6TmMYBXq9kWV2No3Ll/Up599LnuD+v
1+TD3NXpNHJTvABBgCrLFXDFK/jAZZoiMVo+hg19QtUer0y3K3+Lw9z/iLkrIG7ggKKLg2a0O9EJ
pgEYnZcnv5pps5Lkb4T+6U5TnapemafmO/YodRCC1S6Y01vowQDeiFv+lJoWdS9/KG9zL/XqK1+d
1Ktu2QY8mds+jV/8Ap2J791skQk5PE//hP/wHF/jN2q3vtzwQyXEWIbifEnffNr1++LWVJ5PW7Lc
cjZOcc/96J8kpz9OpR061q66ifgJQFIPVKHMz0fjko+71jrkQD2myuvam5A45DBv5mOae9IxENzR
HZFLupPicKglnv5Z3w53c9iYe3pQdOJjGnlwNnYM3nPjhmUdjXTj4tLXntZ8rXaybX1lnzjhKzB8
diOSISK6HT2KEkFAY+xz/wHtZY3IX1hJXFkf6oPgCu4anMeeiQjPUXujy64HmUKVUB0ol0S6JaSx
R40rFQB5vnCrRycSfGiOyPly8UGfAP2jfxVvbMOKb0/hNhpX0xFwAGgkyN+5F+TbTHU7LsUHMGjV
/llbvaHFgWrSuXBDcZht2s+R5xW98LE9cLrbmIQ2oBAId4atoBF+kHbdWnQpUJMTCYfUBmxZQkmg
OzOSVfrItidCahI2JA52z8nJd+ud6ca7erOgJaIPiR4CsIsDUmnwZauotDkdlfJJOUxVb+vKBgFG
L27U0zI52aLzlqK9Ad4l2iMYEGD0SRcT+/RVEfF/kB8lPQntq5IKK9OZBo7AzZnuLkwXlM8y4wD1
LUF/oVpYkTnjwGHbmWYCP4EwRgjrtfkcdq/Jh/Ej4YdDNzE35rqPHTnc8LP8iyW4yiXnVEh2QyY5
/9xymTxksg40bBUIBgCs/udyWcYq92u5/L88/me5LBm/4ZlAWPDTIvdvpZLxm07KCfX5IjySqXv/
VS0vUNVFELtY9UXCov9QLZMEjXqXbykUzaqh639Hp4Di4c9BK3966YsC44+6WLOZ9DoflfCkevQZ
nXQHxhIOjmOcdfcl3aE/xTX3nT2Lnui1S4GHiw7fKV8bx1jFO+NsnMkaX8TVtvKJ3UGmTjRd1SO5
2OOWNb1291ad/i9359XkOHZt6f8y79DAm4iZ+0A4gt4kmeYFkRaGAAiA8L9+PrSuWtWtG9LoVdHV
3ZVVyUwmCZyzz95rfStclQfNY9K+GjYEMzqGV51gZJ4mGO2kki2YmjE/O02bWa/Nxcnvs1fDk1jF
k7XsUmWtJQdamWuuwpXwwgN5sOIVh+JQHpon8frYRWvDY/KxHIIhmCCfNU/khXnULk/hanSZCwZd
oGLg52stx/f7g+nBogR89NtvVGjNuc2g2w1/qhOk5GohvsevfApPbv71Yr2AZTlYL9nBeGmvJK8a
Dn3diLvJFs76UWPfZ7ncUBXM9fM+DsbV4LHgOEBZVkWAEdHFtet0/FkMkbHxhCV+aQ1cakw1JRZB
0dOWI5/Gvof247fVEx07Qvuu3Uamh3OR/9a/rafKmAUWMlegTosx6PciwqbwHb7b/u6Ovry7E066
SD5uH92LjKpRSL1Uw2/f2NaCoinIPJlVT3rLTHA01bQQFfYQD2aWJLt95eUnankJq9uyFZ7FYq2G
B7LTXAMuFsbIzL7dzqYBh58SBZrOJ3G45JpG98P0GWO0Z6zGGSF38TdvZkQE8n27dIBG2PMrMHjU
fIG4Ih4UUcoTPcEdXQSumGhXb3S/COqNvEp2BFYRFvtw06DhxRpXzQt1QXKl1fYZbsPjbUdHsaY0
SfQ1UpTVR413kuxR+nox6Yv28MJbYR7LAKE3Y7Boof/w5mrL+lwf8HG/6NOSssaPN/2Kp+cCpOXS
mi+vkTsAgPDTfNKZkRedRxCGn/J56WZc9asGBB/xwpRJvBi26XLO4J+Wv8n4nGyTbuJNvhCWLeKz
8RRexmO8EZbqVljma4v/h9+cCGaSzwrq5pHKnctAO+tv4lHa62+3HzhSHsmW5gX3vQc76ij6/YrM
7pW2RzjuvfDKrpLryLPT/cEB37NIVuGBFtHTnjPWcnTZY+i60YfbTeFW+czhtfK6WHuCB7aGch1k
5y7MyaklXdKBOdE1wazINmoM68c1C4Q9L275pQxndMA58hMmZNc5/XJugzcbevR8awi9Mi3Ee01W
6YP61cBDz7+VXZ7N5Jv3aWR2j+VbrTwOlxFqlha0Kdh0pBHsvVmwJQCWJ+o3znV+QWUfFXxQTTYy
9vtJRELYOlQGx8gbl4UdOQL/ADfFqlP40T7a90shEILCF5wfIRiX5aXAxBpdhBh3bcE5X8Xhib98
n5yagOrAWhSB5I0sHbH9xmzEuS01T3Y1rw4gPiwQunggh7nf50rhtpY5b4sBJHynN9j2g7A+oSnh
xgyRXEzYP7PntAnUaB8bzUL4qGuaonsEEAPowMjPw12IzB4NOCGQzFlxsZS44dcNjF0QTuSzkvxq
2hLtst42EodyOE1Cu7/Draq+Zdt72TrrLxLePbJSGEwpY7rIqanjHFHCVIILGSGz3oBkUOYPDTh6
mL2QgtD+2LmsfCWNtTbGHYUPGLzZEuZXv606LavSfHHFwdV0YSjbb9fWNu2j8yMuvmKfcAyu5mpp
8mc0Re0rTQK78zCjLbSF6mcBJTDre+V23mgzfeHyIyCBW4eTJYzk+fV7mW9uNN0uU0BvcOaXlQuW
KeX8zYwFl+7cV5izmHubz7X20wvuTuhzXniRfekTdMHiikvKvzLW4nPqz8Z5YdngXnshWXv+I3nL
EjY/1Yhb8Fq5wvJF5Ksa5/n6mdcZkdAMxUYGvuAajeFtCcml3IThruKeued+yfLP6Yd5H/EAIeeK
B5WYURGx+F0ItBKcqqTdYq2Hs4ZjrJ1Rd2JBeYVJAEn41upW5nv3NU9VEpuvThD1uAuvqtvt+865
i3a+Y9A6Arn+rgyP3lN3MN/z5Ug395WZy7iT1nwtVErjTqZP0G3IopieKC2ZQ6C9ccLrbJ7i4FKs
6ldtA3yxApjF7AkaW0Tl6BJgjQCI9gMcQT4VOmZ6825rWhJxdy6pB1HFok1xaOOKWwHuTuKa7wOE
623aBujXSnSAAa0W830KZoeL0x3kzB8CM9p3B55XvqSXIc7dDZ71jm/IcyM9N8GYwsjptXxVLwAs
OVeAeQMAOJxnhOWiP9UI411my0A0pRpWZLVCbazh6oJuFx9ojtDw4QXge40NEjBMkTS35B8l/5aV
s0Z0cKFonrEdD8VPEvSfjMwZRdoRWUDW1njkm4LP78ttw7HBRcuRoi98uJX6KVvbscf+HX0bEu4b
xc9RxGGGD2p6McXe9UuOov5mepwyI7StJJB8ySZxk5PstmZv2Kj7eeS1JQMVhY61TconSUZ1sk6s
/SCtCIy4M0iWHDJLG3Qura9rn7X4ZJZHxmOcRUc6b3tVv64qmibbcI1SR2epM1krkPL5Mynt7ghf
zXEERzdUHuceZpwlo1ZDXzBVwxZfq2umhVwSMoQzPvvGyFnadsd0Qep3d8Q1bbxPgJeCAu4b9LHx
zMksR8xw4YAkg5Zs5s+JlBMzg8FVLtKWYWqqgXVyBLlY2m4x0Qbwo2E96GuNjKLW1lXYKnQ60RmY
3+G0hqbIqdhoyXvOA0kOUHAnm5nZY3HMEwpmhBfxdg+keo3CXIMw6ajq6t6X6yxiRneusToydN8i
9/If06kkiOqxvktIt6uXBMysNviVgnPd06RAuiav4pSegcWNIbRR12yfh/Clv7+F4qbbCYNdGPOr
NEuvsfr4KvCBRf46udIqJb9vdNvWtpDES34eO9l7rCOVQMzq9HdcuZ373uweh0bZNjJxIj6ztO0g
BwNnNoOrqbf/Cj7HCgW/UdGOaoHgCyLu/G9kXEFJgnxk8AvnkHHXXfAYWBGSZb705+ZIo+lFm55U
/KLmgifG0BG3WL/rrHpdi6suflZu30ZtBRnzFlO131cXYlCc6a2YP5ZPZY0nBp0mhVPF+bd0LKl7
u5fzvRyEHRAfDE52ZiuSZ5gExU+inxafBfqSsD0oAgLg0mtvNiwVCT/m45lWQvMArB5/hNqXpjwp
BIVh2U9qjLS2eh4/9TN3C708iFc0Load3q2jTbShQ93A093dLC/ZK0znfgzVwStAJwsKDEEggH/X
80ab9oFAyZYiblgUl//ck+GcdoePRDTIxFA5jP0LBbv0ZxPL//D4v50MmZZoJidADJlMaACz/KJg
l/5iigR+arKKoxKyyt+Phgayd86EholSjmC8GaLyt0GK8RdZkxXM+JYEFxuB+79zNFS0f9Cw/+lH
/9PJUEWEIJnjrd531Yvx2CXTnKwG2o148wph2qi9ZigaaaCtZOLebtwP9x55IZdmjzhCFa7Z0Dqt
edDUCTke4wVqwqIRoCzuNHrBN0aqk/HTt5lTNsR35+9CmHuSStlHtVk1+6wWl6GWclcy/C+0O6q7
l3T4TKOLhCC0Ht1Uj7xGPjScHTG3eZUGi04sr3Vn+iMz/sdsNBQYNHT9lxLJ5xAjsqhJ9Oi6vfWw
2FHy010VN1LZrB/StLlXk3vPitoeY742YXxZBCHqxrlHxLTdq/Alw+LYFyNSXUC4dGxH4oRqrGU1
p+Hbo91LCfVsYnmCXKM8jdZCYaxbWVlWNTkgwhBttJ7VubknSwG3pUDYEWozasFWGnfVXdmlapAO
eXLBTVvulUhw1WjyujLHD5ACK52U2O8mHS3vW3G/+ZIeOo9sJ83cG+GFxNQlsgO6td+KUfrd+NWU
rxOLQN5QWevaa6pEmySplkQeuro22jdTXApT4wjDfWmgQ22LG6FspiONrTeQXnTpkomfPZEq8evR
ytW7ld2/DbwIIXNyo2sJ+3vrZNFRw0sj9AsNhLGRPudZRxF0WyfZaMcoe1vSgxV5Kcw2CPm9EA+P
yhXVH1nI7Er7xlAFmac+DhpQ3x5oPwqbSDhMCIkfcvUc9XSyLWZ4Y/eVWxj6x94Jh9BNxSxoK+Zm
RERkXX6hmcI4CqRPoYt75TZ+3jvVb8heix+XftoNw+uj5/gsAlO4vRZ1jZIOuQkahphaUOofhzx+
nefkvSa5iq4FepF6atb6Laph6ckcibfL16UY8X7Up/vtiJLXtix41gpcOON7Djt5RNY17m9LM42b
hf5ANxVDfqiHVarU26ZLyCeYTVr6UgL8OfEzxfX0WSLlzqvmx2oRN0x30i7j11SdoqDLb7ovGpdS
NdDmIulVn+PsXNLDrnTlwGK1S6maZDjpeQ1zzTR/pAESdoY4OW8DmRysEDVkmFHj6MLPI4ncdGxB
tTF8h3XRmvfSe/TjRupMLFwvRhZS/BqcmlDmNJsbcl2hLd7kxE9HA8Un8y3tlIKIaasQolq9FBKm
n2rfgcC5DQstrdctmgld5RWRy2XSC4tbfvMrFK3ECy/KwSQxag6vhRHBlLQlR1AIK1IsGbqlG1Ou
HStWEdvJ6y5Cx9FGMqroEeZrMiUpknnlY9S4PHI/4SvirCPZPfZ6QTsQdbvtZfIxlWK4VkycRgKu
TeQsKnruOCOHTSIXcTBdvJnPFU+pf5TbVFLOFcpM4LINsR1RSAME/UVDkGYqGM54b9Gx1NMSZdqh
D5vVgIKOWrl+Kh5Xg1d04rqhgN1h7D4qWvnWlq2vYIiLO1hUVb7LoscOQV1DkoyRmUd5ZBZIaqBC
dK+cPkfpXp4+1QEMdsHwpLmzMJZo/c37bMtB2vQfvNWyFZqWCE8Myw5yAMxZ/0yzoEu0Mv+kWfjz
43/ZaoEISBKN0zm49le/KLuwJeIj5Q/JjFBnp9bfNQuzxgFFwkyK5VN+2WpnzQKtYv5K02Zmq/Tv
bLUWP9mfJQs6Qg0ZDyrfSpQoMn7twSYPNo1Sa6d9RxyOVhGJIyW+1A/fs04utoj6hPQkMd14DCD+
TQnFAlNs1mxBYvYuD6TVWcMpLMNNIQDt1jvE9mOHCClM3jW4THcFJ4yYaEwFQkJOcjcpym+jgF8v
PFIG7mu87eNk2j1saDG/u+LUjGupEw5Ng/5AyxlyghBwABQq0XQiCRiPFOOMMeoiu2mU7prkha8P
8TUqR5lhsghgvMzJiXiEiHIFc1xMJtJoOXvNWuFYCvl7JKXBPQQ2ZSK6p0X5cO89EK0C6KUhtx85
xifsAnnoSXdWiWFiEhVZAFJTQJai+apHBD5895X+ylxdLrCRPqC9kh/ihwo1f4pfk9dUBZK4vjcW
3GZZgh+aWKs8Fj/TvKKRID+P5lh6sdYx5jMF9oSJsMCqwj56I51OB5T2y/X5PxnP/gdhCu+yyXVD
SpplqPNV8AuBYqgaDXs/73KvvraVxpTzUUFoHQ4jpih8TA0BlmiaIubij5OK5s1JSnwgokXbKM7b
lyb5EB6+GqF3QrwrSdnqP3itoAZWsXZacPsQIen/Yq2AaPWnteIfH//7WiGyIFBAI24CZzRzq36f
2Mj8lYxRHam1RPjM/EX/tlYw5dExm4sMc2Z1069rxTwAkqCeMOWRzN++4L/hLAX4/Ke14o/PfJ5E
/XoVIUXodAsV/B5J+Ox3tiin1lO9T0S/wHVHk8WtPYEugiYlCy41ClDEd3SgGAPQmLrXG3U+pT6k
V/B9wqJeS7uQFrjJXUY2eySuH3gENAFob+gSjsVHqmwbO2K2PgWFyA9mFWpP/ceYongS6B2FaORH
wrIeBaFj3nhmKswpd5r17iYTRjbIxFOncREeE9SfijEidSTDUkXN/iHAs2OAnnih7aCpApyku//J
F7UoQmBDuQc3jUvoX1zUssI+8YcN0PyHx/9+USPaU5kZsv2pki7OW+evoj0FL7Q1HyZ/s0T//Zq2
mE7C7UGzB8lBYmv8+1HTxNItzds1ir7Zff3vXNMm99QfN8A/PfN5SPnL0igriZGGvYGO+iXscUyO
pY+lB1x9v1jfhlNsQEigcQtvRzVaRxvNgN1gor9B6ulKIdeBiWH7rF6k0Ovpg7YI9s2LLtDGmYRq
NWooiQiJjjraeDZUw1fEpBqiF2ZBePeR8P4YP8P78G6Q1f0qvVcH7Zq/difFrVfdEZfX2ngZvFny
3C8o15Cr6Jfp3B/ZEjvkJXDe6PcRwsDp17zIW9GezsYm/G6IKSMC7vYNeFe/5MAfYORuyWhQnrhx
xxj5jStyalYzn5wJOdy0HEFuC3zd1nAY9iMAX9tayk2xvCGrGDRCWCOHc4atiIMDwgSU2L6+j/bQ
GS8FqP/BLdpzzdagYq3x0u1Px4SRiMhmj6nEQGBhx5cQnbxbquRKhPYcekzZ3lsEqyhBSPYD084O
Qxf2XvfRX49DebFS18zB1MWk0i0jj54t/VLxEJHTcRP3UbWT9NqVlWNSruNMJAfXR1QhO9WWfdS5
wfyVLx0RQZDZi86r0s8bX/LUPWzkeJHmVN8VGTeTdGpM5EDnRnbjs2Z6EPfoyZcVCm2cu4vkosOp
DJ182zw3awFrGnGxDmSxDLIDROL2ySBXZjO2OKO8gd6uigwend1xLI8mjWeQz5+0b/UNV4EG7M1Y
hJ0LLHunPzWr7Ofe2tkPQIdd/SG/arvIN5+K52hrfrU9Sh2KHrBICCg/UB7yfHjo/dsC6GF6wgkd
PXZt3JU04fEu7pVnnnfUvzYsaIeaiEe7/hg+4GNiFiByWBpPQMkXp+DkD9RubnIxD8IpPJCJ1CwI
mzeDZDvMoAmsS+DU9sR9hr4Fp4gJYCBaS7x9Ue9y/omYJd1nCmsgZFsMKXwUBWBx2m/juSOHi1wc
aK+zEQVz+kK/dk8q6Szac7lHFkhYIHr0j/K5+EjIcMQwqpyibblUA8MVr8NGkheiuNdHOB4yZuk3
IfIVkICie+JtMF8NLgdas+tki0JVfU0uoWYjp/TiffRWfWPOlESSs57mlLMMTiMGRvu+vX9PS3w+
FyaVsA4WTxhhgezDObGJ+3MI2vIR5rqWazpEr6PtvF2EU85rkVwkyQ0dMwisU34JX2NwhVALaJuM
K20OooJxBZbDD1NHqHyk6vqhW/JNgGqHhB4BNyET9pkntr0dayRVHv9R1iOTK9Qx7GTzS5btH9+P
aiE9C2rQ4jSkB0PndqWrTnei/TJFHqGjQEfuCiMOj2Z7+d3fA5nXYbq5zTcp5vwyzI3YrPvRWke4
lrRdJYcuLj0SRsJF/1z66Lj2dLL2HVB4sj/WeAg5COf4mz0j2TbMa/C/2s2J9sJFnBEsSAU9zR33
8hl39ll1Qo/QnZCE5M6OrJPwrj7Fz3PHfoedy9c32frxSjgbMxnkW3M8EclQQr2bm/waKHe8vWj/
ToBZ5Ke0pJFA3gwsF+ZkHJCnHZSWRsXOtCORSJkW0XZ6MGnksWYtLmLslYmLjQruAXooPT+Et424
UTklk5+6yBaEGzU78GMBbHTGty5Q/2lR4YIOLODtZFyzDAxPRURrcPE4axfTG3A5j+uOQcFm9A6F
+54E4CyJS0E+jKDui2RqchwWKmZI/1ESrUliCsYRGYfaEnCtPnr1O1KyhbxJT7dXuVkyLMDcaSQ4
VXyGCN0Jj5Ga26Vl8zRbcsyknXat86UJDx+kDWxbklS5WuCl+ZKrXdHEPfbysoFQXvv6M1QrwU5X
pCwxLCgv97P5McWB6bE/hDdIvkHD9Jxft8XwTU7oM1iFKfWj+px123ZtRmwUQYY5G9np3SDkay1/
kIVRrmrT1QE1FNoz30n/QOgnzcE68AGsu49N87s4NmwBBd5jV8PwwcgT1fmuWkoBCXs5AjA9Dwrl
WcJ45VSMDgZQ06H3+OAheExnL/MuXg/veIPo5X3VHAC57rDUmAuG0tZPkfpFusNHbuEaszu2ieON
+m5z72zhx0S6E7s5NOz7/k7ajPykPtzs3UTx4w/v+evtk9ZRd5GXS/1xLsDzMAOREM2/QMq4WT6y
5OLn/iI/jQeyd5kKpr72WA9o1eZVNH62tq0Tn5jkuNOb9D0oa6D7QDDgVxR+HN/+o/seui5zqECC
hl9WFjk3/rO+h6pRh/2h7EME9qfH/172yX+ZwYoa7NzfomUoGH8v+2QcGZJiMkP4a3X397OMyYOo
B0XNNBVqO5Fq7G91n4nBg5GFZVD+/btMxt9Y9n8s+/74zKV5AvFL2Xcbb01oRIWyR1rP5LkqHM34
bMTYAUtzv/uGhf1L2EuqjVNp4m7JPwOqCl+TsP2FNUdgXEjcSIzVtK2R7LvOM+rnTnblHmwoamNH
ZEKoSU5F27j4QpSEGCXK5gIOXX9w41Ls5xsjoBlf3twRwQOGgVO1BAj4WIk9QjcE8UwHNWnTWs8W
QQ63x6l05kHduOZgo7jDlqw4ALRG0GCzTanzAJrSi15xqHFYGiD4FluQ5+v0MhJUgUPdn9vkDgJb
1DlM5nDQhuM2l1v3FirL3BA9OPW3NTph/QHqw72xz+DOuOA7pa/zYz7W0X6KgbFkho//WYQ0pfli
CWR8R6KCbHqS4RqH1LfKhcQUBXcEooPuSq0n08zPI8IiSNPoiFWsPT2HwUgj6QQ4OWh3VX+6s/GX
uwRtOiL+Pt6WDZoDvCFLpVnTPTfW+L7jefrPJLgjMPEyomBTA8xht1W7xfDlhIZTZSvrpdqh8Dti
McBNwYj5jbIuddh5PFI4SRI1eeq0o1Awwcvc5jZKNISx6OZONI+T72FNzXCRlvnRWD4QkGAwQesU
ED1NoYeNwHnFqZ5vUObb+kIOjBNJks/DkuezxV3Il+UX6hgNIfo3VYTLV3JlmxCb+6LI0OY4Tb1E
rAjcLEC74RdkdRvr5qtsUscsXE3DvAlm18ROHpG22TjmNlRenK7xEf9aiEimpTnB2p8jX1O6W6Xp
D5+qtMLaqx7Nt3gjnpoeOLPdy7D4CZk032ZR3LhQV/JPHPvtFYGkH245TDDfR5NnvmOMQRNUcEIv
D9UOqRSvk7iFZxkt4o9oWzSL9Az7DfyHe7f1YNodxH1sPQ8nLNS73DcPFELZOT96j+O4a74yfI/t
4BSH7FU2ntu7e3OJcdmTh7aSHHMlfBJnn0/2AM16J79/02dbpVwyDAC0OcX6ZiyxE+AUkM8K6ZBv
JcKBQA/o/svXZo6zXBSHvjpE2VK+rZKCa/dsaiom8v0WJVmRezlSknAjEAcfPynDASgotI+iskEr
eTq4h2Kjtt4VcaM68o5jQXZTK79M6evAcUPEilPKpWthxTUDSQivj/ocA4MMFVgYFFQSivcmYX+V
lknVbHJUaGhcugFkj7Wu0U5iP3wYBsL3p5uekhxpLqMe+U7D0ZGrZ6QXOG/1qrVSOTS0C7LVoUjA
IPIf2WAPt5XSevnd0xRGKkfjdjQ6pxuDJFnnjZOkrpBu9S4wu6B4bDTDE1VOZYFxuyThs2Yy1+q2
BVzi7Ouh6cFo2iSLdpSQwjLK/e4R9AxFU18mUEXfWiTuDJ83WpzZ7cXgR8Aa0fbkUzpd96Orzw/I
U4pZMKf6vgPhzAi4I9ug0N4UcyccBk7F9wDCdv8xpQckcgxlNnB/OC8Iq3gpvpB2N5ALnn1DGcdJ
bl2nK+agGFbzHqxG0PeLBiFq/yayIiKEqZKLMe0V8vZumG6T7KLI29pWNQKUUFk+uGsuQxREvddB
PVHX1ZyXwzpVO7l0iCXKaZmS6SWiGFF+2vblTk5QiSaF2IzsHBNioaCGEHZT86lUIPSecBWEwqXn
VGMV6zKV5wLHK1F2ak0O1Rnr87Nf3bjUqHQ6aVmUByk/y8kJ/codtGvGinbRKb7Q9ic2FQuhV+hA
UhLLQ0y06icftNppIEeM5c/PFXR4y3rc3wRvEI+kfEEmPHQxpqflYypdkLS4XgNgLQbC3gHp36J5
767IjTrNSzJPO5rkq1P0UsWqrwN6HeRJ7B9w1knZysS9yTkpP/eWP2Wr7sokqY6OWYL72CU7SMlW
Zk1Y8xpcGp8iV+sWNAb735xvnNHsJ+xJedKrN/U1zbaD3oIFcehXKOgJhdVdOkTRWoW4fhrEpSq0
voBmM+MQ/si4lmMH2RM7Bpa3EwX541MxgJdh2LYIitJ+RMs3SFbeCH7y1T/ttHeZ5w6oCGFQvkpI
Et20QbpsTu0Zr8ltXxwfZ3ONWInDbjirXHpzUUKVuds502RANMf0iNqEke+db6lvdZGNGxEONEWG
7tTxZCFK3woLvGyzDwOeuVpb6UjMJ8ckf/jR962nbMNZVMVSsQ6XD6d3Bpc4ZSp+T1ll9Ap+1Bup
X+EGhkX2jGFqw21FzJqFt7J32o1iV156FF6pD8S1TAuRGCwOxKRHof6zM/I1MecPNmOKequu9bXF
IdFytWFBwaBzMCE0mm0jJPZRpZFOfBPJUhyQEBzJ69v52BhnUm8zLlKQSXpQUrIr9+9QeZ/yDwgU
QUvYogrnR1Ti8/D4YIgoooBuwRdE6bKIWzuZ8zbiL7RNxWlK1mM8eTHSa3IncV6ccDg3CQYxxF7N
rjI9nKFwMejRPChzGLtbyapUn630ahq9p8j8sIQsCfpGUf46kfjff41e/++RxOO3xhypHmON76P5
04f/9XTP+fV/5sf8/jn/9ccPech/f0nnvXn/wwdu0STNeGy/6/H0/Wiz5m9dwPkz/3//8r+L2aex
/P6//6u8P5r3zL5/ff+pyCVh4rdweYO2PwAWOoj/rEjW54nAH4rkf3z870Wy+BddnBv3ivobTZby
+vciWfwLw0g6+sZvzmSd0vxvzVGKZPAzKmX1Xzv+1K6/FMkKxTMG7L8ODv8tlKQEhpIy+A8wyT89
d8YOv5bJgxndQrU16v2NNSpGwqWhngglSHQSZH/oBDd0BLVyGsZdohIrJ6h2+XipJL+sGvKNX4aO
+3oZ6vmqweY4IUEkKNLOwv1I4+4U11vs82QVYg59Lz+jcdFRjBWegRPDhG1gUR/BMclelcgZiAmm
4chKCTsKp57m1iBVD/L1fm028rvldV/qJbzeT/VeWyfLaVPvC2mReoI70Q2qz3DkYiTUb7dv5YMS
LT1HW6KN15zUvXQvfciXZk9lia+0Jm0QWyGqmc/etCmSa8JWxSCO1tlvjg/k5PEB3Pmy3mRf4zX9
mi0az1YCbHxtQAsgHsKEnGYDUdKoEQd7RlKZDgS/+oltSb6ObyImP/q5d1+sdpMVqGzUmV2wC8EJ
x+5HHTu6o1baLcpqpHS0YUqbBJ0WrCJ1EUsvWF3mJ4Z7e2YkRwcX58UbxrHoXYJGQALbLvuKcJq1
u8FJdrgKgHXc0U9CJLo+3jP4lZgP4Ygs4hekd5vxB0pc/cU7HP40B54lpdl7/waYDeNZREuqvV1j
9Z2CG3DN45g50rJ6i5aqLb63b/UX+0CiL3gXbxqaFITV6DzRtJKjCW+N597xmuy71+qjJvRccvBY
lq2NYYJcK/T9lTY7WShu+x/wjoRAGsDLfjRE1F/0CxW8OUgklzxFCDun+xs1PXmFnWRDu6Zce6Uj
a9DCOj9e+TBPDhnstQR3qqItJLqvgEhPhF6iwMxBFdEqhwuKX5kmRbRARp3xZmbkOmM95C1hT7lU
pGs+bKoy4Vvf5DjAHRLmR93u3yTk7DgLaG1C08HEO7kmKXwPHQpmuGvYkIpR9kKCkur3zMn1Xceb
HfFG5d6j2bTlVX/ghVS+78qTyZovqAXnGxKx9C9Zf+Fw2MO4MiZE5golrc1dFUseYWESIcGS35Cv
x71AbkDW+DSurYzm9FRWNskgtH9VO35V38mgt5VPc8Vwza2NI0nkvBEbirQFKV/966A/FZZT0XF/
QhhF/9NQPu5HaTl8IKThJ8z9vnF0AfHKS/3RPbfVxQIw4stPYr/I3zsHaz0O/caJ3k3Vm21X9bLl
2ITxpoEqX23hlLc0lk/cPCmrALGkK/UAS9AZbI7CiH+HaJvp69udOLUlRsPxAFOOr02X2ivP94oz
m2Ydp9TrDipy9uxpEFYRq4RyjHMvi9bd5EkbtOJ0+OMz/VZ+KNgsXbrMiZvmtCQEn/IXElQ28W5a
JioXGKtRXfwIPUYcVh+j9rLr5N8or0Q8OhJvcLI1Tt1HvC9JjoqXlZ+E1kKMgurthv2cOOtXbgAd
/jqKIWUjwcyiJHy8GHvp/ooF8xTzQieufIPTBMKqXWscaqKUlYDTeb/LBo8gFI5cjWewPNyWYup2
Cw4yr/TNq2+a5mK8kj5g5HPiVBeVepY+Om0/0dG+IUVbDuo2EZakr3K8vyRv7ZaeMQ/KkT1JNu3i
W+mBD0j3DD4wXpZedORWvV/S833Lb88RuZzTx/1y/473qTc8E/EqPbPyGR/5UVv32yG4n4g2Q0uu
0YKvl1x+liPSUecovFO2HMS5JzlLXJUVRCrZz07F7h4MNqmoxfpmm45CtN0h3Oib4ZTROk0Wz+EZ
JhohCei3d9TJGETkF5F9g34ly+mxIkhzIAQG2ID8JdK/jys30W1gkyEkMOpZBhLRcXqOjsOam5yg
b5d0mXU8bNAnPpcE24977uQOgI3oh+eYMNYVgTK4dFkiAqrkfbozVsVJJTPAF19aj/TaTXYHpR18
c7ThWqs/pIJJh3xI2GGE9wx/7k961ffhnmJxyB2GczXCbhwxpJme4tNjc0eoT0Y8kAZeDpAzhvR0
Z4mm5sL2SwlHMGv7mSNShdFjh5uBrqLPeWbyi2W4Kdeo2iIgMovbBeKPnPrU/s3wmUue+JX9cKVi
lgdbDDpQofR8j54wHIwL6zIcR56g3DgT5VxDTpQamBvtgTt60b4UeKh4Od/un+L88qPYA8bmEDpl
7XRhziG0TsmWlfFDeWtfJPT4cIjGxbgS/ejnvq4x4uTv4g/HLJXQCW4WCvav5kADIFpae+lcLa2g
cLMtT/YkPBlftOaD2FcJlMLRc+3fLXrz12plPROwqtDo+Lj10HScaSmwz12mdbIqsLOxr+S2guuy
WmFSfAlXjxOMZ8w84UXwlEOsnBXWEgOXpP4ubq2Plus2PhfQM4slp0qdnXr4kFNHvnmMUsMNP1b9
7KEUlF8Z38vk1HarApIBGLQTHYpbcWpNWiDkyCYbcjCIoUvRklJZ++ETaiVONjLyPl6elLKFzXQl
FGuiTctrA/zvaVpxudvmwvrRl9PlHGH0AWnAJkaXBBPMk3IYK/92Xwqv6bHxo3v8+i0G3ap9sXBk
01rYTW68Dm8QAAHfL7JT9FW8G8d8063yl4Z+UVJcVBOTCSkduc+pE4ZR7kpP45bXkKkZGL1ksGll
ydFqjFZQRf4fd+fV3LYZretfhAx6uQUBEOxFXTcYVRC9119/HiTH2XayJ3tym4mTjC1Lokjww1pv
vaUXyC1YJNCprHeVY/PCxcoePHwsmw43TOsU1Mh1VqiJc2wJPPetM+XEN1+Vg3HAaUIqx4ymULaJ
rTA9NfYqD32mZ6z775vmVQqc4KoimUX1DArc7wBdGvKNtkQfNi4BoqHpBzTzZntE+08K/GpzImKq
CLGu6Cf5Y/6m4yQ5E0bFl6/20d7cQ4D9HpLy+0tVPmFWe0KIvYM12qt3ZEcMwTbGf4YsmIW5to3B
ScqXokEicoZVZ9lg02pamjyCVctmlxY7aXC4x+GzENA+gkSZAFlHsboY62kv7/Vd/lqOl/oBKRhT
EOx5B3RwP3OHdwMmEWGbH6FZyJXkUjdJdbaL90Q94EVDu2wXNopUTqvbWzW/zl5TADDSreKP3uL8
796ExGOdYi7R7ubORp1WkEQIt+divwOOpFvmASgpcFkFX4jvBeCJgIUz+nL28xhT8rmvidbId3D3
oG8YQZIch4dLLMlSGHLHGZnU+LvuiW1oCWHbROf8TYPxI0SwVXZG9qQNgCFzBct12+qtjdLmkPrD
Pj2+hJxv2jMH0O3t9qgdECnvgXeQLXsMOdFDpDralQbIG3GEoc1LmR6Hfew35+TZhJNBBU3kRFSv
4865EGV8KLfaY3FGpFBt9A/ahQHc8lP7Xe2JEF135+7UvppwcRdNdap3/WrtoycCx9Rrei3fiHTu
uEeQqX4YzvPviCCXwfsockHb/Xu/C/aBx7sAt2hBsepD9TxfuJgJ1nrRx23wCeMZ04YNf18tnFFE
uYPp1yZSwNXQ+tpjybzLqQEMcU2Y5nfCtjyaz+nV+Ob6PQD2nW6XyLHO8YEaOpk9dmcwWGteOlx6
Tjil3YKC0ZDaov5OfER6DWog6njyejMBkk5Aw6W0lVTcRvAAqrSrAG57LhGgueoF7nncZnsZjGwL
ONgy0WfNNhDdHvqTCYQbk2JXfszTPL8gmrtwXr4gzB9xwfEco3qivQ1riwGZoK2aJ2DOBavfZRph
2dwwXCKGPM2Rj4ZDWbV6JpN3uoSP4kW91ICkb3q7f5We5f4B/Fw6WX7hL5TBAOxPWAexZcs3AeH3
s/ceFTwwCMCR/N0URzqwGU1Tv6fWk6amY/TIsTvviGCmllUgO/wbEb2FDwGyI90exucGbI7jhNPM
MyivQ3PR+OF7+yyvdQ79dunZNFeItxC74x4YMPwa2CmpoWto2AQr4jbWbFLGKlL3ibKGliW+qSNN
Oude2jbrqCaxD8emye29egiI2mgEekbnm+TeVKDypZdT0fe9hJx93GNfzTCiM47ERDhG2QYjs/5S
7czr5Mu7DAO02+2anXWfrom58M3XIP12Mrtst1l6RyNu5VIQT55PifSF2ExetXXPLnJm5jjMa/WO
P5Lvg08Z1Jmr5kV+mY8h6Uac3IGjtBK68PFlPmh30R0wlu3Qe7CSzsZG2mTvrGoNF/eREyS8zhtp
p7yTal+CQl36k7K3PtiDgsHJP9tPvCEaLmaVjcYZieDNve6YXTlf3MknZKVi+MHKRWbrK21db+m8
ruOjpJ5ZAAqMLemNK34t4kVlG2sUT+gkGy1/gtH/Yj7leFG3HYw2po7+VX9K7iLVV2z8fDfWuprD
cqK0rtNZQFHpKUtSkbKL0cZ1DgfJg04ZwqY+dtaGWwJD8jE9CpeQlfpx8oxtfOUgNZ97jtvgIJAY
zsmZvNb06D0V24jklWQzvC2hU/UJKDD3xc/ahwk4zJHXTFsQdGQTjrHKAQKJemdWTVbpVnrAfdAf
RUd/5uBnOG/cZEPKDI5Bh1NOvJHN7eoenC7Wv3zNoR/ckXT9kO++BOQp1UN+4jTxyDp6NC7Ihq94
XLcA8ewtwtVaLWuGieaBSCkHPStij4SR3h4+4eJHqOLCLu4xYV4y7DSsoYi2CExLjjE/qYLx+BqE
6yKA7eomjpFPDBQHKs2o91Qsm4U7eLv1PieA3KwU1YZb77/0K8SWUdKs4RRPRnHQH9JHUiUxAA/f
wXU+mQ8oDDXrsUzdB0ybNrWXK9lRSDlcih/Z3AXCnh6C3jH2wr6SXBGrA4QLyET8mNJPy7tsZfU+
tGCUrKAOYPTsSh8+b7i9S2yZJVnJQvUSUNvB3o4p+tIeTIvQcSpDPTQjxCxdohOnYeBW92jNOkDo
a/0WfvYuTNu9aturwEYv4xU7sITwydh/1ytlJT4rW4mwHNXP7vIv46Xxk6fGZ46wH4bN7dptIN9Z
Q7bxdvCbnbCfrlh4cMkXSNXKV43XoHNYuQ4A9LRxapv2xdoTVnANPeb7s/zUnGJfcsfH5J6t90xe
nR34oPouwopswwvLu8dnTtpMvYsw/Jz7jA6vOCquA1fJCm3BDeumBqjywfI9kJgZrWhuiOFaGeAn
25zP0Z2BRz92b/YDpl0b97GLCcSWtiw668FDzEyMEKKWiG+nMSJU9909XwV8Pb42G+kgfFvbZRRX
T1R7wUPdaBl5NV6tiwUHuJa2yoXsNEJdAWaIhEPjRI49FuTHGak5E+ZmCHzEEKszCeku0AOwBGtq
bSBp8huCufbiZtyap1k8TM/ovyrWiGZbRgdsevbIKF+E7/PsGkgSV9mLmf1RQfLfxF2xPaC0liUJ
VbMODPqPuCud9UTn/IK7/v3zf+CukvUbKZGiYiB6+EuQJB+SZUTT5h8y60V5+gN31X8DpDWI4EGI
LeJ15AH9wF3130jZARpe/iFeGnn2Dzj6Fyw8/Cr+/+9/7olRFlPIr7DrXx46D+Jn2JUFQzHTaVaO
Vd2uCXgZlwKvAl0eiMZS7idHF7GiyScWFuO8gME2KNYTlFAlaH4rnzqyHhZfUIW2Bz1VLT1FGRG6
GcXdWL0Io+JADZApbMU3pbNW6LJgpDj+EcchzNP2Ru6QSX1ODfzaawMtqIQp2dU5DpWVPr/FxD61
wEk+q37T+SpVPLvxqrlytu9EcNabpxRu82JGrvAWsglXzisgSfAYPJI58DjqLsVf4qbhK2DRV7eC
+Wn1a3INlHO/Hx64q97rFizUQSEgF/vhqhxInPbiCAnRkj8QP4tgGfZwmB6GQ3cAshOJ7bCrteTP
u2KNTdC5jmyRxGLb2Jc9FlweAp72FRZ/Tzg8cfdzchu1ov3x0dvcIMAaZvvde38H/kEdCDPDv7ED
hOEtDD5WwFMDZhZ7QDNfyUO7U1/Cg3YsfcMtfelIw4UvvOW7lA+zst6HS4gxslM/oYtF3CvSE9Bn
gDBepRaNvGGBzN7qouR8H5UlFTHSEt05eYMDojBs6C4gRJ92ZgYrWmkWbCD4SNPtrZroQlppEqYv
zGIAyJS4OCZIRrTNcg9Sc5xtyUJNQveBbaGrnz9b/HoAXqjvMj8A4lk6J1zIf534cwIynYZUa31z
014LiLXeH7DCiEuVz17dIMb/6gd2n2ynrUK20bfYV/e57uCp176kxh7uu/aQ3+4D86qAm9MfZH4S
B1BHl+GkgZNKPTfId748nhjgPY9mRwXsdZuyW/GDdZtqg7AuCU56bzmr21X1on6rxleZ+wEqkZIb
Hs0eYb3B+uPPBggtzc5ae2i24fdNGVa79Fnn6q0G6zwKuEhXJMXhKzwPaCbIoeY71QBLeSo/qdk5
7u/MsZLs3w+Z/+Z5ikWEWC9uJIvfC27pn8/T38VXv5ynf//8H+fp4ifHe6VjjJMletGgif7ksaTf
dERiS/WvJkpo+X8+T43lsLR0lF6axoH683mqIw9T0fdrxOhiWvo356ku/Z3G+vlHx+Pw63mqtXHX
yWVYnIyP8dmQk30gbqkzpWGhoIjGJoKPt2JJMBNgUHiv6LhDKc1a/l/VfCR8z89M+/GeHC0WJMEb
mCtYk11Co5pV8oXOdwvDyz8ymFf3GKyLIwwOcyVksLJJnyTLkcjqXw/qwSDrAXpBuetQmHNQQpav
1CO9M2zrn8yT7JXaS7CC29cB1790rmsAuaoh3+rCIps0dHpByz8eSiB35AHhQQ7OJSz8JpAu6vQ6
SGuj9uG9iEJ9VpCE0C5oEHADGcOSR8XDKXxUkGPVHrOnBgpXO+QnlgRl4STAZbCQDO8YU+XrDCgr
rvLY+dwFtK98Zr+LDijcqd7pLenyzR9/wGOuCdx5IWRT+ZQ24tWKYAQxRdismwXbIEL1V+TbB/OA
txb7OIVxNulQRPAMDNwwZoDmuj17PJmyrTxXgJMsm8az/C184H01nglQv1mbifmNPC8gnuOSFaV9
JG/zc8S/rMrhGzALDCFfvIcnFBexVO8NK628kElZ+2N5wDc/f7F2sdMDudxc2HvE/OwoBHNCIIls
rALXw+PYvAb0vU4JtxGivDDtunXisqTU1LJP1MrrZMi+UmpEaCcqONPtAEFL7UmbGjQgeCa5qsK7
UQZ4xkUnb2/zMQBbXXJTLPAaAtnRwX3wEnUJETykOkUdew/c20gPwS1+KLkQuM+ohk+oALxM4UmI
BoQx3ybDy0AqR9zuNAuBrHkZaBfXlH5TyV7oWjPaBh6wUsBjgC/S1sxVzH3NRCfi5Ph921XQcfCO
VNzVRBIBtqyqS0wEpRyuBZqN5r06rctBRpjOjZQCZPGDYjbPQiksttwuRzrxuNuNN742d9vVjcr0
BaJ3cTBSMi1FLtkGDgTZMG7ANeHLJMuTgo50GQIN6mQVj98jCUbJNoHVjSZgNl079MH9bfCs6MUs
3yTWHLC8FXU4AeX0t0+cCZX1qKFT6/18vrK6cRXHuND37bsuCW5qzEghKqTT4TkHIIrQFRPJLNix
eEWnL4nvKmmlBF6Lq8W7wLPXzthWSpAckmr7dg86FpuIAQ/SRMv0ugTHtYjIepirr5C4o5GvuhnL
Y9avXURAJVUdxS5Qr5NyJ4dwhFhFcZNOkxfIe3KE9A/SbXjVII1QbrrzpQV9f3PTa4+xh7s4tnCi
60gIgplTP9Tn/o36a0P0FYgC1PhbMLhEdvhbOpIN3j9EkaneEx3LJBpQYQPUvx2Cw5i5mgxJqnDL
TK8pkv7E6U4KW3zvaluuZLFZ5es8cRIHWbtrhM8K6Hb1Jc5EjamKE5a2uId99IqAVCy4YN1nazSQ
ztw2zQlx2EFNT+QP9OkaXY7XZkfNeEKsHRrrgUyzEYaQ/Cf6nD/JGuPYi7b6Dtj8YHwNdxlDAy7/
s3zOn4AN4B6jdaO+z/0+5eFND1PLuWZcNeFYIpsas61W7nJyox6TRaw4vS3/02cPHJDGSBs/sSc6
3X3QN/fguDO7HjliFYZ98qOAGGDm8AE0G37FxXTSxIrCLgKc0RW9jSY2CyK0jUcToprkIkxcCzig
78IP6Uv6QjOYefUio68RqlHf8FppG4XY6Fq744BAdqQhgWXvbcI9ArQVEGyLc2N9c+sDrguZp3nX
T+vo5NfFIvdhXc+ZKuHXeBV6t9LWFjGzI6Gu/beUviuF1wTOOFwCUIMYGmnXPRm9H5VbDFCTSYoO
JXIos8pdhutnfg9yP/5PlwhYpqISNGNI+OJV/Z/9iCqO3L/sfsbfPv/PWUXGj6gwVWiGYiii+rPJ
lg9ZRAGIdLsaOiLz/5lVcNKy4NEnywC1KNN/2v34ENsi4a2qLJmG9q8mFWuxG/4iuPnlgWuLIv/n
zW8uRF0oi54BmmC5d0RZJ/ghbXfzjKO2RP/b9++3lYcKxr2QnF08VS5hhvsByNAFdqQRSLm5HQeI
STS+bcrrm0XKH4b9Td/41rAjqlI2VsT+FQWwFWWw9OEJO/1avQsCDpnIgR7b03vTP1vEpj7Lh+w9
uOaX+hKxedGzg+MOEewp+ijuwrv4ISNk+MksneFU3U0+58WKbxRiovQQzUAyEGiHzo+cezjeW71W
0JXzgCmf7uFZH9v+mVq2MCA1D+UNukQpcFThOHKfhZakMQB+rqbaz+7ggdAOP+TPMWSDvmfCUCdk
+g4osZkcZmlHgKnSYn7bITsX7sXLIi8JnxGUBOFz+sJKuiLlbdwhpnXSj2n0K2uvBYu0w6rWMmi9
Gm66cBUrS1ZcoW7j1s+tDQIOIMG0dYXqfuB0t+5EDgzNXN+6TRjmnsJTZGCN26rWU+9lB0J+V5b2
KlqPEc4sphrhWKgvt8+5Jfo1ushf+YvmTY/5Cwj3vUXbdvW6qGmWPdPEkoX6/BBskmETbXmeRCc9
cWOMT+N7+3Tzamk1IzKfNwENrLQkOpQGyQ8p2awON/uU5kuHRbkb/WZNrmPpoMTgRnrz9ILDkqvI
2il7lNXuplhfs9APNtJTjzgDIySaBoERJpddbo/COyNDSZiKLzMZPqV33UNxQGmBfxFjzdiPrgUj
jTEgaksqe/YR8ADIAY6G9U1b39SN3Lv9bhCu5gtkILjExiBL3O5JNaIK4jncl0g78cLCqpRcohtC
7PGIEe1kBOeFD4NqQR3SyVzBDTHXS+EKqh6bVGnBWAHZStwLwR78hHQyJNVMOhNdjKtA2GCWBB1v
XMtadRTyULLWeedav+SFP7x2UGmjS+VA80q7ZxHTOHuO4X4aAv13arSWO78BTnnKdGxx647y9NJt
iHpErYRykmvumzu5Jboj2gesmul06qljI7p/PhDWxyixoKsA40SwOnJJwfFSF9Rqqy90sa5od+YV
3H44UQm7BJd/drULBQFrpq2re/TZd+2XeqNBkYx6CETe+r1XY+VKsAZgdGpX/Cri54g5E0fF5KDj
JR5Tcg0UP9fpOpGoPrph+SH0T0btKveWg89K1rdYuVS6zetL4Qz3RH9WmisK22HRL0cLLfxC6Y/I
98mFvRD7ofWm8vNObp671exVjZOh1FXQ/q4Yb3GILBS4tKLckhvbzVVxGL5aj+0VFCI8o7Wq2736
PFaPIOmlslVmipEWW9j8QHIc0/XgV91RaJ3BNyZavI5UP+PwDZ3wjrx0bqGmRIL/UsGQ37Y5Txta
LYKEKXPAX5l7I6njt9UcOtMW8CBAJMH6EAPscPEyzcPfsUeBz79rPJM8szj5KB+Ya0+68HcZt4YP
gXQ6iyRYtEqwS7YJ3/kJSgGYj8g2RWVDv9yKbuORtwFtABmjxGqyv78vg/0o3Aerz+8LX8mJ3fyC
4M7OV9b5+/LJtuTkK//yWUG/fH76uyX5vXV2S7os+wcpqT5klk3y1FqzTVQFulsONqtVQTkGnhxm
B0TQ2YEErBiLnkLAF1VNvI08qidDqGIEP/IxaC833SnrozC7Xf8cfTJJAxZZbxaxTHvzY3Ypu8Ik
fWud5D08aZWNsU+0h3w7HucvtpzkROeiHJC3Z5CC6l8i+qUGH2aBddO8oOtK870srkwkXyDjT9FT
+E6G6+QYzvCUf6k+dOUgEvuJhqaS/RRd3bSIiclnSg+8H2EAtjW0y6Mg+rLwsIWHok6a4mXJlVb1
24v6nM6vKMt53pPPEB5kUU0PHrRF/RxT46Kd2YOFz/hraO3hvwzRGGDLIngIeQi6qKn/PPZossLw
8gtE8/fP/3PskX6jAkkXLVXRRUX7SwwDg8vSqiSBbv/+oR+Qt/mbLDLdGFTdKyryYMaRH5C3+Rsg
OQENKt5BeWm0/zeDD5/5t8Hnlx99mb1+HnzEzCC8px9JDNCovcOGPDQ4TmIAihmfaL3XyVEHsakp
nBE8MT/ezHVVPFJPhLRsTPfZgByNFmI0ozIukky3ewahkUggyOSixCHLHKWkjOQTuk5yQxvF+mxm
qPJEO2q/V7QC9OT3w5hzlqRuMF/m9KUjkDNQQGOU8ZiEdBfBCFuciuGDqXiSTgahnvS7REalkNFs
KL8mceQP5ERU4VNHvOqb4pd1gZsifWouDUm2RrCt2qtwl+kclZdlxlrW/btqTXY5JUbRfALWIUAO
VUC6mOxqc1/KCEjx7EP8Mo+kDiVIiBxh16GgjbtY3hsSNrl1pOzSAZ2z4Q9X9TFpqYWl3zaC7VMv
bbCeAGhLm0Rf/at5zV7TE1b1/knFrB1860gDkadxN1W0Q1EsTbGraFs8YBeaE+65FPTEOHxAkRET
asBSM3c38sbfKoW9kdEF71YImUhqgciph0gucxtumGbNokvNTIL4Mp7dqtkEin4nD08JMavmXTsK
SASuWH+6Z57jiFI/acmev+e/MQ57FUxsJXKuQ7eCkatujRB2xj6EprMqXgTTPEckl5kn6bZU+exS
1GEDzSqENIe+AHNgXtrJaczgpevpmVeQ4Kg0yZMGXm2HmNKN+lupj6Exe4DNGdW1/IjUo1Q8G3VB
uWlefcVkYZz1M54s6VhJe6nVX4cJHMskzAIgrBuoesfSZfEUBeNOj8V1U7fPIjNIIHLwbXWTWBq9
tcAj7svt/KZzj8WvkaPfJVD3BtbQtQ9hH51GgQPeF8pnpNKalHpGgOhpp+T3man4yCyCeXLSZ3D7
JXQjdNrQLeh7YoBo1zz5VN5Qb/2qvhp7iWXYJppwRYmm07rRpvGI1MBwQxX9jXzLqLNlmRBpoBSF
6g7PKL+6mgzYxpfx+KT+4t9J1fryn4bJSWvTWfMU3MbW/wGTa7L0N7sHKWq/fv6fZzAhTssG+Ufc
G5mHv8DkMs15/3t/HY4OVaLdTrH4Oz/TjsZvHOmkyhGwo3Gma/+ukUMBi/91+TR/eejGX87gTinj
wBREZB2JOK5FKatdM4eBTK2tUWurqdNGLwgGatWU1lo1syhdC0NnEh4KgtSkqT1MkYmqaolXHKJC
cQQLwIafTHL0qNGfqYvf3KwwOqsKs15SASWaA/PaQJ8gc3+SXavbU2vS3wP9iqdKDrDfjXrMOAM8
VYW3nJKm0qs7XCLjzNrTTZYtjembVkVuE+TH0TS3o5Y7QkdVsnw7tmnk9/VH3WGfxUegZtknTzBl
132+NElyfCkN7yWxUU6ytAsmNASc+I0pHSMZFVhKmTpBVV3R7pQ5kXytgajTUxwKRg31ac3MyR2B
dzrSkAEnrPJ2AyqbusJyo/G26QhYSJuuJX0K84hMQnmYuJTw7gQxQoarGEdFOgWp7FcUTuiBT+Ta
SpyJg8sgKOv+rrb0nYK7ox+r3ZT7ElDuJG8ErceaG8Iz9GCFi6CbrvRCu+9KBV8pda2d4sZxv+6p
0b6Bepv5R8kJpLeKp4jdWoL+7cqnpfljxGdnxNcifZaCNwsRm6Jw2hn9QSzzV6ku7rPps0etGkMx
ltFRnXrAW3h6lIPF7ZEXc2/J5OX+p48KMqqAixSV2AKCHP8PRm0Zan4Z12DU/vL5fx4V0GbqMqbB
f2m888G3fmbUeLfLuiLqEjMgH/oxrum/gZhB8il8gEpL/af4hOVDVFxyhphEXP7L2Ejtb9Pa8shN
XZEkRTcNHsev01oLc1cntAmfhpZ7Uuq3dOGq+7Rfz82G34btyazRouJqbDYzWcqNX8vroafcFpjz
PkEDqywcCyWTb5myrWdMjVu6QaBBzDYlEKlkOxgc+qtopkLC6hOWMph+mfrVpsq8G0RyulUEya/5
9jFWrPytz+ieZeNiC6t2ubQTp2tkcSrgjv9vR5uaiFXI7BYZ1RWN29U/XqMay8HfrtG/fv6f1yi3
Mx2Nzh9XIZHhv1yjqsYqYRI6ye6gsTf8uEZJEUd5IyO8+QMz5T3xY6UwfpMUeqVYUbhHkpr6r25n
6oLJ/vV29vNDX1jpn1cKwRSUpB5T4o9yEdKjT9ICJbiViRGdv2pwnGdhryTanVXB61ETaytjHHtK
l2+L2fTEgSWhHg5phXM+sCwSmMNdIzR+lKLnw5Q1px0+K/AuCjy6W3AQLdRrkn5jja5bX7JSFKiD
BCdcqu6Q1a9xeGNXj26uQt62GuvqeqhYuMV6vs9GWh2G9DDHpJom7N9lzGic1RtJr0iWbryozub3
JOg5zoXpa1wiA0oeE0o2rVRc06LcKI1X0/h8663dEOAqrlwTNwtWTfxxkJWgbP1Un1rVcCSpd8ry
9iDgU2mmkWp41Put5JsQhsncrEby6TTjvlQfwk68MyLuOgpppcArBWFFcjO5Qi75MtU0KYRtllqb
MeojNPskO4FFFhUJBApMoNTQiziFuemlQodHpK0sKoCsU16Hulv3svpWslI1SxiMje08ZVFI0L3U
te7JlnCmZnk/DdZeGhNvUibimNrxWMhN9pU2JQlS0njXaoY7jNBpBR1gOu3uzpBcs8RwbjdCRPK2
2cVC9Vz31EXN/bMCQKrw+tiqEd5lQ+7qDNYdUvaM215C36pRwXvmkOuduA2DzGmr9uE2UBGitr6a
1IdJVr/TENSrHI8CUUUNEd4x0Wsw3PoEkSvK63hEKd0RFlj12ks45ru50w8d0j81bO2ZJzYox3va
sGGets2QnwuxthOJMIR0voZqzn4TIt8p79BwuGJGQmYdv4u3kHbt7kOUhxM79ClL2/vMsLyELnhj
RvejqL42qusmfhdqgHVjm8p4fGTRZ+h6jOvaL8hawYYub81Z9KJ8UiiBTD4QbGybfHqKmOiwnpb7
Pmw34mwQSAbnl0PxTYq8ESvowUH0JRX2/vZpqSSZ0wHW1sYmRzTdEU0+M8dZIoB3qmd3vVKvO+w3
OX0rLcnG7q0H8lGHa9San6Jcv0x54pkiJDSwW4YwtS2sF6l7qqLiIJs4xlRCtCCLZZXRschjTAfp
VG463ap8jQl6FZQkUDXiWS2nVYhFo1BnX1JaPwxlrwOZjwfLF5atVNctJyxMf8SVYUV44xSqoypC
RRoCwcSmWct17zV0TU0F0YyG7idDgNWz2VIIS526O8SgYWWxqVtzbRZYvuQlVkIwlItUtt6UklRI
SI1QTLtYRFlVxvukL8MlLdEJayylNysDsSTfhxKlkVqRQFWvdVHux84kHYcggFuLLP2+I10jyy13
aEB5NZoeb/fxWDQEcmBrKMkFUTMagMi9UkkEi8pldW6c8kaVM2y3MJk7lah3hDdQBpNfgKoPcrWq
5fKtGnFI4D2TZov6AKyriMii+RMpDKH8jdtE0VYdwrWhDl6UyPeRjCDC6poz1xyeJ82ELGp2kvGc
TN+toL90zVqXSXveFQqhWlOzS7PopBLIplQC4SKVO4NnjsWwLmU5AoKVvCF44fbhC3380IPvlS16
6psWOqb8LoDF30K48Czx+L7bOADojFr90stfpbanM8du4+Gsdp8q4M2oIIpp0PfV/SGKT13DPG6R
DdJK25yFWbgBQwiYoJh2bxAMiUW/sUhkDd2kRde6WfY6RfpZ4DGaYXfXZ8o6JBNx0JerDTdVypZc
UIQsrDLoZ0ksXEUPFjFZPQSYHqjXoQUebOqumoQPeeGbddO55SPynuEilA9tuO0E8NbJeFWGp0Lh
koUnMjvxuWVY6dvbSwWjnMc9LMBIWly2MuaAnlR9K2ihX8/jm1mEXhLg9ZnkuxCYqFV4LTTs533d
OFFHwWAo46JvvUp6GxrUMqohXCV9vC8xGndkNehpssnVz0oC+K+ocR6GCF4djqy2ToVJpK48nQfE
BnV9I/KBA0dXolMnkpPHiUu890EN32BG133EElW+jir8R0vso47CaMR3uWScDAFu/BYFDgBuCXgL
MVYM5kNVzGtxKaaam2eljh+sHjeu1fXITvoamX3Lj6UPpzIc/agnRCeV8X93TiR0TksUf4GnPAsB
0UeERbFIjNZaIruUuggcV6TbhaW1beMPKyvxK34Voer+h/cNws8sSbNUoFpVUhc09h+SKMjH/Ss0
8ffP/zHLScC5dIsu7DMbwu8h0j/2DT4E0GyyaDDwM7UxsP2Y5RTwDG3ZN5Zs6j96ZH7McnyIkDd9
ycxQWRH+HS2+PPBfR7lfHrmmsfP8PMqByirK2BXpkRgHat3vlafmIT1xm5B2NKdX9kQA2bROT+lp
SDimdqLpwqIeDAnzDY2DKJaozlidkm31ijLHR0H9oLoUT7oVDrlHzO+utg8eEacktK1TPVaz3eMr
2xe+bO20rwHFHhONTpi1lxuZH4uY991JeTWsT7WhsNr6SrrIrvPVfL7lgHAUincI/73CWCItdBZy
t6OtWPYz7GUvxACVdohmWHfV+BnFnUqB8LvgZTtH8MJ3CCJpgz8Mma35rTffVfvFXx47sJMv/kQc
yNq3x2hdYjvkVo7LBmcYX0s8QuzzyIudcm8QBCYeRbJMH9QSL5uKWkix0xfcu/19znspWhHr8wjw
5LT2+amg/eVTub0I2KOjz6p5jRIHS2otXuWCicpBV7xL78bsAO2c4/g+LxxR033qxbqhvdDwyL+k
5sUGrpU38Hu9rd+joOQw5jcjLoir3sFI55R9H60rf6CQHhrsDXpP7jhLitfQcj2V/DS0OL1TXbpX
0gDw0+L5q93ckewVw2rCeIDce/WOHu9juJY9ADty8Ok1fg7F9ZSd9UC1k9Kl9S7ZAYMWPjcEmTo8
TBqke2c7OkNJPrWLw20xza+IBaEz+QUHuoRqB6cUJHoy+X3nhu8xPj0NHQCuzl3XfvE6W6KHBQ6W
eqW+hclhRGKok+VqlYOj3cftC71hdukRk18dkdzr4TZ7qOrvCeVZc7L6Z5Im6rPBk+c28hOhU8GG
8BJikPYB2RvnNtvIG+koniUAaZdZcK075n7zEWOixaN2eyf7q7x58mfph0T4cZ/D1k6dcu5J17XY
XZbP4BMDwFsmkO7TiJ/107wnjrZfBXQ4UuUa0lS0QuM6nXuL+cGDXuFL0bmGp5r8Xczk+bpcJw7k
At3cRERVELPNPqFBvhEucX0Ns5NMpyiDjbJRpTtLPkGbUzHPl70lh777zG6Paudj76Q/Gt0X8SRU
g9sVnCNiNZv32lZ96M+lJ93TVYiU39qRtyFug0cxO8IzzBuh3FD4fuMysWushPvxc3l7+iLFdoZd
fMziSncQdfP+oJPIpnYvYqrGel9s2w2BLclV+DA+hm9Vs2U0JZ1dqF4GjFYA6NfXdum0Q7k2rYId
+bQ1niolurATNZ4Iom8PhUtFouKMvriCVkDxqPi5FyF05H586tbl/nXmIpocy7wGosPNlVwp603W
N4P4hfm1cAeU9ZHbsRXqTju6sPyl7gyKi3Nvgu3gvHAmxdVF8nDRwwc72u6WsNzxmlCDxrwKImkv
4Qn2B+2a3vSJFVjf8wf6XnNzfziLZO8Vt7MJX04KtEycm1uWa5wbH63+/7g7s+VGsa3rvtBPBX1z
Kzr1jSVLsm8IS04DohECRPf0/yDrVJ1sIs4XdVuRrkxX2lJiCTZrrzXnmI5STfrPYcToJrMlrcWR
24sZntw2nOF2ueNPMi0qwal95TF5feyxT++6VbWnDG8FJ2vXfFv7XJTx3DzVvkxKEXDwDXUniGfY
tXiuNJQHtZ/Ph/slODXPd7N5ctUd7gPSvXeSnaY85Tzkvu3p07uH6J+ZjIsEAAYWN/vg8tB4H08x
4od0Y6jj2B15AeqhKPXVBUF/dsnTl+/POR7bj3wMjlfIT7/fzzd5FO/iWHbTefGOiBdeLlQR6HoO
rK2UqeBKlezMhOeaak5GCpYTvee9T1zrGxt0qogvoZlakneXbCFnmjcxmOtFHvICIFgNO0CTLYmN
idahIzCjVlVmqIFvhstqGl7S6JoKs39x2WGYRIbAlaLNKavssf5n2aFK8q9tzt8f/1fZIUOJ1Uhi
IvJilPqZP7Y5ocRKo+EK2v/34uK/ZYfxB3E1Bvo9U5M1wLU/tDn5Eo2gsZQh6+Sftjmpfn6tO346
dObyP9cdmWpkZZik2DlX3NRdWd8P2qvcr3rzpMG3HN7u7Tthw2RFJd0GB3ZkbhpEGztQbUgm7m7p
MOtEjVWSyqyuksiOVW4Bo5wCtT3jB2HR76wp32NNxc6t5k3i8bxN8B6qZz7hI2nf9eGt3WUi+W9H
+J5EVq/GB0n3XU5+1psVvUMI5dv4XVg8QH2PCbwcFB88kZn6g+GH2hzkP3v9DXPk+mmfB/JxIwBQ
AB438TvtgXiezI1pNpWP2UuzLJfASJXB0z6Tk/qSnRQ4mvbzBE98hO7d9zINs3mtIX3pcScAoMYk
Lb5zNByxap5UfJNp5GRHHEsqEJxP0W3XBHaEdpVtVRRmEICOKjKabqKylo04Gio02K10W9rjrSOx
FPXMYM21ZkF/DotEui/3rU/KOjB3pit277H++pbvZjOMmkv1E1B7OE83h9wb02CfTE8dXojeRz1g
TIed5V3xY3rp5OpvbdXhE+9yfQWr4ORu5RCrYL+zgILWskFGTZoN+eriEn/cChXlOGdvJKeHK5bM
ZdUbjFlITmxqG/vu2ngrCEjndBm8p0t5x9cyt18Ba3pOPEmbGiXQ2AYvNOvpi0WGNa8UzgyIMJfu
DXn5mSmT4DWOgCrJaBaqYaukrWKedobWqzdIFa3Cuc8bwamgdcBSbeH1TTYVL91UuJjpluG/J5xA
yG5SaSK+5rizPG2qwHTfP0My8dzne8yJMKdxEC6DaRC898jKecWlpfX6uN7Pknjouo1Z84xeYsyU
x0V+nAtXW6V0QzrvOuCk8uMlxnGHZg1KqQoaPfEU5Rxq5Cs15jpbPIxJhM33aB1CEUuEsMQg2AGJ
K0cuxiOA0jThC8llvINg946OgrRP8Te3PqydYp1se3r92UGZix6byqW2G+bGCljQfPDTRb+p3jBW
GHa343BRAyTcFoBpSf4SNtRH9GFuui8LBMVoynEEBAtAHXsXUy4YTqR8C+lOz9MVsd1u9TcZxda3
gFRGKBd2/4ZCXf7st9jCY1v49uTafZLZUJ2fZ3Pfn/Nj+lEeQY4ei3VPRLgfv1GFT9kjY7KAu/Uh
wNGn2fdCCCKR3sZ1DERk4k7hT+/VF93MPQwT3kMX+fyMQx+AuvXbsF2Im/7TBDPZthNrLdjJKv6G
m4IZnLXW1hRlCxIBiOZ9i4kniLxsTv9s0cyCOV223gacs5H9MWD77pK1DWzCMQ74PqaChzaGd0R8
H/ajAg0kDOfzqndlt56idrQspwns/NK/4SXZbqs3QEPjzwtoYMMlyws7MsP20ZGde4VfHSCLg+WC
bONkR2sXPdeC64tTUadKi2z1+69wihxkXsyiLYzhuU5kt+r389vsweoncozCAtcTxhuJAnSirh6p
k6e2xfjxOSmvsFVWyl59V/bBqzUdo+vDS7ct/+NDQmsaXsS1vKKEx/MBdK/x0uXzKycuPj2E0xgC
4O1czx+Jly6G/NgG70lzqifMWika1fRN3NeFDak4dfT0LVzqFGscxmMG3Y0+MN+1J6DQeK26NbkA
NmHp5QsP5GtUvTxCUM7dC3Rja2uR2YFMkFW28u+4aIY34zUHDsNC7t2AZ6hncQYklOwLqpPa5tPq
rTd8ESiG32AFH974lo7lYT+YJ56Zf4WRQrgkyZBHBNH7HTRKB2KaUzA7c5w944iVYbO3VXZ3DwGl
/3C2mEqSIbKtIwrHHpvVsHtUvsCuGB02Dh3yMQQnLeg62hgzGLHHCCZlyvwJ1AJ0nI/Wq7aUOtNi
h1t/LgAZAIyK9jKxu454C/B4mN5sXUCP7JgnWkPIRWBIWN//jhZ3ckXdc5dtfdHE8yBGhwXZV3pt
+Rb2bqKjfQsu4Fjp7sbcbRIbqoP0zUrc8ptJySguIDJIiMHTRdt6Ksy1fVLO4yuThKDxtCuSyH9z
kUVvR5UMgzKIpor8f8zp8FP+MqcbxSM/P/7vIkv6g/wvRaKJ81d22F+9ndG4Sb2GvoIMwp/ndCb8
UVUTRVVGXjLqBv87pzOxdCrUZAaH+Y/ndCSS/VZk/XTo6i/NnVDqrUFBy7HpNl3nIXammQoiR8MU
eVYpIDQSLCmtahcVHCtSZCM7faKhJ5o3tenj9nZsct3ZcToH5SzOjfuhlAxfYBVR2kX5RAIC5cTT
dedOsFhmY464GS+djHRkISF0xpm5GH2IwPnKCRUILlCFL6IHvD6+7q3DkCE5QoeCVQroErCNRCSg
5Ma0Zb+0DV1cMD9TuJqyA/AfqQXtS5S3fBNQmypzbgMeKtQrE1zrIiTJbtK+yEeeqSOr6L5QZS7h
aJbeA0dHLm3x1L6BXxHAI3Caem1iO4LmkxDbLgCk1/IJo0IYANFtjr6E8PLaAIVkjbpn1dgQ7/Ro
riQS0zUPrpXhLXg9291o7HzOUJO3OyQk8srsJiyqhjfsrWBGhYb4DGt6Nu0+gaCqbsdUK3ZIkkWm
NlPxFi5k9qxGO+ZI3fNjfsXSzvNgLhfqQ5q/RrfKCb7dimkbRNswnmW0l/LGpUjCU3mNke8p7SF9
bdl8iwWI4Un+Ld5k97lCqjIDsDjxxXymVTsgqQJKgsyWzgmQ8HSWvwXSbCjf5PCgHxVglyKvowGe
JRzensMuU86ZurCQOLt0AQhAIuBd0PgJ5CnjL8a+E93PHQgQdh5etdjVghkJAgDbO405Ci2/klWd
yCLyHdul4twzNDHvd51ODo1qlrkHtK4dAh0DS3vrE24jBedcAbzVUXOCXYOfdoe8RTSsOmeIuscs
iLb+lmKmHNZqCWZqr+Lj39KWaZdV+sJmXlN8CqmFGF/MZTAsYCUk+SuSpYopH6kvccv4cUd/IWMq
Kz0asqpAGNxsPjpkrZky1SEustkXZ8LRqD/5TD5gO+GkwtaXfG8gtLU47XZAHUzmxQAd7uiRYC4S
j7PQiDFot8/Wj5kXcRI1+gHBk4yk61lMQDncKOz/wkGANPwo7qcKBVLZXLvoQBOGLkcGTkB1hjXB
20XvDC80zihuFRs0gGuKDnzszgcWr9RHm/CG1H+FeSPe3xU31Keokphxr4AfKu8xo3HGmpNKhIZJ
j/+uOQIBBtb7s3/TpdRpRCdigCxhtG7r8TbklELp82heCkhROJJRWXrDmv4HSq9Es/mQrc/nmxrT
VKl6xVb65gvnJLdfw3Ibphjj3frJcCxbtFtYFzFGEQuMBu0XwAqT11exgWrUUquTtpPyukzciUt8
sW10E7GP0GUx81qAJMMJVdLXI2b6+wefk87kIt6alPZ+Px09Aamf+vIZYal0M0/PjHHOnGAPY2BZ
M6jq3eQiYTp3xLW0x5AF3FWROudxquDPh7c90KbSmpvqHMUnIGRbMpM5+R73k5RYS3ojnVfndIvF
d/1Vf+Vpl0/DDlUPJkOKCmwgbSjADm1Lr1bimMMiC0DRKS/maFa/4kThFj1OZbCNCgtjK0vMetaV
FjtyFi7CYt4uWhEDASwLr3iXms0DKi2OSEhTIn/P+/EsZuqjcG8wrZbK02UrW4z6vQlrZF8ljI3f
snW5fLBbrebAzd5E0EAQ+Yodk/yFuZZfHqd2Ua84Uz6A0hOxBLwvXdNyEi/wc6f/6iIAGQ0DFYDg
koRk5/uP+idU3YFr/h/12Pojg1fO5MXgVvmToAx91y+P/7EIkOjNKH8KReWfxTr0UhjFMq8REZH+
MOAxGfCAAEcXigdgdCX8WARYNIMQgYF7QLTzz7SnvwvKfjnyX2qAu6YITV3W4sYIzVUj1LP0IXQ0
jc2I9b4oME4bxiUUQ7iixgMf4qDhxxUrFaNuQGuia+8rQ6uR13Qo0Mlyy3Ghtc+9mGl+QFrEgH+u
RbbAA7ktJ+b0GURfuk6/u73Tz4CXBW5+baXPj6JjJildpaJkFQ+1nR5pe7MXJ4Sp+4lZEePGnT8y
vIxZZdorlSdL0G71ewsHy8IrWT0vdaCGbtYLjqwyYCiFe7p4NuVWyJNvj4d4ToN2pgkMZOQgWReK
uP8Xn++cWJh7JUW0RCRfo4zwfww0EafR6fvpfP/98T+c76ImiUBJSOplVsojfyh6EWhzYmv8ixYX
xY+dxf/0Ib+r2f6aZRp/MMGU+W4YJ3/KKv8B3UmyuJ5+Hmb+fNTGWA//kD1169A811lSbrJqWdQQ
lci2zxIicSIaG8huSkQccf1VFDfniQtxiGlI1YwejcLLQUffMmjwD3UjA0qN9Hxed5d4yBli4SYI
D0+2fQMTnqabo4qePHDJtgJfKgcQz5XlPXpi4szAU9qIsoY+BmLqAVi7WVhuhbE9t14lUhbL/vSQ
1LkFbFvEySHDc3oA/YTLmeq6p5qLEDWnIZJ/ijVZJ4ET8t2dejag6/9UfY0iocHAlxgEldJy0cJi
KhcLQ6pBmM/KQMXMKcwKnKZaiJGNhKlM/+hQRlClRiV6BUwYz5K6+2nOrbjaWrE4FSqSo5i8GgCg
DbRtDWaPDOFXIr1X+n093PJVL8aLkjQO6yY4yGvt3EyPNy7UVmI2wLY9fDRuyQ43UxDpEceELAgq
SotXCKolvEmdEj/QFU/ub0CSyE0q2AQPeGOpD4SxYM+mohxiwwlOfVT4Kqoe7HAKMJWUO67VnZMB
YgFsfVV8szrVDWXLV+js3WhBZZqIfJuRT31BaTFNNEopQBYhRGXALE+02NYN7MGYH0SoiRaI40/0
jbdzZqjh00+foNEl1C66QmpJ1bHLQRyfleyP6qyaFWKyB4T09BNRKdwuoKKwKrV0JXk0Q0fyvq5u
2TLqCU/WbphJHmnav2O5Gr7iqKz856N5VQc6bQXjtEJRGYz0D8urNWQkSHpkNjCV2DGvIaNRKAsU
IFXit8osjGDs8eI2wq4piQuJD7cKLHceOv/PrOD0tCmnOfcWu8tXN71zBAliafUm6MWfW/2f8kR+
ZKb9LEgmNIIrnbY/immuUvxtvzTqh1LLskcHIU2RlxF0zFA+avFUQIfTDrXzL15hVQ2AgkSEskKk
Hi2A/7XCwj34bXbz++P/XmGVsXdAoDPzmzGaj2Xu7xWWLxmsrIbCv6ojjf/vCmsh/zVIGtRlTVZZ
mFn8/lpmrT8UVedkQDeCUHnUvP+DZRZp+6/LrKGpqE+4mLgHGJpGMfXjMivckwEtbxtv+x1F9k7b
AFHxsyPyugOF9TxbW2cL+/A53ULy3z6Ot0P8gY1qBPCSwdakNo432JpQmJgGs/ulcADBjQc4nbRz
jX6luBMW1Rzi5Mn4xMZnAPcWJ0jV8NTyeXJJTiTu4NxwRw9iKMF1rb1qqMnJwnDb6SVBFDojFHb1
tVbRf4i2N8blzO+jha49SOTzIJvHkifRGog7AcJyCGwlNI2roIp72GhY5ftnQyxaRv5Z9i5LMllS
z88O039ffWjLviww4i7M56wgYrmBtMzggT9A1aOWZ/8aVUtxn1O4k6f7WYgTlZ58gOtyy+ewKJXU
RapxG15YwQuSMCym3vaD5i1uRXSqw3aAtN0iioYkUM/1GeDRiWona/YBMg3hcTmLJsaJuBCQKbMI
Ru2E/DjEpudhxPKydgVEHQQwStkyWsdukdJcJsivn9yCCerpCUEaKTkW0jmlu7nvFgFmvAzgBTDh
c3xu1lGzDMEo5wOcJga9XygQkalm6iYZXgptqwGuHxUfLnJNuBapX5CZaLZj2xKU4jCnSRm5ZJRG
EBAm1jbZi9MCfSnZjZOk83IqT+zWWxKlxNltlQ2o6dgkR259xMagoog7Kh/Ny3OTMzFvXut1sLl9
sP/HP193H/jtqhlCyAKY9SE4QZgRbs7IkWEj/hlfkovxRj7qIjirZ/U6Ig7QJNFc4Xw75C/1Tj31
l7ae3C/3S3WJXvUX45P3zuQHhVJ8flza00iiJ9XXh8wwySc0vRk9vAJpMKuNYENv0A/ZmcCCYF+B
C899i3QDgPan+hXF5bS3PEUGOoQJlG1YRV7HS3WwvqptQQSXfinnFgQG0UFPIgaTag8c58Jrm8K9
qehJsXUc3faQrsGUaa3dn7pX6xuEHjjQxrF8Z5P3wsgHGeLkq5+AS5Ym92Y+SJt8VJd+9dZVe14i
I5vrxaYst530Lga7IZre1Y+oJXrb1eQ9gyMqcyLD1fscvnoJngGpPQl4wacgLhjRS59ceRdpe3uN
N/2ifCV4Pd5DVAYeUEFKMN1HYqun9jO5cnoQTTe8l92KjN1cOOLneujvcrwJuagl1DRy/1KgArjP
s8KVG/r8zVtxXxbhXKGtQDrwsqMHmZwQqprksRQbgeheyVo30emmwbWNj3eCROmfwXprDk/1nZLC
pH3ZArtwgTpsyJllivBtpK3TUb+hYrl2a6Sctw8A+nBtlfsCypT0FUy4Pv2QxsiWV/Z+n/IS8+ZQ
pUBVuhubgoHaDoVPXIzIW9ErjyX8aD85oZb5vvpoIMcv/SLxGIi4NMEWnNF+vwj3FVFpbN7plSBL
Q0d8wSAMPbTtQM16DJORrqRufoZuRwL1FxPml+Cjf6G/t4xWwUu8T3f5XJ8yVF6CzZjo03xOnvQq
hgJjbclo5wSVtqZ7Q//Wvwx7UuhpGGBCzSfie3pugKOj5x2lasjUWnmKlqoMpqG6skC5py/8PUQu
Zjz4/bRPmZEcxmoQYwQmXgBBZOhLMHojYccisO8v+Wv6mvrRSnoTR7iu+8innG3JSTsgV1ux4vrD
Rl01V3OVHK29uaNj23FiKOXMMH2gEWjusVKDjrAkUgYmZ9qJQCQ41vyKlq9/2YUs3cYhu1if6PYn
hmbzwcGY4aS6cFzCp/CpvCGiFY2JAUmMhHWcx98/rM+OcLqLukZ8Ms8Zo5fL2xb41aFcxut8mS/T
pcr0XjmQAuQ+plzSGVc49wzWwPX4/PX4YQkTAgast9trdRmn7+L6X1zA0H5AXDpuEzUCg8X/Y4uo
m79qXn9//N8FDOlrmGZldnXoT35GIoh/mAZVCDUMLrvRLfe35nWMKFZkRLK0Pv400v1dwBBRrMGI
Qj77z/Suivr7FvGnn1r6pZyNDTNOY9GqWFWqSWgKB/kpgQ1vYcrchbX0EBcqcKNO6C8lm4cyfThp
kxPcpe3lwngrUJrdeoO7m8jgMPy4NatU0TZ1pi1EzAF3eZiFAldoloM+NMi6MdXi5cY/YLUSuQAa
OWwqdXqt7u8SmHblziYq+ZJ0c8qOz46tZq5VKdE9rLQ44aVUfb8l6BwUBbwaNy3phkllFJvDI2Ar
Ww1wjKK8Bp0gLiJV3FCmblp1WOncLNNHvBVuwUcTBW7cR8QRoDPTNwriuYeQTzX+12ry0WOFY50d
p8DtVO49AU2DYAAjBHtJkEhuaoeWi9uMgM9b/F0suI0krFt0szdsEknSoRhrFj3Fj1q3XpajsNC4
zPBYbTW1cyQNWWBnMGX5nu/qFJU4vxnfIvNSRLwCKsIavVh0ceDkSb5QTCz0WThp5dsb3hjUZEcz
9HTcSE2rfIS3cCFIon/Lnfb7igd7XmKGg85CTO2sY1sZoD3sCwLva6CIxr6VAi+NmnlC2lxDLEcl
EnlbF56VNp/BkxiJouQWmAas8UIJklnqPY0Um6YwdrJGjIBKMpt4w1dReYVULAQCHLPeWvZq9WIm
95lUFddRBGnGhSNBX1I6WPqtSVsrPygh4l6GX8IYHfK8v0VasqxF0uvDOqOnf+td6wnDoAQLqLGy
i/ej1ZCh3stObMoE9LHz1SQ3rZiwSKEnDnc8cyKi/Wya50yVB5rTbQSMEDoW++pelByRWUWmw6XA
BPqsb16eEwNW1cA/n64eHC2KBekhv8YxzGKKxGd0d8G4bR8hnBxMH4oGVVQYoUMxSlywerJQuDpy
jgEmhvq8ORbnsgx+L+jMJQSTyd2CVKwGbxWhySqE/AQKV9TRXz83KbgHpJOdZC6qFNgNMzd8rby1
slcnEneseN/KH7c+GyZqJADwa97FAlUnFbOS3d0BKGuexc5DGrbqMKKpbrpXC8C7nh+W8BXVSMKr
6klSeF7aIaWZIFH/WQ10KlIHpGGR9yRC54CKuvSFTYEvq+nUagLkqtCaMhKsg0F2W6JpLXmH62Ov
a+WLzHC/kw+yGhxKc9021jJlsCWmmtdUwjxuiPNrASA+ShoxD/XYGsWCRfUcZAN7hduiSp47uchx
wA+jBhcHzNBiwwlaNxPYKaX3WSAgb1JQQGlnGUmNlsHeSAlVKnESigKFseyKzwY7X2Hr6v1VRAOt
P66BStmkF0wnGwV0UtQiy4zdNL5Pu7u0uwn9oh7xJWbklEw+dSi4DS9Yi+Y6iggdomjrW0Q8DZud
3B+C+740pVlLUGtZPTyD1kcUP22cRniK6Q6R+vcEqvosokN2/8qr/KVQpJFS+j56fnv8P+Ej24kq
Q0KeOTGGdatTEUviSi+kf7WS83sPE00lQ31DHG9r/6PfijLzVzOw8dvj/76ZSpiBATGao1Z0RFL8
0A2Q/xAhV9CExSxM05Xe/l8GEvMP3J0iqgdFNLgYRwvvX90A4w+L7FMeYI68RZGpxD/oBtDw+M1C
8vOxm7+0A1psc5gbxW4zOOEisustgXzElMF7J9Dv7gsQXK8ErHdLFWET8YsHcmPeoK8Y0JmLOUGV
4CC2A0T4JFlHe3y041C+dcO5oEw7iHlkUcPEBaLCXUp1tWuxHLxWP2fyvFxK51ZfkPGZ5T4zVI+7
E/AeuMdPk5B6h3woCQfDzLAmDVR3rktceeSOgL776HfxuvPkeUtE0Md9lFfx5MFujIUcM2isjWqt
8xl/H9nBLjpU+GaNqfLYJeRZaR7/hDzngKIDXx96YtGmFXmbJr7Dl/bLzNzo8DjyRMdyqc45kkg5
xuRnlTMOAmMkoqsJDLmSzR5wHCrh4GC2k3d6IZPOWymbx0Rxak9dtfPbkrJ7Hs0ELA2OsegEfnvs
CgHh3YuqOR1lbcbL+DJgayODePa4UNLsMqjZs9i1ePUgJE/FlTQxFsgYScrxG7RK3Up+TJ6+Mk2k
t0H+jHaYM2SvM1hI8nSahXZOuvEnNEzrJXwHLTa3AocVldu9b87CdYhx8kMSr8Na+IaukozAE6nG
gATcmyOdpFPW2TPgiHyb6t9mZ+4fi3R5m7Xz3qVHza19lSKeWoOW1hX0hCDTkKgHpEAKdtjcFxE1
SmSuUuIRgPVMxI+m2jEgMixff3yGY2bT7cnLAaw6Ji09BWyCDrceLojeCGg43gRilsBuG6xr56Ja
5djrYApHgZ8MrF/PpfjRfxBj0BEfdSiWyeKe7SXBXJsSrDe8gvGXtBFQsPlMDbRuXQhYUun6j7J6
ZlwMZBGg9Pdp3B1VlZ3VWpmNO6Pb0sIsBI4Bbjb4qo4A+WTXsnbLKehA+EcP3HvBOuuAvhXzx5bB
sZN/I1cdXnZBfeiZPmmy+RY7S79+7jDokHtpXPBk3WqQfYFD/A8vMPd+OVnfE4ckv05fDcwdwFHe
7TFpob6OukWMiuQm4cCKbBl54ipYkpSS2M3Er7nk/PLBn+ZszGZ4mTFNE88QQAecw53Lj6YZCBgW
4SnMoETbfDAtgO9LWEs1v+dsvhAGjWJrakrZTerFU7ABLyZv8+ehnKxJuVlqn5iy7MXouepfRsfB
c64j5OUiX/KWLgMgXDnnQuOYOxyURxng4Itos4+jy0JCO8C7K17Q3KdRZZwp1yyYTcTF2SvRHq8Z
bF8OtYuL+oA/kZV4uq/6/B64cglvam3tA+08FIf6tixJuu3mbbprgQHX9BnABUagxEYXeQLoqXPM
gPzQdnDlV/EVvNSOriSiJ/asvMXqO3b7VHJCjpDeJC8F0s3vPw8SqpzJ6EaqR/g5040Rq0PCLqhI
d9R143zvbzvT8DQyPwyvt5zBgRHj9W45A7+1zg/pAdWROk/W8XpMgH0c8xl8xx2EHxbOyN5sYjfy
TCext4aLpWlROaV7amx5Q98JhOMRIP1epZmxGnbNPFwOa+uj3fbb7gVb+QxrzFY9CB+UTQtaMAAE
cIVx/p+GF8QlymTbYsMYoOAvS4J+n65WTfjbWCA6d94xEbqtgmghH8zlnd5GpM0RgZvf+k/5QH3J
BKSwJR+H0qZHjOXRX7NWig+EnKkSGaaYRsRVd1/fMkc0/UBgPkyCe3ffWhnBosH+hqaY4VlFbN2B
Ii5HBJxRFx9bgOSaBZ7s+WJemVYJwxRnLDJj9Srzi1hOCRZA6JZjtmcvOWkyF40ZHzC/LWRRiGtD
Rx/DZyfxbPyl7dozaR+onoVV4y7NDbp20i+UOZuWMnCsF4JWZ6xlr+FresmU9VZmoLyg02qt2TvR
8uPEVldaPs38+8p6HyqPOodAZDSlcur36c2hZbdpH9MaCPyjWZmkhLoMAlO/uc2Zx6HTqolMwScJ
8P35jedwReRLCXAyiZiT0T5o0e+rTz0aGTaLAwu4sUY2xyoT7hIWPwoydHMHdMx98JmfuIhVmtjN
Sp/hG1K3UG3VN3QnZXs0DILJnMStt3SlyQempYabK96Zs1yZRpt0ryFvsW+b5tTARf2Wg6hb6sXS
uqQIjodZit51Kx2qeNrDpE33fYRjgcPTlqFSvN7rxzLPX5WKivF5iG87ucIq8FRmQaW5GoR6kbrb
iGTmnwW83tALdU70Qf3SyQvj7JuaqIsJr8KE0a+4wTwHV/LyzIZjfCVB4KXWXhUWV0nk3qPLuzsX
Z7c1q3W7Zh+oNLzNd1c4kvPZadJUzJEiibOVKmvY+inMT1WCQs23BqeTiY1VnZKELWMbvcl2DQ2X
ncCwEDKPAZmuY6bEJBgv8OzVoHV7hxVn1cxa3eMdnDzXoWiz95MJ6lXf6chnOBgIMiDWWYAn8q52
PnNaIdrwRjCDtKtmx8DSfsYLE1rTxuL942JLYOc2V8NFQSWv22Sgi8YmGXYerUXMqS/SOzSRW3FK
niu99UFSEbO6UvrZ8LgUbvCYDqIv4XEb/1muvJgO8B1p8+ggCOTP3NxbpcHas2ivxTBTcFzquUcw
d26uywTy6sOJLjqh0ty/zUn2JOIF4Rb3EUdVZ/BKIsOp8olBBiUesX5dIE7/HHbdV1D7LTBYwix0
B0FTajhZ6chXoMv3ZX+t0RjOwwOKMQgOfXG4G5fqcTDAD94I9Qx4W71MWTaBG8jMTZ+v6Lir2K+j
TZgvK1Ic2dlgSjeZso+f9+Kifviwg2NpgWJ+iPBYcN1jnagT7jMTdcn3sSMCk2bl0FR8DAqKsLS0
nXy7ZPrUJ3y488LwQ1E9VH1Dtc6VWSO5jGmZKRHZNCFObwQ/OFW1UyL08fagO+JVXHar/kRT8da4
zCSELVgEgyaxW1dElL7Jpp+w999VwVxkS9bA7pga+ltHx1g1fF6gEZT8AfUQ2ZtoreQ7cYXivCVQ
o7Zr8XAne4QHoNrLJgKJkx/5GhQ+QxnBrkeOL5YJ3fxor7207FTvNoCZtLXnsuQOxOwbE4vae4Pk
l9/aKNg3t5SOOuCLG/MAnRCVknkMz8Xrt7iRRirN2zlcTu0M8aE+s4tMhtlgwt9+Ql2gH/TGl4rb
e56/1eUUgKV8m6I0IH+ooz1DB4qTPCtRw6fQ0JTwpa2WJg6b8IPZ2S30B+R9V0Fyqi99V7eubHn6
JfyM32BvXzl7wBG/MuwhfUm0aWwD+KEySESQHzb9VbrJ2jez6umC9ccQewpliexhEdRAd6ACJU02
1pwoce/8ESClb6/dnAX+3Bzv4GvRrMln6715kiZ+W8tee0BThy0qWMdUDXLPRU5j/NDqqTC5ZwmW
mnStZfw4zWQIqp00TLNleBiSfSh5EUkO0nQmNPqkD2dZh5JSfClhIiiRXab7Qqf5zC0NQFzkpgyW
pHwik8YplJOhsx86AI43g6I7HJa08wpHg18eQBCO5k9rJ9CZTjAV9Biri2+BgSwxwkGB/BSgnsjJ
VeDTLSjTgjdMz5uYAQruX2wgDmagGaZPZwxYrb+hCsEsq5O9WgIRhcRKu3oqD1ifR0J3zSoMWpMt
R7cv5AMikFxfaPSF9EVVzkIIQZuoP3SxbdL0eDXxmSKlzAz/Vi5hDJJRQhU9qY01hD9kWELHjv/D
wouh+E/5NtrszcyrZvFBCDxqvKazMdF7+lU/P9l/NX75UQ42XKc4mGTGtY5WYjVjc1AzVH1PNLp/
c+rWXrBb7AYCFxnlqF2uiOlboINxI595hH18uFSc2MTEVSq43NGtHWrF42PJnb2FakzgX4dpjP8m
kHt8ONEmGxq+hWORF/J0yhlX407twjEeUvpmPtzggo7Ual3w4RrHi7eWaHG4GdOH6NzIbMRcN38m
b9EADTR1G18k9x4MvbFi/PjEXcw5264xjmsOzoryPUV2iwnk7gJ64uwLVyWZZA2CS6Sia0QrqfIV
4HbrAQmR6/Mq4+WbDMb06Zq+eCp8CNDiokSxka1wbTC9y0LuBos90Otehnm/zjYYqhsoT+m6XGGr
5YvqiQyM+15d0KyUpzfXPHWrfF7sMqd1n3Pra3AxUStz+rzWV82NCwPwyHWG0SiqS/6PFF9moHzl
DvwQuz0nL0k4zi2aqcNnhRyE0R5JtonDqYighEPsT0ztyNZZjeNUrrqU2lmkece0FoI1Pat1uJfR
PL0a/+YWzgjioMGsizhFZHkUUv6PFo4G9O1Xydxvj/+7hSP+IY2tG53Gj678LOgQ/wDHRvTh6LoF
ikN3578tnLHbAx9JNHUKmh9TvGjhGMBKLOwl/5+781iO3Eq37rvc8Q8F3IEZ3EkiE+kNvZkgaOG9
x9PfhequUhXVfytqqlCoFCoyyUwycfCZvdeevbho8H5jhIMb5aug48tL/7IUUYC/FIpIgA7Ssqec
Fx7Z42Hfbr1594s4I5DbfatFa4PUnyjo7wwpexPjflJtZ0CM1tG/e1bhmn2+TDT/hNJrHZi620c9
4KKQAMX3Jm2WA/1GK58nUNM94iHGwC8JhSkhjEkf7bsKLYe29+HHR+irgBCbBP22OVTorF3XrXAn
Im8zxgSyVK+K8T0QEtixYe0VMgoKLFWm6iZcWr6BR4zhcIALsvWtW1OL30Nbu+GIp8SK77U8/aia
wB27cF/I2jKZzIvMoJVv3AUvgx07ha0jxWgWEYV5LD+ZInB8Kh2/unRyjGX0pYqEW0nxWg8yxyju
ff63TO4s/P/mfC8ZmlWnKq7F7TCk0cv0u4bhas1nAXU7Bln1mNEdFZO5CEf22wx8xzJ+LrwV0CB7
Jcz2PNRHMWLN7FIHXBdrpMHxR6ASxeRAy5spV66cy1u/oj6BqeBLz7aoNpNOu2F1q1Eur5V+OGQg
sq3OdKEJ7doGz0KvIb5Vwonb1MCqxWRn7vXxxqLaCKAfFNpBDm+LmnZTjp95OTfwqzg7nwz2FqgQ
nUizFpUxsZPVWCuQRABROvdTUh+Sq9Av3GQGumoziaPbVAZLEKhIwziiEC7XEtVfjdwkLNpdYLAZ
T6MnkxFGxKlclt054Y4cFeEqVa9NsAF1qoLfY4YRvNCwX8YmddsJCgv2GYMsyEHF8hZa1cpmulRl
pECOxaql7PVLVsremzwwNOmUbcY0OycsfGC4MygS0SevuYnNU4VKy3B7zOE387xkurle5ywt3Khl
aT4al1YjoEM7tpFb+dNK1qKN3Y4I3z70Goa4jStRE1tlToFvSFjEPNgH6pJL9tEkQNdSpE2TMIUS
mouQmtuw6oyduh4qwynR7pSaoFwl+gXrB8Igs+kQIuXLgdmWjr3PQ0UN+ZtVQ6rn534kYUyKgc4+
4U5IgnRn8j5oc4aAKgmWXrBVoVUF1b1Fmlqo37dY0Qvi9UZUKJqHiYlhV09tpYwdm7UKXg0VQXUO
8ccEJMfIdUpxTn3bp65lkuxJLHep0+0zmOzCj4DFo4rn3CxrmnB6N0l2mpJ5FJSc0LhryvEYwNNW
5PGQtph2GPy13Mgj6VMOBqdh36mYDz13p7SOrlIg51GXO/VwL/X9Q1nfFS1KDCjDXgCQnNRA2YaO
S3HYWitdvVjURyEK1za5NU0cvV6yN7t6X6XUVGZZ4qpMp48kJUJ+6g6pejHkuyAjm1W+bdqzR3Hg
Q8byImKJh9dIgmqB5boc+b2kgtIOXSqsl2ikTYpoOWjV+vrGj65LuIRqjw7hH6wOmMGmRBeYkCmA
iv5NTpQw7L8sNP7y+B93Q1yTGmm+AtMEyT2z9PyHvBE4L9LGGQ8u/xuz++fdUCOzWJdl619LC+5h
3xcaELYMbtio0r97KX7jbggv9evd8NeXbn7ZZ1jp5Pl5WvVneJ6MbT0La6HF2Cm3A9fPQ8TNug4f
K5iu/Ka5M3verRNGR8OW7nJz3CgqzE4/OYbz4R0ZFMX2kQ3OtVcQgNmQxhi2K03v37MWXVAhjpEI
AFWnmjtB5HBKVZ2buUMO7aLmOm5SkAyxBnLvsRsJmAqpe5OUNpagpXwqdqHXvFal8kpcwib2SNHL
HPJZt3oeuiMO5YxMTamF3mLQ6UYk3ynFdVWJrRVqt3ao74y2OQujfMpaMuRt4zWJuZeyGNS8DIUz
miOr2OZV6MZN9oirZhWAppA6gh0a5b7OcFvV/rOieG9WUW3zUF4ZJpezHdtOlop5b4im0dKgd4VF
UTphQNovrUYdzTkSwWPKiMUO+q0/EJkrg0NtwhjRoD3UB3UKGUkWmFQnQ6LmrpFH1O0u9VAYioCI
BLMA0RdjQffFW90VtJ4BvXbGKDhW91XELdH2V7DdESgVRzvANG2+ET+5Hyk4siJ0pfJ9CtVFXjyV
IYNVO3rWitzRpmypJxfd2CTTISPlyyyZuJYyks0wkZzI759m8UTXxFuMAjS7OAZylRuvR8U9Ekjc
mIjKe5ft23WrENM+QzjqSTtnkYG1QAOJc2vXl8EcIUQyGCKc0DOsUxkZq4mesh37jTV1bNNhpI5i
pTTKlVYpe5GefCU6SkPxIpJ+3bRYOev2LfIfA3ZkGFzfGs3e5lKwZjUOS8BqHybduvEDkpG8amN6
CLHywbqLUuxmCHao2Gb/YWdTvHROmYVXoQK7KWk/NK/nl0UjHWdMUFLzvQnAT9UwGHFC8LzgVOr9
o5xKOxsfYGKrkDLSS96QfNQaBfmBLOm70r7+Jx+cBoYumYXtDMux/ubgxELzVVZl/uXxPw5OmD58
QWGSZIMgf173/jg41T8QeM/fd+5evuF+/jw4eR64320cat80VD8fnFyzPFOc47QfFgDC3zg4QRD+
5eD85al/Y/78ZL+xMs2XeiNDjdq2ax/Mn68zv9XlpcRkMPShMVgXVSZLxu40p7Oq9YjOT6/CvV9p
h6oO3BKEVYCnPAbmo5bFE/qyW0/VDqHVHTUfPHIeHSudSbGqWZQ4LDSteNZElMsmTF01rN9GjREz
+vSDLwU3QsbkXfrc3UNpp1QWI5ExJluWgnmokaFXApl6quTXcWkEEG3Fcyl/ktPg9uFzxxt+oXCG
+JblUCISz9ftzNg+TRo19nSfMplQPGYmsArjXqJqlVfjKN0XkXTw2RfVIz65ITk2FBamoax1HTwx
k4ScXiJDW1KMR7XmfOnf+oLqhQG2NpYUvkRzzf744j2k4FWjj0p9UrxwZRHDLRhxp/bEYrtaqHbm
5HBM/Nh0itJfBcWHKOMV1pjXnlCBLpEPoeEtuG26I8Esds8Sl8mzyfoOuw6BCmKbmMZ1F+J3Zkwg
TAnCLSu4Ue9esqZxh3R4qqz7LIOQod4Z8pz+cpGDZmtN7EyziEZOmTpkr/oqs4Ir0x7uglRidGxR
7lK5hSSEyqjU7JXKmGb0PMv1+ZVJCny1SDtKahY4iZKcRZd9Skzz6hqWk3df66zSgmKVIU6fknRd
jF21Nqo3VXnxmJFNon7VGGc2Ka841Fkqha+GSQcZGXet7A4eUyU53TTRaRDWShSkQQvlNBW6cZ3q
7dM/+VDiTLJxocgqQwbd+u/yFMEZ82W2wfHx5fE/DiXlD3CoDCmw46HsnNGpPw4l5Q9NVcm3Qn/y
7xjyPw8lHoKHhOPsu0L0z2oODQ0n2XyG/ouc8RuH0jfK/q+ewF+f+rdc0J8OpaTMcmOymv4MiRCJ
GfApfVoX72eSEBF2huqmMmkXuJUbJX2jWJwbMqu67Rmq5qo+Fsm1YA9mXwioauQP09uioNKnK8AG
GkyIdptoE6b8+yk4ZR6OiOBW749+RBe78XOU0RFTQ9R7KcTwHW6wBql1sc3O4rUVS6V2cJdjRNfT
rWXvO3unoyUkkYsO70MI9jXVzvAYSn7QdcfWJSFhyHek1wBkwKLnMz/4b3mljZ9yRwyJeog0dv9I
uTtNMBDfe32199H+M0gNMVycu4aJxmm0tkZwnW5np5hQ1vSmcbD2HgkfJUxTO+B405tdBrg7ZzvK
55rbkUVrDOhqQCTCE5yBPcMiIoxJX3usmqpU3w7MmvUpdYqCumjVpEj1kX5aBBNvJNGvhiv5KXkY
LzS8iCDor8WzwXnEKbMqWDYdaJ7j7eiqLuL/ZJWwXmeOG6EKWRXPGi0tHsxP8RA+E4+FssZN1whq
XOKol96WvhTbDezXvU0Ee7blT4lPYctrPRnRQn0yLmO0n+p9fMf6tHngA9hics4PsZ/ggLd3MYFO
q6TaA4a017m/RL4f7SZIp4S3HKqdmK74y2qHJqUBxTBu9YN2+/6O1wIfi2OEbvTsOKt467WAVK7N
0YG3Rb//Sngm46kdhZHEii1h7406byHW6ZaX+khpTfXZfFrjybya8ssDUwrW4fzeIlbpsyOwQS/j
9igfHlXvWMKDdBPpYfiUxLw8VzU4bcOpvmEgnuvRahS2O3TFtR1fmQMb5wcxEF5+PU4fenY1U/Gc
7jkFTsben1ZgaZez0WBYScN2VBH4Y86ygFXIh+AuUd2O1ystEXeEbBWKFdOS/MHO3PEaplrgmJg9
U6CYq2og1fOxGd1HrFsRmBUcrouwgg4PDAWpdPAmswjSecsXtefUVrhBMr4utW3Y3fcFmy+5X9cB
DlZ9VmTtC8zkXqUyEZO45Mj/HvrOaetPWPxhG69zvkSB0+bSzBpLeBiOdCk3I6S+EcydcTDbWzmd
i/IFYwLE2f/gs97G4Ud9iA+QP8TfRB3yGV+t3399/PezXrHhQ4KsNmXshZz4P3fu8h+z0JB4Lps6
FKjln3Ns4w+itFRFNhD3M+GePYvfz3rjD80AgURGos7dYIZj/8ZZr6h8/1/P+l+fumAm8bMxUVGl
Ohn6mgzUXH6UhMJUyZ5JIbqxG1gLq1JPjkXn5DO+ptoFUb+0gpskPU7kF4jk2BXDBne7I4/rmNW7
5d2YPfaaWCYdHe1PVzz1LRkYepOdFY9dT2mYFfYVMlbVbrz1PZhf8/TLUKBQNoGK3A5ldKDG55BL
IrESrOHhlWBqHY/WUhqSt2wECuR5DM2oXvoATbuZ2IdsQhFD61bW46aUHkrfWxmkEDDVW5pNu+xi
cHNxuwtrdTEJSPYsYDszoGbi5tC3Oz9XVpkEZww4PLnrprrTxbBu7GzHpNBol2dfC7ZZkSq7or5c
/E4SR2bFKMHMTtwEptZyuGYhbBkh8sGdPFlaF2HaI25OUQJlxpPX4BcI4A64rR2GjDTBM+X+vV1m
5TrqFbb7PZPtQm/3okTeEFC3TQjnOshOUgZO0BNjvCQggV1egXyfqQe3LR2Z+Kg8NHjqYrlb2kZJ
Wmu1GnOibNHJl/1cpWbwYia7KDDVt4ZyPZSmWDfJcMuQnUSKKcNQpsvPVg7MSgHHwUTWazFIVxmA
CYxqNVy6f+65QHOuMW8T/MupAIHs20v9/yJQKDB+rQH/w+O/nwsqTHpGhGDLZr7at+7zRw2oI1G2
USBzbij6z+eCzhjQQE1M1KkOpwL58o9zgQ/NezLMPt8Zab9zLqgK5e0v58LXpz6fGz/VgFNZe4Mo
NWRxNmnBbX5INVh+LK6KEcmhQTYWY6Wm085SLp3bwQJPHq59JINeg2lCb0dC6Nr3Dp2VzkTQZjRd
idKZCqBobGdowtiQlYwEBaJ72LOk5iyVLFzbgY/O1nJFpH008CUyC+um1cGUepy/TqLhsjM6IkEp
xQb1LU+pA9m3RGBXFLbqdvmgt6HbEhrSFrS7sbTRx3rTxehiVJY3JJ1EAtkF2NCKxU8IHD2rsXLG
8sofME8gH+kJtuBWmvrqTu6uI8IkKiXaDP60bcin7+fQsOBZgcNqqMTgSQqcNm0r9BaYrbmu8+pQ
gxT0pPYUa/j8FL249Bwtji8ThhKD48b2AxTeOltWtdeL5OxLWO3aAaGpYR2J7wFOyf07VxRcsjKX
/9ivq9bc1jE/pGm6JDo/xYaE+fJced16KJh7wp+wC3SHY+ZOpXcvZel0Uv27SjXu/OLGK6yIAWWH
Z9FAMjOigogD6KkS81lyDp0S8UeuxksziPZjMLjFMFw1nXq0C5uwRZNyzMNgQQmToWrVwUpUnQPz
bdv2OBYjCUxwz4E6OUGmHf0BBrhHKngeLDsJwVso7wxw+iTUrxW/cTS8TjZGilzKz/68RUdSNOHP
ADjmZGqzllqcP5O6KCQC6RsSDOLMjTV/X8JzKDJ/NbBIAUWCUOvSkKE76gKZC8LergSenTuxXN0J
r1xFbBA53+gjwHpW4pJoA/BK4m5VeTdvegaYZsVgLdMJYhlfuqZJie1ibQLgtLNqnaDUaWPE4xNq
ar0ONv3wEdj1KY00hyVgf6oiBHwlyqVYxd7uxRuRo8+vlK2RZxCBSJMksb5A7VdoNgT+OZykvRsY
m5hTdfznnqfYKyhaOL6+cTHwZvz381RW/qIX+Mvjf5ynyh9sPxjaCeJIOKo5z36cp3zIQgwAvPtb
yfST5cP8A9wkIzGFfhvy5LxX+V5nkf9mAZMiME43mdvZ5u+cp2CzvpynX1/6l/M0lFvKugCWYYHS
lFwi/pyl5pw7G8Kk3X6FkIV/gKkBylXXsLo/bRJJ74w7DSfxbABOhl3MrtMalxplvOSWq5JPn8Xc
iuutkbYCws2wHORrDCQrzkJH33ouw/Rso2794zcF+zFfTxttr+1j8NRET9xI12B+mwfpJF0Pr/7V
9JAw8QM8B1IYX8JCWdCSLbhInHIxoLXpYPgCQsQ5LG6QJLSC3gMi7WK60Y/KWTvbN8YV1o3aciSW
Gpg1wv5OjrbZsI9bzlSa1y4BgAONF8+zSla2O3/Oho+Nn+Gph1cI1OqQvog35bG8V1El4UskHIPx
I3MGTfuIERt0K32cjSD5PZYSYS+CgI22Y+WnxtriWeEvcbDAUnTsM7YV4MeEcuE/wcWC+wTjidD5
QYcn+jHlcXLJ8paZlyHwWVT+OpZW03CDuUbiKZjcPFYYaeKS+hbzCkv5z/l/OetQDCP6a52Sq927
GT/JWeGbh/hp9J3Z7CYMOC9tvg9PLK6AKq15NvK0Mc899TOeS6fu+UnGOMJxfter7ABKmIzZR+sZ
oqiaLGU2PiwjwH3e0HojS420u6k9TZ0bxRRsi+lhQPQc4f3A62Dy7R6Sjj4wZndD2B/UXvmR+a+d
HId9pW/l/mpAtqkl5aWrkBf27IzH/GVC3K6fA0TO+rmMLnF0D1JnkYRu0V7mIvmezJHr4HpC4whB
kzAwY0H97NkL4MGfKNGNf/XUyYuhr2ICEG71Nzx6ONcXyq4xl3QRiKUOk2POwAHBG5SBJv5Ep+PG
I8RFNSCqrzDn9NAIgnFnR0shXSfxylMorElFnFahSVBCvvAQ6MlPmugvRVjAE0BADdyQu/5CcxDe
LMAWOMV9cs9gpj1ou3RLmtMKhBXA6Fkmxzrcmc0cyNNXzet8aaT8M/9Nx8dgIfAFZmwkJuGFurgz
9vNXZrO+WMkuO2/shXwpvAc4QmIGFIjyZiNIcI5IomEA5tROuuv28whl9DfRjbIvj8oDYBHH2Prr
YjUBEg+gTaIgyV1A9k6/bBgsMN5/ktblIXnp+KFh9FyKI6P/N2UXZCuIEvzUUUxvVXXZ2lvwDLfW
ol6afPeQV/fgbck/X9e4PPEqmQ+F2FJpxVgqQSph0l535KRDZdzYvMHJrfCJP5HuRwAT69CxVzzX
ubtaDA8As06QUl0EskviHpkkbbB2MOLfoskFue3D7ybWbpbjcjlvoDo3WIYYEjFBoBQKuTVPaMqv
B7Ef8Rhg063QWWjUXz7sZ5heDJg+W+9F9NJOn7CdbZUOLNOzNV2PBoLerXRgl/cqnryTuWV9u5EY
eRDq4swHYASyMd9HR/88Gs/sOjEfj69akS2BWKzUZfci1xsF3aPMojewX0ztpuCdWqDcVXpHTo+9
txd4sPn9xGhL/Y2NQkSJlk0T/rPn2jCUv9HoZLyX1n+/B+tk6/3a03Af/fr4H/dgvJUGXZLOZ9i6
raIS+HEPZg9Hr4OpUiFHY16b/aTZm7V6Gj2NzQ3/m9Lv+z0YlYINRAvssw307rdiuzTza0fz6xM3
EAD+0tEohhIEmVnIZyvu9r5cQmMPYuKL+oM30B7rVsOqaVI4NTr7dagFTJla1RdVWPrbKCRsu61z
/VDiIF3Kfng2UDWMbOfkxFccfwKf2wPxjbPsrY3UcyTj9bWMCZOeT4JQqJacciOJmI2mfFQeS7u4
0/2jafDOlGa1UzuSliP6NufN2rzXXgrHFc6Sstc6DjZjxELO6c7Q8sqSYJ2NAt+Vn+Tycmz0D6UN
IOz4eX6dNXwt34qhFHS4EqVYdnNJjRhPlKz+0n7MD3Uu3ZOUSXqDWSA0itphlxf2RZPwPHVtdgLY
oFwykXVXzBZ3XiWJnR7Y4zKU6fgCol1dIUuuEaTNzsyGU59zwVsVd6ygCPZwQvWFPKEt6xrS97zJ
HQmgZTBecnHLOqqpntlM1rfohye4PoNF89K0DCSjQTuqrbr15LpFYMvEu0aIGEmW2OZRc5A97Z29
KA7JfoTGJKBT2WPfb8s4xUswcWNierJJswy/eaQ2W9gBCu1GpKIK6LW10XcQZ0Ao1FW3CwFjrqYg
HFelB0ZI+PFbpWBP60oFA4w0qddp2dx6vaavGJrYW6lRZLfrZZuUd6h5x9jwsq3RSmLTM1e8LYhr
HeDiOR3LGdpCM0KnmL2NPUNtG03FksLPdwIleK+aYnxo1fQ+0/S9oaT3UoOY0sbSTgbrHNepB/u2
VR+VUS/3qtnCUfKraNO2/FDTsL0qRPTSKEm7L/IWUHh/MMtkmxJFa2Ux1sw6eibjE4CBdmWHNb/z
gVhKSF8kupkKTqOpe/VGCL5Crg4iG85JSRKL2XNnTsKPPPKPfp+nuKFwuskFjajRh7dDX+XKup0Y
NRcGKe5kx+pPqTGsR5809kxLjR2YgtvaroiM95/tNn4RISlyhgUPrEA7X6kSPi+UkK5qdoFTKOVz
PBac2qEG26jwHvsyVeBy4E6syILrpOE0VVhLCv1JDtP11JAoGRXiVW7b4+DLKSm4UCl6OV/CzIgv
bQQAucmtpyaXlG3UpS2khiTepF6lE4WDMyitygugyVOtxIcq6XeywUubIlGv1Dp/SBIKrVHzyHox
pffQC+9yaSwdX2L3Hqnye2pHHvJxtqldJVaSIj1183y+b2jWh7JzAmlq1zk3G2nQ6UkLvnQWvkqR
fqoqi2l9DpRdtT5LqcUIWqXr3mSx3dMh+9Ipy00Dk4GAzJTor2qtqBhl2mulGI6Mq+9Hr2Tiz+Ko
18EVKHX4VpQ25tWIyjkIuGwsXUfoBPSxMsLuJkmKG11jVVZYQBvm3w7KbZRQOpk8kSVhF/OJkRrk
m24evDCiFQ76CIzBs2C1NivkgSODETJgLbchGXpKkz2XYMEkpUaDr+9TJP1AE05dR1ZCF8OksLrn
GL0sorgDKi+wkjpl+Yh01DPhXIXhjCUS6lFBBp3BrF0kLTf4InyIlOopNvQbHy+JGsSbEo9Ki8Ro
BawWotskhBtpNvAtzudU3dQV1KSp6MLNxJmxrAr/s7NxWvQTHbgCe74ap9eUFGHmus3BKy3STdqQ
oJemRYVlKQsf5dAy1/X8trULsVZEbi3+HxyQwYgiDmutgAdFRvZnl4Qoe6NqaXvtgH+lvJKUgHPD
i1+r1AP6FcmOFk5XKQiJUKmEAzoXzZvwD0OYl0s51Aj6UIyzVdbnRPfEochREQyGAgxuQtuhJZSO
SXvl9+aZG8ydH6dXMWNhp05mg2wTf9S6fB9P2fYfPCNASmhokDNVAbpI+Zv6ZF6TfK1P/vL4H/UJ
ARMyDEb2N1+Q0wxVmapCkIbyMA8Bftq5y2yFKHlMRrLGvKn/szYBDSSzdf9XRunvVSf2LJDMk5GF
9vb9f/8HHeaXV/2lOPEDxRdxkHMme+O4GyKsT7Z4CgIZeTQYGR8bdutvpZqxfOZvfWLmSnJZRHgQ
XrWqguSQh7R9DJzPddKcWp1mtpRv5TEECT1i4jEPvNMZGjLNLKL7Lhiu+pJ7sOhhgVn+s5VhCIhp
gS22uAb1T94Zx5oJn6vl+M2SFE25uOkk8xqlxBs/EgLdcYiZhbRIpmarSbQziSoekCAqmO1l/3Ge
/BakX0mhvK6ZpY65sR4GCVdA2ByaRv9Mw+ECcmXbjfZpGAlIrZrrXJOzTVB2r3bbF7dho73z26JB
LryYDAJcm6EMkU5OLpLMi6ripe9N6zqhx26wPHk9G1jFpw2yqxtZ9m56ywZCmNaMDVufnW3pW1Bj
gRtmmW0teb69E3ZRCPKGuPRtEhvlLtUBsnXztiXO/erwz70M2TCwm6Qmp1MA0z6/Yf+LtQcoGu/Y
n2nY/+Hx3y9DxQC7anAZ/lv98pMmjw/NWDWqRJw/s77uz0tR+4PFBloVAZeVcZzx06WosS9BOk2P
oGhwX6zfYrV+64B+uRa/PvUv16LkRb5S094ceYe9jPE32+f4yILv09fiFfuFVYLJYoqgf0A+GLz0
SmuMG6XxYBGSBxloimum5VIllI13v6MxQzaLZiYnH62x6KBm9tfaiIs3qak8QHmymtil1Hi7Uk/f
/BjfZYH0BGu+zg7DtpuzJRgt1SOA6iIjYuUc0sosip6Qjo7dX4JIppjWU43meFRPEqaTOhAuseg3
VsW8LtIPvS5RymrrMjjVXOkTHQRLiaepN7aFGp2F2ix1JTuWMtoUuT6Feb+N1FsZQpIIsUwI8epH
zB7TiRFdNFaXCV9QwA6yTKq1Fic7tRoxPXGJNbPiVV6GSP2mRH3kho+iOT6BSGOiQZ2q62evYAsh
V74LNmrvKTJo+8F79fWQhstoX3XP27cIj8zyMZxiQPrRUY38hZ33+xQd5NSIVY7bsijDuyYf9nre
f4781P1axmECxwHziTYS+sWmoI3Eiy4w2mrJoW9pahr/4CP28atxN/qIdjN9GdnhRecYU3pv1dq5
y8SfdTHydI8Jl56gMVRIFJMes4R03w6UGnaQjBDbIbhv4zG4HaPWR9RXxA82QmxLshdVwy4bDdUq
rXF+wIPCrQr5bhrgetlvrH+0AXu3rz82spUSpQjyKqklfSLgTohh5aGC0QCXFC16QJMRklySDhfu
RkXdSNhW8cVtwzjdcKPYyZAL4sC/wutE7J1+zicDamSxERIwk9h+bMOboPU3Os9K4HP5tmS2WKpH
lfReg07PsdYUmXDpufCJZKe6k9wkap0+IVwVD3bXv045LI/Ehp4FZlXcmd1tjUm78EmNbb11YxTL
JlIc3ik7076JNXJAwscMt7iIEG1W41LtmEApmVMAhIGG9lj4TOsmcSyZ9Focs3ipqFMzOLvKDdP7
1STdjKXljCyGRNczC3zTmNFz0EvXUmJsCnETQfGQFNrD+pSQ095M9UUzriDtuUbdbpUM0ZFmroyh
OtmBipEMSRkLRJlbaI1KpwxqxwO2ExKES1iZgtcpYbEInmsbSmi0ICh4XrYfMQHkXXnSYoDjsnpS
BB5l7FNWlK1lDeSQjwrB1u5oXfmxNCTJ61CDceMxvGtT3bWL9yELN3kHF1T/lIxwG6vlNb/Xiw1G
SKo8jPsI7Nt+kyBEi5PMseSjXkNeAKkQEKlpXwtc7gVCH20kgogEzJCJr1L2jANVLAzd2iIgpQXS
p6pPUykdKzwVyWjsIuTpBpahtO0PdqSBavHRxtrLMWQ8l0suvjO2i+VDbNk3XSgT1FavGj9aRwGC
fd1ilUq6pGqutJrjJgqXjCgWwUDmLranzmypexl/2zU5MuQ4F1hrvekSz5oBibjxcE5T065V9Bkh
LISpzlaTqW5rq3Uq6QbxDSwhhbkjdIupKcFVJGwt1QNTmYsslwdJbpfA3FeJ1zhlxG+j1He9hC63
ux+yi+Cdqmvk8ir3c7Gj4ANTDGwPIBCRUNXovfpyZ1sXr6+ZK3xo3aEg4ZJLQ2gXUP0y7UvK26pl
vRrjR67KE2c6bcF7kkabfjqlJO0UkQ74T3fNue9hyTsWAPp2ion8Y84YYAqU+qcsfI/j13zCG5XE
7qDcdvEbDSNIoDcRcNc4JOV7h/Sw19GvpeRMVvW9Z4CMwZxWGfsRAo5RfWosngNwQbk/bDqs8oMP
LTqLljEE1jC4toeXOmPU2VjwSq7UxrXgLI2oiHNuQLZ1byZbeeQKF47kW0ulKY69mUJtyjbTDOTv
QeTw3rSI18mEtu9TcB09kZ7vdlG5w4CRoiDxh9ZDY6Zrls02TY+Vd2rnRGTzKAaSsJqrAllz2iRb
IwQieZWT4p0c9RIhHTrNbLq1jXgT0gjbEBc78LEVF4+JSqgRiRvmyqLv2IL6G4swJMsvn0oLuJ4/
JzjiceMZ2Np4SUzvpvC7nRY9VOTwtdj2ptzaZdmDb45oQ8HKiBPy6I2nQU02eySfyETxeujIUIMU
amOCIgDfL7b9QlzpKtezrYeuP9afNqutIFmyM3S8jCS12U/YNDgwxFLWcmdKVfMWnY+5rBr7fsyE
QKYQe6x3wCf0rMr7LL3uWxUAonRscBjWKH7GOnOrAnNQRxBFidUpn+4Dn1H/eD/Afywbf5dPycav
CDDy4SZOHjZIFKClpR2neDolno7EIC/vAorqdSGw7HjxLMdr6jfLby+mz1SftVifB3zKCCJDXQvc
i74e7DIf1VQxkO/YOToLKU3P6yWdDgh4vSF0irdPafBjIPydIbsMvSCKc9Cj3SEa/LXGUiuUK1hq
KDmRYW0mdVjKlX5oM5JYLXUXg5npJWunczFbpf1WTdEyxUb8z62BmRhrs7UO3zr+NOVvamCBZufX
Gvg/PP57DTxnHZIbjRfd+lax/lQD8yFkPIpssnyeNYAUut/bUZudNG2oxV9+kf9oFoUzhGBZRhk0
V8K/JwvUZtnfr/3ory/9Sw0cFYM2pekon0XVDfs+sa/M6C0squVk+ufAHm4M39iaMTVEp6Cetu8a
u7o3OJmK4DmahmdJyG+tAGKomQBAiDyOtY3SDHtr7Je55Z9KX7ozMuND6uJtaQcbPY54++bN2szZ
QxcYFAICBAxSzqykYr6eMu5ubTq53mDA5l3pUUBoXM+Stke+ITMar/XkRCdPEZnptyLiWWUDx8do
Bf/H3XktN45lUfZX5gfQAX8vXknQW3nzgpBLeO/x9bOQPdmVpYqoiXqtjjYVLVGiSPDimL3Xhpw2
HxJJWX2Obdqs+0HHBJgSGRcO98iafugihNQGYVaTX31c3mF6Az1nusI03KAyXI3oV7WFdJ/CHAE5
6mW2sigL7IZlx1ZK546m1TF8oXifWfkWaNVNpHWUIYW9Tcf6I57M97osDsgSGUWpl0L469yOb1WT
CFWpPmfCU1dNlu2aLjhlVh8B/2AmyP0hZvzHPNPfpN1h0j6tsPlojfAaoXda5NZtwaS2G1aVslG1
ap9G+yCOQcdfGTDmr0OjPNpN6FAl9o9Uju12KLBjmqxXS4v4ah0IDW77LEmJA++UmptSFq1UpJtx
H5sYkJKd9L3guVfe/LA8hBSQBkF1qam/6nbyr1YLo71FZMLnl62VmEUqf9Mag+z+rmKh9f32+F/H
gkaaKf4PPhVY4Rh+0f/+2qDxJX4fgyJcuz9HWH8cCyaSYLxtQtoOWzT44X9MqUwELqgXHVV3EDDO
8uN/oBYmo+P7sfDtqX87FrxmcgamI8VZJcrdpEJTyAqJonFfB5S1aR5suqFa5R5lhQFGjvu0Ks5Z
9phP3Tbo1L30Se5A8UJbrNZPypSvw5rY9ZYIJvA2XVjtolnHX7b0EPm2sZjaFORn1l67SiKf9ZM5
fI0MawtRbRXvo0Pu0QqCBFk4EWm05AGLPgQZNJqUy+K+qbhBav4+BP5o+52rVdXjMDonS9fZVvSL
QLX3pqR8Y1wG7Cu3YL8g47sqdtyu6yb/0kTKKn4qBNLDUaXRq4b8LqxiSg+wCeIhgdFGeMqus5+S
sScFNv5s8XcgecZMe2qNA5X2wmednRvHrB3XIe2/pLCRvkaiIlAKhnIsq1oAS6J4qwAlcEs3QWdH
ngEc7AMX2dYa4m2B9TZ6VxoTby5VLC6NXrNcq3W2odF/dFDErfBJ1591Ovbeuokm3U2ykwn+QovH
28Grn3R+05inay9T3FZMe6mX90IvnlgawWWyP4N0QslTt4+WH8LV2o2R9ThBV5tZSpXyrLXew2DY
ZwkutujRXxJSjs93OYbe0iSjJa8k/dpDxHygjkCSVcC+nB5Ys7Wr0/ZsJhX81wdmj/TU6C4ohCV8
0UlsevukNy28BUwo1Y9AQWAwrELjFmEzq7Goc7ZdV2ylo7NzsZNNY6R7y0z3OqhbeVAi9ehZP0Q1
QDKLnlOyRcc+fm7mpg5mU+9be0SLelQfmHItg8ZVJlDueAKDOf7JRnPojJsEsGqSEmWOSkULTdfo
EQZRAiptc2TntzR888xnj+WFgx37LSA6pXXeMW2e7cJbZ3ZFFqZ95I5NLheXd8VCYjulw22ipa8O
QV32Q2iHq39xFWVaDNyZs0g2+Yam/r3gAGfDdyzCXx//67ikVOIonRkGM/8AJd8fxyX6arIS0AIy
WGduOOc4/78qylQZPzJD5MnYeOkgEP1xXDpUUQZuDIHLUxU8239yXNp/NVd8e+rfjktmDxMvi1Au
US7Sta/qMBzrLGZRpO1qU0fBbCXEkHXFIWp67VwNwtoaZv1D7/ASBEOjLVs938eyM0CYROcqk4gT
gGPJMK/X4TBmd7GCTod2/K7u60Me+wEjQnhXRmB4NJbjpaMDKNjfZQE5lBVnqymcrdLBj8tz5ZSV
zpOqhmcrIDFHVhcMF5+RkRirPnc2Y92fkiQ3V3laPhYxrIAqKvdeP7G6h8u0tiP2+uSy5f3ESWq1
9dJEJGSbSvYllfZ9Gqtbzwlu9MI4VwXQlaYSHc+DkrHNSu+pUtruK8+NN6PHnWyyHlPAIJoKyiKn
HojOLvFKMK4BMAnMZ6UOhO9Yl6nA/Rvrr0oUPpQa7v2yKreV9I+pl94VhsWJPLpRZt+lPrNCI1gP
dns31ArPECNyH2Cg9pMV+/U9Gl8yr0p0akP/Gidw4OJw9DG05eDsUgZtfiKYjvT9gRHtY2qhduYp
E6cbyMeoEhdHhMFLFaD/DqrXCSfoRIQLgMuMgjbhFUEdXO6zmq7MCmPINUOTHpMhOE6Cnr8Ik5dE
qfSlU3cI7EjDtpj7SOlcQzuHmu2T1ux/+kny5SmTukpR/q9CzxtWraWeW3XYKhG7jCCugP7bKhTD
qK+UreLIU5gm9WLq5Be6k8fSUA55kWL4GE9apV7sHLlh782aw3ZiBFN790quPgYVjIaE1XXcS8DS
Sn3vKU3hAt8H7FYkK0vKV9MWTHHJQUYufh383FtjoGHoq9XAVo3wSOc953yMTNxao0PPLxOcfsiw
6DLLzvwY45hitwuxp6jrOhrfo8p8SGQ0oP4gSUskZ4Y1pzIO16YJvHcihCJqT6lfbocWbIIXTp/U
wcggmPHBupoWMlHe2inZtKLj9uC4lT0iDgn9hQwCMgD98dzNu15LI4TZi3+wNKTMVY17ZZDYlSJP
cf0CF3WsI8/RjShcW/aA9E+AezRH5Nv2wE1FDYjr1sLwlclduxu8olyr3uhRBVtOxyTSiW8TtSsX
hdaq94apXjHNAKozIIfXPUGKeTxeDCdymCsN5qfjWMN2mEz7bqwqlLw4QFmRUHfn3FqyHA0zkzjN
2ahl+YKg6OyFIL5szHv+WK2SQL42Ppck9UPGTRYvn5N+kr9JrLaR/yjS/qTDrKg85dGr2mathd7b
MJZHKxyQPqamxRXJSNvxuJtO4EWG0Vjbao8oToDgi1DLtF3ek0HBPCFomZzWwxjT3DBmBuI0zIHu
zb7z8mCB48NYahOBbGZgP2kjqIvYQS5RpeNHHdc/kizd9UW8bdFh3PRGUy0KJfoc++zMp4z0ag1m
o5iMjerw+ju5T4022zoSLrm6U9EG9yTT+xVjiK4uwQK00E+bHvVp7vv37PXOdu2rKznnRFfwY4YB
f+cEKDjMpqvj1e/1KK5WhyOqSOFnRWFnuEaBqDluBKJLB0FNWmAhQULyXLQ4AHpR07QJ9bbjbYQN
puI70HNzE1mkbnZR1lzrpDauVlsaGBSUT0cBD9CU2pfd1FtNy+EWCrO7dfIadCjYrNg6o2jLF0Hd
dQeVtYoDuQUxpXP0Y/YgWVhW2ypIh6OwS3WZSvtDNN62g94mTS5dW/Hp48Z6nQ3tjapkIDHRLVv6
dNRhw01hXS1AmLwTFPSgdLPI1gkPNjk4C5Hq58gMT0bYOTdxyBixYwALcnbYWV20zX1xJ1oIB0Wn
Wws7tB6CAANfbgKBqXTSbnxm3F5NimrqXYMc1HWh3sS1c6908jKQ2McVoLmKiKtF1MOWAcrTHnPV
RHJbppvWni5a0b33Y/80VsaNN0RPrTa+jhpS03gIf0xmvav74eQlgF3VFJ2I2T8aCDqA2QVP6mSV
RGkED6UoH6bUQNiuqflO6khlvQS/Cx/MXZokjVvh2FrElrrKSuOh99RuFdVyn6rVDTosILYxEW0R
NPeGAB/fUtg72ZOytySlrFm/FU1ya/jMBQgXXYSz1IxJXrCv8yxnqQGaptPrXZNUdya0Ob0dEteI
lY+21JnVlV/dON4GJQramVvkq9oiz+xtzKFetek9PHwUXJGZoAgXJzPowc738WkSrOXK+oQ186Kb
+aY1m46wEyYpw7SyxuB1UIW9ydMJy4qm6aBIA83tkCUiWy+4p2r+Q5ePz5rinVqddT6bl9TnuiqK
KwMhlzmSm/fpPsijLfOMg2pmp6oGpyNSaBSw7Lzs2hfKRgT+k1qYh07iypHk9vglKTrERgfOujDG
kITHoV4KEDi98DAmiZuOEPYk7In0MWxYn9XINMF/18LhHISzUDjCDW3NR6Oxqe0m5UA2+Vz3mEY7
ncwwpyJpRQB671RuUtJ6aKyY1jAMQFoEMORUoHeYoBS5UUgI2RAd9RzG2p1HoEFsoULQRPMSxQGi
7EAOi7ohICARBaxyNKQg2uSwYROGPDMq+QjIHMkkQnWjL2eorzNe1MFiOmyp4dLuyqMqKpL//AKB
f5Y+OVY7z62iJ1sWL3bGz2vaKlmGMkZNLcybMZ4gosj20SsJK56q5itRgoeJKK4lgr+tUCG+GT2X
8BQCDMxjcEKRtdMVC9dV7S9lglwp1gxuwai3G6VaMTz6HJziLNNhGxPyk475Xd9g2yjNdet5KTdx
2EFM/o5aVL4Oo3+e0MuHpnUNIQUSGnx1TOWpo9JYs1eHeu6ZuMN6x42VWattqw9GyKCaigL7O5d8
HsS7lssTwN8OYVLLKMw3lq0jPOol3mqt9l7iEpImGyO2KBAwBhfiR7TUivY5kuIAnIhECCPaOVGu
LPw2u0x9up0i+SWItsW11zKGU2DlAYjDXBaaz8HIheTnFSp5A9/Cv7jdoRe0ybOZ49pwEM06hb+Z
DjGvpSn4XTjxc47z58f/ancYATGN1iwy6Aw4cH80O/MXiL0laIazgrnRbyNjvKRk1uBxssz/KpX+
aHb4ElwkEzcWKBIxc1T/wWyIifhfZ0O//eFImvj6b47RoPQnmTZjegb2vlS5dM2Fco4fIGhYcxDX
ofcXn7VYGJ9R5CbR6tAupiuXsHXvbFEC3VBotfolQTn6QLE7QTZ4QzEJK7T5nItfcl++SvYkEJHe
AGGq66l+CdU3E366wf53NZfFy44EkIuZbgPOyAPfWq2ZcbKsvbRLi6nHslo7W0TUt+OGzb1Su+mB
5rxdNzittUXhBt6WM2+4qq+Vge1v4VPnTYv8Vl8CRwK3xor+jckn/w6IWx0PeU0ttDCVu+QTsCcE
N/5u/vJF+6Llq5gzwp0zRTx4wsWmrZYFp/a08B6jZ530V/kFW5E/yw93ERGewblot8A+VDxbwOs/
rZW6g7X91n3WM2Of6Rl0ZQj5r0H2wOmJVFRha+ZSRvr6truyQHZ4Wcz3XL9YRyzyZMb5HYMm/bW7
jOf+FkyeizNE+UJYzewm7pBw3inF+/hp0C+c9R3/U6AyY2NHE3dkdOwiANlh1yTh4pYRcOPO33g7
3I7Xqr62L/o9yvmr+tkTv3I33Jr3mnEy76czdXL9Mt2iZB6v9jFUD8qbfeRbkwP4T2+bbZXH6ZYn
ETzxs9/6a9numhXKVP52QHzaxKs33cYbLMKbbOutve3PH+paD6Ox6hiTC8Qti/RDbrPVeNdfarFJ
P7qbYp+tqn25jsgRxkvDpvz0E0FCH40lHhBJtTceqj358xfrQdcB4y36C1vFQ+56GGvEZryLn7ub
ah9RJ6/56vSKFMdZeIdQ2Thfzhe6VOQr2/6CdFluIegetJN3MB74BfEzuQTw5kbeZYwp4531ADw8
d/Zym6aXUdnw38N1O94SPFquq/30Sgrzc/xsPdj8oHJdruPnbGUtUWpf/Ze3/hh/ruJPBUIsG1Sa
+yX/0NiL4hwQ/fbz/8MRRJVegbM28b0xtluU9+furQrnb50eO3Ibjs6RD1z8ZOzMs00ZwEdHWRA/
soi+MHFz1IvFgToKCeAVCD171H/zQF8IyQGJxtPWcNxbjJH+5shmlvXXPd/3x/86suc9nwqSCZEK
6tE5ivN/A/15zzdHiUkgnD9Rcv+bULHM001Wf9Ky7Z9gEH7fH7JTleNfQ+9mOfM/Gf/k0Eao9f3Q
/vanz7bV3w7tHmGWAZGxv8zEkYU5j3SBcDKLqQYPDRREDdlsM0INRCPufB9AfelcMjmtU2+2NCLs
Tr3O2qvN9FbGGhlDIc2/F+s3JQhsWQBIVuX0VaREI9L61eW0KhLvbgphASAiIOukjqGAPEKKWweN
drRV8NFstdxJ09/6kkxDJ6NbrGPzjrduFQ/O0WC8DOpjpdeSUXd/A2UAjYTbZtFRS6pTXKvHNuzc
rtaPPvadeBgf+xn/a8YX1GouosftJFl2KaX/aZn2Wg3yzViSsz36G2s+Lpp8mRAV4nmz2993W6kf
oyQ+sqhgeJcznsDe32B3EyQk2R0CCLjZmhFfnJ6cjprQQOE8NiPmPS/6ska43W18yzTnEGVibVTD
ucGA7sPsV0GWjom5M7yRwbJPGsxkIp8qeqQx8UoAkZz8ZqWDP3XAoA4aMKHplCmo9lXS2mndzIIJ
hZXplzwxrqyNLloFACmhpzTj6mHwh5tCVUkIAfe2ztj8RXp1VxHhXhkmsVpoixe8mbcRcRwMGeD7
zkRKBzRlCqLSY+aim8NZLYFHQ7/OcBvE61HxX4KMojaPshOyBHoXIpAygjTycGyx2rbIEVMP4UZf
3lRpu9ZYSS1zi0ivLnqNJDV4pD+VzVvoMC2z0BpE/eSy/gSa0NL5mumPf3HhOHvXsTDxsZ9H2frf
F47M1L/Pyf/6+N9OIeTrHEI/neyzOOD3U4gJON68n+Puuaj8JTZAUYC4HrWmxnLxZ3n42yEEgph1
otQFk8e53vwHlSMShr8eQr//5ca8dfztECINyfYiBUNS4Ctbvan3pqLc+yhtxjjdJ/Jdj0aoPPEh
FS+YW06mfy9KhCwNyRMdk6K2fhnwBSl9eR5r3XPTnllFkQfEz4dvfaa9MReF71jmB9lu9JRYp+Ap
MVlNDo+SZr7JTg2xEnRwxlyQPkfgjqi5ohoQ7F1ZI/oLnPLsqXhaM8YkrazdepiedE/8mBr7PfbN
q5L2h5gqsu2QpOF06hJx6oS2wiTJ9omARUJA2s74sNnLjQYG6rlR66F8ZEOPpo/tJ2opvcRX5If6
bmxmdi4sFAv4cEP8uBOcDFZ/ckgJ+2gz3e3NT5kBD85dnUyLiLAYzy+WTS+vdQGCLs5B5BLF1GVb
iv+FiXDMb41F4Tzr9SFhN6rnHjNwaJ1t6JB1o2ykzVKOZBEVDyBKSaJp0n1OVFNV5mCV40ehS/r7
jpnFhxY0y9YTz+BB8CgAKu0nxrb2WckQpHmhsclnhgnvpOaabb1zFMC7OsQ8aH463jMBFBNWbkNE
oF7PAnyfdlJ0yL7aHBbnTSLguTEiqjxjM7Vg0bRyF3kHx+hfc92i1impjlFGTA0zSA8WCgM/5lnF
qncqNh7g50IvcAHTsIEVb5GEi8LIayKEGkrTVouCfanl5y4kETnEN99tGY64vvY+qcUmJrCrt94D
TPr8+Lc6RZfSGzdZORAFT9Ym0tUqN1Yh48kkow0PlfLSdtXLSEWlWT24kI5NJ8GHCTnGurLrOgxv
Wd5OyzQv0X9faz3YjSmczUb5Nx90yPttjQMEBBdrUZ3q5m/KLYPO9XuH/JfH/++gA6nGltFBQMVa
kAHGbwcdaz/sAwBEDMmRNZ+Bv0466z+aCjyJ6m/eBv4s0n6VWyYLRsfg8HQETuiZH/wPTjpb/MXm
8+1Pn7/+20mn1GXMvLVUz2VefCUUAQ0O4d4AeAgZsw+Rb1bEqar0nSRYGORejT2iHrWulrbsnkc0
8SwO9omS7RO/uSRp+BIJLAgWuQ8MYu6RCls00IBhh0xzvYiWoSI5y8melck/Ui0t5TROfNoDQfSj
DyTS4DNEGkM7nA1U17CPojq8aiokMSNb60Z6bLL26vivcWvdln6Hk4bNi1O8VkG90Yea1ZFGCjn0
nQI+mRmvI+ZACyfU15SSWwORRMB+Kar0tSyrZSvzVQnpPQqxImXGzcgq0S6+cr40H8v+rCdBb5ES
L+RbL2mRbZPWQrWU7zUCjszsKxjQwLfAifX7UOxrSR67+KqS7JxOxlrv0uOoEHmSgX3o+A/Ycs+4
eDwMOlSqqVfTIt7U/6GI8ZwCQDaYo9JwDmyaSjeNg2BZDuFn31WuzMLVFFXyJKKjFbwUSXkQuZVt
cJdGRzFwJqo94RfxNtZHDE1ffdVzpkPE4M0Ae+XKItzYToUB3Fkzgznwei9M0kcN0hUaFeOid/Jn
Q61mglbwFyahdzIO+XaKwOKlqIBNNIEb67cYFJetCnKkeTF1XKlI3xPxDOguZ6dLfy6CaxyGq7Zh
n5mZa+wH/O7iJCuxmjzCIJ3g4PHSGWO7zrMHp/iRWc/+RJblSJ4ESWtTpbtTTZBHHS7V9rMUCSEU
xbJUre3Ug/CC/6mg2LUjY+OZOhfO6+Rdk1rjWIdqQvCVyZZF6VdhjPqvgOJAPpo1RbuyH/aJ7q/7
Zo+UZmHM6pD4EHiYrVFfdDGZstFbjMZeH7oHn4A4QMpvSqScNT88mV66CKL8sff7hxotTJKynwV7
KoF1melSeOeoeYrKCDNquZS9vY2CT79/a+ua8bKCSzPFupkvykpbdYO1GezyiEZqY8geGQ4pGzZo
jBGCFuYJpu5uQRC6obbbpL+vEMmY3N/bTl16THd4mdxEbYCBipsqKDYFbDEFR+cMwY7bGiZOVHAb
a9YjYeGKecjxuNbBo8GeJlNBSQ/B1gK75TRyZQ/ljZp4hyzxTh3RfYom13NICV51ChmNCEhwu5gH
ygI3j18h+ktwk5B8kh+zksCRPtdcp/GefUtuzQK94oALPnOOdtCeGgssLl5+RUTvoEF3DYTRGCNe
mVwcFmhqGz1Da8OOEa/zKXCTYNpmunfbTNq2V38eB6x2skdNnR4yL9o1mvppD8nRTNXHHhdSleAw
JAuBF0TWRF0Cg9FuEx3tS2t+6sm4as3iRSqTq/OKsM/b+lxkQw9MOtt4PQGt0ZykrixzD7S18oS/
sWSjV8PonR5nz0VgPWts9yx5Z/LxLfP4Wquk1TQYNCIFjiv35vSATX0PU4CBUgtMWHNFD/WH2E1n
jD+19HPKnWXXnbOejV34UokMplppP9adPNZ2vY4jJOdVe+5phYpCbIq8Rm8ENayOh0sUjz9sT9nN
W43BCFyz8o4p6U0ooW4soDOIA1b0MLsO2Jkf06r0qza8DQDz1DhF2qr+FDF1x4ABqcMG2dx6zCRB
94ykEpgfrIuX+D0WHouhGa+py4qnSLRn2oE801360Ic2p94Eo8D95yaq6lOjswwqOa0zLgAQmQlh
PdNUrJzgNczJiEpJoCtHiEJzgCXhjsc6Xie15yrWPZagU1lf0R5UwlqaAUE5YYGn4IK7lJQJ2OTN
vVMQ5DkwchP2QmU2GaTsRSNKl37RNS9JnW0yu7ug4D+E3avkwC5Nbd1J9dJX6b3JrE4jMXPAsL2w
0dMSa/xRIQlrg+AHADWs6fgXGr6mvyd+i4mjILW3H6/WWN5pZoujjDvAHHQphqNBAq7P5R2h/K38
PafKDufPUeQEY3Uks/YjkN0UBbulGqd89O+quO1XrKg5a3XcFapCBGjUXPy+W+ujshUmVXhZxXe2
9BaGWewHTvMOez+vtfNhQYLHR7DK2t1YHAI7YYigLm3Yex1O1ZSUCa2yQUpN3DY69GOZHx66wFin
dnuu0kRHFOzDx2nbciMLH3TQALlTMcybCclNJOsvnZtfqM2Kj/C5zUEXEmK9MWNkN9w0DqlWnIYS
X75GIHpWzZ+VdFPiOChJl2hpLaiWSADdpUTVWeLRBEWS6+zuY3EsKPormzeZqXKZnyI8MrbxLvoJ
t332HEZkaYbsx4OucTs2673W4BuaxItRsCAONOMtVMDjjbp99BQ4XYO19cv3jM0vvoTNZFjnxquR
AQrchva+ZU0K3MsZRkYYRGVD5+raw2B7B7Vh38VeuR4n8lX55SHi6wwrO2ke9ca/WOSCYnPh0FkN
7H9rBXAsXryUhDGdwNf5jFJJFiva8V1Nm6M/OEtNv41FjITZQbF41u2vkFG6zb5cM73XQLUOsa7d
5ZrzoML4n4PRGm6HCBCI9/SeSv2NU51FGWFTSXTUgTSnSnOT6Zhd/H4ZqU+2DzJJcC34XPKmsY20
ERwzKZtio8hbFXVmRfKYH7N8oJvqGtiMsb+Nw2yNomNp2RkwP/gBfDbDTJCfO8cntdpyFo4aAiW4
3i4FzIy0Go4e468p81224Yhbva1OJrGOjsS5k/o79zI8Ig2862fCA+a4g5uWWVAfzTOXWJo37Wju
kDGSQIUrzR6gpIP9zgrvh+kUaxRWd2goshlYGC19oaAi5a3Qw+HJNpvrv3lmYuOF4KNOXc+/tP/P
5PbnaPdPyzbWZd8e/79WQv8Pzg9TMrR1pARZ9FsroSPF5mGzDVnOI91fjYT8D9/KRBdZ+K/241cj
gXqbbzfZ0ak2cxj7HwmxZ4n5N3sGz5unZkueBmDQb31EoiQGHPnIunTGSiw/nl6OZ1KeF/oB5YP/
3+Xrfym21/+aPv5P1hI5E2ZNPcMI5iHwn80gtqYhd+fPhcYEI+HPXYszTfjOutGEZBKS2zlTblC8
+BweluuHSbIjXmNcEu+BGMJL8106Q3LAaOgXNVb8deykzFYKfZVmdwqBylmPQtvjbhW/2Yq1yURw
YykMNSj7PefLYDcv7DkDKUeaiyxJH0a3dpRtXLwzo4W+DIwAy39D3lo+tcvCg1IsgpM22WgGBtcH
VepM8ovxxSkws0NnyFtlqI7xUKxVM/EXue6v9LG4tKlOrnJGSkfgDm3nipJ1t6AejOO7oE4YQj3a
ZH066DSTSH2LtPYxsvVHtdPcSYbHuGN3IyzXFtO4apDdaPkAxwV8X9Eclbzd1CX6lTRftQEZaSlj
HELu1k6N4sp86w1lMQ+d1MzZDKHktPNZeIY/8oJ7rvojT6LH0m4pe8UiHrttPl40QlrIfVvGHguj
Dt60ly49NpG+Ba1O5tfWZGAk/WJFqotU27XhVGj6mhVF3UmrvyJR3OC0PAS4OHjL9sGgrZtJ3Tno
o0uq/Jq8g16rVgJyY9DtYvag9nA1SuVLz1oGHc6isZisBXcm9w5tGA9dW7n+GO4G6zlNxKFXk48u
T5Zmax29iATGlhm+L44DAbaq428DVSwjr9sW3rgBT0WMYr8eSnMrJmUzytM42xXpR0oZLIlk2Clp
7A50a3Iq1+YoV4K4gqAGGdg+mLAefbtyA1seGid5mqK7rB5eR6fdIuq9NjURC9HHyO+I0ESlUvOg
BoeH2CzdeC7yQAGHdUn8OVuw4KwZRF1V5P0VO0ktobCkQH4FjndJg3Gg7l/S10HexcBbMJXLCYfp
2CrY3AewsC+nIXO1johNWVAevuTWjTq9OwquXr+gMxyzEm6NshuyZznyPgQ2YvqpfhD4F8v8iiiw
ID4PR6CuA8nqcjVfalnRE86gGzdlQypl+JRAViqjp66CO0iKgG3kNyODwTqgKicKgdyuJVyyddYn
dGKs9ZRHmSrrse3u++nLt7Rl30fLOiy4J0GYtNcYTFYyHq8DWkT4Haj/BUZjYwByOMiDbhGCo+9Y
3dMR6hkBPXp2lrm+Ci1COzS+XQmSx8CJV6NNJJpjXFMJOhjRYtDchRm6nxEFJrbRrPxQoKolrdyP
ffBFF3hnl/bJktNSa53bSZ2emfiSC9Sit430AciIdmvFKL3sViPzs0HpFXFbDLLdqBATPDl0fwkY
59B5MCw86gbhlYxzDgYszjrOt4o/7vugPw+RvSlUZxfo01MGRCjHdZqqnxFiRkG3V9VMNzXqO+Do
nvE4pN6K/dd9z5AhrF4mVtvStFdFNyJLGjcBmLSEKYWW9stKNoh++yNEotXgaVsHo0msiztV0taa
3lfQVyTOV6salarmNBig5bprxlNeRlslsQ7dBOiUCOnWzLHAFefBxoeQmjNZZSUxxFR4SUJQ2ORK
oC5CgDQ4xED2q9nSq0M9GJPmZFUCR41CdnFx1DCw1NptVbIVDuyDnHEQVoGm08PNHp76hkWcLY6y
S69OM66qUdzFLPNa+noD+V6QE0Kp9I/1kKIyiiY+LjpWPPkolZA85MJFB+YqqueiczmY87Ufiksb
yKVHrH3e8YLno+swKsW+e0gU50hcbFmnrijiXSXTL61RlojS6crIm8BiUZPTVEz2usY/LvAPW5O1
Lex3g8+J091rxLxnA9F3ipi2Q0a3Nr1Gw8tI+znh05CojESunwg75L1AuVYS5Rcq+sJA0qbqFV7i
s5SEe+f2ocBaM6Cmk63Fmp+iTcXZIsx5lnJfjnKRNqFwlXG6eE0q9iaRGqMFk4BVJlgEzLYsFpAq
A9Fe9Z2zNuW+sQOmy8hNEuPWCxCzcEktUzVfYext2Xw1xwoRJKu8+7YUr72vvGeZsY2ro8OeDgfI
mpxfLJSQdUXmkM8hnqVPVrhX7ZmkrG0CQnJlPhAQ5zsaO84S9mipnlLNWjYOYdZdt0sn7hcIpzNF
nFQ5XIZCXea8F/E43bBQXQtC7qvaJ5+7o3HuMT0VO63F1R7JteIQIZ+BS8vGXWgIqGwdAD7vXnjW
Dj7eXaw9GBm9BDpiR31ltfrvpt5oyKyFaeP2Zfv19zs4ndrxz6NpCsbvj/9VT2qwprHmwbYxGWnj
Lfmjnpy/RA1rEu8579vm+upXRan/RyIbn/VbujnHVv+mBKAIZSSNX4Px9D9WAlDYftdvzc/dlsjB
UKIC4LK+beEmEsG6qqxAc6yiXbSrVxbWdFRRlgu6cvnZufVKnuSy3XPOLtUNeZHmqd8XH8ER9mN0
bPf5Sj54D+kP4848VevpEj42H83LuORWzOwhTFfxj2odHIsPmX7qGz8FmrE0y3fjrvq/3J1Xc+tY
lqX/yzwPa+BNRE8/wBP0IilRfGFIuhIM4QES5tfPh6yuisysiqrp14509+aVRAecs8/ea33ra96t
12Ma8g5a8z+Y3FK7sI8/xNbYC5jY+k4I49O92Ev1p9iYkGeLfbxO+xXqyrrt11CCpauONn0l+IsV
EAcoss1FZymNckTvspubyLAoUITn6EVTS/rbQcm+wbKB2Vy+5vCkmhJDRKgcFiD8jg+8hDZGw7nn
CMTuitizdLXrqFrdl7QBIfPW7OjFOpw074KAV8QvWLlLmsFBOfmxekYUwKG5zPyEqVGehPfcWXyO
l/TDyLakYD58OdBIeQJHAayvODAhx0X8LC/m28OvD+N58TmIKTNyasRv4Twb2sB7ndtD78P7DfIA
5PLKnFHiW9MT14AXeuqayGp+5Q0cP/OiJRsz2kofaX6WY1/6wGHQRyfxeSEC4UG7WYMRbT+PDCtb
m5rrMl7rsD3AJNEGu3CVNaNFS3A+ZgwyxGbXgOUMAdqaecqt85XYX0/LBIbcBZShDlRxq/Yzb1rC
UQUYDjUHornhT94D7IZFzHalWtlKg1/cBTfHWKYeyYX2ZLU+XCNLs0UH9bcH/tDufwOhC+HTQ/sR
qE4d3NzMx5djJZ6wquzGJ+zJ+NC+RbYQMr4q2+zenpoPYgcnqXQHAuKO30zoqKVocgMUwbQkjb4q
vIirkd9hSOQxsGwAdPAT9dhvqmhtPvepck5cMZh4OwNvjoH5zOlajLyyvt/Ibw8FIYdjksYUB8J9
S4Oq/qZxXlYkhvuFEkA6fnp9aGygd5OTWLuSX2+qNHN1HTKOd+ez0eLwkb0a0VEYDjGWoCjFTj3w
ARMirQ/KwOCGRASNSTCclGbhcLAhBC1b1sTb3l90jx6wHSH+h4+MDYfbEg64+Am1zMrYpUkolNzO
n84VAt8vGyMirS1cTGTBa5b4Si1V/2KDReu2y1pPRxf/PWwEa2KasrCFBU15Z6ywujs3gFQcayZH
uTkIUdLejeMgAmR7c3GFpekTCf6KjAjIJ5uRBs/KPInvCwITF9a40oDUPOi9iWH0xfMRD5Ov8UIc
GDAgfmCPo6IRIQGRiWa6dfhUl7fik0//7t/zj/gTUb6xL1RLlQ8PuNL0aaDYtOovyrzgHorWY7H8
0hxcHfhAcZF+LYRNijJu33X7Z2p/NeyxtX7Wog8JuCjCPd3RluZWWeqckplp+fdl9LQSl2/j4TKR
iCOda8YFifLEVBOzVUtO9dIzfLnVNQ0jIk82BVyrrj9JWmtXRITtsPqGsZsch4QyWTxwYtSvycNW
jkgSor1lsYLtWme9Bm7rjl5hvfnqNvLFLVEqp8yvAbCjFO1fGXKQFFYagRG726YkPskpf3Ew0MN0
K9pweILxdN+L9mK0xpszIOKG0KKJxADQ0esKS2fKrqKI1TJOdFWQ7J7fQlAdoK++kboGaIa/MM8E
83HwnVxJ0VwjselxfZV2Xy4nFlni18heM+nV8ZmwSD+uMoyic3Sh5UzXibB08NlZ2PjtrkGdOKae
VKCbomFPFpqxSiKnOgAT8rTP6Vui5+09r9MGEJ9LgBrOZ6u7FkOA427hlMd2x5XR7h47aT1seH7u
bTUuB18JlJXxpn3mPAK7iMs/YRHyI5FmdgdKRuEUr5BF2Bxc7C0+akdaszDbFGl2AwYeIzQo+NyB
hrqx5TPPrz8B0u2u2LCQcsYVz7/dlVyqGBAOiDil9Yf6gQR0bayqQ+IQlRmIZ/SidDPTlXoetpR3
u/qIYhSpV9Avb6v7lxbEAZE038rC4aiI8vN8v0gC7hL66yg6b5/Dt0xGnmDVx+SCh6Dcx3wEyHJ9
ZnALFs2tcJqu8JW67TRARfyiHrf6ZbtWvGHb7ijYeTNAVJ0YH6gJD2AwvrEEbFXyfP/m7/ev+6X2
Si8DGOTu31RXOSKn3embcUeycvgMa+e7C6M14QlutGy91puVu4oDJ8YiEc5DseIo1herr/U9/7+W
aEKOw/yWQptV/U30awe2r4MQzRZ2IrgOyzxH6y7UN10o+tFad1WXRf/bX7+3joGMGAaYuy6s7Tk8
/hS3OOwETOuLq1g7WXUQd9LB7OwBSBMUICyutFC4yd1XujhUFHNyBZNgFxSHTSPH6e3evlucjEKc
8sliPYhrCga8WKglwhHNhSV/yV+L3WKHHaT9WFyGdbltTjjznKtkJ0GyYjfkL4a2QepEh8jt3hY2
Xk2QG7wsV/bfQAs5ySk/waynUzZad4f0LzsO757d+ZE9OtplRvGXaw6L6/nNivwuUN7BiXCakyv3
2VnLvJyjF+pvtgK2kMcA2c970MqaqdiWKWBosqqdys7MSHxPo3xfv8zD3Y/nstzif30+rWEd441/
Nb3nTlxLr2zCQ4sZ2M7dx5Ud6wPSXO5Eq8fWi9+LX7pXOPpn6iXX7Hg/wBZxhmV3enzc/DkppFgD
zzLO/UH/pb0INxv3es42UFmZ334y6c++IeYDuwvynRQUB16yN5w7X7YRm9uCV69FbiICG7kgw5ul
h6RqYCXZZy+PJdI/R9yQWOhW4XOT7yLJ7ggHuE6zIdIal9yLP+WSaAcuItU17a8t0Y8Oq2I4BuzV
jr433HLF1MkC++VcbpvyNf8w/MdrvRXXzCzE02OrMthIKAot6eN56pbjB2jSYW1eYiaK5ErNfxsU
gYSakJ1kOPfBwZOjf2Wn9NSs4b+E3bpYKiGDhvXo0quIqGkIclg3+/5FOnNS/4QxQB4SJlmbzcU3
eKYPT/Wfru5LX+YBAPv6afsyIZEdwQ5UMm+3X9qSaCpaTbnCFMtKj4kLaYAXfZ7rFNOC/LWMeQIZ
4jQ8Dg/WWqy28+MKH5I7OaNrhGgCVmJsCRsqvFUZ9ueHj6xLfrtf5Tem4KU/YK5hkwOaJ7G6/fY3
uLl9+qNZ8VYODcvFCsvnQZnGG/3c5qxRdy920xDcqWQH0hsT5WpDnpJm2+Jm2ozLx0lYD68PPtGK
Rb/j37qv8wuXFIyQnt5G3jBQmXyIimukGk6/l0im4F73CYphQOfUV9oNfuYU3rDsffMtw5mArn2w
8rtPF6CuvK7xxRU11nBHgQZUwsZFPaUeNWt5BVDYHAG7BtWydxn32hcpnLi1cW0AzXfHUN4pV04K
l/7QhoznApiBHqd+K6dEx42+Yobi3Nz7bz4NbMc2RbOHz7TJ3Xx3g2dO+8NKN+p+sb6/0YdxepxX
nsbVm9iP127dWjm3/hDEDmNxaILBuFHXvf+8249vKwlrBuO5xfJ+vC31l0WD64CAejR+zuhV1uRq
nrKml0aSyMi7qIb12tgxh2E3l3YN3eFjEbC9+sZy4aZe5ALFch8vSoJI2OLWFde3sH2Bn8hkjsEn
pXXLfcoK8iqvn0tunPXjg7gXjk4cTbbyUl/irF11jrbV9xoXzblh11s48aEP+lXkPVaHX7rTH55f
0TbawrVjjucV+7lEClllKrh41/aqqE4ZCt/UT0ftQ3tlWlxOFi4VhyeRB3VYedRtXuwQ62MTv+t0
QROYLhJAHVeJutH9ibgPwGYWU9ovnPx4H7eLMHdSt/EB06/6XRWSkBZi/Wa54Gi0RVtijZ52pHIk
WChyASw6Lwg0zzE16sCdtus35aHY0QPPDxRYrb2jfBZJIblf54WZxvW1Pdes8g+G4mgdreU03yWx
/Th0+2RlvCarm+YlK3F+DfVLc6q3BL+wZqQnw2+WUEJBi+QfnCYIApohJOtki0QEy9/lPr9PHN4S
K96rF8UvltG2zCzlUK0xyuzasD+YgcbRVD4uVp1XrhrPOI+HiUJ7Ix7Npw3DJPrkX2iuItHtWfM7
a3qP/dR/6m77Fm/qT33/CG5bklffby/9ytzr+2yTnvnEeOks+5wCZ6OthVOQc985gPf5DeGuGyxA
cyIuRU6M1EOU+JRKlFuKusy9LGTC+6QtWVvJF2bdq2Zw+HUenU3MAXxV13hrNonDNuWWO+OzOFCs
vGXX5kxC8HIMqBePgE+pJ8ujEKShsFJWjd9tmk3j5zthdd8hHeO6hmxi/Zp3vN6iL+3HZ8o2FunU
v20zu3xTl+JeecnfGm+lOuI+XyWfo9+GlaNctQ1t1l0f3qiBbeNauqoT+4a7wiPkFGuy7NZTac3L
4a3hdVpaiGrGb1/nX/4wrWUhT1piqeBJus2SzcW6W4gW+JrsxKFiD9OWkAsrtnfe5fJ50Tk2KrYn
e4ii+LpiuUlYmhJrNzi5tcHndVLcYTmxP16fS9Uj4oGzJlkcLlm49giywq9iv8nWUhZIr3QT35WP
EVOVpRtWx32I7OjYHJGBOlHw2yJ14efPi1/Lc/gkzJpLyLQKUrlytwwffhKY3uk0H0/nnz453dr8
Mvz0RPk9RweE5Gqtp4u6Sz5uB/EyA+pJ4spO5TZ/GZxiWa17O/bnv/STYZfBwVyvdpySrYtslUEZ
ECBt39w6wNsqbVqWTf6QRceZVwnxiKPY09z55PuK6NbRPZ7RBm6rF9vzQQi5RjCXPXjaXXGO7QqQ
5oSPV/qN9xcls+4vc1BXH0avQmju0r302m4VVq4kBELLMjHg+/SeDmTcg3qkyR6m3CkaFVm81Hex
/Wlal5/KL4/2GBylgAu54HRAI9x/bphv8+EMfFLs46tiVx8mWL2rZkeKRLjYwfZeGz4iAJPpE+/p
2Fj0bp6X8gfuIyfkTLYFuiY+/RQwYtfbWTgoPqF8LmFee3rtjuhodmsvTdcgXYlX5+gBn4EvfYOe
kBEBcu98t/Fy8akHnMc8GVCcsE65N3b3ek21JFra9+NQhtWuhV4QW3NwUKgET8wneFEqRwrsckck
EGpfkJHnxVIIuk3pVVSCxZWMRe2TA+6x3hlVgKyBbvLVpLAiMnAzjj9ZvMygJgQwhTjXJOARLZvw
RGqiVeJFu+psvt90TiQc8+A0vNxcsmw3C47HCSIv1c5X8Zr696u6KJvoVTr04ehjr34tfwj/wjR7
p+WsQqLCc84Bnchp56bbeuT0XOkHIiC4yFj0PvSLYHvJC23kkEaLI1qpx+dOsNN35EbutCo3kUt1
5SKDXpkv1adJYX/zMEIzx1pHy2eYX8rLuIPgYZNiaGsO6ACaUG7t6K555nzAV2vU/tOLtJz3jS6Q
2VbOkVue0x3wa/z83CHUsHrAo3M/6t4thFDDTf2gaQiqa8nQhpt4ETD9tGGfLJ1saVo4zn79WhRs
8709+vKydrWNQadQuo7+XBIAMAno3nnDe+XwbTuoYjCR3XQtHKYdAz9+5uvd+hkDGoMHrt1t7VJN
rPK3yPmFsJz17YASg0XmJ7V+ImdeoPWluc/OxWZ846O6e1KQhQy8HCUAYB9U7HhjQFNpI63CNCyP
Twx5zaHmks89MLN2TVwXvS+ViDEkgna/PNtxAL2H2DEyzuwv9tBLudwiXQrnLzc8w3uchg8zNH8Q
d+k/7VIP+zW29Km2gfa93PcVJssXI8gCHsg+FyHn5xCOqRuHkZccCz86whbB4mPu+e/jzbBTP7Mf
gTFXUiYtKopTolPBUFn4aqrv5sx2MFgkSziRJwQEYnrCfvFqnqVjOlowycnAO1DxGnbMVC4wyU0h
/GwX7Qo/P8auskIwwDn3fpkP3t2BEyrwUJWGSkvbr89tyMPNh/xTnn5LgSNjx9yYH5U7wEh2TDf3
y00ejtdPGlVQSObwlmX2Tmm/HpaZV/vkcfpsfQy+N1OYJRSO4eQulPeyO4xPDoxhyrB98gnMzL8a
wufPeowGFtci+uUsZOoqqkdwICw/6CE7/W0ago4tdtMeq2tWk1fvPJAI0ogjR2awxjcyREBxvDxY
dVT8H9Z44LZqnENQe+cfZSW65/U7uTXH5uXB0eV2NK/kmhEhD0AgWnP8+WpehdIi2s7Jl9h5uQMq
twjAQJ6Jstkbp2TzpMYs/dhLwvzQn4ud/tYdH9fx2m+Vj5Ry8IP3oPklF3gprOJIAZQTwBfvmJr3
v3VLm4BWEM3zvXa6rStGcdZIJQgse8tBoH66dbpdcMhavBipGw/soJQUKZ2MIXmXaPeaHqMwkmpQ
QKHJEr+4vwJj+6QiHUm/Tq24ZwLlL4r1LV/OTusj/XtGrjuNRiywgXBi+kcdfEG2kbspyS+gGD6L
YwkZfME1FaYzKvsw3TGJ7kiC3N1dOUhcoQ+q3mPGKWFp+xGxpNG5de4v1em+HdkICzyqrD8fxiGV
6LY73O8kLKwj5OSNpe7KH+Vw2+jH5rYhAcJbHM1dsoUBR/9trhsWXzf/2i297pRwcgbCFHAmBN20
VNiHIfvdqeA5mDi4sel3g8eiE8gatIvC7Ihr4214y7/vpW1y52/uZzm1QQCCHHwjB6L4lNlTyRX2
9XOb2YAp6CoiWyYET/afP9WryvPDV76bxadI13J7XZ6QhNMGrDu35bgOEimKVndWg4/7r9pcIpKI
lZOJkZn/pTEvW0YNEvKWQS/Ii1vMN9lPwyn38uQimyz3zPs65vM3TiBORVnAgYU5SefWqivT14s5
r2MKIenKj9F8X2qUKOCIOQCH/GPFnrH8YniZnPSDdDF5/joJ5VYFewEtuM2c8O4QFFLOq8RGfheX
5QrRGrWuq7ywxNq9HwXJtqYT+MVARbgig2c6zw2G7Zy/h4V/Lx2Yn/zPgYNobh1A+pM5LDKAV5mS
u9PTFVGh5jCzOUe7dBkS4PTHbl1+iJG/aIBrO1RY6RfdD5MdMFrK8buRwtW2FjTMykDlReALpPdN
oU4b5wFkw0Z3+cTXL9g6V37nCIxzy7WRbSKyFQHyE21SLrV806pLmDCpjnITHbelcWpumZSy7N3J
vVxgVrDaTx0tO86m3p5DgT+Lr2zhdzq91CWAxQF1RBe2C6SSYF5Dg3p2PIy+uJS2wrbpYd1YzHzd
ep+/p6VL4kEgeWZYvBiXdPt85QORf7qaq8GaNXoH/iW0bkqDVrUw1kvUijqEWK9uAf27LVZx0NK0
XEVrOtQcLQksfiEDgJO7sJr7lFrsyBT1q4kGBEQQMrLRmGALOFX0GxZW/Jm9qdsbGlCLgup5TILq
HTKV8fEkMbZwPrnek5NCIbKQkAOh516lxrvW7mrRk0yyLMmgjqxoI70X8hK6vISN4hL/IPA5Fz+y
T4OXljLhDnjS6317apeP5cfosEpZdP50t/i8n+8R1WQU3hxmBI5wqdi2uEyWXaBWTM4s81rBq7d0
+6UIkKNYOVGUCAReIFqthoCioDhmVOt3Dp+PbYoLxUSfPI+sbF4SFUptWaRQ+nOrhTEGv6Ks4Fiu
A4kwaS1m1tf4a3gxN9CgMCHcg/TjtqvX9xMKUz6ZwW/o1mW+jubhjauRfZBN8ABejvZxBAAg38s2
6FvFNkO6+BYv9tT8mNc1Zc2l9SKqo9ta3Wq8HHZAukE0YaYVlr6WAU9Cadz6vT8tn/tm3x6YArHQ
M1FfcfvS56zoo3c1gwIPHlCOoe44VVRJ5HXSS+XycOeGmuk/loq3OBDwakW/ypP68yQIE7QLpnyE
Nx8zls190M3uXngxoYpQ7xLhBP6qDrnH7eWy+3Moq5l5ybtoS2RsuFFs1ROteVBWAJLInCH4vGo+
tAqaJMYBhJVbccqXg8naXcbKlrlscpeG/UWllFKuzeF27o4FlReGPH+Cgxrfj43/OD5FSxyWBXWx
1r0pa6wYwFfT9DN1FjZwWlQ7+FGcZodXoLH0a/aa7Bc/3VU+p3zEAlEAYTvv5TrQ8JNKOpxzY8LH
jpTTam2KlUqM0YJEMMa4FDe8ebSbDeojmuVfCHl3dKJYjlW6EVxQ2hHNHJ3pUL3KV8oF5mJzd0Y4
1l98j7ph5R4Ow9yRTn+UI1IHOtLR+uEJQCfI4PAUJ1ulP8LuQXeCHwc7zqsoZWnZ2PpG5FZE5O8N
tnTsQlJWiR5xzz+8PPd3prR/IpIU/9n0HP+uSPgluTZQl/6skRST1pyn5z0jB6T1ZDdgrXnCtLLQ
YDF1ajnFS07CL4B5nf/No/9ZoTnP7nVVBgnwV0YwmtTf+8r0+yTFkOxU6ulFgDh+sbuvhlP50vtl
WHxS44g/cg1OzdJWv272v3lw+Z89+u9UE/Ls7/2dq02UcmNKHrW6GXX7ibjykNR2ero3drvF+r4G
O3ac9hjTkLkvTso2ejNP8YbtBl2fozEJGHYgEafoN4HB08tf29q+iT79nFq46suUisMWY6eAXHZS
veZkkmtbVMtH5j8Fr+dkkb6o9DD4WnSHABOxTlgQcjPYJnegSB9QBDT6BOZc690it/khf7j6kQ9c
2BTJNEYPAhiwnwdQrC/9YOwo671FaAhMPy2dnAVLhaPS+dz4WEwZBNDFylS0BxaBPwr7x2Ip/baU
m3TG25BNIieBWudsEHOfnGAbU3xXEzGT9qTZhFfWNwfuBpkoMZ1J3P6cPBpv4YnvOERr0U7uYLgs
6pAGfI7sqA9Hxm/6zcHyKXpq4f27T48P5/fi3j9JVpSZBP+7D696dlpfLyo+PGrCmU/qSPi5aqu8
AO6D7twmjhyhficM5q+IkH8hLP6nDw1uVRI1BNOzmOb3D30rs0q6VznrqGceNd/wjTBZ6SscEqVf
01UzLE9cZY7VwQRkoHmsaE/DPNnet5+3U3TurK9ZkMD6yoY1MOaipW5lofwgv8Q1Ppl6ID0kWHPu
XnDYN0/oOX578/7PH15C+5vj86usxiaJ4u5Pv/3PU8nUKP+P+Xv+/jX/+cff8i3/9SOdj+7jD79x
iy7p0Pp/N+PLd/vIur/ZS+ev/P/9w//iR53G6vv//i+sS2wmdvnr+4/SJFX/TcpO4ACsY8DlLBH/
wnWrCOKfpE3/5Pv/Jm2SkMojhWL50Wdsyfw5/o1azh/xcLKMqYGfqMrol/4mbdL/gh4XfT2wA0Tl
0vx4fxPL63+RJchZ8DDx8ELj/W8l//55ZZ6fuISqSdO5zAwusz9eZcOilRaKOva79HY20RlXGCZ/
9978k8Vfmc3Df7iJ/vjmKML8HH53E5XKKBZAHnmMnkIHfqhdi71HFI5b35+bUsHGcwd+ZDzu+6bL
37oCWXNWbdMYGcwI/wpxfGdqLE9tQ0Kffl8jIiN61wiJBOFTH4VxNda/8vG2VbOSmUsuhW1q+qZU
7mREihUMcSXv/Vvd/2C6+RliDp1jcxjiyBeGyNOKEZgunfucWvMBCghMK5p5J9NZjRBFYUa0syRD
cSUMChoQNilSAweAgCSfLlWp8JPnVu4EJOx0HlBSlSKluFqtSiCiXWQuU5GCj/NhGr/I2g9aa/hW
mIWhZ6Ut+ZlJF/S09du8c0bUFCjgjtptTkwFcBT5jycocwN6Ak0AWTYRbWZfujJ+PgTuXd5ZqlDh
finJWeYXWm4nWevKOQq1boehbhWVnAtlZMUKAyB4WCJogQw78a3cxEnMKkozoCH3HPXDSEjOOKvx
OZOAB4tv70aUEgQDH0l6XKsnfdHOXEGOdyecOz1g96bMwjJvNze2iBskrzE54SdAP/2uTqb1yPOr
kkqr2z3bj/EEEaDRvLy5uy1j/FyHuDRkhIQ+pI/8+anLKv2crn+JShKXksmty/MALi1uUxKC2MYe
K6MiYEJ91aLRT4nSyuseVbzhihWzrjlwCl3soAG6yjpxJQjl5wL2YNpMZDIkl4aqWBY46Jflqsty
ooKU14ZYtsxI/B6o4lTRBaoRiN/x4lZCiI2ediJtcRVIo1kJHFslxilwO89FY4aN/PCitHVK+fvO
2FHKZU54J5ODmIrXqc0ppHqOOtVRin+Gjl2Vg+JISMfsrK2eVF7NHRn7RYVWKo60IZiSF8oGIiTM
6Okoc2hrJpwL+pySFC546ypOjN2gv3TxqgFq0S2QFGa376qcvAWm88REuG+WyGJruiYqrS5lsTKa
s1gJbj09oddctA7aq7FTx0YMAM6jos67TZL0KJySIQo0oQRoMTKrSekid9UedqFTmRO0a0G9OwsA
QtEQ2Xo/8PEvaOoO4hAkWfwLSAgUuFJDc/PgV5PC8DnqA4E3PJtlXTyAeWuWYs+P1hU0VFCDbhzi
RzrxYtr4ZEbLbvGsHr7WpSetN3sImXSe+rcWgb15n2wFTJBgkHJ3x1MAK/d22xFDsNSUYdOn3Cl1
L76Nqh482Qmrls8UG3ROdhzz55rINiWjPWmy/5Ug4fT8Q39k63x6rh8P4T2/MZ7u+wwtSUw+ihk8
auNtAUsvARnQeOLIAazfyfqrSncgliq/JrKoF0+jGblGWZKEC52gz6kFurTF9SwTkRDhStfof0Q4
F+qSlkqk3N9zIoygEr3i639OSpg86TTofahO5zKr6XBsCSdyJxGgALoU5kaLaDNU8H/rr/SBwwTa
b0UOEiwaVFZo1hLiQ6fuxJsVyFK9E1sKqPQjujMIR+PwELqN8th3NwKy6seqS2CShlopkNa+FauV
1O4XhCUlTOe6fK/B4G7vTHBqM4B8YkekoytccZHWLuvhaESmMzWKI+SwZKTEV0QEfczksvztueDq
3egGMw/wtfgrP+M2JNM6xrqzmG2scsUzJvnceEvMZaHsBHU90qx8Ps+3p758TN8EGLiGpGBskYCt
XCuxJZxJfeseGJGGQidNePTvDypbEi5KWn/Zk+tGHJcx1aJGT6OnsVWPgRZdco3RsviligtALj/D
nan0U/mQKGtvEvnZgAgnxF3Gg3Oq0thF282+7cWtc8iLVTVOzESLDVHlRE3mNSjoJO3GcHsbM6u5
ke93S831+EAUZBLlNiZ2b74PcYfwtBK84Vau//eULQzhrj6g9BibCGZqnHE4xORPG+Zh7FL6M4ue
bh206VRBAZNdJpbYxRCHko46pSO7ASH6UDUrcULLqL3Jj8zRG3pLiehGT5ZGwui6W2/n9KIKhFtK
Roye8oB5eOmfI/dIgRK/ujzwfaRcZnHtmg3yNXWEG/kiCdnn/+DajmgFsiApcX7Lqfo3RBUAdmi7
/2CD/Mfv/3ttJ/yFL4fWIvIAfy3g/l7bCX+hrAJdpwrw/md+6N9rO4OIBUFU8EIKmgBF7Xe1HWw7
LEbq7F38a/TVf4eoIov/UHn96anPf/67ykuUiptBE7bd5cNZU4EkKTQh+tS9l5/p7QZ1A6Dm8870
WJq8ykDQqWeQ4W/PndQolDkM+2NjYWfqVwUiIBrwfGkIOoFNR7fbpcnf1ZIlZmoAm2jrntz0h8io
KZ6YSWgibikxnOY8GkXrD1pWB+KUnwvcWkMZ+X2jb8yB4kUdMbNPPwshfZGL5rzoEtzzCZquW0mC
s+znamY4Q0MJ2M8IjwZ9euIZLBBmhmBxbO8f6k2DVSwchjYPSk2CO6GP+37KCRmHX/lgeDZhC6bR
O7LtwEd277m8gPNAysoUufkNoTk4ohutTA2zciEzvVzAjZqHNpSYhmBnMR7LFiFNL3Ef+sLjvW9e
b8n21uwr8z0Sl2J6KDLMLos4MIWwqbMn5rFoJQvIaaBFmK/9LbMnoDOq2QaTMNj3fHLzAcW0hKYR
N47COdgc4RpDQmcwogOqHCgmJPQRcnWN6B+ahdd2z5V4x8+F3Sqe5c8Nuo9IUMN2mneLnPIJcWOU
HTva13llnkcJhiX4GraaZp2OaAwmRggFbIccm2AqtM7CNG29frg5SJZyJANHb3/EbOEVxPFYY5Fs
E6UjCcwwLbym6OeN8VqwGElNGd4M0y6zlikYPUhRdoYRepfEUC12IwN0iZz40uKxqfNkbc7UhWin
lOjuImpkQiYAwgybRhF3CYlfNxM2YAJ+b2qh5jOuQW2dpnd7yMedZjIUFMfcAd+/KyFTNQqzBMpn
7Y6vTJ/8Ra6GiypaavTC+0Z1eyny2y5/VabGVQrp2CuoF2hlxOnwAM1xc1qpeHkWDeNpOhTxgu5f
mYnL+5MWqq6tuJt3HEri8ZrgXFjwytwOLplY6e+8nce4yk51RttsrtzQl8uorAZpXCnCFv4Ws1D1
uXB6wTylUbLvIhUfm0x1Om4lAzm0gm6mzg8TuwjJuq7YFddaFi29QleofIMao14s8KsxqFO4O9mH
ErTT8jPxngWK4zJlpxSXhZYfVTBkQ/wA61CH45h+khVU6tf7mEFT72hHMwxvxwv0fEtO2yWkf9pb
3zfx7hjaS7x4hSczkQ6ll6+P4VWSTF9s1kUxAYV4rJOkOKiUUWah7oSi/mWWHUd849wKEuFC6jqK
6z2oGwgUVizFQasQptyXTjIZq+dCcJ4lZjxSVNWCx1XngUDpK7lIGNKz3ylK/J3on1MM/DfWt8Rj
YoMD131vH0d6ZA7V5f5eLFxZB37ZP31Y5/A0qT74sI2mWGLfO0CzW9ZPPHpV/3CNiOF8L0pEQN52
kkyaKxYB/3/wXqfrkD1UkIWY0Tlps7X8iz4GHVFaDn/Y6/7x+/++14l/kWaPO58xD/DHOKE5lFET
ZJM8SCz++u/2OvMvMm1XXPMGEEMM4vC8/9bHgAdARwScIxYuSdLU/5bpn2Cjf+gy/OGlq3/a6xJD
gkYiJeKOs7rzVGtH6DTwIuS2xJ2rc4WajbTUF59t3WWemTJ0lsT0yeKC5kkdP3VRHH7GSa6G+ezl
SkLj5ZMxbJsnMyc9Aus3e92lZp6JpvnssscEqmpL4muX0WMMJYbORWr4WoRiAkSyrC9m3bN6msqr
hkFRTS+LvvMfreQMpIabeiCxRaIibdHdtHc/NrNyq0XTsmoHl3ea8xRAwAqeMpFpcmYwFRxumHyz
l9Ksj+m9eQM8aomgYqfq9v+4O68lt7Fs234RKuDNKwlH79K/MNLCe4+vvwPqrr6q6hPnRL92SK1W
SWImSIJ7r73WnGNeNRGxxRyc9MF4gY8hwYFCeIQkddaym85KX4sc4u4cP7UJfadwR8lmeZpUm26Q
nkgRfpbLyvLGIiGStfyI1DehIEi9IQm8dYowcHOISWMybYUxd8zpq2NaMAKUzs3D0hDpq8sYAyM6
q3B2KgmNjMFpc8JeTXuZMnuTLIG0IYQlBUdBFPqYzukOh27Ta4RnMzgO87OCStAiVIdEJ4aiBYab
Rc4Ry3Ylz8gDw/Q7rnSaGsPiOEFNTQIGmQ5OU4t+qLKxltkdIFWG3BNOY2Z5WYTCpyvYIZBdkkId
JandjWcNHeSgQRlDi8h7mCtbKZdie+plSn5L+yHp26Q/j0QgBQ1Na3ZX3RunUoBhgvm1Q3SKpXwr
U9Q7JQfcsIJXlZTCVxoRSNHOPafLO+5/5ZTfZ7clTMkGk2Swm5YMX6Ul4NPaVYqKrL+bPFESwYEh
b4iyZ6OQngpFPNKmcYuSDbp/1XGXGapjGdWrimmVtHtbLlXIbqECYCc/BQ1AgVn2A+MzGLihFVgC
AlYy2vwN86GYY17bGuQWX0XCTGQyALlYg7N6muPPawNf5laMI5SPunYgHm9p0eykUSWbB6oTkpRa
6g+J3O1SpKtqhEfZ+mws+HVmtCuLZDNUBdZplLYdcT4LimEYjvWcPAfC+2S0q14ksjRp93pyrmqT
oKX+yWikZeotuFmI6lMpTwVzsZrU5HuP4EsNrkkxnElJjwMudlQ3VRw4OoE92shWopBNXPM5CwOQ
RZB3NjlNJzMFUGDxrhffqVRAA0Dwkgsf80y/yhydkFDocLRIZUEZn5XnfjrM92iVInHVP0pKgMG4
SNk5yTxNJ5G+mr3YGODo5G+lhvwrHvA4GhKQOuFG+w9U8B37hfoqKcm3ym44a9CHc6AcZWYPPZgR
Uzk3peK3d/GtDFOiWyeSkLrNfR6e6nxwxa5x6qx2NC11Iv0O/mMf4qm3Mx3IkjxYX0n5mQLcuRec
Te/syGHpJFZ6mkokmjwN0zJpUsVLksUqLl6b6T0gcxLzvobUosIuMxNYrcLeiZ41AQWoysOVGlVi
ufQfRfow4npsyn07ENSSHgP8TmnEZEj8CJLXZtbQ1cnrZBxtjTOy0Q+OkqCpYGbXWLQsWz5BYAtV
85IvBFPAXeokr4s6j716Nhfskm5rA87zeq5ZcFXz2ombRo4vcnQRzc6xGvmtocDVrWw9agzc6KlV
6X0vULrLApD7KCofCNzwghYRrZh4s/BZZyzQvR2kyopgtLYtapabZeCsnWPtp5wRd3JDzwaTzSp0
s7L7xv52bMsZUFriN13tEeK0IQ4a8nVcrDUBnwVdeJRctPhUIj4YXYf4JoPdPe9qRr2WGuNXpamo
xs8S7Q5BHdxChwuod9P7YDI1E2J9neM3NKwI/gLoxlZ2tFRy8sS0UxJtEV9JLcCz4U1vSXoyRZ87
HdS+dYBnsVUVnEu9kl/norhNibAhtPQcxQ1ilsyR5vZT1ydeQLz96WxHdAuMWqc9UHLYadZjtdDF
EvpmICThMQQY+qUweYdxEKQPhLvA058cYznqGCmv5/BMuq/bGiIGQ4z8gTicpoy5XCSjjonlkwne
gp2FxCOUlip7Wx0/NKWIaIRkkzCCPTjTeCHPGAFBUr90dClCWkFgM/y2j65TldqNQA8ixalWlBg+
4o2g8UZzbCrE/NCYiEL1dFcIsN/mh1HkmZjTVqwl+kX11tBQoTeTExSyO2vaEnu2iYzH0hSPwqAc
kuruiZV2DTWo3Wr+0M36VoDLaSgZruIa6b3EYBvtq4yIhrO2IzbppgFFFTCa4+mSOX+3y2ZWEMfw
/pU0vRX9edZjJxC552iSFwjuo/ocgCa7J6InSe3VqjKnR8ku9g8x28YqUvFFdGAszdYxWw5S9Orp
RJ5JPpKgftO/s2Xd8nSz4BhMCsQdGJtFthA9wDXUZb+Kmner6VxzCj+TAB2CLL4JZA6RNXquTdjL
qVX6k5UuMpWA1Ff0PIwV5k51tUp86npCngsamnP8YHH+HBscYXV/yvLqKWezNjB1zmngS63Oef3Z
jKudNWMeDwS3V94CRVjuqFUETqID6jwniIZrPr0T8ohhPOqRdMsT9cWCktBOoBqq+o3OhZPrybUg
hzmEzn63WG0UBcqQ8mbp8U+zBDdHUk9HrjvC51stkYg6Xt4J3svSbjPJ0MJIaaIkZEysyDQOo+Yw
hNUm7zgMipZ5ZKEDr85NIGopz/1gJeO2bqI9NRh2Zz6EzfBS8o5ldxRMQsVKYamA7WPoegl4H3hU
R1HKLveB9Wq8oz2qjHMZ3BiW8fRoQo/Vqc1GpzRQ8aCEQZeAHfqpbz9/K5f/h9GWRLX8t8mWoZBC
AJdcpfqjxP1rf6XRBPB70yCeigKlWFYCrMhNtwklp+FwFim1V3W8w4AkMBkKFHtdnL3+79cgU0H/
+zUYgBBMimkDgMJfryG6W0kwhrN4iqsWOl6iQX4egV+kcejzUSSRxZBOk1ie5MgqnqSkh19t+KXK
IHnqE18sultwR94082IJirau8X4vd1oug/ZE9BhEn3KS/6QVWq6mVrtXQR53v57Df+ekGKgYIzje
7gXRTHLlb2/XMpb+53Hq+J4xbgbhzHj2ryesf3/8X05YmmKhFlFJENJ+g2AQh6EoGkuYRCkjm9Zv
k2L9D1NcoM0KmDeTaS5/9ecJS4fEZpBNIQGukKhG/qM4DMqdv99pXDqp13B5SYGVNA5sf+kmag1V
ttQ12akK1Fvloetd07G4zNUmfbn3dgbLoPVyOLN48CoUXSBWjJscYKRidluuhdab8HVkO3onA038
jfJQfISFy9itHtbqFRCTL+z1Y7ULvcbXj3DdX/Wr9ho+hofw27wuoIPFB5Z6uP8d0J3o4JVVa7d2
5yRvrfrOYl08FU8VbuUMv1+yz8aMOhil3YF2T+YNFLFGR/700n7YpI2HkovMvZoYsHQnSPTW19jh
RmGXfdNjFIDC6Exorl3gGyaBriuTZqmDyTVh959h1D4OvS8c2SyFfBPh/kF6Pj7QrKkQJuvB1uwP
JaY5WvnnRmVlXrV4SV/NV3oZxbrC3HAgJKMJmKJuJM1DzuLpmwR3AqgKJHffKhZkecB9yUmVfteg
Hkm8DRDvbNB0nPlN77fTNY3XxAuh7CLXp4IKtrLeiQ8CyOvgWE6QlgXaJ9xlBVlO+2Mam3Q6oQNj
QaW5xBS73QnHUfzI9YN0R5aKN5xhmbGKPzjC+YjLtEtkbtje3WfmoJ8Bwdd7lnaM1qsBgA/YVqcB
BrIIhXZCjuWjg8pkMdp3UrejzXlhgR5Rg/PiAGXw+KOBF7i0ld0KAsVGBGTa7tLFfr/8Jj/luifq
6+yifSg7LL03DuIpQqM1P5v6sdQ2erKrAohzLpY67P3DN98KWqT2nGzn+wOVZfNNs5QmGj/xNcIE
iPFg4YbsSXFizlPkCHNJ30YheOZwpOGwVVYdU2hxTZO43UXfSB/7jwBKNYitZ3GR/6LLIirgtfiO
aVZ995WjYc5GYWs6QazazDpLCX8sduijNH42sUeDkm0WVCiDITwAsLJMd4MkIB5cq3eRDTAKTL6t
a9MTK7hvP5JvGGnjcxH6Szj7/XX2C45tzZpCr0esxy0XfQaPyxTTJCeG26hZp+aF8wo620mze+VV
fADLPCh2V7zNot8906jv4x3HcIw2yujFBx1VA1osQpD1baZvVZ42Uz8TpDMfSB3Jan5Fph177bgN
1ePXGNvGZh7WQWvsGp9/rWyD89i4mcFIFe/DXoQDu+Voz3kYPtm8Cu5430guY3x4y24U5/gu2rf+
rX9E0ZWc6kN6qS/VCXculktpDV6hfgNEAGAqtI+wF7+yVwn5wG7Yxd8BBvpN+yg/By90B01/5j46
sZHm+Hopex0Zq0qPe8L9iVkQmNcvAqYXIDHjWrB52sFJ2GDVxKMR+i3wAz6Mw3Pnx3xyqF238rP1
mj7SswFeUZziC1dafmPfcoiU/8zOI18fvexnfUTdbHgDdIDBXsgKGcxTDt+28dRstC3q1V+GcHDX
g3zOAKI+te/CDxNka0tChvQ+bQp0zDFoNk/2aWykg0/1buVrPlOUhqgB1hDiAob1mE3mbxXncNLr
q0jJ1kERcQrDdKvjTm9uAdoPDulbFfGbzWkmfLsDQ6UEJ39ZXZFsRoPhFb3cFMVXGWMhrQQGO/SV
CuWNFI5e/0fB8d+5WTOVEw1+YZxGdvn/NfqzlL+P/v798b9t1nxFU0dXqi9bK5vlv0Z/MglVlIUk
bMoG+zIV2Z+yrqUdCo/KMiU0XP+YCv65WVt/gBFFKiWr/0yb+U9Gf/K/hyn87dJ5Zr+P/pgyBtZd
L9RTXmsrpmvVvrsD+TQrY1WL1k+giO8B/ch87NfMWnZSHny2VuxXsrUxC4jrQrfJZUQXqKBctZvc
DKdNqEo3eSCPKPu2NFLmMuuznuh3jbCAGJK0hfyhS8yhzMxTyRihlOyYf4czHMaqddOiP2lsNpWC
H7XpTpoSvxXz5NdycCPialW394sSOncc0FILcHsuDlqFdnE4h7L4PCoD/dR5BDNfIpNBCTbheKjN
zxpicIkWalyisGTTNuL7uh7xscix01Tlj9BV51TBBiVzHtb04VNrYlcZm1OimM9JCY5AMURgg3lL
25HQT6MB4EJo+CRyEo/m7Vw0tgUOStDmV+A9bmwE8Oq+xJ50YrTv0zQ7Ekk2QnW5N3RWm8o2408D
Rx2NqcfUyg4T2tyi7X3VwMgi5c+WeO3iZ6VmINk+dbRX9PimZZi2nq1mUw9PuDGknBWdTV3Fp9Og
PClZUrSRvhZ5PC/akn1NW6LG/4U8WFDeUkgqMg0DJX//dRpC6psN1zyjf0jziwlJhgP+zssVT9dB
PoSpRFSkQj4enWVWiwBrZalC3hFjVue30gqh0nCuI+cgSwJHZbesJAV1cGZHZE4a+iZNg3UoUSBV
4F7HatPmgOHRwmoAU3MEF3UP2ibQvJnfl8Rp0xzhVYZDHcqvUR7S+hQBnpqW3WdiAzx/4f2berkV
BEQeOlUKvO85wow2RV6YtBEhmWQ6rKI0g92pXEaiyu5jZYcqMoegPaeLGAQJxNqMu10lY6tvCbBg
44iU5j0q2VFCJXkca07dNTSoqjhxIkS803JFk3pshpSEgfvl3quvmTiEh1h5tcJsk/fauSx+egGz
mZmS0DCmAMOJMWCarRIGMmjJNorYuAyr9QEGbqtc2tYyjfem3bJ2fMVFcyPsbBUZjNzTCc+NfFA1
k747fNmI9NwyABmi9kH/rmgzHgGj67qPKtANu+QbUjDKqKKMvVJqNL+GR8VMncp6yCf0e8ZLF3Pm
D7T0xczZMSasQWHJBDK8WOAclYlZBaK4DDgYhVrGK9XfU1IUhjh2xUaxQ4HD8n0OxMdgxCqqjJhp
SWByVQG7Q1MPO7OiPJZ7Q3ox5Rg/dZKnV3Ewpf/ms59hLO4FSWRXIZ1K4oD2v03XEF/87ez374//
bTtBHYwihNkdiYgaj/zXdiL9wU1hiaKqoTQhcOz/byfmH4zwlrRDxnEol5cT2Z/bCX+lSYqJ54Iz
4BJf9p9sJ/oC9P57l+H3p/6Lj/ibkiQJYc723TCe9OosqQd6Bci2rg0MPXSn/CD3WFHPKqMMi0jP
Z5DWm0BcqdddgDPNsR7uzTGXGGHb8lUbtvIFBD/nReZl/AQpjSJgUt20Ji/87T75i0+ihAsCJqVa
TY/SinvbRhO2eriq352X290bA4zB01A9vicb4SllpII81qNBxPCnIyzWwv5PAc3nK9mZ3806A3Ff
b8nrmzQyq2wI1B65zfseK2zOqoKo4HUAs8+pL9kiCB0YdkCtGw5pq68N7USGl8rzYFBXnsRoQ2sd
+M4W0+JrtRXZGV9o3frpqTnw/zbWEmdChbteSEfJlaLMwHBLjhFN7dfp0J9nOz5n1xDYAZIbF2lJ
soOxDeSngx3wJHGItKWeA3aiuHO4g9D/UV3LL2ZmFOCAf4af1t6ph+hDYR50YA9w8Rpd+TuOAJfu
2G4Oyov2Yv7gj3hOLijbMHIpO6g8jyMW6nWDOm39oeLNOlWH6pC8Vcw8byQHdZ76qPgPoJx6Os8F
lvnVML9g6iBSLBs9QlUd1qj1/avfbfrkZT5izbvvzYes2uyNsoXP8dQNWzpQswGKeyvkZyO1xRvv
Q7BJ9snGupQ/EQAZmtPxe/kEcG1TuTCdsJArWwTe+AgBD4WYIPfoWPX9dKqabYAf7b6JHqdzsJc5
6cf2mQObyrFtWOW+dJE3SHI20lbj+uZrC6EstvUvdHbMmWgIoKfEShV81wjjKo9fGc4InTsqqB1d
DuVRZ6fwDb6vY+VF33f7A9HFFeaIwzE9FXYMiPhHnPgZA4MPWOm87/NCYfBid/R5znWP+9fGZGvi
NK4eU4ExC58G9oAdrCSOkm/W0dxUB/gu3zHi9ANtggDa5rBZfrMibOYm+ZJ/34S3fmcclYWGt7gO
1/I5z7fyyqiPHC8Q7cxvw5fEnYKV87U6x/UPkw+qpu7MAW/F/r9KHWy0l0fADV7/mF7UZ3FXP7Ir
lI+AtgPIgx9++lghSv24cBw64Iye0Ec5nP0s+Vbp3XrmNQc7Jc8E8yToHl1gxNZICI+XI9FeYQFH
+vO5n1xGdlYG3903LoP5WCMTsyQyNpA6rtvqUa2fk+g1Ux7H6pGTT+JSq2Blr/wCszrj4/kJ0ay1
BZu4sDR99Tq/6hlzdIggd9mPe4eEL2svCB69IS3M7G7aLeSmIzFyMKqOIwyb0tH1vVy9IFkpdc5e
Btnw0Y4AwMUxy3cRoYSTrEEQsb5vmoui70PlGR+sFSOACo5Dsp87d9LWYBHxmx2txo0s3jgwA7iG
GztJ93AHVbc+Vg+mbIu22IO8qRmC3dfzKzEYF8xPzIFofGikaL9U9nm5ybRj/jHeKXZW43uGpfAp
O/MY1kODnGZWL8zyINajU0YsC45GbDx3VgvrZ55dcoukO35q81W+Ms7nODfnwPuvWbdYcwY/sM1j
1q6Alff0bSAoSIytso2xz3bKSTqjGq78DtExLyXgvyutEWZ+dUBQmSMf5COXEdCPmOwiuTR+QOro
R+PfLTvztX1/tnba3vC551ciIjff0nxeJW31oTrKXnaYi/2kX+YPcmpd9Mc9VcVbELjZNacoZdKH
E7T3RaIdMetfJ+lRVDYNXQPhQadHn66KD466JUyaMypiYnX4WXxo58n/iqR1t2ugPH5Q3TBttOyJ
4+wP+rBVdesvA7k13NULmxBnrvWUfcpXHeJ1DIC/PersNPKVF5OX5L+4GW0ZDHNpR9P/xRH0f5xv
JX2x3vxF7vPvj/+zIJHMP36X9CylzJ8FCX+FnpVyg04wIiP9N7mP+gf1hg5zmYuiUPq9IOGvQMfj
MfqFY5bk/8i2JClLsfXXiuS3azdEcXnuvx9wDYQAtZJH+bEB0KNeWIYPAdlnW4GjBn3dtXa7c6Sh
+Qw8hZgjkGsNG6VxYvq1SY4qOJ7qyfQWKssEDUDjEZho15yA1rHXPDc7xsseTRqazLVd8W9eOucw
2sCRQCrNdqev+n29Sftjeisnd/yasOvj6RxMiucnxY1iZr0rAVF/SXg7TW9lQ8zZ1TibRwLXXtJj
CGUFtMkbJ+SY7LnVQEObFe6rfZk/zUu34tC2WqhAMIK5PDxGbuBaGzhbTuNXH3TryKgwO3fGJozq
ZW0pK5p83fNAewsZzPQRbiP3Z/2CmQYaVQN1BmKsDX6HLyevD5PztvCk8Ba78JIhSxh85hf8E4Ns
9ySDq1Nc++4dTK+BIdfu78ASYL1vkLC6PUYBR3ZEsE+ic5BcJr3Qa0b3ZXmFZU/2ardb6+CwTKfz
CS7ylouHCesSJeqmvL4LtFr0lh/hRn/jYPKLdKl7kgsxY80qyy6rAOHQ/BpipMgXQjCEe37hXMB4
mm3eB+aHzht8S2oZiEgQZGiZB0B9iOFY01J9zLx+d99kB5Ak69hO+QEmACkpj2cSjaE92dKKXh4F
suTXo6AgboQ12SH8WEzlza+vXa34JoOjew08nm47bENY3q0re912mT4A/CdSJvW6ZwOw0Xf33DFY
3WFW591K+IHulDUNvgmt0cW+TjCAW/jNdsGuVX7sWRCW4m3sxDiSfIOztkDEkjfnfjb4Y7srzavN
nbihlSvjKjnSXvTVS/a0aDc/O80DPoFzeEDbM6yNB/Eq7IQdxHzZg7ScH4Vbvun37YaOuhOAknGb
42wzovRUz+pWOVBwL96nKspRoKIOOXRKYSNHwtsVHxvdTZuHe47OdkPU2IEjKZaO4QddcPAU/SiK
DRdjJtPpRKGugikC73us98k7ig48usNu+ig7O3+cMD68liRmoB2auBPCcQU+8cbPH1qXrzkN4/hw
X1u89Rm8QBfDBu4q8J8ylTyFdbBEX50LWCrsO+GXfmwhWqpbczvuA18LbWkf5Hbae3AHeNM0Mstc
OF8jiG1MQ07gU+FvZMdyP9Rft3hu699gUnzG4KvuUfuInAZ8pUr/a6fa16WaewoVv+s2ZmS3mEuw
4ylYmdtT5OMs2aAH3w2Ec7uMvdVHE54JVQupiPbn84wsgJBJbzgTnvasIsLVrvx+2sgr+hhb6zsF
8q0R0oXsx8/hqf0y+d/pUOeYWThEcYYqVuYtJMALIgxOPqosUvE4yFeqU6JJYID2fk8396cx+hAw
xYhPKhaWpSk0byw3Gq+4gqbjcG3vnyXVMeBfwBNrfmu+L/s8MamcjhQWpcAFO1SXnoR+8P4iSs/z
dAC2MeqvwtMcH7jXHhb2hj1eeYYaUET5QY3s+XiWH+7zLlrOVflkB3f/3tglavL3+Zrh1D4qB/RB
s9e4uc/AZJ/u5qtuwywxUPlzj2zTnZJS3N00aOQr3m3AWV3vmwphoatlvEHuKS0lXk6mgQDTekdV
7ch0Etm9v7aI/mE1NTuRe39Cpz9ajKa5P0wnxlR2ve/ljXSdzunO3A/nRlnhQwKXIz0ku2j30Z65
A+4uz0R3uArFIz6btDT+Yb68FnoEAZuxGe9m80qtFvExoL92jJsf613f85pZ7/PRYJjwC2lcudOm
5QHQ1PJV9HLfNcq5Ki6ANECM3cG6PM3h8717rrc0tlbSgNBwdPL8qWO1D23RcEa0hc8NkykwROJ2
Ogvv5pf8yh1PaqIJ7SR67WKPHt7yLRoJayWdLxBa6zzbLdo9f/RoDnIpNQWSSLnXI2SP0agjyL5N
k92Fbnl9N7aiugaGvq6vxtP0AC/75S7uExhzBWaDc0ztPOyYp4I4xrJ6m0SbL1ou6q+XXxIKALdo
u+rtnZeXSv2SziS3yVzTVmL8wzvmGba5Rrvq9AxgJXdkvwh8YLWOwu+XZWZ2UWx76YaafJvukQgW
P9FTuGH8x0a7rIncnXCqM9v0ifZ07zumLFA2M9bNeAuCzmYFtWlRQ+IAtfvWe/ouB8gFqA0+MVTQ
rfVqbQAFrpctWgWftGwgqNFfx/1ISuJKZS3Y6NtliyfQlO+JjYqpMQlJduTGTjsCqgP2yFK9gBuh
hvK/ZTlfFm0AZJyo5tVWW4srcfVzG1ZflPTnwo8Z4QQ2Zepj8wA8iB8UwTwJEQZ/cEphz0Yu3CH+
ZPm7/knidLsG7IcNZSXbsr3QVHNGORY/Yk+/LsWywfimsA2bpfAonEv4+4/JqT3UFzlfwWHDGaY8
RU85xroIevXzwM6xXDKoRKCEjbOgd6NjQOLjNt8vRDiBZ7SQYnmRFkJYYkfw34YVkyTKHN6OhUT5
nnT70T4wt2/2Ejmmn80WBJ93d1hwt5W7cPEdQrzcFqoh/ZQd3AFAz1633v3a8rbVqQlXpQcjjoSn
Q/OsH4td8Cw+8/nedLy/ZInBTLxrq6pa1yxuqy9eMwRBAKZty6NVbh046YcDgPhkI7qI8Qie3Ih7
iQFbfC2V0ifYEviYr2/fciI3hJu2YmtaQ22hRMo3BBDyRVkIiFEg1eqQg1YcHOHWuwtbGV4p40Bu
H96+V6Rfq/fBJhFgveDLaHysnsE/v7cOn6bVZ2dDclrTQX5BsEw34jFefX0tUT6r/AV7iAzeffOD
/G4FH6g7waTjlbE42TR2eq3gQQd8D5Bk28i+fFEF3jD6kgCyviDf9trH5Oa3jwtTlLE7agUo1h5p
IeH6YGvp+kk8DttlSGIErsoHZukbHUSIWy6fIdRegCoPkNHtl+hJI9aKAnYgT416tLR3hd+tK383
eXYNM5LPFTXRmj3Leeld/Bvy8ucm9/xyu1JpIvnjfsfDq+4G3ctsbqYE4KPoR66fe53PNudcmOJy
5cVO2vz3HqpItsHLYHKkkDXasctk7X/p8sqK9TeFz//w+H8dqsiyISRQRxX0d4UPMTeKqlmmRhsY
VMRilPhzaKj+oTFMFJc8+D/niX92edU/aO6qKl9ORFks/2ddXkP/u4fir5eO3uivZ6oyqWQlD7P4
GFcb7nzxLQwcgIVfnegM+mstH6k0zBUYASS69xDGbGl+J8MefhkRXSp0ad0JaexKvR9UhANYEYHI
b4+LjLFcTewaNEpWDl26ARdF6kvKC/URO67+xIhiujTGLQB5vEaIuYyZxvPkZU/Cjh6GsMMZN9/k
A8iCiCMdykXL4Z/ZmNTlg/jWS6RHESmzamFw9czGL8Iusc4BdlwuJwRUxeyw8fg3VbnWakeGGQWv
hCqBp3B/y6Z1Et9a8GYvzP3WL6ie2zVeJlZXohzQ2SLkTPbqQX/kK8ismFD8UJdgF/51OfwnP8U3
hk5Bc2zKdSR6aupw3Xz3SSW9wE44Y8Jy3Ei3nIQccLKPXJGJww+jFB3qX8Q5HqhA073U+KAuXBjP
jS/RV75CAxkVyS7W/UBlATiYlsOFiG87i5bRhBzajiUs+njyaSjj7Ncfu8n/9f7t+DrSBvn3lfnd
u8GpatdN9sQGcMhIE1m3/PGRX0o7ZIt8eJK+SvsXZHxN3HHMYe3daCDQFo74FkSb/JNr45Ib3Z7m
V54T44BH+S1N1wMjWb+p97xRXCxXjjuQJ8N7wLjxkFBNAvj6QkY+38RjDsLTt8Lj8l7chouqeKX+
qGfnbtqUAQgxm0eCF8buIhvEBK6IgGMeuZEVbWeY1zB/FKNDMr3HsysHdBTngWNpEKbulDgyEnzt
zksb3HqsDXfUtDrAifIqle0udPV3kBCcssuFyt03hIDr8LJXBeQ7yKVkxTXjq1o/RqknJe9J+S6k
D634tUjPB+W+ja2HUd/G4lU08KOU9khC4/iVyLtuOICXgyuOOglXwHNvkQqhyMcYqojUf/dgOLUk
2UzUUcLwxWh1jHP8rD81lXQhXMHqI0RKl/C2VfZNW7B4Jx2vtBatUAN/LnKmbf8ibqN34Sac7Oy9
gvsNWBJOQPOkvARXWNEJJcDsxg/DD0FQ7/NL9mTd5s+JxCa2jvpFvsiX4CngkOVHunbhY2u5lonx
rvSwEu1k1Xov8qMaai+RcSOmN7qLTMQptAH9i+I2MHZzpMM+Bjh9vX42r5wk5sIRnqCmMAiNt9oj
9yl38lNp81nkk5msXtRmtu/iVQ28qdmIzUZmX8fuCm8spWKEW0UDFaM89AgKS3d0BE/pISxifXUc
VGbP7MwkF3BsRZoHuZ4qgjVAdiT0g48Qjx4ab/qeh3PnDYf+Jj8GuOCHU3NB0n4Ws32RnQadQ1+1
q8Z23a7yHdMAeAHMYDocVyj1hRRayrV4Gl+MU9O46Vl2xgf63Pfb9Dkvw6x0zWW8vzMBALl7U6hb
Bhv06TLNwZtC0TdscAmApiUa6BEROiXgjY7wmWKutAvuj5GaAYFS0bADU4y4IZxVUibCbZ6cYTQu
FFu/JknlvuOQqb3SJffUD6Hch0wWwltdveMPPQWfBQQIJlbgl7udaEuOtgVus22P6l73SWEhTYm0
liFcQUsfD+MhITDoJH+03732TBnKQvHMoDrrvElZI9ga+UChhBNYkZAslA8VQynNDaqHtr1Ck1l0
C2sCrF/wFWyzkNR0NGQhEAd9n2fIHDBJEZGYbJXiWBQnGbUn4NuLQA8pd/YZ5W1OpiunHUxLsP6Y
4xsmBgOnmTGa7ZPmonUfE6fWekHAsFLMqLUZCSSbKiPLlIb9y3uBu04l2IebQ9S+O2uD5IwlHB4F
vf6g3cTyIWuxya1U6KOvAjg0CG5I1qlycAGgpBpaRguCQTSJqDhjiT8Ebad8jjj7BQ9W6iPkV54S
diRGeK7xHu5YM9byKtxx13xJo50kV7VH6OZp/VUHXt1uLNGvetoyDqpWmcq1uxr3YybD5gV+rLyG
5eDJNL9nbjIz2/J0swbx+kQ8d0X+aE/G6jaMOxenHGzSXHwjhDJ5NJRXwVPr2I5N26TlgTPXtPXA
S2XP4nOnmo0rk3gi0GJxq/rQIjkTIJiYKzJIAV3CQ6TZdmA7VKiBU/gQLKTDhcWYvByPhbRbF06z
1Qmr8cnfhMdjrNlx2DjuigtAnQbjTkJC4hYTheR4un+zv7Dkd1u6SILNEOa/twTULBVVPEGHooLA
i771/1oCKor0b331f3v8v0pA6w/RBBiBP5fcaEXGpvqvvjrqMORfKMARbP8jBPHPElD7Q7Usgg5N
5AeYe2Va7n+WgNofiiipkolL6J/KgT8paed/kOz+wWQLvot//vfvcdb/QDH+Trz721NX/mYnUCWs
gMl9oJE0JW4pKru71BAuphIel01sOkmlYExLNvfWfNYm2VX6ylU6w53L0dWwcGsJ2HH8FvNyQiqa
3TQIXjCZdhz2oHhkSrz7eCnM/KZLzMSG5N4fxcxU122BcHdo0ssMjAwbMs0DSWjXc12d57x+D6zn
utB8a9iNfZIcrAxiZk4AtBWE34bY7QWrP8URrUExPVk5ossBbVZUqvpnNE/b1hxoeWrM34jKbprk
Ryv7hAi/ELiWqBVnWkx6tuuRDtzV7mcem4TwjK0lCzHz4pR6ouBMVmU5oCAW7ZZM+lUHHSEDvFDD
sTKs+ZAQOx8NW0uQafgrlMOR8KpwfM+GDup6fZhks/iQu2mkyks1f5BytO/g6JX/x92ZNSeuoFv2
v/Rzq0Lz0BH3RRMSMwaM7ReFjW2QQDMaf30vZXVW5clzu26c1xMny5VpG4wBSd+w99p9Yo8iruOW
ZwhaU9rE4T1LpTk0tq8c++6s6I3Z46FmR7keBFefvrfSL5lT6WCImCEVxIMNYpTDW9J1uKNKQvpf
opOeasWEPLcCsaoyYZKq/HfelE37MZHOCnYfqL3JW/Efmjr6MI6wP2zK/nz7n0e0LP3DgOaCEueH
/2Jqmn4e0XwJkyN8PUufLBrTEu3nEc2xznnFMvmCxWJO+kW6MylBFTZlFk2fYkii9VekO/J0bvjj
ouy3h/7bEd0r5Uh2ryZvburF1dGDVHcia9oghs/hmk2HaKK44W2IwLW1+fNFyLUwmYbSXQZwTW5I
KBmUz7x+H9tsO8TpJlMwDHN4F+2wHrCsCletXlwJmATVcsyNaP9IpFmXpE6e9/NYqE4pU3kzsuYq
fun4Akcap6ErE6JoXGoAHfnmouu4ZnFrXuSwNS8eBBX89hl6osLJZdFD8LfJuyk6gyADUd0IBldK
U3PiEsZT8cLLHcZSsy7advEoCTd+tGuFECKrE2zxkvp635+1+wjgg+18dt+W0c2VUrik/b3ALCKK
KEMrvFBJo23HmpV5+doz4a8TIRzTS2hESDpU9TNH3dg10cnAoD9cmBll5GDJtbx5DMNeUM3vuLkF
o/qYJ/JWkG8YKeK3oSFCPiHzR5S2KiivtB/8i9hgQDT2pkJaXF7sSnyOpEpK/VNmyptYGZEBgRJP
VY0a2vRTrgT4P7vaVQC93uvHCoaVYTd836jp+l6XjXkB4SpBkDlehU0jvao6ZhD89WXYFakf0bNH
pDZ35mU+RFSn045BMnYKgtSGNFhVof/Uoz165mNGD2KgX20pefGDj8IW65sTF4ObGsdOXA8lUez3
zzYX5g2ujQhR7JXKJKtYkvb9vBRKnunGaRXohabkyogllFxZqlUXGhW1S11jtRRL/ZRI5QYfqztY
4wSPThG4KJenNBPOhRx7JQLeNrccU+YFR0H5IAO3ROiboclNWLGpDJObwnCuVTfrJmVwopFpMmAH
2aoR75OW2VlBV0+EY8m6eqZioxYlE1XZ/aOLqVsLye1yk2zLQnHjyQUv0RcnCTuCJMUpAqzt0c/y
SkNKStdptBD2+8moJMoMUCNl1/Xpohp1r86YOyaPld5HwbXWtkZBecx5YpnQoqjtUbmQmqCXxnOb
SAt247yxNYvBw9+4tjJM1IjWdMpULc38H8Zr1Dq/jdeQyP9++3+dieV/cLbFA2lImvJjGvbvMzGo
VTx1JsgRHRjr5Mr7eSY2OEfLkgyDxMBGOc3Q/lVb8SXmaogyQXlp/P9fE1FOYK/fzsS/PnRr+km/
ShbKLq4zdbiKG/9GxhyHVOu2+y4jNwnuAage5rnjm3LYGfenZ9Rd9KeW6hl4yVbw/qqdsCUxvlK+
Dcu+ElDujovDMMweqQQRjlaJWbhEcxnNc96BaP6ZFSRbBIVsZI1zD0GwmWF/4sbpc7Kka18aUBc4
5z4xE1jABUMqeQGURPrEsLaSnFj1Ihyl+3xCL/bZoW2BKJBsH3+rgLST8B4KG4Ke3qd1MnAtztSV
C6yBYZIUaof4YetrUEikapHEkjvpHkRzhNZ8c2czoW0xcGu0Xa/JsftgJ1wco8KrT3AI03e1O+rG
Es8Vh1qGxRh4F62cujEARWNMXwgoCMgrTPi13oTnAv/XtrLcwrCnveQ/P5JtOtjC802wO3GRRc6t
DRIMZ1E8U26rBP0eO7gs1LhPNayBmqyNtfk5FLaM0Az+o2PnulNe8UIFJMO0Hp4wpjPdK+tNRGMJ
iNByZiYz03qOd2hFc7xEkdvfd2AAOoj/GWMkGjyGmFiOpqmFdIDB2aTB4+HkiC0dk7oNd1c5S+f1
m2kuxFWBEjN6LW+gyLzHBjf7yNAHk968KufjiXpOfvhXTk7o3YAqykg3EhD8hHAwFuE9EZbvrEpq
J/Mv86nSnWN+VliC1WwxKIMD/HKEzXFdeb+sUXdgRC4Q6b+O7vUgfuc4xxnsErUtMWhZhe1J8C5Q
5qsPOIN5vSkITAizBRpLzO9IyYftqMOEXBpPMnJzhgezCn3H9MwIgCiuzuAzEuBXRxOfE2R+aGfF
/PFmgU9hdQxUbRr8iMLKYj0GS+bcxczSgL8E6lkbPJExCwwGpABXB70H62ert08QQPnD2ta2FmRL
JGfh9IE44MZ7AVSJpz9/1E/y+6RdfL8scnORwCNTCVMrQlDpFvrk4EmK1gpqyetOw2kCPQSFHAbS
hlGKSbLKyOKHB3LVfJSMPLbBeSTh8rq+MX96tnbkoD/m17WqetaOPS7X2nfkjuoZlnn2rG/y5c3N
/csLx12Q7NRFA92/EJ6vtkGI7wXXyTjDxEkU9ijOlUHdCvA+LPvBAGkDcaPndc52cWPD447KBaNv
QgnuDxe8eUfGU+PUMm8X3n/mjGEZF0fW2Ji6NzgUNMWvjfeM0Zvgjq3Lojp9YTg3qzAypitrfVmh
5tDI5F7gJjCaDZy0zGlND/bKa0mqz9fZTuSA75nN7I7tZToB+XcjEb3ILluPI0UUXZjEd4Qqxsyi
dGT0E4i+9k38erKSOjtek1FLuF5rQ5jAc8fI5+WynaIzOl92kYIf7utX1tM2wUFkAPnTmMyaEUYV
7IPjcT9fz9e8JaaSbca7puwXOcJawrRm4Vfq2F9fsy1TOyjmmveETgcB+Gh/SPbmLb8AuFySJ3JN
AnJkyGg1Fm2x0Fgkn3hYNUqLTXwat2XweV2lCD6I+FgzZWuCu/Mds2WeH/cBriEgOTD/LEd6baAh
W9hWcJRmVxS0zQfZ3RkV2LRXwLexYzWA0PVgYK/tHOHzduLu4si90GyhgazeMvQuaFIG3QOec5t0
MoW1ygQ/4oSgopo+PoQ7DBffjEMcyU29HMQzy3i23dJtm+7Tz/IRxAbJbdhNviMCLkU7+sD2aDQu
0WtqgEWRoJJXEm3uCYadrwr3HxLgq6d9IjllDa0uWhavJmleO+l2CRWjBEldzQX/71xsMDbBzEPr
Bb73x5zmP7V90tSG/bHt+9Pt/1VsSP+g1qCUY/WmqD8qil/aPj6t8OefEE86rn8XG7jJRN3QLF1V
YKmRhPFzkDNx3ae502QZnO7uL4xxdOX3TR4kiF9/8WlH+WupIVyGsYqSy2MzCbZGJ31WVK9jGk27
I0FjfonfR8UZAX+QMX3liu9QwDecEL3mO7nM2mh1jd4bthgE5fWcZee9EYBN4zb3cIBOc0NzR2AE
t2C1b+7yZz7tQI9f5s86703tie/kvrURePiO2/L3VNhySz4/dC5av3OO7mPKw5v29y8kMnYuD6y8
BVG2kGoPjOT4Uk8pO+GINvHAj8nYF1Tu7V2ei9jueKxkT5zNq/NSLVM+SareCbg4ntiB6Qpm4gQ2
Y4exfiu8Zl8XNeD4vOkrdQx+pHEdzB0LDUEmfNmSl9amWPLPSa0gbKmVWvUzCztxVZlhfQuGxxM/
XKZLGhnreArGlG/NskGPnvXZ7Z3vtzbIkmpha224EYGXywehpESsxlDsPb7OncgXwFOrzuA36KSZ
dub5IkGc4EmU5imXAM2nqeHH8N0SmOe9skCk6HU0Rxt1SP3xsYBq1jshxjyE4My0mKf1M8uriN+d
ddvOsuN54ob+1T/A0samMIXjti06SYuQzt6d8hAjEpinHQ56SQqH0fYLwalKbJJ2uQJD0Mh+Q5+2
k+aDX2TeZUn1c43tDxLEwN/jwFnjM2GEjKf7bTA9UfZhheRQE8hGPZFEto/fpBPgTqohoDNXSAEY
XSyfKmCepCs+lTcb+AkhXEwC1cb7LlGDa+GSp0bh0biXmxte3i7z/iNCr74jDdrOb16KOG78GNXw
0tOD2SX5QsKiJ5wduF3QB/nxuud60bj8A4fGhdqIi6aPq4Mmt5mJRkB3m5dUTYhxSJeaNk7sN0DT
OthQ6goFG+8kDBbT7ZrHnE/23y0v4jwf1+p57Eirar3WcC8HOn6KgESgCIjb6W7u2ax4vq414p2j
Dbd96AsqAqv+0C1+ljbr3Goqa7h7btYdYauxLxHybUo69QNhhoDyzubhXdfdVFJcDgZZVMXzgMWC
i+Hgk7aS80XxRRjD6xrJDDbcsP02bX4K/+KxtR6fr6ZQNCoVfmvf2E3OmsYVX7jfJd9UPN/fG6T7
5+wdL8ZhimDKw+tT+tWf2mLOBzJlbuDHcaGiufy+zCn/EifuwpjQ+C85X+oYYni4HzLPXgK4AGi2
CXgNWNlEptCMaXeJdA1PDXtMNeO5duM7Z4cdHQygq5v51EvB9bLhJWi2gPLv8K3RV82r1tW7dTu7
VkvGpO1bvY+I/2WvRhSpvGCwspBP1fHmpvvvZH7f5Ztsri/MhbrsZ104YvDvlqxw3OqZoLgyvG3r
sAvvwbgyF/Wm3td7Hgqoe9DqEfUGnEeEcoJj4NEgQnClzab/xDPnpEWqBiIEcBHAkO5c3+pvAhIv
z43zI5DahaeE/CkzlyRLKF2ImqrYaf2kviv0RWkw2+35bWaKF6fLYg3GipUthQBLwtkDiCr32vXP
sGunU52K8oczrDfJ4waUPpNedSre7cEjZuLQRQvo8oH1Oollj0RvOrDWd+ZJXeR+6nMmDXgOKatV
JicjiZXacVzx2E2b0OhA/bjviK+SgyOgcOcdZy9FEURHDyKYRkLmGxEJsBy7ZXlQ/Wtw5YnEPfT3
rQxAlXKVZfQqY+VkPkuv/h8qA1mbHI+/Vgb/ze1/VgZIeSRsEHC//zlt4JY/KwO+hOufO5OhRWGP
YFb7szJQmCIzZyCoSmYswvL935WB8g8UQxQG6IOmpBbL+Cu1AaOQ38YQf3jok87pj7XBRTSKmwwy
c/WoWb+WCa2JjnoDspr9aEdwJ40lkKUkUfIOxe5aGUs13Wa3JBRBrNqREFUs0lXFpTZyupEwy56k
1EcdaMpkUFTpSnL8demuVA6MXBaWrO/0GMlNIjWIAlPt1TKJdoZMDqWzXTcSFHtdexuK2+mmWMQ7
8AUxq5aEJBB2Ht9WraKd5PKC/s0aGChI2rzrIp80GC7T+m7M+n2c6zS5Em2jQRwLbn2WvgmPJtNG
guYMUIS1ukZK/iIkOYnxrGHsPk2X6Jq5lJF8SyCVqrJ8v6Pye0DYngD+RuTnKBhS4RbWQBI62Zrr
7TJLsq1CjklncPqIH76pvDz6FRw4SWnf8hsezV2be2rXHUuWqDfrI5ETgvsi6Vk3O43SnC5D6fCb
AhuwWFfBeG1uO7RUZROUNzrU20W6zkqtd6poLqf1uTPx76s0GVfttZAIeH5Iy8G6zbQLbfuDLXN8
bDAdREbqPmSi0bU4eopSkb1vdNRrajTuD1OALIdDf8UcoM6NEtVG9X0V72+ZLNIr6Vz+ihttcaYH
V+CiEpobvds3keQmvDEK8IMC7O5IlTf3/HK+sG+PlMgpYOtOYitFbij0Gpb/ahnIMljEisvWcL9/
DXJM4IgYCNfH09/3TKOZogQmDi0hBx7orP9h9aRov51p/pvb/zzTyOI/SG/SLU1nKMqi6JczDasn
Nl2aZnI++TFr/feZhmwpHgqLZFMzoY1NfJJ/9yA6j5W7nM6NJpurv3KmobH57Uzzx4euyr8NPFmv
F138KIqNirRaZUiQ6Rztgyq71YX243yxD/GOhFM72992KknqmLoZcXjSoZgsFoXPfIdOg1XM9KF7
Mt8zt//MXOZgY1i9/r9v4l+1Ix2sBZGgY2i+g0qfUnKnYdl0LyjgDpwiDPzi06nO5Yuqxz8ZL4kM
zziGCv/nByyPMVMnvk+pkNoxn90+ltkBsZ9qedxhjp+D+kGJpokoFosS2iF3ZS0I9Eyit3p8LQ1f
sIKi3iaMDdQS0gZQIWXVDyv5usa0Su3DguhFOmQ+ofWusUhZBD1AMtgg521QSvbTI3iaSl8n+S5V
tHpodXCY4BD4ZBIj7djKQMkgEeoK/eHh9c9xBMh40k0tB3RgsOrzNfm0t7eIFqx7J88LnjL+YeWZ
sM0MnZPIQsujNpHYjWArQF4MBJrpzEndDsKnTvhs4rEoS1eKvuq6QNDnxLBchhk00kQJrneaogPT
2TR7SiRHU9+azKlfHt/CVwETGh3k3cHLou5vVFCZI2OSEPzHvOc/WCIR3hAMb3hC7Z5XBh/w3a2+
+ZUQlJUv1krfqwcZ6C+ybEbR8lQ6p1Bsn6Mz8Tr9c+/BtlTeupd4Wz2nzPVizn+2Ki2j3m8HT0qC
e+oN5izLp0q7RpptYWfpyR+/u7lE5oNjFAFAOi4sGjv41S3Ihsl2E5Vuq4oAXjltoRxyurNIwA9v
RsmVmCQRY+HwbOl7w1zzWR62VhCBrezGdMYNupdxbu6NCRsz9RQMKAc+0527M6+gK3PdInST1+z6
rXkau03Ar54cIpwTQxD28mGK0a79G7Gd/fpCdM9ly1CuKGaYbCbjjIUE13zXIWpR75Z++ZSgpOW9
CPF31FkjONEzv5I1LsZ0afnKoa/wycwqhSgLT6rmujofGI5bccA7EaArUrpGCs2Iadt1S2PkWJy/
0ecCREHehU3Mc4wv60uxvHF/lVz0RUj7GjwFTPP1MBkCAiIcg9wI/qu5krzriVt4HU2S+XIP8pDA
VyxAlbXgIU7HG1wGyC34oIE4KzNpXb9a7+oBeo6WBmDjzMszVqTJknOdbDuRFki3L8GkU4D+jaJ9
nzJ9m5oKqX0z4JdMywhj3W3IiddIhMOrtM2b8NbNlRSpLpxum3vB06M9VUGFD0n8FMMswOfDpRNT
UIwUUG08gSugw0x/6ggJtKie4wP1MU0Xh1G8vW2t1L29KsxekaXB88KwbmC6UTdp7MvljBxKDcMd
D9BFDlK3PhlO8RDBWFvAP8++7kfsMcdJ82dAUmMRGCXOVb0GBhi/xcXn1MseJMZCakaOYD03HOHJ
2gTAZnrEiMRIcLEpFC6k5as30Dg3LmPAKc36xsY8zDftKvHMk8inVJT8903lROVc0J1iR+0/u8cB
YkCE/ugBqzd1YMgR2133Jr+lSTDobvmmE5mJDhKevhOve3yAHYeGRyor04kro/zYA/7nR6THqiHl
3NPlaODhYiWiOyKZ401HDLn7JjLwycJHv6iuVEkev0v3YW015K381uRPWa8JCSdMvwnJZuWDO1Ry
yMmWtrVol7XDb11zptUdayJZI4wlIckRcl8EGQRAjsafPpdxMlMD0y4YsFOdfrVfJnacwhGHQB1W
d3mfqrPa8JWLK1uurKzyScLj5FfWX9l7+9gwCoa1A/bWH/i0eQBq18E4XJTj04gBip8rs7viG29Z
mOGsZ//TnsqMwCxb1x9szrcWCWFyuhBz9NzundJnTKaMqU/qWbUm9o9sNVd7tJjyFTdiJR+LR6UJ
ieSTKwAQKPNgy9P1qoIzL/HfXN8GyIQMZimThhm+TtOAH7FQwWCZs7petvKylnZ15JH7RO4rjMGP
4b67X77GZsWJZF5aC1YDOWsu+/lvXFLhhaBKsUBQWci+Taab/6F5U37Q2X5t3rQ/3/5nSYW5HbIp
PB0F/8e0K/6leTNJe9KQ5lhTWObUhv2redPIxpCpwgyVhTGNJaq+nyWV9g+Jqa5iyHg7fpRbf6Wk
wtb/e0n1x4duTV8/vz/F2aX+r/8l/W+r7+7R9XFr1sjvCxyUbU/Z83QVVtljcGL6OWvKjtxC45wh
o0+OQ/MsVkvGrvp118tuYX30kF/GtlpeuqNWh3ExM4eDyGIYiYX08uiYSyLd6S1csXRylpuzPyb7
IL7s9PESXtGemtkXMJvbGqMtCHCVjQ27n8scFqjsy7IPM00UntOdtbgFVZiujbOJgBCWR+JaYXFQ
2SjPh2fxWXwvXqnFrmdahtjLyKiyr2TXM7REJtId7uZc7VYmQA6ccgwJ0W7fCkxZrowrKvOEu58D
VtMaR8AxYkE2n6q2O5T8Ana903/AU3nYbG4z0TY/AcFSplSkKrOtGWyGpWRPoQBkSFaVjv7Se1+9
umqpXSIcDcJnpc+vxo4Lk5FuZag3kScM5wGv9UOXNxWUEFhhdnHC/i/C2mQDrxSeshhgTbZMZ5P+
s2i/SjZ/Iw0zccFG7FuyxyO4saLN03PC2PjmMn8DKJuUnmjCanXvFwxbJXED0SwWAfg7Kvrxm0uY
c5H4dedxC9ywHcNIrhoZ+UUTZgedT94t+NgaznkaNqFW/8QDwsocJynDVi7Wg+6gm68AnOAbkxxk
QoRqlhp4Pidniq1ALHEFSt2KsZ8Dt5+1X0XwhDTtiQ3muJRwpA5YFhuCYVeK8zIN+v6KLH97673E
t/S3Jl9eKemGFFGYRlolvr9XDTKNfUlyjyqx5KUHyoulpLL19hQruGvmVH3TFlR3O37AUlkNG2qk
5my99fWSsuz+zTeL01Ye4T6jRXb/IIlarq/kjJGZqNpMmmGhxl86yGtGll+83oKBmHIakGsfcANk
rqeCw6w45sXiuoEajKgNdTtylWg6p8faemNUgXuQqsvcyMNak2b5AwbNG80ybLUwQRWURodiOCC1
Xw4HXtL0ky1sodsJw4YruvKp3tM0G2ranewQVAdU1PfT/YN3LloqE48rymzm8Cz88TYzNcXq3OZ4
am22s91UI/cGz/E0TAU5xC8Ac5vfjydeYM7/Rt1HXCcyMxscGzt6rt3SBzN31LI3spyTLQEjevRt
SEdgK8jRW2klF68XKN/CKv7Uvq+1/XgvwzUSMJsdNxNjYzatcrt+n5FFDv7myvWSTyvleZIuvdzf
y2W0KZfGTJkzaWFbq83ZCyxZqbjZmlKifnhCse6fy7AMVb/GADm5WzUMyqQ4Yv5gIPJwAEXiy8If
xdEIXFGHj+ejSdeP9Vxci2tjiXd1gf1zNjkUDTdfCEvj80H2J0bKZNYoYafOcFUDhFbX6loJ8wUk
fW4ir6+qK4j+3fCsbhZ/yE/p6Z/A6HIhHMoT//soT82pPt1XxrZZUIR8NR9RebJCbL7r1jklpjNU
2lq6QaOCquoWd9JqaDeU17u0ElaPtDlkmLMefQBltrlcSLaU2Fs5pn1fK47JHFb04zDyyZqyZxxO
X1oxv0akNMo+pxqrmKVG2KIsJFytsEkms4Wpx9FIB2FHb+4vaPc57pTl+N2gPr4KHj6BKS4hHf37
43y5vatTlBvJIdHKGjelVXkdQyywTxVe+6Kfk3Rp6Z4UBybI+YvoMmQ2Zy9FdNnL39XkyYc+gWCg
i9/FaFVovhCq5mgL7KuGBE69ZJsvo1RAB8QwvgUH73JGH+9BKa1VdBEpb4ebRZbqI+gj0xlryEMa
5gvQx88i+XopI7kC3hD4ovdcxq7DiXUI+E2JF026VQEaW9veqdnv0duUmZot0ZHj/1/d0c3VoVo4
yUqAVdL3HjwjWQlv9UI3fUPZy8Wp4WI0Rt/ZGVeCli3v/RyJuDYxc004SEK2rCgu42zV3JwbSFwv
MZye8DqjxODQ9OehG+yGxptsMAuv6+27OsfDxwBkSe/PMK6Myxk0Pva4Zdd7FWfITGBvrge3NiOO
BvpJAxqz57XhokRo3AXpDiX+9JNRuHsE6zVXGoTkNJD6UXhmMX1U6s3fuAxjbq4ykgZYj1D5B6Ln
P5RhKjkJf5yhs6T+/fY/yzCi0TE0yMy1TPLRReMXm8T0JT6pk+bJfOnHl37O0NHrUesxdYfTOP24
P2zXTbTfzJtFC/8tQe9/pQybXBp/UvJJAI6IbTeJMJvqvV+rsNhSLqNJB7HJlvrc5Cp7fnx2iIi+
WZQSX3HxCPgdmU+noVx2bswVYjZBvIx6Myr4oRALTQsu6zvfCqF1+KW6/W88HPqfSsRpGChR9aKE
xGcs8iz8+uB4SttOsOJxIwSPpdFtufK0TFv67vtye66qkwiX3LTQCK6LYq6ChekPZOvdtVmyBlMC
kxr46oiiBd2SbXVLmQvTV17+uHwPkELX1t3L63nUzSoBpATkD/ogWvjGF7fZE5NqEsPpVgTkWEl7
iOSwwWcIJhyVAVf/GuZIoBn94s6xXDOJUlnUKuaqZ4LThoK47MTpHEDXdOGaL/xzQ3Xu/8//x98i
y38WYf7hTfdDLv9LAX1H9y2lijVs+hemekz3hpMKSy98WFiaHX3wekQOyNN30uTRU14v9LWcLjmJ
MJq8Sw+nnpNIoDtA1tMPHmOPOZR2rEbeRuy4zT6xgInrVy/dHGU6vZ478p5QnOuym5vp2oImt4NH
dZZ3SdiCrUEShtfqoQdCEHsGVcpXpgUYP50nH7OpWwRwUfIdMdqgiJ1lD9uJrT+gkmhtlaihlIUW
PPaa7lrHh8bYLQPgkKJ59M4JO4njtQoxlMCqR5todSCxMELzh+k+Z/IeJdgbcPUjmZfZ11gF2inb
FEXQHMH147pEfJC/ofKutDDdMVuhTK+/mttC7EJNcu77+igUc+LpqLdRJhBlgJyALzSNW39BPOy8
B4tRoDoy80T3zgbYb4plgTcS8MAw5y+NPpVyfJ3P8Bivtw13ld9m9fG+V8RJ7qDqiDt9+bZm4hTv
yGsT1tS1shCM5d1m2XJFIjk5cvx+8MwD2Vzz/ni1a4SdKKOWskSKuA/TZir7DQZ56r610/k13ShL
za/cfuvSrw+zUdle0jCKia/2OkJbWyeynH477gl5W2UbmblH4xqk6o1uZtoPsuye69cEBP6rfJBw
iWNoRoHWOrcA6eYDMyDk0CORBIvE7VgJV6G5E3erBVvyRXbonpiMjYgN9XNx9zttzbPQMeI5CmpI
mk+rr0YWvUTA+SQYSSeeBKJCF9IHrzuvPuTVeIXWEkzkhTpTDYfXurMpol8L0DfR0qDeu+B2JR1p
MghUjky5QkZpaCkzUfQHed3WW+GZ+VsvemlVQpth7h6ArWYw2XSzodrwtD7oeVTnjiK2d+tSdSKg
M/UqSk+msI5z7379qKcDGcRSdumxF60iQiFgQpnuCFD1smhBJZXr9vNSYzTm6VHbtzGkP9OMDX8g
e1f+I98V1L7U/kcI/RwezAcZ59q3OVEQ8fIah7zkDEJ55ONCuS7EN2zkzNQFxBFQokmAiGm5roKr
fcAvlYh7WLHun2lqEPkxoVkOzwSJYmB2WmoU9oYEZ5+o0NhcqYC+HuqMqWhJS/KhH3R2/x9RSHPx
+BATt8795jIr1t1jY42TfgTtiATlUg7Oqj27MzVcZrFO8ABL/duZDI2nJdijfi2XTMWdVHm6w0Sg
BNKwp/njmxnk6CBealwKixs1UWWXr9EiTdBS2uYiPV80p8ehYFNnJcP0p8J8zTf54mP664/bCUBS
sb652vH2kvZ+elYyl5vz/8T47O9B6pJagLbQb3eTTsJ450cqXg459M7w0JfuXrRAljHZUs8whOpu
xk1JVNEcoELpFf0hgmz+zofJC3uT9rkv245o/1BgXL0Cqg2qq4UQXjbGq06qXE7GnaNijYvX7Xt6
rJcAZBXQWpDLmKox0PPwtP1IsUAMegthLAnAqxbM6y/qEw9pwvqgYq3kjRbvUsSkdFUplwhYV7wf
QWs5RMU7yqyfF5o9bLOFFi2n7xffh+vxkZ+41Sh63G2dHet2b+qlA87hmT1BVq/zYdt+jNFLogKF
K/Z6jM9kblhe/sIRAbGKK9sg+grm+Rm5FpiNyTvxIT/ZrUM2MUpj9q/ew5toMaIv7HIsed71iZaP
FYscbdqWt05YvF9Gf0zdknNKyhDBeixfo7PFSIFuAY0M8LSX1/xQgGIyYtcKklWchrAheOdDUODd
zICGST0fuaqUpTuPFqPB1TUcUoYz8wrmEebvfbZ7HEs12BGl0QREWst47OEIxhjP71+mWfiM6PEY
oq8vVtay5CV0I8vLziZjdyz8H2JQ75v9hUGBW/pAwF7aGQybgDAOapBTvinJ51BPt022Yl6ZffFf
ySjWRiMM0oavVStoTNTwjJhp9GYmnX82AUTn1NnUOhOwqWHEzWScM7bgZLdZpe4bGobMlnLIUtWu
XyejF21Ext7mTFB8/aCG2QknEpc2AloEOgS62GqhbplgxMvab17KifJlN0v9RX0pAe7gq59r3/3z
PSiMPVoeLO9HlsudXS4Gyx01Fjv2TZvthgBDBWpiRIDXufkUre/N67RJ2FPYNySK5/C+5gqnz5PA
9noDh335UtqbDVx3Oz4NT2iEUvz8jraB3i8xXgbUjgEBIzi2+uatNwku8mn1BtUWq/e8de/VnBBS
Q/lIzg9gXwCGxfsMOdWtC26xwURFhMoVrzSZMTLD50uQ1VOrb4bNw5U/mX4gphfIfGMbFvtVZCKt
MwKiNQ1OCOKs9c3j2ARj9HS3nvVjuq6fyrniSofrZ+O1r91J/DAg9OpuhqvgSeVdQNtMRUaTDG/+
fg0a7lT4BNcXvUn+bVwmSBNn4qlh8r4ahS/5sTbIT4oIdt/liKnAGTVTTwfxoKtm5pPxWQfI0qEM
cCTHLRIq9yGI3jCByyhVHid8uMDqXzLjvYA1UH9XMdmN74r51RozfuVohn7xGeSG+tVjm1hcKXVq
WXQUX1pqtUtrBnsFJgm1ceHoi9sL/aEjcpqz3zbT2RU+pfnMegJIJGd4uJsVHdga0szkb58LSDD7
l8u3scxW6gdT9WIXgzrqAnnNLXn7PabSreufaoacXA0+hFcVZVl6Jp3l4irH9u2YsYeYk3Fe8xhS
v5hnJfJLNBLvuAG06ZyklQuy8X7o/uMQM8ERzl4H8jvF4cGgBxmar8BiyMxTTUoNS4aFKbVc5+/s
K2JtTnx7meySh1uc8eQQMduO6EuZygFfsYLHq8ETwpQEaCNU0nfrBSROPvFLEZCNExk9RMnu1ihl
lM0jW14bFg0qvMiC2MLRSUSqmPtBn7Pl1smff+tPVEkraUGaJsRPshnCdI5KHsxyPzry4EZJaTNY
Sd501HCUDx6xC0G5yD2OHmYGNdXs+vpdvgg1CyOnH4AX2GqQEG7piktsD0y7Yo4UmDtC3z7dxGnw
2ijYBoIHoVbljIa4Z5H7cT1KydrYKsXRgH/agiEJqrnE5OnxzYHNQ5jIhj0CYJ5sL1kwVHOtr4kQ
ggZmKfpYMaP9bcnQYGE5qI5lUIYKJhbQ0EvrK+9mvHoV5DEdT9/8BiqxqT8uay0+mtpLiwX1m52i
fwO8iVqJPAmG2m6jcuI+F5TcA4A9Klmd0Zuv+tpl013Xk1DwUzwkvaczOoXL3awnLPlIvCiICE6r
8bOuGtNZMd1XuAjZmb/+ndt+GkzkbRCn6KVJnvulP3X/FIEHyQB8wh+2L/jsfrv9v9p+iUQDBRk+
sXXyBEL49/Zl8lKjqsMvranMw6be/mfbD6pYYsHCUOD/cvdeS45b2bruC22sgDe3JAGSoHfpbhBp
4b3H0+8P1UdaUvWJ3qHbDmVIqkoykwSBiTF/O6dr/WJ7/mBfTFQwpoqm5V/cyz/b9v+qYfht3/+3
lz6/vr9urZWoy+opH/rTkADZqQBWDqkANBInEicXKrE8veqZ/BA0fGyV99JNBBbF1VlVPX+lpeTb
CMMEJKonzbppmU0pGPruMtIWonRn4EFephU6c0NNf5qmRUA9+ge1kyZaTOf8IfLnvbeyU7GeSKhb
XwsNfkHDOrxUyKHv+vJSq6DTvTig++6kduHn5nyLojJtzN88sfzJgqlZhm30KjCHe4Xmela7LQwS
iVFAR9K0iVLCx6Ve/xjJJOmH5h5G2PBM8kcHNCONx/UbiOBgusoC1xdErXjDqbLSS1Orb1Hc5kut
pSQhE4iN9b+kStv4/gVP82eGQlhqCauP63e1Tg4eJvRK2gWdchkk3e7nLgc8TNRpbsSYTWOk24Ju
HpNOd3KYADBZglu+WuNeUMOcwhujpzupasVYbpVryRSvOkW9cmMgiRD3o4ckNmg2ucfqQNlL34AE
Khrdy2C9XUn0sCcdy1TfKvrMMFtKUxENlPHGimQwr1GJdDote6TVI+k7vdtE6vzq90GmYYETy5sy
eCdKdE5Fzk2pVZdK3J4VT7HBC9FJBCvZGz4qpdmIXfZorOYssjwKQ3Ms5exbCVU7TcgXyyYnMFCY
Q4X0VCVo0cChNt+TGqE5rkhNuSme+tXHAtmAdfDQRgszWOe99N4pM92w6FAOKOJbjQw50AjV6VMk
IZQyGzErI9xKre6S4JnynF1dBqtKFG2Zat3UKs49cgNPjKnrU29D24r7XOgJWSvPrRxvpaLe1dQc
yYO20dRkNyQI+1qCB1uq3PVERr6lN4Mr90G8J2dCwUK3pCHYGcq63eYlioJYvKhWlLiJpRA2rJEB
HdEgw35I09q1p2HhNqdSMElSq8lwnYZ8OQ7QICr466aK6MKlsrs85oZ0lAiBbRi367mSufOng+jh
dgoHNkZiqv4M+S5oz02JHkUvUQG0s7WPAbbX/K8oCyk5ygWnNYBk0LwkPwXaTIADOXUs9ZwJh7r9
tqoZugiIRpIWUUSIEGKm6BCL74b/k2SnMtkao2vBRTQfKn3k1i3q77rsUofbO6awa6d9XB5xMR8D
g51EQqUA4khOIJNhkHK3oHiyPBkPqCVWrmaWTpFK/r4OuE8OERnVtYmEQx1fEORQmYQsVArEW1Rx
yx+DnjFWKuUtcXl33tRa756iSsaYT+IVOSwwhdRn9Z1y7DXDzib5rBf6oSlJQEm1a1yrX6ZBrFML
o2eZG4MMoYhiK/AJwrClfae6VsSpH7HP1/tXK+xWagFzGPjNReKG3xjowXR2qUMyQTjWeO1KwL6S
T2jIzB0ebWS61FhMBknNPWNZOTyPirmP6nw5qC+DT85X/vAk48ojiFwQj4WJ2T7rjYc3ejjvlTct
iY/62B4aLXoNC+HU9cnFrHKG1Tzr7MJrw3XVDj/NcJIKWqi93qLvd5w75XvKFV9qOHoEZCRZqVl8
SxO2LyGhMAsg437hd7j1as+8+7r/MykBe15aoSEypk/8+6yzMl4WjPtmVn7/F9/KUYejLMeQBlws
muZ/DjrSVBmF599u5f/+/D9v5QjaWTz/N/L/L7dyBeucrkg6d2x1RuP/91ZOLMo8GlhA66L4rxjM
P27lfAspq8qnB/Y/9w78EwTfMOEe/n4r//tLt35TwZtC4Q1irUVnwYTM0XGTeCvPuxIeD12+g3tN
TvmD+3uN9QP6ODpJHylAFc5uqvR8Nu40xL2AhMr9QfHurOZSvCxePZaZ8tjXi2ELR0YJ6oK1gEhV
AnYJ5PJEl40LsFdtrcTMZWfZvCpf0yvhXXB0IAIor5vaRn7vvXVOSbivfAAhY4X3SfFSTtatLJ6M
dtF9xj8GnlCyhCEVRKfM6Ax1vcDJWdUhVMGXnWSb7RVa20kQCCi3OXTVVo3dxNz6+k5H1IhFiUww
bbbK4nGtEErp+8a7CiEZ0xuPbatPaZyiHSp2fgB4lLiNK61YY6gfNHSSwEuB082MrfaWC5vkw0AN
Cyy9UFSsYrvuSwN7eCi71iTMYykCiF494chGJXOUnUJMf4kwdBZnWCN1PTVdNTClj54p50e+0WoL
MqdcgTibHesMMANhuZr/XqCjsjwXgyD+8xfi2KVNd9b9ZbNNCBS0xf5Qr8nbJvLxIXm0aPqbJDno
yqKjdndw4fwzqlZF1v+PjHy+ZzQliAt6VF8a9mxz7s8Ft+sopkIUQhkVWNVe+E5aBxP6ODiigVKA
6rQfUosRoibJbTKIiV8F4RJePNIdr3H9O95w0H7PlusZmcWxQNGsAfZpKVtucUgsmN1UfcOs0FLn
0G55kZVfLCIFmoDY/TayXoamdAP+rlbPinooI4xGNNigjDzUnEzeKhQ41zLY1BneZP1ryB73FuUs
osCdjNaXuaBeKkRPGwgI8f1H6yk8dZItGWzTWAqpfiPTmbZ0TpnOltvN2O3QgoiDE1cbhaII0eZ4
mVW51iB5Q+2cR2uNy2QrXLUr7VjRAnR1/NIRSciLveQ2tnoDez5W4sK4Js+4s4MA0TKPm9+/Outw
PBokXjGmUxe8ZJ5LKXLGmBctco1A+SUALVIMNp0prxQcZIV8AkIY5gpgZIHw9aXdY+8o5ixC4TJR
6ux0/IJsV7+iFZFP2QYY5Qo1IFz9AxHw4VqiTGqwJTt8Qe+yTe+vWN+A+NAAa4dsoxy11il23RKx
BVvt5Sftio4GcjkVtmE/71GdAPfGDsrNkdCJ9WbcXFpkJSTbrsrCnfGTcmFtEf8+p6fwBaPbdNBo
q63WzYzURruqXkTXHlSRIefAOHudQBOn9SxtfuY2Wn2kh3htLBsb5slu3OkK+HUeHcWuIRgYphc1
RkyIRfbgc+yk3d7VPZGWzzFgzLCWQUexhFffarn+wepqR5vXckv8YnCc1joNFoiFBg5JnCz1e0vT
03laK2/D8kGUOS25a/xzCXIQ7YmcTVKJlHV+x7QGXuOoC8qpQKrRyoLu4PDcxFvFlck36Hd55wTf
HsjHM9lN3G3zD1qFUhRFXKtf0ql6YY3aCnf23k/ANcadzohbEmOCXGCsGcJl996to0v5AcyGXVdc
tuGy2iun4UyaQEObr0ftMFEDXDSbZq07k/3+ntjjs7XS7cZRtskBqw6ZAiMG5WN3LG/1s06dwk+9
yw7mhrOjPqPjEWftqCAsEt4J7vyCSEVeqHgd1/obeywKN3Snbl21uhTvQ4Os6kZXFp7BaJdsxr1Q
MKMuvWrH9g6ZBSnmYb2r2IkZypEFsup2YbXTrG+RE4sUcOWYdk7Gwo22lZjPYHAzDrYEkwWJsE1Z
eXC/oGpGtroEdYz8bwQutXLytYM6fAYJVcZIigblmCvb6Yt034TICEcc0E6cZNS6xPiGvAGsrNND
2XM5JnAdGufXtOrVWUMUHtSv6Jm3Toi/iWaojp2GFI64cXKuTCkns1gmIANCwd9IwsbaKt22kYhs
XemJnUnfpPnSy1d0G4DDnhVH4eXMY1tzntCmUhgdOsmwrlAtdVudoBfCwt67rj7o6rdsXPL2bEhO
1b0WAUhefBflB+UztH6I8+EHTipZa3kYq9/U2fQvJ4c0fTHphdDdCSiUr/Z1imxZOXGAuIu16ba1
+NAIEF2iG8qR7Rto/C6G8QQvN17hWxtUXN6SqlLpNfe4+yxzQKf6FKqHILJ73qgwk8zGXTlH6nM5
fhqvBd5sE/xIvSEv1tATZWjraegG12qrORyir3Z1+i+m+b+yJpnYbzyQaAaQW8izmuM/AjoiEMzf
p8D/n+f/MQVieGSKU1TTJIUOZIYp608vJNgMEgU8mL8CzzVkDH8AOspsa1JJPDd09bdwPEZHDEo0
Wc0YkG7+s5wEyqB/mwJ/e+m/Ipv+ogbIhTj1Bk+Ojtln+K4/iDAW3xjRhpKmHVRrIM1clNgfIWxg
LUnyZseH6YEWoCUR5JylyHANdu+XcV1A8fBU2BimtRyIdi66QOr0AOK2NuacHU7oagF/b8ulM92E
HT96LhHiB03Ja+1qnpNiPf6pXYlvjlcClm9Pul2tBATwTk1akEUpSEo7krFR+w0g/Ac3Wdt8xxji
0RpJi829O3dfuAkjVskjiQ9XHCIyNCGhzhST7zTkhaq375QYHg4NJWFt9brLD6epXtdLbp6L7gR1
usEGteqv/LM2qyMa3RAU3YIm1h8Y0ZeywkKfvTQUGpBdTo7wYCcvZBzoTLi1ixp3XLKwQWvpxxqP
YPLS5fc5L33aGsb35OTvxTYnJVjcEBVOrtSelXZhLapt/9RLh5jAKkBXZIEEm6M1Xou0AolUMDX7
3p5ZmuBMH7AqrQmB8CoghwNxtsmLN8jL2RDjyHM3Ea9rJpaTNVQCXJiqrxJQdXVZl04AK1ot22Sd
fJIrIO5RKOJJR3I3hB9JymdlC/Uq8DYmwdEfxB5uss/goGytcDWcGOPTxaXfmMQpFARFx7GLL0Cv
+Py11KYAyEiJU1AdiIHqC2T+FYksHFB58RKWrUfukdSFu0xqtgEeV6+8agLdPfNOgfn13B9LyxWV
FYoFj+z7CprcHq4tVlZcnXg2G19i5JLeEDIASBHR99bJW/lOzOE7szN3cUm7KL84b6xYJNU0zvjF
n/mJ/CAGLVLUvzynPw8XiPX5Qx1p2VLt8oB7COzNGQjvZwQF7sItxKrvYKfDfxfviApHjbD2zHN/
1a3lpAB4wcSz98B1RI7IIQq3+Wf50tI0wWCeP1Wch+bN0lc6Fioo81F6yn566alAAUnEoBOHbj25
ID/ItZWNF9vhtG5JNYR2cgqRwLJjdWs8VHuOfCKJCmltgCxHW3TE5hQX46AgqMQhQV6D4Ki32mL+
i/fEZNySH36j9oZBC1UzT1BjdCFL6aJlR/5UIX5Cz0cA0o3nElCotGsFUw0JGrR7lav6RXjwa3nQ
rycZB3774TlZSDRy1k79ArmMXufWfphv0LDGuf6g5G3RPDRaosBho4PGFcQgyKBrEOAPlaluAyTh
GhVUTJWvydL4MTimLBo+aYaPAJ5cfo8eiA0V7LVXTDHWa/JIDj/Z94riLHG+nS+TN3GDA8SlCGcj
3vhgs41mE7cPbcemAdAIxqriMpOMY8q8Ou34TKAViwlNqzi7qsTgrWegMxYGqkqbTtf0xXiwJdtS
0HTEYOY5nCX9mbMsIeQrplPojg4kbbdydk/mbdlsnroOl2aB3HyFwGG4ynyDsiN+WUm91I6kKp2E
EoY1Wkw+ucc+ugujMLaBdQO9j57A725IyyD6KLoiXtzbUzBzQKpg98Fbd+FvGXmNpfLw8EyTqM4X
/NAaTrxXbOQKBttHxTa+NTI05g6mYW1oe6xrAmUy2Tb1Viuj260q5RnBhLxlzFib6KjZMQbzItBf
sA/w81DSslLRlSeunqAGpc+KqhhIuJasKNYs+VC5OM6UB4sEp8Ca/grKUmiNUJyRTFD09LPiAtHE
dOBhHgUynJZLrqtHiMuHIgfeNbUXQrDlSeknIRGx/iAylLdZsDOQDrzDkJB7Tgi8fITl4GYg0KK7
8Ib4hZXLf3mv421YjzceBZ/J++ZJBVEpdkGl7nOVwwzSfYSUQLiIDpruT8Oda3OGNWWm68SOqNlj
V3KwtnqMCAOp8jPyw7kdF4KxpFkDsHUF48vsE7ONRBeRMuNZDN7dXYlJbKbTmCJEaSmYTxP0Kjq0
jXaWDXbM0OtvosFW3KmftVfzc8SVh//iB29cch2eamZktFrMe8Ksc//uNvwPfV5SRwzIYbaUDp8x
zoW0O2AkhQGnb7f6yBgg/QWG82WmnmDGzbN1zUoaPiQS9m2Oiju8pZ+cH3zx0VduvprzpuH2kpUu
onkp4Ti4yBM+n+7SqbtI42OpDHqrOOgcTZEqCdgPGxGN9Y34Zrq1p/8zGDmYZKFFRy4hCdyiXxTo
Chb+GqyB7XPZzgPmAqkVX+l1JIuULA26eLsFgcp8za2D3RmEA4dZsMjd+oJdIHeBHZb41lzjI4J5
pkpZ26WXIaYjgTs/Hvpt/tOy/aQHKIbbnys9WOfXlF/AQato2aBOab2mdBcOmOL2MNnmjaM/6URD
Ukal2fQgishHuAJYaLGEPDhjetpMPAcUoVyZ4v6XTIiSJaRHnGScivIcyTKh+6CJ4kCXcIuo5tKe
A4sRx4E7QTKG1Y9e3bVwwJ9sLYi2XQS85askEhNjuNZPtGlyrtP/5t53oj91jdBcmEdc88p/Jjw1
bGN/n4/n6NDfnv/HfIyD/y/WMIVx9s/5mG/puqVoOMd+zbp/QUkhPEUd3TEuNfiP3wjP2cA/R13L
JCDPAWP/IEcMcPW3+fj3l/6b3Qzib2h8sy1PUUEVdl42ewkhb1AIFyFBn8CwOzX6QyrYe5nQHjWW
odKiTx3FitBnuyyJVq0WnBPlGiW9XfScdEX2iPuv1GcT2VOpEjbkAmhCvpebzi5N4ZqM8p5U+VWu
mg4BJK/sLGxdeh/9D7hRFgJ51bfFs0VJ5SBb96rocfpbH00WulVEBmXyqiaaq+fDYmho9oTirAkx
NFqmOuVbCOS72X/C5q0i0RXJXje1Df0sdiczw9Q/HvfDgvkzRp+Z5RJV8AFqnOwl4g5gZdqlCbOl
Sh97jj2r1qFhtHSVVpCjXdEsW5QIPatea9EcEwSbPok+vQRntCg+mZaHfTZ1zDjzKQ+qSAI5DlX4
UMsSozTXsWxN+Fg1zLmedKjJI9O4p5tgW60QHIgRh2uikkRurgE9EcKwGvrhQLbwOqmraxOBcaR1
sp88xAtSG1KRp8ZU7EiQmjiqiakTHUn0kfiV4kad8ElIofRZd9wPxKT9lguW1zwWXsK4x0nun0c8
z7o3XVLZ3Fr1sxiK+7IUlxUx+uNMcPXU54Y5mdX5ZkolBjVx3UtHLZaBpJVlpgjXIWWwSK8+/paI
2LdB11ceg08RG/suGi6CMQIbJBirxH3Yq0iNGYXNSrBlHYO3rsAeG8OpNsw3wehubYhuceofXgJW
aOSbTiTCK+/YP8EnRdGt91K2XQiJG0RrXh7sU9DQlIjG6kfkTiPMOQRJta3pEg0nYxdY0UZPKQLQ
6YrTEZEg+h6t6JyPP22Ovrsx1tFYIKmizWSiRUP8ZJO6KBW2K1V4LYxsZ+REysRzIIy20gXv3Ggg
J/iiVDFENCtvVUD8ypI3KrlhsZ8uk6RB11KjUlMat0/fG9DscIIv1pa6SB2ukOxzHIQB2sFOrfe+
2qz8GWAtvIfBdJ5g9DOn4EmRx3WaU/SUNRrQc31QjcBWJuVoDjUDY0KqaLwdImuRRhTw6Ww7247E
KB8feULF+QAuOsfhkgjVWHYghat84sNEpGkR5+3TAjP20ge5gRufUFzZPKlZCoLMMEOzukF8MNHw
HBGD+2q5UFVKmBKICj4LGB6nqZ4DnPSz6dHz3jtFIm7Ac3QzIHS02Fq9uRDCuQ99OMeBcqt8Iu+M
bOBjrZLvuIkPfrdPe2OnpsexKSg3HrcRytK8V6+SnF7rrLWteAKJVVO7thDKFp2by90miOqLWLBA
1OQj865Ck6PiR/Yk+/bU+S9TTKgEtzRRepT9wMzQIIwDpMZ5Haj+MkzY6chUAEsMLkO9tsYX4C4h
PQUi06IIepsL5J2TGkaCXzz26zaJnAaBV2UymnHqSzoqRalDRsCB1pBUtZYd5esRBVUetLs00+w4
S9ws/QyL1ygKF4ryapDZaY1EkrWKrbLbyAfSfepzlh40Bvcw+IzY22ogu2pcMJWbJXDoEKwsIV6L
fnFu0WHoWe/0hYWxDmla7eEvZ9YpUpgLgYMz6eEazs9OsSlOGSbNxvfY2RGyvjST7OgrySsaiacm
7AhcTD8NZFtdriD0q48lxGvsaQjBjHwfev4TNntROuT85BbrYZkUNuoCxKCJm+NeTPpo69egkWMA
PDeHv+fhZmqij7bz1nRsUJhDOGJX79AcsFnsFx7YG/0dprX8LyZdVZ1cHhFVEk4lfOP/kXSFBp1B
s7+Rrv/+/L+MEya5otKfgNtfxgkCgRhg4E0NWmbM+Yf+f3CbKuJep1NG1EyJwkO6Bv90r/MtycK/
LuIiIhlI4lv/YJyQfvmi/tYug1FMUhiiSBdSoXNnc85f4DbfSMWmmlL11GmV9tFpVIhOU6qsG3FE
j6uVvrrWxuCnMz1YqOo5oSROJZNTrDFlX/uC60Z9AQcht1Kxpz4lvyu2zQxRB8G3ct+vBOM20HWS
mbdKfm97ZYUGlzqWXY9cRGAXrISnVlCucmzYsu85cm7ZkgxJgdlSawsmaHmtyt+9nruVh7S1ykok
hG25rhONLDMAjB47sH/SKxwiAnHWQF9exUitYpVM2E8L2lZoxZXOpqg1yaCs6pVoUuonI6VWvguh
fUfLwWY2V26Wb7r43JxJBZGWuTKUcsHntvW6dKlMT4aR4E+1rsLobYQeBXNBypE1HjuhOxb+cC6q
5FFTBjqMpauK9SplNSvMJz+YCBAm1WjEH98heEazVMBotwbtZp217hIJ1KTfCql4yFLhY9DLeztU
XyF9N8KILR3zSAKW1pTGUQ3rtc7UJ5PjEWfeQzHz77CZFUDXKuP2XvZbD5ZUEEg2lHUS1YdzotN7
7hOGmD+Upln3xITL2ghIKLtCRR9sOgjrWNEFeyoDcxt6Gb4lv5cEbnVjh0GgYquV8pGVWvqhNByR
/+JVgoBAYgnnTicuTFNiMv8P5ko2Eb9LM/79+X+sEpL1P2wqyKSQSBT8l/7iT1Ceb1GHQECYigyD
i/XPVULR/8c051hhNgm/BxTyrVmTMWsjcV/K+j+SZtBBxVr0d23G3147dQ1/XyZkM+mEUgq94xP6
gtUTanNHdocVKTub4ZSc48phr5x9gjJPpwJ9U05Ie/vcX8S1blO4qT/ol8RYUbnjuqa0l962zcM7
0KsGPonUa6VgJafxzDjiXVYWX5cv9Z0kF+LvkhcgetB59jUdyEIA8pmBOPAga+YCZvccxL2jZPeJ
dDw8zmF047F0kWfpacBw6T+zhQd2AuwHy6fLUtOpC1cOheUyigGaRrgeYM3TrbYnXkzb+8VN2yef
RoB8T3VMlIBWr56lt/S7W1rP7DAqG9x8I6vUahlO9wVe/FVj8XkPpDnTjP5JEuhpKgaHW+eLtxF4
oXE4MGpO7IFIXXOzQge1KcBATCexWc5s3c5eGF+AwGAe6BItu5057XAPUUVzm74944eaz+LT6F+g
M/DshBvk5kQzuCDjcBnRCyCw+W7tPFr2Ygp1Fgz4RrAnawqi4hdi3JRAlWCT6DmRdRYlXYtrwdvj
KUf+ISvrjELK6XN4wT17aMh/JgqVXDR610EMqZiFkyhXAaTAhvUVzgV3N+DgHcx6PnTfM8/RX7sz
Ib0h9YIBWyQcOOMWxH3mYzbe03CrRTIvwGiMesWhGY+pvhJVdyolgpFAUCOsFZq0UVFQ+LQcTVta
J68UZPnQFADrwlMtH0FCPxuXFoldIs4tt/UbWWdufzHtcQ2WiG/KCDfoRZdUg+cbmGHKctW34kV+
43Wv5SMvmP9y9OZmjpm5sBYfBQ6ecsenz8sEdySY0Z77MoZXa/8L5spXwcK9/VgrPp+8CB0R1p/3
tCIw/4uTrHapZRX0d++pEkmNVV6IoCP5UtuTcHeipHGJb2+OLUJPab7DAZFzJ29S7HIcKEyHs8fx
Sb6Pp1G4YG0YLjqVEuk+7W601WsQPMqhflXMDqiojscV3qg39utuZiv2SLYubpKt7owrejD3r8NT
9V68m5/Dz/Dj3+fA/+h9ciu7fYmjfcX8eiFIGb/ZvoW1mRu7p09FcPDBch26/jG4m2tzPV/SH8nq
SnXa4Mp0Rlrr3KNpfLc7HN7Qr54Nb1vN1j76CeFNOAkxFZNTUthkB9zrV+QNvfjNVrxcgX0D5mWb
s3IQntD5UruEwwE2BenSnXCUJHKlN/L3dKLX9BPvEWNHSnfVu773zZ8huE+cyPy1wAHqfmkuTCoN
KrfM795X9dqcZX07RYlj9i9Il06nEG/nsNC/qg8MmK+ceF41OtGJNAlSY4pKxtJpWz9evBfW3To9
mxRJID823LzD/NOusTqQ8aAJdnwezY0fvevFKTE5tJM9EmfcTW+9U+81l2Q/vXFHxGNoOsIrsIt/
6H/FVU8jSxny5IVR0Ehk1y+E4cXt0rzBrLTLEKRkpZ/wbBAirSxpq5g/HMqiFgWYwKP8NBK7D+32
a7yXr+RTDccwXHvqctT2RvasJVsfhPYoL+RVfe6O/dZMl9I7g42DrkVwi6tJTtoricKvw3t5T8+W
O/e6kn2MD67e5BbFMYdGuRAbQ7oFf2OQ8bfyu2WzM66oGIBZvRWZLcWckgLSipBh4sIjm/4oUggN
1+ASTehxEClN/cGqfSXDj4DE6oQbZONt/YdyVXbxhUBVV9vLT9lddWEFaxIRNy0JOiR1sdhy1qBb
eR8SBw++eNHI6iLLGsmrspGvVFld9LdodIyT6s4emvbYXidolHuHboPyqYV3AOmKJ5brlZosMrJ1
rhS49MfkqwENWRb7aEvq3F29mrnbArlTOL+XCWtbpD/Di3kRTsJnfKWm+EWiFoYeGC7fweayJedI
Av2gcPRsUHWylfaGE+8yfFffCnLtxfwl28oz+24kbdI+ORd3+ad8j9/HBrbBmVZveGpRlvyCpSuP
PfGspOkQBNZ4KF9ZI83hQJqkv5DVu/huPdc4o7RD2wPdWHH41vaQLM+5YLc4p8yHjCo2dms8MbNP
mKVi0b8X5+I14ERF+Ni6EydBsulSJ6sPCK1Fc2c12zjd6ZxSKTE96aK3TlK66fBDc5HkKzJ3FtTb
rkyWkGpDHo6S2zGpaXMavMtlRksaDTbQdstmP6ze4Dk2+qXVHMngSiBZp2N/vvLfG8hJemWh555G
CGCtdXNkUTOefde/DQGovTqR4njG2imaB5V02yi6EHYtVxcTamQ3Y/4INVEHdmTLO356MvsjDAp/
lODE/dVc92ErF+ltfd7vn191FFHopzaUVY7czwGByGhQn9lZt6zqQbcwq7VUAdKzPU6dBsddvq2S
p9p/qPp7Vr8PlH6UVjMzFITxLqEiWMV7Y0lzL4qqfiT1l6qPLzOwHCMlk1J3huar+BZxGpG1sFTs
mSl7IOsEDZw5LiLpqTeHGlMej8SdCTBun+jZVHEVvkiH8GVKj7A+47Ya7MKl9QZn1nSgsXzHzTSD
ML4ooZs74UvhStxO2oXd3r6+xl93ImCtduawhjf80etlKadL6FhuZcXyQZxgNF/gVOsq5NBMjpZs
Yvns67ZS7HQn/bJKcnCa7FY65Kc88VrDF+pgeG2VE3o2ZeFwGyjMR14ZqzKaV8tlFMltRirEhHMj
eck9FNVUJ8GcrrJPtD0cKqYNJBDDSXyb5RT5JhKgHimGR+mWbgRtX5jKirZ28Y3hasKg/lKh7F9y
WyxWtZuOc1N7is4nN7nT4oKFYtFIRQfU5EI4iFfkGGdmxXmY+y/eVcwRdSSQM9r/6qD9f1AZhg4h
8Tfs4d+f/8euAoMWqeYKEqJ/bQ8QXP+xq+BbCvVq2LfI6zPoN/nfXYX5P4ShQ3BoqHkUOjLZCvwh
+DbZiuBHESlKU+hek+R/gj2wC/l9UzG/dCxlczwfL1L5DXvogmRstM4fCSPuTog+rN2sgAiPKPaU
GhnAB0hsXmBIWIz06pQ0n+wBrEx/MzyzoS6R0aE6SeEGWmbt7EfJARUvjfITQc5JyVIGgRBswXLH
0Q55SKibGF7Vb/qDTjqTKHkbxVeZumr5jQORaDi4V0iKfvjQwg+/ie3AfLAAtlOzLoKVgi9aJb07
fafpGSPQXFvhjASOkCmmP2nzEknRLkIpbpEIKiYdRpzGSTqrR0f2bpg6/Fnk4eI4v+jFc9DTM7IJ
in3K1BnNt6hkIj+cFaNmVAuZRFFiG8anRbyFGnXMyv6qC3vb5+Ee9mJBsr1oN+G8KQlWQjoK4YyX
NVwG3R6L5Ub4EZ0+u8rjC6F1eEzM02gdgpELGjT/azxDqyTDVWieyOKQtzCiJOGZKzmy19/nz+dn
E3J3ofx4gjtLzc/h+vx5BqCMm705badPyNldQRBEtinQPohfHSrLjYwMxXDkO+TnbJvbgHdAC08b
EgEGum9DOXdJlWXiu2v2dFwjhyFPl8DYecQXio80RTnUPsckemrNky/uzObe69rKpLUNXU1RrIWn
WQ8hbu1+hnb3lA0bqsuvxMRVsSxlIvTUqkThO0slaJxJpRsRGnF3g7FPd1iF1lq6096s/Fwn9Bdf
CQ9IzCuCiQBN8ZfwNNA8yXDA7/OHK5KVguIcb3htcBbk+aW78K9Z6EGo6VyoYYq3GhDXVIMVDvjY
MD6EHrNShQxaPEU/qnJtwudKdK1vYbojoIDRKR2kC+hNmA2uE+Gv/AW0ObWWK5Im5l0xPLqE+rik
+GXxCkF8nQ2MC5rhlgQ1Lh9o0VcdibnmnUF+NfdYIsMnEy5+JYd5+YxA5XXO5dsZNgL5i3cjQ44b
WEHZfUKcgp2RHlE6zRM6hfmEYFdxFez8kS4Bl5cUKHcLWz9x/LjV0Tcz8GRCzlBMb+Qv797sLLvG
d01Ly8L4ptfDju/PA4E9HHFjbTrBQnhNHYL/lvpnfBa53ZLYe7NW3rJxyh/zkO05S41TaX/9kPK4
5JXLn/KLglyDK50j7nAZzK5rNnFfFp5xooCPwWZAo13Z4+k7vjDv+vy2xmaHOPe02XiIVxxJrmLC
jtMt/nAyKhhziHxdtBe4F46UtAYpu4OVE6iLbXrcNZRwKC5D9w/1KBuSnK8eNtCFYVe26LyOc2M9
GsAzd8617+TPfr5SXmMn2Vhramm6dY8qud9PS2Z2HSuzug8uyM4Dt3C7K7mTDOTpl+9tkyPGhFv5
Mlz8dXxITqkbnazrtC4ouNkTZ4d+Ptzqe2LLVhBlJ09cIi5YkT+Cil6/SW+TtoAAwvfH4Yns7EAT
woZ4yMXw492sQ80h0VCME32+6zflZp6b1UuzIi80t81lu4udyEbPY5u0v0EaBCvhTf7EmG1udEYU
woyvKOc9sAq0XG1fLuiL9dihNEulJ/dyIWzkNcGRwo34Jck5/F/uzqu5kStNor8IE+XNK8rBe4Dm
BUGCZHlvUb9+T7VWGkmzMRvzOtEy3VKTDVO4de+XmScjSy16hxYNGA2i/5AFtyJF4HWhFzTqvKBJ
pUwt6a4QVKOsAaI3Oy15nlc7McUoFHj9Hd+hBio9wmNHkDw/c/IVq32Pfe7+DeRgxFJkOpiAtGsR
omfa3el5Vq8U7sCpwuREyNuf3DsFFcgMF+6w3j3ic08XLIbpJfEPny7ME+zNss7uY1IvIDSCcMFf
dwgA5OWHhRwwW1hQpCz32+Y7J8Hgxa6wDrDnQN0QpfXw9HoMba5wfJU8wdgpiU0HxBT4OWpbjGtb
AAxTVghHZf2DAN5mK6ZROvq2zC6M4D32zYpeGmozX7Gbzi4z1w+XlQthKh5OWnqYjWsmXVhYQ/PQ
yYfJac5SXn/7LzGqd1oRBdI3d+5bbbPjlYGyF73DDvn6L94aKaTVfitNww3NtuPfDVyRZf7ugkY5
+fvX/2lrpCgE1BlryqLxK1b+x9ZI+oegYdWQf5NeJgPIP2UZWQVwjFyD1WMSi/65NTKZxUJ2gzUM
V5rvp/wnWyPJnGLrf5FlqJ3jMWiqJJLN5++/zltncSw05eyp7wUjA5A4a29SEdbHeKaZFMZW0EhE
hYumU1W36XzA9TSVbPDB4AD2pcAddPGzudc/RhESO4koL8GhEH60Zr7uuly1ux5J2QA+m+mfbaHR
e1lxT1V1/63Wyj0OBRZCtfkxknQlpUDB72p+xAnSsaECN9EqHSmZ3KdYQYuTlRgBjYsmkcBowy8x
kwZwYx238Sajh1GrIbJ3ibGXjWyvJvTBSrP0zR+l4ja7MyYR5Sq3slx+5EKwLsU6RRUp7Sx/HkOJ
RSgjr2iLFUvLmFd7s9OWSiTRk6Di4iqzUCW2liyqAXzHGIylHQEeE0Ph2OvlT1JFJ1FuXvOgG4BO
ZEs5S799mV/MGoIqsnHW7uoKde7NGLpF36QEO/IKF2fffIaxvNXV6ThWmwBoEr+yBW3miRiSjaFX
mRkyi1ER/gf5udIrjp5lc79IvngnSsVMRsvNRTBRTGsfB14CeYA6LyyPXK+ETtR+wT6fecOgbIzB
DKHYyZ95rH2bJbtX8y7Yg082Q9IojxiqQqXiZ3gt2in6a4wmbgxE6aFlOgaWdWYQWW/0c+obh06l
dysUAY4Rug98xKJcOwedyKaPJbvoxlWRsemsTGOelQx62K1KnPOqbShHx14TFn4c79I8r91RF84N
gG28xZyhZz3D8Lhrtpky2WUbno1RMHwseFRVs4nMYF3IzbVSQ/DSIcMNYxjWxpNdr2gy/iwABhmR
HQQ8py4IVhBRV0rk8+K12WLoDR6aIW7EJJSWUSexJU4zKkdT6PNlahquMOHHCI5LXbtoRuJIyexD
MqZ52mTuDH2FeIn4eLZPMIF+uegU8eeptTRlJK7St7uSSUvZaUz12s4eQunaxNJbNwQLow2cIaaG
/amKD0NgjFp0VpQbNCO2MnNHnU2YLGGuHuQQaQDXvtmW1CZE9P6Sfj5UUgExYKbumkp7jwuAXoOY
uJKew8SLwvciwwogh+Nj9hQ+BAGbdWJcuNIMMMY0XJQR/8jCZvcEzdgHiVeG97UsxXhK1G9NhxLs
341t10ezRa7hCbLCmEZIHh5F8/646FRhpxkK0NYRm/jdaAS84sk3L/gjKNhXgMk2DfOQZQableG5
FEWRzGlGgidM3jqNM39AVp7kZS1oycYsfHYcNd1x4cwsmGk/cwaddURHWTQU8Gpn1aoVk/7FV/uN
gYqpZepXqiVr3RdvsoAfU5wBnBC0dc9NTJH58Jea9t605iZuA4YkYrUuRnkC5NQnWctOmaqvQ6O4
tKO2r0uYwd19iaI1nXXkRaFqdM4Tf8uYXo6z6pjGUmzLTyHa1S2lWMf/3lvilI6RaGkXKBGim0z9
99MC7hv8hj9PC/6Pr//9lkgwSEezpJFdBUXxy8L4+y2R/0VrEQ2qv1yToPj/uCXKyj/IKBEXgr9P
XH267/0xLVC4j3InJDcuT84Kkjz/iVOBu97f7ol/e+wGT+3PVoXEqNMg1YZol05SIGNd/2a8Z/l8
hhkZM8wPdxaSPsBEKD17SD8GSo5tUm60qm+NG6oT4yo7VK+iO/34TewYCbJMnRm//ZuNpz26HNwZ
yBEimmuev0tv/k5YsVV+vR81L9zdyVCoc7H1OogiK0pPTXOef8jVgqFtequomdYXwqr+UdhL1g7Q
KB9shaNxNCf5Tferc8ck33gp9gTGCMNrANrVgPE4z3W7ZQtIIem41I4ZRSc/7AUFkFsBTEb2osFy
eCi4kQP6zr3A8NpoUWObA/gu2hItQsAuy13JyYYcJzMAzm38znrBvJxHfRRfw51xDCkx9vm3uVfn
4Kge+p4/asNcfflcqfto2dKoenuuDPrkA2bpggIb3+kted+5taPue/jv/I6PX6+0AuQuYQJLQ89c
fy2WeLmSVcDhV9xGB4H4hMz8Ym6eKrzWh9TKpA8cfooo4HaYq3S9YIbDvP+0xmzdu9W4eBEpibcU
um9yfYKAf9TPRVrx5ed7ClY6duH1WfIh2FJK8qCQW3nPvtLd/TsOl/HpvsFSiGLRRg5TYebd+kk/
devUG9bgD+GyIxHdl+G3ETn3C1awbP3AV1Eld5hcU0L7rjp9e0zpLwjyt6LcRiAi8VR9zfKADRa+
VMffUaz2qh2bpckQ9CCMDsdRsK+sbP42plx0N1WzSHAr52Q9FuIuWzTzccdY6Cq/c6ROfqasy9MV
aMEDnMIvJHHC7UOoNz/qN+USfQIwL9atl7jhSnxJQJuWJoj92Q+eFIWgPEc2kqUV26wNTL58UxMD
rl3zoy+naQzlM9eAyYcNNIE5P8N4fpgc7anX+fVjUv+M8aDxL1LM88fL4RCCPDnxE9LhJMLnj5nP
xH9Hast0NVRllHFhy9BmweTCo/2KAdQcyTduPqT3gf4fWD3iSy6RI/uaaTc52DGbanVXX0vfbnn0
Vw2nLNR6/nYVJy4INw3n1ClX9yuqGNx5IMOciOoVAj0DZIXMy5E825n5cfSqLjTJJVr73CoZcBvH
SJZA6+QNj6uf8nad9dwxQZqmPXxvasSLucSpGS2jP8Xr6q0/DWeRdgBmX8uY7qm5Scr6YNbkKqaC
MZVNxvRcQEIQrNbn6YJvK4XHJ358nn1srvk1P9UFjDYDViDX/4AkK29kGKckix58j4RD7ipdlMxh
0sQm/3uSbRqUEH2LN4jsX9Vl9hgYSvCizfsfLL7lD1WmfM74tHev6j6/5Tc93vakXp92gVLwCx/7
VUovMyYX/RtX05LJ2/ONhqDZvFowxeKEztaNjjJCf4pTvVFWPPOQ7zlQV7wAUCMgJxzK07Ah+PRa
XAa72TSb0f2V7XbIiXv5bXCfVEy3DpQ9OysRBUlYMgrFuUTekj7UAflffUBW+wlWwkJaTPIFO8+x
xgE5uoVOKSO8ge5qko8r3mL4SatmMxmZAAtozUN9VVSXNZX+efKABCtKCxtYH3OQcFTCPNRWs9+9
bNvSIm/+K1goEOMQphZn/chaEh2m+tVuqbthOh+YsAn3l45w57gkMHaWvgl2ZRugiiy5tRt86SWu
dTt/EKK71qQ46M36uv+U70I8jTKGKW6vfaGzVWu8qXZkE1OxxE2eOyhXjIpS6/vBKWMOsqOD11Bu
tD2IP+ZKcPs8H2YF2NTAjT3DVh0fUoTuhN++k+wjJLUF/ShcBocYY7DTf0g3ALscMubCVrthgIge
Gk1P89ZYqxJF13MTCS2jbWxefqhs50j8X8oVBBPQUFdxzqnu/Q6i56uFJtXfH+OkONPU4cPasgZ+
knEdeiJzHWlBrWxjMZmydvmy3jROcgs+gt3sGF/ur81HeNCBIEoUDqA4Y49btpvw0N1mHgoS463w
C8U44ci4uco3ZbOqdsVHuwFSJkjz9BIe4ovyOtlf509qCG6zH/Fm/tQkbMK58MhujfPCcmLrVram
sclTnW6leqSCqIlaVNvkSCMwuTON8M+uvYwf4Zv/VjAMS3bZx+zIZc4jFlfSq0B3buKk+3hf8In2
rZwWB5m5529tZeGGXjbKoD5xg1BEcpQe2qO73V9h5e7PzbVlXYlZhOcj9VPSS/FtnGZf3E3pSIVm
RF5Y33DcwWygEyaKvJpBOrEC5t4nGi2IRVSWKhOJmuLw7Wf7mYJOmNzsU1QQZxxU1vrQUnN4yXbJ
brZtXbQD0oJbk2HXTXLR2BltSi9TkJYk5Uv0LkJOeUmOcAxwdWQcpA1Xq8kIBt/9MRzWjTF/ftfA
JYr1jJU+f4jHuwvDy5+fuBMVdyDW0+AfEsdVYY39nO1wdZfQqou9vwpg3lANTfU45w+MJW6xLG+z
PayxRfE1IFXLLshn6KPDhoGXNZyB4YwUss64WiApYRdsrC5QNmqDqj+rrpDSwFxtDc0ZoZCnb8md
w3r/GjCKN7oV+Brm2wzVFSAv3N7Q5nXpHMywC/gHILqzo/aYzkdT4sMKdvJR9tpXAxzjR/mY6S/x
OQgopd2jO9uyN81n3z52z/nPZNwCyQdyEoTyghaQL3oe0CzHd+bh9zWnTNjJJnorArH+AatlnZ+1
F1lwFD51yZo3OluZ9NexGsbtVtz1M88nyR1yWtvk1VrOPIUd28bJD+2FuAjJzIa7LBdIuZcHl7ft
1TxnG47EG32fLSXrnVvrKSrmYN/bp1U7wjEiDaaRNHPaRbtgCgr+gil+8oPqAvkaglVxNLNdjvI9
MofEZ0VdejLcCH3XswPgTx9f93AuAW0tSxClz7XqrwVxSVst0wHrvok+C2aZdM8VHhNhy+R9Z/8h
LYVDtah7uJ/mwOPuPPma7UAPIyRdUcRFwLWPjA+dJd43WU05yJRL7I4E7Yg3ZjzKnM8RfOpOcEBT
81f82h1ZIXj0/FeQFvPyAW5Nfy5DUEd2AY52ypayS5nt4u+K0CudeB/J+jdlBdfMOsMbBeMFB9YO
u5jp7+u3sLEhoRgbKp146A8Mok6xQINXr1GEgctNnhRfS9L0x+f4c7pj/BgBqcCC1pFVRmp+4dVY
pJ4nwen2rN/YsDTZijs22jLCheBQtctjgc7z9ltAWppymHDEhyn0CWE0JKsKXntQ1jxtGhGNBdFD
Ypobo+ZffHTAw0K5cMQtMf4tNP6Z7qLZ6+NH6foEO2CN781+z29dT6/f4CDlm7iouNzIfOZUWlZ2
sDed2ZasS1key6tCGNkDzMgWAUEgPoyUBWjzZtFu6xNbxQPC0/NLvaKp346LxQqrHMBl2gaCuWXN
Hc9zTvBvNlOP5OybJz+5mxxvfsDVJnanXNrRio4a6GAe0zdHncE3wKZXeVzeZ67EgOe+yp7vwlSx
KRleCPqq1hcxrpc9/z8zLKVatIDQvYw76CHI53yOsDtgKHDExhVNkibRXMOEw37gJWhb1ApMY+Y3
z739EuHbBJlDD02+oaJeBayt7aclXbngyMr3DZePeg0CIsKv2XA1mvX9NIkTgUN7BoHW6epSl4En
LmdrnSHP+/OEj9Lg3Tk8A+t+bLDHVEvDE19nLBSIkwgCZ7Y71A8NyLS6m2xAOS9fzX1yiQ7dpltC
j13RoxQDt4IjMMm4FfYzjRYCDnmMHif7CbsnZeI62PwV32BxcXA6dS5/ork0YFOFrhy6bb/MSjZT
G6wJmnoUARbhTqP9gdw2f/1EXE+vXc9NInvb1kA/GcOpO6QqZFUGjIbAom/Sb68vVeHSg280pnum
1wGm19a87LwXOl2thtWjIpE4iWy6uekw5N1fUESPiJxvSt5GxJfP8iXawoc8tGt4o9/3Xf3CTYq1
qYFMA/2rRSgj0RTHtzBYEN8AeyLipQmgTbevic40s95BbLPSYj9gHHlyWWLO6i3xK9jI82hj+vCj
EzoR34l7/FDsuoN5IZ+Nq/+cV+7TwxQDbW9qaRoOXG2H8JNvMeG0Z276MttQ6u0wekWAfDE3X2sy
U864f3rtKlhWD/ncPOR9jGu1cZV3/Lx25XJr/aIivLJu+le+jj95ydfcYNWDtpOjeftiHmLJeaKA
zsMzBSoR6TMruxb4g8/RVTkWaLoJLU9zNEBTnCcb3DPzMzZNbn74PzQnolhR2/3gqsysJ9pMBDKf
iOMKscoTFv36B5VNZftF94ZzJreY0RUEyJoesqu/BxEE6mf2pZzil/CFKXXkJduZ/VwXWzqQnGhV
eeNzRbM4FwE3BeFO19pWuluMYkkSEKkmgl1QwxWup/eTGWU//XN84wLyP7loq194OD6ZgjNmbgMy
FqalPr9/wKAIW3cWOuP90bwFbDRgbASbPJoOjCaTcrxGfIbDzzsbTTzTvRcMU4B8ctog7ZB819Jd
Opz+e+dZqorWQvRElDGqAJhh5vNvPPVMgP42z/o/vv6PeZb5D1wsNFqT9f3fVqLf51m/ZXxliMZg
dhhd/TPIq4j/mOjEkoB1XpIkTcWz8r/uF5I3hH8FckLkZURNEP8jT72CjPRXhQd/DeEfjR+mJqna
NO36U/AmUOWQRJIh7fue3Y34bOx+6O6fTa3NzqRG5dEbhrIDw9GVX2PzVOd9JmvqI87Nmi2lX4VE
Ro2ReAe3CA2cuazOSNXN4qcsEJQNTXp+jOZuS42UuCL9b3FNApVSgK66xsxYaaZn4UlnMDtzPpND
/K0kEMtVkLR2PvhfgVAEa5wZQWXXLeYVPRov3fCsgbejVkYVwP6GNbMaQXfLlCZq4x1jYBxorjLk
7GalKAX0O3ai9t98dXNFKwTKpvInJEOBa+DfXN0qyfK/TmvVf/36369uLmEuD2pTUUanyxSX1p+u
7ukDpWiiDM6JEvp/TmsZ8aKX4d+C4/RbeOz3q1umg54iVWa4jOC0KcL+H01r/1XA/OtD/7uAWT/H
kIh2VuylifFLX3YHTjOcQtz9E7cHMMKICUCgFCSTDkMHSj4bLk/8JH76NRNLtsCRF/pPgwup+TJF
4LMNXkYJrFGaeESxmPKJ40UUyFdhNspZ7YOXJ07ZMgedASYyUanByNjgScRCOlXh1h6doxRLWARu
idFNNxPmPcNUDaMTXGm3rxjgtldWi02PxcGIRDdX3tU63AwmFU9PHk5PlAqxMuT03sXdKhCxJI2H
xpDXyvBcDNV7U5qLeqQPIuX+FUFUKgRnoMO6yvEkYbbN1MBuS4Kfdy+oX0pSnC2NsAYiJveQIMzd
YIzxx8oFOx9hdpgJ/V7K7yeoRp2ZbcxM3g09+46nH9JSrKd2O3zKYEPR6JZmFx59YTzATf0RoiHB
jxkOzszoMVxrQcYOA8HP6mr4ULpAQ0LCEzHNgM6JFO9CrhwVI/LRzspb3ytPe4iJipJbh/DR+wyX
KpN6e71+kMuzUQMo35EOCTXJOSfYNs238tD99BFm544ZcSEw2M0RafFC1CLJ+NrAqTHl1kp9PiPU
Rs2UySEJksidalWdo/izbNDUaqfUqLsuaBUV6ZNGHdQxl5vR+imUh9rkXJK0vSvk09ObIFLCKa3R
1WpS87L/LLxKILP4LHL2qQzYtVAynEzjZAEgYBPlM8qADBCXgi+B/NKgZrFfHdKFUAauKvaHatZe
Ova9Bs678ImnR5aXwbjNEgwr9M7n97szCMAMw5uigq3hTg6njGorVaFsNYdmqIp2VQ9sWdnzTrA8
LLPM/6hDWOul4P4X3+QVGHaaiAYkIl2JE9Lt3yyD5Ov/bnH916//YxmUJjCdRDW0of62av1zGZSh
2U3+Cf6XyAL5Jx+H+A+D4CwL4ORvFSdk3e/LIPd/XWHtRLlCC/sVt/tPRCtq/v5+m//rY5/0uD/f
5icYexnXUnPQqpPSjmyq4cOFK+HKLE6ykg2momST/lBwE1z1Q0RfCaanQmHBOUHqyONXE1oo1qx5
+iIeAmzcxOKEnXrRL71pS6fhgCguLtmNTn2s9VpdAmJlHz/umcp36+JhXJNXkJJsRInYZfWqMfZC
dFbeO32pUXFOJh908NFczNbsIcz2KHDo7xmfzDnUEfhCWzKBIZGKeBSv/i3M1ga8J92KNu2KaMVZ
36gX8UDv8MuxRSR7Gzhz0Q0zuoOLkQL/+vOFj0zoZh6/Yv6MqvYVOIFDlgR7e2eHp86uMahLJ3Mj
sRAVDptueTkdMHUmPIcef3pjBxcCbYxYjCOpYP5LZv3caobpGhC1tLe1wsqwD1icEHsr/KAuUN+D
S/D6FVE2NCEm/YSuEK7YHy1YIWSYVz/8omP/XVjjg29xT5ioWMh1CpFF3PInTgI4sMjhw2yC3QSX
Zxds1WUHFRAslS2ei8RqHvoZk9zRPxnQhziGIw+BhF4I7xVyWWZ492iBIkjp68bc17d4V2ymepzh
0T20o7AaqmlKXizTU7lrluVg6wQ9wIowTtcf4qtMfaqN3JYsWXt5ZASUSckMb+NbDoFweiEmGLX0
biQe006KeQGhECxkVm/FIAG3gVeue6hzlMAJACLsOyAYvoYqALINFw448U9KS/G8pKcv9SZdT3Xj
mASUy9oZf7QgEF0eX/hBWUFeHKZD+A/DvaOIXIPQI3MRFVWwUUeMtvFKM5DpPJZIHajaXt6XP+Et
vmledDFW3O0O0ooXAo8iaGQgjOVaPFS2sUUc4Hw/3e6oB9onGxyMuAe1a9Bb+YK2wK3ynv/E+ddI
4ete35v7LnF9YRkFNnhvLXYKY1UMTNZf2uBiomaJF9FYjNx1M+lQpdsODAmMQc8vD3pyt7ICu8Ou
k8GAp0fUCa1CCJac1OEGtyhfo5tP2PsMNT/eJGs1d9R6Ph7Nd7VyQcbMqfz2NEt1Z8xnVoGFTrfP
0RPnbe5C0aLSrsLG/F38aPvqZnr1QaonMBrmw2NOLXbhVrQyIz85mka+z1FghLxRhF17sCaGcoVv
iTuSZRIQPGmG9S5Kc2iEC9wiKARQXfT4EuFG4gvmVFnhTV4O5/Z7pnqlb5nr7jJgH76Mm2Z/P9y/
Wh4V3cpM7ROmQgfJZtpQ05A+RwEoL9oj+egY/yyRjmyYZlCV9xzTNQtSLRIh/LN2Sdn8Q99qmxZC
zEv3Mr6oL361UV/i95CxJMQy6Bzf7OFe+xPiXNNZ5QnCbXmq3sArEssCHYltP5Ns8VWpXE1chc1G
ub+M0qYZD2ZJwZUzuKMrElPcD58xcShhTpdiP2CUzdze02Y7dDxnVL3krC4wkSaIh5fei3FyTpXs
pZV+R+cnG6hHd4AxXgIdQ7Ow/Njxj9VeoVhulbh3+0R81cshYG78JXJzUZ/6R7iJ0expi1tTbu8g
pMXLCDlPcHqQm/kWQnfOKjvHBj581mwXrG7/vIJM1xfZm7xmWLi9L5XDM1yHHo96XLTf1ZsJ8R0J
sPzQLOEjs9k7rbXIm52CETWWkhgKLVwScGpl+wDZmQJu8uOIV1lnxG2ANVApZreVw30Z2cuEjHOD
LR5PAEZnwzF6K9qXVm2RWpudC9VRLHFO55uTfIZAU1CZuUGwwdqV5Vxc00vaneFXEmZgaMQE8JLL
q8pYNMvsrfV4eRwmEAjC04xQADDeeCKWBuZ7nzlIONiepx4aOgIxM2IMyNuBJknbIE7LMGrfXYet
eaM3apVeovaULplulInLbq7dMDpx2TRdy+QYvE/thTANPN9cSjTLqrTSFbviRslUTDOjxm7MhsZD
dEKx5SOiG4IJiLSjbDXCHsjrOtmCipYQRL1sG4NV5rP7y5xsYJHmmoD7uFXs8QS8mykmb6y4gh0t
H6lHD+dP6Gls85p5Nx/WUbynvMQ/mjuU8FU+fQQlyia79Uiz6pPgR3Igkoqa9DPNqB7xrkfF46Im
3co17h/vNu/xfXl/IzAYD5RULu8HdfKLq04KsvIyBSURSj7qV7zU2pk3kknqsvpsXp4KybUum+cQ
1HlnWnQX8MvXgh04hijTHQB6M0faPFN0DrD2ygFepOevaqR4hsmqTT+bApJO26aIkaoT3PQ6tMLl
NFv3PYTI6tN3yP9d+fQkpRduB+pqwQPu9Ok2O3ORWXXavNhnIEq9YZ8b5pKDwSHh58DS3TuwmH3N
7FXYSplNZOUd+wDlCzvgGh4uLbe+n2evZLVpHQh9V94w5pp3C6Nf6Tv9dGc25vApGYiNLlTTDd+H
RYOf/u4+WwwQ1bppdtpbfB3X8bvarHPvjmxQv7VuisaKWiNzweQeMlC3Q3JSnmvomBi67WTN1XhI
vZy62EMxJRow7tA+oDv0sm9FqtXn5fsoOTg/0Uxdk0j0snDjY6lZJnT9A1zDYc0alTrypjjUH/hT
WLDvK4VT3m7y6uzCNV638D1ydV60wZLXNLtmdnN4XllpeaOGOZ5FG3YT+RLeWtFTh3fWL7Iu3zHL
0Ee8HXfaWW4/xlO4Dc41BvO5/CI2c+LHCD4RDqKV2CBgJ4/yqK4jFwPofVm2gBddhtced4p7cOtI
K4vGqvXGRboNrzLblHov8eZWuPyP3EpI5Mbvz95J/E1EQBOTo7iOYBpum0++oRThx3TMnbnzV+MC
o0W6ijHuoxtaTHGiM+akg3FJPmdO9xnZ5pqQDMumC+3kozdZSJo9OmD/3RJIpzyQ/VrHM7bsZCMd
qalYZpfyRIVcYYv11HU7nylWwxI0LCRGqxg6UEbad3ERrtItd8DmU2/d3CpZltTUoiV3TelU7KiT
pwJ/xwmDa7qojyI5zue+CHCcusFzPn3uZ6vwFbFhoXrhfZG+lq+taMviKvkRvsRT7DWMw6z8Kr6E
vhVgagGxaBP3OiBsGK+0UcbSnLG8SC0CoRnzSpNDOjFvwcK6z4OxJLoUT7WnytL8mKAEroj4o7p1
RWeN1Tn5Zbw9L9Ei28kr4yyqa1w66lF5UBU7AS0bUo5w8H5ooSi/VKQt5mpbGA6+SyWIN3gCRpId
gpKjL/MFUg42KraBDNPYYvn88zJtg8a9vPRtFEBYnGsiZdDgQpuy5fkQzysvQxgI+kXmAY09Vp5O
VPdKUifYokQLKVGgrKdEEluyxJa5/0RRkBmDs0HG67HFKVrZ4Y5CLFc4+TWxj9C+8owbOl2TVQgo
chld2Wo5ind/x3BjwVqzoTVYxmtCtiu1h8zTAlTEglk5kF26G6yFBFF1gcQDGZM9D/maKSgROfJA
RyPbxpV+1GxjmePYLgh4elSRcE0W4MxKwAYuF+pTWrPeGraxIcgbWGHKck1UaSnuQpp9LPqNxN3A
iy/yeLweh8d93V3rmVVc6Zt4SV+oKly1Z9nBoNDdqswj+4Rfls4/80iKZ7wfWgaSiGp8igzl4Huk
t+iAfE+XxiPkXITlZK96+rhtgN0+5NP9Yrw19A/DH6DskA2R7gU7Zc+sx7yqpOqW1Eew+F8zyAJ8
uDyw+xu+JdbcdEPYz2RvvO/56ti6L+uBVTPe3i8o9zVxwo3JutDbkqutw72hbvG5M43VdvSAI0le
n2yi6PjijWfrJyzIOEWrngrK15zyjE11S2YOl3BXWjoiHDoz7iVJ+0xILLWW9NouKY5ZEwnG6RC9
ty/KyxQhtu47St78PZchl81KuORubAtrnerEOdTUQw0v4MKFW++b2EbuSkDe8pYjhNdWMf0eclCk
3vkgGRtseEQINH+RsWjxMq91C+Kyzc24WYUXQmiUYzDINULSRgKeBd+TDtSEcYt61wtHBjJoY/8j
Jo17q6NfgWIFItQj9OEpcIb1wvxqP58Lgo44NibONDUQ8+o9fK1O9VJ5/cCX8C6zJ9bw9rgx5xcU
PwOXL59BPsN8XqVl8sItU98Npp2DHP+SO3uyEXyk8kaFQQXR7w5RbavGJBrHReHePWVV3sZXoBDl
jX2WsRo33JlW6VU8BS/3hV7nnn9pbsVJpNKXHFhp+QdjL51bvB+owv57S+iqOsrUeBbP1Gk4U9cL
pkgbJpc/sA+dgVoZ2w92gWb7j1ag8gWm4iLQUbBdQQByLcC42uT0cVky3Gndgewr8woz0Hp6zbdO
M5G6m16Jd5kt1uAQVqr3quzmwHQFtvdbac3lz01coCkiswPuLM1eiy7yjJHpW4WXZd1jT/nVsgAb
Zp/vlRfEJhah5+K57pt5csXnUn9ydk4/lRMVRD0k2a/4M/zMaQJBY3MCT12WLy2q7v30my0G+WwS
w5Y9WFlLYN+mei09Z/SqZN5zzeGlH24RHjpu9twdt82d88uarPvwW6u7yn+80m9ngNKAWI2QyyrA
9vmbsZ7CTGDwREyX2cJI52no1qGrg+NGnyMHD3r/E43updrS9gGSWeCpecOuvwzZOW2WxCfyg0Zg
sqLLZcDdZZEAS47VO+cqImPrxgtWz4Xdr42dvuT4GzHSXM7Y1harol8kLK7lpxnI4AAd/1xtWaio
9+Y14hwQLJAyOMmu/quncuhjMKUkXcKfLf1/Uznx7+LEr5T4X77+T1M5CdAtGSoS5shvDL3+ECek
fyDIaQDn4F39mrz9Hq5CeVNETdFl2fg1lfsT8w5QnoozHXv6L7nuP2Te0XTxr0O5Pz91GVDXn4dy
UWaWwhjoyWHcl4xqGCkJ01Zbw+P6CFqnZqYNSm6wo/v8aViEv/EZMCnhdkvHlDkPGcrQH8zxGb84
KCVuHDTs6FiYgHnvn3ytT994vdGyNZENHOmYGcSKw6EYUDTBZHiOtyogLa6X+54ZA2jUU1Azp58T
s2HkUqYUDG/LcRlRFQbp50RV8hMHBNNAZlkgGkRx7kPG4Hv/8CcF4ExTSyEoD/6bm5BK1peTEwq5
FboRuGtcQsKlPuBtET9mK32waQEvrmPPMl1dlUXYHuVvHJ6ENorMVjYSd6p5B3WLZYWGwt6pmWJT
MB9s5cOdaKOIDW/YSOVZf75mwVfKcIKYMAs1U434yAqlg9N7keh0YAM93WEmwL78xq94HsaAewEb
uy9shew72RQPopRzui9rdnocuOzZG05mcd59p9ikSNscRupl+EZvNAs9PeGdEVFOo8TXuL+nu9mC
KRsBJe29cyNpshY8AVts+alAPX3jJRtM+MbWBNXPPkk5Vb9+tyGswh7MnZ3UDm+rfA60z5YpzVzB
4mTwPuAS2pryo03OLW7BhxydnuXuGcPcse9sRySv4QggHodXc/Z+x0Cn4gg1rk9Hpm3i0FzemenV
rkYvFsUh5nzWErLZJhsc9ZQuPcLSUtjiVguze2EUV4LSoTkci66/0N2alwu/HuqUldnhIuQwFy0b
N10Lpo1FaCOtxJzYlJc3pzYFA+sp/8Pdme04jp1d9lUavmeB89CAbyRx0KyQIhTDDZExcZ5nPn0v
pu36s6oabrgvDRfgrMqMDIVE8pyzv73XBugVbVrUylv/wfCCqw2maYcGrDrom8ZNf5Aw45ALrLzK
uBmPKiR1rGelciJ1jMTJ3iHSXPKup8IjEEhgPN+TNirlQ2Rs8gOk2JfOrti0MzymewXzETQt8cTy
Jvr7CZnJpShI+hwZBGET8eKt+WCwbs3kDWQbDUMhatHYMh6WK0I2kxrjEcCvS0/roWX7/tjJLs4f
qvB2upsfWgdh2+NaqN4bj5+qdvxjdErRkaAYH9AG1aN0Jlsh7/Rd/AqfGSBS40DFJbcGA+VIjeyh
8VhnlNjNcY4Qm75b1WqGyuA1i3/FOohviMDcewBgdkzEs32AHBKsuj0KWOrSEoe8O+26e3xRsS7f
0VuKk89A8joMV5kOEqhdnu/OJD0OMguTE8HNdQxPOfQYrQlXHJFr6xQBWH/CKfQu1279xoLEfXkv
XtmYWnZKEJzb4CH/4t7gTrlO7nxWHzTeYkZrc3wIfvQv6NOW74Rb69weJrv7EXMM2Fnn6G4aN+vG
x3zE2M0d+2iQUusXxIPlqOvkSosFeZgrwui2PnTfLadgscE5qnDEi5fKw8KOXWtjkaLgI9SOwvJv
8wWhi5xg3W0Bb0hn/xg+KpDqEDmuZGZAN924KJunkP2og/N029PtsO6+tZfk2mLjirN1/MgbwSfJ
UeWV4+Pd1FZMDrqdhrvxKX7LrUPpEnIDwIYSn3wX3zDzI/zSOLRGPOrBdcmmRAz2LiqrOS9PU6hk
rkWQARIlvO9K/1WjfvbHEWPoiuCaRbjkJF+E8bCU9WVYHWEgMw8QvvwLfwIx+lPflkgS3Jwb2ng4
BYMT5kYLVyObzV30wJr1xjE4eeuI6GO2qm8Vza/8mN3XImaYj8I6dGLHes/hhcjrsudiLh3y48ZO
GChlAMKQ0MoHsZv2Dzd5ACulkLtICJ1okcNEUM2vWviqYn5kr82JYTmZ93v1Vf8c2HFC2/HUSwal
ivg/6fkbJXtommxN2OV0SzqBXB2ioR6ttXZLR06yJ4Kgf1VuvAlGWhSQpKV9CkzgnL2FVB94RDp9
hRyIQqEe75GnvaucF98Zrj9rxgqdsncG7SIpXniOkEcz0oM77Vkdtj3hCDoeV9IGvUhGUG/t/JNp
lbbX3uefvYWA128SFZn2cq0PTwx0xy1sba5AklQPxtl8wJR1kTbCc1q7GZZ2+hGxL7fBwfD6re8O
J0I805FUn+a1Z3p2p6/ahD1I0QScK06EoNDR0SrX307x6hq47Y5wDAFDG8/vk79NnkzmQUuV4HZO
j5GrbyvBzfcoiB3LjuQET+JrhzPrztFttk7TeIO1hstavjRECU76ofyeXqqD9iDoG+MY3zWeaLeA
p925OBj4IhnS4/J1StZgz7rr5G7vBce+rQ6NAcz7ReUy1lwfVPSaVoyShjPaKapV8dRQqRlvTMS7
/J3I0XOcwHWmgYkMi9XvrP3AKSzfSP5pse6rsTO6ih161ZYu5kg4Dugl3DaX7qDgo9dir9uMP3Ct
7w5LcAc6B2kg5UChtbwRv9lGMF2WnMmW7/Vr/ME+hStk3pbxkpSx9hMpFyoT+bj3JmRzY0WejMnQ
TtqjTmW2ak/KTjkY++apfx/gssG4bY2H5Eh5xZ7xk+Zktn/hwpGo9o0SGxGneEhSYjOdywcVbIev
6Zjsm2vDcAlMwbFI3Pm54BMxrtqJTy/68hF80PnQOdGn1hy8N8sP0DE3Qdd5ibcc2fDoh8epPQnh
a4CESSGfCtMk2wbUXVwHRzr1HC5P8iPUD0fbdbxF0AptVqyFVgm7HoWrf4yT63yQLFf8Jk4hfQAl
C07VSRE2hlNc5W/B8MyJTZV0kC3w70tE45p+ks/xkBxxj6/Kdy1e6xcD/OLB+oFWMLvWun4unrin
yYuh0lY2wmpit89Ke4o+czvZhG/BDVYONj4MmG4GtAPuh7zPPvwXkVWIAp2UvMyEdL38me04uExz
T8Gt/GLVcoyd/lE8Todum9uqVyVrjilEMwJ+7pV8G4njnuo7kHzqaOyJEpEb/uRTQ5EnWK29/Ci+
mgeqgA4NATKmljdk0k/pVPIedQe4QfNby35twxsCPkS2jtMHqNB7elIdMCxO+hT61/CJhr75NjAa
phGXwx/yk5186vyJkE0OiI6KQ9sxZZPHdJDIOeyew+QGZ06XXMzsvPrX3MWawb+BSHuehDXHPdEr
dzrjMaD9UOVyiHMR6hr0TvFSbSlAJaxSE0J5N0/F88SvFwf8ahzWVuRWzxUP8VcUJroZU1e5BM/R
u/WIKRX5ZHheGiCTDwVM39PwHH/xprcfpnAoN6Gr8oMIqCmpJ7f2sIWhujNelXajPXZLA/bKeMXt
7Kqqre3CfX7KtvHdeIqifWlt9IN/Kw7BJY/W3I38ZOvSxV1vZ9TJEE6IbR6EkiOgk8HkuWvsjrkX
BOQupks2i1LIgF7Yor+upk1vs7Pf1ugqn5HkDJcm2BQv0oNF+pqQCA72Z18i5blXKRsF6LdG546v
SCxOyjoWeOH7uJ751jlJjDXCjeainJdeiwXf5T5qvcDFHLXlQZXeKfrZSumL1t9L07Hsjip1siuv
SOab5DV5mW7yXrj0MYCR1bSXvfbBfOYVp1TfCGs21S/DVue5TlvCPeCxz5iZ0s7uIi/nb47Ij+yA
8Lwu0Qfk3RfpzGYAAeEnfa4mncPlFfMeB46xkS7NLmR8JZG2W6nijr2+tc2cCNbcLjl3zxHgeZV1
PgGhR5lUcTHNLS7bGxMdd2a/cYpCx3+SXf1YeD6ncmrHPyioIL8bHkI3fOrQP0h6FsC81+pzDs3K
Lrx94bHHX+xL+JvoR0Zn0VfTXdko++gtY0bGzn1db+tlLZruiWfsW4PWPOQ911yHxzukQifat9vm
h3DWINdAaWFeWGzjiZgMdquVaVOb8MQudWc1norMiPJ3FkFfrahAv5CsafgGIT/jZbCHNfF+yEDa
I0eXN3aR3Y6Wws0AJaaZ6NL62Rj9OrFvP0YOLdK8e67CPqHIHFVBo2CEE7PHaJm1mZuhQfIl9b/z
YV6o7U6avbo5kNTorJ0cv4tIQaHqNgoldh9aP3lR8RjS4MTfyZU+J8d8vDLpksOn3EtYJilJPYR3
ckoD5oRdvbfAsu79Qx06lRra/iE6EoONVY+GJ66fng7Cfb9XpoN/iY7pc49qo261k47AXGzYuwQo
Ytlgh2fqBOSLyhFpU1NdTOXhpTnYJfzZ2fYb+1kno9fYSnCcEnPVw2Uq/HOSHCZC0vJuZgDTHATV
iSW3zIA32BMXIj1xsbEZoEbbWu7GFloMhlLbyFjS+tEpRsT4q7SzRNTOSyNvgummh9eGIRplH82c
rPt4y1spo9O+nowvolhk0XQMYk+ERlI7YkM4PyfBXrsyB9F4pj8Sn62Ljf4qMIcnLsxz39b2DOOY
4fdbXne2RNK40zG37gfuYJwZ7AEFu1zSY2t2Wd0XDrb8nWAvocZo9VMdpnrGG7/l5fwLMe2Bhtxv
1nzcbw+wEdfDRd8GC2C0ATy/YuAfUznTi3ufst5p2aA1k2GzdljZveHo4u1KVxnXwUfyIXScg5d7
bW99Ts9oVt2+snVXfTCf8N6rS1KNuEEZb0p6STbzWRDhbCndUWVrxyAq9oQn4zgRVCYW9dIcUOEl
yly46YvLTBvFiEaAfor1jnzYSiTSmnrVJ9ptwUr8iMXQZ8tPIpCVxWxt6Z5f9RcJrq1bl6gQHHu8
NNmF93ZaR4eAesp+M9EOhKOIZyvBsPSeTE50ED/bHeUU58Q/6jer38gIF9Ma+Xbb3vvchlRb7rks
S/5DdsAsrxy1eXWhcKOyVsax2xgLtctfdVv6dNaYFG5d+jAQgcEi5RXn0Y09Hp6x4QFgs8jhk/2X
VzHPSZws4WaYTj+T1eE7+Vr8ENwmc/2eHHTrOPJLVOZUXWfRNasfJI1Q9rqvcTUv+5ZJ2C4C/wtv
P2sACnzqs0UnMKGwBVy38WlxAf0Xy4Yw5XHG0/mqWHAb/z2UycJL92cK/l+//hfZUAFqsVgEsdf/
0dOMbIh9UNH+iWv6hVcJmwIapSpq/8JS/m7mw9Ns4uGDV4HAKWOE/g+hTNgC/2jZ/+NLl5bf/8Wy
nxZAlipoJ2fwEyZDaOLf+ef0JIJf664QiVEBoXTDc7YlJ/m2MOpB9DM983Oif2ux2jhL88ttQkn5
9neFtfaX/fl4a8/diQdfdV2URmCX34vTSTg3tJriXMGlVb/0h/Is2s1JI6z4FOyHO1xJJ1w/cuad
n9VXdvLMTBQ6IsEvbErK+7h36i09nRrUXK+98xvKifMr53OFUo170tgSuGp1Hb2KfA8ZU9hG9HfD
fJFZ0T5omlO2Se9FzC5AouFkqdzScmqBCViZE8MOmZDc5Pw9vynPtSitQ3iY7VCxwWfllTYtfyfD
1PKBP4xpIQkfUt81d/klY/hMT1XIU0rgjDX0W8CH5K8/+0MLW3B2OpPiqPUwpSB/ORhNlcv4Jat4
vo0kGkjUJB+g74LbiClrfJx3WfqoZK4+vKY8oIojFUhmcWgn4nfiZd4D3vmx2Jf7VS4jSaWwz5EW
8WnQrE6gWX2Jr8imWEbIN2+DR4DdZrAJUNhwBb2MA8kwnlobKXPniEwlGXaeE2Ttxfgaqg9x++Hj
Fn6u8R/4j3VJrcemM3YlkiK/UkBREmCyXusn4VKb0D5Za5DPAjNaFxZmeM5n2fJQTe6B7nbQGjZJ
RWfUVoLKtekRpJzKGd86TxVZQB0RSyXjM7bu4CbnY9Ni1CqB+h7yJz15NJt1yqT7NWHggr3N9te4
Qs/NkgDrQkenmjvesPcGpkcqLHnPno1H7WJtu/ew4zSG9Mdz+YCOzXamhwLtsoLdyD3B+S/2gdM8
kxsTNu2rwIFAA8j8qpGUftefmTr/Nz8IAcBRh01OCOAb2JyfP+rH+L+Dr2Lzo/3xT+7O6Uf29fe/
WTzN/tTRrRl/+frfH4TMQiwyQT8hc/+Ykvw+PwHcK2kSYxLLskT5j+BeHdKvLmqSKGtU+vxPdEkx
f9OZn5D80HUJJh4P7f/A1QwO+C8Pwl9fuqb+aX5SNn7c12Y84rIFsGBQlPrGVpg7J2NH+17kLkaI
6KRwXnuOyIjG7JlZed2KXHQZgPvGJwDDva+PlfI6wPiVXJEvwK7RcC91IjL0oTe8jHx+wJHz0BJC
sDH3JsZbpjHCPzfNe2edSuNdQfYq3JgR6WpehYSeLacZtlmyF9TkoLRuZZ4S7CHEDnyLCC7Ua30P
OmKQ7lEQO2bBk3NuN4wohxSHrYiY0Fo7SgDHYR+b29I/0sS0rqGeT7YFrxGzTHITuvrAr0gBNDK+
Wm47HrPFCquRufZtahJkHe/YJCHGzssQp/Evfd7tphmnjulag8UKUb22wb7s/H1+QZsgA70UB0TV
pauCq0b9cjLweF6JND8/RdoNkQf7kn6nxpHc/nThKe4nHzFPjcHOElfnQTWSQNXxq9gaSlAu29o7
o5DKsci+qovfDHOQwYjkxpzoom9wWlL441E/a0uLmxJJj5G5G55nT1K3iVt7GrqP1H93nExwGGLa
oCQxre4Wls8QSw+6852CbZyx42TXjEQgk6FK6V71QadxzShlgSzXbBgvFV4T3OL6peGU7zQPMtNu
4wZxN4QrHsHzr7Z5faX+w4QApr4rzYqkuL9lTBvw6S+FT7voWJLbaY+9eRzlLTA42wQHWO/w4/7D
Imbi3JEohlgpruJG2xGv4FtLv9Sd7AdKScQrs0dlAdIbrD/hCds4oezpU7fWsF+AxAzxMQ/PA/1/
h0l03uFwJMm3ZPA8jx6gApsBlswKyqmJhkJJIV/FYEleCath0W9hGFPmzByHGqtpE2fYjcarfgBP
A01H3GJULGxrfoL/rj/m+NwyD16MfxfKLTYUXtGAdthmO1/fkru31Mhm37yrlgpmfXCYxtUP7cP4
ltsgM9INvZcmi8WHucc0sMDlcfEv7bqzK271PesCfMF+sx7fGgOaAF+gPIUlguV6QFjia80rDFvy
8DWcC5qQo4rW6SjYSEeruuZM/ViMquQHxNRGYvPv8bK/aLJtMWPY07Kj+XnQ51y7h11Mjn7sN8pR
3BYRZdi+w/uNFP6h2QAhELA4sCrXgeWwdCn8UCE9M956CsG/l1QUXPjT3QIBgIUBi/knocB3fMeg
AAcfYAif4sJRGFuYteP/h0sv7vgb+AdqAW+7kV34i028kvNeUvd84CUXHnCBmUzBa1sfUuvCH+YN
FoBkbAsiCfWBT3i4cIVRtMJrzl6sH/xN0yc0quGy0KX5zx86UpuISsu4KuWnCctbBLWVFP940RnL
DVcEh+zhp+ZuUeBwDfH+EIF/nWmImLfTuMnQRj4ZiE3l6jkHW4Eiyvm8XUR4FZJPu7r29cNCHUu3
uE4n3igMfONqxjS5WhyoOsk4ZDDxgBEVRi5f/sqkSnSju+yiMFTTMuNrUmAs87QWvoAsgELPDp3/
AUWj22rGqU3N53RfYpH08LGc65uBH3U1YCd0NHxstwiMwkZ5r0ibrBrmoyt5sGEbJDw0aBmw8XN/
BFs2SVin43sBY+0JpsfPN4FPbkxJqa+xKfmYtd/C0Tb3FGznNhdJ91rXew5RElGwU3zNcR1uLRHJ
Hl/4hpET3TVvGvqJfNIuIifVXXbObunRvBqP4qnZmU/FHsfNGQudDrMwdj2jcIL+JL+bExOnlXIG
/XAidDXfh3bXm+vWXE8LiUT9iDCFZJQrS+teO+GGWYiptwAsNZ4PDzRF/4Bmh0NJeZqPCx+Dgmra
TM4UVRPxsoczF3eFJ35hck9ckuli3ofGwWmU+2a8UPEgMO+pQS1yIFRXXPdwEJ6odR6iDbfNdOuE
h6i/5SQuonXnjKdwP9Po43Z4Vr/oWFxuFuyZDn3PIzGeJaRP5mFLEny+TVdGvADj0AJoJ+omCt3I
8JQbihgCJFwA24BgjVP6wnPEy0cHalaRsk+mE+MMOavK9jJLV486XZ+xcmcvfA88dqOtAoHWfkDM
wD79sxsJM5jDzn7VB0yH0f3D/RACATvTAkosXcoOmCF6J+MQomPGt8vsHD1jOJxfxeskktLn/uJ/
JtGMVfLhg2B1Wrd/W9DlBAlgYMRgZJwGBtMhsLAMQmXObe2Jzu8QmWppTy82Le0ZPLVuEESyjyZ/
jLUV7zJvi8JLe1qMkjjbEqc+ZrdgM3zCPImCCyaqiiengP/RG9WbFn+2zUclXU49d16Gcmjup/ZB
q0/9g/+O623UL8LwOGEF7F8V645pSgi8oNz8F29XIQpzuia2LpJ9w/Dz77erVFL8KYv816//ZbtK
dBkfEWdwsI1L0u6X7Sp1mhJpY9Ugj8kJ/BeYMrnlBWJJ1/HPdN6/WiZAKeMD4msotvsHZfk/2KyS
5/vzZvVPL5x9+q+ndrGfZ0vgJZxDrVKvUyi8tpnymItEmiBYtLW5HTjedE1nl8ao3APqAfKCyG85
BGf8TRSjqLULD2VjNPWxo+Y95lk8kRIp02Y9Fd20Lmd9L8vNZZxHijPn7poa+DeA/m7BI5MQaYqd
PgRPrRK/hWxP61raqJV2UdPQtWSLcyykSqqYEqp8+skp/eIt52ZsC2aDkuqaLTLXZFzE8NiyKTCD
Tyuozh3rBOGShGdM1GH1UcwTpdO7YE4vlvQxJ6yX+ArLCURjMBEynr667lUrX/TBcLKZalls1Ym/
zpofwRTCRkQE7KZs3UgY+BVXZj8z4BKegzeJ+lp1fixouaLLsxmYPuSXAu9IbnQPnUTaz4Ccl1q0
NOtfEp0WRYuYP3EGxb4xWyV4OsHNtJSJMOtqTQqQkDcnARt690r1A5wIeNZjZGNoBa1BVs/cy2zQ
Ch6qYk/PHUDIRO3p4ClPwsimiOpjPhDJV7a5JpprJZAQhbPCreZwVwzRKUYujRjNqnibsmstX2eh
t6ch35gT8zyTwhy0RtG4qC2sGM7U7XxveNpF1TWz6BQMxlXtvxnhZIcGpdY9WZxEA8BGIEerbDNE
55hDO9ZU9v5AaerEG7PAJe++UvLaCyx5U5kHof0cZmMXZN7EsKrSHZlqN8bAArOgIiypJN21sqeV
XlMBVq7YKhT6yF5XWY8VO4IsgY3NxBe3/VjQjyZ+T9istUii2txfyYK/lhFILIPCDgbxbXyNmApQ
TW1JJJp9tiQovF2Kw5uYfMOgWovfTAFkt072KGxtX1J2Vlis5UrbV/AeNHbODawbMfkyjdTVLVA+
HU0LCsvIxGBPFj1RH+wE3kyv30VohRI2rjxuzpU2OIFRXaGMseCwA5t7bROhYQ25hsNSWmx1wpog
Lk6f9KJZoT0r5kY1pXNWRoCvAvy7PwyaxiVswmKuv+mAhCa990q/dKNcP0Y5W6GMTXWNtcS3pmdB
j6mVQ7FtfGJx/Jy9ZR7aQnoWivpTSzKvTJN9pwf4nIqT3Cp2FpmOKoa7MZF3psBmIIu9ql1OVO2l
rL3WfKvwtBngofIsx9Ck3QxCB5XWekpBL1qmvhijjrBckNgZuu8pDTyVkJEmZw9NL+xisbXHQH6s
WnldsZRNUQPmTyaxygMhigi4NLA1QoF5dNGW70XK0D4KmSypTNIjfdixMe7MFFORNLEVnNPYUyI5
fysnPX2Q5/mtCQsnpmkgou9alsDBYm6rBJwBQovlDcJtykixP8ZoRFEz7UOjfJ10AM1ywxQksq1C
c/UsPVn0HpQ9JxcpcOOCtyMn6NvUu4ywvy5g428UTHGZrceCo0+Ue6hA1Ke3uO2XucreTLVbwYCx
FI19oYjboJjupoxIR3N7oTXrRC/25oI0ZDRZ6wrD9QGbuzqS9lD7H7Wlvdas8EWlUcbz0BM9Citz
m+qDJwkAE1OFBIX4IprCExCAmwwNihJkOxvEwLPMwVF747mrFbo7ZxySldVzE0D77kNGWUVOapSx
M+CEeIb9gI0aY38sWc+xVj7pMzKtjrMxFTjB9gpVfsW4llo+BD4RDWuNHoubUGxQTzlJkFULZTJ0
EZBu5tahCIy6aD1tVDyZp3aRcWoUhttAYnikgC83h1WT9ZeKR3XODFhHEMtq4Zx2JC24kocYmVXO
vaVgnhgoaQe9wyaqay/SXLhZLB3lMr/w3OehT7kh3yGV4KW27Kg7awOUdqebyWGQvqVcPNWEvFUe
fm3SYrh8KUBnTJOy13CZl0227SMaLVJz23fMcoJsFTXs1vrQThQiJyHYQgZxTVM4mR57Y3MJ0+6Q
Z6bTm2wv20k6xzLdNgOTR4Hfl7nBDNkbmtFJNAteloqfnTK9QXgpqtnJfJJBHa2ms+iOgrGdQPOn
QfQNsNsr27taao+aL9+bCGhECA0zJ1YAz83CRJOlPxTfIvP4EBLhkGTcXPrIRyW/16l6L8fLTI5O
U/PjWBEHNwanqMAbzzg75JhsFSewVn4YI87X5XwV6Rcs5v5RzcgF1CK3ZSkJDFa/qhzLa2ZgNmD+
KlM8MFBAEI3MPRUoD2TYDK6INOZbiVNs3Q16C5KlwEBcqgzERbAP30168+oCTl7bO1FL/3Q4uJOP
3OKPdj4X9FzWtiwlazXAEtRKD1k9HWbicqDNWduefZxknU5DwAx9sQq+ZWl4mhmf9bnkpa3/kerZ
waBfoQ4fRD6aUNPsEmuoFlPHmcjvTUlWmAYrE1+8hC+kbf2XqCptkY+0xprcMN0yeLQPlGWJOJKk
3Lc1CVkBIb5ffKhpSYuIj0Tke2rVnBsleo4J7ovm05gSsVZ1u8hFlxowxGvWro5Ykz7b7E+cUNdZ
tBkz1wwb1NQTy/qilhh4ENTEZYpYwufreYIRXDQ0/Shpt8EQT/RF79PUd8w6PGdj9Z5a4rodOR6M
4mUIFKa4mlfnAU3haNFSZw/Zg86IMu0pgeJC4drcNNFVkN90g2hG3ewDXk8V/hCxTrTFR00WJcQ6
WC+rny48NDGsXoWwXB1tVMaVkfQpV+KT1GVbCEWu1bTeVCMEokA1sV2wlgXdfmQgWnMUSU1pxfFG
Rw2PpoOUmY+ZynS3K6gJyMJbIrNP6SLRoZLKKH+0vM9Jlt6KSnj1NfHuR6NbslkLZGXvxziJJ/FN
rzX3v/hwYdJep7FhVxTAWdCO/u3hArrGn4eCf/363w8X8m8M9xC6lQXT8fu5Qv5NBeulLu31BoEC
tPV/5ggY+gG8QjbTDQ1W/oKd/xfcg9+i2lqSUcj/PwhefIs/TgOX16xS98JRSVb51R/PFWykE6Uz
uu4scZlJ0XM4PVnaQ6N6EsFVPDK/vEWXf1S//K+8yy5FlLfN3/8GMv//9v3+5z2WF1H+l+mjPJp1
NEtpR1KG6JY5Ba21Knh1R6Om60nBbwBjaT8p0h7E0kuczLwWw87S9DGxKBmL0TVIPlbDNWDApmTc
RYyD6kHYdERgMfYqhQmSXQ2gBMj4h5XyHXYPcQNswWlRXdp4xCPZZKY9BdbLlE4sj5ZwikP1PgfW
Y+ozFJ0F01wVU/1scp+FRHTnmjBQ40vHUA3sXoaFb/Q6sMPQYe+0NlAWEqFmFdA8dWRnPFMIXaOg
iNK04TS5NjihSDkFWEC6G5H4j0FZ1yB8hnl7jPHjjYpdJJ+xAvzjjoKha+VOxU5pIBdTpERao/Ua
HrOyPF67Mj1mMHE5Hdgpi2tO0Ew0gq2WzI6EG2saQq+pR8cgIV2XeAFa5ZDr+AOVljhnBkBaSGY3
SZ4iPTj3zPcGtXEGLMGW+ChNJsum75WAleWSlP/0Pukjyb9K/2xb0hiw/9vE3KXTpiN60WVLSzBV
rDh4e5Cxk185JbzmdGBggp0/u6vsnVIisq3vswR9ljocCWM5pMFq0SlGUzhNCUq/msDUpxAIZVTW
ojgJOpK8D0IyeZ3LT4nEuoDG3pneMMVO4d9LUSZC3J2FSmSyO31Sg8PP2uwj9RITeR2Dg2I+6PNA
95+FforrEsTu7Hd4nFU7YxQ7JUjJgZjZpsbqRMXynH/K3UhFImxLYZfyiLSqrajioGzhZujxTiXH
lzYXi7GNOfBL3HmpjpSX4S/D8ywAsFAIRRoYwDguAAUPaPyW1wJXxpgzOSi+ujK35fkkGgTv6n4d
4A6esYt3ZwPPXs/EVhCoqV7GQj5VCtU2QH6r5lPWDZxv+rW/zOXbYRWM/KwVoC4U7n4n+OFZxvaZ
6S9Vx2gFlGP/OGHj6cSPjtBCQbI9yg5hfhG4dqfHCP+pjFlQmDyj531Xcqf2FTeRKVfRXnQFUPwQ
OZbw1bKrnNpns2LQi9dK8C8i7W/mYzHfR/Fr4shbC/cCWkNLA+9gPCocpAVsdAQSeHNXMdJpDO8z
wwKpsyjWeJxyfs6y0ZzJxKY3i1xe47Rh6wy97CQmT8JA/MICoK7SGJNklxa22Yw3tS1ku4FgLwtI
lPP7LNAoPEbHTsyd2VC5P/xqVbX9e14mJ1HpXudWw+VobWtmKQXz4IZnVRIxsC/W+KkbAy66mO56
Znkyvk+BnLPOblrv8Rwbqi37T1P8UmnXqf+uMlRyDNADF9FI2flj4T8G/o0iJU65ExVEJAZ6cSOH
sU27zbvZ9x+NbL50pvyjYg8uooRyxRMCiewqsHZqTXCfaXoJswtUf4b+goWy6qG6kE41D2VU/FCz
6MKqjBsswsf/37wO09xiLYsf82gWyP/HTFpWWVK/8jZqp+3n3/8GoND8y9f/vg6Lv6mst7oGQdDU
wXX+shiLvxmaKEuKDohL1Ynn/b4Ym6T9RBlLjyr9dPTw/f4l85m/yQrsLsw74j9Vw/9A5lOtvy7H
ErNvRcYKxKtDjvzj8lgO8WSZY1efx4SySYK1GQm0CHZ1ULBXZScs5ZS+kutXutxVJs1LDfU7q9Oj
WOiuEBtON5HKS9O3Pgi3QWcx7WofpFK3o7h5GCBUJ2W/M0lP1ZNsFwaNMkiBhjI7LQBrK55v6qxf
4wbYrhZt9aJwlOyUDgaFSIe4TY5TnX7pOXgszmbNKg6VW8WK5UfZxcc62HbVVjPDs54x/oo5bLbv
ZcAEaIYfWz+zIXYEcV6nKRheNToa2FfLzlwLPobGsoO61DBHbNxBoIeRR1Y90U/ve3qivguZRhlc
sLf6Zp3DiYljGhCIIOlhtVVZCoKUoJpMfl9mVtXrNENgFhliiBkV+2ggGMbIcJOJimKE9mQ0x6zV
bl2LgmYwVWis+L68kJ4DzIj+FHTtKlQhmap4DjHkDSo2+k7aM4AnLUNMrdk1Gjzu8jlTcP/6OEJn
OTmYnFeKns6SQfKUtrFDnaEpo2YZl6xWA9cXAkYrgAcSa8c7y3YkwzP7oEXxN6jSTUkvASt+iqcw
x0bbop32BdXy0zfKxTYPh21oGJ4+QUehM34cpG0507IhHWnTOyYJz+FJhbKs2LVWOpY2uT3LpqHt
UjHeJ1K473rr2oj4kcPEabJ0l8/NtlTnU1pI27GK91JB1C0D+jOwrpMiibDcyMq4SYrioIKhNCYA
MC1zkERdx3AGowAagdY6o+W/972FaSG4Q7JzA3KAwF0pFRfW+sSgmZo3taMgJBo3BXkzjh74gF/b
NtzVg+XphuApNaGqNtmnnGytkdJSGjcFqXjzSyae+vSsBR9FqO+D+FUwkE31e5IkW1HOdwKImcFg
i6d1tgy/fuDtDXg4i/4tCYedHDW3gUFhajD1VRNnpn+NawS/Wjjter091n6yj3KIaQPVOk3x3huE
k3IkFq3rXAtZxRzDS5tJx6yUd1lkuSA4X8vcX49FtTOhLk8oiGEFUmRO7T5/4Z5m8kZTQlNpb4Lp
22rILgPBdq5qey4DN82HrV/7/4e7M+tt3Eq36C9iwJmHrxqpyRpt2X4hPHKeZ/76u9idVCrVjb7I
a4AgCOJSSZZEnm/Ye+1jnb0E41uJutOLlyQbXpqClE/oUE1fbawgW2YlefVQQQZhbhqZXxqDI+rq
uZ5RqxUotxWY67G04QIoSXs2Ku1sK8mtwYcQjPY+yQGfFeYl9REfyEhhLcSjSU3ogRmWmzTqZjkZ
Ar249iJ8ErE871VMg7AcZOk1EP5KRM1WR+/nR2e3v0o8g2sZaC/sRd5z1ZgdOm2mFkGCnRjaWhSR
4pQDMlNRNDBYCF14JuQEtDlWmajbt7k0a5NqZ406PKfs0sl4ywYcbXxdo8rb9Zj3w6HcGF58MNX0
sfC9ReGzXO7zrSFVJ6khYEFJFkVS7XUiRzNLm2cwL23DP8jkGHJTQ3smO+7I66jqlac3ewP3olk3
iPh6kL71k807zQQMDQEUtgJYEdErRtS9BZV3UoLRUWF3kpU41/z2SwoGmmzQc+K99etFMfZ3y7RB
so2HMbceW7oRKUHSEGnpoZW7sxoLR4m4YzBIKUxMFgVeLO5TLhKV3EoXmRYda9Gd9H4EbuXHzmAN
514Yb3VdP9pJSyZt61N4lSu/0PANkIpNECI8K209KM3ayyo2vCHLAAWrpR7lXIBfUqU5VhwdpKGA
qjdkq9rN9iFbhNoMzrY6nPUqfPHYfghsDQZ2JDvCV2gDSoxw1bAgSVBT9IwhOgGEJHrsfHmd9Ewm
erYIUXgjo/BmBvGmMBIVZH161zSsbBK7m1b6LqJLJVnkZ1gSk+0o2eUhLJ9u4MCqK/9Wu9SpLcY8
r4Pa0Y/QulyoDz7MK46eDOF7rfCJFmDZCFdmZZGiVlbNxaBAzSI8SoUYkYFvc8eN7MENIyozT/ay
nZG0VPAuT5R4XToIhCYiwMwyWHMXhwyOJTC7cdQuRGkuDaKnInNbD6DW3OpBs7NrGipsZI493pGU
lq5EYtHQBxhIAQgU3Rum95TDxzAi6ejD3Knl7xTroed5DxZRZtNZNho0QZKG9DObY4RYZi1wpajA
OtfU10rtD//kqk1G2TzxwJlYKMCZfxoN/Bcloaah7Ptr1fYfj/9RtaEkhH4OyJTlr4aw+qeqTflN
neSAJgJDmRUt84Q/RygCVKsp67BRf//RH1XbFBKoqarMylY1DAL//o6S0GL9++sM5effXP1FSDia
4eBSepRHKW5fgnYcXs1wZEZfDx8qq8tTbdfEz+jqua1bTFNSTx9XUFZF34XEicjW7Vir7vuIKzPh
hE5Cce6LEdExKjsE1fiLMQV1EH7S4VMts5uSp69F2BxGHWkR7bffveXxc6qfBx8yMQPpNr/3bGTC
ql4PqbqKidtClBaMxGrV2ZKTb+2W6rIlFCDljqdXN1F2C8OGoAIhWJLUlT6goFFHMXMbsddBZWqZ
sQvy5qplUENHCDl2BSt0INdGgoFglz7NTKMjfbC4xIxlW6uoweIak50VQvBL4EkDTlGKi6W7GpAi
FQTsqEn3f/LlgriVjsKUZVoHY+ph/gdO2MCr8Ovl8h+P/3G5yL8RrIm5gZBn5pl/UTLIZGDqwIRN
oCm0OfQXf1wuYgINK2gBeAxN0HQl/Xm5kCNNz4SSwTRpy/7W5ULf9B/Xy19eujldTz/NAKtB7tmz
iOyokrqmj/WTr35pDZPxCSLuTwlPyLfr5snvkNgZ2O8BlrTqyRxbJm25txnTR90tpipzDbfFkWQM
jz2pW+lE/V6kvsIaxSaqV57W2VJIs2SmhPCOyx7pmlx+IGGYTRxxbwJ5p5dw3KXwl/iyKs0XIXIr
YXvb+Ll90V8JSeYSOSVcUx7g0THBPDNu1GIvq3dLAezQfsfWp5b6q5JIjtD48vSpSn43eAbfRCGQ
bM38UNY7SbB1lkjVKw4R2jMLXkCrf6jtS+hzufK02qQ7/mzkx9yfOLGm+VAXsMQ6EwUDIsZHxbgY
UxrJFFrV0nUUHvk32jq3rrneO26K4rj3mQ/WZ8uud6qIb4xGNmXNdkcKiV/Li5ltT9UDkHh9IHkJ
xyfDt32g5XN7YMiTFMpakm2QtAS4aNYl0dv1ANy3HHXeXdb5eZmAvdNXZTt8tIYEf5A3NR4xR6AN
SPpNQmE2Rm/CLRZqCoqQuKqwQp7oTN0DUg51mUekksj1lmhyehzKDMvduQ1yYNF/WK75XCfermJT
zHZ4HTfhDmPBDt0I1ArdWNc0A8L3r25GwpSCJAL/bdSaD1ED7YwVmMeS2qvr2xBRfKYqAgoUjLHk
NPKyjoJLPTx142NXwSxpqpVXpp9Kpa9lBmOst+eJVs0NiCmdbcxt+bOy1XgXJp+ygXZAxaEfPYcs
eLMkpM3A6h9bKz8EzSERpZITMqW6K9UELNepfPtwwmbVZjCJTQYFNZTZtfVavtNBumI99hHK5rh2
LdY3HEwLfSS4MEYBsCAv+429OkhC8eZWmNg6IKU2xFHZ+Iq5npkmFeqCijZYdqC38xibpjJ9ofAI
t/2zF+fFPC4vSDco7lGViXE9WsEx0YqNSNu5JaiILzGOObMAqBsrs8huLxLN0hCaDzqdv6rkThaG
tzHJtjpfdpRQswZLie3pTwKxruz2jo6oIFZcRrG6Doa/nhMRfWtsF3P71PYoWoXSlUuOTzB1JAVi
VSSt686d9TYB1eH4amjw2byYQy8Pn/PWuKTywGQ+J6y7j2UcPLEo65daxlStBSU5PEbeHYJJR9EI
jUB1qaCpMiJvaVDebdRAN9/qxFVQPcYDfrd/7nGCkY3vC/d21aQVId/hfx4ncK246f5cff2Xx/9x
nCgmUjYL4L3CNM7QFA6GPxZY/IgNlW4ZVFrsy35eYGm/TWePRYDGv1M6flpgab8ZnHhwtQTh3Qy5
xN+pvjSbk/Iv5df00nVdZjzHkE5W5F+Ok174slJYo3UYw4uKgFMZkq+2k3cCC0YS5ee+u2Yqcxkz
ASNQuOjBzBpOvPqQA8IRlfXkGvQ9qvFS4BAWUrC3InCT5H9KZQtbVX+QJJAdIcLNCvlJawVrnVWL
LJpHfcD1q1/7NN9wFK9URXpgubjLGUvUJJEahHZoNdzROn3IE0YxnAoSklvXs9cDRuBCNfdeny9a
EuWNdDy2LIdSjNuJxP4gfcqVpxFxnuKe04Szhwl8yqgJ2Z6XrWw4odm0J6PWYtUroxyL0UZl9Wvq
0ftaLEF0fx+OkFk5RpSJDDQWUL8ypnbmJ7SZvA4X0qRKRRJsB+mBU3+mNuqtDqyIDdgtZKyVyC7y
MODC7llt7KsddJuMY2HWQKgiwX2Xleq8sr3llN7RBNHGz8RGYeTTxyx82sqRq+GUjLxFDbBzFuR9
jV+XjVVKFWwIwJEI4dIUR0oLBCNuGkTPZY/Oo20BcAQKpygytXo8RxrgyWyZNP1NGAUmf+ACb7iI
ECjsGvu1CphoFT6HsU150F9E8jaydurk79E/WCZ8BaCTiXEbprMTpdnI1lAz/HWUrwejR+EYvg7s
0BQ8JSOm7kBCT9m6hLi2jqw+B0xP5BacPWFdNKDhIC0639wTXV0QQ9LQT1fAKmN325Lu7irGUsWA
roT10WZ5YDTGzLQBXjGcSvU+eJNUN5t7Fa2xXQOpiTDDaJHGPJVUrkzz5orirzVBJG2MejmXwMC4
GlyefgAWabXPg2w4iT+eS6YSBmqfjAFD5vkwFgnqiMa0cxCXsBqqOVRMoFd++ur5iD4U2FIKLfFg
zWpfW3aQfeWUgkcN2YIY6jauOkw+nIPYlKFy2q236KOdln/0/oB4o1vgIAI8aCObVHnbS33TxHgx
guGUZ9ZBagNHHp9H+VCpp6S8Mo6ZeRZSQMafOykfzjKW+QbymBcg8hOkHGTMBxSyo9btKEC8AAvj
GUsZPYyC6xumWdNMRg34NMWDmRKZ4if8P8P6QiuzMDvpUCTPaq8n8x4rh0l1VGGqNAZlGQwZ9iZ1
3FsBy2vXFatBh7DgFmw7vU2Q8WHWdQSxw5NWNlgOO2uXdRgvWf9p9aqD0eobuDnKCuRsN3J8pUuf
4RNSAPDfUAN4H3MPFhb+84Zccc16iSzgFC0HUIilJ1WQtL+EEWNGIREjHu8Sgu8wrKKK60csswwC
9wNLQNSbV7ua8i5p0yL2mS6umPiilWDofIZITT3vfVaYyP5MFaOMiWuAQlauzZ3Q7pGI4KUZO1tG
j4spMpo2y7mybIqvYKRQYaJENQmTT1DqkOsbqi2mFtToSrOzAmXra7hVVVScrt+vU+4JgdmsQrf5
yikEfUxRsPu8MVoX4Lvy5FqIr4hxVMQ22JtwBeJSe7DbfRsAyvQ51ifT3bRdc+nQCbuyYpOriroo
4M7S5xtE1ZfEEttkAOQwJAlXhU6nWdmo5Mtj5+FqmFTU884UT6kkrqkabiT3s5MwX7DLr+NLTaEb
QOL0Wqdr/Hmbo2Sl3FYIRG9VCV1VP/clIKqUYWbUrYaYtaUq3bRxWvzLOf5XPKdoYf651QEbMaJr
ZEVHp64K2/7fyhaO5l+qg//y+D+qAyK8OMIVRTZsY0qa+ak6mNK9UD0oP/TxPzebpmBWhAl/Wqxp
UzXyR7Mpfpusn+A8ZUZEDHCUv1MdkG33S3Xw60ufmtGfmk1VVjuQIEF1tN3kRLSbSnZWdRiYVjd5
cXQVCyEFzg8SlRO+M72FPsRoyzujyH0Phl0TjYySkK1vmYa4yxonc/WFyto5HZUnoQRzGYaFHHfE
l4TzBAVzo2CRjGkHYh08kK/dXJMBby4RAFE3D5Wpvths8jsU7uG+NYsnH2lj1ZNtYVwKs4J2Yr0p
TcaSqyiZ+dOi1rm+S3X9SYI8SB10zZBfQAEhTqVWtnWrQRLpgJV1Oyb/TikEahnC6pv+UPnKOQLH
1nK+15y1AmePJ3ubhOsvAG4hdJ1bzGht+KW5/LeT9LBsYQGGzdxz45UMP8oLE0Sgqxw8op4FRwTD
qGdPIiCOt4QyZeTYHeGQtDAuG289oCdrrHyvlfbKTnrH02Ig2qIheiZYGl2/im0AS6HcfSSoFXyU
3J3PWqAOTx2NohSJN+SuiBTC+mRJ8j6AbtHB75abbJd07G36LyW/moP0bXY4bfRi76MvtiElD0Zx
tpsMiKDBrCweO+7hMIwDzVpNWzTBxgjovnpoSPfqPDb1yjxv6M9rTJwN+hkB4j47hfF46dHLWwPd
TQjFHplP24ZfgqiSIVP3Xh1+S9lzGnjHBGFpE+CRCpAPFv2+LwS2dwPVEfpnblSI8s4IJzceKgUd
w72VaKsaWIwkItT5vNFpHqx8AVqzeSpiPjfk2zWtpp6aTgtZNOgIgG2PAS5Yf+AosbSDUnobdRpP
NxHhRcO8t9hHDumlCmNeWbpz3ZogT4v3YZwP1EJjaG7c1gPNFjidb2yM4c0zYLaLelXbbHQKOvCW
ib2XJ8wtAC2RRhNqB7cc5iEk/ywmZUBTV4ZP1KxBwLBrLVTZWocI41UqXAPBdOcDdyQJD3nwTIuK
E8KoV6QXy6Y6xDTDfC0WMcdEnn1VBANIOdET3ThvU4GJEZVzm67s0TwUVgLQrtxo6F+K6lVT5H1S
w9DTuvtI1aor+mtEEnU9usd8SBlUXlsM2/bYHnI033UwYG6gUU1781khbMHw/GXQwFb02bbIIW4z
RF15WDrjWM0MCZZNWN/0CCo+xr7AthmrvpNPySeizWKQp10kzVLroADF7d0bKWlzrz9b+iUO4M8x
L1X72MmHO80AGhR723is4izvquUdz4ZVUDEPHJOHwktXIbF0giDuJiILIvWf6xLoYq8g7RnWLpol
NfVPWZGt68YFtUtWXgK1iC1dHjxmarpSR3+GJ2HBvZ3NoDS3eWW+HF/LRj3Zkjwgi1GAFh0y90ut
HnVIWHFLuHCuHBT1q0thm0VsN+xqJ7PStsxy0RvIz1wULPo2oXJybTA3DbqAfJNX1apAwxTokUP7
var0NzWdtmq8U2DeykctH7GocR5XGqEBjL6s4ixbg5PkX+pgOqWhcChrjhblTm6e/eHNHU5Gq77G
Sb+gzKaCHNYKRA0E8IxZAOpHxGFM+CoLUEbbb5vkYhbKOTc3XXzxk7PGRAxtzqkI0ZST5RT6LMAY
GCJXKsnppG7W3UNjBRsV24FNV9JW7TJKCJ8WWE/dBonC1LDph9EPSMnI6pcsV+5Wqz4VGjipyBuX
7aCGu4wKOO4nSRp/rdSspJpiVq5f/aBclnykJVv6DldETTIU6RdASlMrhqgTIl74CAJjo8r1VR64
h9fyTK5KIqt7PkONfVt86LTk0JArWqO6jlsImK1xHPSCCwzjh17JVIsVaUA3WcqXRQ8xPX8MUmPf
y4g9EDKvFUobj7zBhSG1B1nGL6sE8V3Cg9SOOmN+ROZ++MJSWNDWcTfAlW/5Po6ZekEtgK5J29ZZ
t1ZKQOJhuioCRoUd23W1cNcaOE8MQi+stRylIa5Hjc9FfuMWASsu/jIocXvjGSnYR5cD6EfnNGJE
6aCQJDhJLB0XNBdEBqYPjzPhiAsfBACqgYWd5BTjtXfzLGVeTYsEvERJ8hp4cGJaFw+68mB6UG0V
gXqbcPiEUSQ+eWnE4p7fet2CF1rCqduroIoLcsYbjbQq9rOq2THa6zcVsz6VJ7E1Yii8ZN4l5W4Y
us8Ann/u3TK2oC2zpMDc+LoPeqR/LGM8D+Zw9JtqKXVEbns1qQ6Y+EOGrCMqcPmdSFrizMko0vJN
pcqLEfUay088INFSknPHosT0oBR39HdJNi6UCG4zggmMNZwC3MlMdSM6+b3MifEM2PGOFSexSVJW
AxArnk1+GyX5kIpuGYrk7vXDrAGvAJZjFoflR9HVL+RR4qdo3lVXfQwkc68zwTAG92SV0y1dMWgi
XCzVbaOfSg2LVmsdAmipkuavRlEfNGFtFL41rSLeWiVaA+pOGE3IHZCtnnTsgd/dR2Xfj+1KpNit
UXWw9Q1sJmcilua4aVbVqCxH30dNmRzTsXR8Il/yGhtH2d0zr2BWq91kmwWsHEoE1gnhqLlACZnd
e+qhIm2XYQ1UkPtN7I1PPmyHIH4zOm7C0x/Lql0np3vEiZskN+djVxya2L/kbfkw6PY9GxxFpA9Z
nwLxDz+4HGOkDR4JE813UoUHpLWryqKfGbV1x1Qxd/uHvOgPUafDM0U4w0ErAhP4RHoy6CusilNB
8hcKLgytMp8kmU6S0YDESZcT1el9eBE7Xe4Aozoc3IKTf5zMXjUCH6KwVNZxtOa6mNmGijj5JWN4
4QdkVbjqeuDErXPcx7GNXR2D3H6M2weOmVWoGZue7lPgDR6TYp1W9SZUCyhffNqDj+kBmL/JaMPE
b4N41VYvobbRA3A3k75ycOISzbFdLZLcuvyDexbL0O1JmM4AkW+u8f/0LGhr/jrRNP7z8T96FiaQ
uoHk3kR6j1aQR/4x0VS130y6edj9Gts5Gpo/exb7N7T6tsyC+3ey1589i/2bgmCQTR4UGZnl1t8K
1TamV/7TRFNM01FkjxiNEecT7mn/ogIMPKtkb6v5CF/g4c07YBvazfqI3jg/cxawlCxUmeD1QLZz
G+TuGGJNJNqEnQBYBdNa2GKjJovwMz0hB2SQL5G8w78btISEkswFYQHWJs1pD6YcAEtGPeL4eNBs
tsIrG0h2iYvvUCjoVt+b4ViXTgdnEGQBo7+K1CNvGb0NeQg8GEX55LSfhvPeciKuvpXBjmI23Hhv
2VsSzK38SBmfKqewXjLcZJpJgQ7tACbDBj2OuQ4uKuF0htMckm2AqHk+hB9xQarIcgJOfiVfuGiC
sllmTLeugGCSrcfsiRxIStYCOTCu3iuRWS8ElnEftFYm6FZuTzNwOnF8dqULjGrKQrFw98aDvpA/
KX7ZwbXsAkHisT5njAfdMJtXX1B5Abk+l5+TTxOvYw86ZT4l0Blng5QzwvUu9s7/UCkWjwReFbPM
OOmg53lROtrla3osgKnV8Glo3bQ7eF6dyibb2w/s9k3320RCkppbQ3mMrH3gASFdAcsYsn0cHgWp
ZO1Zbh2LzABfn2hAAfudCGz2DBJ4S7gNxe74zmME+YsSDg1mf5soefdNxpzbRCVzeFEJzJIOG0fe
wQToEJANHZhzC9yQofSBDBP4L3BdZ+oKJuK3ClVij+Ct+PSdhNsRQMN66T/ET8XC2+MrdeRwQS9A
1KPx4IXEmq47A2XlkhupiWbrXajzdGfPo3WyxvqA71nzyE59F5/eY+tE+PVebCJcUTzyo+kz+DQu
9b1Ff0ZxCsUcOHOyRVKJgm4GGTtgzrwg023hQwxdcSJ520uyFs2hnXIIa54o3kUb6YwoE8z0wdPm
9huBao8B7LIDQhzjoaZ4nRHt1M11iXNQI36HympB6MExgLMmioUBcZcRNLEUjsZdfMMAzjAnNX21
sUICke158kneZLNJmmX90Ny4QSuEPABDm4Xn4W6jPMVt7ZGhN2MIBxPZJviKfRY9x6k2Z9ELuJot
Fo0phBIaeEgRcVT6WbzV+DTgF0FqLxwD4TlwGmrl2nfwuabaqghXRkMg9rbIHdMg7g9a9qqqdzxv
279oqPCNhQeLU55No+4IRrsDJ9fIVga+8PvwzrQNIKcqz4CwIVhVMLY0UwL2OsyZAdLtLiqizdy3
4IFIvWGLQq1fiXPyBHW6Klc5jQAnE5cn6jXXGYjtXXr36D3NVowmgGuM9lYTB7+5DTLF3S26Q4EV
D94xx1A/B67mePRba3yKvXTJCXaY14fgyAskkWqWLpNFsIIofcG5/8BqDwQ17yHz4XIdb8t1uCVs
6nP8THaf5++rP3skJw2YPIXOebhhpNG+Kp4n/oof40fifk4e0JeXtpsXjr0Hs39DJmDd/Mfw4F5U
cHRcLiR1oHUjDRNA06ONgG8R0EcDPFCQ4040Y3a+XnLoQMUKKn78ho4WLjB9r7qdxZ2D52SgATtO
cs4szcND+Gif7FP6KL2k83SKEmQfil8YXCrE02BFLObaeLGA0XXv6bAW7HMkRxBHBJbL21on/5EY
oX/yUS5YEmJaNhTEWob5v5eTujIJvH5eTrIi/PXxP45yLHSGQONi2Zr+7/P6x1Gusme0NdaQ6r/4
HDzrH1oX9F9MH1WL14Tq4V9Ajz/Gj/xomjvaFqZRodlMQv+OoN+atF//9sH97kX4y0u3VH6zn8eP
fo1iUQsJ1GEGgYDrYyBQLZ3pBz+AQkjyjv8sOf0RAhkjikWFspNDlJWLu8dzizMOApm+pBkKZCK9
pigK8WqwTJ/Chouv6LV6ra+Ec4KkdaLtLbxiH8+zTXUIzJn1YcFA9Of9s3XUsWJfLAKz7I3/1Tm5
umKlUt3DNTbuk3FDVtOdtZv5GNxdmznErLGYYc3Ui3ETj7bjPlpXw92m+3C/6I+8+g7gF9loxPfE
XCRg5Yg5TnY6NXaws27SCqLeWX4lYigtnqPuVYwvjbjX/QPK2PGoiru1ABUinX2w1wOn21yPl6X6
MXKUgI/2N6F0liOAorHxHujPirY0p27ve8TVc3O3gAvmhPwG975/CL6L7EN/5ddDNKIfqq38nctU
LtIpIFzRO5Zfwy46wkFf5nPGuo+pv0TRMj7zzgiQKBDlYtxKKyx+6lZ7HuZEO+8xIy/TTblBIUzC
ZELKcrQkmYC0Cv86vnuvvr3KTA6mDL6deQJxl5xLJggr4z05R1tCE6pDysBkMd77+/je72hZido9
MQYlLAPk+859cV/wY38FPJQ+9c6rmADOr/wrv5ZXxLzArpjzzElrWslvAQC5HeFKyp7Dk2CdZuZe
cUlqChO59m5rz5L2XL0QrEoop7sZHZx5xiIUW83JrxaHBUkj7V0nVfuU3o1LfDeBrq8iYMlba5uc
mlu/Np1wCxedwufVO6LXVabTNX3a+wV4ull45DeRl76xxWgt3FXYvWYosKMVQRjKzDQBryXFsyAs
t3g2xhdejfWYc6t0hqO5F+W23nbmo5qdObriF/4Yr5h/MoKqu+m/Q5zqG7lckqwGlI0HxTuUSQ3p
q5xyg1Ng3SePap8C3d9ac/4MDJUFP4tM/mzIkJ2LB85xchysNS/KC17V+IW/N2jvanYYjEeFmIGl
SuhAjnTlTcIFbzonXZo31/b1kcVwHDjIoRAXGVg0ormF9PiNLZbPxonV8M59V+w98x/AOpgdcpkx
z5yZKtOXOdv6ds3BPL6a7yJnIbdlJwrrYKY6oL3Q099j4O1MZpbh0nQSrk3CstCvfHrvyibZ9a/9
Mdk1vI0UKjP3K34uV2J8ZPYmv3bn4Ww7Gu52h6nAp/bJRQkJgaO42HkK2+spOoDJhbsIghU0BfOS
vXPWKTDC7wAOBuIF7L1bzZ7MpRQs8APshvU/9/iZHF8CkQr6FYGVWqPd+l9SS+NXqeV/efyP4weZ
C05xS7No1xBzsl36cfzovyGX1IVgOGD+W0/5+/Gjo880dB5Cy8iB+K/+8/fjhx9hE4dLij4TxyFH
0985fhB9/nL8/PrSf9HG+H5jpHakFqdUGxey9BnTgel9RzjHuBRqAsXfnQnSs4c2eqsq+9yZBuv9
biWIo5QykOa2t4tJi2zGh6581lxjJ3FfbwYsRn6793sDPw25GSTptt1K9mCYKrRLHmbPgDlG8JTH
uECGrTqmcyAmW5PdkBpi1JEegiZZqqG/aPK7WpgkUWU7e8CXVsSLCn/RTJH0vYQ/MgniVWuoGlWw
YN80Y0zSfmTAF4sRY0lN/c0enjHKnGX1PPOJg84huHm2yXhQHY5NSSZTDdVYqUkra1kadY4GbnRM
mrOrZxu9BazTF9+s02mMTxVZLqp+1WkzQ3fYsK46M4Cc5dqITy3dDHhi0vrMhnUhye1NCPhwaY2s
SBPUzygBk3WkSS9iVHCzWgevih+6ITrkoInwWS1GuVxo6TDX5ODZd1lZaDhK49bOT3WEcAns9g62
1FJk0rIwPgYrfTOIvDKzW54b55GPq7CrtVV/9slXwz0wcfW1Iqqlp3xWHmN3lvEut5IU75BvERPe
BFufI4vh/MhdXSKeG7JSSA6VpBKsQxBtK9lXNiorryfXAtVsZSeOWxebRgrefBD4pZe8yoiYUtZG
CcjmbHiRhnde8DGWz5Hl045qG1N6a7Ezty2Pb24hXyIkRxem7/TL1ty0t2pHNBeBY5mrOm0Cwj8i
8Yjhc4u1o+xeFfmo6uTfYjDqJ/6fazsxUwY7tL6RyLCdUpe6SM/eFAAO7cJuet6pRDg2vivNypnT
XYuQu2j5rYZ3kGxObSoOVx9+McoTfM3Ey+vekwiIiIHOjQbGCXN9U4fVTgqseRtsLWTz7FVzvoYd
iYSJTJ2V5elBasSuKdp94pLuoLqokmKFLy+/w1uWBuaT6K2FG0mbAUe3UhdbeYyx3fO7ZH6JnEgn
5ccEAAV0LXarbZjF82QAumUPF82O5+P0LXeB3bo6sXxmjzoZSXInrytTezKsfqUEAAf73Cm1Ctks
X35CTEsA2Z7bzKukdBJmIDmCmZlWxdMFvPCCNFmVyfjst/iKPWmhVepL45JWFpNrZFo9+znTWo9m
ClUAzFevhd+5bfUz9ABgdVrKvj5NlVloC2Vh1B3Ic8m7+5p8lAfgQyW6sy4Cxx1AXkIiu0twtLtD
SRIMAVZJ6W/TzOcrNxTXJgUzORQYBegJzmHDAjtDEWLFm5jNGAD6hdLlj6EdXE22323az00fiRtT
mZRI51RhRWEBEZ50NRZ2NNtbZbl+9eN3SBXg3L4zQz2IbHR0UyJbtnF6uzyJyF/LgfvWuPk7CNgH
SLcLFtw8U/tPbr2YSiKNtHVMLtC4/7+zT1U4wf7Sev3n43+cfUC86dVApSA8ZWDK2fPj7FN+oymj
HbO030+xH62X4FRU6Luw6ijgryZAyJ+tl41+E/ripA01bO1v6UKRtvxy9iEH/cuv/kvrpfsmt+sh
ao65ifLelQA21Wr1nLt+tdXijMlOtejN10wE/TaznjR/V8fGRzeJIjSF6V5LPE7sLyvUio0ec/Cl
59T0XiZBPDvflYzQXfbOBjDuxvO2gQ2JIDG/bLfaBEUAFcpl4Vbbn7HbHVwlJcARBLMp7pGu+4SS
wyfljQWHN42CinrZSP227G3aQN3cxuOr5+1jPUWCQEgRI5zJHCoN4k3Ru34hj+qh7dS9zOA1Uru1
m35owXNkvCb1oeKQi+QNotC4+Y6DC3JGctsejSndDz1UId/sIODyb1cFycRF6c6RSc0lYL9eslF8
gokIAjeqTY3IOknBjtiQnpJ2q2v6Op+AKAUzRAVsYWWyrxG7ziyWVkDvJ/R9piVH+IGfEk0PuaCp
1S+bGimF/+H7G6Hm72O91Ztg5oc7BHyde6voyNzc5r1CK8KdRyTjypApxA1uoG48d2V0MWg5lHI5
WbrBX0npftSrxajdNfUhGo4Rk2+/fs5ovfL+EIcIQncEcZv7/IEeN4kKjMlLBRQf0oJsgR7OIqpZ
XEdpXRLe43/kAtpx8CrU9prkDJbNJcRo01vYxUmho20zbWWKQ9iIbylJFtieHKw6B3nvJrnAP4yG
bojSfGHKrQ7GsnhpirMbG9ykFFoVMt2t6xDkR9Y9vKZuPhrVNtAvDZlk1j4FilhgUCCJtYzfm+qh
cpdVIbY2MKzedZcBi6G8Xlve0rL7RaugYsuj1yiTXn1TShytWRcWoJM5gs0icrryHuUC3XI+N9nM
m+92QbRH8KSIh0riGzwYFGLh2k8WTfyWj6Bi6DbrnChY6ajQTeBtrQn7s/kyO//H3Zn1Nm6l0fYP
XQach1eRlETNsi3b8gthu2zO88xffxfTqEalutH35jUI0OlKeZBl6Zxv2HvtWNvjqNcooaCEF58M
FfVpHxCnOJMC2cQ3M32To5vZUiCgb6XJB+ACE2UUtzJpUYt6Ay83BjNu3jZHFDMlyG1I85Wi5qKr
6rYQ4oNFMqTIr9wY1C9dgymHY94f98OAZDWgV7JCrxAe0TnL/TfYgfXQPXe44bDFz+QbafDeEDMf
ItqtlD+30DHjnOHsJPXzalZkhLAJLOxCEh6GfH6EFpTy5GaQ2XDCSDJUQ6HhnrwUE9ILUYrRtMhH
f6w3RjyRnJGJ+1oWcydokECqnf+mZkCSxTTAAF9KZwnpURJZhKQGO7misMQzpB76LuKdTu9nlbxI
iy9FYE05sk7vuejQYr8MovEeFo9+Q4NZwy3yNcxype91vKK7EPo8eT+ZXLyETBgyrb7EJuFVZr+e
LcUxBAa4OqRH6dKboH2aliSxnkhJcS8iAgrq4jxV8TVTZV4iOeJZHNxjf1nUOhUosi746GOghZbC
tcsKKUfqUSdPQZ7uzdDgupUI6NNZLhe1Rq4oqAZVobhsNyXon9yHkUIdVo8caWIAsT16UkLhJKMe
SqJbKhNxyuoobJkxydZBDJm7Z9RF5GL5iXbr5lZ2KH3QOy+66iY4Q89ZD8Q0dQD6lQCs/QKA64te
d6WCefwoUxjS6wegHfml/WjZnk4GRnTFWrb3b2VkPkV+bUsRcu5sIuWI/RY6xFVDyNUETDbIyG2e
i5eYBNIeYUem5I5oDG6rBcc0iMGWNggheMnKUA86alIf+YvZwaPUZreL+k+17M89xEu4zMgEFu/L
po30H4h9GctrkNymlcSn18urOCFHxMTfpUOdFgCl9nP6gubKbcQFZ0ov7mtHM0w8Odc+qomIPrYe
zJD5iQaUw4WT9PKpDYnTjsHJywy6a3YlOkTzSHgxIOtYgvrZ1zetYL1sKVe/AnyHNkGkmK9V6aqM
8yrPLkHCY+VZ2/B7mwgt9xQZa3Pf99tc6K+9yMS66QbGXZTcOb9pZPRQamJ8qOCAlrN3bsXtzCYj
hXoOCwjV+6x5fMAe0dBFI7wGqL66lWE+/ZN9NhQVaN0tHZPz/49tUzGoSn6rp37//F/rKY2BMwtk
RdRhR/+lntL5dr9Gqfw6ykZAKKqYfnRjMdP8Uk/BoIV7AoWaX7ih/Z1RAu3Jf5ZTvz5y/bdyyjDF
bBxVXM5BKo62XKeELRWJpNFOTwU2lSp+AkiDrHA+4Np60PsnLTYPuUAsSvfJGBi34RLIOhBxEvrQ
JQYCsZWzPtbovEoNoXmK8yRPfMaDGkwsa7iWlvnWptIxBeY0y9U9DZSVjra1Fsorzr3SrYVQp3kU
z71S8GoGbHqPsuYWTgVW62ITNEWFmUd/5FlvNnTJ9N0Mh0ekhRGqGgxwp4QgNOGpjotH028Euxco
GDTpKgCPcSfzLgKVkDnxCHyXSV5BjTcQVZ/GrSPrBX63HBFLKbLj4VGFiYDCs31WepE7tmgKtHDx
XkNCqmcJGIaeNVUTKV43T2RmjVO109qkvA+5desz4gjjXocyyX5PNHLYL0l7qKvaw853FySUv0KI
JAmeJtGB5Xdv5YVndYr2WuJbdZosAQU37udKxAS5gGLrgNxVEnDpwX029OlhUoGcmkbsqA2gzBAd
8QzEIIEANjSA+NM2OoRy44hjtodifKj9mPmQ5FlV4UVzt9YmwpaHZ4NxZ1Hoa8h4eAERsKa9CqNV
fIVjSQiKOT+KM/+nKalu5wqvFNl7SpN/jkSwMN24lhm6fXEs79Tcj22pn5AqnWduslkcn6K6h/t1
4TjPQe8GYuj8c0eWeOaYJ6J7IQRJxwnDKfI/RpaoWH53h//n5//7mCGETldMviiscnx9v44s2ZhJ
eAhB4JsI+lW+689jhuylxTeOV11Xlqnmb4J9TYHGb5qMLTEI/q1zRuOY+21j9tcffUFk/SLY1wBZ
N2aVK+e4izbynCEgEclybAM3LzrfSYSMWDEjxfRUqsK7NEQPqsHOp/hoxtSLyOQe6xFmHLd0YwbG
eh5VDZ1Ie5QDn4t7HNm+xXhl2mmh7aYpEOhyZ4zVLbIEPL/o/cLEnchB48+eT2lZiMoaSI0zGeV2
DpHAqFXbkZzBnl0LAjKq66dIjE9hgo41yzcp5dECBRZrwqx5X4pW/JqjLMsDHzkq/FbzXZX3plCz
t2BRXjDpUvxbSo0wIv9n0aXhosYfEykf8UDFrWsXJaW+g8dVNOnLpKu20AU8/B8S+xe1uFkIRk1G
nr4K/TJu7AI7Gf3mqu617cCuP5vLtQFRqi5hTQ/0tqpoQXwvd0RzXTqReLjaWCcFy7Ml9WOWISOl
t6ItnjK5f+4JCbGASQ5+d7GaEA5g9AwmxZuG4VOB6DPkpqfl3UsqHCKkN2IARYWOr/bF6hM7iqvG
DCXlBi2NisKaWXjLkE/fcDjs+0j/YqgeueFCzRyTjDiaBKKiWLcHHJCOPPrumOZQPZu7T+Fp6izQ
mDkOKhxnSUzdIUde4GsXDcGhkHW7wUK7qGNl2swIY/1U34ta/+Qn5AkJpMoL/ioUNK8dgvWECbOe
m32tkWuoBtsqt/7JIyLsuwtsDjGcxcJ8qVj+x1mD1Zb9yV9Kmv/8/F/OGsY8BgGa/6pC+NL/HhHJ
bE5knYODESBbely9P88a6w/KH0tlo8+Y6F8n1M8REX/FMt9CaCcyezJQxv2t7fxSs/x1O/+XH91a
zqJfzhpBFHJNT3zj7H9n2+KGoGuxpr5U16UhVVYJkhFy0yy2d+iT/bdCw3i70ne582C4ROdGXrm9
tIDKd8kNGKwdTc7x7XV/nWYHEvtqIs65dwgk7FzdOpGCCWJB3MhHw/uGrD5uI/y3Ynz+vqb28/Oe
UKT30gP/tAY/rVX0lVQddvUgoDbejE9Ks2nPuCHK8zkC/KqypwfFgHLNljqbJi9utlXDkbFP4p00
7Gr/oUUY1CC6l2Zcw+RAHSbg2h1r3iz7LnTlMuom4ZvQW2l3V2VJsjKAp8juV58vjTM4h5eWJFmH
v11RuFylp/wOGqIjHeNMnDK5AW/NrWX08KW6b62nddBJk5fIdMQE36nbIzUoiRYlnvc6xXtS8dDt
+ut5gzlDCJfFshFdNdRd/K/sznvhZJzgzMaoskn3HFYPU0SQzwq1cnKbt4nbh4fmGp9Dx/QgC6rK
i9FdfGLXt6jjGEfP6hahecms7Flax5qL31Zy0F7lqNFXzabYGe2pFyky5ehhhhyBtABfpiDpa6Kf
4W8L3ftY/GBh0FnH9Lv6DLsf0psqN6v0W5qPREcFxRlKK9sMbo1ee8UwnnL8RD0g7pFM3tWwzqx3
/miuwmZVFpsTGrUW3xeucXANK0YpBWoh6G1Vec7urcXSWtM1VizdgdCUNvHSh5zglFO5QyQm0fxh
xl2MCeIqQhty1hthLSWnxlqTbBazTGFk/hip7zhqpADb7irey2gEnhFZ98b+NDnI8MAqIvlDXUWS
0CAtWiThR6BsrR/VB+qo+KtCk2W6INK47FI8Pl8dGFthi4sl98Yeo6x2QVM/acdK9Yigin40qqeo
jkARDqcPgquyMn7oNNq00UeYG6/1a/adk9WMUCXFjWxbSoDXexXjtLEwrBF5uBgYiCJ+bfM1zIZ2
XJepHSq2T9EpHQYbCjszwPaGGwAnNJ097znAxTi6gKIKn807jpRGvcvf0hpnO697vjR7A2IXZd/V
S5vYWtJMbyOigdAGCqYoTozZJbZrrvJ5NXUIH85a9VZ9JNa9EPawNOXpoCSnFGPS+BQnG9F6Qn0J
iRJDB1czyU8zMhLR7d/mr+IR5V882tGZqNg8ubRfFfovzRHJ1g4AGUI5Yt3xpAkr/4GYxO6lL95B
9LpVsdVLVD2HPv5sEb4FKPOcYMS7MZer7qUMdlvD4/nE7qf522x6YA9DmCnuLuHwf6pejiUfjf0Z
tOFRsKEDrxgfOFymtoh4tnH1+FFj6ISpa80TYiM6c0o7W2u2uCZ3wPCUDfIh/NoLoZf86n9uTa1z
CREfSnUrQsmQl/76f9xzyp+y7F/vuf/y+T/vOcn4g9vT4GqUQZSJS+H8856TzD8k0GXaUsYv/HfK
2Z/3nIp0jdKe3QyC8z+lZv9u3dU/JBp6xOaQN0xD+nsyAIlJwW8X3e+PfdEJ/HLRSYWuxaKvx6de
9yzGgekMS9IElAgsluF9i8TK4gSfB9+rTV7lDGAlNNCqfJ3hLpqgWwNT2Daz7vix75Djw1vqqcyU
h96X3GUrnYfdNo9GyC/1qcrIOOuHc1opttIy2lzWFOGrPmZnGEW6rmySqFJXLfDM0S+PpKqGArdp
HA4Ovnynzy1O7cjzCdcJK7RcrBxL/P+1yjxsVNfZwNtVkbHXFXNZ7OsqcAetWStgzh5UPU1f/SJl
GG2CHcT6Yrh1m9VvRYbdnzV0QM5IkI7ss3286cX4oSRoCqzYVYdgIyjlPdMqEv2a70EMP3uTlaLA
yn0Qj2lCoKdWAwD3/GDYtiksKs4mLEhncbj2UsBXWSKF8nOqtJ4yLB8NRmquHiql29cdYdoNwzmG
ypAAWmceXquIgb4oeTgfERKsGzKGrPglT6utKsifGBPXDfjQkcbLjv2nYbEA5QWBcOTRHYUGM1BM
tERpSJsifBkxaZYI7ZLpNErqBvO/qyI1mhPjqBNK5CPQUEVktaFOPwDOt+BiV0tATfW6n7VHw/yR
LaqQBh/wOF4Ks9rXqYoz6NaT5rFAINQ6/4iK6FCwCtdLOMQwfwyBlDzN34Pe9MjRHZ3RKGzfPMoV
4iRywuFkP5eUUVKQenOg7KuWniiDoqtGzWFoq3c9JygVIxSMVIQUmtEY61TEsKA3MQuE5jOS64s2
3mR47T0nug4rSe0aR4ev7hs6DumYxO9zXt0YRG+6kcCNSd+QHxlK43Vsx3sO9X9a6nuMSzIQU9BP
bjMl6zj5VrliKux945isMbF7YGewtxqq5qKoMNZDX5H5gYFKB3ig9LpddOz2xxwanlU5eoaQ3Gcv
pBIZO3VFCHmKH62ecSKX7cdcvwQ+GxYKhog7VCVxQJ5dubinCSNw9UHntu3xdTRcloHBvaS/D4QJ
c8BQfj6U0Y6kJxtrOBfWl08vOKoSjPj+kDTgagQu5cHu0JtL2bMhQB8voU+ODyG+6QHVdgcuQso/
FMooI4AGGmG1yFBAGD/abnBq3nvaZy6LJLz5rMdJ+BZg54ZLvO53sWjQ0ak2xg9JEzaVrEMfoURF
t5e/QQCgZ2KELrANimCfptkl1Z/S/DutUH1L+gq7ONmVhW0QIhWOV9DJ7twB9eypg318qH1A0OcH
0U2fUT/yFkNdJMWvfZXvAiq2IiU2jPWnJsJd1XSex2ZPMhFeK+pwHXSVaLgqcOBKBVGBzFtsKczZ
reCwndBIxrDFBJwtMiFrvsxsS2y3Q4WdRJqYUqHnaFDu1Du4IuB4Em8YUBY1iFS1XUIKqGl9tRlZ
mFK/LiBCVwPWNsWnPrQ2+mi5KaYaxYwA1sCdj/Vpo4c+BpbFF8N+wShWwHBdfRyep1jb1JPCaved
0+wo8Aowq+hmheV6yHAddrGrpbyh+phIG5OhJkWDSk0rA8UQ5vcRjQphBCWii7jcz3gFJlg1bHpI
8KI6mmnwBRkfOxnI5bQNi0NRfkn505AmBxgA8nb0i00f1hvg9BhHMKNbxWNtsJvF9JEGJats1DeI
SLnFGP/PG7V4j6EbtOm66/N91hg7TeXVg2iigJQc5+EmLz9BPrpGvgMvvBsqMMdCikrmuxGWNPra
adTalVRqESA9K62mbcFdCcRoCyX1vYpxIEqcWxSMAs25pFQvqiRs02LgkjjodQsM9tGXWzcBPz5i
aZTqzu4rHAuVuCnxWbdt5obzIq7MXgVe4WpoAq3lLaE3GFpGRxDCdTiUrxn21CIF+Io2WRS53wgI
1GcOQB+2g2qw2ZddKSKgk3IKt3ZOAHx+4fRbCC/gxDPSuqZNRVBxyUpLDeVtasZuTRh1Bza4FShU
qcTr8aQEp4mnxsJ6Ugu5F6ugXFSSdo6qdVEn9aTWmFrYnufSMy+YVde0rFHUbUX4HuC308RJGoes
3sjEa3AgFzpTrPAtBpwkQIvo+sINDPGgIBviJcbrD60n3VKXgVWI4bnwZAcEQSs1tp1c/2gU7FdW
uBU6wFBy+2S0r032NCyQ9foI7HHVKc8VAl42Y2ryOFDucv82xHyNQGqqB5RydCQsr5TOHUE1B9hp
ZTwsMUi2zhhwthdOtATjLpW+n7pGwHtt/vR95kQs3BIQCCC18aadC/Wp1gmVOFdF604MqX3paZRf
JVKGqsQeCNqaeeln9GoyaS5l27kCLQjaB5SAhVtHH8AEHXn4lNmnJ+zp0uKhlH9MU7BTUwkm+lvc
00BxeRWYwK0UCB68ro9w9ORh3PWT52tbSz4JPXx7Iv4UrvMiMhdYO+6chxLrvnQycWw3ocdSezuj
2Qp98QF/4D3pEqTsmVTyIyVPdeQ78LoRvOHhhTXey8iuyvgr06V8I43TWRR7Yc+IhCTvmJutkZdN
aa3ZSdPZmmDtxCRnCchGwZD3dY75Hwlc0Ix2rEX82MdFVlmFkZ2SeMywy0tCdAgD2xSpXYMDSblD
05bAE+R46TL7M9eRFWHlvqrTh8EMkgUsusTyiU24bRQ/iuQSIuvLGQSyLyEskRjeFrObkdomBYkW
P2XWc8X3tOoHhcyLKf2Y55eSNbpinfoeBaGF7Kz6HqJDSi+jDNLMRkR46+Fd6GaPY4v8dTyGOR9W
0c4HlkSKZW2PGRLy4UsnFqWgwY2sq4Ll2mec0cxHKTZWVX9LaW6SCEbjLGJ7B3c/obUuwPrRHpr9
cxRJm5zwKwscPeS/VQvEk9vU1QnHQm7niOpZHcjJaaNvLrfOIiFlHJyI91QZh+RJKsw7I5L0oFfK
GuRNY51TrzbFD19/nJWHCC96NwRIHqq1qg2OkBxquXMDZC96cUuAdrT0hy1y/ZqyUODy6NCj5sOX
zFttqN7NiIdRvZX4yTrBERbWt/qqm9ypc+kK0WMFZLrnmQgsdWXAFslReOZ1S7+16mu8c1Vxh2e0
UVWkCjHqQDQeE56OPtsXSX7J82dJH/gCQLvgXCdkiQkZdr86JpBOd3py2SrxtS9CggE7mtMWFeTE
MEC3NXrMuTcfGmhW1YiXs5ZYZKuPliFfw8WMTluNvYVBb4J8SD9L3LSVWq/bsPVCJAEyk+iI28dM
ymczw+YREhYetrwNTZucoCB/HEheKSZeahoq9xZXI2pSRRlsMyPBDoyXKG5qsr+lqsbIRqhplnn1
9GzF2BPNt2JU7hND77LJ3EVQKkaoQLt+JZXjVq9Lz6DaMaLc6QffQrTCLZi3h5Y7bYA6LoaeTG6c
FkiQa2B0ZSTCln3KwqhM1iL1pIzlcEwlnch6nb2c2J6qUWdERIoFlbAPCqrC2lL5V4XBS4WUqZs4
vPr8Olbqjt23GxfEs3e4PHLehtgZ22YCY9Ncpo4kzb5bS8wn5OEwKI2bRLnXEwsgGobboiJIqIsy
ZM0tZ6lVMV9hURiQd9NCXweQtlID2qZOxWZf+NWlMmqn9Q+d+tBz1RrdhxrHW1o9T5MLgpqQBvkh
Q/eq22Xhc1a9Z8JGmyI4GPExTHgB+IMzpWigq7HiHQEPYrRLxC3EPOE1DRBKfrT8alJKMmJBDlWb
APC/11gfQ4TWqCIAELyocD4G6wRA9xDk5skgs9Ec1E0nJFuNqUVE8WwNsbJCePLQkPuk5rU3wPSZ
pdApO2rWKT01Q/rJPJX6UiKNNnqeNN7RYfKS99hUmORNrWI3KrsFeGlqmSIY055aEaw0p37GNK1K
UHOQrkrmKa+WfF/lgqu2AiOd7jsPTGIMUk+2yDYqg4eE312IzlrrcODJI2jGUdyR+rIueaN3mmmr
/AQTK5IFlSPPP5ICSiKA1o6bayTfvi2A0O39AOR7AqVBn89zuChuQXj4X/38JJo1jh8CXSuotDiv
8ubTzGEBX5pCxulCx0ZdpElOlCWGK6U8eWNwDJDfaXP31Iz1UzNkWxKQU9esalIyrfrtnztLYT/I
dELGUbFsBBEf/M9ZCgY8Bg6/zlL+y+f/nKVADcMjqIApYzICyPTX/aT4h2VpP3PvNJ0v+nOWYv4h
49mTGaPAQf1Xes/PnQGKU7BILC8ZpyzefPlv7QzM/3D0/fVHX36yX0cpc0lqRNOVoOusEK+0dVQJ
zvLpRHThNUB1UBa4CjCUgqgxKaii2FwvWaF5XL02erDOzHsf38Ys3Fehf1SQeFrUv36ekIEre3OK
f62h5luVWnfpVZgW6O4Vtf6KAI0qAVDRrL6M3KHBeC4RiPcB0SvKiC0X5hR8FlIct0We3HsDL5fZ
PxZl6dRJfdNlwx1nn8isMUVrgOddDqMNlV3izOmdu/NsziodOtGp1ZeR4IiD8M4IYQ19yYkk7SqT
xmJnwrSuYO3IRvfVJPFjZ3LTzwkZvlrJ1t68KoGMXqD3cA4Q/8WkCKdyYHGzNkfEwseo4A4rlXyH
oJJugGFTPm/GhbhZxso5qi8tQRYZXMcuMe+TtvADlrxXw0XERTAu2JdKENdisQtI24AOtgWiROqH
B8aY+F9ApagwFXNMnqOExUhZclrViCL1VD8sYLMxIUPDYMYiEqhUd3APs/YcmvWmSuZDRaNXA2KG
RurVnAikHNia2nhFqp2jkhCSkSDtUNkxwMCOqa0yRsCJ1G+SMN0Xorpni6tQeffMGeYhRU48AKHB
UNZBee7kg9b7D7rcH1KD827hO7iVfAzoVivqF7mjsPHNiMHYcE0gdGahJ+imk2kvej3bXfE8Evhc
TmA7GV/4yvgc+xXNfZrYZgBgXJxOKqqQGX0kv1Bo/BvTeEwzdSeh5jOTV1MnwjjKrauApswET71w
oia6QqUnE29keaEEO796aIdHgVQOHbe9wpRQAwma1PomzVJQRKEbiIwp5mJyy1JiyzHFT4GCC86K
cDenSr4PRoN1FHhn1rBAcsgpmvXIWvVy8qInvFingTgmLX+KqvRJGTBP0NOoy1JsvI0mmXqgNDtc
h60poKd8LdkdlDguWBkUSIzJF4GKVPjBXZPQBunBNaHo7Eg9UXnRBPNyEZOHErTKtk+/aiZBgjR8
k92yLgg0VuORgN9gw4zjRauTG+nSgMm7qzgR8O7nIo2GuO81ltS9lNpaDbWba0bqwXNqEOF16Dgh
T4wfv6G8YHmHgplVQFh9toGAXRdCh4VKYQ6XXMLhxLsQTcswreWUdZAazp7CEj0uPuohIpQatmlC
rm5ys6R9AaxiQi7eEtnTV6NX69Har+nU9OJhEmr8UdWlH9hKJdOL3iY73+TKTkyPLuuHXOHiVDtP
ZM41JtYGpR9M12L2GlNfMSEU7bDApi+l61kbvXKhbhFd6xMrk9ZkdtNJtqpxagEzTAEQd+wiYEwX
2gh78rGBCLJ0y2IHAB16OV9LPStVfZLM6W7VlltwEFAZnyoi/Pw8cgqBpJsyWOt0ltY7KTYHVe4v
8tzZ9LXX1GKfYRUYcLln1YRcn/qbTCBIqXOzM6wpWrVs6gPGVUPwUI7zvVaqh8lkL+VPbpctNYPK
aiUN48dcK04tmxah87FmNUgCMjjwExV0p1RXJAl0mbNTEXczAI2KBQpBHfnlkqNIy+kstWqWNIym
2Qe16abTY7immLEU2qeYzNDH3tfcufTzozyq1GutvJqAjVignZNgoMlgzQpka8KWs0gYBiduAjua
Y4pDcV11smsg7q5xG0iffiSxczxVxl3OFyj1Ki4JOge7NvevXXKdYAthWfSIDSZHlDdzQV9yHIDh
BoyfKJB06vWG3XNBWnFQDOumGx0ljY51U98sEf9QgpEJ+npoeUbFeQarI+KdlIj3qpleJwAqas9Z
Jy9l3XdQflnZ0yhNXgfBN5Oy7wSpWjN02B+Eo7HkrgmgR/QQTKKOlPtkNrIr1rBixNiDGVu9hGXz
VkkiwnNAS0ZymiNEp1LV4DDAXsikSVUFL5biHVJTD3JmhyC7E6G8dIL6Tv4UZNuQI0RujedZw8Mu
QugIa0S8QxFi8ansgve8r1814VnA58qsjHRLY8FhS/3DEAKhTAkgSSol2GhRp1wqioHA/ueWYcta
x2KjhfYTycT/qwxjN8Vi6tcy7L98/s8yjJWWgmmIJTSKsL86W/krVdGpzwAomMiI0YP8LMPYW7Gu
AsWOWgyr7RKi+LMM468UmEwsyZCk/t0yDE7Df2y0YM2iVxERnAFK+r0MS+vS6inyw1NXBC6+eDs8
VAVyDYRaDHIFlspfsKLpxakgmM1ALiJa92ahO1+AyPXrYC/LATb/j7hE9WsuH2g5U+bghQNuj72s
4EnCl/YUejMDEWEtLmshhJX+DqEGvAbpID3u4XauyQxHVEXuYPkGwBqOEmJ9praFk6lvgiSvO6yw
D6SrD7bh6Q+aA2mTdfkIX9MB/V5tn1GThQj7DZQhCgWdAIXPlh5zYKn9o3nT6h0fzCf5F+IYYzZs
Q0tWt+PDFZiY+rkMLvPu1G+r4QpnbzavZBrHr+jSa2u7zIDRasygqE9oKkUEddEePnNDd9MzMDj2
kOBid7o3n0EIuRJapz0+lB988bpymeN3yy6QFg/+m00ni4WxCpysWEc3xib91gJbueg+ToZAkseZ
K6v6qqYdQKIGWUIEGGGo37DHaOOznJzG+Bzc/KeidUA04RhEOkrmCq3sqv1YwISAEsy74Joe0avz
B8d4ozmcrOk5Lrzxw2K3fefwQKHj36V9dPW9dqteEhB4LnwFT/bEx9Z3q1eizmzLFlygS6VrAmK6
GDSM9/Il/oCzhicFLKoTnhkDoUfmilhFuwyNseN7xab6Ul5CJ+QBKgTSom0ghhY/85c8wM6x0TMs
kAVgEOsQYYzu/bmP3xe30BFs6cSZyt9oWyRta8tlW++i8QFpRWj0FjL4XDgxWLwPovj0p3z7mdhf
fLFxO6lIbHBB2oDHpRMADi9wJTgO8I7ybb+nYNgRsua026L3ypd+n4v00rwc5n36mF35yGNy5Nz3
f+j3hWZ15tcyOTwSqErNsdqwEuhOUXKRpkNwjQJbgePHuMCtjsUNla8/7uByF8dFJJOIKAuSa3Nk
BCrtQ0BM1kPMyI6N3H3V73uuL6hS/FZzTK59zqMaGZosK5/qJWDQzRAVM8386tMeG65ACS/8SBiX
G4rHDz+Cc0+u7U5jnQHrLt5o7WnqvV5yeXJMjF6FA23KpMq6C/mWPwXDlfnrlDkljwFjB7U9WGQf
Hzv2KpewBllaM04OMDaPW+bEydFEOHkPNrxYKyTal3or5RCsVsrDdAH6ZY4n7cjMzAlcrnUccpZr
hp++9Q0kKX3lKQzTY1u9sIYzzDvfv4k3enePIzDvxD+DMCP7ZPn+02C3L7gE+RMPiCyI4IvHxn8o
mfOwdaOeZDB4U9Ufo3ARi/s99iGErpk1hWBPt4Q5uEO3yfD7+CfijjY8ryMgrDPa7/RavhXn6lHZ
WU7s9l/1DTaKXe4IYr2xh9/OR5uNXEHs8ApCfLWKTx3siD03pLnVdvUOF7lymxR3Isj1m9oNazqI
1tRJP5OtBVDG4CyEKekYh4Gm9Su0EONIj0R3C+thZTlkTzgLSh6d+ymLNsAha1Q0bnV5Zz3pb3yb
9FM7d/kvZ2W++qUX/KkyadbtDqX9TnmOWQUS/XcFGLo2HHGjPHY7iGROtkaNhCB+VeuOXO94bknW
2ZSr+13FFbaluHTL3VytUw7F1fLPS766bGj3eDR3JvfRsOMXWOfP/IBW+WFhg45obq2dvx/O/MsU
D3zlVmBMNZ5Uf52Na8RPJnfCItV1GmNjfdU7mXnrK4mprzxfFaICB7yeV7h+cF4CD87zxfLXfrv2
3zluBxA28+N8rlzzqJ1lzrhwm+58xEG14micerMo7YNqm+oOQbbySnKh91h6tTB5V+VahSTyEcF7
qXnaRScSNxKwEX84dyOatC1ndm53k7pNJttUd3zgIHsZHYdRvEHbMttnX90lOQK8cmNY3VYm7DJ4
npu7gVZiJfuvckzkr8uDFSJe9jB2fZlbzi7WguDoOAX/uTURDh1qE4oPZOpwNPT/HazGQOi3mui/
fP7PmkjG1qyjmqfQQkn0Z3XzU+bDX1HZEKqGD9ngu/NFf9ZExOdQ8yCQl/9V+qA7+lkT6X/oJuUV
jxhpAZOUvyedXxzXf5Wz/vVHt34bTWldYUzBFBVn8pScylDx01p3bUCyyqsdQ6JWKXj7fpg+rDhF
UJ1RGXbYvxjulzmHEyY5pdPm3SzUbsEZNOAELpd7cMIp3NDR1uN4VCVIjHlJsIXFZSON61F5TNFh
RkunEn/TdW30oH719bnZjKOosyOVDzybBPOalxH8Okj41VRCHfS5zoJ6b6biez5RWZiQQ9ReeQLL
hQNYEtAMmaeSnWNTT/dhkGVKp2ZV4Kk0riH9s5E/tEJ17XvzgMvSxmKUMbPiE3cjgTUmRjzgPYvO
CalFOoyMoxOLMNo6terjyBsnAfARzyHqmhDdyqyZj1LhnwHo0xqKBgg9vd7nDc0UhGkkK8Wtqo5q
iIMofFbTXcQKTqfaBBziDCjdrflosdpvAd1LpgIbiUtVC72W5ICxkm9tSAk5zGDVJ+xE5AS/aoH8
MCnalhbvuS2CN5JliCHhTBd1Aqtzwy4nY12aoJiSyJ6jcs8S2UthlOcd24zppTVerJ5xugARUVTS
nQkwxSdkxI4K68ZbwwHozDqwOgiGcOqC8avME/hhEYECbPsBhYbcggIK1Tq/ywQTEMzWhmNPKpyM
7iu9yoTUl5bq6i0rdBzRRVZdR5VWTmlBoIOt7dPj5NOVUWdaU1kQhCA+5XWOblJfjYZG7YhrVwg0
xAoal0uZQ+ELaFQHotrugvp/uTuv5jYOdcv+lan73p7OYWrufQA6IAMkwfjSRYpU55z7189q2/KR
aJU9fnX5HJdkEiRChy/svTYL9bGLq3W3pJzVud7RBCZ2zLdmsZD9i3WKGhcQQ2b0jcAdF87fhnXI
eHG+b+p+8vjvLmD0Z3RNkqLSvCk88rsLmCoxyudC9e1L3y5gJHLICBXhGDP6JmyLVuzbBcz8hZ7O
hLEH0eE3ku4/0ONLyzP/8QL2w0vXF1fT97N1NewLS52s/txExkEqKUQEuXElPSfOSdXOEIlII4r2
OWOPOtO2QxTjovlCzim5xfXwODHlnCVOMm3296Jk7rsx24Z1cFIzeYX/Bz680yN6wF2P7HGksUJh
PmOLASFPbivmm3dDg97esdmSrLOKizgFAWnOmWPBT4rm2suj3Bth10po0nDWYCeRkdWg3xmSdNOX
8VUQcP/jvnoyJ5bWpeUjRyA3p8BFHZsekGyiINq7LjKfE4REARwmxvWQNwkRYbk/jlANkrsgbHd9
Ox0sXXLruFwWqeDh+kLYZDWumC78ELvp3ijqB1kxvanuzl1h3YR1fVS1fWnCsPPTHUnvXyuT7GLT
iy8jVvLcV65kgzSLW3lZvXbx1yGmvBoMEDhB81QZlrghJHLeBSKj2DTbc1CowAm2dUyxH4xV95Yr
3XADAgM9i1TDAqwVYruHoVj1U3Gae5xNgYycqj7GypdwiHa5gaTNGiJ4PQLaDbHMdoJewg6IGkIJ
MdZPAwp00gBxiCvx/NBJs0npWb3/ewsY+JMSmzWqBfZVqiL+dQGDheZTAfOTx387/5ncMCvSZdZq
iLJ+NQt/O//5EhhNQyLgVV2KG07yb+c/SGwFVtnvYX2SzBP6dv4D0mY4JLJd+zYK+gfnP5LKT+f/
p6eufPIYM8/GBiZonLD+IyyorKJHYhstbCv0UkScP9Jf0Wfh0xFODC8ex73P9D5ejW/FfcwRy16k
2G792GaCEExs1rjn37MWr2dbqzzhVsE6AvUSz70O8mRV3C+MRoibNMmxG7vzRnqMXqr7eT9vyCzf
8N+PeG82oQuexAHjSDIlTkRbOC3QZ54EGOYFM50cZePARCM5wnAePRn6I0sIjTHqnqYFcxtPmg7e
Gg8M1wdHOxfKs/qVmavv6ZobNKtxqzwFhKptAO3DRga5T7HhDEw6bkVjlUuubF6JJlWAQyMajsQ3
CBJokFDi7YfNtDGZCNiCHZy56dsxqKp1t8/CZyU+8aBpJ5yhvMm7kvjMLXt46Y683K2B6ukAJnAL
IrsF/fg1Xhd7f1wBVwO3iUvIwSdnrG7IJgxXr4iDboLLIXq3dtlFcrRXtE0YSyDqtqvyPk0c61Lf
Yzw6Aujfmq70UbMPfSuPvJ5r81g7KPyu5WnpG8U9MlFxAxSrX7Yxaz1pXCvpQSKvOjk7WMgbxK62
U7J0dbyH2GZEhIINQp1yl3nyc/gmGx6JQ+8TgjKgH8jPqV+vOIdATGf3lsGnigiPT4UxQRRtQEWB
Et/ryIqbrGC+Z4jOMSGXd15X6k2HF5r5wEHZSPv4TnpLzxpXsDVXv2gPbdQjxXAk1ij3ktnRDTs6
DTtKpoYYlBYNzaqNVygrSKhnm7OymAjGh3z5jIn2QyBnAo1T183tm1mR/odR/ET9qjfuzOiov62f
kSXeBfvq1HSHRX/PLEp3YfGYxJcRjPRQ5HfIhtGZI7VMBw9TfLAffY8tjng8M6fp7faiPrB6Kp/R
abWX8r2+MPAjc6eYrypbyGu7LbfVwzC+ot3Kxtfk1B5kwVHc9KLOpEC4sz29UnRXt8kpuk0zVzC0
nXmBZ4fJXZMfolfG7itrz7BnoICr1wz4a6Zwg5cwPUWDxySPYtgPL3ruNjApGTuBSW1X9aan+o7X
LQMDYRNKa2FNOAsTFeKZGf3Mldfv0fZxHkadbWjHzHTGN3qIAK8Mxh/cnbjGlwlkmawFiDLomfgJ
Rz6k9BpLt8peqb2C+rEpbju4pUxcaon1yNq8dLFJYDoarFWVP0dwA0CuduEOg1RaublTjo40ENO+
n6O70aukVb3TN8QtRgKitlvQ5o0eefF0q+jxQaFeTaEbJGczU5wESEYMsxQm+0RiYLBW9RNb0VLY
v2E9VjCQmnBLZ2bE2II5rAutsud9fw6lO4Xns2L1dponhJ/MDtYmlFPSREgAkZG93wgv1jEAY/Sg
3EAfJfupW1v3KNsYxlLCcC7Iz5H5gj0g4RkdQX6Hu3LdHtPZywcY/ctJeAeCpWHTj2IqcepjcQfp
I79JfBdWaf2RJg9sooeV7gzTWrxRj+oRGkB5RGYwebWrO93eP0V34S6Gxo3edd2uX9m+7KKL8lV1
JYdz1UNVfJT3rac4khNuhi33azd1wt30OOy7zbSq1/cgTUDnbPzsDcG171rbEbckCuQ1y6S9r24b
lnzTY3xUnpVncN33/km42Lji5LeJdBUkVKus3Hb5NuOx78gyo8v0jry/ho8LoICLfPWCr7nr7GzN
580gLoltn8Dkw5K6BKhFJu+IOGC7rldY+toPgX+RuVN46AbMYmVuTtFB+jp/tXYVlOKsew+NtVVW
TyjAhNbtxXXmb/TOMRxSP9jFt8q5Vl8s5PN4wbB6aMT1tHbauRbZW9mF8OP6qw+VB04s4LzSw1A4
vXs897WXHPP02FS28Jo9Rc948Yaci+xgXDiJGKMn/XWY+rVVYQkn4tPI30PbF7wWEpi4zTM7m09G
fkIYrver08a6DGSDDetisJMHPAc345kNsnpE3CbbFFfVYSIraiq2LcKxnU4T+t4BkVh1bDKocWuC
i1bDXhM2+kmi0FXybmVY2Ntf8nMAfWtlrPMVb1X+Oq79jQRvxqEYnZ71Q/V0EI7zulzp7iZ1iJuA
JMkADxKtrZ36lef1a8B9ZGbZ8/r59fV+h6D0rCJCc8TVq489xjE8Pqq7oLMpGk2SVtIjUETSC0Ae
XcSRzSoiy2PNjYGtbrGVMFWmu7Q/y0yzHRrFVfqB+05dzUdkFudhJXvi18KB2+gCxNAucISc1Kk2
ELS5hiOX+43czk0B6ywxEv7aeOcbkcQhALDsYfWud1/VZq/0QDjskOmpRzGg0Iaey5EdzHpSNjV5
gD0id486XN2S+Yorb4SeDP44ushMu3NchtQRJ3E8CO+DTwb5h7gsZUx3UBTMNbdl+iYpdyT8hc+B
nSP/vJQcT2G4SxZ97MhVExy9z6XvTkSCgKX1xV8cf3xgaWcPmIhhcpHmUG4mbQvUn6SwiIHJhvBB
QPxHjVJoTVonkUyA7lvh3ezcRnJ4ImoO5GwrXNn3alvmiXybZePv5NZ6UYRVk7Jlzbe8R3N8wotg
tWdZRqRBKvCxJ4Bi4NC/tNqj79OD8/w2ZrFFC89H/lLe1Dfx+qZ/rm8GLlO31kdFHsKLuvn31ujw
OaD6kjADVZj969/U6KxPGcX92KP/6fHfanRZ/mWptJVlAKDAK2Vc+K1GJ5yGdScjTUmXJBRyfOlb
jW7+olqY5Yn2pBpnJfvdkJEvKfLCwZdlVvD0Fv9E/4YC7FON/vmlf+rRMdKJfVLH+plgVTc6qTNJ
JY/L1pS1pPYlKd8Vf8I9d8zlVSI8FgMCTjY0VnSfAWIgdKNw5eQMIY58Wd/yFMkDtVPllFnAqjad
UycHcYaKtiMny2KOVru0hn7i6dFmTA9WR/i2K3H7x0LLLit2ZR/E33TRe5ulI7P6vHFYcPYJOuJV
+cjaBut5Cxfit8UMOiVujODORBp2D31vQQawwZL0WlGpE/TE1au0C3iyXJvQfGBjuAorakf5a/NA
YZdvye1cRftkk+wpG/bjNbtlfEWxdksC6JmfXJQM7VbtnbbxH+R7qqv23LyU8Hffug/GbskNeTTA
HlfKSX4fus3wrOF8V58h5oRsE0kzVsH8gEvddFw1BBKNKQno5zVQzfZt021JIeYLJSc4wlYWRiE/
ubjpjtF+uJ3uu6OCYzyxi3uRGNJwjWMuNzaRvptta6/tiQlwSLY6kUt+0EyE9nZ9V7rZBgzABvue
2zgl2+9m3z7D6kecvFJWDxiH7XcYfusXzVVsYqpvQeN/ra9wcU9Yx9bZaT5Q5a6mY3NjPDJIYRf/
BmPPHZwZmhgullVxVFzDtfbDkYUvW0kvd5cd6Uf+9mXJmGHh6mKAYvlxyvfiud0FXuQJDgvXl+mB
DaDqOwKKsMkpHmZrSShpv2TyZroZbuZzRpiLj5oxNx2W9/jS4mC79E/JPsQkeKKm8F+FvXos2X2l
t/2zFTn94I0K4L+1T5w1hVTg4BUZ5wtVm6i5UgDyzgkKj51KNRKtbJvlfqg/BunFYPXyaywXBrtV
+d5na8YeOPoeOPiqtfEoyy7GsWjeRBlBgQxWwWza4/uA3MtiLcpBvQkmu8G2rdDb2YDoObCAFNSC
bbEjfwzvsiO5OVy4FcRQNzmF9N64NbeWYznGGtukne6Ne1V3rNwWrLV+VU7pI9OukQPY1m79a73n
nWORjI3iriVAgNRE4IMf/f2EiJ6N4W1zqWCnUA094SoSOwIXUEasa8z7D6i5meLkwqV6hyQQFx5D
MCFzCAbsJlcaHfU641fxz2nuKSiu3FVy8A1PvRueWGSSuEwdY6XOMqhzyaW6QZdBJuq6uJIofht9
me/VQ7jP3qkeYkJycCA9dNfuLH30N821fhVu1C80C4PhhDTrlC6RJ14IAcrNa/2WJLaBE4TbNr6r
fX3xzX1zC5o5me7zd3ojYrVFjvgRXSBNdnbUt9SLxNtGBNo8GS/ylsc5/RtayZ7UlmB99h+Ia8hW
7GyD0QNdze5fi851dzEv/IiY2pXQB8I5nOCFTHdB9+SPKzYLu92zv2ZbUvRH4TbT7JEAbsQDiM7h
5DGPSBAi9EfDdLnqmOyoQawmdLlwvOARIS+wTkQ+seg20iO7ZEP1Fmq5jg5tBbJyFdr1PhW98A14
kMwbkrgQxxwUG25vrQ0vfehgSH/FmZFw4ms7RKitbTgoAcyec4m9I/iRlfTFYo7RqI/UXPRb2u1i
F6auZrrIxnIF0WBblWSAryxXWin76oMQqQFxvzwbXE/fQHS/arSGJTHEX00CCztgg9E4vgxGu4lw
Z7L0kHbpa3GQdgnH2khviPlVhOrpTC7aWEwpLHRI3Ul3vYO3yOGUsFV3dkSykobQI42Rv5BL5Iiu
5eEA3VaHWjyqJnOJrbSbd8l23kUwC6Kt5HVu7ZS//9MziV1F4b1cASlEI5ZfuUyUrDBslln4n3E7
OSiAuW2ucEBZ3UMWO40AVt6h6Wj02zDdcOjPr/5+CXlINlP9pBGlZnVc5i0ZPzzFvWpskEq7cRxx
ej3hQ9VJ/GzKc156EpsJ/C8k3u6R11HvMfqc76R3+USRJZ6aXe/WB1AUaGPj4Y6LzX5GCpgcVeyF
hnUr57uI6fOEjg0KKRZcD28ToZxmeqMNm7nDpXwv4WbDkW4wV1gHitNNkOTUVbiLYHk8Gv0doiOk
hVbJDgrut3IyIgZZbKFDtA4kVNJlqvUtHV0QuozIy+44ROe12OQ77WJd2Q2vcO0BjSgvqEGKR8nm
HxelFKqjbN8jnTRW8LIcxfxaspleT4xLaLmoGd8amFKPxnPoyOqG64nAKAASE+DaTbNRtvKGDXV/
g8++ODfnbpu9N6KbdI9kaRkPZEmusX8C+PVabsc0jqygyqNPi1meRDc7dNbq8Jxccn0VPbfziqaP
XGuTU626H+WAdxtURlu48AXr+2Bp4tFvE8fEcrAi+VZEkESmjmjZ/95KFMTjgsuW2dxYBoNb5rZ/
QbVAz/dpWvyTx/9RiZJgoYLBwOPxK6Tp+22R+gtcJ4VfDaOOQpTy9vdKVJXwaLDwNohvlRd54n8q
Ub7EflxSIFr8xqT8R+EW0mcjxvLMEScqCt78hWj3aVisF8Eox+QkXgJC24r+rV6mM75iS+2tVNzP
1WmxZE156n73jl1+o0P9r7zLLkVEbMR//5e0jMJ/2FJ9esu0ZYv1HUwj1P0S/jCJhuJADpCPwi19
SaxLC1u/V9nbFuF29Pt12XhCj/SFKZS1SOZyTOChhISXLq2tEJqINxrTorhQLScTjedaJuJNrISr
jx1MYgQnm28SvpIW95c+nJNqqzJnNAmlbxOyeZdxp/UxWW999GiGXzuD1MG834Rldqrzd0mXd7ky
oZf/mGZ6YDV2TX5kQv3DFHQtmc9kISj5fQfJcWhf+1ixC7H3fFk+BX5/04b72tr7WE7B46HozR9D
03qwSBFXjNTVCaXzaUelDvdABJFbw3shYYYpjDvMceiRWbD1I1o4FE9zQGoNOoB6kkhtrG0jlq7I
ubc1fk2pxQcLpwOhL0b5k8/0pWkatO3jumDlnFKDaCmSMuxdcYojF/dJU9tEDXjTmDEsnL7kAla+
PHuRACMMak+iduQac9ITu5NrKN6yjrQEzAPdrpSCW6whdzLe7Ty0iE9UP3AxMiERtGcRrBOkUW1k
oU+0eiSD7zDfG53s5FFnvU2C9oNYfO2lr1b84LfzbT01N6M1P4kZocZhWj22mm5nVrZvtNqDCXXW
yQCMscJG7asxkvEkR9ZesCqWFHBUEUBkx6m/TunkdQyVs+w1FSirc15lIBA1lyEKldV8V0TjU+cf
4wQjboPyez60oIiN+aJSeFbcEuNOziki5HNllMd/71VQI66NCxEGMI3Nlrl0xn9xFVRFnW/4sR//
0+P/uArKvyy5r5piol1mL0e/+0c/zpcA1akGl1/k10ts3bd+HIn0QrcT/5Nl8MfOjC+BAVKZIOis
0v7BvoxMoE9Xoh9fNrkKP16JpqxUzcj3+7N+b1C2fpC/auLCDNeC6TF7rVGNdh4aGfBZ1UOAV3ZL
CULa5W25He32UDHLQ6vBeuH9RXxVH5KN7JgPyR4PMllXdsXMj+p6h0ezBnOxITQ+PTel01I1U1iZ
U+EZnDQL/aUHKC09+RymPujWmNp6w6FemwdyJ7Hw0w9He+XQXt3ilJ2WQzdn/+wRBwAnRfoig1oB
G7aeGE0jO7bRV9qtjR/Gnt0MKN7g1AfKq6t1Jh7gC3f+zqKQoRaxnqX0jXX33B+z6TDH+zp+ID5B
lRyFyd6F4g5QdvfYoNxEBrQh6ZHRYPzBvyyJFNUVPFyceZ5CvCmtnU1pR4RRt6821D7Lio0t3nDV
fbKF3MCmDhrjC99okLwFNowV+iMMJSn2MnUbfyxJkils4tcg3ZTbSPZGKPn+XQJth90W4h6zvCBL
T2TPbEGFIhUqn3Oolf6pBJ8fvc6sSHzJq9Idm0sdbhgR7ZBFkPRiwunyV2SFi99jA6kcQZCZbPAY
Z6fw0j3wbVztjW6Nm2OGxwDTe3aH7I6fPkKcA+U2mpsMdoWXc7FIlM34jGekw/pBSp7IjNnsDWYB
iC8Ps12LpzC+ZRyPgGojjF7MWoWCetzB7eCFD3uLDnaVdCdtWPOOkCeFMJtoA1nYkGWDlQakH9rl
Zi1oL6xd+QP6axjEJ8Ys2T2KbLY+xRpWiqLvysjdpsI+XJaz/Ai+DV1l/7j8kaUD8GTe/0e+v38L
z2KwK3HNI9VWYdCdQpcHz7RswrLczaqVJjFVNscdXw1d3rRxxYIXlRjjFiiDAYNQcA6b7Eie7LDi
7ofkGFlpAc+A6Q836OXH5CUgR9a8W/7scxFehXeont/M51zYs+n1t7xIJcfLtfWlvQSNh/WfsEK/
nnmlxmKOW/Wv7wbStY/kyn0Q8sBA6IQTXOqH+IT5GVItAy+AQbN80+hfHGzw5pIjx55axnm81t30
FFwsbJ6SR0umf+HBycHgJkFAw0vTbFo2pk/la5O+MLKH1k7lbI77mB0Iq8UNS0rhtdnGt9GFlNwb
8zy53EkPxHboZ24fnuHkbLbxpks3fQY9dXhM2bIfxh0lep7sZMEVXqTMkxClEkTyVUzZj6xRtomS
baB3OYwM/LPDsEiZvd45oRNGqsuGCTEyW6kV7OpNZE+b6ZFwVO6ZSKVZD5OQCp7yBiHzvfyYEMaI
Q3G9hOJlNgkV/J+dGNJV3VXoEpX16+ui/2X/lJ+W3Q5T6F8lweYWH2XghEQb8GqSzu6Ry9RczlqP
oUO6Yksw2DrsL/YR8CAAYgBNWFk70n+0HV0IpRCj9+1uONAJMibaTb2bfogbJv1PMs5WnH9l7omg
le5kW9wGR9ZLuEovxHokXlK6Yr0Jb+jG7niBe7bmOBzW5peCV3BgITV4KhXFQ8pbEgUe2E6FIf3K
D9bdDU4MayUyGdhm6x08BJyTLFmi5G0+3i9vYHWocw8KNjYrb7JbL7zpAAo+c25Jx5k3iUlB4q2n
uyl5HEgZs6h3Slso1woPOii8nqQnhMEZttKxszgHV/ypYT3DNlZXbCzFnrTrk828kzxGIcZKt4Ed
vplnytLpAiWk3aNkKD4IrcwaO9z3vUN39y5xkpxsLp1sBiG1rPWzdiOti3ftQ5jo96J1SfX2qpLe
ySt9bruvUbxneulzaYyJirML0FlfDNDvzDS5rDmWlrh8wmuJTnUVkLSibgdO5mk/qA9qcpgZY82y
RzPdD3Bh9iZrHSt3WeJYdrHPGZduxVvtWmzkk3IdL5Ar1MJJn/D2/HtrHgoMfO1w/dEk04bJf9f5
qVQP39c8P3n8HzWP8oulSEiWgYEvUmfqij9qHnxcqk4SgIpsWST88I+ah/bO0FhCYNtXF5Xggjr8
XSfEl1QdWSEVyq/iIoqof1D3oDf63H8tkEWowrR9sih+kjlXlVpqnRQydWIomD8FWOZ16f67ivAn
Xd7SPH5PBqbHQ4y0hFhJi1BSWp7Ddz2e3uqd3wz9vPwOA/mEmL4O5XYRCv7171F/0sX+8IuWEu+7
X9SFotjISTdferd5YG6JV0h8Nxk6MzUHiR2sbmsHE6Qrb+5Ppp2uTv0xch8ax3du4t2w2tR2fWjt
hSqKCZpg3Ye/fn4/fR/45EAxs+0SteXpf/f0ar/TekFfnp7xSlLNZCXrSL8dhY+//jXyT94GU6SV
1zmillL609tA16eo/qRPFxQKnNyevxvviuMWw5Twmj+WTrLF0YfThYRk7G2esv3r389H+6cP/Iez
Sfl0UHVJNeX5FEyXXjDvQxpjqdTxdTBg6kmOzVr9RdCBlhsSjh98k0tay10hgi0kycdtU+44c0yq
zAxapkvibR4YqU36JyVm+pCU48U3jH2DqjwqY4CZFRHu5klomyeT6HnWgDIlz9HqLxIu5hJ5jTjP
Tqu4gRU9GMS+d9URYes1aZt7maNiRkWk62ClqoGx5mNutnZmUiwl/t4PsbvUipMqDPhUUt7J65Kg
pujppR6SXVzhqOq6awp2N8MKZlBV+v2mjiouqibs/NAFN8tMWoJllKy0hD2GpK5H8dIxdp17r8j0
DZk8WFQQlVjTzkiQ1US3FXAzKbJHDcNY7gQadYIKa1rvSMRkbxZrqdtiZRyk/smiS+lm5Ewa9YeW
Zwxd2febbDuU0JsDgW9G8MaQYiiKY7jgfNlVSJMjzF+bTMN/BoW6Mx7NbLCekzBa3rAuMLcaEgzu
4jxL1KTaakC4bLec2iiuNJMbrwDvOYvJCw3EfVciMbA60eQnme/8F7uHWtOkZE35QZqv6xYerzAv
n8qsaW6Zo3DJ2eBYTVDsFKtimKoQQRpXzSmaiq8FWBpX6aSTlEMfC/UF7TuytNOlyEEge2na4KNo
atT30jGmGxL8mzxAQ6bIMLAob1kbVgHkM0YJRn1rhLzeoLQjJCMp486u2hQRCgJmu63uDhP1Fv9V
WIxKIcNQ9a0dD3LWw3ziZBGftExyMtRYgnTKLOgiFrouVV35EyoUGItT8hEncIwCIMlDR8j4UsFW
3bpA+xdFiISDi1xZZ6FedGdfhZwuLlOgRAZ221JeZgYJ4JAPLD+6NMq8NQb/UqY4H+vkXGfS116N
qAMLjm/yQ8WCi3O7M+bWhWAM0CnyGpMsInKdrU0pqMBNKOAo8MEmhPMxIvM8F8+pILDC+xKk0Y1Z
nIUpQuRD5JGPpEOdzfvELLf1UG87ST3JYnVfwzGd2pxjbKEZFTjGZZZmfNBluZfjwm2gYhQaqbJG
uRUSlkWjIG8taEpd3V95b5G1EyzHWqUVNnmD6FEIt1Ebbjkn3UU0ESACwYVyCQeoT711EmvzmFhv
CtDXodmU4nlmGqZjZp1p89qSnWlEoRlxSAt2wgRu6og093NymZBzie8Gb57EiKnG0T9QzA0DNbRP
hzz13txhwGtnr8ZKJqalIwLHM1XrTpSAgwfsgYnuFiVsq4KZHDtqr6bxOm1fRc9jWbtaul3gINAP
zbHYjSTJ17Julwor8LQ7BMlGQCIH7GNtJRAqRV41tDuO9I1g5puqnW0z0Gyl1TfRpD7oOm04BCmj
YM0fIO8aBDYf0yVrC2gRE3K1CRi+JNBF+GXIliy6+/WK/L+/jP+Hg/33O3DzaxXwpSinGutH++mv
/3MtMv73f5fH/PE9//PjX3nI7z/Sfm1ff/iLAxyqnW46WB+3H02Xtt9KjuU7/3+/+HvFdJ3Kj//+
L2xT7SvEsnfubt9XUhpmMw3bBITnJVbF/OtKDLL05+nTnx//rRKTFnw0pRgRRdQ6vw7av1VifMkw
oNDgYJMZNS0Sk2/TJ+0XZYnlXBxwurbIQf6oxBT1F9YEVGHK8lR/Ne9/e1t++Ez+8xn9MAs3Piu2
P71061N9EOZ6XpjTTMNRZF/aZrxqPIL2NL2XcmGTQAlcspE6k6YhsI41IYaMpHKm1w/ZTOqz0rOA
j3C6GrO5bXM46g0pdk+DIbeL30EXj0nSXllw3asyKybwAsypcwYic9ibTxYnyXq2DPboqLkaszkR
76xuq0gTUMqG02tTDWSnD5w7WioD8c1A5qUDdJvCoMAafMy3ehBdRkUaPdMicFYhyrDvdYg8Rld4
emlCw23TV19URTpNur0oFLA9m0a+nnVm5p0xPo6jfgOf4ZADJUVcYA3EluARHU3/LdVjFCoZO+ZY
E3qWwslTHkWk4VbluG/rtDwnjMSdSu9zp2G1WY8KJIAw+DCQu1hicYAHxfI4MG4nSza3Ok4XrlXN
piAzBk0a10s5TMEaLtcXIZgYP5lmueBWT0PX346gh0or0tfQjAmd1jKvLyS2kPEjaXAmgUzSbZSy
8lPr5WaYI8xMxZM4lecglu+qqgGuEnM5NfzspZC5bSWZ3J7EuHzpwqCmIs5vYpmNRFnwLgFbTI5t
PUERGq5DTOlAAGzhREkPnxnmeMxytM2mChVGgdQSWEo9yKwEJ5TPcot6W53EW7xsz3LZBkzpRJmJ
uYRgXh0WfqRylasMGaMluEo5n0I/YaRQE+Dajj0TiJhr4tRhF+qiCqNMOs9cmZGb2lKUbqJAfS/i
GlEIhMFClA/KlH3MUfwlnqDaSGLz2nVjDSaSvXaHdl/Q+oe8CUc71IfRoy7EsD9lfXA1m5rEm85H
gMHhdMEaJFzUCR4y8CLogDn+ScuIqY0Kte0wu5uGQr4W+w6c0FFvqVio4/rRbOf0roykZjtGYbL+
91416T9VEX8LFzcdq8vfGHU10oR/vOr+5PHfrpoI5cjQW3zALEWXa+OP/SseF0h+NHe/5Q//Z3Mp
Y8cFuw9MZcGXcK371r8u4DmMNqIG3eS3C+o/uGou+8Efe0tcWViFRbYGsqn/utj8rqcqprS0plQb
LrNwRGyuiU9/3cz8uWeTFcKeFZzFPGHe5R97tqorczEvpeGS11cIYoZ+DUIEAebftK4/6ZgUS2YU
wJIYzs7yJn/fGqa17CtSNgzoW09SfTcKp6nZ//Ur+btf8akrlMJKrqaWX9FNjJvgF8cDQA5V+ptX
8vkmxpH0/SvRP93EfEmq514ZhwvJ9kQGjkg9Sv9QZO9WefvXL+gnHz2HOvdmbJiEMn5up0NzBN07
NMOFFiBoNsP48Nc//ydvmEqENn5NOhvKhk+vZEirNB26lM+EO6NVsuqJ3qzxb44v9WfN8ven7nJm
fv/Rt2rf93Vl0q624l6YIbIbzFtLBXVXDONeavTnmDv71Mz7xGTcDOK/qXv4w0S0CuWhDoDeEKc7
xp7aGZu4FndGKz4UWrYV5/5OEMWzzz2lksCj+k4pEWSE5kUfdwN3bRQvTp0CGZ9lFuHSUahYrYiF
pwSYKiSyIKvpEPo0vIsluWHDJAHIY+jYZozfYybN4uwKoYDkHfmfDnLFF+7a6kmGDK8EESogjRUZ
9ymUaE1mcE8ELJOR5Fqq+6BHZ1dPjoo6RupQ95BQYU2CPZM5po4GvZW0aqwUHhjOkpmIBSh/edCQ
WTtsiWa0S9pDKxMpndF5zrI9gQE3BcQDagDeAograsPQ3+ozr1Ij1lUzWaHTffsToIo5wyuhcJtP
kLnqkGzVnl5ZEbBHJdVLuqzDZl/ewTncANVeNSQIUW3hTZjPjZ9cKuFNluB9x8z2GwDdSMD1THHV
YXZyOuqiNqlAEOA3L8P42I0PogHhzygBr6A28tnz43WVnrP5PeMnaBYxWdPgREF9Lpmck0m5BDxv
6lgHQJZEG33kYy2vepLdcSHyFDO5ZBEXiNTc+eJ8mLv5mTswZpzhrKsjPvUSW5WP96WcaNyyGuFs
vhtEANoVFiiSaScU7qEsvdbsIzND3TVF6AndnYBDCK++Lc3Gtgu/JDVrvGXlSFauVtTXIo3svA53
AR51GAynrDbfioUVbZXbLIrOnRht+xjWdyJ4DeZXjXXoHMCUtcb9iA6vyXCnZMq6KspzW/bvc2rZ
UsrcOxXOZthAY5ROeRCDfMJS0LWPsXBfkBZWCxBsZwD/aVhyYKDyUzAYjjLyimw7dW+yFr1JiXAo
G0THVvsUJOVtlGkuUzg0V73MQVQTTqiI98qY71vVQIk2Q6R7asz0EEfDPSqRfWmJh8kyAV4PexIC
D6H4RaWyFUeBvCSjQNpp1dI21eRnfY43KZSecaldyU0G8Vmw7xPOalis5MkiX5qtKKhyajrUmTlE
yaygqvIHV+snOki+HC3TsEAB9wCcW2rLbUkWTDxf+wxJrlwJj8vjEU8r1tnQc5LOLYKemqz56Adz
3wI2aSMyrLkgqQBhLFgMPnO80N8XLBRacp1exGhy+gLWjUmYo68cB22TyQe5eOI9tOcK8BRrQUt5
ypHFItuwl9j4VBfgWUTbah42IjOCmv7ZiBNcaCYGrAVtXJ5n3o1QqpyR0l+xjN1Y53Yrx7v/x915
bTduZVv0i3gHACK+IgPMpERResFQKSASJAKRvv5OVLe7XXbfvsOvHrYrWIFBwDn77L3WXGXzdUU7
t5iA16VCIFc7BUGvwTxtcSMSjNbQ9X6z5Ul0sUxb3LX2HAyeFK1f65olGc/jzPpRSakqUTwz7B6u
kb28nurH+a66hL6jKma4JZDxEhX2I11dYxITEGFX+weut3j5Q1yAc6AOZkC0HImf3HYIcBPCD4T5
Kny81YBC1eFjqD6xuZeLiYkSHqL6GNXa5kac1vX6KkSr+H6p5BRIYIJyJPPz2+WmM8kkC0GTXtvq
6rFCJzp67JRDPgmOynJ2oX7J6s0a4ZlNyZkSG90781JyY5Hvp2TGtOoCpmpKJvrdShiSZwk64uu+
g2NajqiMB4x/IJ4NsIXquG6n3myb8wJGvz7Q5IpAVsF7ZdbZ91tdfy+G8KYfl/2bDG+oVrdAP/r+
K4Iy0iMH7KvaX8gL7nJGV7QTplJx4GFc1Bz7YjGuMqySyIZH+bpNH+WLqLRerxPv8kNXw1mAegW1
NaFVVwaXp+oVvKjbaP/cVv+ezQiEd6KiqUvGN0tCEtmb/28pjDBbzH8tq5U/f/2/yurZmqIApcDz
QobWXCD/1oyg4paXuGF4wH+GTf/WjJCl/xEEIPwCRf5vFfdvZTWCQHQwPF9hCaN5Kct/ZSyEtvAP
hfUfn/psXfldYd0pymKZP9puT47D6lFdg35qj2M6EZhBz7cX/XRoPWME1tIaboradai1XdxlX4Wg
QNNNB9/IFhi31VNF11Qn8WQi46IF/bAYlW2kXB3avq5yX9hDm6y7OI0slcTiaKKSYH9ShdKX9btt
wIpazLckXPxZABy1V469e2ks3Uln3k5QkRK9DSRqkGB0ufXEQz7UhZOk3etVQT3c1Ns7UwWSlrEn
lIJ2op/gTpoepFr8Du8UeUNyUgCMjiNit9LYilJbA8YZPXbML/Za874Ag0ofljCMqe1/9C069Fa1
dWJgRRDJKlGKS9D+oGdLkmOB/8OwQkIfqbaWg2sTlo6EH6CgpLl3RCY9WCDKY08s0O3YRM9K/5rU
mt8Yot8MN29UCNgDzJf30F1x6sTo2zIgtDzSMe5Yqds2mPou0JvH7hpdssK6G0QEksFQ6gx5RM1E
wOkRbms+anK5qJ+mpnAUo3vWa56UrK+u19pUBtXNYJB1ZRZ2TU1qVuMmCv1R/Jdax5OqOpIy6aan
aUY2wBtLMmhRydVz5dDfIWZphE/UkeYvJOUF6ZYtdVUTDnf0LZFWLgioraMYEKu49IRswsrH6EWg
pJ1IdCAa/GvIkvhJfuTRwlHia/ZR3ydxjyA3W6WPYvwRxWQ5tfXXY4nCU+GnUbFcSuNmSrdD17ry
OLFK4Y/Ex9lki00di7uSPUZGtnLTESdl7PGV5Bv5zZEerYOK0uYJgBkBSDxmmKLxaDasbHoOzo8w
JYQEgvYlYyd66G8EJFgx4Ue3R3ZkP7cNQQGY/BWTvZ4bBfCw/EOg1IDOb92JTSNuyRKHxlclgpJl
3q0R/03NdAP6t4EBso2++7H1OyIGIihOi7oDlbw07zUpcB1aBekR1hBla2PaPqgepHp+SxjQV5FP
AUaI2fI0jMSWt+omazKvrFF2Me7QirtdyKNVPOCUGSi+e9QNYFQadVZMVs5Ixzrqb55Uvdbyw67Q
heb57j5ranLBSR9Q5nTJSRPY50s88NyJ7QzaEw535VNqYKhoj0uRS1AgBC82KkpXeWGzXB0H2izd
EnHDdXRj6M5VUTqJfvceKuL4hWpdU8l8MLxaJrrd3O6+Qt6EmshPy06EQP1IVQYnIoPZJeXFI0qR
Q2TC83Sr3Dgl5zHJYSdPBMRat8VovOjLmxzkN7hbOU76R06IZ/m33o5oNyPTpnkNc4h9478rM9kp
ONL+2lv/09f/th3RAJdB2krIFOiRKwYb2W/b0fwhSGx0uBX1n8ii33rjiNoJHkaLAJ6W7sUMUfvn
dkRvfMYfSRpnqjniHAHDX+jy0E//43b0y0tX/qjO1MYxG6M4K7f14JbVBUCZgnZFXDo6gu8r1iUr
Wxsm6aAbOX1p3vW7TGrWSKtat/r3Nj6nq8dxCtKVfCjX6flOcRi/M5XBVGKvLmjyfuqKOAKuKTKl
Z2V1PeBH6mUzc5EOPONodqfVsIJA6vD/rwfhuXQpkktiobwdw2Iqtd5RvwiVWetfsDYGbIvMAyOb
AfMyaFadjc/d5fTusu85S7/xWJkRJMzf8OZNP/DY389M+bpviAswioxNGjzch+utW7OzSn+5WS49
srv9YlVyxgedut+LXhzAog4Z6bKAfLeOLHLLmY3trJvg9X4G7u+iaNoboepK65+httUeCSa5uWBH
arJ5Wl/juOjczdGepWHJFvpi/4M6cjTvXg55BMYDaSNkrGQHa4D3sSstBrro07qD9vX+irDTRuJk
v2MPXN0oeWlaVNIWxmTuXnfAUSp3LF4jl/O1fR9tBT1GGzaI520Fmz/mlwSQg+QKoNKR+MeuUX3l
r7K8/vsWnHMfdoYhYkHBK6H9vzok4Q/Tr//w9b/d4RJiI0ETZULE1bmspP/32x0+f2jO+qDPRXH5
iw5J+B9GXgI2k3/Xor8VnAIjMx1lEn5o4hRnm/RfuMNZvv5wh//jqUPBEmhkY2z5Qx8s11J6z2RB
7bN1tFn4AoLlgYrMrD/0Z6MK6GV0HwQ3KCeEebVVzok++AmZjYBkPEyu7PVheRk+8J+OvS0i2PjI
33HZKQUOBZvQB9Rz++SJ3BtOqsNH+1F9J2SUYXi1dE84C8ika1s/knJjvuXO0jYu1Rne8Zfqpdvl
Lj5ObvzeudfzYieFlZPBYliPTvlZA4XJr9zd6TvPLDEVvCVWvuXkfmLY8iAz0dS95dpYiXaPBjtH
Vzlt4srikTn6dh/KTvVENwpRqRxhwScWATw21cdBNAtshW+kh9178wbnSD+oB/0Z8csXxW5EiudH
enXic0z211oOJzfaGCbxWK1sFftRt+g/9efFBcHFZ3NcvCxQ7AaP8+j0x7ubhwBfhpsPIQbTDedO
bS10PofZRrZRNbah8xwjizRL793bzwgaFgon9nASooguLeFz8gBVdGipACXZz/Il2fYXSCuZBmLB
Mt6awsIDGFEFHLMfhsMq6HU+0Q62bhu4DFWbLuNet3OsyTp/I6vbBA1iQ5LmP2jeMG7AJePXTL07
Nty7T0HvLo76HnHNDwaQ6ZemmfVLtEa+HcR7/I+sZ1bqHiLtUG4g5jNIR2eUWzmI5dKMaSy4tYme
FOvuDoGuC9gmUFlYPyBRweQoY/Mdsbu5n58FDVjLrczqUCFb/XJ6t3Ua1LJ2GoxufYYI0iBp3ZNN
cwLozenck20xNFHHb1FKpxsZayqoapOV1NKfH6N1+ZGy0LPQRdbd11R7oqANINXxBJBzOEDVg/Sp
PVdkl9PTOE26tQwx5CATzgfCZeFbot5tAlQrXGZ+5+EIWID3tRK6+Aunp8pf0seyYn7u4oaWS18/
Ded6y8pelqSMmhpkHBs4Livstgru74q3eEuhRMYmVkmbMq2lTVOEqhEsnekNsk/M90f6W6YWn/6t
m8+5TWS597uj8T+n379Mu38qC/8wufn9Uif/YeRRXqNbpd3ibh9tmm/Ji7e0obkpNg9HuHoJqldH
5rbWdu2lCJTT6AmhdKAlC96P7DszeuaqTwP42M+TW3+kZ04hFZAB2DIVcGfF/SmgtdTPxRlDgiPv
iboNIqyg9r7Gpe0rDuKY8/JteZ74m3aYjtpG20IDmN66c3PheJAcOdUFg2ila0D3wLB39BE1p3Ez
drALUvAnlLwf6jo7J8eX+kwfi2h1S+AC4omZBQzmxV63PrN/TCV/kXL88sbNqtA/jrx+eePmCczv
TuaFgskWrVa3l7oBfFYAHbAfN3mzVtOXeApufmHBVDKwnGTrB7Pl0PiQQiEUW4/4QaIyRpP3ekFH
OMj2VDyrzHCXitd4lVeeGq5bdFABTeH36lwECCmhZ8dkEqGidHSH1pUtfU/TCZzqKdupnLJVWOF4
6h2CfxnuSsAVrMill9e4vO2mGKZPN8mughaZ+u2U7sAicRviqkcEPZngA0xPR7lNBbLeJ3D+0VBz
NMLKnCNPW5e+vrTjNf54GGGxrZ7odi5Hv3clQoO5m/cw4Nz3ZzRcz4OD/p4sEcoUVo8KjjzySqt1
dET1d0s+ksfJ45APuUuth4vFwIs/9Q/CGJ9Kc7yILTbs1pFOULIsBIKrzvwicyZfhIL7XHuC/wBz
6XwbT36zfj4gFwPy9lZYkaP/fz9f8T/IWIGMYMRURAF1CQPUX3/A9Eluwn3izrin7H7Lk3JKgjFs
7YEkArsIFoWlLb+Uj+VFxRHolmvpIO7GA2EHquE0oUSu7LqtN9jAEfwVhhmfCwJh7Ph9aZjT1Y8v
5cFHIViG+ooZEpIJjUJaDdTnFge20x9yDCxLl9ZC/MLv/C2JfEjYJDmPHt/8YfHL6PF1yOogmH1p
KerxnomNd2e9ju2HZgkVGQ8ucAiSF/iXQLti/mNTr9kUwXI/NFdP/TsmP/jdBDVMp1x4kkj/gszm
Dg292IuYvE23A04svhFP46G/NDqcXi96p/FJMqP0Rg4Ffxwqn6diwNoV1nkW3octBHZedTP84CpF
RU8CwxfIcJ5YFLs1BYGyrqMPuT1n99FidoVcAkKcgtyegnziAO/IOEh4y3hUPpJ1p+FGrrpTAMPI
HbLIycsUN/q0oqUgPBmxpQH6w5OwkhWSPwPhbQ7PmRNnR68Jr8ZKx+V0hUpsNqNDvB7fuCbob0KW
Z00f8qH7qO2EIQ4dAys+PxKLwHeEssLEj9w4peeGTZZoUNVUPfmgH6ozjq+bmR4lC0EsmU2q+yhP
CD+yTyiIj9lDpHp69yz09gIyyYcaOU1vF2s6T2G1ql6iI61e/ThLMl3xJHmLkxxW2uq6xYSfGWYb
4Li68tFJ/kylV2k0gei106pWAwlLRYsVahsRhEMts3y+g0CSApWc5WuA/MIs8ktkHJXkSbyu0NBh
Ou1l55Y5Q3cWNu0OVtYIZAosjeo0Oj6jLW2IG2zVyS9iL76tNKz11GCHO+qc2l0yJ4Og35n4Y2kH
YlCDs1ikZ5wLLwruLQvvO0A6k/hBrGhBvV7a9U5EwT2AUJncigTSENgXjSV4lp0vJS4JGPilfMGL
3tBTFhzW7uacTUjiqnkFW0IBE+G8Qx0LfCDs+fTKxJYXWfjYnoUNSWyYYEiwCH/yLK05P2OVesq2
fPmZ6kC4xZDYj7C6rxX/6Y7h5k3YqO/t/srRx2/xACZ+o6+jvaKZ97uzb68BmDPpE8QOVMABqP9r
/gxzj2bjfZdcNOLj3pYrSLqZnW7uK2wio1mecybdl4ZgjukoIWTFJkQPpV7xB02whKCjPJmsxL+H
qYvZLtmg2qRPpo/2Yn1bEZHM/Vz5BMa91pk3r+zyS3d4B6p/tbRDjpMNkxVhAnBqQM6hJYOgCUhE
dI3HQXWQK+LUUfaZlVLvPMHKilmDf6Q281K02l2xqmfK3r7cqi65dCRxQOGFAHZzH0ERIqnFBzdj
t4xPI7hvTkSzZmHs3hQPkFi+K8LHfhE+1vW5d3GxeJMnBwJ6MuSstnA9omsC3iK/3X/ogTw+Vvkm
2xW7+LDcXi93n7oqWuH6K6mqBaqBVzTI6if7A9FRMEAegfFepo5b2pm72A5Iu7kBHO0IOHGVfEii
O6zKbxJCSIsRvMfHnVN6fxoyv2TmExEdrkEbfpV1QA7AXsRkNy6A0xUrdV3MmBj/NplRiH75R/6i
cASXBGsAfzeZHZFMmWOPFMOGdWaUIgbDjmuPIN0NGmHSIgZTf6bJDOvmXlgNYm4iUY2QflxRw2gC
1w5qgl80stE/iLgfxfAurTsdBaAz6R4D3Lx71xktK/cnqbXV+XzOGMysz+yW8vIoBdH6agE0AS7U
rnes1J0bwwrq/BnCAqXVlJ3uVHmwVPb3iEQNMw2EDyA2hCascjfe5Sc27HDuD+BCMjz4T9aU2+NJ
dZUSIMngLEMFvdcHuYQPcqxEU1SQPpvDITpp3tKSqJ7z9Utl6ylIlvYFBnNkE/Yd7a8e2Bj0hSDd
a0vZiM1a5shDJMVAK6Qwh9GcvqWPlhYOiEiAkrXTOdSjHEPkkkCaavM1UChTyrNDBNETy4RH95tb
Cwth9FpJgK1tHmG+O1DkzWcGus/Ca5zRnrDVzzJxKQ9amzyT8gf6XKndQYAyjpw6rJfByum+3LFN
mqnXMW9d3aTVANB0wIIHg+uHGuj7KAAK00U2zQ2IlPg1NWevmi8k7ng6YD4KRnC6a8MRYl/lMnCr
5zhUX1XOUwuHlBIc/j5vu/r6QTrHMaNsWXik1frHl2vAN+CThIALCDeeCv+RkSj42xZnXmmuE5Xb
tIF+PWcFDgGlKkeoY09eB3leD4u3nx6tuYe0rRswByH5+K+kptQ+o1yR+etG2gm7MrHwL1b4AUlP
5KdUfONb1NCUIDkZMdINsI+ICeG4l1J+6cBFon6V8wBMMmOn7QlCI8vMq2TCYwJF37aZH9HpWfKD
Al9EuAYO52E7kHggOONnLzXIZ8zJA0ey68x4jWOuT55b8DRcX+XWqNeaZl2TZwH5I6phNI9tc4wZ
TZw6MXzYr4L5eZYPvI9cdEQPGuRUT9a28rcIA6TX21oYTi2vDq4NawjUA/cBquCwPw5ANBl2c11Q
G71qm2zyW+kpqXHigik3h/aYLZyIoQEvHoK4F782NMe42gNZ95RDcxmcZ21fWmT4Tmg/8T8uw6oz
tStETSKMi610QXJRVoTPWMVRvpmLb+VbDGOwO5Sep9J8V6lmeZnh4Fyflt/xZwvOEU+189xtotWS
Y4TBvdKaHKall9ZDQM+ouhzsygimd5Famnbd6x3XIQNya2nuGrqPt0N7kp/ZjR4cnddk+qWc1QQP
IW0SrfmaOD4bxbbQrD4g0w7YAgVLfeg41J5urkFQfGOPQbNfOluVbj0SCcmeuNquxKYaXiJ543Id
Lc+VbC1wtBd+yYZCqq9iwoLqRotLDFMmP8yR2prl8J2j5nu1LzFna9Zt9GnKUhdiLlB1U/mQare6
beNtE2/6K9qL2R1e39/JXJi4VV2q/GKbPzUJQGUn2sk2hs3mZUBgapH0rIb9P1Rwf8/ps4a4ksYc
bTlJmh1dvztiz7r7f/b2t+9X9PQGjENmuL+0+//89f9qBjJ9XmqQxkWRifGvYEQ+RKzBkh4hHBge
/99SeIKBeS5LwIgo8+cZ87/b/XwIhiODAJ7tX05fUf9kYWPm/stL/8MZtyJu9H7Ne3mXaIHCWZIs
+gLYKbM7E+9qgHgDEUSwhL7aeq07HvsXwJ4RISresDdO+Xt+NABu8Zvq3chE5fyX+bJXROTdnoZk
xWYNEoZ9g0g5r/scmWbfnAnbz+72RgA4I8CHagFRRku2WPqQrpvNw5sj3AaOIyYttD3Cj/N124MQ
0K1FRQUqWJMtOyBHw9tXwxn0oK0UxZffUU11s4vEFlgB/VIGLrMieLI/Gj8EAIKT3VyUTaW9q0/3
lyuzPV8kMExGegUYK9mlIbMynFtVUGR9YKzSOTGd7owVFedxo7duc6gBDhfbGtvVSWFU8MosDXWQ
2xyz1xpyDPjtmH3kqTr22+HE6FPpE0tbse0HRbWrjkPQ7R9XuH351zUEMrfBfQ9uIKLqbG7rxYJD
2tdtE4eirxP+m33eGY8j0+69tBOC5VprnQkCXdCA7aM1ACcbsyXZM2T/PunlqRiZ5AUa/pjaZH+n
R5hk+JvsXDJRRy001GWYsU5RgY49MPKXu3Z53HcsWAo4FuC9S4ttgRNGzKgXueFIqplJGsyMLZiO
tHjEiQRLE9GNUvpBQlrde/mdvGf3LU6zuLNwj3Xo81ZAbyuzBMUKdAyC0Jf4juQt14791V0iU1ya
6QeJgyiC0EPdXLXdKuTpfLU0DkIdbVxlXfcIlgi+KEWPGif5hhnZRQxC/ZrdtfZaxSOkDdQvYElc
S+xgI8G3b8j+6CgpR3G19MslR7Q+gfDBFZysyWhXYU9soBb22yrMQ9LkYNlRw0EEfvRkc4b8ql3N
6lmPg6m8PN4Ssg1P0We6yX4kL+kmJ6qN6C1oOIOFJy0NFw4iK7ht8cKP0w/SAdf9a2qY0+FG6H3J
Kf40XO1HZ4rnVGvh+EAJ0L4neiaQpB/Wonsv3pVD5OadszBANkz++DU+F24cSnu8SheNRFr4fpwr
QXWDEnIkcb2gYsm2FXQPldmtzTsoUKsr3i1eD1/D7K438316dYf39rgc/HaT7rQ91arKUQkoyYp0
euEFMC9b2yO3ZEqjVw22wzMQtjpHReheJadjmkZE3ws4Hw7b8oqDprQSn9UV578tjR9D2YNLHan9
9otPngpgjfpL/nGH1WRP/SE5dBuyyhbja/ecKHb3lT5MosbmCjYyH4AU6zCHAGzFEse+oKEv8swj
gtBLcFVwSkGsdr9yCg9vOC9AYzyrRN92pkBHuWGIaMKehsaHPS0FNOLl2PtUM2ld3QgezUFBQtsd
syJYigGp1DoW1tIpfLlB12Jj26FrUXFiGk81xd2bNu+kOacpHKFzNoKJkEZecxFO4InW9fKAW6Wa
Xtr7d1S8XcFx5k8K+AslpH6JopD6537u6MufFWgQ5FG/I529nTi09LBYmCNQTS3WzWKd1T6qg3Ev
aTSSnPojB55FxHd8dTLZiROrLa2m3asOzaAl3I+XrlzfZC/+oZ1QpQFFiVftjqjHgnE8JPQN/hVD
x9liEhylXN1eNZULgRPK6XxJAvoxBPjCS/xUZS+/zdgTJGwc6VvXOL3FqxRmDGhnpKWQK1g/7wQQ
YxEMhZH2le7UMh3FALYyJ/663U2xT1c/OSDP4ZqAaH3zRQIYsDCNHrocDVsIsovUGhg1qN9S4t36
9QNzaa8+qZzO6MhgdVl/ChzN9G1yeyKUDsgE7GdAsTP2Gh9T/Y9+3t+y4GAEpwhzCBGoAjQAAkP4
/1vuNvcn/1Bw/Iev/1fBgYtEwqWBFAAlPXa6X6ePs5xBU/+lhPu3iwQxGyUFiAQGo9L8eP+ePuo6
8nzGjjO8QKZJ+hemjyRC/bmp/vuXLlJr/b6p3rbN2FZ99dhLxT2QW0AoVPkAg7xC+S7byr61722b
+8kgO3mmbRflzY1m97F2rsXMbZGxPTIpVErdTzvRz9RhFmKRBdeYWlOwR3GJVhze+rOBpvxRD5xN
JfdafybcYVX3ZiTsJv2XJF3d/AZtCKJuzu5Y3E+5/H3nc+QWErxUeslIOCQaMyk5J9Dc8NL7KXvo
gGlKKwVHJJ8yudEdbQknUBlCwJkcctoKnXiIRcTaSNSX18OYdYjwS+uqZdaC0iim+bAQTlqK828C
wULLcCRxPkXFq3HGSNWtMbVBwiIRFTE6fMysCpxmjHO1PHxPObFp1DRl9eOK9m4krgHrsHeXScws
vAgjQHIrcjpPLN831b82pZ8my6DA2bxkVdS0dFOU8tMjIwlNItwe7AkxF5idF8PkpRWUekyzGVWM
xO+RSOZGRvA3eP8p5ZQqc1wsnxMthe15qm6Thf/RuXWGN9UouRICWiUaCH1MzjmyuLgxnIm6yIDE
W95lS4ElWlZL6NB3ehBtqAKoL1jZM6Ffx5Kwk3FCIIvz6pKMiXraTD3UlZ8JB0TdsL0pQ6i2DGjx
VUiG7oxNuMBtEeOd0B/t6Y4Lo8vGc6eMoYI7I68IAlVks5uehfvsSMS4AaDggaejwNsxzR4PelAS
no/8p/mDo36cEaihR0xMlqCXa1hb/eAK2ialuJHFqy9lhx7i3oMe5LB8VlrwFYvsWN9pDdTCulM1
N15ou+iWhtcU8Vyn+8JId1PInlBc6ew30laDjuosrt3rQLTWss3WevWwBbzeEztVTKO0TJG8A/lJ
uM5rHcWGsFhfxTJsGkwCUVKuNTE+RW2+X0oxevcCau8DfCBgrkdlvEblbTCbh8iX5a+zs77ljHqF
Ka1dxXAA5K33gj0AMr6nM6m6RN79YAiJ1Oue31yN2C8S/wDXQK5Q2B3lidFtzJCCegv0CLxqUNXC
Lf9IS7Wy+1YM+ht2xUVKF+8u5G+NRNpGlLo/F7u/5bquzOIpVQSED+QGKRYDpf+yrguCxnHrl4Pk
n7/+t3V9FodxOFXwyInEpyusm7+pSuYPIQ5TcdMic/6JsPm3bkxckvtoKOjN5s3gdwfJWVI2f5G8
/Iff8C+t6/AK/6Nw7F+vHdrOrwt7qucEYiYJESDxJnkqludYirlMzfKJwHKGMXoaDMAMANUjsczL
fUwQMQOdNjTo45YEVyU2SHBPSxzxpTTC2xohZ2cJe3GrIWWQAxrPFCyrhYCcysacTI72K9lazHy+
6DqCA8l/ctGQWrDcQUrrVuKcaM3H6BLGYXGqQoGjpzloRAmrznQSPOhVTKUM8mkeyI3fpMJvaNRs
clKU6h/KllAch+52+QPTRM7CF0LZzojgrrynxTEPOZqM9DNfH0lrHvPoaz4xDecerHFE3ax3Vr8f
Dga5Kpbm1GDNK3KRXakEAZUx/F8wJpV4ekrwVPbbrr17FUaPdkoCDsraR3K7mULzIWUP9wZVRMhq
il3KLfgjH9VE1NCqFY9aRBe2YOLcaF7Wfz2+5J0l74CesbTTZGyAZs2jdYXTr9mQ4EKgBmddhjzM
1nrzbqCvoKkaQOVGAJJ69UreLx9uNedZr69DyNFn062uZIllIO/czGaJDzIXnhm95Z8aE/juGMFt
hUdcd/Ti0nXkP2L02GzGJkNqnFs22eW1D8Vvlb3MMTOcXEg9v/s/tS7bdDNnoi2OwyoGHZRBBO91
BxUR8pCb9TWY5te+NT86ayIOB047rVJaBMxdUF/Ycm2L1uCI6EroWK8V7wWg2u4lDRab9WKTPjXT
Nto97OKd7nXmpc9YvVftSg/qFQcMWuHHhQNKbzQC9WIgxrmb8gdoSTumr0waOSgM2GedHz+3K3TX
eymofcNZWFfryKVGTDpfjWgGoj3CGs2q7DkvbNbosdqG4rlfKzQiCb95ApNHt1S4gFxDZ6g46lNL
agqIcB84vskWxa9zIs1g9TZJS/HTCGIaNKoduaInm+SqxzwstQGPgXXcMQ48ztwzRk4h77k0lS3M
kIDUpJBUFd4b0dq+x8/zc+eDUs+Y/Yvj76Ze8QKso2HtP5jWmzraAJ93dn7itVOYXu2AWOM1wK7m
P9yLbsfvDKkcWr+Gh47H73BifaYw7oFMruNPUPkPtANPGuch1dTCWzArIaH+GZDxGfVf4eC9ihbB
RlCQ3ke+FzS7AZdTwjADrcL0fX+XL9GH+E0JyBzkQ+Iywcq1VS9C7K3lS9Ne5GhTfeSolzASbOjp
+4PzWHdFCA0GvY164WB5lFwlzDloEY4WJEdFJwRqxN50uZcMUhCyvnfn25PkFkfOIefuvTxWT5SL
WBDdxOdIGcCnCQh8H7YPA8VKPcPuiuhS8WKioGTNQe3N3PJBCN387xLlBIg8lE2l2ZIiB/HBuulo
5537hlkKfQbl+oODlADoG8jLqpH9oiDlSSIC0x5Ui9T0RqdINVvYNUxVe7c/6TpHMXK9JGxJBGVD
YqHJY0WLHTJvu/oU7CvhTpCMGpM0cswPIvMCBuwcn3VCfObnI78UbzWD1IU1bjOApgysh+OSSbgG
k49R5A2OfVQUrg6iQhEpcx8oTpbA+IFVFfRORFRTRbUf/dpbkJh1d0d/EfRMPk4j5/8sbDfySq89
RlKoS1zIifaQXqQ1zQ2uMVMwiZAgiL3kQrBKr/R45bwFWZiEpXda7Ok1x24Bz5QRL731pcn4A2Qq
9zPY1DnRvHJIDkQZOONTO1p8aAMsgM8m2EGzYClgBWeHuBJ4iOyHMRviMP7BeGolfB7XI7+Cv/yW
+TujMfI6aDSwkDAF8XPv6t2spznkg2XQEu3JVkO0jKHItHSmQBJR5IC8gVTak4g3P8GMp/mPpwtL
mjykxU8AJB49pC0z9lGyGRfyZw4RfCRzcKvxQuGtuqVXeLFLp9DRgnn8O//DBkNTf+6u8K2lTUOo
4fJ1yWSdEdJntCpCafWY1nh26E1s2Grs1GW8uCFhabV40j7JinIzeEcQBP0bo8MA/KthYx70BSYU
J0R3kl8zLiTGnnYbWMrOI7keJJCVu4S38QKgn/rkpVnG/gbiNCBEu/cX5mVULlc1jAnUi7gk3RgC
7T3xr0gjwEBHP2D+0EGi9TuVjI7NK4EmtRNdmbJb8Tf/+8r9DJN21ztyODqGuXRx8N5Enx4DcS3H
ipHnuTpKOBjX0Pv9YZ0fb1vd0z3xgucuvJB8AwTvphHhgh6txaNqlVDh+jAJzucMx4hp+IvVIxTe
UKNMO8Ov7aV5WUkec5NQ2SH0oPmBvBNCuHhBvkAm7pwaS2wdcNzG4SOEo5C2sMkx4n3jlK7OyNrW
9zVZCK7qXc1LtJk16t2F7F0en5rdo06hxubjKbGDcgg8b10HgiM4909x3aHs+6z3D65NwcE3HETe
Arjv5M6ic16ChFyJN9knsGUtbSf2Uv5I85yLqvIVMmrmS0rfRhZ6DZ/LajNfLiPN0BcAnQxJKbA3
JG65WSj58kpa3U7lgX6V+kOJg8wBQUqGXhL68/3VE193g2p7faKKspaOwiprfEcmmq/MfJ5vx5/a
cuvucUfnzuhzLCxg77HtkW3QOaTlrhUHIQU1FRNU7Knqa0znlvvlRWdSHNly/8TaSm7Pmhm6X4TA
kdvBQnxA2i55pogbEH7OLe81C1186n06eiPtyr2BAuq04LZ+buOgfabX2LM0vqn++EQsH37wuRuI
l4oeZrkpGA+yJtB2PBr23/fcMPs2RFyKsEV0srDmpsl/OTdAraCO//254T98/W/nhllyriE5X8oM
ev6kRp8PKjKzJJgjfI9/DaDkWY0+fzYHGplcX+GXfhDATAmeyIwCAX34l5K5OB/8qR+EBo+AMEOl
w4TJZT5W/E5kqdaiEQl91oGS7Az21FVztbUG5K+rF/4As/YzCm/H6zGdzCS128gMuvxpWhVsBEeE
BKq4ig/UpcoqY3ixqt4ngkKz1BHekRd/3oPmzBozS9YftChczWacvZGudqytbu8bxYADZKbnAqkd
DQIAxpzOMc5LnoDsl1LQv3Pz5z5CrhASLs/idhzPZIQJuZ81Pp7fMvbqExyf5oh1ead7+RnVZ81E
nNEtJexzjcwKNkAdyDUTDxaXz9xf2hXtUn8J35v9q/5f7s5ruXEr7dpXBBfiBnBKgjlTFBVOUAot
5Jxx9f+D9rSn3ePfX/nUNeOyLVlqUiL3fsNaz7p5yoYg05tAfBKD2GV9VussbzmNMmvefHGIITHP
BK5zuOKCQ/cOVjy4EspnPo/Gwr1QbfO85Dk8qynHlYNPYoOxYUJy401ZvON0ZlYxzm0buPriOdvB
JFoE4BOynbezP1CyJW9QuPlx3dJP66uH8YBkv8WbXX40w0IQm3N3DzKDLmPmq7Pui4BZ/ctQnfxm
wpDIdvGZ0Kmck1A+snZ7K/V5C9CweSdeplkwyPOO0bErjh0PYViGw1N601Sn6h/VaEOMTb/JDgCi
Ab7NAtbsG/2RMMWFwhHNLyVF8THOKwbOcb2pebhIHhp0Z2jKnrSd3JENFu3qGwuhq/vVUE6Qv/La
sqGaKfvmSipuedbvScrEesKE3wziKbno01W9d7cuC/ydfE/ZTUHzfjaeh7vmDIfmYKwVh4ss2Nnv
Ex7gRPfosFes9yDpuXbGD4OKdqWbzzGiN3/R4LMjKpe53E3F9KNpc5aWK+xL5UN79nbhS5HhL92G
+j57U56Nk83/SpT40aP1RQJO9WY8V3clXgYQ7rs77vGBtDh1htaJhSYywM6pIMn0HqhulXvqU34K
L9IZSYq7MGbSTP1WzZA2fiNoFct+h2wA8N5Kp14iI0pbk6eGqH2cZcd0gx65meO5FAyteLq8yM/q
Vl+Z5QLPvP3AxckzNJ7Nas3PObs212KrODJ1HbjvcjxCOSCbFzMw60RecqihadhL/FBbjVcusZNc
CeAIOgeCsjXmiwp1iDbXWcHpCyU95wV3gfWmE2zcbcx61uBm6hadh0/SmuNhXOpIyFb9hXkj4r9H
V3eChfHUrXwCKfV5+GJ9GcuT9MQ2t7EWo1RfhmoTs3Ws1ibEb2Gv0IkMKvUzrirtguBea95L/Sbn
L71pMcm6wIIEnTmHcIRajnzg8uZn3EZoM1L0994qwrhPo91GG5V0peI4oHwN+JPNHfcVSGg0GNXw
EKGDP9rqyufqRLyKViwgt2NhqJccsdsAxAuw+XUSrhSncGS8xgqFF/7M4MIGdEaTo1PwtrPgM2tX
tulwyTbWusBMoD8Pz+EbMhe+o/HVatuu2bJHnHqicU5fNS46ulVrnd1k6dBFj6mqOjRjpvvQkeQN
OHTnio/ph4BSqZq1/oE9FsR1WdujOpHAadNe08kRcVpnc52nSIi3h4hfqxkcf8XH8BqdKUplUc1q
7YU/VmcWUXzaFildO8GGMlmmvGXr/bQ6bpGpCGYK7gy7+Cy5dftqfFKxnknHEowbOpb8nPsHjxkK
b3rCpOV1xgI7XSU2WSBr8SFrE0J+8FgRXy1ezfoH8AUPjjnhsrxHTxIQlWwOyCFpv0J4E5n8rla7
JECSvhrBXk4Jqqux3UQBKaZrkkRrBakwtNsFBHLyU6mVh9XAfHPfnwxnElAjm/731hioSBjS4jrl
ykfqrv+9pxWvKb6wn2uMv/j6HzWGIn6D28AlzmDyF8QCn6LwEKotq9AbJ+/aD8SCpv1mTcoYRabm
YRRq8akfnlbtN/xzMiZYIXSDPJJ/5Gk1MMf+ycfxyyMXvxjeILhGhhGn4tCRf0M1RHMcygqe7SF1
JmSAMrIS18glaxREwaMHnYnFrsmiUo37xRh4RJgDQXI19redygjRyligJJ0wIscaiftS9lpdqo+h
STEP0shw8v7SmDRPVSUzfsQaW5ftxk0lVAMMSET/bMXSquwYoIf5wjX7HeyHWZ/jxrC+VWH1zmj5
W1JZnKWZfxTye0rmxdB9GoUyE+Irq81NEF+7gaFoLLn3f+9r2tCFDOldx8spo4aa2B5/UzcLedqG
/vya/ouv//GaVpXfTKBn3AU6bHhb5UX1Y95O2O00S6de1wDyTXk4P17T1M3YPjGTWNhKeUTTV/13
j6pBvMe+qRK9+09dnHzRLy/qPz9047vr66e6uRVjkQWuIp26NL7FpXhoAgJmu+zFrspFoGhHL1Gx
qAzNOZC0lTchJQe2PnHvGZ9Drpz1nMQxS8y0uvPe+yR9ClLPnvM+eTIxWZs6+B+Wk6wXN8AxeYu4
8J1MCHM3DXFi5wtniHehC3q5v1bRPexf7f7eQqEqVBNLGBkqdbnsx2HjEupox6ZTEoEKivOajdm7
X4JZ85JLFTB5TCBN9d5Sk7J1r5cEZRCUXWhLYKt5pq0UlNa67C4Ehj6z71GbPkooEqwINLe8LcZj
DVpeex1DE9KwvQ3CciFzhdk4Cooq2aletA/xrkaBshxj4v7yANR57m9byMXKODx4trFtiLc0rGxr
8XTG3MRs4zsho1gh06SHnqOgwcgb9O3Fs6ahFEFQZZjFY8iHdFdDowrYjMm6B1WiUI5uH2xtmbFL
U8MgSlh7JoZ3GXPYKJ3rHmu73miZBVotWebFZFQEfc7cUfN8wuS7lUXp6lfhAvQ389AItWbrJGZ9
8gYd/ZS6VUwyLyJGVdpwKvtq7wllkVKEVrb1IlHoDgnnHGNKv7glPLbBTqEdaevas1Zdb+LYfEh4
YfQRULcMtlE3EzLpkfhqlKY6tVRlSRKtZEnaiiA51AWdRO21xy7Qb4mLGJpISqPV5r7PM6jLB5s0
YMWrl77QdmqkHSoilgKbhX6GhNB658DdiMT4qDT1JinBFrP0qimMjzQOj1qwjqpjSv5jYz1XgOfr
dqvq+dVAn9oG3iG0kvvg6XvZRU9e2DhGJFAv7E3mvtdeDVBboaVsMyzVThRSufRMyzJ095YCWbc7
FRXDZEDQUzlIbrz/1vmsM0Gn7DS33Mk2DSQ6w4CwIDdxlx2ZIuRhL2uRXzQcnpGJz9eXKIPFSRD3
FMnu09jaczcbyE7C4uveCIhG/8vQXf9I0mhdZvVjFO4TPzzXVvFsaACEvRKN8UuFnYTFvt5h9uEq
qIbyxUTSo7ThtUABpdrjZSi6Qy4V+VuWtitwChRnxrrpuTzaiB1HJBZyQYXLfCWyw7VvvwQ4B5QU
Ebb1UYTuV6RXKwEcC7AS/k1bXGyrABMvk2liUH2pteE0fbywJ8T+oGKK9lMLiQB9qAcYwR/3EmWu
KufrwQ6wCSkOi+FNOyL8jz6blORSb7xEpYwlQQaQ1qBE0xXG08TEECIvSHXPC/gtG0ECu2/2JzB+
pwBgKbTbkXaDUrvtklNTUcIORXZK1PilpJLVgRqOgeIIYTzl3GuW0l2zEngE0j3XBnjIzLq3unOI
ljy0lWtlsrbpBnmhFpMeKWqL0+DlyDG8CdKXLP1mMB7/vZfhNATSSL0AZiAjLJqUNX9zGcI+peD6
+TL8i6//4zJkiMRumf//rg/6+TLUwXZzS7Lv/j5g4ob9ISqCW0ASC3CF/wC2/jREEiRmgBM19f+w
vv+BqEiZRMp/djjzzOVJ8KSYMpTw6a786S7swqwOFaE054HeIaYxsaRyk3jezaYj1SxpnnkRLMpP
aOgkckuXNvjGq8dpCrFoDYm0OKgkcfC7Hu3/6x9W5V+v6F9+oOovdWdqAN/z/bw5jwrnbNrlr0Ym
LwTt7Dhh65TWXXfxSnaVi3CrambYWy/C5lKSJ+lLxqKhI+5TrHNZFawH6e6z5ol0lNYKVxKJdk1p
LGWf+LL4m8nboEcvXBjD3SNoLWGrk+QC0e+4HarqRejxSWT5tgIoRCLC2msqbiUVwbS+THr7OQqK
bd2Xj3aCp7WLdqH5KqkA/+xWreYGlH1VDReBcaySkZURVkcpwvRSaY2GuomwEesYgp6V0CZ3JHhU
SMaDcRmM2jZsGgSHguCQZEHJtPAxZpqYn7IORCpQIolREFMFz10WZcd0D8MLYdGjjw85h2Dg2STK
azsNaZRfaxBSh7dGZwSNbacytV1X+Vu1zFfU7scCbFbhlmSik1Nu50cPvHugWuAcESu3FZkY2LBQ
1mg055q+7gT3e8u3QIxpI6gOIkL+zHJpJihM2eWLELULwXeZd3a76Dw0ssGOhBoht6+KW+1kN33r
lBaJJwGhCcLQYG8I1J/IZRrpSWC1qtHZaNxjRT+sk2CrRJnjhd+SLl+66bcGv5XpySutCDZehA82
D71jPWSnFHAFoNSDrLUPCie1FUA4gEppY1nLWRo2dr5HwZPPwi47lSH+Eu56SznnkNUMlOCksFpe
78TuZ1ZiNE3IpCow77o+AoEPReCdsY2lofO47Fp032CgWg+WVBPHYEtcTSAwWhNsbSSx7hD+0VO/
Igo03QqvmtXNSGGFO2s+xImOXhwjbZMoHUi25mRO+X8tgRat1u4LtXlsjOGkV/1rGmXcy/FGj9kd
JEm7yEPBNkT2KVzHdQkmzIRhqivBFBWh4Qw1/MW/9wynqicvATu6Au5pCsj62zNcgJn58xn+F1//
xxmu/AbOCng4I3tuBwNt0h8NjfIbZzdSIJmsq993BD+d4ewkfmp2fm5odI5dIrPMfxQISlzSL8f3
Lw/anvr3n45vt9KLUPfBWNuYgxWZTd04egGHj5ngPOmlVdNXhHywQnl1ifQgTcAIur3QkSOoXlzv
UqUonNDKzVnQFwXDvIQSO/LVdSBb3XQkGTDxwg6zse01HMRlwbw/HU6j3d0SFcBdGPQPhh8eTIOM
v2bYtAa+ak9faiEskNEiZHg4tE1xrzBjWa60MUqMbnYzb1oOhcJeR6q4RUVE/6IfJdv4TIW6qxqL
bbP5JOkHbBXp+G5FqAt7fUfyxLfEJScTISTaw2WM4cHyqm0w2HuUlFvJa1aupvJNebcn9SmwMBl3
n7XAEmpFmAFcTiPzoVG+kYZ4VhuLxbKM6zzo2aBkXb+xOgx2PYDRxvw06ekGs3Xc9tmuqq0So0vI
IK2Ol6TymevqUPpisWR84Vh18lipYiuGGh0qugZRE0udxgcpcw+1TPSRYjcbzSWZh9XdYHDLisyR
CxhBWpRdrRhbcc1M1DX6Q4/wUzZxSw7DRiIMwob5SK27tCTQCPUo9lyNlyAl6j44SUaCjMRYFWqw
DWEj2oWGKip3Otu/y4B+CnpNCcjyoPbsGsZrop1TlPBFXC9FpV8ktbkGku8E7FN8LAO1OywlXUZI
r+4jrX9o+udBppiOY2aF6tWO3zWmjk3g7/rgpQrL7Rh5j1KIdymWF4QfgIZBVSO+/HpwtAmuwzTZ
TlBlcM9YfXC08TYpebe2sA30ABMdn+COGRu4ZcYpb40sqURYbiK93Ae5vDb1AZMRJh3F3Gf99Ksr
CF7khUsBnUehRZYN3qtGB7JpONEonok0gjeCPCVFwYx8vkjJZqhlaz5243OaV49KQwRFbZEvn8Jm
DoqjIOaIgJ5NWLkrK9WultZbe8OafoNMa73e28tV+SUF9ltsAQt1pXXldU+ZGFGuBSvAx479Jqfl
pq9qttH+wicwIilGqqR0rZpf3ZjuhkGZRymE4TB8T9p4MRKD4sdfWnQ0hte21Df5tCfxMGRIxpst
/EMji5ehQ5PQ1S+BYd/9IdwAH3/M7Xg3lCqS5WoxNvk51JG59C7PI9oXlrJPxmZVGMWhDuSHSHjL
TtfnaRJfxtr9VMFWJmOKokVbxa2+U2KSoOJ6WIyCV37J6nqI125QOYZbn6ohfYyBqQpa6YD07ybX
1upYrisNFRVttC+FZ1tudpwBpxr+oteIzSiTZq212GuF46rKc4LuXFcQqaAUzrmfPFGv69ZCmMcI
pEIcY/P2HeUTpw5kJxK9avdY8Of1AIzbFHVaGy1GfTzqjfQRVBfPfEy7zlFjaZ+OuLeCstunYjzX
43OR5cQWT/Kgftdgkk94BEbuMXZXX4fcPAyNSjq78Vg31XukAMiLcTrZtI89Qj4UAgnh7cS9ZkVL
J8u8oP1mhLrm/Hvv0an0xsipkLUomA9Os+W/7YX0X4bdf/H1f9yjCGd1m4EcBg6MFMZPQlx27dyw
KnM+gxgLQ6dP+e89Og3BVeyeuv0/C3WD+54xuP7DB/oPeiH1e7PzazP001P/9TaVfL3R3Daoz71R
oS6ctrsV1POw/zZW+ongo32bNAeJF2CoyNtR9JR8wUDAMAMWs1JWlafAnDDQDqa8tOqECFkGahWr
mDTDhcRJNHURQZ+v1UDldd8zNNHuUiuvbN4HCkkDXh8sAwYRle3xXgQkpNrwS4PkXCgvxDzMNcA6
Bjs4GX95q7Ybe/ymZQz1QqV51F0TAZ3SbjLV/qa0VkAkXLkK4SwlRXQsJkx8YkqPubiPZrlWIw5n
tlLVoCBsDcKLDCs5yBEEmURZS+Myi7rVEAfrwBy38sS4S7JTFRIi3mGVGjRojzpcgyrM2XXXybzr
pGMF8VcnVZD8QaqBND7B5j0JQob8FIPUCF5BUDFwWUTTvKitV/h85jajwi7cDfWwLasOld5jTIIA
eSY4NZFRJQelHYn9xPpkCwqSD48jpRl2RYdMNj+05NqJkbnpWDwGYGmMxFuHEhq8TiyknBVqxx2g
+IAqSLWrbO2cAHvVgL9GrA5iRXZEgFUgVh6LSl8SyuVYlYlEOv00tHEx5OFT7NdrVaH5hT6iWU9e
7J8kqJBBxb8m40FV0iOLvI1LezkzpZL6w9waNstIEzJIQVPt2UCFWsPprZe2Iaq4/GiTg998VsqU
aZFusQns86LET59jNGiWUhJfB2yjZH3NEildjP74ZlnFoQWLENOcSoDU3BF8SMIAkua1UD/pQhb1
1NLS2gZCmoe0urWKFkm6674PuUadSA/Z0mJlxB3V4EaDXUcIx/feuREnKT2OTbUfpt46KKDpED9g
jsO3sEWdySjUKKFKSKW5zgcWqF1IXCUVm3zSfGKo2+pVqT9Vo3SEp/Zz+Nt30eorWTVifHRVzpCq
IBNQ3Sdd+66aHWPRWj1IqXf3M+6+wutvvP9RCqa81xTzQVfqbT5qlK4JsRrkUIRoxfPAegoS/bEI
il2ZQf3w2cWbalPSpeLv+Pce10LBs8NcErStzLn9fxzXqiVoIX4eXf3F1/84rhUTKRN2O10wiZr2
Lv9te6ZPGcifJvXR71vGH8c1u0k8EwrTKQRQE8WTk/yn3SSYgClPiaUQjdQ/8k1o6q/Nz58fuvq9
Ofqp+TGjbJRLuvyj3TxFajtjGF9s7GW/KUq6m6VcHkuakGTWnrpVdZGY6xA7Q2SjA70ouIRweUoi
QtJ7o+8qeRsNjg0KdkHsp5hbb1CxcjCx+UqEm5gNztuozohwkaq1rK6Sa3FUluXGu/qf4Sfrz/iz
uBrL2wmtyMyPrioroGGjHXsAFtcOa/K4SqJlC3Ln4kkzaviFCWhR3cDJ9XFKNIy3j2LPamd8zDmu
jtrBg7N5tox97oPvRpg8HHmjnQNzNm5GATr7wEcFoZIzYy8Ag8z7T/deMPM+x/7ZvXNDcWAqN0TP
6KSMfYgMZN9/WveQNNsX3UkR0E9/xRCbFPCLqQNDJTQnkkq8MwvY+Wx4UIUeIJ1dh08+gz1eRwfb
rcAJ2Y4qFnzM5xzQHIvDr3JK9VSrp/7KeoVnquPQuPWc89IKd31/jXekiIzH/ir2OjX8bPqIdFeO
Nc87gLWB/JZyvVmrN6t77jAlwPI0tJV2yJZG+xoPTntJOJYinU5qure+Zc4E4M7HlzhEo/oY6f6i
Xw3W4dHy99S37QUcmVMs+1drh5lPASRXzrF4wyNpJroZeSXw3o5FDqX4s3m31/VcPpKyvpH2KL5I
Gyd4p+n2uA/JmbtOwxp2LC9w4XwQwA57ghV/XfDzLqNyppwYMGkP+PPQduPXyWbd1npFFQQbKQCT
3C+JqJCzO4VpET2YxabZ5hVjrwXk1R2kewtG6Nbnr/HkfVXDelhl9nmixhlnNhgkXXOqKy8ebPP3
7JSdCvNugPREPrPmx0zxy2/mEwDQB7exculk8gqQOjUzJnyzGEf8TDzC3Bsf0o+yJe930ZCv5/+L
D0yOM4szS2g2024ikFhB/119y67lzwfmX3z9jwOTxTcetskmPK29EYz898CcFt+TmJTBvWoYTIX+
qG81+zdAJuy8KX+/m9CYhf84MG3EIRozp+8gk384LFLENAz6ubz95ZH/KuYYXFctgdobpyBsI5oo
U7my8e5ndrbROhsjY7yQhn43RMkuUj2ngv9vMd0grfaYq/JuhJnUmyNwA9SmATmymd+tx/jWq/kq
H7EnZVBnuxdRRVAJunlvfJgj+63m6pnMWQeThQEIhQpBfwbG3/3SEHKN+hQ7C5oDIWjYGCT8oGoW
MBzRWBpYNSSQsB1nR93VxygQy1yybobloqUkVUasi+6xQ/gYlcoqG9S5jm9Kxo9UeRinwmRt2c2u
F806CIcVJdM6q/AC4CZJZFxgoPEUICp1gXYV6mKH/DDW47utgdsUKnMOeVgbk0usKt69pNpg2V2G
HCUKT7Pv5UdrDKlJhdhFSFeUTHJcv9rkurkZy+4jT/sDwWPJJCXLDTx2bipe7BJshvdkWeVFNgHx
pq62IgMa2IZ6lNk29LjH6ogjnwCzJCKwwnAyKZuXdvms1tlJjWDlRdpTW9IIQId68xSZEO7q0ne4
31BwsavcdH0BSgJlqEg/lCh5LT19laDKG1ljFC3iwNpsl0WUbdqhufV5MDeldqkKiqmWXGVbu/Tx
zcqzRa0GC9aXj2B4Lnk1RZjK1kxkAF9ioiwobp8DSXxqEOrV0ivmBnyDQIV70NbRUUxHeloddR8e
s90+5FAWI2FuTGDEUZFtB3SQrVoTvazrsCH+vbUbFdK0/VOIsQWnrgkOhb85iujIqaV+rt3+4ut/
HEUYW5HX/GASkIzw36OIT7E/RMpGYKDxe6rPf1ptAhFId7T4pGkiYP/ehf84iviUAUkdXRlhQ5hf
/1HtZv7P3vHPD53T8s+Da6Ms8m5wleyICCzfI8RG4jib4Of6avxA9wwLJ3rIySFzkKqET+1zkXyF
jCfzC4JX1MsjqvRwr8121ZZc7MntYq+ftdnEE/Yx59/RiV3yvb4Sq3452JCmgZ9P+uNn6YE+mHe1
g5y3poVQHIbmCbUOpFaQKSQcdMmifza9q6zctAoT+grDzHOM24W+mHXQK7e5Pyz5x+lj7mEkmUW5
degpQDubmJ4sun1IiPqFWWb2hdWnUC4Zhjsg5h0K2edwU1eLTl/WcKEpIi75Mw6ddDZCatghuzkM
V/kIFFT71GXeXHPe9cMllTYZcO9LDV9YJpagctzXDv2s2u1Dd92rR7pP5ZM8Hv88XLVbLG2mv2Vr
TXN6LGPNOk5AUhUYjM6axIRtLzUL195F9Zk/qTBvNVSmT/lNlyCyLQpwlhReZ8kJsG1Rc0HiUQ+Z
/IbaiZg4shGNuQw0j+K6gbcL1UA/hNIEtKWN5dBUJlRt6VAIGZ7jh6/1M5anaMHPJh+OyUh5vhy2
AdFffGRA2BwZzwxI62czotMk94wCDfl6TEHPoBgaimc6KnEy1RYobTOcovvAr8TMDx0FP9Jv4PLW
yj3k7rb/iIYFFRUhx7KJRXpJfz95qcq9frgbxTrG4WSrc7RQyi1vZpSkN0Y2s/JlePVGKs699YYF
sKOmrplA2FsKatgvVNp8LE5OcrLWFzkgph1lcL2sz9YbJrvbcAx2wxGV7bjRHBVR9X3cxB/6orua
eL/GDd9ryBY+Vrm57u8a7UzFbNR3dGWzWsBRWmkwpuEN7T/GazRPdxq3MlteAubIU5upZ7Fh9QeN
HoG0dSAHyOzBIaLSke+NMht23+vcVb/iX8aDfa8v0Gy25jfjkdHBiI8wBwz9DcE0UVCH9iKqlcpZ
nXzIN2vt7mxtSQCSzqpgOb4if2767RTK94E+BoKDxZpoYOJkd68dICVe3o9S+oFIYOzxlavZxZIF
EQfRIoz9WWOdrJt7pvWQ5OihIJCz2YvqzmjfURc0OuZMBAv1NtIPhfa5Fy+wEyhg4TVp3JLMi/AR
0/sYF/6ZpoFuAB+42FMrBHMct3CAkE6B7S4++kv14WGM3iRAEx4Ke9Zuw2Emn5C/ufWcf49uxTMk
r/ECzrF4Vi7KpVAc6TFMcC3Pmo/xwt+KZxjr/Lf62XhVLhFa+wf8HwsmbiftQtHBz/kVfzEfrJbu
WoYLZs/Orrj32iEqNlm/NOKpR3KX41G6i72ZHIfP4bN6oQHiYUp3KF+KsuK50PCF7Ir41dtv9htP
F47P0ZzTHdXp1n4jU4kZTnyF7/Eh3QPj+88hdiRvqd4mlhUFzMtwStAw8d/RcU3fuasPA0/BHXf0
ZKSMub6JF+BjsqqnS5ughet4TAxkGzRaUF0myRuxAefJ0F7xeAde8sbMOBgTY19qHQZL/G49yLq9
gZ5gS/oYCye9kBx+1Q1emNYpaXN4BPUqRja3MQ7tVj5hUdtCF3DGFe0sDS1V0JV4zB1GeRZABpDS
lfIa74rvFu/JK00bc4HGpXs4GnYd9odHhH0NsTTr6lwea0G4uSMru/wdRZk5zjTgXAwEh3PKT+8G
gzFcFx9jiVse/i2PfiEcgT+evMsNXwCJTHe8VY2V3jyIk3+kgtqk7PGX0SV/gG3miDmRV8v3UzHD
zD/D8rqVxKUqXu0FLOz1UG4rXEZVBQR80fTtNQ/2Y3/MmF9Z8uBU+Do1ICfRc79C/c+bPb9r48Zu
YOTCmUbZhXswLnSH3698tJJHPPf5ijdgUZ7ifBUaSFH2WeRvoYN4LkTLPJmHO1q/MnlRV+kAY5cm
XeSczZytvJ5ZpLFwDHldyvSrCh1xsfatk6vxghxwTa4lxyofEAb8i8snFFvsKWi5iIWhxPm/Nv4a
Rcafyqf//fof5RPtGoWZgbWP0GbmVT+Nvkg+pKySbVtXGbqxlfijk9PRPQsDOTWV148m74eEWUHL
b1iUT3xTi3CsfyTLRy/9P63cn5/6L7KtIEDc5BcVWUkl+X3Wq2ZKM7k/lNWwb9p9z3tJGmBht9oS
KdWK77+Awra0pcOY2PCblVNhcBR7K2LhZpqhP7KwoYBQ000qw4/TFJct68uIFdWXklUaYO6Nnrsm
3yt4gArupiQLkCmmjicXr9bkShG4tQcXgZNGqS9xI3+aE5EorK5KyxBZROqt8MNdOrYLDbeylcdO
BVjaryRWtJ2+D6TBqSN/meGi4t2w8hvpPUZuJWvpXc3jVeaaZ0roaNYHPGmPkzGC/CsaGOOhuAyN
svNzapuq29k20Ad8BZafrlOOAtnYKmnxiHZk5qOQzDWvnruifehGisVW3gWVchmEvCmCmvcf1UdX
LdNmXFVtzGacK6WRvlwbCnQcEmNnOkSTrQdmi15JELTbnFwEnIkOQzLWIMz3+6xDSBb6mqNHDMEH
l1t+8D7yJt25/AC4MTEMK/E289cepWOZDHvNCjddAkygkBdVfvdd/E+ttZNTcx+zQi8GhlAdqFp3
HvRotRugSrESo2c9x9zcbFRXlmuhKB9PGEmOPdPyuIznXfPkBjK/TKpYfxa1VGVWudDUtwTmkErs
rGc/Zyr3qesfdMLph0EwmEvpRov2MOURF8any884dpO5aM9SFDk99P3QBIrgi3Vt8guD5qtJIeGR
9NtDtVAUF/o5jCeKyiz79GQY2cVJoyCBd5ca9cLDqF16HI0lFbhMYGNtHvRBcWyUIkVLSi6EFZ8U
i6YDrDJ6hFmTKaAh40tRKiPCyon4CRDej0R6ZpzbAtG7rG7TSD7kGpEciA2a4lI35BQSwakTAm4y
NZRAGmI3C93e0dAWe1rolC2UlSLcRQ33g/TNUp4l3VimVbo3ImWpMCOOKDZDgX5LtmcG0u2gLDZG
XC1FT9aDXF51gxsffE0bqiDktXmt0Ebo0aojYNBuuA0zbzHoXNlN4Iy2f1TDYZ8M4MwsfWEOytKM
vshM3tlh7/DjcnIQ/rmodgHzahXTa8kvQETICIfhI4mC7eB2JJBBo+j19Jyo0DcSdD0MowEHWIp+
DtJ63ZnV2RroXqR+gdr6pYuapdrlX4W1svNpT+8vw85ElsFKkQCKKCRrYuwPmAiR9S+zCu87g92m
9GciXyK8aKB5Zka81BtrRdkjkZFac0kF3YHkQ35XxboaaLlsEA/yS1Lq1066tlF3LVCHu4rKAGMA
alU9ubyTRkD6qjIuVaDaupCRIHvLQFROEeBWM265b67TyFgGg3wtB2NhaTiI4LZKebix/fzuJQA7
hL70g+wjNCCkEsFa68ksGfDV+cUyZL+K2OEohnuZA61PtUWrynhrYV1igE187BsqMXcxodMRqEv8
q4VdrArhr1uR37NeXvZkdvt4FQE7BjIaPXiltv+Vdgk80cc0B8nx1k18h/KzHpJdk0XXXLWWKa5J
ZFunWLewArBaKHSgj7K3TCKYtFp61DgJMuRApcnPqs3Mq0AjPvr+M4u6Q+Ohriz9q6L1rHL9g3CJ
4LIa2OrZ3pbbt9qKSbSk2te8BzObFow638wkUyxZtkr7oDfNQ66D1yvjzTAONJFdvCa/+xxX1wC2
u6+wxo5SKEfJK0KYnRzax1GjDHejfadzKVgsS3BZ86udj2YOeAVt2DUE5umWAkBUfajBZiJfBmR2
F8lLEN7rgoQz/31yXdVq6uSiQbxxR+ky93usxEW6Et69oDtGbQaXQttzLazsUoBczea1+exKxrov
wm9Wah1E8prITLBbOBtK5IwBCIae11xdza2ODKnSAuUU1t6iHcXBRgzVROOm0ctrZYulPY0JCzi7
svX/uDuP7tYRM9v+lbd6Di/kMOgJATBniaKoCZYics749b1R1eW+VfbrXp66fF32FcVMAl84Zx8Y
yHRKekVXjC0kq9mhB6Obo/ks+2CjB+1aNahKs5z1g4F6mFsKZO6HZHtLkJ7b5o4+2jHqm2VVjykJ
DgFvYiafUCXYg4xT0qe+xH/gkwzsG+VjDKXDoJTE2ZO/Pg7vIzj0zthFKlyRRnBzP0EenBLdASNJ
dwfCHVR9PFsdvl2BRBVv3BachEw5Wkd0qxXcq0KeiDWYSz1ETU4E+TcccNa1AV2X8qwl+SMM82Uk
l65vAjgxi32YeSvZ+Cj4RBS+TM9x0Ior2IGF1lRcMXFDouTDlByGnTme9Si7yV12KAbYukq2Kit9
WeKerXBKlxFjOg6+evQesM2PAfWJLad8Ndrn9PAqwVuBTLeREkOSyU+69FX3hzl2vVMJ1DFXxfCs
CtGTYSJBnUxhXTQcJ2bnQiR4q1FMLrlU7BNOWmznyiD+JDWVFF9c3CpfYAsuV+9JaxkbdDxcOYpv
+URkqnnwSG2SBcP2u9jRiRyOo59WgKmEGGSRBNxzEb72CS9b357YGDfYMrJKdvsApKUUHAS9P6kx
u5H229LY9xQqsQjVV2Xk67pk9jtBiZcruDMasurwk9MaB5jIzgrsPKNuG0rh6rXxY7W5YKuGB2ow
XmgaYx29fA0j6PwMa7vkmoUFqUYo/Fr1PcjardTlmwwwcipGhxbNdGwIyApIwovlTW8RBYrto6iH
Vad8Wm3gVnQPngA1WM86mCBY/jOwSbXYUPB4S8Ufj23a2jppY0lSc1rnifTfWmhsR8YBRor4eurt
Lqrxb5frIp1efL7JVmxc0olPATwnXTr5vFhIuBeFlNJrAquhuzZkghe0E7XQqrGuUZ84fs53/Scy
0YORwCsy68efaSeIztXg6rW0NAlRSOzfCkAodfRIGuJcemzQaKZ5paKPKUQJ4vXb2gBbLuBEkyB7
6xaf6MLi/naBRcZNHD1UfToZfFUFPbEbfPQWSPRI/JRRtPigqUePxK6nevC2kUKcsnDUEn+BL23N
l8+t0xpXNelJr77wbiqcTjQSo3jXNJyllkJqB9KYai10jKjTwhH5vhIrvAgGc6fOIyRigYrhpOhv
Buu50FDsJH7Xk9xFMGH7RriSAIcyuV5o+pOn38pZvq3BXGI0Mg1O3Ss7o5ugQkKoaERnIpDKMKZj
FKON4OveMF/UZqg4ykuJfYZfE4dDkoFZfQZFs4nKt56bzjjzlqAbwjmUeGJ4g2dMFtSt7IHk7MdX
QfiMmoD1BcOtgdiLMCf8TnEmlh4TsS05bgeZGxf8/moJb7kVXAKRfJO0xTPPyF1AGkF1IaFBCrtv
NRkXDUVJ13rEN012U8gOFQdAokfDhiUmonGKH5kMCac3OYBDHwdTZVXHmBQc0yR7kryRcNobE1J9
ytAsB/8gdsyGmMwOWNiNT4/ZjJw+MwHaRdI+Mc5q/1kabDxSpPTFvp9eCn8C3Km5cm54gF0Zl1q7
qWqRTEEq6ocvLGDvUck3N6oPTcpHtyMzlpvL5eJdBOA3De16qs11pUQztF3YWlB0RFl+kWVrI1qj
w+H3zUjelPAjjUDHso4SS+SqOH7L5E6yAM8hklIbB8ZqKs2rqqcfOD+XqnfTY7iEyZSovGHg7rLM
BACgX3MlP0qVuEvjEUmojOoIkTAc7QQ4q5m8SFSydXwcVdYkY7m0MrZI4vfEKaeyLrF/SWoZ04G8
nPBlKk91jGGRAadvR9iiNQS1eTk5PYzcRm+dKQFzoBAonVXZauo539cDu7mkZPqHyfZJbRSQc7HJ
/M8sjxaAg17y2XSJ0qbS6BksFcySb8H3sHZqibzBCJg45h1qsuGQtsx11BCtThHsk9qzc5Xl7yg8
el1cdpH+UmbpvimGbdBYS8OfYROEtWv1PvPCVSl231Untq5J6VYoX63X2f7crECm5N0fvxJyqWqC
DQqGc3LsSGyVTS1fKiM+zzJ0zOF9IGSw8tBMF4iLkW4n33F5DJmDq0Qgw+ToQrII4gvKsnm28hDK
5FXz/XWt6ndCT3rVWGLGZ8xFjZfzVE1hhyX2TTKFZxRWrphMF9K3YTyQ95uYB7WDuJ2anz3JipL6
JGeNLRikewfQxYc8OiLXvSnkx/37Dkx+k2ZaSCn50LLK+T8GJhpMpT8PTP7J9f8+MIGdjcVNglKE
0ltU2VT93SKB6pO1EVAkGYPEvIn6H2Xn7APH58ZGifGN9T8YA9zgBu50llEGj4KN+r8U3CtJ81P7
0+57fuiAFOAZKNjIf9cS/aIVCvOyV31677MIuIMZxVpQOfMAKFzI10py5tiqrQoAVe5ZUjwZbL27
VYoBwGdaSBDpJhK2ReUMrGTZP0XSz+QPazKxsiNwfJRtRMH4T1K0I+FjTnEAjEo7xwZ9Yaa7bjmS
9RYB3llRPpCFCaSDY/17eJS3/QuD8lwEppNfMZYCjun2uOtcE9TdAFbUwYhu9znpvOla1+Z8Dogv
jEaJxZIROpIPNGCjgLdpbozjQAB4iiv93OwCZ9oVu7LdtOhcNoBcoSZ1HxWhUOLD/PK/m7t1lMGa
qkf1QSQFp3KQd6srgVMH/20e5q9IUri0K0RTFrvyD+CBkCwBMmysI8QzQTkVsJlv/q26+zf5QSCQ
e45BrS4gQNjFLrkrV+Wqnz2FSCP1jPe0RY1oUAqgg+fXiG7wNkRVEdHJyeWVIccAOtxghW7D1K9/
pM+cg9by9e1jJhJGDo+ovGk8kHX0OnC42dW3jCpGu7eAa4slVkWCJUSmInY37It7qzpjb1sz5Mpv
3f6pufVrVJ2iHR2KFcfhd+uQgs1DTznP5HPXwGwcQP1beM+aeNOO+pk4Jl99yr/D7Tw5njaiya6o
3NarcDs1BO7N3KqVmdvJ0qNRlZaCsfAv9aE/ELgeEiYshwzCpyNjdiYWB6tdFjtkTyJpSPCgO5ze
U8Mq/itVDpKxVonIjc6JsJOjYwTm0JUCJ5EX5iWP5s+YRT2WXZoVOcZQuPDCUXa+zkA/9cB43lV/
8LqRzOEXews+nm9Ld5n0w2CdIW4lHP4zXWPSa54IRFF4PWCcDyBiKaKLgMccgiE8ArWs1iPTs0XY
bwVEFKWwEs+EImvkIRc7OMMHlLT0EkClRpsJ4nSUN6ajzpxvmwFefMi7daBDhTobyUH7aBXa30WP
oLdaAQ3wLzyDlpgaWml0xKhNPtADR0tAsSHzpSUhMd01XYuHpHKlXWm60Sl7EuNV0x1hfPMwE/C9
SI1XJTDL9MDdyoRBM+2/WTb7DOCvlCLqq/o5EnlL2e5UOanOwgvcWyRufOYps5q1cszWEn9PNz2b
wJ0Kq7YJl90HT9IPAEKNaOYk+gRXMXhCw1oLlxZkMgSqF06tbn3EnsKoBNRWs0/fpeV4zJYtgwGn
GefSzCZ+ht+95QNnNzvdDs/lsXj2vKcCXcmzv8Yh8863yR82vPTZqTmhREO+Z34Hn0zmDj1aj60h
EMJYvlUQzy/+tpAhAJ6ae/PBI2qyjX72n83sMS4LDPX5MfAPHUJGlRWJhtPbA/zT8rHtOFoYw1tO
z0PFRixzbK1amRXUc8i9oTa/sUGiameOg6kwOoQ5oH6mAIgJGXFw/veVXdZ/m3xcRhBqO2kJGM4p
vpS9gmbcLd/QBS7YoO/aa3skihOWI02yAdaW9qiAEYfybjs9N+1Lz0KkWQTJgRsWgIISikGmEP0n
RdRrtB4D9pXzboPgXXGfXfq76X7VLFaQrhE5qZwiUERIAVnONEe8s+PomLnLf55sSAdwRzOSbaND
AqbRt0UnOqontilr81khJ12HxBtv4jPfhgNzB4uZTLog/qyx7PJbZ/fLPClgKvrtsW7pF8aRhrfZ
yicVcTKgKxqKZaa/9lCHwz0zMV/csbGVlAOfn2rRLsEiO+MejnXG8hoFM1vgeYWpuWoHYkJYlbOO
mrJEfqJ9gH+jV/j/4yPmr+LAvyo2cRIeI3I+78iRJJpyvdhiO1/IH+q9fBoO5aM/sSv2FvZUL+H+
ahOZS4tgsr3gWtQGKzzJKUmRzJyWaBtorowxQSqPICopvZ/VB+PESd+iPOJHHNh4jt5zelA+gLyJ
3anol8lT8OR/q+dsx7rS3Bc8tHBJ10AOgRm65t4nrgcVasjaVVrJCuMhp/vRLjCyb8XooDnY5q9M
h8Wzem7uPqYu9uckl/poxpfVnRMKHzJikfbJnSFptTP38jM9+8nP6Tq2w0tYPELoCOGX8tIdi4uZ
b0zJFu8iTmPd5iUi4SFJjtK3AbCkcLRk13P4e9WYHCALqBfqdC+X1Twy+jbYSpiuhE4K049TnqqL
dGg5u/Cm8HF7Th/FdVxSRRJzmH3Q0qxzvrsQzBSYmwvBClzt0bAa5EC2NzXXGm7WT3FUl7m1GatD
xfw5YNHmMPj3v/RX5Qe88lGunBGH3hxhaa3i55yGiPebEZppMyEOdGwj68kGg1LuM4C77Upn6YJq
YpmlDDxpzBZjtB9fg2ZvSduueOlmIveaj521ygMnuGbHYE2up6uSRuR5TvIWk/f1PcI6Jbqoq8l0
7Xu3Qnmxah2VV9k/kEEQHkxhg1cquTLTPA6r+pQmpwKVqeKiGAh2wRrMGObwaqPpuyNQtQD3Gkj4
/IsdkKE/EWuJNxoVXIO/gE6W0N5z/DrdAhA2s3+t1lDB5o5knPJcOY7tlQq8oZkDYd36Gz/60uWc
IKT1tC5k1xywZSMnXovijaRRP9/qMs7lZVqV26g4ebx0wsFrPorGrcjvCJzxJTnjtFhaAamRbrVp
34VXzscElDXuh6xDoLmRUqaW9hC9WF91tZOUs2QeIh8qHLobeXeTHVw4B0XbiUsIw0sOpU7x2m7H
a6Ag8l6LuVO3n+Nb6iq+a/KCmvU5gRmb3QTgsusferNMpoqYXumTENhl+l4/SqyUNqaxgLaKEpi2
0wpZFPGV6zmC9uqGt6ICClctZA5xuHGICVJzJ8g4w7aOif/T8UuXy6qDTo9Yvwcmul0pPjYwS7R+
p0xY/ZP4MVThCAwEKLaCSCdQXdyhkrTrPeYmpg1ieBB4Miw3Js1OiBVbhj/YY6QT8BjuAmnQk9yt
xGDBLNBCvhw86rtoLjXv21M2DEPJvADbgwupZvU0zoKg+Rj7AX6GfjTbY58IiATLb8FefE4/q61J
9NMLC+1bSyFa44hx0IjoBCzzYUl3pCPV+Pc66lhco5h5XxrDWkjoGdFeB8PVz266t1EIVbHW/Ymb
YWnH8glq15CguWkvc4I26/kZegfDDo05DESdth1U5TLBUYVwgw8KTOdsaarbwfv8923YUMnRUoki
GRQKgmKLruZ/EQiK2ryn/tOG+x+v/0fDhgqQLTR42v+m1NLq/dGwzRfhoZcNWYFNN2Nq/+jYZvAc
W2xWJiLuuVmQ/HepMpfI+DpESTVB3M5Iun/Bive7/u9PWuU/PXL4e3/WB1a1b5i4kRKMDxEfOI5x
ADThtu+rh2xHZ93uztbS89Hx49oIEv5Kg2Sna++lMgB4CuYCJRYxYewOCdidi0sMEbg5+JvqcsJO
PrW9th+P/VW3ZnkXmZ97eIzduV/Fu3jHTssgJ4DMiD1Jgdq+75CPcHf85rQhTvaV2/ng1E8neQVA
5dTMVfYtHoM1Q8j+GL0u2RQ5yZPqsqlcpmuWDKLLlRl7xTvK7CNLQjZOrkR3R+Qhl2gZJ6O1BozI
slllchsOwNWBu+OBN8KF7dVcZ9y52HyfV1kOG2ZuO97xrKpHoQh7a2kt+2tan7PkKmBA5BXo0aa1
x3hNkeGA0ds2G+FVW1oL2S6eu332zBBQ+EzhjDPzZLdOkZpR4tN9rNE21fKxus/GD2wGKHTkE9o1
UXGHa/2o6vN05P8jzepsLuGaCl9rN7N2JOomuHPX1jsXCS/jFyfV9+GCdCm48y9S+iiQuuY2fhEM
lBK6vePOubL1zl399lvZmhtaB8EJ4RKPhyEYeC+nZWHzOR170IA93ar31T+GK/H2G/mZa5PjpKwM
ezrmTljQo9Roywm8ZyO0VJ/5n/GLZxGSTWmPlRu3F26aP9wzFhWUZzhQ+DPbcvqzvi9pW9+xynwi
mMISY1hoj8jNcoSX/szNNCLGG7sLZn3W7wIvGf3nYvzi2XMteb4/njuXhnbHyU9A4RQgqYggxBys
C0zgzfzf6AVACQWnEq3lemvqa52oBGYN/BIrdZ2wOA6dzhDcFSry8loEmxx1m2zPdnz/rn3Hzuxp
8T/7kVlmdmiq94CKYbqRxiLY4OEUDDIXAVgZ3sNhLQ28ivoqLrHFYI9aIxax9V2zGplKxIsnadg0
K9m/iXNT1tix0+PnbyrZSRj3tibRW+OlPJnH/G595XdHPxLUYDm79C5f0aiaMB2R3dNGMoqLsMzU
o4MBX6HBYM8K6QDBE7EexNnYAcLGs8ZILkn5OgN0hrAPf0Vxwnu6G87SRiX3ztYcflV7tkJHqmmy
TZ1yuj0lFDb5GV8miJhHFO6895S5/nyN7kFxgTiV++8eVB48CB5NDlGmPkobaSNWdr5uHpnIXehv
Venole29W2vMoUhkPcpoRstH6cFOfb4ujz0SFtKGxTQfkq9ghdbVxzqmAWG1UYPRzQgbj72Bwcfe
IYcQh1bx3YqMRS07v9eEvzAsyagp8Vq2z4pEcke2dvLcISON6c9moEAy3Zf03zk5GGb7b2cYIDW4
zP+Pcxuy878YFzHR/PX6fz+3zZYaiTPUPzm3WX/D5GphQxTxAOHV+Z9zm/43NO+I2w1Dg0Jpidzf
H+J3LpKgrM9zUxRM/yK4XVbQ9f9pGPnXhz5f/sswcpRaK0OyZBx775WDdEOVz9Gnb76q8EPBmjwy
cQpljgc0FvpD8pnTb83wqWzwkbEuUG0kxf0xMDH3tZs8JsIOTXgXvAUkqxbJtaHOUqcL5zC1Pxld
t2SvLtbvSszEfSKjnY92pNk6hx6+AJ30GhTksiTvkVe4zkZQyj2JUAbABty95Go32yQ6MSmZQihx
g5POXWpJm5weWMonLPG69KIx3ErLPaJVRltdY+z7ig4C9FQuPfXnSUV4MOaLombuxV4SA2EKZ2Z2
PUYHwRO2BjqZTlVctC/orQ1xHwCdDziV6M8emS8WUCy8900kcVKZRa+YazhJCTFiKyaGxcA5wStJ
iVAJskkW+Ui5vkt2NUptdiASPWMWX5TokUqUlmWLqek505DG9mg25bU1zRu+hZT6754O5fnM7GCh
jsSjAPKsVBCb8lE6ILQKeX1ErVoMyKn0+T3SH5S2omyj8uwr1/TDfaXXh4lhw6BC0I4X09ssy6es
nYI3NJtmjrFZlB8TgTD6HUkEYyqSVrf4G0f/pt1Qn9TMo6lxyIaioLjpGjMOwVHQV4DXnZqDQXkA
AqoVoGtAAiMUMXrKMBXU4ybPKrurSjTiiJcH1+i9e28RFKS4Lc9BaMD1AN3mPa+rfVmfG8474lL6
Kgtbk/jUcL4U9BeZz5HI44+YXxhj9NSkbPMRxXbTG6+C6Wko6jh3SL5Nko6IjjyrAahvBcHf5MpZ
I0K56FE6L0YEBRwx2/xg6MNSTvWVqDI1Q7iBxZu3Z36wJtMczQKO0rEKnHYZDadoMYa//vuW+78t
KSTLAn+Ly0b+P5i87Gf+grD6J9f/45CIapVDmswSXOSoJ+rU9H+U+3PMhamTZs6KBBf5L+U+WxiL
Yh9TufU73ooD1R+CVhY06qx1lUTgwb95Hf+Vev8vB8Q5OZV/TJFjL7c69xW/HhBlDeAEMIruLOM3
FESyMeNh+UsvdP69dfh/WZuec6Ru9X/+h8Qz/NNB9/f74I4UmmYFXuGf76MMtcCIdNIyZhEjYpTU
zgm3eWGCv/H3VXyPz/3vZ+P/L8YQbso/3Cdbp1/e0L8c6MM81tS47pqzJnPY0Tke+FQDfnUW0tE1
24mk7fxRJkAUR5nEC8j4mWit0CwJZr9UMov5+ncdv3pzcciRrdXM5VRlThUau4D9btgy781ZCSOi
D2ggCvSYUbRNBMLYdLLmk3gF0hD5hG706LCaL5+v76y/bCNtGUkhqxhGPqpCoF1n8oUsEYuZHAll
V0uZ0+bWNlEY23ZCvyzQDjfqp6LRf4HG1xoJX0yz7qgSY2DbZvAT+6++1nO4I08bI8ekf6l4byAP
rSQ0731WusDFjkrdrvohupkZbRw5HB0oWEFigdJPW6khuaPt3XgyF5XETgZCfdvJ/iLFGKTSnY0a
EtDvmqFxUniObuK5NDvStDJbAtXBwdO8ZoxJY7bXahrdeqEFrcwO3g/PYCJXY3+taSPTyLsoI6C+
gJS5sHNNL1kppDRYHD3RISzzitotkZVtXQ7nfGDUDC/YSH988Qsuv0gwmF7kp9j6VmOF4WRDdmm/
0wse90CPWAeu5/W25I+nptZOgjRB0xdRIya3nGNgEODS6LtHywE3VxpwkQ8zodkwiEOMBES79S62
uu2EVhX0IjMkpFMjKeK8R14HTLH5FKv+zeuu1fQSZRT5MYEinkoTgesNtlZFHkc5EqTX6u8J64ES
UiYuuyDtaTcZZHn5SsgrVybUqNcjp8zNpTSaLz06MEsOLhV1lSORUzqhe9Tm4NIW4UkPmjFWJ30B
PQ5LKvzMOesUV7kk0IDkI/HY1M8yqaiSRy4jFl9SN5xxTk0lPTUjRRVrhT1FlCVJcwfazkA5JsCS
3FVlDmBNSWLNSGRV5ZmtGJ+FwbsKJLY2c3RrRoarRJZrTabr/LZP3dLQqArQYbuJUa3EvAPRk+xH
cmENpX5YfTdQrws+FKzaWxemqbBYMZSXKhin55Hsi6zQ3MZ456O18iPJ7TEHtQigAasdxWyTmu0G
pC5lPh1rtI9TgHbCQyEjrmxsiYppQHZhaHSgI/07ppmEMI4mKsKFohbuSKBjXZOfRc1lTTIqPGnb
+8NCSz9Uw7Bj0dqUlEFVSq/AjkxRPlMUWtlR6ol0iLuTatFPT+yjLCaIauydTBLCZ8zJ4JvOUH+N
OtwFFlsqO06f76bKdHmSjF1VxeemnF98Es6s8DIxUhNGw6lJCWS6IFD71a1xzK078nE7Q4Vb5B+x
RRRc8xP4Mfg461tp1auQoBrN6F2ifl3W+g6Ix4dKxmirg83BWiOmAEwNBNw/Tfcwo4+xeRG8XVQ0
K1KSnMwSNrGGfCVBQjZWyDEIIqmCbYHqrR8JZkEyx/N+KeMRuuxgvEr+vcvFLRtRJNn3GabE4ZQI
UvRRxrlN/bMAWzOBNN35NOKj2m9KDfGhae0JNvMwGhRNLeymRmX3WO3FGMJGIe3SjPac3VNXa1Qc
2m6Otq5SHzpot2lIGYon9VGXTD5hs4VhdfIM1rU8Inl40oNuPbA7IMw+TAlwoVAeWdUq8862wYdg
DOXKM68Te9pANTf6tNEhQnVblHBQsb0jAgGPHWLln7LZv2RokTMBypmmYh2h3i7DD3HcqcLFE61l
NcqOVH7kar+Iuq2nlecuJdeMoDRRWU6FtDKsc6NdGmAfjGJURiFCD249B3Lb64uCDR3fux6x3Ujg
R40UMd4OExGdHkRCiut+JoD7N9SMOFBxzs1QRVSYE9Wb1b/n7KYFncaAg3CGQi9PIKaKSKW7DMr0
5P77VmGaYZn8g/oEJ7RJkMEvhYbz3rz/94T1+J5+/+d/kAEsUq38aej6j9f/exUm/40oeJm0D5Xi
jXLtlyqMi8CbQWKeMaK/qGQU428IYHAcKaJBdfYbVeKPvpSLUEDpOBng7fyrKpnfMh/+VCL95Zn/
deiKpqWU4Fp2p1EgNcCBhoy6FzH+dGqsVTM+DdUlIFxsTlRiIRYtUDZy+idnSXCHmr3agWM5zgZN
X7QtphEBc0p2BXeAhGab6qOtFBPKiQ1OC0nB2ElQFYWMri2bPclSpIdxXx3SuWSZss/HaCSuuVl+
0sgODPtMv/JDJbzKQANmcECD1YQgevknarfNXiaRiT0EnugfCI/+hbWdvxaYuLByFuFmsfFlC91R
N5AYX1V3mRFutc82mjLnXRrihx9+Zey/jZqMpUtHYyKzhVgOO644LIaP4ClfWQpJ9k9+fuUMH5v7
gExbxDeMeXKH20aDiRrEjEj9nX/MGCl/9x5dcmneU6qcVb+36029mVx1yapqO7niUlFgxi+lkrEW
meAloc17g+z68YbwFapcy/y6fU6/5G7hPwy3WYTCwjKOk2Hnn9iRhHePTJSHdDX3oc0E8oyfM963
oGPIMpawbPL1xiGT7X3E5ryuyC+cQFqnX9xHgBuAGCFZJIcXWQ7aofKYfQUPZg7mMwdWRb9EhYtG
SN1QI2UN6Ubk6RZ342gdCR6+8fRYIJNgb7Pi1AI7N1ALU3Q2ycJYhd5JYLuW3chAXY9s5/LTrGEh
hXERn4pDtvrxjt5ROZPR+VxvC8OGhh0TBr+SeDBb3OWLbOXZTfvccOrKd5Wxk8ijFE9gO9MABc8U
2hXC2HEIN5FOjbPIN9MPC1iF5TwfgFe0gUvQa97JLY7lOdgRGr1Vd8Oq/xCJFqP95hGtX9Avfk1n
Vk9IqR31GK3maCz0lS6I/FC+YQQxNNtiNCEs8BkM1Lawm66pxLhlwY/nwvQ+PMK7f4cBeFMPbAjX
04nOHeJe4OQuuoFltDXXw9vw9luy6BxNarrIMF317rF4cIxn88gS0mWR/Qbvn+yvbMFBW7ArMnPw
vpPIAWeTCA1GCmd0Y3W2Y23oscP0DqmF9geXDYtL/UhvT+2vcoIRF2sTkmy6INNh0+8wXMXB4qdY
8V1cp09EGyRvKNSiS3SpDuFS3MVPUDuCC3a+U/iUHcJTdiNOgz/9Ljn06/be3onBxRmI/awWPzpK
k1E9lRKQuUWyanf+st1ZG+NhPArhirEIwRj5UQhdIMx9aWfyO3cGwhP3i0QGTFnDQ9izUrWN54Kw
S5T+vd1yaciTzcEA0mss+HUajM1OvzJSOAc3vuXBzbzWO86DTn2nvnEicH129M36UQdRvuHHSG88
J2cji2lWPVnn+efnIMeDcQtNQgWNfVpsg1X7oagOv+kdc42/tPd/39McZx9iB5i9cjaCG6f877tF
YCA0r7+e5v7J9f9+moMBJ0qzspOz6O8ns1+GDcQOwV9C6KwwPOBGf1GDMqCQzFmeqlg8ul+HDXA+
camazCJw5HKtf2HYQB7WP7blf3rqiFV/HTfE+FvBF6fVmeSZfT6ad7XHPpO2RCAH+d7H7SfKFtxa
ZeEJ71pDCDHSzEaLVxIt+SQ3thxDfJcfam48S/p70140Dj56193bTgf42AE/giww65TT98ycVp16
M7Ty3uSFPXdDEjAIpm7LgqbRGHNGuJdIpc5lxVAiaI6JhJRTln1a9+galHZskooMfY2arbrA3+qV
MlfXT3I4uZYYXcM62RXF6MrRXo0df6Y+YCIS5nZPT3dKP9iTRcPpLz2JDh9L1dBZ5BAJLoreVfMb
Ziz1bPJ4KHt18RKP6pMoQI2Ov2PzvUfDn/F90oylVAkkEJwUudn2AoYAzuiTOLhaN7wBYVyODaeE
wXRHRCWxxoFGA21KSqchcFQQQexLiEoSG8sevQdEEhEyAAeFwRhtSm1XzbK3UGxxZyGaDDp6vebd
6sVTX7EQBTlqVcI6TqO9xYuHHW8jZQcpShwtTQ4hJKauY2k2pa6h3LyhfYISvDIFba/4xGmWL5qO
Qwj4qNaHb5GPtK1AXOJRAXjlXqQziNiLRe13W7MeY/bpEQCAR9jt51UfzVdBP6MCSjLl0UDmNp4s
0KQYBl1Pbdxee/ca0sWyeq0gatOR+GUS8/gKyab5mnlvqrYGrLrRJHwNCnPcrCOjFA1VNayiNHfw
D+xH2dtW8kB2tIp8KggcpXxqRH0TlJKbWmCJJwQkmpq/KMXgVq0ONE46jQ0hrb30I7QATVKADBV4
aQHtieY5GttNKwlcCdeMlpXEVjTqoo2IzS5JWg48Z5A3AhajuBGctCF4O0G8RqWmmU9+DAU1790x
LlhXjQfipTj/y2sTJWYY1m6JvyszCHofOfWOEO8kA3XblO2DnJhO2AzpOB7izCMnlcpqeHQCxL5I
XdbGLmbkXux5A4WGUGW2m7HB+k8lyil76xlvpOboVLyGVc9x3FIx/8GvS3omJukATIH1QSIf4nBY
Wsn3WJWrJi3Xcdb8yDLQd3gVqayci5DBx2lMt5ag8z4REhf4Z7lHJ9XwpsAVjRW+o/1pZAcpQj/v
m24R9PKiIGUraQCeVG95Ma4EAkQTCrJ6gBhIjmonYmuSf2REYzTSKOUgKSJk5kBH+aSv2nlr7mO8
aaJtSuqXHwsXoWW7rk3uIBrrXGaXzcpSyQbHs4SlFf94QHATIVyPPgI3mmfyNTnIEOSOhJRv5sYc
2N0O0sb3kc9GRr/kQ2rX3nQ25PnhFQcjJRXdH/DMt46QYtvL6N1EQeHjSoQk3CCJ3s43CPH1iW8S
3kU6v5jtpkAnWGJOCpgPSP5toE+Mg5IsTGRt9I/TmGx9sb4q9JX53GBak7Ro6Dh1Ok9/mAO/UKD5
JpVUtjQC/Vi12St4E78MD5pU7OrZM6YHu6zFoM9GyldHjEjdttOlizWqnVtr9Y+vo1QaJgaXReAt
oIOZdgAN3Qn812aa7XKUb220rnRIk+aL2cxHvH4byp9CUKyBsbNSwQVcSagjvuPmKFbFmYHUMi6K
rZoSAIsfMdL2vla+4X1alcxb2X570k4X9OHmqwIU/KZVXQIKH2Xlr40gebPy+JmDzbTCU/MU5kjp
4yHJL+JUwB9im6MB3tWVeGXGhZsjJKgp0Pu+BCOebUMMZCmFcDM9Cs97ARH902jdXlM6e5zQjXkD
XlQOzl6HSsuYLpjndh6rtYGorVRt35vKe0TFsMaf8p6Q9JuLDKCiaxsH+GrGHeQ+O6/bZZJ+5kVC
kJm3bMr3nPdGrBusSvCk2Eb3Xr8a2o+ajBAMjcjYCuKE4W3jkydjSil/IMjtkvho6j++R1Xoj+Er
eE2N71UICTMIA0A8qEoVirj8v7g7r+a2sXSL/iJMIYdXEiDALIpU8gtKETln/Pq74C732J6eudWv
XTU1bUumxHhwzrf3XlsWdzWw32XYOtXkWYMLwC4OaZcQynI/R0CJYG6qmlvjkuE1JFcEjz6BjeJn
p6qftvPgb6LI31XNsGp9yhKSel1hvTeLRwELZqPBqCCcyqroChRgzX6xaXKsZtHgiYmw4p1HS8J0
yC35FDUWOSKMllVwInjKxC478Yk+B0vdtFjtx0HZ6m261XwT8DM0bTN1rWnkAKl5zcwJSPf3kVR6
5VgcBXnezahpES7F1OywR6oPc14d0pSBdFXtRKZy4cRdJ+CtJzRdGqJdduYxIT7gA5qSxN7jknrQ
Q2k/mnBw0tfByl0lGOjNIaQAi1osa0c1bhnjYdnYC125VjnCQa+e8deK0Kz17Jhh1c4w8SWwrvFm
K2pPC9G062M2+KGNwQr5sXNjlgj6gIjBhziisZwavdcBP0i1wk1NZStU8VlbgE0M9vdyFJzKWjxl
TJLW2Zg/N6WxEZpxTefdZ12F1CUlgB7f+iZyWo5NiZnsctZEkHwHvbvCLrf7sXnU0tTLw3pb4eg2
x5I2irba6cmw9sVg14wM+fJIf6S95jWRYtKQ3Txg7g95poLxYMT+vgjLYzeCXuL9iH2ERo3wZoYG
HtldEPO4mHpHpbpVJ8MLWmzabOWLHKapamv5iwAVC0lq3+iSx+jD6+RH3fgsuV1l3MtGuTErFsHZ
8syOj1SG0inQd6KY+UWtFWcZM5e+9ZVZKL3sFzJEE7/GbsH8y9AGPhBLD1Sx594zOVU9EYUiwtiT
JdcCOGUvQKEm7irgt6q7m0FErZs473RvWqRtkymCc3hRIvyYbbVRiodgPA0mTwgDER8bvSJWL+kS
dROiVzMxd91sHARqqhCkaXRKH+WBY3U3rZdgqCiQAiBdjecrmN8GP94NOLsmJXMnRvMVviyxBvgj
fZR+6wCPdH2Mw6n8qbcfpUUItsNoMxZEZZtHPfJGI3+dig+RPR7JSqemjblJMPRC6izv5MC/Bv6E
hGKAcfrnHnj+mG5h/jABVC8Q2P9vrvebuvoXt//zwMPwjtCbaiimsSCBuOWfBx6+ZUj8PiJwUHQW
F8sP2iLTO8yUELbV73TtRbH8abDHwoIWKzEUZMYn/50Dj27yS/5isPfjofMLfz3w1LiRZgMV7RzC
VNW0b/42ZvVjPYFSptnpQ1yhEe7YOfRsgpIHleX3OL8R1MzYh1U1/uqaedZTUMBTE+7n3k1jRn71
pURkOFn3eMaILqnjzojXGtsOczMEu8zNXPMFoah981ub/xIP6PfVUiLzSbEpOBQx8GTVViRHAsVG
fsAECMQ/IpIU4Cg2X7riELFti9eltBZOBQjF1JbpAoEY60itq3KYapCi1so5euTQwMoBdG4NTw/7
zHB6Q8l4wxj5stggReydFrbmDejkZg28T9Qu00kKCXSvZQVYmRoSlFlQf9jzV7ftDXlSocH9KptP
5vzSyzZu92Yj0hIqGRcr93w3KfcClzxZemU4FDOuSviEVkRXTBAYuWudkMfuyUUBnhigsr0ShyED
Zd0HbmjnG1YEx9ySTj0BtD1Vx+mU7PNNAw/tQXoKdrW01qhEu4RX6Y2QicyshXxQBRD3HtaZgrUt
tqXcA6oLVncn46vep2+tp9v9jgjUvqfPZFW+1RnCz4prSfc8PEM0QnFYKZRafBBpvhKkqO4YMd6o
lgyrdWeAcxPPpceQEQsjU78HLN1kxQD+cqh50e8Mx99oR06tqBvkCVfqjf8ycZwYF6PPrOZ749ht
jMu8S1dP/RpBdX1Pa7m3TTe5PbjpJt5I+8QhHrclbAMGr9torn/Gt+coa5Jme/ISW3mT3FBeD/Ou
OjSHasvV40YnxS66MdKjEB3M5ta/YpJEWHJbLzrWexQPG2ON09gE3B1l57B92g62MzrE2tfxKl59
eQBGSM8xKToPT8EZPogNo8LNNhkOHNEmqu0IruAWW2pabfYNOIDYHtsFxLjC7b2tb3Mkso01k+B1
A3Mba7CT8M+4H61TriSHfsBzecl3VFE7mpttqabbzm7pBa52oijIKff+jezJPnDh1njxpnK59i5E
usObhJE3B1qf29U6tZU9HazQHimP2CrH2hk2+pXanY1+kLflPvdMHrZq8wRLu+XRSQ4bLgc7pFsf
k428Iga4nmxikA4gx53kgkfhBujz29rTieyVngrIeKWd1C3GWJh8jX3gMLnkV8a1pFNUsW49rs/H
yA34PTwRzshMkm3Lyr5iA17nu8xOHSYg9uyw/bUHm5jVQb3WXrSTQxioMD+hDdZf0YcKEgFnpkUk
aTPcko/KX/nvMbR5Xsxoyz6a3MG5eEg+jXsAEcT2ZAYCksuFqtzND6B1TioPzlM99S05J9foGn+T
HoRdcpMtRsCCax0d5s4WKMR74TLZxTE+N5/KGw6jL/E9TLwSFspFc4cNJ7FL+do7dzTGbnlBVHD8
AQDk1QBELzQd2GlkMXqHQANDbA1CPTF3qGkScXO+I3Z3jFMZd7KJ7RhsnlktYx3wlUdsCQce6+fE
LoFdfpderBeteOWPacVPB3Cw/HGRBYjUkM1Y8+WAfg7zwJ+F/D5Ur9DEcje4Dm8D+Oll6CqDeQGe
sdYGYJ2ID1hvww9dfMPNh1JRHsSvgKf81CCAWP5rMZP/pWDKqWVycoel6jjtX0BRbK3YGbj99N68
lRNoAp9lZ7jFnwK5v0Xm5pnRdxbvQQzu7Z1lM5FhpCqmR2ZFJAE/Gely311biU+LW9f9524cmHRq
WLKw98hcjDX9fwuCmrYUUfw2Kf399n9uHMjGq0QdDBEzhYjz6aeNg/ovVcKPSsWesoiCfOvfk1Id
dCH9G4tb9Q8Z8d+2LIpcGbkyK2WWKv+tesFlDPpzBoPHrWAyU0Q0RxjV391NP9lUs4YNforX845e
n3UlwDKb39SGKR5TOiX6I5bzX81S33dCv/+6X56m3wxanBUlSwuG5i7BgYGpogbvN3mtXu/ywbqX
AxQsMYKRARzF0p4YWK/4YJjUtRs5UFtwzmqIlJ1jahmhBSnhXp1eFRxDIWSdmY0J2XxRLOFsceqK
xSf4NJe287QgZRO+k6xnvyH1FW4lk3Lq6b0CwGZW4tHnMBzS7MDgwEs7RkVs8CeqHFLSzHpKyCLP
toGCIELgWZa2s6W6ksmMhy7tzCKakCMGduJBkv1tCw5DsZYU15cgfuShsVGwXQURgX+u4L4hbsW8
/DRYVNoCHJUyYUvjNCSLLq4R3+g45aFQRYRDhJeehXRk7oPT4kKv+X07+LcQ5EoAL5eaM0fvA2/Q
ertKM+bKEK0IeUyGzCwURrH41mkUr2oU32njZgKWEs6tQ5kQyXPK8fyGFP5jTpto0EeOiphTs1zN
sUAmQ3Cknjpt+MBxASggdhhCMVDCAJ/PTkcAPQVumiOQqSL7toSi9pGVeH6oM5jwDNpblhZM+nl8
n40hz3+6zf36PqgWbhVUkTDbZ2V6y2iJq2naqJZeJvIUBfwVyuNSqzxmAcfertkoWekacPtFqj+S
ZfKcV2DfeseQ8s0wqZukZwqrOhL8xdrAOgf7ywwnd6Kktsy6S8eDzEgBSpGwH3NIxg2NqpGxUkoL
j5pgi0PwMMWYKwKSP8NxDADRBgXsy68ZOg+jLCTLyYPJtjcmyxbMzBWxBZfwceCHr+icq1KKRxgz
hSlkNF5034r3Rpq8523sGsJr2sybicFzMe716A7f7a5JU86k0k6ryICU+poyRXtoOq/FrsUrt9Vl
ooO8yyWJOpSB7PHMpFtQ4I03NNyXz0VQcNrPDmUh3w8wIXqpW09jv+oTa2/qWPrilrTLDLs3Pbd6
sx2nYVWZJlwt/FOFlymtI/q94zNuD8BgtlrqSODyFLHwzEK8zNP4VagjFGJeSEC4UwT4oI5vMViM
Lh6Jjcs80ZU7hv1N7qt3Uc7eU0G+bxQLh4CROiZd6ZIq7yO5uGVG9DiKFESY7BsWILnW3WWTtR1D
XsmeIzIBNGzHFlGjBXQ1me0Gv6ynTih56U1CgUmzW9ZO97IWcyPLCQ3ck499/uZPEfHc6KZW4ROF
9689hBoZqBE0IS54I7wZsWTSmLwPEMKNIHZqCqXi78VSFEyBzuzFaptlFewgRsUaYLFEMlD8dcBU
yIlRTrTd9Bl9jtFjR42VYjDSzof+zaTgyqDoyjfrUxFyXiq76C4XpOeZPiwjoBgL76QdWh9D801d
arMmbEE8/BnRkyn6TVA5tHToPVyesWBwdDexqUpALWJrr2Q+X+EDKfcjW9NmcOicW7fpdIfpFwpj
TC5l9nSagdNugvIOMHxIFwRVmSIuFXutGb/1yBa13D0MtAwbS92wGUzo7d25zyRm00slsVLziUjV
nkj7LKWMGucvP6kHXIRK6qR8uOVBeZZpcMgm7VHjWDCaJe78xPLSWgGdMb/NLTKtaDwSKwQ85K8H
yoSKyEIoImSUdeazNrduIJJIimK3bofngEMpEF7ifearJMF3iwz8hbLedmsBRgZ5gfRUNiD56T4+
T9BJKxbZQtLeTEtC7+UYVcZe0TduGkBhyKePQZsoTE5U0qjKrm5eSy091zlSGBx7hfkOy+5KbSkc
QB5rYn1fYhu0THBHRvI2FxTZ5cyTAjPq1oOoMhRvQK8lfu0ICoyYiHHoui8rxu8V2QbjIPvWx1gK
5N/wtmnYZKfKWPmJCVB3Ct3C8t/KLmEd0J1GNVgfBuW+rkevG7VLTreI2tV2oppugfkhQP2fVSaE
EiN9YWJqr1+hxsKiZkYVX7Qch+dIPg7FgYrUizVgmTOpF0K1UxYHWYgFpGdtbJ4LVXLaqGCAfMPz
uVaDfgtPjcOchC9ExIfCe6iavWE6GjxWTe+JUuwLw/NNRM/wGGX1OR4QPzXtpccKmODObGJyEBp1
I4G5FmQ+EFTvyUABLRP8zfwuC3ACxvRQs1C0SeDUSx2oPK6K8c4o3+skXA8D1yaI2ImBI0B9NIbW
7TGwSZSYxlbv9cuVtf5QsczRR+jl+t0/d7up0+jGrInr+lKzIUn/W5inHIhpzs/bzb+4/Y/tJrVt
1mITY0wF/wnl/9/bTUK/zJvAV6uSuXyHTe6PORXRATo7seYz2sIPZ+By/zGnQujHP0svJ9s57unf
w1rrC/Dply3gr3edh//rnGowS7jWcRifYJ3CBZhv8jF9jmEZX7DTjufpQkpcufXSqtlRIb0GcYJM
xLfy9/Q5mzzxW6atCNqQiilt/3ManWRa15vxTDWyaBN8qXcWJbdBgtDNIfi5yLb10TBc66Nl8iBv
g6f5an4GX/M1Ctf4kqjgRNBbY3Qe5O1SgWl+5gQMgTfeJeW1Ma6ZeJtcfoea3e2V1SNcCsf/VI94
U8nVcAOAZZ/1ho0M93u+cj9ofh5X9HAtzRVrbrjcpw3/kP4P/3O48BvRqBeoCzFhNg7Z0kmX7KWb
8TydNO0gHqPmi8PanqgxQbGY9Ne0JMVMjEbPeMUYYcUklLNDhiVczW3/kckXKnfR3G2ro3ZQHcLE
7Mc2ZkBoeQkmcwsiZdUuBwpAsJneO2/e0t7J/vO5P0s385UfyF8QQqF5vE4nptSEoYkiVzuy12LE
GK0vvrfRjasSN+Dej678UhovMOwPLhFfL6EeA3/XPlxzM6Zx3CHDI739KN3GD26TOcnFf9TAI2+H
e+68fqDDADM3K9cjMvYS9XokqCVlHgN4kqbSdQIauLZehUeiZKW1Z+OxIfaEJscf+BKqPQkE/n/o
HCXzmpc/ksXTBwkxsECfRNKoSrkXKB3A1YAt9kWPbPFaBcstwcDc6Maz0AYdfqKIZPQI9cgCjrqe
PqLqGbhM8c70anCDwJnovOMbhJPJEqvyGt8tQWoBbF4+eQluhwV+vQzMquxMY0TxThp44W9SWlVt
lzka7q0DGeTqoz6Jdn0qT1Tm3bev+nOIcFxtEGNm3tBb9scunCMn3JMbq+sDd9TkomfCYECxZoyX
A9y7I07NV5FneTZ42r7/cMLM7Jf4haAZGHQIl57q2gLZZctfqeTAMY8GTW0cxAYogYDMI3dJb+PI
2uD9/J5j5tmkbuGg+xsifsSlx/uM/pk7UtD8hR8zffCreKhxjfHdlfVtLZ/xFqSUDJKXFrcgZqxX
fgj/mmdvPvFH/gdYp3ifPniJhfKNJ47X58FqQUdtuJTdYcXA5Uc8zREefVgkuAEIBT1kZx0ySvau
PTywDz/TXwi/C19+tZJtPALjqr0Ez815SS1kh4SCGbqwTryfJuPLlBDRiN14FlMxDoir8LXeFeJn
GUFIWx4JDyJiV4wjZ2bKhkjYrdPnunLmVQB4Kl9v+/z2reX4uSMyyGGFzzS9OAwXs01c3yvr8cxa
JB+R7L8IFo/n1GBg29hks0+d9NSud3B6VzsS8ZRkZy85mt9LXxHDXmWH0GAi7lqEjhHOCBqEjM4Q
pvzNMmNds/3ifIn1IDAeQcv4B35wfzEwK+Q30nv8Q0MBvv8JeneFsWJnbsj3hXC6yLpreDG8PVxd
3AMsjyOEImHPXsTyEoy5+/GsP7AAsfYAxDlN37QD6873hezRiA9mtJHf8mcaKQxv+lYtM/pnTL/s
ZMhyKM0+Ve4Zaoc2oz6CK1G0ZtRo0K+GHyICHPLarIGKxMe5PmsGtnLCRTca5FgGmp3Akkc9wbhB
wyupyzxW1h5lK8Pz3q0IG673TYUrw24K34a0MG97skpmdlIAnXDDTqfB1s7f83dhX9pcEgIkA4Aj
g+JMV1Aqo0tr41n6EE/NcOhIndIUNUEgYhiu25GK92rNe5l3H11NPai7c60rXsrR1vOhyuEaoCpu
vRvOAf3y13JnaYRmRTddHQ6Oc8KiSqWlw5uVNpUPVpzmBQYBKQN/P1yUVXenLKTfU8aVAfhJ5VXT
NmHJBVgT0A3DwDnaEnlUTGBWhv6H1f6/DlIk9Ve1B4McAyXFwC6uyhq5auu31Jlfym0Ko5u5Hb2P
ihMKq+V1r5drIC85lyL9wgXR289X/YH6rAAyBLG7INywYN6P1+ORLBKQ1TORlvqlfjGVDdIJTAqL
ff64UdQ36Zbkj5LuUCC1Nzz9k1d3317LTXUB3D2u6xcuGCVXrOFedeoXrkNcCsiJ4hYBQM8lgssK
wSKMNCyVIgoC3ARW40fyr7JxzqetKUIOd3mFqr1wmJ5Sz4quvM2Rlu3IxhvKXQHApayDA0svazUv
Bqv4fJKqjXwDPkHpTHEZzGNhp8ZVlp5yT4GFupW+8RtYPulOgv5Lm4PDdbbbdeaTIFGtvaLltMDW
FO9ARPRLQSoBs2xPAiQYz8BogOQI+zS7s+aLpF1Y7mPaV4A01Ov8OTz+c/erzCANilAkXaSJBWrn
/6Orakv35c/71b+4/Y/9KjUsMg0vEjPX7/jQn8ej8r94exOSVQ2Mod+Boz/2q+BrGF0yBDVFjbnl
z/tVkxY7JpoWs1ZZVvW/ZyRdtre/7ld/u+vLVv1nI2ljAkiWmI6c87zPbB+XACsySXTRCBFN5miy
K2Ltk1HSqiVvSm2+zKNl5+mzCNYqNZRN3A7vepztW42EP0MgChYfpa47zol4FjoL8jDBoHw7wtMP
BsiTc8IWVqDVhJgZr8lWi+t9pOtUd30MAoc/S/+QNKB4We5E/rhX1WijlIsyE+8Y0JDK7Id5HUic
6sxmUG2Q1jLgX0Zhcnrvkz+c4S6NApmlBLbMfDJnjXQGjej5aC6VDo9CSS1bMUkPA0pokPp7+jy9
0Iq3NLIwT5OdWLhTFeyroXXUmgVDc9aq2VVpTlYYamjh3ux1O4E2p4XZZhK/Iljoc6CtVFX7kke2
4iWGMX/cMH6ykcZZrMkDZCJ14fj9hck8zJQ0SfDbY1jMPlDVTM22jbY4Bbni5ic9M0BbZ0Qsu2tf
vw/hS4EJqERgnnJlK03XKvmi4rLFUBZX3atusKaXjCbQJ9XGFllPIuPDGkJ1pdWKvAvagI2Vhb6k
9m+xlYJNbhhEV4XG9bVT8lUYBPuSiossuM9x22VVsqmkgSZ0xrCk+sqXBIvhXPX3kvYVtePa6NON
UNfnMmcOO81e2+Fo1aQvmRFGEwRAARNzG8r9TlPKrRbkjAAgpOQ9JqKilx5aGuqLRnqclbnjoQMU
ZX+lkVULiNlama0qV8H80ILK9kFFF1BA5wqf6ItSUL2qWtk64sItWWh65OqauLylCQXBuygdeStd
o2rCgyVtrEE4GwIDZr+yBelUN+FardG8YwKL3YfFGGEmtM/s6L4fyI30jVOb2adO7YFBF6oVm5Tm
9DQYcJoQps+ZIGDFJFGg7iaVv02B8TzOtxnLv8nmrBQEO55z2gg5Z4wombDoFXR1jbmJEbYrWUh4
PmDCtPNDViNiK6YnRiz0xi0Bio0vySSZUEbRpsB73XdUAPorFRvl7FNzpmKbzSrqZkO2zIK0iymr
CwZaClWu+xE/LrTkpz7xbdpkn/Spq1Yd80Ef16E2UMgg1LbUogKTUEnFyEn9zon4ZCs0fmuW7KgB
el4c6g8TfRxgzkFb4i+a9e0kPIdMiylS3WRR7AhoB8yQgOAyRqeKqO2OOoUl8+yvWaf2qSk64xyS
U8Z7JrS0jmvWUZmypepim41ash16YaNQOrXJY3UbGo0jGLmbQ7aoSFSNBGOjhpi2UYGKCOxB9l29
aPeyNG7onUCNTLalJO/iJHR1Efxx0Z5ZdbdMKol6pG5DyCZDYOmsg1TkOzmlpdbI7BG2bptqb3P8
fZg5n3ITUoekuzkN1FnZUKxjQq6YjfylUYKzQK5RCfEqKWFzAtOtuNacktv0I6wC/9yL46IdMmkR
UePQD7lcfX+of2zm/jNMyOyOS8zPF8e/uP2fF0e0Q8Y1Mte+7y6hn01H6r8UXYFXI7FuQsIhofhv
7VDBdEQ4WjZNFET536YjaA/yd+qEbplQ4f7mxVH9D9PRb3ddoUf754vj0MV9bMxBc0djh5130GIX
RjulXEh0iQpDsx/i2wD7YBQ53TKWHYClcuGDRh0h7bXUSDE7xkJemZdAsS4KBkUdzBNtSpvYT3YC
IkmRPw1J5aiUnPlYvOcWwCYzRDLcAKv8dd8wSBAV5pATHTfY7o0vRvL0QADEZJPXUEBisHKIERaM
BcHom3aaNLYaJmfG2vtyJvCLQ9eMWT2zheH9IWvDwQhotBlDW2BYO7AHDJWR6W1xJOlxVvzObTni
TJPKcMENB+loFBwQM+vFYKnHx7/qTZllwLRgiJ7m6M3s0k2nGQcanRmXW26pA9tWDByD1Ez4xVUr
yutYMHOPWW55FpscM6jOlc+Iu1Oo4gMUItpF70P/s8VpL6GDcVG102Zr4BeoGH0rDZQ5NIIq+how
fxjcB7bQIumymLPU8iVfeJrnXSw6BhS2CSGtWoCQz4n4FqoihVmzk6hMOFTD7ij8Tg3OwKZAxUq4
jVhY5jx/q/C9GxgXotA4qFXm8HbE6m9+lRjFZunQji85YeN5gHTb83qFF/Rwp02y1TTSPWJyAKbm
iLAGsFv8M53vzOQZlbzicSC2zIDU6X9N6Y3M5c92cRrrdKUI9GOYHDnKa41xI6XKnK2RHz7GRAg0
EyAEpsxyxJOzXOxGEvfpsDOZdGU8ZCzMrqicFH9wVL8gYdJK6zQcthOjkNp6G8LI0yq8ORWRwjKx
J0AJU6oQ4QGsbfBj2vhLQ90ZVZ/366uofkkBAVYOnnJfrrOoOORDaetUVxZY4FWqXopFvpludUSp
Hk1aBmprO5KmyMX7fh4gow4QxdKdIr61aLTTwIABzTZDu424bvfFwBAu8FK03RCNNwVA1KH5ymi/
GRrwhBY8LJqw8CKiEMOS5xrRrZNsxwLiNujIPd10Dboy3B1b7LNPv5m3vKdWBc0XM2LYTBDXFz+U
8ktGrtRyWFNo1jIqtIHrOJPFm4CmPeLpFVDGOqG4xRl9ZcxLloKjGUncQp3MGORHM4EXJHOfM5KF
hB7pi6X6PYzUdQHaBJl9rF9iDExoQl3n9Qjxo3YU8+Bem/ichp3b6W8hb5Ge9qFRWCvSraAiBEW/
HOnirfH7ovTLTLV6oXJFXToR3U1RrYRBeVLEwB7b0PVrCZOadb9sIPVo9MqUEZHYtttCv6uC1NNY
Jlr9Y+D+CsWIEREhQpRWKJE4cJ9SZIoQuWJEtsgNzuzqezneqRVweqSNDomjQeowkTwUpA9lpgYF
IYQ9RYgwEijGdUYoqRFMEt6fMQLKjExj5d+SRVeh9Omc1sdOJQnKzhkIvQktFilmoNe19gYfw2Ll
uyLv6XbRbYqJtNNkrqUYrx4VBSR4gvqmW8Z2WGJm6sCrFaxoz4Bwndtic9GRiNqK3pCKYVIcXzKL
GpiW1Kh+rbFViIvApAJ/DQju5EhPMRIUlS52hiTl98qlF3qvQKpqF82qi0ynYjNWImZJi6olIG9V
i85Fr9JGAkUl1dY5y42PEkFsVsr1gEAWL0qZ2MUPOVNuqZxfrQY+39Wn8lrvMPIxCDah8xnqyQKO
LGWs0YHOK8aIj53PBpv0qsumOw3TWNPexUq2kaydRkKIrLKZz998lWY/rW52CQOUMhReZdxKGipp
nBQdH/Tym9AFTqbzlmd2pJn7NDIZEiDjTvoGc8Z2rqpbmo33ME4YcyBqS83I6klHSNmrn4HAi66W
s5cZiZP06eMwGttUTu0hk+9UvNzTyKo7y8Ymr6f1oOrbSHnWlve7qOz8GPBoGG115U2QSlfFoJg8
CNlrr92adikwqtyOEV8lfgYiAERBcvQQAS9lxt6BW28mLy26nS/QuixDHNSzS0RowJJHNqNMP+To
0Wgqd0gh+/xzN1Yw/EDRahZYp+WQv0AY/hcaV9SZHfy8sfqL2//YWCGFLZZrmAs4pb+jrf50cy/f
AtyAx4uM6h9S2I+pA7sxHb8UMhlCmaksU44fKtmyUZMkDS1eIzi6cL3+RnxVWuYXv6hkv951ClJ+
3VgFcT8OQA4Zhb7Ta8/ufFTWFiIZ5l70JxQvsKIEIanyOTB0bFz6lp9iKOvCeqwSyjsjW+hORr8Z
IEIn9IbiKXkjoMlBEEp5NVfr8DoXS7lI9TA/5c11qfFhvLZqHhIATw2ZpuRAJmQer/7dKnD4sNtN
uEsu9BZgQDhPG2orL9Rcpq9w43snuGmuFG8FbeXT026tEBLXLTIyidEN+zXDZc2/8AXITdY3PMp4
Ujsb9xVfmiXy/naAXbndsUwAklnHuwjQ92uwZgZ9TGo3M3Z14hCqrQfPTsfLmL0Rzq07WzYvcA3L
h5ampr1O5I2jaVpuorPYcFSy5cbxz5DYCW1ld+KFS03yqoMxyIAZucwWolMZ2lh9cNEE0bopT5SU
+C5xGNDfouiFjZ3da9EKYqD/FV0j3M53OfYiyAUPufgsljvuRciGZAsAYba94Wl4E+6CBMVycYrm
CEU7YbgsCD02TfQ0fAbRyz/407yckiSF48iS7+ag9D8/zaQhfzsmaf95+x+fZsh3YAQV3dKh3/Gx
5kf/mc1A2dYkZGbzTyjej0+zhebNJ0vULHIbTAz/HUZXFrioBQ+Uo9V3Nfxvka4lfv0vH2aVe4CR
k/MhmD2ZnMivH+aGGQ0gMim7iw/1tt2G6+4ItcDRLiElF0zxNnxSNj89W3f/icL7i1+JkZVACoo9
ZG3xt/WD2WOV1f2c3SXirUtkHC/HRk3/uJb8VxmCCqffHtnvr8lvj6wezJAuwDy5MzvgU3V1pj0O
W6C0ySV9BVqYT+NsNw3bc+hPTfxZmOyRNNi8HTN6zfqSa6oPSLHKGmesIc2g7UqE0nWbctj1OArn
EnyTjEjRlGj0Wr+SRw/bnj1O1VMWJJuZnWDAxxh/dKHelVrmKgm8pzS4KcqbVPqo5s0d8FBaMke6
GRt4UqBSrfyuwplVVc9mh/qb1/uEtEprNTQxlJ6PRdCcMGUKz3rDpqqZIVvuypBMQSBA7WPXKOOY
KdX1EOWuSgB6LCI7rE1Ho3EwoB/Aj0c00Wadd4kdl6qnQxoNdCCwUkTAnk1VO6xC40ueXwu1oB0I
l3/jY0TD+l0ra58SiSWF41scNsarSX2o2XRbPRaYLrfbntGrmX10tCdVFAH7UeRYYb4tae8R8YBX
NKklE+BDyN2h8lgFX7GKhkKXdMc8r68p5WnEvVhT1ggXrdSAs75MIwfIeZk6SZBk3vsJrKlAv28W
rPVGekjEETBqcdAmCQ1avZPoP/ATknhTvWlbWoXbhyyiYUZANmloP5yjY0eHAtU0bhmNdykFhaFg
bkRxYGH9ZkiGPZe3pphcTc+3anIaKo2Jmn+SaRSJOmllyPix2CXFMAMHH/GG4Lw2MXaS4tciRtjv
ALOV5SkrlU1tULfV2sOMrk+S2+jZyA6y3aCPS0TlDbAliezlwuyFuQS2izYCqr8nChYVlOLwopKJ
N6mCjph1t+lNrqlbkkUPs7hDlHuToTi2GCmbbNrwzrrO1BRhC6RmG7vpQLFvV2+SQF+PIU4W7THC
SxtE1X1hQIsA1sV2tieuQt9iSbi4guk2D19lAqUl7bYqDRk+k9iu8A9ZOm0iKnKVfjj6UMokooNq
uGBMmPtOS2+FUL2mpeGWqbBJVNqylPjcLxw6ZihpJnqmGdsD3eNd2tuhUXsqDc9WFW70ftpAunMS
sD0Dbz1TlG1dvFnADwI/2ug4vlsacNVyvOlT4FZMZ7NRdcJ49jTarbOGUwOHj9hsbVK4noETQ6ta
mnGZeIvNt0mwCFeG+xFbcp7OL2YzHQmu3vXkrYukOceYD+SCaBAZfUavXLAxRRLkN4zIKXAPx+JR
m6lRmZW1MjFMIPVUGbSYLF4UEYmYM0OnnGizZqLCkdDH+iORc0BbyGm5AaLwUvajUy0B2PBBn8aN
2FebCZKHECMM6vTadwA/OL9qMeGgBGpGzWAYMGRq3VSUyTIL9o1GCduo251i2TRJ7nScxRZKhESZ
8ij225GG2SRjnE737dRlpyENX6Wo3GiICXL3jN+KPgzlm2WdJuiRHcDNTl5lmeYpyV4T3iOwE51C
5X0aMwSaSawlgJErc94bQnCvKPMxS0KnrS1XKqHgzLrH5nMlcnqCseGXW2UCzke94v9xd17LjWvZ
lv0iVMObiI77QICgNyIlkdILQhbee3x9D+Sxmbeiquu1Il0oJXpgY+215hyzZoI++Z817QY5UNhV
PvGRt/150I40gX1vk06vYlSAfzyY1TVi+486Rl9PEAf66MlSz178Zvpcb6THluQd0djo+eSW0VXy
4l2XeG6tv/l+t/KJzBsYl+QpMykAPmSBwvrpXL39rD0GBk3X3pNoZINVlkipEWcVSrXTOmB/xZvW
IOcdSEHz432i4JoyZNgMyHaI/i3jbFMFH3FgYf8Dg4BEKAu8y0QkL23AAVKDJROQU27VPL1FQrKf
Oo2plrzKc5aJUIHiLD822Nvi6WMwlM0wbfs8cRoO5V7dl8pJnRiOVBuhT6+FgOHYHFHkvPWcfZJJ
XiXR2dag7mo4I0EhEx6br3wZ2bicCEvZAIFdDTvDeBpnUQPrQ5Ws2/yuCoWT4CgusPUyDYhMMpsq
YYuW7pPjl7ZNhbdXoo9p6YgM0okgsw6aqDRdFaJygO8Rx2IKn1pLxY1gtSxWsvreEo2bxfHNyOf4
k95Fd31iS+Lq4luJjY8WqcS1TR6JZZCKD7kh3zo9xkVCzOy4HYHAVr3loNNf6wClCkU46EF6zOjW
txExFbSFisJcF3G/qfW7NBifySy3BcbZzMdNGh0reqFJrZJXYSzCGEYZM6iYt6bJdMWm84SWvD96
RkFDFDdDt2E7uh7x3XvePjL0bWZa0DYTGrPeSZEAT3sfuvSemflWkvJNiL20LdCce4TzNhON1sk1
QuV9VGm+5v2ukFGCTCExO0zKiszpxtppBHlDN2nfeNpK8LVNgqhrhDsqiMG6QhRexd02ZZVuGQKm
w2vDkEoP1H0K90AGlJGJ8cb0GjfkShfTc9Oi4Vmg7DZRsY0on8KCzzQe/rtTQTUdiDPKT52m/78d
UejUk3/fSc99/l9u/7faG6W3ZigGClHxR8Dnn7W3CgqR3hzfE/XfnE9/jSg0WWJuzvjCUthI/1V7
M6JQDJ35vWHo/7nelIH4LyXqL0/91xFFII2RXhdada7x1TckkEWyf/IH9C9IezS5xOFTOXX7TmA9
rHIy66aDJ0L1HL+UdGNIsZsgpc6TeB2yKkTa6ygbdp1/idiNarFwglrCGjLynXeBkUNSIn5pMeTC
Au70YmNE2Ic7b0lfAW6v9dUGyVdfpJcGqLERihfdV+lBhwwR/A/RQrQmviZx/1yFMnUAUruWJllm
KIhdgEaFbCKTtnqeEmOXRdWD1yYr1aJ4EnnCWma8gZkhaJDoePI9qFISTX7IRpGSJLGt6FWw5CtD
bdubVDuute9yXHtUrZnVP/smrJOkOklSuQt0edMaDf1Jri8axH8Bv/TwqqGNFyETed1np39lFrSK
2nT8GoEZKR9jgDJVKE969V52hH5b43mKi3uidEgm2B4rMZoBlQXBiVt1J5naw1Qi2OoyWEbhWF7z
PAi3GRjZtCGp0oO9kBrDkdJkF+XBdohJ+lAMGoQj5KZQEU+J4N/0pg/tmCPMGbMMfE3XGoQ0ZoZT
iuJqVKJv4MlrUc8SB0e/sTKM4TwlXFc7ctRV0F6BLzhh160Ijb5rOOAh9BN9YpJ8Bd/E3/SQakWd
ixk+rK3BODhq60M6hxTgdfcbw2Oiqn02EoJOoXgdWypPgiPFPDvU8C8WU8BYQSHsykNoMALMlzGX
e2K2FKx20wl8tn0QXya/38dQYJKwOXaQCWXqxcw6qOM+lcgD8xXXL7Bfi3h0ldgVtH45YJSpG/jM
Yn/Tch1iocU1UcTBkeazqWv4Nmhby1h6hgijshov826EV8FVCZdqlGFb79fUdTbUZOJxQWdR37bJ
KcI2pM7+IU5Out/ItTAWTS2B0EAmpEq9TAw8fLorwlDcBaM+WRiTcgxKLUalgNA6jUTqEe3xgJGp
xtCUq4wUMDiVzPAssgQUjE8VBigJDYwWnnudqtF3YkxS2fBmkAWqY53y+mTnM5vwUSgmWKsKLFbF
uFEkcEW5Y7Ta0sOHlU0mogVij/BZVD7bpwERqPo1MI/vcXGBD/ZC2lxsCOLCe6R+djOZUT4t74Zu
ty6WS0/vl2haAOJAbrEYOgr+Ou0QIovGriOzRwmhqA/qbxvm//PTjrn+0fjDOTNWoR80v3z5P495
yu//O9/mz5/5n5+/5Ca/3+U8Pv7pi2XWhM340H5V4+WrbpPmjy7j/JP/v9/8fWl/HAvotkVeN29c
rD+/fl7yaXzMfYNZXKjP5lR6q/+i+UqL5ReLwj+5/Z+XDImgAnovYG1ZnenB/K1dI/3DIg2aollE
9Mh3/5xqw8iV56AyEVfsr9ktfAudGMWkgVZsDlH7j5qvNI5+uWb8/Nyhd/zcsBHjEpNTI9YnRm6L
OkWMakvtKZ6cYGOGm2p0B3lfjK52kleICk/zpGqXPMzmIZyIDgwah8hYt7XrJfmqS9GesGDrNkJZ
yBWELm/zrbIWlDeltuFnyfVC8lyI3cHnqylC+O8W3la4zXSog/wUKIvyOKaOyGZRo+twDqisg2UB
lxoZ9zcKWxCn7KpSMDcWbIZiOfMAEEsytDG612I5bQh3fezTNWG2nJyN3Zyie9YuRPhJO+853vH4
sPXIIXjW6Mpe+qOhziJ+2hUnV1u3h/bpMUf3HyOAd4oCFNay/gKsFDnhli9xoCkikYOUqlsmvTb7
RP5YC3LjF6X9OFGvcTVwI0ALs4SYoFx+6YveOvUuwZCwFeT4qOE8euLODPojt0pezijGnPBo7ly6
cQeCsIvivdZ/By7ZlYv2zr3r94rrto2+fQXPnq0ePxQ22YKmRYRQZnKkLYlq90Jcx49syKAf7L2T
9QDZ4wA492FWp67qVYDGWXNgciQOHfU57BnS7XvixPS6W4gcp/AB0PpCP0R7FDkn8yCvkj0XOAgl
yqlz7wA8prX5apUcGrPK1rX26oN54IgYsHomTr0kSudhMp766r3XduWyT1fdByPFU6LYHDDGVTsx
hk2fIZVT2z6nC2kCRbBSqjVdr1jfidvoHL4Ve51GQ4n92U6fI544suJ4hRjpFp1AItDk/3qsD1x1
6PfzSSGT+O3viCH+In5lZHpLrjVACmXnzVNj4njWckQyEDlX/o7BACVK9m2WjiQvjRsMEgOxwD4P
rumDVDiQZHhTCOZ2WZgXj7gX09jJEaH3rscmY0WvYaC9HbnajX9b+Bmr4lRctVv/ZLzXKz6USQD3
ZuscQFdlHci2CBnpmpyQ7ZKuS2fkAPDpq8s3/Af3pR8QZzSI/QzPkd6V96k789La/iBq89EBOy/X
HOlmhcWCg6aOna7ZcRByX9xu2vD9QePUfYhf2y9pp+yQ3a3SbXHS1kQar/oVEXrK4RRJ1zrbEjyE
OYbzB08MSucDE9J9e2+WwkFbZc8mUDKQHWB7P+L9cJEu+qd4DmebxQYJwjOWWJzQzGTfgjf/Uf3w
Z9DKOEOJ+TeX8XMEx8EmlsEetv6mhCriuSDKQIbA3jiQqg7P9+yTODzjP/DduummWRqraVyEj9ZI
VhJArrM2LjQOZe6ReWWNEzdkhGOsBGLmiJ+Vtvw0MvAFDpqV6PQbrrRysOhWTw1clNyR+YZkQ4p3
XrB/c+bN8BPVUcGEYPd4nHhNJCPx5W5O0dMfjeX81Br8EzPXRSDn3F9AklwExA/zy/GXm/IpfJ3P
5fPl44PANM7n2753OZ2/2ckx2Un3w5bwYMPWDtZTxTleO72rIdZe8cT9x3jTLbk4g37pnsNzjGXz
2wKnMtnQel0En+Som061ti7Nbg59h0UNk3DcMMKmxQzouQIYIjqarbw1x/4RxvYbMbab/CxsVWuT
ntPaKR+9u2KXj9NSASlN8NEy7h0z2jYrglKL/VCggDzB+Jb3vBWLGfgS2gn/fsT2xwcmXPsLS/Ui
xehQ3bKj/9kRvn5u9wpQsT2AgQAipFtuyuLFiglQ2BiGwz68eps/qPI5Jwj2Ticibpa5flGKM+jq
uDjVZOGaG+yUPUi9ZXLkRnT/mUZ/85cIzSaRDiYt9Ac0nUXttnf+m88/hD0z2UhLsH7yd6otR46w
cAHEsv+RTpxsizeTA0Qqzrns0DA5WZSd3+o90RfxY3jON8MyOibH4JIcuWtrpW2P/YYcZtYewwlB
v8HN9hbhWb+Lrn73Pii6eIXNMwsndhzp2zsZxK+DrvuusbaAe0QVyhRy28GPV5c5lPMVzyealohX
wDc5/sH7oM2qbdFnzW+Xtk15Ghk8Tihlq/TDw28ULJrV4NvTl4Auhc+Aztb4EGARQviFFOUca+tu
WFg6jNl1eQWbK6+FeDVu0Qw7yDUBvxFuu5VXaET5gfGlZKSyVUqnuksn1ttVxuASE62TTSvMEZjt
omWyBH90EPVT7D0UyQ7v0Fa/WJ8U7Ts+CbDgjrUXL5Xb4yvDV1hj/+ELHAKxW2OAJrWQZBDzwOii
J6OwgcHDBXlhfqgqCy4Ibqp3lvwNusy0PZsXvV4x+1cfMT7V3geVK6EPsas/ZSWtLKwZSvbYk9mV
pzvN2wCdPZRDRpCXM0eKDuJswZrdb+FDR+MIUwXluBeuHYY5CoifAWcSlsPZEWPspSteGtw9FLbi
K3HA4ZqYnP5htj9wIDSzOwV3iPw6OxKtLeLTXfbBLbr6o/WJtkcdiyJiE7rlerqSPVYvJ3pTbndm
VZwamxWSwoX1kUDTaIuthTvFLoPrBZfLbMn03qTH/mK+KXvzi2y3wCbuFCuJ6O0JsGOSAvXrCYbu
l/gqdHZy999HfJMLOp3YsXB/EGU0NnavQ6lYaHSo7NzR1/KBJ53dJQU26jnw4XpV5mRHklO9dJO2
6D4a6llvCbeWWDzfkRlVMMh2ERIuSl7ldrriDUl203G6IHMhGmQDe0PlE3GlQ7VNtEVGJJs/e8yy
Jdh8t9+QPbuvX7C4OXw3iK6xeWpwlt497DRcqMPhiITZWufjOijv2QcRZ/2D6u31Jyw3vBFhuOGt
G4QHnTlz6f7wB81vP3K2e3MnwlogQgEX1pFPzFpnH5HFJ4Q+T39qZj2vrcm8S5hEWYKpygAfKYkz
Xqstvjfy2HTOr8E4lsZqPgbvVKPLJn/AEkBa7K55lcF9GT4R1ukCCsh/846FXTzWD5wqbCpQSrOt
+Bc7FhX/1C87nv99+z93LDLRx3i1kdPqNNBmwt+fTS7lH6JMg4u0j5mxPmtC/hgwm/+QUQXrhi6p
P7S2fzW52MzMAly2WLIukhVi/UcDZl7YT/PlH0+KOGZDJl5t9oT9vF3xfa3T/EBXT6H8Eiu7PnrV
/Ovf3px/Mk9Wfm2jzY/B7sqQZJHdF2/Bz48RBWNZW4AUTrsDUrnFXbTTxW60RRuZpTO5TFkAqTVU
Npz4i4/b18VfrGw7WF4DzjZ5P7sie4IEHv710/pnr/zvz+qXjZoSMnnJBp7VGHJaxDexGTAHG86/
eRSRI+PXd/jvh5byy+NYQS2InpIppzTx3YDtkGK9NJa/bxrD9tDkV02+zCdjVzJqL9sePV8aOkNB
6ZgjTUvrS5yNp8zz8ZR6BkHpefUpjAPbIMBcpOKtI7X6atWRxj/Kr3y+QEYCGtaeyqwuXFkWNgUz
5mZknhxNTtxVh8B4C0J5pSXcQ2gOH03efTaq6ao0IFsaF36Gn1d7M0OyghKcwG4h7ur8O830dQSC
twRK3gQFckCZrj2WiEz88HPitNGC9qZ60mlvdqp19rJp33rsp3R9K4rWHkqNk0jVMsFyEqMz5iIr
TveGzpMWelc5ZhQasi1DhyREJjlelS0lJckx/T00OzDXvTMlM2dSQRkuvcekHaNotVvvbiTafhgm
Nw3o8ImitvWF3DU1f5vXMGoVbTnoK114oBlocsHv6U0Z6KEyER15nyDd1qkYfQwPBh5aGpZ9oTGJ
mDfvDWPwe8l2KG/Q5Uh9uDfkct0oeIDHb4ApbpV6bp5DC0k1TDIgpwZY2Dqdt0i0HNXz9z74KDma
nkYCQcbs08uuKkeAgShQU8tdhQ3YnPpNIyrwdIkq7UfXItDEJDKsnFmv5DE1GYN1ruQSO8JGlkl/
zS5Gazwi/XQSC7V1UO4bjCEQRleZZpw7jSZ0BWEgNi6VJCxFRnf9c9jLu3mgJILoieNs6+f+Nc8m
p43xe5XFLrKoEUPJHqBdGuTfhcJ56Jud1shuQFxO7CUPLbZtnP/+BGnOg70kW3Yp3RJ1dFOkBaNY
7RXkX6FnsGcPXhLBQ3SsLetOcfuYTYOloV+I8BsVa2jBqK18u5mDDTIVCeM+NtFp4M6W1YkUmptH
srOPYTyD9R2g7BKHnVnPQzIZuDL8xqza5GKx8gVxJysyLcbCARK6FepuU0awkDThhhxiIXoeMzN/
0eqcPJq56fRUt1F6cp1WCHgUmg7AnUA6QvQ0sJWsAkDXxAVp5sXPq24pReZXjx677J+Ftt/INDMt
WV7VZbgO/P65LiQqjG4lx9jMyGRtssn1ZHGjqcy6oaHREqnT5Gy1E+pdUseS4NGflE8NvpVqZR+p
GSOxo+4PxtAdQ3hhQ20iU0/iWTIr3/Hq7JSJDX6gParF7NFhz9ImTppwsZ5H9JQTQyMstKR86Ezt
vc+0ZZQiW9GjW9woa06kBWMUtrYTKvfhdRIaRv3fMfpzFNmcriatTotJAKFhMa6qtooPNfsAI9d4
zFjYVxJkqI50Wob8XdjZeoQgrQEvhm4gl1QyzeicBuNGT7K1aM306cpR2VZm+ls9kBwXPKcwafQc
WTc0C4aiTlqDdzRhmTFvVLOUMT/iRFXfCgOCu4otyFRuB5/tLKB6ta0ZzIXbum2XnVhvgthyVTNY
akysG6T8RiDs5SSk76M5OctoHcXbvhi3JZJgq4UjLcPPoU1dmOEPd0LX6G4I9MBHFutlhGR6+nc2
qquagHAMxwpBNQOJx9WDhQiyCsyFL3lgadndQTEb2DgzJ1injFOBI4iMFBrLQ/UvuhjRtplhOllA
S7zp7Yr6VvbR6PadOg8XaKW34iKt8X8HIreuIXRjYQPsX85UH1z9YeWvugyGpwDVrBTcHBuYrveH
ooes1on4qhVbCEnGwSGRG9jGYFrqrN7Y7BA0KDN8rtXZnJbLrr1kLdoYKPeRLzxLSbNKmm7V+tlm
SvVNWmV7rdXX5lC+tyMo1YpASvxypjhQWGuMuEFXGIwJwhx+evHRY/pocmln1Fi0R9gRFY0S/yFm
BgLSX9FCt20rKOvJS52VR7XpCf3waAv5glBstUit937WXyS59jI6Gv5nP5rYL+TQAbYgkfGx0Htv
p8iZB0LF/BLoT+RNPIJYZ3kcUoQ6lKlKU9li+JrTJRwVJJ6S74RSdJS7+zDe24lRd9o9VlFGPGay
LnXYQgxXRpQuIuMsxXw2umAd4JRNlJK+n448hP1LelbaTUr7YAASXlvJSsCPOqXHJscLP8LSD5SL
2T2F6b1Bs9+SatkyOcnpbcUWUfXJQ4VZIxbrJYPz38R3/5Vtfn0m+qhgrdEzE71j/BsSEcKGn4vm
f3L7P4pmSESAFPGusUJpP4ky+Q7wAgpWFcMcD005/UfNjI56Dv+xTKCYv9/qD4m18g/0nUwifquY
/0NgNnquX2q6X565NUuw/4a+TJSKA7EdybwNaL2147byxlfc3swikUTUycFU6n1VXZWsQpf1GVSt
aCt6sJdqwfXrN0+7R8KwUA1WmZoYmKm8FE37kgVoZ2SGHnaRZLlTSLXKeTPt1RRnj6nX4Wqs7233
GJNMHHfPZPfiYFPAI7AzbN7lwVwoXOIDziOzv5cN9IlKX8gmm+H1MG7K/FUde6AlqDk0fVsbG0Yi
5LYCFcofJb/aKEb0PNXxtixStwyoOsrh4I/Tq9n5Lg/pVDIb8uY1MtMDA4CAGbMdFHrstE3iFEm+
TlhmgE8sjPjadIRI+nSOSuthIna2NsatVTED8aK1kUD0jkVX9dfUdYsgF2yYTjur3OuCsRwjYArY
PoheWXTNpU8EWw/bIxNMH7uuMp/e+KOSo1AfM8U7BQFcRuah4jS5oWfCEcODmhxyS0A/WvW0UwO1
XBYlDDNiaiZB2XtJ1dhCq1INb4dkWUqhI9P9FaJb1B4af1oJ4QquImU519o4uydd+JFmAejhCWsz
CW4w2bxM22SEEPr4hSSugLJXeQhS0Hop1rXUUIdX00SjwmKJM8z+lmv4Y/oMJ7GxE83E8VqUSHVy
bENjPU2QgwsmG73/0JGD2ojihc28J3VY79i955Z0CctZEBq5hadsmn5T0R5ICz6URAMvqe+ShgIN
akq1qiCei2LlBnG3HwFzCCEVpEzbsPIqd1Ko7QRqHIxFIEtXFl4j2Yw2hQ9+aP7AGCfrS3kYr5Yk
rbKePJO8kU1iHB/inl4ikx4tDT5DI6HRyGfP3qCBtiokyirJ2mXuy0vLUzFaFgcIY8juQInUDGDD
kPi+aBSMdViGk1uVpGJMPd0lcbxUY7xlFA4zliIzbahRp+dSnRD64p0y+m6lid0xTgU3KcwHESL8
KPZbCcs7qrDFZAIK7Ke7Mc0CRczytfhfvBrPYhVLQacjGSLbqX+LITZY1H7V6fxy+z9WYzTys9qG
NgG7p9lU81MLw6K1oaBMh875A6bxl05HUSRsxgh4DPO3LLffl+NZp4OmB4exCamYG/1HLQxlfml/
22KbuGYIqGO4S4I9yXD6LFH6aTmu8kjIhLY8tytEOZmTOSfrPTvlX8KxyDbU/fP4aZ24uq3ar/Bt
VthN1uRp7ibvIp1x5V7jZ3XrX7wtoUFPyk17FwkPWU97pHEIGVz6FC6xSY7hUOAhzhb2v81nFWMN
taK6EoBia256rPWFsWOxXaer8ImAYayd0gW4lfo4sdHbeOfxoN001Le33O7ojcNui5fSjrEo5fex
vFB9IGo7NSeGvc/xUd4m6BtDzR0+WgCyQLJO5Rs6EX/doMIZHcN6JU8LfS/wHIkWxrLvl+HXYuQ8
PQzbswiFjFi2wnicwHez5SrX8M+iaB0LrrlnhnTwHqVXf1N8lx8zowybv+0hdeItYH7DcIZUoA6n
DcB0fIKc5CTOLfw9KH92DMmtWMYbbDjgjTHtMhX1AejuQJ2MkDkX1c0kVAuWgJNBfFga9k1dvNDj
R0I8LM3FLWOWRMfSAc3qRPwiC3xiPvzKNDejL58uy6/spNvlxV8XouPpvJIEJNweokXfr2CreU6n
rEW0vtTji5LQMy2BQgnKuc/QOh01pTlLUGjNb3GTq2uLQQaDh+EkYmXqNwinqK2T/DIqb6GxDV6v
sIZJRHhFjYSIPHUi0c7PysSlZ7Gsyi/mQnhnK931X/ifsj7DpBL7+4wjPdefR6QgUH6u9rU4BA8E
CLjfg+k7b4PXIJJZ+6hQF5F1Qb/JlBmF/5e5Dtj/f9WPdHx4zKv6Xj0hFAC1EWzHG+JD66V/x9gJ
uELpeQ1uqyPdpDXCIDp4MiikIafCsBbJ6HkZSRHThI0YuJTRo6MBAZNstEifwic7X1yc/F2+g7DA
lS1tuT/8vfyGNx/Ky5gXPzzS/5JZTpkc9t9G/xDERys6KurRdwVp16G1LSenJBEnsg3GEyiNBn5H
hKJG9o9m2X9l8ctyqyuSZdCAtWjESv9G44Il8H8tt7/e/u/LrYj7RqO4Bp2k/dwxRirJ4ynSvNKr
rIR/LbeUhniYIB5povWjMP5ruUVHSZ+ZlZOfmHkPf0h/fm/f/iY08r/yf9LO5Vo9oxn+Ir//tt4i
2pHI46Q2Vmbv5N/X2973gnFQq+LsFaF9HyoSvJgbC+aJbL2CuD0T+HCXIDkSt+OUH8UWmYm388pL
M00lA7hqG1/ahDMJbUrvBM0WOQbyNmR4JJ3bHUKPdhs1S77Mj5l0xJHYZ0tOgNIiKOGhkJ08JFMZ
qUvWHDpUZnhwFo3/jA5GATtCj4qQwbWfHsWBTC6WrdhG5AhwAIl1SsDGtVCf6MJJrHAMPSSaotuo
2MA1IBhxEhl57bD0DLt+XEm7TODEWRg9P/dDIYEtR1sT9Wh18KwL8ji8eKWgezwl7MDX9SH3N3VI
165gDQGTdMqEFwmgwVe/ipGMMpRN2IafmxOAbnek72unR2seROKlQcagZfeRLmWwtVB7wE2bNtXj
5KIISTYerBSweY6wKNBUOP0tBQraqqemOXXZhTDiyOMl+URx4JZ6V4xlcJgTiwUX/7PTfJivw0eS
uHdJchCM0M3Y99hVttIVozZEF5qm4Y3hX3Zv2XsLbpO9tN+I+B1/l7E8C8uI6EA4iMaqI34E7M8V
paW3LIYd0dy4Hg1M0o/8JT6b22qj88dc4cBZTm7n9MvOYbq5ZQdvi8xh6yWmG4Q+TONckNebfiuu
5j+NWy552TO21ZZXHfPa+c98K5wEIOcGV1/13/I2PFqn8Ogf9VWygVV5N06Uhnx3cFvuuXHUlbxS
V/P9BhtxJazHFbmqTBQFcyEROJon5zKivajdykO4TdfiEv6x3e3IDQxQ39ta90WkTv/KATbtMxcR
TH/J6UpuppN5rKDZk3BYLCo0kRb5llwmhaP0Pt2Mi74ZkItYN46JOWaIuWe9MOUVicjyk/gkEA2S
LJUdkSe72EbJQYqK+lK9e8RmJ27iaPviU3HUp8AeHLSdLh7T19qe1gKJ4wsUPWAucFrxYXHZO2NR
qpD7gMm8yZsRp5tNV2866nuG1qTjWNt+03+WrrgPLtmb+oE05a5CViSIDyIhh6fw1CY2HpacXB2w
e8eA41H94sntrCND4keiBtA7NfxDocNJedRRanyktr945zV9szcJd+lyuErBYuRepQUihQOWHzRa
ULyWyiqYJRmcwQvx7K/06tmsnkUKIg48IgBszUGTtWyZnosX9SBu8Rieu1NGp9HNXwluBTshJ0fO
WWAc48G6WeLC1I4orZorSaod+MsbpjR5+lTMs7j4DL4S+3oljWQdQ8iyzsMsSzFzbDX28N6kn6Ox
Igj0zLU3/7A2KnXIpaEpTHO3gmEvHHUiIPGn9bWF7Llxgxv7j47AJtBfc/C5r+IZxIVF34hhuWNW
W+IWeRMxOZC/iEE4QBtzx8PBxq/cWA/eNaIs6m/jBxoeyFWnYVukq1i9qCeClIRsV5M7sFXvANgI
RbAwFXHyTHb8WMf7uHowrTmkvPgO2OCkOwmOKmBPCKeu/IFHWjh0W11ZSg/KAz8lUGyly/Sx3feb
6VC9tqeR+go1HTqk8kOGMrueYHG4OVokf5G1bu2qJ7Pe9nfzys+4c45RcdPP2EuKGqXtSo7oetvo
XjO6b8uQNwToIg1b3yEiT5pggK/Mk1Itmm9ygvWr8JTe/Y5OAfWc5E7UyeMMQjVUoiidvrWVh/L+
wb1orRspb90u0V4FDjYW3/ppuHkvtKZrDq6XTmIKsfD28mfyjbx84W/4BPkIdM61I3zYZzRCjncH
i++f+7vy2r7ICnj2RbKrlsWz9hCSj9WsyL1XjvTRYZevwnV8DN/C+DbG6/E5sKMTZ0vYHuRzt9Zu
uu2vO0dD0g5jwkZsbZzK5y5cAI+LzsQrG2y+D49J+6l0HxjGzJ6IjQXb1o12JFBr3a2Da5ItcLZf
o1PKaQxMBhyWTy/kC28ZEVYOQszxrH9kmNSK53wsXTNxR2Hrh6INHk964YIiMhRZFEiTliYaAXyQ
S8JfDSROMeFAXzmeFOgvySywRKIx4hjXVxRiBfKSfAGmo87fDIER0MpHy7djdpo8Ux+aH8qRK9UE
mRrHGNIA6cU79tsC++tbf+Gi1T5nxaaVNrUBuM2uyenaFOAl0k5cDON7VN7E6KNjClnTK4622mvQ
4JVB9dW36zl41WYIBjBA3VhuE7rTSubI+uZMQBM5PNA0Uun+rlFvT9ITPOlopYo4ALHVZpeWjyva
SoiH4CJrRLRBC/rAR1ET7Emfi6CRDgNcs6qLheyB6cV8Jlpu2C78e/5CuIVYzSKh5q1nl3LnfElB
f2wAm8j4c56sjbAp5aXwSGvE2pciMUyMhtYTZh8aGPpJf4+vBaqRFR22BkXqKjtYm+CpQIJLu4dV
dTVSwlv0m5/0nbyTmMmt9HV5buzYETZML47DaTon3CzayrFNB+nbJ0rpYjzrO7T1DmQUnXlDdTVe
4ErV7zASZ37JdJl19dKyre3ioO78u3SoH5tp2TxLW/na+o56RfKHRG81bmpkle9Fse9kF6xufO13
bE4zIiVXRLXqx5lFdRbVjUAtBb9wgQ9Y8Nb5PFqY96MpD26LF+VsbOqd5F0iY8kMzXhUzsrL5H9p
6lEuVxbQ/k8s0zkfz6K4Ny8mVQJ3QUO93CGvh/EqH4XHiChorM6x7Z/ki3jk9PDfzIfpNL3413HN
lFN5Eh8rhGHVM2tQu//xMRB/s5W5GBpLCQnfRSSZ4st4UVRELdf0FjTImlnqaAemS3Q4+kf3jEQt
fywu3XE4pMUaTOpSdznDZxEZtZ2/bAwnfkzP/rTT3rqLvLL2AKFv5U1YJwfhJXpltGx3T+L7+O6V
K4wSQreUbyry3wd9l1/LcimP+/wkPuLTq+kGXoI1PdUH8T17akC/jnv5Tn8wPBeXYKfv0lN7Mzba
Bh3UclyTcuNEa4lIZydaWueQ5uYXzlsnQMWHuJL1GHkkKuD1dAY7r97zZXRgaqN6EMhW4405aHnL
13RWN+2Oh3vS192q31jbBjUoIzG3PiXb8Z2oMMo+ZEEL/woZUHhJDvU63fU6WFk+0nV2SB2pXkwH
KHzZw/wTpJL7C4UMiGhJ6JbhryEHvfDD5IC5ke07EIkgIDpIkZbF14gKFZCgI++KB5SdPPsleWYH
zZEvhgIizIZ4IVkL8nrBP3nDUn2wrv+Pu/Nabtxct+0TwYUcbonEHESRlHTDUkQicsbTnwGvvbzb
XrvWKd+62uXuajUlxh9fmHPMaqv/SNv42Dmyn87850Aku9QdjsFPLWxrVls72XKU4/TVvGQv1EF5
6CWx3UPr5twlVb7Av7noDBjRJH8HvcUy+DsEVqXknwgqzXqjiW+jhemRZCMdXLTHC50Y1eIWTyu8
tll8QEf6cLIriX5bPEGTwyOGQNqpDolmNOfRK0k/I6psQTlq0obwyfpmkJ4MqkNfSBQYpADK2krJ
ffrVlmdr2nfY7WdnD4eVQ1JSuuh2UuBiN2p4Eidrl2XbhgOGWrRz83jd6httvE0z7DGygwa3dvnZ
Unx1Muz/SvmsqQM0w6X3zriO6Lvscr/db1GzsoCbLocLjK5ViFcZAP+wEOt9GGLy3fD8mJ1Xthwx
TCxkBjt96DeMXgMDO8wRCJxuvWLdVvLvbnQTcMOSF4wfCY8UM3BLJfKd1W95z0SfUOV1SIfC4TY7
VJxReP5n9+HqrIUyNH4zZ3HRf1FuaZpOM/uXsaf+l9v/0ocb9PbgGS0C1vQZKvKLcsvC1CiapqHC
7pnhFv/bh8//WGd7RXY2vTFf+qUPF2cBlMZXTE0jzu3v9OE0/n/qwzUeLj6XXx47g4Jf+/BUs+qH
0ubFURYY/CVUIIvgLTsIt/ZpUNFzIOBciQVoqLmPXun+4KH/bF6t1tWZoNPWPkuUiI2jFItHt3oE
KJLZAtjJmfyqDuH5RdyMGxSCr/qTvB+fjHP4rH1WJIYdkQHl+4YAczvZY9/yCo+avYwyuKeneBWv
zJPyok5vD9TBqD8pUBpXvY4P38Qu6Eh8QimVrzWhQYs4cA3FnXVGEkMuElKd5F37TEj//rQqZ9hG
S9Wt/bHwtA1azpX4Q2M0VmhQ3fsJaOtWQfe4jI/BkyB46bv4o9Xse8lWtsNXizPB6XfJG46859gZ
9/WewYHxkr8rFfCg+iVJHa1aptfWcPiW+kl/E09p+YHetHJp7YzAbX+gJQU6jZOrfIah09OOnoT2
JncO0g3hjK9faf0ANiGcyhfZr140ncaTYwh23yPw+QlJsuQu8zSYglus7tx6EW/x3tCVE+6wDzpP
WwnedOxP7NQZRFcv+Q/uDiQuIULy94JuerxSDcrlMZOP5Z6tH4HZpzoF9IdKVBG94rMj7vaNq3c/
7gpU2C6AxLR9J9Se1CZBX7XrEKdpuIB0wX8w7iHuda93kOngx+AILDoKeE2mGJZctGPGq0ASKkdv
8Y3/TnjF62YcYx95kNXu7gXrQ4rvJYdyQ+xBdOD2nP/Bbe7ijUP43GxNsptcjNUyPLxrtBfX+q54
kc65m24Ugt9RSC3QUIXJJ7iK8UbUfFEuwhPpP06C6eBOTGm5yrtZ375GK79S0ej3K2LHObmfUqfx
E4/1uzNuQKoc2029yW/Gl1nZyYewNb7SW3oTtvlmOka3fKO75dIkf1fnE+FoR2tlrcAxISzc9Zt2
aTgmmPfKsxgSSCtpBRngVfAqj6HBmmisa82AiicROw7iZu3QeO268vDmewqlgra6uw+/3/z+BM3V
Wv1RL+vlfHsJ1YboENh07k86AfQMJl5Hv/KqT5MsBibUV+d+Cp7qa3ut3+Mv+cqooKnJkwEUyhss
e5kOMCQTQv/s6gWHlvFlfGlfXwzawMf83Pf8WIJPg4A+KmXIS/czLdU3PAabeEc6KaK2ASxxCUaH
QhWMor7UP1KvoniNT9U3lUrgGcJiGe/MPdcl4lOptedC1Q5m/IWTSgjJ3Z6AccTxht/mJ7RY7bk8
3JvNzMNDVLOtLdzNC6t4Vz80/JeYOb5jCmwupfRC+EaU40OzZ/EyQxUm9Ci+QWhJfin502eerAdk
zCw0Eo+xtBa7XN6VVyAPI+EhSJqUfTp8xuC0vvvyPKKMYjI1T67dgckLb7fKRgY91yfdJrgf8VQR
lR5dJytx+gICcSh7vblvCH1B3o6cg/dAa3h3Bcfzhm/F4lrT7AjkakZKl408Z8amkL13ejyY63vE
XWVYrAME5fGIhmtnQZ9ZBip2OhovxNm2HIGVZhTD3hl1O5xv9i8a6/fE5r9xgGjoPEZy0dDPT19R
pjoQM5vJg3yI9xbOAfMS7MSEbewfMUoVr2eshBgPzih3pCZQwB44gSeHwLxQeVcfH53UOKkfHmYt
ltkcmp4o69zjX6TYYtYE7JweBaAPB3MVqBR9IGbLZnL1GK8gLvgb/swRSt1Vvo2X+i3hCPge3ywS
fkjN2UQb9VocJUd0RVdyFEY4XrkXXtr3AhK6a72ExxQU7SI8lu/xIVoLrkB48wPvC6YsNteJjW7N
VNjz8CfMMmg0qcdcNFrdmvfgVrWfLPcbd9DOeAueq+tdgpdzzgTCdxBLsNJ3DOqeiPIckpwgrzu8
2dle+dGUVXXru9VIU8nCjEDHBnUmKSzQ1bNigWhVXyWFPeaMaBYldSeiienpcYsZO73OoQ6kzJxl
lcznciVgE4Kpv4DTdkx3hD0yg37YSC368SgS6TlMy4myCw9apz/DSYHOhoGMDvexS+8/ULphEzkq
Yq2H4yUi78j7hypgoA5dxlHdtNWQpGUS/pvWDccbaq+I1Ql2KjiVyZrJgmEtvZjJCPoM2XQZU4He
ix77ZrhObPTaN1i5mrid7Wfqe0AuQOrk5PZiimHnGLls1xcDlD2ZAWvqRmsLjaBKkmm3MyUPqJ6x
bj6qTR3hWoBhyWdxmfj5BZtfhutfH/icsAbyKoYN8eJgATRGhq0RmMoMZx0euZPB3jiMo42TcKua
9rzUhFXKizEbQiAfQ3jXcbIETiwvaHMZp6xGnxZlo63yDcYEPBcaQ7aNdrzvqx09u9nvH+vwdN+r
kG3sitaflRHN7H2pZFtJs9Fzy0jXFjkXmXjfYTKxHNiVx/uT8Kr0K7ZhEWKwBdHHhxpQApecI6Mc
hsIaecfL+aDL/PIAsrV6kzfC8bFr4v19L+VeVPmPnf5ksAbT19NR3lUvk3xtXtp1uinndnl6NVaZ
3+zwi2+yU3IAzeVx9ROOQJyT80T81o4/f5vSu3HsN/Ebn3dEGb64fCRu+RHuQL87d/dMdXB9LM8c
ODwHOGOWyPAG2uX0w9wjnWTttqOe8HnlB5iJLI0XkkOhsL4PfnTSJMiKbhwuYJzkO6Xz8CSWAUQD
fLPyQM5OnS6Hzi6O1XPyxAxe91hFL3N8pWmB3thWNtW5ObZPj8/ugJrkSDMxx+rs6suBoJsNnhY/
Pg5EDrLXwJ1refVbcY7WMUDGDD+t7A63MF9K2YoId2TErB6k+HBfCaqf2uV37esMoPakq12Ej4mW
+PWY9IYXPgQnz/VVHgK/iejm7yxchUUJaHJC3oMO0kWAbQ9d+TO+xOMh5EW0OEu2dxBmA+9kkKYy
lhlirUvgXqs7c2DpUIPKxZmZLwVjkcaMn7vmJ9kiGHkEi1G71l8pokNiXsOFotv0U1XMIn4nLwPM
VPhnOGioTmQKveGdFnCQhX1k38N9m3evpvHdHklHVK0lJFiWxOEi+EzBOidPTbfN691QfUlu9d7l
m3C/1Q/PvI8d1k+cbBbnm86fK9d0PtVFh72y9VQcarkvU8RVK7AXy8GJWB4oS8ru3w9EYT7xGIDh
8bRZHXvigrGYN1u9WMuuJZvyyZdISy+3+VbyZz9lshpsgjAX6kHzVWf+G/nwud2fgff7lQ+p5oHr
cJ46yFsimxhGGGvpR/BtAqbIWMeC5CNjZ9mb32Km6vMv8P6Lhx36BFn66FEdWD8u6h+bnZjN7INv
QGyAM625FBL8HvnErDvRSvKjFTEZq9Hpt+NWWM+2z+C4Zr+E7dR4GjaAbncW2MFsqT8jz3cZ4jrJ
LuEbWFizWSosS7/0o/WwxJEGKIF5tYZ5k8kwZkuNGHo4o6vJHXF6WjuJaHZpDZXChVW9bHx5Ga9T
J3XYc1PsYbjyRO+xz5+JKVvMoxlxOebLFpM5lvfCUZcKt8PYyGHGL8TMzGrY2LuFT1qr33/Qdu+A
c3jsfHQGfqkT2EhdybOnGvcFG1H7Hr0tL/Po1VvJ1Xil0DB7wzvKPX7y/dx6pTNiV563MkRs+dMc
msdyw6+WDcoOaalgyU/XuT8/1pjFX+LWp+YW+cBdeGrvjNzD/Twgun/IjrWO93gh1S3LAR7unvKH
Zw0CchCszdgVhUV3Y5RMKtoZz9n+cRtfLZt7sgi8fNYARA46VA9h8jNkLCaa41n6ri5CfBSXHP7k
itnpF3peQqp+7nzW9ZNZLLLahu3RMdwvwSajMPtQa3hbb8b4sGFlFVTwbDgyyVgAKQe/zIhfmQ3d
9FW7jGUTIm1gJLJTo86jEeML5uMt5BbEXLgMSDU4xhz+IWNWhaGjHl4F62Zw6slPo3H7zjs3YfBb
HdAmipbyIiqfanfOuCQDmh9YsEQlE/6YVBiykvlMwRTENhdYT0NC6wg88U1inVvbaBkD5ovDRxqg
8cO3bVfjKohQ6HoZbubXQlsj0GV9UpzIRO5iy8ciIOTXx88cC8dTFyI4IyBkJX/hiZQrl50N/zA0
Y4BxKNpX8lm4onrRUjA0YGoQyq0swhADlk7EDA9bNgb3gCiaS/+sZSQB27yQfGgZ4Jm7Zn3Hi2ii
i/lJXoUf4314Q9BM3JN8C85yf1W5sFHXiWyCL8xrJUZbl95Y63esM0soKmdxmfntUjlKtCnSka/3
pGfxj1innqYLKmyEn/qmU3wstPEmXpzTw3hjXZ1dYk7njyDjT6ZIIT9n8p6o21uw0ZuINz5vj1c5
XzKPZg7JjE/rl+hT/tXOg6RJkhOugTTZWV9MHomUa1kYF+5438ihRxdFUg9fn4QFHYLIzhtXvkDN
iTYFxp3LHt0hB4xDEJcAQwb0ShwTu3E/7z3ZJ9gPB1oK5UWxQtyymne/6poempkXsTrbTEZOJdps
TvmFHOsC1MJcRMve1f3Gybm2ou8+BCz5sI2/Fbv4dK56WwLlt6RakIqF7j7wSPR2SrQKzB6218oC
mrutUaB9F99AjfbiqWRoF9Rgz/h+2F3h3F/Nk8qW57N1a5fIuSclu9TpSqVl42esp2/eW4v38/k0
7ybLZf1R3uSdgBmTdu5VEdDwz9NElupxbsffbeRZXzKXhcoPTsMmlN1HvoIdkZ2bQ3Wg2hYTJ4Qy
TjBgbn9TD+f+dBt129hY5KFJ1GYsFUmsM0RHDOzHmbiiOw9uo92mD/bQ874JfIGNcorrXUMUwUzK
wOKjIcMRoo8KjQTSSo0YvXhKAQTRbVghaoMSEWo3fIUzYbKRT7ArtsZPSUdi/VjiQXqX5J31kydc
4+F9isdMeZ73l4tKtKULF9libujYMNSkJy3Kcim2+qFTsIxXC2ClMjMhEwSWiXNMFqN9XmZbc3TA
CwFvarbGK+WasI2AIFFT9Ot/7kASrq0lGwpaHDg1sybyvw4kdVFkQPjrQPL/uP0fA0nyzvCoYlD9
nYk288r+GEjKM/rM+o80l1muOSvp/49ZJLkwMshxAnqNmXz8t2aRChLQXyRB8NX//Ki1WaL5iyIe
4nibSmkQHcvS3KSI55QPceRoUKv3QQISJeJp1KZ1lJlrU6r9SBxXgEKBf+nqWonwjlfIRfoBD1xC
e5HF84ho0o+pfGrhXzbEJ9zzayDUiHhYXiQKMb06iYnBaEdpC0BGI66RrWXTVt9xku6yFv95JNtJ
Zy3LjAyO/nsoCW1vSze501yMwEvkazpES1kGM9rMTpvCLWOiTwoCQCU+eBYQhgBblfjy6GtfvIee
wDcd+DgL4uPTTCMGcKq5tFolcMX7NZPA2Y4tWyJZYNc+drHw3Aj1RtR6or/uLDoSVA1KuRZUed/f
EY0LE0jhkisiuoosO4r3FeFIC+TTbh+JvhkQJlbGXI+k1yoSX4IU2MfMEW8vZqPdAhVBdrHOMvNk
RKKT36WnNLuSqtA6mYGwEb+WkQFYUPNLolbuVLVPTcqZvc7nlPRB5NwkJHjqGqfWg3NUTtfwIa/N
uqORJxCO1bDBaiWMtLeiJ2necFQiwaOoAancqXAFaGpqV9eHQ6XIbhpoTlxmuDtTb3ikh1RkBd0l
6d1vKnVd5/o/WJbNlJ9jgA2CKqGXQ6H9348DSfqP4+A/bv/v40CyfsPswjkj4ZD5l+Lvj+NAJBkR
qLnG10Es/rqfgJJFYhw8LHIT570G4r1/7yek3zDdkjElSrjK0TT+vTNh3o/85Uz4812fz4xfzgRL
kaKyRap4aCclpXhQulYEsTwqAiHCJP5JQjWPIWJFdIt2LJaprsPEB0cxyk5rBedmoEK9j24Eb1nX
MVeyyJgKXJOcEH0a+FUUMmhGCt2xDytLsAvV2ZoFwIXJlDcMaYQ6NXDHtEDAIBlIAwdzGaVq4YFX
ZJD4kFgwtIgCpSr6Mq0otXV1omZoVSb4ZU8hreUUkPB1HWNirCHG8nOhRNsyGOCllqiSFArHSnjN
jRe1IAq3M53eoFOtmWUhTZozC8E7Gga0OYVKRPJMEY5M9p33I2NO1e4s+oIJeAM80ziwXB2NsDZS
JlB0AbleRHK6iif6EEbB0tiuyzDAJcgVN2uEVWUOaxm2rGpU1iLKUemMNVoBoDJTobNFqfv92NPl
GQbYRlV+gnxqh8oZSbkzxkhX4nqNbdFC1VdpHImGhP9euVaWSXlFuCLihIYCqyHwp2ReFFnlu4kn
L6pIQFCTl5AwJ0Nk7EEBHdCTP8zDNHfoIfGNlfIaA6fAMeOBqbWbR3wMY8w0de/H+mTnMoyzxPi8
C+ds2JNd5UXwPdJ4nqOF2wZNTjntsnQrzK+Forp6JHk19J6x3efqsDLM2o/vwfrRIKsu833dREdF
LxmT6QzQZ4UnKpT2J8pkZPLRNlGkbwDYE9O+R9d449Ds04k+0VSXbafwIAX0IJVJ9KsxdvtASZ97
CXesHjKnaMi8gL6iyLSkan2O5YefSAIYSgFFadfPlqogDq+TQYduFbu+My/EixKBqx46ozpNAmt6
qXjtqub7H1wPwaowJOwZJnQ+WKX/fUErshz9Sz30n7f/4wAkypV6CBQGG1V1Dk75ox4iiUWxRKAa
RLnOWa9UYb/YBBEvA4mVuakii5zI/3MAKtgEwQcikdYhgah4Cf9OUUQWxF8PwD/ddUPlaP/1AFTu
Q9lWY5bui8/is6rX0eiCFdUz3G3b6kU8tYg2D1pjmypk9CUlURAvCwYgtEK1S5ntYzN2SnfT29fm
NLwx+5d37FOmA5+uuTuBTlSvUTnw1ywUKR4YVCjbetEdkk0NARx83sFY8lvBoJ8tBVx/vHLBFtHe
VhrcIUc8oX0IF8VX0I3m2xTZQRG9JoljPlqb/UxKSpVKQJsDnFA5W0sr82Z5R/rE8riRz5gOhmxb
qn45Oo8Xli3qDkn0mRyjCmgNtJoHgFYESj/s/WK3XUrdEgkSyyuXRyEPbuM1Huuces0DkXdM9R+7
kk0ZX/wxto2n7+q1vjc/AKDe5wFq+DZLh2mFmEGn15yxOas9ZRXHjkwjDBpxY20HZg7rzhloUqn+
NtZHsRI+GOxdxrdn5qpMQyVWytIW4eFeoxM1PNHVYLYvGLYCK3+6k9NlY/7JHNbKsr7IXotX6bk7
WJt+V56sj3ZAugLmxzMg/f3O/qvfvOrwXK5n21HI5Ghfv/Pg8Nc/7HSpz0wjdteRy6YoAsK4KTzK
W16OjHFw4a3y9SH8ZCxKnKiBpDZ8YbyvLcjich6fvJriDhvSc8q+YZUs5fdgQ0AANiWEycfHcdgG
y7s/bEuYBO9vo8ua+AkBfO6X8FTqU7dOtvKh5eLA+uFN8tUzBeeSSHPTRVoJpCOcnAgPYADg725T
s6KUGe2J1G6QBwiuEQK0yDOdwQJZ67Da6jC5Ezn2Bgb+joz74iVraVmcs7PZM6KzOVUr1ifshroj
YD3+z6jsJm2kFEz94nGG/baO1smbBFFQaxbpqdec9ISc+bv1Z9NPvibkHVm8sTE2DRrfF54IpuHx
p7jjwRy6w/A1raINueH74nXGVLAT9B8RdPD1nZ343atuzUJhyUwUe8WS4jjUP3X7PIXPDHIMVvKJ
tbBq1Mo24tGWq8cdg0HfnxLmelxoGL9sK9jvRv1ZtvZj/yi/GmZ8nwx90GyVqd1vBb9YvFb2ywtY
Edd09b3wRWtx6ZdR/410YlL3LBF6SDILvbbVm/Q9XUhQzAY35IJKmD3+JT7s4tZ4zz30nC3Mt0V7
7g/kmTMH5hK2TqlZsCwBq6cp348o1Zk3bbTcbec0gwUPDTEw5kteIqSb1dJ8Np+/LZFhdeAXTFxB
l/mGD2mZHTpTEwMlOlMpWVqEacvamrbnqj1X7XMl+BL2pPoz2jJ8PimV1yU4Z9fGrmdwyxx6rrQ2
Rbq2WK5m0nv63L0/JqxPoCw+sJ6a2TJILr9zYmw+0gFIGJmWyk4O3VsHmFM7oR69kfrslFByH4xj
VL4javPZ0fRgGviC3BDp7ZTv4F5Z4fYh/mx4k7yY1/5JY/WBXwKV1TaO3Qk69CK5WmciQwKmuXSC
u2yL+xYDibGYYDE6UHBGSqjqanxDuVkDHwASZvykqk2DZubVZ1F9VYa+YiwU70PJ73iA/VmPBCYW
6pO20l2D81Te69+FbTxb0k0zv039dcxv/+DLNromY8a9W1wiCV7672MMCLpc1/8yxvjr7f992cZO
SjCtCDnAUnXKAm75R9+i/IZTlFhafiSKq18u23hG4fQasyBL56LPPfrjss2XAFfhU6K4+J8v/Q1d
FZT5v162//LQ/yKrCsU4FZV8ysjHmEAVQeDrFOpx9lddsQZdxHz0EogHuVgaiZ826r6EPCpqr/Wd
oHKUGGVB4moN9Xw2wc/CYBruAUEhUkm23CYK2Fpmt2RgxYkqZAkFkpzYCVFPVT2O/EpyrQRvdWfs
hFyihUd+bHVndZw1C62rlIAprQEpEozx/l2ZMCc2L0N7Erp11z1Qd5XOgCez0D6s4dvMclsPnh/Y
dCT2sneMSROMI4JpFmr/FBr3cy5zeKCLunfxqiZiJBVAZrJvb5V0/chSW5SrgTV//ZrH1U2XL2Md
uWpJjMN0isxy12roFO/BVSkC/IFpfrtPI6DdJHiiZfAf6aNjnjyK0t6qbl3F3konBRQBTjeLoqTw
LJabwLgGGRdj7TOV4OypBM49kNJrDCebJyWZvIEpaEyySaU8iSHr1/AimS8PMefo6Th7H+RrWG6h
L1JFZ4DZ7gaAipqZ2g1jIRpgW2T1XOIiU0oy7orPMhH8RkifpUT17inDUwOacIucook3KdQeJepx
mxXgWUXhXWqI0LaYaI/ZKcqlZYnIviKQXOPc6uJLTr90V0USoEqYi6ysaD+NttyFOfmtRJ80Tcgl
sfAZwKBymND908yUwqaRLEg+kdtXzbIY2JgYH5GJVAbFXB9/Ysf3cdh5HTualGXtKKInUZFWVOxM
7k5b9B+yiloF9TtWVXNQd3ElnboSZb6kr8o+fhGm+3ZMkT/HBTT1nvtwlsqPwsARXb2n+aUqPzX9
Joj4lGJy0gP2Skq3HtXJ75PO4+k1A4I/5MkeHg2LHBSCXdGyLmA1LJlogkPD66xj8kDaoibsarLp
atCcWelakfg0hMymaH1egvhSyKtMo46skne1Ej0VwSpZIYuexlGQHk5HXLExFlyTC/9+h++DC4Rx
81iwoLNAhjYSk6rtqJA4DhZVhdGlC2TWIPiZaF+TemB7T6wNHfNoNJseuj0/aZEGpq8greKzEwe7
hC4yURJHZBZey9c7EIQHWm11ghL1kQ7tXkVqWKLrD/pbI0N0n/qFhfpbAddtyPetASmS1JKtNdRL
SFVPJmmlGpLqe2MuDatF2yuspnBkTTZrnAYnfKC+TIkm4yHDAhF590E0TYHcpz1vBS7kyRhQrBvw
F6gPOphAjBbvOmWGyLSdGDhXRB4UjKTfRp2bMn5r0Gg/pLcSZA/0HFkL7XtgeQBvFhIQoIlXvwli
wKooskfVjdlTzMNEMfxoSUiMGPjnj3JlIKW633vP4KOVlxUs2jlht1yn2cOVZDoKHVAc8gRSjeJh
ekkD7BGN5KgdtDa0Z9CMDmWenYcuZhkrLQVcBGmH6ocJbVLgv8nkD61h85gpdifFXirmp7y1zpJ0
PzMEwKlOP1HUpFE2b0Ffemoounk+7pTaIFsbE2H2GRifk1E7o8I2E7FbQ5gPq+04A5/ZOGwcsWG9
hCM5w2B0WxFEUIthCZDezE4SDFbCjGCMO/vIryK/qNLHiPZ0KOec68IGHDWWAedFviUX22HcSXDo
YoRaRGKs05SJp+VoQXjdRwkBUljhkAPfLSVwxD7S/sccZL+I85kU/g/2PQNzZNZPvClTQgJQ/391
AUj9v9QF/3n7P+oC+TcDXgSDy//B+/9SFwDRZJWhUy4wqSPz93/befM3BNUazT9Jif9CBf27mzd/
4w7yzRh3zuBNBgt/oyyQNOPPtmd2HH++68pfEuvH2MqpaCvtQJh1XLttvJRLOoHHd/OpGnZs4Oxd
sJgrBk/T3XYkfmg+zM8VeJ1yRQRHWmK4wCSNntjEtIE+wlgpNPDkt3Gop+giOOwCvcDHb5PCbocq
hPu5b1HQqTIb7WCsi9919ZSinrmkIPlTfD/SWRwOdQtBEzQ1W9AGyaB97xHnZces6/jELPVpncxy
5XRHTp1qEiweMCa7deglZ8utUq6ibIMlAjaWCvwGOYv+MUU4aUgRFFEGTMtAExeOPn9OEfY8aJtm
6aYWbevATk+i3DqddeoY64nEBMyaI3TkxjpZmxhbkMn2FBasL2+Rm77pnUqnK+76J6FakfCYouxC
G7oWoaeHrgiPTtnmyrbRX4A7Vkwgu2yTo4lWP9sJwSdp8EwjaEeFZR87d+spYUZQnEYOu0F57dBA
JLDJxz0dZylcH6KTGkfyQSTUqtJTxVwkWlZHtj5uWCzUa46h9Y4+ZDUGR8xfon6psdl0aCKb8yxI
mQUhPW0aZkSEM4Yve4PPPeT6tzeOj0t0iA1eqV2hQC82KWgKovoAcKIAlSUauuKEXEG4TEgHijlH
iv11YxJiTXPKq/G4NBa+cfNNWSqbogeMAw9zkQSTp2lItvDLTc9agmppDG9lSrg5OAkuF/P6FyIZ
0GBhY15KyCEiPB0A2Fxv2k8Vttliky524tPjpV7n4vtYQe7bIdAtYJU7db6q8aPfEHuzg1KRsXME
+uj3Ki9NfnAGcQX4bDxh+0XkNv5uj5g05ksYUYfU0/vvEIU2+pDhKHa8PNI2x5OqZtdQ+mFUnmzS
pdfomHTO4w0WX9HD0aCGEFaRvuvREmj+4xIINj4nYfPYzdoDnL1Y17Rd4JhoEAivW+sZu3/0wnK4
p6IVXwU390EHuumyh6IS10ATFxNhu+d8SzAge7X7yig3/N8KDhWyxe6oeaoGS9tIbORyd4LTB6Pc
dtIHAMvCTSE/0Zy/zmD6bKO5CHLWtMCuvkIHoj6HP9lGPU4fxNIvtRf22p60MVfi0djV5WlweQtA
EMfCduKayFih/c5eu/PAWoMAh+YC+STZsbW8pP4TNEXkcdMzcwreZt1KdqVuUZ5Y5RO+Zz1NAGr6
N7TgxSfTL7z8neGbKWA7BJHo8bHLDRKIbvzX63o91K+yz78V9xEaDZRYXNr1VwZUO2FjbOu1Gt5S
5MTo2LMBCSTDNFkB+zVLzYcDng/mB2CqwZ/0y+St/n4cdPWMCFGWN3W4RBuUEE3lKVj27t9F8JVl
79YV6+S9thGG05pQspG6B5+kgz5iT29j53QTde83b9kDsy2E3J62nVbmFTZryyvF5MqCbVYtDh8x
ynGclZsG7Yb9GJB1EBc4oONZNtvwywCBM5wpKgmYOOW7aFdTfT1ThhTis9k8T8ous5wq3cgHJDvy
ofz8fUwV60R3MF/vnJid65f4en82t6WjLiT/fiY/zkxXZXku4FRKaWRL7GRRnzB6YGhZ+ZJyIQOT
DMu3qViHsxyvJ/kENfNTMTpZfuvWCKgfBp/lbTgeDRELlkOYxUVlUpRjt17glFVjHs+65kCKMW8g
8om98NN8tzaWV7wScslAVsmem3l+sdC0ZdbhXRmZTC1JeOWzar0HyGssEmtnWzae8nD25QciA5fN
A/7C07BGKYZFPF93laOPKzg3YODIGbjqML65l4vWtQ7xsci8HGC+gBs2eU2PVHEvTWqHva3NBoso
4eehVQS9rijvvf4MnMu3wGZU+KMZ6UFx658C1iTPo6syv3w4IqKWDwvRe+Xp4XMqXgrlU1G3865K
ChSExfKz/AzMdR5PRcNT21z75jK/FRJixb0NB4ajX3jz7cgofaC0lFvYznG66mWE7mvO6EOU4PDc
56f7lQjTlE6WKSj5qA+7piC2+yUPTWp3zI+Lr3Zwe8sdO5dMYAuJKn85EQRCRot0ngXZYeXLGtTV
ZVXvR9IlEtzr9ENEFcLLPzXqQdHXQ+lK2hZtDtt909hm92c9f8r7ZSd4Ap56ZJntrs9WKZdB3hHj
5FbMWlvzFfornx192vWzy44yNV5G73Wwi5Xr/eHnAEMZCxa6vCh1lu9w+Ej9CPx2cln/CQQjXGCO
HBq4BpWbcf3Y8Cp3Hm+2WZeHnpAYdJEcZ4LJIVLhYnLeOjSFiiMtW19CysUAW3FAT4XVPO/iOYn9
XtiMt5zyHtyniFwZ5ZjoaYyJBc86C0vteRY2I41QBD+ahZIYe4D0HlSuN56xFQ2O952UeSRYThXp
IGw5F9ZZn8OFFxrPOQch+1HUXNVOQm8RX3BS4UzGUC6tiq9SXLKHHega3oHx/jBadQCTbPUrGcMB
0GA7LokmStYPL78E7rDpNgIvy03Yp9/RutxJQFWwBgizqo8P0J3Vmr7jelFe8DuQBEOQPKYH1iPr
CehDeikeJ7F6U7TdqN7i+YrUX8Xwq7oLiz74DhGgSpBud23+lIQMnp9MeUPtQcWTMaJ5fA3ngPjJ
V3NrPpcSVBYXVaQyd+NYW3gfrOG6JmvSiUTXwBtO6A1cEORt5+TCgdGoPjit/EXiuJFmd4Oww9Xq
EpPD2LwZye853Q1XQwRPRxwsAHFI+v/j7rx2JLfSrPtEFOjNbTBIhrfpb4i09N7z6WdR89eMuqbR
P3QroAG1OjuzojKC53xm77WjDWPmJD+30m5UXyKmskxyuDZ5yg6ia34On+FTcMg32m3G2t/IFYeR
OxPkVKyXLStFI3FMDDO9aa04Isqu9/LUY1DbNS8TkvtpQRzsKMNcnLxeHGwLCqa33kOHrfxAgCin
lXpnALLYMaptfao4aTmqT2wyX5Qjzzk28UOGiPNc45//KZ/Acazwu6L1aPjdvvMQu8+zZ3AF/vmG
XcNzu1H5LiS6dv8DT+KpuEQXWLDTCtbInhoLxThHsHEy7IR4GpJJJAfitrjqCbTWiZlCRN+dZ+f5
wGF0j7zxZuLiShjtuPFPQ+rCXUABrOwGNzj4vT0Oh47XXDxo7MMYl4gk6fitPd+0N5TKCCKfeOGv
Wv5UileNtlF69ttjvhGO3QFg4lSluAIYpDggh1rrMAxuOIMvfOjHXY+XqUCRYzf9bjA/BQVS93kw
d5VA5tsmxIfusw+AEIajXyWcx3D8TfNCDCAne/1EBswTT5zyPj0M5/nJVp4YuJTY1ZaMBWV+lB7H
b1UkBPLaEVWrE/CBiDM+EoPo+e/zpdsQ+eAs1cdlwN+u7HtP3UA5iku7qHeoRetr/QYeO1Xwg8Pn
hIjWbrBqYhv+CNAIUzt1jl+/lljj5TcfdUJwqUQXRXshPVecqKjvtonExXJVjrAvDuGPQoBE88qq
8TJchNalLuI/wlNruNwzRQQgfBUTYIkgUZoOGpMOpUddWWxi4pOSh+K7QWDaYSwpIAAs/8Br2Axb
E3tUF9wpbunzQ08TN510qTBZao41vAv4G/Xba7iZnebQPonVa6hZtyJbRAmcYDHHPAUNV4POyyX+
A827eG9x8vhkIBO7QfHEbQKQRX/QTu2GVhzho3yRv2JEwfB8mXAQHVVY5GCSuQHwQSAo7ZTf6E10
3vgdkvX6QU5QH3u07vPT+G6ZL71J+gaBtl/G93yMyBvvyC0v1n202c18NAMGH765a6geB+ZYBzXi
QMFciBzh1PDxDmzGEdJxPDHfec8+SZO0eaRgeiITGM7DfQZ3PY8e22dvYsjJnr8TyrWg8AGwyu1I
prQI37zjh2gl48IghbEsb3w+djGp9UuIdPLZX7vzcB7fhjvsLMJLEPj3XoHhCEMU6pINirmC45xr
eQOFYDMQU1Se3lt9xadV8PyX6KsI9sMBV33/3vWr4AvKBo8pg6a2sg3dWdfhkxVCLFrX1TaPDmSF
YPU3+MRrzRbO0Fd7YKk6H8j4zAh4U7WI4ByH35HogNzmpXfFEb89ESt6b/O5+tK4jLfGe/OAtiw0
cSWkGzwFJVpXLAbNGW3ckh+O+gXT76eCjeWeN5cdPyJslyz7eySNG+u9Al/Q5C4hT9gkxBdO8r2B
DH1eEAXGU/Uq7EZcA2TiANer19bVmHiudyQaJQ/KD3gI0N1V5DCgUVVbM/eUPVvtqr3xhrbymU/K
lL4ve+2AAw4xiG88RstQLixt4ZhtWeTNOXiwlfRaPcN1OJdX01zVSLqjiunwCh/a8nR2oALxioAV
0Dd3nuqRoRuuk/Ix5+sYd75p5E0uipYASAyL+UOlryvR1g4txKwjTbI9iTsLob39aFB3st6it6KR
AnhMeJKDVsgG8b+598Wtz6gz2skLytJLY+srIPWTLKdtvM934j7/hjuxz1x1z8sso/s/eB2FC1/F
a09KMEseWWUA9B9s/oosIUb7l3XU//3+X2MnpCLsoQggQHoCW2+Rtv5aR6GwE2GbmouETvrrNkrR
/rCAjlqkxSw7ql8TJ+0PgACKCipVE8GbyubfmjgpC0fvfzl7vJ7lRZv8OAmoKUEVvy2iki4UZHMU
xRNTJsLjd9Y52BguaQsq4bU4sgSvJ4GBabjoUYAz+U/EB/nYkMBNuxcDRefhV9svNbqKifapBU+p
inUxQJS5TvTMpSGMC2Ed5MKLOONuCuQ3GQYddMhciN02Hb2pQ+JeMA+qgWfgHtHE7pIP9JesaeDJ
s3LJlerS4F6GMWW41pgfaQeFaXZLrdhoIfEYChbTpoBYI0vHQRrOBMtGJiWE1XTvghW8GNFMwEKN
8Z8sANt3cTAabjPAFzBuLEBUc91KmxhMjbUzCyy4/G8OORvKkZstGZULfyPUr+02XEs0/eJ25C8m
YmmYeyB9PJ2ZsAkmDix8v8ZIjAD1s8q1yCCFncFqZj9fs/jlW6VJc2WNHkN/9cV0F7GESBrmWHRP
DfuA0Q8vTWonqrDu/PpR7goYPEZ0KLPsMAFhlpL0pvRv2SeQ+zzbZ580Y8pLVG3HymV6Q0CvrQ4v
fouJiz4+Pv6DH2XA7YouLvrThRmMyOo/PcoMd3ks/uVR/r/f/+tRllGw8uzJrK3/e3n860GW5T8k
izQlQohU5U/yxi85mCr9oSwbZb4i6n/mif/P48yXJHP5SchhdZ5D5W89zvwxvz/O//rCZYRnf5WD
5aNgNboZp5cAznKxKkozFZ04qnraRojouL4iH8cFEMd1EU8beZiPRW38TGwda2AN6lg4SVmzYjzo
IhAyHQlEiCNspsQyK/+9ZqQZZa+dYtoiEhEFt70kA5d/tOi8OnFyauaYWZccAaVvJlPikRQ3VUc+
qEi2oTZtTYghGRrJst8XrbaPBuYGhXoIOv1pwmrbNNNaloIbC2x79NkJxwIpebLXRZsuU8ANVN96
8BXiaFcXw4+AwAyn51yHLqeuLYgULVAyDAXDP7bpnMHmLFuXvJs9KPonM4o++1hbRQhECIbx9Kw4
mhHO1rio1mnLvpl2KxjUTdVnSNt84WDJE3+SRWyRvB3QpLeQt6QCMJCh2K1mfQY9fCpL/xQHYtGi
qt2ykxQi7WoOsb+25IgBsORjlRlL4V2HwRwoMkwBoHGaQGOkP6BTIMXFGk6qhEVbBRZgUOR1TJTU
mupQstjoTYmTpIXkyM2IsSGhC7fYsKe93Dtx21FbDsJttigeCBPy9KE7Z0PF7CA7DPmwa3ux3cm+
OvB3rBkrWp099e0lWVZ+6rQxAuggE280oiJUCNt+CSDXsuahDOEIhA35e5O47egtOMW8GDlAVRu7
EqaormvbgKz0NpFOCoZ6vZgPQoJ/3kxBQM+rwSjsKRVtYRQqUvAUr0nFVVEX22VfWkst0YGdG2Uw
MHyGkGGO+1aW+qsgAd/MjIxwSbR8HIbRZNqhHh6jIfekaKmlWrtGOhZKk6tRq80FMr6R0XNonIry
aEBvTjVhpwUQN2v+paIDHoxHIl/IQaey96sA/dFNDQHTY+jqMS8aGfP3Luv2nQ7KYw6fKuxKYwRJ
lHRyP+4ZWTU7cUQIJCueMJAuDGF6eMsaGDeQz4AmdfTcPWj5IIR0oeau0nzEmQkRv9nJsLUrRQAC
icktrW9qUB4iAQXVCBmaaXuUnSb9UYDbp/ohuCzkgkix0jHzZPhLGZqFOhjchIaonR4NRi1RAnlW
A52hha6FFC8uOzvXSWcEpDyhNmsaI9tGfXSxCIas69dpbu6l1HmJce5RxGcNsjcd9KMUffhKfBpl
7aiouIzB1YzI1uUObnSooqFK7Sl813kre0YUpg/dOdq1g/UQhgYiEYnZX5w7KnednDxqBt21VmM3
94lyVipm4urwMMa07W10H9k3yeaXYYhbybj0MwPRttjVeNwqvCqasR5DY2M1OPTxdQ6h7zQB4VI6
nR2+9d5CZNFK1MuSvCb1MMMYpkrVtywv0tJUsisEXqMuPTSBzLzhp2QCI7PqbtlbBVjkSmbdFflO
Y05GRn3UHrGpRBTpzQDeg5RPyRQ82QARXoakPOpbtWaVJNL5BUui5uBMJejanpHWkLMw0dYt+xbT
glQ5cqJN7aYtb3qIFp61VM7uWwY76Pv63RgA8dZVbGdGY7ilXBmbduyK/T/3TgYMrYp4ReD4WybJ
g/9ZpC3Ly+7zr3fyv/n+X3eypHMnk75CaIuocMly3f+6lfkSt6osigTI4IxZKulfIm2U2ApobWp+
ONPyn9/1q8gmjMDAaci6d/mxi3zsb6x14WD/div//tJ/u5WLPFRKjVd4lEj9qPJdKJrbBGC+rznm
jHkqcHpBdSX0hVGGkCDMD7JR4JkgLC7yIVRP45ZMz9yQMaH3kI/dLvTpMsG4lzXrQMQmSxTGvIw7
+jw7e3mZOMJHyGCYaPaUW3jckMF8Xnzx8hbyABavwvme1Ev9bN2yRzh28l75CK6YETqkCCPqbmn9
AU5jXR/+xFON6xkqxwtSLUbSoTc8ASaAueS/CeD8iu4wh0z3rc/6MNnpgRVbWazMt2Xvq9313Qun
+Yr0cfHK5JqAaKcGjYIsxZZ3oMEOIrRl6aVHdM24eH1libtiYnOoH8ZDcYpuHbjn4oSnQ29cmWG+
z9O8sj6VF8QjT+mBHPmeh7vmAHNV30FFF5zqQ3iptzh5Wp9jmfRVeymJUzeYne5P2lIkOPh7dA/6
1ZShgi962Ej1lV/q5LHZIBvrGG7hWin36MdHZY4R+rN9hUA1vtY85i/mGwv6o3VXr02T7YtmESMJ
qw9WUkS9fKiO5YIsZgnDEkRAyTHrDv+uy28K75gWHvQD5Bq6gF3Y8gHwc1ftOT1Zdva7cYcd3Zi3
rDuFZyP7ia17hiAr/RmzfTi8zVftGmzblXqZLgzaCLkrmuRZfTS/WXwQSBZvLnFs54xW4bPeQPFA
Hr2kZLytmtf5BLJnRSZQdIAN0byoCzT4h9oERS6siLW+Xi1o5YW1gHcYAsy8idf5HVMxi3lRdjFR
AyVnko1GC7ou1uPn7JsBvG058pY/gyVnfCpPKVkBld0RqwIaFqDPHg/LBQbx7s8A5tfDiXdyNbnP
6lll+fjGaYobv2EKI4vIX0ZEAyvARKARkHozC382iTfSwA1nZCorn4xDmjG6ohc3LCbHoieelRj4
KTtqGPqMbVAV3cz0lVkYRRq1zYWBO3BZgcmSOhieePcR42T9cxB/WLfosSTobj+hGZJKxk1kTUQx
+mZB2LVoAGaWLcI7E+5rTsBQwWypytpthw86kahZYnsJ1pl6z+8ceNYLsVN1mbofmbCv4VxAeAAI
sJ2vwrcu2xdfXLNoZFOlYjBns7s7TF8Mk+bTwtSD5XqBMMRkst+owDc7F/G8ntv9c8SaSXFk/Ks6
M0TIttIhxfTAP1hMz2N8mLbdhaZQI7WbIGvmvdVdqwhxbABBqw/jY9HukTEHMii1hXbA6hIKJbOe
CC9rzaQpAXBhPsO/gVxrg0yDVaa/dc2Ncu0LPXaM/h6+jGoTegddgtHY7PIezwwAubhp21dLCHiA
vaHoQG0wrn+hda8LnbNIfCLFIilGkvdW84uJ6+rJv7YYIzDnn8wdDfFZ2EOxI/+8Tt2vZPV0nP4E
ywify/4HOjsU9z1SAczwxbP2ql1CLPM8TaDXeUDPpjcDZF8M9+lhlGC5AzHiA+3yX+wnjGXrHsgd
GJFsTZaby9Jp4bxL5+hpwOACaD54ylb0CzUyNQ4m5aHY4PpH8T2lHEFIVO3exenvdDj2TYdMvoVX
igJlvcRSJIzgfPMUbitejuBSbSxWNqiswOJKIJ/KptkjnWvIJiEVPNiE34W/jh8ZTbY8cRdtYHC4
YvXiTKtr8DGsvrqPtjiYN2NrEd23sFPhzf4Mz7BEO34GgODYjj3roVx/Lex61I2L0h2TwLCCgQQp
j7Jpw0BE+jJtAXhdYbnDHnqo+MF0MfyeCFRFSAnC5yP1ForrBKDDxnebvvEJ6GZyAtepbd5Sm+Ek
6KHcRkaxzu75dZDt7t4/AsHaJG6ynh/D1QZCkiu9Uj/zN9QuP6DuX7IFmFdsAb8JAhtClqf+RuYI
jYuP0Y/Xtt0wDylgPHpJSkpMK7yW+HyGMHkfvZ3OYjoeE1chGKScjGD9zy2TVIoO3P06lQxRxsRp
/MfRBU5aip2/lkn/5vt/lUmI4rHqUoSpssLgUEI296tMktU/GGr8r++fechfYaPEHxFDQhrJf/t8
f5VJFj9PBDf6N+M+wJ3+ViD9/qJ/K5DiFgudWpX5pZ7uTVK7aQhJR0k2Gbr2fEL8AMLJj71meJ+Q
5oxjcagYrycSbAjSfMBTT3QRsSme+NImRRY7i+9WT/oDylQ+YiQIsBHPAP0O5VruDw33jCE9mkik
GvPcp0tczRGmxalm7tkmjomyweB+JWbD0aqEjXv1YNXw0OtvMWUTDy4xsSxSRoyDpidEOqNB4JXW
oMbkmJO1y50qe5IWe+08vafWm0xARzW+GBUDxnjbAq/LZYNz9RYaljfHr2IKmYlSZUZGUFEr9CVp
UNp7XvOI1u+iKDCaAAIU5nZNn+HzlxV1mEfT16hJziif56LzkMDU+qFR7lJyUPVwHXTJKSUcY+BH
a/1h4fP44XfFjCFDgi8QTmtGQMckfG09se7s+YO0xr4bHVHVo3Sd7aaznEJf8kZ1XhlFjpy7Qsms
94mRxbphZWcYr75abEV/OAvxLlIU/sJUcmiLEgS6hayQFc+SRUkPsc+GrSbZzUI+mLuW+RCWYJml
wE6yfNPILZlxz3Wt4xbuXL9+GFgiWdxc8O4M4TFnZaEzUkIaacfs8RRWGzWMh0RuvcB8Xq6YCv6W
pN0mxBsI7O0AZVFtzQyPnyYsTXlOllRSb6tU5iqcHDJC11rXeuV8U1BU4RRZGUV9VrLsSFLge14M
bkeWLeWERd+PujotfNtKO2qRjcjveOirVTxTTlW6Iy3ARJ2NmYrci8t7rs5DRUzWaLDlSi4SchtS
Ei9LeKI2glJmLQZSZRlSyQx+VePFHNj5oNafVpXKya9Cl4fbEpHSgHV6t2ishvbetMqD1qPSnF/7
IPtsl/elPDYZ7nHNoBJiNSeTaZURfCIpx8XMISMlwrcdZM/M+6B+UiKh6Sa3D7tYiHfuRebSR2IT
ypJb6fuhw7hmIqNmOiYkCBCENz1LXYLnGYWVF5HNp5rcyNklniLe90jwJItVrl+vFz6DStteoEuc
I7J0BUygw7xOs/7QqVyYaGqiYnR0VPO5Rk2FPlsaKOcVkzTszJYNcD3MIjSQv1mHriDFC8OeP4A7
1FMt+eazkCg7Sc/RWQjvIVWSlXy2WMZnEVgHtEZLSp91/TPlfrZiwtxrf5PF40EQWq9ryB5GvdSY
QN0H2MR4OoxZtY2I+1/UL4YuXYd6WqsZJnlE/JEC6bDEt5bLiEBnAs9kO4jHdQZHJyAroZojpyYD
UhirXVQqzSpGpKtBf9eQ0Q5GhWip8QbrXLb+uSacp7T2eO4PCsAaoVQ9A/eFnlIrKso6iQKPB2KX
WKWnJwBz5tipIrIZpXIvqYUrWS8dlEael1XGBEMFZ1diWOwh3s2juVeMGuaAgKRG2DaWsmsk9Vil
LINpK/aqPr1k/NxeIrZn6h6qQnz0p3GXlMTR5I+JAL9sEBw9x1SoTiJzj348h0LghLWw60NidlXE
M8ZJbs5zP76kqPTiGP6yKDqq0q2TUHctQh+nQgdPghtoZoWZKzc/H9HH7OqAdI8hp2uwiujC2Gqd
ZYTQmeamW6aQUQ5nLMQdkASTG+iNo0TKuiLBWUJ3IkIVU4BEqTFBZksuMe2XYvpOF42Po3yT4B0W
ypFd27agyMirV0R8of/QGVdB/+y7a9iwMpqeovbUwUvNmsoT81OY3nz/qFJRE6C8UpXbAF9O6vHl
yLaIbNQKviXCmtFgtZgr9PxshpaTg4NL9Wujf/rdczaMbmIJ9iC8aRkNCrPlcKJfrkntxXVhTtNx
0OG8AaQxiicNEYafv/fym5m8mbPldIyUNLFEDkXtBBC37V/4ra/VOP8cxsCdp2bVCF8j52pRojhq
zoqPR8lKHGKbGdsiGKEJZf46WAClZWWbIoVBLPGqyoHmVBZG1TxFQIXuQiPiSccX7YkRjE1URaKO
IHQUXzUjQkP6ZoQ1JznxGQzKMhxTwjw2K1H0MbPAJiTyopYRQSHABnPhKUPktGHqdj1OENzLQS9t
hcpwBjOge1bPVVY7rcwMImIdGNLWdCoYwVLaWfDddPEjkAO3SklmGK/ZJNyGytrXrM1FjOhNPh4y
9vld3b1ij4K/KbHDE+d+mzUIesVe/LSaXmVaD72m0NVNroyfjUJGYRUsduOGuAyjUVaSQQh6Yh0y
ZXTlMGTKiXKKdmTi9JeChw4th2VehuajRcIwg9VIunFTp5eGMAdrIqUguQ7mXVHqk1FtRVAdaf8a
pK44/Qw5bqCJFUgb26UobuI2dIzsUa4R9DIJrE0FvXX3Wc/SUyvkzjTN+woAq6V2L75BgLskn8x0
ukZtsYkWczAK9a2P5DBOrHfFAmSoc2OIenULhc2UYJmDrXOc9fokVZ0zD+bVCocrZ8y6AtQqUK4X
6fji5ywjMfhmuGlj1hBV39z5mifGN1ElC6Hw3/pMOsdCeI4yuo0ICY6WRE7aLyfrRPL4QMiOpUVb
0aq9SYY5iF5On/iNlwk2tJqxpyafAm5FM783uA+Sao0baR8SJqTj2OoWVpuGeKBk+ZtQ+vcjUt38
K1mWCOnknzI9OKh9dxFDYS2ajy0DnkWThlOLy6pF1GbwDOBfM/UHQzqXw76pn2Uj3ahhb4tVdgQ4
sx0twlpjPhNQmSzD2KsJTIzqacZVTn5uK/8kRYaFp2Ajw9sbfUnNS8/RM/AS5tl4lswSwp7eSNyA
5CTWmfKlNv2zb1TPmdIhFx1Zulr2IPbbf26noamsHmkwYFToOvv//5/9VqUq/2un8W++/y+dBtZe
iF+Saf651/zXTkNiL2vx9X9138p/iFSbKgNZkrcBbtCD/L9Ggy2piRWIHoRGgWkPKoW/MY9F3PBb
u/H7K/9N9NBJcGOGop0usfapZ0xFkLY1rB+1Otm3wz1D+w+nCyl5ip4RkRmxSLrJRwbVq9LJjOuU
g0WNnBXRQ4C3sMJoXkj6IUiajArQCQLieyThIIayrQpgACug/CKp87p21FINwXxlXLWOWB41RbZN
cVKY+xEV6WwA4Cl0uxhx9XS5awZEBrSY2AY3N2BC1tXLIJU3+ocXiR6EpA9vSlAwIYJLkc5jMF2r
CQduxD5MCEUsgWsN0XNGpQ7F7yjFopf6ysq3JhQPqpeL4q5UqlOgNlzggzdk4tpSwFb0EToi9auV
8r0FL3soodDHjxGuHV1nVSZP23E5SxV8D0O/bAyn5mOQy33aS6dhtDyxf9RQpvt6chyCZjsa89oU
UILH8p7z5SjH9VpuyWOswwv/n0f29wylCgPjbH0clfkcdPIaCq8XKNoubFBDwBwfOUfqGZyulb5K
7NnYvvpmBF54eAjx8SejtClSmExZeinkYMdv1U0G5LFxfBD9e6ZNTiPMJ3F5m+M6bO3UbDFcks/b
smuymnU4JztLzN0pnlZ93V8sod/qEEmzGfx5DrYY8egwd7ZojVs597/Gud030JIcITkA4g6bYq1z
WcoKmbP6/MO1XBwMI1ePudxKlzHxs53Esvq905Qr1tFOsXM/wustpeN3wlmUWvK4nzRfP2harcyo
MlOqz6ANhQciZ1w1gYTdoCdT4reYIX1ZTJ/6kLKfpIak39KxHkr8mkTto60g5naBM/iLFXm0E7/a
ZhppCcFJBWmZzUT0iCN4aFb1I4Bmc3oosEblKoyHBK8BzlILPkpN+FZY+EBGmKJFhXEfwbEpcItU
n6iZRHazGLAt/Q4rCHecKElGA4t2+jxn8k5dpr9pa8e5+TElMwB8tO+UBHFHELHBrReD6u3fs3p0
0qY5SzjB1GDYt8JiykabSGeSaLVdyk+Vkm37sT71ZIVPpr4u+9LONWtdakgYlEX6ythU9h87kclf
BB2LZa5VRruc7Egt621QdZ5V5h+ar9hykB50c9oqVDh6Tb+j+RiBOG68EimqEm0nE263P6zNSX1k
NYx7fDqEebwbotgZdCArvfVS9vCN+fD4jUgjgHkmxOOF+0ZuCLNTnUGVeA2qk4dEgbQGBBJYvhYL
fb92/EI7EIF9UajKjCDATGq1mduELL/h+P1Uw8VSg3UyqV5JW97ye5pTSOx1uG8GyOSifApNWjYL
ORTgTrjtSUyeBQ9cgFtYgGmhVbPti+7c3StGE6LvCnV6Q5uwkkgPIq8Nai1pQb0xnYwcY4+J5lt5
yGk18m7cxiZdfEDwnIwQnJC8mhA4uYuOtazbcg3EGWAW8xZntHKH93Hli9amyQgnFFPOwxAfs4HI
cPgJtKe0SBDwcooAbIlMNLbJwZBqNFaWY8oISX0S1cpi0/jdKixxh1VPFafhhKvbtJCLTgSX9LKn
+6SPEDHmI2gdjU+r6HYF4nkLr/mSPm9axd7vFGeAz9bmz4VkuoMR3RMJnD8dVl9025jsq7xuNjWI
mtRsXKnP7YhNUbLUvwmaFqH88MeZZTEphxrPRVfw4VBfxJjIE5Gs7mZ25wxwQssMiqlsoTbbjFzL
AL8v7LANnThIlum9GKpbMr6FvuCOKvsTtisxYBc23OPwEmOIiJRTNO8ENv5JOq3izDr4JiOh/jHO
FCzzvJM9Rn39obHmB98o3RqqytjFmClbF3EJ7wthTnQmNVeQ5H/5A5lQxKgssmDSCmyf8nkuNdi3
4nkoDeIp2Hp0GD4p/Eb9c0IVImuElErWFk7kRs+GvaUnmLVJw7QKBmGGl9JON3pqi2F/VlkYpRWh
2EN0tAKaeUNzom5cNwrDg5iXMLXv8UgDgvw1SPGUFPdiIDdOLvbpiCJlrPZ662/q/q4b00bCnhZG
kV1YgWuV2u0fXHERRy9jPlZ1cInwEf/zbBdF2G8rcFSiv3///1RcCMlknTEtRRWcXOOvs13pD01H
1qprisg0Y/nSrxW4/gfFFCQyykBlGQj/RWeqLxxYyjBdlvA3/80VOCv130uu3176bxNedYi1Ti+L
5Cxyaoyztk4L49oLnWcoRLk0A+odoNmJYn1ZncpKhWCkQrU8NaqozNhXNFu53I1wuNQYqw0w1CTD
oj8tHhuBPU+Lh6oQ54cK86g1WOtUjX5GkAQMf9d+PmdrpQNfptfWSdfjU6IIx5RWewYIUdXyavKb
V/bnWHhlhgWCZ5ntXSuas6jCTtZjt6DfbGiX0bPYzUwVBAh8LLLvIdIhjZOB3KX7YcQbmK5bcFLT
yH41ubRtQLSRTCCf1LI8DZSwscdxeo5CyEL6EJjI2hPmOWUcAXMtVcJn0uOQZfcuVQhWrdjp6wzL
iH4NFe2eqWydB+UGVGHYagXDqZSOMS6b11bQftTMPCW9iQosJqASYRTmE/khBdecZJBHtPlmxKSm
9l3xlPjFY6MCeqmnjyI0713sgx4MAScFJv6CxGsB6tbt+K4n96TXgCsym1wlXfeuhsKnMTE+mEwy
ELpwF/bPKra5oKggGsLXlh65o/Byw8wq8CaMobdIDmOlwAfZQYSBjVHCTzEGPMGUYAEj6TkXP7n7
XN0Edd72vGwNWRjqJUgVxTDbQxq4LTnXuZ66o0JMdPquqXghpPJxCtMIa25SDp7V1Ayg/XuqmBw3
kmP4CidvKK9KH8A90mviQmR1n1vQS8psW6qhpxMRqVrEI1Ss+/vgIuO5FCRrz5gCcGZPm9s5gQwy
nL9nQYS4ldSguYOjTuMOdpgQCX+rlJjwk2duCuJKfYAaFBOlYIPOWJcYWBPhOMrmcgefBNHyqsLi
t2aQ3IWGQbN2MraUnpJxyNm3V+zPGHKLKf5jkDKtJG4DuPJFpiwyRcfMwWObhC1U6WOIK7EChJkI
/TXkwT1JCdmDciNvIdfctMEn4jJaT03l6tG4z6LhySjJpWHbVozzSRgb2PajuQWY8yQ0D0ZQXTW9
e+zrMve40t+ytscXA8syE5Fb1PVPGzMajVqZ/b8IFXBqla/cBJg5ysPRDD0hOGf9dAzMarLDbOa+
KuGBzfo2agxnNNBJtJRkUiIdjck8gP05qcMz8yQnT9l2J/LFIsNU0bsnxZ+/dbG7JpPojOSdJaSt
JeKeGpqJ9bJXITN2K/eGyy/QWAEw5YETx+qiTdW3VmDz1uSED9GAw5Qz7xZHjOTHV1Ej22pIV5o+
7RSe2z41XB2AQQrYFeNPk4KmEZGPxNoTQ52HSUY90eYwTatTa+iHzu8/hfg6pC/UqbbaAAxqFMdg
wxAN15mCJW6U59Gf1noc47rVmbrM8ls5kv8ksp8NO9yP7TpS563M9KOYoSiCTI5QrUwkDPkGmgCi
q1DNwiSCF0KjgkUQnzVyB4tmlIu4w9VWSoITqOopLCpPkJsn9hM7VJIPCZIheu2bSkR8misnk6wm
xJAwVP3OqzNjI8X88qrCPImVejJjEgMgG8U5e9qCJVSpFi8TQ/gcgFLSajiVYMQvwaqzEy0YOWQx
4fgeFokDh8vxpcxrlpmp7O+6kXOirPeJ2D3FCRAKo39se+nQ1ZARYA8uTt7uU6NLFIrEVVmWtbS5
KnL4ht8FH4+KQFx5fLCq/qSJJAaoS0hpdAiHxsmoQphGr6VMJ3+Mqtm8AlzI5a2k5VerVhj/9Kep
eRg7cmZLlYeIEKM5RiTkB4+R8RKOLwK7c04ahtm7zsKRKaQ0sOFJL1pOIwrQsGaEWcreENGPqZ4c
VJ5RKZ/pVLyKXZnakGHornpyKxZ/d3qdEpyRCskU6EWCFC9/F2+TmbxmwDiF2tqlsGSnWxigPhka
eDp7FjG9CZJ+YjZqp33AvhHu339xdx7NjVttFv4vsx64kMNiNiQAZpEiRQVuUIrIOePXz4P2tN3d
/spT3rrscpUskaJIhHvPe85zBpmEEspkTxp/uCtNdrHpa5neQuAE5rvZf0UDFhwfBmd3Z4h0iauZ
Y5bM83McvrCC89aNm4nywasfnU3SAQzeVnX9MHafch9cM07D1ivP1dj+i32Gs7ijs2oRGVfPnGlk
pL+J8eikff4qa/3y+D8WWcpvsiGbpoi9X8JP9OMiawbOidbMrfme2Pk+QP+ma+EiJNxjsHmYH/Wn
rqXT+albIurbzJD9R+5/0Nu/LrJ++dNnWvb76znM/Pp//kv676LR9NJotI4een3Rm9Od1OW2Nbdz
cSBvupbOkdxkNhCKa2EkxyMN9Bb7iDLsqOpO2voqJqvQd5IqJBRL13Ew2Ji4sTzRLVJAS8Dy0mir
gVtlDi9ML7xNizExgWiKENIhgdQxXQ0FAdQBR/2ENfDex9erC8LDlELVzsZFX8MahR4TnHNFevZM
5cAqbqXJzFJyrgwp938aBRYB0kzEaVRAo5BIAkycN7GJ3J2q9xlOaUBny9lK3tcEiQPQHoF0Finw
yzVpIY+3ylixYHO6SrJrnIYWu0hJp1mwopq4+mDxsdKi6CGGNNWq+artddJNEONm1FQbXCrhNZQl
UBWmK8sfNVO/2BpIHd633snrGcALzNJDiA5msapDTsNxYJSCBoRjiFmxol81NsBVFzh++GEUjGEy
7a6ChCIwbsonrsiSdlJAWqnzaAAA5RijVEu1HXK5s7yGxaa/FVuAsESXrcFyUrbfok4RzghcAoCN
WGKh8fJLI1hbUk2u1mrLhL46f1BXKoaFzOtOCjNojzKAvH9vSWyOHriyAGgd+SMx/yq6dpdgvqt4
vaoHcRa7mE9svEcImddqYcyxYklrfBkEzXHJxVclZALhUfTHQHvkwy1kdAAOgTR4suCS1lPu1EDc
RvLKJEw2Ic8eSpiNCsuZZBUdKXHC6Vkw662VEMgqzoqG94CxRkpyPB/91UReX6rlpRUxsSZC0Gjr
VKpWnvQidTGCCSssUlJthlTDQAcKRUl1iA8hlPkCCdNT1H2F/SkbQrvU5J0Auy3zWeinZIqxM+wM
1jOjcvHzaVdI8poJzF1FO6kiSUuRkLwIdbGg0S0rgRyQmM+mpx42KofE08SMohze25aVhRlyzFU7
DXdJg3WWw80nDGfhB+Ad3tU++L7g2ZPFDVm3s9koxM6yYCXBx6kbKqekmG5yCp88+ZhtBq1H0+w/
mTm7RavCbcdaH9b3oiDPcsaOVO8x1POnFo5RZkgfKnuBvHStcjioml0EgouWdpUFNgJGQoA9b7qY
pDOMSE+ybgzV9nGl3xn+XYxrplPklUqotkOXaVnR6wK4Jz3bWlO+qpLMCSTSFhQf9RRfWGq8ROA/
q0TRAou0fzpgfotliJLtcwsVySo++pzTgRLuif2RQFgAW2hryihDtTuEk1MimSTxsURtrEkwyI3l
DhTxpoZgV6K6agnij33sIL2jVGhL0igIhpAjqdswoOdgj1p1AsOgLH7xIpjylbCUSqQLX9m0nQ9X
wyO5J90N+BHKotv4tHGXFZ1gGqjYuluj0K0QhhYDFv3W+/K44XsNtsxqAjwbMltK1gZ4aBncHqNk
BM/c9QJQyjXneRq/J1ayDgRpZYafAQ6EdvQQ9ZKzP8F6KWIIxhpx4Pu6+tJD4ixdRt1iupqYOg6Q
NHraPwMR1x2ynwe3Wmkbx4tzxyjltRYZK0JZSw3jTi4Sw/WlYxMJh4xra8DwUQMQQkLHJeXQy1Tt
lumJiOB8QrmaXx2gO9hjKbMt6nHleoElnIXsXWY6P7bt1ucKHEi7ydjVEu+zJVS70MQT0asVha3o
1+xvE/RsDV3bRN+OivE4abSpihnkkySTrvVswTU1LDYsMR8425cjjt+SxHgutHxQ9Og2j6nRUvHE
lVR+j+NbWfe7ngjmMMlnLoTuYGkMrMVNOrd0huE2HUCYWDLJRhrRuJJ0YIrzpnAbj800hcIcf3NU
amGRzo4U8zIV7mTSYoShc+ISomGxCLy5xozlGCPMSLkPmPv3PQJ6RFse3J0MKkaGM1hUq1WcSfsy
Wgta644BlW+R/4A161hTpxq2zD7N0LYqPu+6poYVPBKMFd7uVdigJIu1XVqa67f8DaIjp+K6wN6K
JrjoeG1BQhGAql2s8FFD9iPLtJYoDLMskGE+C9ESHPg4LoZARJC33pGRuWRh+A3epJLqOJkKuaTc
Tz5FkEmNxzi2tSkAgY0F2IvuW0TCJMV+qgLBqFW4SRUemWOEvSD2k4XMDazyNEJjxUI2hKXRMopK
hFXpX62opwrnQUoJsnf30qB9RlX06Vcvks/bYd2awnRxCSCO5/aoszdulW1CxQVv7lKmx00qSyxk
AVMeKCE0UMsUGHMQJArns/as+8NTzz0gM0nicV723kuOVqDQslWwBKgpnegogaa/hmDg6OCvcnpN
XUe8Q4UuO2JMPV/wSHoVSzAXaqg2Y7oyxIPiY/NnKCFHzSVXfO6IsE85/vV8RJ9GNyVMG2vxhiET
57pBTyq0GqmlOibeydpjqX8MM90VN5wGON73UnY5wzrQ9X1c9sd+0iEuhluPyZgE6wGKJhZBACDq
aEtY705Sc+2STexRvSlhk1dfK3p51BGsAKRPE6lIlFF5+SiFTFhopPQlNilY9RdhJy29BO8c52vO
AdVhqPfi10kic9+omzLwnlIatJYyu8GMC6YJd6nKYMQ13DQjPtTMekrzgA5Ocx+U9HTn9dpg5dHk
405mf0tOseZMrJZsT+i4C5DG0p2vz3SHD2QIOjU+RhQrj64/j+WGiEzisy8Ty5e2+UKMZzrQ2z1H
iRl795YqfCRB9GoF6GQSU4aIhFZm6hu519ahVkGoC9GLtcdexPbPeduArZVKrmQyqk4WPEIY3VoM
TjTE3srgVXN4LUImHn3DIULgcOf7s2KuOzFAuzJ7T+tTjLkqHro31YRRoF69EOLDVC9MOH5dnS5T
6e1fLAAjjGqaboIZwIGLrvq3exOMDijEP4/c//L4P/Ym4m/mHHX+Y/vxh7VX+k2WLJGuCQ2vHim5
P+Vf/LtIvKalGIoB9fqHnh7FQhmexWYF7uU/rqlQDf6wnzEDP//h2i/yL2VaVlOGkXQ0srFc6nly
CoLuLuNCGEFSCsQnfSQvJ7J7YFl2qwv4emroCvCRUm04MnZwwXLbTVo/+SwcOlhcsgX5NbEBxdL8
yuqQ/GxdgD3sTdtssJGaky10sKyozspKZa2q5imdk4eCwEJFq9Aqcmlqtx47gAwjWpBj0sdcql5E
fsoC6DH6eyM8+c1ei7V9nFZEr0DQSQaUAjAz6nAsinxLvNgWjcZV/NyJ5A9ZvBUTpED4JE0OPBDN
lsvRV+9bT6rIZktSAlvL/ZXlMaDKq70e98jEayHlr4jadO1plA+wCRtyGePxzG6iRx3QbgtBUk+H
jTJQ/wmxl/l3JNIo7Z8YpG4Dk4XZoNMk6U44wTxwV1Jk+Yc8rAnPatVZVAjLKtYjtgfmqsAbZr/P
R6JawMzwbenUsDeVBnNIWJvKuK2N4FBl7SFoSzfzU3eah71itJK9/hToFAZn4quShRQjfMWR+pBk
4n0/MEMVs+0AHK2jz4YYdrZIarwTaoj+wj08KYCWmQVkR64EeMqmL1a3q8nIbUGDcRR3xzpS7mKf
+nRFshMun1HNJJOtXeUXUNnOgUnfYcZVmus44zBKyLkmaRoXePa3ZQnStHw14tdO30QjbZYVl9D0
VVC5dfhYDkpW1lzGeRU0cUR2xdYDqX1RJJodSuJKtTqwxTNGwbPZsrOIboiGyYeCnqispcUNV3fe
r8b0zRAJxV4HxEWzUHfjaKLT4dwoAttkMl3J0SGVbyVe5R5edKKpGxML+ABIGUvTIqgpiFbJ4tXR
LVYQkLIMlHZCzA8vZxmW0P8kZRz2DdiZCtdFTR+jXrO6FCkVmJrHKhO2BWnaqhsZuWtOMZ45PADp
+aSHcIIqJn8Gx0hWnwVDWAVZwwiWZBjTgSFtmIZ8mcaHNVW7yCreWJVG5Y2gr+21F91kSFdQ4DLT
xCc0Sj2L7jJEw6hy8+Gj78mp4ziTWkTVPH7XjGJR9+h9KesowO+68JHF5laNvZXKylOkLyRgIF4N
rF0ELVlPMnDkllsmC6qSGqYJhGLHxL4uw21XgLMp7r0O5uu88mdjR3LWFoCOmeqbgcHGBHUm8RsN
PqWxvB+rYwnabyJ2Zj55XbXvJtL2HQzRMnOMorJnW3DP25BbmOx5u5QusQmAmfLjiIeV5cVqqEpn
itKLUhDMY8wsMftocX8qjG44FexUvjJOcVLaKJVJZRlGXjAWM1uBxZTmYHhrHOcRWUO1DpcRwFea
rxJS9m3DwakROGRxFbX5sle4puCg7jQmCJ6wk/1qmwk9r6Zx9ay6L3zwip5/8ei5qov8OIymXdAh
YQnPVlMdp1gn3zx84qh+A/300JT6QWppBJeGnZTy0JCToQ5ksOHGQ47IYIzeuRUfmSpzOfAkG7Zv
Qv6tf2KEtCwHLp0dlsDaurYqAiubUWOkcVRlfZcnD5Wn8MYQmZ5V5waQFOqDCIU9VrKdkvV7rezd
AQB8o5undkgumslJx3S8j8NVrrANlPBmitGTVWI/8jz8U4ZTxj0CgbcUWZAXvbUXhZeUjJCqcWHz
PXcUSGnGADkbvKY1iepCZrOpvdcJNbppBYYpwh8QBggGcQ24L5D5G2RlSBwzaqJ1kHJ5l3t2t6jf
4L3QGJikRf5CLD1pZag4/APLYi9bddo66GASR2CepJB0l07YX4ggrWEGJLXlA9PK0gREjcG0IhHx
c5phu5WScilxGgHxA1E/rSdPX7UDXixLLsYVNIaXwDfdTo82UlZaB5+EiFwij2U+TDBDLneiqdq5
QINi7D2atXoRSlAMAw2+er3pinCvF7UL9HyjtQRRTOGgt5Wdo94pBgXr4HUMeAs0TbGvSdZCwV2g
LD4GsnWZZELt/FSl19zqHaZiRsPSV+5R/OVL042O5nu2PA8/ylL6N5scGbNotBSy/jEZqP/9yF0k
Jo6m+tOK66+P/2HFpTMRZuWEGvyN/f1nnEr6TaQPVWNR9fto/cc1l2HgeySN/jsKhijU/6nB85oL
6rluMsE3iYz/M7QT2Kr/sOaiycTQ+Q8RCuOXNVfHlLIQilA6etn7JFPEVGivo1HegIUUi8KCXMq8
eArBQ8LpiOQgOhcFiQ5806xLiBCa8WXKIhBoDRFyNZDYzHEtlgb1OpOdcr+2tRSApECylLUa2/5N
S3TcpDvCECnJyqgIqU/ZSPc8Lu2wvUyeCOMP6qBJBbOX7zrP20lw/g0qG3BJrRSxcEJCitaEikSd
UYXeGEifxsg2J26PgqK+dB1UKPFSwhTJ5WdDH/hddxizoFZDZfBwCob6mki0G6raIvFjOnuINFkf
YZ2ejKhzaCvcfHvxdA/gz1c3heEfCuzdg+fvOs75zvQ2VXymaJVpdvtm6uKn7/H00ldPb1I7sbci
hDUmxrrtScHyrtuFXO2zQlzrTfEpaiwXkuq+9mh0Mb58X/8Sa8LadCZIlum0DdJcE43428aj5yfc
JghxywgGFUjg6XXQmHxFKTDSclPnpmskwdriZS2qQVtLHhzXANBhG+Qbq7pZUQGCODjqvXoOk+lY
8Qn5OQtqMlWNSZBXrPeJqN91rbc1ilcV6GA9zx1zFLCp3vpSvkygpnbBu6CflJG0AQGLJsEDAKVl
ks17Ce8gaKpNn0z3LfdrtdnoePImRdhmPllyRbkIuDqz3JnC6U7rAJv4go3PeukJJoVJgGc9MglM
syc+jXyUAFt63JsJmjLLK29SgoMvFw+WnlpLFWVNiBJHV+MnC9yGnGIgHGcHIvowwXqveZWHatmg
+E51DvYbBBf7YDEFLz2cFK1/VKJwZWjmRhfHda8nCPODrRD21mePYausKqaeZYrA3g0scQMX87ft
wVH2WG97UHckNJKQRVMZ67Y0klrXuBmw/FPw+eU1leQ6rCLVeC3ybGWOB28QnnEebw1WRrlI5FUn
ESyML6EfkTSXl2ERYj0jfIyGXBA/rH2d2DrY3awLXNGgF4SeEZGFVmKhL+qao/TiVm5ZBrLB0Y30
aBoRiMdk2fmxSx0mF3cVCSgEaPmsGLHtjuroljDZCpQEg/h/QaIId63rza9TAwSKMavNHq2oPUTw
d1JehyG8mMCRC+o7zF7GWpsifN5C+nvQim+ShFgnQKJuQSeFbyq0nBistDj3hLfSXT5kpSP0dxP1
beZQHSjzedTgPEYcF5qkvtQIi6aV3ekRDog0WGXlOqWoPPWfgvAWZPhve4DfUYiIDvtj1akwHrSI
AD11gFOm7j2rZHxEBjnvNqrZ7iQRujM8qNiHgYMRjyXEe+mrbJT0gNr4YTq2qgS4mGA0J5R20OEm
W57DKpzrA0dGrrxTsEGIKfa3QjpdqeGBtm3sY44uqy+dbCKGKDIWSAJmLsXOp0PApLalF+M1xmsU
2Ahb6HMVlicZ0T2LtF0fATlKsmNLJFUi8STF+VpEZCZauxUCgppF4/qGdsi76pwn0GtRxko+1kKV
cf7IqKbjEyucZSyJ2zbMtzqgIaFCjsdRafBxy9pVQIcK8Y3XJCJLOdjp5rTq+vrJC7tDKnFq+bWT
ZwLPK9ZuqKW2RGMJ4jp1et2diomyDVndKJNxSJti449HsylZQ9VfBPWe1OTq9cmLSHi/o2ou1t/8
CbG/J/wqji426pMRKMfWhG5NvCnJxYUfo1iRUpEbHH+sk0NJAanHmjfzs7PQvJoEBYWeWNtgbBL2
gmn4pVgxEznkx6l4kIX2JNfhqsOUahgkZYvCFdr6YNKYU6cDA0cBuynHQFKsZTS7QoXGxQrsozZl
Ro5zXs+qjUdEabeRi3M2b2jFeWvb+p2bcfL4L0lnl+x9ffbAMfk2CaRAEDpjzbl+VNkDaGybZWqy
hDBfplkHmW8eiUoolejZWbDLmASAN+PNxzwSUPVgsggcGuNLZ5+uEUVXxxaBUdSf6r75slL9po3p
XoMVYgn5rk1vSvqhsvuvZSy4smlLarodjY5CYo3TUV9plCqFJUObRtn39UuZOHOxkAmoO1YvNZJD
gvSQluCIjbMvgLz1Iyq9BbMFx9byUwkC8b9YMLNYQlFYzUKLBZP0/6ThRXCWvyzf/vr478s3mJyy
rEnckil9UVWN5dF3yWz+Fm5JbsmM63+Gcs7QIIvQu/aNM/SNJ/R9+ca3RMySIq+WtPQ/zcSrf1m+
/fTSv5lFfxzm90k89rqVJHcMiNx+Wzps/Y7tNtjEX+LqEH6ZoCWPjW8PRwBq5tVCc3d8NjcX/ep/
Id4bdBpC27wRBmygC38gyKiHHgTfVdhRCNHQVbA0r/09WgBIG0+fkbl0BpivHHDYdQDNqlcc8vv+
bLk46Xat+aTt3TqxR3mDtUZfycCxAKK7pBHw9QTv3H523UmlgiCAW9kcuJcJSME7GKJY6cc777E7
9efxznK9R749pPvY2pHhPYv1or9HDzjN5R7fmh3ov6Oavn5JCKvTe8JVb0k/AcG+YeM9cq+bNuyz
xzuSIu8FGyod2q0fXbSFPXIlIlOyzLL7MTmFnGykSiScYUvKK5iXFO/irWMhYssHUs7rfivC95Au
7RaoB/G4j2OF1rRRyALY0gVcUaCvO++9Eh8Vkx1otB2Ss3yYg7Jwgha8BkpYxXRd8ucxxlGc7F3Y
0Tbb3zctbSnPPTQUFDCX5lI12JYr5Q1mGV+U9KmBGjKvsT2vmJ7Y10X3oAnawrZp97HWuClYPskH
Pspg2ZXr6UI4tvDtnpqLtfdprWlToWyr3o6rFovEqp7ocuOeiAvBwc5JdJd/GdbEiw2Ch3gltypo
G/Fa+k/EUBZHaZHZ5oGFNXRRNbEBFXCn4r8Q+1UIOxRVS/OXQbhQjmR1VsoRN/4h2kf7+SDUDzqm
jRd9Nx3qDTWjNs64kHX+3Dtr7CipddXPkK+6i8+Es6pXzDFdSmfZPQMHWY6H5shGIaaz1KD7EKjy
sl54SBDtJQ5JHJ7xF5BVuBkIFm62flcO8mb+RzprDkvQZE2n3dvms5XJSbqkpDhu+VfLbHlTKgvh
UxTnrwXfBU++YjTx+xcILvzLl/xfUDzdgtnNApNbRbPJwtvh95/rap7JATMAKhZ7+iRiqv14n3TA
8+3FfNLf8kvsYhygMOTUvjTbZAdvSAxuv5OY6CaUgh1P7UHjYhzkrdlLGIQMTyPBbd8EZJDZRbGS
CIU5M6CJ7UqAv37c6s0DCwElWVEpCnFdfgDwtDhB+FcX59Lmj96GS+0mbvbv0335rN0KKhWY+B/k
o3wMN/7GhJvOZyeh7HSvMKMXN3CEC9F/Z140QQ+YyEK2DtTcuS2mq5ZgdCfESOFxopjY4WWk79Oh
BA6uvZQ2fE644XHsejsBX10rLXhhYH28Hf9BVN162hotbbxA379ZNNreKZa0NKq7nCkj/PhHnBsx
6/cHSlM2UOHJxV7Y5x36I6jxXnFgtPcfLKcc0L+KrV2hqGcO37QRBY27gqMPX6TDWO86Qa3iHv0u
Hb59TP3RXFug1kFiHMeLCbF8WLEb3KCX2PwcPwNNvFvxgpF5SpfOiM7mJfOekhxjBO12Z3LK5nr2
L1+AFPFwuhxchU/X2w23+SVlsMmHlXadfz8j5g8MIltvB1djC3zbzd30AqACSjvZVt3B94OW53Dn
th6rLU9dbcfLeOkrB/wR7Hm+5Y4Xfu29tzMR++bGhJxfR+EHA42ZWE++pz/y0hXqaT95HobM/Iy3
065Vc+2PPPl04ydhJTvBfJQan939sErW0b/a3SdLGndlSyQMSniBu+bfuvtU9JWf9Bxu6L88/vuC
QJZ/U0TyEcTnWW1AC/xzQcC3DJkQBAFVdcb08qQ/uvssxj66DvzXgBDxh56jklpl6Ib0QihDZMim
/ZPUKpjEv+g5P710fZ6x/eDuAyweedU0VLCjDP3aebn+IoWagjU7wpgVcEYV9d4AZVEbPWVpkOoG
KXjrfUYkZYQDpoWz1ewl7SoT27EyyyG0ThV59DGI6SNxS0ASmPUphIMfTC95uG8EY9UK6VOmHmsK
aGbGr0JxQK1kZCsmu1KptdCp3hz7dRW2q2Zq7oTSIjnfkdce9jqWnEaE6CmM9jSf67JyKrIe13x7
8HTvXKsYQgQWD2Z+L2fFzuxAiAglvRqVI2I9DsGxVVLuJj3lybCmyrjdd0L1as5OBbENMV1REaTt
JFYtMCoQJa4NFi9NHOZ4ADe1e8HXli3MhWzVRpjn1MbVhEPDZjgnGTtibiRZuUrIU1BIeoj7eq1b
nW00j7hg1h45UFmon6OOrhI8EZ7wWTIe8UGpSrXHe5OfukZ8kMiga0aDPTLepsR/CzyLfhPuai5C
qtYcZ8CVpu2TZiVlkn8Ui8nJB/pgpcQRxMciFza+jyZgfGTRI+PxdRs9m0a76XVqv6xbr1cvipg4
RTPhgEhWMiAksf9midOr1w7WX1Ugrksy8kwAktztjH5ZZHSZtYCG2a+ZWnDnDUxDUn4JJkwtfZRx
l4xlw6KF9qk2DN6wXAzPIwZ/Lo1G95Q3U24u4fXQpIb5xnDEVBSOph+ANoACLOzSJHdL660pZVR0
1mb6NSq+dNrZKiws5YdGjjLBAFZLT0bGJVy7pjnZDe82InUT7nHMmRHNoArySWqy1jSeClZ2tVRj
kxy3YQPAyWco4kFPp/BBHHcqyEQ5ACgYcOwZeNsMxxz7hd9Rx8v6gaYNW6aF0DJ3Yz2ts5Y6r2Dc
yxin2RXS1YRdIqIErcO9kYCoHvcx7HmrDHA7EqgOAUczQDD9K+E+A0nEIPVTY14q66Mf4vcu+32v
Dyc/traRlSwajY6mVnoJ8WTKVfyGAsxNx3frgWLa+I0SFoWYUmdglBSaRZ4Q1Kg/VSF35A4VAKte
oZ0pVl4IqUglqY/PjuUWzhIxP01G5KTcn5i74SkV7AJ7eQgGxW+eu4mC1BBudYXU6nvMRh4sI8X1
SGdIe5XYDtBMRDKXyYe4KAfkS8xQpUW6JCoWA4sPYD1ORMYvEd6VCgUXMUIvnKADkAXqH3/iVrHa
7Tg/GoyPAhNCk4guImLgD9MI37bRviwjG2nRjTCA0ZhRlrIz9COZAgawIelWc6mHlMj7lqNZT4r0
aiBmiJxSXVYdCYmi6EK4ZJhcT+KdXnPmG9arNnWP7Ri+h+U+BTM0zNx+w0AhC20hVBemSDk8m+YC
d6Y/IaUGAR2WLzIhj16WjnX5NhtePNOCHwUkOO2x/XWEMSevXIiFcNWK3l8qXudvVYQe7IEdcKPk
mufCpauLneiDOCQm86bJmtPK3otvauuJNUQhCOP7v3ffzX0MKzvgXFVS4bupf8+GkNmi/3yb/Q+P
/36bhcgrM5TgVikaZCB/rGbnW/OMBp8KN3agvdzcvycVQdfh6P/TYI+1/c999+zJx3eP7WTm+f4j
OIQ5e3B+sqr88tLNeV/+w22291q4RSPNYB2hMTaWeYGRjyu8WO25vkus5S2a1RVArjsyuvJ5Ms/K
vkJL9BZK6GTt2oTYUMgzuKF44mjezMLTiiNrwcJ4Gw5YLRx5utcTullXPoAD1uQvY78fwl3AtgC1
Nlmy81RvOj5K+tGAU8qMbL/aQ8V8g8Et+05bxTt5C95xkUDGbV8VYAr3+OGChx4C1kW9ZezgiQ3Z
vPQYp+VW5ffZ3TtGGf1JFxexixmMRroRFW2Jwa5eQoYjQPWMxMpVM7XZBSqX+EtDwxVXGWBG7Pdg
znBIBNUaDyei655t6ooKsZePj/toFVzv27Xv0kc1rkN3RonyW55liEOZK/pXcx1n6LR2LS22jHYi
WjgfkvWrgykBM2eqLIaVt+OWyKq9nl5hs9H3lgGOAQQRiCQGN+ZdqNz4e+5LWFmWQxPSjhLKMGai
212oJ7Xap3FVwdOcd8XiTV2Gi+RZvIuWVB5JeCLwIrv0mU5s9eUDVeEuu2nxVm8HCKTssXkuCi8l
9hDGkqS9RFcpH8P8SWT4Q+3kmf/Ft9ich0xrYAcvCThB93fwUJ+mTfRsuEgGmbJgVAFqAGZQuwFB
07UONdAk88zXRLpwl+N/Y5Eb72hUkYI7fsIE14HOvuM/PB8eUugfKaKnjcTw+/9DYrBcnjZdA7jD
0cShJqPmcAsY7Xx4y3k6ShtGmx9h7UX/I8b97h2T97fnlR54Xez3HtK5IFTaRy+QXOcnWoxO/5qe
c7beAMiW/WvyQTCh6VbkqdKl4kouBVTcsPb0DkYfPft/CskZIYEYOafezp+lGRU26XiW1JMZPjCU
QSUvLbtMNwGhy2Z8hsDssVdtCKNDGmjLi+V9qGcdxxRAghfxZj3Uu/ycnsM1sTNbfzRfJR31yAf4
cOpOQAr5e5JVuuYdCCNE1Tu/47Zprdlpl9WetHtyBvsOKYyoCD01Jy/Z4OldmG1jIx9Zrs/xRpRw
Uyl22O0VzF7e3bwkVOX7rFrXhs3NL6gPk3jJphoKwR1WpSF5aTEFGJ5bGKpjlBw73Q3Sn0Ng0FUs
Plmp/QpZMyihtVUlN684QHLyggRE2mJv8LYYzUl60C3hkotMVoyZu2ZcYkp/ZfUNijyR13dasEbF
mferna0R3T9cpe7G+qK59zmBvQwaB1jcRiUytsopfZmuFVtYxgGMdBes05dWOhBiW7C5ZYPYBA/c
tXJGNe3yxcOd7pTpUhx2tBvTMRltinyHpUR+xgybLV7Udjk8lg88eIFWsSCKQ7VexKYyXpKHZEqU
ybw3417EwS7z61RsJMXY4L26phzUEyYzCv9Yc8MfxmoifPpGcMXIcAzuEgqNH5J83cKz4i1iALtv
niKsMmO06j463Sm4Xr3qr1SWFi/dR3tGbeO4hA8wbcoWcqIm7sqWHq61nxUfVRG/qan/Nf9ygwtq
BeBZrpK92V78fovvXinALQdrlk+NKx14I5JiWUz3dbVleStnrK6MBbMh3myMvOng+tYismzyInK3
jI/NOX9RHJl34JFkhPRY3FEnUdCbTRDFoS4l5aBZxiciM/FJWMWn+BR+jv629bdjSxa1MTaTJH4k
eX7xVNQygdY4sgujdvLwRFHg2FfxWifgafLlIGN1EqSHLOhfcQkZRHE5boA9hhhWEs7cOJF2sjfd
GkacfOpZAzwc6qHJmVXb6AQNLHgle1ATREM9e6/Ldplnj9OFixaZiQuXqG/9ypTzOjLXXYEzAYF3
boEGNwzlbzHdGMWytLkNBHahmW3745xc2PJF+o4Gww9KygrJpT1Fu2pLWRyCTLW4XqcbTyYEG1Qg
1AdW2UyXjaXxKi+UK2pNFG058Bp1hzRzm1UejutZsEBbXlPzpl29HW84j8BwZikuvyD1bTY/ua2p
W54OoYlf/e1Fqfv8pT6BjzuLe17xlbqER9mumYZ2XKhFdZfEEbcAYDdzR7XVAWjCrSyAbV+rZ2Ae
MZPmccUbcKvcyqVx+iDTt5QF4i6Ee5w7tDiyHEcinpiQZe/zGwY3Bw0cbrg7PXJ3oijFBVKRrKX5
/s2nhJfenA6Tdg9mbMnlnz8rTY/z28lAh10Cy+Cz9cnbN6i7kvPFF7/aci3z9/D280cn3HTvhzuK
pfgaeuUnbzeLS+0KyG+N+mSTkF5VWxGf+FrmdEK7gjR15oiVQ5uTG4sARyzSG/R7fk7y9vwutsee
yQ+SVOL4WZYvbJWUawWqHzgHDXCsHfDRZ7N4xoeGYjXdOPj5rPgofYI13Li94lnBTajbhuLK1Va7
5va/d62rgUOWmQKJsqyKmiT/PZUDJYcV4y+S0q+P/77WRTeCV6bRRCUaFh4hQGPfZ0x8C+CGYfzV
lo1uZOkWfDQM2b9zOf5Y6/ItTZkfZvJ9fkaW/4mkRMXFf9CUfnztyi8kNAktpfMUtTiF9AsKFk5a
r0R796YHFK9VFILcVQVH0SOyiq24UUP6gpIYE27zrnblp+LNcEXdAXKxoAZhNbd5euhNmQTHCSlc
g03TVgD3SVZEAazWS5XvsXy08bD4X+7ObDdyK93Sr9IvwALJTXKTjUZfxDxHKKSQFLohNHKeZz59
f7SPq+w8B9WoWwOGkem0IqUIknvv9a/1rZDWYqbRs2GY4AotHudDgl9VcRl3mDetChksX4JpY9b0
HJb1ZWMz57dJOtE0DMEBYwRlFCWcQJtxRjocbbEzc07bWkqsGiUmIhkG+qhx3p2OOVReHK2+WZCq
mruTRVWtsVp/q426ImtKDYO/khF4HusrasaDnz+5/pfNKhsIEj/dNm6aowG/thJAMJVyZYcowSow
SdvZGvFzgsVJNJMNMlnaIDFGvfyI+vrZZ1NH+nfhAg9qVfkOuKQs2pVZ/paYlR0FDvzfCvA2N2+P
VWrAttI+prczsRscV8TAHLzgrtEeWtVJXtrUprjISL5I+X1mJi1GxqhcKkvdVJTSihgSq/1Z6980
6WzTgsJccLORdTf9tyQvgLM/2Ah4rYk3IbBw+sjknnSsyNhIWoqTh7pe284jZLwF5+6jTjeqNWZ7
0X3HYftURRhfAtDbygSXDl96hwB7z4Ic9tlC17ylwKkUOvyg5N6G3jpYI4aRBBKCgplTQmkSAhiu
bPb2yJKl499Y1IV6m/DKUZKAhdGe494GuVk/pBntSkGEFNcmyzLAg1o4tDon8QvkWW1f1w+2quLt
pBNJwv81h5+hV5Zdjce98Q6FBYDIURYYu0tZElStQP16PQ4n/YLIMO8g6ga9vWoKpqu6veyTnDH8
LQVckdmvQ3qKvTeAxbM2OnfAS8uewizOXJrOCQFFI9pGvob/RnuwCGRqPWM0rGsZQotgl1c34zbP
ezzYxqEt0nljver1c9qSX6Q0PpAnX2HKyr47MU+qHc0HLPGl7FayownVy0kvHDIXHDUJz8yE9ttB
wKmqC71HgFD0lUYOz8H/4UFiqwqKUVSs0QOVFjEbS1KdGNrM6KcBPItylnmvHrVIkf5a1PFTDeA0
7UE6+8Z772zMxCLy++NKalInXQzQ1czJMG6ggnPy9R8mF1JmsSnsMKMtm1b0O2uSUyrPuYUxGxgi
fadaV/ZqyzAE2u4yUGjLku+ZOZ5tto2FpazMTCxLZowFAs5IL03awqptBNUTAssDhY5dAQcjv/jF
QXeUD418YZdJPPYUJSATeWO4KVPrIYL+B2W80+gPNy26wt7r8tUNiQRHFIZgQi6wUgyIUUEtliqQ
vwqdagCI51YHC/VKgLsAlExw6lGhGI9s9ixQVAgwTNTLmFJtlLHRQzovljHamFHeEuUznWwh6GYx
SnTPx1uip0l0taEPoJNwXkZvc9Dd9OCnlTcDedhGk9PF04BCRzKFzpSJ0g3bznr10fEK9Dx1gGyE
vgfgZ6ai96nO2eJl4rCc4biajwySe9TBur4OaIUN4WQT7VC1v3KUxBTuW4eyOKYB0TtU9g/bi3ct
6mNSM6VFjRxKWGKokw0qpeDb9jlV9KiXxtgcupGnYnWuasZgaJw2WqensVG8eUTRKQebZ8arO8mi
VYhgGxM/r+y1mx/H+rMB282+dqGx587qBmIG81qQZTpvq8nWt8U4GrmfNZD8xNC3ecswlTq6mhRd
qTPz9pN5HPi32oQcUFMh4/lENBmZg7sb0+/QIIEDPFmy8RGTCR3nYeH7i0Q5u658sD2sihZ8IcxK
Y+zM3Qx5c3w02napVu46dZKlCBnnp5ykQD82jAfywVkWChph4tDCrIJPNJZ1UF0KMVw0tunFVHLU
W4vJ2l17kCsZdVecPt08mQ/wRxwS/iU5n4ry0gnuXXfiQACdlalaOtxRdkr1EDNzs3iOw4eRWF3W
6DB24TA+SIb7reLM9IxApbuJJPxeY941z7kF/R0WFaieWVwCQ/OpX5mOWWmrrjR5q8EOJVPMKSO/
kIXGSoFWr7NxkwR0wrJZFdgA+67eOSyzMn5xXCp/PTkLML9ODOrUkTPLrrloziKlPoXLqKseFTHM
MYDNUpNEMk5LMkYMuNuZZT7kwxEcwA5UGQ4C2EyVuyS4O0Y1uY4ESvZXm4+UzPEoYSJaBNxbDMhz
eQ4FCHJdajCX42Xjog1DDRWCDy3PjS1xDzse124k121inUwOgZzsteJYWsgLXWTui258HvT8mFEt
HprZ1Y2Qm3WNSlN2u6C/KE4iJNbTS6Xpx9aM1iKviGgVL0kD0ZT0exF+a+oqNqKntPPWImvXed2v
RE0vJB12JSevpE72eUqiKlW/CXzPc9vfRxHbenfIj6rdnRLu4zj6GbqLK8gKF7SxqxZCW86Uw6Ee
lmGAC6DINqqL1XfHyE4YTEHfGYx9mMUbxz3EDUVGeXj67XmBVK1W3bIjUtW5bxIG+Vh+jiFpCx5M
D8DOpzdwlYU6b6+464W5ldiW6565U5KfA8XaT8ZZHae1WZzG1ltQhTIHrrXtVQJaDfKLiazIc5OW
WeDjDEYEw6fsNuhT53axMiXrLgJ4pSd7Mj4ySoja3yzIHBaHX574C2JP1F/xxSHeVY432pdZEq2B
xTExeKYYXQGq6up7HB5wUhAH48nHJBZyDwehjPu7fPR56A3jsAq4BQJuo0jpVgbBCw0dLxzvpsjn
jc4dxWPKhfmcucGRVNjMEuxLwHFU+snlyaDzS5aXmBVsVHgRBD5FMxau+qkl2V5RXjoeiIlPcxG8
Ikx+0rdQKp2V1Oj3ISdRl85Lr5L2IlRTKy9s6hFCnjwJGFqwYmg8W5J8XYfVa21q6wzMlqZ3D27A
M92JWJS+yogemzx/VqkOi7JXrbjn/meatKsQtmemPIn0ux1tvm2GaBrtDSYgTIgJfqY/EH6ale7w
1BjOjNWb7l9/VkHFUnSHa8x4CmtmgeRmsgmOWuPCaj/t+E1mnwarVgsKMzxhKpzJkobBAutG61xr
9aFteaXqBWAtD2xOxA2GIEnv4cj76clvTcdeQflEMBJHst1rmh30xrrGwVvOLqdCZ1O8YuP5lJp3
x2qa0wW0vNtH0dgk25KVzvMEEczEhcPfHY/QlCqViE9A1p3NfXts7WQVucGKqgG6tOqDi0nVCjda
l/+4owPi2/usiZlEQ7w07OIySOQzXb/oFmyBHA6K7m9iK74wpMGLBcGjUbFKZdrnELSwOhg+5eXW
55FCK9Te0ZV5DUfLD4aF0jMtU3+sQVvFNs4xsJqJNR5awV3FrIlCSqKQdL8jSreKha8cWzeNICoF
lSVXZo+y6KkZkKX6aukUwMXVqjDLrcYg1aNAVaFZXgVna2KuyPRwrVBYOiqsM0y2lG83QPdKr2lk
0C2tkyhlbVPIZqUVXD0cxO6ILImZ3vUSztInV3tQGBbVMD4Hvz4qdbejs4apl7OU+Fo6FEQ9l8u4
+8xTueBWmPW0uvjwTepOLr0GpLMNJqCF0MVb2vU6Yz159Kl4icVXQoY7YYc7wNPt8rtGA2yhHYQB
5IqAt/nZddM9iM2sjld+Xy41z1gY3EYNdS4mIcEQo5oykvDDzFcisMv2QlsLcIKeRP13ztjSNqkw
s8tlT6YBeD4qRkJClLsqa19dJrpxzs5Ff6c3hfk/yw6ldnV0a4Q665sXM0jm3VAvGl9HQR3OUSH3
EcThnpvb7i+JQ/FNQxQ9SRAeXYdr51YymfWLYaZ2Jvtxa19DY6jsm4nHgKrUmW6HWwUTsj8y3/M3
phbvcGxTxGCGW7cvgMA7H56zjcrxJ5OAulTJ+5V0z1bRovuKbQwvJCG4O7jN2Su9Za+WmIfMDWvg
YoAk2dTW1mmUn8L11iXxv4QOYCb8q6BDo8s56pTj1iroZrPYJQ/5MtHrR6eYCh/sfqtxolTT4oZ1
GXfDvZHGxvU1gLNk3/r8bBTyaOnRbgBFGeAkD3mXOYzyyeEVh7VJy4kLYiAn3irS54nY5TXKR6k0
Kzz+ZyUH1ANk5r0Z45cmdQ+iUhAAQ0n0k/YQUh5hjQzqM0MmRZJpH3moMhLlcAAX1qJR1eSdMeTM
N7+r9rluMVjRdSN64wHjy1xU2nKAfhZ0DV212AXjj1ZPtwbSN8TXvc0j1OtcrCJPlYFpisu+ZDEY
qmzbZcYm6aCypPWhpz2s7eNDzrKWuClxV2xg6kkpEbnVc+/ESxKuu5QKaNexqXid/I0tGWxlo3KU
GqjwGZRznTRzKUyAA9GULVkoir1ltkwlivFutoAYGg94TtXce5NlZRwbTARDiU8t/SBEoc3/xoqU
Y5lT7Sj4Ml1XDQ3B6d+YnIQukW3+okj996//Q5HSHGgAgMbQo6hiBVX2L0WKPxLTXJbjnfO7f/mf
01fzH1NrK5g+UwOfCcjsn4qUMOHOThk4rE6aoxn/2fQVZ/cv01eTb920pdQtISzyeIhxf56+srwH
1KLp/SlIK/ZEwGJrM+3otCFpFYQRcgVkzyHcBOiyZlj7myIr12hUa610VhqI8YU5dO6C0wPBBIyZ
HFaan8QqgIf5ROpdd2UN3dWszF0blGcTtUJNOBa1TnwUBahA3x6DeZsyCXOCC4i5k9VkzZ2aY8wU
grlN1Nz0GLs/621dNtZbmVfHanR2nhMu46KcuwEZ5YjmiZUtQpQoSVu8NSu94qyNkUchXwzKKQGY
yLJ4bEusnYZ61sxg49mSWQ5CFJVP0sNZjPZWynxbD0xZTQMBQ9vWAXBpZ6hoZGJZyPF1ZlSPGV5C
WZp3SBVkoy5tP9QguYyoKrNcpTxEBu68gL+SauXKkQX4wRz1jYY+ZTVi5MwgB84MnUMZxJdH3zEe
NbL8epZzjgiKbCeqOJxI/rAsPdqJoFZmnLmovwlP2Yil0++8J+lScoNZJybdLSCGLVueZuySNMTo
luVPjFOCSc4zO0XLMvWdpuoao1JJU1lk/o1tFkjPhq07IDgInnIT4TX4Nzf6RA755Ub/71//x42O
vjzVZUjLUIVNBvbPbkYx1SXz335PoApe9A83I9KzxAPp6GjVlqqZPFj+y2aB9KwTxeCeFDyQcGn8
R6xCHiq/3ui/fOuTMv0nm0VuNFbTW1F9CYagmFkJLVpdzIm6y2isKGOwAnpAN6h9ziCHsNRTaWG7
A7IEeRpdb5m6DmqwpREnO3R+MVm76lOWBNxYFbs0JPT3Dlm3c6pXLRxPdU3JklkRcupEtx04gy2k
yTRyBD+yVNqKtZt7sDXklzsOnwSvIOIpwXtWZB+Uit2TQiAmVd1iiJoEfCtnfWklG85jRAriqNt4
RE1mjbAY6LI/dKp83HpSDEtf5zjkRTWFUZH+2LrVtxdiqJDZSg+ksbdDuR9i+HQAd6EzY1FiZyBe
g0TFOVbStdVLZKcCSsK3Dy7VBgI7oOl4KJFOQC3DBGuI0Nlzdr7LpC9tHCOcD/uSg+/E2oJZcSpj
uQyC/CSrjGIkYqszq2kGom80AHb0bAGAOGiYxZ2i38UVsGiRr03OUGPCuyLAf7h1uy1r+dEMPhTa
lKJZABkjuwbR5Pdetfe+l71p1vCi6pwuvNKcaphwdHhkyGTsEfSQp1L2D50Mqccq2K2rd9Vyn0L2
eHMDGT5t4hvlTu96432Xwt9JONBJYd4tGp1aYAtBVK0lTdZJmF/SGHIxIDdz0L/91tozPL1GXXPL
m+INvx0UvhZ5izP1wqw5CHXQuvuezZNPpYaotQMcyUvvOKfRNJYaCS9jUG/eoLYrR0sJapHQ6vvJ
IdGNDG81ctJJ+jAa8lhbaOtpJvYJn28oy6MD2YAUdfRTwD+sVOOtMqJNWNQPo9Lj04x/3/7E3SkT
5GdUgrOQ19AnLEbMpZ/fI7smzxat2GuesKLu9TbbeoaPZb5rl1qdUwRWMuFvIlouAYJnaxNE5kkf
FcHuXdc2gPHAmdhUByZByV/avkvXOlL94i+KmmmDR+lY6Uefke7d26FitF1gWopVmR+aRrwYsAiS
3HrPe+vSjeMxoQjQLcKzjMcY9cxAfPOckfrGmIQr44JWq4y9Gobg56Q/zv3exegXMxBthzc9Md+7
YnhRggQJ3BJyrcTZk1VOTBWnvNdaQxsHKaHBsR+zjJ4ciSyiDw2jEad86lz9lnVjxw2dUS4DZu+D
GChoRndfqaiiMovBShD/ySdp01HWvW0c4rFW+GoaHdTkodHDDwVKikrygjWexT7O+netojIiAHjT
dAP+6Nh4r82RCkX/2a7lS5868L578lOwWTvaZbBcjWNwUThjcls0Rz1prWONELXQwjpbNgOzINew
z15swnIfi2kd1L2baeE4jOUQ/4R5whPBwpXDhOysWOAUI4LcPMuICpVReS5TcXTtDGNSO0hAZiBC
YsfYyKbkYJymdxHh5w0tk+Ka1D9n47Q3ST+tkRFOUOLiqTXjVStTjDTxLvWtnVsF75ra3LDvPfEY
y2dBO1Ju0zTf/mA1UCqrDyNXAxKoVNNJZHtC3XPPUTmEVsZzZmcbo83OVgsTbZjmdA6e1xLMpdo3
b5JzcDnScVRkdMyM4XUMapNEBWxKvafvuSc3O63zmXPMbHNvtAzaCkZlsq05xMYgwQ2KhZtmZ9lE
hEqbdl+9nRmt8sCh6xZADa21hBfO7zo+nKHl8NA117aFs4MWAWUuBs1CoGV0vR81N9JVKQyo5Fwl
Rkypce6ZtLG2CmTachfSUgFMH5YpVNW4qV+UUpyq2N3VfXFwDWboOM0fQuYcEJJC3pjEEpyMvac8
crZJob+nuUToafUNGzbi9SroOfgtPookQVnuM2sVmfh6qjHYq2zfCsN54s8pQKpbHa9Vv03bZN/D
yQ08aghEUeFEcQjSh9Xw1AWiOpcJypxSWqtQMM33OlRfZ6HXvCN+TuBV1Gz/mpzuoioH0Scee9Ur
Vr2lToh7HGTV9NlCalM8jUVi5Aa1fdCogN1sAG82TWYzX1Zbs1P3dP29Dll2auzybubmiSIdYqSh
ApQ/eaTt7+Jm7iFXendtwsefsTTOkprLzvMCG/Yq6XncNeHQbzQ9umeFBvOpnaCnmLEnbF4VxPBk
MUa1PZ9zYTb7dEAxypxz2dA+E2NzsbXgyx/0RwB/V9FHj1mCUpoHVyXw36ORCWrAQKjIqBJ34RoN
QJ3QTC9WNb6UGd0usUK/IE2/RrBBfjspJOxHS1vGyvQFYBRUOwA4bLa3LCB8GBbKHeb8beghTKlg
FAvNw4OXq+85hmShaTs3QUphmT7wjBWzYqB5phXppfBLfW7+Jlur5kcMJTIPrLPWJkct4j0p/Pzd
TjR17ofjD4emjRZbtAe0GwWwMGH1cV4WMMWLkK0L+BgKDYU45NAyR795ciZ8Zv1blz1ETW1Ca6os
RrOwyLK5pYH3BSSILQbyjlX7h94O70FTt0wka2YCVRKAuWXIJ3pgV7XVn4uisdaB0KleF+qn3xPR
5yh/9IV1TRU4VmEbGYsugUUJh+DHDuxtko85VnwkEk9lKFXhima6YTCeZ4E224wgkhlbS1sPL51G
SU03VFMon0EWzUDCU19Yvwz2Rom5HS3zGGmUiuL5/nFGpHhH2YYy/a1c4LVUJkJYsFNkhk2ppgfN
081HQ4eOlVk8eioiDRQTYRar6ecatKRbKSrhCandcit6c6fjyRBTxCAwlnIXQfpUcy637i3PA/rP
3O5JM+xPEZRAGutmQi21OdVg7CSqXP/oGwX4GaOsPMZxE1VPdmifAYeS2xNAPtPW2NByH6wc3d6P
kf1Yj0gRbRmiTPvjgxtNzvYo/y5a1q08Kl40n7tezQFDdEbCTTzWL7nV1osEHBS4zFOF3VyvB0L2
pn9Qy5bwSOfzmYYOxgADMdS15VG22dUq3XqZBAXNJFAEIosDY6sWD5I5Bg5iNVl7mn3IdDaqVZhE
GNsjgdMLbnfXAqtOw8egtZR5mU0RBW5UPMgjAfEYS2QWV+68s9gt6qJAR0qNfeYg72mT/lT69kOu
FZ9NG4AHtgXrN4e9Rc4WZG13kTFvQ7NeZpmnLhthfg5qCAmm0qDq9rRkGk18BCezc1Bp51kRfpK/
37pawJTaPkTsGwQ4C5suN7+rM453RcyHUO90H/k76hMFvBg7A0O39I2WGC9clQFSnHnqS/OtLM0r
LVmAQwtlXWq9TaOUwTpdYk/O0ng4YpRYFbZ/i8IMoLdKQLn0Ee7gUUaKfo1ACKMk0g779xWFpKAQ
XmP3hDQiCZv9e5sSFiGklT+LQv/D1/9xVtTkPyCjgKTUNICPv536/rAp8Uf8gYYtn9jbb3H3fzny
gRhZHOclvqJfgvCWoxsSSv5/xeT/M5PSdB79xZH/p59cqlP67s9HRZwbXAey80/eM6s65dBYeFCW
c+RFMEXs4cdNoiyTGPzcptYh2izA95jNXDlHJ3vt6cMmVY7d0rtW6jZ+su+FYHI28678L2Ac7IoN
Xwp8fHb0vJX6RrYlIZHKLhgRCO/EqcpPlXuSPJa2xJrU+oPSkgf77m6BV4TD3uVoNUnfhGiUd6dc
NM3VMlfJuNRWTDF5hdxcej1lz/N+oSLwYueODn69LZlhuPTdLqFGh/eCsf8Xxxt3G98jbYMVu6OE
g7U72kJ7LuZNMe+WbTDDNLkwdgIQLnidAXf5D1FTjqSP5vnob60jyLJtslcO/tG8yIv/7fYAceHU
5YfxlQ2b6czMD8DdR9zaO5bA8kwefKNt4sfimN3881Wk24gY7Lt4VUEeLXS58K6QKygMF8aCsR7/
oK5bZM7qM0dv25s5FwZnyiPc+H4/tehVe0Me+g1gxxpCdb/OKW/DMHTlZXmPnU+7nLXumU9Iw62+
YJLjIALPCGHB7UOJXjK+WaEauTbgkTk0bP+OIx04of+RfnmEKA7mKgbUfIIElIMp/GHP8SbLRXJi
CX2zdvWB2rJFNs5zOiQPHfDJF+UEBTJ7593TyoXgqVXMIfha2roACP/T/aTblmjSTHv1TjU+N3+e
kKajRdxf9OVGdC/s5Kmj8ujgZVVmYpiuNcq6iccDKsQOBJJkPMspPsnCfU7Cs3Ivqk2ytfNdyFFU
OyqvWKCTauWyCyxOAQwDKoY8XuSZjvGmx3fhnqKTobxwCfON1dVmwIbN8UCMJy5QY5j+4bRu7Ow1
v1fO2btvXXHajOdjXG2HbM/1G7VydoyfVlVFvOo3//6wtNnvY7IwcfoPmPhBgKWL8J5eoN0Em/AO
0Xd2Vi0uU1Y93GZ+Fmz7hDH6snyqt7zrh+SaP8WX+EL6IzvVh/YQXoqIeyh+qp75ubmLuBKTjxZZ
BrjvpnduPWEVN2ITTX7M+m48ZSXGffiZt+HCbHcKWZlgQTkKV/usuQKNThAg2kV1x0hYczhjdzIj
0yH4YGHM3M3DZBfPrIV+S6xFMBxpkXdW3bXfBvvmGuzlSq60Q/nl7e1qYC67npqP78VVO4Chdua8
OImKDl//zuFDo0zVXJpy32mX2l4Y9oaJe7PFxIfHO0lWxVMH84J5KjfcWdlZr91Bp/BZ38kBY9aa
kr60uLDHcz8F5Q7v6Mm8qKEc9cOwjeV8B93IXo3V7F088zwo30N9nd1DtsnW0nwXNJwuCn1Bkzyh
OHaMnNBwrLEQGsWR37qfzbjCw6W/Vgsib/KBgkyK0bUfesMZlo71IVSwWa655cTc+8rRc515cSE8
014NY547c475z1JbJ0/te3WhvaF9s/MNLCjSkajeoeTQMDPKJRIa5qyKfOAS7WDcJ7dkfmlWa8Tu
RXR0t2rD36FiD9kPOZWem7An7Xh+uPO9K3jzQhUftPNGcWNx8C7ihz0qRzHQ0cqDsTJWpOqPbDiO
3Sa8hf2tpOcBIL7ngU8HXk7DB5lRr1uIcN0EV9j5CyVaw44lXEALEpavITzEUEblKiRExMyz5RJR
241hb21a3Sq0F5+Taf7u1B+TxQpYu6TaiveUzLHYDeql2fOEKrT5pu4e5J0du3tiu2e8GsYCjqeJ
2IedTbl6zaL9sO+TaR9tkJPjXFc2Fmkp1oG9T9ZZv1eH6hA9Ud4252+PDIj59S5z1qbFFWouI85b
0Wb84bvQbA7zc+/SL4Fd8MQveBUmv2HQz3Lx5MXIBXqP22/pcVmM5qonWcDu8Cz8DT+xRkSDcI+5
XgwwrBj4tSsvPA9hx/57rxZrZnk8Zw3zjUctPwljhmkHnkFz+f3//yy25anaMg/A1qaSc1U/uANn
Glvleaosl3BUwme/WfBXsafPbBaLH2Qy/UV/sd17ekvX8bfH/b/yr4W3juOXgSF/5y8jjnwZTcXE
Q/ITtgAx+ZZAb8DwfwFwSvaWHDE5CxrAE0rABRCQRY/PxlqJiKHprfIBYE4HmFn2JGIqBFbdgXea
63+oNigQK96qQ7ZVX43+xdYP2o4DPMHo5M2KlsP3gG4yRWLZwH7xa5WBJtakmREtDUY+cwXI4DdJ
uOqGBaJch49bP1/06gy7nRGuwypZAC1jMdKqPZ+r6zp82hZQipYSqxXfhZ6t+MhZmfxV9M3v+eQT
lpstDzRLHvjaKCBNVmJUYFbO3dl3/bJ+N6Otd/88HNRXP9riO+Kz90/wOmN141j7FulprcxDKKX9
AIcsv4Xmip4+nQtgyhejL/10LCnJgrKNPl3zayPGsrDiZVpm4z72mOkz5FrKu3f+TX1ctrW+cuBy
abWKT2229y7899Fmp811goVwbn82H2qJHXfHv/kz/quk5eMdpcgm1JbTHvYdPfXZnjgQ6nnO5Wyu
+EtYoECGKKRURjBeSFzrzF2wsHf+nXW+D/cZE30aKtyFkAf+VDeTWZk3BBIehHlh+TfyJRck4BfZ
o9eeRTfn66br06P2DpPvzFvx1JwhosziTfYY3ngRs93qYjPVCTvb1jgxlp7Ch7wSQeTw2z01L/Gx
+eDLk+FgGgsW63RbPdeHkYrrT0QOCS48NhGoD/ETHvTqWbyy/GQFTalz1m8bj9Job8HzOWfW0PDJ
XvN5skx5Vwip7DKu6Xba5ZnFU8kaxKmerx6aUzC1oa1gDfJv8AR5duW4jIDcQU0Kd3JH95or7z3Q
BMk7M/NqbqQF3G96aFhS+h8uXAdDuL0m47ZQV/LezahXXThbklLKhrfFsMmxHeNv7H5UHQWYPaM1
Lc4PrUFkbGHoUC/n1t+b6UF3ljClCWCDodS/H3dPRVl/PdkwRfv16/842ejUcgmiF7bKvItAMYem
P042/BExC8lY21QtcKwMyP41BZtSGZBfAX2Rftb/Ne421H+QvOB7NBmgGTov8B+dbaZD21+ONn/9
1uWv4+4iwbAT5Vp9SXJm1xiaVDfiearQE521SbOTtlKJDU2PGVPgTnN+Ai9VSviQJvJ3Ki+KQpTW
rMefhLnVQ61Rssi3zi59fMxL9UoRwUtmNJxonOhm+KODvqxmC1U0X20vv4YciKvl5ldom+1CS2wg
VZ5zyXuqg+Mk85a5qz9UtXzLfHb5Xf3CcHyc62SR0tjaWa6zj6R1LCmcCj3bmyQB2oNIquV0SC7y
PrwGdfXM9NPbUEzVUEuNjaisWYPM0d16bdQZt1oM0TbXEyJhnVFS8JOHbMro8YyIE8hnM2133pAu
YIsc0hTgDwencBwvaklxiT5855AYlmXcvshqKvq07ONY6MRX8/gs7RJR1kaJz4mS0KXSpgpbdbIu
oeAedJTmVNbxvsIg7jY8NI3m7JRiKxNiulQdJjNhuHunCHcx3qS2b3etGrAahCxyDsac3nQPzPpP
XQYPKczOtJ1vfbO4RLVKvKo7iL7fMlY/ZnW65TT/0JftlvTGPsxxmOaOdqV40WdZzE6dkz06jbUz
4+azLsqTmTbwayt+RraqvmSLH/30TrRDMP1ywujq8rSP7AI6qduxtkUY9NVUPyT8diWLsV1ZPU9p
YN47YSeXLiCb0MYh+WkLaT5Nn3Q/wb3JtZTHTAQlHm+1ka9maWIwtNNdblsPo8QZqbDZVjt1G3Jc
CXDeZYx8/GaaRjBVuboixsBXsyi82krnjU9NbJnziCTJ31eiMQ1DGvh1GFzirgEl9P8Z55u/SDT/
w9f/6UHGw0gXDsYg7hjY0H9+kBnM6gmEWOrvJYL/fJCp/zDQjBxHoOswff0znEiFfqjiOeAlHbiF
/NH//T+f/f/2vrNLFtPCmla//P5/pU1yyYK0pktQTD/aLw+yv/7ok4bzp3F+7CW96McxuVj5yWVe
Vsicqwk7JLXvTZSuhAVcxIZj50g6hah9HmgpTyGLlSaJW31puOAztRc1+wx87TL0PdI7HHengxIb
27cssW6SAlXe9K2Mig+893M+h++cRVhqELqGjxKdXeCxFn3+EoH1TwwgxIlk4mo/NLQrh3b0FUKC
JBmin3Lae41yPHkVzX9uom/asTqjZAZroURbJaEuvmqfHLXYWWYczaSwkYyMO0kwvMqlS4yKWoUI
WVdU9pPlKpeQARH2Xpzmvs0hpexXDZmY1ieoE4NSrYIHzR7ehoLIsg6YPSXw1gbeyU67k271lO0M
12ocNpEzrF3vW1TRXQ/zg+J1nEaMDaEZbjXis13CnsbcQeRfdxNQWjz6HlKROLWE5QQxG2egHSAd
GBXIx05P+clNHE/9S8IuD8LGUilcAjTlAmw3o5nsfcRiZGTxGmTuslJ9ohlDudcYF1cJ2F2aZKV8
NCXEJGckH8V+3A3XARtbszPusVuuDcu5DnAxuG7YHzU6fXyfRQCRRYibMmJziB98jViy5R9Fq6xl
4NE2mVFWz9HcMV+k/9rSbxjCTrTMd98mpq/GZyNs1n1CEbbuU517q/nlgP8jYa0DJPD/uDuP5sat
dYv+lzeHCzkM3oQAMylSEkmFCaoVGjmHA+DXvwX7dru7fcuvPHXdaKspUyKA84W919aNRyuTkDxP
lOj5W69MzypiU9V+bfNdwAUSJxPNEVH21UtfYXlxiAwAVRPAJ/JV082K7BwpcAyYjeiaj5kjGlY1
1WyLCcQSFmVxcx/WlNq4UrTq0KPx73IaqpqpF11EYr7nDra86mJRvhmhsuBgdjvzFjPaIhPJQ9++
LnsbEXHxMGIjq/FmYFfeDyQsIx1YGF3xpJEJ5ltEqTwndn3Qm/auU54GGqugVFek9177bCAG9lkS
Fzm/8BtYturFj827GsuZxEFeK7vKoJOJ8mUDBEht2fDnmPnpmVKGKcH4oTDc1/NLHAb71OJ6ISNr
jKlQVXVtANxjXIHm0vXVytMUGEPKW0bqXyhz73ZsghhCxoXu2WAIRcJEk24SNbolvYYlGEm0/Fp7
N+TNEjTQsgLWS0tbWuQShOkeMronKWReWQ8NeTlTBRmgfOI+chMBLNv4tMx6ZyX9RpPDRdesSbtc
R/ZLTQlQt82Sp9MKoP8hRNceTZuBIVmms9+Z+m1G6I0YWdYGYItYbzg953sx3emhcRQ6qTs+l387
kD3GyjSQE08D+qzULBFq61gATSkwKoxYoOPiTeKZkKssfpDCZ8NnbmPVSx2Wuq9ynK5TZDT/4oMM
HagODM/Angz8R6U2/htdmu7MI/sfdw3GX1///SBTf0N2NvN9bAVcukkt/70ih7KH7My0ZgbfH3FU
35YN9m8cYABxKb0p2BWdOvo/ujTNoiKfJWum4egqqVr/SJf2u3T254Ps57euzbq1Hw4yX7PamhQ7
5eSEh+QBjT39NpxZfWUV25i5cHOXPU+MaT3rWG7yN8YQFd7WBX+OsQGiSUrIzFU2+UXTXBB8jHxz
pj7PwHlqHtQPrC/H4SXOL0a5mXRXM5Z6xmbvLv9g7xDl+8nfYS5kJRDl66YK8Gy8jsxSteSqeETU
RHcKOS1y6DKwPow7UqKA2kMoWDUuOGk2ZEjCkIDcwcGNx2OCVIAtue0RV3hsndNUbyZsK8YCQRRv
bI7NRsayHLANrYXBAneRnoJdeEqu/d736iee/nd9fCEkEB9S42636ZuFIeWBfzRmyH10NREG9asC
1Fm717QvTcZPmSssPVfZEVtJ8Gk80HxA/peuGvCdC7qP8c55SpY1iV2KS4Zkr1YP2JDY9d7aLbrS
laqvfJDG78OKidGSVaprbNJV3p+JNleilfLEX6xMN9ow99eaDdYcO3gOX4I9O+OVtk8fVd6Nf0m/
ImBZdGd2w0wqxarxxmqr3YuVs/afnTUmDJeH8rLdmy8myJal9qrc5zd4iOENnSpuVrGQbuWyXUr3
oD9QKq0Z7nHewqDVu411NTjVHbcI8rOWbscMp9U2b/hVmiZivkShUgk3/HcaR146bEW0rG/kncFT
LveQ3RP1TsuIwUU4CHQZdtTRByeirqCFgJgAdeJmHmFaR57IbIhuUeW1ax7OEGjzY1PtpHGX4UIt
NjlWaBnbGIGmpce/RfTSZBcRvA7ofGkItbw4t8reZAjerf69jzPKM1tHJI2cnEw9evu/fZyp5KX8
/Dj7L6//9jhTdMigmiVDd/gdIv7DgGH+EiJ2k5qcNenvCtxvjzPtN53wv3nYgSdDY/H65+OMLym8
W+fPscQvdfjf1eX2ryrb3985mAhLVWQeqr/OF+o4j1i05/1R1fczJbursqW4B3gFM0oyNqAlwQKr
+dP4OzcK0yxlLcToubjdh90yC0iT8/BxjQtNWB45tXTKqFtGIATQfJmoogJkzylcKgDDwqayGN4w
2kfhJrd22bWLzwze++5s0WjORtVlSM/beaY4pmgqxUrFHXWKRjdiXtZzSrv8QwufGmONp4ZA6Tj9
5OIX3aOSoxyCGzUoKPO5+sleYOxGHpIDAoH/OFrjykjQwRvAQqqC67/3aud6Y2OvGpyjCoei8fei
clM2+QM/Hd5/ff23q11VaCjpKGW4gH/gR/48vPmSygnMF2VmZw5L+m/jNBn3iGLPzD/jL9O0WUxu
WTY3pqKZ1j/CmajyLAT4o1ndfvzv/6A2+OWd/yIUiLEip2NqWycLVwdebnJLXPxlOLBLsvcoG29s
cDHyVl/N43hvXs2jg0SgwP26qD/6s/kZPxNuxDYdBiljZ0I2DlXPatBVn/1H59W5psRFQJpflhDI
QJXISxsYG+SP9tzuLQAiCJgeo/v00WoIVdw0ybqYkIstem1pgHtaNix4DjactgcDHRZxM9ec1Xl8
4aaQmKcjKeB5fmK9eYgeMjYvoas9I9Fii3KRns1dfOm+Ku8OcDrNHbPlfEK+oWz2srV1p26DQ3DA
eb8vpIXudV5wCe/EMzeJdZSu8qN1BUUxEUb3RIPC+WYymb+gHKcgl25sm53cE8qiepeuEXoCcB2A
uAVyR3fGjDP6Vqj9Tc+4l472SfWPbbJJ5LP8bN2X00Z/NI5hvMFtA+48fKtYZ0lbhNQPxXMeuoWz
0JXD/H/e9Yt2lwLzYmAF+kO9KumxflLP9oV2zgepAD92z6IyYlYPL/cVbdF2eqgh1FmPJMIser24
KGzoSWhY9MiIYcsZbeq1BJYLiaQ4iz1dQ9hP9iD3bE8VqOl4hv7NZTyDcZxc3Bgz3kj5+zIes5XB
8fHzk+Avr//+JOCckk15VnP/kXbxQxmv/UbkmKJosD2ZS80ekm9PAjwknMKqTPsG32ienn8r4+fB
OlI+A7arAs7TAJX0D849nnd/eRSoHPWco7KsM8b/NfysgIbcNf1Unyv9uRAgByou4xFncj8+tAPq
8B7ztl5OT1jOt5KM+STPXqsqO8gtWo0au1Z+6skpAPqImG+BiWdrJ+M2MSi2U3y3nU4EOplZSf46
lC06+Yl1W7aO2E7biAsadKtjiPobN8FRSOahGgEEYCgW6BRKs76N1UcoJaSnRSDwbBnHQPcWZAk5
4f4yaN81Uj2ZCbtdY+9gXPwelOlJhAN0ov1ou/ios11u8+xLqjWPDiIDre92XSoR92rc9fC8AmU3
NLQgJorQJFj2PAAny3jvLbERsrbE9uCqEGUE0x7sre9ipIrsmo0a+Z92HH018RZXDiFmYXuoe2sT
6OTpVq1zySpxb5JDpEeC+Ur02bTdSa38L0SpAMUovVBFJDjr+3TnSa6hR6rNW46itjUIuFRA7qQB
Mut6U+TTm5bkkKITaKME3vdBfu0dJi0aCwDsQF9ynkJDRaLJWI0odapLoLEO9ckTz7vzQCZR6ScH
yX9TdZQytk6qvbAZffDQKuOSPDHetMaonrCduikOTZChYXHCMzqZK9DN3NeWttTtmYQeJUd97QM8
2jWAf4kksAkJIsFxRjwvOfy1ZoJX5c/mardK5Am1wmiyyrU2VlmsOj09kLq5dQBONCPhoxYhkGwd
lUWik48ubVN4GClDorTT1wQ9eQn60bg5VAPSKMU+y8awrwxOEkuCLpujTw0BZFbPVhW6zigtZrqE
ROASfemqQTmqz+dGet8TjCsafMsAsLRmWBg5FlqIDHiDVvirNyXpdM1wh0LZxT7DDJWokQQCUv0h
kEpnJJML0S1TZJUx47kpgHOJMKlFe68W3dbQRhDlJIEK4nrl2JN58IMM1Qj1C5KXVGLLASOngyxq
h1/M4b6m0ZS7apWGGaQe1hZ1s2x6H1JQSxX3kSOf0qKWv509ttKl0Q03EJuhh9vO95B02Q30W1IT
V4rMuvHFLrTUUzhMrmmTAkoMsF1Tk2bgiqZia+QkOmOUbBN93aQIWhBH2d3gmc67wepLNbNbTzpc
aIOq8O8lVt69GT1yDaLFSsnktdlu4UzPH0Wc31WN/eTQEGNwx/wDhJZWLxL2sbKPgfgIUVcnWQOy
r14240fMYWO0NYv0cFn3AVbN0JXmj8XQXx0Fx5ryPlNblIhZbkGg2YjKR4OQAE9mkj7CuL4J8arH
Yu8XG03NdhMLYUdEAGDPKpxZCeoNeICt1DBLkJy7GuiK6bOGNpnGqR9KpGEYBdarUatwS/jY5u1+
Qo1TNPpd2nBj1r2schXU4zYLtIzTMQKFQ1IrkBtRFhCUTHZjSU3EoQQWN8jvEApTTAwc/QWiA3z7
KlUGHBdtyj0/QSVsWgRw06U29f1Ijlc2QeFgA6QEhCACo3CAK8jo7mTfcjO07GkbkrOoLZoRLmWD
Q0yGujuVXhwQ+9sUKxKDm+pUx2Il5wZhvILL3qLcmFaZVu67yLnvI3brdrVuhn6LL+IppubXYYBI
TotABk2n2j2Dbl+GxrBxalBuMbq6mUKVrsxUkLtSPfaaeVG1ei0N1Da4a9UpetX84oERPTy0cOkz
1daynNEKacjZvg0+YZJ7dZEi2Xnvkm4GeUL+yQ+Byrw71lbcDW4c5htM7EBBquhcBQNj/ParwIqi
CJMJA6svA4ZWoZI+DWy4NOW1xv/2BnId+JdK1YEfss9aRM6faWxLnf68bbtHJ0XizYf+aMpDsAjt
ERVjfffv7V2gK1I6zD2EPA8H9b8fPGqY0n+uWP7L679VLLOSmQwx1l0GWyLtxw0aeV9UMqgEMMv+
0YZ8q1g08zeN/pw1mW3byh8qgW+DRxPn++yWt2njeaH5j5oXhzf+U+/CO593dSSO4QamvZoXbD/O
HStDSJMPUA0rUwnOJ75hwuzyBad4/pJWPp31hLpe10C+9nbk77LSiF4DH0miMt6rolwOU3mXScQF
SsbCMck3bRjBsw4mDGOhNzjZOUsbzImKAtupuCTDgDAo2ETIz6DkMZYEdwsfaFDM9egkW1OqD2Gg
rYj0MYdxqeE8AzTRv41xOh0HMDhqdXMKDpCmQTJbJIN2xDxUHILuJRfxaWK3jFHzGtX9CmjXGhkU
oMSApV+9VgErbhOwU9hE8DesVKvTVnFj3OdDQHCOqk9rSam7TZR9jE7j1o72GUUJ0rvu3DfEac2E
9VHe2np0iiyWILI2bOXe9tKJBJ5ZijY2u26oPqsk3rAUhb/WoF3CerOYvRcKzlGSIwsZhVv5FPli
Lev9RgTpEhIcaHJ11WI70EergWI0YJbCUDQ940WATUEE9vLfe3fiEXCwhRNRDCqVAQNF99+sBXiQ
/TpZ+Ovrv9+dzm/WfOPjgedz/ykVQJV/487EZMLqW4Y/wdL82xzNYljGzl1mcmDKlq7ypW93p/Ub
+wJmbAqpADQ21j9aCzA7+eX2/PVH5yf78faUB0n3Q3UKyHWUu7vBACY+lTsjViixmH2P8hrQ1bEC
PeZqdrt3mHkrhnQOOFTrLF13FFaYgykvQwQW2i6K23XcTyfddjxpBM4WX6KSrNOkWGtWt06qes1Z
wUIqBtMv3fXlc+MMW0e6j5sUVTkTNBsyhhMDcCJFWE/dYqy3NapKPIIvKiF1sFe0IfrSt5CaSuWM
zdGLVfj0Lfcq+TmP3aSQj9btDHLew3pWNcfTG9ZMMjwcZKpm8WA7jCX6YVpivXdrky1FeMN/hnIA
UWe7GPKz0+t4m974c0tV+RqnzwPwZBVgjqivlo2uHIKx6OBnk802sHytIeMoCSk24acdtG4po/dt
KK35IZUogPpHXGAIHZVe7QFa7LYz8o2TdXcZSsSmIkNLxRuouJKJujmhpnHK7Cls4pVJmAzsno2V
9esxn9YECT04oQpmPOlhGlUXWVN3k8DjbVVnE6NGmqCKnU35VRnfFD24iex9IAsIOQ4yUEk5y2TA
NiH0HIScspxf6xBQY6CzkvySYoo1EwJCLINognrpmJVXY+Icu4Yy9EvaokLgFygRihQoxJ3Yt17X
kEheLJHTdShLQ7miVXLj4hj48jaPQTO30sEJTuS1mpgKRZjC++mBpaKTp3UzhmgdiPYC9UMUJVbU
7MBh5SqDuk0U+V6OyTYjWa6D2mcP/aKRT31AqlDBdjPqDiTbbmUe345Uvtj4oHMz4vs4AxFNofEY
zTIiyiy+BXv9yRxjMENyx6Z63t4fMAg6umvnMQ/lUuwb7b3WvyRW5cnRdZY9sbIaJGNZSNRnRPfU
CDH0EfdXkR19TM2j/6HEp8ImodX3IeadNXzBPZJRG5MN4ALCjeE6eKjd2EKPQAOVbWmDm2yKjd+0
pzK0rqxS3FxL94YPXQu74KIrxmM6seNAxU5EC8DssbmMTfdkxwmRrayWu40JDLLrsbUg2E0b41aA
xq2M0U3Vdycm+bXN18YQHCRl7adc+OAa9RKrpD1tE1M6mNBvISFCetMxqRl3eoDL3Yg8WRiLIOQw
wwhSFDX5wWjg7ZtK9FLVafdMOzaOUj+q5lUeHZrTbmubzkK0oWco5cPEAIxpySIQ6lIu/MrD0bdx
mMJXsbzJw2Bl8cWRUzxxBq/urE0clhTtOJxTg4gMaaNa0Tq2ZTdrqkWL9U5mRzhqEDDp6sZeYHcA
upRIRF1bG7XN3Km/k9OHYrQZpxE2qc/Jz1gPgLBO5loUOKB14iFzTXH5NU/Ba90xWY+AAQbKSbXw
X+QA7JqWlF0DxO1hoKWXseFoWC3S0pP7h2Dw4ReamOK5AnR5k1FHIISx9DcdWoHcgsOMm0U/M5Od
fFfFyZ6srLVh9zsTfYoh6pUSY2oaYNI2iNu0cdONxaoYc9dX+rWUiH2gStDokMkKlqRETOKcHeJk
rWb1LrX4VY4zFwDYZNevdDl7CQZ51arhfZamOzV9NVlitPadFdSA7+OlY00zLGKtQqC26q9inG5K
RHfKl2S8PDKeEGl6hEeMsACWPCOEMjR2CPrGuEI3HYCFK1cDiLihVbaUXR9d7O+qZljJxGXXw5FF
5mIaDPLUgGirEs+cmyoVZFXEiE6ilUFHRBw6rE8Jn0wYuPqAoMU2vArElhTzCclYqCxv8sO7Zp5S
W+KxZvDky4Qd19Hah++OtgKm/kDnwHCiwA9XOlzyRDeQtGqVNgECNpJm5aSH7Vc0VlwK2EMCpVzq
k4L0iUl2JyPuiC41VuhxGo7S7JwI4L9VL3mDrWEiz4mEEhrihzh46NRqmcXhNkl6L2pek4DAa79w
oyF3hxyjd1suEmD8oBdloKOitpF34DebdmXGWra9K6MABiX7Ty1bIPeCcl1shEC/ro8bWXuIej5l
4hnmNDqrqF2mLt4EVzKf4pdEzW3IQqgo8WsDv16CBXZLW9mLhn6wLMJz4JPnYPi7aNJ3TWwcswGU
LM+Cd60nPaJXwB+EWwv96iuAQt+N4G84GrUwu7xNI/v9toDDxoPcv/eHGItFhK+sjj6VoD/6U/5M
FZSscyZMhG7ws8oQzaYyQNlvtl+kmL8tQmc69pW1sXM04AkqyRZpe1Dcmwacf4nPFVuMKr4WhX5J
ORqljCmVBJJ/hF9Iyh283Za9APzppFgWZLn24gXrvGuM9ls9zhxXZ+fAoOzjjClcwDHU+S+G6GBC
Vg2RQkF9kEPNK9XJcyJc+TlwY88pHH4rsKdjfc6X5sDpBrrzVOeKHkPuxKIbn0WX/7u15rOmhX+x
D2Yt+/erYGpddki/jMR/ff23EhbiEt7ZuX/8g5D2o6yFyEhD13TDQoL+Z/0KUwntHNoVm2r6P4qX
/9SvfIkUSkQvVMV/fL9/Mg63/7oZU39628zkfypfGy4NIDDluVBeC8HyB2bZelK58wJxtkf4GnK5
jhg5dr6zTC1KHKnf5Nqs6W638NggCPdrS0UIQzSfaW8DDHE9Bg1B0dqZCM6rgakqQyRHgC98UXh8
Dnq+1gBodJLEZIcnoaAhHOp1HTWzcg0nXX8H0uYjSNWjogVfCepYdBKgToyEaJfjGHywAh50DgBR
sb5VsDR39SgtzUw+5uA1EUG6PX2dTI0wcTQF9VUwTkyDG78KaCTlRa5ZDqebtsieIK24dU4+FMen
EzY7Kam8YDAekIB/hkG0Bl26igPxJovPTIjjVESftfIc+s0aLOh7G+QvVjTuHSb0CoILvQCYb0Tr
KkVQogC50ElCmvR1aCevcZ5cxi571NueMn/wBqtfBrMMaLzDfe+7oyziGQfKZ1BYCGGYHhWYa6LY
KwJc+IERPjR686YEwzo3EJfiwURemI7I97AsnPpR3NLR3NVdfOFBuNG1fg4mWCo+tquhOcUtDAv8
pqLqyZCi/BLFFmQKwkPNy9P+IcmwynAxuipLt148jxUftIybrY2JbOgP/qSwPk+f4p5o4XA/RPG7
jcWmVQh9YJAphTnk1uZzKopFSkMdwNaUCqZcSn9LcMSRNrqRJbeMFexqCX4dPftik6BYteZR0yg0
k87ZRhHy3Tzi0USY4mMjgY3VMBYaNbDRgsgJZqupcgNpTAa48cKa2+sd6SCF8qbOsCYW9uhlcsAl
8sryhwMYfXqVXvpOcCgV6264GtiqoinYWoh5/ZoQRL3EE+rQ68TdIyOUk0H2tdJD2qGY64g5SNpr
NKbbEKNrE18V5S3vOaQMEKpq0SxHfGbd9GzWmkVhJx9UDMtVnCFDNVCxyjgBfdsz4VaaekN2KSTL
ysKRNQxveqNcYx0sngnwsgB8WdUx95CzNQinKqBRMHJadDRrY3WmsYR4Ubo2GE0DBzQ3jetzDsZw
L2pwmyPYTbU8+UA46+pOROhOs/u+ig7EwnQF5CVq2g57MzfZIQXkGdjqZgDsWQ0MhQF9gn1cyIWq
L4IY/lWRwbd+m0ChxqBCTf523VOaghD1B85DLHtxZZMHsMsp04cO/Wl/a0smJ6g8urch+1p0wdq3
FP5qWpTKm8ATQZvENH/cmwz4S2kOB7JcfaabZsI+9FP6BMXnS1DBP9UFIFSI1nUp1jn0+SYJGTSR
1yX0Q9CwCamZnibomVXM1wyxlmMX7o1EvZQTkDMtqB6khLV380Gvt5ZgwyYwdZ1pXGeptaon9aUK
ck8fsifkjcuow/4fG1fdJ+AejHcm3LR9z0pQ8hbjV4NfBaJYVN5CvcrwcjRjVY3yhXDS04gS3FCO
ThLA47GWVpCuZ4FuKkPJjQxEXvcZzyhKKZ3ex5TetM55FJNyU7rwzgzRFAeYcLU5IkB/DJC2tbb/
RlnL+Co5sZ10mUWfGmmCkdjhnK+gTlnHSSMwakBJJz8opF3iEToVmkxNWuB8baYPymuvp5L1JTqF
ojlayOxLZGdVZnkhyXy68qmAtKxawW1R0ZQ63hRtUobo+Qw0Sx9RkQMMws87NXCH9lLILCIbdxLA
u7lD7kL5YIAFb8aIOkcFLiJSBRz7yLuEAdV9qesvXSOAYH3GGTsa5UFQnTeauS+7d1xeq8Kgshor
V+/Isq5fM2bduo890Yy8rkNbmIuHIs/2YYMtuKnDh1EJLw7Ccs8qO0qbe7l5rqAtW2l1UScgdMM4
f0N7QCZYay+9hMkV8M2DbYClMZyR5jD1wgmOi40sUcnMtdmoKz8fVmM3uyjzUx6ZW4PHXTflbhih
X7JyE4NVtqxS6xxZ+kPfMZ7IY3+uHFepNn/u5dkIM6jU5XoEFqiLcK0TnS6jiErAS9nQA3ScyoLL
U0ExYtXAoVvS6LEDtuLoRw8KmzcDVqEJQOtfPDHU1Vn0w3RcnwVy/4+1z5RV5m6/llu/vP6HcgvL
i/rdv0LJ873i0n5TDKCX+L2YqWP7+z4x/L3iQrDATFA150rtBwUC4oRZmfCDWeYflFymOk8EfxYj
/fyj/+KIseOQ7Bh7qs41jrjBySmj2o9kKHc1gwbFaFYlT8w4sY/2BOdaJnvIZNad4LAujHs99Y8K
OKhaD/eTuHaqfZ58jlQ08dtQlzD3VV6YlCd1GFe50Qh3grjABiCAVsDjvK7Ei1IqbLEAWcYdwCKL
p0HTDNDMSYasIxz2rTTeD4ZyCKKa9ATWnkF438YpbYXuSeFbSCJKjxGgT5NtWOBL155JpVuX5niS
8tfUmeChNCvTit7VoFv5PKg0g2MBxw+ygQD5lGAC09Rg6QUUsWK2UsiExzmHCFlfT9haEsUnVh10
Ljbftf4KvNH163cnO+Xxi10FWPuHFyM3to3yVhAaIZMl4hvtLm/GpZWwWp9uFCXgN0lcqtEQyA7C
IL5VOOK70+86lmtoJIBmbyW0unl9bmq86GEG9BpvW3gpDATICitxKkJLLU5WIG2yEWSRjjsepYZZ
CJgNwOPgQUqIRSzSRyqAU1FKHmKH6kqBaoXWqepvTpIsm7Bch3VHAUeueJwLgkHhz7noRmdgKAZ0
kb/2YgxX8sQTK7S3bessMyN+tNrhacZttSQGAOejRmbyY5IIUliQ1ErzSTWmO2uqWJiUqzQf4UbR
bdNPhx26SQaA0VEjOdJ6N2VQo4AhCVjGLnpQ9OyqiXJd88kHvnHys3Ddgdiaym2jBzt1JKq1OEfQ
Es2Ze2xhWYkJqSBTjmumTLF9pF8jDCIqoTq6QNGeW/cKJUKCXhlAk0cY0UeSDV4Q6ix34/EUlhTE
8oMTZWSNtAADOMrk4ijApmIW3Ot1+xLZKZV2dFUH8RqO4aEomOJO2arh558gJKjpUqlV0A7jRrPK
F780bz0c4zi5tzAMFeMMFTlGIndt6QhBfRw/KV5c5oCew/S2icHX916Mnhze4UqGZwim3cN2g+hv
lUGxjMcPnTmNzt1EjGTBqz6cqeA6N7tlLfefBFasK6M5pEzU7SB4SDMCJnUmVkMCSsa8CXlamaP0
UvgTgzjmX7K0t52cvRAcLYvRRDj1R9a5AAwDSiAFhCW1XpsxVawNZBeWv4uhp7pKhW698VUaKGEx
FzDURzs0GTZkjMxkYadgasDMBHpMfgGZjCZ69bE6lNXkpWDaawPOaaIvSvlZko/8hjZO1y5mP5OG
4KIO7ofkXFiQFpJuYdCuDMC1Ri2n2bgL9WZppTcQ7tDCKE/UepkYipeF4sEMxcmsoLZlbAIrtUUl
QR5baUGgMAsQEXp9Y+6D2r/Efmc+tBkZL7EC8D/U5EWk30pVXjS5/DB1BR422ETRm6a9VG38ytbR
8zMbdZ5MIhoQMwkJrwOFOkFOybm5STioiyQHa5PtzESloDbui7o62qnKI1Dw9qRtLrr3WMYVQRHT
drcME75Tt16InKYHACBBqR1RBRk5ycZ84sQQMXzlZyaAVxC6YNZXZ9C9oLgmQG4HYDTd9NH58bMF
l7EEFDDAwu1ay5uXnUVgv2V9dJTbDtA+7ac2c3Mjoq2UqlhXRLMLRXEbyLoDXa2Sl6tuYrkhMZ/N
E/SK0rQdAcMldXnSTf8x60cut2wTWjJYovqxzpu9LE1e06LRKPgBWtZtfBbwX6Ra2BAVy/I5ss3w
s0oNIKbxImzHRY7iaGi/aM5zhBSjSV9k8WRyn+LJJc1N4PvgQazjp4q0AjYTtG8ArDW3ujBvpt0u
Ye8vE/sUEBki6e19SFpYTQqCEXf3clgeTKEe1N5ZOqlB8IZ2LIAUSxlIBJAqlX5KAOr5eUPTAjSP
jossAExeYqMixVGIhhABmte57pSMUiHStdzRcrODhoScDMVrM7RbtBW7NG+O4Ni3esKsNw7eLU4f
U7VOY65SPfGbF841MtnplLHnF9JTrdePEgCIcExei6A6DToBZRGUJn5XZvTUQuGZHHUVmILh9ozs
A3kRocRlzWBr7VtVtoekSN1IGUnKTh7neQGF/KoITeaTs9GmhViXMNw1t21SHgMjOQ3tR2a1m5ao
7gAPZ1tai9xJD/SG3NbELjNKJNuBZ7++IW546WtvI7ItMuT2gZEfOG1fnJiJZUYkIvdvAj5EKxjQ
yc0+4Lq35U+T0NfefJm6eW0VLyFEMuNs2Mo0+5iEMN0M2Or025jy2K4/VCs8jg39pWF7caQcR8f8
2raCUFcNWklrHdNQdcuOhg8dJO1W9RTr8X2kO1uLnZjExBYkAFkS46FNm3ccqXt/IjcFiP4qYLQ5
CWlbW4hw9Rz1TMB2LSUVZdg1ekuFXrAqMDw9tnk0XUphI7bt9uxcl1ExG29LpAjPFnGjuU3Qj7pg
E+vV1ejK6tHQkzUA5eUY3FK1WYbRV5y1botuuSzVpam+1G3mBaqx8sdrSmUzpiHLRLAvpAtVJhgV
iXl0gMGAaC3nfur8dQoiJaP5svAFj41BoCTP+VFszY5zKyt3orM8RuwgPZiyM9qKmU1ZtbFxUEwM
g7RSmCOY6lUncHm0HUCWNAOkOf2Li3OHeaWDNl9hLkk1/P+IbXSVff9PxflfX/+9OJd/MzDrOQh5
5738XGZ/L87l30ykxihtZo0wfoHvxfmcJUGTgKLYxrDOePbP4pwvyQ4gYxmDIGLm2cn+D4pz/Aq/
Fuc/vfXfDTg/zkP7bhQDd6N+p1B/c4OHFI/DuViGB/VWX/gLIAdufC5sLudT+dF+wGPq1K3lNqhg
SlbZH0LiNLo27NDsL+xfiHpgEaBkG3aU9IMtEDse617FAbGu+3063IEQ0nP+FOCnetftqLg5mZI9
31XV1hOg1SWBiAFGrQ08XoNI8x4atrWGnYouXpwzqBGoLIfpRYj1UNPXgpFz8x0J4gI3IWxjZnX3
OUGW4wb0nrZWnY36qlReeohwOOBJ306nWuzGwmtep3diq6bwprSez5Sy2ybddo6CZj+BOfZffEfQ
rlrwEEghURjJO/R0fyNwQdz+X7YDv7z++x3BdsA0IH1wBf/HDfb9jiCqQSF32LQ0w/4jk+VPwbyO
4YYEM9vWCP0lXeWbwIVOVkUlB6AGIISGW0z7J3fE78q6v7SrP771eYPwg/4sgCdaafizzz0ho22b
gQRrwrPUO+ihG3ld5fWykI2zFQaXZrpDur0JO5+kgcBaEHR79SfaT5/OQHeI3hIooEfCTsvWGxRK
Z3WEDWbtldw6p0N3FJO2qtQ8WlkJ+QcsvpPcfNVEdmWrf0lIIlYbxs0yE04n9WG+kDcJUzsqyWCs
pfuOe42Dd8FkvMud7TTGZw0pTYeJHYw7R6tlnmM/32YhQV5GzWkhBdHVMar3vGB6HHGWdtqroYGX
S+jFGNl59v9xd167jSPYun4iDpjDLaOiJVlyvCGcijlnPv351JM6HOzB3A7sNtpVpSyRa/1RiNlb
EBaLqRUkfeZFZuElVsNijP2tj84ap6Es5VNnVF44ImNPjI12Lz6s9djpGolSTWUrGa03TSI7n/Sx
kmlFAO5+EqqnfhahiMX5OkY8OYlBlANOoVIfLnUxfYdK6AwFFV5JctIicUsV2N1aEJT0pqlZfNZU
dqnZcDtiHcO75QiyWGwkdKXaLZRndtNyh+v0psfSqUiAppbu2JKDFQIla1n5ggvbj/s7jky8Zh8u
zD8SfgCKLhsUTGESHsNx8Qek5oOOp1YbBkhkzq7aDCI4OB1xXdxVHj3Nmg0rb9y5cT4HnVnsWjH/
GbN1o80ZBHcRsKvEqHwkKeiS6F2wMOQq07UJa7L/m8nNs+FgLuYlixNvmOdjf/dmkVgmEpmjImmI
cB13tLt3z0mnbXQdNdMAURs2T1OXB4sWb+ThJnf6roDHKE3ZjWeDUkZ6E+A51I5oA3iPBP5jFRvk
4ynB8ynilP5o0RrASnyLI23HxPAsCctD0jE+VTArE8oWo+7gaHR2je4zUogytHgfNVAydQWQCkXT
QtUIPZzNfGdvsjuPY5TEDgyovCgqzok0hO4BJr9m0D8JNNAIHVRDCyHfuepUf9EvEjDr47og2xQa
yYROGqCVFOilBJqpk15FSKcS8kmafhKoKFqafHLZA6p7f4RJoyWTDGioK+W+bEJlzaRsd1BbVRgA
X9s1hFdJtmS9PgEzuELztECKSZBjE0NvNhJ+AGlmQJ51kGjJuisQZRskr0CwpbG8TyDcinFXQr/1
0HAFdJwILSdk0HPQdBZ0XQtt10HfrdB4la7bg1Jshibc01PkLNB9c8vO0zP+EqQIGUiZwFMPOTje
SULIQoHQ0xLyEMGIos2nDErRglrsoBgrqMZEHBCRQD12lpsvK2W3VWBBTdZWfqHtQ667TUU86qjU
j1FJpWLuWbPmyuCs8vCYg7qOoK9RcbeSXGTOwTPYLKETO6sQfBqVEbYqrLa0FYaItcFz7yUwxF0E
vZX5SVWeY7LWY/DfdhI20x0QXkL9McmtswxSbIIY59ZInTiPUQdLrsCUc7DlhBgJTZ+hm6iIoTN9
ScmUyNvupzcK15qJ5Fc4DFXg1WvK6V/Timdx4t7lOvNnuNCEUXbdrQXv7vTXtLqYYODhHQzXR+Ha
1cIlryz6IcSMBPMBXR9HMnB0DTxdZq7VWwwFFF63oCMzLWyg7731lXUmNkCEVtKjALkQrz9FNAO1
I177GMDwKb+j8lkiHV5nj7nD/H0H79Msh9qqzlGUfiRDu18XY5sKpl/IileOvE6VsCUTNAQ6kAXB
nyL1pCAqyZs+CK3w2q7Cnmxzn/xuAySq7r4McWeqh6W69OLsTAq1DSBXGqqOHCRLyeutHM4MYMpL
lEffGoiXlrVkb4mxW08KVN78UoKPVU3vQ/ZsRWHaU+UR+wNIWpjH7qjSSj/cQTYa4GUHDM/L65YH
BBIXgsi147NGxYLMztYvML/gdrrBAgaOZ6CF6MH1OpH+bconCoswUXC/gsAZZbU2o16canT9ojFR
IcNTE99M0kVUAKgeFLGVzy0Lxj07RyPaE/m+BuKYT+s2BIG8N09aIJINyGQt4Jden03wygrcEspr
J4FjqqOy76XPXlVIIRrf0G6gtHmrzYfQ/AzBQSvw0FbXAwN8NCviU4tQJ6FpoRLLMxbbvVqIQRbV
mwrxWDS2hwLMdQF7Ncinp3N7MCg6LKOvMKVvOgwkYk4N7a0Cui2AcEvlNQLQHQB2BwDeCKC3XT9W
YN94SA9xrX3klKmwpD5YubGJdeEnomXMimgaq/t9EZNHwDDQrNciszjcQi3jpZVbZyTVV5gMcnIG
TmjlMSaAc0wARHmTdRnqqFbcjpy741Z1+uSZHuttU0PU95OjJ9lBXj7FcNiH+UxqgnQr7w0zaa4F
PWAO5Ue+mZSOMCquoglOhk4ozp6QZiGUec/xgYh56t8pnpD6HBw8oSePuiuWx0IovKFsdtioAKWM
w5ShMpJ9lc10Tr+bzETzGcM+W4FILwdqdEjy2Wuth7SdON2uQRLXTtxiQq2z+olmAk6hyW7kRDg0
GN3G7klULUo5DD+yVFepS7dOkNRZnEkb3vHTBIilYv7NVfSwhPD1VrctgKNCzXqQK+MEP452EkPs
hHY1Fp85rW5UyhSWJCJiW/GlhRA8gw6BQg6MaPRmZbwaYhsMjbadl8lfSfXPsvju1Ak0ow9WRfEn
MkaLUEVP0FJCagzHOkIDRhKrkCanAjYCzRkISj6dspWD9qruo1hz7zXZQ8qLKyxeEzX7MlICYyaW
rluOlgmu8j+9FmBfJ8YBmyfCIf0/iYbu6vE/LMrY4v90+d+tBSjaiWf7h73k9ywWG4N8Z6lUCdb0
N3H7v9cCwinVuz7ofm/u4W1/WAsszCSs3r9F+f9XrhT2iD8vyn+6638SDgF5qtmsruW5xd60jjHZ
+4ye011s3T51ZPWK5FE1GZGs6Eet+AOola01vQPBdmksXyGCftvMZDQCIXS+pc6bONQ/lbxPH2qC
rXPUNnaDo80Qjkibd1Ztbuase+lRGYq59lEz+WZ6fegwswgqH1jsfBoa6xa8UDUIs8hMf2IZmATl
ZcA3NsyFF9UwWkrrQcDs+aw5kpI5jITbzrCo6DAIqEJn5DQZ+Dd5lhxCyjRzRHN5pIzdmZkO9PXz
XrHdd9mDYZlE3BIiWySxJ5JxJinNZZoQ6kw9/AgAOZ1Fh0WJB6TViO6MuTis0+OMCz+Ri6e2B7pk
0MQ7YhgNpcrzs6BbvtyFp6XNPhKewHUgXNmaHuskI9zLcPJmdnR8BiNgriXj2TP8cQ53+opzt5r2
vVL4rQRNp0lUiWd+SqRsPSCeQUnR9dL9CQ3mbvVm+mJIZ8T8iOg+DGlpNcxjSctPwmCgZndtE4nh
URiYILDk0ahzuFni9JApszcTEClHsXcvu+5HxIiUp0nNT0skXD/uFwh/udtGqFsgLGUN3VC83ooh
85pJ87M8PRFudp4HWCwevZGB3I05+08DfSbJmOzEADOH10/ElhUQg6FWn+M0eYs4ZI0GN79a5JBl
6XOtTk9xVTykloSUgacmro2bmeysEFckCKxhrBzqP9qKzHxTdQZC/xH6+CYl922abRZZo+k8f0ik
5DPR619lRz9yIru5cZI6jpRrdx2tVxBqGnQohevlXiZCeVWcnFqarPoYxvfpXj1mHQ0if8Z8RdVD
gnZNUa+kXfWms6PZINYhk1ABGcjTEIlPaFkkMNl06vfNgvdWNfxQpuBmCB/01ToUcosmc2PGS5CX
RCZg02KM90GrfMzP6DUEytdwU6nCr0VJ8c8u9jBSqF5cynU+pLQZUYU0bqOIYGZOuWmn3/2XDxbq
Feo2kXWgL7eVQt9nyvIRLsY1L45VSQbz0uxYCAGsJ08shq3RWeShroz4WJtU/NnCLNiNMD6FvfbQ
RvWDLvPBEIaqcEftKsKZVWH+CYhBswJqPxMFSiPcsqTjdG+OR9HCiUE2Kd6R+lBXHS3gxDWrVEmV
euPdeQil6/ZDKwbtor0aKIpWGhyrLrn1NcRHG+5NzrxpWTmzOZyEDgRgUb1iuVvAp/qSwF6EJXeo
IOaX8i+BXLkQf7aR1H6sdPtGV3Z9zmJqkp7e1N2jLkeBqC+OhZzJXCHcGOjwvinYOY+lIG4qPTzH
2hLI5S0RSxBpcC/zJeYYoZEROygjlmumeNSL48BHDaQgl9/bpgWEx44K6zjygcO6oKwq8xp5iTQy
bysTuMEgGWRgwNSinYbCexaVgyzGfr/oEOD9vlfpY2AWz/GsFgNsJ1kaqRUFff+YGZANGk+BomGl
IMav0HNfIuMiG/RryNZpFq32FvZvcaieo8b8iSspKFf9yNFhcrPedPSGKbCh4EctoRui22QlLk2Z
D4QMP8ZKcsV6uRGBIgZFv1JstW8pHVGJvGriPJAMPCKhehKM8FGfiqOVW4MdkvFnyskrs9gDbq+W
8pJhs6C21la0cgwTFpaQokw46pf7VJ4Oy0JG5xzhJpje/pfHBYJYSbBQNAXKxZL+E4oo/mVc+Mvl
fzcuIGgxmfHxnv49Iu93KCKFO+IdtSQ86reIvH+OC4DxRFWLlk4IyF2OA+T+T5mxSOczbjsR3J0w
bJnkq/8CV1f1v+Dq6h/uuvyncSGdpSLOBSk6L712Qj5JEQJuIUk+5HNGX0nuTn3v13wAYHk9dtMj
kgkiV1Fa1F81OpWm+irDD308TFH1fT9gpaN1a9uIiZoou7LcTf3gEPyyi+fmboVCCICjHdpVMGO8
NYNfrNLJgK4itIOchj4NdHypY528aPXrkLQwm4gHCLUwUvqN74g38GA9fDfDqaS7ZRA3nGcPvdge
oqIiEzpEKWi5UEZ0dZqc0GplL/Q1neZCphALAJMsW49d914ARMZN7YB5BW0aH1aDwgD0EGYHfqFU
fkx7SGcotiCELHfEddQ0O4zqTsq7QCI4YYlR1xlhEC7aZ4+pQpE6n7IwIvlACy2yNzVOWhMddLL8
Md2zeopia4BRId4B3vlRcWgtWZchhZB84k/PbVFdTbkuAk3MSGmuwpB+996PV3EivlVGAMla3sYa
SZvpe78qQS+/x3JMHi1YV0phSX6dl0/BWlzcV+7Qzq9tTUkPWJqEfpcktL0KfJGV86Mwi4epHFhF
E8fQqN2Z2ksVVUEnUmQSUuxA3PdiidGm1lo4S5QAyoJgZNFgMmcSp6vCvwccdnW7Z9PG9GAgN2Hl
a1ZtU8cK05mmUc+jscPqs0YVdo50IN4Z6brTrZk1dDdbg1sa+2ylSbFd7HsAyVpzOcSnBlhWziDX
K96EKr34FVXSMRputXVTaEEYlOfBOlSa4crx8i5UMtR2yrOdqzgM7zt7rFazn6bAo5Dlzb26r00u
6wI2I26ykeCJLjFdkezHOb+FK+OG8cQQii2qsuXmkorquUh1mjEzXJfRCNvf5aLf6k0w6+quVRQ+
B+RAAoAxEem7SVt3A82rk9RtlfYjGzpyXZXPwjqlafyII+gZ4CgMSlHqoUuLE0ixnzWlW0aa2ymQ
qtZ40ufWCzMIqUphr2ZO3SnEZZi0h1IMLiS9m0hUG5dbY0i8nnRiQTM8VZj3ljxtDPloUL6T1ARF
kWNT1G3oE9Dx0EjqUZ6rU7FQXkpa8lPLdjvUlh9l40OzKO9mMx+VNj+PaC+MlaAbULxZH5xGWM4K
Kt9CMc5ShZ8yDk14qbvddXRVY3GKeg6QkrqtOlBNBeSep66qvFDazvk491bB8tQmRSpOP0f0jYXB
ybtfVd6/Frjdilw68nHns8HKoZ+JwXBU6usG9PZSSWceG0guIrcbvo3YohuselmzyhVa2bnPtG0R
uneoSZfpe+oKJwceAYeA0tPWy5zf8yHgyGRtfNG0ebMM1t7AwcPi7FTJ+KkQMD2Z8i5Nql2XW3sz
Fj5b+hZDsPXF+Elj041G45Ey52DqcLlNkl9YxlNOiGiZJf5sao7aKq4WIdTCab4RpjxoK2szRKRa
jsg2qPUoaq+F1R/IQdHUlzgqiLKPXKPkBRx5gmpSeBocG1o4b3Tk4hlIQhFe0+kSMkthsWbCrTdt
QumEBPA7pW9y3NIaChhDSK4Gd19OxINVabmNgECKVLoatO70I9kpyLLWaDPUjtXQ+tuglQYqJncy
bvwCya+c6Uc+DQx2j2hNmJV0aH4dn/7TVApcU+LN2SWRJtcCdJDVm6TPmxBaRyOMJ5fgDwaVHkjZ
V0SZGpSaNcTwiXGhyaeb7+45oq+JzpBfpVhvbXNeTkT2MgKx5agVL+68zY228MrBBJjrCQ7EIGsu
p1qcX9p4IeCYrH8Sk6lkCy91j4Bb/OY0lDtWWv+ywKVjRFIxCGY80UfQ6/WG8Ow92G4wqCtTGfEr
AnxDZeUb6N3dnIV08Uy6nwvFk2iQwBpNj0P8KhsPc1LpjrkMT13ZfFpEEBV6cWOBDIqhDtIw/eSD
95Zo6SOgDYE9pBaogaZFnEuosCnY3TBkR/nA8qnLzv/wvGThjGLFEakZtCAIGYf+D9ZVQfH7J3jl
r5f/57wkWfR/YPZSKE8kA+DuvfrXvCT+JikAl5Es0jg1rvQf8xKhH5JOhSHpnUSQ6BQf/mteQodw
H5ckRiVR1UyMW//NvKQAHP2RdP3DPddE7sMfSNd0RJeLKeJhEsUacAWxEFBDPJWrsQ8NTaLcVr2b
hQzwBiam9j1v9Pg0TKCoc1svOHmExBhJgiqt7C3jjK0X3fjQVY3POIg0YUKkyrDRrd0Fm9KYcS5J
5XZHnX2H6jHvoT4ZCc0XSkbABmbaj0mTY8Ejb4iGoTT+bovh2UpxeFTTqO6lJReOsaSitlOTevu/
+45Ff4JZG+05QhYcfP9hwkeA/qcJ//9z+X+9Y42/yXwO6GYgCQPv3+/esSTYyKasKRbC9d+yNP/9
jkVBgOlfNXm1UCUQlPHvd6z8N1Nktjf5ZLGLGHy6/osJX2KF+dN79o/3XVX/pGuvCKABvRO1I3Qy
tZaPSHS3wGaucBoPdDhGsOqli7f3ncW6yrYWlWvwV4R+OS3OpSJQbtNFfMAC87DHN2HrgeQvzutr
58mXyXEpilSomXrGnzV+4QPTrhNq2S2NuF6xM17aU0N9Ykwk13RLhdQWj8bUkOh/dyIy49wGOh+i
oM0IiZx9KWPEwUeM6Lb4ILs29iaM3rt423i1i9xmaz4AokPNbwsGm2b8aKpnRYLopzHb6fpz/0Br
FJdb9a9OoUdAsDUXQEzYina6kzfy3iRvIFsO6CAK3e/TxxTQ40zuTfTJDdYE1tDl+zlo23pXZ5xU
ba2h/GyG/mVw9KQt67nm4vViMffir5rAMAEPErzSPhRs3NbyW3ijqVF0iDzA1XXpWD4oz6PlVOHq
snvKbjZ54G5a6FLL23BltHYNTL/ulLkSKVeCI0Ij2MtR/jExOi1+b5wKVEQJFYtgApRaYepj1CYn
y1Fcf/5uko34NATcoTCjGMMtT/WpukzHpAVqW3kuiQqn3yf1y9Ok2piW0HW78E76Ubssr+GhM7bx
8mMZO60lZ8er3qfIWZ5iIKP3kZDTF/lH/aEgTX7Kv5Z3DjcNrQvf9du8veeJOu1ZRh2MftwYiaM7
fpa6F3HOZ/7D5ExMllN+E4YK4ndbnvOzRmWnX80uYQclsmxqv7RvHV18KT5EWI4oytF8KfaY0LNH
MgXF1SFGD2xKIAs28XJsEJ3L+mQV1AjYlIhb947KMMBZtSKbYq+04iDZQ9UWoresk4/6xF9v85ap
1zPv9Xc71YNSPPaC33+FT+1X+SpszKfohQSxu0YZ2b2IEB3BCbiJYxLPMIV282mUhBPS95iOR2Or
Pxafytn4rvbGTbuRF5+/WhthX7+2X+r7+KWckuf5i1R1ZlOzOxBRFsGPXxhZ9Qvmp9mP3+p9S8Ei
hE9u54eMUXq6xtvoOd5KKtuMRFvrTn83j4l4s/zP6bHYjIMXPrMUYl9D3IAGjeaSVAimx/EexKz/
CJ9s5Jti1zjaS/FOuhLuCerBG+YmkmzFe1di/4lmpS23y7hphE1iPVtqoJ9pZ1tS9/6+ZQZ0+FET
i/9ons23aAmEh/DMHMVV8D2/RO+Vk7rpic/1DGBqS59ktL0ool3NTkEeB/DoKdaD5qk5JpfmJ/UR
q+7Wl+qpOsbXaFcc5828H/fWI8krVNONm9FW36InfRsd2310RCxxsGDzHOURga0qBHHtiYfq3PCl
PHPo2KAvyt6St/ZReQ4TYFO7+abAkBVF0emZ20j1XnqGOCbeCgXGqHoDJobjggnvOXynq5KVQ7kS
A6C+YwzpnX3W2gmap/f1XE4cP1T/A2jVzr0dYne3cHkf0JPLDU03y0WGIJ0V74lqGDpIbP2RmhJM
h4SGAju/DI8ECX70N8bqL3IpuElujogQTJ/kDdik76yDi1nN+fXret3srrvGB9a+tjOReJhrtygA
KQ52BC/LHfk2FJ+kdWQXbU9DCmkcJ/L7vNiPnX4LOflwV1XZhUeI3wdabb/dE87raEfpsnwZl+Qm
XAhaOUyHdi9v+909DZ8/vWs4XqUW8Hvf+fFD/MjKddDSI2B81u2A8XWvOccbxSFk9VkhZZ+8Gh+D
ioeEfd5x7Nkax2g77lovftYedLfd1/vyRSydiZfyQXtA9FvvOYw78ll5bDftpt7Ue+u53VnPNJzv
CIjwRuab58bn8O9GJOU/zMbeUC4qkffP2GPO01Y9UO56otL1xNZ6QoOxSXfipg7kPZY+r72UXrkf
6R91CyIDHxp33K0BDhxb3MrkTCyugN3zUTlqR6wfV/UUf/S/XhCc2bl9eFkD8SpeyXUOtGPtcVmn
czs3mPxk23uTT7j/NryuO2knHHvPPNGUKmn4aWxppwXrLtsqAfzOVb2ul363PuR73dU5glpedIRH
to0HEOZ+P26yp/Fl/gwJ8OB8UB2bY36S9nwmA/Bd6mKviz+5w/ZeTypR0UmC4gNu3Ut4ml6VANzI
wXl4uF99tI222qV+lgzODpuMp88kvgZmnYw4FyG+8c7/co3cwwKxBJJydmI+EXgdQ1sDV3+w0htL
EwT+HbeObY4IExYaew2wGwWGhxHT/Wk36rZkR7WdnlY1P9G99jHdhPviK3tFttQ6vdNxHrqiQGPT
dtu3apdfsWLI+8izHvECtBvLQ0BDKbTsiA6sFGMBQUXe6M6u7ACc8O69a3DB9NOA7rfbRP0vyhsf
VuR7eV7ddjtuVSS0fRfUPr0Y9+tyKZf2VQ8mwcvdxln30r6zVUfCw2NTP7vrD5bdfYTB5FGrnB8t
GtpAzLms5Ct+9iDvqHZwykPjkXXvsC8GfB1zym3FF6Iq04u42bRBRDTpj7xPvdgrAyICtin/yGTC
qDat2/vzU2wvmyszuh06z5ldcFW07wYWJy9C7+IAfCgT7WZvHdarfkwP0QdH9uVXf8Djvw133UOW
t/a79bqKrsE/QUYsGg/AGxjN0ODY65Xzc1DteNAQfTfdYie+i4kRANjDr/wr0kAG7eGS69u7bhIl
3vt8DZ+x+5Dtk9oyYIz5MzxOlWdGp/yrRy3nAx9xYkYTo2kHwdrEmjM9aiRSIe6jvyeifsfuHk8C
tt5n9KLbQfdXIIt7jamzPFuv0zPaD2c8lNoPwhHjNXvsnnvZ1l67Z87xh/sXvCZn6I+o2uMwE6CD
PqWXChvGtbg0mW19ttcTpulU8ch96a8d/nven81C5RROm6A96fmZXHXyPDFB5ae+vMzFjZia+zcv
dqP4yXhXhtnIKCU7IZw02WCEmE3UNM+F8cJPrrtbA0NwpuNyHGhEOqNJYhOPHH5yq7iNdZ5Bjpp4
V/BK2WPjZZfmqagxj3ByLDEFVZsh/jGWQ8eNktnIuFTayksG/uk0s20hdnrhCMt1aHss9rSB3FOA
SRClUcnmhkwdwx/KSE56qEmItnIIUEb3wedsppNI5dztUp9Q0hdG2DKYrXrKcZMsHEVXV0sdvPta
BaKuYv3aWASkW6gSTZ9qxKxy+t9+Zjp5Ty4FjZxjOZE+pb7yiYG+5/sX+j3XtGubGEQX+eDOeFTm
jdHWuySRvXH4Wum4tsggEw999hOnr+NxMpDuHooYHm0lyMJYtopOCWpK0FKmvEi9iXd8XxAbIDV7
yaB6pfHX6tq3H4k6IjTvILI3fXin6MLr2P4o42km6obkIt1aCCfa5ZuieIqtkIrklwSLaG3ikmMe
ah7qbNopRX9ZZc2DjdxSgRgyBanal1HtoZ0R58O/IvM7kqhNStTVWvDJbiPRoA0REYzoVem7DLY9
+jmP2K1jm0MrnEGIjtLkVBWRWFJYQRt6deSHePNOoeot/esonMnsDweP3tyu22Tme9o8xLxAVVB9
4/FLLJz1HjIOOsuvk4yyDAGmTcYPL1S4Lx/yjbH9bvzoPGwrXzomb8X3LAdoyejr6lkm1l2zh/5o
sSmCKAouKxIoc0WuWTBtxd7RLEf5kJIr+c1Q3Hm+LTjJZAdCJ2rTbXgoBFnSmgz4a9hTSOXWTspc
0NWGoeAUfeWEIA3EGSifkIKOJGDEaZ8IDpaHs8qso9hYCEnmlkVPrhBd7jIm++qgTLZC2w75Gedh
p1/0XRddTIUCtzclBAjMvPwxITldChaatrJnyzq0wqZP9xHXKnnROX2iRPSYYQt6qpbv8im5ZlcQ
trNV2ybVwdTFMyS+dCd9jy9qV17MPQFWjU0NPcy+FO/aI/D6tXya9uVTTurz1ToLLkfQF+EckoKC
qPZcvVCI6izBEtyXOSax6Nk8kgN2EWlCxnihnIhcUW7WIT5SmS0qG6FE9GlPOBVJRgLYZYoFAqG5
dPJ6pCQYKzM7vdSE4Dnx7n8X2cA2DxYHSiDedUW/2QT+DywO69CfPUF/vfw/kQ3KQ0j3xF1t4AoC
ogAM+xcWJ/0Nrz4BJBJeB1GxfucJMshBknHxqyrs5N8v9Q/ukuYvGcaTYF5R/61G57/C4sj6/ROw
8ceHjt/hj2CcJmHMz6y8O/WHDqVit7nbgNqtyFAxBdZL7Rt+sjF397EheWBbP4ZHZOMczbwB8N3n
LfgL8RNKp/IrFuxldA2qdVbb2kDJFJpNsZ4W78uv5YJOBA0MDurYNt3Evp0lu3gvT9k7A14gvZDT
gzCG3Di2+fJEkI2X+/jLgyGAiQvu57faL120y2z2hZe6hWdsjH0d+t1FsqEj7PuSXfsiil/L4/Tn
g+53l/G6HMdrfy25i5Fj7WHXWAO4Xv5LPEQAzrpJ/eqJxWoTvhU/874KIq9y/C17mnsfnzAlb4bA
JzCHOwL87hdcuHQ7kAOkvT725o0JU/m2rLfhOHCUsTGTdyI6ihM5NdcqPMT889j55Nn0+5O1l5+a
3f0/8MYn8dif1q2x/1yO1r7Z3b+MTcFjlTjLEyPEPchdnopsl5+6Y/cEQ5ixenXOjTNn93O//43z
25rIfaZlnQ2UQvPfvur98iY9xp8CGs4NDcgvj/ffuF9Dag8s49/iud6o3wvIQ5BRpUIoz5b9w+NH
ERCOxDN0zI7steya7NR//0bKsZFRikFUII+yze/ueI8ZsnkRNwZwDLi/vdq8nPvsnYU22d3yk/K5
8lz8NsVTPp85RWbfJmTyNa2J/IVFM2cb8If81h1TjsTX+4NOvDFzEIK4nBM4szLSTMfpyGzCS+BW
O+GF111mLHE+E/vzkxpmKmz2zHlMawMsm3nmrwqPAH1Be2pbz6Tkhi43FoyAZnJbZsEks/mcr57g
qQq0D2tQlLp0EK8PSLiUd4aODxFuJLHzZ4vfiumK022BF305h7fsSGKLw5gRCw405GB6OJK76NrS
C423IEIj7yY5LjgsM/gGRi8e9lb7UmAOnZx5UyCm526AIVXMa3hgfKCEvglESqXGzaPgzHZgbvPF
T7dYtNPb6gp2zLuhOXZOg+1Xc6OdVXKNPrFG8XfMmNl/Agh8xrwZkiNBk0Q0LWfaixXRC28QvHIS
xKkjX7vX8lftJcQjwFC5YhqoeN1HP6x8Ji0FXLKnvMGOVBdQbn2sMh8nQr8Pb4TW1okfY0kN35Ti
0hVMA0wGtMuvCdyzjSZdoTV28hgjFXdh0pcXRAIP4oRk6niP2QFQwiUQCI/9S8FbtX9ZlCv9CBCZ
Jyw35Pk/mW7sjyz/qxYMPx2nXJzIu7r8ZcrPeAnSj3VyJ3I/iOSVSA92RMWJZLekIbtwSfqLbsj3
+G71PX9fsc5ZdlW9NQeJ0s1d/VxsdVtKt8virw5/ICo//GMpOjYHfLoSiyuFmrHgRTf1a/HlLy4t
f4mvGMdvuJIGN9tqAdMOC695Vbe9fT5bzs/PT2RXTPHFZbW3N5z94DUzyVK/YqBNwRnNSxWss7mn
keiAMJnN/cw7DXfl57gh3jF+X5unDX7c3fjVfz1LV2FTef3b+AYcuFo/bFPZEnBHW0Qg/sgmqxGw
6zT3B7z42TaqoaLPWyZdbi7V7xARay9bLcZ5BN7VGwQ+zCMdqA2igxeKnTQe92sRBbm8wyHOszCK
x+jWVCd+46/bbCOO4y1pDFsu62CWgjT6JabbsHkxmbMAboZPs+TX4C7VHgJpF9Nh4cjcJlHF5pvp
fef0ka/JGVe8pODJIovtW5XIYw4JFdkLyYPpTdVuqmfSzN6KTw1FHh74TXzkOsYJvzoRagGAJO+T
b/QizWdB24LmKGwEIQYzfwIpdqwzQryOzwx2fMKh7QgrVLVNMocx5/7/6kYQNpZw/8mvwhuxwCd+
vt3rz6MdY2e5BL8oX57MS+koX9KreZF3oOr010580rCmHIWIvhjmuAkPzj/+aME4ckrwXjOdlRl5
9XDLJ0qKJ+sWGbuIKDDJYWobEj8/dhTJP+WBdR5ehpdkeJBQsgOYvxCAJgBBw7HTGecZb+nP/atV
X/rxTetPGgLi8Zc2gTrgLjMOwybiEUc+aW9rus8Dhl1SKZoOGSFGqhNPTEa25z4uRXc1KIba9VXp
GiBd1Uc3nKmOiIlCcYyi86ZuH/+kRwuBPBNl7iBcaa8m+r70OfQkFPyElYX4CE+TvssnWIsT15Ye
/x93Z7Yct7Vm6VfpqHucxjx0dNVFYkjknEzOvEFQpIh5nvH0/cEu+1hyV512XzqskCVKSSWTiY29
17/Wt5bkzLCAElrtLQKIx1v3ltl8rsDtD/gOBKIKp7/xphGT+Dp/Yr8ISlsU2b7915tGIqsaW7+f
/fE/Pf73TaPyD1EWoeCZv49if980UkFlaSqGNuqk6J5jxvab4U2CGC+SPKcAD6DTL/HzfxreMM6v
yXQmbGtvg/RXxmGY237eNKoywzj6paiPkJmurRSoP8RmqXaOhHkSqqtR4g/P7vt6OQriuNN089bP
xF6Zggnox6VuPBDgcmhVoEbH2lYAYALybpBjpTKgf1G1g1536nBxOkzBVftsdMh41JgEU3ctZ/0J
xMctQJaj1sFWmS/QSbmRe3TELLlKmcwSOXhFJPiDNdzKljP5YKrbQSkIyFKXqrd7Hcgu8Fi2hVly
bGhr6ZFLwsG64K1jJ7qILy2elE1qcZcJJyfiAF7r6/tfPuVi8F3qkXS7YavF1ErU+javt7LItC9W
xqM0K7a8dLcKEp60VNtiGD/rMoCZPfqSPL5GNRU7S2rj/XYUU9hJreZoU7YLyB81BboXt9QQ21lk
vhPJhXz31cyUzg75XiPxl4VgixWGVy2CB1JkJgG3N6mUxQ6TkgyCbjeMUFRmXCedDppR77kloCpk
yKP6U4M/JCE0FODCqHSWg0D34gldrLIWH2TLSUExE/BEDUivBJTWfM53YqIodSFZW23WAe4k4z4b
0OzK+RwaIUNGzC0KUlXfC9956+5aTInkZDXErSX7FFPuOYbAEsWwqr8XhmQzhMdJTjAu+8t8m5l6
dOnk8S7dyyHSSc+dtJ3vjOGlpEY4BDluKOJjU5BNS0vtMoepm6bmgwltM9Pae4KZdt4LG5lqc3EY
PcyoXsdsroEgLUeaS9fOeUoAUin0ZbModuxaDIgDDNJ6Zl+WiqRkyDtxpmCkSEAIVdJO7vsXQdI+
EqNyJhzYiqk7KrmEpDPv4TPjOQoPDeD/jl/HZnKnJAtCQ7iJ+NxR1G5Fgq1UD+1LVScc2nzEBIfr
EE8MVGou4e0yqrSOAq6hKHGYqVKDoRR0MDySduW5jBTzUN6lgfJRF+Zb1veGZFcbpNxIZK/CDy2z
tQpQiXqDvyaL1HQRYshQfPV1JDkx0VEE/TEd5OcmFBy1U/ZCNW8kIoXd1GIUlF4lSr8isM/KJHPn
aY/4RvBSjeoOzwlBKbaBo7lJ4/yiRdFTGj0YSuyodXehD+4+pxw1z9BMKu7FGElbqbqKhUw0Sroa
Q3wblviWT+ZdPVSHNTumN6q7dNVn3jHJKEuXNwinyRrjTwx9padgIAk7JgHYS0NRehA75Ntcie51
q7xX0uaWd+lV6KlRtsxPEwdapov3CpmMZRn3aaZ8i2bzoWsJjnERblglsWSwS46Y/TSoi6W48k2N
swASUyvVnRBLVLsCfUfzrNt2n/ANaJXgqZsGLmYquUprSzybxYPIR2nswqY+NCZ70Ta/BmXhF915
rk6Uvr2WgnAxY6RVGqyOkcg8j5Y1jbY1MxTg/9bDgcSPjfffoVgBhsb4zSqTo8SWUKW3bQ4Zrsjr
HqV8mOqZDRkJh4bPotH4llfkzZckPi9q+qjQCTeFAgRQWuLKZcRyVxPCCP1ubZFDsypJLZBD+SbR
MleOz5NssAvG+2msLXQlARbFeBfH9rLQUjcyO9bwy2X1eKeLwoOgrHV29NoJSr9mXnk3kOq20q9h
eZG0hOux9Ye1Eo/KgIGKPHmMPGVm3Z1kl7efPxvax6KQ9ln7GYSvsaVpr6Byr9ceJUs5BxDHl6Dd
T3MGpbi9bynqCwfc/TL7O63+DHNIpyDkUvD1m1zX9yZVf4mQe2HwraQAUMhSN9CabxnFgKbKvFrq
k31tfHRj9TTCuEqR5quZ+XupHTtVPtUaDDuxFvctCJw4Gp2aBvuASsIRIVukojChqrDrVVyjCW9E
isHlcZcW5m5ekbAoXmPHTeAs9+VFov4Q9vmxVJK3BjeAnJc7VoHnqSc3GAn9O3bNG/VF8DiLQzgW
1zgpuMSnbUx3VdKKL0PsN0a2X82RRqt5KjN8RfSlwbwfzbXrg/EfZSkU5rUYAkKa1Ghl5MKNtwv1
xN08bEvm2ZbMkUZ7y2g3G2l40x6LlTYvFOVdFc77nllpRZB1YT9XcfrkrvORxQm8dg0mVLoNC3mx
w4CM/ZA7E+5ruchtBQ2wgKVWKtJdT9p57qDTq1SdxQluxUtmkLShyS6sJMeQ7+cE0NOcuoNw1wno
uM1TMtwZ0b6Ekkw94mRyqpXuLRB+yXgMCG4AJuIwy2qikhsHKSdTW9xUmr3gVdbIujRVehaVkW97
hZmQaUkDVVB7VozFW5ocGTmx4+Jak/hsJTh14HwxtCBQT0yxcQebgx80kptwpq7nd+5i2yh9bxqF
d3XyMjMgikPpGiqNk43KvpRNrqf0oFW8dUq5PIdSg+l9KzYd5kX6lCh1KhEQAOLJq009ITnPLTJB
MGbd75f6ojHBIFKwCdsvkiZeIA77cGx3RqccWv0uH6d9FM6fVUP4VTrOUedlKKkaiah56HZiu1zn
httyS2P0qDD94GC2kPWjA2IrxP0+jdJjJECLAinWtTXEC8uu1IkmAfwPZrwraLyh7AOOQEw2ZWAT
82KZgr8E3a8myY/pf4Xfy+uvMM7/UfT5tSSI1/77v61i5Y/+uz9vXP+4e0vkhau5LyrYyxKvv3CW
eGpD8FwqhxRSBtVwFIly0485ac+/+t3+63/8525ubf3HFZkbLf1iJDl/Mv+JyyAHrZRVV2UtRcih
dCdeo7xNAwEzXgmQwHbIFmIeir+zHr2+SAYpV0mC5fovjhaYGpWf9eg/P/73owXOuPW0wrFFMqX1
JPBPPXo9WoDsV1Tl18TMH48WiqkalFFJyi99cP/0hq4VtutZ4//Paaeo6/f/J4DsD1/6T3q0FPRt
nzZ6eZ0axljFurKolQoupVmLOhlfVZlOEDbpTy1IECe3xIuq1gtTHU08DLP6lOuDutEi+a4qhkfg
Wr09DRNMzNhId3SFLm46RPFe7sKUyMFIY7KJZtzNzVUpDPEEIIuBbA27JTXUq9ZzcChmmAWBedPq
UXcno5w3WbXa7mb9k8vloMQMwBRVDo9tsKYjh1ZhbZbFjUqVB32T/dtSzNq6cX2DA3cHI/KxL7Ci
iSbKqpK2X31NklfpRaw7JNaDCPJNE0FSFVZXuE7qvTOne7IQdGXycq5hG0pPCc7zL9VOS7Jeb3DS
kE4BhVi9xVOCKRu3TTVjn+Xl0TxOmhjzFypUzDLBYDCwxpkZmTu56wbqd1QgihmZx2Jq5m01TLdq
givahOlTq4fPYqy9DSHq+RAnXp1o6+7loYCH0ObIS7kEe07Sh6+qK6dbPkYMY8lEEgbpp50OPgUD
QENn91yFB+aF5BXCwzRFaJgoz+z8yEAZBdwVuqjMhRUhFfTFbkLlMZ2jp1kpn1IYd2mxRI6oD09y
3J1Va3jFluvVBSSCXHKrBWzDHG41JXilLxtDvtR86wH2VYX8LUpBeAYWlL+mpgNiQsBGoRnw/BKD
QMKQovFA+BIhOu5TJ8uIxcrzYvJ1ql+poGH/ExmZ17r5ORP0JFnxfcUKjpOwNyBENmoCKEA9mxE7
6sCkxS+Hyih180uexgPFVbTXwFScUk23y6Uyj1E+xsRrqldhFndz3j0Yc7KvxjzaxUYxsClQ2Tpp
4GUNK/WjBb9f2X2UbfQRKH27oajgI4m0z0mLfWOskBP5hrvAT7m5rliXeFTgArbIft1EJVmynCer
fZmE2tUS7b3RI/YBIGEQEcVrGbDY4qhm7GkWyTbL6XufU2ned9Vs4dc0L6CcD22GdtRRaEY0BFeW
lCd+XQvMM0VSV1mLTywT5Fs70ByYLZB+xOpD1IbOj9MU7mjtRVGTnyiYwGTQABqBWho55pIz0AjG
m1Q075bWn+daEHB1Zu9pHehb6ubYnpQa5PTeUDgdJaJnFVVptzpWEFzfbVYeR0U5BmN71APrMLfF
e1DqHJKJwYRKchIrJp2ZIXz1YUcLNSkgsaUurFXjR9osHhUSZXBYTCKnAlZA3VhejXGiREHEmSQQ
nG8S0DDUGLwRUyEDwRbWzcv0KLbDCLojekym+VGI17wQLUvUN3TtqZ4narJGWfFUmm3oJNDfItqS
k7U2uS2iL0FvoGFHae8m82h5lZUe8Kxjchuz42JZpK0tLEgm7ghBQNbLzJCqNWm8FYV4iMTxoxxE
Bmslib/KDBv4SAIndI5IRdJkLuXZUAPWnSqaDeOc9YDV9FQIkWi2NkoxHqNhPcLN84hUX2m+KRdX
vVV4q+sVWTKB5O68QpsmahVcDSt9xamxClkliMd0G5ouJTcyBrY0BkaO1OpI9o5YKI2UYuFhIt7C
tT9u9Ep/j8dkO4mNsR17bQupPrVRV/DdUZdE40kBG1P7KMjFuct6CK+zHlJuj4eSNU/ncRzbDdCC
pvZQmGyT2ri/07Ok2Sxm9NqIMn3TOfvDpYPqK03Qk+ckUo5dW0p2HYvtxqpanR2EqW3+zqqkQts8
A2LqJiwGyNxf/2tVkq2DjHb3oyr5p8f/vnVgXs2I3LAIlBkY4tkE/K5Kyr9g5PmYLqoAGrhr/6ZK
yv8ggwKCyVBIUfwqWP6mSq6j8dWcLxqGRN4E0/1fMOlzt/jT1uGHp66tW88/qJIs84uq5Sp47/ps
ZvhOJ3i43by8UAx1mGgfT43M0Tls6En9sPagaAwiopQWIDHbBITagZ4/twuNgmrr5yqkDWwdsbTt
F8bSvfGQGbJXYyhpJIXWMltu5QrfaEmafiQ9OesHtUM9SxWvMbejyCIBpnUKcQUtkaWNu6jt4dHV
xB4ht+0sc1SZYnTA94zXcEkfhCT0VZSYXOqfU928a+nwpjLrhc00/sq2I2avDh9apewXQmWsJYgb
EI1LDDtSwi1cnPL2OnFmQa2eMTlHVBLC9GuDhMhXcR/V6jXNHlnI3bXHh7QZ/R6NnavGdubAmFGw
qMISKCcBDIF8VQR6jNTp2xJRVZ41u94A3lVgzdPyHd1GhOTlA5nDXRFmHlkeHo9TEj6GSTas4vOG
+dqB1NCnTl6PesOijC9R3IDt779EEFtFzZ6nvjW0f1N9RKATA1OK1TEvrc1gtNsmK914HDvbFEEp
Z+qa/KPzZVbchUKBpCXSmTCDx80yhdjEsNY0UfiYLdmZ86AL8shgCyOJb4PAyVnN7+KZ0B0bEXQA
BUE2p+5tPkR0DuSteQtC8yXv5U/qiO6NQWTQOnCmNpOzlK9nsl3NnGvi2ygC3yNRECrHcIKJBopC
KQZGTfcdGK9K9IHYAxrJd4kiboUc2KHa0LUu3y168WiW890c79RMfM4S5ohVc7ES8wAqwZuDzBfS
mBop6B5C7reh6dK8SrK1OUsKprzyLdeQYcbyife33XFArIriDnr2U5zCfBopEa/ULd+O7zJgmLle
XE0X3U6s/DkVb7G69rKxMMqmK43mVgT3v0wY6SSGxSEM5w5eoKGTl06eBMINpb4cpS73QNa6M9mR
Qm0dmXr0LJmxjOO/QlHr+2sZMWwtQSW2k0sLFNTF2BN0IgzkBQPtHhL5faaV7t94JcYUpBC+My3Y
vRB///uAHxADMkU/rMR/fvwfVmLWWBZ5UoEQmkQW+d9XYonzmMJDafRgMLVmon4L+GEqIiWlccSj
b1uWTP69P5qKDKYzBAIVQ/sryzC+pp+X4R+et6X+tAwXmSk3aR53l3k7edLLnIPkekmzU3lgrk1b
vca43h22duzAT2SeGuOS633tRcydBi/2V/1ubuv3+Cbb5d7cQiSG4G7iBnDCw1t3rFZLRHTNHsC0
XiRP3cf4bDEyl+84ESoef9cdVcPRxGt3BEr6IWDhHzajq9E2xRydCDfUucJlwMLPlmLHC22bNg6K
4M2aPT63Kd+xzRJOKv84H16LJyHJPPAkoivJG9DnzabP9mJ1pikJS7XBZhoA5uKiQ9XvJO0tZfX9
Ch+AV3gQG/2p9WvlVd9L4FlIRdj52QDRdI5vBqr/V3KtnzObmeym33wm/I+j5waCOo5pDJ42jHl7
5GdVOIYEWC4z1P3qmHg9I4WdWZMDcolrYVP2Vj94/z4/9ZOT38p8vxzLG1WRfvG5HFfLcvMpOaI7
7YSNdGxvIA/aTXwoQaueA1Ypuz2Yt9o3nPKAeL6Rt9kOM/G+2vGysjbxZF/Sc3zu3cUT9+VT7zph
6lv36nY1gw1e9SJdOgwC+wyLGE1O3ipSbtStun3BuLhR+G/9uu6eMjt0orfq0UdLdGKPCZhDSsT5
spzAHX0KKNzWF44YxF3tQXmYt+WhXP1k4m2+ERXySiwSmCQc6sns2Z7ATY98/ZQ+uBHGE47Bq9EK
ExDwufAgEnKDBWgLF2BA1XGmKerBuBS73sUDjiL4avjpwVi+oAuEQEZ3Mj7xc0ThyhN3IjihQPeB
V9lqfm5eR+WkWq7VgpoCCeBUtbPgkLsN19zn/DVcp/t6rx1VF6u9K57iA9Yj1S18ogjYMnmlH3fb
qcGUgwskAffozZ/Sspk/x6tUext+iVm3mP3QYpwChW9jttuMXNKRn+SHir35p3Ycb+tXmB6GK09f
YzPsme9ImP1tPtO7cp0+8dAxleI4sXpoQ/IWvadsrVN+nF/El/BKGEKm+fdCxbKyj87cA7f1jrSP
jRmKuA6dAH7pERx6zu8HJlSF374WPnUXXrf5oDg49Aq/woyHsfjG0Gi3nJczZm9X3OnHX1MX83U5
S2eIiomdHbKD8MT7xg48zQ14aObMkR9n5/4xJ5aLCRWOjj0MZ+xj2rfyjQkMjq9Ext4HUg1DXOFh
GSc9wfcEDd6e7nHK8b259PMpzHfRM4yKSX+NqvvA49OXz9MtiF0lc9tXk5HHeORVjnVfsVwpc7Ha
7qEaEqXPXpZPDvnFdE6fVUYH/JuWvhvutCe4l3h7ome4/ur4Qu5XPNbEViTjPEQPIpTAkSHw3fpV
/ZL+s9fX1sUTRO3rUVO2+nvlJs+rJh1zhsd2zyvO6qCrgtNtzKNIen9D+WKCJO9yxyzN50T22+Gg
f6JwLYfifnxLvsQrX4zPu4HPwz5s9ZKQEPLLem/qNLQ6w0l7ZKoqeKZdOUg8DsJWey9hIUnscFsm
CVmAe2pcHNnhefOjDh05Ria5Qs0CUfQA57zD66c9Ck8g1ntMhtYel1es0RC2463Z6Y7wJDxxlswO
0J5o2O5YRO14K2CU03fpVt81vuEyABWvZF++YcY3iUJEBHZYl0jRcSFBSwoYs7fO9C6VnorFHLOO
mJ0U4XuEuqvj325oIDK2rf4hmrtaZpq3UbjwpasFAHPL1xRXmMtvfalt4sTXs60gOnr7rum7KnT0
R4Ow6D1/Vk2eIfLrt+WtdCRlO2w7m5jUtvTiD8wwInUKW0btee13+ZlfTLwX0g17UxbqD3mgNS35
an+ZRflY5nT49NImiLgCGpsV31f4PmxFrhz0Bq8H/4z9C6KrhxfLtNUPpOuNIJokoqRtp20Aygf7
WXKahn3yoWo8Kiq+8mBfNN4YHy3ScUxDbOU8kEwnhhjuxRGEBB2FpVMxhPdr4xg/ciRgbkpN8fXD
4LofCAFz8QnfA9HhavRgzXBBxTbvjC1CoEtdxzNfEY641JYezUMbkPNSOoaB+AtyjsNEJF6t+JoM
4gZbRGQ9SRlTfL5wg2gfCQgDT3lTepVKXIRiFvaOlDg+UwNVP0+Xdt/u5ZP5SHEpZnPuQR5IWnop
VjiFq9wvF1qHgsf1z9Y/UU8g9+Zt8UK9obcu9upJYiP+ZT7ycfORhGrpYl3djczu8a/Lb/Jbv8fe
trV8irUxhhkPa86I4sur9or3nTcBOR90n/FZ3E8eTopN7eJ7T7/avSi6/X68M/Nrh1LHk1wGonDO
Up50pFSeEyvnI1d5pvtUDngdl91Gzo4dTniKsHBHlo7yuQR+6Zvnebtc60MgovHwQeMB9cvAQN/h
cqXXnRTycV0f1aPx1F+TgwliYDPv3H21eX2t4kNCB1niUIxjvZbatiDsMq0+NRESMI6NcBftq++z
4WX9Xlrt/8lb0J0T7nOx/AiyRNv9jXfHqrLOOMCLGsTtCen/C51CR234YXf858f/vjtGckCDUEVw
YcpKAfjD7hi6qEXbgM5OWKYRD/HjjzqFiUVKV1ArmNazcf6nTsFW+wfw6F/RKaw/bZB/fOrSTxvk
WEhyXcktRLheRzZLgIIVMgzpWjAiJ8L0T+BchoOfmjGouhjuV5smpz7RbT2EDK/h4KYx9ViJuoeK
wQ03QR63NPKicfaaoRB4ZTq5SSoWSMIcweVopxjKcmwy+g3Qh9VNW8/caNPe2lRa8Z2amQLvpVT6
lkWWuVexBSQJgRKpVk9lSZWwSNkS2JeLIY3PVktOvxCb50ks5zeji6AKRaa20yYzBdlv9nAcTTTo
sJldqzRB9Shx74uNmOxH4H2OtB5jrfGxhg7OjRLIfqSZp34GiR8WtJPJa5cVpQtf0G2s7dzOb+Gk
UvDL2HdUwgp51uSvy8G9ag6FO5eWO4fRWSWoVtSLV/XJizBAU45MqrI0scZookiJC3hHZrjer+6i
8WgE+FRzJT7SVPilDtz+GOm8pGVQumOe1DtLSWS2a9CSi4Wqr0V5LSYNE1JD+1kQ6MNOa9IW47iK
m3scSDYLneob1fTep4nqUfW5eHI9EjU0shEFxkTQ10j2VZbyVUtlyjYK5WiRqJoHaf7ZUu4HqDTF
vY2gD5gNTbfXpXG3dCwkSYRtqmrLV3EyPIPizy4tGe7LlWnDArJ4eRPAieq1CIJ3oIuEWIvGOmSK
wXylHyJyhUVAUA+kD2C5vhMfgpDYGFOUbYIqXOV0jC3COe+GlyoM7yCP+kuMVbYUuGlEqYWp2QyQ
xywGEPEUA5cPsU4k2FNDeVLc3irFTVBkjBhSE7PLJG+sVsYXEhGLRUs7Z9DM7SLoX8yx/tJqsqXY
4YO6esaBFAIWG6jAVbg7NFQa2k2sza5SxXj8Zqv245gygEUqdB2oljB/JJ3BzLyrdqYucscPmT/N
Y3ppROSapm2viQo4SpJoI2C+I5r5Tkm1SxPkH11sTfaiSncpzoMwWm5xF3xZVMaP1JAjikf3VJyW
XtjRhBwalad37SEOMVbMYXeIM9B0CQ1SrTZKh6rGl191ukYh1CxdtKGC8S1lLyFbSezzqq0KNdaV
qj1Nk35MY/0qS4JTcC1mcnLsorBggkkMA3fCqngNtBfA52p0/ZEyCoLo1TxsCi5/W2zkh5ZaQW8s
1QdFk1NfD7uBF3wMPkVx1twy701fNZvYq7T5OmcoN1HH9oCIIBYdCbOExDhAUIqawGgRnqaYwBjD
QyoDM8U3TAaKtZjeJ5rKAUrI8TrI7BmkJLdDgyXGiiJPrNV7eejJrYXzBdLQXdyuK5ac3tTeuleA
s1MbLH3Osn6SK3wgUSt4WhSeF0lilCF3+7Sq6NEkEV8K/tymBpTWwby0LXOEKuuzUweqxx51cMda
Ep14q5DmjbJ9LChuM9WXDoyaRptiWpluCKRNNUu6/dT5lWrK4RyENXqrCeWuTokTNsOxq6Tl/u97
T6W+BysA3TjcwTT1F2/Ff6P9r/fGH++p/5fH/3ZPlTT6q5CcUP5Vi6HBH7R/CXAUswZmCb9oR7/d
UBWVaYGu00JF8ZWIm+GfLT78kYp9GaKn9Otj/sLt1PxZ9f/pSRs/302nzmx0CEGnMlPJug6DUGP8
G0p3mdrwVA0m+JEKPkyc9RcpCcpNpZO/SSfQ2pKoBPQ2o78kk7hldX8MtWYXme03RqEiQGk8yfNQ
aZ9zA7l7U4k9MlTITrMSF/MoJEm3J8aX3epeDF6GiNyes9RBS0Yl7C9KrjZfop7QY55GQnUydCK3
tUXx5WymD6ZevVeLwN44ThIOJspE/sHU80AgSsQgOVOanOh/2FzgftOYWScdN5WwNInq9pJ6mCuW
Z6kcEDZMi3qPkLcFONFpqxcTJeohFZOMQyz0NkLDBURHV2pDY6voExniAetWOQtsXvG2Ey8ZxUOm
6wSwiym89Sa0cZN7gssdWgeJm3UAeoYm2JkyBzlzLXno01zCwGBlD7SFkPnHHdelMomXJdlV+JXn
WJDOwrA6ELoRcPWerUbOzavPFaph8mX+1dL0P3+wFbW/vEs+ypXwFUbdT7/9j4cy58f/Xh/z+9/5
jx9/y0P+81M67937D79xiy7u5rv+ezPfvrd91v32llz/5v/rH/7nBvVhrr7/+78BfO7eM7v8/P7j
RYbrFwc+AixgtnUc9i9kYcrf/uXjf7tIZfkfuklmAO2XS+8XgtvvsjC2H/RghREw0YFfkHC/ycLm
PwDBqWtIlXmh/IuX6DdZ2PwHjhJmffJa0wVI9y8N6DCA/6wM//FLJxPLV/bHAV06RXErN4JyaSTE
INuyCP1RYggdQWbNN0n/4zwf6bjEloJ2ApMxrcJnHKAcKIXAM2SOVGT3P/TH5ri8hO+NIxHJsdMZ
25493rV7M/YhRZhYgdEGKgcf4wjmACxIfCfpO2D1CQLfJAInf0P8w2U+71Dt/P6k4BbZLH5p42yV
3MkfDsLZfIi89ASE5Hv8tuZAc4hQ40l95JOI59zH7uuCG/nATrtRCDOiY950ZCpuU82nOG0VBEYK
dQNgvLRcp4cOBi26Krdgj7ZUR6ZjVUiOavxKR1GebQfO0EO6neIttQhOneOzFRGy4vVOLIKlPWnF
R9sO7Mm9VLkZZbdRFrTqD4kUnsXvioGRGKE9cCADZn96zKjow9+Q8WyxM5xQMEVXm64KSL1N3sR0
9EIKRmcEXIbNKKZUo7ybap/XNnSeKOtTs+0k3OH1F+1Iuc2EERCZ2ubIuZovhoXWPPEKomPBT0Jw
rahSBkkEINyZFyBc9MGimMgPSElS+x5TF7YG4Cj1Q3cSpWetUTmvuzFWy/SrnHf9rWJp8JqXMnOW
ofLNiWSj3e7D6cL/tRCa1pGftWbPLgvOQn4sZ+dg2p/+J3odYmVOZu5ToXqs2vLYUd4tDAXafd9x
0EDNSr80y+0v0Ccpb8CDS7pMuarnxmuwfXenBBiHCi8DPKDN64PHqz0L+DpKt5EKd8T2Yw+AmSZ1
Yx3E5SEb9ix3G9gdy3ANM4WRJWSXpnYjQPQ1cQArphycAaTlNfrWLJDxBW4axIlV3Z6JsaTavQyC
A2CFYHdsog7zdxWnNc8UxFhp11ttuKrVe44MayGDKMrjRD1ovNGDJxVHs0QOtHovVF+nbeYhZF4g
u3SsQ0crt7rizvWdld4p3DQgKV2CFlrGCeWWb4GmQpWZiC08Sn7sEriV7monthdCLbyM9wO4I4PQ
9ssMu6HcwRPLnvoX7Y3JX07sjT5v0a6Rp3q3NrzcR80kvRxBjd6VdC5cA8DK6OV82DpMn6Ra6Jh7
V6FZNa+8ScbbeoEM1+GK6I7wTnFObCBso7UrtFzwxHggWurRsvzc5wMqmj4UFukB5IU9bimeg/t/
Uiki4xqyPNqGz2jf37VviRfsBHu5MzsMXbCYHeukbaH7YEHhinOlgIqBwyVmJPpJJkF/ZzQrPRgE
RGBbT1wm0XQerlKzj/KL4atQ2sx3k5p1pN1wpfVyztoAxjWxz9mYmjOv87FFgUeB3pOIRKGDh4V8
JJayz870BJf0X2tj0svt3jhGgUMwG1YeThhHcIH4URvMA0I4cqcp31a+7lR+BMOecJMtnbntrwyr
FcXicO2kwPVqb5SORvZ9ZtOMPxCAM271+qWhYOGed4fTFOeIM3X9QpWSktwvd8lyAqb9Nuy3xsrE
2CoGmZP1xzMs8mm2U8WuX4yCIf9RulM5gC++mXq5uRUe6R7QdCdsKfh1c+A/X9VMrOHQ1d9U9tkM
p0bJGWtHaoiPctK8djkouDk7dJkTUEHGGNh81hXkYAZpIIBC5xofN8kXb9ltW51i2DTeml8CPFjC
xJqazTM68bJrmeOQ5192yuJjBBuYue2Tc/a+LBcT4l1F2ajTPVnk5aHCgQqDSqYgy8mYHzBiaRKC
ooxoq8HlLfB6ae7c+7WJNWEyv+cr+2Lk1ZxJUct3Kc5+5i88lOBNW590+Zi88yGY46wLml+Ke2v0
iAMN97XByjZsqJ4qWdYqjJ2jKe7KtfFcA5Ot3NVVvNeqK+6weYY+vIGNvklfEF3oSQH+RNapvwyn
2DEvC64tntfd+BIZjmXe4wSAg6d+BMajQKsVXyITLEpXkO7H5zbYl2sBk7TlE38A0mrNLX84kHJu
HP5iAbTgiRJrAXIjHZWveDDmj0Gj0sNA2+WDwhFDSCvYavBQFx5ie+LKfvBN3BjkBoD74I/TNqgs
iisx3vqWRMBNTEz9u/E54n0oqlvDgWfBCk3aIz5HM/V7V4MhpHUoiydJuTbRYyS8Zf0pi58ycOWx
9K0evVHfTvM2LX05OCSTDekluKhI4mdsAUjyIU4GLyMwfFAPKYYLVxqOJFY6P6T38HnSnNwLGi9t
a96kvW1S9KCQelaaXcGzhIxJVyLhDpJuHFOZouF3BQcgHNrS1xWf52hZT0bz1pbxwyBQmsxhWVu4
qAjLVu6QKBsyuQLyfu/0VLYzePRmv+Foe8Cq6/eXKXrW9af0pWc4xRA32ynqHtRN6Rhj6hmwb2qP
W4gwUZ+8C7lLLF89DXGurgQQvoQe0kBsq8ehPoyxW7A9INeROHHvgdaY1OsykKt6NtSzEfq8zim7
/UaIHGK2EvDorn5rKQxqUUuOi4L3T7kHlz7itX1eMLDW1JhAbnmrgzsheBJ2tfV/uDuv5catdes+
EVzIC7glCeYgkco3KEmtRs5pAU//D9h/H7vbp3zKt65du/a2JUoUCWJ9Yc4xH1QYiMVx6hFGi4XI
j0OT7GfBMmzA3DwH3VNjvLn1RZZvqnnK2Q+os4tY+caO97+c/TwLMgTuA4vECAsF/P8xdJ5pLb8M
nX99/F9qb822BA5cgWyf2fbPQ2dSq3SBOXXukumdfwydNdi2wsaUa5oU4Ugz/jp01mwCtFDwucKy
HEjNP1qS/+/x+KMB+t89H/o8Lv9FV//Tn+7MppC/iOP0ZJRlBU79Djvde8kNfuxKdMM5m9dCvwau
8zx2nTf0VEng8pQUtDgOkJHZHYci9qC+7qHa+56IOQExP9qw8rvy2oztFjfO2lGJhaVvVdkgjkO+
HqpvOqnnYNq9SfHnRdk85tlFvtxJLLCKYi9bDRs68XYWBL6YqVRuX/0nLcpOZP/RpNO7Mr4qVI4n
ZmYG+ztNJ0q9/67WbIVt7aESGceBtjR0yiZLq75yFX0Cv08FMW9zrFG6LSOjX9v8gpbmN/Ad6GVM
H0FctMzOAlus6mrfkwkf+SDzEbLq4k6p9F3WfLkjArbops2WZV0ZHybwi77It27Os7NUhVgerWS4
TiIrHD0TOVr0ahr5WWCbaQ1OgFHa6PPGTYR9bpHTIUiYtYbtbEbOzxbGF+agu6QMLyX5URBgPd0e
HrDhrQKqhyL6kKjpJu1aZoeGBKrS/mKE75UpibYUqLMnshVsKQmOqprwOPrBuZQRU3eCD3v/JTDG
lyqjA+G24tbRqbNaBnJauW7ZN7qd6oW93LQt0/hRbhhf0AlZG5VgLc3SdthzjoScrmUxoI4YaKkA
8hHIFRDS6eCFrvRzVrHnUszVEHb7XnaPBjIUnpdnW+G7AUYsECA35VOeZ/Rstcd0HbUf4Fm/eBwL
hd7h2iM9L+bssGlOEWP+eRxL5IcqNjPyG/BXFvcaqKCcADJnTiKDSr7siCYzTBI+p48WSb1ok6Vu
Kbc+UmhTapYMZcOFWfr0FGQx+EVygKyPhzcrWRxDnqGqmiz4qVoFowUj95B6mVpuCHdiGk2mlWuv
LQFgJiROZKh4C1kkTuW3mlFRkxRHV9orZ9TfJSI81yyfQ5dkoSLdi9A/Rc6npTcD4w4yN/0I6WBJ
SBK5b4QIpito/hMiHeNRawacvOUyCMs7R4DlIpLQ91EZTW+9M3h66mySxmINz6XCa5UXDK9G7TRC
Sc9jEhqnOb9DDC8mQucoJgtW69dDnHuVo5ytLH5vQnnT/KOZMuKyMpuWS7ZoLdyqfyBy0zjUKPKf
6ixSLy21ywnBPlEvhteruFP9ibbb5EJZ5H76pdEQ/3cnqdxv7dmlhsgYapc7rxD/YZLKjJtt4U8H
xd8f/+Og0Ji3kEvEHXqe0Mxqu//R7vEll5mQiTrTMm1n/tKPIY34zeWfGdKgpGZEMx9MP4Y04rd5
ZamDLpt/7vyof3FQGPOe8+eD4uenLn45KBLM5UGuVA4qJIMIClw2jT/cV4116YPsw20soAca/BmS
INyGYUSpW0Q6EE4IaX+RZCB6Ep2gbmUsjtiGPkmYCDbc3uk6BDUtC5FdM/VkrZAv26gH38GMgeJj
xCOS4sUM/dxc+TXgcc1MA5YA8r31jX2Vqud4UIFBGZp7qXM+zb1Ba0TERhqBkGqRKBc6xG3mr4wr
0m8hMFCZAphh1phN9saKB4qx18gnej0c9thfNlUWem5pXbF97ohG2029sycFGI83hd2gDuWqyWjn
eaPWIrTLk1+BLs/KUJ8jND60ybkkGr1kEjEsyFhcBHl+jkbkS5g7E5ng3PXJFxXRKmVUUdK1Ww5N
MN6tMaARd/elU29rLKe5EuxlmSPb6i3ydvL06nDYLuw+e7D9EX2WjmoxKHQ2H9wuiXKFxFD3nc7Z
k1ZPegnpj8wTl9s1s42+LXB5BISEyESUD3ZTvxlGwIZSWlC7ErNWEeioI+pifMTWzUo5A0IJYTrJ
1lNmLstCX2V59prQg40GBmtSMJnp1CyT/Ks531a5hZCtrO7UhFlGMkH7lcZFi+IPtSZ+XcAvJVoh
qOTebKM5q3FV6m9t6Z7wlKE8d5ZRH8DgYUCf76XROC9DlBUVZAtCWRU9/zDVb0JrX+2xPsbV96pT
7qQSP4t6WDdGeGykQH1Zx6tJa+7sIXwtSMkqfRWyR78igAeU76OF276yLXxn53j67CXNLp7fyUru
3ZRWwa8vfTmsC6Hsoqo71/05UkGuxfYZ4/kS+MDKajlP2J3tkeMv4/mmH35QxCzT8BkDHQ1YyVSP
+3YuVjBQmIkpazuFW0sMucrvzmnm6/x76BvLMGXm0730yTm2XhMDEWLTXaxIv1NyJsfiKyWPKO9g
AeC+Uc17UXQbPnX4YV3cVeOOvRh5hRWKEihghNFgFF1ZYrqNDYfxDBpDxN9mNAB1XmKYM71Yy1dm
+JaLZlfmrCmA4wtVHrVa2Vth8hG5w1IpwxeZIQnMSV9v4NSzPMir8dJEoLp4ATSVrPXJXEm9vtlw
sHj72wy2JMjTzqqOMDceY5E8BmVDa0k6qVqvYkd0i4gLPqh3LquNDBu1+V4z8bc5navZ6xwXd5N2
wve0jazQK22VTLBzFb/l08MoHpNwn8nnYQQf5h6y+OTYH3px7ZWTrcwZ6SABN3Z4tksmLN2LSKuL
XRTHcbrKChgwDkMHdAZPxusA8MZG6dyZGOIfisC+HxWpE1NFgHVjZ+ucgm+Y3GeVQUkXd2DENPs7
a36EnLVyy1gXcQPexEV6Bsu4MHUJ6FNvHnu47xMjHALVTgWzgbH2twzTn3xRS+5q1tLBP4//T4JO
HOOXnGhvrd1n8cAMEMhb2UGnS3y6Y/Kk5bMQz8R8Eo7UP2sqQIYpv2iK8pxqJa08FFALgBk8LbO0
r6EZkcupmx8jCgJMfaucyB6M5kglmZYv287YG1Hd3Kba/OjZfUfCuRaFOFRMCtIRVq1r7QeLcNUS
xmrf8ynrJCKt1HnMc3GJyJMPDdJWuJOu4oBW0ozz43/4zDdNVqKGjud6btYcjth/OPPnwJFfzvy/
P/7Hma+rv6FyYgXqqrYwiDL888yHD8omBGeUZRIFBOrzf858E3sUtijSgQxrXpbMO9c/FUkI/11E
Ttq/PO8pLX4973952vPS5i+NodZE2qDGg3Kx7PpLMPHQ5hnGQBtXR17oKrsG07FhPDt+y6QBUriR
MYSJF1q/yeNoH7qnxHwSCHMi0LmRDXy8GaMvaVdLqBXlBsc1U+kYugq20/65196suLzmgYz2fu4v
0LIwYQW/OMBhsCYG8OOxFs1pqGR6s5Qq2pUoE9OZDsFdSBDH3jCpzhMgLYxirYCgBgJn/ai67+xp
3Y8BARcUFLm6r0ztmofG3orbhiAfRkfS8AX8xBxoC/QgTR2/EzC4Sdpg0zF1LSSbix4lq9LG26Gy
lgoRtkuD3LsG+EvvC1hSVvgZM5El6Gyf5hoBtup9DBO5NNW5HHc8PFwXQbJ8YameFlWfJoExjlW/
pnQqwg+8BhrnHMarDu4xVp/9RF9NvnkPZsEzpuZGB/VNraJLIxM629cpDy8Nr5Fs+iMfYUDXGgNt
fZP1KiA5eqT2Ycw+y3pak751dtVpkxHA6gcBLMP2UqZib4fVsQ5Qfk/a2oodwBWJsVdDpFYa1I8i
bi8qbley/PKjWkavFbZ0XY+2Wv7q2i2I5fq7lPFhMMqLQ9dWMPc3lHLjDiHcHXB3rralJEyKdtMM
pL7m5jowmZsiAQsMTFQaik8Bl5AoYmxvnBWd7k26v5k6fMNu9BgNbNuq4dJ27h6n1bPRuguTlNwh
Jm7OIcWNwq5m22byrjsDBFTX9CrqOLbeGwLMkFj2nivCjZXNQq1gg2F7nYDoa4d+heplHzekuQlm
u+nFTEignVCyhuk2jlwvg6Me5Wz3s54XJjyWovpSmEDnqfkgomldZTfpH3qonl1qLu2+nbkoD4bO
YJf44DDKzord7vr2O/KTZY+R3CVTIQZqPjBvoCS+9la+hmMA/Lw8ViP+uHzYqJBhS4qE0HVWo2Rp
wZEV9pxPMmQ+2HL4geuKUXPx9/gs3BTfPAjQB4aufMGJu2sc435ASYwKcCEZS4xTfbWD7kUtnDfF
Cs9BQ/E54D9WSZkbG0JpgxAVH+/N2S6An+uFtbIT/qySqOjG2UeaCn51Jq1Cz0Uv7I/AOwkyFE5/
bh3kAE7uvzYWc/y2xlItIw4eLTJvPhYZaVPpFJrtlVn6UTjGzbCGfavEZwz8i8owDq1iXTqeXMv0
o9GDs59kX9nIOicK+zWphYuxYVNkAPyWSbeIEb+NAjpCAu4NL3EzZIyUWHCE5ipRh1fQb1shW5Un
MRwygvRsVb34Cd5C+ACLUZQbMWlb6ePob6JDlio4NSDvB9NbkjWXtJ9lWRiEaLTTaiud6NYovVe5
AFzx9+htehna+hr4w85R0yMbcf4Ea5EhuDPwji+nCEdKivtN1XaOy7YChuMIZVRY5rbHDSNs0l2M
t6HAOIenp2SpOpXKc96E6yj5igl6jhX5pWfhJsBmWZY4ACJtp1ChEa65V83mFDpwf/Nup2YOs6yW
FzrS07UD5q3pq1e71ne5HB9CnSWzIzdNB8Y8l0SaI03bV9LZmBN8hlRslJJGRHTHISKkSA1PpT1e
+HO3cPyWQ2t6DnZXuhaUIu5KBtUeTdamdsHxK4g8VLIpg7TYV+WUoQfnahYJd7c8dHZloZ4rceoy
F75Rsx3YI2SMwqHgnbK43+gJV2x3S5nkTCOKQb876Xl652YApCre3YDMAD1/8weyVKznUiVwtgRd
7A/bSXM2bhCV7KCGlZpAGTPdVxXJ2pSz2NZcLKmafJgK81mO5WOJxai11W2kWh+9YpC442IFkSkJ
RuMt9a0jGeBT4dxbOV6OTh5lSyqqAZ4KO41vOiuDpRWcBi+y/JPQ3P2oT3tiNtkURqj6J/ESlWTb
JmyYQpc1zRQeSpbJRkxL6nBjQxDoJ5b5TTGHANesstIaYBVSwF1yGnvdDBHXQulureotHK6jE53s
zjgmKQEmqXqXT+zE+q86tNd8aBZuh+eIyenkls+qsA6MrO8ClyiSqbLOymAi4g039ahcEsgUOhe/
F2Xqs8MrbWQzqDW/TJSRak+W00DKOQcjIQML2YrDlLZfgckxo0c0dxTPIs9XrslKXMneixbPwWAt
AzfytFFdGP2DXmeXngAvYr69XpByKi2kdJwDRdVxvs6Z6oV7UNzw0Kr9ehTfU/TCXQfyQo1OhvqC
KhbIV4Vk9FXCxep1SLssWtruwZyeUNgeWVIu3cDmZNAWvT3euFnvHLDDfShfg8q6dUOxDbNba9d3
DoNVxgYrg6PRrqul0Gi4iBHuE/8s/fA22l9QcQnncBYFK0RVd5dDGK5qbIJ07ZnNbBGcixyKa+vK
/zJBiJsUeXquozoaS4d53P8PxaxGNftLMfv3x/8oZplSMfACP29T1syDqB8ao/kLjqAshSLE6uKv
PHvzN2z+UAlch3UHsnt+24/xFV+iMlYdKu952kYB/K/GV3/TGP30xHEY/FzOyrjgRlEwioFKr7IM
+Ba5d7lcm/4RHdAwvfoDYMMrphzAeSEGp4VY6EvrpdgQkLtuMB/CtPDbNS3Sp5kAnjj5X7p/7IkU
kyRd9dUWyTUCFN14mcI3/p15khflkKZLYPfudrjHVoSAXGWZ+Nhq32wXoYAH9x7hDEHZyEysECsk
kDxGVbfwqN/DVbEuK/MejYiO12+DYJkVwd7R1x3OGY9EFdjoWXpHq96BNlmrJhvutXFQxztLv1AN
iOlR0d8cgkc02MXknKGgsT1U+N7srEGc54XH+IhTx7rFR6sjJaKttyDatyY/PcGDtDRzcIJUJwsQ
QgQqc9/XcepBoR/PbLUNXpGV+GBYHaQoBrCpPvKwGYs/fqFwQRmBi2yhP3Zv83+rffhJuM7K2o6n
Gb/P57RK0e4iXZFLJ/4K0hV5eI/U7/zr37/MfQE+5jx13uqwUMsb4VC8Rsamm418uPi0N5cwZWXD
P9lHDH745tjGc9/DiYjMKMuXfD2NX5juq7uccEDW//JKRQ9f4bV7RXXEQqh55ftw8ZnRbJHjtyFD
socXy+PnBD44HeL5HvhizHiJyd2Tv0Z0dZ29i3yj+94QaMv+fRkNe56GyT1ux+/53ZmJAfK2uQPi
wnfYVNv8HRjH3HcpPX5e85oeZj/fIflEqXnAsHALjCt4uIaEgOR74KIZgD3xnQWz+4XpkKuT1orj
/2UWEOReuWnvCZSK51gVT33AT0chtumO/AT3K5z/RfIyvdV7H0rpqr9veH+XQBL4cQgipjf+F8m+
3DhbatDuMt4wQhEllnuAFbbjzXrMsFY9NgW/A5lTDb59QRGJOAADqU5qYrTJPut9PC6r9fwfYtZq
sP8Soxd43PoKu5dPhjZ3ZJ98vAws29lB43l/8pHjYvexj/mux/eslIO7NRb1utvfu3fx0lkaNz5J
80fBBs74X141IK9EkElYr2qbCLj/edVg/c5W+WnV8PfH/7hTz2MHnVkG2s0/1st/3qsZO2i2gyya
lYHh2PMW4MeqgfBgvp1VtamzpfjdI/XjXu3+xoJS01g1/DHG+FcYaceY78U/sd5+furabJT6y+jB
0vImMcpJvdQ4eaKq2ZlZ++lk+kFg0q/qjtgErl8r8srBvcYhwZ+uvM/V+NTYOp/n4NCL8d73G48h
6FV3ZolOsBmKmwaKU/g6qzSiHSZ9EcdztkikvndVeh77fmszJw0T0twKMPAlhDiFHjpEIYemMvWr
M2iudtkrw6lJlaembVddxzUatxE9k4ttw0R77VKjTuhS+hJJSbFKMhtl3QC9QzkaiOfCnoIcwVCR
PHVlf6jjM+6VC+c18nDD+ZbK4aOvJOKV8E4E091U+hu/SZ7SnH5SZNvQmFNA/XUJJlMlQcuiwAlI
yrT6F7ItUbzD93ppwpakzjl/9CUNUlqTO3skuF5Bcjiyqdy6dFb6+FYWHxyLi9iAdoC3KlTRHKJB
jMG4ugEAmsBC2RagxrG20v6uljdbzgCte93Z9iJ+NGYraXqmFF/mSbuw03Rv84z6itNFewx8/YsF
hacZxCh0LIjNuZNrl51FiFzi7iqmAYY6cKbQ4th6ix273QIC3uVD5g146CPTWOn0qmP/mdVIdvrx
SxTBnZoAWlYcL09m9Rm14tRcjdw5ybbYGTUeEvEa9Q7MupT8XUCsVeaF5kwHpMEpxFPOcqL1v6oe
7kk5vbgBx4GermobGg6JFA6FogQrbg7KVbI5nsbwlmBUkq11ToPoXakJHQGJhktm7WfGsVOhUY20
v+24UunjnGB6tKPnCaSa4l4MWTxAi81j407v3h1mrLlNgmP2bk9zslazrYWCjIh3tLd3joGRXP9W
0AYEDupWk3OvdR4C56T3HG7ojIvoJUr0rQncLhCwFET42to5KCJl2fH+Wa2gaSk21US4LZcFtRjt
mkLgLOsavbHe+1ClsyBfvl7a8qMN+2Os23cmiVhOVS8V5b1k66Wq8UfMPkE4T6PWraMYkxjS0U62
G0nblru1p3BZt8aXYXymA7VLRt4CTDDdZ7w/KsvQJrk+xTbRpYAZa6/z0bwyzStr81rRiZhUJMlo
bFNF5S7f+WdDqo9JSb+Gf8/smJhrFduwRtM6Ujz6S1jk90E/Llyz3xkRwV8RSmA27WE3bpPf5QTj
uiwVJi3igUnGk+MEB6Dm6C/9fim4QItRbCgwj4Gfn4y49rQ80ZYZM6c20mEn+sm9jNO7Xoqn3mKY
P70ZmMK0sSIkLTgFTrIJ8foFpdzGMPJqXilVGz5Cqi+thYEk5FJmMdrU6GDlgllPvZ7ojmiQGZSi
sPVLr9TIKwEpVecmE8B6OxlcYA1xD1FDg54sbftbTEqSSaJSWd87EV+K3XbrpNFjWNfLkF3okldg
lRS8H1G1z8ycrDQWLenQ7gI7uQYMGnfgtDD915zxGZQQp19pkTyHw5dWJzvFgUoyR3oF0R5kELEQ
bwMJhT772CRtVxhilplh3gdxeR8V+qHwB28iRdoGWt4HBWoBOmmRnquBzElWqyEFaGana8QSXpnD
iHCTF60svVGBhBx8TdbRFx07VGWb908RsVBppexCDeMhuuVEgfTeNe9VE6HwpFJMs7VBXJoeNzud
V9fSYKegYS1dajgE1yVRM/mUE51TYR2xdkZz13XQTyhQ6+JJKfLTkH1nz8Wd0rNNtMyyEHtnYpbM
xKHt5buV8t63lBwDM0QDOW8NBz7PKKZsWe90JdpTOTrTBslMGLlrtZ4IA/lesoLxyUpMEczXghzl
DvvMUBIy8Jk5JGxo1cbAxKoBxtV6d5nU6sHJSIhDYDom9T4lyEcCVeZVnRp3NyhAZdi2VW28rERw
UnJzV8aE3Dk5+9WZuY4hNAYvrrXfJDHMUou2oWktOAjXbWQTooROnLSbAlUroAbDGVa5/lIqFdLJ
21SVa98wX528ueQW+sr0i4ktyY3sWKXmRR0WeDT1waBvnFpdS5yBg+8fzCo/VIg5ezJ9Dca2cXfD
oMw0F35e0Ny1WCl7oR4Ztna8DeyMdtKJ161CQwQhg9vXan7yVqFTJ6J9KpTJSy1W7b1kw+ka0U0k
yjrKx2PaULgnehhzS52WasSshh+Y1ta+n2kLUV28VbqObH1cpWTMBCJdF5WxLQxi7njFpc+9tbNA
kIlVw63ctgl3FjEnbIyBg4svuy+EXNeZj4WB7EtWa7VCZ+D0l9pUV6YaruuSBNQyfNJyam6LnD53
mhYG8rCAtw8K13ki6FHmJWNtooKDBsR1v8lIAQ3wJS7xwmwCN19WE3++hXKUUf/I0tEO5RYq3sIs
YZVTrrcNAcCmvIurBO+ucgmMYl9PsMG6ZI9+iE8AEBek5eW77oI7J39BdE+2NW61xl0MIVne+sl3
p5uij8xvedn70esCwqMRLE+stel18jZBVf9eIF61tHcxfpUaKvJErOyp+F4DaGiceJv18xstiC9k
6yuoHwiFt0Zm5Znx4qTqa2KiecppKMDYxPvEll5iQwZidxrMMzs13Iehzcr+K0FYpyE/Shvw1DER
jfIpqmmuiB/Igscp0tY116g9+1qnS24Q8qwDOOhn9Dy+CdIwEsvAgP4yBKjNlGTroB3iNXPrqxQq
59WTUV6JV2rGFWFIgbVvq+8qun8kD27xqOJo6bu3jEsS1zX3ZayfDKRTfnkXYykuVD44ysLB7JtG
0Ghp3bmNxQlhpFIsOkJzzIK+3UamQKnRMYdn+7FK4ORX8knVvoMq1xhsGjT85XCfBveMuQm8wGVr
ZidbcKghf4vp6Jkb+VB4tIYnQe53Q7RQHUIKZ+/kLPwe4iuu6FHbmV1xMoleDxSPjzCX7RzQSx6V
JAq2cZdm+425foXGQzJDxFc7ZZfGYmQ6zMjaRdJGZ5fDQMn7VTRyms/tz9NAjHXcfIsGQqnj97J4
KPwHaxCb3nyNCXBsg5eCfPUARw3iNZRkq8INliHSYE3Ak2qe2/acIcyMwthjckNzCVsUalJrPVv2
i1u+BW2/HMcvyYnlQgfxkeuoYjtgiehbcrvavY/pyGYdFHkF/VvpBivBus/I8aTzi42KtPSk3Ch+
RyJGNpNoV1FGo1uky4oaHY0zqpZN2brrXpGHMNCWNeJIlRiYkX1EFRLdzXJhFG8OqMS82unNLZXU
fimAUlSevnjN428GfNRo3hCQztYZZAvi5+/maDYQA5bg7edKmxJ7YWNFj636ZoSQoLCmdNqNKBg2
M8cJaWQ9vTjE+DGoULUa7xSiwuZZpJ8WyGRtHFC3qI/uXEm35jrLNXI34qsz4/e1MbkWTrKv68/R
r76ltPuybTzFMi9Nn21Eql3/u8txXLaGa9nQv12kzAid/3GeqOsOy+q/dqn/y+N/dKn4h3EigxcX
QDccBCR/dql8yYLFYTE4VA2o5X/iOrAQ68Qg/bEy/4sYzvyNOaIJpPQPkdy/GSVa/PSf2tNfn/Mv
7Wmm9gMruhSQz6gy+snTF6cm2DVDp9I76TYaR2/QppeIuebSr/yzbocXhBmPo+qzZE1ftGzauG26
1t1o31vcKW2ytTnQ+om7JxtrasJoMVQEdo3ToQqb86ieqPlefaV6MHPzoYfauGzy+B33/Bq86kIY
T7kNBCjTN8JCFC3hiXY1PxhBVYKyugsuY9GcXD5DOXsc3zLORoatDAzFuDDYf+i+RnYiyWDw/xFd
ow5byFLd1DgoiZp+76uBsJpxN4BZDjtymonznMBtm9AyzAIzVwrCKMn5XBQFwX84Yzp3W6BpmoEl
n4ODAVBhqJOH4IXC7CumL0H3cAijlyYNPwdsgU4xbJXGOTU5eIhK8g3T2F/d8GrlybWVzrYVrzXZ
usb4WFs5VikL1wKD/vs4JOJbMyMP7OfGKDHAJRBE3TL/MrT8nFOdw4i+qhz1SVQtVdh7qtp5yjys
yyxCu/EjTyyUrHJfdOMnkFgYljK5xKr1LdAJW+IIrWO4Jkr0EWRsdolU0WbniZ+cqtTfpk5+gyu9
7YkWyYgtLpL4TUFp11ZFv4GksJySkkqXVeGsIhjTZetIDF/OKVJg6A0FUOQKNrw7i8vqjfDJlgHW
FSjYjVhCZiZFoclim/8/ABgVyfc6cxfR7L6pRE7WZHJX68/o5Dg3Wv8+AO7BILnywIefe04+1aZc
DNxzP1JoT2FytvJorfMijFn3pLKplNb0GVs9G+ES3iAvu93sUuxcU6IeR2s8J0DUA3ZOIWGTPc6V
hKWRr2nUafI+VZRoC5mce/N8ukRfBWevgZJPseqzldLyVxPdmvjKaf/lwE3XyAImpBurq9cNe9pJ
pSlK3GiTtiixLOBhLbhRbA/LhELBBgTNDOgs4tJrtea+rKPrwFo+TAkJSfRrzD06TomOlkhLeGVd
8IaEKEWBWGsETloMzt2gfKDUfJraT214yPlkNInYTEZypxvTgSt40YU4iFviZFhTWZq7cbip11V+
cydn1afKHugMMA55Hlxnj50+xcvaESCerQSuJXDeDGFGhAZ9eEQSujK1Lmc1R8L0pJM3ID0tqzY+
YZ7gDrySJKrUUre9nwPTjhZ9TaB6FJyitIQJgOYsSGgFXbBnXHD7otTvkrFZp0a/LYOXrgMglwfL
KD1Kt77TSwUHa3yZhNzqUbjJum8Jb3WvM7ZS5TJosKLVAoOkvHW9/QKzhYJPW06kB1RsxgLR3uUt
4LH+rTb8cx8MeBpnx2mrI4YHPBZnb1EXroXZfsgU1CP9jzOWJD5lNMwm3U9o3Kn6N1R8JnrQXGE5
IBU0kj2q/R7Xmn1XOBomVHVB7Py2DRxgcjBxikFHQE/pI3wvMah3FOjHgpN7HFU6OvsVbQoiQNyQ
yIvqCZWaarx3MPQHl6HP5F/j5LvaMszwH0zSYwpY+jIfEAKqMln3tsoCXaJWH//LU+N5oIuhSJ8Z
sGjG/y+x2iw5++t5jOHo18f/OI9nRZqDWcn8U3b2Y8PHl2xi/8j6+B3dNc+q/3QyEQyCQp1Rtjvj
ZRko/xCrkRDC9s8hW5ozxp6tUf/mWDb/NjX++akbvwjWSlsPp6g1lUtat7sh7y6l0l+Sumv5uImL
YmhP03hWYBzqSXQafK0DKVPf6wnB0lNWf5ZpfC81NhbdwYEs05hbXR+O2dR9JYpxVpxuU4jMXuiZ
8qg1/UencuePorU0CO/r86NTp7tYjDtXK09Z+um2xboL2WbReRZuRkTmyGijnO41Qe0bnhox7lMD
l7ESFdyuw2XtODt7Grf93KEnzksp4wdGJXfKZK41nfNhstqVo8ebUHH3ma2uRWcfWit8iHv7U5nk
wprJ+vYA7ZFVYkqhnw3Gqm4ohQ1mDlr4ZAXOEdsqD6zOQ5OxCOqISrwo0ueXfE9JnfL8kj1VgzFF
SdR2q0V2+aQjmC8kH+yi4AjFrx/qO0mSEmU6+mOQWA33lQDzda7e0AzvFBuTVwntm1p5bffyju3v
MissD6LPqjfk4xjrKwc7k11ly9gnhXdKGalrd2kFaM/UNrJIHyanX/QhDlHd6BclfzQ3u3Vm45oP
1E+lqS9lQEKI4ZJAHhFrO8JJQGVGQllmbpyq+IpduA8Mp6IMRVrYXDOwWmnmvLRFfywmDKYCZykt
aB2/mgrkbK30Oo11waCyt6RnrW1mQiw5oWRSvEGjGsAjjHApMhGm35sp5k5jmSlTIYm2fMrOxAp6
Xf2aNO0J6tShFf2+V3qqPWDf2G0Upd+ODuULhrMpveb9W0bHJP1ir6FtKLSkWrS0TUPT8RKNp3aK
gHhGBu6EelkY2Qa09t53rXvRkGNLz4HhaZPhP2hbtq90NHIIbyZNeuKqRyv314oRrIwofAtrlDRh
v7Ppf/pOvalG6CUFN9CcU7qycR4AVS78ja2yvDZwafejQ/hXdtYi4cU54ytJWp3eYA3rdn5kcMLB
E4/qbUSm++DL+6gtN7WDw7sTnnSc95FIv6QZAJYx4EHhE/k2w8Zhl0bRJRjNZac3Xy2Sywje85Dj
zUeXKaVgsYKjtnXRPLELdJJDqXUHvv+ENeT/cXdmO25bade+oabBcZM8lUhRs1RzuU4I18R5nnn1
/8Pkd+JUN/Ihp0HQaMB22SqVuPc7rPWscyzudftFsVF+zwj/LN5piU11Xt1YED+7wkLTReq5xdsQ
1Xs1699trT111okLZBdM9kHV9Y1hGLAv76oYin1OpmRD7uHCeGW1PDYsfLK3gMbX5/MXjpNbW9dx
IqxRZfK2/D/NZs1031hSJXR/H0YPIwWDVomtaD8KJEvRRM5HrN5UGbPmCRJA1hx7kT3hH3SKTN2q
ZrkLso95AIyjXv2ZnLCAapiEH/D/QCpV1NiC+KGxVj4ra4CKUW6bQDn5qkQB0szbHkIniybozL5U
bpDMbnG1eJkZbCLik0s+qTJRjnZho/WK4Yxm9lZiBm7PiBdSeZshu2UQjA5d3nW6WOl0BqMIX01z
OraRzONdJwctU3cBQDK1rp6UMP6hMFMZl8iPLvVU4KTFEN6I1NroM1kBUrO1huAoQgk8V3j593bA
3Ji2IAILhI6hLyisv+2AEbRwb325cb9+/R83rgoPS2VTK2v01r9KaiD6GMC1EHpjVzYpH/+8cOVv
bGcJteK1LIFe2p+SGiK5QPwg/1FY7xq/kbf+wYVr/Bdh68t3rnG1/7qmZVpFbzUq8VVgOqD2748l
BdnRfkbaiRD20jutU8yWh0Z1AfGoJ+VSudpbbG8KJlTIuF9t4ik+cANvVTeD7VHddmeTCnFV7NtL
rKwYJtd3zQ2m+U2yZUKJJQyxxD6/tzxg3Qt6Eo0OKp3NuEvcfKM+UEWDZA+vQ4pB9HauHeNNusuP
VOeH+d1HIbaBUqvQhNiI2jhhV8pzvcP/+N4wuKxxOKV7wmhqpBAKyaBu9xl9Ku+hBzXGvGsQmKwa
l1CbaxI+2PqhLsHyYZtQVgNQzhgaDUyhyiFXh/Vyp62w+0iFy+2nJM8VMF1tKxV7Anv19jISkh2s
/ILYEBjPZbFrKIzxkroFi9QA6eXwIYpNdkq7c94z49pq1SkfmFVz3o8yrmgndjZJgirG8XckNECC
QH0+0XevtBvppXvWvMaBO7vqXdMLbwHG7EgEjn9gnobd0rvQqY+Ayj2xb49EK90Xj+ludHRgRgvp
qN6q/KWWw/zOSVy02Q6cyrtpP29Qi2+KPRGXNxkOl322h9iyMbbaQTso/A9NqvuiPUt3RbwL7Yt6
Bp3umZfqUSctAg0i/7SD7rtbM7q0v0tH+Va+Me+KR0s5FeeYgHm6qZV50Z5Rd85H2rO8ccRnfdS9
9k3e5ztj2lCJ0P+RR2m8jRuI2iNU9B0ZKLI3v03oSsSJXI+M+2pNJeDF3yGlFreUX4PlGIabdKw8
HX6/+5yHQwL0fz/I9Y6eOp9W+nSVL+pieqXVW2hMGyl15WxE6Ao8QnpoDPvcDax4tGu0rd/bHaLi
Q+HNTynGw5VNzvwJqFIDr8aH78+Pm8V4u9V34+1809MUr+zrxFiRHOjd25UfL84ppNT3TIZXkK3c
5Ng4zaaF/rr6Xq72FOK+o5yC9EeWb+QSRLR74O/1goiLh8FCmJrY0W/aGBi71KKWbg+IntJt3eW0
mMcK9P9QnNr1ni19yiQjkstdrDZ09Wbl5UbiBna3tT9gI+389bCCi+EUF34Z6gRqcIjK4S7dFY/V
Y/Ejvdc/x428H/ZQqjRn3BlHc4Og0pnWyAeiRwFW2Zs+lzwC1jkAqxz/hmdP2UyuWPPpAMLPWBwF
G/I5l/B6+OWlpx4qidnxanhNvXeSWtYEOGyic7qT93x4du0GfZoXOMA4VolDYOch5L/sXXGpHg8P
SyjCkn7QuY2rst11kMst+OjxUjvLr0/r7pEXTVABv+vpJ86enbJjP+/a/OsBvBr+T9oZvZtIhz7Y
Mvu2Sa1fL/+Rw8vfQMaCa6frMFv31s58Ix0N2HzKU0pAxFpaJ2sv2U08Z96bB67D5Y1zeE9GhwiE
T/tufKPbdXGcoPgjFGst3w434W5iN9McoWVv1DOYLxaydcWDYPGdIvrD/7o17lBDEeQG4SrmQ0nB
ma7A+93y6BvPZA4MHy0+WwDS/+r7FuWCbJNTQuD9/8XqwPfChfzlvv369X/ct9o3AqRlGRXTT4XT
Hx0uA2QFPdT/p+Txd/7Z4AI0VBXZgGhpLPf0rw2uSVvLl7BtgUOg6/+kwQXK92XuzH37l1f+5b7V
ozyWtDJurnKbBB6JaYUvyDusVRaeQZ+/JL3PLJHzYcJ9Oloy5tZhsbBOBFRYoXWnpo8xo1TfDBaI
GhSaJNK9ISbxYTQ4Qn0tIeBCgYcDcsfSLGaC2H7Cj0l6Iox9bEZHipdxouTUrHwqsz/wrUN/C5x8
/kgQaiHUifGt2jfT+NAVT6oNtEgQXdwRTe1n64RsYNxCUgcwQy4vkCP2ii+tCWBErTNSxN9Z3S0b
ZJQzLGmHdwYHq5OykssZBwoIuclCBNRfB9hx/IEw0PB6xzP6q2F+1hue+PgQhrGTp6UbmTsbZ7CW
KKtkZjv80GUvXUBEdA71XSJfIZQ8HTcR5lSnMdRNQlPbaiCkFiQwZvIAA0lLSnJJ2uZgO23ORDd9
1suPBNVkq2Zblg2ONsASTKy1QUTVlKiwMWsnzOfNZPu7zvC/Z0a3rUfOKQulaX5EQHBbq/4Ft/5F
HZtHVh5k8kGqkG6lRpwYujzZRX/IA+07MzH6G7i97M9stX0w+ujNn54TmBW28ZKjm5n7B7nz151O
PEomL+ZVN2R8GIcpTexLJpMBgOFeI8Qm6NJjjMZjhmyXJsEmixHyM0H2tLl/FSw/5TTfyuGNT+B2
5TN2MwXc3PFRY2laTvKhm/2raVfHkRQ/xIoAucmzyvODUhjEiGJGMbmMRsyuetK9pL19yYPMKVs8
3ZmF/KLwemgdo9L9EIlSr5tOeS3Vwp1mpKQAQfCwZV7RnyYJzEoOEkbbYAC/WDLUKwkpMkNK6Dr7
QEmxxYArJ+6wnMuTTVIYTMl1Clo8a2xkDiZqpdHxDcJKFB2SXY3yKyHRRtlNSe6MAklMIe3kPn6J
+sgDag5vnEUJ+I027d2SbC+Q07sgH/gYh2DXcXWwz7aQJY98LsrpYkfMahBBNTSTdkqMZpecjClY
CXDmQw+ZsdShDxYOCa+7NjNPMrrp5S0abDxGQbTOELtKAbb+qcb3CM+jM2dYO9Naiu4C7JN5/tCB
hbQUAFCxvEviylF7QkODaSXV08pvJcLexLEvqDlovouQ7NI2HtHIdNEtijcyi1BFM1de+vsw1HZp
k2+1Qmxj9FZBkSYOdhoS6Qk96IjDxKJuVE7KrDU2Xn2igaYE6d0YkqEkWatZhVYn8QMJyEAa02YX
irPo7HXYZ2uBAiJtBqeeO0dw2JjFHVYtkiWjLSY1zIH5WsCcVqkRSdGVCOvNuvlmAM5XqPp2Fqnb
5RhjCrbJVcKQnXchY1AAYC5txVbBg8asSkgk007VcaYcDzDDMwThG+Pdbj4Vlgjogig9sjsGY5tu
+Bgz8N/9C2INNsZvSqBs+np0rH7eZsOjTI3dwIqrJMSYDAz0BZCesdO30XZqKWn2MT//BtepumnZ
Nfi6cOXcOHcTc3rlhy53ju6/xGAfyvLT0ti4qd2KJ5OWON9piNtatTwBzH7BRBS52rDAAIuZOAkE
dKHJWBqDPGKReRwcO8NGoJmsNRBxY9Kpe387wsgUnSAgCtFCJbyWbJTG/j7MsBeD/paN1b1Ab5I2
sZsRIy5YvUUtDOL01Q58QomMnQjKQyJFmzhQN30V4qS6nWJrXadLvaCu42FyWSJChaDyjXkuQPIs
tJ8Y4X2jJo4cASrD9DP7QBftS0o4RtVYYETzH70RbP1RZzpzWKxC0UzZrjVO1bf4NgnaKU9THWzQ
CLWLSpUOQ2bkYDLEEmReCYalqOLQ+sBrbIujn7Nm4zApuXiGm46f56dSXgyVi8eK8DPg/FsEkuZ7
Re3os6QTXeTYNUSAGjVazMNuS05ovAkAqpUgZ2+5JjQojA16zaB96DqmuqClEGhN/lOd6gTbR880
wwDVUL35JAFiHkzZivnTuwQUoQuUrRFa3lA/8B6clMy6KPP4qjeWU6LSW1SPo+17qH22RaIhcMC8
YYtH2RrvyZp2NTk/6AZjLxX8qYbcsierhvCQSDL2fBIIEOtWVc0Uq0feOR/gh60S8ZnpmReWzUMj
VacQEVZQRmcLF/A0cCBG1dWW5E1W0eXR3oZ8jKTaoIXkp6mxFcEIAj0bAdiD1jNZVBnmBLx3mg2/
ybCcJZR1DuuV4LKpesQe7xpyKSZgDJf1bc1sWy4yJBLgC0YZbdkyCxX7bpB4+G95/j04GC4r3EMm
FHh8P4jC3pSW5IVMVQP8JRpmwqF4ztAnDv59FsRc/i91jPhiTE5NIPBMvMzZFaLCAoKGX0Q7I21F
g/KoZX5KX6/V1yaRofti4ZOJ+ymXRO73EjUbsc57Q0V+iUbP4It7zIszekmJLaDPWZFZKY5sQfoR
oWEj61CymbspOES8HxJDvYG9WWgYp7CtnQDRzMCaq6U9FuQImGD59DF3EZU78wRT5aS3RyTlcBH6
Xctcvh9TzyA6VtyYNZddg167gQj1ynh1rWX7cTha/o9ESx8lK/YUnLyqgL9xIFKAoTSTZfy8/Nwu
Ud9gsYXLO4j7zA+OYW2t8pJ4oIjECVtfVfhHtQJQ57+3eF+kExgW8XXhavg/WQrIRahxfy3e/8fX
/yzeF02IachQ/PTf6Qd/+s/ENxMAvm4tMS5snBjA/fQ0LLIQlloMxQy8a79RFn56GrRvFvISxmSs
rn6fo/2DYZmifi3ev77yL9sptUwlyyBU9BQmEA4kASZeOeUCepg6O5P0rCIU7FrFG+zxMmbBdQwQ
i1naUw8x1Narc6iKVaI0MoBUfF8ypLKe1LvqzmaKJPm3kg7PPreAaWLR6suHtCq9ZiRxIacOmUsW
v3b6vYDfYnT6rppOSvjRNO05UPVhHQKkr/xuYyTDIUS15g8ot2UFnnTJXD30X7KqjNG5KA9+jVTA
785SOv0I9OxqzdJtEThTu0yOa6odk5l/M6ISRxcWpDwNmOySgaIyrDBSTKdEovv3pfMQ9helj6C/
+LCF8DxFU7TskZrwgVErNoHcV3XAR+Oau3FLlshbhbszkK1LWybHUACGqXOsvuoh6MLkWBenOYD4
Y2vlNRkzCaKvSppEbWyNBFBDxrYNVkqAqxU7FsTcrMHnYLcK0Sb+j7kFhKp0pKc2Ark1zJ2ToIkZ
xslaSWXhhQ3bk7ZhhNgGeyHeRuKxzLp2OgjQPapGSS08zYBTZyaXriycEYGrSc4iizoVn3cWMILC
Slz67//e5x5IyRIRwTDbIkTJ0v/edqqqyx/49bn/H1//y3MPwF5h9m4sLBTCon998A2aeZKR+PVf
qWnaN5vBOtlN8u94lT97dk37ZhJ6ZOFIVXQdQ+o/sp1CQfzSs3994V96dhMGYZ2Nmn6SKt1amQOT
Lb/s7se40t+497wmFJ99G0wfuYLDee4fdWxFCDPEEwrzLTKjnVpSthtQ8bPkkAzFd6xZN5oM+zls
5Hk9BTd2WfprSfgZRsz8VQZUkOaRE7Ty3uQ3LJ/BOI1Wr0TrEaJgDMjQjMxbPtUbu7Lk9zlAKkql
upas+jkS8okBiZv65KyJEKAyiKeouAMtcc5T/NQ2Apq0ttQ9ElD5pPjf5YLEdwUJLMEjLs6leZWT
sNwAEXL7su82ZZRuwlafzoN5NvsghUcODlLOz4aJYtWqRkIB9ZUv1HdZ7ETWvgDTrIlQhVhiRNiJ
Flw7cMK1ZD6FmgEnZGlLsYBLGL2SU8YSPKpl5uYo0dRuv6iJsombHclZ2D1KEophE8eTRjFsWNkb
cACQkOFLZbLeluprEEivNbYw9PywU5hIZqRXIby1OJXS4DYpwIgOtuzOrP9joV5bJv0pQ/6paJ0K
vTrv2aVtuNIVzZp2ehQiB+/ynJz6UpI4u1JIb1r4EKBTH4V6LoDZl9F018SUU61SCcyQ0auuZMar
jpbplPaj+VbhRyoLumZ9ftOi155diSEvG0X0TCBigqgDLpW7Vns2cRnsRYHKyorWtWk7qs6+PwlD
d1TGbNOrcOHYWfZP/+qDZ5GnLnnyFuKVRcv5N353VdXYpH05eL5+/R8HD2k1FuH1HGj6YpTnEPk5
LaQW0UFFYqNUFuQvh8ivFQcVCNZ7gxnmQv39Y1zI0YOz0oLsi1teXZSq/2RcCBT4v4+ev7z0hfz7
i4uyLvK2kCG9nNpO9Ey1pFSaEIqPg6m2XmuzAyAUIdhlqplRf8shnsCxvU3SPF+rMZnHqijYThlq
sG6zJS61tKjukx3t2QvDpFvdVG7b1KpOnehm+LFYwcxUB1c72+kdBoet0Y7y1u7DT1weLdK+0HL8
qoVVW8YU71rXU3yP0jEr+wGHhqxXx6BgxlMrcCVBTUzqdrYkYk6LQjpUFagWq/df+6GRt4XSNS0j
g1Jn/CHIomKmCBNCmaL6nKpqLhwfgw0jn1iacecwAPLp+J91f1jyHglfUKr8nlqGhEZhQGFrJw3e
R1H49NEhztK8ia+ZajTITbLrkAz5a6T6y43el75CwxmPy1xELwwi0UZ2IsasGHOxtnnLw4oJSJYS
KdmjSawVIt/XXY0R1zXbsbqNS9u8lnJGn0Vn26CnTX3AOqPhtbEC+KSsT2nB8Y3lXqPfQwa7HK+S
XdKElxlmdBiHpHCCsVtlFROEBACoU4Zdz2ots28jDncQrzdyXCLJIAPOVJ9hQIKMz4Jk1/92YzD4
LQnvwAfZMSd2g7BqYcND/8ikBNZbN+hZ6KR2aK/kHklQJuhuxnxsSG7VunXvS9LRmMOwcuQ0fe3T
Eg99ZkrrERvltm11TIAwSVCWqO9t0X5Q9bJxjdHX17aCul6Ka4D1AaZw2w7ANeXWTW9JbDf6/BEY
ynjIfOLfhl42rlo6FbsiZEcztvpz0/a6Y9YBGlujfI8i6Igk5nGnDqrf30l9m3gTcwsA/Xb2HkvF
fbv4p+Z58jHTdWyWmTTeFvy9pDmMxlaqpNjre5g1yF3bDX6rylj9e49JwwYKwgYDyh0qBg6tvz0m
NdXmsPn1mPwfX//HMWl/Uyi/sI1jYv+LiEGx0eoLCOamrrBA+YV/rtHLLW5yWRBAtLA/2Lf87MvE
t+XPLuXcP+nHlurvLyL+r6/4Sz8WxUwh9bbSzkXbVJjE+NSNyIZspGOs8SIVUjMBmRicZ7J9x+xt
DqVPuXhUUyT1GrUJRpxMb9DDT7VravlDZrKFyQKsXa6EmAlS82WacKfFykujiC2Lg9UgVBhl21kO
TqFp0Xa9qXpBbmTAED4euoukwIHF39lY02GulxjrR8zUjHwyCqqS5eoER4xYO6o21vLJjPkpko8m
tgOlMxGukRLK5BFdA0J7nrmi3GRycN+YfMTRDlIW3cwmODRrUR9H+hC6xjSfI/aJzCO3pIJmjl43
6LfQ/2WAjKqANfgk2o0Skg0hVfa+rw92dFvR1kwpUyWzTHaDFTIOlg99K92Fg3EvKfONxjq88gvP
D2pvBIBRDD8s8Gu8sUc+hY5QGIXHYoG54V+U8ctTp4CgbEg2SMdt2XYv6OZcjb84yTidUyVdA2M6
Sx2T+DlWX0qrRgUXQBAlClMFfK6WOxUu+yofaDfhXtZTdsv7c1dXcADjcn7Ik5IFykyoVM2vKDZz
e6tkUibjV9B9Ly2bs1G0mDvliKF/jz/UCmDjrcfJrvcBVKdN7lPBRcjSdUrdtrbv+x4Vm7VwUudV
Y8rNJeIj607+JWNfpIvsKonKd4amTG+mGH21jtFvPVaUivoMwcAnrvUHBuRsW0/oscxZPOXyuJpZ
0SCAI5SlyNeJGp0SLXGUcdJ2/2mKlttEL/SzXMazJ4NG444ZSGHH7GDh8aOHZv7XSWhCIJKfacdj
B3b9OiSqJbOih55XK+kS3Lh5+y8+6ZaujoEPor9lM6v+fScquAe/nHT//fU/TzpVA4CkI/CysCAt
+94/C0J+ix5VLGgNBQLSsiT+uT+GxWHgICUfYgEzIdD646hb9FrIPH4vE//hgcf++uuB9+WFLwOq
X8rBruoqKfCrkg/meDek06PpGyRzKoLDQNZ2+kxyaIVDGVms3+JEMooS0mB37gwg+9CvO8t0hcCu
k8dvfhPv+tTaliI4adO1iU569NaX6lZD4ymJlCej3g0mxn8sLr/jPK37shbnWde2laF5NoyJuTB2
JcMicI4eR5zHLGaT19WuHTCxyMl5zNKtn0kOeD4n8N+qGD0wu+Ce1KUqYhclohsBLrnB9WiT7cQB
fbEiesPU7PZqFR8mljl9Yp5YOTkZFhUOFvaBTwJ/ydTNTo9kZGG+oV5EjoptXmZVHVOeWtF+Erig
cGapDQtpCkJc7DFLXIq7qbFuBAdtBBLTZ65bw5IyoMnFARgjFt5BXoMwHl0JrmJvPplgteHxs4E1
NkY1eX0YIQnXHIKRPSv2ncCyDpYZFUvCnRsg8VS17wLkXiTD1+v5qwdt3URszRW7vco4nGvxgx6d
vTr9oWrvbTLcZgwgZEb51lXwxHcIzjOfKZShnZbTtmEA3qsPkhWtbDIyxueJEZ3WI5blS/uaZV0x
OE30IRjui1E+KCGSNly78CdjynYVsnchbuvwUkzW0cAqVcVo2cw7w37KCXvqHlMAV6Qr8y2l24Gd
R8YcgzTdqKU7b9nLVbtg7Lkn/HVUd7ApwzsF4V2ZUNkTfhaZ77LkIQkoIvWCf2Ub65cUpwc53Qjz
SEiAPU7pt0XouIlGeWFiEimr7qawf5ls4I82jvVwoQQkDsGyZ3M4RyNLfcRj4BOUpHbF0KMxCDZD
0DmEVt60RXzAp+xmmXJKcFJZ0jUrb00N/6gkHWQ44pY5EX6Cl9i+r1BEyabkmdaMgRSrk06Qkqk9
GDXm+IYgutZ00+mgj5LXxMquMJE1Ywqah/gazNl+wldb9wZY9oF2JV3pRrBTU2M/puHWlMOdyVrJ
mATh3sW+60DLNsKdR92byLbVIVTb3LJ2xHubKM7M9iIqDxLJKWOMtylE3UvhXOHLrpt70VuvDVts
XBrrGJpXJ5lXQ7oPwaIGWIiGmnuH7NOANiUM5JsGom5QFVvN/KHl9cZmzy536boLJacp3ojHXhs+
yxKdVYf8vaqueKFWvv5da/11NT7M8ocJiX7Gocv8ajUH8aoGstAnMTxTdaOhSIgNxh8wYucSMaXk
H+zxStZak6DLhjCj8gMTbwMywKB7NLnqJBTWEn60kim2iomhUwxXJ+nZxGBsxkBDylu+jRVW/xGS
QgrktuBuLKBa4XrrxsuyGzax2bdh85QlwY2wbUdnCZdY6T4uDngBNrbZYJqs7nS1X+ctI6HxU5be
eHafwj6mpXoKsFlRiChV442cDwkQlBSpRcEnwzDvC9ieXap7SQ/jVEM9cpZZlOeo/MxyVTTEnRgl
wgD8lMZLgzDPUBFuYvbWO0bnmbz2kW6zZjibSxRyJEhqFxgASsZMGKQEvXep3GrzvBaAXikT9kye
HT1Nr8G0iwHQJNKnwv1tFc1Wa+Aoqoo30/ISsw1p9MekQZmVZSfAeUKHiRheQv9vbmWgpL4Ru2ZP
s8OmUaToS6Mg29s4OJgTUbk9NSy4VRPdDPWWXBprK4y9IDOZtJWrjK2YOqGulITTBeYlD9nai/Je
a8qrqcme0s7vZIGv22pxGHTRh68Sn2f3xlugDMhRqwKJJRnRq6qD3SBTpMZKWVGxwJgErU7MELmK
LR/XWlw6HzLPZN1bGvGa0FIz+c1E0kHcND92FW/gkhGbdZgXdBBkaFW5owgTZ+mo7ZpovBN5fShB
8fu6BK0tQcRz340dpAvz2Jm8Fsl+tNQHgfZgVu+GxjgW2U1OmI9tpqiN2g1a6/VsEwQZX2NJB2NQ
rnKjo8j9mAQvGdhEHp9UuwMy4a9wFIbDSdPSfUNbGqqBJ3eY3XBLjv37GLZHi9Vmo5lezlq1Ez7d
urwhrGIj9IREv/oQRUSDqtJhSDWvhzgFvR4fa7yVZOFlier5af6YBDBiOvpXn616Mh2KsdhHkYrJ
mFc5JG7booMVWrtvc24XoBs5O5I6AE8IueZcL6jlJAcviuvWf2jiJcjnx2BqsJS1WynoP6nBv+t6
fPDBQQURsWnD8GJgASxi6dqo7HwVfmi8y1Md7vvsMeKH0nJY+GSfT1XMZtQ+FjhWfR4AS58R6Vhu
3/eenw3nijVsYjJ9ltr3iZ+vGJVNgeV1ltTdELe7eUg9246dFp6/llo3mW0+tPV46mMU1vBbYzF7
IXUxXiTGtQQYwAOxkpOyHOs+GYazB6GZpAUDmAIppd2xh/2boAiyjL3G0a0gWFI4ecD9xx0RhDoy
zoRAzQRjTsdIwNImrwOIOEzqPps51HmhEP7VyWVpsNVj61hyz4EdMb0WT+KMdqIep1dgOTYWxzcL
g7ZFeZHis7RmfU3eyArdEqlU+FHt23Khbn/WnXFrxYkzYvzU0wveZEfARPh3l9425S/lriybrFj+
dshA6f3f3kT2t3/5+j9Kb/UbmeKqbhqMXX8bDvwxi6X0VoDiM14woTz9Nkr4WXoraDqZQOAo/skF
+DlloPQWusp6ksUwCdmLbfEfTBv05ZX/ddpA8f3LS1e+hJG3Qo0JWlPyay0ra1MGfD4k3dOMBS4y
29ewRE5O3saUttcYaxZmai+LAML1yaWvg3dDr3apikYLKFWY9NskRMvd+vvZ7DwYQHuNEsP0QVW0
LVXBoKJOK9FQpLUE1cJyI57pwJKvbJHQJtD1ZtFLyzxCLqUPSYgNDjFGbg2xjEoDZiel8xTWik0w
1BRCHTWwcvQHCVkv7ews6pyqeYlN1DHokkQCiFtXqG6odIgPh0lOto20LcSdkBA3zhauweC+RR/q
Axad+a4mjYxJymSVHY0IIaijScOwTlpxuR4Uoo0JCPEBrdhlvY4BkpiWJ1J72zYaICrlZp4/VGIc
kxY8H3JP1JXoWmTShTLK5apcLUE3giMpy3/w+CKk+RiimzDpENzJlyLTTo3wb83Zh0VMbT79KPnm
A2SaliA1kjKnjbC2VY1rcTXFDAokmXC7JnuyytfAUI+iVxi36G6utWepQukS0HXHtnmcsQEWhnXp
jObVnvHiGfaWkgu93BJ1bBv3sZ6+yUV3G8rtXVAtE1rb3vNqLzqOkEFvGMVESIkidLZ9Gq6GsQd3
UsXEvefZORXFgmaaINOAQVdjNv6B7UD8v0nK8XtYKWuG39JGh6jTRPP9CLWKNMK7spSfAhF5hR+7
xL7L7mAgmJWwkI1q5E2FgD5rX+1x9EiMuzN0KjkyEi4V/J9J1T9Mi3g6o36GdbK1wakYrd27cVBe
ZoSLfOBApTOBnWrpM2pJ063T8cU21D1F4acRIAAs5KsYp0d/EGc1iBHYF8aFfCDccwZvQ/Ak4RzX
JcgQkCDQGMtoE5RAe2KTs28ISRXdgDX8FitqK4e3XXD0l0qtuxPhDxFZOgGs6Xcam/e4HOpjssQD
No2x6xTrY9RApIULD4c1nNEO5wUMnSRN4aS1GuyaMTZ3Ydgqr1o/o5wb6gy3K9nR5iyRVlzMG+5d
MNSmhyJspyEpU4JmYzf1naWMG82EvlVdp4jCfvqeyDACBrMDdDqeAm0mGQgYMBh/2pfHInZ95XME
ucYM6FCo+O9DAAL8dHpQWEY/Pi43aWbfwHGiKzshJ9rpQttReXNrNa07ycOuX+gBdC8VSMMZMR/U
wwKYGuuKpgMPVGC8MLKHqttC0zhYwl8X3WcK6L3gPUi4gEz9rjVYDgIR0kqQujGU1rxdVwScx3hP
lhu/41/htxppeNF0ULJRj+xr1F2W1ThOaq9sJFeM5nrOTFyRJSMp6EeMb9d2nHsVfTzOFiuW3/qa
8i8drZWm3ZSNjN7XckFiKEHFTskEZIHSL0O729YHkekorqSHVBAO3tCLNg8L9kcSw6PogK3Ncfva
T+PRUofLFEUPVih7ovlezuEZEOamFs1h1k06a/ZE/nyaq/aYTViVePSRnEDuACQPujNiNAuS15rG
NRME5h0S2YDpw6LsK9TX0tZIaA9cC95TpmM46d8XGFM7hFu/wYSUvkYjydFNtpGnhpAJzRGUjKhS
WSv1d8mkUpsC9jCqdWP17tKoN3hCrQHrUOOFIuC81cinPObYg4LkIQvffA1Bb5jttZQgdgwmI9L2
Unox2wXKAR1NnEtGlLVcfRpj64j4paoCb6ac5pDR91bYnTS09H6UjihKSPmtzc2QW9sRaU/T2Bvq
TjfUMNdE067lySoQqs+huPGt3EuU50XLW+J/d4kt2OtMn9Newef+pgbyNqhRVhaxkNZyNz/+R557
1SfysSSDIkfMooOEwWHNCaFU1rrSXhJ401O2q6Hc/CdW5w52TM50SZl2Bo1gyU3UBR8NCutcO8TN
s4xOp6phkQh5/W+ugQTWCRV2ESITXbH/ftHCaoQ/8JdFC7FyX77+jxpogTCwSrEhOHytgdRvNFfs
Wii7OPYX6MPPGkj+RsrQQmeA2w6/weDf+7lpsb+Z/KKM78VGK7PMM/9JDSQv++a/UH2/vPSlRvpl
AKnVCu45ozAvBmxMaey2I7EPgEsBeLNeAMfom5BIleRplqVt1vLYKYknVdrCzEFzwgQl7S7NBJ6y
/JwUbVdW1UZu6rWfPIfzQlUb3UIIJ8mtTaUhqOcjrQT9pvMBjRG3YHQ3sAmoOqDbkAsilS2R5mW6
SYt+ReW4Mu3SGWRpPxkFBKFa+dDC5GobtQ7b8SiB7J3HUy0OIp4h++TycyKX95OhuFnOJsOowATW
rG8k04009aFMmQnSU7xJ5f/j7jx2XEfTbPsqF3fOBr0Z3AmNJMpHSGEnRFh67/n0vVjV2V2ZBfRF
TQuFPMjMynNCoaD+/zN7r41plakYd48bEBInystlNWZPtYolL9lIlvCBaZvTtbUMr7ESWIcKaddN
ByNNHYi8HjsAi4biS6P2rIkSHr+GwPcQH6c8Jb4gjz6GJpIr8kvQVg9SEt0MLfsJoglNrHaQMrRB
8bTtU+WZWNX3FrhNBR7KxBMqnvoSlV/CMJBb6DaU+pUzkHuzD+7JfKyRGI+9l5tIBxZCT8lizwl6
IxxVx6maKNc5yA6T2u8yLd1OJo7cRX5KpO8wYEZWYJSDbNQGy1k2o0eBU0VSgc8R0D0pX+m6G9e/
mrrx8rAmCAfbbvA+DqulVwFBwxQR3mlc4Q+hSVcGr+9St2gYDCTGLgy16ziJ10in+lUkGAz1p1kk
lzwLNlk+HWALnmXtVsDoLyvJ6zOdd0umqG5Wm9RWI7SYXcqVHMmd3GAfFCvXSsytNE2bRV88kL+b
LFhsSoRNBW80Fqb4I5PhyAbZt0mqIvhhosIt89wVyyfqKX+wVqG2Pm8zxAMIjX8zYQBs1BQvQ8N4
cm6FW2KUvpbMPtJlN8G5IQ8LDglsE12muyS6fjVldVWL8BtRASnLUXLsso5GAKhGoFJZyIBKhP65
pSpiamRgUIzZN45ppXZ7vSH9fSrm4axqhS+pSOMtaHqi0MCLqH8qjJ+13PNlIYwNCVpMAfkicM7H
YAAGhWBJ0Eaa1H7TMv2R2TuWYF9RpaI4Y8MEsTcB5y4Gu4BsXwVhf1X1Lz0KBh1o02x+KnxCsvKn
A4Ka16VvhQyx2uyznbEZKYQwiim4guql761jzhNV4pcRuVqTMiLpEPyRPvOUaUdNUA+VkD4IWeNU
ob7hQjwBdIHKdK/mp6wDXcyGD83XoYQ4ApN5Z2UU5kOJ6mo4TvICGVYSYIMxeYzshKpwDvhE12H7
knYZmScF6glpZCDdpy8g7R7UvruR4tPZ6ghduO4Mt6uajVpTKFtj7/fWc5bIUK37Xyn5qTggNNaa
TcjAXK4PJsIShrquRgwVOVFEurPhw5weaj+99mS1T+agekP0WisLvhuC2/ORK7NFCWd4UoBJOURp
ak0GY0imA7W25vFlXpriq53ac8eHtRHLb1H+0NYEE9VqN0I83we+uppjXs8lWKpRqDsTlQggmF2y
UmxFbO+DZhDShid9CWZmuHjZgpb6KmS7UBgPFgANBWW9oJUTk0frVDbMWPR8Gyvxq8ACNg8z6G1M
myWBvgOm7UB52jQSTrMHEr6vqlkeaosICQq4YmiJzZ54Q/KRhLO6tsVAnImoVkGGDaBaY6K9uyNw
A5KYQnMNQWzOoSBNXivme40+d8Ayhy+AWa1UolsLpJ9qrC5lm5/qNLy0SX4KBUZ3KQjibDI2U6F8
iQWrWgLJQ/U9i/we3EgjKm/apNwirWN1QjxBmcJkDLx/5xoD0KEKu19ZnakI3P/XOQsO2X9ecf71
9/93jcGK05LWGQwjnL+bXf/QvDFnweFK1DBKOOmvNQbDHLatEi/mv8qP/6oxmLMg1mfpiQpf5/Wq
xr9SY/xNWPeXGuPP3/qq+viHGmOuxWWJC724alnl5Bp21eyto59pDZRBItyakTgV8amoEX0Vjy0z
BATLEIffOzhmhF17s27iTOLzqMvElARytJl7euCKFVOOvr2oDYbloxvlBgRyRdjNQCBm1fA6goxX
R2kTSLs0KR86guscxghPCWSXQa1fLGAWtbyfyNIeaulFqtPdvEgebHCG3+xQNLZU8AbyUtrFBr1n
KnilwDQjk/0hVyArZmwlbyrgc5W0I67YRUM7gpKjiptrLYiuofwU4HvJVztAPmZLDa+FCke/N9NH
pr4vbLCUYAHIwTZlIE58NuwO7Voc/ubgc8LO3BbTJc7flfxE1rJTVUBfemDn0Vs4EOeBU31mSNOL
D4uE8gFQXym9xyIIDI3E9UB94oD3G2ISdYQRButOQwPICBsfUoHuNm2xmaxnKjs3nqR3DZLrwpy/
i5MH1r9+OgB+WM2FYDLdsZSO2dzu5nl08rn+SMU5caKRaJrIeJGgKC3jpRXMbV7cFnY0YQJlJMoO
tUGOPOtbmfEPNuS5gOfEjKbBphRXT8P0Xi4oFDVCGMdHy2QUXKpury4AEzokJpUnM++JpM9litw5
a1yFY7Mib00fL2moQmAa3AmJtR5MW5SBhyneisuuD7+j+VtrM6ZEDKwgBCuESqZc8ENh7XXrpjY5
a0mMcIl+xvJWV/yK/rq7y7DiRyAaqtQ+a10N2etkkETTry171R7VRjwG6dlMP7uFUVSIY40z0wwL
FgYtkxeGGUL5WA802ujY2Aq5KTo7uXgZsWMM5DoLTY15bnws0vemZMpPDNyq3lshgEN0zhTCt7jK
M/lqmP2DglW3jxAZmZQOMckvCkJxBDAoSthSlPk1oPVHPWn3neJJUs2DveYSvy2syFMSFCNd8pVm
r5jvCgzlEfZpizsjqcWtSTiAAtRA2xcJajy9s/n+bwlPC9qomb/Vkn6ritklNoejoX0IkkowEskw
w6tesnRDo5NXtwjotB6Hh0QPSftLTlksoOh+CEWsL4ryVIeMzPKvGBN5pI1vFWmMeW7gVFc3MaZE
PJreUFr7KRCf86R7sNLhiIGQ/XzdAYHqNwaO8XLsLpFekk0RdjTOwmPV1095T2Xcdnf2dCsA1QLm
EO5TMz1n8LjYjty4nRDL5vpzmfEApjz0KR+GRWX2Glp3ERXOJAmY1prO61jLBOzm5XF2EetsCdL2
+sXDz0/oHhmNI87aPHMkraEGAxaRDo9Tkl4KHMxS3L0ry0QlS/HARqJeVxNEHZ/KglkwOwtrXV4g
Z4OVzj4D8DbgtPTJrPp9EtLLUHY5KVuQkm2IFMq2XB8TKm5+KK1AMHKpsJk6luq1WhgqlTgXUT+o
hIayaKkYNlrpKWX9MrCGAV7GfJRvaJy3asiclHWNNg+ngvWNyhqnZ50TUCFTiWwn1jwi656KtY8e
WqeUIbfIRCIeaww5/XlkVRSxMrJYHckVO9QlJ9rCgigFzJQVU8+qKWHlNObPCwuoVZISz/WJ93Ar
rBmvOvVxasRbVV42qrgCUdrbTGBocFQ5hRrpbiXDPWQ2R9ipJxc9a2nLrgiqSMc3cZCeTY4YJTpQ
UHgz/ogiby4iIOl4ZPRdJIdw/cgsxm6BlK72fM5Yc7ZYpqsWyYk+XCrOSFLaN51JMTJe06J1KDFx
+phOMIqXvOo+BrNjfQ4gHd6IVhTvcyJ684ocR+MVKQzRzHYnrwEkCGYyZDcVRa5CnjiYFydqn9OE
0WomOuFkejryjSanPOUcm5GckJa3QvMcWab+18jICDxNMzZqYVyH6mjWn1P605LKZLbyLdZmIl25
Z0wtCpx20q6mIW1LPOwjNfs6y1rZ4XIpeLP11tSIxfT8EGBTLtgGqJBHkKDlHaYSPl5tdtDmdRQ7
e9RYJxz87shnIixL8ngjd40pbALRn+ruTZZ/ocQytKRtZKI1IACp0gcTTW9djV5UK9BQIQlFtAjj
OiWvX3r1KVnmrQ7fXrLorSHrQ7EZiGoxhuElA2jc9w+i/jFG2r0t33LcLQpmTbiGG21KtkAA7KwH
Ztx/1vDz2Pw4pZzsuiY/9mkVMsSn1eqzO5kjh5nxqlzwaQdNJUeGm0XEC87pKQScy1LoxBXsqA3x
aavdFOFeQzIiEa66zbr+VoqLZ4BCSwDlzM2+ZObbV8SoQsWo8suQKijIp00G9mKe5JtofhjRNStV
J1fJz0lkZaPK4U6h9Uw65VYSz5GSbwNefV+kyoZ9rh3m+VVVg9MYvQU45lh7o/IbChp6zMwBqJzc
V+bATjI+Kdw9Bd1eUigblO3+hJtbjs6NjAwkXhRc7gmR8HS9Jei6hCliy0ghIAMc6eMhCDVkAS9K
Erl1RxqbdA7QCs5ReAJau6cIRONeb6KZPQbUYQOnr5hGl37crJ7eUB43WuRPeXDqVXmLT8eVdV4z
v9k6I110aS8B2xV8dxwaNNejonpibaDNiD7atmWYy2dRABSPXEqZRi+FErUI370CFxJUb6S+zAUL
LOstlHu/SL/EatrVGcFnOaPdnljzlNi+nDGqABM+Lr4XI9xGpbJbhvmkGU/LoNmZUe6W/qXMc9r4
wInIhW+1dBN0TzPqeLGqNpVGEC54636KnXmxdqAKdEFFI0f5hHarQWhvSK+K8hZyuQdZ/Jgv3d5i
hm9ahM9SYnBh6wYyeZmnXxUvavtbZA1QxunBCj6S5VW0bhpPRJ2ZnIJsbpQniRk+OdRZmwEYGjZJ
CzVKnFlR0C0r7UkJubXZQwmABvs62Gls7BoCj6bopwsEYBkHSRP9iKtJXdpLzUAomWgdu3xfI5rR
KuUwm+a1nmFlYRciZPaN6wJ3/k6stjHRIqZ4GpC9yzVCp+CY0pxa0nESwJchrqvhhtY5sjzLLtED
B+a5DqxbVDMqQaVjEhZImdCFKCUia4fM8S1aSPtRs8+mNDs3qvJdiOFBAn4daZI9c5nN8+Smvfg1
VtLHIpck6Ji/cbY8qcJEOpFcaYQpzMQbzaKbBuNtyHViqwhW6RLhnsSvKiuBwDROs6YdSGUlumo+
DQUXpR4kNVEa6xFX72RyFteJGJoMnR9mbJkbGtONHOv7gSlFAuojXIgWmF/ZVzpqtmyrGmGhWd4L
tvJqYm2hf2+y0fJwkG61rvJGU3gOY8hbvcnGNpqW9u3fuKG0DNPSGCNakmKsfOD/taEUQQ/+ZWj9
z7//j4aSbFC0SjRZgP7/zgD+78X9+n+tMCZl5Ruu8tc/ZtYw/kWJnbz1R9woGt4/ZtY4O2Et/eHr
ZN3/r/STLPv/OrP+8yu3kCz8qZ+M2taoJy09l+Y5CC/TtQxeFOWnN7kdbIA5l246WCq5PPIeEU/4
PgEXew+nOyXHhI72DRvlCvojyeINawvaO3faTYdw9ELkhdi37QjYymFis+xGbrkF8QmU5oUssgv/
R4iQZ1uOPuFZIZUJiPxS3kDWxZbFzpv/+p0S8Kc8JZfyKan49Ll8zfIUPpQtx2cFov+OtYpGCzoh
r4c19SXKT/BSp+QCCGQ6sPrEOP0JlG+bnuEwLJtG+xmO6aPquDGoltoNznOsexpNF5+4nEgpyCeo
fr9hsJ4FW83I/baHo76v/AaQINHjEQhEaKjxTtYcv5728Fxp4/DmYKoo3XHdHrVgFAc/uLMjV6wt
+R2MeYcBQR+zrZvJOox/FUF2qM+deMYVryBQpql6nJ9b1V0pGtvwaeF6RhfB+0XiVMEoa9N/DIGN
Nd74ThzhblBV4fUKzmuWFuDFbi+gc57ftRJN5ully2F/Lc+DeB6OLWIr05Fr5K5bqfUVzv5jFTw0
NJfXAf2EZ31hiihB1jBT/Q0f+YfiMLEW3dbiAUWqbGE3eo1HMmP3qhtudWQK3RtiNE6y4qC118XY
LKKz4McnL6DfsInzmv7ZFFEssBfgL032E/0Bdk7XoiDgeHqElKQiIBOVgvA/ZIuQjEy+zQI4HbM0
yPpHoI+5PR340Z+2K60x3up+czB93hLrPKMYDVxUg7wN+VbgfcR35YCVTZ94GkkwqLzmkzwy/gqI
7eQP1t7Vt3h9VyOE0TuZ7BzlhRmDnHhWDc8Q2GFqHEUYm1vt0ZJ3IzysQ2uX9mG5tN5yyV55PkEJ
LSS24Z+4o5EoY0LQyqPqdofwR3AAYHYHWtf0pL5N9g/ZYaz2I4+d6V14yBaHAshP773LaQwN0eLH
A2Omh4btFIBnMSMXT/x9BqlffNaBShuX0nWW4KjUko2ZLKWqbvaicZ6yt8UC9VK9q7A33enMDUGo
Y954RbW1li30tMrTTvMl2CE/CXa82eTJKtfCPLDxuBMNNVW/hb4xEYIgwLyOhpdP+6X/yRG4292W
GdDEYpli7tr6ixfY9Z1xCI0Twkoxtx/a6cgCmn8Wi10IH0ixQyiQhifydGp0sefoZJ5BHYjICXsQ
mCbsgwpqYGCzxEHfzWdjpz7yh3UdLxx30svimLb1EJ0ZPkA/MJ1Y2EeiH8jHOH2nn3MUh/rApuNx
SKNzISbCTLTe9LMgHhLyORa4xyNrW9u6UzmKykXzgYYNHUZiOzTvaO2FgBh4+FVeQg0NMNStBr+m
hc2Xz2a4tweQ4yfDp2sADf6S/RggZXRbdMZ0x3jpy7Cju75Fgn+hcnQGd3SomPnfQfqmiBE731Af
Arg7u9FXPrTnjgjchJmRQyka/VjuaBt+/WL48S1/JbQyORSirfuaw6u2S04esgF80DbhPNrSo17j
T2S0wyoNHSB1seny52nxSri4rUTnhwTRORMHsEv2OPJxrA7J/Fnhhmoc6VESnWabfGqIj08To7qn
/FJMqMdt9aU5pe4tv1GFrrUNUcoP9c3oAd3ZCoUp2mtobx6/aitDzp6epB/k96ZdWV5/g4RE6Nk7
YmQNsxJNcTQeJN84snPAGD/SUhqVaxj0Up0vsU/rVQfBvr2jq3LVYwosDvnEB5ShHPKab+mesCl3
CPMrWm+fX8JPYSOgC7/qUHP6XbmDBiS/lMab6WRH/rvhDbybOD2CdO/lHVMmkl2S0ZH86WqWSBc3
4qNy74r1pfHP4lmHfGSj7zBEvo7p6FgqUDn3m4Ue/CBSvfma2zs64aoMa2z2PHzp7g3ZkAJq52A+
mWQBo+CC13UEGMCWJ7MhqQanTvVyDBYuY67fVdhMT/kZ6S/ZQ7KvjGudnuCJaa0dd656WdaXBsEd
1mjN9zs/BMqmeG1nH46fnDz8G5daBpxlbOiqRqIv3Jn/3Z5ESs5fNZL//Pv/KLVgRhuqxhIeOaRO
ufWP9iT5P/As6WyoQGpKxC39T62Fe5OBPsIB7b9AGv9Ta1lIByzo16r+N0uT/C85MtetxJ9H9+sr
R2ogWuuv0Kn/XGrVg5xIgVyZCGVdw2Ik5Mx7uiNfTfYryhdI5AaJtLuiVwFieITCIJLTlcfWnTfk
sNkfuUswkB26LLyPmvsPJez17yqF/1P0+bWMi679f/9X01eF5p/UC395Y6mB/7ESlIVE6wZwj5eC
nMNAng9NJZ1mgJWDADZwj3/HxaDoIDa3v2dCF1UfVVxmemHpmxMKeuVJHH8X0zMwmg6yK6yhuQ5j
jlUfPt3XSXB6VuYj5V1FbDyDmE+9fs9ilHYbdo2tQFwkJgDuZVeXHYSXq23ypr2LTCiZi9BZWxxy
ttLYFSDuYjt5AWXLG52f+dp8dCwGfyFR9a+s1lllNIOA/P+Jv4uPqh21xwAl4uxkNIGE7pGgDvv4
mVaw+IXuznXMkY4OE8VXwQgAfHPEfc74we6/hCfjieyA40DZRm/5rTNyICGRu0XFw44T0o/jb+z9
qr9op2X87rUrQcvoA3xW5cJu0LblT665bXXs4eybHtmU6Q+lW/MZfEfKLvwJiCclrpV9+r7fdngo
3BJSnPdupEcr8qI3OXYU2Jo2mAL204n6cWe1SUIcQ2kgBxs5/ZvjYu4vBEhQHq/uTRRgRO+kdr1v
rknsVvep9cfFEZSjVQY9EOwMqeslf6pEu/u01AtfX9O2LeQm3lk//ck6Lhc8ITZCgYse3pbD8NLt
ZGSzCWG8lDyATN7Sn/Jp+SRHwOC6dIgVMq9YMA9l74Z74TzsSkdx3xFYMPnzhAMc5ef1pDXheTor
3Jjr1z691/anZCv8BXoY3X65ZVfC2L4hExL3iO6pH/xr/aOePXbe1kpE880TKDvDG2muP6vX8nk5
jttwT1kmHaY7w8bZm73BfT2tX6A4Vn7u4f3yAz98SCBeK4TxqNcGLh0203Cndy41px67qMyItq+a
Ixny8pvcsbDFe3YLs8np+QFFm1B90Osr8omIKK76ZjZ8EsjfOFeDHZ+ZiUobcwtMcA8yYQf5QAwe
gxhmeP4uPFKnAoAju4znIt7lNDUpNmxWP9v4vbqZP9LLT/xEXTscgishZi/YZPXTlDnMRZDwLArz
ciQKuP9LB1+RBtGdeNdNskkd7cxMAqV+tlW+xf6H/bDOOgNk54bMjBDMNJyFd+mmnlsQXLueREwb
EbQuOdRamXK2MMT0VyAMQUg+J4VzuEMPLMuX6kuRfitwh816800cWV9yLdvVFxQDhy8wRI/r0Mbw
098gOI7EXRJlmrEAQROEiCBkstMq/HeGPMCEJluJdwbPgxDAN1z2M5KMFEx8uC8D4yo8Km0OyxIJ
KIWmxkADU5HGAdDwFJZHWTpU1ptEu4PyodylW8lwoperPwc7tnWD4ivnLcNDqBCurDhBuJ0Wh8g0
4RcaIycFxhWwHAZooJPxsbCQ2FD7MuTHppgdmGNh5j5dg00N47f+zF/F7yxxoOAc9KspbfSRsRar
r+moj47uE2J7Fj7mm3g3D/oGlbQzutKWCT/oTFJsEfCk+4GNazd6lF3YqbHWvVTP5XGWXJiblAa1
ez0ez09PVvi24kCfc7iZuQpVS0FJyTKzIcU2aZkJB63pB0GC8cLS/ZRFxIItPxTGz5kAFAEqH2gl
tMDlTlWBdOUmDY3ADH9ndtG+xIm9IUQ8zl6TngYJpZWjaMG9N7KXKFx3ZO0xTmZEYe3w723WYHNr
wqnhfocT8v81a1Cp/FmoiBnjz7//HwqR1VdBNIWEvEi2uEr/QUSgqmRUIHz8i1cDm7SEZ1tULdGQ
VyPHf9chqvgf8CV0k9dKVbMOiv4FmSJKhX/WKf7plSt/8WoQfjgWLRCbqxWp5UskNEyq+UQwtJmX
kwnjUY/Q2Y71rh4WT9VfQ01kFIDOR4jdISWyrfeg5zkaw/6QfDq5+xZJF0jr3teM3xFQtNXHNqGh
laQSOy3YWDZfkumGMtlblNEJAFClRnjF3+/m0kVEZSSvrN96RCeMSBxDQAFE1wT6SiMUdo3TTd+R
lj5ktJiicZ3z1rfm5JEsPaqFao/clx76S46g+BrUDtUISZ+LQG7QupU+Q2I7YUOaDxeBSsIcoV8u
WD7X3ChWRtmHNY50Jrs5hRLW0PNP2wiFZVAVh4yzBL2RPVa/I95txYJAxhU7ZaQcZMMuCRtOzrsW
kX64zFzQiA2WxAmU4aHGxlcKj50Sf7DYPEYklhc0FKbZfRtqpgI6JLKhMpN3oobfkdhd0fUzshGx
eyQYxStE5UH1imPP14vuY+76A7mW34FBa8li6WqOwztrxJeob+9TnxNF2Ww7vH22pqR0VACEpgAY
78VomPqAO2rggGrrydw3/aUTPiUsIf16gzJd6lTZrpe9qr0W0jknymJ5rstfo0avERlAhqV4YKif
36pJebSm/FyIPw1DJ9i9noGlusTbbTYl71dtpzO5nwL5Ih3VXvPYmMeIfOo8169B8zYJ4YnXv1UF
yYsi2Z14OSyVW+U5YH63lOFVQiTPiiwKGMSnJnWcKXL4Vsm5bpJPLBZ+wqbSwJOaPhoM95ORFUbb
7QIWb9aSXaB47Br10FYdUZ33XBSPmXYr5WgrzuXDqHS7iT8qtwit6oqbXCmbdQw+syLRFQCGM4d9
k8fPQZK7C6F8GEFVgWKzt9bAxl3GMSupcBHrh1Y99UZBp/zVM9WIzGBXVzSwQNCYkangXavsIkN9
JqPbntLBKQfLbaNqO4psUBAxNFWELvNWBa86YfZz9cq0H6s9+7kwB+FK1x+H4Y4lHuq3JdI2Taor
wJuUY6UXDApwIm5qyySmmfBQqlmtpW3uhQn7pcCAo49ZUeo93/9+ii9rVBqisrTnfsiYnRaqm/Cz
N/rIk+huq+YGnyhj9iAEA7HZ5WcmjAe5aG9xTOgk30AtNq+VrO2CqoI78GWY9UOZDW7aNu4s9i9p
QBxIK7mR0G40AiJbkSmkZMoo+vamvE5piVUyautrGYEb5SQupyaYpsgnd9OPcXrVuMIiEkClmgmr
ZH0lS3wp8FDJOMSEhsyovLmyPvW6ucS40HyKOMpUtXlhaRFzTNDM98tztWr6owZ1P3r+nSJ/TYa8
0xD/x5gA6tUNgFxyh+GYlfJhASDaLIdejw60hW6Qybg0Us47TJUWZWs47TQpIzsluix5/0IUyYZt
vSsUE4zv6UBgldPL0TEKpotZa1sJ5ek4EktZac+VKvrWBF05uWtSQAx4fI/1VUAZ9Pz+1BHT/itt
h92w1Dt8UZse6aPCmEdnBBhALahhRecZxTVBmCEr5cASNkGePiaBvisUbTPyODhdvsoLRp4U+aSa
v2QP2bHwKFrpGv197KyI44OFMiVsYQ5Ilx+anOExa/YZ1Qze8I0ijFfDuClkqs4t8SNQtXEfbcRa
2k/azxjCzFiiF6MdMWPj7lmnwnF60Jbl0E2kiuCJr8HEKEO9T9oIkXrq1PxQpgavTGDij092JQk4
pUbkG8vqFoB1IBEQhsUkozCLu/CK29+xBpQPGaR6GhSVIPK6/xrJRCvIyq2a8RACnSa84DA3T63l
QwJzK3QI8zT6cfsaE9k3t9bzSGprmFnnxWo9ocUpHUa+IN7j8KwFJJZQOcPw2ESKvlPUd0PMHkvy
dkh1cmGA07Hw6CrMy7gfNJmJnoKYobPciHgBRXqT4sofJMgBY+p2I7bEgaAbwpUKSP6pNkHq6Fwk
EpItZuEpDDJvHq8jRn78aRLgjRTkooa/v4fDreD3R8trB5GIToyenk1j1D8P0AGy5iumpoc/S2F+
AlhtsVdussarBM4a8AKDxSIA3EAUkUVfcv8i9BdZMpgNLWuFp1AG8D99ztl7upa/9dvIFEwKI2bC
6VaZOjceZmQdnwPgA5HukiBD3rlTJr5p/bgraAgMaZ/E9RXehzutGWjle87WfBEIEZZedQtBF6Q0
yhV0qKQlIdiq08cesZwx4j1kOjnDajBMYgXCwwzBIURba8aJa0J2GBGvz2Z+miE+BJAfup7HNy32
2Wwgdh8oDMjgAT4hL8p+bIVdxEGoGKQicVjMRmuPcbYf5uiqxjlRzhS84uLXoeDTWnjLuAoYcDAb
ylOEMAhhlleiX5D7dpsqwBGsgmX7O/nFvwuNPayiQ4GwJ6seRfGaYGXOBfnUquTrgMuo8uKBztgt
yITVwGmIYDUm6W6uzZ2IFGk8B6A3ShAcBSMFAafiBJpjAtERqAQRVMkpYlHS9zK2Bs400gFw5BP3
Pu/DIXuMjKOuHHGnoHNrzlVwbOInRf8B6Qf/IsQQCX8OasgYYyuQC9C65S5TQY9i8RS/o/W54MlE
wlgiswmBkGRIy1KgJHr/XDbHroHqcI+BYanAS0b++BqWCdEBgE2KuKcJUtgXuzK+h2IkbEB4Ic4U
K+uPBhelZ7w6wklJeHInTqBlejWH3wbVZY8pg/WZDGFlhLSSQVzpUHfFMTkL5jUSdnEybheE9HJ+
kPr5LBYB+PeURVLeOOOiHmrpPgssAtqBLHlTLs8ZUgOzGQHFMmBO1T30vT0h3SxrxKcUS6wcsnkb
z0XDcVUfomTGKB9uxzm7yyBA9Hj4jBKD9JV+S3OKQIdwDHqyiEjchFZ8SLdRqHk6iBojsA4KuYB4
gTA4yP4CrLDkGIbZ49QSR04ugZaPNqMQbsSIBeIYLm+WRRAE/XLfczbxLI1CuZOC5qDUbPQGYqol
seb4hJVR0g92gcYkt4cbgb6+bBVU6DyKKo3WdA4LlKQRXH1iHou42kO+d/EoHKvus9Q+JKNnpmW9
taVKnKq8CayvKtYOCcR4uSDdA33SB0/AR4TyDE4iGg4i2/AO5ZCAIDyksnDpJX0zoAfKpAB+qv4e
F+V7yMNDTHWGV1Xzl2R+VAQLihAaW2ggDfulMf1ElcMyQAD8/DfnjVOY37BsHEPoNnkBBC4NDnkh
2BUckrRh1GbdWpOmf8n8uQ9QZG1Wgq/Qw3nHyxnwXMgsSRYgjHxsu57hBFkU8V2dZ9IzOQ/TeDfp
8yZi4RDBHhzDyq7VZhuyAVbH80wjEdfqtuUHFk8X0iO8pM8Rb3xh/TwZcmt3xuIryRXGJZRDlVwX
emoojowaTomcuIb0W4DNXU1JeRbtK4n8CjykCMj4GS6erP+gSHZDYqxVcy+rhNOuT3XAs55q+7q2
2ML+ZlZ2UhOGTVDY5obhJtHWgYZ3Suqd3lwuTas91DCHwuWr7jRvaLiGxPxhKLVtiOeyNMNtu+7f
JP09Calig7J5q7ptozB4iHnrhM9hnLbmEpInsAaXc6eJqjsxnKitXVWyNUtPCZq13NQpGn4TjKh5
8TqYEcil9wo/B67OjZUwrwQbEy/HgqVStk7pGCmJGQJP1j4V2JAhfxmQAC1cAVaZvKWMbuLGcrXm
qbFGVFXErIyXZMmPi7mmAsJ2u4oj4BlSVM1K4f5GD4nhhOsQLtvDgqrFkFR3kbRLQWRBM5QvFQCR
ED1aG6hbBbBJOHLHWR2QGerooj0MMC1KBqQBESWjrt0q8lWVaT4gawAaIbl4qV2tftbYikRWSHqx
5Mom9imsLpkgEuy93CC6U4hoBHp/qlDkCmCBZjpvoOfs2haccpOeSmI/Jjisqv48iTFxwlDZ+8GT
Iutl5sJVsVMn5M9HIzs2krwXvr9aeEgnwyWAJJc6r6zKfYnpxmQemdQwLdhldkxKtaw7ArWhiBzv
yDhedcDrar3gKFtgBYz7xgTHLL4j62Tq/Tmmkhd0+kVRSCk1UvB+91SN3/CRN1RGzfzQCDQdubcs
xUnRxW0cvWWYma2+QMv3k3E0tPhWLCp97XcY04uKf04TM7zY5spH3GSyZgeTQgALvAFGdUI5fWWT
5AvLT5KsQfCC11LYBBPBJIO4Jsn/J3fntRy5lWbrd5nrhmbDAxNz5iITSO+Y9LxBsEgmvPd4+vNB
o5aqShE6R7eKNmo1RVbSbex//Wt9S1nIzFwGXqfR4PoPNmRSXvWaZwyGDErFWYFORNwCMSESe06i
eS6U0auJP16gYs9GyAbHWhhUazt4I3O3mIkfog5daWKKlhU6Ai8jP8r6p6UfRhaOqke4r5d5hk2p
hMVbY2Wm6P6bFSdYiy38zqlbasWqbu49ds0pCkMjVG6uKjeFylVpxlNim60jN6+GL1pa4Sd7mx+8
NsUVpXrII55dke/aiu9MePrJ+uz04K7M+EHqKe7FMjEBpzdClp6W7Ta4uYtOXdXEj4uquh9Yr8zj
HatnZLTWYv0WYkvjIRxl+aEIGeeZyxTB6sIT2DCM+xB8lDl0h3Gwjh02SAqR/XNUJNt/8LIO15Iq
oKZii7JQp/5fGtmc9v1JI/v5/b/TyCBB/yFpfa+QYbCiie634lfUqz+ivBbWJ/QxXZVJF88p3z9i
NiCGZwcXfeuq+jejvMqf0NI00X3/wvWfbFGxPiW5FAbZxSv1Ows6AtpKncpLqTFJblquAspDpXs1
QAcwoSURHQ3AmBeEylL2A/mDl76kXfSljHAMlCI4lhJ+E2/YtqbE+lr7tKIXHSrRVM0xVFY+5r2A
wwpE8SgTUJOtYVHj+iAfiFm6v09ZF0wDD/J5jWWqO9ia7oSzt7E+JpnlyXDS1c8y/NSCY+wbUL2e
lQpfEvZjyMvk37qdRdBBJ5DCz/SqljsJH2DWEJIPNhL8P2V8m7l+BoKWKjdbK1OIMJKCK8gqev47
rUbsqO5C0o+Diil6GreVljAp9Ztem65DlrnZFNxJoBhU46aMl4DbiG1JZwJAUI84rSQUtSlklBqZ
XRqcDAEwrjAelkNMBCUdu6UJ+C8plbdobspLSmZqnuvlbo6jNqJbprSEaN1HjJW5NVvUf54TPEMS
XcFoKQGx+rRopc764ljx4LXDXQIDRUZVxGnioXwY+XuNAD+IfhMpwGop4InvRyoxlIrFXv/RcTNR
Ylh3nX6vlQJyBbElKgJTpbqGhsIZwXcIrSIOPurOWNvRVc8f5hm31MJDGyEeGFHznJagXFTf9bxg
Dx6F+IDuKgrWn6K8l8byxQCzvUyn8RDXFtKosmj0+lsGU2WErRLCWKEogdcLdSUl2aMjD5WNcCVN
wXPzzYDR4sFqCdnR1BqXABguAcb+ZLahoClqNldRXvYYvQvILwYEGKFYV6iqxwYyjA8hJlcvfftl
acxB2TvS16KGJSNroNLi3rVaLMw+NDLGauBwzVKGQjNOX3443dWwaXQYNZ1MvRbjSojUQjJk1JJV
B9FGnw3urGMyb3RiGdMc1qP5B2pQ9cWImuPLH3QtLdNYW0XAcnjOLUxv+CaX2d5GfEolAJbawEwX
LXvO7zqKVh6NU/0YrQ1BpHtwqYFd/grqLml26RZ+9zi092PJlQuqmWaahOT5tpKlHHTgbyInyfPQ
lFyZW8wbQUOBgFgmLYW2iljrzAlT3DklN3oyr8wz5N066p9me1Ix/bOrvi0spQI7KihXAgTfmQic
9+b9t8P99J5+/Z//sA2h/0zJ5tj86f2/O+/5wIppsuEwLV1mvfHdTkTQCGAJfLKawBryx4kPwIo/
BYwn7SoCawcv6LsTX1VhmerEFf53lfJ3tiLC+pP/4cfX/qt947tkZSiR6Yn9PrnAfN1oVbgpqBQI
U+giqYcpD2agVbo9Pzajjq5KEWmvZRupe9HK5jlOMQYBs9G4n6c+CgGOBk/uTxEWbksjC87GgGT/
spnb9EwokIGy7ik7lDPbMbBc2UDvph5E5AAKesjjbegFjsoJlRfK1Ur6VYw9M8vudMQ3z07WBlPX
yN425nfc4mPqaQHTFqQgpb5hehql/CK65rHCO2hxt5R6aamN9rk3+jeNxBmn5peYEY15f5js8Fk1
BSbDWmCyosmYi3QnDZeGXrepnSfSADRE2jpCTZGE0IHqgnsSHdp++lZF1gam0rnOcK/Dz+3n5iPa
CeSXfGrWeV7d5321khNKn9VoNzbJtfQ9ElE3WUaml9r87EvYX2OtdTpZ7ERdeI7ZNK4pT24mP+eI
oRJ7mcmAiQkssFAvbZTAGNOfLNIy0ACtzHytQ5Q0ykbwynln6pzoQxvWVVo/Y9m/plpDQ2e/zWpu
mZZZvtDwwhZLvWNqIciUOB37D4026IAndTbPUzxixuxDGV8sZjaOq6VI1XUwfk0UzFR2AGIaiQGF
yxCMlk3GhsSinu/g+8QxyL2ZXnQe9LfSIs5lpctyWqtIYWmabzuDp6IwSWb2jNu1Ro5b9dHvert6
Gpq0o+YK40BYwz9M65PHqsya7PwYdjx6IlhDWlYAoZxG/81Wx6e8rDaFaacfkkICz7CGndSCSywl
rKJGXrTOaIyXnq5OViWjarwS/nAzxuBCrVwRqslSKOR+UpaRhErQ8Wo909Z6zZQQj26YlJs+Jn6j
0zXTlOV+kJglSyLtAEjFxZ4F8XxgNi+wUOTPbYS43byq+a1NpfWID7MvclfRmOd12IgQMIas+8Yr
v5dxjppYIKvhq+Mx1OEoiYiFDkgzcV/s4lpaTq29qMnHBdLHlJxsOaS3ZlwCpj3QmXyZig5P60Sb
7gPYfUwUEt/B55gEb2lLLFZCvVy3lkXgs/aJXo3lbYiNix21mDhMN5+UQxelK0n90pKLsPWzlKfL
RKH4DoRc8zQM4EVJs1abgN2WxQbfiPqViKrVgGwxj21EpoGSYmnBj1TGwVpSZPwWQN5idErLc0b8
pN4xSC6Wemt4Ydh3mpQ1V9evdbAWLTE1O36oPHNphgEpjJlexKCj8/Qj5aPFzabLSdpJTH7Wh46V
05iNPMmXXT9P6lMa9oeiD7n/FPt81CCknL3ysR/fvPAjnyuOp3GlVAA29PcgpDXIKuZuNShwhMJW
oKoHknhDOO/kErfvvoAug99968Oc6MtzXQRLFW+GPK6MgkthOzpyCtFZw+tsI9TLsEbtb6VC3Kku
sTlYYLTa4DIZH/50Z9JI32lvPWJFlYyvusIyyD4G07r33ruE8I9CXa+yldXXri6ckci6DxiiU+5i
qlynfN1WWJZGj02NvGjUuwwNooZeSwUmVUBG8OSDdEvFyg/Rvf0tB0ca2SBQx2uMZOXzFBdN+aL1
yrIUGKxbfmPuI2SAMPkoc5BdgMnkxrhrGbpzQsW29qQVd6hzLLiClWWeS19dSnm/CwVkYLrfrCe5
eM/IwHGTSsZjAzfbH64Ej/CzGGwEWUxbEaZn7Mz2N3reeDLgQff7Y8LgGLWHwNyl2lOue4teyfG1
31pxS4tX2bjTzFvR3hT/3abNcswZf+k2yaVdZ7wlPeEkXm3XKySHdrVZX8ni86OlOUk+Hm1orzNT
LhKLbjhMRNOlAfIGgLqBYd2SdDY/5he8oabfsYrZ2tjiNXzrKqFSr1wmWeAEGndgncVv/T627xm5
fDLNivRs8pVgJlr1AdbgFOHYQMGy8IGnHFeKbxyqpthkAdZFgu1ppH36Nj8c6H8Cfxbs210yewNM
1g55soVHvpQHYxXbx8YD9GviKW7n4pVzrIMHe07VLyljMxHFG3WmBHUNG7XKsQYKDrpHDepc3WFn
J/KuTd428Qa2Fuk+8eJViGOlVuo3FbHZ76RnRntsapeBx1Ymk8hNt01arfOGWAZSkGo8oPng0yW+
aD4JmbeAwk3SbwlfgYnOiSzc1ZzaMZhuqWU7mtc85I2lSi5w6Fhb8ShN9fdpbvj1eHiQFKXTeJ1X
u8Svdy3isIV/J/F52eiRGS15fXI391PQiz2Wrx6qDMlYZyTcnZncbEe8yLL+UZv9azV809ty10sI
RHKDx12j/rUnWqBw7QbQ5JgZZGSZfVtPRS/IcsIb0Tczaj99TJBBha8b3pnvGbtKa9mUGzJ3eCxz
4dQRPLC/WtneaaN6DvqKVEgaxyQF62MSS4h4TJ0zUi7VFkZt4mG80+aNcTGxMnrXzWe7hp4CQQiA
LDuwpeqRIzSM9Wgp8EmeE4qvyZkvRwS0foqIskUsfVF47XcJgwNS+7bPE5DWKbXoj3rUO4laMWP6
eylkG0zoR8YXJoJxr7c1Cyeb44jf33RCDUKdT/WV1LEB1PRPzDeMJffFqLhVRCiERubcx9vVtHzO
OOSCmXKYr7RQ26QoYgxiOR204jBK3TKBwRyp5BIF8Q5iStlXYV+j5C3lrOmKwqUSHSJ3hqPKdOGA
LHs/wXxRu7ZePuQeVk6VXX1GPnIlmmgpx5TKVpn1pFWyDxlCRQPQxos1qhdh8f+MYLyUkmrLtp9D
TUVHoSMcQCvnCKzKdZbG9wmChzvw9oWhxG9EDpne+lXTTM+S2W2ETzu7FG3TiJA9no8eFKpWspsr
WEjUk39owuZTTWs3Tl4DpTkPNTxloQHEqb/JVNqWVFtLrLTMEOndYOuupOG20CXXxHZrUrZkI45l
Wumy+9xQYvgwiNfCtmhAwE5soMRJsrRT2VEpJUBnQjJtIa5gMVcWKe06GFdM4cDBcfiHtDRno73W
Zf9QauoymllPKTFxVkz0JKntzY95soEEkTFejLl1DRr/1kvWMYYDrescL43NLzSb7rtaD9yBVOrE
lFdA8aNjZDeympj8fiEgHo+2dhg0ja9x8KrD9+b2QW7UP3QQ4MHpnCYoHouhsr6VUDmNiqN2wJFc
zMBOiqp4QENzwjFiN+C1rFa+93Rt06PRGjPzE/ZnAQO0KcdzYthARsbuPij6NdLmZYAamnTB2uOR
03sFB+gMFs0gjEo6pFGIo2FUfQmzf8jl7Fr++ltFcDmCU5rAK8VM6cjwS/UZZJqN4zGe0aYhjNNm
hp12M/bUmwGoddw7CAKA6r3ypMJIHXDnUB+18w2LNFFX3VtJfc2iiEZO9cGvgnnuJ4mUqldF690O
cSFCZLARGwz8l0Gkr2y7f21mNaJAlsjmFbx1X2h3ItHXUfBhzXhdf7pPMcF6WnPtgD1rKAYqgkeM
8AFdam2hMBj9h4wsMiCPTD3CFFWDxqZHOmGltZC61wxjSNXtzORlNnmms9V1l6nKIkV+sWcZRv/s
Td9RKh39ZlyY3CDs1L8H97lNuF3r3UeGnNMi64CLhU1yzTmic9Lqis2ogwhkzGIQohBwGGhtyEQ+
chFLgOWAfDTOOlI1K0p65rkDEhNFpOd5AebZF7O8VXTap8hRPbKUZspXH5kKuIijIFv1yFcBMlYS
XOVJctruvUTimmata2h1gB1HWW3Ws3trBvi28VuEMVs2pLU1y2V1VUgu5FDXQEmzZOrWC7D48HVg
6jiKgo8gfY7Q33wNgZl2sE9/OAn0uQJMnqQibTTuUCi7FhuJTygtqfKlhLono/LVk8EDd+DnkNM8
nviZ6Vl53zN7OSx9DjLhRjt6KW35s0NBTPt+O8TFYyt9g3OJnBVupxG/nkx8Xhk/JEx3euLfwK1Z
wxenDhhB1PzYX5pcCTxIPmkzAPvEx8PvglSGh4bwnT9yGqhcfBSqm6o7laJn2s5Y0jcrEu3c2OmY
h5WyrGvYg6O3VnWada1wUdq+qw8QY6HueXlyMTyMcFhYNnjclkrjcx8aWhbh5caWBdZYQewH0llp
xde4A3oBOcANmm0V7juFdaV/qCJbOJLsn0JIa5Z27EweRVPvgJfYBIm8El763iqAT7SUnB/By9Ew
3Lmw3pO/Qbvd5AARa9leqlPyKuTo3hgbR+VaVWLlYxvpWAwGhPiUveF7RwMnu/APzA33imGRuE68
7cjVnOWC2E9Z9GR58rWp0yWblpXs9U9RNdisFGHqlT0b/Un/bDRGATzMQz485lCIRNU+mlZ26BSA
6OXEPYhvh1y80fK706d1p566LN4IcMFFZN3FGk2bEyYk/JOsn9a+KW99MVHaze8H89//Bj3+82P4
L/8r/y3pUf8qhXzkxViFftD89Lf/85Cn/Pu/5/f5/Z/5nx//lnf57UPOus8Pf+NmPG7Gu/arGq9f
dZs0/9Zd5n/y//eNvylJD2OBklRg03tPlvnn10/rAws3LBPHrAoBN599tH/RbQkb8udY9p/f/3c5
Sv6Fj8yHB3Ax222/l6N4E7x03dBVYRo/ZIWMX9gsCIu1Ba1FVHH/sYCg0M020KEI9vBfYMDkv2PS
VeeU049pnB9euqr/lMahs1KkstxU5+SBX8vigBMsVXblLhWb+ilNneJA84R10zfx3guWK3hgLLdL
GDH4Qpcdou65qjbRXfNY3g+Pwppt/9qmc40N2Z7pYF4AKH20jzLtgkyX68Sx9xqVEAqD+IJUzvkB
99G9h1qEAlI5TkOIVqGZ+xsRSe8upY3eWqrjCi8ZsWUV3zq499Rl40llyYgFgVThdKmhaME7hS1S
OZK343XZ0YEb3MQYclH4dcEOWR59Fv0HDATIN/VtoOKh4q8jkVy4F/WNVgFIxHuvXlk3rbg09ro5
2MAgnTaEJPTFvEolGRUe62Brrblzaq+CGfvIdONqN2VJ0LoGHVI73Ta7IKTTQE7mN3+rFK4Fq8R2
xtZFqpZPOEFCfZkHF+MQZ4+EQVrvw+pfbAoRiJTSgLNkGVNy0YRX9mWPx0J70QVFi+si3EoD5Y6k
egMS4YwJGLPsR/7a6t8IMXS7/gKsEH1tuMMR+EhC2nOndK92TiUegmD50ZkYN9e4TMQ2WiQuO4Fl
syQftCMY7hKwdGVXHOgRd1k9L+qH0alO7wn0zvfqVC3e5yCpC23WX/b3wzr94EKMscGtX3BkZzca
M5kOUvQq4TQ7AIzr8VXlC45SgOWQq1t/GYQb7GndPRjJerwbMHcQidyMays4RGQcFwROlu1FvZTM
JEduVOvGjbfBKXyonsJLdkqu1YmS342y6NbFXXdsHpXncR+eq2N8r+yxbq+zncVbS9ZTxEVJyFd0
1F3nz1I5YnwyIL+/zOQo6C76Iiwx9CxAy7+YA1SeBZ+PgwC5kxBRlrl48G/yJ7BFVVlSdSXevH1b
ub1YdXeBucjJ9jAQL9OzTl9LvCJox20l11YlnJqoWdfizsyPAnEycdV775G2GDovFu+EXBcwCpZq
70Qnw9z9s7e9Nh2WpqLDq+Bg/Mvj1uBM/um4RkH/6f1/P26VXwzinoaqkcHUde3HRIQg0wBYURca
4HtOwj/2vXSSmewMFEVmvfuj+q9ZCv4KlWvV31b/1fm4//G4/emlz2//TvwHQdy2jVUkFyBeSw17
QaH699pEHAID7dj063IEHTtagJG58UT9cOwVNo+eumkVsuqRvU961aFzmKNC2bDh2xQRcbJGPFla
+y2d8ict7veRPJ1Z6bJU81mgGnspGiCfV/ugg8ev0vdS66Ry+AANFzqfJJop1VtszZB1kZjxnGvR
zZTsnVRn+3Yy1oUgVRQlThtANewjt267fUVOKsjPWqmftUjf+4yG2DJoC2oIeKnSO58Ehgt9UfJ0
T4x4WSgQ0kip2ZxtVUzljCntMzmtuFzdZ9WwMwiLd/h5M6YlrwdiWGS4v9VT4FV3QcAKU4YOMmoV
nnR+gaSKeUhlIixOvS/A8s7FT9ABYhzPJaxl5pNVIDwINN42lCHCQfEosbFwT180LEtE6j9Zabzq
9WFfNmAu+uxkJzzlWn2v5QykQA+wu+1lqElSUJ7hUOEd6mYd6RTDwp6t5zzU92NARE8GcGD74Ro6
Dm0j9jZUVNcI8c+0yePE7WuQiz3JikIddwbXs4Rrmsl1refalmXpQeYaV3CdG7nWVVzvWq55Nte9
YYYy1qrl6gBgpQQKV9bXuJbEquWaKMzpKrg2Uqh+Tszuza5gjQ1MYio3TOp0DqbxyiR7pH9uX6fe
TWWr0KpQIbigmlxUZS6sURK9NlxgCy6ykUdnkvxNa5o1yzBXYtRm2+O2jB8L0Rfv1D2sqOzYKFyQ
p1isbe0YcW32FR80CPfoggt1q7h1uLfhcHHVjiN0poLL94BwlXMZH8CWuxpKviShavVc9YOerwQX
eAO4FjC96FIR8jS44gtbYubhee/3hPHsdd0HDk1HBFO5fui8p86wUFBVpjA8yNJFmUcJRoqAO0zL
iGF4jCJARXMwD4Qy+IScDIXXarA82GRz4Ei1LVcTA2tUfwu7h1wkbyYqJeuEpSFeAg8YGHsvLr2Y
k6iDwVVdkfybyg/PR7XEmWEClWtwagyESSoQzbpvXwoJw7QlNpGNi45F75xrMZCMCRcsurB3DBbC
CovhlAWxhZ9olPlu48WLGK+sW1Lmu4bduudJG51Ns8TGeW67banYNh81k7iJLi9zjx0AisaYvmke
MRiWhw1rbCzVfJsIBRW6a3sQ4iSMtmqyr+CQlGG/CFKoNbjIdTTenvsC6hIqT7+Y4Jv5tNH0VrE2
aafRE2XXpE+xJS1tDomCDhtKox2/LimWSGEXsBNbid76MrE64rCgkgVN4ADefeWTz6ghkxh5/Wy1
OCsyjM5WfhfUHzapDrnQNmFWvOg4WcdMXaqkP/KpchWj2fdBcM70+uSHo6OCctPC+8Laq63PFMwf
GVv4oXGqoJ9E+YcKaKIPzwlDTvvQwsHDDkMgpZmjKdocUgEVT/UiZyvpFUThCdQPgRa6yA4STZO7
Od3AVD3TVo2u3bTxtBlBUTuS5g9Hlk0GFeWPOEqoChpJMzcSCQV9SKRlKCv9SzUK9x/96LZVZiRG
Ew2blvHXVAVW6X8OM/78/t89uoVBiBDM8jzWKNwKfl/c81RXFJ3pRABPoP/1j0e3DNqK2wBWcoNH
vqVxVfhjcW/KmsrbmNd4Z/tvTUpAsf786P7hpWNJ+P7RbU5TJNcRVQY00L3EcbQ2ixrXOBBBJVtP
v1Y14y5fVG2QYL0JNn4S3xW6OA5mewtwik9W9jVq9O6E4/iQTbgsRYOPU3JY1K8Iqe06ReaHH3O8
n/Os7YQ4W+TPo1q6SGY/OfKxh0M5s5ObdHxB6pyjVsF9NVHMGvTgQILi5MXNU1yFhDO8DekmNzG1
x2xkkAOGToWAskuT4iTy7l7uEWAroe4E8ut2Ij20yPRBWpHdNXeaKOSF70nZIaD1ZyWnucVjOeah
5nlwaSYDgwECkTzVEOmSnhnB67i1ZN19a/m2S6MV45DlvWtR9GibgFbybljXiXLVrNHFbdDyjErW
oq6HJdlWkphhtrYLQJK6Za6hGl+hwpJZs/g0oEMg83MGGweqJzlpvdZkD4T3VKTlCKkLwJ1kNC9G
bQSOmSB2xjVxvVL2cVNF0WKyFYiZdfMGRe81t+J3w7bWamZ9mIV3kxo8C41IT5XlfytT+RYLixVK
hCqpC6g5fv3WsUwy/JqbU04vRSu9Uq/BjtU8mWPyyeL7NVZYtml0IQbSgB9skAjneNs6t7/JKs0L
nWF8S0PwXrVttEd5Iv9uJYAM1Tg7ZWG1qVgS0Cx00gdvKyoiXgH2In9qsbxmPBwx/b6rVXsXevke
1/Op1ItL0VgnELprfxo5LbmkFMFBUsr7vqd5MxHXTGU2zzBqqMaATSn0MB/pjU/2pw8fDVEspdHP
ZCLgZLTOMes2z2evj0FwWrU26cMwBBFADJdaixQD8dg5TcyeSwP8WkkV1lzJ2CM5h3y3GOUphfho
BW9jWfdSxNE3JA3m5tA7iNyo1mDtiWtmDEj8w2wJJ422Bwt1Wp3Km12C1cdYwU04YxMpBPUlVVPR
L6RRatvmMegvK3/jyXmzamAVfhhnXIhYqtXqsPNCdpqWSR7ACCEq62Y+Om2TsWEOYfT4k3ISBhlL
u8tzahynt5jmxUyEjpzY4UaPzMe8NNHQ4oSt7ZC/k83YBirG9EEaKJcKJ/ACynQbc4+RNymols1I
2vf9jU/7zB+tLvUW+ZZf4KfKzAA4JESJ88qx23qVC37TWgyQtIGA8LDeK+odF52dHtU07bZyzvJX
bRW2ZQQYEDMp6+ySGuK3LuOEiLnfmFrz3OVsfj1+cJxSJTqTYjZJ6Gyt1GqPx2lb4ZD3Gn0Owh6s
LMkWIjKuRtRdzS57wD/iYhJxYj/gtmicqxbvXhptzVpUTgZtmIBGdRpi76T34oKIv5c09bMgi615
4UFw9TKr/CgV2tnTvW1VEmbJ02c5o4CzM/IHjUhPjKyR9GLt6eGD3PS0dGFGiuMGc3drul1a3GRN
fwRr+QURGLm+gx9Sgeqd7htGirJRz5IF9ddut4PVXrus2cmajEu+C4+Trh/x8eHcbPJzVuKfVxty
zGqnPXZlem92o8qukAhT7ncX6uaf6dzDFJBTHh3uKugOTac6niQ9xnF2wBgPuaKuTym7JMMyLm1P
yKSFtaIZBz3EydqzkvGGhyLwV1zy1vWoXou0ztf/ikU3mpWdx5eiqDb0k7lp3F7qJjj8i7qoIhps
I7nIlfJWBaylg2K6E7ayigkXYQkFKevBXyG8sKpCDYCyta6kvjzJfn+eTLwSYKZoXkGY4htvqcsg
e1R6ytIaRTxMCmE9BhxCQElqcnfUAJ2pLBNTAnB+ltBCY668jKViQWNxxA+s3Db7Miq5GSVclij0
kaye/CBY62YsWJoVuzSO3rN0IjNUKA9WNb0KZXhvMbt7dniUdLum1tq6gO1/rmJsSS0XLlng0oQ5
DB8/jSY6OfJNnYsP3xel6w3ITYbo06MdTJtE8q4iCQ/dACOdi1ZTmWuh+p+KHtwnCWB4UwzNKhNT
QfsoKkue0NmtNUG2lr1hWCQURgdieOTpR4KQtGrUW6t/8C2Li4ZpaYi8mOF1TPF/KZBwZfr5lvXn
9//9liV+4Spk6zrsKtkASPXdLQsyhJC5ZylAqn7Uo3XAEIZiIEYLCha5nP1+y1L1X2T8lmAmLBWM
6Ky4/Fum/2FH8MfO4Hs6FByKn29ZP730+e3fCSQqLiA/qHv9hKmLnVDykpXadfTCc+4be9uWyUBZ
E/ii8thWNpIjuRo1qXYsqpadh6bXa+Oqn5+czWeDTlsFaM11yvVIlduTXOunogy3ptc9jSHedWtn
lVKCFOk/xz2zGj09I16sYfyotYeJRpZYTBAmDqKplgFcSZtkyUxnSMENlCo8v1RfV4IZQj36ePvC
aJuxPR90upmoX0paai2w6UcaczHJ+JpfrWFur/owm61nQCia/JfagJk53I/gBXOjfalz47FT/Jse
vfSEzbvEdi0UlDQYDp5H0dd4kqne4UGBBct/GPv4CEDjLSoYDI3aJdHsGIOyzLAP9l24IXPxYZSQ
vAeMyvDZA2FuSW2vJgwZakU1gaWvtdKjZoJ6Jx68mWrhLspUtwDOqRLqNLFqtU24llvNCVNchtS4
K8qz4KYizfGZOnMqwso2OGITaobijcvYS3aDUd9jcQU9kUIB1nEGDKSsdBNp1op2ZphjOsV1KJPm
lQJO7Y+GWVdoJSqV8qLK9FhI2D2a1rUQNGyUbr1UbwC992OiOaJ9zXNIOOHHnEFqKGDE208pIF9g
o2L4Q95CaKhpgsXhYzTHLr0Zo8CUKHRsfCQUNfU2RES3+4Pe0RZhlDc0QDow1yETbBGz9IiTDUHX
ZZ/N7rVjOygrNW82ptryZA44GH2ZqbPpKMkJE9xlg53slap+EGFBF48JX0k5pDYbiU5irg1qHjla
zUrxourPzEyYdsY7GTkh7PWNPGN76ABkV9sF+n0DfLmTNiKsXu0kuTUqOIOimwUU9a6dMO1pd4Ov
bbOu2KfJCHtjeggjfSnKaWvJ00aCdKEqpyg7Ni2l0WbqGjob9jgKL0FtO1YSO5YpLTouvFVZOqPC
VoH9ggATzTRjagbNUEG5Jx63kBPwqCTLswhSbDVdPd1eySGPOcRHCuudkqD6GAPITKv3f/kY3pQg
qowTKhvqjLGcqPKaYET/g09xIkK2rNAHaMrozfNA+xdbRU0VnMU/hJr+/P6/n+IKMEEVndvUVNnQ
5vf8blZGupixfxZ2qV/f9JvMrZq/oIlrtgkO8bej+t+zMm9SLUu2LUufJ2XuTn/nFOfI/vkU//Gl
m7y+70/xWh/1BPWgPQ+rmc7FlLUAs3HyLtEZrXPl77XdeMufWpckr2uvqMtay9HS/zJPAWxCEuau
vsKurW+4WA8zcje8y9/qtzJxCdxtmo18TTtXupbH+mhuxvf0xMyn0w/KevAdi1fzaT3pez7qXboR
bnmSXsRT6qa74Dz72j+1h/Ag31WbRbjjYAoW5Yxufo7X04ktHB980x/Hk3qoT/0TeqIGiR+j/bpi
DVk8VA8mFSRb6UPbrcjEl0cKzT28q640r+yY47f4OopDts1PiK3eWtklOvK6Q0uqSunne/QqnYtD
Ojjmx8gnKSuL9p1Fo3HDmWJIrsYus16kJ3PxYqy9Y7RNtsVhWuGWd1TnjLbGv4SrrppDeMqfOGHa
W7bVdvN/mgODPE7AXf8EwgGItNiFTxJRGyD6761rLuhMcuCY8MEoOllQsLqQnXgTnkFz4NxfSJfs
MTz3eybYTb/v90lJQGiNNf3X/2m/zn9G+h49VIfyaVrN7WZ3Ohu86Eh4VFlTa4uK4cAzXGJLp5Xl
NPAVxMGmxRudPwttgp2cstMwsMdbg1WzwuG1aJ6JUHLEWttwzWIh6Z+SYlHV+9j/tJtdU67Bskkf
462xtuwSaTNGWkgutMcOB2lc0XNQMYipeQZQG8TJsPPHgyqLDSHhDdPJ0ucTpo5p2xz4R4utcuvh
BoTUjiyqbfUwOZNTPaRXb2fydeNUc/pwmV7zU37izVt5FV2CC6gYDF8Yt6i1yvfHod4I2M6rl1jB
KOaW7+3T+NT9X+7OrLl189q2f+gyhb55JVr2FCWKkl5Q6jYAou+bX38GnDje2z6VU368qTi2JFIU
SRD41rfWnGPuD6rpmRzKmCbzD/ja5c74kZ/T1q+OmQW0ZA1Y4jKxz0aGtf4UL/WNT+J4Q0eDsd+J
h4f6Q4YudNGB3DIH+Vj/xjqfd7OwJkvgu6ItskaeNO/i7eyLjTXfgNA0w6YhjtCtrlDMB2NfeIkK
FHHckVJgs4YeMs6rJa963KrkVBBv9Lo63sst3/OVY7xq2G910MIn+HfN/dz1h+SKcLn9iL8RcvHD
jp8PD9yfgKDex3eRFn5gG2fKjfYjufKogPgAOfJikqssOhMJJhfNG5wFZJzvJ2twBrTwbJUtUm4Z
KvhN6KP2h+iIORiUor7mj6YA73S7aV9weYVnfNQHlHr9R7/L+VuvxithVMzweRgeoiWw/ChY5Cqu
3xCVgU4mJEthAnYxODlFT/V0dX17dfbrvXPbO8We5GeofYxUBK4Yx2DDUwebCL/7qCwViMsbkAqY
Ph7GlUm6kVeuLgM9KUl67og75YVl2PnoKkwfSGhhC15rJA4wOUVtm7BYXgugC/076z7WGnOjqKTp
cbQ93kblfuQL2nQGDMuevv6rmB6Sb7K5eA/H4/DVQmEdtW0O3CffhMgjQV0OTw2WHEInnPYD2NjY
7DiAXVtssv41mhSrSvaLcY13ARFCB4PsPUE71exDfH6f4lb35K1YAA6ubyopYB2fg7uFZ48M6LU8
MHVjuh76ob0666C0PseUoXR6hKhNvMM2+Cy0yzJVGXjIjv/f5YeQcJ7ukmt4PxkbYSnwSfvhh2iO
cYfzkwVANVsY+9VtPLsaqaHOAE60Q4HhDisiWuIT/j4Q1fomcLqdfjZfOBGDR43WiEInv+PvcfkE
gjDH64NJXmMPiJUoEqt77p4P5Wa0SZoBBsdBhH4ZXyC+e2ly7agybQUl4jo6i5Rna/7JjqN96J57
l0OyHrGbl1eVURaCvdyvPu48+hqiLEMbGRVEYZfhVt/cvcVuC7eZ/EodLjd3rQnH2hgXvjKOXNwC
57ffhbAdXY0jD6hdhNLh97nNKLZB537NaGsLu9lJK7LKiOrhvRsqdcOcZq0skr3pVpXxNgnWVzDs
FuEh/sDKArxbh6Sw6vzVuec0K50go/VE0lkQvl7Fg/gON5P3GVpvZOMeAvYYdASoeQsuj8sna9NL
tTeA12YvvEE75TF86vYUuXZ9gA0i3FovVXbtZYa8vjM9JkDmagNN/mtGiUARe6td4NS2bgfOsP6x
MH9tWgWu8AHJJeuseNNAkW8g9ay5AHwS+LQ6ZBv9IV/flv/IMIuo6adTkbroQ93Vpthrp+BRb/ZI
3ulQvxQxLTSsn9TkVv2j/XF/h5YUPkXv8Qn3afjIOrM27W5nHLtd54eP0Vby2fMEpd2pPu4HrfQb
xLLg2OFaQEKni1i+LDbkzjIf003nkFtpASjbmfbqdRJ4RP3Mi5TP4rmz6FtvTF/wartnEWjdavpk
feiA00eBr6PkoL4g1hfNRuM1h5X5xJoFQzvaUjxAyMvteKfuuwej/YF6BL8btpOMNqmtVj6zLPVW
a2iIAJoz781xfBXQuv7LNR2k8ii09ASSs2kf/MdiVxMMxiu/FLsK+Otff/+nYlc2dVHDbi9CmVyE
Gz8Vu0j2GBKgiSNFaelm/KHp0LB6LhTs32pw85fBkGao3CDpv/tA/0bLQvzf5kI/PfMFTfBzrZvh
vY4Jdb+f1fZJkr05drriYVo9qNlZz87CRg32uukEUCYiZWuO50Y66eM5Ns9Vc+aL/+b9kYbchl2K
RNvI/L+6XKqydJ1++cjof/n9f39k5H9I5LaSCq/RFmU/9NNHRv6HopJ5o9OxWm7hQX/fHxn/gAXx
O9cBqdAfTS7jHzSDTTASikjKqy7/rQB3adn9/EpAx36jC8uUE2oYEqhfPzFNZYi4ZGXzJD5m6xfV
7c+VNVMhmu9Pl+ZQbGOnYBsS7ynB7Mgv3GirhtTZkffTOfev5tvPzTbIrn99Ir8cAV7xzx/dtp0a
Q9E78yTkjwnjjbBmd4BWsAyfxaB6wBiooP8PIKdnGghv5hWwP1kPXsycOEB96t2R1S0y3qJMeQHp
WcA3F+6HcpwYEH7F2JvyubHl0bTpW9tZa2zvq+Eq0tGWlchSSKHpyL1TFMpr1BZ2rSUe/Yw75dfY
tkgTg8ptTOW9YsYTISpX6/o4ZS3CAky7xbQv8V6tKG5GAwxTf52VRZh3z76DLHSL5hiVlzieDmNg
UuGx5Qm/gojVVCxOZgP4jmXtDkvmHt2vhNm66BpewZta6Txv8gV/UbOTmht/HJvHHGq81IoXKbqO
Wm2Tn7YRIVqYIQCrkIaYjuY+omeuwcCIaVAJsgXJXuy/6oDev4nIIvBX0mkacLnUP5L4LW+D0wzk
KhhfY7lwy/wZp/bZNLNN1dUHuXy517EVtCFJN0us3mMbnWpmpJSI01Tvx65d81al4qu0WlGYffUQ
OBusxgEOsKGZiKUglE9vnowud3RkLINYOyJNtx4GXyEHz5D5bAmxiBTSJ6MylITEmdDBZszClJGg
H6VzFWPlETWMziuzCgq4onss+sqtI8mPV88y4UcrFDWr4QbHAxonu5OHAa53AtJHyILvSqdqMZl+
mwT7QL0to9bH3OY1xVOJ7G0ZOU5G5JZlu5cHdg0qkfTpJ0MnNzLSBwOBkdxCsG9fOYTrCd1RC9lU
1z7j1Z40SKtLJ7dTaL4WBx23K56zJh7OPVg4PtCbpF24gN1ueYg8wpMOm6wjDpTw7jQ9yRJa2yDZ
yuSHtCoeR2KTWvDjEBhRDjOMjGFQ6JM9d8FhNpCYcoinFLN2iXA0IkZSxbliJPtyOnPuOJ0SWKMW
e8AG2X6WuyrWPbGc95lKKLExnTMgTqI+uhNStJJ9dmAw+9Hh/mFMH+lFy4U3d9dIk/appriL9E0x
S/cupU/thMdzVsVdjbVaAqkqmsLRrGIHu7wTadC3V0O2JzfTDgPTlcf47a4D97632W66L0YWjGMJ
TewBt3glh8e2FjcQZLyqmLxcI6p+JZ+1ZVhP+vFFmzmbEElhBoNSSEuan4810rlMDxK6ea3bQ0Gr
+VoQqR3LxE/DJwQImFE5q0xeWJeBKoQVggDNCXTDLjo/i+cTtiEnBC4VcxnpYtU359y/58+9QR46
J7IM8i01EMmhLZrT9kEHPCku6KjV25DiNq2xN9yxMzMz4rqQ57cuOJOSiwsVIbTfNZcouwnIdDTj
S6+kW1wy22VsppebAQx8teosmf54xolv3nTQCMN8CLKnOiwhOur7FXz2gqDekDG1MH1kGWzobNrW
/V6AVGg2n5nxo4w4SOiqRX+ucYxPqJ3JNFKRHUFwzHpC5nn9k1ezqehkT5DgSk4Hg543Aep2hTf4
jo0p09uPrAe+q9Nw5VJICPLM8W9Tzxxu5PZe/3vrAEQ/oqBQwrEmKwbyn5+Wsb/CQJYs9l/rgP/l
93+vA0SdZBVJVEhqkZAtSSz2v5eO3CRRB2imiOxX0QTKut/rAOUfAJ5MTBnEqLA8/zztUpZBGKs2
AwFMREth8XdKx7+4L/781P9UCYS1rGRZtIqOBVCNUgJbfMeVneAXkBIUhm2hrudeSR7yNGMaXpZk
DegRytLZ7J0KR4NGPKtpEJitz+ntfsehrg1MxISqfRXAdQRjsZE7nF0Qd6htzLXKaWq2bwLS9IyG
41ibu1o6p00FtlPe1Enkitqq2c0Jff8JqhFXih1wlocY3UqzEKenzzR9DLIlrE2LfVEBq6fodCdF
0+21u9/f83MysH8tmbAs/FTBluSDEZ6SAl8JLpB04kKlf09J8KqUd2GdjYk7Fz1YaERB9+mQGRC7
4WA4lQRIKpDnkhzpaa8Kq3MgFbtBI+JiaSeIrfrjHhYIVIJBcepE2attvp36UdkMfb1rmwVggTqY
5PHVZmqnZ/lebO7puC+6ZlMYfUn0qOHPrRy4klxvujDYg9IkiWXcTwL+KKiCIvDdzpxfiu5FqBu/
G5O9Mo6byWi8HGpfqX3TCdrwF29lnbO2je9zrxL+NBEtqL+nAQ1JEw8aicGYK6CbVlP0THKFEqEf
cKIAlqcMZ5fQ5sBZdSY9saSGlAIrqe1XRz0TN6lQ74a4e8g7sA9qifN4ag9CLHmG8qNBNLNKkNHO
CGL1Ca+FmeWfep48DCF6UwUgdA1+o56Og1yxbR2YBSrapur7u1MDF8VYF97KTDwrInCIQvrIa7wx
cye45ar5aIj9/O+9HqlsG5eYTvaamqki/v+P1yMmLNT3v+5L/vL7v1+PSI7iOmfisl92n8s+4t/X
I27CesaEXWNnKrI7+eN6pLP7kGTRwC+hsnGVuf79S+PI3IZUCS6JDHwNdlE4F/7G9Yjp0V82BL8+
9T9tCOahGld5bIynkWZcOIZMhOHSFI1JLN1H9dZjbESaMwpnMmjIAoRNJG+ro/5JCkKCDrrvPBDr
Qb6DiI0aCbuSuD5ktKYa5uIE2O6jch+NT7HpLoVr3DyuSIMvt6vhYdrl12hg7PyWQ95WTwnhzVTm
XqmdVz3dpQYqEL3K4hJho4K2UdoZnPjEZhR9qyoHuH7b2bSuuFMm4EgKY3w5e+6fkOk9UBC/0BFM
n+jj9Jzd3pJrJR2o5PFzAdEGn5zZFF5LT8nwRrvcBGTskBn08UFkJr14UOV2kHl5J0IwftMfTS6Y
oejO4VGx5PaFqTfd+HX87JNa2l7ixA8Ji1Y3bYnz6hIbx3lfHHkHuB8qhqFCIBe+y72rxlcgSOZ0
jEIvv+9VxIGZBzmGUB1CBWnRpYfSZgLcuxW9cNNehg/jdaafBSB5rU7xWiFJ0/CyCNz5DnEiZKGE
rZGFYX35+ntFDxQRtuSuQj//Dk/LvfD7cgccwZR7gx8j9/TCI0Pv7sf8kitfYu8m0ZYXi9tWezBP
h7ePZvyC6gKCeQlonRVnVTsd3cvOe4ofkgdkjevcrrbxLtxVR/RQbglJ4bd/oMcziR+Z1W/7xOoO
5d0VErs8RROBXtvpqmWx1aMFe5tAftcNYPeP4qF6a9Lz2D5qxBJonloxt5PQ2WEIIFh7dMrAbVJP
NYBA20382KWOvpNA8aZO9KJ9dyA70CnRKgTT48BMUm1AG7gbofqxiZwYOLFB+VYfSDpYG3b10pKT
QGIRXfDJokVDUg+XzJyIQltc8zbtpreGIWLnhWvCNTat9qRcm1cm4iQGrO+3+hWzobvsV7/Gxwri
zo61Gys5mJRkJ6We7q9g2Z0TsLXOdKzxqFz1g+yVNNJLi8Sfet6UPxBBhsYVr8fgmuxWzw3Ubk9r
tly/kx2RHaG8m9TbmB1iCHXMLNF4BKFdmCf8/SqiymY+m80lfaYR79B5HV6k0PHW3+P6Ash4o9fu
DFRG72uDnv4XLCDzTTxObB2x5t+01Y8Rwwu+YYNWarEfsx+p6K0eRHFkoV1iYAFZ3X2EcsFNUdod
JkKz2kFJ7UYE9RYMH2ZokEz20zF3E2f2C4ZOwUaDXsNoySV9k//xUDjf2nfUGjqKfG+yBRu9sN0/
ICEMQ6ch5/MtvxnQikBI28pmGZisjsaZy41CbCOpveAcdoShH9pd/YG13ODq4ciRw6090wjGOcEm
8xh8XVcPwM23vUMk44Yud4r2/8x0rCYzDX8j7Q20/IU94iSyswtpcgQx1G/J8CQbT+3A97pT78YL
LHvlhFaGnWI4udDdgxtq6hpFEpwin/ixHzqh36BhsJR4qzfhtfBixmAEzTjTC/9O6C3LVEvLIYr6
q4hdJj0EvROdYrYFHWgc4FfHdgxck33+ruCyktNVnrZSS2Lm4n1UmWS1DmKQ8pnIl+i4fDdyvB/Y
ybJrtua3ZvBGbzFlPRJeDhzDIKbCGsetpLPcW9H3fHdo2jwPYE4qBVknJwRZbnQQfCV2xZqaYkaq
EWewciM3gL02Vu9wY0BYlF7xGIhOS44DiV+Nz1ljkVpH5Mc6xB8pVvsAgThi3c7gE3ICCGwmDkKd
AMsaNjZsV8zRIH3NIMco1QZHgp014gC2GC2UCIasvrPb0u1L0lxwAoXr/FqwU19MNXh/51fIYtJF
u+jnL7r6GkMy4aW8NgolqZWGG6OA+72Go6Pp6xarTL8Z72cjeWB8wxBGrN5IjGXX27+i7mbDFgKz
tFo6E4wGRRejscAiJrM52/I2DaXTV2/qJhr/2Vz7l1f9F2nbv63t/9/a35feu6Sa5kK8hSpD6fEf
hCqIBv+33v2vv/9zwYNRhMdUmA0supJfCh5RWzZT7MAohahF/ujdLxoV8itpCisLdPHfBQ8RVRr2
TQwoyhLZ+Tf5u0hxeAK/9mJ/ee2YT35tgd6rppniFdaz1Uv6lRbr8AehsTeiY3eCl5DqiPm9tLTS
0ru1eJoe7q0NzmcRhMAUQf7gsM9QkPbNEp49A+PCmau/QmnPZxqPWUPfDL4T2Qs74yJcGvze+Ray
No4q4TA/rnZL0yChyzOCo/ZNvyKDRAyvUHqT5Ed8365waNc2t4vmScu8bnKqCYqKLb1VjvpUJc8l
MeRs/7K1dqZ5xXCRq2h1d0SkXozHpp2SfnUPWrSZYdWwaMk+aX7O4LVP1VHZEvcHpeRsbJtjtdV3
yKzZ8hGeIIIxWc9P4r50IZx4Jd2LA1KbKxjTCov0WvfLU7hOT+Fb/4HCmeYNOUKsJ8y451uOYviB
e7ICZ37sp+fiIqNR3gq6vfo0gTml4IOAAqQb9QSxcdNwQiJVyTf9fhFFQl1B4IJUeoNICK3yN2qS
xuoSpy7t5hAMvsiqgy4yX6s3VkORLrDBxXxtmi6lAo58jy0Q8+51dS08Ki6MmTz74Ew+Zs/V48QL
dbFbfKIdNTxoXnZ6Wqyh1uh3D90lLjyN+fmauBm7JUPkc2nAvfQcgn3w0EmeBNbrC7xdbFr3s/Dc
P9WvynPZW8llkeUopoPsfIZ86ESsnd8mCwqTewU3u2A35A42N1hBbJUxQ84wwxcQzyOcfhLDyd0c
/d7PQHwp7/IuH6greME1QukNDlLpWsiuTP1Ke48ADrQHvNdZxGJhwETp3Ch2q/h5EHfDiB1ma6Iz
AlMzI1ccZQxIDxXXfbJL1P45L3xtItc89tr2SH2GziPnQ4sPU7iaZFWzJCiYjvHGKUSPF+8aAfMR
6CBkuURjekKz7h8FeRdZ9BETdII2YvcaRf5Z3em7iO4C+fOX6ig1LrJT1DbxZXjOyRncqi8FjMj9
/QsCywYS3fCsOBJK3mh9P9H79Uj53kNgV0ur+5y+4gOmUdORzuNFHp3uc96uDhH72K3olY5hr6AT
OaBEL0wUnu6bhB3HCyqoJ4g1fluiQmKGsR/psz4rW/w+0lqiirwDmljjKHRknMl2AQNuDWtn3mtW
6lLbfyQHIlUSJ3FERsby+hko+xtjdPhCtOV3K5t0HwsunMSQvKIBf8GzSoK3hTK/syabFAZPENal
VbgIJKOdwGibWEfnjoAhRqExk9Lq0LKZXQVtDMGjxhaxqRuRw8t2yiZzwMsc2gvP+QZZFxG29ry7
r3atz1Gm5HAWtdZquQig54ILTeWfu/FDZqlHgezVje4E9ryWd9LV2CrMZDA9HvmzaM5UPnuUr8am
cYMTslUT8Ga/rrVd4+pOe5t3Mno3EaspZptbPwP5ASFh2JGb2zm7Gzt2Kq8GaLwmMsW+21xGNJWQ
ysCdTvEem9nOLL3lYGjPTK4ezEu5I9rSWH4NzV4G0dCqb2QEODAFP2caNlbmESw7+ojd7PLH6ipe
Ahuw6xvbjQ1HbNNINozpTX3jL3GkrdxnTGTP4DvXr5UNxKbfCbyWzk026pbw+IboIYtQqlPkD0Rv
WzjZqFfKcb1F2G3XDraktbK+6C4stw2Ym/pG0qjTciSc8FwSdLLu7GYzvmNAWhMuOm62oAl5c4xH
4RHzKZC5kjQmfwLhaPNxcUL0FRRWxm3aiO9sSU4ID6xqvxDUCS8viSSHVOiQmZXxCSCzg4LKSi/d
BnfKlsuyg5xg+TnZvtbtWlqhGzmwpmyaYNRXJdmhbLhdnfRiz7Bk2RkeBtgY3b5ABMEo5Jo9yZax
E3hfDvrr6mllb0dHf5it7LxwJSY7dfLtarOcyarVfMQY76+S7eiWco491UlghrvRx52yNPd1Tuat
9qVt8h2bKvYf9t1X9uK1ODGTqodD9jk7jV1m3uSaW/BvOoDtc7+dHzATEWDF/kV0FD853a9iuR5f
e3dC9EQRRnn5vXAsSzTn6+rUv9XANXtbi9a05lLwMHerGFj2XPDBrUMY6iY8cAUK2auRz8oHdqPB
HXwzCP+aC2LtDrLi4W7n6UbI3CtYG2wAfK5RKk0CcLeTRxmpTlvMf62VOt1Z23Ub6TP4vF9MvINP
JgUnQWeYnwsLdsibsbvv5meMlMhqGPhdilcNWPtmPlSnFInJVYM7vMlu8lcUPTdsQY76pvugDRHT
YYAsz5qwit6MaysgDRn2Mp/W3cpwmmrL9baCqlLft4Hwpc5POlQ8YF+lr4ebkqnnOFr1G63UKToK
2B6/p7trYGDPZxzhhE7ZeezjskR2PyIxe1GviLWM3dys+eir7wEUg0WMc81zXyjXq3fhsd2ab2wK
7ixfP1aRZbzMXIOxMXym7/mzecACrWg+odTlfFC6NSc2XVbhpeXtmVCqwm3hk91LbwOnN4SsE3hF
mk92KFkxzH99OMXjcSpT5y4D2ITIa/mFtiU278B2o528zhpPaWrFMnVEivfLTE7CaiIUJbKE6emp
e6vPpBF47YOl7fB8igpwe14ZGF0+m0etJwyICG0mlY0F0Xg/0Zthoga83rkfmsoJ3cCSjqCb7Qa/
3UEgJEU/TcJXJTt1hamNUSK7v/kp0Fridty4u4nZs05XM/2Syk3BzkvX4NPxqkPjIOduw7i5kQHQ
DStvGLpLohkEhPlEekg0oVOzAx89eiSaTSyMMVmWL4m6k+DF3bc9vffRlfA0VjfUYv/vD81H2Zxr
5P3ymS9a6YTmwwx3mdzRh3HF4tBsAVyj+ajqSzA/rLiqCqx4T7/V3/+dWw106aj/obDjGtIZiP/H
rQZpIOxFfumt/vX3f99qiMg3cEKB2WKaRGLpT1uN5SbDlGVd/Ccyi5v+mPVIgoHhHL+TxubHQLf0
e29VwdmksynC97TcIP2tOFz6uH/eafzpqS9ijJ+cTZEiCWndl+WR3A6nX/frS/abehbBLs2Muy36
6SM63weua/lJvg1XEgqzhybxmutAneaSLOu0J7YC67vNfPTubj6e5id5z/7d6bwaUIWy9Gty5rTr
gTqY5G67oieSJE70SJPFw8nEjwiZ4ntk9p5IW0vf6b7pjpvMVxzKenf6Vj/ibXnKXc1SHO0ZRzrt
nYZaY+I52DnfQtNOdgg2eIR4Wx3ulZM+ijtORy/bavQdb9wfbTnl21qwXhRP8QYHsjoPQ9FoiT5q
e17vP+/Cz12J6AYLoqutIvvn4akbUqatzHrd+mTWXnlKeMOwBgGy8CqPl0iRq/pQQAlzD7YSD/1P
RfsMmZLCjn4c70juFg90qHlA5Byv7LvowcIaZlpSHU/UUmt06q78Ie94bdxt3jSX+qzeLx/LExPX
jcVhiLeoXxL+tAAFkd4Sg3pf9lXequkIvWNpeu8Gr3Sp1x8FaVcdnsR1wlHirXQzX0fy/coy7ibb
FgRqw+Yjdak0HX7i909tb/VPq5fMsNFPHMcNeJf0s+NdFH1qqe+Wan0/b/hjiSP7jWfyiChll2PR
eRp0wxO9Nq9SbhI5Xz6Hgj41Hfjp0D0oPAUasijxsyt5LuYxRvnsIKBGZESD3lH35q50O6/z6CBt
0tfqUj+BqeVVLx9DeLQ2IQF7mMn7iXGjyzf0+JDogLzmPvkJ/glHaakFDRp9bFoO48fdpQH+23EP
PCHxBwfIzwbKm21Q7I72y2pNx45y9LeD1vDOjn5mJRYMMU97wfxKQWghT7U+0fmTi4cXhAPUrDlS
/aYKXeaaFvTm5bMKvtIhqM0G5QJMwM2/7pR3FoeVk2kYnroQDYJH4zDxjKcISgh9rDs30fxlL/4d
Gw4+Vg5vZH3wW/7yWV3eOnGHb5xi07Sg/38jzx/p+dNxPZA6j2PsFcxJvlN4ucQA76famXt79gTl
0rwQXbvyWkTzKFlXXun31aM52eGBMngXeqzuyt1Rj7iyDtJJhClOnOCayYhT7sLeL3c8MLII+557
3ctonQ3mrifZSzaK4mDXna3fSpip94L1K7rbdH1B2Iwf2A0dSJFrnaflE0IPgoETTcbbYuI3EPoD
Qill3+2DF8pPF+gwxDhqzJDPnBNv7j/Mq3Tq6WDvaZZbbGMcaU1FCLdPJN9mDe/tvn4U1o8VW2v2
PwioDWotK9upNl7BDQzjXUgPmnKZ1uT6vV6LdHgbcnvt1Zt+6LfVJ4nZlOH7VxbO9RSsy+NvvUw4
/PLJVEu3JKulRPihJWw8ESgp0a4/9hxsNFjJe29akcQlQmUo2j7A8+UWarLsFZxmyUQcWUigf0l7
UsOsaCc7Aurz9gLGWX0mJgFiaLTj1VQ7w72Hpy766I93Qo8v9RZO614k/9AmU3BjQK//kUF1wP1I
48Nhtg6ceGRbuNfh39C1eA5Gam/prFRo6DmhQb3OXJneJ9kWm+dEe04g2inotPwA0pTmpsau1tyy
/hLMjSDZVEjMyQ8dtcSSbW1KnxmjBnPIHvSKWjSNPsdBO+9EzCwnte9d6TCmrat2/V4DolEnp057
iogFC+U3w/ovLhkUZJrC0ghUBJZv5f9SFkus7r+UDH/9/d9LBmau9B5hysDFNDDT/VQycBMJM/Ql
fwfL/LtkoAVJ71FGayVApqOr+UfJwE0S/CamxzRJEYnwVP7GOBZq3Z9Lhj899T81J7Mik/JZjqJz
LnJRE8nTAtMFmWrmvI/kAAh9492BQBVj7EJ8IUQGlvJMdxuMCnzLnp0EnAWUVx+R9tX3t5IZZAwM
aprfFP3WzYErKNO2xP0UmZob9wMFvvSUFPqRXE5yF2fEmKvIvRtfhrzapeFOBAgnVsZ3ZDIUSkBP
meCE5bze9YO5Ju5yDFDgl7NXYz6VWPLgLrHpIyjqrkOQZ88z06FPAITHRu9HAUO6KttkCLMaljqJ
PBlUY71iV0CpjDB50HTM3EyiZqRSQpe+D0S5SzRZdHH1nsTm1Wza49RngjMLwTEP0aORwrniTDQj
WpUKE4gwP7ddW3lDQ+OURvMeNyUbtCMpgg6Y7z5gUayJw2h0xgk1IZBkplkJGepM2CqdjMm5AOQw
q6j/7oCxqjeDGMSQ5GYj93uTVNEZ1mTZPsT8t1b8QniPcuFSa6tTKAj2mFWPWl8h/CysBoRYCdZ0
7iP5NFQGkVoi+RGR0ybND0NJNzkGorTGSlBGJLCZoMNWZYupd8D9vKo+Jqyb1qyR2BWp21TSbYSR
ICn0Rz1FYMLlYrWpotson1ON3yoeSM29R9KxMOJXXSwfp4blLoqOQRuQJcz4Ja8+zKm7TnGhWdl4
DOabarYXUY+PpZxcp0Fz6aYTdzMksLVTP0Splnc0azuTO/ehN9c92ealn1YBI2x0NOTEr7s7HspQ
OmQakViK8JXSastjWqctwUWzNJzyO+4YYbxFxnQaiwiOBaFFMz0hvc7Yh23UoncCs6QuNIRHc5xO
6rK7nGvhRZZY6MvWJEVuVqbWQcrtjlH5WmP6CkXJFXMZhdESu81npGa8r1FiIIFtsS6JZJMmD+md
uhuJVD9ctZQFkaDomI5/YF5qEWtSrRy6hgH9gqMZMduwNxb0j6BSdmO9y7EOdX3mGnfmVHfxkeRy
oMq4PAf2l0D92A8ndodvSY5qf7y/ziL40CZOnIV4AaPKywbNToaHYATRnyHiYvUNRr+uMEyKvTW0
tKM5yVkMI7qF2UlTbv0IrZsMUhEKX25+KD2tR/xaoIX8cGQCPuk+EUCU9ZH+XEJ2ByYCnjpIpswi
BeNjrilWZsFdRRqWSAPHDWPPZiSxOYV0trpGQYnjHtQP6uuz1FC41MKtlj67PvHh0+37MtuEFZnv
1dCwpoYnmbKmBUJZTwT/VcS41dmeFDO/xuAzj5krFMfGeAWI6GZhZUc1bS3tUeFqM2vxRo4+h9Fc
36fIixrUrTqBmhFxHagTwjneVAWDlgjyQpsg01VJj0BbXrL5VlrV7gIswUntVaOJNQ/bZDXac/qV
o6CK8B6pDEB65Og5IKq8Cjf5KnGCyHi4699STKiCobp58jjSlSiGkLHkwFt3mvVjrJwTnTYSlCgJ
IWeBVq4eW0/WDqm2KOsKJNO3BD9SY7Tw8M8t0L+wnB02A1WjEOfbOAWHLpo+4gyMrfDM2QHegNoE
YFWZ0y5M/UykfjYoudPG7ekbySmmOC07L8S+uFh5o5DbAaPkIC72A57OOfKWTLl2LG9kmaNcGZ2k
IIYr5JOrcVop0CoT1VEb9j5MNyNTPs5Z9NRDSmhLTj8E0kJxfxNkzQ2l9xzX8hTMeM3oc000wAm+
7iKin5Qfbflsao9NbfgpI29JAp5LEkWKMjsLiy3LzkaZpccC3I/MpXQmjWyg5aik8otexa5cbqs5
ApRID6eAXk6YVl7O2zDKkSqblrpi7pOeClHfkSdGFMUU7ZTFiVxA9IFHD6Tg3BV3S8kiu+uIEpNW
vknQUIIoPFPMrRbCWxhpmPf3F4TF5yIfbilD3eieQ8fpSVOnod3gcwuwRcSkD4rxthOWfBCG01pM
mqTwHaySfVqr311p+HnNzq1ojwHctJhSzSBo8D6994O8KSAcVyXGslUdOEZJAFl5S2LNvicvGWI9
NX4pQ9mTq+vARcxsQztqubbAsip8Oew2sz7tm657zhUDbMY1NsN9FPdvxKXRw5ukp5qmXlvmrlK3
jnA390j6q3VXJ4R7/Ciy3Bs6/H5yZqcSfciIMd6otlC4hk2HtzCLSPDq6BTD0umNjtZqf+mJGxdD
LvwBzs5Z9owEBLd2zfL/4e68dhvX0q37RGwwh3MpBuVgW7Js3xCOzDnz6f/Bwtm904/T2LcNbKDR
VeUqWabW+sKcY17jNtlIJhFGg7QlpmfdEuQlKAxL45E8FdrWUXGGdly1aLOUBD+rbnoi51yssLhC
BSOAAQkxMFhx4EwEGcpM2otQRTnE8kfpoH2xViSyg9kXMXKq45tLcIX0kLIBHPEQqM13XcK97/iM
pZ0tMugTp8bN+5FPe4qJYUT0RFw0ftEiCzZtipAlGFkZVXarhLzvKEK1+VRZ7MMac08OI9BJ/j7E
Zdr4aIrDQY2xgIh0+eAwjLTfpRlpThGKSvHaFD+DMXhg0sjNsnYsdHcC7DijtLYhVFiBNIcMUHVU
F4xifejZ4JxnQJjx7GTkxM1EbwNdP3Ras0du6jLAc+Wy3KZoPZWWVlyfcp4Qi/RTIGnGuFWDcp1X
glOTb7SQO3u2mdnM6pZSRJfQicpO1gnEzEFNMdkPaEuQTXtTa9NN48Tr/fC9JKQ7RYtk5Qr7K9i5
DYcfmT5qMjtJN2ws2fXrDxJyvqw046L6FmQaP1Aok9pss27BhKJ709Fq6KYzT43dTyIEWs0RoxBm
qgnYPDvpUNfnPnVhirlR/BAWzVmPqgcQECsEh+d5yteFTK60aHrEr7uSzwcoiK9piFKKT1JFVjsV
VVhz3SufFtAqFdGNr8TkiJ5y/eQbCcsMAXL6wi2rxF1DOHgqfQiztSalqJTIogGpEMZ7g3cHTBri
oYzIT5Yp07aFww0x2EkR8xCMVLF2xbvhxph+OjJdAi3jLBZ2M/PVUK+gJ8CNr81tuCRrT9nW8t/Z
Vx5bEmhGjTC3QT2apGsYRQj491OsmQiMdbNSoe2VRWs3ncF4wETwwyBmEtZ+F5/SJrQB7Fk+6Wtl
4DSGsh5Ug7UEHNthMH5KMr3weEsmwmlqVomhdFQ1nlr4m8yg+xUCNmnKSs3xnJoffZp+tBXBDkqw
C5rO1nXFHZcYmwwGbdQsVQy4+nTbttJBCuqnPmPi4+ObxgevLe+wRUIoce2ERu2UrCNYgcuXRNkQ
e4puYsNmTOIXohvJ0UnlQY9NAeFLuYnIodVbf9MI0l5Uj3L5NbU3G18q5YMQ7HXc7cK8LsnpzaN0
Y5BKz51ormIDFeF0UxtkgHCNe/gQUc38QXQzPWZ2/WymxrnzrbVasned0Obhh6/h8A6sqQwQaAJU
i5KhnNSEZH2pyTrBzRFKjRfmglvEVFTDuOqAw0UVM4ZC2kQBrnLSgyI2Gg1YkIEEk4kG3AzgDEX3
QJUcicOlYUbXFzxtlGYmgAeZJJExus/mXaglUMEfeZM+Tg114GhQQc3lmxwSe0NVopVgpK3Rnobs
sat6+vsGqIOZHcOh91KR7ilV0nHzX9xKwzZffIzQYcB5idL/LfTBi8F4/k+t9N+//g+ttGxawGXw
Tf4vXf03p8Uielb46JKpbRLvDYf139N341+WppOiTbcs/+LO/D5957dQAEm8YAOP4qKH/getNDrp
v7bSf3rp8q9W+w/T94SrQbCmZD6jDzUJmiHo8Yehtv2MBNYtwBKQZH+RtlBZ8YyzxMygGF168HmA
seAsEq6pAQtknOxdy3c2kcGb2pCI7Mm3cS+Eh/CgnLt8H2WOgLcfFEq+6F7u5mt9j1AszA/0Q6gH
DiO6jmg7VNsSC9wK2N+5fxpOUFg2+q7cimDdL9GGsFWdxaNt7VHDPhBho90XoBJhdxKdA1LLuqMy
ceTUTd/621it4gMJT+1L8B68Nz+L6AWmlifBHMeftzMIFSKMgMnTxr9ZYEHqVfRjxtcIakbsTGwl
D7Kt4nE/ic8MoZFsS+RjPaXjyUD9wWfIOxWv0q2/xbscf8aqZLKPqu8rubNhFiRbHzbLxuFt3OZf
gE6BoiQnxMcWZAXjGtx7r+AAIQRsGRCj5Fwp+Y35+irYwxLVT/GwC1To1ZeQKynbBP6r4QOscYK9
uBMglkhumpyseA8xO32ZUcIgdXqEr4ZvKrf908xS8URPUJAtYg8frG95O6gPyCwcYGznW+uiN/uw
sPmShQuQiKvBWAmesCkl1OO2ulZAoXra1ZDvGtfTsJNPvEf0DWbqLhxOfcuKc3gou60VUdA4MWZD
tEfnZFoL8bEAIbINdmXlNmw14GGcGGgqjyE7TWx4KOh3cnMO2vinTwsnaml46MoFbRd2p6S6jWp0
pPuWItXrp0MsMmsFDTRsRrKKhL3eOo/UcQJJVcOHQqpJlLvklVRHrfc6pquJDRkJjUG2grndGS4z
b/1C6ueknOTW8a/BOr0z4KldqIw2mO3zvNMFr0yv2mNF0qCY7gU8cLckekIJiX70YV7DbAQoQeza
+B5x6Ftr0fZdmX6SLU18CwHLjRlvffYV9HeR8L0jatZ0wiVEyNKD2skrVuY3Cak5asuVcSjVfXwa
HGvN476aDsLPdIgil2Lc2g0Hk6FxsYWl5M5ssUHuZt+ztufVbimCQhHJeM7dNu8IJTYMLNFIvz6R
h9hk4+6jtcV35HujqzN2Zq6+XobZldN5405dHTqPNtkBnGarzrpdrX3P95b/xz3L2J2puYvPGBmK
4CZHH4FbsmbWj+Padwg7R6+8vF3T4fXE9NtbABiVwzxm2vokivwEaH1Qul7Q5kOq+v6+1Gtx42dH
lD/jSv0IBEfeh252Tmg6ARl5MbtxsCKvhbWr+r20JeCMUiOttvoR7nm8u1s/pdvyqj/lqzXy6QG7
96C5in+o5TP/NQwGuJ3fZLYv3oDH8Z2OYxtvhq3CSYZTVRodv3U7QFjZYKOrZjuHGGN6xybaSCdZ
e5aiY0fP0ys2QYghLQZ1Qe22xYPPgh8Wff0o4u7YBHgTZYteT3EZW6cvXXMZ5RMDBJOqSAa0IYne
RHNOvzQ52R63Jl2ydTAOxb5/1Zwavv8rlewd44Lw32weUjVZWq5XAOI4cP9Dsjn31F8X3H//+n9f
sZALFLgVCF/J6v6VUvXvK1YhSgp6G5crk+c/Qg0YSYvLQHphunGb/7bbtv616Gtlwghk1foVhf4P
bldzWdv/RUX7p++aUKo/7bZ9XUiUQbHSi7Xsreb8kHV4/xHItTru87Z2KjT4sc5pUbyARVfk65ht
4/kuI/8wqicRL0cnH8s8epnVcJ0Pl4SbRMledZVTRvxuDemYSLDVyRf3UT5KVOFKydgD4TaRgoXx
ooc/gpLbVWowC+JEVAkyDetdDKM2hEjQIMsZ9ZMM4VcAdDuL9aqkKRUMwhH952y8Bd1oF1Ln1pZw
9LvnpDcYWT0HS6gfH8Aqdozsu26e8/oxMHS8NdwdKXilsAMzvJMmZSXB1QlK2rn4UzdrN7EuLRim
KCAxe7GbK5ktF+WrNQ4fcyTjouewbsynVswf+rg8NwJuHCCNGibQmjDFzDwEEfcUN2cOzjiSRWIa
f4buzRBnV8rGF4KwXStp90GGnBdmcS0yr9WHnTRH19RPv+o+QfeasiYdVK/1OzoS3FEZx2uPAIdD
Qm5RGuMipQu7xQaBsEsMljl5E1vaaTbuo7WhZ7FjIpPimv0fY5VcG0ifyBlr6pw3QEYLEvRQAsEl
q5Vvw/8cwHYt5kzMOymCU70OMGbdCEZFWgxVSSWgUEKmUKc4bTp8qAXJhJ0705iryUtbaQym5X0w
KHepPwo+aoNM2UyWz0oA/VP/QGyFHftYYmh+tVDGaUnWcHFLCHWuDfyp2VcI27WPCzCop3CC+qYI
m6reKdH4OkrCZk4gRCX8wYUSz4jSZ5iVnHp5GzR4PxAH6ZJdTSNO8oigvMpVaoRKOJTyEeBrPLGF
eBMYjoJcRg0r2CB81+hNNnIjfKWVxWNDVUT2bA/HaVT8dZXUvV3p2rH0JdpnkZBhdJusjDPJ0al2
6N/XoazbXSXsxij6UASDgiFeF0HrFjXr+FB7DtHpCuAzJk06k5rNfBOvkCGdQ9FCPBdgmUDTFeG8
ySS3HrpNryi7cSo2JeVGCViOZE7ot8bKz4p91DJGESyJEHot/ppzHdCHYdLTN1T0VA2GDXnKehA0
tUdXxbQ5XXDs80RU4njg/bYHKia1eCEEBA2zajcRgEX9kYzyVRWB15hep1z+suKGAZfvZc1uVn1P
kjAA9XjscwYmyKIyXFgmgi0ZtjXk8pb5VMFEJ+u+8jk+1xXqwdx8mLTqudbbjYV7f1ABV4QlMkn0
LSLgLY2BSgba14K0U+n9WYtDR49R/sbx+0TUWBG214nvuQnnpy5EmVpi5QNdIPqfMoAMFPSztUwS
1g33XlcdpyjbqlHslep3EIVrXVBIwuNt5T6PyHycqXF0MsWrjGzjgCZA+EJmtGnEbCWXlJscak2j
B5tQ8AVsVkWTvxY6/q3ssx9I802Hfd4VTzqMWygbT7GWI6AfjCUxmLMaJWM9oyWF+KorrVOOcBDC
L3WkqyYgb6r1i4gvre2SSzjCVGfqLginOmdjzw6ci8DmjLf9ikXGzPGDsnRulCdZ2zDxcLSGZEqT
hR8/ICOCcrYx2tEr4vBdzrKjXtSAMKi50Q4U82OrdGsL67UgoaUZkBgl9TbLeZAzkHfV82IdIvjS
7oKGc5QxXPtIFBOnOUsq4y62RDk39VpGfBEhhciBaGi+ucnIlxGmWyJhouCoGgUMaFdT7DylMkgI
vydqh6oXGgTZxmkJA868Zm3uhXyYVeMz8rErKekhJqQ4B5MmhjxzEORjtBexovCt7mZKGEsttrrx
WjMBS9mZKdFzrX0Fcu4JMmpMeGrqzPkEp8M3CGmwKjtQwJ2zZggNvt0uXc+SaBtRi8Y5xZIH/sLI
bSv8LsCzaFp/0DRWii16bAImSgPDxhNZFBiwpgL9jHwmNtttmnvBCKqDcmgMCASnVVNmtpD7eOIR
yNQkewOk1t6nIQKxCw6tx2/Xo39htTfFr4FhscF9JIqRyp/5hxFu9WpXcsjztCfWWzhP7xqTkDJ7
jvrClTWTipsnhE4tgUqWCqk3dcYhtgDNlFxuaQT498usEXgWzXVmBjJMw95goly0jKMQFAzmyZyO
HYdEk18MZn26dGso5LPs4M80KtmM1BgQAYd4x4x+RNY1ie8ao/1hxHxliqeRjegMFHsUG7tOJKfK
Xy0jO4z4E8zwvddEpkB8U+aqY7gTGVgJYpiBACSL/K6wsE2AVUdS7vQsQQNd2zeYCQlYWY1yYpsj
767s77Ip82QGT12IwBe770iwugyPW+CB1uFABwRGt2C2F2hMUainQVJ5Vv19bJn4T7WrRdkbkVNh
De1Lmvu2XqkfMxVyeDdDUufD9AKZfq/lvRPRJltGfmwaoofp630Ggz7AwT7h2irfpDrcs7A+WgKE
a7AlnXQLCVEr/dEJQI0n+muIl2BUIltNzKNMlgRo/zKQnNqAmlIRLzwizyv9GzSly8TxVQuW12Vf
Bp6bBveCPJEMVT6ruEu6mkk1IYsstOyZJwBIYqLsBZJhOF5wscEe5bGGJKNbCMQIne/ye0MKr5G+
xrw6Xy3tBKzCiGNJyD+V7sNgTdT7OgPLrQI21ISZiOG5DTQbaJLWX/qAdWmJBIrVjUB8YrozzcuQ
k354ZrIKK3JmET69tTGWbTiU0PLqT70lhVF/9evgaHbjuqD/DnHOTPOHLjMDZ0dSrYa4XvuJ7wZU
Pp0Zr7nWXUX+6RGcZyfFJyjXfxfl8tns3uNSQ21X0smW57TCCxJ0l1IPNwbRkU05oHpWkD2Ma9kq
vvUwO6ld5I1T9jkpX5FwTRPTU3BgsWTdGiXxpCxEmtG1Wg5GuXJimWmA/msS+SZaG4A8xHcm/PJb
z0g9u0dica41zVVJLNPY7rGpPhUZxBpFu4RGcjDIkSzYIYsQC6PuycqbS5IT5D4COFQ2PgHxJKS4
ncImS980UbefLb7ZaqK/R//HIiSo2SBmLRPmGvM3KFGwo2OlnwSFJRTmYNbMsfyYUt2hUGhY0Ixs
e/yZ7Y5Ajz87MkZNghnsGdrnIBTM3HNnbK9l3a19fsoaw9Sx1yi2GjdjCayXjAR0qIs1j6AaAxLH
jwB9ZwrGhzwwdst6JGXIG5CjSlDDThy4KQTCQkb/aRCQXeTdzdfYOjeDoyK0DNLvmA1pBy6oxYVv
Nj8shPgIEsFGxtpAhWkO8U7pi3NgIVHh1yuE9UXSIt+qDsWEQI3nUePVaCM6vFj21I7WkeGGwoCk
ynklM6bS9C6lP7qY23mJuasZjqTBnYbCcrmd0Z+bKKw+wawOtLoZu7TFaUpFu57yeTv62QZeyV0g
y7yqYEkiC0fRS/7oB5t0EpR9Z9BuFYXHpFp2MVVelWvYzpN7xdyKjDSv7l8rOFCdOLLOjPdIPLwQ
yaZOkE1aao9hwHLOIolc94yx+xn5wXG3uqN/RGS8Neve+S+eKKuIiZYZLSIqRsr/QZxF54rL808T
5b9//R/aXWXxeipAzCFx/EmcpfxLl2BzwOcx/xd//pue22JsrEuqRSDFMjXWsar+3vNqdM+GyTj5
n0P8dB1x2F973j9968vv/2Gi3JqS2PqhFF/SBK0Cgp5+/oqtj9BgAiJjpWKx9u2bmPfiWiajqE/Y
e85ebQie4d8Qy2wieLYTuz0fUc/kU6NWtj4Xbh2Sfqw7S3HZK3Ra0VUJcNBctEXSMNhtJu4ntIqM
pEc52xOT6aYlgx0J+BYgggwBeZNQKt4HOrlEx0ehM7U0DHLcM48oB6qCuT2N2Xg0kM4gb+xYC4uH
UdNedQmamVnDzhs8aZQco5F+OqESV8U40YB2/laRq0suWqzz4ocsMbZ9Jdz7VGImlpQW/PMYbHUS
f0lMg2L646FgGkW71+YsYJtoRk7ExrOgNa250fySxbeSPQztAFgsLMKnMg89RbkXKkp2Plb5xAdt
OrZq9eArLBT3hU4bM2buQCswhqzYK3iDJUCASxgw5ON7K/IcFyHR7uhq0+6tmzS3ipGgMP41ZEDK
in9UgPJGPbUldyG6TIYAVPED18uYbnvhljKKLjXHGHwAPCEszw9rFD8tbaCztLibJvJFp90gLDVf
tWrG9q7P/imxAsb7opGteqNwZsE4JO14jsLgXYxgkyTSNRrOEyQDxZ9QveIb9q1vxSg9K9X3fslq
bUkZzOv66ivyZ6XCO5HM9UA5GMyM2tCHsOdVCOFscLaBvGDKLUbFgwgRcBbXeqFsB9AVSmbCOcHp
2sybuEr4PpWYKo48oczyoiy5sJF3ulbawUlxUkLAIkgWvQj8eLymcry3uL/isnnU+D5mIGd5NsYr
rW13zaDu5cWTk/NsVz6LD6DElhldzLB2/J4NXVR4ua/QuC6mMj8idoIbfe54TQl6I1rjCfVTpFrJ
ykprnix93Zq+PUStHQzJRgjfczpsg/Y5rXEz/eq9cGHRiVvpTIWp2VxyjoEBkuch9ixg8CktfMK8
O6elV9jPT7T4CHp+eFkgxrOtBOWC8ULeY1FTPhuaigSGYoZ/imtTMkQv4KUmzBMK4N16/6DiFZuX
aQNTh9kA2twf5cF65k8eOmYTWvKiGJTI/JVTrK5THRli361IxaDLyDaaPO0rrGM1FkIuvVl7kpmE
5KyUc+NVyb+zWrRr6qyiOGRgDFpmKCWzFEPAR64LzrCUycxaprliy7MZlwkMn19RHr1kZmHDhGbq
2HaykGlm4tc6VHLG1oCxEzPQIUbXDVh8dwx6wgpRPNeyIqKW1vL4S2QkZOTFN+/9WkhZdcviR+0z
b+q7t6b/CZktZcyYZL/aNMydimUAFS+jqFHBWt1maIbit6pZd43w0EfTTWbS5/rUjE5ZSHYf30Xu
y1ov3wwB0pgSOUPIxHh8HhniD6F4jPt0XenNtkpee2Shec6IbjL4dsIt1LNXYl4drc8/KngzPL92
S3SiQKQ2CEqEkM9mwPTOytbwEI+lgsE6k39mxbj7PZ6IAnNG82AKvltgo/ZBRXfU5OQXuVW7rXKJ
PJv9FPg7f05eA3hY2LB6lRqpZzAj4fHt1B1iMmJ1p03L1ik2LQfAKduokiF6dmx4oH1JtceJ4tR/
Yt7GMh5iIvyPrthbMqW7ONsm5amfZ/e45jOPpF1FES4e26WYbhVbR3YTZ4zx5HJVRBMJ4anOmCek
sJR3sN1WyoJHVEZGaUgi0OuMlnqe1I9iPPtICoUIdLqM5LSWgGLnaz8yAYoA/WzyzTDmp85YFvDS
hiIMFYfs6f7RpGUvyUYWTVZXmD3hbyQVZtII3puYnrNC93wymEk05lxM2GMsJrgAX5o0o3pD6cgM
BPLoxAtGXkCaI6zJFuuqEJEdrdkxXWPbMw2qDsH0ElY4fYBbQsHuQpLuKRUtmQmiCUxUxXbCrgx6
FFSQGu0q0ZfzrkAhN0XEERjNujQ5fhTKwRkSeuszJdh25rwpfTY3s7kyMnZcEgO+UwvDtaPNkP0f
S752ylnNUTNOgZeFHF70xilFpSY/ZBaPIHpJAPbrKSnQ3hHhFE6nAn+9IKGwGUFWga3y0WXEtJJR
g5dbSs5W6gNKAwJF4cD2EZJaoL8NiplectSFIoS9pEg4rdgEjToB8YsJqQt26lxt0BTZWmO6i3Zl
UT4wkV3NuQkd37KTER2LJHLxg+mzbp1wrQgYDBvZ66ZphY3ebN8LGE2xFrttDi6BX22a7+WKE6jZ
CWf0aoI2/NE4RKXmlWBNfVKXmuRILPM5o2bNwnjDvKPnfjUZC4XxoyxkHrF8Kzls0XgJJy1UrsEk
HcWEJyRCgNUyUAIqYaB9Ys+wMgq82kG6VRh9EGh3aNhL81EHn6WuNHFwHDPHHC/Lh7DGPhwPXlfX
TGQTvKQ4V0OeT0HOPErpWypLm5hjIHyCrQfbn6xFJC+bqbsaHGdmiPU8qpEQzcQs10hd24zYBqYM
aIRNtbWVoN0M9bm0ljjvW1Ox3MNo3o2HhQccmV8K8luDoKdFTxMxA8rMajfHuERj0dYnHlRUzUIo
2QGFAYe+M0lcJPMxYesaG7TFWL+tBBLAyCrAiFyhtw4zTmSDx9OfuOiTyilM+BNMOcn1cQJmPJ2w
l8xPv+AG7lqMsy1/JODSMx66qj20ZEsJZIjX0GwkcPUIHNyCWU67wAPl9Pzf3RVgm8TQIOKg+E8w
eMjef1+CKX/5+j90BayaNJOoOejtv8Qkf1iCYbkQNYQmomz92o/93hXA9GPTRT8AuXPxZfyxK8D9
IWPmMBZCKGybf7AJYw/3/+kK/vjS/9IVDFqGwDILk8tYvygJEkzq/dxnKImkVvfJhVgAlHG16MMY
Q4x86HzduEVsTipkw4MJvUq9DUi60vTGDML2l82uDk5sTjdtRBxZeSgKciYyd5pzzyioQggOS0ua
AdRleUKO57AdAqhmSDWiGn4AqneqYaYoSLYTUsX5fMNJdhT4UEGLR5PPQJsLhxB9p1x1NifgKuaz
0lOJxHx2JOsYwU6uO80pxI47UrKZ2zrREgEJ27mnZM/5JP6aytZc7czHVD6pU/3N27Dqx0PErKnl
01zLt7aRtwVr7abbmGNnz/zzFSeAYuTbkRMhm97D9BqVtDMWp4W5FEHdVeQM0ZbDJEQOaoZPSflG
uN6m5sQJ+GA2meq0jXqolnan8dlQMa2QKSur0B07zF7dowHoySKEJ27JFUrXS2ol83Xs5hxzpswA
j2NP5SehcyKJqulw7qx0jseOY1LPKI2QZEscn+Baj1ahXWeOVQ4FpLAcwOgFW+UhIU1i4BAWyq+c
I1lGZ5IJ87lNOCFAz6HekLKTIMVOxCq+hfA3YvgvCi9Fz1INqauqHyZEq9FM4FTFbsml0Ahvs7Lv
uRKsFD1Rza4vXamgVXQ3UA/sxkC2EFyTBhurhGRoWBzrvotB2kU/y0IATFFB2qbaHq2o/5plCjru
r5R7TOI+qwNIJWqeXfLJfBOyTw6wmmEIV6DPXTiN2Tnkbux5vro2IZaqptVhtqywU+IuTcz5hNjY
rgAv9ty1GXduyt3bRo8JN/GAFL+v31L1Me9116xw2BIGJNwl/4dUX9z6PHYW81oAgImtcNMX3Pgy
EsFE3iJlXGnUAzWthir6uAfyNaJtO6duCOedUoIIKxO7qgCnUV0YNdEo09sYXLSFzkb9UbBaLilJ
LGoQYXzpq4OGrhunB3w13TYpY1or2Wk16g8hckfKHI1yp5kpp7m2k0paE6y36ZnshUuJJFAr5dRM
IArPSTkBWQLZpjfe2PH5Kk8I27xgntaWnqxFEaFuVh4jijMpDWwfVXhL0RZSvFkIHgOW4AJF3ZCd
Z/VjotDrKPjyaQkeHg8qhaC4FISRuiuy+KDo+qpcKsaCl8ghyxRTdXSQLB2lpV8dIW7ZKQVnUh8E
yk9M7mDuqfGSdDtQnk5xekvFi0/RWtZstCBGUMq2lLQppe1EiSuEmZdw03WUvjVl10QprFIS15TG
EXPXgVKZHIuQwnn2pZcuUB/wc60rGR83ytuwI5S4QU0t6/JapQbvFLy0/uzFAHTNINxoXQrord8z
KMFd0KzVpOST8Kwwvg/pK5XEBNyA/0eYwvXc4/TKcyeMVCT8nd11dO05v2g1gVtDb2yD+OxHyT4V
sD8Mya1UyEK3sOgIDOIJ/5TKcIe02rFkfnDtIo7KyfAxo7WOKdyUXwKe96ZkRK6ZjmG8RhBNsaBZ
1oevMOCOAINAfjRZoYSdLDFshWKpIyhvCArKRPT51FbKtDMKXFbCTz5rF0OpyYhU7ZngAlnzaamO
YTK8U/HYY1BvDKujVvgIiuskwr0LP5M+xD6DTyPQLnoeX1SLZYKG5CvsD2m/PP7tthRBc4EzadCu
DVK57oYlZtP4CfJ2mw/J85Cmu67ks1B9NjhKm1z0Rh1BEXJ8suFfSz89KCFoMQEeFvswuR+OYY/a
CFh+NpoHPxQ9hR82a49tqk6bafgphdQtiE2QZ3a7PcPViPGw8lAaD4OQP+rY0/rm2SpT7GuI/ebG
a3lpQcehhSF84uciJ9JTnaGTosPL8AsbGKQUTXRxCm0yiE1Neg0zOJxD4Sgk4XXyBRo4Jz2PSuYJ
c0qxLbHSmzY6wec9+qgaExDkl4n5k47jpuSeUBUBqXLr5M2nj3hC7vPT1AHAiYeLJcXvixusZV/U
0/1GkuQlneTpcrbWuUUz1MMx85m+0nA9nKwm29YL/d566mWd7dPbDIsrEJC/86Now/lS6CkFnLjN
5uhozvhsOvGSRkQqt7eRJXTTVp4Fo0VjCt/m6iX1EWj7xSEpJiz+0k22AnsSZLtjBjDmn+zqgVzh
G+fj6/uvhXaUUrJgEQMIyrSPTWWb8SFoiV+I1OBQBj8WQCLxAr3ajvFxlXOGyoHd+izbZoiYEfnc
xPinL+aNqHzWGuK6qmEMwEyxwY2CfAs8t2URR0HNbNEyWAMaRwmTY4SobymOId0ZI+PIDkKb/rDM
cxRJY0VmsTkgQY/NdtZxQhkNQptpI2Q8PT07U4wL3IAOSe92PycwTJ6E9iNGJOibDC4IcCjC4Gz2
u6aZ1zqfQJnIxZBIhcigcybGyWpQ50Nx4hozkAZFQJlU8UyU6MUCBNNbzTrMxm0xsqcMmotY+htZ
+QhJGOD5sgusALzXBZm0oNJlYHBqFZ2q7CjHnDZ+50Dor1jItSUedaZ7qSra0mydDSXmONQdIWBO
waC100gw0QrL9mvL0a2frNEcqSMAqzN+LMqHClUHXoLFQuIkWMYjFWH8mJ5rabrghz0yjMZ6z5I3
b9//i4t7gnMY+KNcM1RFAWX961v9HP+HiOe/4/pF5pR/Gfn//et/K+7htCh8gbZownUVF9XvtMjl
txQioKjdTfzgyzT+t+Je/ZdIojVVvwxFEvn577U9vyOpGro45Hg0DOo/05CLi4rtT7k9f3rlvAN/
nvj7XaKKWC6zExNGqpEh7V1MVmW3mR7FNzKaQROcefzEN0QM8hEBNV1/vsLR8YLmOn2B+1gVD7QA
WvCFYY9dsZvjRha82qIuwS1cuION4NJglF08mfUpQ/hD1J2H5Yumf1e4U+9I28LtGI+k675He+Zw
M5PI+5hBoNYdJqw8uXvtIF1V901xzO8MwoXqAlgCEzM8lsqqlVbmu/nO/0ClHL8Y11l7wMXSVbri
oUz2oWanfMbP/cV/nrfika7iPEAf6S/pJyXyh+pG8N1WdbnwLedf3JiZudWlyFbc2LX0FeIGbj2O
koUb097yAAMcnEz5SPNMW9JfimkLgcQb1sxf6lf+7WbFF4NIvtSvY32Ou4f6Vb3hYYKex2eSIait
fGA/uatusl++sfALRc77QjEZHqud+T6d+to137MNEul9fz6rt4WSogCfvSD9hTqmuem+gLEWfXTD
GtRz8Tl0lKv4cVesCdQrvDESWU/Wu3zVAP09tztxO1xQb+AEdpYvxqrFYoaC0xsfUfMCIQYJTkcD
FtROtvw16vJ3jY8j9q8Tg0iPUZpoHtlf8+8fQJoxTeVNITycZBTscLyy6YsbhO2+yfjcHi6zuoeB
QQElbqcvf97jLq8pAVb8Re1uhv7b00o+F5+Itp8RMafOcGn5lfokPHevzDq+eInW+3RGhrbhVhxp
/1Ym3wR/y1Sf+U3fyzd0DrzM2WWAPyIlIcZ0ZVVfM2ag9j25RF8yxhvceR5+omZr7dyF28EfOyWX
5JKf/Bf+PP/hnXqpru277E0vJnagfqXAUEsYqV5FxwcJ1201LPSr93SjuKwPQBVXry0oACQRq3nh
PAqrdF+Wa34lEdf+d/6512/P4huauPRleVgmfPQyu6tNCkhNcLSbv9dujGP8ffZpfZe6My7v1qpw
Ki9f2CGr5MUgKWZDF4Oc563j2d5Lx/6BYQ8kQCvwKo/R4Qr5/BYjwQU9Dz/KPcps3p0tWmt4oxv9
FtytTe3Vnn4ryKFdNTv/3TjIJ/HxS9nGtrINRJboWGxXJbRS4wn2Mq9gku7EPGB5dTX3/3F3XtuR
Y0cW/SL0gjeviQTSeybdCxYtvPf4+tkoTbWquzWa1a8tSlUlkukz770Rcc4+vCk0h9fVhrqNyWSB
HGPByXoRcWdAsNCO4xhrrOSDzrvbe8wGl7H0y/Da38SH4VV709emK4TbAlY6osof+HeSdZVnNsfW
fAIGEhY3gSThGpLpQi93SXeLupvGaKBp8BEs+XRnypVHLzWfEERYMyYI5O1yuPO0/IP3K4hjBLxQ
/5D6ZxoaEI3/QjfWVPUvcQ5/ufzP/QpnE+BkzlM/htCzvvqXXpRoEBFDaJ1CV1ziOn9uV+ZvcEVE
2cRc/1PG/XNCbRIBIVoYnpiO/T3cmPwfohz+cLetuVH1y3jaKlTmUHKhn0ot3dcTx/VaAcSuKBsV
I5wvvYxWtGkjnXqemRyEuxGSQdv3qEEELNlFEhN10jF8kJgBPRrwKuZ2jhXuWmSNaDBtqffdyRCc
vkIxk1U2oSMEh6Gt1VSB+FGO1Wpol6QkoJy0W9G/ZFq+V7S3ebZWevCIwxcdBgE4C/zUFY6Z105P
8WVT6KLW5vWk1vZhNGr6Kq/bRS6eSmo0cVafhPV6YLcNEogCJFe14kqmF1uXMsaZqLRhm0jRQysa
i/m2Jqbv6fwY/epSwDvAV3mcC7RGhP3DnjchEFF7KJGsbTnB4OXoxF7+wPje6WWL2UeSYENimGdl
wyFAd+kVshsx9pMqidlDwV3I5yFI5YIo2fj6URHgk5naToF/ng8+Nnd0XSQnpEyrVe9Ue/m2Uj/H
HAU1C7OJ0nYsWVb1xiEZjSScN7XfhsDvKT7gKyxSCPRFjGAS6bde+jzHvE405tIWPubIkHcAOM/Q
buXjRZWLfUN2W6stSo8lEPqvRWRO7UFRCGQIunCdhRe9xsKVXkY0LWriL7MAC1QRL31eswARZNsy
AFXlx8nCn0nN1iAUlpRb0F3LkWkUL0I1fpfBR+3znDCIlRDpV/PkJ2caLcG4rKNjFcLzFMSdZ53i
/uynAL3yFFM/ABKdxomMpjP1hIMKrabtMieaQ7+YJ3hMOyL2PGY0NH2kYzKlW0vEO4b0PBTSZaaP
u5HOnUQQhNwy9CwqwtU9O6FT57emXZrKgutdiHrsFNm4M2HAhBPqLnDP2KM941UvH6S4c4wJ7HSg
PnbjRU1rWyWAT4CrK77mLe2DSeXEFa5a+q7eeLBgllRp52ZFuIqn0KY//SS37HRCibqP3CITt73X
7TsNFJvPMBBpljmlx6ZZDf598KA0148wXZi2IXik+EqAvFiK7Bp97BbKW0CDLRyZHPbJujMCRwJ4
bXW3gnItsLRNbsgM4yqHI/N3M/TbFG0sYKAF3vMFlgunoguiRBu9pa2AGg00sZisrSpzqircx4jA
q6T4Tn3aJJNxU3QaTljuU7hVZdntTTpGBvPnf/D2MMOcTMUSmSbAmp9HEf91e5D/Ar//y+V/3x7m
FFKDL9Z7lbQwNoFf9gcMsWQA6WwQojrLlH7uD9Zvhq5ClyJ5z5zDx36pZ6w5CIhwIOogUdP5rb8z
q1D+06ziDw/9T/WMQn9TGwsrPPus2grv8Nrg7MZH0iJ2oaQJI2UV0VuU/SNC3uRJA+IbKsm1aNHQ
IbvHnm4uxYD5oUCzqfmE7kLjnmNteo5YA/tgXMsEmEd9sy3JnoFmN5VU6XzGCSPsY46tOFTZftA0
kTHZKqtc43RcEJCtmZQS2cxkWaT0PlRsNPn0BvhtHXB6HAgJMZR2XSsvVfksYkkb9fEhaJVXVe1X
fTetAlGHppysY6EBmi/Q3mS2gmgqUkaZPBH93kHIbw3lbQjfUU0CDZJn/aKb8nEOCMssFY55GrNi
jXYpg4QZ/R7qDw30AhPVj4BlxQJzFcgRqHm2toieyWxgEJICJ6USXZANfKRQ38UyWYxGxEqPKFF4
TBiujMW73L01Lf1hTCa+BfQ5YsuhV9EiCPbAUoytDGh8X3pfallSGmHSzCa3Lj8GXBQaSIAKQKbQ
fYbqZwM8QVASshFJt6hBag2OipEXgriAXnQsr7F590wgDUg5mf7bVT+6MQkhafo6LwGK0a0KkO16
fUoVLMYScSJ6+mUNwbXFpCwqwZ7VLqcbl2G7aQ8CWLukEFytBLCnoHk2wBVXEQKf3QjUu8+Ci0qu
aCVVOL/uesDYwVqKxLp4CgjHtHEVcVp3AuupmJDv9BoTFRnwDPj+dDFUUACk2xOwSoikhTI/qO+5
yhma9M4IX44QrMUKwQtMizEHFxUhCkNyRianTs9a2feq6mqYgQJ05T0mHR9bQkm0Ha1tRZnY6ynH
kqvVU0CLDG3aN9lD8In8ZCwClP/WShoeW1AwEkcIy5MdA0UKnjB4xb4radmuDLwliWE3dC4vyZg+
SFm/MsoYIRb2UKtnbAStAJNOh8isg1+oUHNWVLFtB5GzfaVrvZArb1cgUePJxRvmuUVxnor3BOE6
lDLsBrR9NeBjBvlUSn7REb/l46VACufzRlOVp4Z5t+Cb/q2fzVmaHF8ERHSsFszmvlu0deaIeccP
QDJJBDH4E0MuYvsCFXZU63/Ws0BvmKV66F2vup603Mnc2st9GDx2Ztcsgaedex9vgiwxViPsN2AC
VIJcjlpESmmwHXhBOk4gmV86lfLZjdYSoccia03HyktXlapD39Fiz6ApzSlUE0MhZMVN+6BPFFCi
v0T7UqUcPYaGTgUnPYVzV0MaTkRYYGkoizhnr0boXufkQkx8JmOg5gLp9il88rgnIbjdapF/MYLe
HcoKXZJ51zgvJQZYdUk7eJF+VqiAO02YQ34Plqo9KzA6pYq5lp6iBOCzMFVo7sko7SJOYMVXowZY
ErrtmDIIwAZTkWyPUH+fZ9/oZVbioB88VPqpTuZUH2+SqFur9ZumRWtJoHMK3SmpH0jgZVW4mBGv
HnYGT+zI/uZ4VmprmWbNP3mLZRJJX4+gOnnW7f4/W6wlseX9UST8l8v/vsVKQJrZtwl5t+hGauyj
v2+xEnbZ+XbZKyUDVcDvW+zsieX3ibtBkqERWM+PfpZgGGNlTadlqP0LSPG3CI7q3Ov8Y8uQgu7X
h/6nLbZsKrU1UKOcUqjtpTnszBzMskF7DJU6Wb9OWMB1lEFPybswxk0piNKHz7YIReYpiaPnsAYR
Y5BjxUd/ZVTde8o0m4I/eKk0Bc/33Q960to4oYsAEbSak2U8bY32REN0aYIUMLG8DDierKtUD7xr
7xrG2fZFKa3DIBhQCrSNpVWnPLIgLMOQnxVhabRMU+XF6I1bw54bQfYBkoNXKVglOTPsgPCIull1
mHAaiR4LzIsoPNedt+mIJoma0Z1gaIklAqBsz6HbJO1bitF6DYyJZXzyZUw6duGoKCA78ymOISfo
tW0oGDtKAFgSSNz4EDbdTpsBEw3U1okc3+IeRcOXz8Ym5goCWWBpWH0AvJwNvACg15gShRsveerJ
Sg7JLZALOrSyvDRGf5XjqTCs/EFDzDAIgqML2q6ZrD1Dw62SDThdfRuvxUaPC8eytH0F1C8eoi2n
6LvsiW4VRmdZbJYSA7Z+eJWFhAfXb4Sh2+dhvctzAzMq0QxdC6mHPR1rsDQi+Axm/qLBdCW69pgK
tExaiz68sZg+zXCKNZBjnL6YJt89C9tkKW0nErYLSJ5giQxQIGL94kPJyGgS60FC/DGLfg+fTa0d
PZeIncb9RHUvcTiDaWFL3bDMs3GTUFcnXbWdGs5XCT7/eX9u2MlEb20wLDFTxIMCnFAmVHLuaEqz
7TQmnnjoxCSlh0SISJptiuncNyQkWt0hisalmE6OivQzwrgaa9JK/WErrO0Sm1GJsJc83YVW4hTi
3hV+vBZN7ZRAbpZ9Bv1R8COcNVOhcxhR+yDUcDRydghTVs7sltGiyxKSIORwrhahjhGHUuNP6tBk
splEy6z68OndtSanh0kTUjvK4rtQgS+thIMWksPSSx4z7DlNWl7FyFWaiLKroZGde5ReTPLD9wBU
0VR0D2M9vPeMaxeUY9uiVjGwgTSueR3D3HM6oVtFo/eMtd5R6HgIDTFkcn0WW3C9bPZxewo51zR9
/izS/MCi4pR5LTnDMBM85YD7ZI4bi+NZPVvhkUHAJt1VpmVLAiAyi7zD5CTrbWpLQfDuC4gqKlxE
iAJf1ZGGsjmcZdB29UDKhtlEq9gyOJAYnBqMdQhTqxSDIycBO5jbfCO96HoXtto6VG5KgQ/GhAeW
7EWZhCNLOg/+uDR8Y9mwwHgYV1st2ltM3svRwD3X2EHzxvkxlOBwxru4EJZmjBBItEhbmSjvkevH
V0kFSFOtlGjYWXREIgMie3NrLUTcPrEMwS7mpZ4CVgciFPQAwdEIvyLiKnA/58hHWJoGcIdyhxwo
ki6l1RxkBqsqW3XTD8t4xPvrN8uenAtPgC8OiHXCv1NP/SHDuS1UD1Gkkvj3zsn7MZ+QReYoZ2Pq
8VB/i+vpufCY0k+0u8XWXOVG4OpZemt4M5VwoaqYd3EBI65h9JwLsR3Tdgize8H8soOwmw5MKduk
WHSSgXMQw5SSX0Uv7eCTJZe6qB0PgqGVeodEKoirN69jinAx76SliDRK7tRvJaJgkMI3q2aWLGrB
1yhAltaV8pz3wk3HXLiK4jjc+nOM6JD7mDtHiGSGT8qX3GHkNzuReTeyDw9S5SVlx8M0geq67ZDz
grj1ljyKaB0Nvr8sOpYsj6ku9F3SklvBWCY+GVmmXHeLcKAFUUc6ChoYgUoaKk6hSsQ0Rwgzo9bH
QBD71uKffCLREAPyPwNgBhv+/3MiUWX27T+eSP5y+d9PJICjmVxaBPXil/lBh/79RALAg+RwyntR
AYY1H1b+XfQzW5QUUVHRL9KE+KNAUVRk2SCIeGZU/z2BIjF6fzmR/PGu/+lE0iRyUAJoDc7FMGk0
LydvW2UBFr3Y/JClEqFM1Tkp6CXNZ7JCSX8ya2MVJ9VKn43NQ34YwWCCjNjJmfxcsYsrofAsp9LK
gs9aT9Pd60Ks7LJ0VQ14tXFP7w0Vz8rSymJdeagCJtnI8M8NSO1q06DvphRC/l14vYAWC7/MilN5
ITooPLNNVnXdKq3zcAtkxDyEal+zXljeoZfVU93ThlV7/7ksY3+lpTF1lOG9+xXN4b5GaYFR7CWW
GkKPmuI7nFqEUz5831G0TokIBDMY029LiknGiCvL9U0Eck3MZx5QI3F6GUYlodM3U9CdUHLMdkMh
OKhBSjhuhVMBYdO0ptocaGPnfoAFH9y1clXVqVhOAAiNOnCTxoT0OrcqQTkECl3VKt0ak3TqLO89
SgVmVSJVfyfuqtzfl4b2YYQAAavEf9MSVl5Jmfdt9PnLeEIAH8/GG7EUzqIMdamt8apPHl7hPAkf
WnwoHAMMovlC1EFKCNJBDGRnMEjr9HvW0sEqnpIGLYqvMovTwnSfkRyPJaGt1hOcfVVHDG4ZxZM/
i+MN3EJ2NXuatEY1t0rEfJBtkOGUlDzLVfJFOhNEKxnGilYGnzKlsVn4N8jSdO2pnyfDWxWdt/Lk
dqdn3rqj6m5b+S62jMKQLLaRRORRre2LqLsWklggwqOFkeXbngEfShqMtz7CRvUMdP2VQJ+Lpkkv
U4hfybeweGQxXm5pO2j+sRkx9BMWOZOIAZ+DWMGdos6SdAPnBVloCmDGzhRQz0QuAdwAfTtm25S+
asYIcSY85op6CNLxqaoF0pu0hzzI0PSLD6kvfyR0dBghZCtlQu4nJ/UNk0GGbzd3BLN0TbpHZY5W
sc2ARSDSoZsP4rYsgvdKRGgH/+5VSy10tUP7rkTmS9anz70afPkiqb1D/hHSIaMNtUOAdutFkTyF
vD9jiAkWqs7kUJBmVzcH5LYa3pTJgyOsTNsypsZElWJibZ+mYW/QjhhJpIbYvYEtTkxdnaGhU6wO
KoH2jusAPAREcgB05KAp6FtUYPKrUSWFnsNxYaOWjeAnsNcknvImYxlDPcQL3E78UnaNVQHtPilp
1RhiKkv31mxYkmUvsIUanQN6fACRIvlcxqQdxEg6p7KykoqEN7GGBkhLzdnlQWsqbUL8E7VxlMKe
mWXeb8SU+5UbHMFTkc7cNARoYA3vXMV0yCSOQHqdECIoWiaJUQaevXZ8GgtYAa1PH9+TdkZQL5tU
fzDDmoDDmWM75WG2DWTTX/UFIX6FRuGjc3bUy9L+R298FLbU4chyFEuaAY//d7ebwlVhZ/zTxvfn
y/+y8dGxJtHVFBnJyCIbz+8bH3NSAzOvRjHM4O6XjY9SXKIG10WYlPiHf+j5/12KIwLC5EsvnJ73
bOX9G8p80FZ/3fhYH2hDmPIMlJwf+q8D0aJFwogRijo1AP/btCQS9P1QrmWqpocwLiDiTY6lhefW
VDEQ1s5U9asZxV81yro1e6pVfwDmJy8sjWVBQiKAwG6QxWOA/D4MRNSGBMrpfDp0qd6TS2BX6IeV
9sss6GJR0SUezsQiQuops4yZp4pWWO/1F5zy6CQtFDyjUzNzzSpvHaukKlrDyjJf+ulh8hQ3QUVc
+OV7JvGpMn1X1vq7OSq3lPlXO12KMN5UKZqQabI1JLve2NqZ8RADk66gQtBltRudIg0NW0kFJCAE
NiMiHnvc9/ANOhyUHiQnpdHBRfOpj2TEuxi7JhrQqX4oLWmbVz050qh8zMLVR9mNVQXKBKB/JlBN
HjDo5Cbpa5cT2unRYiTwmLJ8FVHgCMlXTrZKot7Fplng+0Ow2zohezFD34M8foS4ikJEnWZNTaPI
dLJr6AKwDYTuUW+bvT72S7lnOCn6G33ACKBBsPDDHQNKN0DHnxrGMRH5oINk9/V3Kbn4gFssBqGZ
QfxNI9hU6dtKVldjCERwePfIQehfoHiB2RlZr7FCtz7M2tSe4NcwBUjWUs82HaG1AEhS6MW5jsZt
gWA/zMnbUYSHVsBPaoZbqzG/qw6YJ5NkhfWv7OEKDuIaDsO2QaI4gKhgYLzKR+L54BAoEnUKjWGf
zD7iO7ZJkB7igBmyKmzIAyQdmC6o9JpD25YIyVEKMsD8Oa6bXnhmXGkdvOEftUUy5opGcGXJP8YY
tIZOeFYjpEikIIziF2/wdwP1O1EdvCKK9RlmCQSlwlV9+T1L4W6maLQNwDrA6OU6AhVJPFAQHDw/
cPsi2KFzXXVl+NLMOigZv4EvkMYlBJjVN3wm6G0ziJaV5TzbNumBD177LBrlZxX7e22YCxvrVo/K
Eo/tyqcWiaqW14cOb9N5dGnR8Jveh+aHt2nKrxHXL8M16Vu+n1a8/skG3eXBHxh1dwokyUg/pWX4
gJr1NvPoW0CjoQLmamwe2zo7MkennpoYjwv4WPiwxVerXGdWtw/a7hDn2l01myX0fBxf70L8qcWV
2zVgpJjOj6m6sXASdqOPYorwCRXxcoMMTs6vspiua7N2K0wLGoquOLNwzn6MeUePPDxEDAj8VHoz
gTCl6BEma/rmoIuIQTGnk8+pEKuMePzn7jgMOMEhqrJGEaPLskjR83/vOBAJ53X51x3nP1z+544j
GZRaFo4vhuXUTFRGv+84/AhVjmFwo3Rg+evfpZYyB/tQhSGZoRf9Iyfw546j/MY2g5iUPUemBUzV
9zd2HGRGf9px/nTXZfGPOw6CBFnxuiE86ndOSiSFh8AXPoYTEnMgL7lTb/kiNfh1uqHoypNliePm
PDx0n7iAdtVLQCavDDEGY2a/6EWH9pCcrPgOIrl4h9wLGhnaQoO/XYvwPFfbx7vxWFZ7VJswgudQ
P1wGw40PabIbrigNwbZbZPjFO92yTxr348rFS8M1v+ZYtC99j9YDgoxXL4fKrt0VgppF56gk1AE/
JjSufsPJFTzjce38ozFQFBz7eucNWBgOuKwk4XMQPlF4piONHe4+BusNjiRuRLDW6RqiMdaBA3/w
oPgmE9nzeOQMh9KCB8Wl0Ht6vlu98ENUncrTg0rmYLhM17Rt+URzeEdTNF+6ZwnAImrHF36fIyFP
BxgqrMdHSPMvPElcgLWJssDlKmgyjkeGvfyNjtX/8B77KyWO5XIJCByPXAERyCVI9P38nfX8lDSs
ighNdbu/mm8B+XOHDtkopieMZjvSktfDZ16sGOzyazyh3JD0gC6WiOz35GP49B7zmRLGXUSi+sp3
q4wMv1nlqjrVC1l+3Kb5xhivejEfpYcTrx5P2XzCtXmQPHXOcPvXEzVHEgJMpolsc5+b86zNxcnC
b3uP3Bl+CVEsA19beuBJ5L/cNJhkGmNOd542c8P7c/jU9t1ZevAef/ycuKU9T7sBvRDtL8/0LBDm
sQOKfuRtxgN54SVBDMwVoRWegxnj3fBZbmeTMfr90ea+HEaL90TqgG2uFuqnUh99xK8tXesFNt0d
ZIDPFPknT+VZELmHGdmOCsXOMuOKfJUUYIF39w4022dMKO4JvU/yJfV7zvv5/P+z3fxWhHLb2lSq
hLQxY6XDDqbtUT41xEeLbrs/qs3W9E4MhvVnY9ujzn+JIV7zer7CDrCVA8pdQ91Kr8nOKmVb1xhI
kOKOZDdfzprQYmt9dcqzobi+uCdrKl4a2CN2Bonj2bsSfqFnK67A9QgpcJDxkp6TQR57yhqCOxbf
cC1uWvEOsctjMMusclb3Wm/8IkE5vJEyO33m96aj586aYaB/LzEHR6K72U14VdnoNyFmhYVxZ8IJ
X/ma7FAsG04vLUTyh13rzbhDblrrss0DOKIQ5kq4Gf7kloTHTFtwxf1ZfjDuirJC2Lqe4GvtkTlz
44KCEhv6sLgRvtJ+gegW1bD/ObJhA6EYKMXyxWqvn/TF8EVEMg5QkNCCrXOIGWtmCb1D6AeH04Ax
xhbR7Q51V3njlxqCfvkLgAkqtOI1cjr+5pL8GXE/wy9AVvoTf3Ctgr/hYvwEnNtaXJCTRFjPbo51
QfhMx/cMDBTtII/Ec+uX8cQghfjtZgsEZkkiX7qToOHQJwkW7bRkHNCO+0DtMbs9W/7Wv4G0IKXd
q26WsJ7/Ib73EImRE/szwHtXfdA8bsybfBLuiMUOLUhnVjR/aRz8jXiSXv3nQV8PhIYyPXdCwQ6X
zNhzt9dfCbIu7OYQDYsBHT7AHnJbJnow1Yo2AQRurLjkykO8Mnn6EPpFpGHzbAntEltfXGyMzchT
hFhwC18r5oEntKEXlvRc4evE/6kvkSLY40W6cSZyh1P2AXgdvdlaMw/jajgxBhR2FmMPG5EeY3XX
NLhzgo0FSzgHr9b5OzswV7HUJx8cqLCmX8DJ3TNnW/CypxvFcUvn7ZjvEzzBEqDIxhaERf9O6pIV
IVST72179DQUbnxT3idr7VHda480iMaH+lN50x4Jj8DsZGu2Siii6drtea4jUE93l/FWueO8GwWs
s825PYa76lxfQ+oFOlAvkN5Is/ZBfeH0WrRH/bE6S5zFliDdCXNcj913jZU4fYbP7gWj3T/5N7/A
n2oDj+dB+s1OiD54bIl6a/uvsFoBhbfc7JAx0f/fZyGrX+dShffDpY1OvDVCy/UwEvOE3XjwPH//
3HMXElwG4ozEKfUZg6v//dxFJjMC4V/PXf/h8j/PXcieRdRrpvW/YuVfdW38CKg06GsJSrSscKU/
W9zGb7CmAQJwEpyTkGcHz89zl057gNRmug2yIqkqEu2/ce5ikP2nc9cf77okcSd+rfRDUQha3fLr
E6NYSP/yAZMHwk98NI1bOiUuGxw1JyYx1nvTPI0HOlbUtKvGDfR3r0d9AlVKWzwTI+zbD8QaYcY7
lbrgDOadPbz81k40fJXqIDwFkw+aYmeG0aZrdmZNoGFq7gY6j5J8FVHnIqujHHUHiNZOGKAHcdC6
bapvKvFeEC6UR1h5xpjR8RzHJ78rHM7Y/Y2RjKHkhbrGUTDVT9UVAN1DYB4NmK/5e8/O/RnAZuwX
xpIWJ9A7Hesd/UN3iI6FeoTZJTH6hst0TOOHIHbo9vnxQxV9zGPp4BNNsAG4EYHpVyFc2+QwYfbk
eubD18KXnSi/slB0LF0xbuulDrBXdkJ60OLSfB/u9Aqa1241HIZD98rjPaZk8CIwTc2TbAoXKnNa
gRpjUcvbq0+Nb2/7mAi3hflOvY835TXAuwSiZMfGIr+3Os7ZRXwad2G2+BY2PWveot9FB+8ISnGJ
QMcx7dYulsIOC1VGs3tt7HUHoVP9xP0rXrt7bYKBokloe1gcZcztNkZqHNjNIdmSg/vJ+oIWCy+K
uLS2qhusZ4h+vWk3zVF3yUpjSWMGt8D4siu20z1HEH3pVuRr4IZpWP18+02zgzVkom3+mX+2XJJD
hOoq9rjEB7McnMFp98lRf6YY3eebwXGKheySnmbTGuG2keva8xfkSQdRlRM4a4igq2oVOdtqcX+b
/3P/YRZZ3AloW1QrGtirbGVtcL+74SnYxktOk6Tt4jflK3GalXaXDt6OKM99c4mfq8t0kO7mbrq3
MFVWKTc0f+WnORDj3pZbBobejycIgg1q77ygm7sU55kiqUaEYYI6coCEB6aThy7T5pg/KZY3YUjH
gBEAWilaC/YsHgR9wN0ApOQvzGtygCxbSjYSbcro/ql98jmmrY3c5V8nz1i0u+Sr331H9+Qesbq/
CJvwtJ5JFS/hia12mdy/62bBj9iAcZF9KYSidId25x3bdfvOn0/m0dpoZ8+JVvVO23iYcaRzuRZc
703YpTsaE0/EB70DHkh3uTNgZVgZ++HM99+1B+x1rraEtvVPFmChDMAcqcxFOCuEyYL5X2pwBNE4
H/+wF/z18r/uBQomGJP12/phvvyl6YukmpuUqPqpwLnOf28FM4fFMHRZ1aR/Fe4/twLjNx0+l8rm
IUmzMvpvWTYlWsV/3gv+cNf1WWj9616QB9Ch/KSAE00O4cHka6xc6yZJSwZsviNrtKWWlWJb0KTR
IPpvzwVgkg8VhW/tGO1i+iA4cmRxS41l+khT+EO/jFt11bKLiNtok+y1RcP07MMENRRtuHL9ImUn
rhSNU0MN95y1LEYOb+xN/GjdVM7cRF0mLlvI9KGdej70shNfiKZ/Sh0ofevi3G2Aei3nmg7E9CHc
Shwr19N6M1Cid4sPq8SVuTWhR2irliU8PkbyfEw0hIVKmIm0KggH2yTL93fkXeiAluSN3rhDMako
I9/hp1tWokfyKM1oDcCPe6peSAl088fRjt/8a3UX7eghPtZv8bVHjrCVnflr2lBL36E4cFZmCd8V
H8Iupu1bUguy+6kuzyO3wEwTYVu21y/NElDevnM1QuNMO0vdbs9sLL6SaKbWLr6MgFrHeoYiTiOO
xAe5dnMqmFVPGrdqg0M2t4TJAMqm2CYVDEnM9jnbi7ZolwTUuEQEVpuL8ElZIGBnokrs7hGhbAqL
ub7OLhQo6Y3T+7jDgdSsFMd2gjeMEHtovKezdEEr6vqral3tCIvfdLthN+2GJ9Al87PM/rHQVoB/
zRXzI7lzwyXlAMG58g6tE4K7AJDfgtl2LtcO76R22hQsgdEecg3kFEF00aVrykKv7MfR40A6rvtd
scz25oXpFJl5IOvhl7C/GrA8F35zNvuR7Vx6yT17oC4ssfm5zbDllMyaXE5XY64EGPgC6ryTFyc9
k3BQLbW1NT7KxbWXCQZaqDZId1ty/dreBQfT0ZblGqGJB5SRCy7lY/dSqGcLyzLT1oZ4SeKM4LBV
pBowdA73jXWQPnVYM/El9HRC+RyQfcihhG7HHM6OdAp/fMtGAT18baEyDt543Sx1H8icJypbWgqL
0VGeA/Fm+AQMnZr3uruE3cark6XvfX1p2sKku8v7Q8Rfs6blrgL4QGAm1usR+MkOPgz/LcqttMjg
siGfvjCAXkA15otmxUK8QD+oqk1o2n66tARXTR0gvt20k3sfrDQcEOugRyiLGBkk7CgkCDG9x9sF
M1J+D6iDR+GaJBct27T05BJHka6SYEvr9p5f+lefagVqsUuMO7kFtCL4/PuL+j24JIX7jdz7iN17
ZL5CUN5iqgnC3CH6LqIX+XnSTcalK+w7DAiu2gUVsQx8Tv6SfYd8kflg8Aay+0ZFrO+CaiHv0YId
hy2ImlcqXHmjbsJtupb2uImYL+f34km6jp8EiMDJwED2rO/lG4Xzs3xK3mI6e99xhVnqoMdnA+3n
AlnnxLWY+2Q3nvV95y8CTl+LvuBvvMbC23Qs1sBvFLK9z81FR3C9CbBVfKH8UlaDLT83ygsEFoxK
LplPA4MSf1qYxocSb6Jr+sBpVVkhKoDsmS7IvkI2In/SCxmXymvwOLq0wqsD6dRv3aO1Cj+Tt+Bo
wYOzla1q0mCnG7YwkOyT1MSQZsPbwIUnri6MYhsy+f2KD+mBzyJNynqpbBPo2tAg0THYyVFaGQ76
12tDTPdnfx625i17RF2S79UPbkCkLbRgGmWu8xNjcSpIFULUuKLc7i7lOTlmb8EbfYBOW9QubRYc
u8pBW81ntFJeHsdnf6MulaPgkLmoPfU6IQcbY1cf4i/yE1aauO+e8vuivDUrjn3NYyU86amLh5HJ
R0lztYnwpyg2Yw5HYDtAGvLkXzrAO+0Rl0wHJ6eMHkNzA+BoK+3AGy5wsFTSPcO4bJCovUc56mpY
FrtNF57S5gR+ZpIc01+jdU2xXroINkF+RUef2HJhh5bx3dsELkMg4r8KDm3JBe3tTvW38FHqjgf6
hBK+Eud0MP5UyhX/MF+IC+uFa+avzFV4FO3xGySjdfUwp+dbi7PcGTZ5fO/eUVcIDn8Be42Wvm7z
RmqjJUYCDdcMonowXLzdHO2onrWr92ActavOaevOH2RhXv0vn+J7B23r0NGzYk/ihZ3/nd7jL9bn
9O69dO8DT2n+5b/mX5C1HP811coF0rqSts8hfOV6tKO/mbb1CcaUWUNlZFVXXSoPx9+Qzo4f5JBv
VE7v1rf3Adb2uWJqh/LkJSidOTQDBsk30eTJG/nLnvFOMgFvFPVDfs7LByFyvKNB3IB6NLp186g+
55t6j2zPII+slpddthq+of6+iozYHFywywwG57Zb4xt1pNdmJCwIHvizqV1K5ZVlJ8M8SC0jPpbL
j2pcf1hvfBz5yEHCTSKGpIhdFrCEIig4InwgRsj2FO0iXimfoVERVu7U9ktRWSerhJrHX3pO+TGH
FxW3FPCN5FgIWeobBOIO4hsAgdythTXSX3Ujv0hXbKEMhbOdcOhrhwlv8T/cndeSI1eWZX9lrJ/H
a1wLs+5+gNYiAITAi1tI11pd96+f5VlMVmayhj18pTGNzGAEEBCOe+85Z++15wys5ljyZ3R2pZ2Y
ttP3MTqN/vKUgIWZNEVkOZN4l43PkuE0nVDcXM+4m7bZLFtcuGT28ISphbE09mxsk0osnuS1tw7W
1Qxv1SydsPhNh6lzriCfwd8EKDmjFXdxTt2qW0nr+DYGKDuC8s3cGNKKthRFaPzJXhZYGyMjz+U5
5AfxReX7NnpK3NdknyxtMtjGrLYxd41VACoeJtdpOqwyKsBuFpD/oSyDeCEbFFXpUTAiNpBnXvm2
dGcrAWF15OcIhE8uMklsEa5hKimixaNjmRPKNqNhx7/Lm5utKutedqDv2eonywc66ctsn6CLIUoE
tFUxr4uJvEUb3rTzB89/MCrIXzT1pLXbrJz0g9x6KQ1m8iUuD3go6Qw6m967Ic15Sp7MuZxPTXbV
uLQATD2Z+3BvOrNCJ7JqoomldeqLpbUmDD69UfPymsGc5G1HTztpJspprFXHxhttxUkyG2vCsXKU
V6T4bhxIlZPwLL/xn9Sb8u8voOCT4MgZY9Wswr2/x3a3dKcSMVKEvE30B/vAIJnEyUO6D47RRX1b
UR6Lbh8dhTjrZN51+3xqB4vo4m8oM+f5Pt47p+qJ8ETuDe4fRRfLGN0Tsg7n8Y5znq3dyn1540Uy
xaO85c50+SHfk4/NS4cVG/V/tyr9DW+Av+HrNvt7C2+sEUqpoDrVVSaTf1aCIbyh8Pm5BNONX2//
QwlGuw0CnEPlNNpFf6jAHIJX+aP8Brz/vQLD5iJji5F1+n6O/k2l+r0Cc/5hECWHIocRqUGt+Ndk
N+Ok9RcHzB8e+I8FmJXrlU94kXR0ExsFHIjJSSnKl9EJ5tj0y6SK6gNkHZh4RZyG2gdOvvB1+cVv
sk2MLEHp8GwGFpS2zl7qvvZWSy8K1cBIAMxzJAsxAcCg80ESqPCdeg0BiUUUtS3OoY5VpgSVUzjz
0lQ/ZSaBNu35XqtvTQ5JEF7Bh5C/tJYjN0g9PVhHI8Iey4gG79HSjVUhYxbj7vNoAaDx04L1H2fj
jFX6rD2HlhbeOJN9W+OwEiYqGvPUeJT88iMx6SQxq5Kx7BnWR0YSUymtm5g5Thmu4sAnNZIlWNLh
mUcrv84WGqFWane0FCZxWrfFaQNFEyRL4++GIN6ZhXp1sa4XUn4dKcVl1EwLFEV9J68VIHc1Wlgn
PvgaMdE5vtoiJEyO1Fnp6lgvSGgWmUmurLgq6FQl8q7sJlz4UbOTGNtIJadz+8lFGmNgCiyD115F
BmhwxMxeEvsMWQ4B/j02Tgg+SECHpd7tGp6SHOc8WGui1+kqSEp4LMUMPPpM189pke1S4HjhyGKs
28euYr+IrQ+zIglG4ngwClILRgbIcy2NMYbQ6TzhOhl81DH9vAzLkyG9j8qrjPwlf8wdM5AFa8TA
J10JNzjYD62Lgjl+bAhOjRH2m8OxHQJOpxQ73rbmxAdqeqZbxVxiwy4yn2L7QBuDe4CJVxTk7Uny
oakojd0GghuZBRhSyPezv7mXhwpQ4tgMRqoi86sHB/Ycc6+cMs0gXMYuy2jrEjS1cFtM+olM9SQk
wd7RKDwKP8nmchxzXVqSv7GirF2qfpStO6kheTf2VHuuj3LnykdmCQMw3IgGQ7+c+O7Dt+Xj/7x/
o26d/gmpqr41zd+znKvC8+tfvvzva5bw5z/H2/z+M//985fc5Le7HEFeP30xT2vI0Ofms+wfPjFC
1N879ONP/v9+87cV7drnn//1H3lW1a84kz8+f1npMGTi2VNlVH8EQ5v0jf6kWTX2tP7H239fKYGI
ORq9JQsQzKilZwTxfa1UHPhi6CF1lj2W0O+dKgMzPgIT2lgIU7457n8fWhj/YHXkUdrkjYwpJH/J
jK+qf1gnf3naPLYf10mn06RMOIF8yImHmOpyozIhhK7uqvQ+O9IhI9OedRUAKUM7qNTpetyuPav4
amyiCkOKbMwgRnMJkc6WzPjTTtuE0YfUg/0V6XOSEyuUthc11a0LnjfYFMxwT4Udla+m5d8Hu2Yo
MPj31K9b1H1Y18PUAbVPGKHtj5IqH1ObNeaIuU+dZr1A/vxIW8ugwpVPadSuckLdKi8wZm0gP2R6
d04Hu5oLSflQ3f5NVymi64ATdRFeSIq4e1p1s8lvGoWIgEM2adK+F/1pQBghzDOAC1ICStJp2SYS
aepT7Rv4ugvKxZZiUSqQEyDFMzDJFQOIwJRuHVF2Gt2UVGNB0W2yHqEmJvEy0tN9izrb7cNVgrKl
JXC6oBngIxyxW2fuhMqqbk6RhauaUCS635Hq7DzzJaD0bLARlqpN5ajy6qrUQZwxrWEuvJgiTgVD
TBMewYvVP8UDB+roLhoM+KF6NdMG4u8xc9V1q2vzPgdFonCHRj8VCftN/RRjGNIl56DLMlDXdOOw
5jphN0PFjS/PnanuZxMBeqYC68mhBFdihRyH8+e4qS6azloFgtdOyg22hKs3MIZucJFqZEYNGveP
x0k/I0CbWx3ebbKtMATFE+HzsqaCday31aWkJJDys4BWjtQz6BKmtiDPZOcqARAulAVDB1PNUYFx
FuG9pwwN+vgjb29tXK1V6Z5WKjfMcZqFuE1Nym7kkiZLLTBgJ3WTzzDjekx1pdsYCOiwytczdOPI
Inz86ZKhBHM/LCyVE3HLdZt70qGNEn9MC2Bn6YAwxx2+sUTMKpp9xJE8SQPDO998CH2aJV6AkcMr
zGVka/m5EGH30hpaNEdkOvoQVWmPVXLWZxLpDNq1wklJeIEVVugRGyINjMaaAV1YqcZHGXRLCapK
bRtL324XtS+vRdNAEtYnf+O1+NupU1cQ8GGx5rzzp2sxjidWtZ8GB3+8/fe1WFX+AY6dQbBCtpPy
bdH9vhYzXx792uNMGrO4av4Az+Lcqv8/ndssxwrGKpO9FxDkXxLvoRL8w7l13CYwiOkyFBZtnJ//
tB5HFekNxWAdiwE8X6Wgc/A4r2p98JQnWbMRZZutkxCdjhoJfZrX5Na02tgWKGVvbloCVqjvY+hO
8+rVtzoQ0D2nN7mzN4njpAsjTcpJUpfm6J3Ft9JEN9UcmQ0aZ6GiiSivU+yZrazsu9B6KBMyjwHN
EK+u9K+G8IdP30roRcepvc68duZLCso8oUdzZfScBF3+3PjVuXP95tEZ2msntFObDETVhhvZdC8h
VPlFrMlvalBVqyb2oEsynNBdzj9u2yCyllFVt/Kjm3kobTsAC3G4jUYXKEYwPlPWEYPBUUnjmwsZ
CVyfndPmkzeex66Vc5b3nHJlVz5RH4i553KVwLA1h3na94BDuijY+YFM9lJFgieLuk5cSOzkxRqg
K2FNNQfIiHmlZWiIk2oy5WrA3lPLlR4L8q4AGMHJ8Ohdpz53l9T20uORb1S9vAmFk7DtoNPNO2TJ
WVocgHppCyViEtsi8Sqt8KMivhSiRBiiscFxnm1UzYtXfugbq0Yx6Op70RE/WbSIwuieEcEyb+uI
DmvCniBauSMUkyAXvScWOAaEUiTVa+jjC9Y0Fpnqro84daclEUU1NknSS/NKMt7iXj+Y5IwQCOh/
tqVF9yfzkW+22WeskPLSB5xna82hv6CesyoRO6HwtucSmEo6sdFGZjziYbG2Ep4qFQo5PhXMiR7T
LY0E3SVPSjKeJKHIuKBL78E3HGMRG8Nd8yppbcaDw0bjSy+tr1uzTG2f8PFBQBPtS5SZb3pGvlhO
lvGc5Ea8XmXznBkMP4LK24DsWGPkmnet/mLY6Ss5svPcTg9y4+ePjVFBl08I9DNkNYDQq6+0Qiyk
WgvxVgXdqvLKeqYWNl5ch95cKCpyWXQ04nGBulCKyBDw66PXALQ2B2oWwp95by9SbK7MlnzAtGVr
zCUVhiVZA5ltMc8prHkZdfj/vTZArSbTUs6Dbt5iCeNEoFJZ9iC5LQejWevj0R+OiomdmGS0OlME
bnVtU2navgm0bZR5JGKDExrUpqGr7bTPkWTdeo3eXTQGAccEuuIh0m7Cs9aRHSOT7AkviPzh7mou
pmGvf5Jd+luyGNXwZVvIH05Dco5e2Oa09p2PkHBsIqMxOuNcQGj/v30PQ2TJwggawjftaVyR9irS
Kofqnsj+33larYNptCwV76pp/I/KJRoV7Eq/bDq/3v6HTQcUl6mymSFE+raz/LDpIE4yfuc5/mtc
rcMYsSEPIw3/54T7t04J3iVrdCwBmaCvIwMl/kuyJRorf+iU/Pi4jV8qAJNFxiMFLzy1JKyzjWRz
27cwQmQbitS3Wh5N9Ga5z3GZxBgfXKnZ8Ek/ZAN8nLpddW3yABh8HXTZgzDqdZZI9APUdVKmm7hp
YGLpn5VQVpUrHVQ13HAfpLxlwbFh3qEF4ZER/0fvaHTxsRBVpMU2Fe1IbPNmn656DdA/rQjwfM0h
LnCB5hzHA2GQ/VCt7Q6wX9HPMgvKSeVtc697cBRVZjzRz9U02rRe9um4gLXsjHxYQUM2L9exXbIC
usZnpkioaYjmpBMez3RiGRRPZbbk65AwaJeGyOVl+rAkwC+9QCAfrYZZW2I1EkUyTPLWAYavEgvH
ec5z7KuPlYf0QJSCkljVhbfnxACLKJLeY7ffqYFyNnvtqCjGKRCgKCyjngBMf3Y9+xIbwUZk/qyl
Y2FmzKMlIPe9ggKnyI9E6L3JnQSLrD2A5pr3lXMmqAllZZV/eZDqFSw18IOWcp29kzDhTlJO/G4L
jxzf0D4o7XrnJfmWkKtPiEmMihpqFCDQI78hOuRKclM9+c2LekYitnZ1BobMUoESH8bjRMR1OS55
7axqOwZ2cNgtRyapPEQ+5Y5bXSVbe8sZJxzRJqqNngODhl2rBl4JmIkmrpQiXK53tWKkrwPW0Gpl
25pFgqXibCTdVTaRE96sIHjN6n7ZJMksGM287JnPspzfvDA/Oa6JN0YimNCuq3NfJchDawJM3Hp0
GwujWeVJcGIR/pCCbuv1GB+q0H5rh7qftYlcTCmgMHXxfheNccoav500XG/LetDIQXerPUF5zBI6
ROZEhdxStzwFBjueRHVZyi5aOM9gL/bsvdWkFYQz1GiZ8WoUglQqtX7xYvkiLIIHBh+nHecX0rhC
onh1wnQmSpBnSzPSHjr+MrEMJq9ucyfl/VHKzVfNV3e87fOIJwH6fK5q4UNrMi3sHEPlV/b1Rmr0
94jDIHtuEc8swE+o+r1w3sfFtcAzr9TJ3o4KH04KYmGpZpyo+MlZWOoHQMm7XFtXV+U80eOoMrJr
WGVfFqGPU1+lssoTA7YDygDPzubKmGOTSuYzoA+ojuTFY49KLuXAObLFaEF0C0r/jnFG3S2NLrnW
jTlXSAKYAPncBq748PnuRM2i2SDXG9+VdmHeV3un6g+Nkl9zqnypIVc4yfN1F6FE0Mghn4UNndVU
9Q7UvpjxndBRx/IdT27Sk91T24fSyE+pxcCjSLdq2ZzdPHhtUz4UHdm5C48Uhwqb80wX7joMo0OR
s6s1g7Ly+orcSEujJ9iuJA1Uh+10zd6VRhJcor+JivXDHjiFDPbaFdLJySi3g54OL7/irTa9p9YO
PuzBOBBIvNUbusDeSJ2ui+0gmmPURHfs87ytdf0uV6AN8kT5SnP3tZKTg9cg2mhb68u3IWOnMoEt
jX/N8ugUhxyusijE2KwioDay7iw3mQHVjEaiUZH6Ts75M07wnleouuR1zj03ZgZgFRY0fTjEpYHY
JynjvTZGw2gbL/kgP/tCeXB6c2lk/7xSlo4m++SlNPhJTDIBQ38kh44iguRMLpu6zLt6pYXhrcrt
18DSRtG6B8WZnk3nwkyp+gpWaqXXPB4GsxmGKNYlo50NWKSg1NKyrDEQLrpGTXcelrRJIzF5y1RX
WxUdOm+rK7WNkZhLpWQOlPQlr1T64CcK+ddwG3NodXpcjg3gjkPm2Du1ecvzolqpfbPKWOtwQhjn
BGqaWksrH3GsllsLxQa0AtRKMqWdFlnQ/swFyTKwu2UGYp02rxES0ryFemo99UgOyGpeFLq9tE28
BRkWJk6XapBeLAFrhZCqIgpzAie4zsPm6CfWh8iap0TgS0R5BHHyMBTJdow30SNgesxFQESS1tJA
AvTQjZepsoEetFVNYk30KnsRrJOVo9IVabl0kD0OTFvj1rkOtYSsVSGq0d82mrQayJjv2vYFJsJW
74BfmGTjFnZ9N2JrP0ghv9ycxh6jOfYw9sN2Ivv+fKj8mZSWy07Pz3UoTmXI0sRkEJIrUGOtOlFj
bv++HQRUhxBNaNLittMNKuk/7SCAYEWs/eNh7t/c/vthTsHjNyJc7O/ywx+6uXwLL+G33zny3f51
mNPw+PG/VZnHZY/9Xur+75MvvgW4xeTndQ4n6Bn/0nnOHmXmP8ZF/PzQwfP+3EFoO7uQ7FIODvZt
4JCPcugTqc4u7IiEYCY9a6YZqlT7BqzEvKXv3VkcxdFZmWjHp/0SK8S7sahnXFELXGSCWC/CgLDJ
TZP3/NWorw44hi8avY1JlO80b7dsBIjmpv0UednK5rxG0qGxs/FozQijQQxfbUinCGFm8wgW4qM/
yPvC5GMwHdZozsm1TPAK0hQd3V45yrXh5lQ47+xPvjCQqq3Kl4rO7AQTmrHrHkaLm0MfYyLWHnG7
o/FMjrG7Dev+zq/QXFyFmXXRbzYRDeIjRnR2wFGP6cyc+lOxZnK/M3bDNVlxh2MQBfa48f9gJuPm
7al7wCHXnjhFYQY0qiU/ImQYtVMVByRtRjQ83MYfv+yWONJ4vWCFMeXHcURQA+RPzE6opca0CuxY
4gHzFNIixEflNGnWFYI/mcYG8Qplv1bNublDIoF2nYL4YKQz/vRHfhRzFn/tTmMUBBoPRkuYy/Ar
kRgx2q48ZHzO9Fu4Arar5NmYj/dKW5zo7mYiK6gm4m2orrA3yWNUBOWvuSPN90M8cFPulieOUYZc
hmzOWaPHRofogliHHN8WD5wvxywKvJq1/cQT4+m4C75pzL89UJIsxsgJfbRP8aOesktXPG2OhyQP
EwUxpkXNxb60Fg7WMn4jj45vjT+6i52Zeh2IkEDHwIXZndgJ5XX1Uiw44Yh78F6eidTdmKuAo+O8
Y3g2Le8eeT/oUvgHOdQepCfKBCsi/GCaXQx1Ad46ubB+A21PiflcojRPjijOTbK+irn+VqSTi8ay
emlv8QYVzufoglplxiSQl2lyjIu1OOLktHFBDfGLR5f/nY473lmuW/Rc7bZVRnnlcBFHmQxQdEDL
QBzMCjAh5NYYlt1UVvH3c8jB1r0j+cGY5Jt62p7ZDjjJJ/hOwwtG2zw56skJ4LCFmr4gyXf5nHEX
bC8XPonlnPnFu3mT7/GzfA8LUleScDNc1L2mTqVt+oy3iL9p5lrKn1NxKM0bny01Bno3q+gHnJU9
zHr+ZnB4+/Zv5t48AkR/7ZkwGGNCKmK+6S8FFzLMxu7oIcUrOeZOlD0/WizIjEDKuR8uDgaWfkne
DHkP/Nb4ucNtcORrqG/q3SP81WA/vY1MsQczmAtgRqtp1m7TBCfhrtW3KJEIZZqQlSfv+lyeMqIV
1auZnIoUQXMz91D/kFl+JxIDn0L0zIPrLljvTn/fXcvQDZAjGm5w9qyRx/Wnu5aJc+nnXevf3P77
rjWap0YymCNr2NBHr9PvM0i+xe+FDPZbrwGCyW9zyLHVYBo0ReiM2KDBR5XHv7oQzCFBrmCt/9ah
+Et9bwWV/S/b1i+P/Zu76ofgiLxL685G6nSyNeEsBvext0ro0x3Xlcu1T5BXM6oeCUqnccroKsc7
ZZ4EaAZghXc5Ec7MV71r1+uvWYOiIX6gtiXub6g/ctRS5Jlx7m12gX5NaQ+6RbsymwC5qTlLBkHM
I8EmtrPxc6RPlHEuTdm4mBj2O9KRtawQqBMoa4VPTwMtRc4rEjKRj8vpPEF3N3TWsuueLWqTSnmN
imwW0Y3IEFar/b0sjJncMDZrgvqg27RS485/ciRlPsgkw5jVqfCTt1aVtlYW0x2IF30PNFQFdQTC
eykV9ocSeLRDXKSebv4ZOBjB7LSZqArLfQUQQ8EMnuY3dXQkW7eq9slda7fE7d0Kia6Fmqc7CWNS
K6dfoZCjld7nJz3CpU36XtkVZ6diZ6NmrI13HRomqcb08fmAkklWScUsN8RO0gD3mxi7aCfivsAI
2U2MhCynwSk/O0UD1h5KuNK8GDVYC/rVxDgpy0vLh1kZxBhY3ZMJiLBbpkBlNYtE2XHjIbaOmeUk
lMGIm91U6q2FSF56trPBRiPx2fr22tb3dHGUGNkNXnSnT+e+cfaqGOki1lP2YQSYRLkSl43hQF6I
Xt8PTTWtSD4i1PzapmLlesosyQg+HF5KpCrkFlbqseMeCy3ZGAOHBscHOS2WVSB4zx88QT1LQ9Uc
oCOaEGqB06cJUrImnkWZRmzqBpUBDlde3PhOcUQJdunraKOqiDZRwJSZjUAIv7Li09phB2AK4qHS
LhR7opAZ0uScIjp/5o4qxupBa14kiTKkJ5NJlnkp63d65pBpIsio8MPjHs19F++Yoc4rEC2B5Wvr
dBwH21a9tlAjV5u0SZl15iQkktZlUab0+jpzsArQlCfFd+7y0Drx4Rntykd6Y6E3D9DnC5wgcamt
aFkxNt46tXNMaFZJ5E05pXfqol3joxId1rTSj94Y5+kSsxVIs9SjiBYrVa33hfxZV+69cY5Dmp19
OmENxM/SeZLNaJGVbPv6PWywnXU7kdFw8AwU8deg05nq4yxWP0WhT7vOmWg6GkybLRi6iT823DrT
Wg5jB65Lp7WCHX446QxYRHYL/L1DaykgmaIAhlm1z4OoTkTqTsvwqQh89KfB3Im5wO10oeHRcvon
I9Cmnk7WvT3KluCuyOcW4JnyKFtPVXlXAfJFNbp8LiqNQX1gvBXNUznK2at3U3oQ7iW3r2pOlj0D
Fr2fNYk6c52PyEBS78P0SScVZgW/JH1q4CNE2iujI4XZgnxsI43BhneK+ieTNl9i+6uKVqTJqy8I
Dqmyq+LkSN4/G9wDpUYWAb15T30EPCwAGKVjj5/pTydv4Q/zYUXmCPMhGp4L/yCLchsLdeqqr6bO
XIaGRqB19CjH1MGlR1nu3JvaX4wc1yh/7PCeJ29lcdWtaxvtev+zqo56B49jOGniNfKxUWv5PA3K
VVQZy177yuTnKkuXdcYp3SJb5mIFvIic9H1GIFbENq6h5iYKK+VQ2nuU2lDXHkYsrPyltvjnJRMg
Y2mTFKndmFBO3YhJDVi/SKzaqsPjVBLvbjEDumrF1R0pqSo1t8GRCwtPFj1m4rnonyombp5Ejq/A
Iku+LSQ3uPZRLK90XAod4b1F/6yLlwwPAzvh1EV2QBaA4peI1+OZzNuU0pyWeqIZBYOj8F1P0LUZ
fBBGx1T7kFrqRkdBlSRPSXuspOUYkFOoOBnUG1NF3o8xNpeBFw4gyQtmPcy/3OS8ziRusLeSynRz
OiQMYoAn0pNedH52c3E59oRiq05CSs/XoLzKg7lwh36e1w9xc0oHd2Y0t4q++yBdalRyDUuxax0t
40ife6Kau9gG9JgT3vyadNdGGUdCgk2EdkI0zAwTSUkCcth0Nh2eYG0v+CSF/TOxQER/fcn9WRdk
X+/pNYJ7uirSvYrXqv3UVO89r1uK0tDXUprYr42B4Doepq10S61z2+wsPKn9WsH7irJsEukHQ8fh
Wztnk1aEk6Bp8Zc2DBezWYY0KWr1K/KenMRYGC24YnvtGZcMKfIQupu629vVl0AFXVunqIXiT0PL
AICY5lfPPJYhTgOE5wHRbmVytX17YYt6KdMbiWKIEAE2kvxsSwcpUFdFhG1N5//ol54RdKfekwhj
Dlq4VLwnyPe691BeJMrZ5rga+qcof+rHQy42KyqRNAO2YD6VXbrIqpKk2ltkEeoUXkOwAaOejmVA
VqOpkXYLN3gt6MDZpTWxTPbMYZYGz230VoZ8vqR3Kz6EYxKThSfYQmaSHFUQDF0EGTH4yKm53fHY
e1HNz8rFGMT1mNIzcis+teTmFY8WHw6lx9aVpFsbmIcwjj0WbbCjbLQVz7pirlhNfdiBNbNuNXwf
QEwlTj5Vkdc7jNMzyNqN/iEZa5Q7uw5aSZB9GvratvdFV0yGmM+LRlMv6iBgFKA4FC5dND2CCsa4
tlY+E9pyKON5qm716Mvqbw0JuF4XwOuNec4jh6OfxECqZPJTYuvUyJsS/JT9WKjnWvZgOD+UOl1c
IvOMa8C76BsE8LV3J3ymDUFrflOZnx61AM3cXZ/d7HjdsqIG9hJSsU3sRRhCZuUUE7XmpGifRGai
p7VmQSzPei7tnDNG6i3c+rMhQ8Hko+0QfaDS/YPMtdAxbwhG667prUOrmcrd05C/WCGayTCZaDyN
trkMvrW0pBYv8YUYL5Cp58w8dQCabf1iGQ+FzLvqnfLhTXLe2vok7A0zpnkGgk/kR3k0SBnWNk79
dWlfEvwcdcbcoKaWhntKvjGrzsfQFscMSZPRP3iBt1ako4mjPYFXxArGp+TVRXdfHrXhUmPwaFa+
IBPCn+XBvnE+I/DpGuG9Na4j2+qOtQEt/VnVPiOizzVq0VD6AH3tWepKae9mSmOge66cr4pGZJgI
LlaeZoWVPUo2EStPrD9HcX8we29KO33S1WtdGwhvFGA916r+CjOMvgdqJfNTa9VZqEF6xhUXPPTG
mzlYJGVEu7rB4DW0C8+BVhsXc5scDnQpmE8MUtOPjQTQx3+LxNmhjcJRYuTrytZbFcInQTShS3RD
JtbKkGamhGmBaA6nph6Mjy5qYMVvdgPqqTE2gLisScUJLq7fXP1VSrYlbq1QYTbRco+kV+mYhWop
RwED6WVwyN960Zxbkj4UGkMwd6Z0mCX9dKV5gtOAMkttwjF9kqitbcJ5yiyI9oRcOixDMkEjPj4e
GLxW3COxYMmctLmLBJk9StlVgNqLepsZAE4T4g/jGRY01JG0c8EbpYd64NiJH6J88JyjjTaS/v+E
C2GmdcN8TDEf8hKL0sXvhymzrMb9jKw3krpoH7wH1m7wiHI5WfZ75B5Dd9sr3hRg40KrINedEs5E
tnwaRSXxgOMfD49Z4eh9qBrcK0gWpezeCtrqm5YHbSiPKFIIh5Z5d7EouYgAob1zgjYwn+pMbBvm
KbY3DiMuln4QhI33uTXtmFrK4mNILrb+6nTmcsAW5Uf4tQqX5sVJaPaW6evJJ4Wbjrq17yDyMCuf
Oz29laLeFM5BzZoX08nXDCR5gzyyMJm3+lW7ikZcsSeW+G9mYTFsTLMiB5v5IV60wb1EVHHgVj/4
qE7U5EXG6zTU9tkZvGsCZQiBMtCwjtw9QdBDs0l6zG1JxpSGw8Y0qch4Qa7U+GIl1/1cr9FGshME
4NQWkRxm67BPZ6FzLbgCGBc8GRA2y46mVVADZmGPpJ+WJZuwSR6DKFmCdpsJC1GeI79Lqk6UdX3v
ZCynBqcqN3zUio5r4K1roUHF0c4y7YVslquacaikXp2geRJD/sT0eueo4pgD6bezfGW3p6CsZnqO
6VunNIylfpNGoBABVJqM8dzkGowuVCnZ1BUiUsRdXq6uYgeQAVtkPOa6R3rwFFntR6/LW4dcJPS3
85KVT0LdJElfkZE/Wob63BrhPG53tRksZSP5am0Eq43aP3e5AU1CSE9Sr1/cdsOlESFsD13/2NIp
aqRdh4eys5WpxbkiXkkh+YHdrfeZ4rLN+/HGUp4zygelflGNt6TBBCWzfZRPTbGPiMLxR0dZtWUC
PLXir7ZQkBqRAShrX1JNjVkoIBDk0+CrM5/NoE9zLvB2mfbGjYtvllc0mpC/u1qyThpUWaU5nIvY
fE1QH/O+izvRkK+VZq2I4CMRqTmq7MSJcF1s291DJVXbpEgU6Bxd+TeGG34jD+o6QJuR265bNHP+
TKtOCNwvfaKRXPjz7X/vE8kjCUFmto0M5heO/PgtG6k6qkz0b84P0w1jDNCGsgNz0f4tJvv7dMP4
h0p/aNQyWr/xGL5L+H/yD5Di/dvX/yttkhOU5Lr6r/8w/tAl+umRAxn6ebjBgckK4LOah1blmDCp
LwWGwvTY6Jzz6M5Pw/CYt4tOP9TOizeaAykbp+TNIPXzrbu/aLfmS/qGeg06qfRlI2tOAIVy4y/5
iaJr9vHxwfSa9AmHcfgiSUdTnq682bCeNlGHDttiXLFV6r05lxZ/70al+i0qkIxZjQbhn16AJpjl
Xy5AGo6/3P73C1D5hyUb9K5GHsg3ddOPjUoCCchbtxlam6P14YdGJQJd2bY0HeoU+lmGYj80KuFv
2OM/5l82TNAr/Td9yh8e+vgp+FGg6xXCKSSmrCfEHOsKwlwAaTmqZxUun5Z1NWZvVztjkw5EYTLq
KNkGFWVX45SvW4ZJWJ8pMbt2BNObHH+SrUdNHn/4aFJzZEtNeC3IIcx1DdOmDEAfAKH1mtS3WGab
SB45G0HN2Ru5SojfabCYkdgNrIgKesNnTK/f7u6IawAyU0ZHzxzxl6kCl9w0wXA8tBxl5JwcF0un
3RBRXsgIRnnIRfFG/s46E/pJU6G924vcoSJSD6HpLzy0IJYqUdUgW0IxqZb2IRDV2m+NPXJ+QVyB
pdzVPmTIlbZTAyM89iNF7adyv61tDtNkOLhoKSv3QjLBJFLPIj7UAjQmKev5ayiMWdZAJ4yqbYG9
otIkfWlR5zxIitJQEEtrzU9mZhu+hAaxRUlMFUW95JCK01Gf2IoxbxUUoy0migaQAlObRqLRqSRz
e7TqwluR5Zd2UJdFh0E1ItbV6yaynl9V11hI5mPLy+O2NAf+L3fnteO4mW7RJ+KAOdyKpETlUKVK
N0RF5pz59GdxDuxp2wdz4FvDmIbHXdUtlcifX9h7bRk3WAg7v/I3lg8beIIiSKk3SWzTBgsVf7DP
IVLFVbOpdRoQujeL3CXfLPYaVoJOVly/yw41rLmMtnIco59SXJiHMHo7eIXpXayVVcEUoTL8d0SG
UIZrOwf8KeNtrUVxZ4jJvsskN85Bf0G5CEwmszX4qUFZjyUhdCOOBc6zhhFs0Cmgti8ji7+8uAsR
WmcFxIf6mSUdbkYmLFV8EKzoqooMmWKMvPJR1sFJZ9EOpdIBNvN6pIeKmvEwz7U74xUzi29RlDZS
v7xtgu8qX7y2vcguKxuZQKnto17PlLJUf0q5r/pPsbwEIjAqbaFkYeGe2HwKhU2uGCUOUMngIBEO
I82sVXMJowxPEvjHOmf23AsFo47xNRTAbQyaS+NJ5MCDkaao9cRdaQx3JTVvli7QgDbDoZ+bWxVa
DFl6c2XKKKPj0UTjk53zvrLH+lFml0lttGrl/tJHOaKN0DXxT5cla2SpO1KSVcieerLJ6U5NPZrJ
eDTCXaj04VmaCftBUr0b6tjYQwpygrYk4Ld+US3qFiaHvgJqXGNrlljrIS9dKTI+faM+Kmq1V5kp
pW26K3DXz/KJ3CUGQ29o3o4yI8uWT5dIshrW4NwtIc4qz5IkY5x6Q19E8V/0pLqD2RXTIz6btRyQ
325ljtG1u5hmM6MdVcSlc5A8MpXOSRMfUOsTaV04Wjav+0TbNYHyoKrRuxhapyYdbcNCBamAjY2S
i6yOCOEqRECcRVG1Hsb3WsyYWaVP5ZTDl+eKSht/lyvmY8JCUvNJKwa91VnFse+pDkeio7gbd2He
WLs5SUx8jrRB0PjO6mRoxyLIKpEL+zQbxuvcApZI05OPy79XcSCZHfJDveWqh6oa10x9884taoaK
9IE+SPCVWuWbPKnhe0jHMJeJbEATFPauVRW21vlrPzbWeoWBvY08v6xYUC+WnkVwdxXpoJmBAR82
CRgbvlLUldE4LmFo8pEcawAdBoZ4Fg5JbJ1qFQW9UuhrqixXMltPil8y7WTKz2Nr8pGhMYxM1daS
ZJPoeeo0mnxqRGvXQ12YMI8S4LXxNU8v72FEDtoSTW4ZWGGZb6c/MfDOLsU1NQQ4h1X48vOVQZbb
+NE1kiDKzQF3RUewZZlhyCjewhkgpja7wcwojF54lCS3Z73kaz8hxuMQ63Duh+uxaG8kCq20eNqE
LS8d/1g47wOLxp6g9UGFIie0zjTAeOPd18aDQuz6hAI9Ii460+ZbnjxINanLHVuPVtz0anORxrdK
BOHp654U1J4fFZthBMSAh6CFRzCyCR7E6jijwzDo4APh1SCmj7y9TYNbt1laz0biGUXi/J6kY+BD
cHuIjDY5OBXywCdh9gypXEsWsiu1tVN+RgTW7EnOcodcBbU86dsw4baKZ3Zr/NGj4Ajp/JUkr/4o
E6aFywrtSsXUW0eLycME3tfzhC1somXvDWbHxtgcGxgvZs7oibmZ2j0mqu4agFkZzXoBXAT/wp/y
YEG6H1X5UiCnF/m7uvon0hbnHq4QKUdjCJZZY3q4XIkc0DjTUuYBgbaXFH4Ew3NmWOdSFBlBR6rk
ajVwoSAgAyVETU7sQOpY2uOQc9VxH9hZ3W5aJT9q8ZK882VIsR0n8ac0TqCH6idR7yA6GeM5rbW9
L3EATwUBL6xlSEDyempzO4TyzUk5hcd6gKyE3bs24d2UphuryDBaTk630Uitl1GWJNI9mdWDEnZ2
y6efAI1V6gYAWDx+VssZN2hAcFNsAfxkBEAJMndiJwReP0q7f3AVix5fkfAlKaSDAH+jSP0vbRT2
AKRUv4rEABb8+ft/qWJNEayoRsiiQVVKFfm74h8HGoYkHGayxQb/1zZqodCJJIOaKi6EpY/6vYpV
jH+p/FdoC4ZIIfu3bWZ/qWL/+NL/XMWOMYFtiiC2ZxN5TEAAVi4/VwpCbMLlOkaOI9EDJtWeNQyb
mczIbCSfUGfzgDVSJPVhNSJTbS3roY8ho5ngwBGHb6KisM0i26CRfgEtuirNexU/yuzSuuLEgp86
JtoZymfehy7OG9TvydryHxPxDWPWztIRp6HEFJNpHbBKsoLXgXhqGUCRfDXC1zDSrwZxJHzbp5LO
XseB17aRa1jJxWQmHugPhQSBjJr+cQllTMT6KPusb8ga8l1TQ7Wb9/meuIT3ThbcqG9sJACboC6d
3u+cuFdWI764EsmBkDQvfUhEmQQQJ3sP0COJyvQe+dGTULV3Y3kgDkpmC36j2pGoHHohDC9t3bhI
TjuqDlYjmkqcqh5cJYW9uMF82IdPFvhxb6fGhKQreJXHmWSMoXW1hhToVrf93D8lLeVNEGNAAhuv
S2v8Wushsu4BdbOQak670GDAzTHAGTG9IeRFacSEU2pHZySmLxQllGR6RdElsXzAUT1nbNQYBkJT
akSWWLFvN4bqzVHkGG1zz8DARf2LZESban4IIZhFZLp0VXZUMyIZo/esf+4n0irEW5VjEQcy5mOB
IDGQyEieFu2DYdFMJ7UzLMcRMqFZ7y+llh8bxKs6f60clZdebthevvajuWS5tvbgm09BxQkEW7WS
511N1OGAti7vriRZ2WH4IvjDWajugc/Umb2zNNxlFjR5cB5xIdRk4OSpV8Qf/hgy1yJ5uqa0HPT+
1iv6p1QknpnK/ERTBgRtvh4NxrWaCYFrou+oj4heXvOwRgF2C6ejUbWvw9AeAzncmpJ5qEY2XsDW
CuLm8P85ciMfijIF+zM7U8jjsJCFQx28hBADEeCuKS88Fmdnnd9Sst4zWnMzoPBwGl+h30pYpZhk
Sa8tdAUq2z25DuB1h+JPBmhOGpcnogWZGr60JVCnoLaUxY1gMZ9kodMDSw+K7VxStrSNuBQyGEfm
KDk28sDk8hMn4BqDmHD/B5/kGGZlNLTIiiya///nJEcUzMDiDyf5X7//t5MceIMMuwFnr0Lb/O+k
qN9O8uW3dF2kxCEH+t/C3d/mEch94TyoMLAtpmkKst//nORLEAiCKs5/4qAsncCovzEQA1P953nE
H166piHR+nUeIYnkKiq9AY3TWiHZvXKIGZsMEBnEYddU1mRaTIS9nhDQkrfQXxDtTqfMM0SH+VmA
+jEiIGgR4vr1ibAPlLOLKJcyBhuLx7meE/5qIREB+p+9SG/Epkrzq4LVltl0tbXeM+UWKZ/zCb2p
uNEW8Wlv2JcWIL7DV2UVqeUPNGXLl6c2X0zjdMk9oQC9ixXgzm8VIk+PV76eQia1Ta+/Ik0czsyC
hSv1t/U9Me6w3OTF36OOl47avb/FkxcibnV7AMjSiua0FdS1IB5K/R44D17iEII73JC9MHKRUSA3
AXqURUgJQZXHW105enYy/DXpJ0uxx11OmU5yIsewrd/pGvbTRtrudXe+SPyjnqxHhSo4/AwpHlfc
tf/ge82ApABchwsbRglqxf9aNaEI+LNP8q/f/9u9hhKRiBwZEya/UJD9WjVhzofKggjRUEjIWeSD
v8FSzH+pumgyk/i9NPpt9qfwWyTDqUBXSEDFR6n+nXvNVP4yff7DS4d0/8d7TcSXpIWiryDhBQsb
9GvuM8M8qkJy6tjDQrJMWMrZwkcNL/DMjA9bvZcqslvRTkzIxAtyJ6TgKUYOkju0jity12wVLlBY
gecBB5yHrjXvtfDAr115qCf4tRhk3EI+y5sFSJpKLNMckUfFQXnRtXXzdCxEj0ax3qnTZgg92uAe
mX24Slz84D+FsWq87EM/oZnILNtkXrmqNskOakBQrBC0zB9p9Fo/JK7a8/qo0dR5hwqu38tfcKb6
3cIjn5PVw858mUXvhCre9DJ2mggSV8ZRGZc8EA1ub07n7XYbshRRI84H/D3qu+T0F8WLIIrWBEP7
0ApWgpueg73BO0dnohwiSHzQ8ewURVq/br67t+4N4u8lP0q6TciCui/fcNcAWsen3njEqD3x1ood
pgTcMdUVPiL4vnsq2ea2Qo8OwT3+jKp7dNUTtx3WrMMtyW6u+o9uv0UngF/uGYGP/Z1tQmd7uHwH
q3PvGKu3wX76QqboLEzC3IZh5bDgWg0wf4vV4+Ng666ybVxhxblgHSpPBDAsb8gC4ouvkL+ddLWx
UzLMSBhfoUs8R+d8N2Mh3aG/XnUuzCxXgrJcrb5H/vpxNXzPMPcrXnbMr4X9+PbCuG31xPBzxUfM
1yA9Ws1rRHErgmHtJYpnQdFKK/JJ7X71COfBwaaxfkptAJR8a8D/xZAJtH55H7FrOYajwfRbiO4/
jacNK+H16+fVsj+Rp3OROkTOYAYxbd+2nMFL1oiIJrrqO7ThQNuqlUvw/a7dmKcABHGwNl3cV9s9
mofVV23TeTtQr9a8uRXLeemwMGyWomVjctie049QokhzVSCfyyiXGABCs92RSSj/isLt3nSOhkJx
g7qHLatlXYz4oQNGtmsqNsSokSLcYXBXundZgB9ZfFYw4ZG1Nf2zTjYal/lEpN1HwvTHrTa06F54
Xpp9xAL34jQ7+o/5Y+78DbSDgUvtYF7qj/pZQ6J6RwfEsvGRxNXBOmM0Fpik5vk+bA+dBjGN8eVI
jolbAEQb7YDn2DtDmwTBMaLNp5qqmmdpdpf0XSvsp+re8KiIz2BoGc9Mq/4JKi5Cn1vxJfxI78VX
8to8Zl8xomWErpYtsHDK1jEXj1s2a9RWwtXY+NV1/JkHhwFGiR7iZbySP4RcZ2CSWYAmc+BZ3sRX
8YLQbh0+j9d0b9w/oX8i4JrRSzy2mls3npjuwjUaKWiq1knfajfzZZm2V4SnQgTJVpcm2lNRIk57
bN8DZRXu653/kYN2LL+hWS+8Z24kgwv4aXrgtj+az3x5ptjz9RvFUoF+iIq+8/Ro/9kXeBUdE7Mw
wyIQwIyGnQD42apHwVQjDCwVIoawh6AAbmpvzFxClILmmi6pWKA/6QvKExxiI/EknRnMfDZ2pLBY
8UZmf2ebOGWXMIHQbQtbFpnleVgDeSnJQbnWbvhEVYy6VH/oQTi50oaz6llzFYK51qhKZGttyev+
m8w+FWIdd4f5hj+OWN+Vqae2FXo9ryBz8vBucYRM6otlbPTCXUJc1yhDs/ZUwhIlODgHvgGRu8Ck
iNySesaOraN8E6LNcgMFuls0+BLdelEGD191vKk8uoxDs2sh0l1Nn5e8ql5VQm7qHaZEddddxEfG
MN2FgVPxNTl2iLb4hBZ50TG+yN1m8s9JctQela/+VdrS8L1Gz0irPqQv7dE6FJ54YnBtiyfrYByM
7ooqvbtqhFo+810yviEUAZbD7ibwRGVLPi3gPFyegJpW+s8oO0l5Y70fN3sU9HG3CsMD4KgswrBy
aYyrtq346BCTYFSHGg6qJTgPTEbpHa0PNTlkX82WPlrE7IHsSmLiHX1mFySjRHEwRbBehUt5J/bT
VZ8bvDjn9p49pNccBDgEZcnuywMYPaRtlsN5JEITcEvBg+Jaf2t8JndCikRAGw98eFW98eNziPN8
E75NPDi2/k1GpRKtLZi/vnMdOWh5g0fhkS5UBvM6d44/fEmBx3VsLaqc5VJmRkDrp6DzFFfZh3JR
b/1r/4qLZ4PjuX9BcBfawWl+GX58nzgUe2GiavGFMWtmEo8Vb/7BhR7DLZ2dvqTQweBrZNP5X8Zj
zLj+PB776/f/XuiJ/1JlxARYRxaYncIf/VtTBaCJYa4M/0ik6aLg+k+hBxUPIAbNFiPV/0Ut/V7o
QcWjOKQJlFC/wDv9W/kNxvL3/8FDyej/D299KQR/MaMgMyjBeETGScUFTNnCIGMuiD7rCSic0QlU
PN7j1I0iVJbRXu2TkUVY5va1BkFDIWOmrLptSjGVSCgbGwOoEsVhC1Vbic8izv1Avsjm61R1BwBK
AHyZ1fpg0AaJ4BwWU1JTBx4LvnxnQNmdExi9PqgLC70az4OWYbgmKmdBKhypAwWfKVtrtHZay3hC
YCo1062xyUtL6bPWM/TyFkdYwAZa6bda9B5JE6/IGj41RXNC2r0qES9m13uaUZ+LeALWQJ5NGZCd
OpDpGiqnysJ+aJEPs8D5O+56vBe6Wp4BGe2aHsh3bhGEpz8y/FrFjLCNytqNarPNQgKFMtMuyDWe
ODCy4SZowaGcnpX51vVoxjGkbxGwu36285WY/DWF1YI4qqsIl4ZWSw9WoA5OFQhrKU22wP9Uadmm
zJsUj7OMqrU2Oa6tbrantHBl2lMrTF2r3Ajzm0WYVy4wwGRBmxJb2AacppH2nurWUZCvXdtsorZ3
yiqamLgE97bpiATvDwqMeTkfXIGfZ9Afp0zxMu07rD9CbIaKmBEGK9o583V8+qSi1aTHfpZ8hIGW
nIwpIQ6dOdAya0OhiZbQp1MF20OPmo08wmIDmkB76WfhmogU99YocoRnjhLjyWN2J7E9h1W3jkuK
XlP5zgNksKNpCa5aG7vOGt7nJf6BuW0USDu2lNvQ2BvMQ9kj8nwqZjtNk09e1klNb2WPmEU19kJI
66B/C9mMtHtg8KkXX9BY7AHslhjwTuLXSkHFHRdsIE2308WnoKUqakDTlcWHllubER1erKuOHPCi
ddak5Dyzc+/R6TUWWVOCuYIDZifjc9vPrqQub5UJQ9DWp2bGwS4Pa6PNfnwNmSzP01j8aOZ1aE0R
0sDsdehiFektfAa4mFu0H6QBNmzrX9RJ87LwjR3v0yiW77ole/0U5nZOerEgNttUPVRaf8lS2PCQ
Q3LEzlAGX2rf3Fl+tp4ZXCOq3ap68qBLygVLyiqo+nVCpzS99Mq4zaFTKaQwdBVs1GW43BHmNmFK
YElNMnUWao6kv8r4gbVaf4u5B3l1DgRaVo/RSUv99yk03ConN0QzoAH6pRuo0iNLWrCRV6kxiLqo
kV/qdmd+LtPTfhHU+d9iGxLhS2AIlQ/PIiMmNhSxZ9ZR3fgXQWPjjwG26IRVQsJg6mXpU4VtiGXr
GrdREG47FvQdgKhauFQMLyIxPCjZtGM9mCgHafBdrfsUWm1fL9ncKdoJkdkkdhsGJkVHrGHLGbjg
s1juUZzNvWSXE/dPguQCIKMOaHdUDw0Y+3QqjkKiPdc6+yX9bAb3vlAbsPEYgZBI+CjTYXFOn6a6
BIY0jiV6TZ2BlnpY7mi5it97I2LFoFWYuNnrtcAreqvYBy28XB/ee37JS7RVPmrRCEKiPSgsCMNg
o6bHkcwEi7y9+BkXG8DEztKdkUFuJPDR+NFBZ+BOU4w4JAv2ofmTJ8FObNp9k2MsxxFWy2QqjuFm
JCO9qNtdefT7BAn8e2o+1RRuialvE8SYfkcbYaKuee5byJFJju1w2LdZupv1kBgRge2lsKmoM3rD
f6RHoXthU6waMPLDT5/kAOulGWsIF42tVEgtjYLFbmtseWSxSew3nfHa5UTFtsbb2LNrrJ8aEnim
usfQ++p3uT0idm7JEivbLysi/IwZlUkqQY4+dgay3nYbnyTTsrgESfVgAc1JDXMlJdraX46DFFsz
7i+fXU1pmV6bPc89QP8RYoivVq8RfsGCD57bDZJbFtsdq9YElvBAjWaZZ1XQnUDt1knNTzFiugeg
ntzwIzCB9yHjSUcme5KQp2N8mAa7YW0U30Ste+2D8anEPTNH6tWcTdw6YoM8iQn2lJOkkqvXNpq8
vB9vUqs8zLK2EakEM6xrymQsexQJKQTxIhwnKx3gqlKLKC18zpSciHCfJqCny5hQMo8JyppSPM5B
hTY/QGArIlmht0+QwcCR8Yuf1PeGrHQLX6N+k95zk7DUGSnrCJtg+o6RsAvZI2gfL8GtHOPay7go
0Ff01mfZaCuYS5ONGGTjp4WnJTOuZV5Vkc5PjOIfJdJPdTVZDUDcAlLX+8IgRV04cPIyCiJXD+do
XvarPOq2shXKbPV9L6t1BqlY5AFqz2xncXhSiz7GKvkImPrbivtdfdaVa270romDfDAyTCjtNZa/
1fwhEnMnhHE398kJobQtYXdX+s6r2+aQlkxHmOgM7Y9Z5y+NiZDAihViPG65WtkG6UjgnjcKT+pk
/owKFhEImi4o72451gONe9BEks3VblcUGy2ugaweXYQyj1mrOuD4RHfoho8EtwKyqrwkzjcWNqx9
PH+a96h4ychlcCvehcWLiui/E1+F+i50qJ7QviBEvtRRDUE4FiRbshjdFlX22HQ/mJR/SjW+9n67
j/PY66bqCuj4Rw7qah/og3pWm2dJml61zDxPGPW7ud/2Jkz1MtwogFXjxcyjqCz/PvJkPsWRetO7
9jJ29IhGsA4kIlgLf9OFwqEkMamRjad6HPlAclIlAF9i9TBS9dZqGPMDPii5PccZeck5Yp+iR5R1
CpRTl+lwjtV93SIDMk96sf23RbZqH8UY5gusQH4Asn728e0F2ALN3OsHcTNrnti95gyksglCgh4g
J20/SsIY2vxdU6J105RvRvKcjo9VPK/nCnRF63vGJEEi36pJ7QJbPNUpz/J2VM+ShjAM79l6ZnEV
6tpNCTnXumRT5/AsgPzaSiEy+TqOEc1v669mEzvfYAdmcMhNfABdsY+GGlYwGIFOXU88pfT2oWe2
EI8E+ua2qh8tq10p+UerDndrAGkGpLFqrD0QI6aIPmVbJPHUbCJzLZfZPVd7xh8Kg8LAcE2LMVaN
xqzyqSSxwSETiqICrxN1xyCEYMYWiVVpuP/gPgqxq8YFTt9CMjzkmP/aRzGl/nMf9dfv/72PkkhN
UJG2KpJp/m+z9HsfJf+LnAWaK1mTkGwvs/RfXP2GhnZakdV/h9TT/fwilpWw9ZMDAY+GwIi/xaJB
7PDnPuoPLx2nyB/7qKil0ZMtJbgUEqiSxdSHT1ruN4J2g9C9bZe0miZYN6go59C6F1r0UJnmA2c+
G07s41YLTEyyjJcEqZ8QtI9tqK27rHuOkuX4wxHcZ9OBLauXd5M7ycsFiZ1SLXZTTngCRtFKaTdJ
KezkydroirDpy4opOTd+jw6UJK3CYKYwJ9eQJBWfTEqs6M4gWO7QIEawLKyl0lrLZLdcRtaytq4l
FG1TfANS7YnUTk3eehmlmxURAeMPF6OGLjrkt6nzD4CsqPss3DGVY/TIIahhs4p8Jj9dm369ncRi
oyHzaRnDq3mz10H4t3jXYKlzaBgrg3yx1hzwhOdeGhrrSawdQTHfeoHAHYSpaSs/dDiaQsRDtPBL
2/QV1+ahUayPCUhuh+wpy5WjEqlIBMxDb6Kamq12W1OXKGQ5CFjW5CjbVnO7iRICl3IGTwXF6KDj
z/CpYirkaHjkpikB21ZhrWGqPLbbVp3Xhh48wGRYA5FzdIYnRVBemuZzoE0wUlwoUdYcZ1Ix/WGk
/UqKcyGFGwjvl964i+W+HkoXk4uzeNqRtD5bPCpaHKCkczzI6nAV+aGKFvOqGQ1vha9ZlKnKE1xK
CpZbE0AD2g6kbD8S9EUDDbKBnUYfwhfRytYRKskqHr6DqVtLrCQSYJSKXACyNTZVUzzw+PFQi4OG
l7q1PG0rUA2VXkMKDu+hpW1S9Ku6nBIkzSphhE5bNt6oL1m0LPfzZiM04n4mLhbD1K3EJTBM6JgF
2YvnfFshY4kGVJtTv1ZjaDnJLO/aMcGzSTCwHm2nCh6zGTCmK58GKVmraBBFDbeBGTnyMByncLpw
0J4tGZI75XcCC9y04j2mzYORJ1vdJCbIUkbzYOXKTQgZucfj1hACytrqJMiF12XFKWubp2oqbrzD
ewkpp0pA9zGMod/T70pPieePl3TWX5DTO1KurJtWPQNBMx19ZLuVlhhx4/SMT2Mz6wz95KRd6X3j
ts18K7rp2NLQ+PXispxY6WIBTRPrJzfn2laoI1aJErl6mhKHLpJbxoNuOClKHq2CPOd5OSSPU5I5
Y6a8cHTavSVtzax5RRTyqQ0Y1pP2bOTTJRBushpm6CVUSM0mGDvSeKmfmWUqaGohJh9n5W2qRG7d
XY7uVjPjnYIOt07LfaZkp6QZ36ukfyjQ7ApKZ8toeIuauy0oX4KhAGhKYnmo6/tkkf2K6H+jRQgc
LZJgaxHOyYtMWGrbeyh1ld2gIK5QEptSaPcVAYJFeurknvQACgI22anwYOBcV6XknCeGJzZoDvOK
EyFiBjKgXW7k7uAvYuY40m8V6mbCEHY9sCLgkIEW2lRebuo3V7npUUAyIlfZKAhWTzKTiGi6WOTT
8iKk5guIwT20iOFDdNY5whzk97jveeqiw1alkYzdM8ZDCY32hHoHmMq+R7s9LCLubpFzR9Z01Q2s
A0uj39TiptG+RKZG+VS5MXrwCVlijD5cRCeeysEuK0c6q2OSx07h+9CngqtJy9nyofp+sxaKz4Q7
oSZQpyiYqjPCh8WdS48iN3ZOcdpSorSAKoKKrDj07IsQZmCq3sfgXjn1hDDeK9HC0h5xjOvrDl38
jLipKsx3NaBzRHVmQG/p+GNMDlldtFtV+E5R2bc6+RR97pYJgWQBDKRePgfmeNd9hmGUXjWCmbA8
q1X9EArvOS2LOTpzOh06iHmhwrVQZZdO18+TXy+oEs8sezfDiRiME+Y/bgdT7A9dSs5oi0pMqNv7
DNABoAotObu32WRSpjlaaOBtFVci5iRRne6R0BzyxTSAw9ii0xGhf3CXbazAwPNpcTV+Q7DFQFI8
hEqIlx0KbdIi2B67F8MMN+RSWGPHlLA5jLOyQe5D0hw9DXqu1cjMI6qVAxxYHoyI3FKrLrCBgCOt
EP0O8VuQmB8FuvS8VB/6AGR7vkww+F+VPyyezIqWEXzjzprVrzwXbFlizVSz6g2T4aEBlVGQ3zCn
rPVw00pci/Ar6K0KJ4grF1wDfmDfHSoNpCVpc7jyeyaNA66XsWfZUcbbUaFjo64dISyo1YvVdY+R
AYQx5Fxcdo14BdIaQ/dY3TUGkpVxW66lAu3JPBAvSLVgCICwsHQlvvESjPm2DMJHw8AJaUjj4iae
MU2IO3Fq1p1J0tdYFWA/YrdpCceGR+C34bbvGCNA4OlJiuhk/2yxoi0xTWRpBqpbZ88sJE+RynIr
VNeLq7I1RSoVeD5s53SBQGwtdXp6Tu7/o5iS8tks3TBu7TjaDIay6TTCznPjmJID2QyYgEfrBqI4
Tb6TFq9+XNn/7MrXMuAaGiaxCpS+/0/lKyGT+oMsi/LxT9//S+WrIvVCy8k8EkHsr1IRibQGUnyo
uGFu/1ux9VvlK/2LgnNR3aLaWupb5vr/qXx1XUdZjYuRHcLCbvwbsiziGv6PyveXl679SSqiJWEj
SDjFzjLxtHpdO9mA9INC0gclGvgTg8rZobrykq49aHG9bchaAWUR73qfbMkQISDma3bFlMZ11nj0
3cgHo5NSl9StLCJn5rqzaJOe5KjItAxgWJbBsqGQyOGBhNFE90bEyhK9ZlK0j3mK+ukHruBb1mab
CsJ3O74k5vyQq/LBV1FOJSLBnoBtIcmEAg9/db4QA3Oty8GdGEulwWn0r41ESy5AxBsor0PdmbE6
B3nyZGoEcvHwyvE9lXK0wzvgzVhtEmveqfF0HSvzYAgKs1NJW4cKEQKLT2CatrPBmj+EiDrNx2zA
ENPIGYSJ7DZXKvWYAqBCo9FG9ljHxbpshm05W7S5UYApQ3ZglKEXvsDuHQaBL2FCJXbsuo18a4To
5Wt9L2iLk5pBScIgqmlesujE7B16w4L58Mmn1sFE1NEHzIQNHDTiuISyZd7RP4pF+65pqge/mhrd
4FT1sb+0Rw33T0uFF2gRr9fo4I63+z6XL/E4ryMVzUCtvhg5TEQyT5UwusoBH0onb7WYwbdp9WxX
ARP6lEhqKeytBOtHykyYimiIzQszNwS5g6tO75lIhmkn3MImBpYVebHIyFwhOI2FU0GsR9s9hPpw
NKOQ99I4ZjisBU3e++EVV9LKmpcJMeahmFVmWOsu/HTy5PwCxbOQSvpJ5NJDSqHMxbpQIx+Kxwy/
JNBDousWl93jSKliifGxNRW70tCSxAIPWHQgI/E9rAFElsUZbsUo+xq0gcZKsSMZbs6QYZ+SD2CM
IVqoHvYDWxeBNk3xLh+gaVvCsMe5tB0DRudyhQ7IVy/i8DjIX4pRbsuMUtovnZiAzi5rDpksroeh
2qgarKwRMyNT9BGZEX4Gb6J5MtWbmnesrg13VmBGx9JayUIyfBCel5o3TZ3TmEDXJ1dQJYj0lGbZ
59QQuksYeM3hHxIMkcWCXca6088PkqjjxOBCnay9aGkMn46jgMsr67+kEayj2REWBW6xMN0Ggled
V1e/QgJsim49C45sFTfNelOYlZjVqaj1YyV1+8ZM9pJKngTKzIopTtpaJ3gkzsizN14CpwPKza7/
DifVzqLoLLK1iNm3ZXAZk3jCnTXYMySYyTTfh85w+zjYxC1Ie3+8TmRs9gCbGAVshEhxfCKEZC6I
WMnfZVFeh2F6GibzbCiBahsiaayzsFGZ7fqwQPzIYvPNT5HrcZ7lh6ghKb43oTepni4IqO+Z5oGf
wN2ZK8NRYyeEz4hKCmdmK65y4AhWLnuzDxu0KbaCpV3rUNmVSrbR49quIh6SM4uCQZmORYVmKsu9
UkKVIljDqQ31PZceZADxXsjsbswnox69ItOXzm9lDONOa8ZdXoz7tAGcpr3+D3dntty4lWXtF2p0
4GDGLQmAMymKGijdIJRSCvM84+n7g/8qV9r1d3X41mGnnZESlRyAc/bZe61vBZVwp/lJiRe6g4FQ
qceTN6rvNrcUF95aMeuH3lD2YUEsKs/HGBaFEcFjkDys0bpEIHBac7hN0nhIEHkrI0z+XvwMaS5D
c/iuYwXgmDoQ6N5/9kJaCaqSUmof9KriJxg5U6l00xR0wYqwwD44nuN2dBsoLIU9OhndTjxMWAMH
mEqZ2+mBNwXEVJX1A3jMlHAWS6UpqSO6HUIA0uWxV+TtaEE39S20EMmpwpfU8swsC2L2/Bz6mxgJ
h2VhZleZfMhvFQ7VOBAPfUnlmTBeNBODytPaF+VzYc+bhJNtZc1beyhfNZoDQzq5wVRstSYYrnos
H9vZ3hXg1gdUP1DxHzJajQnN+q7SDv1CZc9YQCPyZxV4NUUP6TBgdbBkHAjNwWZKJssLkE11uwnG
ocAbz2hoGL9B9RNnFewLNToXtnhQ0bS35pspvU4TXfTQ65rYUepoM0Jj99WXEGB8XTQ7yksngpmf
NOCc+ug9ZIQODmOtQZjvkn6TUD1rCsZq0nzkCWffRPeTBkLqm08JUT8WbHoIBU7pE4QUGTsrpQwf
OQQCzL8o0OBycEJ5/HOobK9s5xMDA1eCDMdsBGsERNcI/aIZYLAW2lqU0XZQW+6TgJss38ZZdY9D
MikVMLApMTGVvpZGxIg6WKaW+6a+YhnG7xU7sfYUdhA1WvzGgPdnon/0JN5Y+EFmAsVqIFFxdK0B
6qgxlEa73xc2RKLM9IJJ8kYyQxs7OEZ1zmc/cDIRNA7kdRUiteGilMH8G0D2cBwM07CTou+mfGKr
exnQUXUQhMwA0V2lbjKmQJg3GJzZfO7wmRcZXrxksHMdquUjHs5tyzYi9z+ws29CCeZKlZ5qQyN5
vnXTmjikdqEtUZEMCeFrvb3ORHlqm0UvUN5HVfHqOKhZ/8f1YrBWpoyjAVl4Op0u9audK48sRJw4
OwkBWiceO8Rvdvmdo0QFk2eRGFTYAfsV0klmJyPf0bBX9dZLMhRbG+8qeW97PChbnXl226AczMeV
YXG3S8lRD9U36s23duYTNH3Cd2wSNPMldKGtpHVLj4QAgnOqtg9NHT8GwXTTsdPOfeRoaQgSEVcf
9rqPBjWbwEgcpvEmq/KHBoynj+u6QKNWWtynvuW2c0wAUb5rDOuoGMFFpPJRU+KtxqyvNZ4EWg5E
y7QYjW1BaIRQIBbRdhQoAIjpPEVsw+MA7awIDlZkn9M6PI+dtJ8wd2SMPmPxVNODyKXiZPac3TqO
d9q82ACJrZfpwS9JFUanPgSRdOqLadOSY8GR42DJ86UJpM2MSmPO0m1r82kYhTPZwyYd0quZFYds
4Pvr4pRIFJMlHCFoekPE25xwVyb0YtBWFcRmDF3/VJjplkHeIS70d7uFH1BlfkGXafqQba4ALe6/
BuMCHmRt5rKjMyJMlzQOzSgPQz+cxqDZc4XvfEbNMfdMlQ+7tHuUK5uCLl9LnOPj3IB1Wa90Ozkl
nPtnxkaanV57pvb2BB7VBN/hd7tsmUyq3V6EwTUQAtNmBjgLXLWFY9j/ZPr5QtW3lxocywXWZR8L
c4WV2WbNkOrcKRIZSRu2H2VyYpzPPulmecDOzFXV2P5ZxSFd45SeFWOv4ZwuOdK2OKktJTwaOKvV
KdyKiNwxHNc5F6fBhDCEPsBp8pDgzPat+DTi1E7qDo2ZjmFdbc9UCo86TNlUyn9oVvmZsVgNefSd
IR+t/OBlUOjSKEsDbBrOPREpAX0xHNLv/K2usjTMkJvVABvsb40uCl1kz16aaw1dNlrbp4auW5JV
3thqkLWD0oul5uybxbpL87+z74fJBnYfxeDEpqHyx2rwv0vUZM59DCj+eMD8t8f/csCUsRUIjMts
bJbO2fX30QrHSKGQHagaxmL7+cNoBRmczqmVx9KzXR71rwMmJ0sVHR0KNt1cnspfOGCK33jIv2L+
4fCg8VrsDZBUSB/kpf8qUdN8XepH9CMX2isnKYRBBvRRhiowNeaOMZR6NNsku+Dnm2WXPvXoBdIM
zzK08ujTmkYmgOjLmDvUWyAi9yrXjj1rmoo4aLS/wi65UgoKwjOF8OmpQnpHypbFj0Z7raDrd7Ez
RvkWkiOdJ7GKdZDscA/JFDpygxC5iq+HIU7e+Oue8YdtilNWCAe0AdZ4YyWxM9Vz7SVzfuhaXMlT
feegQ1F87FVlL0T1OFG35fANFSG5ZsFe34T7xaM3Vl7RVkAvdXtrz+oO/CANbw4zKtbt5C1TjI9o
mre1SaM55DCb9FjwWms9m+lBUIPnYJ4NlR6njFV0KAgNbXoyNnJyY1jPCFWGj8KWRwjKRLZNpYwn
2fyJcgMy806N/G1R60dfPqaVR6eQo0i57rLnkrZvUD91UeGJ0niH7OxWbYlDGyCveFxAFPpNBnah
ptpDrqvkt5JiVWkvlSSHPMNNo05nsu3IW/HfYPNBl8zHp3aod5l5LUqf9IZqLRLwfO8thNomxpBQ
iN2kDjeJQbzUBI/xOOzGWh49o/ZpvVm7v3HbCQoVulIVjailWuhB/9OqAMF8cT//YVX498f/c1XA
8qfhBJTJHOVGxoj0r1Vh+ZKlYkPk7/5HyNs/2k6q9t+yDIkORevCd+ehv68KGAVtE6cgWSIytzK/
/sqqoOr8/X8Srv760g2FUfKvq0LLyDPwZyYfAXYfvdkzjKNgvMecnnYM/JIPohSn5V8uUNG41lW6
QSp0gzNfFJ/W1VzhaFrN995BsWJdk4+828x3O13zdeYrwZn/dK59KV46tzyS9wvkjaiufBecwyd4
Mh98ffjGa0THy0CXf7eg+huH7nv41kJ68VsMHKgL6PpjXRHVVdmnO1r/t+F7viuEhx2lmzK5SQ6h
b2WDF9kre/+ah0g+3BpCNo8Vl1gBpbNOHu0H64rSw9/Pd0O8cRqFvui7Wo7FwYs+eI26cKSb+GQe
It14P6yrvO84R+/IIMpe+FZCNO/8Hk2O+PRPgJCab9Xfn4KP2dosP2438g4R8AGI+6MlenGN6EFn
0fgRZ3TiBw9Z1vi96pxop4mV+a5eYy96Z7ALfCQjTHJv+vuGHZozojdv4X9cOelXKOmepmmPsnBS
DjIBUuOqema5ag+LMvBR1zeES2rBd6OfebB4VWXi99bVM5Me/kjG53lLL8Cf+F0Eepz0DXSFriLf
OREUdLH5i2IvdmjmD3ikbjN9oo2Q8WicyLNYFxsMIu7PfmW6D59Mz9fURI5xMW6vx6N+ovBZu80x
evJv9PcVhRiMgS5Meitl3EApQdxOqTzB9jRWb+b+aC2JVt44b60EWwi/lozuesc3muKtqJ1+DX9J
yjYpQNNwHX6Y12UWIzYdnXJH3YT5Rqu3jG/Cj/wlRyRML0lZuet8hf/7g9lJ68r+nvWVCbDAXlKs
CEdWlJfJuT3qhpPDi3lRq89QeuXw6zvEVGHUdpHb2aZMQ+MgJSYwjlPBqMCwnzSm0DcmM8z+JMem
T7DQR1vloPLWMnEId+OmPHUr3SHiu9uHDG44UbjZIuFeKxgMBAs68yem+MZDcDMYtunFMcCzohxI
uYoZB800asbkHFDj0nzC02D2W1C32dG/5K7yNw5j4ixlWSj9TSof5I7/x3qsgOP443r8/3n87+sx
XAwZfJclTHIifyvF/lmlkdNEu4sRAaXWb57R3wUwrMeC4ydO0n9UYv8aAyxfIv9ZWIsMR/zGP/wL
VRp7yZ/W4z899cWY/ut6rJiBHpDEFp3tLaLaC7PDA35jIgENQpz34wXHMb5kuh/DdEpWxjM0hOCb
ZoePgpIVCJ4aEPR9s//tm0uQ19vCJTkGzAD8w5PxnMEOJUYGs5EVbUEDYfLCk1qaH12LmgZD+Gyd
+EGhhewLdi4LL0oKbOIoV7AcVFtQCnicCXsh1WXkrHUJgSufSoe/g4fNF8jhngQZejVc+XGKf0wl
lKxLOg6L6qHYKu+J/KRp5MNo/soqubvIdynXtuxE9gNNzbB7ss5t+riwR3NeLw8fL9IhQWhJ0wX3
+ed44afbW3pJvAsIRyP0wFeiZ6aT0b9bzxp46htPqmAGzmvhd+HRR1N34ruhZPAkm2mH8fXamptQ
HNV6zw+w+nfSreR3rBsOL5s/oaXFN6C/WDIj8IMfeBHZx/zWFtBHnlP1EwacTa0I+aSjKR8x6ify
81JHDz4rfo1106I0O1iVSWXmhbh5OXbf+KlEZPFpkV7/bDz7P5dPF8MhgD/1togBkQVIG785hxsW
BfDfoycJBuur7NV+oicfoBzBF2Uza15F4bqadtKBD5w3ULrZQI7WRGJs208KWOV9JD6Hhh9DZLfJ
HypfcVrxZY9AyVfEJ12T+aSy8m3Vry7bNSGxC48y0nHZPHM9GLjtp4YgJY/kIGKDGtPjvTeR0iCz
/eDd+oG8hlVyHbH/Y0cLnB/ZtuXHeeONyAjEzqjYMVCMQ7AmtUEFWBEe+/Rtzo5LVILTVlsw61Sw
oGV7x/g57/A6z7sm9yRcCOFBNB/JsLIityL0x3DRYZIdjdhWZNvxsSJ3Cefd6BXRhi/mTG3UTdl/
wk6kw2vmoPY9n8PLEoHFv1C8Irr+nas2fM5rfvtlHPkqf0JkFrFWXcqVUrgyMR0hvCi3ezklzHO6
lVm6kvKokQtmYjl0a8SwzQaGoqxuFjc2lgIOBmv0NgdeerZlDh2Ut6wEpsBcPKUEXyWH6Wx9GGvT
8ys+dYP5VrpmTLCme07DOsQXLIuDgVRVqlUH6gqg351ipGf7lBwrBzT/Y/M2LNFg0gcpNkycQeUC
TCM57IJ5Gb8kZJMFsrOu36Zz/cZ5IDkw3EN3y5Mg7oI3nLgz4sigNsTj2eCGwxtky6CfDv2Dvvwv
FTf0y4zxftCfI0edyxNmO1eJ/M76oa8OLyYO3sVKbDPhcWhzVfsIS7FC0xOvMz0fXjuJr6oTDuSy
Onym5lZ1cs93COjezlfAQE7q0YJ8tGH2A4p/64/ROTzKG21jbbS1VO60+VpfTALdjHXsSPQ3t4z3
V9Wj6XEdKfQn6RIPZ6445DHs277DW73pEm+8Si8xl+DXyOjviNXIwUG6gmK9gvL8CRSwIiIV9A5z
m2/xxGeoPfMi+byO5JPEpM7RdZMuU8WVzGFQXZ67h2J8lzvac8nrJL/dbZ6Hn4nrO/URQtiles+u
JjOMC2Zif3waEMqFAPwReN34jUZFywm4ocm5Irxll6IICQ5q+oocXN6SgftR4OX+7tHZNq7uuwmT
CPrhaHhvFfbUe/vSfhgM9t6qL3yk9O5JP5kpo1bjyzi70Rc/obTQR6zi+7iEbCnBNlAVx15tANIg
zEbwMcdr8lEVwn9/ZtfhvXi3H5Un9SRcWqTH6CidgieEjffumO/76Faeh6N0jRDKnNST5YwUgyXS
hYO/4/31qp11QNC8hzfQni1vPpUb+WAcxEv9Ep6bXX/K36sHnh89yw3IagVnN93Lq/3Y/6DzvSYH
cDMcB69fo35fn9/8Q+Hp2lyuY4JE16OQzrKfv3Jz2zjMUgZ9RL9u2P0cWl+mmI+9GWxIWqUdvEKx
pUcpMmuSmI2FHY8UcgVYd9nEphO7R3Yg/R1jeUm/ect6SGDbXuRPZM/4tKJtzhZbi3Q806s9KJrv
JOG4LaEQBan3NZlGjtxuGkjzSETWwjqHL/HgxNvhKd4WTr1vSC8UZI9VHlZcLBC1S1O0e7BeI3uf
fxjxkSFwtgMqx9BJjXfap32lQOUfA54eVWr+It/ta3iOnqRrc6w/ih0PsO7m3ueX5oXb2TU8UpjU
ct1TTN67u/Q+3Ic7dS5gt4/fyt2X+EO+y/f0o01X9Qti1eao7sU34fBH8T0xt+QzRJOYresP/RtR
NpcRSrQAATyNAOYOHxOcb1zJBM9i/f8y7uUH0zNmuBqW/s/8w2rQ5IDW9kgnxnYwQyDVEPRNzyRH
AN9ENFBcSvWaaS+z9ACRBRHVevknuncPKNvJs6v34jTdrG28ZUJAdEq5thj+stvca8SOLgPK/Cl+
HDf1fsklvU27hPS7aksRzDfhzsndSXXnd+iDn8k9sFcmmNhwlzH76R2LERxIjFE7RP3tb9yooIcn
KBHBqEDUNrX/2L6Eoq3/qTBeeoB/evw/C2NFBqXyS0Y8hek/C2MctuSO04gAy63T3uSH/ksfAyiF
QZnJUHjhr9DZ/KV9STuBZgVNTHLp6Wz+hcIYOc6fCuM/P3VE8b8WxlKUWAPiLaLMAqKJpIKoBuH7
t8y3721UX41RPhoqWZXjRI6E3zePQZaeLSPyJAtaj7+EQegZtVNrXzokGcKy7locPmPnull6B7WD
uRKaFXiyhq8cJuJnpIGmISS44zTzQGpyYtlMVOS0Sr2mh59Mz9NY621nvhpZxs6LaSdlwqDtOdzs
JUMw82Fo6Stv0ji/q1W5UW1oG+Pg0cRz2rh5SoxqW5aLVkD/VGoMfPiADkov36IsRs5h+u/xwnos
2y7ETevvuxrLV5+Z0lof0xc7yo8owE+B1lD4ZbG8ngWU0pShlBTbz2M83WoboEDXpZecoPLnrkZv
kGMA9pQKgh7MM4aA5KhmATYk3Wa4P4FVSWbs9rVhfpVxrjlRWXE3i+gVCW7h5D1O/7Afow3uuWgl
L6ZDO0JxNNU6kTBSXRIFhXIoXzLldJ1skmbx8El2Pa2jMnA7U//RSyhkcHuhekGQA7M/ko9Ssfj+
Ooyk+TDTPG55UiTgbfrEONhDftJUoifSZO8LGikpuNZ10SjPkkpaZoG2MMUeFhUyPdMwo9ammp5q
iXl+cqmDRmxDARoW6R2MdnOY4TV0hsbu3Usvw2giOzU6nYP7kDwL/FDoRlNTfGgkMaWx9C4p6pmp
aO40YQcvq64eFLn7TmOTQ5PoP4OhwkKdo9CpUkqmosufZ2E2TmJl6IbgjkKPcKqy9sKU4w67WK52
RELM40Nhp8e6jryq8wkK6flIu44ZdkKghz5hUY6U6RYm6nYy2MBhVdUTfj6ZraKFjig1PsTSIXaI
HC/wTWIU1yqwfD0Z8wQOAjxOE2XezVLHnlrZkFfmktpcL+WNUYd2+x4lRKXQatDJmE5SHGq6Nehr
wwzzVZcR3TtxYlG7zlypdlHRqOYElUj2tqqzZdA3PXbJwPhw7H92ZEIQUv1oFPUOsYFrZ/1miNXx
ZhVp6FUizpiSsnNnUdBfxgxadqPp2okx+eDWS2KiLPnhblDhHmGQtjB9ww2ZtfihlVNtP/QdIBI1
qXUEsqFV3siIN7bNaDI0VOJzoA/BBqOp9tXYzN5tbQo3cVa+VgPa3pF8EcdIhn6T6VO1y3oUCbKZ
fWJ/efZ7NDNhkjdOMTTcyDGbrIqMOBvzctP5afikGkGxsaU4ousWy5fGnAO0LyY2wzi+IxGOV5U2
MN9QFnCSnlD5tFhApWa2rxmDP2ax41lRyxZtuiUXxop1xpHntpN+gu5rNyIgnxx+rACIY4ePcrPE
c6gEoYSafi8XxmyF7M+sip+of2JXJRs8zIdizQtogUORTpuFzP+nJDwqKJRynZlls4x27Qh/WyA/
j9Hg2grdqID5PACtwA2V+JhErAnZePGj4bn3zZMlqn3epNE7a15O56yG/aySg+fP3/FkPTSBf+0X
rytOe9pgVNhEnXQgNsUcXUf0104nVeeoNz5JLXoyOuOQoTdjUvSdNnJLtdU/phKH0N7vUdhLnkG0
oiLnlNsJ9F1FEWelBQE5RHAau1Cj/wp90qxTJDr5MY4ZI1d++hFp4XMTacUGVDmseJz9komZr5Tt
L93ON70cvKUFVJVMwuXNmwDoQzzWBKibo2luRhs95WS0SIsbTPOWXQQrmnFIQoagcpTZ3hJAlXAa
i9ghfJkMQKNGhtu3545AtjwLgm2m1PcaaYEm9z8xuJOAY80bcKQqkubYnJFUWKysG1MlU0wRHLFy
Q2u3pdRP21Gduvh7WKZpItMgT+Vycpyb/COZyqeiUp8ohTNHwi6yDqRAu8iJ/jCrzR0KOJoqQRiW
n2yLEqq4MvdcRSNNTbXF+N7QP+wM8ZojWn34r6HOgTKXhn+p5jlfJG6XqrOu85zs8tr4NKLys2hl
cPoaqDF1Is9m8VdHon6AVxF6+YBifZYiD3+++/eursDp2ipeNxVFMFOe/304jJZY+Tf1MZPcPz7+
9+oKSAmeO0TGv6VNqL+MgaiuKJ0MTWfy9P8cdL9XVzLqY2ZG5sLNo5hbIJT/qq5oRRqGBcHEVBZS
3V+prhRsen8aA1EY/vrUl7bkL/ySubWbcVQNRF2a6UpWcJMiI9lYJscTrRsRmiX5aSj7nRyJq2A1
1bul5dGU3VrthkMdvo9o/jtV3sWCL6CfP/TGKeK8H9WWM9jLyEFx7QpC+xi6HbR0xb4vUv/ZAJBh
SpxeUidQjfdGmtZB/NApnKhDApG6Es1cua04C9QSVnoJSavK5EkIKOQPkfgJK30VcjoBngtg/zlI
vpEc7pVS4JQx96UusdkCcEgACKS0HpoEI/vCjG/QMmEIypnOaAlBwGT7wexCukLSb33qxXygnWTJ
EzKoJzv/srMnVLfrxQ8XI7AJhboRhaAWWZKs+/7V6mUchRxYAsxOfXVT1H2A9KwhjENn0G6GsZdT
ggbYKIyGjGB5OMoSEjSYILWCyqiMnk1W755Tf4vBsK3Sx8EMXUmSzkbo/1QTNHr4yRuluMWtuAgg
ZEUcnPNJ9vQ4PJdywcTDpt1HukRt08ochv0UT/TgDmN6aJfJtvaqIUuWmbn3WeihX8PzjJa3nrGX
VPCPqk2MUNKYyQnEWKwDb4nwEhURhJlcX8v+W9MGJ6lGed0F22qAfOkrePzsjTxOu54+8gSHJA1/
ojPAXZGgc1xbs7mNUXi1BtGTdLcGM0BUnqwnX8EPDcVOo/WKU6eI30dsGBGCRTv6kco/a+K2cIZQ
z1BuSy0NlXwvoe4MSCCJM/LhQwxOBRa9TBxk5EK6QW8QVlzuM+eiORggPVjUg3o0uqHA/VTjLolI
ktVvo4KWzi62wn4JcCVppYqRCCJhnO012U2J9UjFQZmrvUBdHQyfzfwVUkAFeO06swaVYzlxGUAY
Q4YpWz+Q2QHaUB+LUFpR8HqqT/9RtjaB/m3lsavwsL/zgmoK1DC2qS9eZuM/q21YUBc78B/m6tq/
Pf73BZXjqi3rQjWEzBDd4uD5y3FVXR4IPWTxZ/xC/iSenG8G4A5NXVWIS/9ljmP/t6kgA+O5sjqa
YHr/yoJqWWwFf5yr/+mpL3P3XxZUWEh5XSiZelGtWDia7aoVKhd9QN9hDrFniAJJK0UdEvMAvmEQ
9K6Q3qrBPgodh6m1mIxHpG0I1A1pHfqYgOX4tYDlPZiJFzTxJiKdJaWzo4j8xs7/IEguaYfR0+ij
NVV5aArWS3VYd23gihq1De1gKdc3dZc/9ehNrcnEeZG6CrK3SkjPXR+vypFRzIiWPZ1fszJNIUAI
J8pUMN3hq6oENw3EVanbRCaoR6206LTWhdeLkcF04uixdfLV6snsCEXgQPA+cT622vpiSXfhp6t0
YklNq4stM5WK4pudFB5h55sZWWUa916NGloZm32IS3BWR3AjMhlFhN0QZ9cRxEkg9loBGpdpANqM
ZM3ZzayjdbuwlUYnL8ydNlUoYzDB1IgHtFm7dPSl0p5jpfJcNpoTm2AUi3irBJZjIlfUSjwdcXab
ahSXDRMtOosdCm6tTx22uXVpm9ugbx2JcjXntKBWhImXFLOI9n2kR8301k4PJRN82OORcu3HZYJV
0RBNHaAZBBx/xv5E2gOdfbt0CguQXU8ihLgOpUk1F21r2dqZwyIVXcCXnBe7Zi/Z4lg2iBwLG8yM
taq7WxK0LMFfpZi8BqpgYAA9YR9M4L309JEtK93LxCYFHN0LlEJtBF/MfBiCr1q6TsQUtQKxQka3
euIT7jkIkDFRAAwCvNSnxV5d0h+z2rODHzUgfyYiNMuJOM77YxnRP69NFmxpgZr1DdGk5bYMNI/Y
2lMC8BKY06bJ9A8Z5YHGzKZoM1fui6+qnnadLx3QUsLaKt8aXPNoOreaIa1KlCBT1H8lA4zLucOB
ZGwG6UdEPKRP6yNLpS3ufVyrgvnViHGp2ydS5KR+eMhZYbta+rTy5s7y4BgKNojyZHLSrKfwcUYs
VnUYVNv5wR8BW+TVc92+qcB5yt52W/gaYe1gEoRichswTM0ESUowhLocPWWaoXyNbrI/PaZV5SlQ
c/yqPEUW5Y3EGXXWMfnV3dovxqOmomcgo1BL0WFmb7RaTkJ0riSes4CnzJROxyej44It5Jkzbe3a
QlpPunwMjNyrG/0xsFpg9wX+awnUixrgR603GD/d2E+RmH4Zie0WXAQdU8qy037WYcJMs34t0wLn
fEOQ5Q8c8esm0FyVyiwhnh6gY4TbM8uRuY02w570vZiIzlJR7WUQSRUyFYvpQxgT6A0MMSqZd7a9
V1sClHzz0PdoImzgkAk+T2vCjJwT/Wz/MHzyY/DLk9e6VSE21TXJm1pAyDtbopQRPEDUowTRRkZ/
ii+ES7/TNrocXLpG7ALxo9ftc2VpAeIZZhgaY4i5PyyZzHMc3A3Sj6WkOCiLBB1ugaV0LumTBNvS
l9H8kyFPn7YWHJpuBp6UErMLOnRJjMXxrZeY32ovNjDZ8zb1IWwoX3OnRhRMvwDpCjJsGj5ePXIi
DYqlTAHLzw1sBR+2OniqCQ2WpnM8uykLkS3PG79un0RNpsHYELZm7ziUxQvaDWk63luMVUhqZ9ub
tMWYFG06LghJHl5yW7kGAA7qXL3L+lMKAFCYpLZSebDYg/0xJDLf6mHA1rq04iNijWNyqqzhw1KH
S+4DTWH12XW1umVnw09SLiXmEO4tETzCL3slSufZ1ohKr5s3LLvPtZ+5A/qnSm2cvIFIWtL8xNAU
jy9xnRISajznWd8z3wf/SXeLcXb1OLOkDhTAUUVxTFiESAdGVASLowMlHH1Xd3yjYYw/2pS+2VJK
h6Ht5HJLECnrJQ5eULNt9dbU9tHQMfLj5bv7CpSaoLuooXAxJD1p9eRMis6wAeBfYy4+q46E9tnJ
+p0V1iNF5+jprXlKfBRPQ7HLMLGpYB5sFR19gHg/lBQW2oyB4Qz4AARAw0Sj1D7HGqx8SAPG8ud1
GA2HIm1cCP+Lo75zp1ihF2aQEa35wc8mpI1aM88LlX0xA7AJiJ+WctuZinHXWuIYMm/pc2vVh/FV
zcyH3Ixbp2DyHYQkDanJmh6jM1KuStj5AnpzcceQaMBQHL4GNBuLlvZPtZ/Za4MWyhUowXB4zyzs
hWa3rwJ551sfUZru9LAlOTs8AQc76YoJcz9eR8V4rsAchUEOxMvE2nTvBLSjjBi3aTOGzT4Q8ZNv
9ExSyKSSmU8h7nWmmt1EDLuKLlBlfuam9RAXdBfFS5j+0OxdnMWHHKpWjdtsgmsa+M8aN0Bt6l4Z
vsIV9KRJZX2C68+GYxACHPWkurUw5zC3mE3iRcStkN7LMDbNP5sidcVknOSmhqYS4/SzH9tpWkyj
r2mk0TSu9qFV7HO8JElACt7wHsoQBrg0E3nfFp+ZuaRnZqTVs5VxVw5YazKpPdhhg9Qv5LBT7nyT
vitFfa0x8mX9msDqj5ApbZiNmL1MuyJ7/K3LdBhbb1pCDlK1zaefyLPOduAfRWc5PTNoPwA/0Am4
aMP4HmoovGq8oCSFdAZpu/RGEb1CrkJtYQz3IsLgEln7RPH3fh1sSihrHUCAMC+cGcimiu0i9CU+
BKQYS6i0QGsTAaQdIpf+3c42cIi8B7PiM8HlsJPMFdqS4aIv+aALDdvEgdOhtQGPV8b9jTfUC/Ru
n+vpo40jfBWxdshhsBKNcQlkvB+97CQyPiF7hBgBmynRZmeme9/39UGBewmfC+1vu04kHGiCWDMm
x2kOt48BLo1qT62YMzIozk19rUELbBIMjAlenbQ7Dfq4YtsI2BmwBS0+/VWlT06nD55iV0d5AD+c
yC7RuRvZOvVzh2XL32I3ddNiXJfWtJnaZF365T4BcDhow06A/sgIq9TtzikRy2VTsSR4bQq1duN4
4cFE10mJXrUekcTY7efmzUAAPfgJbF2xmggyrtheQS+nU7qJcsImLPSSNLZG67Jw6Wb26lQG37is
u036SEEPv/qttl7tMXwX3KkLJs0a6mPeb0WFcqFkmgkSbOqPkoYxhCjLKCzYG1snT8IHBQiNGgfP
MayBMOMZqM0jzf4VAYTbBOiLxkxinLERzaCSJf0wSZLb0iGgZ/ikWbJjTTBYVOGoJXTgMN30zEcU
7cWYoh0NvnWfhpvcx1uMBh3yoyfggYdMV5OgOI5dthEpM6IRLFgIWXBOLn1Cn4HQswpFRYJF1/+w
FZxRunQw4s+RfUavkn0JWp9capeIe9QrEdG07zIBSl3oyBGOx3bCV6Xv297fJdFDKFfbMVC4wwBt
x80mxitZtdO6f+HmZFAfYbEGfMGNy4TxLawiRyVl0MbPquX6TgVSq9rqbpZNOjj2aejeWvumNs96
MGwD/7ElOA2VqC0zP6busrrLqMh7sdy5Uoh6GK0P1sp9bjxVOgwh+JpGE0CYxqdl1P2P0kIFoCVe
ZYP9SpL4bjT+iwT/tZamz4jzEpWefAjpQUQRiwg+S/DhhYldxtK38DcOaZ5vca5j7DYYUXR6sfWh
TjiRmWlkIMTwZGv9u5mC2eG+2U0tiHUVTRF6HDU+6h1AcXWQFYBwasolUfr/w915LTdurln0ieBC
DrdIzEmUSEo3KEUQRM7h6WfBMz62e6bOlG9Puard3WpKjD++sPfaQCXMbSRNlxprzd3QQPQHtDua
fm6G++E/uWtnW4sUXtQYSVoIH//tGFSnnf61a/9ft/9L106OGZSF2YWCspMx5L+6dvE39sSskC0T
ivDvUWZ/LpnBSXM7UnhAGjLb/3MMKv1GOz9rRbmhYmj/pGefW/y/9uwYAH/v/JkYmPhkoD38Ah+D
ratrIW7QQ9C7ulp7UXAuXFVcd+WtJxcPyR3d4bpHwn7tXskcoDiDVAP6UD4rr8nCWM3KSFY4O+tZ
WhVuea38FuWKfd8p9k09PbbNa3iB64NYr0Kb1zscPfZjRT/PJ3qRbnSWdWRwzZo5dElmuWnKxy0O
1A1Kn0qjNoSbP9SvI8Qktq1pfo0fiT+i2PnprI2Q4pRDNSETND2dWhMKanOp0o1YHaiSV/k2Wsnn
YA4JIVb0kC0tT3eZdsqrYCl8s1Z5U3b9TXgBhe9fAx8y/kl6u2oL1uHP2q5+HZxm/cTYEP135KjH
wiMqY1Vu+QeVq3nFRrhIT81yxo6hX0m3jz3xqsm7CgEAdXc4eHrs9kg/1yjU8u6zoh6x/FR/lpuv
jkstV86RQgrfAPJ0n+0X2hw2HVZlq/RqyFiOwScAo5aJ6nP0Vb0X78FBvrvqbbo71k78hO2PzMbc
JIWTJesxea/ujoQc7NYfLWo1Z0Jc0q6wPgs21ycsSgsk5fHWgG4bolHrnHQ7nXSUZ5GjcFyOjvAW
oCQfD+xF6lue26UbPJeuem7WJUJY8uiXFBYlKWqW5GOUtCYnP3Z1v5DAeT+Nm+CByyn+mOjAiWRw
zIDzePzoRvqnrYmgNoJjd9eAABE1MEiLx14frrn6fX9XTkkp49CHy/Hccuno7Hwlzgqkg3ntTTs9
ABGXl/+5ZxPEZXivEjoVXWLpL/17NKLEMO/vZ9P/cfs/zqZZ/j3vWAzGivMh85eJ4vwl3UD/wtHw
P9TEvzh1FGW+CSNAwr5mbcz/rGhmp47KEWrMN1UQj8v/5HSi6f7b6aSJv9x1/ZfTKQ8VqZzgKOzB
F5gnGOfG5ygDjTNcK6G6N1+6z+yGKDhYKPZyOdo/mRP62c5YSwT15rAOnYAEXpCvC5rE+FrProWS
acV2DHe1l/dufKnzbyU4EHCtT7Oy92PenGqu9fH47L7AGrghhfyqkF2GB8Dj4p8hcVCmsIhca3wQ
WKs6evfyWAg5WFVIui9aYGdM1FTQM6aBhIbBnLTo+s29PmiNa+7zZhMjk4TqqkHOohGCubdpLR+E
fUAdoro5AcHyS14hbmZBTEnebR6d4RJNHDTbGNBowrDNOs+iwPg8IKXGABTsFMHvbupi6je3AlbN
uvh6vMoJsZSL/ClGYjq5aOEdTg5f8wfXsimSkZW2i3gj7pRtt4qX4dKyRf5NsDbXmi++Dys0r0vZ
S74UDoT3kv/goiLGgTI5yZw9zrTFs+IzyHKzLeG1C9GLlppvLvSFcNZuMWPbybE+hc/kOX0vL9pN
8tnLR7UtfEbINp7hRK6E2+h1W4rZFYDC3KTno0V30InaX2UPUmQxD9I0gw3Vi/lS89rdt+BTcCFl
5BUXtPSuhE+GtfEzjWlkuLdZGT6xMGeP595fEyIm0Tus0/SiKpvHtJkaz2rX4Cm4GaMiNQE55PId
QTAyGZLYsBO4fV8HVMoAceILFRpvHk7upvOyYdaqTz2cC1phZOS5V3yaO4xVa0KiyI99V8XVrlIv
Y/9eDWd1XN2Flb5I4fDsNVs79PSsxHm2D8aXTCa5y92Z2LmkXYnaKYjORrBCtyw99wgrYRe14ye+
dOiJ7hRe4JF52Me9qVBR4XrjXqF03DECq12aRxupvYOpwUZa65MMtSLBrlgyDyiodMWFHHq9ZYez
BvocKRPhC979hoQd0XTSLoVgITXPD47f/ikZ0CzXokN2UJCf1WrPzLW6u5mMT5/cT1fnfl+YSve9
R24kkl9kxMXZr0PSEWxpSbG8EM9htBRzB5y0zVch/c8t1Dk+tS/5qd1ZH/2O/IR1c1ZfhnN37I79
nunZRXLbPcbb4gjtYNo2q/SJ90j1TK6kgnybsFF8daEtvms8PnKUNtEGTQMNKWNyPTpXGRLmGmDz
3e22CNKZOYbElKBQQviwztqlRjD4JhcdPtMXhPgZed3EchPXBxzBJNwmK3CTPpnyp07kEovIEpm9
4q7sBUmSGy5/krEHPAdb8VPDoYb6vicQ5wtpfuBjt0I8hH0ft9ys5m87Mir01wlH3B2NB9tKofhA
hI/wPk8PVc0AgKYQPp9EmQ+FEUUS7wBwPjbyf+bTaXsiQpWaYC5r8PLyVWL/2tf8s5EPIhBVR1yx
GUFhdqGoJx8QocnQvDyGp3mulS4Z1m7VeS25CbYEt+4ACbzki+mqfQdnbSdcknRFuyQ1fn+wLni2
7PfSB9PgJMvuaTzP7KMeEc5TwVaEVJwDzUogoCm3u1N0g4iIMLU/BBs6a/6O6Si/TrvuxF8rL+Jz
7mce79Q96ulZILuvTr3uySQZPTQbo7UAUEEoGUbbpV+sWQKbyzmVnGwu9tvk0LKQdh8Il4djJCwe
4jM0TgR4HhNxfje9mcWtwuVD0aSpa70jo37Jz2UvnfKp5F6q82LaZSr60Ilytq1L+Qp9uz/wl9qL
tItv0Tn9JDpgPHPHVVqzzuUHApwJTCwdWISJrsgoQ0GcbtPBJxlxwhryaX2LzyxL5ILVT1kuBWEr
IZm2dH3JcA0ayM+4fpA+cVQO2Fp9SUBOrZwr+TsEU15pvHnK1QjrJlmEXDtmkKutGgd+MAUfT3ex
Hs9ite4VLyVcgXApnunfsx378/zIBr9hdCn6yot1iW88ZWO6FXWPNa5iedJuWJhLpNo82Vjz5sfK
PSZ2KFkwW2We7pjL6Y3HEZYrvqe5FJJVN+7Sz+mNpyvUl9OO+AneBMyJUXeTm9ad0RvjD4p9tkgo
kBEh8NoAXc90lx+oWXhHWYxh8HOxGgSb+Ea6CT+Jf6q9aMSHOOKG+9Y9FUTDrXmNXQkXkh0yJd9I
O56A+DYkHifpW3+I2xVvMeObH82bot2qncMr0mIEnF+t9otxDYapku3h+/RWZOuo2SkWASKOGLlI
0tFRg8btz+aGfAhh8Z9bIM4yYbbNuPVkcAv0cv9P86pQQf595fy/bv9HgYhC2sJ2TWyQZFLZwWP4
s3mVfsMyCEAQbOEskeZLfzSvIh3qvKM2YAhK/32H/tTwyCKec0ud4YO/u7z/gUIa1+MvBeKvD31u
b/+ycs6Gx1CqY6QdDLqQKYCxEtCLKDmwpHFWTXxng7FknOjfi8br0bwNY7aoBmMnyvenLNPXcQLb
vok9q2M7LGCra+ulBY8PEO76IYWbmYc/md2TCiV1/G5IgLEw5VqQ6Aj29kMG+aD2Cq8adA50ZSMP
wkIo3iCFodClNY4zoGfUR4wU2eivZG1YKaRhMw0djRYCRfX9yIIX+DWu3vFBrJrFPbX2Q6UAeZh5
hcZCnhA0BuKjcCpV3QNvxWJH6I2Omk9By5bopFlTO6bJwOXJeu/NyiaeAM1LenngDtHKccmJHz/I
r54NfIMDTCneqmp7EqHjjKLw08t8v76Hn8T24VKPLFEC4Zql6KKIF6pDNMBFbKX7oCTu4hE+39lu
5YaWHLuZoqFobFgrNULxkzAArfVp9SCFJCeI3O+iblVAjVFCYp8AQnV39ajrERmZWNAardo8BMMV
H4EtyYQ5jG5XSId6SkFaaUT7hUa/EMPqe9BbwiCoWQpNJfsi31XiT0GdFw7ofKetQQ5BU1u3fGSh
q7Xh0135bgrRtsBdaYnqhVBhJZ2AmZiZfn1fxUHHdPFOrsVc830bZuanUeyAU170bWxnQ8Liam5l
35qQifAQF2QFPQFGJNRzWOlKaqP9dTu1/1ClZKno1VJN0k0TcqpRXMrx1kIWM7ErhEiCXwshzoMl
paWdUv1VuddOfT9BYmK4mzt9x3rCyteFkLDpEF2LYS6Ko2U05TuZDb4VdKdGbTdSF+5DAgcwyiIy
QKFcotkUWFho0fScKTJN/cw6o7Ich3xpNjDtWkzvFRmLA3npXHrvEJhUnO2l6URcYvP3uBq9Vvx4
cA8UnSV/GK9nru9An88Zg3y83pkqa6H4RWxx1jMW71rRNyjRxHLA4/psJNeQcORBoLfg6hcIdBl9
epQf78ac3NIpGL1M1nq4qgTV/s8+nC0JZsWcfg0akxPs3wgsdVFh9Pjr4fzL7f91OM/pBUwBFQzc
6u/ynT8PZ/k32YC7w1ewxFiz9vLPwxlQj2iw+mSMOM88/+zeLTgb3MKw8HyLpCIo/6R7l/RZQPkr
feevd53Lzl8P5xwhfKlFZUDVihQHOs6jqA899uGsVT2hlj9qFb1IpGOBVquyuMU6S4sUaH3Hxxma
vqsp9VdWDCQNjWymAmqLKj4HpuINUBdKNopQOl0j9dV2XFjGfVUaOLWlgnTPREKKDeM0kJRPiZws
s1F889H6efzYJsjwLZR60b1nVX43j92QHh99cK2yL3NY4nJ5Klvk/m1xzPNi1ZfiFpjhSSpgKwvj
W9RuxByjYqYtpcJECe4p0gotOHGl1YKQOiyy7HEUFpb3SnfVDlRQjNqhUe1HoG3aIV5OnBW5VixQ
SnpcWp3yMc8irmJQPwdWid4d26Ry9yVTcKp8VTciGDBlm07EB8TKQqhIY5tWgRYTAwEHLyyWAusJ
TR/5NBYsvFIJgmfkibPxzxSei2bcqDl6J9DpbWLtuz48sQ9thdxVhGM1fJglz0WcOsajOmdK7Sna
XJp+lLQ1QyH4qsLqJgmdR02vVDXdJlRAtMMp6dO1AAfCHPYRGvcEYU9rdfDWstMUMKHgvh+18JBb
7+VIYhgpCDiOP7MHbXbNsiV9z6D1wXFfNj18fCl5H/sOv15fWf1SKFNxdVczLOYd+VdcRzTSDDYa
z3LUMNgNWgC7OAogZggadmOQYQln6pDmvqoOIPK77xA9hRwYL//BJw8R4SI7B44UGbDO/zM3BLrD
SfC3k+d/3/5fJw87CEo8tNsQIHRjTmv5105DIk5cMqkL54iUGRH9x8mjWGCByCeHcS2SyTcfL/+a
G1q/KRBVpVn3bcnaPwRLs0Php/z96Pnlvs+Dxb/UhahV26YyE5mkxnX1Oa8Jlj1GX/Kr1somOQv5
qvCHVXviWlZ+h6VNpF6MmLtkDYt7xFOZMUxuRdl4DBbBWvUiL1rHgGx1pziAvTM2w1n2ek/3zKf7
4r4C4GMcwgvaD6hYKrvCd3WH1XtHJh3vzNWsiL670dNgveCzCJ/g0xy7FTtgsqwWWEDwbtEKLjGd
tt/5rmRMpzBYYzK2wlX+gbCqqRblm/gi3W35uzoU53qHFVsjd8UZSXg7Tfr7PEcZtsWq2uonzHVz
rNg81IquyhcUhpBy6Fl/iqG0UDyAEPw2jhKuc8DFCCqmiBEpyHcxICqEjD27/RBeA/SJ3+21vc6Z
2JnD6sdY1Zt6o61IHtyXw3YYfJg/2LdQZ9rGxOqANWUxyR+j6WcoWIzmVbqTz0m22rCVSTtqqLTR
LDKaQISNrZUIr7cALfrj07yUyYrcKkHZjl7w+3HgWjf1nRw26ZOhLa+fma0z6UxCRDXOIOjtfdjn
ykLEZ097PKUkK6KLWXxU03mKniTtKzJuNflpRKoHBgsFhsBGtyiTL+TfzJQRBz0xGlK/2aHa6YmJ
WiLtla1A4qZbfwNifnSMF7+jiZRBO2yfJgvlN0Nb36iXhBGUlGI5szMmge6YHMd0j1yAWHuU7uG3
/qojOn3DaSa+Vh/lW/9dXKMXwNsB5eyDxZmnNeRZ+mnKjBKm2ow5IRfcfMkoGXfyXtzLb1AqeHpx
O7EXIb2eQZZ0GK19/l7xEiNumMNinpOj/M44d5lAxHSjNTnMMAMcsdw2sgPyNjJmf//0XBzTp052
hQNY7VrHwGCPpmuuC/hnoJ3uz+meurVYwagdbmO+57r5I3M5IWNDIG6tsvmDebLO+U/9YxBbkbri
Wl6Q7zw+BaKXG3bNBI6Gxy4+RegOq8EvLxAOeD/vg2kJdEC2iy/Dn9C/LOt98lxEdvfJY0954Ddi
uaPBhY+NKD4xVxJXG3T8ozf+kFvxXGYuQUaXbDX54zoxVtNBPGkHxuLW96xMUIncOveMOLBVuanP
sm1535lIA0uZtfpCCatPTblEcvxOz5cDvqzNETEAGYrRuibS53uk35M2hYmqjrnluO6/2wGDn4Nv
6vcZK65Ad+ze25fqwDYAVgPxRgE5MDGC1qO1j3aGQ9c4wWMYjyKTvKv+2ix7km9hjts1cKPOs4zs
M8nbiwjDtV+EzED26tF4Mo+cNsHxfp4/eZ4F0cLYBSTSW4uASAm8FvtyCxwhXDXraLGoNoiOBxym
IIxt5oXiStnL4E6+psWwDmhR1sYuXHF1xpBbv0oL4ijAJZAI+Ir3oLumL2a4loTNsOSPZK6hgLLR
jlzrE3GdhW9cA4xuAh2ljfsdwXCCnnhYiMF3LG2Qho6HvtiRTy69wa9W61d01sw6S+M9Dr2wcRlA
qrOMxsfwyXQP1mgH24uwVNYER126WOIrLG5SyDM+H566TJbCAo8FLwOghNXwVmmp36B54kQItipN
aIlUWwehRUTI/Q0lmij6JYIstF62VpAN7IhIPO9uw8/9Gg81OrhyRUNG3fWIfHNYR63b9wSFowTE
ZGG3n7SSo7GICabkuDOc8Saf5zHkW80SQ/OM0/zy4+kpHPmrH9ZQJHpiul+snVH5/S0CqPUhvN/3
/LyBtwsIAIz9I93rmkeefx4Z4u7u1YJnT3mSj6jsn8ryXH+UV7Kz2pmL3PjFeISt9kP4+AeY/QQf
9i4VT0YJLRGlI7EpnvWFZo1UAE4vfYkiJId7rC8F5bOQXJYP8JSRkec/8QVZVfTBEgmVqupaw7qD
Yy95iFeC7xZZLbKURbbloyXuUbZLZ4Rbx/ZNJhqJy8TomjDDeDafhuc5US/Zqx4ikC8OBfZbzPi1
g/7G509wISwvhY0ZU5bxsWbXUSm2DjcGGShi3Jkh5OZezZ79LUuQALEBcyOkQ9GVB0RIEaxWkohc
kstxz9I9C3a55KKgrCen8+rVfSlvZZei+szKxs8zW78yTYfuen8TP7DEPArpAs1OOHAJJKNh3CRb
8QcNXctWqF1Xtzhh9vKOdN7X948FhLm1bHd7M7JLXDFyghHAI6q9du/3XfPOdh3s/jYtDqlIPiHx
igeSgu8oBUigX0vv2kW7xF9icWjUV2uH6i2GWrJS20VuLge4gKmrXRh3lsTS72FQYQq4CTtL2CKU
dY21cqlX+LnNu6s4iLq9cYmAcLyKHDO2eGObH6KhZ5xyVg+g7k8T/2UIBuJ+zTvzfpWeiIS96oxv
P8zn8VV64q/26vN4REq0m06DOO/tSxQKxY92EnYIxw7yLTwm+2Rv0Mgf70/B4YHUFwgHuD8DoyeL
KYcf7BqLJlsEwzntbMy5K+Ok8qGh9ODugDGJntXb/QmlgfKTPxtr0R88jiyvBtLX+tGKn/Vm7dIt
TkwfYTAbjmyDcsiFd7OY1tIaGod86354jMMPvx9+9E/YHDxa/fNOzvG23uar8DhLJe77eDWt59vE
qzv+5ffsIn8G5/mhzF/UPzn0wNnN/4zILvybODtcYHY1sabgsi7j7b5PV8oa7dl2RoMgTWh+/vs5
bW/stNBAGAhFmWiwlSING0q1LR+kBQBi9iC1X/GYGh4ZWWK+sTbW9Qo2yzbbR8d6Gx5piDIipVkm
kttoS+DBIzt8BhJ4Q3mq4QwYnf4WnIe1eqhvMSbUwjEI2vw03uqbtTPP/S3h4UAWp8Q5ZO/hsaBi
gTOiAd3bzz9s8vCX+wq/Zh47IhdZjBf78bl60SdaLFveNLvybF6rt/qgb8yNucw85ibjcZ52iVBr
BKTOvvDSrbUFjzsAuMJo5wdtLMdSRMJAO18sjnoDAiiZuSZI5Ho/qkjXtJOf+QkLn8F8H+TnzLAb
XgPRn7wWhR60EmUxPLWvHKCf46fO22rw3pHKO5R9nNOd27D21u0ZBdOVdvPCqXQZTPTWtvRSkKBk
R67myLNqpUvxiH3Gjye8xz3Z2O70RZDHCD3pq1wygJzOFwpIv12SRdavC1di0+sQln1MN6UnQga0
lRv5vronraSzsKwosfyBWS6rzh9k7ITPkkd4SZ+DT9SjlXG746dcM6SNM2n32Cf6jHbhYymMtqMI
HtcWAUXsIqLc4W3bbg3jJvsGnwVhnckLeAlK+6TSb/Y2elEDF13mVI8FswlyvvUUZ54dnvsrngOW
9FyCUn79ULkUXYVX4TU+xOfmG1PhNeNC/F2VMHNtPNT888eb/NG9DC/BdWChpbtLJXSq0/CSndSP
JHb5VrzesH4bNJMv6iZ7q3bzf+I120UH69hfTYOyu7+OH9H5cUpO8iZZsy3cCavMAd3vAT/7D+5k
0cFhJFZQqogmyjfazX8zQwMD/YsChpHWr7f/o5MFSIsozpQ0NH8sE8y/mJRnVq1MM0oHrcrW71/6
UwEjM1zjr0wVjsDvupk/FDDqb2h1oGjL+HBkRcS//A8WHOxYfm1k/3bXgXL+vZGF8jHURdxl+5JP
xvbBGBbSCWppTqP8LYdmouW7eh0js1K2Irlh40reaYE/y+agD/I78Q2HSGmc+W0+LpHIcUX+7yt6
5ZfervM7lzemg8TDad/yZCFlcDGogu28cw2Uc4ktCA7Wr/aNtqISiUHCBAN9EDwec+7eYWthHxCB
28EFvJ3fVk6BItkCNcJUeo24RHaspfDEznwOC3gnoNeB1DY+dpN8DO++FfF5lpDAsj2A7Si/i/o6
tUAGTq5wrAnU/ZhjOqjdP4gR0QMHXGgTAa6rNwJqGj6w5dVCcWxTN5jJDd6hSBIiHhP6WDfeS/4b
D87r9zR7adLRWz618sHYWksQMPEmXiuuhpgAbkuHMqa2u2O6jJe6ww3scCk7b8UqfALD6DxWOBkT
EgM+VQC81BQDhluqsDLf87lt2Dn8APMtEeSJZbCNW/IqaqioIkRFHkwibTVkOuWmxPHNcZNxcgzU
RIOnCJIPYMWWkieMf+7dfBciIopM86RIV0uWVw3lRXOvVr241mIZDUq1jDYgMHjme50+iyuyuQC6
+BB1W+1Ft8tPodxRp/LqFQwy0qNQANegDiYkB8H+YHcdBohKuarsoXTy9WJa+S/6ECGIHMTBwWv4
PQSAwO3eokNeNRuahyVzkkZwOsYbX2a/TrvTNzuN3lGZ/ivjR3C/1PjbeHVENtys4p/V1Yi/Y8M2
4V54w+jeP+4fSJuzDe0FaD16JCe9oWEIAt8w9mQ7jQcED9aAShAvl12x9yc7BaoeIS+2GC3yaAOc
Td/qz4K8UopFjOJoWy1Nfi0JNId9t0UnftG8+nXqXICDqhtu+Z5vFP9cLsHm4RKVDKeY+7X7j/HC
gQ/Jy0aUwf3h9jQL8pf8xQoluT6uQm3zMO7k6/IU8HYGAfmBdoftDVcqIuu/xB7hKc2+3NvVR0HM
8wNAX/NhsNdhG4aNPHcYPdDkNWTVU6qC0ptcMSS0y9dMv8iX4mOjdgB8nJkDD6KJzBEgOOHE56h9
7plGNfJWXeW9xPX3QygUJtrEvDsEmzO/2Q6nx4OavAcIeaeIMZsr4U+g5h1C+TyD+KC7js+JB0OQ
+08RuN0VOQwzimZJArUPYtKBmOrIL90hc2cVGMllrk+uovdwKWDsxC8X0+aZ/m4dvnVXbGDpd7oL
ipciOYWhM32Uu8RP1/lart6ZgoTYK8/t26At20X/Nr70yIASHzUZczRGWW5z4GzhDfbB8SJ8qBwW
4EYfP6mH3Ml6APxbG5tEBgDPAJvJQK95M4Ox+1EWmvdtMQvr3wUZyJItQAbEa1k5MkfJ4JK8Epub
kMByUM13bCQeY6fs1Z+p8fR5b71vpIvqwhqqv0mLaGu9UGAKMZ73YzD6pFWYIjGSI6aOdWQeLOso
9IdqXAYVxFnsRaj9lw9mE0GwzCSvK7zysQi7BVGGGpa2rhyZVZ9KjV3CeeT1F5Mn2kow39lCvpXT
3qxv8JWjZ71aeQ/BMxbpiv+1+WtWfFV3aMribqxMhwq4QaTSya85fh99MweE44bqE59SfvgpUfx+
TmAFmcXYROEuIcmEh/4j4wy+JvG+ZhRkda8hC8w7+rVoxf8oxvmu1qmAWRg9V/zaJTg8bfPTJCs5
AE2OwaLgpG7HM/MGQVrkK767sdAW4ZE2Io2YvqC4VEbPOg0/WQuJnD/yPamYKdcRduipo17NY7oQ
vAEeNtcWxjomHEoQ1OYqj5etN/lUMcvmBcvLOj+U5+HFvLIY4UhMIUi/NKf2CBDvOaIRIsLjOL0D
tFIuheXU5AC9tyud+tbXFvDIaG7Uz0JeF9niXvuPZVSq6zD7YFo7LR8gRlme3gqew4ZjNzAXNCg/
WRHSbzbisqIVIEhk8oVFjgKAVkC39yKMjsglCnTqnupVuwL5asP9DPkofXJQQ1OUjdYV3zp4Hwhr
Dv30Kr5Jq+nMrMvgQIH2gSJR8csrDcuu8tP4Z975nlui+s4beXffImOeQbII8gS/cLmMgSfWX9je
ghEGiIXKa4O5aHEHN36C88tFkkuD/mIRnMw/4Y408Ij1ZX8yX/hDf+JHKs9S9szfAaXV+dTiCfQw
jPEt+Q236lEJcT1p4PaOCPoceL7T1yX3+hNjjJP+Mp3NPgYWmSd05fh0qQ6yT84QoJG6W/nDkf/p
5abi7hIpvmzXwlJe9GvCQf1ky1x7G+yy7U1cu/gNnRlM74f7aA93nkEOS3ZiZXzEqFhxiV0YH4IP
ubdTzvH4ae5Lhu/tphwulrA05cArE4p6roCLEdZmgCwo8/LWZiMHOo0YN8KemXOjiDoIIdBXRqSO
Mdhowur8hGppRlKi10KfJu2S0eUvy/wENJGb3pEnQrwwphPfoXG60/SG6im+/edWznNtirFjTrJX
oULM25h/VzmDAfr7Duj/uP2/Kmf9N52IFF3RIPVIv3Ml/tgBSfpvlsLeSdFAT8xLoD93QPJvhsk2
CuC4ZCEnkvl5f1TOMoJzi/uqUI3P2qB/VDmjUfqlcv71rs/b6b+sgESzGfomy+RdMic+PeBbYVRX
kHiLZnxVRESa4peCeiYIUXvgzfEqcdOH/Vl+4EnXkpMaSUwRC49izQ3LgJA5DdqfukqxrFhB66RN
sZrKYlkHBoduSJncbIzxS8ZdVhcMVmMgD+K0vIuMVJp0fe8vuXWw2hFx6ODLM/Qialb944Mge6+T
Q18vyMUFf92hrE1wc4MMdO4lKtuueVe10hsej2U2cYIgHFcjzR+ZpA8NNn3C4qLMn0JcNrPMlDPd
2PcAzYqKQ8NQ3h6puBwb6DR6Ui0SPHzQ0Da5xhBWMhENopF+1JrTmII39aItUdLFooFcCb/OyFRV
r+8v6WydHPRmUzNDbcEVhkW7gOrnok2gqaaOElEu5+k6Le/rB8ANC0dHUVIY5HXHwo20TL8LiTdE
XLT8nRjJBXBsrkbbM3EOVjkxmdhL7XIYGG8jRSMu5uFlD0VbZrplN8aHVUB7K1roMlSmoEIhpZ6Q
z++xNDGT6LpLPLDj0eLS1SDbAuFYzWQNAAl23c3ci8hrmSpHKfMC2oNKAbe9Nol0ayg1AWDuB5wm
DfQFEVylMC/tuomzJyJCys9h/vB2ttPqw2wHL4dePMgoGNEXGZW6kkLoUSpVujow/eudQn88h3eq
FaM194LRkGzdr8SO3ZBZB7vETC9Wmb62KP3DsHLyYB8bpQ09wAUcvg3CH5BqXtNcW/oHJHY/hgVj
b1SHjZGR5CzChbqbTFudIBKWpK8z8/sSAoy9zP6sSEk98pZI5ep5G6VPgzluWPBbPCuiRsBlzMv9
QGnZKJuCBmtUhW3QN/4gvuM0c2Li1AYpehcDqbVzo5dYmyE3vcuyXbb0hPcWpp82Tqh+kIMto0Z/
hc2yyNJVj39VCgOY4xk7LaTo5k8dJZuqR9AfUTB9hPyDQBTtkBw6g+RUzhMHBZvTlt8NciZVojoa
nuN28Pv8KWwUxAq8NOlJzmg8RYwSkBw01W0bacc6wKDM7muBV/Puq3SqpoFYApBFgTNSqkGaF899
3lMMTp6aqE+h1J7brtsmlraZHuJ5ZjpFWe7X2rSA33S05o4NmXIXqealrXZ50Z61KrpEDNx6tfPr
LD4mwDMjE9L0oC/akmdgetQbSc93iUY/bFmXIOyf5ejJzGU/yHFgaoQMWjm6wNZv9PyjAGSVqqZX
ka/UDxTF3avEYF8pudpaDLDkehVaH5NJnyoI2g6GTiPJbj5+tsToZmK0SbCWGxXzo74/Z1q8FtMM
EOa2ZiWsGNeqhfkcXoj+xpeKwc14fozaRlZ0LqwP/y43NsJER4o6zM2YRICyMcwvjxl8qoH1A6IU
ZomEnMIvVuiHqgnTCK6KvBefuswiDeBOyCVNVpwuH3W0JHUOsWEp7aYaBXusNUALi5YUATwqU3Pu
BGuVlqL/ePQ0dByPlQafQE5eQPl9K735EUdW5QB5W+uRRDpzwivclt2z0dQsytJ9q5E3WRGUPmL0
mLrHWs9vUYXhJxHS10T0MKujhGFOURAN9yiPVZksHoTa4bsIec57mtUH8M5RNn2dLdR9pOMUaDwV
X2Y28ehgjYGT1Y0OAO5h1AI3kiewm1Ai9GjdNIdKQ72OOjBivsCPZ5+HMTydHBArvN7TskfRGatM
Q7R9b3yKMM6E/KXj3DdYlCeIW7p7hYRRXUYD4ct8yP9z6w9GarpoMFxjfGegSEOH8W/qD3h/v9Qf
/8ft/6g/ZJnAKN3UdQxns86E6/sf9Qdfkoif0lQ8c7JEBt2/6g9oWHwFkjTDuV/wgshTwGfhaft9
bAdl8B85a/muv9Qfv9z1Xyd3ldroFgAbrvnGYzmQYisHXMHiXWUoVMZ83DcZToHIUBa9KfsKyUB1
9aX8TpHQXa27aP0R7DPgoux5FIxjmH0qanBsSdT9L+7Oq7mRa7vCf8V131vuHFy2H4BGIwNEIAny
pYuxc8796/312DPijG7pWq+q0kgagiCR+pyz917rW5MwM/LwyQQCEmI4rD2ZpBoTSKExnDp7cbVm
UREvFYnQG3yTgX99LyDwGsyLoO5cAyAT3TtEp8ymjHrTpumLktBW6YddXZvgAaD1iJi+Bv9WEdmm
C6VeMpVQi6fOv3UxRUddQahql0oPxWt8cqX2lHJuoJJzAyYPXr62ohFcAOPNVCtvksdg935igXm1
ywQXWJHabSUAJ1F6reN80xVsvPExxi3ve+Njr3Its0RhdiKT3bULhUsLWNiQ+HT9YNEV/omj1Y4F
lv4hgmvKga45xK63Vw331UrdQ0nOKWVIy8LOZG6Ch1B6lh6uVoWvKbzuiPVK5GRJsBeJ4/TTyGnG
d80tFiZDwLDZdkrwmAshWh5x2GU6qZ1tSoNAuVbdQKEXPbY5UKxGCs5ZoByNcuFFZHaZNqci9xSP
FGVtRUvrb3zpG7gK4IJjfAfxCWH0Ty99TRU5wP8sP/vD/b9c+obEFadMaUaTBf7rlW8SaESEEmpb
bvtSedDNnyLrDI2evcw3fXGtchNzBQvtGZmUKGLVv9Kzl7A6/Hrp//TU9emZfS09kqzxeqvQ1KM3
3Ogg9u9R5tqasK9Ie2s8i0GiZReL7CM4mRlir3rtA0ZZUDA7n8Ru0X+mQO5mq5OCOzI7OABggpU3
2Mk5vBOMVcQgtyoeRn+Rt8vGQhpAzU3UOxOA5Ay5Or0iKKtoEdM5aLv+MmnGkTEhARUwchmX0Jo6
GIQqSRdqfhW5e7YP0JOJnXBCnTvr6nFtkQnZmYltwIX0YUga8+ai57bZcRjZqKsG36pPdMxceRtw
0or7RMf1sxiWfAk8hn+uwUVGVcBxgM5EIXzoXur0DdO9kJOyxS5M1BnwN3dc6jrBFZy5Z0jTzeyg
D4seyYWw125yZ1tvIo3Z1j1qb8IxFzaTzvUNwGZKSy9cczqwEKUtmDVCY98MDO9JcIpteTlZ9ca9
vwY74M9sff8w4FCa/BUg+qb841sIRw/cEHFBcbrVBINOwh2k0FzChETfT7Y9LnyXOvA1pW/ICAO/
AJold+EN4NQWTTkrbwQcVwyJyTTmUV3GfA+aS39G0xUrHOxs3JgDHTZqOntAlSHZ23BXvhWL1Nor
F6O9WMmxU2+x9KD0Bw3vogdLi4P+TZYGm9NL7QQD79NHJhA56iCaZo4gmag45jSh4MuLh9xG4Odl
drbS+CPVy7bZo/Wzrj38I3Rvi5Izz7xz54RA0Zw2dqi3RNy7c8t2FxXZue9taHM2sq4QC8SZuWAi
MSmgQrtb1OjMGMncFQcPq2VBqzc5Jc/VvbJln0o+eYZCtzAROlhPhAIQtwvVXMEFTeOWX7qvVt6j
ykeJV46nNT5kwSqX58KjoPGWBIUD9EfLbcwz2L9WqXaPdBlDK+BUXF1LPIUFX24v8VuyTO1kkdKY
rpbFUoK0MEtltNO2oS2x/6K3NIQtqYAk/gyL6qNGwVI9U4Kqxb3LGYwsQJJdCBKnrf1M0vh23IbO
sA9vkFYX1rY7Q0yYeYuKNOZZwF874oSwlfZkGG81a1XS+c8u5oOFQcWenKQv9ESvvPYFXksUMeUn
t/D97oNi92etood40xbtbGk5NL1FBkz6y3h1H2Dj86PGa4x7+KpTuc3DlMP4gn9zBkUbt578rNI1
2CIJZZAAf11ZcknnTzS8oxV3d007WiWLYmMxQpNmjzvaEj4jf22Pt1xcipEDv6FyNKx+kxSrmdrR
sx7NtvcoYlynfILZBYvN1sQT8Ixoy/CDOYmydyseOcoxcX1nWWi2YHTN76DRt4gHCTcYbAT6fBWa
xJIxCvIzfq1cTJCJt+rmRs7AvOeGWqP81OgR0gDGc6w52HLX/MfgrUvsSsNXSxLsHIpYJd9FXPvb
bO9TT6ISWXinSRuSRM/ZTrxR6hfmmqZ416AVofNLM48mdD8lzRBXuSBtSHr0HXedvnIMwuLEBU/Q
85sIp6y4Te5d9VVSbnQCUxYnVD53AiIh3L1vcuEw1VsSnTM5WVNn8A6IMQg5exIeeLrGffU0UTFw
0p6JyUJj1/LpeaqeSGq36AMc8SvRwp/jr2oW+opXRMTWQovROnnXcMvqbeAop7GyMna0W49oDB0L
fRTrUCujnonmd+pdvU2BSbJad8FyJx3E44B2je4/MhyGdazjCGMNsAUrkE/iE5grxmJBNy/PnU1M
PF3uBSOLwr/nrfYftHA10tBBeVKuDGlDlaktAK4Le/1o7MNPDzYxyV7CB6FgayYXCETePlz7Os7W
GOSZ9kZsN6wE22DVMqljbsKnrpqTLbxVvQd9UvsQOGE5tJCEY7SKtq4Ho3reHumf9e/qPRcSH14m
ld6xeMveoOSvvQ91La/RNdX6lVcHQR+v0Og/5tbWql6CurH5yfgv1oKpLjuijIiuUxMWKKyiD34m
2FKCNWNybGf5HBNu0ZNddDZflIAlE4ophma8ePouFq/Tm0Bs2bp6aty3vkXlgx96XkvRRieAFJ8T
pEt+OS8AD4f/4aPs8wnajjiwkhXwUupohBvDEvbDCjQjTPxiK89JHKzn9KhgoirWQ6uonH3Ra3UE
llR3nrAWfdHmgjHGe7EO+OWMMVXmtzVGert6wkCffLCfWzgmSDvT2NDDPUYLq5ksgcWhezPEU+O0
2ray2JDvZaKszGPJ9RTsGvPYgK0FWxUmS1HmIS0irlszOfYn2YTAw5fkS6KvROHkxx+QVpH7z1HZ
2wka31qu6EDhI6HK9nntNBFL47Kocamx4UabEEseAmNrMxRwCPpjwrm0dBd9sBaMS6ecBZRDcrHS
0eAUTi3iGOOqW3tooNBIvssSum2DNg9YSbsILpY507apgzb0I/uQtgjqd+ZGnPsoGZOQUOycNAmy
BpNpJpGdrxbk7MxloWVgjq4yohW5afpH079Hq4WoqmqWu7Tg8zE36Q8x9kIJ2T2W+lx4ivfCOxO6
5JHN5FkUCUWkZZJ7KyGfnTwnsPNnqZ+cxT7Yivh+zJZDgB3YfTRyZzrd3+cfqX5nEabLfDZfmMZJ
VI/MzcRXejwXChUszbw3ZMoxtaMCmytzj5mBPEVrMd9pn7SrOyO8ilYvFHWW55qDU3NfyXbzzhKj
loQf0nwhACEQF1Hk09l6dIUnyHBN55iv7b4y9jKInzL8QJq6wsXDo71R6aD3LtYMLTrQYwt6DQJx
JhuGY8lVIyZihX8dJ3wIsa8iKapgWvTwTfDMyMS7TZ4mZPZgx9jKy6XP3BtwyLAjFhxgQwSl9ynh
wEGc1XiKWTqSXbnpw31fv0OWZ/SDDYq9t33WUJDlvSPCLFkwy4o+yUbMOHlkWLUA981IrggapvCg
7PZzXivwcEUlrKIa/6n2qUSPTbgrwnuv3wrEUZBIlmh7o5Zx6SSzvHqh22h8k1iZ+RIVQxasc5cY
jEWJJBrwyL07wcgXirppjKOlztAGty1TVocAs/hJBQGCvJU6OcntwLE4WvR0cXifl63/SIKWStKd
OVMe2HdAD5kozGdk1bJfwTWk8bLHxbDfqof45p5Hzda3zIpwjx91xOrpGlwyvoc8h1uCn5btuLxo
PLEL3EFAM4P/qhUHHXIf+hEf8up8fGD1mPExath0lUsWnTI4uuoSW25Y04s6oqzQmr3Ph0HXQIU4
/BtC0uieXYUzK46DW27iV1gBT2AqCWOrH/eq95KhFGgmnfSKmrx2hkxd1lwnyjWzttNY8e9bOeIZ
pxJjoiOJOvqrf1E5ytoEIv9aOf6T+3+vHJlMmSqlIYMrPJlMrn4vHQEeiZgeUXXxKyfD5o+mEVQj
E6CRTviERA459qR//BhaKb/R3VKwOimyLOvTD/wLcq9v46+ffEs/P/Rv2WJfK8dBiJQsM3z4XshB
0vIi+ifF3Y/jbWRSxS37PhjuZBSyKpOHWiZfwhMWssVhx/R7Pr8Ek6tvA6dXqC0VgaboweB2U4p1
e0nYSCFq6zGtEXcpk/VRWUhYx0mgK6SUgX6fb0w/fY70fC00HBhToQNUnXYrK6ZotfrklDU5jOYE
biNR35W3KGTtVucDf7RdpyLXSgJs6IwuVCfQQjzyiuQt0zwD9MBgBwcyEltGBG28lbyQEyC00qx0
nzWPqyamKPVHLpyMM7nGbKXpNkCmlgNhClXXDRQxo7oMREQWul4BNpRhCfckv6SoudWyPjZjCsWd
9Cvkw6O3tfT8ZBLM3WvlvAiGYV7r5kqs+mclhSpRS3ybbuzUzrdl/ImCKzC+QHBq+mRK6mRjpK2w
yZX+oXWrnawwytKVGpWd/EDK2cUYWtjSMqGBpAeJKn6oTpjnoncIJZ5W/YwrHDDdcWiwXBiJZi09
14MVTR6SENp1BtBWJuK3hwCSBwKD6yA8J9BsTKZzbj6cFDLRBHDEf+fOsUlWNWAy/sFPaP2LzjGu
wV+hFn+8//dFgPQZKGnTfBoP4rdr8EfjWPpNM8jhVuhEWxr4it/XAB2HoqGqk5tSV/+XhPF9cK1P
OTcy1kVTV42/mkuja/ySn9YAWtBfn7nxi+TTjNqs9PouOPbKuGo0HUVN+sQ4zoJGO24SP7hjNL1S
zCctMtayADDJCIpLxhEjSVBSS43/5OnxfooCo3P6pkBLa9t8Ro8BaTiCqNE8N/JzIWoLuQtgQiUL
2aOAz2gqZ7iPdAGSbWZ3QX92R/99jNZKSC+5uK+r92wE7tNRAIeHUrJgWDEKLVd+HDowW+c+Xpr6
VEmnJiXlxqSxFfdbjzCpMSBJnmFrriizeDQvg8ZRS8BBpQ1LvfWc3m9Paunum0TbFpKEcYGUa0bG
SUcrAbJUyITZl88tbeKSpg/hG5Ad4Cw45KXM5dQFng4ZTUTeEy8MHH3CgL+kNOwGcak5YIWjmEpx
4fUkzpfdc1x3jLWGuzgpDmKQjgSieXe+8GpE5i5CSxYMK4v2dyyVR4HuhkKj3Cu9NWkGdNizHYSK
HXNdwl9wilSuehdouP+gMRN+8q4Lw7aSxBNDi6NVCrYe4Y0Jyttg8BObDmxzpj8yJ7VNTv6pda+U
d7oWHlsh2gqBwjrRRejjzJPAJNkSvPc6zYQ1bNZ1TNrbTO4aTvumN5fyXCf1guXdD7xjXJMCBlB8
RuQAeHrtpBsEUA/mh+bRZlfnhZlvyyBzoh7dv1oVs7AbzflYmSWvo/QyTsBx2Y22fik4nlzZXgC0
e1AP+lhuFQaHZkRl0Qz7sqzOPXKljilpYfgrl2oQF/c5JqAtKVzMqOI11MLKLkLhSgQFfbHEPDSC
9hnl1VMY82v0jLFmEHZrkuTOci48ewq9M0YCjQ4iqSF7vSZovE2SS8SxNWj5QIas882gqzTkTDOy
gzTQqdGGR5ziACt69hFXrsc50R06ucn3qU7MCAI3tg2FnHLJ126Cj4C+BEOka8ayQswcyNk84hiX
TpYROXBGnLRxVRxztbyMsIRyUVqWVDFDWzyVJfaiNluCtqb/iWlFjA9DKhzGnL6JG5OvlsXYOjvq
R5lCoUBoKrDzxnWFOZHBqlzhz7BidWXU9bIuhJsW6qc6DUAqb+JoXVseMb/sA6q1HImscxsw2qKg
v3sMPE1ROygVOeCGXC/7BEwctlAJf6oLXmmoRKd1C7KXhr3S+fdj+2GqVwmbqYXUVm3Oln4f1yPp
ia0j4OLw8nOUWPNMgw7Nrqe0h84jzZ0PvNV9ZuV7qO0H8VlPXkrmnn16GDufsocxkHxRVOwrrYdq
UH0gVjo0uk2tnPUOFS+4FMN8qwxrZ43SLOubeSfRi0MBg+Rk3UGWNSzwbYZkG4TLowlBng7xumN2
AgPZHGuiDQL1uWiUV2gOy1ZTl17/0uc0cUtjESmImQ2UewmJT50AATahtC83wNO2Gj2ENPvwMu2c
JLITZ9JmRP4c9y85LdqYJoYcwWHzATnH1iyPvV3KFSxlLvFI5jYq+mWt7TLEjT7tXDcu370qc0ya
qLEcY9MlQqtETyGFYO9o41ZReW0LlAc5EynDy520QEwiWN5y6JRNQwZglmDtRToSMiVGNmJQr3Uh
Qto03HUKE+TxlurDOvFCNL7ETqjW4NkStDPXtWxOq6h/YwpDji+8hQ4Ij+WQRI85/5+m6VEbqmc/
y+ZJIh7zaFPLaIQNQZyFFLvjNIs2rIvg0qlPP00q8aC4GmG2VOV3icxl7aaTF+ArwmFQwe1SAgNG
G99079Xs3v3+LLbIV6RdieTS9RE8+jRDc8wvGnJppT26+tskbhGHbSd+UJzZrUEajYrzrMgNR2ET
kOV4XgwKUfadgoqqd42Vhtgvjz5dgfw/izF6vu2RembhixZrC53TkDgkdkqPL5HUeV+igYhlO0Rb
m7hOgpTUKp/D7LGgGVPKJ7K+gOrS7hcOKdFWRkHXzvWdxnuoUm+bDyg1Rog3CZE1GhZm5VaPhyB7
zwawsyhrTLJC6ziiMqvxKn7qUrgPe864jzESab1CE9RqxzT1HvohWxZ0FERXmOGiN15d5M6dcB1R
FvLZwj8treOYhJ7aWJB2FQndVnBh5PbJQRNQ8ITVJapujeLhd9b2gJJwGdHQMrX7qgmWKqfZUJRW
+sjBHKOyjzTAwinlk/vjVvo2BWdm1TAv0Wp5auiEwUfWJpuR9c9wj6OAd6vXUE/ma0NriQMSFDtU
vKNE5HSQodQxx0WWdGdEVLtIg1RgEQ2C5XGcoG0hIacR3lkNfBFwPmIZCJijdQ1lJSZ8ZEztGEms
ZsWLHNmMSNKH6F5dWVqYQ74QrXpFQsoym14NZgiat+piCHq0Li1LmyvY4Hvtao5EepM8Pr2pucjx
2jRZfZEb5eZahNSRknOnZeVnHQ3XvFMug8dhglcHGtRG9GljYp1OzOQUoRky+0sQpwtRM+ZdS+RZ
clXMUyM+pOhwWvTEnmBr2I5jCAJq5yBW5plLdgTqSLNODW0zrK6hkNPU5pPEGyfqWOC2eXGfYqek
29bitNJQccRH2SuPMmZDLyRKgRieMLReJq5VJfqbAEuD70+6M4T8yV3m8eMjwmZUm3yDmWb0R7FU
keUYD267dIPXCkN1I9Px8DBLmF70HohqxkyaaFo/QaYvO72qowPC1DDAhAhkMV0XSSa/aWVBfJQ2
0lrXUpOVRw70l0zOX/++TQB8VzDtUGqgIVVRKv25ckRTJ3bx1ybAP7n/j/O/TD3PR0fUDU7aosU9
fxQA3ATUBFWrrOkg3fmt3z1fDIlJq+QOHM8RGE61wfcCgJum6p9+q8pDNWXzLzUB9H82Pv7y1CfR
7tcmQN0nXAJdoh0ltjEyxHItnHXpe6M6UQJhbI4U31pMg0BtRo3tN8wBbDTZpMIMCy3fj1xr4rip
4RM12/CtBjVOTL2tzlUowCJU1NYhTAjaxw0d+mRFSvtD7bQOyraHSHa86K4CTimMZ85Qyqpd6U/W
oWzuzJpj3V0I/bwhHcYGz1t9iME9kgrpJNzTyPd9J97mmMPouGck2CPUEl+YnVT+HYbMZTIfV+jW
mQ/QakZxO/ML2/xg8kZkYOk/qy6Pk4oFrOQMBYZIVtbtsSQXYVY5w9HcTZdiwMJVbIC3IAmX7lNj
Xl3YoTz/3kMGF6JfN7n85oD0Gs8eD624EdfCQ9VuzWqpsEeT/EILml2Isxo5uCFz1gAhob0RcSGp
Jw6+6MzTntnoTIoWhv+uZ4wS9Ll3DFoHaR3IknRuxntP2BaBEzn+ApR5/exHEHoR5dkKVNyItM+1
q6467W+dpqDrCnpz6ugpoUBEoPGnqi+ZT/hP1y6qsV/u/+PalX4jg5aOFhfvdKVxzy/XLqwzCcH7
N7vmz6ovFhJARawj39IReUDfr10yEC0T9YdooIXmwv9robLaBJz8hXn29aFPz+zrtTtGeTqKUWkd
GQowLu26KNglAyFKuQjhGtzVkg5QvYiyxGUrrVeZ1N8JQg4UuJE3VRMXIB2EoxlxFYSGcgwlYQAq
hiQ7Drc+BGk3SNKFrMkPbUY1JbUWAJAcIo2LD0XVKSUKgIlaoD1kaE3CBkB1b0A9mTLLFAUudYpk
K7ZCR2r0S55bG79NH+swWve1VJ6zMkI8S3D7YCkrYbQegEpSMnup9QmS0OWUKuCXDhWV8iqVzPgY
uL56FatSWNVNFi6ySU42aiMziRxTUdTLQD3QESsD6EvPWuex/pz5Hk3KviMMTsFWaK5atsUa+5cr
xKci9Z8y1aOe1j0rslOcobXFKNYiL5JUMo7lAidFEQsMp9vRDgUBsA08uNylDCHLy8ksTwflQnxh
YE4n+LRH9d2hEpzHqshIHDBYH/gAkIRcgPDMWyLKPaFQgxz3oL0nAJmmJ2/IYV7lMtinqg/gSR5O
kpcpACm1l0po2g8XhfrjmIw6bQ+5tSsiJWnlSwfiV09Cm58toXlN5PpSGOJeEOm9lFqW4/EbSKqt
3XNc01VQvQ7cc+/SkyEHO+zRDROoO0tBAReRTzMxKR44U6qLkd5txwAuUmJIAnH4XnrESWb6hyQG
B0MWHgmLcvdeJ7+pjYl5bbLuIhG38KN2xPxlYXdUfYXVs+ll2G7UbCZOVM+qLqaFJoY0zvRiBBmw
hJYEMl7EObTIQ2i2ilPL2cbjkzGXWoUziVp9tuKorVoXWtJItN42lkQgw5QfaOjWaRWwEnZdSf6g
G5OonIcLPytV+ik+IuY4fiibTrNFlZmYL5KBrnRFgVJG+1DieOU36dENM5D7Ubxu6ljYR6axlfPm
VhBtNpdkDsl5nTPCwSABrkSqXPJIfCwR2qs/Dlchj/JLYwiXVuyXsarfet97kThnoRFvOJ4h6+N6
LGrJ39PADZaD33KkNtZ5jXfDSxmdaWgMmX+RWelnqK770Cd0ckg+IzHCeiwbRyahHP6wNvAu5p+m
kHoLUbWeukyAuFfgFKtQH6oJrs+8iDxCd7xb2WnWrDTTfSUHewp52jUqmK9I8evsrCRdGGJ80lKI
OQSKznsL5F6oKU6eFgfJTdp5ZJTYH0bLmrlecy9Y2biJqRASnxWl9dBwNW6BhYModSEPHqusT+Zd
rTFYHRrIXJ5PtlnMZTaFE6WG5TmlpWZ/axon0xtCxCVLwrFkyirL85/sTBxA/3Cq/MP9f+xMCs5/
mc6aSReJ0yA7w4+dSfkNPjIMgSkS4yc9MqJjcZIji5w2p5SNaT/5vjOZv5lAlMUv/IG/MFoCvPzr
zvTLU2f09XVnCtNEGNJasI5icmcAeGrQNZCzuxtktBZutoxF+LB1snVbJvUrLWwWeRJsRArIQeED
5SV33rivQfJ72dsoTERkY+7lkZ2BSeF0bteectRyndNbVb3UU5GsJZhjypcmt3YdGaiDRZ+lQYOY
5C9jHr21btesCpKnOzN8nFpRWpnbXWiuR4tOwIhZWgvuco4Cc68zl74uzVlpZgo95EHx7lIPzRi3
kRJOCzMQYhqDm95sli6AMH0iOo+93cjKoy6DIjJRLDbkfFbVs4xSrhoQzoAki4oP5n0L8Am2aACu
caO5PFy5eLjHnekSTAAkrQ8CzMIfJo7jiC3IRHFBk/ReB2efjcsqoVpl4ZYjLNzDTaT1JniAohh/
pyN2yxy/Ks9N9vF3ag+YDxhVc26PmWMHuzxSbEXpHaqO2ajXq9BTbM9aDODwkq5amfj2BZdXkQ5E
0dsaVaWrlbAOCjvnkofmOzKQIrB8aJ2QbFRQ2IQG02WkOewOfchvVddK+ZiRha6Iux6ap1iQd0E3
Q62TuUhHOVdqMhpG4HSkaSAeGbyLJxLzA9SZF2peCsm6YJcYu5vX4X7HVl43KgIPXJg0f4OSb9XI
p1Wfx0l3hj2pL1kVsxQmAbnNupZ81qJ3ViIaL0ZpVygO1Y53TMD+1YLeR9lt4cfoyXTTvQbiUrmc
ekuGThZu8FlVKXFB26zIHCEEgYYKq2NMLxQKTIhYdlSpsru+nCVeA1Z5Sg9AnTTmSLgUlEc9P7on
xMB0RKu5C4dkGXCI16WzTDCfPB3JQKxZBZ5Rlzl+3VxL9Kej9pj1mI6MYt3n1W6oxqVCn7WnURSr
h9LAwoxdl1wOodYAHyPqAFfXkE9YV+pWBp3tRVcBM/ooW+c6JvGeh9oVjwp6rKIY2VRe9TLdeak5
F0KYd8OpcfMp76C26DBVdLeHc9RGoJlfyuDk+YpdJne1lzF8cVdhL9qx3p/yYrR1pVyFUK11f1gk
VrFGNEQ4VyktqjraNHW0HJNurqvojdwICBmK4XhE21OiMO2PPUgu1SLMLyDEugfjynkhUQHU8vqp
zSavqY80j48TDMw24RgD+Iu2W58hO2EGiuaeMUtxZ/r+c6nGGyVGwdiCktCFLVF8jiS28xgUWN76
b3Xq2qT4orAQiNtJSqpYdJtTo4tv6oyANhqsPK5OLXzWJHcud8YuYzTSaITz9qANpWvLkUXR3uQo
Zjb8xAvL87tI5BYqPOUSYJHc7IdJbYXYidOflHboSpHo5b1xjI3mzgLW0BEVoU4lXBHsPLdEDxXP
2R4x8ul3QhjTCNPuRZr1flzPPKC2OVNmU0IyyOceSXVFxy70yNriy15IEK9UbtRxN6UDG8KnylfG
Bq3Ui6sONks6Tfxs0YwcYCv4evXfesNVaaNQV03DVgw5k9/3zzZcS6Wt8ksp+Ov9f2y4lIK0W8A3
00FTgaF82XAxAEHcpkKcVBvMeH9v41DvfS0fvxqQ4dPiQMYXJDPqteS/ZkCWp2C/X0vBrw9dmW7/
YkBOygLcj5WCNes4i+s+nDr5rHXED3hHTQ4XRo5XLb724XmUmFXpDExNoZ18vfNQ667FkIPKgh3S
YiEQ1fiYttGauGnoe9mz1BZvMhpkNa/2iaVzYJa2Q0fulZe9N0K6iATpKkkj0z+FznmkPCaeME+K
4lhY5a0DZOaiWlICDu9agUgxguYa2v3YRMwkcReJUrkV+pZ9XnAEz92OCifN0VrJLYNnj5iOXJrj
IF2J0WRtZW4UF7ckl9GWsCDm5r4bIFoCtW+S4d5McR9mHcSS9FqGLK2CdtYacnFbQb+TG4s0FDU4
Vtn4mJPiXBZwN0YJgyeJuSrpv3GU0eWGhDuqOzWPEDZjSGzGzbFkGlwhY5eE2OkkpuVVfYv1eq8M
Pt9UUIUowkZPPSo6kDpeTVWqyYug0zdyOtzwgTy4sbuMfOVCHjHVaIbNMWAJl20d21XUFit8hsd+
MJjpNbSmrd54qcfKVtT0vpPo8NPdJ2uZ9NRgaYjVbYgS2xeEfRBoJyUe2nnQCRusxOtshBWpagAJ
eeNzv50CnVJ8F+KLwltOZuSOy2dlVTI77pRjSufcoy3uy+F7g5Ua2Mg5RQxYhvIpCIKji4anaPsN
c5dhRrp2vXGzLgIJ3mTMUhKd8VGAz8EVH6RW33UmoL1xfKxcnYxX3CIlXnHP8DeiCZm3MmlwEWHw
UpS01qzkZhi9BMkkETnWbcgqkmZ1CE4kaSrM6Jr1YsEHndZFseQRSjqUzQRlXFKHB6lATjhEmdMq
uLhKyu5YzXFUjN2dqKemnafNQal9DbG6gBNMMlHwxWmD8oa2WZnjN/n2u62I0Jxw+nomC94iJU56
2Y/qm6wR/py1jM7GKd0cO5e5UVSptxnM+0G674i+RvCNcSKJb2PifY7VgLG98cJdGOHUlqPg1uj5
4PQVZE83fI0rWXj5tlj9+1v/H95Hdve/bZ7q2yH8LcuHkuNC/ctf//uaJfzzn9N9fnzPf//8V+7y
fz/SfqlffvrLIq2Dmj3/oxzOH3R76u8n/uk7/783/t/6eR3yj//6Rw5n6gVjx/vHP1lXCUUB1G0a
Buanf7Eua5QTf1iXf77/13WZXrhMuouukDXAj/5RCMm/iRormUldDD98Kr++t9dZl4kyIMJGxaA1
ZRb8XghxE073KQbVwtI5KfO+vyw/vSe/v0f/ljZMY4K0rv7rH8pkKf3juvz7Q7d+0dc0UoVLMFaM
o8ZMGsaITUyVIx8gsswneyAn6gnHjZHHzte6OacFw/g3BOxN1112d4lMIme5A8YSpdh8McJjD7Yw
MiKYz/27zr8KOHrU9C0nc4UEhL1lZhy5H/qqnSXddD+6GBM/9dQFE8G7LhgCZc28KM5wkItzmDrh
U3oNlKtSrsfBkfoLetzuoQwX1Qpu4fiEDnoxgDIf9uq9Dq82NM6K+tAoJ0V46RWaW8UJxmKTbhnG
m7q4Dn10vYSeCkTBn1L3VD0T8m7gwq8hC4TRoq6SQ5A7cXvnRcGm0RKk+Bz4qJ5m5cYbLcbdeDgv
MrdjgakhY7xAWWzHReS7cwWXB4LXZBtxvZnAI4SMqeMmJnbNf0oxLZkIcUdquJa0P3cu9qcBVUk0
RPvGTKE2lASKd7R3oKUhYMEXOnXpjdcRPf8ahhX0NgX7z+t1xL+CNWDpO2eAWsleDB/CJIPswDhu
whePpqORYZ6uS2T5eYYAiRmu0bNsyf6ykzMnKczlh/ikgC6P3I/SOEUoycW5TmnkO2L0mhi7TnKY
nQqTCvqRlUxNzrjA6y2NTwxE6oXEhBKCukCIOaq/vbD4mH0s39qNR/yftNMvHSGrEc3ZY1neUwPa
BSp2lZj5mGGo238kF1+ntKHUc41njyZNQWqXN2XAFuncV7a+f/H0o97RXoJCb5Gb01D0JFM3Jyso
DlKAVx8lbOcNFivUQvikvDchfx2CVyAPhX4fGA9SKHEsHjH3gM6svYMPGHD6mjHeD0wiB9kpi8ZB
MrF3jYkY+jwodqrsG6w0uGVE7767QHe2hfraotGhc9mHG5XEtdrRqHp7UtnBloGw7EqavXaGlMHD
TAFbMAnWVJVBF55U49gvOZWt6tCWWJQDbY++kx90GKFKZ4yz71BtGeErGzve5AkqXDhif2TTAsyH
NceYUV22XTurugdD+KjYDzlBMIXWNwILucSVsgjsNvof7s5ryW0ryqJfBBdyeAVAMMdudnpBdQSR
c/z6WfBYdkue8pRfXbZVkimyGcB77zln77WXUeyOEpXCUgg20ae0tlaAkqkq1fRjBNqUMr9ZzJoE
QacyAml3Ei/43KYex1vwpZ/ZEA90RD3rOL2nAJXfu2drZ16SMFhUPZ29ajlLXwX728r5x3r0ff2Z
Q0/+GhAwd5RFTcWCbnJmRWwsoSX+fioUJABfpj8Zxzb44t8BotcAP8C7iU//7d1IlXWNWAgTv7D6
/1UJMm2yX3ejX+7/bTdi20BazPiHwHr156gKpJ7Yhf+YGH0zC8+7kYyDGCDAj2idH205bmKPYhuy
5D+mx/9iNzKVue321/XAbIwC6dtTN+bbv1UJgZFGVZ4K+rF4grS1jvwjftspvKKEUxQHlYCA9o7E
Fju+zNT/NS0etMwG/hNhRzRCu8EOirWTbhhfIExXM3L3g8Fugb0285rGxQXK/Ni/AI7r3wh+QIyG
b8l3+PZUn7eX5JpjN0CDh5NO4eGGfklkmFYtiM6q3pOnMqKlxFNZpLDfkE7BtH7AoQOaaMECayEM
peWxYEE0cle4BCZlDVGH+wYPUrfioGcB37gW8YtuHchcndTHHppik9eL/k1uLpp51d4r0MSv2dpc
Bngc+2Xm0bGmfL/L8OxNbnYveeLG3I9nFNMrmGlr4hbJVdWXc4wG5Q3S9fZB/rqd4sPEEFsn/yLa
6fvGU+60O33fb6SjvpeXmk3f5SBv4oP2BEqnWEenhvkUr+cAW/Mu/lKtk3QUly5tzDvzhcmuS/FF
DTPVxCfeRXQ4MT8Ptrwxl52brcVNseOzcPbB4elpu3d5nfZTqT9JHcr6vX+FhtYgxHor8T3SEoDM
JnDYvUOiJKauDPd4XEwsqu0rVJ265IGQqQzsIIQM+xixOJpI7/hBYh06jG1gPUIKOaKOnC3NDAWm
etNLy5gnKH6ZX81pXsn6xRzGWy4wvBLAs06ufNaMBO8e/Gv4pdxJd9WT5b9IIKgNVyLU5PWGGPOV
HLH6NWpWFqP22h7WYeWY2NWmhS+uOqSGLI3g5ONdD+RzEVyqnSzfW5wORqJ0AZcix/O6EuKNregr
LFLNfF5aNE9YisK1coc2oYewnYCLwxmOaQhQX4XqC2441/RX9R4i6HukkYkD75KPF1SnF6mH2M+O
ATZvvEh3ChPEYzRr0xzNXHfYfehRkRowbm8fL1jCeVuAXwGWo1pthkfQVLKBlGzO5JW/ytABC6g+
iMLdaKi25IUXZejfZ9nfTLr1wOO4+prTB7hS08Vv61zosn6AkjfIp8OSFiBzPfCbsbeb+cDQ5O4n
SucoPtMrCqNlSnjysAmMnfycOsWjddGfzdOwvbldY6f4uSLXP3UrZEurzr6kzg0jKTgKR7/7HbS+
Z9Rpk0Iwx6/Hu3jXetPZXw3n/D3wV8rLzPUu3Wk561QfBsxIG+FlfH9s37WX/CnFbUwT3/fw6RrW
AplRixbcmabn26PYLpLtjEQdPxoddyKWVnyuxNgq/o7fK8qToHghCaaXJNpolMWboHvErSjxIxlS
8z9nJyehK/kjf308EV1LSY8Blj/hCbZe29aun1U31bgmqx3tMevEM07GOec2XSTvpHKbVx+ekoNs
dGo4nKxnVQaOLfi3eLXqEzAkJzUeRL7aJwyjbO034hAIXj1wguMlATcdLuNHtpKIicGmjIuTN8pp
8SLOP2fJb3hpM/LVQm+Lo5lXL98n2/EEDbaAF1ttgbhy2AyX1SodlhZ4d/2D7Ab1Q79HHEq4xnSO
dwhRn9on4eX2ahEBecTRRiHdfKFByR4QezcU2s40LswjsjZtme/U93xX6FtZXcBGNo+TdXeTzxnf
wwZyJhHES/M4PsXwSrejlz1IGwFoAK1lJ+FYvelHr0w8Jd5wX63hGu9dE/BB1VzEkITH5gJaSFsq
+cFEsAMoggXeLcjmvs/VDzUWVhIjZExjzUJDCQRNV13IClbp4gFbmXWOCR9C5zk5xKLxQObvz4kX
UrfkYyATYtUYbf7S3HVH8vqe3qftJk69dlfFaw6OqUseY/DxSjLYV7ubiExX4Aq4g2B3zIv4ZFfA
pYI1AsyX+ql2Z7Y+XtnFtGAey3+cwJ35z1Dqif9h6QIr68gHa9V5N1IlJHYhBwOginXb4Lejvfri
BIeL+mbf8Ye7M33aVQugv15jdnqmB2B8ZumWAFvjgGmSKFwj/uRXDI64G/XbjobtJDzWlYIeHgUf
r+1L6TfDCX9eAtOS2m2f7LEnzrody8UYYIKoKDl0v2mQESw3W559oMXreqVzA+QGvJCPMyt5lX3G
AI6nHRhALu29CAjqNJEgsuJFgInnNEogUlhvdemaM3udS7NyZQ4Q7gFztiv/Ey00Jobm+bZM3/jB
wzNrHGgFUmL8VfEurHCGyy/T3W1pfeB1ohON5rpe1RAy/sOnQHqu8NS1eeZJM0D6Z8y78vuI9adT
4N/v/+MUKFm/IUVC0ACb/Y+w2h89CW6CC2NKioSbjPnst16x/hseRA7qCINk+Xdjz5/DWTw/dCkw
KCFDwq1o/itkzNwS+fkQ+PMzl39pSUSFoOmMTvWDVihb2aKk9a3BCRCjz7Qzgwg8EghtCwd+1NfG
KewqirAoAF0mFBAuiqDKD11hNPZAU29qDMpOKHJNYAbs3yX29HjbZn7KBShb5XvcbYho9hHt6MEC
lbgoztIdzIS1Ka97gRWM4svs1cQV+8VAsiqebnTTBQQYvnFCqGZObSnEMxhyTq9OE54GORJWg0hk
Op8tM5msRoSbcpBRt1Yyie+WUOHO7fXkXDfgctVKdmq014toGOFBd/Fz0BU8JaJgp5ltOS3/w18C
ahTMpjjKcJOJKE6/lZdzF/CPuufwmtLdQ8kwXys/fQn+fv8fXwJ8b4aOlw5NNuoHdKzfGnPMUiSF
H6oRhjAHPf/VmDN+k9X5Etd4LoCc5jHHj1LI+E1SZVHk+0E9xG3/yvz6e/7fz9+Cn5+6RZH3vRRq
9VLAcy5Wx2bUVkUKudeHZg7tZchzb5BhqrJVNjj4CxIAZDDgekajPkVQLyPmqg6aDtWP703DSbqd
yK8vuXQJv6yHZ1r8q9s4fArJ9HWTGQ+ryXgRIhKcuxdJfmjxcydh7VTaWvVljPUoWFWcL+gPGnMV
KPm5MhnYDB+jfM4z5HtgUMv+c2BfKENoSxashaFs16sYVHrqVgKVkZmsrOJswEEUb7T0JuOiFsVx
EJu1JsC1CZLE04EbTQAPdRAPUfeZjibejpltqb8okbhSYYZmkejAHtxPkU/yPUUJyE+/6N0YGesA
8xKK4cIErGrlOJuaapsYAyeDbhLXiKMKtxZSF7JmlJ8kBv1RyslNee4YEtT4TArER2N8iFHB1vBb
O8gQPsoFKkiRwbsm+/umZ5czAJYSZipqnpg8/C51C18SevCtJYKczi+dUpyTqFopgkFAoopeZBb6
S81ajNCREC1vBYxP00xbp+1tl0j4DjNz1bbNkxLoxD5QjUoxjG0wNyODC4MpefIhVKDx63idtzBh
UKbIjFrVjMMQw3HV5CgFuBwL2UZKUaAkZC/jpbjVJKV0KpIu0sLozZbYFawIXMOAm7gusRrCcuF9
k+oPPbyReIRsI0laelHDJSr2fOro36ZwFVaIlhWMazWRTbiShaxfSxBPfWDj2ugzHB6cLNO2YrUU
0ErAFmXedsW3Cd4iorhJlwOJyG2Dz+5mrNq4hBYvGOHRSEJPTaLdVAX7znhjsYN41S0i+obqKIDr
JCkqxKNhYjhkXIgRsasoYsQtesxF4KuP/+FVkS4JswpRQhI1M9xYn/5xjDzbBX5aFf9+/2+rIoNp
xFeYbv/gwv04GswLJhow00IjxOY1Wwz+GldwYuBBLXJQ5x7Ot1VxPmrQHOJOdJ144H91NPi/xxXf
X/ovq6JiBalVT+jJa/GYEByGCj2hVuist6oO1xbrhJXtW+tO58pV5mvw1l8H+cAyBTTnmEH3qWG9
6w2QEW4tYKuKWbiKlOwyKY+TREg9kg2TqlyT33MjcWt6OAVwtgFBrwGOyfDh8mftvtSSp5FwZa0w
Vxa1WQbcVRqzRVj2T6ZaEXBE6po5mEgltUPm6zsTlgFmoEutlls8kGihZVcyb69hDaBkXsOyLEUk
0jwXtYwxfrKOhpTny5zOg1WPzEEy8mV61XQ0sQ43Cg67rgpiQlZg0Vfb0e83STJ6ckcyZRmDXZEC
JMJVbU9oHcX6MWnSO0S4ZEGsB7zE1SQ5QpMwy4i3TbexjB5E1GcmY1cgdyIDBMu8geNNQNkujKoj
1JUbZQfZlA+BFWF68JKx3k3Sp4F4JlaqZQraLmIFicxrFh1a+dykF7Ne3dQ78GBlmnl+uJkCC5oc
nFuCGZKkpxdXulUj3N2mndC3D8mtdhMk0NFgstKXmKXRMeMfHFa9PzyZKGmjVl9odbYUxsRTCfCc
gtKTaFshJfXofHQMC7SqI2SFGrW0AAo9+GQ+9OeWNafs1m2GuIjRTm1a6yE017du2upx6Mi8NeiX
6DpG/mupPw7KR9LGG6t9ksDwS/X90H8E6lnH5HVT3pA6ubL23A0IYaJxFRWc+sZ2Zikcc7oEI4Qm
yKPI08R9plH83ODvzM0/gvdQDyqt4NUl4X1WBZJcPosRjHX6hVOgrqSaTAZfc4oeHmAbvki44KwB
E3cCNqKbVun4OkbEc1nvWTu9lqr4WJpsBAmin+62NZVPq3os9XgdlARCSHtTuG3L8bWBhtXoiybr
N1oP/Qsyho8Nte5EKESGsqEKYaOaCJGJV4nRu40RugEzNhRGtlh119EvT7eiPYZIwuJHyyIaG1RQ
kI4LEDgLEtSdQWYux5hFGmEiig2iZdBhIeqpcETgUKafrR/vhMDCz1ZuhbzwRLp3t4r3JZfPY+8z
BULYrXGpxZFKPw1sGyKiZc4F7lYtZQC4Kr/Q7pEOHKTAgiczHEt9uBOQGMFTTZ4q4iqa5lRj640s
djDtdpLMiKSJWKI3MNLK09pgF3PNd0bdk5fJGyMmgIpHfRnq1yA65pCbZzqRMhGIN+67VrFr6S0q
zE2fn2vsgrK5N3n4XCAlYv6KkpeeMMUvTs1Mo5TETa4KjlJrmy4Zr4M4LmsdI2WMcTogcwOfJ8pn
HatvqnRH3vlKzNwbsVVC8jVVljMlXwMd5a4M3UHF0CSWcMHIfu3xwtK37nBsliPws+llqHhbM3FZ
Na+3qF4PMglVBe7XySAcUTHDdVnD3sh4Obl4P9YfvlR5eclUk5drRA298jx8iyKTLyoLlrXOxOw+
b/nKI2kvOiAh/+FdlXEUe9VcxbKP/X8iACTFv6qh/37/H7sqVTWzfHZGamp8QN9FANxE1hpJDxJz
MPDN30QAxm9ERlDSzHY+0iMsft5ftYY4R0pQc0sITFTxX4kANIVewi+1xveXbs0Wpe+1hlQpXXwr
SuGAM8b1DUwjze0ilBFn31H64jJnywyaVaoXF56NI4GmH/T+ccaAS8HwiBkQJsRrKsSe0naXG/kj
lv6Vl/5rOxBUNXDJgg4uM5VvCF63CUes0mwxaq+EqkcYCh5UNbcYSmBdDHDXATkbEK9UsduzCLzI
FVqDPCMOeMIgZ07ROm4hBrRtNa76W7YQZshA5GmhtEcm9JLELIrRzTqkfbXsxxcBtJqo0FOkVx4a
+ak06m0oTc8ZspO4bt2M0APfF3dyTdc7tI6tJUD/kbw8MlEstWtURBDtLOvd1+JzNN5QfZLARuwZ
Xy8dWa+qPUoEI7XoQKugxawbbhuU0bGOyVV4K2lJ1i0d2QqPbKuuh7jx5P41N8WTxDEgCZBLaB1q
5G4l0T0OMJoUvElg+VddEkK0Y2NSE9swMeNUhQDaE51m228zmgOVMG0VLRMWaoi8O88n+agwT5K6
AAbcmHTHFpvPLAzC4RPuS5nc9lBdlZN+SY3AE3EHhmhh/WZ0kTIDge7WZTytSGne3WKBXksfbwal
ow9dJA8qYAjMJpyZ+AlWQo4RgD0TfmXS3MU+xAYSRBGmxVXslTgPwZrNkNB6wkAzaazJvroOdXU1
GJY3hfM4gyMSuXQt7dQxZ+k0fGQjtP97dAqpeRzUwZ1uhicAwItL65jXtEaFF6WlgTlhXZEVcLVc
WTUkAdVamLG1y5sO+mn82Nco5ssMpZo1CZdU0vamTsRXrZ9SNi29hGNagnJKlUtjYr7M9UMHeDJq
vuQ+D51QqncBATxlJru3dpf6YB+56hQ+wi5+yIJpZVa81wXJoPg2fV/bMTtFWYsMbeDjxNhiVDpW
yhQFGRllCYarCMG70bOiXww59jh1u2GTwT16yCvin6ybbUB67DSOpOwVcIYnN1BwlRoxqpKQvlV3
mZA+F3zwUCcukX4dmXIiQttlaGlSAAxUpM+idocECS0/SgHeq75GLkPeR2rcCwEkKy1C68YuOUBf
F26eLiirXCjcpBC+sqFeiVm3yOtpVSmWfSvxA0kkFDOwq/zWHTXzI+ZZKkYLZLEGbHOfEkaulxqQ
znHZAOjERE90OUA6mOqW6RIaY3ciwRjsY+LEyAe+QIrnqwDcm3L+wXsm3nJiUcR9l9EmK2qOxtOz
YvXHImL8KegAb9D4geVqKjAJpM0PU+fFOjOzbCRCYvRG3Xq8CYD05JFcVYJayvCznkoiVRh79OYl
Gut1YTLfHHTO7iBrTeIXg4Na0J8IZtse8R661exj/EddwoyuB61X6V5Tpce8BKWHNQGXnysbrwXS
jIbrmILaHfHJ4hlu7pvyttQSuKGkLAQX6VCZ6A81kBx1sc7wQqgya2eVbMJ8L2YIxaVrSjS13mce
Gy6srM1oPqhRu/HHftXNWS0F8X7ZZ9kirMLk7OvkYY/lokoFJ7DyTdO+SoG6K0nHmcTsao7wjEH6
Yq5cpYJ0KhAI9RK0jS59F9XgoSiihzbGqlYQ96WlocMCv1LMbqkq2VmRy3slIvis6KbXuDYvUzYt
MxiZN18nobqzA7B9ZpE+RmhVfZ0i3i/RzMh0MAwvA4JQ1PWhbcmGvLVrziIXKW49CSSNMxi+Z8Hs
LbvSzWH3x0wDpNtnJBZeL0w0W7g26VbkOten9pXJGjXMtVW7Z8IVvRBAIUTjNrQwlrzTuVhK42mu
lGRUO0J1jc3nFFBLdWO0NQB/0MSPJB1ehUiEpYLIUePrHnkJqHnNfBjCfEPHekOqkItZ8TOIX5HV
O1LzocjI26LkeCPM3TRXOmQ3Q+4cmk77UgpeuwpfqtCss55xBjjqWhCZSii3+1KDCHwzZIn2Vukl
5H7TWDuWw3EMPAG4sFE8hw15JTRt6OrbNTkYY0dtAXtKnQC7BXdoMtaVMaGkf4qkkroT4U48gNfV
dlFxNeWzDgW68i9FVVw1+IkhzvHypsJrXZZT/MxxcdmMKkm+ydrq7mZzoGUFTlGoLHZM1Dk1a1zo
rcKE2oi3WUu2OeK8GBZ1Zx274aRPhF6iURr1YS2nvafVeGrm2dOIZVFllFaUYFBL+LYhhArQeLyz
t0Fys746NBYodvU9Km4QkwmvDPN7s2NNiFrSMY2JGTgX8H95WEPzg/fKMpCvzAp7TnH/2JGZUfy/
dmR+uf+PsyNtFzJ3ZcQ3nAbJK6K38mdHBgEpVgIFxQ5Hy1kK+q0jo9PCtojvEKG3/dKRQVk0Ix/+
iAT5l33q/0uyw6EW2gOecpOI4J/PjnpqCXzLWv3o32T9Wex74pw0k8RoSkhFfOnQfcpxRtH9bJRn
M1EJwbotSwOoajUW5zJE8m0LQ+lvJDknwOuWnFjrMU1F61zTicjUrfFQi/6l1rtNU4kGrWXtKsvK
rg00JJFI2RHUo9NoCVOiBuqUOXiCPjcktwS7bUGnZCyKx64YgoURexp9xRaieJFFnjy6+DTMl94c
ncrCvTJdcrhYDdtrVpjvRiMuW+UpUT4nBEnmWznXRymFUm5FXPnJfSGtY8qojNG1SVllzvWVNsGa
xuvr9+QPW+9qdj+SIxQh35AKSrgQT04GeXjRtPRXlYCyTGLvzRR05VIIFgd70drAGDBY/mqqxVVb
yDVLgJh7sMGYQU0IaND0u4RqLG6zFz7oq+e5TS/lPSHEhhUtBhA3llwz79Yzzmhm2SzkIFW2VjCU
q0jOSHntZJZEicwm4uYR1iS901UsXK1BO1nfZ438ySlxr6R01woRNpyvf0hhhfC2Ce5KzGNO0Uhf
wS2n62AydKdpHavbGx8zsYrYG3M7lqdTEd1cI0PxO71DGLd6+s3puTfNxwj8pSnnO2ESDzVT/UAI
lxJOMkEk6Hws2Ck0QmBV+ss6TjOjxr8WgsUQkgpu3+RloeT6FjqdeDpUt9tr6wvQ5uBX+PKyKoVt
OJ9D2bSxrnEAY3uYHRQlVgqqM7c2+0cVULdsaQN2JfWEk4GwM2wYYNrcEFsGb+TZmLc+q7tmOUhu
RXeY1u0zlvGW5LMBe8fUaft6GtacufmEkMFiA2lpPrYpVE3sIVFtbjvV9/wB2wj2EdFnwOF3Q2FP
8iFKOPwamBmIlWH3MatzEzxqXej+h2tvA9CMzlKmo8BHgvjP6+dcK/+yfv79/n+unzJGJhWGrWyg
NxQVHvrb+jnrK+de+lxDz0vXj462MQvwxR/BKQa3/FV6kx+JSVn5Y2n9V8GMLOG/lt6/P3Pd4ORg
MIycabrfS2/IYkEuCuZ4VNHmGUf/HJ1qEnjuET8iqoON58X2R7ASF5OrEaTAouaVzsysj1yIs1Dq
b87brAznLxBeDgZn0XmaHdvSuk1t6cQv04nW2WrOXG2dygUjbUtHEoP35h4d2Y4DPkVUMS5goPcS
B0hWTDd7qjfZ7iguJM/iOIgsDyu9gkjvoXztXBiOr/lX+NC9Ey+xzJcowslmtoXP6aKuddKuqeEi
mnn7bjsQMZF4b5n7gprFnlUmAVEgmr192ntH78Xb77f77Xn78eFuty6ywf3+6B2P6NfX2Q6pDa8I
CIFtzanq3LZ1V47j7JyFszlcF46zct0nZIb7vbc/Ho8eD/X7X1jNNzA4dJ7w5iICnB+k2t1O0Sk9
VAR5gFvjVGmHjnHAfmRZNOrMTb0046X5SiSCAwqBoJKJL/xaPg6b9mnY3B46Z1EtrBfl3JBAy6Fo
Wvs4fIx12W8xPCpnk0/Envb12hR3aB6Pov0MHoE60z40KGkIN1igv7bfYvsKWt/JF97DlmO/7VQe
n3CJPFNfmY9omtAHVsv8rtpkB2M/HoUHnYyG15l03p3qO2hfbu/Cxr2LGIvdlU8GAd9YndbCMlpB
QF/A93ODY7ac/wlp934K61n72G8DF139IvTkVbaRriqaerqlBrp4O78jEvPROmnMl5EG7f7DyxAH
pRlriw9Ewa4z98n+8Rg3f1t/Ocb9ev8/lyHpN42zBPheXZt7d5zV/lyGuImBG/lNsjS3Cb/JDVDj
yD+ztP5ch+gbWsS64VeC0f37Ce9fKK9ZCH9ah/5XiU+3UdIMnpv5u9zo+zqU5JMyYVHWj1T0XuPp
++6dTG+R6S05B/AI2dIfhqfwVXmXnsoHHd/9UfwiqYAUJszzMnErt4X+BSG3XmOChiI4AQrd6RvS
EOHB6BvaOZ6PTJnkop1+FhEtR7s5Url4QqkmE9+g4xq2aYIb5Yr8sJTR+1FG3hyxEsz/5A8m92Z2
sdQ3tDbc6l5y53/KTb9sUUnH1qLLAHXa2u+y6WE9rJv1sAtW1drnhza7bF3wIMUuWruENp2bJ6wn
gUHvBF+cw4mF2XX31ILwfQoO+9u9vLGO2VrdiPIzXBbgrbAdGdmAzLX1l8bjIFVucAz1L+2lf01o
MHitYMvP+unir303i511Tvg7OVQpBXTJf/2Lv7HeFU/zwq16bV/ABHcy8M0L7SHQCENJEPlzQoLu
XoyXwQT3c6HyGuqlDmi0sMuJunJZ8wYIC47INGFpmJm23L6Yn+Um3NYXKN+wCz+tR7V1E+YuKNEJ
lHfiK54Ufd2BjeWB9GWPLvragKChY3WFGnBzx3fj0DLZz9L0JaauD82VUnvKtODZhCjqvR7B1Gd/
NZ+EZfzcnbXYTYlUUN3Ylbf0L2EZD9LRF45WWLyJ3bKpH3wq62qvaov0RPeRvt6A3p5ycQtZRn+s
luPkkl6TbvI5iXZTg4EIL89SeymUja5fLBzk6YLDtAUgDTMYIIGUxuNEPCckTHoQmxs40qXyWXph
Qat0EX6QpJueiEn3ZvHlsOyW2SbZNHsiz6/xXXgUTjDJcp5G91z6LupCE+Eu2ITH8hETTNM7SbdI
VFcXHU3cclYH3wsOAhqltWN4zOb5X14TDSh+ioGJcc62Vqk//3FNVH6VYKl/u/+3NXE+fbGGaTJn
vvnU921NRJKFL2g+FRqmxU0/jmbMUlikQALqOvUJxMK/zmbchIdbFTWJGALgMv8KX8aL/GlNnN0o
PHV+DjhztGeoJX8+mxXdICtKJEnHpJJsAk/WsAHFca/P4mW+lToNXyDjNu4qitBIXxn6Wg/P8RCf
pzua79EeiSIzftJkFbiCHA9C9wYIRZn/JdYnTRAmGwcmsyBGmb5tJcJ7piJZ5LBlKvTCvuaWQKRQ
Fdq+q98r+2ZTkbuGjNHoXlCot5/TFlMJWBPzRA/cDZZo0jt3uhjkyJoPxao/td4wa60RSJOv5BNt
RmsHVbzlNFumzsxI/QgBmUf/Vl3XmdMo6wC/WgObZNHY2NrWMtEJVKsP/hGRdtxsklfos6MX74Kd
vqtQZdkjcqCFspgepgdUYmGzMvBv7EzuLUuPygtJPaFNgt2mrdfJK3hqu98VD+m9ftc+pWsKviuW
9suwHG0ECov+8YuQIodJfvDBZBgCjIH0y9u0p+CdN0Z0qTenfhFiG9wqoVM+Ny/Vvvoc3yxXJ7wN
q0Rjm6yj5yzZdld9goJq45MDhp3sCVUxpUX22SPujk6+gjoBOqOD9Vp/o5FOf/pijTaJNjmUZaav
7yKCUMbcbrFS/RWmd42RvQ1yTaNktZZCvOm+GIzYxPbhIue972l336n3oVNUW3qB9bNuVyARA8I2
r9mZZJfa92aBd7dTFsOhAs68zj3jC3m3N8RLGdNIHe2Cm2uNx5K+7X64NCmoGoeInL3eO7zXNGGP
ULIfkPUhznLTa4kG1q5ORAU6zRsFfexM9s1TDDt6FD6tK4SOun8M75MDme3BqdwlZDOTF4dOwvaf
xW6FBb1HM1fMhg6YlmnrclncYNuYHnHOx3YvvaVLA3G/2z/7O/WkAUmvbeGKe9chc/leOpCPRDjS
cMZFsKOSoBCgC5PfQAF5GmFmJew1R11L3E990T/6Z6p5rA+3R99Wd0jGnjPFgzYg5DsDX2mnPYrY
t+zodSz0Rfxe5M74mH1qTOnikb6Km2xGcMAWAKTOrl5RZFz7et8JB21aZBgbe7feFdYHYLdDysVm
rYBAK5krxdUWNF2oMc86oejrbtNTnGtv0R9+xv+m6R2dNyMhhX4l7Ttxhkf+w8JOj/HXefff7//n
wk7NrTLIIoyGLvuvTFkNHTlNS3nWl82Irx8Lu/EbDUSVZR8LIMfh+ef9VXSz90is+arx+53+Vc9y
hp/8urL/8tx/8RnSbo0FeTKHo266Wv8ERd+NiH4DZcUk2zrFSutYxrgTbg9TsJKTTeZzAFuAf69Y
e5MXXIj5RjCmBQlnaeJmARyM6dwrL3POGw9JDooh3byyb1bhSIseDe0lpBklUAgO8VNpRB/GDSg6
HiX8QFouXuVWe1KLcGVq23xOIvZUZuu36VBnn+wSqmbre8wp2qastup+3EjvrIGcYh4mMFucPfFH
3rQLkEujXpjyfcgavu7LlwGfcO8o+UZnKmxAFXJMyUu0JSlkeLdujx02wMrun5HFSdlKLl+k3CVq
2IrPY3TSUUwJK4MAb2RdSGXzVRqs0dA0jJCvo/hk+O4k2p/mCcP9xewc8bmiBWrnCOZCL792qGUF
0owLr+UECWwsdyCaSW9DjE4WXLcrI6dH6KUgqoJ1uyRNXYsvcoOlhBId6NOAtPTYEWaMyr6QyGTb
YSB3sKpla8HGC4kBjYjkNlBsiIPFndUWS0NaeGP5KtwUJ7t5jHhdcQBGVhEVr5FrsAo5NsLfxylQ
MYruBOdkMIqMFuHn/DYZBClsgNxm7F2Z3Ry7uzhxU/p59AVwbtFcdC1+jD3gTKU4oOX6xPs+/ylZ
Dx796jOqYnncxOjMeMLajhyKQYUyZjI/sTFVY3MJjhbLbULi49IyrhhXE+CoJlMaG2BK+Lrn1+hz
3GTL6TnchPFyLYUel8jEWx4dmbWVOoZvXj2Z77wDE42XZelDJn3IudPwkOQAyhb874Q8tk0cbxN5
IWnLCY7TovYfEAJFMaEmNCbm38TYZBfhJrur7mpW834JAPigOt1aAg1nM0wNUUZ7dUPzfmukHv77
6iNI7YiJbei+lRf5Qdk1mPIhGfdLY9vcWY9YVTFekJ9byQsDu7kWYyNDVf1CPRJvtDfIVFhvwRlU
y/pafxr5KjnGZ62h9+6yl7npC1gtmF2MvR65wLiXtC330REawDnf51ckKgtkIQaBrUyupK3/fLvr
3nAWDjAO4vtgcyNoXivt/JPXbHZAzHnl3ePwKFzia/xpPuucNIAZDEsJ15LkcWXI7Ky9rfc8K+QC
y6axLTxZrrWxiN8gGxDSAgUBs2WDyfYa/ip6kfGjp34qNtV5uFoTzq4XODSxGy1kmzbzgv1woWzS
NVo8AU/XAA15pASi33Mudxbieid7azXHR5ZXn4hnNHdsmyLf0cAGIiPhAd1rB2Ikd9nK2AvIClwQ
OQvCGg/TmpSGjbaVtuBk8n6fhofAWIxI6lsEK3bYEirgNXvpSqm1i1ZM8Repx0e3qJxmKdN38sxt
fzdMiMic8U4m65ROWM7tg4q+gbxau78TiZdlbB0jdLHJ1msJckg33eBKrwwCUWReKvt2wLlI4yh3
/aPK/NNBT8KOPFB2pXe8/cqC6TQq2oBQ1IocyqWg2rFkmyt5R6MMseIWrDQRBI/dclyPLK7PTDIa
GlZOKnqzToGQvmv8JGyS1bCUSa1dgEdYdaSFrjtwrRnQuUNpkGyMlPecFI75FjiyF54oTzvXVx3z
f7g7s+W2sWzbfhEy0DevRMtWpHrpBSFLMoi+b7/+DtjXWbazTlbka8bxqZQlUwRJYGPtteYckwC8
AF4SA1KtvtXXZ2tsIp8vfC42c/RF28zFvdCc2ZdvFc6SW+1xOk3qvj8T2qK/kDq4DAdV5Ty16cp9
TY2vZnoLHL9wu7d5ixlvPEQfQm0j8CcL1GNcEQj+8PjwgNfc1gPy3rfjtrvw9IiPaIFQDK2xiqMn
OuIe5pvDRN2XbOhtB6Jx5Q2VGRoaF7a4ZJ9fHq67XWpbJxYohCCPqEQO1eZAzeVPG5LQNuZGs80N
S7Av+DTyXokte0/viS0YHiJvTwcHi+c++0wle/xydeWAW1OQerytmBmZbflK4s5BeiOx0D5Jx/kw
nIy38qM4zQ5DoEN7U3vlGfb5edA3nXuunuQ7EOscnu49vU80Tp8AgXx7nZL9tD6Gl5/gYpXoewow
be8Hptxgw+HxbaYd5xipg+pT5CkvMbtz67Hzo7vcUezaq5BhfyvRzyRAZH6yC5/mwMQ0dVQeBF96
rL2vYyBuHqadtms/WCFR4tjF2wllS81mf7yRvgJncpaj5KrCcXYo3tmKsNs6gUHZxra0M/CaZjvt
Itmq9xJtiw1x3G75zM0lUOOzQVTIhrsIRoN4FQ+TubZ5yF/aCh203UwrwRxVGGPEeR+ahOdu9ewZ
J0P4NB1TVDL30HJnNkjb+R48bXXbfjS3WUD8zrRQJmzg+O7Lc6ryMUtMJTnR0IId1Bv1mQRTy4di
fAbr5eEZtVuMrkXrJaRMnaSZayx7q7ijiOeYWvcNgdGjsGwz4IU1y9zOSIKKcnjy2B+wghXtPvww
D1n/tUz2reH2tO1PA2FTNuPF2KVG8dVqkzCp7x+Jkxi41SeutZqv7SKAzhjkrECMRWmLx/57fJ8f
RucFAuYG075DyjMdZCaetbiJPZE8p5Xy3rC4+vGL1XomLt8dotV8G9/L7y27zPig4v1go2QLxOE8
GK+xZvfe+KzMgXCs39mY7eQ76QQrv3+vyOvDRMsWkX0yvEz7DZnbUf1SEy6bb4Rz459Qr22+kk/6
fH3gW2jFsMUGkbnBqcpSfUY+Twz3Dar/wLoXhkDeHIh6hgIRQNnccD3m++jR2OqSO+/l/XBU93T2
URgXG1W/mdh8KjbO3zMf+QQPzABx77BSRe8hwul2QKvMnea8TCcpvzGJS4fltnIXSlqBiNGdqy8c
lhdty059T7tIYQ0/s0T2byZClA51YHOLzUjlpQC1u4/YjJ6JDJGYq6bbSt2Ep5q9vUvw10l50b/E
H1cdBgzvAEj9CEh2uMN8WGquFm9xJqfUHprdWp5VsCMLMDplijcvYOHIPEd/37O7diHM2TWvjPBp
Mb7XxruSfXLWaLbGPwfEVkDDNA5C9pJFARIzrbbHnBUsveH65GaJJG9f79PQDt8EiNq8feU+tE4M
pNrA2JT0aPticmaQQph0+vZpSrGUNZuSjudUvNVjTKKRGdDQ8ZuZGgcE0r+6dSaaOuAvRLo01f/H
DouMPTZDv44TjN8f/+cOS/wDeyLzQlEk7I/N0i+tM5QoIuGcYJb131Qh9M3YQrGTot3GxPM/O6xv
MuRV/MwIct2W/aMdliz+RVGs/nrov22w5EJvJ+pv+SbOWZRg+nAr6bHg9YsbW9WXEBBB23wO168j
rWSdXDRtoSGc9hBer0Gi3loTvDoUaxt1gdlxjc5qUXkAMdjruYW0oDerbUGL9pk1PEZ9dsLR45qK
6Ah4Eqo+3GdiFp26SHVnfGWZ+KVbgcBZeRbG6qmle1yDYe2hBVY0K2pCsPr0Q9FzZ5qpl9vWF5Sr
O7DLI380uJprL6fVbq+0eRZNhHcQQofBaCwubIaGnb6UXklfqm9HSlJQJ1T4ZnhMwWtlDRlVuHiv
KGLL6aATRVyiKswtZV+nZGQLdUXqPPCUrPKkcL4d4rscYdpQYGaMhsQGto4kCw9lc3dlMVFUhKkD
cIt62LfY6Yv6QZhGW2ylc7ymEMg6m7XkVk/ys7wcDZAfV+QwVtE+D43wngClycPrnuQ5J8I8JXIP
6a/gVAiC6udoG2aTm2CpGfv3QuHmtPQkJTVe2k339UL+tY7VB3J1usSXJateGnaofRXum2beplr2
MbYgKczYTVE3iIv81iFHFem9RY15LCOVZbSigqveDMNAjNoY1J3xYAOKO2gAdcKwuS+UxqvmNyOH
XVsBTRDzHRpFN2pBL1PRTRNQiHxU2csB19KoGoXLEH1Uxnnqh70Iy0cG9bOYhWuYGeS2EPCLCsSW
WRUlaQPXOcNOKQvPGUV8VD0rbGzNtVnV8gYX4sHo212li07Xp28d3lWcwTZeHacZNBqSK3uopiWL
kVUkIbkAJ6rgfWV3qBiCEw2Cv8jWThM+zJ6tad6iBNWem2vxIvaUkWPuAQNGV34BcJ3XcF2uGQkJ
IdOLq418Kt38i5dJbIVIM2Di8v+0hv7H1FVVWEx+WSb/+vg/l0llNV4osKm+4+Z55J8ThjWs2FAZ
71sqnMUVmPujEWX9IeHihtNrwGDEzc2y/KMRBaGe8S0kXaBX313j/2DqukrjfqFdceCrblCmHUao
q8kh/Dxz1ZaF1MZYis9lda5FtJwZcoJ481Of7vz91/3fiDWGGDwJ9nZOVtHSebm/CUy6rESYlLXx
OdFTKBz7JDmP9FLbFhODXn7XHMHv/O88SXU95N9f0s/PtjbefgJ4TXMUC2LYxefZ/lLb0+bqxL7g
ErJ3vWHjcIwezJdwK0MZvI0fQq92UlLl6XbkXiCc+71w3wdjvtFP2aeBUqVzVN8KGMQZW/P0+Pdv
y3977/88UCAb6zz8pwOVymuHDIsDzauPmA2D3PvX6+ffPwfnyf/9ZvAcv82P5ErV5TjnOaBWamvq
on4xcFiLhvf3z8O9+78800+XkPrbq2nSZhkTcjTOsOTdTDbtmto4K9JjMfRBVRgfeh+5eaji9DTR
VkpubFJ9U5aaPRv8mpoaTZ+A8DzOGzvt0tuuvVNNt1myoNCzBz2iQTWaIlL7516s/SGvvdBK90gL
byIkfqJ53Svlc1WTOktaViLSAaijfSMCeqJh1qpZ7yYrPF607uKBjmhtbKKeXgtBffH1w+zI/1Tl
famRc2WS0IpbiH9Cr4VmXJw7RgoRRlP3Ig20ZF42BV2VKAeRJDLtRUy+XONt0pkfmF6dBiBNqZM+
WFW+xiLeAqUayvAy0QJNcGqQUBigvavtTmSOEY6k6WQ7I20u2ij70hrUsFRuI8a7oWgfJTU9dDpS
nFxkZ8jUJ0pcpRFtlUg81H01lbU16cRCxK4pXf2Yun4incHE/KoN6k0XFn4n0Nc0CnchrUy4Fk9h
eiyVLz3t1qj7Gs+c233uNvKxpuUcjrz+Hh1WA3dH8ic+o2GseEak3vkbuQ/0w/SNLNBwpv0i7opE
2TRi57ZWE8jIK3NgeX3sVdZNFr/11AtGLHsSu/y8o3UVpdtej7yrKoJEEPE8Q/gx6EBNgycTnrJZ
4QyyOIF65YDCqztVUIDzOJjr/P46EMOEf4hBqTMIMi02aa90+ctUg5EzErcodbeFrWddkeGHF6tj
UJ/2QaIt9BGxSynF6PWz9DgirU0onzpOLCGRg2FUyckVznrH/dFqHDq3TrP0fjY3viYkd7FGNzPT
3SyNPE3LLmRh3lp94dUNVAOgoPZc0KkjImhDSo0P+LABfgbKJeV9ZUoUpQNvaH2nNupOTpQXzQKa
hgNESgZfviKXG/sNqlqbsEZ7WF6ikdNm2NS5sklVg2nSbMvxXbUOCGHVjrUalNfMpr7eAioNRPZN
iykAYotAPIFJq1UQ969Z6I2N4herC2GiI9Mwb1KqyJX1wq/Cl5i8SfTDrtkoSCbyS1F28+ZKeK4u
pK+KSCutLwpH6xCzSA0JdWW16yOa+XnzsOQfE6mS11L5alRcxrNGbjKS4AKbjJB7RqG8SGwIYxwU
C1YCC6HvVFZAaJZ9kZFXp8V2pDd+BjWvHE6R/BS3x6ianGzGQM+HpE+3OW1OIMY7rX8dBWZwxlbs
r95A4Z6OSGlq40kvKcTAuC3rxG5+uIqID2eSmjTNFXmj5C4NhPAUF1dHIkIusQpn4jhk3oSObNCm
+Yym6Ujm72wqMDbuYuqqRsSKjLh2pm2E3lqqjvr1RdIxZdTnufs0Sc/t89IWmjRoB/hd0csV2zKA
qq66JOEEFPY5JuMhRWBiWLuV2qGKW1K/3LBFKAzka5HIFcrDjVaEJ32OSaSEkRXrMCJv9CInvMuv
5vtEtejwyu7M0B6C0J0EWFVgoJxnr1ZS4m0B5hcyEXoQUn/Si6Ci2i8izxqYMDYniw5VdFuk56X+
tBh7c56MGl2y6b5Qd5qibmpc9FM7e02OAh7qlgUMlhjzPRtnBOEjeaWS04nltprYZUfapm6BPTap
Y9IfsZg1dCCXZ84D8W3EWVWQNKUolSPo5jse8Lte05yC7I24/1p1vbtama0eKgtAwjXEASYoQj+/
yI8qyECwYWbopAq9gpamS3ZulOv1e9XxrxyE6oQRacw/2SyjQoHr89Pd96+QIdGQqCV+rj//y+N/
1J+SSb2IKQJGBzqSVWD8o/xcf2Jh4YWzIf7m3VD+WJnfaAV1HUMyfpL/lJ/8SJHYWqsmRyxBIfon
8G8ASr+VDb8eOWgPfv5TEUSUsnmtJS054bSffbpQKZBJ03IJE0KaOvsV35WP8lF8jb62O7aC0BEh
NBNx5JYnBfXd6E8feWC+Jc+KM97qEAT382k+cfbPp3TfvCBOMPonmRMW9csWXrg4OFl/saYzmITw
um0QTiT27NOtnk5X3BvCRT6Czq8rmz/cLMTXtdOGuUtNN/oDIO/ljsZa9lxSxbhMBC5mIB1rb96W
rtTZEet+Ze0K4+2qg50zAyMORKf2hNgebxDuBaR809wWpABl7njDNnDNBAjy2GFQGjO6qfuNrB36
u9jwoSdfw0ATHF5DuueKNV1VJNiZ+IcNeAdug3hcPP2Uf+E6n5A/H7iZg5HAuMofA0mJK/rLDRzt
i9kfFJqUw6HofFCo8auqeuJX5TllIBrGd4bXe0+YlOE3pgJFC43IQIhOUXIM42PZkN3sGh1QiV3R
BeAdkvaSwvV4rdDUMVS7hek5Oa8EPbOSBdyCqWzIy9uMFeTszSjhMCUS3k6+Whgyrc1TdMj2qFmY
T8KK7Hb6QTm+i9uNQpjAB99FEewVgYY/ld83notgJrLc5ZZLjZOIPq3clNEGsmqyQ+2meOS/zH5p
9ItbMFA8r7VcwGNqtEOBVRpUnMtFhY3NL9YPIDbJJUp46uUkkxIE6ESBZbka3SLn3L7wSm6XE78n
22OXHs7TBxPcIy0fPDBGkANV89BNMXKcPjCkcS93K1qyjeEtoDH55VgCZea13MWjreqM5+mWA4Pe
OZ41d+6OMDsfjAdiWbHKYapj9nPG+gbXc7rA6eS+fVaOIS/UIS2dN5EDhe/JF0h6LF4ff7kmd4mx
vrVAOa037trLybJ4MdNtEXR+8wCmq0MVunB3zo9yt1dkD+ev/KVbY8H1Y34z4ulMna55UC2PfBGC
Jlrdv9OuQZu8ZLhBpOGGGRzDsPCL9FnSMPge4qrQvGL6eoFftWe0U4K+s5CxvOjJkWuj33BV3HR0
h8+Vw4XSUL9sels+kpa5gUdLuixN9isUF1ppfIOLQ9ko8r+5M0sXFGOZRaPTAPbwPxDbirxKE39e
8lcO9m+P/2nJZ+XmF9PKEL83D35a8y1FphUMuek31oP2h2wAefgh5l5pdD9aDvxI0dmgiuTf8fto
Ev+DloOk/WXj++uh6+um9ac1P1HZvC11MZJyPNoL/o4VXnxMxp3u3rFIvwqEMPixF185oVwz8lR1
12PqCA9VfqNbbpYQjRMDZ6azW5JSgk+KUBNAZLbZAJ4XfLEvAtBwHkGePdt+hJPKczV6Fv7qkbl7
QHmejhcEJYStq+Sh++qD/LDc4NO3K+kjhN0asi/bCCKCZLV+lNlViIzNgQ5ga8AQqLmsRFxvFJgc
hbwpXiLmqejWltumdgl8qCHZ1xg9tGe2k2H5Eebu0NrxJBwr8TOqdSeG1z8SWrZiBG46/Z6LOh3u
JoDUWuddCZcJtYABl5TB9IaqcMkzxDs+kadCfMeGT92xXhHpzB8EjpP+EgmYbBRCAVzg4gzqBdLR
9nle++0LpuMgz28IMcASH0KulAaSJvRtEeuE3UesMruC3AeVEY4k0YCIUOds8lZ/mXtMIDCd9fyk
MUBf5zxoTQbZdMNPma+gA19FH0okvyELA+IHvhU1/8r6be1vcUl9K5iostYq5m+EbBqNtt8u5r8+
/sfFjPl2lcepCqo0rvh1QPPjYl5/hPVCNkVRXvlmPOt/+ocQW8iRQQP3LZWZJtmPi5lULUTLa7tT
oqu9ej3+wcWsGGuB9ku77ddDt37r+4x1VGZDwlZSYF66XPDf6w97tUS3QehKuhZNJExWNep/QOi0
83f6Lgq8aWvRutnQcRxF9rDXDSGE8gNYQZv4XlfP3IHgynxB2hAe6piTy03ZbGmBOAER2HXZjaR8
QSlG5oZ0mF9ZuTYp/7jeHKmM9stdHG/n+aiJgP4MX3zlBmSg4YBhgpmgPEbEbDRASbBl8Xx33XZ0
db807fyx/HpU7or3wtpkjEBB/1EWJp9jQEen/hLCcs0+LacMEl/+AhYAs2UAjR8HsNMQWiN4pavd
yUfGHYxjASfpLpF/bOAZ0F6PZmMbI1RMjJw7YS++Vu9Q4fGfDJ5+kd6X6AGZ0qRvtWL1VIjH+WQx
V92Yn+BFjiRcUnHkAWUIscvifTHsEX/DMBnOlddJm5k8eK5/t873o9raeURV6BrglKHLbQrzCAZl
ji9MKHSMHuq+qbjO11WkhEJhzWDjJWcu3s1S441WaNkArKblOc3H9UvwQHRp3uRVnVzxAtwIux3u
Dp85HiSCp8q7PqNU27WKLTfkh3rAr/GyRD5CHdIcgTEHGoU0dPQmAOz+BQXcYl2Wp9zXTroDK+HS
7axjW25gzxjfIN9ECGSbyo0Hd3XpUto57HeD1m8R39Vv4ldMgZvWl4Jwa7nieTktF5xobLQ7Ihuh
pQmH4lF/ng8UY4lXXJbSXrVI9X18nlxjlyCi/JostAxcskqWU/WmwFFx2/yg9skJgRPCJF/e9uQe
EAZ+R4EVeuYBZw22EX1LdUyduGa9FPNa2mtl7IH3TVDprd+OHYl5jwgrvYd2Qxi21r7QRPJyZJfd
eDbTS5nRKdgArYw1v0rdKCX34ZxNdknSacDUP35mNc45aTl1U8dQvzXZsA9eqh0t4vwGpaAHC6Ot
n7Lws34Kb+enWX3TBxRXHSJwRP2b5c18Dpk0+dUnaQlY/YqtBKfrPg+Gasuif1BPoWj3gbBNcKiU
3kqCaZloYSqkTm+uQdokIFa8XnHC/eVfvKhzAmO+YFMuWwrzbcqYv1nUVRwhvy3qf338n4s6eYgK
VjdqMX4zU56fFnV+ZILVMjS25t+W5z8XdRzBIkv2/7eq/DI7X4XLq10YKuc/r9Ao7X5f1H85dFX+
rUIbUVZLYiONN/FjO5ZuvWxNKhwuue6QvqW1nU17OrzUFDctQ0nrBroHzXzDCQls9dK3+GQ2XkxM
XRo0xq5iX6GT2I0sTzi2kk9yxPOx/6qYvribCcXCA5Fh25hUV9eGQCcIcegxq1xFO7lPT4zAj6BX
h3smy0ClJMqt+0pzyQkpGkdazo0RQAwbWb0LNznLX/tHVfMYtaenNRZk8RaPm46v+vA64dFLUIr2
qwVZQbz6mew6+m7lRpfd8FgcdH/xAOJtrrbi0KGdH/Pr1vOizHGEw2iQXe8nPrwBtw56risw+v3m
Op9H+gXRk3VouiNcTzFzmxcS92hHbLraccaLgBqOaTF1I9sjWgpgUB7kI72Md4MK1J9uiA/bLXcL
S41Dy4KGwzEi0tapvOGsf8oufQukvy2+sIN2GHpADYiugfcNH2ei3G3m14gPZVDJlLOe9TDGBwy5
Y+p12gYKJbQY/oiIMqVHBs1hwAYTS+9b6GUkMohn3TFotdvaKTri8fDNbReETrc3tyYewtDB64PM
N9xu/fAlciPyvgSX4MACzGOC9InkAex9JWWzHfWOnhApE4zqSUGlJmwyYb8SBoSAoF+VdXwLgzL9
XG8ayLJd1LCfwxe1uzEHLBIBD+dR5uTzBZbBK8+MGSOZD/1SEVJ9W5YkYmUEOWIZ7k88h5zAOdst
2ZGHESlM5g2PpOKXUcuXHk+IBHwYH/MjX8a8BHnzooGWZM6OVnCBjkhECfpRj54sjRWYOWLZ7xQ/
IT6CaIZQ2mR3zZNlI6V6egGk42AaomGJ1Qg9eIbDuXDnbRYgHb1P9kgqaPE09sOVXzhvTBSPqZPR
7LhpHsQ9lOi7ZQyaY3XEhpi8Np/Ja5HSnKbjtOFPeocuGx0iE6cjy7vTHMubFHNitkObvtvBZB1e
dVw1E+MGJ3cGP3OvtMt9fb/eJHw1iJ71fX8nPRT0k/zmtb4BjeYORxk39/SAWUWud9ODSX/InTZw
Pvm/0l7/GyMj3CLoDK5e6U/7Rt0iR7jerH4uxyQWRXBlWuuukj4j1L52EELhZHrls3pHILBhZxX9
67jwLXl6JPZEemXnUZFXTrBme5oaxBLuJLrcv2ll0M6zD9OFXYPT2XQ3btHRVci7W4DZmzEBsw3Q
jJy5XY42W+32UmmLgm3Cg07dVkOFmIBkBgCODqNX3wxho30sNwL0uLf2a0/7LgRWBvDkoGW3KhUT
zQkfJil8amxXZI9j9uz4egza1SsEPPt1ISoFb/rROpPjFwHFA37fH/UWDgeDHBhs9riHulGhTyd4
gvWh2qUsZZRbE3Mld8j2i3HmdeiAoB2yxUcIqLS7auyy9AVPoX99T3c6o5Qj0oyWCBYudRJXGvdb
X5y0NKc9t/fpvRm5UnkCETzT33lW3M4Wg+6CFwTHPukcx+6hJD59T7TOEcNodqleG6KEXrTzikbz
psNqN/bosUN/I1rjyFgyr108Fqtyet7nT9MLfPFVIyoivrE1Tvnm33xLX+2UOkqLdTcFXvp/7dP+
0nT56+P/vKVLfxCToVtIvFCRyGtT46d92nqzN0SsSBjsxV/2adj9DRQgpkx4BQf1yz7NsCR6Q6t6
5Bvn/5/s01a76u/7tJ9f+jfZxE9NFzOX9VYILQmo89qGi31xpDdnidvW6Fhk00shJo5IWxeI8103
lk4kUjQy2i2V41JmuwHBs1bLK3WZRG5K1g9hFI9in2/lRnMV8QoDjLsc+fTiAJtIRmOkJH4v7TI6
kGYm2NOYMbLDqK28L0haVarY2roG0qA5SwvQmAFl3COMNdB1D+NWM9/1dL41ZXSgour05fssIcUX
qOYX67W2PoRMDCRyfMgvedc69R56qD/gtYxL2i+JfKkBPXUYVWuZFHdNRoNNTpCR7IsSM0JfOy3V
smyGZIeer4J2jiwD31PsjprsLPOnHmbOHOMQ5K9qsYuinhkkgjuJ2eksO2EP+HqEZDZHlyH5UBrM
OSFDyCuSwmsnWsekxKGTWx75Gy+hXCGIn8BBziGCtEQKxOVmUNgji0juU3Fg2JmV7kAFIwryU9NT
ETVRhwslp6ufRAXLPOg2LLqLFw/siXT0YIF1xXtQhFLni5Ei+UtFf6eO0CfkhcK8dyS9M84VvCpz
lgTDgqxXk8fAjBX/Whr3atTv9Y4Odnvb519Udph9ZexludhqTKQXfIvKfDu19+K4i6fm0NTzTaTJ
hIdiTu/exPxxDt+7/Lmw7hRd8a55FshMvjNihpt4Z5p021KMqrTGR+TD2kDfO8odFMnUMoUTzwoJ
ddDEJS+PUfbS7I6lJNCrNkipCFGtcCJNbt11AAomL1QiPsHeFWR6eZmBrmRpFLfK45uOj2LskG+i
qhPH53aBBT6KzSZNER2A7jSs4Io9Gvo0LxS13pi4ed0HjUAnG2rdQJxsPTwNOurwGRjNKNtKLfOZ
a0FiDTuViIukM3jfEV3r7fk64rKqh11MSnOsj3dmjWeJ2kKoR/wMOmBY6ACzUXiq9WVS+v0gkYSX
l5trTNZcmLkZibJEfJdMuMcMJ4ZBVTr1r4OMImcYCiBU7U5Q+8O0KkJFxRMT6r4MrIA6OrLMMo7Q
AOm10cnuslbDkFPb5TGPtQcJkTNgaedaKX4m35g4gxR510KKTXv0T51x6Wvyt8TbMvzQrZv5SmOl
FXDDiecu1b3FEv1R/TCUBD5WeQIx6mQ4yBT5wod6X3HFW+3JxH4nTaWfx/lOzgSnSe+ihUH1Opfq
yMiaY/w3gEUtJsUMIBom3qnKBFkTMCSqD+BSHWU07MkExRppu8y8xINFZtPDRIWr46hOBNOPO3bj
4tcJ3xqdCcKjSwxZ+PXydttbt7XFvrywTeW5iL5GNBvGIyQwty9vq7C6HyysWhHQ3UVyp4SQQFJI
JhnO/fzWK5rXqMbeMizHWp4XSlaxhSbU4EzTOGg9eukVBWnwu6FBgJWKG0soHwUVrb40HUW0DBuJ
ZNtQYi6ErazVXnsIcAWOapK0p/Hd0h/DVMPWrO4Nyj2Fyb9gmviNq13FOZiAATOMyC1zHJBqdZKH
fhdXYPMV2TfV0LeWcGcuV2IAQwcG8DanVd1M4sWQ30lR91LxKOu7NueqWEUy/XaZcEsbFLXzl6GJ
HyqlPokKNXKk7JSm3LZj7g/Zda2UoQJYmWmXven+ezfy32bMJntnQFcmEdh/v5EHtsB2+OdRy395
/I+7/jpDZ5qyjsqV7wicP+/664/gNgCD0LjzS+vk/Ud3dh2vrxxFjak8h7Teq390Z5GEIpm3ROoB
2rSrdP4f3PU5jN/u+r8e+nfV3k93/SnVZlFtyEMQVDtlWxC+hoqXTrepeB+yMK5/SXYWgLpDB93v
VdK3DLj17nEdvNNyXPKD4gjDznybS+YutCCnj/GWHzANZVPq0VhUXW5yCxN5hqHtRrdsnSHJOmrn
m/wT1ZXu8SLPJwDDMshem/7at6G86k4fJD9wIp/GW4BWtzxoPvH34WP9RaxcQX8rQ8NaDrTZblm5
mX0SaKGRfIEs3ZidSfWX0Qfoy8zx3YyDCg90QfThS/PC76qGPVTmRd+aTC53HAIEmYviDGdGRQTG
3S+nbE9zrwiEz2yfqdTb7Kupo6Wdn5FnqB2JN2TQqrQbJq/MYYXI+xaxyD9j8kreofCouXy/NN5I
SBzEHVZq/rog6RK9hD7m7Mg6QJ2Ab6JqGje+6kiv1tt4ZsQt3zNfal6WbfKsHQr9obB2Fb4d2dbV
HcfLkHkcHA0h+75weC3mp87uny9o86Z7/YGBK/U+TYUGyi0yHHQJSAutzXjhA13u6KCEn/OFKSty
BobjlktL+3mdnD3zNjWedEdXHjm8tBVfUUWRtIdKNuMZkud0P96y0+Zg5hP/k6QeaeJM2FD7qUAM
7uk5c5TDDdoJlOPagRNg2fLD9d+OG1rRCC34pLN3dj2AzcQDgYnydj0r4iDdi92HMdjD2XzjcS1G
TV6gGjtpf2kBsBc0INepFoUBHwzvIo3XwaaB6ubP2V4/tC/zx1KuiLj5w3rjc/g2rb8w/mcsjtAg
Relhi1s+LsN+JxiTwClO6jVdk40pegG+0A+hR+ymwd3I40g5qemrfH/bI9jRN5w0efF4peYhpmCw
acnns5NZbGtBH4HQvF1ur3S++UiBMV/PWMC330ZugmL74w2GLtJAjrKMp2199jdxmz+vxxpJh2l5
4XTgEIRPWi/YFThJwOBlbgSOjldApYyKADwaBZ+26W7n7oYeCOo+L9p8rsntPTrR+GbIjumR2KLu
6WpxthwIDdXyMywWZCxcnxCd89PYr8KBRzozU7G9OqNSBaJ2JoxdHckLOY8dJNEeyRuufyByDrCP
kJPkDamnEl10M0AY2eRw5906JqD+lGP3BTEuHyWJZBvQJsE1chmPcBH5Cif4XYKGpHk03yO42OKL
fJfkvpgdlmrfZofopWy3tXCcSGR6m50iMCGNdPYDIV72WB677mHyYfWv88jMwQd6F78nQf+RPs93
Bv2O67avOR52xZOPPY7hCYMYri5EFQegxOFebnbgsDERd5Z7FXf9XXcpnclXD9pDuJ+Y7+Atzt+t
z4nihyaNvGHw2p+ZoOR7CfFtvQ4vCzd/5xj42OqaGYKNsw0Nj+7MdyqhLV7+TtMu/BRf8cw4Zc7l
t9xxAeoElXX24/KRPQtsHBxWn5nZlfmE6OaVRmC7y56XO2lLFrvsxJJbzNd9OK956O/LXTE960AA
booQmzpJriBaaQQ2jM6y1MNNN164WnOIDbTR0E6U7tUgRvAxfWfcOlGB+TYaZ03xhst891BDqDEB
jCDCQP7CxCTAR+wvr7uHZscQeXkdbzryPVyEseON1Zy1iKyUCy55+b3JbpmT6fANesUle5fQ5RBu
GnqqaouMF0kKFFLdIoOdRdwvPSbz6ft13r7zYbS5aZ/X/7YJQ3zpeagv6RO9GEgqgqMO6LmPEyNu
zeLJOcPN/kGdsDnbouUI+WG5KUMMst2HyseoePkcRFBuon/zDNnUTAYCJPsRZGWQffm34wYF38av
VQoFxe+P/6lKIRZTRQAI/+97vfGjN0H4h0S7QqIUQQwIKOU/VQrjBk1lNqEw/bBMxsz/qVKMP4Bi
iSgW/0So/IMqRZX/Mm747dB/GzdkJodmSpF5KpUkfbaKiHSGGnISm6t7fRR1X2rmQ9E27+Q2eVkl
HcNapjdsBpqaQ59Xtro+k3M+n9SyvTSKfBc2qMytYmvMirgxucwRPnhdTbygON+bMmu2Bc+nW845
S0fRmEFljU+ZzkWP/jko4nAXMsTf9LSBCZjDKMANwAKcLkTt6yzCbYgsrbWnkDGFfAWKwrwYzPsg
l0xVMyejO1+i5NYiiO4kTPX5u5qCx2dv3pC3KxGNI1isGCjpYTDbg27ttZx5W09zgDkKY7ht0ahu
yH01lpSDwAWuFmDPJfmQdEQz6Gj80S5HQ+NEFPkgC6x1Lk7PhnBIP4qgHNRrBJJy32KADTHMyeJN
Hk2obJPjGCVsDHWRlsKEzC/fVmAAhf7/cXdeS25jW7b9IlTAm1cCoPdMpntBpIX3Hl/fA+qjKKnq
3tNRr9Wto0olk0waYGPtteYcE+mk512NHk+joL8bqVLfBlPaRp0iIqthgeCZ77pmcHirnaRRelS7
PP88VekfwH6PGatkwTZo8pUsCE+CeYT3M7E36p4sbACmgU0XpQp+xthbSorAhXVUHdlql4HUbHPl
KUiD51aAUhLXCeNdnzSkina5URiP05zRi3QnCuKDCO29Vzy6OvVdk2HCEjq4yMLs2DFrkCP8PbJ1
KTsmsGah2L6sA/mfmMgrxj7LASDo2t7veqCDCg8ymcW9M+L+FiuFec50fMY+6cEgDrmiagn1RPee
Y5qPE3eyig3BjCQUYJIapbNJ50lNBzuFR9Yk5x4mtxpxiQn27Bx3MSwQKRaWVQupQ2L83Zgau96e
iO1iExRUOlOwI9TpMErZcZCSVaV1z01bAEyNh3UkeljYX43qsYMdQHCCevQzEgyTvDkPEleKiv8a
GSGPDABiutWC374Haf6iCzTTR+MWiv2iLQeCHy0Syx4ChmWSL0JTm/NB4vRVrq3j6HuPii++eSm5
57m5TNoUPqOSrXpJXhtRsSQAYlxOqojEVnhQsm3fntFStuK1q7/17JnTDm4/1MmyWwnRYymfM4na
jpZFBHdRb5RrHgzLqbt2lnqukJo30yVQfaeXps3QIvuPlHVbgRGGBROLCYDxuWanAUG/aEqOuQ7r
10vWLXLPkhHO0MmOOFNQCF1J6tZOvBES+bDo8C2Ow3dV90u5LqhvSaLM8g0uBcONM436PGmhh4Zb
q7KMFeNTFFXJstU5pTxppbGeVL3w6I/47dVsMxE5Ptb+QQoHbJER7I1wbcWNWwTe3ku9o4IKtam0
rUimx9iNbmZB1agNzBlgJFLlVklcOxOii6m7B9qrmT6ly6LCHeGzpdHTF6Ei7SExmQ0ZvnlORpU4
8saOQmtttdCUoo7EzHRcKGO39IBpJFW+S1AUTH6+MvQAKKbwKNey7RP7VUp0xGZwqEwVQNIPiWkB
IhBto1fSTLdfF2G3rsOefLqMjRELQmcsKzIbNAHgUsB8Lgw/i0x/yErrELTVwYLS1FfJQ9YH6/mX
t0rDQBe4UxPQPaVt58GrnO88VNUhSIrt0NNj6LsQ3QHzqIipiKZt8EF+BjmSAp/6Nkm6oybE18An
hKYNqK8paSWKErPKGbWpboAvj3Ce50TEC8KIkEQLKOblMWbfokBtEsaXuqxwCuGCsDCRSMnGbOnh
VJ+SEDhqrdDkFPayRo8lZalXJjLlQ9p1cS3ZcQYVvfCe42lkWFO5ehFIdpWEX3E+HVLDcOuhXXhq
D5OUsNK6qVGlyu5AT3Bo2k3fYD6rxKWF50joqo2S5RNzJmnZ4UD79/ZSEJwBE2CcMSdpyqr1350K
3I7y7Ndeyv/j/j+rFFkm85iHJWcZ5uZfkW2WwsmJxoEShgrpzyrF/AORxKxzZbACN1n+RenGTVQo
3IPWjDU3Yf5JLwXd3F96Kb8/dU2cHZC/9FJG3ZOsJDfIP6FZzqWZ+C1GtsZ7T4L3SLQWG7nH8tu4
GScs3hCCfSRUD8FH19jqHfnCo3epH5F2ds8IJ7yLGdj5WwIR3F9DZ1mK92IZuuk9/fIhgS26dR8d
s9ouNcLFD0QvhJxdxTYBimyRcLA2ONbX+Sun2QZEMC5GhuoOFC//ESvdqv0S6OCyefnyL8O48Nit
5ZwX/NnP2n72wYA95NtIRFa54qSYmMm7YDOOfb8YX0Rkpkw2+oV/t67xgSlxcQWks6gdBPbhsWJu
0tEReB2/DGNb3STRCd3s3YcZHOcAj9kiMIsE5PSVfiiPUrJQfTA65oylQnRRz5uqBPXCWwvyRHqU
99IdaAg7W4hi+SbY6rtsG1zk7mxJXNvs7kW9etf+CX9dda++6Kdere8OBYq+0CXH758QO6Cwb5+J
BzWTpQWg56XC8fdCAtiEFAuRQuTkxLq59I5JDFv0a+UFcRvNLz2wE3NNenQHN3p0PSA0zV6o1kXl
FAjzov14GSubiQLLBJjmenRT8ZDjcuh33uBq7NcBxzWO0m5k+ggV/qoF/PwHcba0Lkk4rZ/Mq38K
oOtFjpo747v4VCOBLN3uPpueXtmmyngfSeY6gE4BQwmzJrNJvf4Xry6Y3udmqYhfScEv/t9XF0Wc
z8HfVpe/3//n6vJjo4PdiXUAlRTgkj/ns/NNbH3Y7cy/k1btn6uLyhKC/gu3E/sy8m9+2QOpf0Aj
nq37AH9FVWYl/Ad7IOWH0ek3He1vTx1A5e+rS6vFfZxWaX3MRJVQKnQ/qNsX6UD9iE+lZayXcuDK
l/RNMwqKNKo1ks27Z1OgRyZiBvTZ2ReUi523QpYOrLx3coI/i8+YagT3ThYyL9U/IsF/KXk4GTHM
dNROHekI8WUTMLHLXjEd98qyMbfFrTiJdyTyAbC+13YVu6Djavgegl3fG4D96OpBj39RzUQf+av4
pcCiQypJc+dED1dCuSIz6lmwCMVb6SnEqruQ2Ip1a8h2QCBhyRboi3qGuQ5rmcRPviDt6jHBBg7m
8fCqPXucT+yQPo2n2q6/ICYC+LHM5bBT4OZydnsOdSE3vCvv9d1rT7ShNEjaab1g6OUCMLEL/TlL
bhHMDG9r4D81vKeMhZBc3CHH8opuTCS5mbwtrT1GJijkO8AzJEImPkbsBJX3wgAG52TEcm44/E1S
zFR+POUmc8AP3mzBc/lWWc08WzYEDftKcmcW/kOM/dseAD7ueKdCKFgx8v9Fx8xbS58Fq100A4vU
vcxtzbwA+CijvfhRfc/VloGENduVwdVIV7mxJhiw+gYE/KFd9NOEQklZ9cvsEYUsreqxeJBhuhOj
qJ8078xdTaRBYVsuEp5UA8B8wYRWZVpMhp/TYuDURntvFXarfKbydxFvQWBpMWPOfmLD6JbEzqWu
bGyQ0oLg+hCFZaY99x8fyUI7wIa7q4uPkB6rcjCHpdUcZLBTM9eET0+XMDOJTkTDTNzP33zNb+Wt
YrD/FPl2AEnSZvVFewM7C17YSnCEDQLl1bgr7ozMxF1yaSBjqbvyJH0VyjLfZ4hUGTMmu7FfhuK+
9i7gAcvTdK/x3tMIpykIhPjAr0EeDf0qthsgCkjKeJ8XzVfymmCKQBVb+3uD6WJLOe0Wse+2/sp8
QqsgnjSmIW7oWexwXb5K92z5HQpPW3t8U9zuNeVQXEjKLq1XYnbw3pWUqydwTBBu04P+ni5pwWfp
i4mu+BbMqYDFuhpXkvZZbz1fWsmdtlKBSUDvcRMOyTB+mvhoGA0hQcuXxSVjh/rAfngYFjnneAdL
jEskQZhcQ1AHTKXjP0Z7gju22OrVwBbtkQdysoPGcLuXmEe6PfEr6TsgrH/xRYPYMhXljWjBENZw
z/7Xxhl1298aZ3+7/8+LxuywUGd5jib/7I79bJxxkw7YRJxzzERS13jQn+M9g5aaSirG7MkALP9r
2+xHiYpx9j9Xmn9yyeDR/lqQzi98JtdrJIVoXIJ+v2SU4mDWlWIWZOkEG3W0ETHiivzmLJ8CByXu
vrwK01LxWAPWHXId5suMbkRlxW41yC/aPqSqomlmA3nAnGGA1ROWbNrA5iX9Tc3O0IkrCS4Gu+jq
PRxdjXFTvR/qLSSJaK/dEoZ4pPqQFU5pCRhj3y0jxTYRW5grqEuPfFu+9CO5lejr0TosO/rfHxU2
9uJApQqRgN8BA8Jz09Tt5wfq7cbhonDyH7Ubqo9+i+j4PyEcxL8TxOHDhFtK6/Q1O3EyFlA5el76
SqhvJYuBYENFgCMlAAYG34BikG/lA2szks/P/svPmPcp0w5Ok8b4AqSI0ZKGWAMjsSnfTESYzHaS
AfLiWK5mZlNmBGvIeBtlA1tP29Q7JPWLGbo3Gz/m/5//ndiAng61svbc4BDckeq5+S7fwd2lipRX
yaYlfUeLCZhcSGh9pfm3e+JqeGY7EAFaXplEITXPyf6ZpcHQD1xXETzW0Sf6GZmZ3yiRGMuL9ADU
Ku8dMFL0ye/v5eL1EFiEi2CLWNQLaDf1ymBttU5ivR+3uMkmVsSydwKDIQpxGR/1eILynFaIIryz
dZOEZfdcY/BE9MFNOUpJo95KuWIn0b6n7O1Z30CydMpnJu8Hi0um44FIGOObPLwqOMDi/IifFFQG
Iq+cjQXrvWDuq0OCEVUxWHT1mw5T2n+j/3zVw42RQGQQu8fY1K4PcjoCniVOPrkkS/puUKQZGMRv
/lVZmo8yiSUBeZU3cLw+GQTVLYFYemWg+5LDhPeHTRcukUbVB22tEoXwlV6ikwUkcQEkTToKd93R
rqhew2Cb3ICd3cHKt/6WiypGEh0o2tpYI9HEC3jpV7q0poLR3ukCgqPtbfNl2s2BvrRktH1zSy9q
/DjNyui17pAEbccuE8QKGzifSPpV3rlGDJi4b/qbTq7mm+oKTzxtrIACKJf3Ygea4qYLF53e8GIi
/Fm9gRxeW0vc4oq/y2ic7WWitrx9s27W8cHcoJGmuklX6HCJSsD7tECAZvdkKYD2HBf5Xls1rsR0
hxE1bzutKs+Wo4VIXdUtQaJBz1e7zQBaVJx904TIReO8Ayy+5Q90QwBWeBz7IwWzTyqLHfNurp96
J7v2jrKdturJW1tv0Tuv94UNIHAGmYkiIBjJNb1vjp/0TmWoTCC013MnHDVx815Qfe0oWHEZAd/M
zbcE8AV9Q5q1C+m77hbSo+SWS+0r2kVrYyus/HNtbuK9NHsr8Yi3Hwl1BskA8TZ71Ar6vrBbzRv6
duXIgFByNZdq9DkbyQhzFaCWlRnauvZEqkq49dSboFd2/iVcA3HBoM0K6CC2zkYxmBnaQps6085i
99qt6QqScXpg/XSbGBkB5bFHq/jRUJeVzL9o6KnWeBFZT30QG6JOTbHS24WKcpKJgGpsIlPaNaD/
+aakQWUrHNM68ENUTuqppTD0/beQPOlidONqg+ed4FPxFgeuiQRfdTfDNdygAFkQjtD3O6osKpxo
r+jtJou3AlWsqL+uI/87MOWlRRBrH2mLqB5RxhsEZh9ImECs4Kon4dWMl1n0VJorQmrSvRgdFQHF
NCWot4gfgLeWe76SBBgthc8MYC+V90k9skNOzXm5iyEqVKz5KBplrPqLcfF2JDPi44NcjG2NR4CJ
+bpEuIhA0A/cCGZuD3p1qZ/6D5iEkvRApSiFCLRnLugQOe3au7Ljnt8RUnfKHbRk0EreXjliNpCO
05Hu/ysVzyX6FsolLw13QhVhG7PLD/E0XDD+oxlE8v8y4jdbEzly5CNAeV7ttKP3oF3lF6IiJD6h
F+vK9IM/HJ/xvREXwpX2d8rBOnuqbHYb07v0Dn523oO8ZsYixP3vu0CuP1QozNk2UpeFO114DtBg
TzWnlzgurYs1rWv0jmQyL3LZaVGDwkxnzmBscoLvZLSRdpujHF3ptcsPZDot0IVXb4SKWa64USuA
NTbZvK53U2/5M4l0+KgCWNqIGgz/iYwWp118W+jnjrm1VOcg6sX4kF3Ri8Dh9c+68OP30cgsAePO
JymOX5tQ7+tUL8Nx18d3RcDIJqyMbb3p9zrvInOgkwj8mhw5LjGTm9YOfwqIODlo4hcuXX5MuO+0
KCGrBodyV8nlwvicvwoO2oa/oxU1p7Zhl7MiIW9Jgpszj9qWocNk1hGcBDYyF7lVR4s+f2qBJhmO
6UKctDXHILnORu2GaN1zSdO263Viz8zccWE5yqbqZxfoeFWPLHwnTtv0pD5lr8UFjuEWWjzhJuZD
/6I+6PvpmO28PYiqpckMLN2qOFKeJRuVpR35jd0Jx9jfqQUIdZRDx44QHG0p1s+liOBEp8veIkMR
lo3KEmF2OdeGOV0+D4BpaxXz8o70TuLivxo83gQkmy/xE9Po6bNaUnqIx3aX+DaAhCeD4GjJTp+k
TYQtfVOKC/WY/psrbGTvKNxMxcTMDyCA3sT/3wmH2XauRH9ry/z9/r9U2HN+sGRoujar3X91wqGo
N6kLFEOVscPNSXc/K2xSlmSZbgxZUMqP4Mw/a2xuEhFlcxOP+I/bMtrcdvmtLfP3p/5r03dqGkWo
ek08dSnLH2y6BTkD6/5VHM9B+dFUSxRJmkwIUYKr1SkiW/5EWz9wQRsErgzNp9bvvfo05evWQ0Pl
f6nCQu1YrDr6N/FKtdCkr0btwUpOSrUi20IYHSk6iMIq7DYhY7OZw5+hdNv2HwVK29BVuHh4nyVG
fv2l/Jgu7XP17XcLVqOWLSIKZLV2Be+szQtbOg/EGqbp1xqG0wgXnMnYofQa1Fcn1TwFGelpthXd
DPA1z2Z+ULCaijYxTGkETJYUyneKulhYhLBaxcc+meGvwKwuGbE4c1xuQV1Su9O3teXKlJ6VldAs
h231yG6XVghVQGftEqh11Hcss8lT3W5HIti75/YmnAndwTkTHYJDvfOxgM8uF3eOlySMaFWfmntx
b9/bJ+2lfRqfOnnJnn5bHeSn7E4zwSN8AYeM5iA+Wio3dhkVoHAmvY61KbGNgZx6qXfTWXmQNrNj
G3nOLrukOILv7dpCdoihDu4C1r6asr04yDuk/eo6W1Eob8q1BWG7pTj7lDLgsFzlkSvBnN5O0YI7
o2nu3xN8i/1acPjHfPnjKtU4MZEPZAddiLOc1kiT1cJWV/J2kAkrVFdUJHSVrxFMMGVlBBgD0RPR
YKa8L9c1upiGDZD4mgr75iNja8AHiBFaIRdkQ0HuHXxGDhgIT+GT9SChkM55mUcNriY2c2cYtv5I
xjNpBdm6xYHVE+0Cx9dGvkSfQoRat5FoVz+E+D/2jEcrwHFvmfeK+s87COgJI4BhqIJs6iLk0zwZ
7ok0XamcDPIXqnowtmtIaRqHx4wcyuGEAWJ6xYflUVB4Nu9S8dUMM1wcC0Oj4G8A9+tmxCzg/ZBA
/cK5W5TVEpd50a5MDKOmDdcXR6j2Adfb+swGyH1O0dCyXyjmCXMn72BsOM2+wxvwJtD2IWyG7Rl1
LlHWc/aMA0uZfWxxUH1iuOdOe/AqSIQ+3P7VLRHgXIo6g12xJP0ffXQaGIiNfluwTcQ9v9//lwUb
5xR9jR+SoB+y5l9aIhYddCBe3Fc3JK4CPxdsA3MUAiMQFro6C6VZ5n8qnnUw4liy6GX8bMz/gz46
gpa/Lti/PXX8Vr83RYoojMwyUMqT11Ej+1z2WadMlMhFrm0kYNBApTehLrpy8QH87J4O42Pi4/PT
B0zzWTXr8gZrjh0xRbdss/m0FpmipReJaLagQK9IG6S3OHDLA8KJo1d+tPSLDXWInV4cHoRQfBjJ
zdRH/LyRd7AwS4bKtOzT/hLExNzFBQ10LwbDNHMvTESK8bhM+L0R0P2WqLEUNYbKOE7LW1eZGA3J
3UbM3yshRQf0USP/8SuEjewHDI89cv0U9oT30KXhiefs8ywUkZpGx0HUL2LUn60Wr6CGJNF0UMYs
tBY3JEIIa8qgZmU2pqmVQDhGZ3CG47JNk5PZExKB5jASokOoGctC0LaFr9hIVehPU8eWCIHULy/z
bb1i/seTbFDA9HRCPZpMXk0VnhBhDiYhPvQx4Q1t9hp67RIWMLaSGS9FUFQrOnJ0F2hwiD7+SC5v
XQCOWnnqcMVODBz0qlgXdKZN9iYG9Jsiij4HKn6IdQuNFLdaQBTDcqwo5GwAnYiJE/KYnhp9sSmH
Lw2ugpF27oTpcyrNXVmqz1PxYUkE5QDMMYTQ7SbjMIksXlySVY8wz5SLAOLkCt9IZKVuHYYXr662
OfJRD4pklEM2YxWK6sdc7N9Ns3tTEvnbq/GDmWm3HMPWFetsNXop7DIRXVgMJF2O71Bwv7IRialw
iQqMLVqbAieO5HyhCuXRhN0tN8N3ZCSsqfwu2VoNMYeJpvp2p2huiJVnyD9F3FCNdWpIo/NlRtAK
LqDROmpEnIjBNZNPEVm5Xlww4fFmraugLj3NgAA/EXOKrgMfvaZqtyFE/vbvXR1n/QIyAnMWE1gq
Cqb/Vs5SlEp/84P87f4/V0fJ+EOboQ4mNlC6srN/9OfqyE0guy3mhTo+lN9coOof84CRwSfPDLLC
bBX5uToqf9B8ZsBIUB6DRiyr/6RlPHtO/7I8/uW1/9UGqluCmKJ2C4+68expKHBTtri7aT2tcQ9+
wZZbMpMi5YtpFV9AmO+AxB19GkblIo8/RLmzW/0c5JITUQ4xNCIUvj1St07v/bgVg9i9IvFZWzvR
Pw1IrOP1K3a00MWK4MVfEODYCuJdAOBYLbEgdBSVGP1EzunooGKRAwz79H2rT/r6+1v5NHgEyssl
IZr0a8tdjhORPRrelKizJcKQxwtRcOaBotaf/FM5EeFScpSzGFIJW3ZXrnGmLsRXVOsjQ8agfPaj
m/8NK0cI9mp65jnpd1+88HxQRJkqdWHnGKTsFbQ+x+AJTCTPmadIDYPsoxw3Lb9d2GG9zlnfwN0N
5/Cpe+F/RF+981f8bnwq7KNT/tux7lLQUelLrmU81vIaqTMwInrOKK63JRIQCA3C3tMd83X4UC/F
ho7wQCwfRoqLEu6pn3CBBZRmsDOIRuFKEt3yAuaytaU4m26+56IUhzPZvQKllCPJNnu8f/69TneU
a7wmfhnvffacWzuolrzOjiI+Kjc7vqtWCywaeBiGcwIADFX7gA6Odj4lqXBpjBWvsE/J/DSOPSOD
PU38dttfiNWTjFO4Q1Yip6taugj+PSw+RfR0xmZWeOuOb9pKcWi8bZifa21XRPdReqBZTN+bJvAJ
+Yx6MQ8Z16gTJkA+QCfYBADTZOSw6vV5J+H52x3y8UTpm/F9umbE2wnv3U089CttTztK2WNG0fbW
EkBJLW884r+apTrjMjAbochxWIHp3zaYlTD7wGKUFhLeCNdsHrCA4tMJszvukHT2jcAp4IeuCj4m
Jm5BafvjbLG59W3kVG/xWdgOoZ1/4uBAu1sM13xYwv8BesDD1BwpNYYQ4o7mSDxlN97rS3eylgE7
DR6x++w+JXZhZ55u1xwEC7TIzHHibW43WF/a/GK9YXuBFLnnqdAlEh7pVBHX124qVXExx868oTF5
IYuxRQiLcJTPp1xyQ0FvSoD64FMwpyegTliUeAAox/JpgjhihvWq6j4M9LuNfMKQEtMJkvYzPS44
Q5zjEeWjwtiW35VVV4/pQbNg74rwHyeSh6NYbj6708hP8G/OQe8Rmw/szM1Mlgoo4+VO3MjmiCD6
LNN1qznJmBOBEyes1/GW52SHgDND3P88D1Z23mPj0Zpd79iR+N9ptA1MsO62sWDTuShx7MK9Qynb
2WD8EBzLyspK79h0PBpAQBZELJScDFuu0N159hDhmLEV/7F6GZT5k58Uh/eWMEw+dRwxhXDBRpSt
eTnkXJYO7yaftEcA2kaChlS/cBhlwXnCQIy0gRN4h3dp9oglwxIAV3vT5zc+d60aWged8oNB27sk
+zGhArzOiJaZe5GupyOfH51LpmHfnfRdPfNO9equU102PcDM2ANxTmDkmNT3BmAtUG7aBqa3QbmE
N4mDpEXyjMqIRZJ2/JxSh+s4gOo5u9Qiea2r76l0M4CrtJjk8Rjf2+UEXL15DICSYTUTOAEa4v/S
pbqGEb7UZ3wgeD72Q/7jD9LgdGecQMFHzcPP4q1SHSxNauvmbKeb9wA8zHAVDad6wSoohBdzOIvV
yRvOffvAYTQ7/nC44dbyltYbj6JWWx4IaQrHrLesl9Qq85uLiguvFAeIteRNlB4ovLlnumblEh/w
gY3HvLmH1VUxTjVY0xmryp+438e7dM3tIsvXaBxLJvThaoah1Q7iOO1icGqHO2NJOI7Drm9buKUz
rcbTXNrRxi9sybBVZujDMZTwDdBdt9PnNLELhVQ3rjPpTjng7lmMp2nVbL31cKHv6E4rlMUXCOZM
H6p0x9ksczYPQHEIroc3CdjUZ/K0DyDig2EZ1zwiYnaq3S18b04qnoe3jtgXf3EPvsGXjFq4Cs2f
LPbl5+kys9Y49vleV9j+ng84J3QiRuOjrzjnYEr2Fggixl/CQnwkKoafbCCuI2hYMkmpkq+h4oNZ
5R9etfX3Dc0aDi2Wd4u2DtQfxDiwjjm2dBq+CyBjdLyFvalvapw6C6JqXmkEKdmxZ0m1hpN60155
csE3bRneJO7CG1YXHM4sYiYjk327sSC3WbU7YhCruc4OC8aI9aaqYK3JG2FcADC6IvSfk2kUDx8Z
wXv6jtcslgz3SB6i1XPM3MHcKW51lR3FtSV3TqKbkU6c0fIhaT/SF7INjYF3l4qDKdsSYQ4QOP2E
skX+QHoeR7Dci4dRpmZI+DA5ZvfStcQ7cSR4QQCpYn3nDWlN82d6FG94BNx6ScsJ6hHMmZfk3ePx
sBTYHeYNoDBn5Vq0SL/3iWfzCBapmqy10RHMOX8EaRfoNsEAyaF90gmFg0YkvykqjXBY+TUBtF9S
tKr7RwmNU3+JyT2l9Ok2qbbi+wLhZt1alVxRWdMuFhoUKkczIuXbQf0HZYJ21dySmokYWOZd4WV8
8m/ZV9avRx3QPdy+BP+/nYGeyTfCBlYziilu7XEiZj4S5Mih6ZWRbNuevgPf5h8iEmc0L60jQ3tB
HQUQmoxxJqEcESYCmBKZyVp9R3OYlayaRNvRZwqKqxKfDRM3abS4scvBY0EAIkZ9mQzRYin/yCvn
oUW+EOi632DrEC0g5G+QeSDWCaoDCCeU3SBYh9C5a1o+Fr2hh/TLum6sY3gnWnVnHMXzx3RF9GUc
9fl6o2CRxATLwqEQeDeHghKRNxP0GnUnwGAFtarTu9kWRNuhgb/SzFGvc6yd6WobYUksEuXPtz/O
lleuHQpsRUjcHj7VFfa7ZflCFmfu9DcsfNMBiSkZgf2ndEid+JkaUrPDPb7BBTp1aw3Tm6UYi91d
5hCATgi0nxHMiv/iXKt5GgeheM7aDXON3K2c+sni+fMDFEcZNlnGSd9OgGG6WWKtKZ6TTeUEpMlQ
clYuTOM8e8RURw7UcB6v4tHaW3toRQCRgfGET1j3c66w1FNpe6ZfBUOCg4uUwhcE9IJyK6MTf8vW
i9IdGp8DXyMOhVUvpujT7ap11GQZXIfU0Zo97QVCOL1r+1QSsPnugd/+EjbBa89O2EZ42jPnf49m
XlC7rhtqffIOVjQqjU+e0IvyGb4zmwnfSyw+b3NBolBFLBriPa2tARkrZ5myRTIXacWClURQpTn+
qX3nEOith/HdYvDFF+QeWsVOSd/D+jZyNQhvprr59+4uSZJiI0fUDvRVSUEi+l93l/zgX+VIf7//
z92lLP5hyao4S36ICYD29+fucr6JvDtTl8EJ/q/q6D+9N1X6Q6b5piMVQrD0v2Si/+wuuUman6Ql
IxgTGfCo/2R3CYnwL5vLv7z0H5vPXxTyZdAUYpYH3gnJzYgGkWuwta9jRwMPwopiunBJWNX9e7eG
wsoO896zvuIAeZJ27QpDNrhQRNlOevAi1/tBiZ+2ukw+bboftsU6PDRPPnNvCnaOzWhFjnhwCi+o
ZIrEFpbaRnmxNqxLSNdp58QXnBwnmbTZeei+E9YRipFF+8imBGX+Pj22b0S/HMByHMyXHxqIhbar
j8n50LsWeMN9Vm7M8IKKh46+vXumo0YTXL2wKRsvgf7OJs3DL22b39lnEbzXR3/NiCfBFr/MGBEw
v9X5Nd4WOn56BKyk0bPTFwFlrGWTiycttZHRLYLvhZiCOK2FRTttSZeGPlrtmnePV3EJt8qTyrbi
0h6kdb6KD/pnvPJfpfeRRp8jHJNTjrqFDPjoNiwi4hC4ULsHEk927HaWxQY34cFYdvt3BLz3V0r2
O2oMRljy9oFtuoNm5eIvzqXzYZ4b8n6vMW/oKVyw415cxfMKEcr8hLU1oJWTedY3wY0SbWnZ8UrB
95xvJe11UGbgnnwuhU0VnPyVf4Cn8BEueBLkWZ/1cv2hmEehOCJnnuRNgDunFSGxLLAfrqOTRgAu
5cgSG7qrP+QM4dX9uBkOJpebLvnILqV21+4J2h34PbifJzqOjmE4yWRHbz5z4GhjSZfZt0Vzkahs
m7BbApDE8SjElu09TKLLrilHxnG23K5cie3LpIY0SC10Qoy5doLLQSWQB0+hBDVQsomsj7TXuLHc
PmBj8sIQOnpiJmfQHZDRlvjTsJvYaUtDsy4r66EAjbnQsBNaBS4IINsTY3gydmDyqIKtILsp84c0
pLuSw+7zfkA2OgWpqqGvUqlfNpl1nQgoJGI7PXEFCjTUe0wWsUDlaJr/1SspbBUFub6h8X//h7AT
Nj3dtt+mGOocevrb/X9ZSWWUokT0qDw2KJbfVlJacLoEQFv8z0T6z5UUzDeUVWbCqvS/ILc/V1KS
wxhSywrot3/KbZF/ROL9Pnb+/amz0v86dpb1Ia3NoTBOmhIPi2AwnKGsHsyOKgjLLXodJUK44++A
gG38YvJto6YrPYKSs01fpMDJUiJyy2Byip509iRsEycoh1dUtFDdJPZLmUfRU4fqV1+PiSPrE70I
yQ0GRmlG1SPKwxtpW934JbfpQPeqEMFpEN7bWugPpzZqjqkpuL055wezlMcDbbdazl76MIpxChpP
6K5AKSIrck29mr3UFJ1SUX1R2F49rQOjBlJlGhGup721avUelr+nfQZx1ZfUiTlXAL3+aEProFXq
ZKem1K36GlNhNJCLVFiB6JLAxjSSRDB3IknZEAOuCoFYPQWqeFWn0lspQdM7ouRvrC58bdJqPzTU
6l36GZde8VyEAypLwz9L3oRGsUXwmGdCtJrCungIJN5Lq5FYb/ogZ3wtx5fZ3N2Gcb1VoxlBE/qo
hNqY8UGl6V+FGIxuIPtIdjJiOmMuyEQIMFyNJ4GNn8rn45VJs0WJvzXUBvhUFgrOOFnbujU7t9Ri
mZxPmkwYq1dC26CKk62r1afbRqhfYnA9e6Muu03bYtoSCgnJqpnFpiuJxkNXCoQ0N/4qLZHj6Gys
BDJU/PGqyWzghK5z41G+FgGC8kFdBkp7zxPpkCThS6rLb5NZrSyJKzKEtxW8trtXFvtR1o5FX7Qs
Zfkd6/JGGbo70pB1SrsiVKRTBm62TGW7N5LQViuRbC6BwFL4sJHMHkNyikR5GAphGXrSXmmDrZV4
dN/iJkWS573VAaZfbRC2AVpqV7S6lzzoOidT86+gKh+UKLi2YOwRNRa3/+HuvHokR88s/VcWe70U
6M0CexMRJMP7SHdDpKX3nr9+H0poqbp7RwPtZWM0PcJUZXVUZgS/733POc/plQzYhr8V6njfDs0u
l1PYMuZWTWTB8YSRs0RrZ1wLMwQXZfLLtYTwLmvhrlD6W0oqFz8QZkk9OedBth/kmPh9Izsd331z
8DmSE7HYdnp9UqdxNYFtYnU8F1ZF69QK2IIVjLPdeKg6WAS6F++7cCCh0/PDrkRJWBaqdA2EVHpp
fcnJkoiHuBo+JA8OvW+J/k30PVBqBUmbHuYxFXfrfsSRAaTLggmj8daU1QfCgW935Mt91l7VqEr0
wsRMEUitNNUFN83ynoOs8hHnM2rizGKuiDfuUh5XyzAzkcaVtCFyDsUtr7rVYIEYlyQ8c5KJYqQu
k7I4BWpXgSVLPljpDKtU5X4SBi+anNerZrRSnB/Vc1yQ4eta62hxb8tLyZaD+k3UKkYgJMMjNDQ2
8A2FYUIJ48k3xF1vCsVCmJo3z9COpIWfpgSEnSXVRBF7fmx+Y6O41ns/7cZdHgtfU8ISolc2ksn7
JE3D8eh50UZpKaUnYwHMjChRLew1ZLYwa6kIKpQOTS1/ygbxXrci9g9Jfa7kiHq6EPe2FDfO1M7L
u7D3D/IQBcso8A+dgF3jL3x+EkvgSBKp4lZmVse/n0QknFR/OD///PW/nZ/AzTAIIJ+RcJjJpajs
/9S5+CXwqvo/OOSzlvWbCUBl2pgPxzlCTFmGzhf9JnPxSwoHMaaC33J2/4EJgCP8j4PI71+5Ng8q
vwwiaZ12vpJ62REQD6N5JseuRSo1qo2PnPwSl31EHXblULiidqPbEs58Y87twjYXf2oQOA6H3Nl7
J8FgnXwMlf0KLmmuQQmASw0UFaQSfhUoAkdw1+fymbhOziQfOtqr9hVjyt4wgpQf5jXKIQrIi5al
h3qQJgz1sTOkjj9gq28721+XJUHfXZ0DpsLNfegfEj6wyh2DbfkdBOhiC/m1WFMVxeLypNq9m28h
ca3CdflOzo/iaFxfVFXn5bLY8EhtMztJl8qndmq3pLM2iSuc1Q/vGXaCyhkB5LBeyeGq2EqP1MlX
OmWNkH+yLSu+CQ8//y9895nd8+o7Z1BXQXNJfeR88RYQzMD8tU/Dg4VfeBuv47X6PoKDLdxwF2VO
x0KbocJzTRcAOHS5C89HH4KBDCDBHqBqU8DGU/gFXJADvGgTr2dUHGVZN8jm5xNFbnZ/bYN79ZrL
p97tzj065DXEl7BjMcF/WPmz2aek4VgjAHRnNCUWoOTGyl2K3PCUAhmLdzV/JE8mbLdP5PU2lMS+
81WW4z3FO4kaBNIQ62yFl9uHeQbWzHwfTkgL/HvaS/I56Bs211r/gt6YpjvkiOFr+BLnjjm++yLK
TbyzHG3P06Y7K2wf3ygvSimVN5g+kK9ER2GIwbQwSyXtVV/Wy+g0iwqoVqv51TRnr5trOMSN8FRa
W/5btvb0J5ZkqEFBcaN6on6tM1b0yQ6GNluz+jXC8IwV98usXTXYATGZlRx+e5JVcMZa5ey2r/o+
201s22iddPQ9pWF9c/icVZfoJYO1JN996zpcIdLFPS1i9JxJb8EzVrHehRy9xD4hHabD9Ba/RIvH
g6GG+svMhrLVXaBuGd/U1+krANaoCunn/NtAUJWO2CyN7we2swP+jy1VGNV2Bmk5veiA7gKrFZYb
ib046aQbv2MInn0a2PAT06e3B0qF6kGMRHtYPp6/8Ub7XTpAfTDs5fQ2IDuevJ25YyvdwFOB5MXv
2VDdwiRn1XvoYZkdA83WlspSBySzxgk9vWdcvCydciX88lfvDOqKxcJ36eaHbtfgImdj7G+GbfDe
o7W2e0Gwxf1wVB7ajECjgw9KTIp8tO3ACS/qYh2xnIMXGp+0d3gngze6PpO8cDeNcFFdoJgFu9mH
Le6lQ3+Sd8V3eqPLl5TIDUmmPJnxSZns8canq3kTX7Rhw1ZPwYNXLid0OQ2q60Rl6V/4mIIkAcCB
U4oNFhPUvz+mGPP+GPr+89f/85iy/gY5Spub1P8E5RaJdnMHp/OMdJ+i8of+a8z7B2WCho1/OTH+
vitTTN1k/yb/g+f5HxxReN7+eET9/lUrs1HjlyOqtdRSSKJJPfUmdnmd2G1ehxlFzpI42WqoWxNh
1XSWU/I0k22hNiZqHGTJEcx84434jYVEfitxm9bAEzsLZcrXBuJPl4lnqqR1N8AwyLcBjonWLSfv
UQzBNuKa2BRsoYqJq5YpgAgS0O9M1g2hjsszsCJETxFBJhJobQ40LGPFsI4FYaHneHB9sPzkzeuf
PqIGSC23VXFoCSBFNTds31yUKeNG8lyhuglz8ysOMLNnJFBYf1eYe3PrIpaJTTJ2peiUSsqvbEEu
ck2mjIxFl6K1VrM5rkZox2+N8FF28C+8TFuKnbwWOhSHUYd9w4UzFFon1Snr8b+7gntiRwUufmyG
iEroXPppgdZ4Fy3DSzbRNi8xzslop8QjTR6eTUP+HGugRBOAOQgoqyUrINb1KYKRtZH16CJFoIkE
Y1XEk6vPi5062RjtzHMg+RNUn/JASS4PrpQImqSuPbF1PctcK023m0heNxa3dIDfUt1ucmjLVvbc
o1UqHrinulsFuoEXz6/YaAYGVQUktDxS5Fn5oscZZ1dBuYZlOMpUrKJcf1NAmjUMw7Xkr31sHCN/
h9KbnKHC4DI1JlAv6Dx96dJeR5sBVZBtRCkyuf5QIBjWlXm3gBH3PbBazdTA6Xu6DuahOxStnVqF
SIdReqlieBQxQLDC+1bzaD2a5t1iWBche6gE8oFuO5AGVtVYOEkonvWYdqO+ntaV4SFwWvnKIGza
TNNNovSSNim+eVCqtRC9MHkudPUl9geDtYB6azUiOPPWoJj3B2JxsmKuIBPM5uosE9vMIq0+mjmW
5pHrW2wgo490pleub6l7Sal+5F6P4bWBHYg99SnX+qe+CUDYfxVj5hjNrWaXVmqybVgtHwiUp8FI
nUo0nTxW3DoK8PlEl9p80wYDL/206RhmxSI90n677ScVTY2sXwMIlJayAY3Gy43vuKUMrAErUNDj
mlQ0cQE5GFBq8w5ItkmvvB87asYmoUpHCunbTWMFdj786OVNiN76XqIIDf+Cqq4t5SPBYs8Qs4ik
ZmM1w4Fm+GVkaCsvml6LucVViJ+7pnuScUZEkUx4tkWlrPlMieEj5mhq00JeKAEA+ahApZtYe+pL
H5N9PoiPvIqcphN/in5Ol3kPwGROlHTgQ7G3m7OTo7I1peHmBg0sbBD0kLbL4qvIy5s5yVsD+Tjz
dacU4NlJ2egMNJ4Oc2GJP2zlPnnyRpnYe37WMUWWCfvrImg+qBa45ZQHLaRW43M/3ics6xMnay+x
TbY+gvGjqD4luYXQoPK3LRf5PJv6xM0i2VHSdF/J1kcbQRYnzWZ5uGPy4mIakeFCYIIU4MlZO3HH
9aEE/i8xi3Q+Q6F+KvAUldRo6Om55eaRxN6PVJW40fN9RFpp0lDmodMX+bCtC3MV6dJnXP1UIiwe
diQLgwYikOBHQUEK7SLu/YqnTs7YD3j1qfxRcOvL9PwW8V85B/R34yKkJca+uZ+KM+2/zgFZ6Fh/
XMj++et/O6mBP3FIs3NVQLMwCv5rnuRXiPHgGudmYBHrYZb7baCc4dtMn9jNzRm+/Wt7hvE3oCwq
TBd+B/IXBvf/4LSWkML+eFz//qXPZWC/HtdDUzWZjgMYr5VNgF3t1+Xidbt932vbwRYO0U/wrGrL
2t/qudPlG8iAwY3RLW1fhaN1DbdYIpvFkC3u0/qKbEWGUdSWJIaqnd4votOcILbUJbPPsLFe8B82
ez7ZFMTn7+V7emSYQnry3kRXP9CHxMC5YzTzZh8x42HE0UJaTdlod+oX+2gtMttcMs1uzvWluEGl
hMffQW4hj0jVO5oEDgXakUBfOrGN3wKfsrhBvABfCbbIQUSJyi3+63hbH2qUnxB6x4KHdM6H9Tv/
xnSeH5KT9lwfqlNxUp5JYSvPyjrd9m7wUkOzUlg2r7pbc5PW00c0u3gW1ruMl222a9DoeCCpiSuj
ZSozCyfFdwrxvjfO9MnjOenW07S6VuqaNSWvP/js3+BEq9uw32OZM/2Ttj/hC2KTxZBDJyH/xDZN
6bJCyWHvRukmPkAaDlfd3vrsn+iFfGdkr5MtHoSCO9EPra3KvnxnS6uPC+ItNIZZn/q2SmbHyXlM
gHosk3sAzmUb3U3EstaGXeA0EAh6+vSoG1uSY8IcMMmLZHIEZ0pecXaqNDi/r2BGqfQ7OWO60+jx
6W6h6ttD8tp+9NYZvg+PxiB4WsVMbqJxq7KHnNijyJXvUufPZfsoxXeeYaxj0x22TBzk+wiDQedw
6K6sNY7MEdwIP0/iNEyv4UUzTvx+qhu3+B/9+EZkCJI3UKrEBkq+WGlMofWSSx5FQ0vQ3P1a5n/m
dpFj8oi+svAIC6fG90Iaq7DNVzS87bTD6u6ULqbxW7L6kBYOOwZCkvdgKbF7qEjgrjBD3NL6zOit
Qj4vXGZkxWXO5v9SIpMxWuOcmy2Z9NE2juHwuO6+6FjZ9td4rtGG+L4aNtDhU76Ef1BfwaAtOtUr
c/y4gtOJfYZn9wI/GoZAC77j/F9xjfEfDJXcctM1/+rhy/r7dmBfjTBrWmeedVEWGHJDiboQLrvz
/9bJO/DtgnF9osaSR/1CxnTMAL4I5Q0HUMcWZECA20uBCxqgz57hqIsEHqgZLvFq8LYlrs0SAgYL
Eab5h2WnGGBc/qT2Ku1i3m9Yw/AYrhRIObMtTHkbS1q+w8Vn/WrujUdJgaeJ1ZAGRjy5bouDSYdP
AwXVWPBPLGbhCdtLvTM25BokA4/cdSAPUS/wWRdf+qu+6VnihG5q4CjkI3f9qAkkvJWiXbxO3iZr
bU9DjUQ8gV1EY7kd0lqcDCsSFNW5B0VGV/AEmae5UyxDy9Wbwsv5KPQn8ykJjn1+S4hUANTN9YWI
NSZY6k+NTvnfO//0cOgC2/cXXBt5s28zthG0rweuKFME6vLEQu1WPc7PJ4Hs2CkW15gJxx+qj2N4
qMKZulUa/2hZ7SuiMLaZrNRx2bwAVtOk75aGmtip6K+r3d5wRD70IWxvmn/slluFvAoY/PN4m/CN
MRF00w3gNdE4RtqSLxrCfQyq1tsq/tUCJM/nJXOwxPI9Cqm4kW9kLcXODl3pyMONd8HOIKO+lCAV
bOQvHiMRXnScZNiJlU0TnuTwiSAxreo5BAuyOEDfAUcWAHxp6zg3LM16spvHOLan0pX5gevbVIdW
x46FqPNXcDSIZpyLp4bQ/nAajadEehQx2cMVs830AbuqEpZlxGkAdlNfWBUd7FUC9pN/n0LP4EeF
tXrbyreYXIe3NBJXlRg0Fnj19OBMG09Nx9+4Kfp9GwLeWFvyusg2YfIRqs9j91rLTv+twjG4GTzP
vltwL44Zzx/NLlh454RNJTFAMn4jCCSvQeVY0t0avad3T/uGFcoNlhVgbHy1ZBY1Ni0ApdYiGW9h
aRD5ti5MSLLuDt2JKS5NLwUDFlNDetfpNsAdOhx6YdViYvxuuTQveUsLr903NXb1mYsYeW47oq6u
etP1Q/5R807a93yMrFUTfqoGbUrnaE7G089906WrfwsO+Vrb0KiHU9ym6GfZLFke9ZgMawrOoqtw
qWyJgpwXBanuJaJLbRW9k8rPvYdwaLbRRwZccHF85bGcckicxh1VfVzPbwZdgE/I7wtwzghky6vY
XYKTtOs21f4NIMpRWeNvghp2hAx4rZ+sl2md7MB8oVLIWOuih946IlV7/QaVsN/guaVKe4lECwV9
imwtcnHQUdJUJWudQ5CSJh97BH8mlt2rkIIkW1fh0gOlIIIfaEMopXft2DYrDJENCqJwqN6ra7HN
vmP50YJcPOmYLWFqpMAIuZbzFl3KolPQ/3CvqJPLHPFV4tkYHQbBhmO/HQ4T71TiaPKpws4mPUOB
VTKwDAschOq4M9gxvAvfBZyOtl2DRPCBYy+Md15zgp2WIp/3LPtOw0cwbZLULbNHo0O/mQ2W4Yl+
qNG75oxfhUIfpufylI2O01INrpT/SjppLbav5gonhM/q/ASXYohtzKQhb66N8N2JcBYLyMcL8+S9
5DQc0M8JI4RUMSxL7ue8qc8d3tnGTlgOYgAfWfIN7yLwiIlIE58mfzFdKVJfRYst5u3K9TQXiGLx
xlJRf1b0M8sREhkGIAl3eNTKeSzoxjnHrD5E88K2Akplm14EqkLhW8ri0m9ZjPufOpmJpty0ifHQ
pv7expv2yTxEh+bQs3tsngxI2lNULI6ML91CaQjTrnJ5n+RnGaItYgFbwmHVvHXlHBSmmJBgGAw0
toHKo/yKrtF7DTiJRz9HWD8cY2MTVuuqwl9tcz0CoOKtWqymL9yO3PYEHyzYMrheugEsNmS/UxR9
58pHP30F/nMM/OaDIz7aGjQdUnhCwyRL1V0xuRPfhlR3q0NIa8NxOMXZcZpvFQgWjJx/t4ry08hl
RD/I0MylS55DfG75PGtEm+1oHay7JS9HvfOdNocjqI4RdYTuy3VTuOa9WbO7JBKNfQcC0tYQV7BO
Y4IVRCMOmLLKB2nrk9Y7am+33clrVxOmH8yPvKEcac15zs3YpiaE9K/wGeIUf1QF29Gd9UFfLKTl
+W/Lq4IYYSzbR3BKL8azNe3HeBXFr1Z8kuT5DF7HnmCPczumtRj5y2kHKV+X3woGVmxoPEsGzLt8
C7zt3t80kq0HX1SHx83KmkUbWsAxbR3bPf1UORrqaS6PxL5bsKyCPv5o8segHnsofcJS/oi59fAj
csFs6Mqyq/fo8CcQ2eBAUm5F9T7sFtU6u7UIToVtpC1PzUV9je6q612UNXH57BnjNcbkgVSEYWtX
eACdt0s+BlRmfOGNq1ExIR9Lw5a9n7DEn+uxlHZRAfhJyLifAXoQT7R9AKZ8fKt7A2Y9ltb6t/FB
CObHM2crO1wop4yOZUTb7poHfEodBb7q+QcZ5SsmcerEdiDAdlykiGNWzXL85nvUPloCXN2iWexf
t7A6aMiDGD4sOGOovcSyROLp6J8DXFcLnLbGk+ok6Y8Mg4Yj3gkBKzVnn7YM3kcQlZGlqZL54hax
z5/IeNPwm4PseOlWkQNMRvxkSWbeeF3dj/nZPaVfaFT9l/ZQbMNlH9rX0AnfB/kxwDKyqPlcMX+w
MVc+glMvEDqQCBalPDBwRi8ak5NVuPqPoXXMmbN1pL+NfrziKVX2OrxqtgPTT1+7WrlPb+0uZQlF
EAmj290cL81+h0G3U59BEkATBKitLoe3/BSeynX8LB8I0icvxite6VTLnIDOt1C64pCuS9eyfioy
wRGdrM4AKwyU7j15EV1NWlGCcrbuokoTcA5aoNrW93yT37ujuo5vKNPUD3zInEnjHh4shjCRnOm5
uBr0rpZ3XvZ0HNbJM4veS69xWuswXdbRtOQEiBvQKYrvbPPbzb/FqJHkQeZ8LJoQXmlcypTdy/KW
1Ogq/OFx1oJCPPeBsqoU3hRLPduGHz4joHBtSeQW7aptj50GLAyVI4UpntiILwQBUCIX9Uu+l532
XrjlrTiYu+49o2PNMUdnTByUlEXtMrcVJ++semtwvObN/2quPFqSkepDrkXLwaVnmSWaucecWUKu
giNDczkzB7cUdZEp4KrsoF9b534h72gRWKzlD2zl5+FROpOt2HARFqJb/2T7mr3qp3TrHHGrOOWT
foF8B35SW+rkBzmyYQ7g3cfzrGUPXXExZeOrC/jpHPqP+FbegMIo4L26J9a2J+QiEbIBcB9H4QhO
Hg0bsJfsmMX+M2wtrSXsR1FDJR5Ayk0AY2bSwMwBLXbJrYSzBDZn+mBBvoyLfZ8zc2xk4SpuXgeM
oHHlZt5TKc7+v9btCE6aCqP2tOo9oDgKA5QDhUyFxMa3WHaKm75FyW1t6XN0TRsJOeDnYYHA81we
YFL/zSzNynKVok5vEoZWGSYdMAQWV7n+YtG+HbbmqpVcsOrMtJBEY2mji2uTB4VL+nt46cklw9fj
2tXS+LDx8A1xIQCX0T91PCuQe0WOHPhKdglsLVgrBFaiYqkRQWKZ4ZGQ33WPcUe1hmutBzbMTDsF
GCRK/Eg/bKz8nUrjLaxP6xypK+EeDXdUzhW0ZrigdvKAcpwwut6GoVpNGU+BatnXnBayXXXXoLuO
bPwnmCJLnshZ7XCqci+lITMhQ8Lun0lwb8xduyKMQnyp1YZwPv/2SL0KtHILAP9X4wJH17lIQXrE
/WcaXaLXCVM+zWCEKjeMJzveL9tYsE3lVXPA8DXqMhUvwwvbFu/QijbWnPSCOHyCqofgKC6wDWSH
Tt1hgccxexH0Vd0u6fdjZ0hMpqfcBp/qN0AjREcofddgs8ufIMv6zIWzBdrOt/WR3oQfYae96nwM
2Z3SuXXV5W1z679xsBgkxQ8chiqnd4NGsTBO0o0eX5qwxEXqv1rCJjfe+KhYX9gZgANkFxa59GxT
QbBAth24AD2bxmZ44pDgAjGeuNnTYshhdqfaO/yWGmaB/j38Vo7wqU7gvMSX7gnW1IYxh0Vr+lLZ
FDTB7uq0JSUs6/Ei8v3e+6vANhfCBrChJh/pm8IoqAOKGZkqBPgx7ISe5a1GUwSAkTP1ismGH40E
moMziDe6TxEWCfwv+U09tKprvSa8FG6sD7QUpoKImxuOtchu5HX00zoDndXJd+tRB7Fow3td3UJj
1YNL4Rqin/3kUkk7xtK/sFCqoTtKEsRRHR+qPCOk/836dU56/8HP8+ev/+f6VfwbO1ZDt3DEEk2f
Ode/+XlkMEzQ+PG9zsWEfwfs/yaUin/DPyvCzpbBdwBqQkP9zQ/Ln4dYKoOM+v/Irf8/kgW/f+kW
1qFf168cTVYvD6160iz86EoEh8LvYPBl+rXyIrYHEr1lk/qTJsKbj91nOYpARwMt+aoHrmSa19S7
IMi+xlzZ5RqSi5eqH4XAQ96q4rco49PVpD5MigKDTyFA3hG6tnIHI+93gV/UO9ynEPBmnFjS4EJJ
KiH7IHUBn1Nq4mqVyngFKlFAceuH13EaUd1YKQ2jcvJi9dlKA1pvyd7bOTasBZZHW7MEz02DsLDF
hmxOK5XSoqgAVOTNLe+0bZDr+kspULseIVXqdtJo7bIqq0sok3HDiCluOj0IVnEPZlDi8TX5EpBF
qzE3XWxV507LzK2mIwvTXHnWe6k9FXWbsvHsrjhD5VWRwQ72kkxwlXRgQpW8/ZA2dAk12bVprK1a
GWywYTO1Ja4frz1mBCHVpObiil9PbQy2YjrfCjHx7LHpFKLLFVjvOiZ/FmNv/MyVEh+hmhASYADU
xqjbCFZDyr71RoDGwjlLWSPQ38MzXwEcIKTxm6oxGnVh/GYMsZFvushD0NKGnGxiWMWB7hiTZxsm
XJTOJxIKnC2uMOgMGHn7gSyaUkp3Mc7VJW5MYKWVHuXqSkxizldTfm0FQ9vEqtzYQ15spLwpbVmb
vGUzonMbCfnR1DKuMrCNhVcpYEnasKe3ZIQZV4CajTRMiH7O6jACblWm7PfNYXj2YjOyzR7wlRjK
yylMn2sjBKugsjAZfHrapSAk1Wlm10kyXofQ75f4DxgCTLifw4D4zS2k8dGAu5aEvtEySKUtP9a8
orc4bzN/nftW/1r3RrwvLe3AEgSCFXDbrjISJ2xwT4ZA/9S8pMm+u/SR+IiTgcVOyvZ0TOJt0bAU
bmN9J9dD6spDw+Wnn7ZSSyTHy6OapmEA28IshhVhNKCCVvJakoT3qNRds2wvlciNCnc3GzPN6E95
L5tsMVAiKjUHmTBi5NEk/HSxCptpxJu9wCUeuobSMrB0cb6yCv+5KwbdTUxoToIYvRZt1i4l8hPL
IkYJ9VnMNwIh/h4/K+l2KFhSS6q4Yt0n6HHwKda06oCEu1a0V8c90DQp15288YC5AjrkTQI2NcyY
xQuTPD7Gg2iK0PUs+OgVpIURFzbHdfBehZBXJDRsueU9W5vyLo151b2gfVqdfjDbYh1YxV33xVVd
M7jDV5BLiPud9Ioe/+pJcGBZTtSdsM3o70mUajYPpilX0KY1nltfuU1mDdE8SjEEjrJjSJW5yEQK
i6aJC0XPNRjav7lNJNxaE0Y7M4fKM435QQysmxYFD9k0X7qsOYQ9VwGNr9E0xJpe63edVDh+HR1b
Kg7srqXWXG/CcKWL3bU0xr0WQFX0rBd8Gze/wK1v+U3g0Fkin33DOk3DMFeGK6CB+22mhtyFp04n
FdkUGOaitWcoW6tkdIhV/BwhPQNF3uF/LIsaXxs34TyS7maV3WuxesjcDq0efzA9aPLNMvC/aWKX
vZk5tsi4qKJT0NNyKUrF/E7GuU2NF9yCOH1CcHaSZDZAmqm4NLQkdcyyIr7gV50j8M5dTCJX3nzi
cif6+lGVhJe6EOjxFsZzmmVEzcXmXRL0q1EF8OuL+CrLxlWnJe4faZnP4X/73/n5H4GL/5G16TkP
s6b+P/9T4kj9Pf6Pc4ejTQMyKMkUw82y4C8uHc/0wrKWA/kkaNOwMbz6rjfdFqMO0WHL8z8M2uRZ
IynnSOFj7esTN986em5bme17WQabSM10R+yG9w7pKh/TtS+LKvihevwrO774rnJCYTjGJaxCxPnv
LjJ/NCb/+et/uchI/KGmxp8+t3xwJfnnRUZESMY9hsMYDA9Xmn8KySq/QpUHdDJJm4GTsxnsl4uM
iQfJpOto5u/wDvkPhGRZn3Xi3wV7fv/StT9cZMLKyzuOD+k00SgN4U/9kU31vYshXdWN+DKxjNBZ
lYij8jwFsiNWDYs9JJyQyhmxtz6l0v+aMukQIYKN1ZOl1A6quV0zgeOH4vk/umlN8G5oVimbkTEc
F95Q06lFitjYFRz5xuBTQ/YeWv4yI5BfpCkdcSjaAjlMvLrdaxa2YKpLtpWcIQEJbMXELqVJ9IRe
fFDiugLRAJbVQu4essX7XBmWgvHu+RevbR4xdOrOVJc6bOPKI5PeKTtqtBpa/uSeunUFGoEGpV0O
20sU13tFi0nPswgqiMsHsHJlk1XzoFgxfCC0rUtRY2Mx2aZFNKPQkEYGp8ozUIYIAklEXB6wc92T
0QbeULQfRi+crGS0y9o4jGjME7EEfu1R8AyMfHZZWS0cPBmA/TA4VSIumyLeC4N4UKil9qOLQlrF
zJRXZdLupZSs/IoTU0Jib+OdryV7IeLAm4OIZQzijQK0qVQQG0rrRYjZlFRANUXxa2wSko6ACSrr
g1TTZ1jSGOc1pPh9OdkTeNsGSreJomot69YxL8sDyaRN7ZscW1UK8NkDp6wJ5YtitYNbNj0Jpp5H
f27sTPLl/MpKSUe0EJMf7jDFwA9V2zBw2HJTwBWes8WiF4utZz09SQAyoYaI8O1ay1tp492DcFtL
+JFk5c2stLWWWM95y/CZS5Ktwn8ccwqRSH4Zi6KkDwW3zxG/x9mQ82+JC99rNLGAmC3nWOGkCapF
R91dmgSOFfacKrPBQBFduDXbPATCUA/5CdKLU/X6ZyVoyBfZygJ8yc/BRcVpZWuZyeq21r9TDGhD
UYMTvUWjPWEPElVWWSXmauGpiJ0CqVs5pnGNwkkDAGe0euV8WEvUzXaF4uYUe0g0b43pdxV+auj7
o0ldch9fa/YQHZGGlYA2JoWtRCO6Zqx84ZHmMmxn8r7oYgMEhqHYcWVdNqHmxLl8HaQvneLjROT+
PQICekuN9zjmjYOb0NCUJTbkNKlwQjqaAadAP9fqk4wALnBlw2wYs2gVMCDBQM1hB+jDsc3uKR2X
WcJuR3nvYWd2KKI0hj7oKZk9dH/tEdc0JQ2/rknhhfXvS3Bpt+dA/l3kcz6vf//1v5wMiipqEicD
4zOR0j+cDIywMIY5lSCw/XoyKGTnFcvAmiwaBEN/PRkUgG2qQckch9h8nvwHJ4Mu/yk8/4eXzhn0
61WDz40WK5Evn3QKOBbDpwLcIgY/rmV35Us5d4yxOo1mzJyrFruu6mIHEdkydZ/I6mCKdoBxPwMk
Y49FvaRvCv0hDLAfy2Vfzgh+gssewUomVpkcyICRCb4lgj7As65dR6xhhpe2cA1sEYiFHlGPSn8A
UNNIYhJ8iU/+KseovB5ODYCoedU1fAXiji9X3zyMSDd2ckjgvXY2zwS7oWQ8gJb7hCJmG/6Xla2z
9ozTiTS7Gx7m1lb0D5UqxyXuoFpZyKeUz9I229HwAALqqN6h+6An7ROQxqduK73B0AeC8dzUS3N2
QkCR30JZ/yw3omOg9CrH4plnKY4lCGfpNnGQbWlSQOPfqMxlV38/kNTehC70AXQVwBmsElmAlw8W
dfUbVX0wPp9LfTl8eBsxQsfpz8aDjqzjzB2QPhp2oovhQ0H/F8jaK7tyGzndZ+UUEDXuFX+Zo0yn
R7HBXWsQsZ8WTDpfIHdhoS3grq18/j8LlbQonq0rT7DkIbrsrpcywjFeaRdayMWkEdTx8OmQv9il
CgvTkKIk3RbWw6eQLCdSGvmi2Lc/waZxqBh5OaUHnWC+/OU/7tWZgQ/+ZuIM62pdrliu3sEyL6Ud
8wgKSX8It/62WwvvAx0PdFJsakeDZgAbmR9ZwBViqy9NV/pE3V8RXOFvKZ7Vjf9ID0Cu9ul6mIfg
jfFBhoaqmRoZyRUWxpr5hiv/LsGtvS3I4S7qR0wIGCHcpdU1v/QlpqVl8IkViK9EAzMXxU1bMzdB
BJ5O/szNYykqbKxV0Nn12tpon8Vm2BSOso5uaDZ7rDkb6RPzO6Akgj7Rqj6QZOL7uasPprowvyGE
Kh8gc3rGuUu61jxelrKL0EZI36RUlu0MGkZgoNiiHd2DTbKRVqpdu96ZzVB6aD7yh/QcYBj+Di+8
a84Wm/f06oU7/6DvwTBN41rtdvVrg+bMFFwsvK//y92ZLTduZVn0i+DAPLwSAAHOFCVqekFIqUzM
84yv74XsssvO6qgOvzrsssuiqKRI4N5zz9l7bXyWwwFV3CBumOupV/ip1gen80dGhwcJkkX9GU+M
u6WjmB+j7Lv4GNs03md6xyUIMfNhQJeS6raYeMEuduc7+1O55qPJ4T7aEmVzxYBN3tO5Ez9rYjo0
7bQwDOuvUXLphe8Ng8FMOMyJE0xemVz7pWc84BIQPXOuzSEa6Li3HsV7bNF6Qo2HlxaLGJwCIjAE
cxvQopdcJEEImDE/OxWBCb7iN2imnOWFsWTp1aNbPVZwoE/COfgK0Uq9k7ZhMyjEYcadzY/60sp9
eB+rO6NKoplzL3nMUWW/1HcOe/EJjU0KuehO2BviOow4/Z1f7pGQFZxTpDow9RQ+gFcpnvjKm/RD
fgJ8px+5u3/mvFBd+drLfCflQqAqIkuDxYDmGbgHwjSydisD/ZadckF/Tcjk2jPJ3kD/DDd8Sdqd
toTZvwQAIXaD29T2/Cn6DOWtNReSpKD3qojszjhwEl1+qN8AUHHEJc8iYKBF9370FAO4knJl2YhU
HGFIOIyzjPrTUtHSINYvu2TbghBem2ZbrTZs+YmVZrrNhMdhBULLREepduBgcZtbKLd/8DXQX3X5
kMIZE+DrxdNZoHFSJExwWWUjluqY9nivDU5JO6ahnsB0tTb5C/x7NNq56SR5cCfhwbTcvtgbUgv9
hGqlfAj4bJEhmul3+FP/6BoC5a9iaCabs0T7+f85Xcq/qpQJEPjl+X+qIcj0wtn6u4X1rzWErurE
RVKxY4ClUPh3m5zEZ10zFfoI/3ro36dLSVrRrzwTPxCv+e/UEGud8uvh8i+v/Bfba5TEslQbsXgp
8AZ0ff3QiaNJhvt4nypf6NVjlih2kGBH1Ze02QtiFJ6xfu/qlFh6bN/III1ny1zQ0uGRi3Q3VYkT
a8QvXSm3jRRwH4glwqDMIIBqZNseinmN7xqu1WzcRFO4ppr0pGaE9XQPWiCck2V6b5vkHmbJvUqW
+xzJJ7UQ3wcRtVtool5bp0qzdZLUjjEmt9RSDTNwM7hWy6A8KAqXexHMvT1G4WdUaVtNWCOZhhLZ
buRpDSwBgDvJKLlBgwFh7JePJEe7kVeDTBYMC5gpcFuFpvI9aoXSnybVxzS/z/jCIuGAD1U43CXa
VFEXPqs0CH19gXkvWaXpERD5wxgDlE0yrbJpiAs/n/N098+9tWiNKEQt07FhusMk6r/fWrIk/cKV
/z+e//utBR55tajjAcBdAJvlTxMoHpLw8NG6MbmJVkrV77eWIv9mwK3SLYl52L/mVv+6tXiIpo3C
/Elaqct/szwHb//LvfXXly7/fPxPncAKpsgoiql6QglubUh6GJ15z4wAwSkYW1SCKbJWL35mpIxJ
xi5/lD9+BsxhE+e7AN0iwgAtCT/yeeXmevxDhGKOvLv8QRf5GAAA7l7nPd8nP5BKNxm7Vtp3Fopc
t9U2IIp/iCTcASzd9qf6HdEOG/d8V/yfeCj+kw7xQvIRG9t9vhsHnrVhHuIgxbfTg/6BuTqnjkQ5
flge4RhbohOQG8ivgljunsp+9jp7BImCZ3pMbPCXZJKVD/XPwk45yvfk0p67nUD2RJowzLmi1pPg
u6QOu1V8mVEJ2TKq7Z90K4yEwC225g84TD+MYGfJn1ZwWqI3bNHzeUTRrCOgDuxSXNOZreGUkkc2
IbW+IlJFVbP5hMc63pQnXX/Q1E8hR/297BCFz+fpC08ec4zNt+U8aw9LdL5UCkJwGJabZjv/9Iwv
u/GmuvNZ4WvrM9JD/bGdWXRQsU/FE1xeuLELhp7cr974FlKqbnQgCG0LvOBZOUJKRgz0SD0gnPJj
9qx5iOqerRPRq9mH5A17ZLO+uBMfV+PBQfgAi2kel9s6TEe960+NDSlVd/Rrt4ltTFDtD924wHml
OqVDdxyvlBao4BAeIzd5RMK0nDsit66aaw721UB9QLvpA25ux/vkpBgD1x/Lv0Evnl7aNzzdg2Hj
d5ChIF6F71KJPwnF0wKjKj9rqNdHD7e48MGDH7UT4WfuH0Qi/PzoB8kvZMghISFHrrTDfX3ipFZc
sm0G0JvuFCQuWhoVgo2e2qTZqQBdp1PmWCcmJtpDTgqjvG8wfGTadubcxOTCggqtcESLnrPNxngf
Oy8mQXUVIFke06HxcmcUpB8N+xtvCOYMqt7xLfQaXyHMT74GX/q1eQmc3J4oxBFHh2DKSCOhSy5u
M1S7ANXw1fmIG8J1sBResmWn3Na3yvqw0CqiCIN588DgZTNyDS1vmOrXtwj5OD74qHrMxiPKKnQb
qP34YTGiQQSL9R7HPc6/lWG+ihL5r+GBcqyz+VjHK1KcCTbLZnpI6U4STZWcLPtFK75B7uWsGWC9
cADvMndFKbmR3g1Mhsl068sH2CPMVFGSEn1zwK0f2+SZIcFIN/ErvlR85fk2d8QNSku7OwGqK560
+IHwTfnSG15GFhcfdMllwmWhO0RiaQAAfnoZ9DWYPebwgyJmZ4J/BKVXqw4Npp1JHPCW8OA3JfGY
paLh4c6C/xg+snWJIi1Zt5g9jAF1/Ba9q4lwEtVdPFwDvtE4ZuluRJ4aPY/cuRBPA5tPH56eCexc
d/s9079hOFmOYRxVTjmMukCqQnC+Tu1hxZy9tC/GlS6xwcH4e1rt583e5k4GFYfGHOcJD2V384bW
HyOLsDOuwY1YGK9HS2SR2NMfkpNz6LavlhNsHs978+YceLdup9MBsOrcnHp/DM5EcmUkBTHGM7hJ
PpKTfi7sH8YOgZXDqyLiB9vqGgGDIarmXgJavxuekxN/7lW5hqsogDCwzyq03HRxljWUfbOpTb/5
aD9R2V/Nc/vJHfTGr9eUW8Op/TXTzLR7u3UHp+MvptvuagOSPe1Su8iDZnI9u23rEuhmOOnmFSYo
QaqJff5ofWxHcJFuksaxq/bxzy4j58SdcFTPyYl10rjSmt8YqY+gUn99e5RAxbJ3PD5GLpblc7q7
xw56HsWe976vyFuJ9xmdwLg9E8nXV6cYyemWnLcjEtZi82ER0ZacULRG3wXCp0Cirm98tRtd2cZE
tHB/Qex1i6N5Uh+CEwoHtq25vVkCAiC4yIts8zUDcQI52D9IMzZ1J3gAAn12ELVntEpupXvoHtDm
Cf4wn8148Z7R1gV24tU+LvMtdAend9Hkec0x28nnyFPP+k3ja+K6Q4qbOTko+M+n7IRvwrrhZQ04
R4HGd9u1D3SAxo1jig4VVC8cVcvX8hXE64/W7wxhIWkxhsX2JL4Dwafd+zz1cKbxFhH5Y+24RHUG
CEjbS3sYH/oDo9ozQrT7eKgDB9duYq8yCz+8cDECXe2EG7oIBQo2uZLJOTiHTsMlzRCiXODhSm5f
wkve8c0QfvWSTDwuqKr8gBAMAThmO+yQzgWExqHxDrct7ZwTs1D+Hn3S75IDkTIDS+rpn1staqiJ
sGYy5DNB45nGf2/mEvvCmekvzdz/fP4f1aL1G+RUibznf1lG/30Qk6zfwAiRaSSigVGY3P67WtR/
U5mqUVuidNL+DHdQ9N8YGUJKwkdKsNzfLBYpPn8pFn/5zVel1p97uZNcQ3VYFuNcycGjpUV2s1Bk
iGDWOYG5S87JfRgO2kjdsrY6KOw47ZCSBnndEm4SGsBeUK+JkWyDhGFErzndgB4Ti7iJ5LNMiVWM
vvUoIjsRQNhsnhRAEQUe9XLO7oEiHsWweBSm4kEmRoyRDBrD7ChWmDMQ/oRIN1vZesmGmOENpv6Y
7utkmWeWyK0cpC8SxAariV/0iIu+ru3Y0PfGTI59IHkovtwiJ8gc42mkvnRmhVElrGCFBYfG0u7B
yqHA5zEKLHc1W27fiVspY81ull0ohLal5+dAap9mQz4ESv0Ui+3jHBd219YnfWLeJA3OjP9AWJEv
VnSXEspdYybFfbRVGoI5it0USHNYL+OHIScsEGPJ8l2LiHOHufxq9TIlFxLoq1YOtIAUcSt0hmk6
E3VkVSWQcXRH6VNS0cqQWR6L6HDo53TXDauYIdWje9nPnpwY5LY1w27Rma32Iu6KcDzxNvk5qqtZ
1/7JPnCNkQcHIk3+mRFm0Wf4L0JEDajXLzf2fz7/9xsbjjH+b1P/E33zT/N7ZkKMWwzGPhZwlj9u
bOb3REdqnPVk3RT/N3bn92MgBBggoMyhjZ/3NcrGvzGlUdeoy19bLH/61SXxF2xLwgG27KBogm1J
r4GKY1MiHIKhQRuhYOKBba4E29wMUN2YG4tuotnNt6hmsCvoizeMmkMjAU2YSSx7gGyNwdNtbCTG
DRLK38r0hLA8WiH1F/LtBWGSsbAv1kL9I9DoARdUyMllgP8dVC0hyEyENBGqwiDcC6jLdcB6wHgi
HDOQkVzeSkqgcjqJM7zDyVfibkdwFKTH+TM2zEMYFvSzO3IWBE5gSzC9aYnyVmglSYDxVpmNIyN2
H+DmsVgwJWUtMpY3ODXId2lDMo7XzO66mNJrglReoJOuJfMuMdqjSAdSG1H/Fwp5J+qITjG2XppA
OZhWm3G4NZ97HfvV0BunlKDwtiC2KsC7hwuqmHAnMp8fCVlAJhcNBBR36TZDDL5QKXYxyZTNPo7x
gZrXPKF4J9k7yFDVk6Fs6G9mEXkx1dQUQftHCg4KI5AprkpyNdrRqaTEjSsdjy11tt56nQEARl5k
nLWg/qHbZBlrtYXOX6OLKwx7koXcAZJVyEE11wk21FoNYEZwamRiL8c1BUzb6kvxKM7CXu7jbQ9t
WjfAnWm5N6apRweMTMRGebSGfm/RpJbV+TRqKLGj7CCrSMJEKPpNtM1zc6836N+QfSDhaF7pcNwT
7MdtOYBfXdKLGrE0ztZ4lAvIPJFJzUKKcVpvIwp8g7lKHT5kFQS2oaPXnrIB6culQ2wdGYSzVN9j
OcG5k0toXAV4/OFNXR2eY3QUVJzweniUB+ZYDTzQcjrEGaJMCdRyLz3K2DEYZiD1oyRF5JVVd5lX
beBZysTRrxb9kloTPFr9GoF8bWY8OYvJdYPBV5ql17Juj23/WFT0CJaHzDLcPkLMH9ZPYXGZ82Wj
yj9mMzrqZOGYxc/8nbkuvNY0NrlJpCNhN5MlX8DxzI6+HAbtvVBiV1pkZ5aTUzsEDxbK1DFqPfRa
21Csr02JJWGVvSTU2qi0uuSHUT2WMlCPIAGUUJNlHGy6RbSVAUwnhZ7atpyQ5pUo65jV8i5nygON
4kvSnyPdfOyV4LoI0y1kz5W5qruq2opjtI25p4c+PCYGQUXoJwS4YnOYXLtl9OKJTqlWOXLZbUnG
Q84/exJurZr3TYvmjDGI4Wdh7mRNvE0E66ErSr9TrplScn7Q2q008Bln2scyEXOJBvJJWkjJadJr
hdNzDMkDommqLLVfTOl9jAS/mxr6Fl1yqQJpn/bceCkH+lilVSBGnN1qAS8Zmv5hdNFc4hNjDDRI
5OGwv7PAzEQJNqGMj7DEXxleqhFxTz+eKqPkeoELVZNFamhb9n9bF7qTgrBTSVQfja0rpAr2f818
SgvZmdT5Io/pKZVgG2gEn9JYErlgrTokgJ0ginT86FTyK2J82ZMIbiGtzrOh3MpIu1nMOXUNjx+Y
3VoLXBRPzw3onxZuRKxjxxm5BLv0rcR5anDEHsM1ktGiTmdk2mbccphLSw0TK/ctl/NVy0RHYoQS
T4y6gbv0oXy0ctY+QXEpX/wWy24gctprmD9byUbIa7fGEh3ObmaknBenbcjZpMWZa0WyHTN+CcPE
lZlimX20awZ8oODuo1T3RKMFrzcTy56R+8qHgyoxnNUnNUEBZL0oFtlQcvVuaNWrHtCOaxrryPbw
Ng4kt4RCBRZA7Pwwshypku5thidJ06fPuseynmTZIVc7H6ItAWtc4xnYu5rGxdjas9LYdV/fTIlv
LA3xnOfDgECHIb6Z8Ys/F6rpaJWwyVvDqxT4GTIqKfz50ZjcuwZGgZrfmiG451H+YkjhLR2jvVxJ
4N8VhrNdo/idJOzygAOaoYyXdFg+okTZKND0IwPensBtpbTGS0BT0YjCLzPUN1IGh1EJ7o0+22FA
C0fuYlREA+t0eUOgtPkHn47WY4imcdaApaMwH/qvRRSDkF9FkP/5/D+KKCIfKIewiTDKMs1VJPNH
ESX9pgHmUemx8yiClj+KKM5AhEfoYHZQLf5yOGJ8xVMkKDwrnedvlVDIaX4toX554b9MqZYhyRsl
HbNLlJi7paKFrmpoGToGPxmM5YATeumN8nhalkraTp3yleiQNPRKX4XdebO10p5B6rqy0xMtuuEL
suB731SFp+r9XQ/rhyV8mkTpOY8mc4f8cVtMyzlC66JXHcXD/KzL82EGFleUKBwgbIcKA25D2U0y
251Vl/JZVcDk0BpJOLLIJtgNqrNyGndzJuKxWm5Slfg1nvy0QaPR+YmChEPvvb59VhAiMiHEuPtV
MpdCFXgRU0oadrNFuY1MxIVwPscFLgCjd/VYcS0Vs771WbAFmyHLMV7x4efm+F5kzNzLylEbhJrm
SEUW+HlLamPN1+iHx6EQAZ1IfJVBnVGlbwP5BSVrmdD2x6wajnKkeAVucAuY2JJ5ybTgiSDJq39J
LXzCKPPbADUQlk/qqeNCEmzWQTEv6bDq+cGKaQcNsRc02LjExg4rghOgescSEF0z8rW5uTYyiBI1
pEgot6HS0D3OtpWF7K6UHZGhSIhESeENrAsyHPSgfFLV4jnP520kUG7Jwocc9qc5zC5h/hZyKBMZ
bsOZ9gRmb4qxtTh8JePsmHFPeo15FYSvVqoZOqD/WdG62TXQXwMYRlD0nAh1qho3WwwBG9wSjhmp
TjZ+6Onnwo9owpcCmF6E+Zf+MruvrdI7DpMOwcX0VgCPV9GY91K0mVkdGzwxBW3OoTQ5BK8vcYSy
KO7IUrKR+zmLIXhFBYogVb08GNyxlPxoKHbtUlL1Zi35wskuT5DpKJFfGvWTNDanHHVDZKxos+dO
rJylMZ1Fpa9tIE8wsX0X5yh+LWClBwThLR1YBblxB13wwJI5+YJQs8WvJzTAf5vIGWGqlMm0T/GZ
6vKCTRTTY+11SHc7AIN9OJdcLXTRO+RIDRdrzDal6t8rRAZDBQtB44y9dJ+I7V1ZH9ysmpiGDO9J
C+a/E1BuRU4QfmHTwRaCvSeUZj/AcGIh7R0XnWgLWtP6Ggu13iQYeZNxqXwY4fq+NaCbDgRjqcO1
jxeULakGXQdgEu7DNrQwCFxMhXiqvHWteAGpVd0CZA7FMvoG+SiFCoiA0T7hmftuIYCAA7cTanqB
C2Vwh27wp3R6LuvSp6uyX/L6PTGJgWwaGtWN8IOE+welptYXmOzQ8B/q1iOux9Zy4ohlGnctndBC
PEbLuLWoXBDnM0gImuuEHYPZNGeA5KNPEAuBuoul6AWn76mczPuULceJWk7ouVITgIX6mD+xZyJF
txOx3vaqdCDuw4/63tGl8aFR5O+yDj6iZz6UytecRmwHx6QMXqawPCMMOE6FdpBxOgqx9q6qEXrn
4p8t3oDcL66jYLLCOe3/t12RHt//IQD99fl/7Ip4ErE2IuZHzakpFlvfH7siXQekG3/Cj/8+YV5b
CxYqEhpEOAToO/Csf7UWeAhniCnTUQSh/zPU/G+0FpT/y2vy60v/c9NwnrHIlaKwXFLNupjIGugo
eDX2ebPEcFjU8DBGNE+Ak6Xci6bKHTvj2CYoBMv82nRvS47ez2DmUIK3mdpnPe09kfTWTNYf2244
6Hrq65pwS0Pmwxmd+vgl0Uy64lCt+u4i1HvRzO0+k+CiQ9iXjW5rkS6XLaR8j5Zo62ibuml6Mubw
sycVLs8lOwjqywKHVR16jPbhtlD1/bSgTRKz135MjhZdvyVA9ZjUlxY9vLUA37EAqTHtFcghz+i1
65S8XVg/m0Vw7MEetGp1G5PqTHTVM6/1ttTW0ZTTz7mfnEHI9kkvP3UDaLUi8UbOgxuraI9ovt3A
ag81iBNDXXYc3lmOBhsbZUnyBJo9fJjxKdBExmJW3+6jcDBAjYYcezME4f3CKsXih8ajXtUeQqQE
nNQoNFYlSL3qsupVHSIhExlIT99wqdTuRMpKjpSk1LBzBSgaV40JuV3fYW2SHVmPo9uZUEUI6njX
4XRQGTHPBOo+hx5ZIBej6j2hjq+iCeG97w9SG92b5VO0omM+5b44Sk7fo7OZ5eBJyL7nS0G/4Nal
AWshEKJWc+Y8+tQD8JeEjxjDTrZqkp0xSM09YIyGpgrZLuYCMWvA0YpJErOhmctA2cgzrymMtIBZ
LViPGqaS0cOkUajH4tFeJqYnPZGhZe+YQuiyTe4GuXfK4VVr8O2DoyKGgnjjcBv2C/YOCqlM9omn
2A6z5XKwx62FxG2Z90PTOX2Z7VOd47YSnxPgGgKsBfgVKUvhuAoIUCsGUEmw9dD3kNgtFCKeF9LS
PxrQA5xfdMSzjaRdjOWuI1TNMAQMOdLazkKGENhzYbgWJ6Wh+DYFoxsIyWHIsBbGqtc3tdezOQ3m
6JCSQXAG3arUlxTceTDbJgM5cYjjHDqJNv0wre9KDDRkwnE6NOqlSa5mi2yiHzy1OBWL7g3R/C2U
u89cBchLkaF24G6C0AmDt6ApbLyfDK7ze4gLTjFmYikGGikrRGKhUmNUp6+gAAH7ouHHyfwWYusN
Yk6eUfw+RYXo4J+9xuBRGysWN3pN1zzInSRCZzrKFQ2++qilUPun8S1vCORlWq4V3jiHRzMpjs1U
n+t6OY0oxEdeYBgvPrp3BsKc8ZdA/haSdm+bk7SVle4BcyCAnchL9OGazMlWnG7ZxEEOO1Bnkm+i
Tf601ucaUYFx81Gny1ZXU46izNmTpOZIl3NNNSMa1NQITor4vR2rmzgm+0GL93WRc8aEK8vZTzBP
cYSO2CIkKCh3aVfv24FOQpmecEO5ubkA9RqYcZKIA6GllWP7H3wyxIaAGNCCa2qwxf0/7fXVevBL
e/0/n//HHij/puEzkBXCAFejAz30P/ZABFM01pEw/u7Y/30PVOCs0kDH/0hLV0WcxTjr9/Y6nNXV
/Q+8ncmPDJ/g77TXLWM1OfzFHre+dE0lEIvsLU3W2P7/vAdiLO6nAYvkpVBsLBCXcb+CL1tSOLst
6E1UxI/SYUzd7BLMNj451YuFK3E7Xcp0ew796YD1KHgzurM8Iiyc3TR5mW28OjsNhUv2GG1r8hhU
vgKhwg4/pi3o4s0nUqlNfU6usn1ZNsiuU0+/Dj79Rb6JDs4m+B5Y9vgi+jhiPRKkmHZbfumzUTq4
nQDUACyxETIMnbs48cEINumtPBdX9XkbMPzbDq/6A/6io+yRdutPV8E3TzUmD+6zV2CD+2YrXfMX
9ZSjR+aHYj9HluMKr9WVG4EFo+B2wfd+kb1kJ20/4SU7ws26pXc9WWVg0kv2qHbOkNnpdEoGW6P5
2gaHAZ8A78aNSQXc9PYhfI+Ch1QGnwrQORpfi6eudzUfioppx+BjY1/bJp/ZCyXEl/qVvHwPFIeE
Ub131S/ULdqwj3izdAHP+AHWC2IqQhZep2O345y2rVAa2ZCw7Nk1Pesi7wcHpfRmfXdJWcwcaIkb
5DT8j/yoTX8aUydzWoJY1O+faM63hCPxfq+fhLCRbZzC2wmU+/R9upsv6iGHyrgF3gNHPXUMTCSm
7ioPY35eaOppGyCyPDlxIodevS8L6MbTFVqLeG7+aZpAB0cOh1PaEfqywdXfNPq94B3VSx7d1KeA
fp10KoZsk6T6hjyyJCOp9WwVh3zmmN0906qtP2J8Nlh3GfIrW7FuPJBlccKER9d3sXHUzpqruRl/
HqHd8ld1EDG4QVosne4TrwDHvupFjL/GKNmTKGanD4XAcQYnTaMsB4sgk6gonTwQ/BagYOnHk63B
UGmJy1jVSiHT08gNQxuA5EV/y20ZSBlHr8WpT4DFtv15esz9/oRHJWaveCkO43wFUsX6zII/MNxx
di0eh8TkQZCTmxqc1/hUTdgx6QLMxFRvIgd1LX8E9kxcQN1j/x7s9RkanEtOlIl3Q8Yc82JetVNK
f/a4yz3l0N6Q8wmf0IL5LW8Gyg3f2jZP40f0OvcOPYrJ2loUHeG+wSsh4gZcMiBG6bVt7kUF5sJP
xuccBpIubqnSeB/NwFcLTleM1bzmwE6oP1Uv6R0Q2KL4ogwDjKEssxuaMjvjHu7iXdmze2xVx3A7
H0cCwhyKmgdlL9kMq4mmRpmVH+Rj4rPtbsetHL+nRJR7IRm3vb948CMDEB3f6WII9+lB3BGEbl6s
k3KK9WN1ADTmWe8LsZzmiNehO6SnaWM6KvnjebbVJQdqYQm+fnal/QxYh4he6tlNpXrCd+2Uj4cY
gxIzCdQqz0zLJxcKR74LHsOnmQNvcM7O6bUjLzv4VOqN+U6n+fYuutEbffJXea98Ux9g930G2h51
01zsDM1W0YeuiifWQSqySrdH0lVXpC+dbDOGVvFeX5KDqj0b3bcxdiM01LeZjfhg+rgzwQCXkCnS
bwVUCJKew8r5seo2i531lpOzfVtwbmzrreVxVle8N9AbSMJwOG1FTyXbp/xo0BpR1MeX/hB54x5F
0YnghCPlvwfCyZVOEe909WzSncPkz6Kxk536cfzE17Nb3mDH4Y0qUZHulDdkO8WdNXXPvCqHsHIx
kYO9BCQRljYMJ9AYVIcvc2PT1Grnm/Qln3Iwbspmafx53+41R7vOPmlG7nDunnQCAlQ7OLU/xId+
X/sLugLhG7loXrUnbVrbSJJjPXKu8fOD9Bb+GB/kW/mpomG6C0/r8II+FezOwi4RlOe7THV6zi4z
VmqXSWxdv4B46j+ZD1Sn/JHcHgDLQF8dj5uueoxdfce4h/ngg0Lu9FN9lENX8Qa3OIc2X0DNZcBw
rlD/IjvcGU+hU9kNkWW2wnjQlbc4g6hMN/EI4UY6aTZB2amTXoSrdArBj6UCCszkKzZOrUppOz9V
2bNQUQ26Q+rg+GWQ+z5Ir4puM4yaSf1+QCwlcCZM7PFBWbN4nd5e7tV+7aJcSvzimy7eZ5uX9Asv
nH5Tv013SvQcjHDGiAnSX42wjtAJkJ7ODErDpsDPo3sNTlpvHCxq3rwmna9p5ZlN2O5I+tOAFo6u
qafX3vzCVUVSo4M81ZX3hD6xX4izqz707kzwVbRqfTkgcTHFDkhTQKJ2j2yYGbAWPCayh4hPghe4
0s1nYw8StiME2LSNUcWs9JAty2uKf8iwFIjQX6l4lTn44v/caE7ZnnWysMRG2lWg2Gtpr2MeBOxW
Hpe35W18AAgihVT1m/oZo5kzVWyBhpNwtWwIHEfzKHoRuzVVyCqK41UtHFC4j7UD4GLM15Kx4++Q
EM4tyyYaR2DeoMdYkjadO29pBzrmhmlX/hReuY+OsX6atC1nVbqiXXU1IIOtLcWN9tUNXIMiYLJm
y8p/b0/SQYPMiGFvvI8k+ZLjy4a4Urdx9uxnlx3PmRwiY2zLofpIN+rLcmdyLYwB55kNJjB4aqCL
CHI3wn2mPmbp2RL8f3I1bWB8x0rMiRztl0oD57+IVdSfgd1/UaHx9F+e/6dqWjIws/OzycD7i2eB
1AJZZI5CtqxurVOTf89ZqKY1YBLIWIg9Wu3G/66meWilU9AA09acWSQuf6OjpGuMkH6ppv/y0rVf
xCpjH4uT2ZpgCDTUAdVJALAtMCRH/L95yjHss27cZ4qI7nGtDA3QuIndl7doOUrzV5zqu0G5D8pH
N/wI+9HRJ29MrkSBVrI71XvlBQPtypYId/wfOX5O45gTNxEsNEf7YbdmQzPw9vWrGh9i+RGmNRbJ
kZyyYDgEq6H+3hCAIPslU0XdnzPAqjObqd+UDgZJiqF0eMApiMeONr2bvSB677ffwEXYFgrpxlU3
LRbXl9Sm/DpZ52GzMXcQZe9AVRlL3qSzgQqfRtYbkZDX+TpepbPFGt29FK3Nd+EwZpx+Fr+Crbzr
fNRzQeXJCLeVCar5tRpvePh3nK2p8jMPOuUuukPSuilXoFgHa9cfMFY6wjV+TB7qx+ZBOpn+vBOP
VG8uEmL4dimPo51lVUs3GENYvjczVg/lYp6iI1EHiIvbQ3aiQmARcdlTGOaIjEg3sz+/CLvxAL4V
Kwb+hs0zTTrcwyygJOzJdnhADfwz207CqNufzb25T8/iPtpBHnX6zXPgfrWfTI+Ku0APf8OM4TH5
7mhv9YvyhtzXQBm0RgKQDggzkV42kW93vGEbyXYN1quazHUZ9CaQD5Y29TCc8NVe0kthx9vghsX7
ZvLP4pTAmYZszNPMDR3vS3rs9vFxslund0aWbjqEm9Def+CDBCZYeT6ib99ANLx6onF12bUbvGN5
EXMvhabY8MJPrRua9vA6fVu+Be//a4sxT/1+TVyQdpSLRF3kL9EJ/cHPF6HfEBlfcVqjcvlid/qM
vkff20/UuqPf+wiCDcMdP4ObtVs/Mk5DN8TnZyc7WVdqr7t1FZy1bIm3FSeLdRln0OfQQd0g3OY9
0Pbya/IRfQin47JPj5WLfdkPvdW6zvTPzjaYmB2sNz9/Vayo/NVsPqgX3Ow2PKuv+U7zRpzqL4Mt
UWk2buvQwdlnZ3ZYhuZmuQm/olu707d2wj6yfhhcMl5EusTMaW/aKhfui6353r0G7/Ne5K8KeXW0
Q9bFlVGyW5l8jFygOMnpQrGJfX2h/eG9ZcLoza6yRX++eae5ya4rbf83yoLSyeXAwdUi+JT+u34v
v09cHMDWJdt4o7ObeSg8UdKPjL9uwGrzT1pu8CsqC8TdofpGFcf4ckYejWg+o4RrkKObXDL1LvhW
fAieTPHCksNnrTwhYZo98Za/oK+nnMRFvld9oJ5b1NKOeWnc+ZK/QvE/5jt52+8GL9oTsPJiPM23
vLlpJES+0QzjA6bqDRK7GN3mNHxvUxtodTc/AL2GLTr7/8PdmSw3bqXd9l3uHBXom8GdkATAXqRE
UpQmCCkloe97PP2/YJftbCqqwlNHDtLhTKVECTzna/Ze+8wPlQKTSdeH6DbfoBLQznBu6Sv5XN1h
xrre9Xabr3dhz+154aonRox10L5ck1l8Mj7qnWe3vCWDc7BlZji/JhrfpbJ8OZI7uUn31oFJ4jIB
V1nZBAtwDhlLb7baO8/Ps9/hjVBefpDbCgN/8U+eYc07FgTYElfZHNvD/fdfbl2E3L9ov3/5+D9u
XbJnGQwZoJp+Z3l8N8Oa/wha0yw2/00hyoX4bxOuMofP8gGi9KfT9s8ZFn9EehDqb7gjf3uGxWDs
51v3h5duifOt/J1TMNByz0wlkdQecLvl4oLLCPg95X268olRoe7G8PClGli2yW1/gBY7PJWiW8Fn
Ux8RMKRfNUTyfFHdqzu7GN69xMyhwrwHd6x34yOKg9zG+wB5oz8XbDyJkETTtxvPxYwP5A/bwt1J
G4ZKrW2EK++tyDhvETbgncN6RzJLuUXyCX3YJtTlADjIMd/gEEwLPHe8N7nMsRnJa1Y3/MKSV5CG
4UgXnHQU13t6ev7f8OFX/H3+Bm5fEmMvfBjBPwDhQcBeSn01PLKqnu/fT3Mlv0iWK2OzJ/HlwfeO
zZzCQ8+fvwWX36DH9VexFx6affw42g4TmnDZXDRMyCRjrowJiXqfLsXCYN26ih4kb6WC8CMytr/W
19COVphLBNU9xa6KLYpdgrric1Ns+Ady00iPLc9QHNG2PVRwsUSlOtWcSP3cTpMcf1NRm80yVZ+k
UBqpR629VgnupjCd+9ceA5R+KwzFNQEA1U4fnKBOkEPGcX0aLAYhH+HTuIuSzYTyrlDP/BdxTd57
7rkifi+fhTlnnWg8sufSukdPs9sL/6kslVvF2JFAhuZI0+4zbAMLppPb7pANqjsyL3mvE0LEZT/u
1G5BUOhbUC1JvqCjF/fVUdzzT8+fA29heGgvit1uaDUd3amO+cVwLVcBgu5kC6PnUE/cKdqJ4jus
U3rYnv5hnGghehEWhZ1cfQiDOBR3wqow7ZHJTEzi9mrEp0b+Ai1epSJWRLoL4xqV/Gxei5/m0Hf0
mcBhxOd/cIeBwhqJEbmgOI1hDP33s46/8rOS69eP/+OsQw5P2qhGeyHjjP4t4ezPeT1/xKTeBHhE
C4J15a+zDnMMerJ5dfBvnt1fHYbF/F9XNePfJIK/xRv4Dw3Gj1+5NPtgvjvq0qTw9VyykBhL8/RZ
pU6HtKngN3mIbx7ekwOBPybODU8FEdOWq1FVLj19/Zhiz5/jadxpV1uYQj7U+jb6D/JnubU61wvu
mX/KwNcXhr5ARbOAQBNuNePLD4Sl5DELXXthsfLDj0gCOetIs9YQc7FhT9T2yUoCdBuSFXHkoBgn
tw0/y2QHGBjd/aLssX8eBK0mpGVGwkT04aa/FAQm79+a6WQ8pblbRA5EE7OlrK2WSfg2B1Otdagm
FREI45eOHaboKAmM0wToxDNvqDBJPuhoV1o7ZXAiaY+YmDWcKcZ2Eti80vlPoS37hzbvYXRswbeg
+tA76kmwZwVjLuhERMYUjv7pOTHAImmfiQwDD+NS3lIdp+0bt4LwJAowbOZ1KEky9lDbnF45CgHh
oUT46fWr+g30zew9WAyb6ETmWUfhlJqr7NQeLSff5q/ha36NVp155pvvTmtmToQoQh63Q+j92mri
5zIcSNQgqRWPqXcZkKmSc9GqTzLXmLdPHqTxVg7nHhdAJC0mWjW9v0gdOGFWMr3NzrgPvpVMSTO8
vMwb5fJugE9XwnOjrKVyG6o8KEyMIecQXlPeMgzCBO8Aw5HGZFkPGz0hyE59iopyEcmejTYBUTTf
GhxEKLYQy18qCxznpq+vabfPyjWagUhnPBsteRttZL4fXee2HPpC+qp/+Xx7JXNTZC/ZdOzKA19m
8jRBRv0ccQ2BnuAfgTW41gk+B6eC7YoXPIOWegJzOrgSEXYCbaea0LM6g3HRTRV4apEZZJ95wEQd
rTMcfl/79F8gz9YbcdMDjkdwDWanJjn0EpbnihUCwN9yB/YFmCM6qHoV7CqKfgrlchGzQjlkOL3K
Rf6UOuKC0JwVgqwAW62+IGmbv4Y/K1/LHkPB6pN2aklaSHKsXABdDyUX+jyGYjf/AT+SmW3hAlTa
TPkeqHpNguuaQ5v2MnTIg2Ez7DASWDHzhLBhXudmdMcAiY4zcXUfEzD2RqwOhk/HRjrTOn6InchO
6W4IHKUeDj/KjbbtV9NykFxSrc+K2zpz+hnTQgrk37u/YrK1bXTMN/1KGF97GqPruAiu8+fwjv1a
VNahw3VD31WSuEPLPHuGfTR8DxqtknG2zvGF3C6cq4GtL4DUL/nfMP728aZmzvqN+h9u5CJ08TnT
kRGYS+M5/8Kxr9RkhK7a8pDvFYz7RPUGEr8bZ2AiyVsdrMxv+/AC00/ZdpxXns3kUyDxxGkI+PEs
RJpPQXqyhGMncyUqPXNLIIBMNJl4ohgDE0iAUMC0bTfuuCFtpDq0P82j6C36DapnYc8YWfkYXgjl
8DLQaRRhEA/1gSQra+Mz8m0QkXDFJ3sYyKGyQuyf9IoTmCazcY4NgNOl8SmbjyVPQNvcG9ZJnaSv
gsZaVubzQM+jMG/UmWSirPecLNiU+WGmHI/OM9muuOVQ84CTCpOLyo2dH+L0Skadbxf6Tk0Y0UjH
rLkVjwrToK6y3GRsZt2QrcN0bCk3hog+04P1mbeQDRph02hf5MeypH8XCQUjBIdHvQnOaO1qcZ/o
R9Hf8/NkySbT1U35Z9y5xhdwzPJUdjvc2x6Bl1uicYWLhTLV+EjIqsXn8o4jUJfQ0twYWvuVK82Y
6We/hQanL9onIl81yUkdYuLzD7mAaUGiFI+iucUmLTHhECyyTQDbEFomHWbbC52/virZOZGeGOgE
s8UvcbsLmZEYr1JvLrLYLerXisowsDX/qeKv8JborrH02EwXmSsjZonaaE9xaYscz+VCqbf4LhXz
Wq2YVOjEhZSrFiiBuKtzqJYE53bNCx4lnC8eNPSl4CUEdr7rreBa7WZHyypyrigbXcBr1EGqgD1w
/wcXTBYWGhx8ZAfI/ztHVlHlnwUOv378dwWTaGmGRT/H1BYe+HcCB/FfuoKmEMWeRsCr+h1GRiML
Hu0DUgtNUbESIkn/Q+CgkTFLccVcVlWxF2r63xnJopX4pTn84aXLc/P4XcU0WGHqwwBWj5mSNUij
9BcrixBMyxzmU6o6tRfi8lO7N8yoG132r0JjR3J4jgew11NMllgPYUxQ7p18C7UnxDTH0JJeBVHf
Sj4A/ISuxQky4eRrMrLxnrMqNchouWr1xpQfjGYAof+cyV9V2O4mPLcS3jxBs5ataeAGQe7Xj8tB
ex+M7mIY/Tcjp5+rwPQNRPekIPwLOoc4w0qXMShSQaKhcatm4IslED44R6BOHRuSYhdApvAqYA8E
s8sFm7DCPwHtPYaksQiUdhQt3qrQR7hmIaKJEmrTKMyKen3QYbKw9xjyUxvXjs+RaaXax9jBXYgm
x1Lzx6xiAe7L676ZGAsBGawig7UVXBX+vZSayhgJvyODaSKYTs/ad7MtblYLzGFC+sDhNwD1aIxv
cuaTOw3rY1TdqTnoiMInxZ3v8lA4d4a1EikOSz9YdSOlWP7h03Qbpxoz4JgvBUK4eTNjn0JYJuzx
0HxUXrabfXJp+1g1PQpNUHbCtiAdp84mhP7jSfXDMyhZ3ODmXjL8ld6kNqisDcazL9LXH4yRhVle
M+4tDJcTHu5cfYxmKL/QOGLq7ZtSv5UGvs02fJnkgUn7UeC+COQPc2STNwZbpfftHqN3ILZPnlbt
uyjYjSIDAuHNA/xh4TgE6M8iMj7lmuokxWWusq30JaB1lqdbnH4VTekO4zYdn2lKbJF9cVggle7R
zQSpK/Azz6s7utR1KsDO9Aj5UYsX4pHtKTE+CktwUulx4Fi06qfC4OTDnl6TKUUmTT7IN21I9rUk
fqRetBHF6aoY2a2meR7EydUE0mB0Qq2CaZ2j8swJ+DTrfCkayT0QxkWVPNSDjD59dCQWB1WXvndU
TwVS9lLvDlVm7QtcDr4ebQXVXBem/zKhzV9NYHmKfG+AK0mndFv7la1jhNeDzBa0/mFAFBkyee8r
5HiS6fDI87PXVw05SiheoIPtukp5UAuEE4axSGZWxcA7gus+4h1RBTe/5FwP92HdO1INCCQvHbTq
5UJlROBh+mwQ2JUBtZSunnxLd6e+IDYEqD3WTsWsoUiFOOwuUdGsE2QU3qStIorhdOyXghQ6GXrF
KuqXksw8WS/3Rqa6BK/baoBRsEtXWSi4DbL2PniLgw+j19eWWS4FBEJhQ/TCQ9QzZyhAeiY4vtQX
EXUvCQHXMMpv86ClUBnNCv6DZA1vARqWVCcxMWS7P7z1MRUT5ttmQu1PEDO0z1DlB0lTIvuOHkzb
Jkg2LYF6o2a8hG1za2YxqkoQYPkx6GCWa2kjFGdLf23RY+IwdkcxPHSpsE7IiI25v+tGdSQJTowY
28okQKh88zrSTa3N4HGPp6fGI3reU+2yGW+1xWyFIZikcUlb+saiKFPJrzfBN0td4SqxSctoPcnK
XQwDOxAbdASvpW+SPscKQX9MxGzjV9Bw0EmW1QJH273vsnXFdK0P7lrX7gtLObc0cb7CaiIgA2Mu
K4bXWfUvDag9FEZvGjUekd0h0h5OskWI89DH0VDCDApJvwxbAbrptzL+1slsGtLmWeNBEOa3YS+6
Y1NtJMIK+8ifj75FirQ20BM74ztq+OPZHCKnlXHfeI44nkSMl76f7PDyqrCg+jawx3KbyG8dcyhF
Q5/GrH4gkZiHz05p3NhaAt8m1CJ9hJe+MJKvhuwxQcH+Ed/CsiGiHO9MKm9kfbDrhjkXuISYA0vA
AqqBpJgdyd085PETeFawVSfSGRVyPwfcFhyxAezOzmMjNbUIqy1bAARmTY2bDnRytbVK0StM5ISa
49EvpNXQ02IiaGrAqI4m2huF8WZM3dqzRlCZKukWTM4MQXUo2zik19JgKzqjg+mYVs+l+llL7xlj
fM8o0QXHT4Z5hPO/HvlZDHK7UMQXrbha1be2PGYUfWF39VFr+eC1MF8mvJ6KMFS9WBoVWZs6kcQ0
ZSL5vY0iPJYmOwoPWhk9Yiq4HbnhteS7XnhMOXaq6iGpNDf0ukNdsiVIQpw/+Cf77tCoVzybdO9O
7zMJEG9aZ6zHzhVAU6XyRPaldVdpbIyW15U8R2iuOtN3p/LUKNeyELxHUfis1c+kb1g5FShLOrzw
QbzXMgKF/E+p/CbGABkVBOAc/Fh3gQ08d83BN8dllmsro9bP817WQs5nSsmmo0ZNSHY1CcnDhrXk
lPWSRy0WQJ4bi8nQn3IrcjO5cifPJbVoXU0ow3v4VFK7tIZxCWiRn4T02nOQCtPeogFUu3iRVaat
4J6T5vVPj7lWig8ilyZuGuSX31QBeUj/7gP2VyJCOUlCSyRUcWFF+8oAtchYs6bVugFrIswvs/7I
CmpsmXwzcnPFvUrYm9oymjRXJpF21t0XxIcukp7EqOCgzhYxInVZvzacGjGtWZp1a28kJsTvjV3E
CqcB1ZYwefKE6irCKct4Y+eHjLe09B7rL23gxjJwBYXQGdTRBzP4NjGoNuuOaD5wsNN54n2UYusZ
hGfZwkFnmRut/orxFACz5KnAUS0kkOo/exmkrDIy4aj3SmbalYK2lB9fZJTrjtqgGTmDAgl+PyFp
fULA0yWvWlvw0bXDayhlhGk6XmFarEmdlqGMzTjutpZy4N2yCMCQldpe5yU35IZ2ImuzFsWlFbod
HJY4TxG/aexgm5jnk9g4VXISfE8d6/LcauwKqEyWPw092eRe6+J1WGb4JAMGHBUxgAk2PgsxfiFp
tu5veuvRj8lMrwAu65YrYerL1REjWotYvT7KBAY2Dz6QexL69hLe3TniZJq3A4G/wsK5ltLmEJlQ
9bB0k2SFeoufSWoJsJ64tGTm63VJamLfkoKurHS/YJkNRliQ7Ti2DnkQrqyRSBut37bmwDaab3OX
liSohK9c06u6l/NlElGLhlgorCq4172/1K10qTXaygObHFmMmEiGaHXLTslxAeKJrhKchFJ6RFJo
rlzJi46CGo0cTAAEO2LmTMV7lVELqMxjRmLNU9rkjIu1pFhW1Qo2BIVtX75yZh0sjKSsoRYiljRJ
6o+Wt/bKbm/m/WMUcp/I/kqN7q3sf1W5fs309j5MGi5vekqT8ZB/5xu7UuiitXeBxARRehbZM5BA
RbeLLi/w1j2sPAlaXY4RLjTWfje4La76vFk3puL2FVnevbWSaeMDqARQeZaxhIaw2pvUQoqWcsJd
+vFbOET2iEs76YdVaVg3bP7spTV9W0o3RWyAuvqbYlCOsDmOVUovSiUiL7UK7Dixq6i+1HFwek+F
BdizKxCLrQe6r6ss4teH/KDV0uR6vDOY9+7yYdhKknj3ZdQO7TjZTTrGjzrQgCEUj1LUQNzQcGI0
qEOCzMEmXquOQGiZzxhRj9hfPUkxyjKF1YNEMBKcvqrlzL2Cvlhk0nhtubmM8axabxoJvjU5Kbl3
9uKGl01GUjbtQjIGE5KISeitkmZYDAoQMDoG3ht4OWu7lo4elihGwxg+tj1DwdznHsidonnX1fGr
LlVGneywUvNWcCynFi8oo3VJ8CcMgXrJwuHVLEOP6rzWXMmAJBJY4XiQDWcy4TMdYp09W/hct9bS
k6dLK1injJLZwmfIFbiu/VpcW5Esn1qtHf/RpCASNbAMsBxR4fP8j8hCzZqb8h/EV9ovH/9dpz+z
X+F2Wb97GX7o9CGOsQiGrfwbVPnPLTDrD/wKLI9NViq/K7b+aPStf81OCngeqgrcdg6B+BvaK8li
0PCj9urHr/y3LfF3jX6d17LuYxd9MBQCMSePw6kLd+1k3IrWuuQF9nJlciLDogzXD3USuI1kuKbG
JCqksBpaomf8/rUtAc8nyqLKCzfpmmMiM1OViZTKhofQYuhaoYxqTPTP6xiLT1FPTiqwa1HxAAOt
SGbbFjTDCCtwRQBQZqiHsLzFkWSLhrVuGSqUVu0Cgl70QXAoRetRLpFSq0h+BggwinxUwpdWMej7
qrXMwtBv5GeoP85ERahE2jYP1gNsPUMaH/yeJizu0qUX056mSrYZ2dGkw13V6FuotI3uW52Nz5VC
rifdZcUoBPJPvklbBrPVgDtYZJnDMTxiwMiHNTjgTUXJxMffamCVIu9TTnQC/rhRUdGAhE+1ctkK
rxzgi2aYswUDx6uZzJnk+jbhs4c9UjWpDPQUyWzrO6OuuhJ3uubHL2YcnbtSKrCeocQmIWwTCHez
NN9ljfTXvtwpjfbN77S1ManLiKZ02U/mwWqVfWC1bxWit3pAWJ0bW+g/zL6rydbxblhRvdFGRoLS
DXsz7k0CGKatXJ8mX91oUE6qJCUKLHNSkSEwXWMnU2dJ3MQjr0VCLN1ADwwSp59CllXBSjOLt0jg
h4lE34cUVejWRi39Hcq+19mjFwPxYOu4TKz4nrOLUXz0tl7q+DoVrj6sQ07RCAI4tZMt6RzxSoWR
ACNeWTzFnYLnvdXxOsLpn9KLYPiEZRsIfuE6JtJaklOmqJ630Q2FXS8+6cqfL5qoccVBufWjsikb
I1hUOnJrGdOjXFzxvmLr4OHQ+26VpFQnclTZgpUdJF3b56bp6lZy/CfPPw0DdacBPo3Di99+e6m/
p9Kt3pq3fx+Bx7f08///v9kHhQ3qh1MRhclPH//HqYgChm2wgoEKGelMm//rVPztj3QR1AhGLsSw
fNbvxDEaiYGGqhO9Oitn/pp/zuIYds8WY9HfCWp/51g0fh1//vCVz4PW78efXiqZsQx05ugNC6y3
4big8eyZKxggn1CjpF/xrWtcaW08p+cKYXUlrti4GuhVMTs4IJ60Z4Fr/UlT16OKwnoJi0AwlsOc
GR0RXFhtvE17Vx96pyA+xl+Bm4JWbb9IzV68hMJKf2dRRmZk9spKiTlYvHri2WWDJuyj5CSu/GX5
TfLWHERgJPAlv0TUc5//4EeVa0zF/ceTxHTckP+7tgGZAmqnHx7VXz/+j0d1Rv1hNyQl2KBA+Fnb
MOcDKgYzeRgA34/q0TaQo8BTygPJBxl8vu9ucHQPqsicXpVmHPzfeVSRV/yHG/y7l678pJ4O1ahI
+hL1dOhjZWrcOMIb1PVPeYE5pGncPmG5qRD20kg06DILU40xaj4y9uWhnFrz2KpbGU7WRCL7MNsy
rJLdUWnrnMMZZSpN4wvScQT7hJIVpaN01T5iYkMpLgnyQmuUXTIV6H/UTS7zaOIykYllKsDOtYP8
mKWktcuFm6WibSjTqotrNzOQOpHvNHFthEW6rzw0UVW3G6f3JPJtSwo3xLuhHuoxwBjCocm1RwZF
J7IGD2ZBSA7xa4U4HNjc2FM1OHyjTwa7hQxZ1DCh8tXx/9BealG2DuR5/0fGr8ioS6qZO5ClEtUT
aqWXzEBvEOxVv10G0RxPs+vKZKmMdCcxEgkl3KtxB2yUpIa4cvLJJ4utPdetbI9Tdq1GXrGovZY5
S1wPKZnsXxSzeM/C2B30gwKsj2QsRsnp1iTwxI9B7jYowsrJ0cwARnLCxDWnHe4BilBoWcaHzmpV
8F9lI/oCFbgoq8itA2mD+9s19PQ5DIdFGwnLvE/vSVlwpBCb1bSXoXoZ+LZIdbgxiBHtC2KCSFhW
K2/vI11gPrNqZxOK6UOtaa2HJFXcACN71DXk1mbNHQVCnHO1d/sQg0Zf6cfGV5aVxw7fx14lKZik
E2CkiEfitZ+Q7h5N0zH22cVPzU5VvqbpTaoVZxKwVRa+68fBS9hlePZfwjpdxoK4JXvZjkfUxMJL
CxUg9tl2V/Wh1a9z260SWtyCHvAqZtKqvOpmdruu7ytAdzpPmkqeWErslQdpXgGkDkOx92MnBpct
znJDIX4IA6KeZaxVPmNPXWfQitls5DzG9CexTaow/UtiwfTD188WqMmaL6PqOHwBJvSytCRXkcCa
8WWCiaxa3sJkNOBX4lYYqLfyQ+MT+FhAQYmnr6qc7FCUViFRYkHcbfoOdBL+ym54RYu0FBg8tyFd
YLhvAmkN/fdoNjeVwZdZMCwY7sNccSbFJp2jzSJqUd+Sm6VOdWoNMYGXa5LVtyO1axJCIq/l53Rg
EkRt25r6UoaNTsU7Wd2OM2knUQkXVMQdlfFEhVxQKTdUzGJrrkXS00LrGoXKQem0XUh9bSAeiKm3
tQaLIfV3WjB4oB5PqMtjbR0QldJWyO0nRE9U7ypVfEw1H1PVl1T3ClV+Q7Wfd83rSPUf0QWkcsYr
U7uNwKBGypJz2nQPzGmZqMi1uPB1YgRD0zzURrwZau0M3wl8Bvvxf/aFZdJtUugwmUEg919rKy4s
brSfL6yfPv67CwtI9VwgUbohJqZK+k6Mh94O8bAKFdcQscH/WVtZ/zI1mdkl3D3Eer/p9P66sAwJ
3BoONTbWaKX/1m6Zeuw/XFjff+k/qfHgvVVZLpRo6UXpoWigQyg+PMjosW8kf5uq8VUQ84eqBdXB
ZHsAjRqM7br0LwYAsgA7YOV9mIUAHARel6niTg+H4jRU2qbsW96NxHAExtZDcVNVBfs8zWbWtpQU
Y11PsOpZI0Bk4yq0+nUIYrTs+nWdK5yLg7UPCwzpWjXLcLp+WkZj/KRZBZDceqWr7SoyI6fSZYI9
8AfH+kmgpRUy2R0hbfWqsul53/eo46KcjbbWPw8cQfz7x4rt2XsasJlihYn0qDQ3Rt0hmhaFh8FS
372+PfETZSWTLSWCbblA1dcqRe2KmbIdmaMn5ovPYtkak3Uyqs8998dMnS1hXkfmc0YArVaMjhbm
x3IgulPPHlqNASEju9a8eal1KDVjF8LtDQPp2TSqt6H3934mY9oR+hjoCS5LnZ2Qlpm7tMrszhip
VT/rHnXwaHScGFwnIZKrNgpdmcNY0LElT6SpRQzmRfVY9NlHngpLPGVbo62uJuFLmZKz1dGqTwjo
O4W4w7FiDK5q5W6qKvRiWvhSSKjM6/HJaBXbjLNzgltYqklPY2BQT/WmGKWjHxHTEoHahaTmS+VD
Pk6QwBNhk6siFfawtrpkA2VoMQaCY4jIXpRjyEWhBpesqt8ogE6Gh47Lq+1CUk5Z5L1CtNl2k0gj
7N+kLn40YoxDPbTiNDqbQLRiDXcrpJZVX1XnLGb5YEosXIhk99tiI3btsx9SJKiXftrFFQ2jUsuL
f/BphrVwJlYxOlOpbf/H/AylDHqSH06zXz/+u9MMayI6YFGdq++5kP7uNJvPJCiQcw3+Q6eo/Qva
J6W3bBnKbwSRv8pvRDT/7jnnLuBvDM9knTP4x+HZD1825+mPbWJiBlLPs8jlzvtMnwqno2osddBN
2bPRhnAMSaCuPXcQ+6VSDy4rPkyCwbk2L2IHXzopCQUNpmsmxEvei+sAjzvP2i41EMEjNxOrku1J
/xFzMlh67eSJvKsKkDV55arJqcz8x0EUT1RXEFnRLZpEIxfdY2taThww/+/VO+thHFBl966lFfmK
LKAmpjCJmjJeid/VjPmP3rAEignCCQQ0/1O3lAVzY07eUUlY3lUs2Xs6ASHWycrUxpd+ENNlHW7r
vGEk3bF5UIbXjON2yV7Zhe5zHOdkUWgXnYcrvg3Z7cvEjvbVSe6vyZBthkKBTfieUWZ7fIV+A+Ke
enUjie4gwLQwgo1e7+oO9wHi7Kcs7MAbqseuVqGMUxJNVwH4tpgIaFsSErEHcSejXay0ZAnIbjdU
Zc3XTGqAmJn3MJaXns+auJdfpagAj4S4rQS07es3YEJuSF3TliRgsPbOMrersWV0MBZJK+qVuXGw
A4kpmWA23q3xm61QM85T5BD9dpvY5RiQEA2aRI1YrrcWp0vLyVarvJoCGzU8lsBkpd8gO5jkqV90
/WAnoP6qvl9pbUjeB4SognJY/pa1hMhYiqMEOMLGnBPe66aa6b+xNFkIBb5+GKrpKckYpaqz+YVU
Ff0w9cbCYKml5N1yZPDqU0sadyHB3hlnbxICkL5R3bHVF1FwLWrjnDKC6OUMlQzpJyLbmQZKpNi/
EoJHXk25b6VsV7DSi4T6HZ//GabOUmZXrhPraMggQCd/FcikE4EtS1m9tmm0VsZLrourQJAuulEQ
K33G4LRpPDaLQ+9Kanvv437XiiifqRRjUXEaHBtw6ZfqfE03iFh4qHhuBNbszbrVBkCfI6RrYJB6
+iDlOPt8gPWKVzq61S/CasuEHL2zwZlcw7KflkJe36qi20YjrvVwjteurKsfxfvBq4uNnnqOpwhw
WZL9CJ/FiLNVIhe2aA4bbwrXYoUlpyPGCESFIRE2JBKbmU2OyOpKhRyimyn885EJTK4dmUGy8GzO
slo5fu/ZejMg4GoXWuzViyxl9Z6BSBjN966WdqbPItVoGLgOmUjiSunva01xPN1tCnIE2/wffW3A
K5TnQQnUXoNZyH8tgufC9edr45eP/+PaYIqIqURFE8l9JEroIf+8Nmb3nSjLhKtILFl+uDaYIs6r
FRHasURe9myH/6MIVv8l4hNE4AEmn8EOY8m/cXWwwvnl6vj+S5fVn6Y2DCYqtTOH5DgSqR5tGiwT
ZXErl+UyWxVr433KDrMzFrMDwbY1eXCL+DXelm5oozdzc6J4U9db0Z4fBJtIssUnkVkE6cU2Pj7F
Acb4Nd76W/j4an0Tv3p+tV/ZHhMGsKpAffRvpW2+ag8IqvbBJbgwC4KGNNOmun30MdolGXp8Zsfp
D+yyWbxA8/8sz8Yu3oU70UZIeLIWaO4v5Rv2uEN26W/DHlo6DfF6eGKobncn3myLd/6TX9I+Bwdh
LQ7RSbtHl3t4FJ7Sm/GknqFnQN4YXbp8IjcTNxRdoE27aKls8vfymbfOmLFYOlgvgWmX6sY6zd7Z
M0SJa3TASvzokzbcL/RH5lF8Ev+rt60FIO8SRo/ePY7mTvpgS1K0dvZiOA+W05ze1WtN07vE9vIg
LaoHEpvv011MbJ09bZE56hNXFy4EfMu+6JaGYxV3PIQQTHBj4GKXJ9D+4borOBbDszaczDfaYqO4
1+JSYmu9KNqnonwBgKcy8xnQ3K0ai/aYpMNkQZoyKxzBDhAzPFDmSvcBtx6ZomyivDMwLXRUCx1V
imt9g+Xk11CPiAWAXr4gMuol+ygfEecT/kfAQYmY6rHlIPcfxoYI47VZu2r+mlufnEW4jGJpH5uo
T1IESuzEK8OpM6fIboksImG0fW8dZ9dT68pX0Afl5pG8c+ITgyei3VJXPEXP6mVkAIIvdNksTiec
S+oBGVu98pINe6w0W00e85Ml4Mp29z5OW+E5QkZECs2bfstOSDNq2xDsqTwW2UplyGVHwXn0UDos
mRnw+xvagF4mnq1kej2Q7AW9xUQztoKeKcWB2+1kbZkAJvsKnpAPoYZ30DGRNT4lazmw29b1bd1a
8IVttXNyUx+UYilc0/v4AR3/Ip+0R+3ReKyew6u3GnZwl530GsRLbzMHccDgWgi2uSJDyK7WizkJ
kV3kosQZgnGarOlBI/EAmATCXSfNn+LwjnJtRgiwiLt7l0x5MEp9YaD7T0Y3WYvCO5oWE7x0AmZ4
vFSQXy70SVxlQXpqyzVi+nKT4E2Zf1mk0PeGukQPkS3PlE48w4z7XiZp3X7Erd0QzTkLnhcYSR8R
Gldv+l0qTglW1dZusyX4zzupAchzHr33xObzTO0lgzZB8peyjzGJpK9p58YfXNLTjdUe5hHqkfKu
nDtbvTMbW0x2AIWJ9LcVjoSIzWlvF8CZgw2iJ3X4ShL3/7g7k+W2sa1Lv0pFzXEDfTOoCQmCBHtS
lChqgpAsG33f4+nrg7O5tvPG/SujZhl2ONIpi2IDnLPP3mt9y8I3sM0hUiOx+Dwc7IOJZABv/mTH
W9pzobUSsQQ5KuKHpbJrg039FV3BCg8u9zr7m/2ygVkQvY0fWBmQBnfmHvEuSrRjdqmA8tCfXrSu
Yi5LEhhdafk+4wxyR15wTSzR6MIaQvyApQY40LJ2mgUiLf4FLt5V6WSv8qGwd/lKvNI2XWVktHkx
7AOavSZ0qw5os8WD6fVmekNBFX9WeJQ+MOkAwAqrC+8uuXrhPHAZXtCVzGGCmQDoplLP5ca40bus
NHBzJgC+VwnnzZo/xKLaShpROUdhuvRuLuzrBDBVy+ILfm3gW7K99gmaSflkmV1nkS0gqmpXPFiQ
P7dIONEnr/p56HwSHObs8b0Lj9NM9UHvpIVrfk/Cl7alsb7mK8pnuVGoTxbhh3xs3ssThNkV/xxK
uBACzl7U2/5ibRhSmc+oK3GgPDGkym/BHo2X5q+ivXQKCV750l901M1IT7xmF40b+UJsq2VTFpIH
5OzKAiiuTYe6NfB9+zskauKbTOYGo6rZLGltaiBV5UZz9atwHv/ZOhGOlSrZvwg2GAn9T1272VT/
0zlXA6Tz8/f/UbAwZsKei32Dzu48MfrZEYI6Fq2Hiv1jTkP4sWtHQw4WD6dgRlQ/T5kgBVD60E77
PVzhb9QrkvaXeuWXZ/5L065rrUEocr0/FXLNJRbfm5Q9oO4eQQY5TU43YxDKazHEG5VEWFQbFfKz
6FUEMooW4l3ZTNjaiC9T5K6ScL3OttChFd2Q8Chsn0D3/f5K558zjvCm5GQUs7VoOQecoN/k8l7x
aoiamZ1FgGBZPRtDOjW9uvSj1vZaZWOUzZnBsWsKqtsikiJsnnibbkFynVvoVEYJJpDQ3xfm9FTh
xGzSYIti4UiL7NFY6l0QJTS31lal6a9XyqcltJ/jDOan9LIGYklbzvDDuNFoCll1ezI1jmZNeqIH
tsyRrOgCPbXJdNrgSS/UV12AXCZJ+xAxEdL7biMWlmO0KEICMmC7EEgJzhQk/Zue02blN5cRAj88
hRgfB1yVegTDhcZfBcTuJ06eRufQys6dUV/avnFbT7+MsQ8OF8GvSTxNk4He9I96Cb6vq5/iHtNh
TOpAIq8kWT3GafpkyjX6xFH87DAY50l210ai5joldJQUqInmpqaIysOM9kqH4DUmMaE3kLVb7GC9
9Nxp3nPNLC9to50kh9sOy1wnlgvfCzCBmtDtmpZGZGf7RDHkNPvyQnY9AoQ8GqSBCiemU/cSjdOS
BqrAT9VoqGY0VlUarCGNVsuspmVaCM271ctVv05m0z5SPzSH6ROp7mjjQVerHLaCZrhLoUqcwT+4
5fb7Damaig6mS6HL/l/IJRxd/jpA+L4U/fD9fyxFRFNawOTn3Jc/bGY/tNxmxK4MZZ6gTEbYfy5F
38Pt8GBydlLlObqFL/1xdiLq8v9jLdL/os74+aVrnAp/VGf8ey0aYcJPfpgs6opZXNMqcDL8QsDq
raxSrWFw2RrWHGuEvyKRvV0zMXVc0UQQVLo60LtXXplRPraSINo1cy+lW+Gj2JT6fRz9Z2kMJqcv
en9TdUiglAK4nmYNe7KjWAP0oVxUyEq92RyglB1JvulWTJkx54qT9ii7/IwhotGlEkrc7GpmCfPx
9qhbPjt28RpNNJJ9mWmzeqxgeSillju9JnwjAQ6tGOmvs7ZOY6Cn1PBSu8nbJjVhKBF54mbROpNe
nIOwPQVduVJoyoDHSJ9E75vHKLmPq3Wlfkjg1DP95E+Ssk1DSt8+Mr/2LCnToL+Y5K8JEkuC12sc
TDCiThxe1Jzc6zBhjsyMt6xB1RrgDavKKWp5nY80qnIsgLhTLSGrL1kJ0Mn4FiuI0BWG2/pesQiV
zuqdmHAqnepVbg5P+L44xdLC9Gjvq/ApH73CeJL0ljK5WdJT5+37jGFhEJejU3mwKvsZeJ80MtYy
7v4t/dzIlgX68uaMyPdnWH5MZRu2kWjLhgbL0ujHi2V52joCbGOLE0VjGxCvUjRUV+30plSqiSOF
JSOb0OZBw3/1pYHHAp/gl1jdqwq/mdfTac2NBNNdgSeqxdg2y/DKiz87/YJ5q+rmTcuYt69plAji
nOZNrc7lxJm+b3RdzrY4b36DZLSAfetyNc1bo0KIalJxmOkeA9k7tLNeEgv6/j93BZsFMyRT0mYx
SL1U/ofuDyXXL/ba//D9f65gOvwQoOSIxVAU/jgzkPR/GdAODXy34u/Csz/UZTNYXEQ/ZDI6+C7J
/fcCBo78R0ji34uWogc1DwZ+5If/+tR/WcEGZUxYREfpIGrWYaxCDvhtdS1l4tGRd47VbN1Lschr
2D/zljDtTCwvVTm+lcpwbRJNWZbKuNUsXC9pN3uvzHPdvzH4gyFLCT8QzrJIBkgE5WuGdn6sNnRu
b9A7Vvi+XEH82i9f4OLHnWzjnD9XXyxjWEXhW12pn7XPYRKj21RUdCopnLzm3m5xe2qJrVE3QW96
GRWLv8QsJtPgZkQRkVBAxppEIHD2hBxpBa+pHEhsPCvyWVecruEcsTIALgAxVV46n/i8Qyk8GZ1g
S8KhjO6K/gGYQzb3lCCIG9bYeZMTEQuBA2h0o9jhLmG1u/Hy9X5dcwSsdr1ArsZa/QyKld9twCih
7ymaIws+v4doSabWjVTC3RzYAOZaOZaIb4m1eie7ESfDq3gCFCItCqySEln1QBv5Gyfkg/QmPhU0
8emvsKreC+qzzTwOhGkk7uLyDUfSptphfvQP0H0f/CNaMfP69p7smm1inesHs1W6L4CFx6X0BukZ
poy/B2Swy3geIlYgEpuoT89GveA9Ul7p2ORfYGGfhRfWD0pQ+TNR17OjCiMSlOlP0ZWfom/0pvJF
8g0bzjrbSEflGjQLkrrGHl3JotmAAQkQP31m92q39tfSdToSxPU6ja4RL4Svoht8iOfKIHLDTnG+
gGDQlgKOA47vsBtgxF1J4rz7B/Ghut5ev7WPfOCzY1ewS/9LlLoBsmVnyLaYIhRm8VihH3i9O/1S
NnYI7pa+OCP5T/8ZHqZ+jp/Dr42EwtYOWzv+6rkzk1p3/UO4Nm/eXgR0qd+wFx+LnUEPhrf06tnC
EhfzJj3428ChG2X7W6Ij0q/mIz6E/Ko2/kH/VN26sWPVHh9RsZIsO/MwfgMVw6+CkQdgvc2Tju41
UhXDwa00fk5XmVfPs0vw4cBdZ9J95IMt02sgPWt4eduvpnyXz96NJ2d/BQamEZtEumRXrLxPSAz3
ZldtQFpsvH01d2Fc7QhsXkrdYsdDaqMdZC4Uc+/GBiU++FywFhrFuuEsL29kV7fPZzI8ufCM5wIE
SLesv4R7DGX2eMY5yae3FV1M5O607Z1ksZrxvGyGL8IluGpbsMK32m1v8y9QgtYyRwOqLEd0o2xv
C+vS2hQ7/q375p1GJ3dJiKfnkR2jq06y5jn8DDYhd5ejOsFGenkvrthuGi49tyLtY2E6CThsEMHQ
JceNcBYePiavS7CSN5AF7dwZjmiAHozjJppzMw2xWylbaVvxLFsuCG3l7bO7clWO0rF+gD8N7tlm
PMtnWMePWasxX6M60BSmgUzKPrkDztnG22gHunV77SK8CQfj4p3E1/nVMlGr3mfy5Az4RC8EqHMG
1lcb9SzN2WeL6t5xrYfr+aPgCtrDP98bh2GLD8kB6OJo62alf0l48ZCUj/2+39NuTK7jPidQwSZg
E9h67gB25NXBizlVz8F2JijChdyUzgxF5deWMyuYR+EQu9YhdKX1TN9ol/SJ2MORh+iQNb5IF9pA
Z25BXhAv6W7w7vCSZW7Yh3aFrM8VDujtxQIv9BLvE4S/LnO49+4bQBcjmH9Toalf5jcz5pOP3ehF
Pg1bn58nPk1H3kM3ueufCZ3JXXjwn7lH4enH2J0J/kaKgYZ+vo7pdmIlcvTfqKbgP0OedP9qvQXv
83/F+yBZSJdu6232Z0TDt+ka3aO7dOwfwxXFGUGZB9/Vn8wn/dSssD2/1qQcANChD70QDuIrg4m9
ReMwd/0zY+Z3IFPvRfpU4t2/smWtp2Wz6h2iOunSeQ7ZauBrrZXqzp+Qavt8htIWBI1D4DLHP3yF
2/ni1ta1PeN4umUJnZJFUnTH8/yiVVc+NxvTjQ+eO2wCZ9pFduKQH3AnfuEpOAUOrVHatgYLIBcU
g8CZ5zP3buEWff911xfB0TtJ29TlWqB/OBNNPcdYqjfZVXlP1bNxNc/BU8Qv6cNzux1E3nXIosmy
zMI/v/MybWS2jSv7B282I/ysQ2e30B/Fnbc9+/AP6rm46w/WOs+2jvrZX6w1OsusINbS5CUlMPkt
7nblILzoLHfeProjuFGu2Z2FF/OZd0ua42BggzlwzczvGXsWLzmlse0z6AFgtcuekKxO1RrfZcpM
4lIfwjf/Ep3yr/Dx1/5b+owKSke9czcgYHzovHPzTcdW0OVbSTnJ8pNZn9KcECOSJZi4Skm5TIxL
mQNQR2oQrZU5nWRjBA57Zh/ZuoIldEE2BSa4RQPO6Zmu+cl7BKd8zRFiIvIByz/8RVIueshSdDf4
hEp9CbAsGV6M6TAqVwNgovBlyJtlC/UvBpWTKnf5s+23bKxrfV+CgGWMnZHaxzC2fZ9DbqXyJTSu
KHxp4RI/u1D3vnzEZahh3RNWbUUkuN3pu84DjXVWsFArF9S0Wrzp5NuofnaMdWX1pes+MovK5rWQ
TiKRJbWjm88UUOncAOUaw2YptO8DPfpM6xYlHhEdBFmXfYq8rwSa9TvOYgWHhZZIiZAvBRlxeMsq
pgkjo5dWXyfvXAAyKJem6aaKncE2WBjmKk0PXf6ucWLCSGJa8NfK98g4qkZODNSO3G0t36XCVp3O
ArvAvbRQqfK+a4m2q2sBe/1FVDEBwa7e98ZGwONcWnPjJyeh6twJZ5YMZXwTtWteHSIlsyF+eGBG
tH6X1h8xscVD+WbIT2X3glVRU4CREW78Dz5eIKtUcPOpgAl1fHTqfx0ucwxRKNJ/7dX+8v1/HC/m
Xi3oVs4QNIElfX7oHxokisRZxSQWcoaj86U/zheY+iRdFk2dUKPfv+vfDRJVRRdsci6hlfM3dUkS
gsyfjxf/4aX/2CCBPucVsia0J7FUPgSr+lSUaDcRlpfE7x0pLmapP0tEo42CfxH1+Lnuqte8yNEp
qcsKt3w2Cgg0gPO1JghsSwZ0itw5Ve+hzJINRlUP382AZIAxuw1FYEumdZtIygj1pzZ2xLr+MqaU
46aGOL9dW7iaEfOsRqTdypyEPRib1IrtoLv6E1wXCRJJX3zBK4EnsF4LlrUKiCwoQt9RhQbJD4iU
CY9LE696Nr5eDJaRVC3zMGcR0RiRDon6Mejtp9WHzpQFjBOtZyvUtlWRXFXRPw0jE65CKvfmWKLP
mgTSzcatStbbGKBaaaeGQVZ0jLzhFEnJ86AVBAR6TO44hmFs3KNQYuVD5KMJ9T4cysMoQUCKNDvw
9L1QzPkIpDRYSDk6GbCFKO7GebRbkKEQAY0gTvwqUazKZeSM2QyhVefgCQtDHN7ygvIo9d9TOsIh
xVpPV3ShZkAeetG6VarfT3ZQaoG88mg3uK0QvGWile//uW2D3y9uupOmODcC6Wv+18anzN3xH+7r
H7//x/ta5O4lb1rFSfbLfc3EB2SzLP4GJf3xvsbgi4KFsGpNQsbyg2gEsy73NXmd2HV1xjrG3xGN
QGn9z/f1H09dna1AP5h1dRWF7mBY7SlhnnKUql7WF54R5evfGptq2+At89O4AQesGcGLqTSklTBP
SfN+cCo1fx4iemWtPHBkjKfFUEjsMjlxBFO9nXQJTBKngmrIV6AqjvooLeUx2yWe51Rxe7VSya1p
+ldxcVFj4A81MYCynNqlZR3HJFuHzXhQemkzGMWtLRA5xKorNZ47xfJzT6xzGCWkPYWPGu1XRFaY
D9qh6SY7N2RGq5yGTARwXrysgDKBATKSYRcBAotU8wrzdRnozdJsia5qtWMnmk5t5ZtO+dAIrDeH
m9peoAktejKZ8dqvzInJcMqJWs/ctCPGIPZPFnd/25eOhjhCo9/ZtfqpFutrSrekxzYLRGuVK60t
mEQlNR2xkGb2kKZP6IQfQ+VxBi6fJpHJrCddNZ+zSNc9a+bAeaVOd7lVUVdp4rtQxKCELId187OO
sng5EPFoG4HBGKUJikU0RdG6QaOSNZ5tCDINEHNd++NTH0KOVkexWgQRjdbWzDdeX7rYhza6MMEy
7o6jQb4QbNcXSEzLqQbH3HTMf7Gyihiv0GtDinmukBdOluaAJLlLEEYbq9+LoLcIQN3lRIIGVTHY
WQX7Dwbd10if9rlED6RI3EL1QjrBNCv9aB8GstsXXD+d9hRVyHs04doOhPIoEjw1tR5umuShtaFl
Xn0dBcQ7WTdTaPiiaKVcXKOEqSsNT2PC8RshY8NPaZUK1mkbPgsh4+oMRd6U6vs8P4dqZeswoiIV
mAjJ4hGHrbbxX5JupPoTzl7zLibrlgLIYJ8S1I2Gexibpm3BlOCDinAlffFbTh7koPbNZwbEYUSb
JAQ4pzpw/7W67Uj2Go09JEZGeSnI39BUQccWKMU9VLKjJV2IQd1bhfJuGXApGg2YiAF3H7K3UgiH
HEN2nSJsALVo+IS9FQVamGLbycO2TYIvrSpADisa5aDKnKAHmaG+kvMkokb90g71SfPFeFEFiEi8
el1LxknMh10xbHrqZEnM3cjvt0Lav5kx22zL+E2kvIT/4amcsXxOotnR8qN6PUjxSjPRNZkySJNa
ea1VZnBwJpBSGgUO/truI+b7sK1EqyGmTDnpVXiuq+pRTfFKrei5i8OXQXhpIHKOYHbkCuCu1LyF
2r6Yc6O1YpNIAtYpnKwd0fGmWS6kxDimXWnLffoS1+1z6ZPvlAHzJTPdHoUbM0fCCKAYK7FTFQab
a3Po6T1lnvIkR9Zq0gQIVcHe90qTIYlwAm2yDDEEpINxgJUChJm3ZyRPVVC9u56yr+YylrMCQIVd
kKkaIlLTnkbLeAVGuO4G71PjHRlqLoiQEIkZXI9pbeox8/W0Io06XskWyWnMHAYZ30geMOXRiXNl
2tyTfdWBdJYj48KrO1dd8lZHBOsNU/AGyXmfW+I2acQnEAUv5qhc6NQyFVCbda3HpyEehyOfCmGI
ZZSDPTA4GHo9ZyGpuqohrFofpAdUz8BO2Njl9l0CkENucUgooLUwBKDlKU1DhZJApjSQKBGCpOCO
pGjQOb+0ubzrKSY8igpLClZVwik0kcx9Q9lRjzBBLandh6JysIp6jy557fniXmoEg5GpRxXBSJVS
JjOmk+jFxxTE/tgy5Mq1dGtgaSsogoy5Gsopi/q5PlL78KRUGe0wjGe18Kwk0TmQIqefCytN/8hn
z0w211whxVcP4aXXiORAA13lIqzSZKtQrCVp4PgUb1PAxUMxR63riBR3CLaZbWmOpRN0joqOElCm
FOwUfDUk6uXz39Vp1c4ZfpSOEyUkUt9Af+oGwnok49ZTZhbjuVFpMYF9Kof3SQWMSj2qa9Kd/OWV
RZ3qYUhkdQesRgVbUsniTFlmVLZxWLyaY/g8Ct5ZnD8BKuCWSliT3uYrWAxLZ+rBKeIQ4tMynyWL
vLN/cI3FzAy3haJ8P5AwFfmvNZaGNemXGuuv3/9njaUwS1EttLyaRQSGQg3z59lJgSIvy5pBIaWL
2g/DZQU7NeoYWKmy/F0e81ONpWiknjPN0ZhKz0Xb3xC6zIe+nyYzKtMfNDMgYPg5DH1+0eVmeiXV
stQkZxDaa8aDm8xGrvU1XPUknkF3X9PwoA/ioH17yhZ7rJO30SVsSN96yxfSkG1CZw7A8ewf3tHz
b6Oh/5Vhzc3hd9T/53//avL+/rSMWbIszZwD8xf5jSrD+hKDMjkrbNuS4MNLNX472/+Ga/h//hHY
/2ZcDUUun/mPxSWj5EgDTJWcSTZmrWfXvPz316BL80P8OPaC5//TZfXLqyhxlKu9XEfnzB8BVjc7
Wb9MfQkU0l8qXugE6XRVgaiFUMBkNta6Q5jcaI6kbMxMtpXBg0HaLs2EWCMJ93PYHLIWN3RCO1yk
ZINWM0E80iVGKA2xeF13i5pzO94j2qco+i1pdMtMuYcSspSxwfSXe0g45zGwP5n2NJU5Wv0ImywT
mCHs0nU+z6wn9Ia42XS1sBVtjqQsTlQ4bgTavUNeOcCJC+wUtOZgADXNtwk7l1nDwmx6l/Jkl2gp
1EJ/FWhfc58rCkqWQdESW9dJA+090oeDJzsSl0WyH98L9OcQZK9JTfrVVK0SDLq6TlISQpzUQ3Qg
kWJQCnaZbSuJ4gAGIksrPGy688QK5BpbrSxvGqPZFJTJZM6BWGOQUlxiJhAJYw2lZAWXI9K24YtT
lRnNuzGhj21AALGDZFJ5mMy3PKOXrtLpqibXi9DBxgnzynF9EFUALQSogWI7J03iSGO9LvtuFzD/
ECO6BTQBzKqyhaZapT6CWw33Dy6fTES6EwPj82gWzvWdoq06Ex4lHuiyBPwmfavT/hBaqIwiM4Sw
RmZH4QlLw/OYNvkRfD/eymwm4Xc5cBovfDEoYIxyWuoMzGLr0fOwvH2LSWj2KLMu6kAP1cQcKUpO
E10k0bsmjEjjgrTFAGQczpPJCjcWABifOZMeDS8JhN9I9fcipPMpjcDcDOtMk1ZGoO5b1L5e+NZm
eJ570gTa3NW7OxkNK18ijFadnDIncHVQEGghReBJtAJV9FjbJhrobDbRx6Iz5P1uUpGEh5xekJhI
DWf8mSSXTEu1+ZjZgSJVdB56R0P68IUvoSdxYMlOouotxmE4iPXkCsNpmtR1E8QbzdtV2accFQRU
AH8Tk90wSERCDirsnfhJzWt70gfOU/057wAI5yQLKMShIU5nyLwqdPVTrF8lqXUbU9808AK7SCGc
EnaxkJ3FOtiHWFDjqnFja7AlyhxcYVtx4JNN3pMJADxEZ1lG12p6JgGSCpyB10Z41WSJ0fRw4qZn
ipg7eRzfPeinivqBwETmTeyBgCaIg0czOZkjpavVBxQu01PaaVBBeegmKT/kZn7dVs9IrzU+Jcvf
xWZ/Aue1KgV6Vqh2hcLu8ldC5jcWZp0xQ3f7XCjY441mq8P3rYOGc9RroN/E/lAAS9drePHmR0i0
cQlYb8Kek1ucCvuXrP021VegBaDe9olVfxRqscnNTU5Ms26EkKsjCA2e49dYCPjQRhVsu8S4r4a1
lx8MBkNSoS47j9C8wRnzrWicymhf1D2JSk4yHIwWtY2g2K0Gm3+M7Sx2zYgfPSzVZLo2lbkecmMh
yPot8IZdCz1eBESFoM6WpfcMjV9WFO7ELQaddl2EkHm5Qb8MsmfLXvPkAa/YhiXJdBnL2mQoa40q
N/WSz0EdTzmixUJlNYrewjJbdi3LHRsJ6gynYMhUCf1Km6RtWRpnvXoto4euBHutAn0pMg2ikNW2
XrBOUEiJIOMau+/7UwrLSmi/Wfp9SEk0P1W67uoILwf91dfWHhT++AbZteseSBCS7j0br17JDW48
aIG7uvo1YiikdQih2mE5iaMTVDCh8pho0K9eRPLrVG5453zSUWtCfKcvBmEYYUIYtHBKkAkFLQ95
65RjrON9JhSSUSxGxLR7jWIa+zGMcJT1OHcVT4HHMa2b8qj6L0MMy0fDnzJIe2Oy1nykNWlMJRRZ
GQ9db+Bf4ZwXGzAiUB+NpLiZ1qHCWYw2tL3pSMgzzyXQhb5egaWNJiDnngmbik4v3uBi7aabSRJH
LaAbyJN1419C7gdicZFGqaFKv/6Oo2FIP9L6JngBmMa9EARYzQjAdONIXgsxNiDel/guESrtnX3j
oOjbySptU31BVMVjh4yBlR22u8pHLcJcM38u+nKtpczzwXwMG93n9BbIS9NrEVShujIq3HOQcvv3
3srpcSqbQVVx0K9H5cPkOu7NU0gRXAtfxmBGnOHCpiQmiDzGmr9RmLMQnwlOBU9niy9eWhtmbHci
sYEweg3kb2NrvPmG6MD6WJcxgfKIxRLym8MWlYbnJ189E0ZIwBkBeIyOStcs6p3mq9dwCI6CBvGj
sCtgt4KOrVoCPnuOxw+f82erYXMdVRyY8bryy3UNHjOkjaPGMYg3Dj5yR9OkcGtyDPKeuVaWrBW5
dNJofGnwqno4NKdJPofsfkV1q9lK6epyzPfoxN5kYo1rZBBlaOLKAM3Sev4KBDenRHGhWdElmJu0
8TL0ePZQZSdCU8oAp4KvLRLSAlNZxPAo2BMRLO1SL15S8+KxPuDlXRaBvh8ZwLcERntTs8X4uBHi
8NHkOafadAVEaFU2k2Ny5v8nHzqIp9KZnoj0dVXGJz+Ul3/FjakMUn49dPzl+/88dEj/shgB0b01
EaJiC//h0CHPxj4NR59Gp9aU+NIfAxvjXxTanDo4k6BrnS1/fypa+RIBCbgW1T++628cOkxjPlX8
XBj/+NQpkn+pvVM9UdvQa04IVzsYvBhDnwwWpK2O9oVGzmFcm89gjQHmHcS3dgsRSMKWAc/VQpkl
vwk7jitv+QrGLg0op5AW7YV2WLQcntINQMID6wG3LALzpl3F6U7gVPxQ9uyV6VJYxgcGyVuA9evE
7tcF9h0MsSu8ZmwWtU2PmX4SisUy3bRHRGWMNrHp1VuEsqHFaZqD9mKCd/PcrueMPn8zrtoX45Vl
Y9grDhx7ww4os1zL2sQ7NJ8ZnqJm4VVHDARY7eIdN6JOItSqqJjDLIxN8wT/nbBNRE70UMgsWXZP
ip2u1JX3EiwVm5odVadcL9Tn5kzAr00K6UYlDSYD4L7TS6IuWWIKe1JscXTlt+4LwD+grTNfGOV7
zKq9ZhOeXiEeYbQKkch15/6qMlM9DuYhFL8hRpCM4yzWWTbb/iwHxxidgRt8E4lMSvo9s2vRheqr
JKtYWCNeWPE/exT65PE4hrVqdDuq0IOxKg1X0RVeKM/3/nMaI0EYrjyufMNZYNnJTnSLBOMZuEPP
SdEA7MHBOfx9n6KcMJ4hchBQiC/KX6jBzsfbeeA/aQuKFFpQ9W35xkDdxKJAzpMT8m596Mtw56eu
BURu2fOJWM7wGb2eaEO1F/LDgmVix6vhzgmH0bJlLMHmG2/BC2IW+Wm6lK/DZbhMR+NZdLMNzf9d
/4DAsdZtf10g5yh2qhuu0TZlxcr8RNzzOeFFU+1OcaXOW6A2KIc1ch+FosC4aSyODXIQ1A3yA6FD
njtI8e7yA24waq/qo7ojuNUf4df4K7JdHw0wLr1J30JNZodEgIC4AXK9/sDehbZCffjPxZ1WWPaR
3U272M2yo6I5V5p3MBlooDkAGaq2rhm8iA+eJfIQ/izJJlh2C4GsIcp32sO2RnKBuDP7LcKtVHJq
gfcUDyD/Vra+ZoqrJQQy00mFM8ILKdbEpnntTRkxiH9hNIGOTP009xxDb/4a89dntrHeya9e1064
V96SRafNlrLOW2F3p3dowLiy+2Rpxg5/ouETnktgbQvljQ/ewM3HJTHrwAh4RnCY7RgaILpzUcXt
CthjZ+RbePDe50QrRD9IqaxVca82zUZ8iE42cNOssg1PzBFe5JSJ6bJYLFer9WKNM0232dyTj6t7
c1USrMMzL9K8fV1/BUi8uObMUlcSW9qpelG21Ust47DsVoCObTLiFwSmoAlZxEwU3sG57eNHtBH3
LUKq72mPOrfTuXVBD/RgDCLbmD35y8JYpfeKOLLA0T47tsY7F8eZTXE1nYdzv3w1buLV2g/pk+os
KmVb1AvpJddeEGZZyzF1hsFO6NKG858EUhARepRWwlZ6UZRt60ZrgplX+UeD0oIcqQUkBoOQ3DRz
MZ/y+Sz4nd8H2r0fnEQIkZazzcSsGgnaaDM+EQOnATNw5BlX8F7Vc7QMhi3Box60rIXCfSqiSHE5
h4/altfR2Pjx1CN/8HqEdiNa9nRO7zpVXX0Ur96So4p8/P6CWxA0qDFbx2+OPMoYOJ/pveZH+lQY
O9yCiDbPnPz5WvzRNTb471Zdd+lV8zYC4b7WHMY1PIL1LlgLzk46m1TuywYf4gdkAfXIczJuwVq+
BgQvl7tyl9/NFUhyRVuaR4McLwSJlK0fjFWStbyEHUT1ypP8Fr09XXoKoJX/YfCg3SPdmSnvygpb
oGan0RKweJLtdc7VOqGcSOvbM1Wt9SLeZjUcpy/uHtykyXVYlbdiYWzTm6IeSez2T0zp4VjurIfR
rQgJ3wDwEaKjaTrWI/lqoYg8tvfxbrDefW3Ja36eM93430a/ZCJHH5sqCIuxv/nczEFbNnQHvkTW
AUrOfNN+eLnN3/mb/8QflHb+ifSd/s6PKYXdNx9gCoiLu3XmsfoN3BAS45SN9eAf4boE7cQg399a
ZwYydM3wyGNEd2cTeXIwzvy5bnfaw3AZ7j8kLuAzgocrJyThln8IN+h7xIBrbnAQ9p8qRlP1GKxx
TCzNJfnN52Ctr8pNvpOPkmvtiWt2FOJsmZfU2+YhvonH4YS72xlJr/4wRDvdfIDxX0BNtt/qxVue
Lk5vrylRNouXy2az9fXn58rhQMf2bw4LYRdGS/b44J/ch2YUD8WM0ovhuUyA6H8tCUVZpET7adb/
1+//oyScARGUdervTLO/ACJ0fhzgIcCWFs3YP0pCBWeUSbsZ5hBCgZ9m/XxJYywAJxQU7vdq8W+U
hMb3ku+nkvDHp8749peSsPA03x9MIz6Wyk1CXNobdnjUyAENEB9KsenqFzU/Z7G2zvFi47QpCh+z
vLgshvskvwyvU7T30nqmWq0U9m63fKn23JotFxfXWDRLFtlUA3JvroHl6t+yc3ksrxGFFaICdd2W
a5WrfC+Lm//L3XktOW5lXfqJoIE3ERP/BWHoyWSSaW8Q6Qreezz9fCi1pFK1Rj2KueuoCqkykzYJ
HOyz91rfojFJ1oz25cs3LuH5Ws+cGagaP6URCXWZeRtB7+GBZDlhY5Et4sTinnpsuGAVVS9h6/BF
SO5DcqSxwD7yEulPyjuZFnJqTx9P5eA8lZObHeCRRt//Cg/jDlmqSH4XnDOIBC35FaiHX8Q7rrlO
TzXLMuFGXNxksEE2UlvmhKzQClEvXLLKDXkPmAMQcxqudLIImiDmJkf+yYYSYgJmRK61CTkRos2D
9XRLiYMe7zNaGi8Na/COxzBe4C4ujyV3GwMlPvtvN1iH7zy1D2qO9gA/I4FFd4M9yO4k3VrBu48F
bDecoMs425HIx5xrpdy5gbzFvevE0BHknEaZ7MqueZC3Y4h8D6JDYJeQ414p3IWn/lpZLuIrtt1f
0wP2U53QmcQhsJT/psv/iQFZ0i+uBZJBZmD2NLj59ZY6zVF7QidajKv83DwQ/VUdWxnzOAAP0Rbv
0QXSWYqmdxAbeDN2YOYMaAWrKDkaeGLtqbyq2KFCVPOkPqAvnsmBdLKCwDVSne/VFBNc5EZ7xv4D
4c/QPiTWRsA4cbxv9vJrfIWD/mTyvn0n+kJEip7DZ0hHB+Kl/gz247Yj0ie5N6Ut71n+XC/AhXSl
kqaprxbF7mxPnnXBuvL2ElhrZito0ykfvtoniyrxztwSrLJuIUPd8vm9ZpWu+q3pYL1L4jWoP8Ny
CNxFxRqaN2rEpcwDW7RFBCtQ7t04b5phkd0my3VL2hsnRK1IiWmNu7HT2ESk8Yfsb6d5tNClMUT0
hFfGuOkjHK/pA4UzsSgX89q69HOv0Va7ENtxAldArUTpe0BZYrf8kVflLnfrHRkUjrrRN+MRwcyG
YTg+3WME7UpGRWunr4zBteRUPkRnaPok05B3Gq7odYQrYZt/pQ/L1YntxGBvBMkDjYjTGa0LKdid
uhUE+uBcaFel7CXFVow8BsPx4MriCgifLDGlcOtwMxm7gIKUc4kMkI/G2HYeqvtsr0oQprZj52RM
zGUkrw5OxArVf7qHlzWYr7G7C6t7OlkoYWXnzV+5aGr4sPANPGwun3vlJg8ktoJQtNXcqzR7Nrww
ObYtQ2K6aMnSB6IN+JHVbG8sRzK8lt81xfNLcBwhC6DWteN6L1o85/uywSjEgZbLRswfwvekfdFv
PsuC0SXOxOCGRy5eTMzKJ4IsRKQ1n337xd2hapXajv+G70MNcmlTOK1hixBzpBXKwUd0x4lX2vk6
OOckeXG4mYccs4lBGAjSDm9ZNWgZE3Q5psxZXMOnLZdRIa+j5/HVGFfza9Hv+0v0EbsP+B7JkYF9
X688fstOxHRDYipil5f2tbwInYNLVClsWGFu/kp6MsKZ0rEOGfXB0hu/p0qM7c7WmMXf842xxGqI
n3Ol3brlC2kL2qGfqYV1T3HfUFkSttB9LlL96a7QDzMhK9kxuSIvXKWJIxX3lXgfoioCwtG8htGn
n29lsLvjp7rLVo+o4k3VGW7DloMzRht+T0qv9kgSYamykWC9SR9m4V7pj34irb6JOqTJFscTCqCC
5rRBc/6DykmDjYv+heSu9Ng8qcEqXBN07F2AXKwu4x2ryqn8gNK8FZh3LaUkOtCMeQSZbm4Regoh
bMgz1hqy/4FZKsRaeCgHixBDvPDcZAPGAiUQG7B7je66mziBR06DE0rCRgnv4LoZCiTHtckDcINw
zwGzyrzWFk/UWSQf3ivdRXMED2L/BoLtaumfrBoxXT1KOPnd/kVnfxSw8a/bl0G/lPeU0C8KBVYY
fAamp7ffNBJ9ALH8N3felhE+EkaNrhZ0WKqov5FUQpr4yYm5zHV/uv9vZZbMuB8t9BKPItFLW8CP
fxr3c09U0d8JXT903qxf4DkayLdRZctgavnRH1JpWaNLZy0i618d6P+gzPq3gbSEcd5A6SlCd1e0
nylcyGUGiNVBcidYbyGIf2kmmaeofq24/6+T9f/0LPx6f5ysK1EbWXHIs+jtayjhIVO9MR23P3wI
fzG+/8snMSUR8TjED5QVf36SoddmJIhCjEQGKtAElpTdXNkmm/+/p1k4IT9IUA2TmGekrvGdMj+1
xF4rLxn7r//wHN9VFn8qfn86oBY5xA/PYjaBkUS+Ed2Zfu11eDN7gb2fLNxTrB8sPbetVNyqcuSJ
s3EYTekgdOJLw4rSRv6+b7sTKZabvvXtLELdN+pLCDSwqSgtX6pYWjOiolWWliAnLpJCPzOLVUcU
LK+uqg/EKaeAtmAjl7ciarZNBSDD7+6kasnXZC9XVPtsfMtrBABwjAAPBEZ8MJpmDQcQfsW3mtzV
JvvIgmoHQdaNOtEWcJCgZXctcl7CQSFPGhrY+KHklzhRD4lFlomi02diBJDtlDzYyIS1SsHsjvOC
xBCpYWh7arCApl0CJFSaP2ZdYHSpLE2IvG2h6ss7vZipUfX3SOs8wxdPWgp6pIP1L8l2bBorQ/+Y
fKayKEim2suqDXmtd1b/iA79QOiLC96ECSj5VCj/FqlAUkcrMZi8zDBAA+VOBGYyy9n968IpiedT
wcz7u3jCp7NFQq7dpfrOSORbRMcJaZebqx300LK32Uud26iwpa4BiDBtJIGLqaqs+jB5nBhA6gU9
5QjuXPjYlt/4YNFuvg7tRsAyF8vTWs6apzANb5rfHHslZ48g6qtcts5ZknPPgXpC1XZWYXoI5uwy
bVYFKBYV6xHRV/RyKwUngrFtSCFUIzy0d6nUbJWx2mUpln6N/qk0f8usaJcJgjtqbGgCeZ0ynCXq
zpmZmfdL8hzhxwXhk8r4LjGZDurcsfLXilMsF7RLky/p48StMguCUO92LVnhjP+M6L32TdL42GDg
PWq62dbyc2ZQuM860eGlW1Ov6H3kTop/mpVv/pRfY71/MWNSZ6vaMeFJS6Fil9AtkqB1zHjyZKKE
xRH+34QLDnMfeed3KBpXTMcaS9/UabfLl9EVI6xpmWXVDLUEDY/xTA6Ef+PMWLV0qsyafoR/nUao
gyJmzWmJOGVQpvaPxgjYiwGaWkTrhIqu9Uk9qX3MvAZFa2LHDN5CCaUejXSR46xT3g2G5SkSW0IJ
QKLRhHoSxdGdUG03aX5HwiJeK6Q7W3X4MlNxlxhEMTXtTvLDc6RFO6lQPwysIrKvHhRhIBdJPk2a
5gwCtNywvhFicPAbzsEQ4lqbEVMsaICxA2s3WUGNy9cgIbYGK5cWm5zYoiaQPUWovWbSD5GOODLW
vVgR73qcKxQnIeGmJb1NdjddcS9r+WWckA7w+Wb+m2LAqF9SCK9Vu2u7q268VcNt0r9axqwxxj8B
GBFSWTr2Y/U49AQ8NY5lHnXxao2vc3Sdw10YvfbW4+DXTt/jyW3pmkcbMgnsWNuL7FInMiz84DUc
RJp2l6IPtzkvKAY3PdB3zd4Nhb1Ef0knAzEMHyEGtlSBiCPdF9beNM89/nrkKJnyoTb0jHQESmC0
g9o2Jtp/LDpKvBnA6KYvPqV17V8DDvPRghGko6oaYrewMhrf6argRMyRrBoGupN+r2tnpSV21Xww
u1PaX0TIwlbNuIleYaYzjtavCYuenobbhQSsJxneYotH1jm975vsiDwgAMWbFI+teScJOYOcaid0
qEIolxvzPe1vQrHWEp2J0ouUv4fjWyE/ZsliAiCXAW80zMPK+ib4gV1QpkrsOw3ySZRlr1Cul5l3
qkAwQyNWb62ptJv2mY2ghVhMiRZ5+6FHc11xuFv+S6J5HVIlOsmC+jX690K4ZA367WZGnRr1nV1y
IEsi/tDqNdXu9SLclfXRoOsYDW/6/M67dhRp2hhpfO6WiKnqCwWZM0JGlNJNrk5rgyGwRWy5Aq1v
ipGmnJLJ8aXrJGsbPuM1/S2vqd59s3aJTLF19ExBJ111msBAdtg0qSsJ8JHFRSxxc0yMUHwnGepj
+KVPPhP4d9Pa5OVDIT23yesQbmP5sddzzxzCxhaz2lbCk5kNO0NNPvxyadUGbpmNaEsYrzcNnIZM
HjfzcGNID/EK8KGhHENDWKMN2pahRt42St++OKaB8iQR31wS+NZooucX+nqw8KGq0s4XDJE+gVfl
qGRSNdgTefgRJPEe6RsdmrTdqrQ2CswIFCFen9HIH7LsBHaX+h7bUwVyJU6P0ZQdioYuuRJ4keA7
mTreReEC4xFcQawvfZkQapjakOHXWU7fldHAYnmIDZRVtCaQWEPNrGmcw9Kcqm5NyNS5qYXxv7pH
+r121WWJKA7SQ5HG/k3xznj9Z62u9W/3/614BwRlSopOFiHt11/xcr8X7+IvPJRsMf9ebI4is/jf
eqQqHBVuLxrfISrsC/4o3tVfuKUJPI8mqqItVN5/UrwvT/LnsfmfX/p3vekPZeIg1P3CbhpO2AvW
hT6hFOsFmxPvDrTZRkCKmzCOGzic/fE9F+VvUm5QHkaUZwplgwDcjcYhtj19vmsidsGiRlSALt5i
aOiLiCqlGzgqT7UEiDZO/UsxARDXI849ITslKNwynDA1YxmKSS/Rlr49nZc6vKoN51EXfI3E08Y+
Expd8urJRJzJbDRVQcIqza2VtSezxdBD48WgmyWpsECAW+gVjwPXYZYFlgU1pYlGsamiT4z8YG/q
d6EYHDou2sICEyc9LCnjY9Yb53GEfzkO9L9kcotNJ26eMuUl7IrNVOAwVh8VCDO9rlCLvplw4ud0
m9D/y/NnQ3ohHmFtME+cC95Scj/PTtzSb2vbs5Hobky5CWyO9G/TSebS9vHFQGlycGnYpjbipaL0
KaSNbs1bRN74y7D5y6RRDJknmZHbQwmsgL/54wBvlOVAYw4WljHiR3UbMOsldcpTO8bVEeJIOo8N
zalWtvYNXqyxnDZWJPO6qhdVN9apTFcX6tYAodQMoJeSJl0qtV1NM/6gbIPq89MQpLsg/sJusYct
tVD1ChffK/Owat62UnPJYnMim5qBlrQwXkHGC1zYC6xHc2rH4Qihic8z6e0YHldZ+AiBAGBwaWpq
Bpk8W5K9NElwk6zy0afVkNFfHrpgHY1PXVKRXKiiNqjRLtOFyCEjZDSdAlSXaAv66ssiYKsxSWPk
okYQb4hprJcS6IGwgMMHH9voLDwbvJqKsg4kOw5z6cu34J3PWG6fhOY54SKHTUIXDQ5HOu/DY188
icQZFfNgm0bglKO6poOdksldtWShN5Q9TY1GlOkp/ZaC4s8fUiesGdGOnbEx/RER8VnuBcCGGOpS
a5cwexA+Wplfjlxj1aIzF8Ox3zX0dJfEjoj2fNFXNnFMq1J4UnMgWdFtTnHDPSbjVeYSVkOLzNl7
kOw1UXbo7E0lN1P72FVFq/cQMpKJfbCUZzXiypLRZJUoiysaw6R+K+xAhGrkraASrgQ7LT91a9zN
ZvDoC68BaekmKIWXvCTbwMjXZnfLwC5PXpAXx9L4ZvWqnTX3EOpXKRLrQAHiSuOTWbyIDU1mRjyg
CRuWXMsicklgYCPS74ZRcuOxp1Fv8PlzoMyDJ+SMntHPNggfy7SNbLkdvtVjfEdOFSpi+CJ8tFpc
OLh23UrmomQxaw/QD9I/jfyG9ipygIChtw8sbLRTRX+uVfauZW43ev6gNaT+Nrmjs1EkbuG5QBsn
1Pmz6sPPQbox5+xarfDYCFT7RssOKNVqL+x7ZzKab2OWeizUuOeWoPCerZsyxQ9FjjLNrL4hT94E
UbHtMmVvScn9UMTUE9FelkOaoIN8y5Nqp7bptWnNo1r2XkTKDT4BZG8+Qu4i2smT8ZYZzbmfoP9U
+bWV/HusppfZ1L5ay7yOAhicep+qV7aOG59kVdQ2Sta6QtHf6Lvczep4SbsOVx+p4N3kFGTVSQWQ
7RSFCZGikP/3pcmkPGtFeGwicqJ21tc9erjF66SMMOj4LMUQyYT+WrBcZAHB8fPeGPgOiihKlpDJ
R4uFu22tS0NBqpqfCvjpbJa2YuufS63+KPVmV7XFa5P2nhmr+9Tg3Mw6xLVf0qDgeEOtor3p40wr
+WHsJJJwQmYW3ZrwZLfK3SWDW+v0b1Ocu7mSOsqUbGpcsXNc232pb+TER04Dhwhm0CieMjpOTpZw
euVh8TZIF0lQvpJxNvDkttfSaL706n0g4l2XkRC06qcgKNm+6YB+NdZyVskV9gj/2tfM+JvaeGx8
xg2+0SE2Dt7jgsfoy9e8QAYe5VG+F+eUzVf2oZdDxnGvRU4Nf9WKX0o4MGO8yzMlgmekX0PWzUAA
Ky40/YNZC59N3fROyT50jIK1KWL6ywMEETTEG8QmXVls9JHSu0vkkDGZ+uArjAHNUGNrg+MxjNPn
rJwf0ygkqn7m1COpFtsexVtgdc6YSsh2ayr+6qb70y2o/LPWytFlmJG3DVl9Rq3PxcDXkWil8zWI
5F+bVv/rTx245nsp8VGU8NKCsP3py/+5FRl///dyn99v8z9//pK7/OshF7nhn75w8xb38qX7qqf7
r6ZL29/qluWW/68//NdoGmo6eall0bRvULw/v34eWavMu5E/irJCQ3bJnPm7cg4G53+8/w/lHDJG
1JUW/nZyrulD/lbOUekxCv+j1uNZfyvnyMsxcID9kKz6ey9W+0UmLIyMHXJ2kNvjfP/t1/KvhuWv
H0LwVfxFA5ML07+Vcz++dV3/qU8qjVFK1nI2nozxLiFUcJ1bn2ggxvOCnLyLaQloFx2dm064b3Hx
H2UEMMYVLeO8RQzIVb1DRyg8EpLH6XjmAMPlaHcBojzj23RCgLiSWUxphBCydWvZiyIIBNovmJ9A
7c03tm3SLdsM93rrTSf5mNQMd7h2OwryaYD/hAV4nd3UB3jZhPOkiacZZ/m12SHRQJspKS6vu8RX
SF4Lo1+E+R0yzkkk9ZBQL1ZZ9Jx8NyXhGMovrLrFY02tljnJGwWPnDh0uvK6JWuSq6rdfurk2Ds1
TqU1IkteSq/coQ9V/YXuPT5hnB/383tTYLXG9ITCFeei9azBRlNX1QNJm9XXTDY0CLQdxih82iOx
2BiHCzw/XsbIBPg77idw+PJrN6zryqWXRlAA0+WSEOcDDueJfzJHImKa6u7Q30n1bjKQNq0T0n3O
NMtJy7EIFMV8PLi1QI49dZatvHfUOaYL2IYZ/pe1n07DPfA/yMkaxHf24Af/S1b3auU1ujMYttIe
lVVnjwyFHhoqWK+atkW2L403+RjrG3++iLMKspi0Z0dgPx4hbTTfpJvB0EfRDr+qHQ3xICvr+oWY
Hj5a0R7uxSPLM40Lj6NDRFL6rNAHcDiyXMHHdmLrb+ZXRuwPMeEkOJhvnbytyUbErN84FEr+I3LV
yOHYmF6lW3cZtxxwHH/03kwkTJ4fbrUDL2DRmfa1az7yUuT5gdvzO0OgqrpIrFSYfoDxMrosPkby
yyR66D5VfMDqTiMWAfnSSnOJubGXP82L2cPGxtN6IMlhit7b8T0GKfAIsys+Kujk5iWQgYdDHGoL
X0Q1xBzxfFdRyE2CbbigtPjHfM83yv4jj5/lDAJZR31KedoeJdFFJsjHzcNYLe/hYOA2Tt9ieYOx
2gms+0Rj+808Gu3C+8SLi85D/J3M1z7NEYpdDhuzc418F6wtesJwt4TH9KKrCOOW/1okiozbkDne
r3/yZEVKXEA+snGnhd9iZX9t9HV2FujOFTZdt6+gAyHl7jLZJhnBMwEAjq7AMLu0ZVJPPqzAFiom
/XuFStG4DsVxjI+pxQh7srHlOMvEfRn5iroLzBa5/0eMY2O5D2p8E9xb6rIElPK5MdYdwmj+Yht0
8Uztkmculvlya6bGldeDrwCjtO4vLQSlhwE19rq1cTyn9T0/o528ko4PPGRIgtKnmN+uWO1O5mZX
eQ+tvfytvF3hEEFkM3jmRtJRXg1j4yCR9sZ15dW74RzYO+bJzzVjahHokyMkTvtKN1jU1776kHFw
+FhN6lf6eN8DGdQ9+UQr6aui67WjVfgFxmf+Es3Xayk/87+AFxp7+YXsOtkVMmUl8qc654o3Pmgd
zW2Vzp1tBgf+EaGnYdshOPybxwuJ4tu2az45ntCMnU5Sb/58qKvDhEYUt2OmbcDiwe5ES/1FkLq5
4sdxuqR0rfT9PF0UVGrdrtkJHhF9LFaz6IXmOfvK99HaoIi6F+yveXVD7PZaMOWVj2iNc1ZqRi75
h7zuPf076HM7euTDOo27RN4ULiwSBucoylHwkRbmqWtx3dnti/8WfKNPmX/QVS/fCaYYwlv6X1wq
UDlTIpD9jOkZe4Px9+o4wo64wY/quL+4/++lAgDdhUNloGajGtG45++lgv4LfckFfoVC7XsP5/dS
AYIubR8TE4cF5EoFk/t7qQBBl1dK+OK/gkflf1IqSMbPpcLPL/3nAWGskyVb5NKxmSJPoBgdJPlY
RMKBIMt9UKvrsFXdVP3SU+KczQGNSu/Kku/10oz/h4s1regabVKuGufOIn+lq71Zsr5qH1djbmFI
7Zd07FFP9nXZXUHRryed65mJDpydPe5ZjQlou9ci89JbMJo6a75LaJfgWFD6NW7OuyVl2y+45E35
XYx/blpmYFyatH6yq/guyZ6QJ65BRKzbYT1OBUTVkCeb6eWT/FxoZx0QL5Uu9Gt1a1pXqcb+VD3S
w459ogItFTIHZ5kfHHp9l2kfMrHfbUns3LAfBTRhHQ7liQYSHrNODT9HjeFNNO3avLtLwDQ4tSJ5
vSweRro7oeY7pNI5jTpvslr0RBJAO6XbG5nIlYIFo5qEFym0LnEdbMxR3xUNvx11JPo5nHa68kEe
qReExGWz1miYaTWjOJUko5LERsOkUTYRgVa1z8aGUdzAGqDpn3LqnwapWgktKvvqnbr16Lex147Z
DaTbiy7dNUSfDGpoJyRp66YMMIgocMyUolqh9sPxNYZfwL0em5ls4Zr9L2Oc/dDOD0W1iNjE8BaG
ZGj5mVsPyNzowM/UZO2knksWSnhctsAEYAIg3yqwemvElQWy4TS5xPQRFIXUpT4Q7BoFeT8KX71U
OsxzDjPyJCV9qGTKOGBKa5EhbYS1ohZ5swoGYCMaV5L0XIvUGWHA0G+J2bOWQVm47a15k+f9qtFU
73vp/9+5y2HAv9AcMGPJ0hI6/Le7nCXH7c9L16I4+en+vy1d3xUnssz6xGOzPWLp+G3p4kfcyZAx
HuPqguj9xy7H+kUmDu438BdykD+WLoskOcVEgyxJ9EdZFP/J0sUm7uddzk8vnWf6UdvQ9H7VKIkV
3plddq4H1TUJDw4M/74C25WUtJOMZmsq6ps6CkgFHyYaA2l0P6SZOy/1dWaRZQzGntVLkKdVjaNV
zZ6EFn6AiaMWtSj9bTlcwAT0NnUYOxNx8OX0GOBIoVvk9G1zG3TrwgJv93J0X1sPmUxPBmtx5ssH
gylXWfe3sWlPC+VqSKOHnBlyqcjHdEAh4OMv1bRm1QT9a+CL9/2ovggiLYd4qh5as73Ew0z+1GJL
6ugbt5tGwxaZqceWlxrLuIjRFveo54by0KLvLIZbLaownIyDlRbXQqmc0JLcWdB2MsLCktejjC2F
ZbY1h+o0qnCCA2Mry7GnTP118IPzoHWnuWJQKlpruTzmYWUP5KnGIsIHHC1ytNS/DObHOT31QurU
0a3Kxa0uTOxrhN4uJ+MRNMwqX8Z6MXdYUlDbydELxo9lv68HhMZaHTnFSH4kqQ5p+xgEot1p+orF
yG5EeP++tcnCYl/OJELS9QyKbEVruNZPfqWtBO21w4dspNucxnddVq42+A9C+qFXnshwwNK6/egz
WGzuos5fJ8q4t4AUtkF4NEZmfO1unJD8WuAfas0Top7hfrGbk606q3bKtS/4UNNzXL9aMJ8gkuPC
dbKuIAZnG8nEpSXsyITXFsZ6YBGWFvKQ0TLyJUhrlg+NVO1atlh9GHlp9VWPuD5oThtwu41R3SYj
rFgydawMClsMpVQVvaac36ssALjIZgCRJ1cFZ5DetCnr7BS1DjC6hzbQt3NR7sSaFBtgkVjVgcEC
Ulr3SQldEiRFA9gJAo8bkgZf+C+Snq+NMnRngmXRHIK6atO1YIRcLBQkEHwjpWXdT/06LhYcrsrx
k6DvG4tuV1nTHu2NB1rGm1O4jqqx0Sf1JrYnvyMctWe0mhjMSsMnPt9NOWhwuvC1yJJtZcRw55dQ
s36VMv3XrskWCwutHJo5hsLC+TedJ0yq3ODHcnJZk3+6/w9r8iKyY+0legG6DAvvj2syqyvOCUtf
FuU/rcmqhBEYfCLZV8u6+3s1yZKsyqJsmoAXv+c7/IO+E8v/X6zIP77wnzRtyqCOeTIG4V2w2Cjk
gkwEFOn6AEQ+9ULKJLUezxFLTmMx0hCPhlHfx6G5AtUX2hLq+bGYdpXI1AVcaj+QGKlCIEkiTyeP
fIy1dZgN736cbnCfA7Dpnazvnph95KlqR81Z6rodM8OzkhOdDORONa8DBUOlX3Ij9bKGf1LryEJw
as2UkeQTKAyvMegEtaADstWo5FshuhG0itjonEAHLq8GkcJm3Nmiehvx1EpK4hjlWWKU4qsTX6Iw
6dpdDm7ZwnyFfiQsPrjQrPTS9+ZCh2HAFht6nvAm1DRyGt2tjYXRfQ5khZfgX5JEvIwD7IaIky/C
zDlWQJDMbQqVYJBxPUmENVv7osKyik8/y59GkC12piJlmXRsWFX+rpnEXWfCek6qx1a4GTJODDgt
GauOuSxwLcBqFFTRSNpXbzgy3uaGnrOBH1YB31aBYM4qUpvpAFq4IJTiUjAoE00imadgr1psXI1o
nwPkth4lMMtlXXqVpFPV96syyp5Gfoc1AyE1nh15FO1M0tZmhFB8SnZST07i1D6porZW62dDIZ1g
xsPWnArWTgsVc25GXhTM9pz6doXpIM8/C6T7QIS2svQa+iiaBSRhBlQWek0JjtURS0Dz2o7nKik3
Q0qQpuXv/UC3xWHa9NB+ZBgcAkZDUbtm81kRYhCDdwO6D9EgkwtxOYt6n2dHBbM4QcMlsbDbQkoO
pg+VD2W6TGc0szDKVfFRTN6lslyXc7eL5eBQhdemSJGtq+b7nNF7GQVnKHoiPAHDEIk4xyyWNP3B
/9phuB+XIdxk2Wr3kSoPlZRsU8YOM34DQU8OLbXHnOSUy7TDop7XEcHnTHLfy+kQpdk2ATNZwGkx
EYdY+kyKRcSVP2Y4IG56XIA+vL5RMtZB2219uOSSBOziUaoz18fGOC3adCFbJ/58Ehqu8sYEF1J2
g2Kil0QjIdK3TUKzqCGzgOiHVDDB4gPgQwADlaVIH826OxcoF6eiwXwbuiPN0ro0XXk0USER9RHq
6zS5b6oPFDynaajcMfWfMrKgZL+xgwIgcBNvo16Fda6t8jF06ZFDWeK4xR2eFIU7TtqpUoOTVI6v
kjRsSuR2YQzNjy3WkHRcllNMw4knx9rdaAnnvn5qzU+zB1uhKKBbiKVMSlsTdDupDj0h0mZBVjaT
qaflqt2NLw3zr4Q+XKrPjm4IW7XKeDuD0y+oQ5jiuo/sn/DgciFUheTlxQu0yoyZAi0Uq3ABWvXA
ygJxkVdGCoSiGcS7Nh2jAAcriCXOWl94itq7DE5WQL9Qk2ix00puFo6WSH4EXK2so3UMZ0thwm3A
3SqY4KZW6ImcH6KCxlbzaoRXErSu0OS8hN4VQPGSoXllUL36GWaWfjGiZl+nsIkY6NWALlggXRPw
Rdhk5yCNXoQFiAEYA7KqOwPKqABmsPjZAgCN3LxAcAfn2tHPy/J5WwJODDGWT5g8BF3zQGvxGxnd
ks4cFK40IdihAKg5R2dx0DZ6D9qWJl9UXjr5w0IxaZIPItHFNVBSxigqWzlDVajYDfvppqXsQXkp
VO2LJmjPmalfqBwYDseOJOuONAXM7Ck6ipeIOYKGmMliQi/oBgeXTt8PM7kImMjkdCesFFFohjh0
0WFr2otQ5URTgalHjYLQkOQuu0NYOiEwDRCaJghOA4SnVLMc0wAUEaSK8zcV3V666FRlBKsJwtXI
OlciLANLexhpc9SLxDUqmVYM34A80vZoVkm4rLukXITBvmjehwb0SywKZ70EA7AIaFWUtFYV37qJ
0D78LgGKA+QbUfs2QKgutW9l+FglM9MCRIModOM6e2wQCoZUu4Ixb0SUvB2KXjoG545Dci7nyWYb
50SJvjbRAPdogalg8eCiDl4OxBy1cIxqWEc93Gk4DyN+ET5ELNTFM+eqiBU+Xvx4C3fUFHm3zIVR
JTcYGa3oka7KLLzOGi34liM7wTcm53ecbnYposuYpmNSae7QW+9RId3VsrIzqo7m/UkH/zmhXhHn
jxjptDWxq5C3lDdOirB6YO8exqLbdTID/wC78NZHhh0gx46RZUfIs+X80o4fRZO6CKJsEwn3EPbu
zNsKUVmObehmXbqrs48K4XenfWnIwHsC2EJk4RgjnITKkiNKjt58pOPiOK4FybAL5ZtU+IdmAWaK
1TYR4+dwTgk4SwlKQYpOUpqDyzRfmWjUg/zqi9lXzaClzipO80XNPiFrzxd9+4DQXcujjTE1p7E1
9w0goFkYXxDJHyapP8iG5LSk+gTB1l+085lyENDSGy2aelq/ctd7QmvuYDYCfEX22z9zWLWrLkG6
ybatZvsWsY0zqPRTtnV9wriHbR5Znw9ISzO7WzaAlnhfsyFEhoBONW/WCVtF8jmJ72T20SYPsp7g
ObTuqepuBioKs4FKUt3kiFZIdN+xDw3a/KHVTVeUJJDCoV3OeHRM2U1retKt8VTADJKyhFhp6HWl
5OUmcOVEMTZqG90RvHfo5xQLO3a+AET8BDm2yWpXBsE1cxma09wZytaV6WePY3SYwuQgBMFOqpDm
/x/uzqy5bSvr2r8IKczDLTFxJiVqvkFJloV5nvHr3wfuz2kn6cpXuU21y05LogRS4Dln773WsyRt
23ADTF2FsgBsnFbIe3HsdlL7mOTkl2uRW+doRkvZ7bCilt072+6mk1VH5XDC+H8nacahInTYxHCp
SOEpGKWLQJiJhGGdY4cw6PaQTUwPtUOTtK6F/pH3xpjdgYl+MK3AgYyLlJu8KqSn+ggCKb7OvehK
NLC0CEBdbYvpdFZyzS1kAcpxfZVV4V5v5GsagHHVpp009ftOXryMUV+YnTposSrtuwxIHYAxAivU
lySqnNjMH6L6s6kfgaNE7VVUEU3305dJQve/uSGFBZvah3RL7i8aRH9f/BC6+efi5y+P/734kX7T
RCbuSGYU3ORrV/z34keCa6rSTpfMH1xPekU/x+7mbzTSQXHShf9P/fPf6sf8TafxDpgIbaW61kb/
pCEFxP4v5c+vl65Lf+qlowmTS7FHjc/ZaRC/G2CDGFMzfscQCCnYYbadI39jCps+jTNsGuUlI8n8
Y0Y0LV/MBdFMsr8MuQxqIzGfEYrl77mf+5EzbXYPD5zuGMuvseCc01mu//OH/17j4KgM8gNAImkm
cxrRn2ivOeO4UjtnSXNCdxi58db5+OBdtnJXnYAstuGbQSnvr2NoUDxBAwWkAfH3kBu3TKj3hBQb
KmR0LtWgnSvV8Ul9gNv2mPq1j8ztSQDtPhQPS1/bja45TIfnt2mnjWC08T1/I3TFr9RsqydIxtq3
pmu8wuKwPDroTXf0c7103E/LK8idgK9nZg7PMxYRpxuxV9IARwJ7GpI7MXoKhuG9Yxo8NMeOZrGa
0FHWBczhEKhFlVFBQOjwdF9k99aU7mS7dwlXy9J4u/K8Z3h1k4CbEa9LXAFKkpljLAqm0RtXTytj
V37Tj2r2qvPFSsBEniwclc79NKIil5bXdHiup4lmHkUksRQ/EnrS9JoFcKrj13Lc4ntu/OA6EGJk
nasPzjErWwBiPFp73LOu++ofAQT59XyY2fsXppqBvuyVUsR0Lb1LMgSdL3N60hhIL115aAzw29m3
IrrVoJ8z8IvPBYM9fYPLoAof4PHZI37ZacpsS0hs4HZoMFbz9LYRznpzVORP4bMGfqLtlF25lRFh
FI3mECxIsTtMds+Ngp0hXqgLs43GGTYlqnM0Q3+xmkOoZygw0AuSD9+l+qkXv0PAnEwcVEb3rEjI
HUSa8AGvVKs1m0emy9m8Y7ZrZZ9LcJRjp2o4wKFZohd57SjysJ69hso9U+c8g5xkXedmHxxMtsMW
PbCe+cN9Nm8XQNXWlclxml8kTpfiMQ7wdqd7Ib4F/S2VbnyDOOKs4hjvVnzjopBXuVr2WdS5O5qn
KP8saycXCa0H+H1Tu4cpfmkBJZW2+LFceDOGybbH0BQs7zV3taA/WTr7AbNujfxHmAV3+hm4dwJn
hgPOtjWfSwg4F2Yd2G+B7iOhQT5SIyuxRJS6gBn4KH+s6brkoiccOC3OCECcECznCY2J+MYxGNmL
wXuPfAHFOzDZBRdjoHwlSQ0mZQlWRnTB+Ay0A6imfSQv/+bdQ4fRR4fLZJqhIIj6+92DBf3Pu8df
Hv/77gGfTrQUid6aCIlu7Y/9vnswVJXZH9hASDlSV2/tz91jTVzW8Nuym+kcZdcL+q+Bdm22GbTh
oKr8cOT+g+aZtEbe/1GDb/zx0lGO/TrOCGeEmoM56BdDqZtrkqxO90wXVxQszAalgpDYzwnn6whL
fh59JvXAVDBOZ0z9iKwBmrpCLL52IHaZbfBXVyv7MGcOMldL8mEpMqTNusBPqSQjsinNBGMi9oVr
RVjZgwI6VV0KKhmOuLCkCZxuOibfpjgXdkoav4RFhkykMuf3MEjIh1RhP2R1Ro9MNBzK0YS2wgjK
pKuMb2XNlhK2GeKVAplIPRc8AwPSHr/xtfTkY5paoufFkmKcAivrbU65WPoj67OcFd2eSgmI5FCL
n5zFVC4nSGpQGfOzoIBaCfvks9G0m7lIRA5kugMZE4eL8pi3rJ9ZUIEbgLpP6Wc8Fkmgvy4Np+Al
UZ6KSoXZlbd3fVNd8rHf9SWa9W6onycOkVW8XOQ0OZoq7K2xFoVrnI0y4ghpH1bm4OoWlGolbmkZ
8UK4fQ2NWVFgZpoYVOeg2BrKDKJDxJnMV36MyOJRBSx+GXWXII28gj4M24n6vWmNo9yAWY3GbJdo
0RXyGBW+6ayH7wAOaVEYdAnGjhaCGE3IzFrpIcRWacsLUH8JPO5ktG4gCbz0a1HZjKGE8cqkBgkm
0GZicAmt5Cov87hlSqv4ZtvX6KKBf6YVB3tZKykukn7aDIHxkACkxlMo6Y5gmT5BG/ElMYA704Oi
Q1dJtTOm9UmzAvY+UuaIc9ovq5JeiMhdlGskqsmU3MqMJs4AkSKK6CtgPWPgW2udIbr1KNCkDXJw
J1ZvTmc5XgY/l6hjtFCRfNI04k1VKWczqL6CXkTpVVTm3b95EcTKphlkpq30ePJH/nYRxPb/l0Xw
L4//fRGE34m+VNbVH7qS1VL0yyIILpQDNKlITHTX5v7PRdD4zeKADN7bYl3+I0WATymsfuvFqtpq
SPonR2hdWycEf/Sr/3rpfN8/LoJ5OIcSyc0oVQ0SGrn/dQYDL/J+8WJSXUVaKN3eukQ7YZtGF/ZN
49bxRi9ZJuPyO2nOEUmaDyIHTPkpgcqYync18jFLcoQbJ2LFW7Fhg8Pp0KNpgrmk0m3gZYL/BK6O
ahLjSH3I3rLM7csT4rbTrO/HLZKXeTwO1soaCWzLoRkc2vO28PP+rOID9gHVaa+pp1teeimtBxrf
qW/qD0ZpD77yMjUOEGz+rslV6T6iB1R7ZDyBhdyhm2UgzHrL32v9C6noK7mqgisvdtB6degBDaKz
eZiQfhnmRvMwhqQ6/QzvgTZKMDndNcDAK2+CfbzVSK7dZtcqPMxPBYYN4QaDyNqVG13ep2cx3TKJ
Ke9Htzdt3ufwgNJt+wXb5zLbuOFNu6YpiopjH3vzvnVjWD54VD5wS5WQbjZNa8MyYdyHnwkJcQKC
TqLhbpfqWalcahRxwx8oQOgOSeDhsaOO7dRL3+oaFW52szQ/I+D62kKn2/CxVkYcC1nhoATO0m2W
Z17d3fShJ05wJQKSwGxgOpvpY3pu4S+Fm8QjsZRGBSrel+kAadVF14Ml7B4u5Z4fTZcq3Mfjqf4u
kXjwWPrSRzJce1yh6UOoPQeklIrJ1QRqKNyr9H7HTcoXTR+LuFm2ikjp4QFxXLOyhZfynm6uC8f0
FJS2PO0ASfUhvimUpc0Z7e2YfWA5FZn7d1dxfJhPVv4eWsRiq28NR3iBBwrPk7mPvn18rCiktbF0
7rbSc5kwb16xlxmNW2HH32np9RAImFyLJKy46rX4EF9hvLzyP2SB0BE/yUHFBrUlKiGF08SdCn76
dRw3a9Bp9rEoF/OT79gBw+mcpnSKD/41P7X7IbEpEoxNavdwLcmj5jGxLxdABo7aOQtfzU9ATrqw
k5VNdRDYY82AdGC+PQCnc3l8tbv3pfU4sudWsrVIRh5lb9nGd4xo0uIV2JcvMUefTv3odX7uYfzT
D7yapwmmNMkNduRuGWPs5Uv42HxEWxXDKjLq6r7Jz2MHbdERMWELTnWnE0Lu6Ad+n7Ir+fGuOAyE
94bHyi2dd+Pkdi75WZuzwXMOHug2bfLIHcvN6BQEgBL2V6I22M09uxVeabvcKfv0oT7GD9ZdGrnq
t6W7n0gCnj3T9HGy6xZJzwrl9Q4gzzx7qbBvhKu2bFPxapGfzOfzneGXyzk6s9vXR8aYwUWZiZIe
iZd+IT91zcNF3nmRX5gyYFhGS8BFNPhGILU1u+qJdhxXwpCPH8H30FUXqQluGx9U+hpWBSSUwaHa
vgyutM/e+eZcEN1tuqGEoo6tHShbYQeISuDrZSe8JekZfgZZ4Vew5bhP9qZ6tpSt/vpq3SFFV3lO
QFjd5L3pjoUvnKonc6OQ02x67LgkVEO48Oh62pWfOqhy7XEnOyhr7fY4OhjE7AaJGPm+99o7VQn5
TcpOODY+heW1Tu9VoLxguSUYjTiK4eOJLqZtOMZIv8BJFTblL/fsp/Y9lDbJngFo9Z0Vdv4goa7i
wum5czekTt1F9ohaNX9JkDeT5vwGn/w1zU/FI5UXhzhv/ih8dSx9vU/dKgsOWfsyeYG01zvdR2BR
HwayNUqbb16Mr8UpekuifT49sZAn4Y6fJkromL+SpyHeQXUKVwpF4liOkLzNW26+udwK8E4nm7oW
AN/MLIrEeVdYjYXlvuv2i4ZQGn0Ks9vK//eeQQyFRFZOIaJkIFw119PA32gYKI7o8/2qYfgfj/95
BpF0zNAq3hl6csgYV5/1zzOIZPzGGUQEWYTGlh//SyGmrKBw0zJ0NDHUYaud52chpvwmc0wCFckh
BAnvPzuDyBJX/oczyJ8vfT2j/GKGDou2zBnx6qemZUVHQGQbqLhHTI5zKCIseA3oADMj1UKKhNw3
cGR1UeaXKcRf3TiILRnU+Tk2R38MpK3BQC0LtGNiUghgN05r9aOKSTmbGd2UkM1KukWBJV7bJKAn
zvYeYRdJpIXgiVTfmAo78vQcBsUlUHO/p8uQw4kzrGIvGu2qzYxPXZqyxyvqpSEdQRcTAJct2P4l
NokIYWQe1ZIjppC8p6FefEkdPlTrjNfyKdNTwuXYxDIimjB49ORkFEno6cq0RRN7npEjDUhg0woh
akMeZHXTEQvFcrSVktZT6vJWLAFDu7yipULmM8yzArwYcibecIZDxxahV+hnAG92tSZtq2w6RnO1
E6JmfJLj9VyGxDgQ9XZLBtG1VEZH7zRqOOM91O4j5BSD+Zzwds+YMg6IpODbnCpTOrThuNOV+0ZC
xyf0b/2s06mC6ZHBWRMnlHim5TRtsi8D1RuNUMSOOO56RTgqavINp/vZamYWQbEhaUpPH8ahc/FI
b+NxIP4s2qmrm3Sqho08v8dRCoZY8eIaC1XdM1joJy9bADu3+deo9Mg8kAeOlqMMjScLrTdO+req
W/ZZTjHVLvtEVW5YxzdiZ+1oVCH+OJX5t6WEDwOKRK+/VImWoDi4I0appQEpkxBdEjAqjJRbmKym
Bblm4yMNIQBnYVkBO1cccfrLiW9YXeAQeirtoGcj0mHGZSUgSRyYqn5p2FDQnj9ryXAcuxp8Y7It
53pbyZDf84HLZT8KoidG32nce4x47DiT7zPAPiLhl00S23nYMn8PHEEU93rV23l6iyZGVVmHcgOw
iNbR/tMWoMZjFZ6aND0PautExbzOS7hY6yuDz6LomLU4a0zy7P57F1WEXUAeqJVEFj6FaLS/XVQR
5v5VrPvnx/9cVFHkkvegsECKlvof9dfPRXXV8SqKpWjw5mCj/resI1QXvplkaAwklbWu+++SioqX
IQ4SM1BuDEfRmf2D3pYl/w+pLs/G1ESAaqzsP6S8vyypjTkaVS6i3tCHj567RxqW0dURa2iG9DYM
gtto01YUMEyRYaQ10wttJ9hHOUhNU3c0RX5OE91VhvxxzNf9mfbY40gmWMmRNC6F6JBUr+kCljHk
LZRo5sqvl3V4XjC4Fh1QS+C2M28umUgHXfCTTEPoIF1kY3rSgZTRlOrUiYHC9zr7zLRuq8shHSk6
4wRsrYqcea73QUqqAqYBI4YiAz9owVq2KnaaS9n1XpEITh/eaclHCzonJvRwNiB3J28ZxNUSRJRs
kdzTXCadwQAqnVkExiLS7KtOIkQwEetc3lt3YsmUEsdfVCAvNjp3kFvCG1mMOA1Nov4xokLus9rN
loxlt5HvtYFzGBovHfzFoqrEq8ZuCUC8HomsIXCrT3XUsxBfoooOWgAzNA0YaroRWhLxtcdIsHDs
l4P+VLCtWCpwd0E+4uXe4T2GIdEfBSbY2JvdOssdORH8TFtcoS2OMulalUUr3FDGfWKOaLiwUi6H
SGofJOURuFcmBa5Ev9w0ZlvPdPQA/W6IEnYn/I7WvWAwcVfZTQ2Okxr2juTAANqel+FAHEYXqZgf
dkOYHdUWa0eT2rB0HJp3ewGZB+jZs67N40Yd6MLVlCGxEO6q/KVusHgvpTe1ANHj+iAB8c2yyCEU
ZNfkJzkJwNFW3qqg7p9q4suWdblskR+DY2IGX8kTQTrTTpzYltODQYke4pIIW4ojkzww6urms8ju
hKhwBunDSm4NmP0Q/JW2DLsR9uzKW0glAqEijYZn4xbh25Qr97Q67WZCdMJNI8jIdwLrUy4Td2Y8
15XqXRjDUULtI+sI+5R5V0HJECJ6cmhuup76eKIvER7LYJvNX3X1uF6gFtd20sduPzOWRiFUVuD3
AUSl4uKMTeII7NZBH62i4H02yDC2xvOSKf6I7G3FB6mRtVebbwh4NWk6pEVppxJTc6m0g/LapIQQ
jOeOUU9FypmY3Knm25ySfTHYWs7RpAdUZdEC7AUOJNNbmn7w6toTcyOpvg0EN+kyQFnxTaLpauXf
sUjZPfe1MkG/ncO9wb8kCZMuzVunK1zSXu0RlQ6SzbEbN4Y12aYK5E0KHY3rHZZtVV+NhqAhdR1+
gnVd86jEoyrBvHqcMHxm0Hu1aFVjV1ToGWOoY0czxRDOEtQ0RQHkBxKFyZUs0/khC1fFJJqYgMio
6/X+VaHvaxT6bkYpP8qcOtprITQYjtYMC6cN7Kr1Lap/YeSowc+wSukQ1aeaLZx3mawh81OMTZSf
ETB4CfafAlxIEHyMY7Aq7jdlcsvifSN/N8miGXCXGrJpVz1of+Z6+nS0tJLmxGvNalOjzVgYwhV0
POZAomM0Iiq/n4DsCGkKjy081SX2yBrHajCT9EHnHR5IVgR3U/eoz1gSp8LvTSw8JB9Gk0lqhAjY
Ol9uRdb7Ghp4uaeyrAXHMML3BrJYZvF6Nkn0rEF8iRrtJhNWl3VXI791ZY3fUz6KpvggdV+1tVO7
9L4oP3ttOIppdezz91I4ByO3dkAZnN4rqBzH8V5gAZFQeRXrL5D2ERGBZo66DbFQu9yR08dZx7I5
Q7oFlvGwOk7zRRu+K1g2LcrQGiCOLsIgg1E2l691di+P6mUavvBTgKsobZRWdf+6LJ+YwzYqc3dp
lEGIJJ7VHfSldSQ1fAhJwsBMdKx5K6NMPXWrcxImS2Vds4TRH/p84sT9ETEt6DOmAU8orNEqgrEG
EKdmnxXTg2F5aoX0oEDqi5YDCpJdGUoEFCKJmnJvYH3U4KTF7WOUp7sppkOE7Vahp1ciVll6OvCk
AVqBhI+LkptfT2OaG6O4jvpOXhEu9BFbmPRDfMvVxKsZBcZSTa4cxl2uaZATp1gdeBqbFtybYvjK
qgXBUbSp24cICKXExheLB5EXS9aPLfEXkL0TDHoJLEe0S25P81JZ3Re0ybSk8TQmr0NIJj2/LlTM
c9Ydq/CslYyC69bVQGrLIOR1OfLTdb7bgJX5qkqOy9ZzV6WOZbX2gjRzYbjZ8Qpm5NfxzPsQlrgE
8VxvAYO8K+17rI9207BlTNQFuvZKRKbJm8Aosm3SgLJLsKRKIBC70hbKhcS20QcqtNeyhyrT3WJ+
TE3DMeiTye2bBf9oNqVNaD7NWJRXXW0BjJqnhTLq29hZ/JQMBaK1C5P9xHsqqI6zGGJ/ruDg8RLy
LphlecPqGcCt0VTV7qTqs657t+iBvBRi4ysLcLceaLNubnO4iEr+ZdTqLgNfvUTpruk+MrB/1Vwi
p34OaEHHeYiuiSjCYUAlKB2sOYfQwSg3NMBNVndMaWxpRkkU6BDqH4OODjQ0x6A41Fa6CwJWi/B1
kYTDOK9jMRpUGvFrE/dCHZNew0tDk1VQEWHFzYce124vfZ+xMOYmYAKW1JwW4QDFPi+1Y61/zKuc
eAIDsmT4+4yvCIhBVnW7Qsy577A86ZqdqXsynVlX8LLogWcWoBUnwHHImA1gmEMoeRnyZoJy6d5E
txjZM9ifvYgMemGRj7NTHiU3uUcAj1jaQDSNqPY4FrsEaKihM87pEVc3A3cbYusW0fUgveTBxWjj
Q19eFo1xfu9Ja1AiqBLeTNscQwyFzSFMOtgEFCjmRUMxAvk1KT5MathhqW0Tc1OIHLwv3oas2hWr
SFz+rFbJeG1BGkWfgJScpoNdIC1P27Mwa46J4HzUXhTk5woy9FVu2yNLN3U4fcjUJeTqGqIuxRA3
IzL2Ejl7RthR3BibbMTK3tUnM2pwvojlGYrqXkyi6zLI/hyoZDElA8Si8n7J9hIPEJDDiVXt9Nyy
cwUVPYlukc4bEymPImzlDLnoLHkmyoEAk2hs6NesWMARjB5L4N5ADp2Ywpbi3RFKcddolQO8dAtd
9K5TWdfSxOmkAivYaBcJjnMOzgIQLrH97PU8hNJY2ppM+2savGRkc8DMDyXLRYi0DyTTI//dgazD
nTsLtGA5Jlj40RdyghR5N4wTtyvLTaHb8ox9AxBFIQ13loV5FiPqwptUTFGc18F2jOSrNtJrVOTj
2AOGUxGJn/L4S+zpa0w1eN4Eycd6plJ8tcJipmSbSMQAupDES0PEGKNtqFe2AV6xQXiI6816kfvy
SZvna2+arxDTiq2uYtDKc0SnpE3xlgz7i1F8yeUxJG02KLIr8PNFib5kMAq5Qeyw8pliDM3oNmZ5
wUF0oFcydjZ7GiYyhOtC50jiSzR95CAlJ35+KliHRHlp08WvLPgXPTbjLCZMV3gqMEfUwNp1Dhsz
gQM5W3Xarbp15iEz6hjdsHMlP7V0GuKEec4w6qcoST+i5ENOI0dPv2Jr7fDE50r6atgZjW6G/kqH
RKpcKSFugRNELI8nYRDJ12BH6DixmMu2zFqPU6tPH8ELifKRUvCUJADr87BrJ+tgxQBdxsrVQVDW
+K6CtDtZRuG2MS+upTklx7hWQouoBYqbWjfBaIBl8j2sZ834PisEMRidgPL5fSjafUAWqDg1XkNy
61gEHL0fLOT7NWASw2LYm5QU7fFOjTtE4SpRvBBSiPdc6GJN6bnLw+u/t57HFwtgSKZOpuom2fDv
63lEiH9qkv6Px/+s50nVIT1dE3/IEqW1/fqznF8/YxGMo0MMEmmV8j1/zmmV3zByUa1DjZQVXUHP
+EuPFFCkomIcM3+U+v8IG8C3/FOP9MeVY1yDq6SsDjLENL/2SGU1jznq6smZ8k58Q7IEYxcN1YHm
u0jw4XCFA6NFRxTw5B9jPRgOAlWzdARTw5eh/k6bIx3WYCCyLfCi52IrPKnO9+6wonXFfTl5+pHi
a81b3k23nhZqvevQc0vP+BGN2tffpc0l3lBLJpSDe/0YK/dpvUMSicld2/TzCfXgiUfAuuFkNF3k
01Deoecf7fwpo9A64J88oFIZLnwRbtGOOETdQr0CgZIQrw0BiWyhEZsXZnjiT51qi31V9KfP6VP4
thAmtEYJfiOlsPwmPHGU5wPZAfkJeyRCGZ6AFV6g00CHia1NX/FJzgQLiT709XgLoSKD1KNcqVr4
uEAwOdhiCoEnehH8eMvDAV9ZGx1iz8kCIfQFMMfF+NMdxNfsueEzgxOfZBcdWjadp/KEowBUG5gl
4C4v4ce47260NMLKroPjqCKpPgzhtSCWg8zD3PpchZ0KdO/Ynz+5uvW8QjnpQqA5tB7PLDsIT+JO
fuBz1nuxjRg9ajZpjStBh5NSQ9nW4YDdMB+qt7Js4/ULPEncx6FrZX4yHtuYbCN8CLuEYT56uh4M
ySsmNragH6QZmuXueBn8aj+cOj/KDkEHbYXsD3WrH9Cq7KmmQNOZW+zYwUE6Safhji6vhFbwblY/
Zgh7/TOlMZLA7s58mW/oyK2n+jWhEHOyrfXEur9Pv+2rPZNJxzyUXnCwvsP5KwD5PpqtA3JGp5+w
5V8QVaIvHKztKpB8iZNbZe25k8FRheAUZPuR8I/ORp5ITcksb63MecqF4T0JGLJv6HoHHDTRkZst
oGT7NhGh8p9fBj/DNl6ILEP+Jzj8gtlJFQdc+tY6kCp5z1HFWSMzpYfm9cedO56JFwWxBGj6td/W
y31Ub7YcAmkv55o3XfAyfhvvBBHwU/olrOQnZq3SJ1aGQrjvawIu+zUI9Cl4Gq5cPDcNB3QoUGxr
oN0PmAsJSLzleBQB8wSH6rQng9or3GpvXKPvQXdetCu73r93TadHi5KcdXTV9VnAvv4/PVqNRf/X
wdf/ePzPNZ1GrMpgS9R1GZEj1Jf/LuorUEFRDIVW/w8nLiv3z0UdoJwloXSWaRzL/9Et/hx8mb/h
7zJ5GCMzvkb6R11aQtn+tKj/+dL/tKgnAc02YeR825qDB95k2+mTZyiRXagqoLQSSca4wg77JgQX
3m8JEfCVClOElt6lpM/IbUdomuZUUr96ZDLHMCl0O9V4GQwaJvHyZKYWaNzUh9DiJX0GFla2brWY
PTatCdQDGBjAroUEIrOjORUy6KZzmScShQIFl55ieKM52qcNZjQWS0ti+jaSS4lK2+hPemusTQ5w
j7wbJAVLC0Q1mTUqjBhfUMMPghPSNKiieyVbrjSXsPAtewvlcE60WDzDvEcDUxNg3VjWoQ3ORtN6
IX3gpADORIZPpOiAACIvV7pt0oqeRZ9n0adDYK2hTyP0d9y1Yn4YEJFovNdqstbyCDMkLO+MeDlO
kN+6vnYK8nZGSp8mRxSQWptOsJNABZ8ZY06RnaA3iZWlR3xa1PdSuUuxG/dkMQQ6HtuVCTFnvimc
J4TzyPk20AL0YoJAPNqK8BAxP+Mk8Iox9z3T78byo8CwXw2ICkpkfpVqtxwgpwLJwMgL1zE5n3jm
HBx4tXtbVsGEmdBrwWSYa1u1eE4FbHtNCyWfHqg1HWLlmzTsGQSlwdFcjOeZZ0JDiljPz3ztvooR
PT6uNsLXmhFaIPK7RMqiTJ/t9GbCroLyScrNZiIyK+jwHzWnbpiOlUzkSmI3Reeqc7aTp/YxJcg2
saq7Rkrx2TRrw/5c8DLmiYZOMvGAcXIPzbi0IrCzZCaNKnp7OL0JGVQCiUxtszfz76rOikqDKOzp
EISxVwNM00H2QTQDdgpOub4VRNTrTY68gj4zXbuK1kqLDmCsMNxpMGyAXyv9gBKyYguHj5iKd83S
7nRs1zBtXZnyoIR+H4lkjWjtrc2l/UDbOQkQklvpx4h6UmtAB6qQ6IMvaR6/591Mvy71M87xytI+
F1GyVXXF1hcUnBnVGeoEE+K8VjHe1UTQ/+QCl1mOP5RB3wAuCSFR/aJ24bVrmxV1lyokCuReSC1f
trUTy8+xkdyRKIJmczxpBPRsewu0G+8BuSZBir1lgMpmFYsrly+LGR3WrHij7i5c8qHPaw+KrG/O
z4MpbrVwtQpOw0NJ07htb6Y2X2YDFwVxcwBXMrG1oU46oHnsgTFCvPqLc5EnTIhtq+z1XnDACH8u
SbfNi/RUa6Qg8KJFFjF8Cr6ymnqujYhmIOuXV8Tso10u5/etjMAKtkvw2HBsEeE/pUTAlkkCOBbR
vnFJ5JLIRrrQ3WgnCkG0ARU0ObBGuzIXZ9gb5CGancvQncbO6KsdIyJm9VU9+hEcENAuncsk7DhK
GRqU0OhtiSmvpCto4DKLs5w603zRw0vWHAusALWS3xfEM1TUcnMG/mrMXsaRQFOLzA3Or4Msv2iZ
xOmTTkB9zYiBkD9zAz3Q0s62NarMJxpPrLVdVS2IT+gdtMxY/s1b7gqNWLX5KnNIUkr/dstlIIks
5I9b7l8e//uWK684IiovWZN+SF5/2XLl35iKimyef7GMGQxMV/Gt8f8exDjz55Zr/LZa26jLfsDc
1sLsnwxGV5XMH7QmGkyOX576jzrrl8FoEWi4msNhvEy4Lwn0HE+Jl3npvnAqDx/zNtwOx+6IH7ww
tmBOtYvqy37noSV1K0c9lZxYe4KHTRvst3VFGJDczFcc/AY6VaoMyR2ehXtz2iPepGk0jU/YyxV9
n83HnoinDXpOxyl2L85bdTxp3/gImn1LRXh1yeRniYDQ8lhZtJQl/MsEJWd+QTvYLm9orlgjT+El
+j6SvbwVCptgEGcb32AIHVoQAn543xzjs3AJz2hv9+odAUbkyaGFdQeuHz0I/8r++v+K42zD3wZR
WB1VH9Y6H6vdxkmOMhzTJ21TwzPkROI0jurP+3mf7NQ7vqUv3Bh8+otHYpOf7cR9tgtO6l3rRjsi
oV383/v4S7rpdmv3p7VYXJ6lQ7yv/dh9ePhAj8YnLhi3QYA7FemBmUf+83Kjt/cl2p9MEHpm0Khi
3oeXfi/f13TQHgv9SlAKw1vjlV3Nz2d0oXSX3mrNWY75U+Pg96lVDxferLEG2iWiXhxc90a4ifcE
9LlMFu2meq4THymvDvYcRWtCLkvjsKX5pj/gvV5stD1u4D8d8EJtVpojnSNn8Ppmo991pi9tMQN6
aDQ3l8AP0Fq6Ku6x3jb3RLe3T/RfLXbX6iSxWFGRgqjXz1SGoi9iLc8c7BbRztC3GLh9/ski39hV
J2NH68hFIDJYpJ4Kz1jOGF4lTnkiQao+1k9tvAZOg4HrN3yJchvvHDxmwKAMBHVrXPWZiGj5A6zJ
EXYJBfdr/jEHjPQ+YuYLiHvh6xL3ji/sUpMvWO2ZEzBbx21AcgwPpUEvi5vsLr2h0EMr3QrXBHS5
uq1xSe0B5FMx6w/iq3UPNaP2gb8vB3q+arNJ30kx6d0RWff4xcEPgbOxqY4JEw6geUwZubkCpk0b
Cwc9ZxXSeq7pu9545ZOqoy5fCQLnJrkQ8xjPPsJexAd6ckX0PIibh/x7TsaUR0ceuSV/T88Ik3v3
5GFyJ8C3ZOBn10/Iq8At6URNpdv8PXlIaeJBH6AWRRepefk7f/En7c/W67gljpt+7c7aoZ7iQ7yI
nOgCuxw88Q6/c4wxXKUJyBkARbgJZqXZTY74xUKAM3DAoZhs4VphcXkeg+0wftHkZ0Buahpt/8jh
F5dP7JNQ+e2uxyXkqskhGLbtY3AtSYP0An90T3TQd+r/cXceO65jaZd9lUbP2aA3g56IpER5Ewo7
IcLSe8+n78WszkpXqB85TdxEJZC3wkgiec759t5rc88sfxY26HI7hltxo8IRflguOQoHeEIc397e
zgBzVzPfh++cPyyduOlD4I6e+epvw3V1BOmwj9ig88cV15Pz/p5UTr3avV6Ub2pbXWPzOu+mF8sW
L5l95z1MvoNvJhD6RbD7nfAo6Nz281qkzFe1zZ8ssqvZHsP34h2583N0FjaGPfbQo+2z3DwZnNpf
BLyahxAblENTksEDElYvvr1VLXuRiMlbRjpkfukV3+OzCeEDwm74ET/HZIjWbJwVMDX5oYDuc643
p/KI1e/hYWTHv3IP8dOFyKu9AQLzeEM2Yx/LoNwGeYaKDGk63HmkvkdKeAX0LIwbbg9H+LNl1+Wp
n5QjnKRujbu75OeiOUOvXCVfRrMuLiW7/K51ULHPhfk0ArBEMGPmsaL+2MJozA/wH7AOb5Jt7wkn
ICvYnnvXXI1ozyAwJlhHpIRpep5/ecXzNmpehhriPtCRXUnZhUHFRPCuD3szlbHIwax0MDDC/Q9P
yk2WnrTsh4po4aeUsNnuF/virRwYYETr5BiUa1HVUI9Wymn+0NGskH1p+n21qMZYQmHgtdeGadcn
eWLzv4LdBgfgJX6SrmNp0+R7F9faTwMDxalviGuVdDJ+JGZGwyttR+WeP8/aSXcCfGuIDyucECVL
GxhbiMqOBXsBm+EhslAB7enUXOVqpX3UBMsW6JJrUHeh2/7ruMd+qXQnkc77dyUHfflDDln/7OfM
bU/1NawOEOuuY7JJOH72p/BGHOE9ZmvaMCNf1eGxMD3E1bjYzAXpIyeVpzX/oh+GN1eVHIBUDneN
uB7d9gkEDNeECOMJWABLy8zD8F4FmyZ0RCC8m+pQPxXCzvSPvupO6TpoPPM8KbYU2sbVHe2loG/C
KwHCzi5/JsnJp5XxFmxlns28Azv1wXoEMbgxuQ68bm851tbY8jA4KVggXg3DrWjwOAKTkcadGd8j
dcs+tvmwtnxB/MiDQ4jdun+dA28C46RBVtqYGAuYNJHNO1YieotrQKG7oN2wghXVJjPXae/CfQCM
YXUePg2kYVMEheCGrSPwUG1OUvSB2xGLJCcnTvZOOazEG10n2Bw7zrQB3EGssXj5ByjemzjYoUfI
/h5599IpXqfvQlIOMw6e2G3jTVuskUKEL+vLR710x4gp5zZrT6ZoN5BSVmzopfAzVlDH/b0ibFGv
+fbjL//w7efYDQidHPkZnA+FEgqSy+v9J2+YdUKpi3lakQ2Nmf5/3TATW/3LhvkvX/+7DTP7UUln
rqRqxi+ewF+FB1n+PwbBXM36d+fU72dUMmq5KEtMt5ZGhN82zMyoMAEtaTYFLzn//jsbZlTXv2yY
f/+rm9qfAmKTqQ5jmI4Y59DxgQ0z12RfxA2cAcpVBsamJO9lmIdNo24qWYUZ1XkZcwelf5Dr/lma
xT2SLNNf3BR695gqlxx7jzbRLKnWrNAQ12Jcz5m2rWZI8rTNzMxspfCE2dVLFc3rme0XHHjbnJlx
OXppjzBYRF5rASxRzIPWAUEzMjZaxiEOMggrxaevmfs2f0Uf3jJScrRU3A/+svN64KRKYspaSfCO
jTj6yfyTkl4XhPCMwTGf1TWlkatSHcAdo8RF8jYYpfUwZbuAnnKq6faRUV6hTYytdKxTRidW/WqJ
3bqvr02ZRu4gk82xsksPoEbAWsYoyzF5dvv8YIs+nZDdImVwVFJ5JiP0qKAAxgAbEMpHRQ/dvMTR
EP1oOtGXpaRItIwNpSsM5wI0c0baZriDWMGYqyexSlqtroqtX3Qbea4PsCdtEf8dOIhjPGJxHOcW
5ZrlZ0wODZwYS41fyCA/apL8bqqyrVU5k6QnycC5nSQPpqE7vZpsrRHrUczYbRIBXJTnQmbsrqYQ
zCMQTpRHOqVMjcpAM3o8ywwBgTXJcNhL2hPjPF33euQNhbqz/IT6prJdZa36naownjl3E0d/6uNy
40/JRg6pVq3j/SD5j2WE6INYlVmCF+fSe2bKWyGVrz1f44/+LoPpIbUI49jhAFm5PXBGTFLMoKR4
042JJ89s8OClKdgghVbdaDHznDY5RgLLz8ApbyneikunDHLs3rMzh+N6mpS14OssUv5uZDyVZ7U3
9fEu9s9pLLCXNbyutDyLdUQGKhUpQOLJDdRN4SrKtA86hHET2xYzzbumMSZqrJe4prYsn45xLdCO
2HdPulJdBjF21EUC17kWixjriqics1I/mXHmmWb1qWahpwslF0GwrdT2NCoR/iUMTYIaXH0Dha+z
DlGs35WhZZPOmCyWsbqOI/JOJW3o4Lrm/jw6cyRRW167Kvuh2ldxXNAjpFjdYyBjKkuBrvaavCv0
/MnI8rcum5wx1rGdl/Glw0ypwnwSpuEhEyglVxNSkJFCuVi+Kf3pS2BsFJM1YuD7Viui11HGEWb7
nN4DwBKXLLw1LTdiHzpmMR77Srsm4g8UJmQvNmdUHzTCj2/NbD7i5w4QRq6VJy6gvaJXm5HWxUgZ
nmpNPCylnvK8YIVoixdVRuE0aM2fIqSJyqgcev1oshDyfYChZgSzHQ2YkxDwBOBiObsHTAdNnG0q
jpdRi8wlSPtqyD06q1Zcxet8YtAdpF5HJ6YxEm6L2rOA8zFJGayKatpx11mwT0xMWIGcXeZawZsU
ypQKd5ScMJwnLMbWw5+U49TU77FhkEFMQuosNYwwXcG8T5Lr1u6XOVMRw1MjunEROGEzwnwU8QIn
+ngc8heoO1thZBRKNzJSqth70vyhttcufs3Mciv2Epa0Ag2MohY2YQZ03lyWkTr59PWI5s4IWSkx
7KiKOTx3KGg7g4C9IZSuWG7D3LRFpTxq/GIz6Lmm2oRJzohU2DZxbv+T13NWc9ZaqtiR9aX/IfCN
jR9l5o8DsL98/b/Xc3JTxi/bhH/Nvxhl/Xs9R3PiJxLvIhD+L5bsb5oTshISGNISGZ1fQgO/DsBY
z/nPv0hSv1Qf/S0jgb7wOv40APvjr778/e8GYApYymakdvAiKrRbA7loS+KosNisZQ2irQ891+eg
K+G+bTD2Jz5nAo2HpVzfw8HfhItpcg4xYeu7smQJ0gJ0ztEpK/1iSdVJM2D4CVRS71nCTmJ6x/i2
aYCtoJU6bb2g76/Lc3HhpBWLqQ9UBZ2+m6meEVUZLjGm7ax9xCBEV7LzEJ4z6NVG2Hz1ak0b0SXB
PG01hDpnA4bdkO0L0Ge4cAPm231qvJmzdTM5auhjckxZRqSYMUdEBkGQ9z225VRdpwyHao72TfMk
TC+wye1guGXGTKj0FvryuaEmemIPXwy0uFWD5xvDIachLO4tTkS+A/rHa6wIurS4ssL7CH0x6LKD
398k6gmGPKE2oQb6GXIslZ51A3td91Z3rxEjA4MNvo8nVsXtwOw6o41AL4+Y0IS49KD9UWpLAjt9
82tlU43KWkliW52+Rs10k4EHUB2tDeKwOadbPksYU+o+S1nzhJ2GGD1VPAaYBSnxoRJgkuql0za7
eCQjqhMGJa8g0UopCUD5MJkbp0QklDU+lN1dqDh3Sttwkr3KFPY94di4yzCQaZuoeehUEkjTzCMk
T4G1JrcillZyhqfXT3e6Lztc+PYgfusjvZrTWdfn9yCnF8VSwcqC4Z1Um2Z6R4mtu2BOa5+gWatq
u7kSPrJuV2Mxlgy87bi1N60VH/SZo04400vUep0Qp1SWQ/BD7/OhW8TZ16hLDkxHT0R5CtPKDhIw
x5S9u/kYHOocqTJBearo6zOX2SxVwRV2Rk0r9oJcuaFl7pXq04egVVii5/O9G1zfBO5uQdd40Gu3
Rsleh2Y5Kdd2RseSmZaDzQbQ9ZGsDAH8VNB/6OStolJxqeNel8m7jwMjFgCQWu3JkuJTG9yiBAVS
ZKDAYo///9JU2wbSvPYVg7JLmHEUoO0s3JCgU7cayLvS1w9hSuIOYsIwrceg3Q3VsBWJLxoA8xTA
eQYAPfZjrgpQTwKsN6rsKUIvNAY7ov+xiS76zIoBjM8EypcQVsDnSRe7eB/TKyKRXdIwDnrBlJX9
gFea5JpdZOQ32EnN5UkQzGuUcIyV4QKK8AE1tiCjtIjMYMD8t64VmSF8CBrSnWm4KjGNKjTAb1EE
2DxSYI+JqGa6S36wVqtbP8Z7un1uJlNffbEYkhbIhmAjEStqfXFtsksOSQ5psP9pPMVct9QBDNqT
Ieqn1ESHkzpQgj2hO0704uD2UvSZwHKctM5JUpm1t9lS2IzLhiK1NHgUAVKp0xiCI/ZXjVTcSvME
r85my7WqeHT4yOwWIPVMFphiIe0SAJLakwFunQwotVm1W1KgTm3XWo0sl9yjo0npnqEzH+ME8WEA
4Z6BcgdkxZwZtntghl9Tm26G6eSr3WPPjZv46wL3dKUSnwFEIAUbmfnqTNpFGENPMcxtjuspoA1F
y4ZDi9VSih5Cgq+pyhwVo2jKtEIFAwPeDOe+zLa6stgFxx3RqpZYKAPnDFVWFF+VWt2NXfVQ8IgV
Kn8zYv0RDAFhkzltPoiwyujnFZrvMRcdkQKyUkVtNbuc3Yt/U7X0GhbhesL6PZmWqwrxQzLVm2qm
OjJUnMHi5NZiWB2FSzeo9PnKXjOnnoLHusf9TwTiqW7HdcltJiP6rbow83o+QdO/0rII8p8eSZLd
gh67Q5UfYiF+Rcndx7PkZSoGVzl009E6z1V2Vw1GKmVxaXwkESNzFRHxuhLXSsCS0mGxnXxucKqI
fWiVkSq6vR7wl9DnWkwAKOekzQ51rC8urzB/NMLXhOl86Nf0vtRuEROuCc4y9vUhoJOYT76vHD97
V2thVfeFK+G8ilt5M9bPc8fYpFZxynZ2H5yUHgsw8/Sw/emqzCuVDyE5znLyLCaZq2ME7QSC+T7p
9l49W212mwZzowsKokC4kfTI1QR1V5NQy6ON1hhbldouf1lKSAAbI3kSi2I8xdhYc/pudLkn4lvV
isTB2LvNkxJaebyb8Ro0IulVtHHb9ysv0uXzoHMAKvxrHcUbNSGBhBcu10Nc6ks4BosDtVkSPmUl
rM9NoW3jbFpRIg0P9TkLBM7coCMigjBke3MmuJomOV0NQ6RCnoiBt7N9zjWQBhTU1dA8iQ0Z0dOI
KbrI0k1KPYxecHGK1kPUzJukLZ3Q/7Git0yl0I5QUiZbz2PAb1U7Upw7ufATJ4AUGBlrZePk4XC1
wK8J3TVAX8/R2X30dhXdXV0EeAMlPkaRb1HmNRR6/Jc2LngvLqrnBL06WZR8FH0RZV/xf4ZF50fv
L8JgbaL/R/gAOkbztJzuBvwBVLO6qtS47Mxs8gUuOiBXebPV8BWAxYINWxLQ6R0Z30GG/6DnrFAv
XAJ8CTV3TIBPQePhn7FZL/EvBAvnq3ANXA017gYqhNbCkoeIKaHmyNEoX229m4fxGOGMyCneGHFK
FGysRJwTJlDoqMLWl5nJOtMBjPiAnWRcjnguYJZ/4WSGr9o5Ep4MThrbCo+G1icI/pdIabZKfRHw
cQz4OSR8HS3+DrM5JvGbPH4RVl2JnGgDnCCQxlYdZ5NJkR2zhEGGl5oIMjhu3l+MJLF/yNRbmJNO
+CL+te8wnAikUWIMKDrPYG4qCVuKjz2FYM9SlvyUhLGrLD6WAUNLjbEl6xFIMLqEUXBtYXjggiHp
+hrgihGTwY0H5aHg8/0HHzZMXZYU6AtYiMGfqv+d7KDAifrTYeOvX//rYYPyU5W6IM2UIDhIBJF/
O2zwV5oBXG+xqf0RLkULGgr9YmOTqED9QwpZ52s0XM4auAcZCMXfnB3+xd/2x9/8z7NDhXxH1cjx
ss3caL09WNZ11t2seG7otWbwoI48KPLP3NqFVcnu5ZYG+n2wjBOHU3pFVZsBzKrZ6Y9d+6gFj4kw
vKUv8lgeBFQ8ykqjfiK5CMMpd7L+k3usU0H9A5hMSVMNJ5k2hzj45CiSzZQSml/zPbyMyNplQUDN
l5zQ/AlBlGoCeOaz0L6W08HKQQ6fxukAAh6Nj2eaRAGhgEtsRbaZHWgNOHVYVafiRKFguRq3fsXk
cRXdIB0RYEDloG2DRHLAzK4TSZI2V3aOATC7Zq2ZWKC4Ed+5R9eheJvYjpMcMdVbc5tZfjL0Y0U4
C8IuVxyr3Pbb+kL/21auvyrdIYhJfkxYtVBbnBYZ0z60Oy1CyinfGnMTVdVWdQQT3Lxe3OkeyF6W
VJRPPfRQb6ce/Z7jWhCyFUrX9TjstFvOo2EIdjMiTrPvxh2161HrxOq6xxtQfkrW5RI+f97P9GU2
9Gw4ZXOqmGWY97pbF7ldfA4G57YzHp9B2NDtHjD8GdjAfiyGZbcBT53aUeO1xTeHjuyAOigRnQIx
QyRv8G+V4NUkKmh0/Fas9Yx2FPdsn/sLTQQj4zRjPcgnI/NykymjY9Fk6cPVvdIEy8mPSQj8a9B6
nQImKnAiiUywK5QbmXCf4FWPap/f8CbWRvEIG++aJhxHUA3v1O4hrCfxOQPbL7Og6BDCrR5WaHXw
OO6WLqWiEWfKupdeQAxySeHEnhgGDvO4VwkPN+k7H9YSP1OGM0xVZb7qBp+2cE0bdirhW8fjd8AB
YqH0WrKjHvRmw5pPulRnomtED7q/1ebHfn7ViC0DYjU9/NEYw5T5vfA/feOHotBwweK/zDfJguqQ
kkwR9yY/hXEGMLHCVWEAJ1N+9GnOUCbhngPr1WQSy05OKSBOqap5NVD9Wlv25KY6CHscFw3kV+Kf
T9iZreEF87oRuVG47ornerF1DiAG+QVlekeb03CdqBtSUVStneyjKeF7gQEkPVCcec4pDx1PFH+E
lpNFbHywcDFginJ7pAI+WDzfdZbhMCRVptqFiSLK7y5xz1X1Te4pqclOGXdv0WUbkdc64uLOH59g
zApoANXWNG9FeosA0FJgehVRwTHOs2L7o7YRfehK+b3E7BFG2MzgFqvtlyQ9V4oCiHIQXSFVUAfA
uIn3Ug3dhk8lZ7U3Hub2mHEp/YPXIszWALg1AKqE99AO/gchS//zWvTXr/91LcJRTdyF1UsnnSJC
n/htLVrM1ou+hQfbkNVfAES/Dr6Ybi2xGr6OSA8OMH7eb4MvKEgEnFnZ/v869TecX39ZivjF4XWw
SBoWuoC4/P3vxl5zB12ikcvwkhUnLdzU0oy71nToRfndO3T5Fznxf+VddimivG3+7//ml/4PA7bf
3mJp8c79/idlJR2VVctjfJ1rE+YY87uQmp3c547EUa7y2+dckdxFvNLTj4njudiEtgCNjcYR7sdb
y5M1jDiZ+fQC1dugoNxN7g9TLQDFf0/L57FUnC7WD1XBkCsgRabRgylm3JyzzwSFtmRlfo6HfF9E
gDXi3mkaxdWJjqSx9pbQmpPy9EqlvTpm2ybzWX88Q2S33iZuF48vfac5tNysxwQ/eqYQMwmoXFYY
zA1kLDW3IJ1c0DtTYszgV9705btpJpuuveYVgWw5gVebgU2Ejh1Ib1kcPE4+TyQVH2n7S2rXsssI
uKCQu4VI4Vwg70zU5tQqN2rEfhRM95SjvlhnvXpuxO7dVOF6iB2hSN8NTTQcowOHNOCPmftD7ndv
wSCtNY73lt7tZ1bWBtzHkGEOT0cnkTmISgLUCuS+YOY9UNfdIG7jOEc/l1YNq2ozGKsmqe3WesTI
8kAzk521/laF8V76uV0BmbO0W6zkRxGDiRV29IqY9qSKtp7T1hI9glFyR33YyCpKUXDqJRY6Sz93
IkSfolg32VPSp3eNzXmGYCH0TFTpotbNGNpKx6pPGgcmgvBjTbEHFhQM8QxMCkavaHkd3o6pZ/ue
MWi1gI5ESeoJQutaJSwFBpRBe+9lSv8YbslqihNe3HVQWiS4Hynx8WgwOMA9W1gEMeOCQnnmZHOJ
lS8ZCmZp7jsL0xkH7BibrN/CjagKR8BTJ5XpWvORaiD7BcbKj7DMRMyTwhQWbb8P5GQzpRC6jP6M
5rFq03kt6DL9gNmyZK4FAQdhm2zaNtmVHYxBmc+8q6FxLCoaUc4KW3KBDw0h5Kr0jPMan9daPDbZ
JWTwoLRorO9iF3PyvgnkfDpcka1y6TnWZdOVaTQrAtbzGi9j/FFXM/EGCsWqZ5OjSZcOh47slN73
GzzlcPDuHTGtrlH3fU9gTpzcvKePvNMws9Gi3gFHMJ4z9dRSE6USM5g5z05lc5DLZgtPyxW1Z0Wu
TtI83I1exmJdMb5clE3sxMssOesog0F0xOsXpMoL6tyVqQlNBOz5cuHQ4nUiH7w1S2kXWxLV7ioY
G3rCeNOqXNqXobQqQF2oSFfZ3BPIY/+rtLe2pofILzyOqUrMjrBHSGsmaOlX0DVrhR2Z4L8SrF6l
vfg4kASjhuseWOlZkKpnodE+A43DLpGKhjcvrwOXfiMtNHkfd0GjeVM4baT0rjOnH9X9cv0VzWpE
1vcr+VISio+6uxlyjJPlS24EjxZbWiu1lizsvTUmR6xJ50LzkJEKZLIA/YTaPdCeqTGSgU+KtiVS
yZBUhHnb+LFmV2x0T4owrDJaC6kzAtjMTcsgeapXKZELtSZp9q6hM1t2mHXPM9GMnIhGbYRrPKDM
kxoxWDdoynPDvmQs0eMtWhSD0yDwJDFG7sBqLbM1rPHMFIUII4JSrN46GOQgGWGsBEum5ID8CDmS
hA86J1fSMjFoQ31FedRW4FGtYqbUedPM+dQX5r7qVUZXgxOz++zE1h0V/TixWU6C6Thn40WSriF6
X9cT+UcPTDGvFVgiTTIxBvtPnW4lmaxMh03CZJMlLBkaBtT07HgjE2uDjA1YobCQ8PcE7OEI4SQq
BcwQZjSxBIfZOQVzLOZ8rwEMkDpMPiM98wRtcnKsPkD96NKZnwYSP2WlvQQTabLeZBpYq9K1G0lE
JNcyeU3iT2kZ+BEfqhULGjQEOt/3CrjgC1SAwrqesKRABI859LphSloTSpIbBMyQ+VPFpZ7o+rYB
a+3zqOgWa71MG3ANmVQ7d8K5bAheNPMRvM+LgrLRysTncOk3uPVnXL0Ve9IMF3+Nm7/qmTEsirab
+PI6CMDF6bUdsBVV4by187bL7grzCtn8SaWPWmL8mRx8db6XnejUQ/4RZ/uS1XPS1776NHAKGEKg
Qh140ukqia+yxmXCGY+zBXtmLxfR9U9W+sMN5Wjma6Y/6dYrX03iOl8N5asxxyj4gIeyNXe+qn5V
006cHhjGsdmn2ciLIw4dGYl3phpFcR6K8F1g4BdV3z0OCiMovUHo38tWPiU9LXh1sjEGJuFD9yCo
JtJtfyxhXiBJegKPlbEUbSEYb8bEFdjDyrCU5K7hr1XLkZo0BrwaiVtmMbKIaMOlbgrSVcvEa5A+
yMhkFackGvGm+jFcwMhBjSlNGL9CK3lJ2oaGM3lNORDOgQ4ToaKZuOiCJ7n56EXuoD6mB8LtTf0c
KVeLaXFEV1cBf4C7Ox8/Z8t6LQ1sf2a+SatFHeKroQPJ1EQrWUkKK0FWMrB6bK0Q28+Ya1toQfJq
7IhYEV6fxLeBWVGVSOsarGjW5Vsxbs74H26i3h7NWGP7XtXrsifkeqgCloO85SFenpQKa6tAPDK8
RjwxG4hbJUyvklOFDgKKs2GsKKtKBr1h5g/VcGsB3ykwdKJKprW24xw3pvlbkEo3lavN9sPqrWQm
zHP+x2ysAzWruwSoczgZm3EGUhoa61D+9meKfo3gGgpveY7tdzp32VUUCta0YleGfJ9aomICcF+N
m9t60arsIWmit2pMGkAp+WfdQPggrYdilDEKs6gLl7e5pD+xD18JJXIAgNlR8netX59mgwEi56kt
3WPf40CDy0C9Jj7ISGVTFGjnuo950oJpiOp1x8ICmHuXhvpPHFtfpi/ckkQDZGH+sNoeDEb1IC3B
6GS7xmTjB3JKkt7FMWcM8aDP7bbJI8fkoKcWpF/9wY0IyIw5o2hcSI//5HOQZeqiTETfwmIn6cRE
/gttFScdBrs/GgD+8vX/PgdRewEVEMSfSi/TMkP7zQAgU8itYuczDFwAv2jzv56DlpiLRQRGN5ei
JYNDxa/HIP5G0hYPoCzzPyLnqr9xDDL+U/7l9y+c1/X700krD5MWpGF/nl+w57drEhwbapgdc6s8
07QcrynXSQWbjmPreeJQ8DY/9/yJHlt43vmD8VFdjWKb0fIIFOlMy+gWW82uOrSDg2Lc/mhv05c0
HQmfQxrA0UJ1/KdwlajoI6DSufOM4mHrH+EV571cuuZplkApfcB6xdIWVewXHdNtxX3/anXXerAr
yHMfv/vw/sMRDW/l8ir/RL3Hf8HQVIF4zynzT2c0P5GjUO2M7oz3x8/pjGU12i3TAxjvavPIi7jI
W3lr2IzsIf6tlIx6TLu5Dbkz3lVbtfVlPskoqDsF9X5R9JfZPqmg9rUZDuARjcNMjEjgoPWB7oR5
d977P/mFFQd3lxo/YSMEKhiNOJVWybV4w9SX0zYxaM6dOUmsn3GrXaU9NYG2vytIrQckeS5JsNL1
VX+XDvK7Af6P6meP/2bw13vRXbIDrUMGzym8+BNTMMqsna8546wyD+0eISj/ElZAg+7aS4yYgkMf
7NJN0g7KujglJ4Te4YdoAxjGz7Jf4PiYBNAuh3RHxRtSD6c/lZgIp6rRAW0zDE7d2ZQTgh/aJT/y
m+WZxgntjNW9xyh6r7fEVmTaFu3xMGMgOFl7+Xt6HB6TN2Rj3Gj9R/LdP5sXQsfLuIwNvMgMd1W9
LUZ0j37TE+/5+5Kx0ekRqJbfp6HFUQK6ThYoyJCrVuab9kBCSGgxKNh4wFT0noyoFmCAsVjF4im+
AGBAFAVDtWpOIdwJ1a2unHhRxqkxcGN2f+BXyFlsOdqxtS8fALt23zqhk0cMq2eJIrBnnrp+sSbT
ZV4kAli9pyunBsIVEP596BD9IMLCC5B4Dbfg2HvZI3Z5yO/yq/gKob7BOy/aoWQzkis+5a3vcQZ9
RoxMnyc84HbvJZsMTH/o9BD7za1wyjZEPZxvpPttu7durWc6rKZ2YZv831kq1tlGcJNjcgQ0sefl
uRFXK1Ss1fNF3Wq3ek8Y5xx5/g/5o/XotZ74UP4gq4Yn4OZ2doaLGX9nZ3YIGPLoqQ0uxYFQz4vP
QOGoXPMn/5wTPrvPP5QY8OFl0M+IOz0Ercc/i0WfGkmcM/6ORfg4nXMvix1eS/kMhDCT9y1GCyof
Ajtw4Vm+PQeb8kMHpE5r5LU65mdaYsPP6dTe6e/kGHRS3Q/Di0q6TB1QfIJ+E5+KU32YyU4xVSYD
cUi3pKsx6a2qH+I/u+40YozjxKTT8XlMpCMFOithTd7J2I7f2iuBn9wWvtSTeqqe6+94sS/YgNnk
Z9Ob3zkRiS/TecZo+IpKJjwp1B1rkCtXhlueR1rP2NHAzLOH9/bQ7Kr95BGH2FIWfE6P1qF/QV7v
D80b0ailI+Gt3QcbnWwOSBOu4q2VeJVFT8UGmnxyqdb1xrqQETDKlXYhM3RAechsVE0TOMZDsSdh
+DK+VsQD6QrgDyCgAAIlloOX6D2+YCNu5F18oQlsfFF5Aq/e3hSSFRQ/HrJb4JExry/SobwfuTOh
n+DaXD59DjzNcXzO4A3ZpQxp2JUwdHHxw2fiNuOijVyckUf5br2lK+TNFdfBJDvpE3ug1w0OoVOz
xqhEKkVdadf8feY5vvbP5kP6obARtj8tPtvbZuOOrv5CXmel3LgOH+Wt2K2kDcGLidBFvLrcOI75
B+4VDKsMnlzqG26GC1hzbx7i83KBSlSu4YW2xa10w4jir1Eql5uI7jnmHjBhGMLETywnuLwyW6ET
pHRHHocX3v/ke2Pe29Vnrq2BQD9VDuVA2/IjcKdHa214Z8ReL7tWj8mjdYt5zNyqaoV3a4XEvk4e
iVKc7nfBzXbdsfmmEKNdXSx7/LhFW85Q3nOVuPPHvHK7dbIJVpuCP6g1q89nPmePt1D7yI7+PV3K
l+0tBo8TBp8HzEbPw2O8vke0Y/BWt+fhmK+rTfLINfIcn4SjdgwdwTW30U5zS5fmbfBR7Vq3PBiY
4lpfXbYj68A2W6zwHLJWxSOfwnQ2K4/qvmjc0EwFtpWn6LH4nsgD8uDM19DpipeGM860pUXCt9Wv
OwVIzNxXSmpnPxQLGdAD8cp2XoGZHj2fs6Zn8Fy7EQFB4uB2SkFi/hTA3zb+DiTP5FZPKfUvutsA
yRk2/a7BFPGjvpgvsMNXvgdcGJ4PPQraGjrOhp0srt+DscGIkdyzQ3DgIWc643N+znbaASbsNvDa
i7ybVuJeXycXnUmYN4FBW+k3fGfrmPXJ+kRLa1+aH7J8yrq5mu9rCtDte7Br9+0eizdDl5yk1pnL
Q7/Mh2gXP4zedwdmqOfbb7sjj2t12hVslXciFRp7jqxsoymCMS73+jxscBqJoE5hnbnxnXVhVR0b
5MbJVXcQPxsiqgfhIXniwFR43IOnio2Mzc9dWQ9MGtNLuw0aeozPxWp9XyQcd3iRz7rDTOu7sENn
emSFNLxxHdrfn5QseXySx+Kx3GvQhx9R2GlM0DFIrJhbcNvNP7b+qX42vKEcBGwUnT1yToAbiSXb
WPeX1JE8Pdhx4Up7qdzK811rnMhympPFB3Jtqe+x4xeDuvnLwOUpmLygW7vU3YyO+J4UG973i1zx
as8hiT7Nmd6C/TKFvbzxf2HtoQ6LPhK7kpfY5bxv7DdxJ19xVPO8EE0XvBw4uuqYgix/rc+EHfkN
1wHhpFviBjtI8JyEzdVdwad9RtYcFYdHeUe4msfHcoc3K55X/4+7M9tuXLu687vkHg76JiPJBdEQ
7DtRonSDIaooAERLgGifPh9OfOyqOhn+41uPY1crFcEGe++11pzfRBNmjksCexH6x+TFztoF15HO
2YuHjbjJRe+xFLnlWY5HgpJtTcg5wkyJwqyY1UK5IP7x6tkL3lCfyIxV/obGUf0ij8SCzkpbVbC2
AyKK2q9e+QHpnr6KlHcZncuk069dBsIPmgFsXsqyUNbQBcGkCgdMgO+dkz0vXb9S4npRCiD/+JIY
OjEcN/OxQXvCWt5wYRoyHJLCZvWVGTQJF28lbMaZ6J9iwVFVX4mWSn7NOu+e7kmir5LZAN/iFH7F
X+RsLseNfW52OjQhE4GGDeooAxuR7bJ21Z3iCzS4S3swbkzxwjWMLc0G5kQa5bAhbpyhKifqMnUi
9SILB/UUA+EiAnqTvD+3tDNzftRShuqtV0SoG9edRatnWdKreSu37N/BpX+VgfBuh/Wwvvt46Lxh
AQAqNHY9SKj7Ej8DHCzUtOdoWc2f857gkYfHOsr5yMv4L+JL0nN83+kI6bbm1uzXDebAHVY5FIMh
GFIS0C1f651qW2BYVzOvTBcjqKx5NL/Pv0Mn2OY2P+lHoloqLt7RicJDxrpgrxOPyg/tRfkhHqO5
KOJzc9kQH403yQZdxL9sV1fxyB8oOJK5dZChmfBlPPpyL0/Uf70jr/G4eYXoGTcgxkhxcGODY8FU
uWKPxd+uObWfXLMVQihUpm5vuGLuE5Au0+VkizqSZJcv8RyoM9LDxWt4EvacJx4kFC3Et+eZtzPz
qqW0KTfq1nhRt4VvLEjR5qUhgMEz2eeW9Pbyrzb3aMrkrS8e8Tlt9XBO1OfA4V1kTCMQTFqVriJ9
hiM0MqwzEEF90TiMGGuSDDvvvXfM9D1r33osmctMtk/+iZTWmRDale4o0Rb+rOKIaP9VLsYYDw8e
zyZlHgIOojaGAC49ees1uZwRsp7VtekXTjt/2ne6PTMTH/zJ2DQWjWu3S2Gezgt6nDhcOBQ6zLuD
bSHBabYjNq5ibbwL5POALlELx+BUTdNyEm+DKIBXgC0wHtZwHuX2RkeuWfFFIWQvhu1XfjbeEYoB
W1yKRCYE07+p9NjQtyZ7wjHY4rI0JKbodrC9n/kE8bA4tLdj62LqAEk3771wu7lks83FuWwKcAYK
Y6yFYs5r+SXVjrrKlIbKa05UUTl7N2f1WjOcmgQimCIm3g8XR+d7FjjNqrn2+CY395fwWNReYlwq
whJVkJ4syJOxcgic/Izuuwp9Ou78E9snwo7G7pxpmxuXo40hyxm8cN+HS577/Uyf9X4zFrxigX0/
11cunmgzJ+EzYbgNkdsez7XqDryEUB0SbR7d6ivRkvczD1rd9/zh+NzxEmiT8TTgUvl6vKZQkN5H
BH3M//olPqfpFbxvsDY5+bxbEVGk8YvWXMdAhs6xVzV0RBdybQ9vEGEGf7pH770d9TNi024cwWgU
4lyffTvNlTeUY795lAP7cUV/F9RPV0SLQV7F7PEmHhNG9OwHApq2l9QmScrm06EixF+YW1qAXOp/
MHwSdIhO4t5kF2GGbkg0Ff5VzwjLxl96Rr9//089I+yctAPhjv1h8vilZyQbqkarioaS9AfD7J89
I9PUScXmD01tEnn93DQywZsh/iJWkAgf7d8ClaEJ+2u/5KdLRxn+a9dIfMBNF5puIAjw+cXB0QdP
Nkq4JHFKSjezBf5hJljRvGhdeQwGxgahCOOJecF5Emr3rohs030dd/xd5YhzJiwCWl/74bInz41T
gFwE3Ab/j9F2fSjA+5H3uBoL1Rydc8RCznLGCqgwznLhJQwMBJfPYQ+xcSr8l0zB428e7Pn1GpyV
XeV0uEqoKypXCT/AKjWPo/CWF93MogZgptvfpxrBAtb30S77fqexrILJ7aS13p7gXYXAibB82Na5
BD2FzZ/ud40UdVePL9aqTZ3sMhqctWXYz52LKt0BprBkcdLn1JBUVEuyjXmqlo8KdVm4CJL+gIrw
VTYLHuAFiYtb6o9jX3zVpFwvQceG0ncE4fl+Ggf/GS/C8iCkLl7HmbxL6uWwo8e0CRbtqrqakBx2
tbUT6mMGiGom+4kDddHrN9Uh/uo/DDp3zYxT00b3Jw3aBz7LWXVgzGJjKUGSRz2wYlfvP5pTx3/9
3JYp+2/tPM9gVq6Nx5pa8RyHZ0Gd/iUh+Y/WzIAMMnXuPQ2pAQnE//q+F3Wat7/3in/7/p/vexlZ
tSEbgG0tmTv4H2axCaTETfz3VvHUEf7nfa9pMvejaEriFDHzk2YGkBKcLDxmBqHLyGz/rXRQ8mr+
et//9NQxm/9636OXSduweHQ7tUNMPUsteijc0XTSkEQQGT6jVqJ9Q0tmFDz5MMzLL6Co8oNQiJl0
wnikzGRb8YZvEWnkNyzWd9N0MvcYn2GIm4tk3l6xnEG2Z/ZFPxTCvWMJyw18nXZNB1L9Fi7JUdil
wUx+ZUq3A2AjLQDzOBz13NyLXaZgoSt5IO1ZS0I8x3OFhki1/0i2UM5m3YbW7LfhjXQ4wYIrTjT1
whb16NaPfZ55kvcwHcW7G0eFxiEsCgbggnqjrxIfidEygg3AJEa/8TEimiqbiEBL4lFYkWSOIdoF
6GzlPi/wBBfy8vEN8tDa0SrVP/odixCH8wXIKLCMLzpH21aaBWe6ox3zmpPyBbvIy78wQpmo/TFV
B5v6eazFjXkgghXjQfJJbARdVvSg/YlCMBW3AgKV9qg9Ci9m9amNlRlsBeJTItICadYIS/pDwzcw
nlLcS6lXf47rZj6uXhAD0j7l7Rpc6Gmlo6ye9EQFODkE4XxmfsiJU3cTH37tCAcrhAap2Y+iWdQz
kZLvThWWbJOzrDqEQecrZCS4BeJbh/0nXolEhNjPN+kxDwGtdTYdtdwHlj0b4W5AGyYOxCWmTDPs
pnuzDLsV3/PBt55eGe1KzvI0XxuioJvXAuUop+IBHD5GDOYHyoGz/779ND6fcwwc3VtnLJ6jb9Dg
NVIPceWTiEmcwEN/UknkCE4lVgwaBt+GuCClpyPREoWo4j6ZXIYLiV6NCcVIdnEKlNa6p+z9Gu0R
ldWKsIPZp/ZKoYRRXxzeAIiIU4QmTfR4pT7f8QiJ2PKTTU4kSUF7BYWUk+lrSjLjLJ6s1mEZ5uBM
Yg8YkvF7QH/zXUhbWbKcgmmATmXK6FVxtOiSP1/z1tEIXoSYRdeomlNQhqfokC5NGiKfwjRJ8Xh/
5QWu7PnoV6d2DzdeectLJzlHp/J0/2r3zCNAlButHdNcPhQH4Zhf9bV1jugTvprIQDbJHHr9KaRk
uBrHdHWHt3+fl29cP6ExgWyDBdDylcHbXi9yWseSL7bzCVavYkUgJsTRiMWtnOLpYoFaDt6D1m5i
z4+1827Ls/MJZcB0pN+GnrqaYjN299mZxNlZPzulNrRPO/6E98O8QaIJp95ei9lOYG906BXwQTTn
GzjviKtoA2FK2kC6WhiAmgQnOVVnKuIT9WPk8kawjy232y1hnu94VehEjgd8D9Ce5o1XucAWXG0+
/VcsjLk152Lp97i54Fv76oyuV7mvkIA2Mmgqmx5wCmMoByMYOSjh+VwjkwC5890GfvKGIKtb3Ssf
2rN1X+Gx5kcz5TeAKB4Ee0CwsekqT0HsN5q5daN7quXcW5/BVUF4EIsdCxiNItFG3OPd12QUOQFn
aIs4UWFP8uZeIg3vPxs9CD2FPZSzrqgg92Rb+1eHaL7q9830L9//y2aq6yRm47/WeZBfN1MTZw8x
mAz8ZJ197M/N1Pwbfy4Zoigp4NUBAv/zED0R4UG+sMta/5cS/O9MXtmf/7KZGshccXmrJLPphvrb
0DF5PtA/d9W467rdPXTanUJm0PmpuO0eFk8zqz+0FeDYBkUH0683XfbuOPbopZXTjzSnESHA0qtQ
kCMx6lGHL9L8Il3ZBc0ZmsUg4IyMUeeNjIenTi/7WSxwfuL5L31iqUqaOAx6+WpPAE5ouvROh1uz
icrFcJbZIN5exhKGxhKtDhx2cqR7NCF41xyoI8wKJdAmW5Z7TqGwL9iRSWvGFZH4JU1OMEyuwGQK
PRNTgPTbpbnANXOPUj06t37GFmQ383ALUxv37CZ5ncCBFAL0YMNV8UFPdQxXIBhEF3peHKID2XKm
F7HjYQkVfUtzH9v8R+xmx34NlKJ6aUevOCLw8iB678t97EfvIBjX04RzGuouuRF5TAh4rW1Ec/kz
jVYaqrsXIbMTf4wJTKSxOGyb43XYmp8FYj1iORu36lBn2Sg/mUH9wcM3LJ9fmrf+dI/nvY78dQLY
y/gh7HZf4Q2gx4qYjF6sCnq8xsX8MmzbHzBkmgMvGVDw/lgq+z8msNJLiRW82HTzgOO3hQ7Sobxo
Dm2/f/RuH3jPfp9yxmc0CWW3J5qYOIxbBNX0YN7Mz+B1XNDf3ebvjDM7i2wvmn3OI3c+EEyOaw0+
nsFcgaYgYU3yD2uLjYNxSTiR5Jk/YlibfB0BvkN8F25c+bNnhaObidfHOK+93MemukDM/xLPE8PF
5eEHjlZvlW3YvgT5WYgP4UITLkPuoW3sBwf7eXx30Ru3OJApS4i340QI0+eLKA8yanoalsg0L01C
9tqBARQ4AeTHmOmUlebX5VV+HCvFFccXwj7XD7RArjIPFybJBtamhhy4JNX4jykRScjLKa9AuHX7
LtuJBSkpbn9oabgvA0/n4y/NMud5YJH/uJew8S3coBuUnnzmqRcxzny084e+4O96YlMcbP0OYD0g
b2S+O/F8eNe2HYeQFdQ0eaH+YLilbE1GHu/5q/q0Cz7c9JtJ+JToz4MF673mgoUuXgyVX8PKPRES
HTHvZDC7jHaL6eePsMcNxOk0SaawdSZuJLsf+ivjTzc6JdyuWKDOgRO8t2/MjVW2xtGZ6mkSle8O
xG5aZQAvcbw+GZ8cje1AOYcgylcX0dVcS9sQ2+qr/jV+A5oWv0oa1nViYihcqGo8SxZjNWN/05gi
03gPcf5Ym+CUJ8t4oZ8G5QeInEyufCG70c0GSN3bsWHNo4Ostou8h1lWgdok8haGmeqPD/bJQF30
2lbpOyJO+AAXfiRhvuTI3vj9/g7M/v7jkW30jzRx8G/abawsIB+pKv+Q6qNuQeVII7u2awSSRlt/
6fXoSzyS1HdOi0jrk0JCun/U02e72NIW/CGaL2I281EHZnzLPocuDbrMotOp+/pb+xG5JLnYFVAb
+lbMneodiG0vKlb1eiBh+/GuJE7mpAcTCaM7cLJggNvMVSJ0mD9/KvY5Z2tmgLezGj4+yN0W0QKx
xtvjLW03ja+S7kZvjVY48VNn+p9y4XwPvC3s8+i2hDv6PqiVdnQzYG1PXe77mXBJv1vBZPNpNs6x
1XS2uo2vU2i3m71pfMSYTwWO8X6/5XN0/vR0SXwizrubURjMhhkL0zLClL5Iw0V7S5xTcnqezet0
dMBVw5cdujdzG920hfEyHLMV9YXb2JBIXWNv7Cdb3Ft0U96L68OX9hmJUrawFtY/jJc/9uH//tX/
j/BW/F1EU/8hNPoqyqGKw+j522//90uR8b//OX3PP77mf//6W77l7/+k8/n8/OU3fG7j53BobtVw
vNVN+vxT1TR95f/vX/69zn4Zytv/+m9lUT8/U7v4cfv9yKBB8oeVht8F2LH8r7VeUNX+Ur//5fv/
ceQgCVuiJahKqkin7acDh/I3HklRTVH+w/DCqeKfBw7CZDCCEmJDuNgf+rA/pV7m37ByAi5XRJnz
iAXV7c8X5Zd35J/v0M9OFB79N42TxulF43nLHLU4xPxau+vqQxTztAj3kvqVlcw3ujeRrthP57G/
P+jPD/LXMw29UADROi4ekM/WdBE/2Wq07BkVMYFrOytej9yoI9wTqV4X+ut9MFl9xv/i8Sba3K/C
rV8f77eGRCZZlRIAH9gpA/fWvL+/ADKaYZF4hOV/8VD/r9dPtzg1qgYeW03+DXwXW/IzI59L2Gn6
Loejm7SrR1n9Fw8ydWL/+ox++nSqv71NMoYVXe5CYZdI7y3ZW3nQveSZstdyBZFvu40R1N/1sGJR
VOjLtdDrz+CFbHUEbylhwmTpHlv6Bdlg5QFK0L46q3XB3K8mrAUAy+C26jNwxLa3COaTMZbLGiqT
sU96GnyMRvA35HHyUpvxSpOVpYBzRqckJQOoz6O1FRFjjllJxj4oBoTh6RcL10+AvFh8vJXqEem9
nQWXRiWHqPthoGKL70SHDaQe4vmRzIMUNTjtMelZ33Jz6euThGxBFV6fzCw7HXSaCsFfXYf3zIWc
hokJL3m0HqBLRHXtWVm7kzrZGwAF5+iQkkryVavFny9tkgJSRqAg0adQrzqIFjwopwjuLlcGRfOU
cZB8qBHTNOE7utdwBNZ6JX8/smLzZFOugKHp2gthyUQqAnvF2xqTkSf1dArQxWHuaWEvy7Dncine
YetC8oeptX0shke8VuBQ95HsBzRDSrPeS6O2GzlUyzkU4CTUMTZW3mMCS2wUKbFVxu1y3uOKYRtm
BK5flCT1xsdXK6Mfis8BYuYGyOkUfql0BiQLZs4q4blIF3p8moHY2pijkLKVdmB8hSVzKcHPiu8m
55DfRl+ZJCEYbzn7i56cBitoRTYQhYWUB4sq6T708bEvBRgfWj+zEFwqEs2DSCS+TJjLGgoMHijv
ulkn4GhR1xJD/ZSZWYqQWyYGCkVRwMcCakDMYDtDuy8yvg3o9BkCYOt0yi/IVx1WpE57MTAmpZaQ
oD5HRDlZl3Tmiy03apKbvoi3ycLjJLTIn++9nyO9z+hjBc/5FJY2pHdbxyA1wjBt8tDWMU4l5f2l
yl6Ve+5lYuSK2KvuKS1reSNXpt9hvsoxYUXyi8G7Nky+JSxaGqV28kDjgnUrao4xHqAHzf9CRheJ
wYsDDpHQdL87BrsVvhDGXihtqNI419JKisZFgl1MQQ3ScYaoBZ4TdrLqDjKPm+SJzUzEbhZgO3t2
DTYJySuwo4nY0iJTxFYU+fHkV7tjXAswsFkY2ZK4/jS4b1CeYXLLMbt1lbmOpGIuxugxcWmXmOIS
zHEPPi8Wb2FIJjwO9YUGZQJ2JIkbk6HEelHb4QNnoVMhyG8EfS91BpJKhrfUVUk278rPqkL3gaEj
kgz3/rj1yDdFjCwd1g9ZETBIKE6tFP6DfJWqBT2P+U+u766JHCMX/QprIAkUi4zIXTg8KSd3UkA+
DIyEiGdhO5S+gp/SqEmqogYY8B6OkwlRxY2oTbbEEn/iE59ih18xgUMsfo54GAu8jGpPdYi3sUA2
+5QPNY7HXDl0SADufeBI+CEfZChr6bUv5FmGW3IYqjcR96SEi7JIqqUWaLdKaL93BpKXATn7HVl7
Z5IJi8zdQu5eV1BQ4nbRRC+dAXND+rw/FLtCIt+HxZJLnOlI50NDXt+R0qeohaxJWo/EnvSY7xLJ
fZagQ0SCHyDFxzNBMoq2exQc1zhojkj2O46ALRJ+BSm/OGn6G8T9AyL/FLF/+FDmgWYxz9Zfa8wA
HaaAAnNANrkEauwCJGx+VZN/IMVIoGMoCLtLOvBI2AzkWJw/sB1oYraUsCG02eGJ0AhrgtR91Eaw
FzAsPLNbaWjegI0hLfR5QgtAr/qlgc1BeGrfaV2xcj8+yPcG4JtIxw5jhPDEITEgAEdMN7ESamdI
SNKsT0EU2tE01MJiMZhfWF/tAuNFhQGDtBA8nfth0Hwjoywv823cg4wOerSELLx+i5WjJkxplozt
RpXTYx02u8wsFpjg5ve48ToJ6nUFeSDDkpGqykLLoDtCo7FwkSgIrnFEUOmG9hOhNauyq8Vo9HCf
PEPdHnCjZD2kKFZloDoaauehOhhmyYSeaRZelg6JVmB9puMZ73Hthi2CVnkyv5iS4qW4YWJcMWE4
/Mgl4bMWjhJUb6s662NqC019LmgXytache4cxSupe3q8AGNFeGRuchskz7nclvMEIUBLG6Dsdk8q
wQfWpAerqDYAguwDP8+Wvf4+0aD7Q52sE3gK1Q1SglMLK13Y56RZJiRUyijk7wHOsT5YNNC48xjb
JS/CqC6VGKCufjD7jtWJgV9xiZ9b7T7wVLpVi4TQ2j7NcSG0b1GD2Y7CUlaQ2lKbBgCJ8qsEAgnM
Ut4b5KXqtsICK5i4PS3S05/GxoJ1PsbbvL1Cp3hG9bIvhxlKKCryTUsNliaxI008TqrIMvwxDJ3d
JAHhfLR/Ke5jeFWA1zT9rNWmnREqq5LVANe09NPihSTisXuTUn792YAPECm+054OAbmtTe0qqKhy
ukhNIK+6jloledWUdRiqPqTOg1xYRIU+7DJZK4wgCYstBoKkOWtUh0pFTosYNG72bX0hatZJaSxE
TwMMbOJTKz7MH6E00L5F1c6IQRy/a+lWTqnb7ORVsUqkL/15Cwwy88TDyEGxRdwcUSVrNG4ADuHn
W/ePwdG4EQky3pnGpqRsb6knFcuyBfGS0ZDrla80tzbPkP7DvfAzAf1kvIW5NUtj6/NRbHPcR1F8
yiD3zeR7thHK8BKQjKhjC/xPLrtwq6BM0CVsLRJzzJ8qi6nG+3vttv3MqN2wvkjUSL+PTX/7/n+U
XdLfNE0nSkbXaKea2s+dXokail1XxWFD9TVRCP4svIy/mRZ4ApOC7c8m8J+FlwGfYEJpo6QA0Aky
6d8pvKjm/nKm//Wpc30/V0VQkGMxbPNm94gkyTGM3pN0MqkRo0mJX2EE1Ov40t/Ryz3oypZ064Se
pmsLETM9NTTkdIFI3LJLZuPd8Iq7ZbjPahHkHC7b4pqqqJ7FiWJD2lo1EW4FXIT9ogkE20C2VkxY
/izfK7Vgx/lXID1cRTOPY7dJEmlepMXX0+JsrDfe2D1P8VNym0Ihq7pO3yTSmOy+Q7Mfy4Ff9eEu
VNskde6RUrlib3JeE/KptckBxK0UYhk7SHKzBIODmtBRxjLxTBNCd/sbVkAyyI2Soz5GiExn+tg2
ZwzzwOzzrQXRw9IXU5x3ZxbrIuAgr1mf4zBJDUuQNYH6AO2RZcM8bE9KmbmZxQEqwYRgihWiUtUd
9cJLNfYVyH4+Syu5jiP2DmqLVhBPRV7PRz13BgDSY7oK9a9Oe25EM/6UB+kHm/obkK9VlbLX6CUH
nkoYroGIsaTEIBhr15R53aNXQV+Nu9A8YtJc9GO20NkPsq9CcmLlzgtCYs/d6XXNzjj0YLZ0nmbn
StrpXqw0RaA7hsrxcYl4nZQIC2AnziJkgR1PspJNqIoMh1/uvCIxSs+ONpyU/2iCFzk+Wg2Yl7jC
OaWRJiqQeQDGU4V6WeWThNWgda9IKLL0p8M5cqvrZcPpGqqFwyfi2f7fKvU/tttjGmi0LA3QLj//
y2UH0RUrxK/Ljobs4pfv/8eyQ5zkBPW1LJ3oSNOikfQPtYZCgpWCGIPZjoGpkL/6c9mhqTNZzJBk
MFz6xdln0iMiHNiaEF7T3/1btK1pFfvLsvPrpf/WHHnUYan1RhjsHt0nCO4nmxot3eHNsj7l/KY8
DvU2+GZ4IlCPk/yRhBf9e2Twsn6+qxtTR5clLR4rc1tfo48emfKTYJVN5iWkENH9fKw0R9o9EWMO
83oZX4m0oDtrbiFWmo0HUoU0m0myGe3BbIivylokUOn+opf70OfYpnjNq7wEAexFwszc9AihcHKQ
P/P4FBny2gqpM8in7KD0IPOPsK/C4+NVnSPz6pbDwXo44afwALPgF6/5IgIqxDliZXiPT8sLma3P
85OA3vTaAf6dFYdyxzrUgkt6b5j/ls7DdCVSVkRMiw2ZwibR9egUnGoHLiJeFpvQjVWkH3MpXyTJ
lm49AzZBnDFsa7Bx9KtqlWwirwOOqEPgmEVk69EioSEwXTEeXvKKMC/bjyVz4PpY20yqNon1qr5r
x+E9XzE70DbIJ9aCG4I/tkMoVqCW7T69xLf22mDORb3evwII5rExOCCzKWtfUGz4ghNZ8smXKxTN
7BCz4CN8zXBI9mCp6L1QPBssgxyHsSHjBJFWJmT5J4ce4jvUTTtcGKkpL91B/2DxACU6TeT7BdLf
TbJSX7MjkL4FdIwJmH+V3hHLS3eH0A/j7kr9Cb9dK8+MbJF2P4g3JnaqgjW5uhuHCjlw4U5JQJOi
gKP8Cu5WOMxFPFQiPYS2eyUF6S5jn2kL/1kudW3/bD2z3Ug4DWvxUo1fabYhgm1ArUPunwZhocCT
GelOnWMUHYhxec+ps6LnSqN1KQWsfeU6uK8sAMqB0/FYWBPCdawTH9UtKo5e+aLJjzrdkxj3P30O
MGkbTNTjsK6SFzn0c6q4ZCtUJ+kKFczGRJIzt8EVRY8feQWraLl8YMXD1cB3md6Dkc8Q3FjigWQG
Hf37PTERyf1HZXlB+Vnz+KLTPKBc/uGnwj3Lt4pgEqmQKc0IgUdzoS4GrhkcNbJ7nvoUPNr5Pcrf
sfDDyA9xqQxzzcS4//64TR/ID0Lfn6AJ2OIiOlDJBuwA/AhOn+TMJeGtjD1d8kyKhc4vug1xPchg
GCHpHbPImaRtEl4/Lb1oit9qc5hZ082ABa1cctmP8rOIfAuREswFKgl9mm0xIrG8qXiWeLseNzFx
OfniFmv1eUeho/kkBUFJA43pPBJ8ke3JvEWXLHyDwUpQPQYz+LQDfS8sraS/PSYnpxgu4+6lxy3Z
zxOByCSbii4s2MtmApMahDsEdKvTczMBGPAhgjtb2EK90gpsNPdTvGxuzxNdmXEB4vmD3t/GAGh2
nSZrpDxHUPXpFslTx4pXctmwFfNhZG555UOHwZ8i04mZEqIrP0vwUGidnBg+5TueNJ690HS7/EjT
ABPl7c6XJwVkBjAia0XdyYRZvAEivFrn9BXvmThukcPk41yTvTTbkrd9F11R3ML7Tj/lByKQ1zy5
5KsSC1+GT4NQhaVUHVVpnXKes7J5ilnT9J/qAZ2NZawsgYOeE6O6GpCF8fzb55qiLWVwCpnkvsXM
0aubsF8GzUvSLckuUTjVYRvqv5sGastSF7dlezVEv4wObf2jZ2kmawmEAslvq2K/pQymzzNwfxsQ
rt30fmjKM12Cof7gIzfFuFalsM4izntp4QycVsJwkXUZ4AAUpcpJfQkXjTfsNLtcDn5ZE1EqQDad
mZMM1oXvFl8KBYGAnVywlDAWvWkIABIHX7jkg11179vwvSGOzALWRCrax7gZsKAgLMpmCLLUa7qc
+mi58whmDxzox2iLp2TN23JLbGaZa9IO3HRGvTdj+IX+Cm8Bn6Rls+wlRz9bjLfSTX6r5sqZNC1y
373Kg0O8AIXuISvyDwbWpQDdTXWOdznDuB5s054hnbrVjyl354oqj3vzkq2ENXPFZqUsnh7cXsLp
Wm88Wbl336TnlvngOXXvjJYl11jqHjgFFE93t6DnOuMFsEOHOL/3QzkvdiCl1uWxxE67zF26QJ62
gDOM5D+GJQsZw5+C+zaYar2S5ja2DwbI+9wf8YAepspYsfNXEl2rgbk5ZgPCnaexIRIyLjHddNcS
LjV7M11YK8cywXg12cmr8qByZPUUHMYL2nYzyS5fubdmlP9IjvhHGHQbdmJziy4LBqLtjeufy9uY
zXAeY12pNumcKaF/Xxv4n9EwnoBxg2gqv8YfvUJIhy3tozOv9uZ+6MhlO/dbhE8etfO8PMSesAjc
fq+cAhR+S1o7MI/xP2BUaG/kZeV2csVNZ0uLH99kYyEY8QIbX9e37KOLWuMhnp3L2RynxKxwihPh
uA4tU8uJ3PsyX5qYbg3Ef8am80abgf6Ma9+EREneOGzbpGO4CPjs9GA4zeCkGllCM2GNU8JO4UsT
SP+cCwtyuZYBi88uOJKVhbaa7yDsA7kYpFyyvrS9vpWPjHjwIoUNvXNXxtuUzjMH/NBWOHSX6NVU
3J7P4jbbh5d+Wj4c86js5WN3SAaMwuyv6lZ5DxoPDlLtN7gwog+hnz9blwoDeVgODouX8qtDGJ6/
dL2jrOXX+pNeQrdMLw1rO9f+FTXkM3vhdXxX9hyqrB+NttS35jG9NW/aO5gl7Ud4paPbvnOp0v5x
HYBqhTOSG97TW37WV3TunnPUleuos6N5vSI9cnqrOURdorW04KVZ1G+4XfjF+jHhF9i0t2U3U4+Y
lAhGwt2zoDO8DF973h2f8XFSOAfum91K2SH73/6ofX3LQ+pn4eEri3olkpx4TTfCQue9QcWPb1pB
Mu8KOLscbT/ujRe8I9d4B0Dct17u2Ero/r0JP/AHoUxPoK3PHqwyhJl89Mtx2TjETDmQroxFfr7P
NaeH585NuOj8mFq55NZZtxzDTsE1R1fCWEni7e9Qlrw1u34rLB8LCPgX9LlutHyMRx1VECuBhwPP
Cx/uoPiK6tTc7FxGGLjjCd8XBym4PDM9A6ND29rmobGy4yNnh+lssG9XllXxKs+0z9F92pOYoL5i
vrJlL7m0aOzbG9DPK/fQKlsFU8ZavkF6WmHcURbROtxODb4ZFDz93O9ZAHDosNQv2i/xQ3lJTCQL
dnVrQNbK3PGQFt4UzF1HeoHNtdzgOQMMn38Mb52fX4QXImDP0sJkU94Pfr6MsBqBP58nW+OE5HJH
k9IOTwG82zXHrTnJDHPZU1x5heV31R0mI2/mPY94C2gi2CbgfUd6TxANoIOMT9jVgJRuZNyBO7qT
2aseLzqMnJDe2U59hF/Y3TmsvvGWnTvPcgPnK97zwve4je6b4mqtoXo/p1BXcnAQjSm4+uQNTjzK
122yK7zqWB5ZBVizRTQSMNQPjfvkJZKP+LDUK0Gv4XMWvsnb8hJshgOiacFDlLlUV/kG49P0lZt4
R/NVWDDdSeesjStj133T8W2WpgsZ/lIvCNxzyznmzMwzv9zGGZzEIy83ZCWNX83zA1vhWxUujffH
W78HEBCssG/5yfcd+4rEZjav5tjpZqMtDKwxGu9JdGvvr5OilNUWC+R9HrjSnvQ9RDgUASh/yfCE
HDHHe72HZPLsl+wyG/k5E9/Ss7JnWeIGr1fpBgPlsmUH4DP2RbTHKOH9SnbqZNMIVvREz3d11jGa
VGdq/6r6JrZwdsNFvQ5S2/ySnYxXA50s4yhzpq6iZbwzyjP7Fw/KanphnYl4fbg19Ks5rtuP7kWy
lbl6ojE7NG7uN47i0rpYNZwTu1lDuEjNxS/AI2pO48urfl6vpaV5ki8pZuSjzCLf4r0+sXnt68JJ
uSMVbDYo14P/w915LTmOXVn0i6CAN68kQJBg0ifTvSDSFbz3+PpZKE2PqmsUUvRrqzu6VMmkg7nm
nL3XXmPcnE8ipCxS0lmcrrSvYrbzQ+0WGxGrIFq51ejQ82KKECCbnctP/2Cc8sfkGO5Cko1Bfq1B
NW7iY/OobzNCjhHc8NWCk3mVXq2v1IVn/zaqq/hNOOtX6TyRmSo6qtPQKVmx/vLMQwpjhEgjNDNo
AdnXfBZEBe+Gj9Q17HpDMjlyaqYkwf4h72sv+kq3+pZbykKXqzwSLkbj/ImM5D3n9qDup5v8oHnM
AdLDxEbpqdgxJzs1vrsFH7HV6YnwlWQbX/HFeMVVh+7pAGV613kMxYzDO//OlUgg2HDh4xrYFfQD
ARawWW7iW+GvwztFoDjhKDEO/zQ8SulH+d1rNkNY+zachsfsPNjjU7Up3W6P4WGQkIqtodObV4Yq
YxedWAYQ+2R+6CJopzXxFw8D7h4auHiZD6MDosImEi/10q20Fm0aemsWNutoU9zEfbUXr+wLbh1N
5lu2b/ZIhn5k2mlxt5ae9S1uU1e9MhhaxmIwTE74glf+Ql9YFoIlfEAWdkq5Vi6VZFtvlO52lsfO
aM9gty6c5dhPz0XtclnaujN4OdQOE1L+tFJOQDJxcTPIbmWv3w1Oh3JJOccc3Bw9Ex2WF9EFKLIR
9y0nnvn32XeYSzlByyw27Kklpodqm35nH9zBzZ6FwCl9I/+GguRtLJgT1H1zkmX0s0TevHYw6k+A
XDPWPaO7gPQHpzpVGsSQr/KozsdsVzowFHPVbS3buEsX/yZ5yWPyZW5yj6UO99iz9Sjjit82WF5x
DMvXH6wD15LzIzzQH7HO1WlEjMr6L/tonvO7eSyWSOSEmN+OvPBqT1ZieUm3EztoaEvX8Ymq39q4
P+crrqGt+BCdJ2XdPqGMeCDn4R6ZhHa2wt+8fEdhHwYWIVm6oVM6/w/6cGCo1Pd+L9/99vxfyney
jqjKNEEA03DAx/VL+Y6/i0iyfqKLl3f9o3xn/YN4C00STV0l8QY50K/6cFTslPCWiuBfNluhyPo3
5btfPrrxmxKoiqLcCOVaOInmcMaWtaFJt+5JcyuQf6dyfc0Dg4KUv0kDPM/U8RS6/1OtbOYMU2+g
iNQgkLbG1IIYsaN6XzdIo+IfJjIRU8X6ODWuEXTbqSWAibTYUmHcDpKNie0DoqRTwO2mXLlONeNq
kFrcEmi0TvUI/eS0w7qK9RLztWTsp4AuIeiorqfDSdmo00lG78FnRC/k4JC2lxG229EspaI2k24c
3FQNuA7riBGUU8EW3ExCQp4hh8ywLxZJQol9THwYNBQAgnYexKd+ZP+Vf/tC5NaYitSJWStiGi5M
9qnhOpZnu/WXYKmZKLva7SdhXUQsenKyLiH2Uwl1Io2BkS04y786gp5irfWCQmXu7+cQZYaa7SZ8
Gnl89g3QuYP20Q+IN8LBnbJ4N/rytxTJtx4WkHL3LRLf02OmPHbzeM78zCGTBsVsv9IK/J7mR14l
YBKbkgIWWWlqarr1oAPLFZ1Kxik0PS2JG2rbrFNGFZ0YkbKGxjBeq4F1VnsKk2chv021SeMb7W1M
t5sih95gDypFxyo+td500NuuMgqxc/9Ng4nlwaXu6YtMl7b+ECHjyG3uymGzHeLXUBbtESNRor0b
8WGSJdo9yXbCdZ+JOkxi2ZNRBGq0MVvZCIhv58RWZI0ZBGX5I4GJNazpiUSg/jzjFOqskcd1J7Ag
ucq7ZqJwOjJTS1BjSJqZKDyBOpjF5yHRHK3kVFjVpjW7taqcq8ikxEeKK+h5hAuuQsVUYfs0qHuC
2jQmvsYs7dzCqp+B2KezrpV485EizV9SBHeARmrMWa/irx5FxZA8z8q0K1qu31F+683bTEFByYgF
UwvA1z8yI9yqYnIdZbhFfbYWWZ/V4ocPjsQ33uPm1pBolkDDMBI8iVwMEgWZpiXGAdhc9yilt1Sk
LGYcBWBjYfNYsrmLWJMhHrJ7E4hy7AmkqtWQRxRS1jqc81O4V/ExGbKXo+GWSWRTkcbHcr0xSWoT
83CTUqNNZYPL9WtuEcjVRDgSE9Uqr6MwfkyItQyVqAEW5/OBXvxqgp860mcTNCqavBRl4aZ7rbo3
gyy5MZq5WsJjhNayJ2tOpAaVJddBTR7SInTN8DGm+FaTT0fTaJuzrUuWsKHFwZj2D9xu2xJ1lk5g
VwvvgBCqU98SBcGdmVx7DAwBaEDh3phsd4GVDeTlGcpjRHqeRIoe7EgkXNK7RrqeQcqewUnsUvK1
WYJm/iUvWb2SyadILJs7ixt10A7adO7Ad5hk+NFPt8fwNBnJKSThr7f2lt85BpgoC9PHJA5fURAc
cqk+6OAUCJr7rqLwbgzJuQjUJ+C1NnTgu8nNZLJ/U5E6ZJK/UYRLDhd5zAJYnRmONRB741YThVXX
GictGtZ6e5FkiOQjlnRgyyXQ5Q748gCEuQLGHAFlNkrJIyBoR42X3YwKtjnApNgKqATU8tLnOWhp
wODzh0xBNM8+oilz/77dfV1akmVkBZ4limnSq//jPL1or/88T/+b5/8xT0v4rixlkUgvk7T0q6ya
hySommiALezYfwJoKsRkLh5qFLv/fOK/5mkeYtK3+J/yUwHwl0zRrAl+m6f//NFp9/25ux/mZaVr
eZ8cSyBipD060NeWmRLbENAnylL6tyHR6VjPiDeJeM83Pd0sGm0VtiTRCaZ76t8hukuCN+PBtALI
9FTdeuEQyS5E7BZtK6KolaisypWqrcfCll9RUBrdhlJ5+UG/ydzpr0voI4QvmmmYrliLYkqEu0Lf
gAmGkHh1J+meuJAaHLBqNDP4HR4y+x09EerNPJodzNfkO7nXzKVsulYZCMwtvivj0m+Fa0k5yCav
in8jHeph8k2vu3/WSoeuQnboPktpbb4y9c/dGS3lXW9PIKSQji7PyzeoOe1sYZwd+2fhaJQOpLXO
xtMEgHlDd2QhoVFzXl2LQ3yq7hT+09JOUS8cpOf4tvwTeBJ4RizJ+4woR1siiJJSEaR1axMthX1o
CBXwM57Gb5fLD2ITkw3tC7YCYN1o+VX38BSfeGQGasW+6xZhxuHlFRoxEPdvS3Pq+Z+PcYzeGoww
wDqX6B9qJlA0ayy0xZ1fDZKnwh0B9vo8X3mmPTO0gMIg6Bd7eogbNmCywjz1rQ7P01kITup4VGJW
TtDPd8YdzvNEik6FFw7T7MoqHPEsSqvhjD2LNDxSwakCu6HvtJ7k8k+5Zt2UD8gziVhwSHQrAjen
3fgold8DJGyUuOCbAnIpK5em5U8Y0qo60+Q6Rl+SuEvOLcnTXCfHyLcbWouzxibagWj1aLnIBrs+
dbq52uf6Pn1asDQatXbh2rGlopbL7lsZmDzhGVXPsrGKqZCyX3YS6DxUv2P3AhOGuDmttauPPPAo
1t4RbplXfkx9qICYfVO8L6oqafGgRZ/FO6zX7ke8mGp4DZGdN1PbV3wYaDbBXorXKFmo1fOBm3zX
FrzvPCy/Uz1jkeFJzZaXrz6Ms/BlXrWzeY1danVULBETvi4vtHzWI5+UfStfmBc00EqueAXllXCZ
Oy+/fAd/shVapJTnsP0wQ/ZOs1+0hl9UnuQFFBVSwKJp2g9UaooP4ZFWaLEcgCWlgrejshOvLxY5
gssbZc1a5Ul0vbgjYoeH+CFvSXTglsfCOzUFu7zzE+N84WvzOwaVclYnOdVDtXSid5A7xsXYVR9t
fCQ/vGr2mBafIBDxwrwj/xUT3u9ZJGkNxBv96xiA81l9qVPcD699sLilNyH786LG0TT+GLH+v+fK
jYMpkaeByjN/jCjtNictf8+ZqF/08VP3Rpvf4Q14J7T+lJArd5qpb4wPxq6jDVnYf++JTVVkdUHx
aAA0/svEZohsI3/dgC6zw2/P/3Viw4O8CNZ+6kD+2H0usxo/1HXZXAg/v+4+lX8su1XcNQa70H/O
hX9o1nhI5YXQoujyEhpt/SXNGgL5fzOt/euDY6P+87TW6/KUt6MfH+fbeCqTzXhigZx/EszWLzFP
q7S/oe5G+UHl6JFt4k+pN3hfAu1dLbInF2MzBBAKttJNqUE0UALDM2I1Lmkiwj5/yV9Ke2wPdLYu
GugbxG234VI4WRDuSGdI5O38FUU7/3u6ajhhNYr7G5mUdzv7xMhCqFU2bkZX34akHCvOfKCV9Tmc
ELxTdGeTeZpv3Vp8e6pA54FguPGSIYEX03o8oRdDL+Xy4vKhXJoJFGmEC7FW1tb/rvt9MJ74u0EY
MzqS5YMlE0t0OulP3fLnMDrNtCNurqeUnjptvsmTDYqU7QAyHixzBeUH8onNTtD6aruV3Xh8t5N8
CB/Et3rDj+ETYdRDivATZYQ0XjaIslzzCLI/ji5vzXE0qZ9Z24ZItocjhsKVoD9hYbCzPciTV45l
YHMuxKP8FmW7eScnq0De9sWhWbuu+ynuEPfv/A39VLhEJWZXIn9dViB1Y9OAbkmnqFX8DRmJDSly
nnUuU6Vc7eGBUg8HWRxu5J5W5pqzS5Aa63YwBxtyuI0VG7Cczs6rYiNQk5lWXtLP+GV6KzfjLdmP
Z840x4xm0XyZFScdSPLCjLQV3c64pQCQCdFd82kxR186rBW4yXErQwvZTtTYkQNlsH034ED07bDe
I9kb2YEf/chbLNaCSZua/j+QFyDWlom4wOUjIWLwQm2t3uedekAi+IOTLNLMe+N0VU7Oli8e2ZBF
5M4+ZfELl2r+yaFmcyPiCL+x2DrzTcIKA/16/IrkLV+KcNaFDK0ET8a2k3c6R2L5BMs/4gHtd0WP
juQShwQfntuWJLbgEOclmcK1FdvZ4Uqdk65TApINrLYh2ipuBU5ntcEAsU+YDVjRKavxa3o7YSDH
YDXRXerOHVNT9yqzlbb8fYB+cQv/2YFTZdcfgoM4Y9sic+/XKWajbH6Rh/UQH1GXaMxza+FbfxDB
/G+s5FvG7xzCsMCaozgsKlLLVhS3K6khAziWUGuecWpkLwGg0y+pQoqz5hE2eajBCPErwrO4w2Zd
e0SE6gbbwvv0RXwtLwl1UilZkoZvSBuyhAUYdPetpF0goKhQZ6gmSNkWYwYsW3DimM6FlbhTDktB
qrErukA7rs69uWdBRFafck2wFbABXbVOc+AzpRSE+ARhk+1pnGVcbqLXqhwM8rLBSS63P6xM+usQ
K9EeAG55qz183fHqKt+s9+ZVBbe64n0Ldv3+dpZOBVhsdV+iuKIsANj9FuCbFp50lF30Ylgmo609
CPWR7yPTlJ8qG40WxYXXZim6y7rjFgRT7ueDNl9abUUGebVpumU80u5qSBTezjfx6P8cK6wzIwdy
HUZJ/hUoy9Oe2nMtMlYyGEEAyjOUtBtNXhvU4EjZW4asZUx9CTCfbKh50L9YBrH6PfvMPpsNn55u
my3RiYJ9jF6UTBztzvtzdBgNW+5xGiX8h790J2F2ay+zp13SuP4NVDMlA+usP8xH6gicAn5pccO3
0yHWVjL5F2sGtCi+yYeaBmLsYTpeeeKqeiXSOuHTd888I4x2LUS026TvFOo9nnzgG7SWx6zQ7L8Q
fr1Y2+B5com8AmKpH+L6gVO0nGpu7/ohoKEDoVW3UfpgCgofFBKy6f81m75eu/waHgsuguaV04F4
SdRItD1G3+aZ+F/nJ7a5OmgPIA9Aln1JjxjFqg03WfljlXW7VqQ24BTG+0AbUrvXHtNATwmmEK7T
8t2/sm2RbNJ98zl9kQU1nK13/TQfVegTYB5ne4dKmLR3oOsvHFMmqW/14eehSV6mW3+hbQAivb/Q
ZKEfVqKa6PvlW3DyW1T9dv9EqiLvD+ETljej9jt5BxznWd1zk3E/kWRq2WeAEQxSFepfRuCMjIUW
uO5affpg/OCzc4twKAzV43aY/BeESQsPu3H1B0beecf4wZ/JZPtPjCMDhQougYeSMZmb1a28U/qZ
7PV1+TruQHHQvX4vXxlmOVTv3SUzboxQWvcshcdZ/RiuckpW3Ga4Lkx97WEGVLMjgVyK7MrjYINj
CHrEkEKLAXLfucOh8kA9n1UnJOoAvxk6TUSE7Sv4z4FbVWBwoGdosV5nSf0Qtq6e4hL1fBreNt+5
rbaM3T4+/3VDwwhd552mU4Qp0xm5nmflMNTw6ilzNt+MMk1lc9AYZhjGiLAm6pF/a5TvkdvqtuYw
VKk25TBG7UfpMX5Z/hyu3WWz/DEd61fVKfn/0qPsDO5w1ZFhSo/qfbiOX801yZ/Mhp04utUjqnWG
qUWt1x4YfgLpYRn2uADXKjgJyj3zcT4OZ06LvxkvXGXEnYfQTfZcr2bkUL3jUbywXDKaA5PAkY7+
Rni3chsPXeAqufdpNCu1IyHHmbCgTHbDiclXn9eUpcWQXVIk/LXH3lDZZOj6pJUyFXSNxxH/I0qY
+a7uZfter7ibE7te55fUYQ8CYAkC1tr7gXhFsG+QLmigF4zptKe5Ahn2uOF00mArAKXCEzhvUo1O
eJWASDFUQfwjU26bMrZWOx7qGPOng7+vDJebv9pw5Vvf9OS5wkfqs/Shh9P4VrEkAlSzjBcwygS7
Np9Lr0PXpa08XgTtOllna+1eAvlyCO3ZsKMCwpG81B5DWuM1LHroKrMehF/T2wyC821yZRL+CI5K
Hf6uX/xvhsf8gJiJse57JGHaOIvlFiaxPz8Y5UbVdlm50ytK4OvYKd8qytoKY+c2yy9htOWvjWCL
lZf4F+ykE4XvcZe/ZTp62VV2qg/ys7X9+25lNEMzsK8vpTRFlP67FN6kt/XrVubfPP+PrQyJnpj+
IZICHhXxzvDMP3YzPETstAjaSfsn++DXXhqoJTpmIAp/boLYYvyxmyEHlI0R7Cawhnxetl1/AX1g
Grz/75yAP33136TwuVlrsV+k/imK5BDTskoxfjJLNDgfOWxyi3C1UicFqjS8Toif5lGB6YtGh5Qu
TwyENfW4qmcdWvTAXki6m/2NKhGmiLzV0Fovn61NIxeHFAGvXCdnwxg8MUkO1mK58SWWnjVyU7WK
vVAtX6W5sgjvC370zUi1Du54LJDynrIAD+xMUO2MgJXpJUTpVGXpIwlZXpdg2oNC11fiZVpoci2e
7hCiG75IlVs+x1petndx+pBQzHRCdw20944SeooyMLbkTadfMMpV2FU9y5pWAnn0EiHCEwrnUii9
fOiPMfp+PW5ovIm7KBi8LuztVEZcCntRO3cIWIuIbPkQEaLfnjV1OpKJdK46Fr8sQUchu9Sd6kSM
7lWrkjUvmopbLwaeackirhP6SAXaR2WyEodGCGQdv6awqeBbZ7Q3wzQ8dWlirAIjITLR1KYb4ZSR
ioq1EZJjVAWhzcb40qQGzULfpV98mERUJuYQnYao/GwIKdVNZBdqi2nf7LXB0QzjU5NB6MuDk0uP
OuP+NARuROUnEtFGTsa1FyTHV+VdrzVO3XYMkCzKtMoRptEeOT9Zk+4MtIBCt7cqgazQkkkKyvNE
X66AZFj+6A2PTh167eyqF8ptJnRBy4+p2l1HbXAjpkSzUl8Mn2m/BCIeCFtNQyZb6quIbY8Zo4Ic
h61aJIcqkTdGIRAKm3BWJJaJZvE0yspm7I1VKHboL0yacRXZxSNwOkqtqcnqHs1Oi60Al3waqB84
zJ0ZsIESIzIeg53ck1Lm051tjEujEGPoZ7YgPESifhq5Vhgo2JBT8+nrk06Faa4JSGdlIb3OWH5j
JVqbjcaK7COTzk0Cf7aXNsQ1skPieIks2FODbqt5E5LamRFayCRqyHFuRwiOu7A7l+mXJnwDlyBK
mrWydjT98C4YCihgeSNmj2pau5MMXSxlk7BohESNdRNiJP2oCJ85a4oBfSXDBpnNxktcEKbkF+SZ
9sOulx9D+TRm2qeRJ/cUZKWuyM+9STRCTjVVrccXPU9cM0FppY3wH9lENeobLAJH7OcBDfQ+i3rs
DBq4reQ4qR8SdfuIYi4SEC1Cxj7JCF+B/Kkm9nHMF7H1OJjCvllQZE0FN23whrzx+olFcp564ZCu
Y/pzaVue0+Y7GZ4jKn++Qa9ruKkQfVuJkIMC2gagFruNGH+M3BGS9qBH/cowfWTjheNHdAJHa29M
/U6C6Riy2QzThcmkbzShd8uULI8ByWGbgjUmGGYQ4YIOhwiokwymMRZBAIHtzhHhNzTZ2/RH2UdH
vaIYKn3XiPxNglqtSHmHwqEfIqgAtWlh9oY0hsq3gIVfY2kRBeQ1MjqhglldRUJNJJLBUDYIT1mk
OWFXsFi0SPBIZpcbNhHpNkzV2o+MrSV8yIQ+hq0dIgBrEGPlKruTiHD7EPPdCMIkTcNdXnzlhmn7
euv0PlP/dyImpw5kdKGsYcIXw3sQn2QLPXjB2qkn9HFSN4JG2GVvmq/qNJ31EoG0HlkvlWJsTTh3
6jI6DeF25uZv5nLVQqRUFMRKpUFzRnZ7gqNMwisAJzgBTqVA+aBlrIvBMUgfEkV+0AfwJqF8Fip/
K1GlzRVYqCy2R1rUhdRfqmZwshH9fE5BgO8x58wKisyJEjaJpADuQLuptZdhCs5Tdi1wk1R6fzGD
2Iuz3rHgQ/XySGeo31hWQ+BIsZaFOADM8hmbeDa5Ro1Z2SkBI6pIOBMHeYxlHOrVxYrjbY+1AAnA
TmwSOzHRccDey/vCqydY24F0oIl2Fqi+iYwT2sSdSlgMLhwdjm2kg9bM41s1mPTiDQKEa+JSo4cR
t0veeVlx9S1wK5FC2GxOBrGYCqdZij2ZaHbRioxDDVkuKMP9VNTrYhIPMzcFvTcMCqIzJxjLoULU
mN5jI7V7GfZ2iIKQzxGifFhsLgIX0IDkIUHU57OkUxRz7WsnnVJ7IzxOSfUUk+iu0v3nnT5GPDyp
igd96FFs+Rpl8GadV0gLrP3Soh1QlYase+kK7oSm3AxRu2+t4gfUdvR04iUZ/IvACVGTU2UYqBp1
x69Npx7fM6te6eVhwh+vlazrW9Q0yqcOeTdYpCH9tetaT0SVIqgY0SqK48JRBB02LHTD5tGIUaYR
UhOVNzKm9OgkNnQEIloxeKKo1gXCe2tQkLSGjRY9Nya7KiFgcCHeRWW1IFMO0i8jGskB0oiYunOb
HqVeOI5W44XNyRDUNUGrXYzWjD2YsPREVH0XtNUrWibXCIWNmETEnNIuGoxNE/rrWhzWOPu3vVCd
5iWKgenAnjQqYdpwyiX/QanHU6BIED5SZsieoEu089R4gpnfJcFNCIaDSmMqyxDwDnT5pDednOoq
Y58XRY+pjngbSqOFTkXg1u/Skg56p64xZXsZ+VwC3Uiu4p2AvkBlH53AN7Nq1KUWpEZdsw3t0xqR
BKrcN2211+uam0DfGy2sM0TBcQd3PYNnl43BQ5gZhiMQcxKkFcMXmRSqgkGGTbb0xR9OEtJtwTJN
NDMSF43wsflJm5GwN1b8UBLgSVOMdDBCSHwyhSrho1E1T+DkGhExSmb6ZKV8cWqYk9auRmRO5WDa
VTG+59N0mhpwIj8UQ1wbvowTJfWUzPI6ekcJpjdoSFvcxTMhcrBvEL0nkBkFpCMD2hLdUMpVOamr
ehDXwZQ7OenHRvFYoEoprQqVu0LEzNOAZqUkskNFP92nTzn0CbV8GTA/mchdZoMkIG4AaVBt0bpS
sIpZCshIZGazc+sod30T1p1hHRTl3CCoMVt1HZNb3CO0QZFAG3qbIREWqR2O0rVBlCNKme23O8GE
OYFkB6s3/jV5jXf7rCDpKdkoSsSwt2FyJp2XkYFN/KIBghRy5JJe5bridYrhzIiFypTNsoRSESeM
9i7hGpewSI/xa9a2Wxlmjcl3LvWPdLrk9MHl5qZUhNxNNJPRKglL7xHh6FBLjoaUaRRREcWMU1m2
1RkLY/HWjs9hSw0/PA/jVdKCV22RRi0s1KzF4LUYqZ5qBFRiLDlKDy4EYZWK0K2tWnb0i+ZKTxm3
qwILIGEheuaKGQTqKrkVurhSgWI3lbxSgK740XMBAziRqzM2+modUrNoKvbdy/RnGKJrMNCP1TUV
Pq0JOw39xdxkjg5IvZpeLGz6cnUpdDx0xbdEr2+ghW4VDB3EZ6Kji0rxOs3fPWCZaSD4CvMcecAF
lct+TN1m/s4n3a6Q4ITKJe7pRuj5piDGVwCgKALJHCNiZtX72AOwQnZbR9FpbgM3y34kxsUf1fUk
07muT5ImocQiOIvUaHnAeQiacprN57w3Pkhv34NbXEta7pZl6hHJzbH3tz52nJ7k3kbRGUYbNNnG
OU7GbZpr18yYvB5WzthNjm+kFwsoRkvUcw+IirnkOVDUbVZhIovT75BL2QfB/TfeUJsi6aymKLJc
47/Kf0sCkH8TvfCk35//fxtqmWhYib26qckiAAu2xv+3oZb/oZgaGDhLxpguWr+wBI1/cM5MCMW6
+k/+4B/baQMuIXkCBqOQolim+pckLxQMft9O//bBf5O8zE3StkYTdyex8hllwsGRBOVH0lMOHP1Q
oYdHHPQoW+RaUrI22+RRzZRbnoN9r4xDk1TbqJleqxgzactaHtbQZjZrtKqspYX4s8y1fccEVE+Q
uRG3DrHg5jPSbdzE8Wg58Ty5U9Jv4+EsatouKnoGCfw15ZMOwAKRRDe3hwVYE+jjvi/p9teQWCJc
aAosHdJsshS/M/wluW8oTAs7UzFuQgeDo4nOYmjwpuVtIjDcDLSNEYoPci99zgx8U1Y+jCxUBLX8
MNqCYdTQ3XQovRm520jLPETyMCj6ZrB0pLrFeqAQ3aHRHKj+TXN4UNSvbrqbGatCKlqj/GnhhW2T
7GIBZVbZnzPfEzUV3bQ23IHjcMoeK/kiktOnFWd45WsvOSh/LRN2iZpA2LglhrEvIwyJ+k7CG2xG
H5UwXSrjKQlIc5RKz1Dn1Uytow/afbGspAsgYiWeE6q+0qIZLLKXaPxIc+VaU5IWh9QNkmS/LLuM
2vTynAVVE6xLAy5rTxZW9dRx5yeV6AnDV0qqeydXrqXGH3pSnw1SVoZSWcvBw9BViHolNxUjQF3W
OmINWBQIOUsaITNLIdP0hgTAahtv8AXnaI4EasllYdwtIlV9H+2kCWy+bp7jMXN6OWjtoNHYEDOm
iRT2pPJJMeZHzchuMvygVakVx77z36cETlXeOCpyRlSXSCQ6AlPo3cIFwNG6yurkS1bgBFfxNo3e
fL8hPJ6QNB8aSq+wXo8JLWfHr7N/IG5RJ7SWsmLNWs2qx4M2kgYnvXRgvXJxZg1lsdreMCUL1avf
byLjJTM4h8yaFhDqeNrks8peY9oN2o8a2lNJnrtA2SbQm50sswITBbqgpZxt5oYjT+5i33/NMWm5
TXNMWuupr8svpZJ2VoNSK6hfCmJU+RAsNHFlqePeaNi7BmDIkpZICxbYMkmGstqyaSB+fLoE0y0a
n6JIulnRR8xkEczFmhLhXcOBhtzS9oH8RVRXwVkALqzsAd4hBVWfLQ/bIDJ0xXujkCrGgq8C1OZb
APo6V8/TbS43m8zHhssMOrNR8zlecU+icDB9TlXuTOoL0lcv1PHtjI9a/DzMX4E43Ap69y1Ln8aH
Qz4+N/JdRxE21szofgVQd/gI0/mbfBI0RXwvK3ktlhrFkKPBNWlAsZ2drDdd/2Q/Q8lawFXK39mM
oJ6jSm71l6K+TRaBH+yXi4K4dtR4I+v+EMlYhPuirO4SWZJ03woqAMgTumDEei3aJZuYSpkdLUTS
JL6aDCYG7ZwoeZBzIgGgdlX8SKG/MykkhTWeNOpHCc6KWVGwTiCw6ZJTz8VjKJpuVcb7Pp6PbUAr
p6aZE0pOVWEkVJheGa49rdE2ZZdsYwUQVWHULmDVdTkHV0S/H8ZUwiagXdao/4sZ/bsCXBYA7uKo
0A1RNv7zJAtC9/87QH5//i+T7DJ5M7qLii4pf4pmp6CtipIogpwC0rqITv/lAEHlaohMsvyG+JPt
8sc0a/1DknRienicFQHz7F+pWqsKM/nvVes/ffTfuFFZ1zWlkPbWKaIwrFbyNUjy22i8i7RxWwmX
BiOpHwFRSJJmH87trUNsWStI0FsUNUJV7YIRgUvc2BIofV0deiDe2kbTlEsT+64+4JELwxs+wIIB
N4921Au30xK4rJI6nb5I1HOa8UNTK1urfgjkaWfsdKb4ohIf5bN3CkOyePtoXTD1Nd281SR85ygt
0k5XPUP+LAqmPqQniRWRNBiqR6vAjV+rXst2VfbJIYjFs6rKn7OgPBlSdJyRXEJhdcWJVD+UaHHA
1jN80xgr2Zzu0xLNdhy/xkKFvQMZYywdNMLtRsahIvNXg88cX6dX0cRu1Svsoyx76L608iEa6AnW
COgIH/fHzBt6vLWUByo279Sh3zoJNmuOR1WMd4Zi+75b+M9ZTjmM9UZuWGwlb0X/lkyZk8p3A92o
1LD1SX6oApIRUHIGrdwBEkcebqm0Pk5dwZF5EOR3i2kwQsgxzPcZNzwVQcecHnPmojHG8UK5v+Eo
5gAk6O4pp3QkqGcEvYd9YILp2ynwDBkUNdgA/ma2EAsqzQLgWkfTjnS+tc4vhNJ5YCgJS39fzt8F
i40kBd4b3Hrf7WF1aG+G+amIHtzDVRMuABWSdpPo1I4kGcm1q7UJKdEJxRAA5WbavPosiqIRqdfY
n00DoVR0yaz4uTLrS68QcBkWriV/UOLW4foLiIbyOHkQAtqKxFTMAx78MdsbGsU3Cm4FA28TCI6g
EsyYaFsG48+eCdzITKeVK6/FRyqkgHPp+mUQFyMz9XIiXdrJeIiD2VGSZBey6xMKBeIfKztVdBom
wdi/lybUThy6Yd4/pqF0VJjaAvkpR3U0q0TOc3Yt+toRuZpaTT9aRPFDmEDacb0YIhdnTC+COlam
PPXhM7Yj27Cy3QB6Ph8Fb7C6Q46bQquZGFFxGg9iQiadOG0zSoUqs45h9ttaZx9ObNWEzlLedeRM
TtTTWlGwuZW4CHjNRdwFpreKvq0ebcN8+R/uzqy3cSvdon/oMuA8vFIkNVuyZMu2XgjbZXOeZ/76
u5h00unKxW3kNWh0AlTFVTItnfMNe6+tiR9jUq7rxuu6r6o5xuC/Ei7QBmYNfTUGa759GbuWRQB8
NjP/Cm3DUh1ZQqIzkKLF0MxAtyFq+IHZuMSZce8NnYoY51eC5b7wN0IlueISTyNT+40jRbkBm5YR
AtSiiJ6O2bLX1+pT2n73g6ycKx+xeSJNGGqVaNwmOM6atv2wjHpmB2CgQubzY5rjTCIG49UiitC6
hvyFYt97Q5t9mmJwqsgHs2HrHbGzNAUbZIOVDbsFGxOb1+WatrIUMqz8jpk2rBF5CLf1iKlYes3C
eDNbFe8gdD/yRpCx+PYR1mmJH7WaYgTS1XSjZQrfYLatDZxJwbqJ+QpFJjR78VORgWSNkO9H2EGi
ci8r6aai1tPVclvmjBLTub+M0TJe4fzqaPQjEr1EmAwhzroskPdNVzuadOtZmqVxsJu1+lNQLwS2
ORRz20iLvxWf7IfGvOABvIbh1mgZF5cRuyxpoVXOJFeJLDOqKLki8dyVcwHAhkmMluqHsUPPk/ab
/4EeWQ2yCZjLVwER13FAbWKuGcnspgEfE8y4evocU3+bNxX68NA/aFb+xHiGpDL9FsIxUsJasJtE
e6iVdCcwL0yCN0GWD+IcfgvCvJ8z66OuTScZC0rez4LfMvUXGNgbafoRIZ3vOUBatpNamsPLKaLV
jLg5HgndUs5RFGxxPm7klp/yeBW7ZtUK3ZInlpR8v34yR24tcHjFpf4UzgZkiGi8mGolvJgLCvWf
OxCgiCAZiKZcoZ5QgcL9+q3+FqLwV8YlJpifYHP/x9f/XqtIBqJgBMg60z2AdNQjv88D+B1NkgxY
bwiDDVmnWf+9VFF/gUFnMfuFRfebxvj3SkX9hXwjfkk2dQVXLebXv7FfZ4vwU6Xy0wtfCJx/Jlw2
k9hYU1vD7MnbK6fGGg1ln9L7sovkjrYG9PAvVntIyhdLnje5gD8+K2n9jINMkCDHAGaYFOzP8Ap3
UnRrk6jogZOimetv0O+XALlNlH2lPe1JvWzYlhWSdpeL/tRgrZFLgz5T/pyGYz62dzIdTnpI6lsO
y2zqFLdL8lMy9XtJ/WCe7GrjOSEavG92YuXp6XZonwfMtJGUHSxZGDwpzz29ZeqQxXstwWOg97Kb
IIXy83iimZaYPL5LwMtos8WQNsr0Nz3J4GLBoiWoYEcpU2W3ou6lI1qlnsuhkzbB8JFFKHbabyPp
EFgdrfxLjKNtWQGyESFyMaBLs+Qwih96dB/ptzDAubOQbFKhXs940qpfl7WGWzbooQJOIgKi53zp
WLiBNfggZJH4aebybLeieU7bZDeHKQ5ZwF0g22ZQe4P5kKg427roWGnolnF0iImXM7QWLRSc+VMl
JW7OwR1lEiPl+aQM+UEaZyfsESRzRA0Tya4xzho2Vm20XvCkRdYY32Sc6wWOiIK1W9jljH8m2fWV
DqCn9uinHD6YeSd/Q9+76sJjFfkYEJvgpqQ8Phb2GWtOM9gJ4z0iIIjgTS4/VMBRTG/dOhOZ7EbM
pjtKVmapfSApsU3f94zyZSC0oOH908ZXUwARx8626eJDwBRflvYtm6gsz7bNSNxPagHIb92Et16o
fDfRE1cK3wzuI3UP6R+hc+5akwaW9cMYqq028BfWNbrH0JmBO4QjFicKx6DW2ZkjnIpZraOUBiW8
FDCI8lpnrKMUriDCJxkWZzIcEjk6Bvq3pVy7iVg+QfYGEDcGGHGNoVOerOSRNQssg2FWtx0KiwlH
cTcdxkFHZ/5lDgcer61zNHe3vv9QxccC8rlYVkvtuCpy0y0lAFIywZXmS8iOTcvgn/fbFEpM6nPP
zaRnEm2FJENJH/QE7hi2qhYFm9VWVwZTB3XCL6miyiqF7QCbyPdx14R3fbQ8Sz5FVkaX0T8F/fgj
zgmsTb/U+pYTM1FG01sq/OqkdJscRAdKrraYnyOpOA90BSNajKDiPS33bmy2T1k7OOqEts5HFOdH
IpDYUka7ifOK2ZhNtqhT8SZWgBbpaOGzwb/G2qMQLXa0J1Fp8N9kq04eNwz638eJFls+SCgj6iR/
bSZ1J/UqE795O0wx1R35YighYjPaxEGCrNxUDScMRd3WjBe1kH+A5Wdo8G7m4YkdFuoyyrg8tc6G
mnhd0K/EYbgEPvA+zTwVKPrU6jrn96hNiGea93qsXIwAL6gG6IKgBX1E0SE8RxW2MDW7TixtXXMZ
dMmx5YxAHYS42/b+Vu/VctfGASutko1EM1w7jrK2UB5VrWHR0q9r5A7RoqGXMq8TiJKir/L15mFi
5FhznatDjQxiOKWaeU9z1sXsbytzj20CzaDlploo4nr9miHeIinPMA8iwVOjF5kzLZXD5zqmrM+Y
28AeForHofKPqYCwH9lKkQ8sQfmA6Oz8I93wSENYl0xtK3DkIbazqITTlqMCXNSBcM3yCkjJGK2l
qD+MenLg2bG2yDd6JFGhtW5dxUdDaVdNKq1l8B06BnsNtO+g2a0SObE8HvwBXYx0r0esCT3feU9n
ySsVqEULImJT1a2kYhv6H9AQHsI6AbinrGP0fGENIwR2k4QMORWeOiQlS2EyGndThTZjCauktzaR
ZsK7j7exWb6J4uyZAxZoP32owOd10daonv26drDDvSUzazk9dOWZNUoAFg3X3gypPU0wgnAyTwPG
72xvTvdaa9YZny4LdIjAbtlqdyojMyMrV0OfbFqz3afSlVmqPWXHwEewaT0V5Y9JjDwESVvQwtB5
ArvkwRjtg0QqBuIpqmjTK/KvTOrsWrv34YPCLmmWvk2LYBctc/QWg0VQCNgaejV5FGQF3RdvL+42
C+k/uR20UiJ2/LRsHX4QG9+sT1ZanRpto4zKaUrwtZf9RaDVGIjO4ojvzNwLFnwzckozqHe9X+9N
LXqaRlm0BSmJWBf2EJBgEVpD5WYmdIbZYk7dT5tamU66Ll2lEmJME/R0tq16DCUI8UNvl821BKVv
ZA8194Kls/8yNKXdVn7v0Ofz0WxfSyg4QlyvQ+6fSmBHVct20QRnySTkuzHX/kSYgwHYupuWuv65
QCnV5NJuZBMpYqjX8o4wXvlBbFVANPKpiRDsxbPwlLAnlQcldZsIsFwZaGi8R5ykYu/5SPeF2dw1
DXzIJDiOI3l21YR/ZDDvRTAjbk2zbVBPB9FMTgI+zdFQHtSu5mTlPq05NcVKccwo4cejWAfZhBBU
t3tmS3ujuOFUZlmBQbZ4lLgX10qLXMyqblZ+myucoVT3yQCUKhXK1dTm91l+Edq7PrUPpUXoYKd9
mlwpRsFisEGMrBTtiYXOpkI53sAxstBEBAktwVwHN6FI0C6pA7gpqf9hskweBeAXk/rkGzHfKAo8
Y3xJC/moz+Vxrq0fY6V5kU4AXsg+OstKNzMUavcCP5Q68FqlHclfe1gIAK78eatBDRjYcPcW6txe
uw4KERJpTNw6OTVRx0adGYXdRBgiFTgeocZYorcuatYdajncVI3gtbN8EMr4Jk2C289IoUTVVhBo
pEiWIDFv+jhgfB+iOA5YheK/6B//uc0D8lqTQn3Z+UmmQm3+/zYPDOMpsn+S5/789b83D7IM656u
m8UfWtyf5bnLL9CyLCR82oR/dw8WDGtpmYJakk6/bGF9/L19sH6R6SxkssSA4bCd/FvyXH1JVPt5
0GlYErNT0s3Zd4rL7/8pNkwV20xjXueftKbD9cSwIewYIola9ZEyhtB+nUdMDX3BMqOQpoTY5Krz
dNW4xnXKbrBnVYRuqDC8AF+c6aeOimMsL19llSjgNj9UWuDMAGNUBcO5TJjIHDOnCojXwhGoQtU0
ZaRrkougziEhY5UQTN6WsttP8kZGMFgL7VbUu3djBEEJsD4ugG3ObKkK6qiuW0pY4ZEr+23QSsfA
MDepj3L3ZXFWEUREgRNu2A26MQd9oWpeDixU7XALdfjqABEGpqeU5iPDvpWhL/pNTgG9eJJykDlS
zfqo9ZTAcoPY9Mo5fpAx9Krsy8QcTfyQHsum29FsrkJxPEb6Sy1chuRYcDDLvWJHIv8f+IMmFPp+
tdaYJanMhQL1TchmJyF4tMugaxUXDQWijDZ2TABnCNq2NNJNp1XvbRy9RSFqiZ4JVRFtUr8DV0zm
66xj80ZKrTUvc54ijoVSZ3I3sSZpLGGbo8M3i/SeoXuNkxadkbWTp3sHkqsr+83QXdLIXJlSuBHI
5u6MXQ25uGDCI8qP/McA/hlKlFrumiLCjo2qQi3g0qimZz+6GTxKRT20bEz67DVXDx2c6SK9CgiE
UrSwWvKkKPfeeqiMDfE7VpyvFOTHhvE8zEcZHABaXwhd2WLEC6sXBZnGXEDZHve5iLy09rL6QIe5
6EISBnzjqzAT6dWJtpwEjJggprCRKrAWCuF72ZxmfuaLsKSWPkppL+VvGmqvKm3dnB+xoXzO0fIG
m70x+lEqSIjiu5wHbjxeZYnrWhluRaTtQ0NzLFl020Bc9OagHgi3Z3gYR18qa2zasVUIcphxdDtS
1ZXdLm8MABOUJ2bRHkRd8dTGoiOGjsq8S9Lafa1jTMpYn5LqXfGKhVhyNMAlMkaTTEJyJOrI17Un
c17nSUrhasE0QeNFVklPYzQ3fCM43CnbpQAY3PCk9wzFDUTD/mQvoQwadHLfQI2iYxsbCDyHUGCh
lioCeTWoiwSzwCPau4BlXF8C3kPkmMRAcOoV4rD0y5iZOwQAmM7zPRou1yeeLZbAvPL8hH50Z4n3
RPiYQKUe0fxNU7+yLGxPsw7QOLvEY+epFVclIIHoOlqR27TPObs1szPpWRVS1ZJV0QDBY5w9LCVH
g1/GeM6NzwJdl9K90oHP3Ntxp0mQkWftw+yMeiOkeoEQO6Q/TONy4zfBOraye6Ay3u0ExydNdGSL
nz5bCpE5XymVb5UuAVcMXfVrU2KLHLeRIXhU/LY152B/I69MZLtTz5TKTqtwbZoSMrQRJiFSBOhV
U/5eShYBc9yUM6zZhpkAG9K8IzROSxxuahT0YBVZ/+StScHHI2kDJ6EyT+h1DERWplmuRYzOzORJ
zoOSIehro/phaWSzmtIhF+J1Y/JOl5StrN/m5DVWTDYF8Y5t466nf9UT89Pv47vWaq6SSih4R9qU
+B6V5NzOuDCndF9O71MmbLoyPipVe7PmvnA6o9oOY++0AztQo/F0PMA125LCuOnQmIbKehtjwOX4
v+la1nVIy2FpZzFnbjqx2G7RcnY9vTPJQnaLX3hkz8FEEpJJPn3MILhbsQFhxi8OBuTYvHmcy9wz
kJwIzCsDDtTMxMncGvjchOTFMGGipyEqaUQA43MSLipPhWxbRNLZuOkY/LAfP8QpCW9lk15i8CWo
rlejHh3DtrwY6XzpC44USyyPOChOYUMEvAV5oeHA6d/LvHszBAWOFZ9ijTNTC3axKJ4LWSd1i+Yi
iFiKhHC/NLwE8z5F/w9dGzoEbEz4VO9iQe+UTusWJ0ShVwem1kS49BsJI5Ol8+EskwVd9lWzmpPn
bD2iS4+XIUOmXLLgXhPjoocYUaWeqK2ZmCSsnXO/FaLCRcfGR/HaSR9EduEmefSNzwHRmDjvl4JO
gEyqE1NtYUKmhTXKkeytnqIMzIh+jSH2qnDwywUr2d3aed2B4OhabB3wW5ASJmnoiLwrmqjaD431
xrbbi4SBKRA0CWHTVxIj+R64lQbPPfaDB79X10bW7EwIwA3oqiHls1THh3Ymj011OuWsC+1elRGj
wsUPJdWxWLwNyCmMyKmtSwi3riNb0Cq7LYP0rWGw+FAR4xJaLI8fovIsgULp5nkfBi8RewZdGXaF
hZZE8lHMNPkh0WZXYpxHX4v/uMfwgUEk6siZQYqIf3RQrX3bs6xRJW+uY1LAyMvyQZQCdy8oXf3g
GDChMaMKgg9vVtgI67FgX9qBAq9il4g1W2txyQdMOPp0U/fqRVFDVj0xF8SYvsUJC1Ktws8GzNx/
KbFw+NjrZ1H6aIGws0n22BrafTfCDGMNpuvY4XCCTAuFDWeIjEOkUUU7xDFS+3isNYZlbbCtuVl1
3lkGDhMekzPgOFF04UrHO9HQa/hRVHwpI/4UrtdC+0rxrAgkfCFa3i7NiYmnxe/2Og4XwPTbAceL
j/OFKC5XwgnTZz167taluNx2OGWqybiEOGfICMCXH+DcsNhDPYf4a1R8NqEViat/cgUPIsSCUKUR
AawgA/hvFTx17n9W8H/5+j9V8BBINJOhvS7+Nsr/ff6PwY6lAyE0Bm9P8df0qd/n/+YvqiarEENU
DS32r1Su3yt48xcFmhYaK0yB4E1w7P2NBYCs/7WC/4+Xbi0Lgj9V8GlliGw+a+0UFNCvaFFJmCrQ
IZnycE4j6OS1VCOL08jLlgv/tcARJolYkovU3KETRFvcabe+MY+MoHZo/57z0bxqQ3Nv2KEmRXAR
Q2tbKeUmQuQrJ/HNjIfNkI3nlAwUGZ+19q0xEg1qrvRaZnjeP6kM9rNJf0I6dwpLtrgUlL7/Ay8y
vmzMLkabrMfsS5FZ/M4NJ6N1kVo8t9pwVBoc9iExqAQhxsAuhglyUvqs5pMnBd0jkfOkzNbRNgs+
p3TyrB7Ibw8HYdnGj06mZa5UyySRWLugfa5M9SQRrqiEt6g8z0xHhORuhB12Y2s/WQg6ABUxki3z
+SKWNADlfCs1UmsToCvjwNRgvnWQKo1EfWJm5LTq6ySFB2023DAzPavId8aCSYRfJJBnICEWEBSi
fYkw8RXm+Or7PD43AfZkJougF1emdRnKbBOnBR7a9qFB12HCIe/ET9ZMzpBc+0pzBDl9Nsvkkoqg
yXXt3FcD9Wv7nWGcLjPKUtllXeIUVuHl1rQVeQy0Y6S8xAxs9IqHwWZULEUnafDlJPH02qY1TUiR
4G/0U1dRidxT05WfP8nVUZUuUdx7sZkdsiy/DH70OAjUlGntUJGuc7jWyXQIiAZLRojgEZvNUHhm
u/1g1f52EBgYikzYIonBRi0/Wjlu6JhSCX6rPeObHOLXsWrWJseo0gRPuUGTmNcbk299shRPY+o4
ZSxwe6IUWmHPf3u2hvwWy8GqQPIi6eGpksu3lkzIOgm2g1JczaI7B3W8HXTrOPdy6fgwPZ0AAaHa
BO4gIgND+ZFTL+qFnm0Fwpi57VCGA4bK+RkVzK5YA3SM2vOVpCPS63RHZX9UT+qpBPM6doQ0Wp0n
NuG2lQBa+se+u5ZMwfr8ccK+0evYOYAZhkm+V0L83pX+YIi1ayFFqXgHR8uJLH2HSEhrRu9KGq3C
gLY2L04sv1mlSO/ycB+Zo+a87cqQhzqDjmdjXiNsRBXo5fmpEEkNBkyeCOEjUzvUL7qrdEdJgAmX
FQ9CeK6Nbp1YZ7XXT345Q1t8L/3Q+yffAsSFgQGGLmhIqiT9F8EaBpifb4G/fP0ft4D0C0c2MxxE
3owUF/jwH7eA9AsXBA5r4gq13wTj/7oFVHHxZi92avDEy+2BzOz3W4A5jkW7aHFlKb9pyf/GLcDi
+C9znP946fLy+3+6BfpybLQ8CBV0DnK3aqXoqIUVMTwjHuuapaBdGCTaREPM6oBWsm1YV82VdtGj
4oesI3OsVGu+CgGhVExMRDtRwos+GOfEL7/rktIRnU97YmKeoHAq6MLqCp8nBtcu6u99Ez2Wc/aU
deyeeZMDNRM+u6z8VIv0gQDmm+nHn/pQvqCBlY/dcnDrYe3fNJ/I2lEuUV309N1JYl01Hd3UGHqK
RDz0ZFrJYRKnPZoJFUi+4g5zeuIbfDIjUqmTevzuecre4MNCNIzgo5ja2Wv8Hpp5MkOr08LsMCkV
Awca7YPscwPoA7VXs3jBjGxdjBnh1jRC6zyWKs6R6ilWRp3d2a/0ZHEgPX0eV9KIaCmE7qLN+4Q9
u03r4sW9vhsJsT77JQliSGqu7UzxXsUqC4aqCw6cw+Qd6IzVGjbERONWKI4Z6q1Krr9CQdaH2RVN
Li6muX+o5qp3TBnWe6AfeynBJtye2pT9gDYJG3GoH8bIPEra8ISMFRpXStk4JPeSOKFqwp+Mv++a
01Cjzr/3OeOGKMkPsoXn05gbt0kaIERpJq6EIsIGkwmEjzPTYPqLG8pnJyKk3Y3JPdL/kcUh8OXc
UyL5RyOMpgPnl8I3a8lBUeBSY39L9/FYdyjRqBGyoGaDGUnRJR8Mqt1SC12mm/FGFH3f6fsUtbEC
GDZFLWFnsxE8VqOOBVtnSV8I9VsS1mc+WDlRteFr0qsnUeRHoKr9ObaGx9mfLoo/J/wE4e4mzFuY
jzGD8+PXeQyPdamKpLpQMQhSe6sjWPhDaWLLLcd6g5j9OSiGGy9msifBwCFUlWs/TpkTZjsrbDdJ
G26MZBpRzfnvLFeOoTZ9zklp2aPSb7RZg25fk1vUW2+c97QwFdEi9KxNGi35SWAXpfRN05qtlkvI
+fW90sL3yfwXfyL4oCMibxrXsVQezNh/oRVhZAmX1IxlAZcYgvhqJElAD3pGPqH4ZYx04Eov7KIJ
Z1LYamgfqS/CQKHXQJsg1NFVIwsdCsC16XAETGb82mrTTW3Fo1VldwKcSf1KMnb6/UjakCXs9Cp8
sRBui40JY2sxrWYo7EMDNCep8W8Zp4bLCHhazX3zoeTWtUFzWua9E5gInZIQUaBgfJQiV2VuUqT5
YQZ7jWCenlt/WduIMsupVvPvg8/e0++kYN9WyRsm14Xqy1jR6CZPFZtoZ+mZhFNbvJTD7M5+nOyr
RtYdThfiM5oA0z+9LcnYAIki7YB975ikhUhX5AMPiMd3fcAZ2cSvUpIM61FRaG/Tt5pllK3q0guv
Be+7ovrbqONDpqjNYdSi4r1MCaQzLV9d+RXphxXvVrvuUOHJAUM4Y4CZPWod2c/8J2+NIBLdVGoE
1dPQHXSle4iygKFPkLzLbcZAuo9UbCLjMZfbz0IlO6TTXhN2YgJNIodhXbnjMmPrinHTh1oKOEX/
EY2SypJlAvISYT5DS2JCs2ZNZrV9e/PZezLPhXWdl7GjKPVDqbJ/FfVbERD7I6f1U6MHAHgaM/bS
qflMo6lkMIGRY54K0e2rpOY0kxfXP8nhUvit1Ev1TKFh1NFnXIiXHINcmikbjZLb0bP51A0T9o+U
vV/YYtIWfZgBxoy5RCGMxZeTH1ozDnaZSKckwApZDPCmEBJPLPRXTeGfGYc/8FPgHPKxMEKYqAG1
yj7uEsykYlTX7v/ESYEYhB0gGmoiIfR6qlzJH/gMw/HJaYglYcjP/+RiBYeZjrCM3FEySf+LhY2l
E8XDf7asf/n6P4oV+RfDNHSdSgWSy88WtqXxpPIw/2VH+0OyhoReoVQRNcRssmIumvx/FyuLqc1E
lf+v8IW/07JafzWxsW/787f+U7EiTIJIKqZinoJ5/hDIchQ5D/vW3GYSPaxsWtsejP2qF4nNREM0
Q8XoxGxhlDjjawcDKXj7+Li/vt4qKn5b0d3IcIIH6VV6mRIXTvAIwc6dGaDgEukSJyW/gS2VG5J0
MjpsYjfW3rxJT/67/KBsNcRGCNMPJRNHrmlD8rRzs5fOSyTQD/keax+ALKf1DT3WdVwYl2nGusFm
wJjpnuL1P6ajgJoc+UK+ljqOUfzOSJ8dNHXEhXZwYGtn9Kb1Xn7olC3THmLqN7fgZQyceB0Vm/6Q
M8oPHZXcIQMfP2pr/ua9sjcXE5stEUxJeqbp+cEO3/SM/iP9bM8hOir9x9jbDOhb+loVabtN4kJk
6xEYxIBrhBPHrkTXjLjzmfmnTKXrYwUFN3lvbvXTcbih/yMlahc81FvDY3BKmtr4pbF7PsrPRbQr
sFPj53qD+/SIpKCYbE1i5wIczzq0PDP9kby+JaV2r7skmu2DG+k7LpNGO3ZgCF/al/4jvIbIQR6V
TfiJl5X1+Uq54OLyssdsR7MUbTBD8Od6lKp2wFUJmMGHtIwh0emY3n8AcDR30/eMtKbHh92twyUf
26sYbbvyTlxJDsNdfh6u+JZqx1nfEa8RoxUDPsiYMsBlBa0NN/umWTMAjB7Nt6mA9OKUH+oZ2/e5
3RQrntmKzfiJtxkcsUs6rfwNUgJqVZvx+iLkNuXrRC70m/FsHLtXCbqX8UxOHqZmh9UfKB0KVtZ6
iCdtkB77dA+CDtFKz/aSvahPEISTrZc/nu2kwB4eSYtdfixKirtBGgL6ocIuBttEssBm63G2n76+
1C17DcffMJe3C8ILAjd8N47yU/HZecUBk4N+DYnStLVL/xI99y/WxUJHyTfNbvNLc3mJa2stPE6v
4mtwRlXFOd3hvl6ia51DhUfCm7z6XYu3DRNv8iqBAB7MazV5L+oJ5edZojDpN+WH/iR8LUy47+HT
9yBzXrSHsFqHzNjTTXtJRC94Sr+lO4e6YnjlI9d326H64C1p44Uvzs2BfL+jcqw35UbKYJEnzxqr
2Rflrp6Im9pmb9pX4fVH7SsHv3ZnGZFoW/7ZPsqR251IiCrALoH8e0k3wtriCcxAcnjgD7J5nB/q
fb9gzrO16Vxo6eHuoWE0gCDi7EP3jriVPNbYrvdMX7P9dIpfSMsNPzqyWSLbPBnrwNxgWj90b9xc
DLzW5ttW2mQ7WOWuSDmSL8/UpBGo7HK/gDQRsPmb4rOI9tnX9Cx/icFKe8nuxdF6CI48rHRNV4TQ
4Bzrphc9B3wK2ylxomcm3Gb3drHYYM/OwhPN0ON9m6N2tFTMcGiCiHp47Wlg5lUaObJu9z9wpGDL
IUfyhb3DFcc5bxXTJZg2IRwKIu0OJjxb63ajgP18KN3JK0BPPo7zhhUCla7zZFS7wN729qceLgxK
qJsw9QBD8vNq7XNvX/jc2ZDZXbRmfBK0zfLv2Y52y68AarUlR12NREhjuNzUW4biXmWfnrbF6nxB
129zTK9Sm+0zHM+WB8j/NhQmdrGS7G6NAIqoB6iL6+zXv+Crt8/LGxpgp/1OqNu6O8jeSOwEG7mV
/jq6vX3I7ZeUDyZ/wmxXtmVbr5y1zWyrrki5v04Y+lurgmOe1HlymymAEA3Q84Y8KCRN2/ilt78u
F0yLz7O0Us/yNtmW38odow3myWJ65aMchx4gnZDoSTgNDtGTPEV2vl69xj+xGvYWZkmnit/grtpX
ZPr2D96W9rQqqtVrZu8fYYWjI0KiZjxMBbqv1W7z3dm3G8sIDqzVQqdcPTAU3GLdhRyf7cSnSEFS
/dAOODrZLIOgtOP2UI3EmW18Fb2vLT6PWxaEMSvmgcdVyKfyTdvM+3ZjuTAOd80KlEzrSBfhHU9J
a+31g2mcoMM24XlO12JxZ5cI0EY7TxJPb9H1roAngEiIB1Iz8GexiErnVyG6kY7VrDYKCQROV1/R
RTsZ14zHL2pgXgy78B2RD2mgrdmoi2BZ2WU5zZVPpf6hf/RfBbJqCIjDkr935AJ1lG3wIh/lI6tJ
cmHFR+L7XkXzQdkRTe61Nz7A6UNzMNZoxW/ip3kllvmQHPC0Wr0TUeKGQBi3fvMGwXCP4nMUn8MP
C0qu5JXm01dTeEp/m4M3ppxkF3MsyYUXc0f1m4Kpbe8sLpd60/mk5dn9kpbz3NLfZMldbNwI4yhW
UpBegyMoGuiUPQcuFxvHt/yJB/63V9S9Ko/hLbx1n9bzOOc07hth2lrWuRsTlkcr6TEcl9Rh/WPg
kD+1fKI9DOJr7SrifhNfNOnegvpvg6chId94fJFr4VBgjse2Kr+KJRwUzMOLicgIvnnESqRg2o33
SsSLD58nLeb9q0MoK/GgNkRGEcEJG94vaiSumrw3Ag7hf3K1bJqLI1OWFjS7avz/oz1VVH4GPrBv
+enr/1QtKwbltSWqoBJ/3eL8MdqTf1FBPfBbjP7+0+Bh/ILPhM0PvhBUWkAf/l0t4wqhjmZnpP5q
F/kbcz2cJH+Z6/35dWvyEoHyp7neSExYIMOYOrWedIqI33AxT4HeA3pVvgLlkssVFRkDdX55FLxw
G7mpV62lF+z+MVO7ZEnxThK30/eW5CSdYSNkljN3fMW8oASXSiYQtP7IVRflVk/eEVVo679bLAZq
WzuVHOdO0aBp2ZpnAujj5+CS+VesgRTNtfAdnKyttSUcFvm94VL14njln9wRDyXQP0+Bugq9oXjw
15MreUS7b3Mi+fKtGO+p0bIjNQtZ7GkMT+UoSKBln2dSssMVxAKKbMkLirX+PWrA73jVDuGNFC4r
7dVfM3SQeRIyNC3in1bRA7WhDm6eL+pWoez4jxKZJJmj+ceaqRatrYbRiz87Zxu/BKOmgQsOfz4r
5/o12hvqWVO3EhZ+hEiqK1mnjCt5nDzAOL1/jENnWJvb4DY7k9sChnR10i7VRx6ejZIXeQ3cqDXV
hixcjA+cZy47adPB+r5TEaOKq8/GqVE2u8mWLJQXxF/G+TvwfNdfmVfKVUdYxVfLbffB2qD6xGrj
aWuCuNZo6Na9SwzoyTxNXue0rkJCs3VEHRPg0+USfFLu1aeBKvw0r8UtG/xVso6OyVEhPuNlTo8N
fc2i0VHbU9Qh1NtI3ZnUF1ZfpMgwzFAKp33Ztv/L3XksN3Ku2fZVbvQ8ddObwZkgDTwIgATdJKPo
0nufT98rS106pdK9p0NThaQIlVgskSDyN/vbe+23/mmswHP1YAv71dgAGzv085XfI4A/Jwy4lNms
zDMzeDl2VEqU9/2mfwrvogvArmJX7aDV72cOCizqq9Ex1zh+6oO5RhXhXTt9gUQ7cV3aFlfJkUGT
e3dvxc6gs4UOmx3nHI6fxpGtvMYIv61Su3uX75TLvNNZpZeDhsFqjCfpMq/9TbsbzgZBDbc8TYdh
O21LML2YV6jFDi/3CklLWNI4r6As8VNkoUe6bMeP28kNT/pdaUBB8+Jwhy3ZgIT3KL9jmysO1J8y
qR+W+xbhQf4ORjtu9+FdARx3U8gezsNAc/gVZ1JUIH5P4vLvwSu/K7M4UZvv4Ju+n1Yl11wptLDf
rGRT+JbDgu6qKreF7JhQBx5wE0IyOpiCZ2kYtPep5o3FSYFwLD/IPTLPK9wFXuY99X1xZA8HYTeN
p5ZdiPSjtg1jIKpg4q+xt8U4siI+ze8LnmFlsw3rs6eBib8I4svMdY5vlkHq6ougx+p2u31j1fCs
Na4t3k/aGv8vzkuCxt1KWsMEt/WD7gTHaD10jH1X4ZUMsT89Dez3orpdyKfArtGMBqBwNM+94Wiz
Yie+xTfyBWJg4AG1aQMzK8KqdE/DcEw/DeXeLN2G/lRyycXBsh5jDIUYUAgkUWUzQEVxgnvhjOky
8F9yLqxelB3LYYtpKqcvot0L8V4QNqX/mPPjLncCcSptPfWeEGxy8xDStYK75swfI06HSeC304ln
87v4b3DyqnUTeQaoaCLfsE30XWI9qESeQbRgWQRySWsNDtTZGZ7ydQina3Yi2SWI7QkOEKhEdqFD
6eAnjR1mjjFxM1bJT3Ff2vE/2zaNVCRaoiIvVIb/1XShsWn/omD9+vk/7cn0akrf4U54nGUGdX/s
yfAhFkc1fg9F/N1Z8cN0gYJloWEZEuAICWYFQ7ofChZUYxGOBZ5qg9Egu/nfUbAID/xlW15Usn9/
6/yfft6WozaG3jf15JMKMfCqulB2ut/TL3DvV1gJUtCfGYbREuzpJQ0+R/I1mFfZwpi6CRRXDzcK
ClcyUy09ZLfoh40+3TCsOQWclYYbukA0TQ+7pwTXtCIwTW5lr6dqM8XSXNTZg5IyMCFNt40aOqhr
diFz3mHmP8StsiKbAN77PS8RprokujEkOTDos31FuCWNsA6rhnxZvquL/mA17bbgsaxURCxZuVA0
dwmJXZfwUacm/lCM7KLMyrNZ07qpotZTyaLO2cHPEzdtUKPqJUFgCslNKku3pIwKFvprY3ALj624
YkVg4lLjs6gxUWlTtLaWfISco+L0G70J1xYCVR33uKQozFzkcyo/ahnqD4P4rMJr+T28w6vVNcDT
WzM+D4b/ahRfcRVtJLalhIx4BBWyeZ6EtzGewSbDW0Wtxky4ypOHPP5mtVTT++W2KV8NbpyzRO6B
FUR/b3MG9jjFg7nySPyDQCJGYm4AG686fUvAYjeSzljASZWblmG+CfusXUtamTEGMnUHf40MQUKr
V/Vyylcl2QuEpwKmnpIUoLdwXEzGGk8XyhYgay59llGcVIjNIlJXDhLPFGJ3Ip+u1+qlMpORljp/
BwX2XlrS7AldFBIZND6NV4D6V64zW86r93WpX2US8SHJeKT5rZbV61bUPjLC8wMheql4TKBY+zUV
zj0TTKL2MZH7bgLHtWTwJ8L45dBeqyWdbxDT1zAfMJl4lGLpNVdHfCmmqy2xflgIxPt3dDSREVME
T0kOhZxsdczixoIFWPgA3UIKMBZmQKAIZ8vCRslxifRiDlpgkp4bQAMKwIEI8EAgQCAgSkY2j52C
obuHPEI7QRqfKr2MVrL0RG51ui8iRX7uqsBYmZ0ecM/9UiSwhwu5mtcBW5OuEJfFV96rvAnGhXSt
SKSdOJora/J4wB+gRDE17nreuLQKBAWOOWE6JoQiE4vWna6qSWKlOoJnL5zDQruTlBLNT6m3ud6B
h9RMEv6KtpOClPdhiaQk4115lfH8kV3F5Vgr/iGM/E0X9EwsI8xXOSICaAeTwFpdegLcxn+wK48b
kmGweOJ9QPD/3y5tjEBYRn/eIP4fn/9jg5DU33RVtUxLXBZ6yeTe9GODkLTfDC6KCi2TrPiqwod+
bBDabyJXKEwXWPM0RZN+urSptEuzjZlAK0n0/81cDfGeXzaIX7/05eM/3dvKqGyjOfOlo2/I10HS
N4khVfO29XVw4uFQr+WEBsO+kKpbRvXzXs/GwU4yKT9Li/EsLSUMRrTHyC0SJ7kT/GUdYm8exfB7
xzhF0rS0gifckDj5dQWQUa2OaHQXBIqnpIKFJTZO/UB3kdFBAm15QFtYHqso4ALIqnETw/EE6y7w
4ikwM3vExyJ8VYGeXhroqhzPDEVsEMfrsOjXes2cyS5CdN08wAhRC+9Kqb0wuGYmA0PVrlUG6F1m
NJ8KOGu36dtoEwQdXihwIqmXlhoogLi8iwQeEgunx0oN5pPvBxNPoBGtCRmopLot8qZl6OlU9Tq5
nqwZctVOXtX32DOF7TgxmIEi4xS5yo4iUHVitXLihuM8YO9Wn0VFEFdiyxqezdsygEWTGuYjdDee
R5MNa2iYyjB2lF8HOaSXVi9D25+64VwPMGTjKd6VIiS/bIK0A3WbiHrZyw9jOegPaRIPRLmTxhtM
VFiopjir21ucR5hL2Pr9vs+w4GE6DiNTc2SjDWxaezknJ5CmCzN+UEYVU2Lgr40I9wGsAnNPKvgo
0LOS06btWLhVdnWCTZDGwMepoD1mDij0MNXI9eem3hhTQHxeFcfYMTWB26plUJ6Dt4ThUTJfKl0c
NmbqZ1uf5M4XU9iWsIlUMTUyuoaxiGFmgHixctQDFvVJGCIv1+rgo6y5N6rFc5/4V3oCkAyC1rQh
vRJe1GOwTUZd1F91J7V3uQrHvgsxNTllJ/rPpU/zlEDkmmHRbB5my4J7UKcgdse+1D6kWPymTwZT
7TwChoz931Fbrmd9L2AFN3xecwlDd9rQZlnK58hPPb42lt42m/MN3qkUibbEfwqssXo0xOV/v5Jz
c8Rj6APfDsRWtFwZfqTRpMJtJryQJuWnb46HOdSyq6YExu6fLJrpuJJV2gyBP3Hu/c+iGanCv/jh
/vL5P9bfJde42N1o8kV9VDhP/7H+4ooGeUr3IpHK/2Gf/Fh/zd+AqgJPlXRgbb8DVP99QMdErSu4
twFMqBik/84BHSrrL+uvZvz5S/9l/QU2WbJp5AagrexWy8PTjLsZSPinmMyfma94ekDn2qzi6mUB
RduoMAHhg4HXRBlrZW5l5jYGMaAxRN+1qGfNKt6R3N0DbXwS8/l5EKAydCxtDJ9FETh5/x7glSrT
mhB/RISoRXqjy6zKn0JBZPDKwz2bR+zHuLg4rOSdfIB17ZV5cJZSUt/oW6pfjXZrCAQ0SEwLpUfi
wLFaEtn09xRqxoOjObH/NSk6GIMUAgHMs/g+1eddlMExlobTkvOuBk4wKk0XBMF8nNsBOEqRzpFa
f5chIxgJnYuQymbtM2NTnbCYqUS6MqY+Jiv5+BzT86GpoVvMd6Nyk9tDEAzrZAS2niB7A8hMOpbL
UADSrVJ4FlAJZH3SzjD158VkpeeMDke4yQpsrhwfcJ7L7FnlnTiU7y26TZxpV2sYj1U+apzuMNSZ
y/BtHN+qgAfczx4rwkqg7pgxAv3WsbvUxbDH7mYmjxGrNqdmXOUQO/KaKlZJ2gdMpsv+lhmxq+kD
zChzQwUGLbA+/SfMFVuNiEuJN75pOT3CT2IBS4pvIp5xgfsDqx590e9BfDSVrYAGV/UPKbDKeEiA
QL7rLWpj022mcnwIx/yQUdOSssanTF05Pgch5a/t2Wo7oOWUFnejQyWNq1SvUkIxmQ+loX/qKbJJ
YQW2D8rwSQEBJmNe64EuDEknU/ZcY2FM/NgNcla7iNoYmfrGUnLMIttVI2knSzpz41wpZFn0btpZ
gbmO8rcJhofok7nMTdz/GU8sP4uWUhP2cBz9ybiHyQpZGgorp9SifsJofdI1CBjD2CG3aBOjryI3
riIPh+jELQS0ClIH1yc85W5HdrFP070IzmQUkKxqXgwSr9F46tMCkZMZjSrvZrFaKda3CuQ3EEBv
sZuHxvSpAERXxjNQo5XEEl9k77Gc8ibaxsKrb2L5IJ5Wst03nD8mEa2pwHE2vlrJ1a9HWsxuHG4c
iH/eUJmgPOm048cXmeGDnCckBwtMj6hHRb3m9ORBEePhmx8M3hIhVJu4qh2ZqD2uz42MDJ1UCeqw
ssr8nboUDzC7jeJNVdVkrTrPrJSbFYtuViN+VcZxqCpIuuljBKVbV4A0VMD6kYVIu7kYx9aUkR9k
TjHCmHmRNMCWVS8ZMmDK+7/Q5weTbyDMir0Y6K4pnILvt3JzCzKDyBNpIuzuA/KUSHMId8t1xCad
Tc3WEK45Wm6hSOtBarai+CJpT6mPQsztNevmlUZNjz5Lu14QuErpkFwmRXwV/A/uHK6ZfdJ6ITUC
Ho+Mr7+UPnHg2n6mY6tjywyv3byAGKmtjNKNRW5WyGNOkHeYBWtbpZbO1ESuZKTSkJa1cXwImtye
uYIFvYkcwY+1UslygjzP6WOo+5HQA2jkbEAfHrTjYKSvcqQ9TXm1S6PmJdQGwsL1bpr0j4p5wqjQ
HJCJyUcu5BesaPuSDri2Q56s5m+R2ZDLUNaBMLC2hJqXVLSyEDIsWqR+yBUaY7sQ3ogu9lsFmD5R
V5BG2o7+NV6xAX+DzFerFNrmn73jywyjcBVCsQWG9v1b/f9h0DRVIyj1841r2TZ/+fyfdnwuWj9v
0P/e8WUc8NzDAAgq3ApUhlQ/dnxruVYxe8PNpclLROtnSY7/hA/txwDt7+WgrEVyK9IpKPLtx7/+
SxOBOJD9kgwJM52mgk74841LB06SRmLEjr80c1AsI9NPWWBT6q9URz0HVOFVWB9CfZTtiHUZ35yd
lfhTRsULsn6nYBsrq/mxnfRVmkgqhGwKvHBKUCVGyHtCBock+djgvDLKC9ZGrivvXHioExQxnJto
Dbx10YFQkX3NFWdAaMWTVEu7SLr5RXJbUId6kfDA+SBhA1YuioyMwzBKd7JI9WcAW3E0t/6or0nF
OMR5sFo12knQGTsJkdeH+baJ1UuetuTWOy6ICS6sKZWuiTy+ix0Z5aCAkwVs51nusANFsz2N6nEq
h/uqSCj183dcrijJeTfalosApp4cmHV7z4RzLau4oi2FhLS2DegJI3/9GEt851VEI02tuKOcnzRT
OCZEaiZusskdPue9PGJWId4EGozfu0SqrWQ6I826ZbiesRaJOtCjgWJ5mOfj/Dl3/YOVCZ5JC65M
PBxPNRboDSf75w6gqU/zICeli7p4tHPfjeRHbaygrz3WKFilHKoX0ec0BXqdBqCm/iZMylFQptTL
MYzbUsf+ECW4UoLsCBMytfvJWKqeI8tWNf+hVmiE0rs4XoN6Ts+DDsIgj2UdKg7lLCLzdqsUGiCY
GiGtNmUtxVC+CpEBe+Z9iIJDsi2QCAUTB4GK6xbpsEFCVOGE94GtICz26qEuX4lNbE02J0N8zZKH
JVQcsqMu4D0SGOupe9e15xbRUmSZDTqoZfFGUb96hE0SPOcuHFA6F7hlMdAGXRlOz1Cil32nFcSt
BIwh77Ei6e3aRDydCPXWiKkhaq+JuAoMcB0skdVM5lSH/CokDEfa74psP7wWSLRsO26iRrdm0W6z
RcW1uB0XPtIe8q6Ps8gc45ORSs+1kVwqOfiAdOC2FK4qyMOlJF24ihJj8u3R56g5tQcTOTlAVo6R
l3nz3XBe2xWyc9Ykt0zbSwhyCJnvHcp0ztAxQqnOUKxVdoUQBTtR860RLFLjtGxeOCisTPJqDIqN
YjGLqZ/qnpFakDolAnkO6z/Kbj6yucYhsVss2cijQXJLmU22krFLpa2cvqRWSTrhcwwv1li4AM3t
BM+Ont3CFNFekp/jLPM9qwH7OdSDCc1k5CHPt/PMW1hcLI8ZkWwef3GtCLRtygHT8l7oBrALzQUn
/iFtVH7i9wYUngqRN1pIDOZeySdrrc5qsG0FiaaZuIcjCLKIrxcZ9/QP354gbeEyNnAoLwOh//vD
HvFXSicXUgS6v2xPf/78n7cnU5KQofFkYF5mo/khCC53VTYEQrimyqBK4UM/ticupBRqsBwZ1qIM
KlwTf7qQclMVlxkPNmqFxNePr/T8+7bT/PLr/5N3FGFEedv867+A+iz7z5/3J7ZWQ8V9bamkfKzl
xvqTIjgkRVT71qDf8Vg3V2r3dpTvPNIixDkW4wVh2jkCe2LPwM4mN8TFEW+T+VhMPIvE6O8Asizz
eWmXstl0t/aD6YYfboZxJWJQfGxO5g7zQ/StfZ8/uFqMTDtp32Oww0MqrQbDhiOgWCtuMknDukPs
dzW9DifVxp9X1mv/haeImxi1Ti7TWxiCkLC+1S/84QWwnnt44sWlsTMXxiH8fiE9GO3zlNECa9MP
F6jrWNiWBQQhV9Fc4Ju9U8ZM4YsahKQ21bLN/KMcPcZXwMVpOyye1GtL9IJtdCVazvxiPZhus9FP
4XHxFHf7+Mgk/o5K2tu0D3fxBX1wxH9o3qXc4Fniqy8sL/mzobupCNEbq+KO6zCvAAIYI8JnIc8d
o/6SxXEzysUuMfP7CH6GsBmqQ6bvMbMEm2rlPXg45kxv3Aert4JjrH/TA86bEXp+d2NSYfbXmtdg
br5kze5LLDBQBFNppfUSHsjFPKw4dPoR1W13epOCeLCRYRMRVgnNWOWen1L0mtdrlpegOo7GYgDG
ShBieqG7N7aAiEzngLtE6YTolVG4M4cNQip5pcc6dSxO+XhwIAH6tLVjuzAwfuaelm/8cR2WNEas
EvDWlDncR4MrAiHtQEXYZHhGzDC+ixNUqD3x2QptXMoP8yQeFut1K0OHvcu7UzGtNcnN22M2PGg0
PWYgTnnzrTBG1ngUd2nwrKDocZ1zaLwUSOrSFBliaocjqD80KQaXeSerEP1Yx1f+Mz2farfTe8Dr
jNCmQ0+Tc7GGwVCVHtrwE5CYI+ti+CzO67SiC9SmPyrYJKOj70w8HG79kFlYyxe3p0XXCXkAM3+S
HpJ96b3Jn9p+NlfyYnzNveH41t6Z3/r7Yodr1U0dXAg4gUNHwJyzGJXxCcfUaANt+m4BTm7mGXIR
Ny/Bt/FvjG/UI85vAELuOfrhEu+OCeU0F+vJKJ2Jg0F6Y1po65fGxVG05ljk4AZwYpe+kGO/JsFt
5zYeHrvaGIfCndZUl27CLedBV9yN3ugtTqfmMTmF3ILxwgC5cGWb5802vNyBDe9Ur5WNKP05fKLB
KPoRpERzy+/z+9hp1soezigWWs4fvMkWHy591nxysOf8wa+X/xat3pp1d9TejDfeAtNndyxekQvs
bs08lI/xqbqtHOozzeJetlGx3UjOYugVXcUTXXLiDrYVmzeOjbq/Wv46Qhvhr7u31JGmAwba4hZc
2nYfk1tCFLoNV6q5zuHZv0Sn7HHYWRvIdfIr7TxOD8H2TgTDechO8QN2M2QffrDA4TGGe4lLouA4
vhXH6JLf9ff9h/lNdXnHbQBnbDr+kfgr2iGuE8nH4iztadF5qtYVnxDfbWc+ysvm1Q/xB/LuAXSr
m4OqpWbzbjhx1CHA3W91W9sku/g+Lp15L22UvbFPCHvEL82pOEXX+CG4RoTPWKju5ufsUV1jGd9J
3sRPRn40v6rT9MgUs3uVP6cTCcOHAc43LeW6TLQfKgDgjucZCo3uRcVD02fvfkLfG7K2BTStit8o
HO87677cyEFn2QflTZf3VULfAzRk2Z3iNWabnk54/pWMpGtQNzjawIJ669V8NNN9wWFZO9SNU5EY
t81PP9VO8TQQJZmQhJbDRDuy6vLFYt15kkxhtGEc28ItJ8dZL3l4V/Y4n7+HjwPjcIgBKheO5WWj
FS7aE8cwWyfWjpgKQJ0MdnpPxZtEO+yGF7yNPLzuqdcK1FAshq/k2Pt2u/e3yVo8W98IEJcb7Wq+
oAKm96wzTrBud/AnZX8zXxuPxqAD7lzcX3a7o/SOeMu6oZ/vEH7lG/FMgo1Hz4Ya1Wk0xfDJ5Gvx
AzQr84ONh1dEjd3kiF9fSyUX11qSvAbxjT+v2PIH4+ZH0RmldZ+W51YHZ1/Gq/JxWZt0uigxeblF
Q+LA4Fnj7jfWp+5MMSdVgYz3oSLQkEDqwRidMqrsKlDtMu1coaDV8w1hxbXmbj3f+9GGgiuBQS/8
A318U/lkjec3KpGwOhIdzIdl/TXPr1FyiYTDaK6N+JbVXsctjKL0AP+HC6gsvXXlHUiEdrxVUEyr
yDNRT7NVZHSM9L5mxtYDTvF4fk7QThQqhMbgomPJjFvPmG11Azu6NmwYPmw0mz73EnkTER6p1u2p
+pi20CtfwguHWa3bIPSa/lNU7Kgarkrg316Wr3E3ztbOHK9FCDjDGUjjrs1oWxP/qDeKRBx8ZX1M
yZFivqn4gtfBqSSTtiEBHkhU63TbO8u/qSxqrVe4pWPamiNts6fordoIh2rfbOgtsVMbg9XdbDwC
0rSS8xB9MzNP3mceWvamP/JN2DBU7cihFbfemQBZ78miV9JbetR54HFxY3LQ7mQAZXSLlGSmbSZv
LPEiZVkzC8GVNLWgb8TmKiwF1cQ7SFUUFN4Wt5Dg51BfC4p8cvJIK6JcDyWiaQuT2uN6zd/zuJ6U
Db1AweAlrR28l5eZdzaWNAyQHw1BbrIJIVc47g523WHpLj85Zyk0QbGTKmuJkOQ+daP3/tIfh0Ok
YTH19qYEu9OZpT2QPEfrjlT4wtSjjQQhmvF/CXeou6M2GE5ace7HFyv6AGeUIX02wQsVseRJl7MB
i/1HfrIu4js+xTxfK8mGgI5Iu6UWu6Z0AxaoRw/m4K9SnoFZJf3xmYwfKUO/mBcxR5AQVYCu+EqH
8dBFw+qyXJhr25c3s8EHdZKc20Y9Ss1dPVzKT7ncyfqd2J+T9p52Kr/dd/Oht1wrVwmWpYxGceUx
qOxZMehgNNN5g4Dx8g++riBoaYqogJLg2mCKHOn/w3VFUcVf/AtMv379/D+uK+JvBvWCDOa4mpjc
L366roggQw0sClx/5O8FAX9cVzRaBi0meZb2O2+I/9+P64q2cEEtjRmaRRkrX+7fua7I+l/mZ3/+
0iXs9D/fVuakLq0kFfRTubSotNWxCqvDaFFAU/Ss0/NxoHgosJ5EAHZB2LiJyDoW6v42Y+cVyM93
Gauz1Duhcqjk75OYAd2dTl51onQtVOtDW9yKCvofC3s40vQ9fycF68eJWcMyERYJ1qUcNZdhSYdO
NAXapSPZjIJPD3BHz0wEkS/RGFMVNAqF9tCfR4FsMR5xaaqPoyZgDAuxoRr7uFF3SfZQKYymmkT5
KtDjK87eJr8upLeeAFLX7SkgEcKvSHqJZhCn4UMsPssEwIzxJEs46zIkHoZHroRINViDI46PHTC3
OPyauwdUqtSMcfmFO724rzAyzX1+LWq+sdRn2hOzG8WCwJLDqB1uIrtfPbu4y97aejxMNTXyvchS
RlNPHRjPHTlSdvd9FrL4ERpvaMfuQbXr+uSInemFtbUPidjF0ltXQX/Adg44s8Nf2IN88ts7Rf/K
66e2ZuABAamp2DkgCI+SeJKY6I8GzfIADjtpeBOIHaY1bj4h2mg050XAV9Mc6CEYGmPqng2NlhRS
nDL2xKrUTjIeB4WAo7j8WsHLRSYtuQwDvJ+c8ZXswKg2p704Xer+Xa7oM6x7R81w+RbxrYUsoKKn
jIrgBFQUCiEViTFX2zmyg1RmSU3dJJh3ogC2KRZZqAGWBKIXcu3AheUJfb0c5rHtZlF4hDSbyo8d
JcuSFXt6R5i4xLtfbyIF4hQDTaqGXNyitprry6UKt3HspIW2azAgMh0FNcKFe6I+Wiz2xCw65jqM
YunTsA5lNHK8D7EUR1bjGfV4GWntqrBPxHF5aqm2mPmxB0xrIkSghP4CnXlao2IQMajg5M2cB1sL
7mLCGHPguJ0BdFaOUVquu5xwQH3fa/t8QEsCSDAs5wwBuvxbRY4Xxs1q6abttGtuYdxQ1pF4bb7f
i7ItEGM7pxi3sM7TgvmAEhTo+wU5K+IwLYPCLdp7FSRVr1PGrrtjbLhmEWzoIHOJXZs03oIzEiU7
QbgcfXM7tQNnR+Ot1akPaxKqIvnkQoDckqoXLDmxHcY0gP+DtwESR/yNRkTlLNMF9KP/sA1oLNG/
qFZ//fyftgHJUhTkoD8y93+oVuLicFMVPkLySNNZ63+oVmSP8HOwbUCU/n2t/2MbMH7D4czsB18G
pTQYnf/ONqDpbEN/Fq1++dKXj/8kWpWG5bdCnaZ3iZzgYZ1lQmugMc9VAhleM+bFGmvGH3E9LAll
UhaN3h9VGl08wY/HrT9wb+ow8afasJkFK+OcVr7ofo3jkpaquNqZgk+WmGNfQJQHZMRDxJW9kVXH
15EbjNSLmR3UmP510zxXhfWUgmidBR1todyJUYVrSq9WRazvh6CiX5MGrrFnRKMpFKUL3MoTmPGB
+JQGxWc5VJCJkoMihnuCkse4yx6DQr+Dcu+FMJX96lGssPtHaDilP55F9pYajTtdrFxC5ChD52Wl
6iAAE+C21mCf3KVjLtUhaEwLm7LcK/2TAsorkGk2Ib1o1NXWlL+pCtNY7t8S7Btd9Fi6OtwX/YtI
H3jX3zQRtxuTJ1QZfuIrH9Ejq9ur1Mk0v4euFhfXNqKQbtbXlINjU9nrQLNNQJtw3ZuDJlClOlMr
i6pXUWKQLmklsiBV5UZg6eRBulXAhYrym8pAZi5eRmXajlmLPy1ymkB36EVwLWNGxUre5B6+TG3a
faGSgdQOIbMLLIA22pYzd284FmnCPQT5m2/maIt3en7Vyws7G6oWvhjpRNm7NA8bKVWczowdsS2e
DMCtI72+8eRqEERN4XWwlNUobsh5Yu8mksbLMQ2en7O5tuwjOpdUEaNKSz0fl6Iko4d8emhTsHIl
axwqWjEvfECQB/Se0+cTKTotwF+YfQCjvvYiqOo8t1XjLh8Hhz71KDinJGBFkcpAKuxHxWS5pVU3
xBo9vHctsZKPrLoOdX8KonuRdHtsvibs89mUkXOL77Xg1dCYl6MUJfE1ms5ZGFE6n6+gT290riv5
ZHgTC3DQGbYyVPjeq90Y4V/juKPZcGme8x7snfadNZTsesIDdjlQxyOW5lmbQi8T6sHNLdMZ0A+7
gbevie1buq/YIWtC5r5wM0j9QzbMgOX25FsDKjpULEvtcGmzszqd83KxggJSmpxYoe7pJZb2ZfAw
LqRq81GgTbD0KfHhrdy0AfFWkqbTBHbPdHso3nki7EMFJpZHyzM+E9KtApDHx9I/aeq57g7d+C70
Vzk9jtwYuwdc2StReKWLgwsXSRi4qSKVMMRj66g4NPorVkdNpBvhzShfRemKOXKdJu8h5vggo4+K
pljdTuuXTMmdNNoDJHdCythD6jHQJgvp2HaXRtuEkchJSLV19XVWsBla9Nh9LhTWMrxP8h6dAhb8
hNRVfoTWY6B+GMF2LNUV2KYsu7Y8B2QJR9Tk/j3jlQ2wG4TTpdEv/fwaIT9LCtmfxil5R0qz9SKW
mZcT71ESTkhYVGXzS9MbJwhFB9bnKhqTrYKVimphB7TS4zTB1Z5wHCEzhy2agR6f8obyo1LeAU/a
ajNrS8yBowk3irEMyJAU5UjYjIbpiFSlGHPnpjpoIEH9JlUADkPl0pGc1A3o64MvgZKVrdmepbBs
IEnV+WWu9UvcJFhlxBAybh3PD4Hgi5vMmkBlJ7GefysE32/pCRxnn5QZT5Qc5GtASe8KZyugEQVi
zziEHPPKbQISm0qcJwp6NqDCgFQ09Rp/7aMU6uu+bpaamWd1KAhMF41xqbWhuhdamXf6gJ4yqDwH
M52MyCzAL2O8c7hTEVBMovIhB7sc3GZHr5BcDiexn5yaLWSBlLeF5vgyglgXEYeM4Hl/Vj1SkIFY
GxXvaYU31Mc9zZNsMX/oAXMHIcU+m7K9CkztIuZxsCoDKXesWth21Ts4RYfOLUe2gHb3SK/jW1pP
Ni1Gl24UtzmZ8YaxBAOaVVemUDybgyp/U3g4JrLX2ThetELbFhqFGk0HwLN2aoKog8VGlx8YSq3D
Fsm9V90QRqPSip4cym6DuMC2vTPrQHGwKDgFpqDKGE5jSwHPYolVxsUu161aCdNWWTWuXz8nSvss
WIJboqebgJ9iVVxXKvH4qPNivXzAHG4bwfRIA5CTF4lTm6AJIJhrcJbKjqN8piEC6M0mS1jKi0x8
T2kxC+PTbA52C5RcnV61+jIwqYyQOCasySafUZmqI5mcYWnQIZEkyBZtVlgirJhljOZpBkazKbsY
EClBUtuXYTS+NMDUPkYtKqw0NuIJrEXCvDwZcqfJefJRDeZlvsR+bhrmyrDmq5U1B7ExCATl+16s
uMBVu4rOokYIZgxT6utAzVBmvGiDtpqordFbBkoLO7CurbNvCQ3pX7YywtLW0YwhzE2zthpCC8V0
nzGVxXiMhUwttpl/w2fvr/7BR1MDAYHEAoc9UVQBNP3Hoym1g3+Nxf/6+X8cTeXfGKVqGqdMUzMW
TPHPA1UDzy8zzu8JPJEp7Y+jqfnbkrKTUQ8MBR+OQfjih0JhEMEjY29ZJgKGzLH27xxNMRb9ejT9
5Vv/ZZ4qsGVRxaCId5Y/b8xGtmlzpwhAWSVK5YZIdSJFU3iOXcpUHEH6SCc6SCY6JYzIDbgCRyNC
50jFySDu5v7eaAY2TaYF4TMd4r4+2lX+YWWxLWIWLmTDrWRGJEJvCzHCpwLDqD7SkeWJSM5B+qnR
MTDQNZCFLzJzSWXgGAfDX60frPFJTbh5ziCBhgcZ125rHkVusSknr46g8yRfc/MOwTflyCNoeP14
sAslvWuK5r+5O5Plxq10677QRQXaA2BKAmAvkpKoboJQk0Lf93j6u+BbLqezKvxH/UOP7EwlJUoC
Dr5m77UvUXlvaD8iIOk180vtWeCGk1Jj23MAD+OLMQaY1Nu937AUZhSTysNpKKOPIipPKCovAoS9
MSmO3J+1KOOmTu6yeX6xI2uXlI0bjIGbQPZlyKpiC8khUbVZs42z+lUt5bXZkizkq/Vpkh7UOd5J
9lYuwVyghKgeJvZ9Vtr+EAOJEo2XatkmlJfwsi9bghhXer1PDB4+sABpRt0AYRrJe292A9EeRp4e
J7TPyH82rRpurOBzeVB2qU3T6RL1iFNSZisJrE5c0/RBZRNtyk6ePKU2uPyJTBa25jFDDOwgB8Q+
m4zUYhPDWRurSwA86DpyE8Wb2cQsX+58KfsSQqFy9le1zqOkRRE5fBSGO0gERzt9AHmGiX9h4dIu
snlv58Z7YQ9w4eOp3vTmVU/DUxnKEfOwRFsj4PbijnlLR5JcXlxSo9gKiMty3O/DOH6RQnOj5aNX
+rWjZEC56rSSnTqtqQTl+H6Yg09BBqIRNtepZk+Gw4NGg/AzG/jvRNwKdjIhwL/g5AtATk4BfEYx
PqblsY7Ux0k/JK2/a1qktmZ+LRsTTepvdT87BpgK8XJxAWExAegrCqpZlVzIyZGG9Kxl6EERHdSx
co80nGxZY35RMu2BXFzqde0pLaWnIqwwiTCm9inXV9hzD2OCfib3Qfgzjq+1zdRgxafx6pijDMyR
ZXUPhtyZM2vzdz6MhYpaxFAsriXrtzHAX80JdOPfDuN/e/2/DmNMz/oyfkBjSVzikjT7rzmBRsuv
GJh90NPYcPp+PoyFYegL3MTW/xk+9fthDJ8e/h+qF6wbaDOB/f2iZvkrdQsz8X87jP/01hc73s9z
Aqmi2+8qRZzB+EZdsC/C/Qw9XIqonK0lEiq5UlTfa2NxnIBJGsq9Kp86+TGDQ95G3NJwydFI6qyM
8U4qcw8KCytEik7a6TKCyHtnVO+FKXbplO2TgCRDX913irw1qgNjAVYrgmg1n+lwMYBzivn/FKxE
Ox0FojuZ/WLWyV6JPzTklA5VGOE9LEAVHkrmFVHDSjd9bxGDJ3RI+RQ48FWBbIGuFcteZylypE1P
Ul0WUG9i7ZCIrDFcqtqVRuecSfnZ0shrwV8bAjOUG/kVqzr+A2AP2j4ul9ifaY0acdhh577ULSWv
jXtpNdU9tLkkOBs8RYShn6soWitRu4uLfG0w7XTzuD0ZM7GmSu9B1H1UYdhwLqXckPNNY8PZawmR
Sclja6f9usyyO/pXLyQ6S1VI7UmBTdhG+tiGDZAKqF/KYyx8jOSKpwzZfjKSjQRxUC7mnV9DvWOd
LNck2UnPaG4/8hHxi9QIN2EOYA1kQvannjI5KT9qDUxSGcSerL7gEHbLFDlrk6NiMDZzJf8m+Vfg
H2JPftGAHOEpiOjWEB/Z3cUIajeZn8MISGNZ0WIrG2Y3TqdM+KzxDffmSTT7NIZCyo3Goo/oJ8sO
PXocsHq+I3z1TqTKng3C41wX3iQTRUy1DyBgKxHDGCrzvia/A/8JB2PBTl83P6uRSev8Elq0etJ7
F6Efit/9+ENVn+wSoYlBs0udtQoCdLAZiI2i/CZdfC3jv4g6n8lSS9BvhCUEz/78ZDX+URePMWCJ
vKB3B6MfjXQypITMkYmTedC+ZBuDuLyEriuyeT8S8qFotVuhVQ3KYq+wK8zjnH0xDiQ4blPeuPZw
yGp9V+vqSiH1KyYGJo/slShKpzW6tTzJzL78faCh8cK1PrD4VzON7EdUSAsgVlIg9ZMSGR7bHnGZ
qHcqZiJaEEdkH6FiOHL2JAey66MIqJp6z4s2SU2wjHlvyOltjJ+nNt0oZAXnLXedoY5OiyoUWmz+
LOGtKLm/uiZ2UN9C1HUrJi6zp8/QBaNXRbq0dbxRW8GtFjmz+mXk941xHLW7QbaeEqyOGVODgZY+
QseiEXBmIjxIF6MisGyb4ZcFUnHhc6ETpSIjIhSj1IuF0h8oeQksWSVqSfFHr2YQZJmvSm4QlwLW
AwNF1X8xqbqZwPO6ZTJTvje0jh0ueVWCIGRBUBjg+3MDl7xoLCGK8FsjFCjDdUt/G9KNzfUljt7q
0ebqlEgf6L1CJ+mhuhrmeLCbN9UoiMpV3BjLuloTZ0lrG3HxVtWnFACv4aBR4vy1bBH11q3X5uoa
oe0aQPUqaLKLBNVcLnUks9d4xF3KtnasFmzjcIsHhUgtsoQ5FOb4u/ZPkrCdqYrXQ1XdumBg26vt
ArYIg3QjYHIVdcm+ZQzgTz/AE5NbBU9JgEQgqWjJa5bRKCv+fW1S8nCOBep+QkymIwofWT0nCF2N
Q2HvBKfUMIQnlgDrUr8qkb/K6AcXbG9Rkg+10wZSbYtzH100tGD2U2bvCr11cqqaSmc2117q9EMf
QUzG+0Z6LBixBelVhofZI3OLE0+1rtZiXwun9SC9Guh7I0gwhWZvdUQZo7iV+qM58X6UmQK7ek4j
mIsLp54I7sJsye3kN+2fM6XR3IKUMTuud/pI46x/SckB29YQVowZ35P+kAprJylcNhn6AxKTTUSD
hCt5ftRteqHxM7q2A0lxKM/r9CEr301WdlnlHzPOnJQmvaagU2mPFQ2dgo7WV8CQfQtwyto9Siqa
4wnhGiLUva+Nni2pGzGBMSytTyOtdwnWuL5S9iSYwcrJdrrZXn2jui+F8qgjUggEsHdFsr1ihO4p
E1HFE08lxiof8WOXwzqgzgvFs1Ef42ivoIoYWT+FZnqs+7ca7bEBSNGsCbE1E1fhCoQQcpFpqkv9
IQ8AKVJpDwrzmDJh/nhQQyTp0kbU36F6tOpkPyjsiuYUwf7F1xRSohFJLOMK6VYXFKTPmqTs8qo5
CnipwgQDr/X9nZ5LR18uv4qk9CwiP2aiP2IiQCRSK2IiQfo8Of19az6hQG9eYG9scQA52yxI/qLm
kzHQ/Hk39B9e/3vNp9BL00fjjyFDYrHS/lHz8SGYOBpboOULm7S+v/ff2j8oEVWNzAkTUh7l4B/9
Nx/SFCo+TlE8OSo15H9R8tHP/1Ly/emds8FaPv7TaggiwGA2ocm402muAAtW7Dh7ppX0XsjTfkgf
vqDfXKn9mXUHfdmrCLePrdjQCfbolmyvq28NQOfKzVlWn7qQrvnDGna66mkthoGTbLkd23fImM0N
eeBzc8rPJoQNsSkY3O5m4PVoSBfO2x7FWi07UbTN82tubCftwB+rN1wsxdrkC4A3MXYWPI75GPSO
Um4t8zIR1PNDKhxEvKdAWk1f4sxSW0Su2q7Ze/jeeM+fcfDCfiQ1kvMB/KuMO9RLDvUrsfMrZYWs
ElFlBbLtKUzXmjPdIfc9Mznuecbvk/gFCom6qDBplYdzDY33rb+AtkczeG8un77AKE++DMfjcBn1
wbU9/ceUrJSQUu0w54/9pQHCzLpsHFfmLdM+CYVs3htUa31X7ovPjXzuLsO5eBw3e5a4+4qTcDc3
7xJr3KDa+faW+Z7fPdj1nbh1aybew+oWfZrrEdQujBVyflzMTdsGaun21l/FNkRjfsSaF/X0pQEK
MJ6JElN20q2nrYKWeMGg6hsqCjKSnvorNd+4atf9FYfQhhdX3nzACqXr0G4gYW+zkDyfc/LCV+Cj
xDbV1nMAifU8fP3fX2G4jPoH/aiclBNGlP/7S/9g/xjv6n3j3skrSD7UM9YzbwVLlm9sH6rHnLHn
luSfH/knCgnC5eYHReyezPHCf0Kb1QURmQSEh0dk4SQ8ORUjULyEBKMTmLi2t92ab2QT037wrY+r
+YEPkPK8rq0fU8jGakM4YI/k6qVbBA5VySZoO8yvfYVhEVHlSmfeOWNiXPM6grrb9fygMys3N7yI
fzF//fZJg/hBP0mH+UHcFGq0LZ+U8bdwhSsTcY9ZMV+N40v/quyMzlW+/r7nKMZDxpcLKUYBnmno
HGl/cY4aus6k8xdnyK+v//0cxf5BVDeuEJnAnd+MHD/3zpyvhLAJHfMgAT1/HKQLqoB/zBHKgar8
ie9pLYt5xp/0Wb/BZ/6rQSZf7peD9Ndv/ZfeuRb9jHmuMc8E/e7rqaaRAobIXs/OPvuoXSpentyG
m4BxT7oPEtJcX37rSKE0dTCWAN0tLd0V5NRkMsj0+DZmJp4vdt1heM7J3ej9VwuGvW28DXSdvZl7
c+ofUhxvhQ8Rv+QOy9WrxAIsz6x1J1gNxGhJW4pIYWbnkNDVJso4UhMw9xowdcGDn8aeMR2xMocy
bDDE6bdR7LKxRicEX1Gjk+7mcyHEcRTDOa2LM8SBl8jSTimhl3oKs1+jGCnDXW/Hb12dn/HcrRoz
OIYdeZU2gW42tIU1u+/b4Iv3LCA1dMw/kklt1qxFPgYtwQNfrBtTph4a7GdbYv2Tg/aTxSkNUzzh
rSOnP8bOX5dax2HGjrKyy6M5T28VUSKrIoKKplWbISTRpsBQnIcmR3q4w/m1ly1zXZkbJSiQLLGC
NkJ0ZiYoqBF+TW9J1X2V1ZKTVZzuVbePxvDeHHRPyct1aOmsLb6L0d4lPl0UnUlIJJtPA2nxZz0J
PDkFMt18NpyIU//V1R9ZKpir7SNcjVn5UGbJpdDh4UylN2r35pS7/jjzGVQ0CK/827VpUQCXUrhJ
UZWOYBaGHvjKsIlhj4d4QgTqbaLg3bCUjlpXeFJerftIWxvjsFctpGVkzA7Fx6x/K6XEvEMhjge+
QPpDK7VNV4tzAh0jNedNkytgoW8JuDBbhJsxBoXeiJY21o/uJgbCgiV8rGF345dVTa9FQo+Sx3sJ
ZUMtOLlLDOQmUxmt9nz/ks0f24ynGToxc+cDjFSx87UJXNNkAfY4NsRj5PNByoj1SeSz2ypEcUbT
pseAwTmei2/RGcgCgdji75GJUu7ll75BcLx8ofpFNQMPY81aqmjm/CzcifqHZN00xcDcy/Ce+r6x
aPHCQyG6g15elBxCeW+y8xPXqh+cspl2XW9dFUz/CrvAJPmSuYQmUYOk/ICSxk9q2ujLiDXJn5K+
fQ4njZ//8paqJvHmRXwySUjPLNP1y2Qb59JpGi2D0f7WVBgwzfUJxtOeedQ248dq+JaX6/0qV99D
DGbKkJDUrdH9Krt5opYgn5R+OAl7FAJg+ZLnku18M2JSeYh8G69YuG3FSLdJwFPJUMWEBCSlblhP
d7UdwjuPPRWiaMOi9aNBeDYyHQ/zj1DDZtxN+zqs1ilcic5WLmTSbE14E7BTnBb+BCe1J9HvxXAp
cr1wZ+l5lPC34GaYsJiFLIfV4YcSPCbNocPKE9mngX/aoZnQq7dGyd0YFoYOE8OwGOaQWgEpY0Sp
r0HOiCFoYB4N4GmMcDXqbmssmA3d/oigbnCfw2TpGVV5tsZS9pjQ5wWB40PrsBT0DcW7BM3ThOWh
A4XQqbLGCMIerI+5hExHDt4YjfctIBBbH50UMEhq3SQdCkJFdei34NoUcHD4hRaeiJk8sTKtgIwY
wEayhTqiIXopwZDY2VMZaGQfgyexJ7BbHT1+vZBLSr0/Aei770CaKKBNJhAnBfrHGvuBvLBPhAK3
Tvs2UwsBOlcqehw06xqAWFzQjTITrZTuQTJwN03JVYVp35hLFnrkpLFKl/zQtC8CDovVv4TaW0dL
LQSu19dkOZCgOyfM76XyRwXLZSzqBx1XnG/EVLnWiusfnUS5jQN1neEQKEHCVNbgDKK7m8LMS0DG
dNp9xI1gWiVSBmwz/nc96E4JZkYFVOiDnWnAz0hgaDomSGHiH4eORMmahNxynFe5Fl5NpmQMeT1f
Ca1VIn0OsnaQDHESWbpPs/kUL3nQfelk0HCAPToFdBy2yo6AloPYK4GdE8HQ6WHpzDB1JH18tmDs
pLB2LJg7wwLfEVB4lJAVtRBcicXBZ6Arpfzi8876UOLMd42F5ZOzp5uxBmpzhoahbw66LEFpzdpP
DSxEufAhxoUUEdK8j7Gy1TnxTVAS0YKU4A7TQEyUoCYSkBNNhekYBEUoDfQ1tbqpoDVK5fzeoB7p
EStnKlcq45mizT/yKXqr/AA6IvfDDOrCWk5y0BcZCIwZFIYGEqOoecqByMgZZpAkCHEWdoZpl48j
MI0IE9Nk2Ku80QkBDe5LZrOQdDmT8rWAwlFqxFNBj7MkEtugdNRWS45KcDEE4qQQa7sW4w5ReS7C
gMEmUWqoscDWawBA0gUEshAMsspttC9JNt1A+hoXaIgBPSTOTHNtABQRvM43UAMtoBGAI6rxLGev
IxAS3s0mxl5mwSYBURIvk7a6YtvPVYfsK8JQFyQgTQZjN+gwshlcNsqdAvgkAoBiA0IpAaJkgFGY
ZB8qQCkxwJRgyjyN4QMu4WOnzTBJe3eWJ8cGtFKSMh8Y0fsIhCUExuKj7BhDPDpAWmJgLQLegAa8
hSmEBsolyw8yYJcUwIsPUoyZO3EY0K/zBvVDi9sP0XWjPKYBgzFAMUQlbka8+Rq6Ww2QTAxQpuYM
AbTOMM66swDOWIBnlOEmLW/euFrRWwSaZpYBHCcZbFegecnsSiBstAGSzXbJ+8yzz5BoeFLc2aVe
6gzTEAgcRrk0g6kXtcQ59++yjDkEYE63gHMA6BiAdBKhQb2jG4Gvo6B9H+Dt9HB3DPg7AmpAD48n
gctTa1x0djvTaif+h82MP65bBxmJg3bClWFxY+YJpA8F2EEFPHUKbkW5YCmJmWNoavtf5WIQTrK7
5YwzVWySg7bWRmax+HGtAS8vv3d9Dvf+YG5Ludqo44tWzp6QYOTgCC406OcZesg8cxqJ6rFHd7Po
O9J5nRXLM1Jcqmw6YTKBlEQSYuVo0Z3Z4Wfzl8w61jCLDkV4JnPs1s+8kpJNJZ9EQcbzmTLdt0rQ
nMUXOwvCINtmTa1Q2vuBkHX891dVLg+NlT53SQ9C0MGdAFEJQxPqrUjIaJl72e3JYVv1SXJiokJd
GPnFQ1SrsPrQ422SwPKqtqCyy7IdTCAEjGBatxU6xzMIBk42vimd8HG5c82SaOQ2IEA9LpjUipzx
JYm3bhe2TAPENpfP1UiuUwKRn0sb3Ny+ovUzWfOP/Wtb/9AlEuMN7X5KvgnU5eau9K2B7FrNCdi9
6/KnHJ46OZP3FYdSLSMnSx8NvmeyAddKT2DKmHt1fxAAdxK6diJISZeHe8CdiLhiC9wMfWZC6CDs
QTYOtaGuFiM0ils3Hq4dm4UJMaFFzBXbHUgeJ7sr3rPJh9FrUIBW20RtnfRUS3ikeKinOqJXtDZD
Wl2sfjjaZYB06k7ullpNcSrqzSavyKmlLFK6JbvSaXXQfcQNlewAzKF9kvysdyYMkbHZrOvGWI/a
S6cV59pKPY1v9u/d3eLZWcIikHQzl/t/dLfmf+huf3n9T90tH9FNkDcq2Zsy3eW/NsNgeSyIPTaT
QmUJrf25uzVwNWmyjEZcY0fM8O6PzTC7ZJZRFmvsZZn9X40J+TL/obu1DaakllioBwso8OcxoTZp
ZW3rdBQDTPZRo1tQN/q0LbttLAPQbZ/BqagYXbjfV7X/aIiN1lyD4GWInw3gWH57Dyyz9jdg5CzJ
RSiWx8eAi9q8a7V1fkz9GyzTULmYoaOuhXqKagRwjmXHB/RStABUgB5NEapUW6z2w0OIQ7Rz9lBU
F7LLtbzhZoGD6dr9fbraiHNzrHb2Zn5qHofHftOfQhyhFjwZ4KcrCvYH9YM7q9v6rlw4RryCUeBN
fKB8w3O5hjvkdnvfHbY46oqEBy+hQsST7nH8HAuUQQBv2Ehd1NFl+dhv9G3NyM3akpw4Od0uv/fV
VX0X6V4dOIDrjI828UqxxWjKKwLWlYyrcsAQa0PaEGXD9loCL6DvVGDgf+u7yzAURjE46chSVv9a
BIcg4ld/Brj4X17/090FVkrhZvgnsfJPd5dpC5X65J9z+D/dXWj/AXCZ9u+JMn/cXeAtNaAjtiov
Hr7/6u5S1f+gu/j5revLx38awjec+llEru4ZEVvFgtxd5rMMk3lePeWf8huBJlrkjRSdir5LPaDs
A/4r251hFvVvav453BfmAyp/873jwQ154alaQvXM7jk2UIROzgKJ6/f1wBPUSfM1Y+5KP/QP3ZUh
Nl2ZG7mhVx7i51jdVsj857J1k2l+6fgwbX3Bc96xEWgbF99R+xN7XgggGR7c2TGMkxw/0duLwrPs
p3F7D5jnoYflTUybAPokbrL8BOYwCDZ2iAHRsTCdmW5EbIm1ybCGzG7WAql36xFXNXzcbBPZ56Ha
4S+vyLEayNvb9df5JA5GzyLwDQHgc50COxp2ZMxh1o73lrmHOzfE5aogFrcrQUdeZ8z16bUO1q1x
GH2X5Gk+v56fF5MBQoRFs7FVSsxyE3o2nFrNx9BIJLagcQCTEfn7OdpVTuXEYcL3/Nyg0dNgm6SP
fnZKyJQz5n1B6Enf0xYdgaeoOWTH1dTdQKSY0RFXWnBffPslGToG8RagJIqTzyJhpZGrQ2IJgRrM
6uQ3ZnrsdTP+slzLb00S70pxm3pE0Age/R2z8GLa2vwcHTM8GuCQUPRv4g3DBKfwRv1AyIaz8CuC
lLOo2uYvMTCIN8sdnreh295g8gJPPDKV0Yo3Juzy29/3iGE0jNSV+THxUHBjFZ6XfzGe1oxfwUX/
4fW/HzGK+Q8VZQkP8X8lsv7+AGfNZyxxFhxAJjPqn8fTy4uEAbTIFCDvOIT+eICLf+jCkGU0YaqB
5Brk3n+x5zN0Dsc/WcB+feu/jKf1sdKTULL6O7vx0YnmMmjyqDMfTZMZlDnfS35D56HAOJH977jQ
+pfZQiGe2C0KXMM+l7HlxWl4gOT+7tfdoVSbt8mODhKUFQRQb+pIBpu+GIoilihpdhoCknW0WQE1
qzLMUpOJlBhNI23SDliRR3qKwYgBRV/baElQyzGKCwVuHLZWjTGz01eDh7GPvMmOP1uDeRUeqkBm
1ajz0J0bABOhWv+oJzzFFCU/yo4lu2wlypa2Nt6LmPYmk0wYl5aODmxoSJ4DJ65K2nMirP7S25a1
NQctOmiNeoFB/+4byZNVm50XRgWVr1nAc8JHpRJHTeBbWHQPVpe+9QW02SlRU7CD9bed1qbDj/Wj
1erkQZV0CYVnprj6aH/KfcC7tlGqlAuBNtF735NR4nj+EN5V6oJa8J+EpF+DML1mo2Uz4mEmFyiQ
KoxRSoF8NPK9Go93wO0e6rp9mVVLcuSaAD9dBsUSNCixZpUFlARkJ8TYE0Y00qasgFGS8nqdxcmP
zgruxpr4HCSvPDQ0EFKBUUGvJ2xBzT4qXTHTJ8OnLpqMSNqYBKKs1G4h6gUdqi4l2GFvV8+6P+B6
EXx/I9Mvtxq0ayrEoz0wBRkDlflKQqdlJ2hCsDxAtkGF51UWv9AqZwgoq8QYpmN2qpTqjitwG8as
FmPazra1boh2icWYgV8BTGCKCulXTKbTheV9qtvPVZS/9zHJZNaInK+VZG09x2PxGnP/EBKlhsww
ptaaL1HdmRcpKRZuckEYkDEf53m4YwKNugnxdRxtQgyIai9v1XFsd2NqkzJqtx62Z6hBuukmndF6
lZizUzEIUKdFDF8pZl86+tgi/ERrTvYoJcdwqjRIR82r3dBhzQ3yHFvSYOdhsS3laKOGhVdkBhhD
ZsLqohwXCa5xf6K36qdFxsQUwkzrB3b8ZK0VPGc7o0lu5hQNL6kIXywu5VWTsU4Hsv7C0cETChCe
N4nCsWU0kRbxHLa2bdEaDSFJZPI00ppb4sC8lYVoKrtyBY6QycZoLDTABEW6yY5EqglSL1L1oiQy
bMCOOoHN8Mao+71pD1iM5m8OrIfUAmBS60x1K39XJ1TsRW9f0zA/+r3E7r/sD1EwSm5DioaT1Bn0
at2N8bKx25CbTZp1l1kNwnutkW5ZJPNkHwqG9rpMmmhffBk93hgs3QMDWda1reV/tKV2q0Aow0Du
ViJh+FZA1E21l0RRvjpfv8lCOfFOrm3a3ogwB/niN2ebxK5ckfdxW74WE8NzkYEHy+6zdllBQ06J
Ev+O3dA7BljjLIXpKQsVOIpa/y7m6bswFqNqXN808WxNxrYa8Pqo5U6i31dbmvJY8IokPGh1is9f
l/RLFrC+lkPKGT+tPtV0cczpxcPQorxsphEVPISd0GKmZkUoUg3bPEhBcUhz+52OekOX77tm1xCA
TD6n38nEP7PWELICR6ytmPLjl0LKmBrTu1XOrxnDD3RepO/WCpIIfoNthK3QiNVTLE/7qTSBo07D
xtbsY4g/3hytz1jX8OMnCSnvY/KVDhBjcu1jCsJ3X2JowXnb+UtQsTW+U0i5WiSOpRGRS5GKo28b
TDPLo1bivYpsrzQboEfMpANIcUpIVqc63pqxT7dJDwSo11AsSgOFh9ASYg2s9lokv+EbLG2ddvqP
TjUeqzIAFox2XrKMGyuLbyUjqnc2knUXsy8UmQ9uso6eB4OI3aHG1hn4xmefVcdkyn5DGD8Znfqs
ZOWjEXCza4r2oTTVNkAdjYCu/lAsxmNFk322ekRN1cKtMvMnPdAnnFLy2YjgSAwDKpJ6ek9HgRJe
t5uT4pteMo5iZbGnhSZLmu+SCdOVGmlrMuqyiVsY7CkbpyRrd4oE0UqDaYo7Uj+0BinBPrel3IB2
EzPGsVo36UGj6FYqkqsPgI1gSasHTKLjoZOCXZF0ONzY+/gsAJgG1Ac2Ga9a3KPdY+IE8pWbYqgn
hkh9/R7ZyiaK4MQVWuDMQKeEjzdyjHfkqTyVJlNqYN/BehrkLwW96/JIrQvymiUEDP7YbpWI+WpV
+mgk+6exsUGAj+NpTltid6t5XqtLXmuYxZWH86B3RNOwKFamg8oKERK4fLV1ld9QkeTvfspICe/4
cxRjTjpamc3jBEKf4Qxdsezz/Gy6SVE04GAhRVdLeo3sO7sj6W3qz3MNt3tM23DfcXEdM1P/KLNx
TyrSCb2usjYMFQoqs7XSzB71hELY75BeNAgvRQZzs6qPtI3v7GMe5GzIV3aprWLDPqiN5UYjV3qs
sVPnJn2rZ5IDNcmkVhCeX5W7NgKzOBZSwb4Mo0rYkUbe9vm8mszW8og2Coki4pESjNzx7cTWnM6E
KCwod512UVR8JFy/rjSY8BuxzXsR3zYij47l+P9ULbgK1NAqrT6rLL/ntgoa9qiS/jlB+1iJUaz/
p9Ya2+7UlpD6TLW9qVWQfTZb7I37oojvUwEcKlKzLw7J3ZQ9zDGCSjxNQy7tjVqgZbTGuyHP7jvZ
PJql4enoCjZ/3xKeStn4rZqm6GCstfjJ/qKEZ5z2i1LvP7z+9xIehQnpOIhLkN4z4QO68PMMzlJp
+HnELDEZP4cRUdwzeaOpYDgGVtvg6/00JSBz1sAu9//DHmXK9ksN/+f3DoX0z2OCpIZMPZq6fu7W
C89r2E8bIh6K7KBzV0jsvs7iap5l3Svhx200f6/OnMpsLJ223rYvMUzL7oY/6sQySQEu4PaPIXFF
4Zqx1PyK65spOrZa3NR0i7ECFAv12XqaXPkq37300WaCp4iXrjlol6d4nR0Qac0RqXbDQd2EazRx
rnWUWhY6mxif7Vo7Fk/howC/sm7wYq1MMKdu/oney6UR9YMzXwbO2hsDjnaRZ/Hv5ge7X+spf0kf
i8T1RX5LURGwROYmgCTMdnLTb1pCoT37HZXePHkqIEJgMozLV5P/IvLPJPvStZfZPOr6R1Oum5ba
CkHGh71DsvFMoRu6yJlBzpB85k6LJH6lfQYolfGpJXvSZ5P34K6b3uR9eZQuAG6KHeVzflKODWdu
eF3AOyj4AzJZqcodrXFBN6t7PiMEZxDRnCnUJNEqsdb+G9xsHGY4Tr7FG5keNag1fhA4T5C98SMR
jDFkZ65dRoV8v08t4gly1e31U7NH3D0/LIOAsyQTQLdGF6hd2uDecFAOhJhUthZRAknwjAYSxCRq
4aj2tMppP+UNv+uk9ha38045s1Zg4ui9ZCts1fpqB8zjxL6H7cwbsoNonzPaoLYISahY1wlAc368
q+bUI5Pm4GS515/YFsrJgZUwFNkOuf1DAldhlZ6p6DEjKrRx5p7NzLieV48vFWMQl5Xian5Gnxw7
yFJW2BpQHJrBMiwRp+Aanq3iWOUbOXNIaXqLcoCWxBMPNU1cvuo/AaT7ew2ILlTnymBbEeMtf9Fi
wrihGezoNYbCic5J8UNrNwsf56JSRHV3wndb1B2Vwoi5IrYeTLyMinJ8mHf2LUWS/yAF6YmMx5dW
3nSzJ4k9MhEiYquKHyW71xViVcAPlAA87aP3kt5lPR+lVenlHhtzvKEuVhKgm/L34LY7zWEe96NG
jKGQEFi6NL0NADwYiy/DhGRp3TauqThcbDPXzLf5OUICAYAIaKVazyqmaOBI6wARFXANsJLb8nF4
T7+s7wm2Z9/ib1rZn61/jllE3vf9ijCrxU7yOqBShCOlTiz9BSqp75PsPxuHai+fcEcKy8HrHUYb
0+Mteukla1YJ6c2zMx7z4ShHH23n1uqdbFxRqA73ZeWUKJSU+jG12GwTCi0zeNu09t1Crs3uFeMw
Qf1NAzxZO9/reJ5jqiSIZWlpNhkUy3ITZO861RL7bvM1h3qaIS1nTX8yEHMY0bXGX1WO/goM/Scu
T+tSFtv+OQGZcKddmbkJiCQDAJkCf8gG51bCg5sA6XX61Lqpum9ps3k+a+vOwWwW9rdEd6Xqo48Q
7rA6XkPLtSkjygexE4/q46LybffBkU+ndqhiqJXWlGlzveq/Nfy5mau3+3HT5viVtgZ/m2xhiWz6
b3rLEbPkavL4P75i/G7Ou5RjgKKde3nyCvylEVm/qHvXceYg44f7Z5sZC/b/5e48llu3tnX9LrcP
F3Jo3A4JMGeKFKUOShE5Zzz9+bD2XXsvr33Kt9x1uSzLkkhMIsw55j/+EM1j7ftRyedY2unGQWiR
plA2oPR4gN9ZwBqPnHs9hW82C7oX9muYSlkH8wnmR47UQ1iX7y2aLlvalc++ts+s4/CRa0cU9ydr
bE+BSpNf9jFYke/sYVrsXLrdgGevIi/Q4GC8K4etbQW4DsBOrr4zzIbVFOEPvtAtJDK77u5Ffgug
CIzHIGV/x961UmEbZi+Fsa1PmchpWXT9Ko9J8l6bkTPJnYlrBJwJAA6MaRs4k5HeiSFmWyc0KrJw
IopXXor3uluq6N/gXJOF7HfcnoeKMhm/z3ynmdRlaGrybjvKbwLWE6hxCEfI7QqnfLrDdspiI3kE
Fwfcst4yxBKkdNwFNhNENABoY0PDJL8m12wWaxum9Ewn2LqcZwFmOnNaRNIZtfQ8xVWLFa+C9CLZ
LhLB9/S5jc6ZdUdCLLEQoIYod91JxuEVxffeuDCxVS/NgozXPdeV64sH46y8yw1P5BKjHX4Y7XQK
wSt+yrJONT1Ryzs6Omjh9inL5QYDDf7K/FAxLcZXhDY3WwQegGoNsQ1ZJLe2XtggRhjyaPndlOwE
wlK2rd0DJg/5QXEIi8NbWV/zNTtpm7a+tGUJKXLFRjCrN8lIE4qV4waTTTEW47Qj3DM9+YjiPvo1
DAhtp38ET2JtN8v4O3tUL+Fz+q6e9BdIe+ywGjhJu4zAHoebv/weMcSonIR2XbWiv+59mtlMXdDR
/8JkLVCcQvzyGqzVIsDweQQPTyRyzq3slD3fVe8esn/gF/HWaF+rl37Yi9m8POZGDKvqmgvwJ0lH
RDh0JJjTcwQn3eq7ciAwcM51y9/zmbzoFj2PqfKGHswOh3xNDLYKYYi7bJ5D4LljUH5Jo5cRf1c0
aZa3SA/+oWGJZGfNQ9g9qSwpGxFhZLHGOTPdZG/5zjrGu/GqyfOaJ2/c9kePDEJcc1nxWZCjBfVF
+gHPHfFnv5SQqm6TdqtimjvZs+5K46rv1IJY23uxMLfjq/dRhQsXXgU6SebPKt9gjNKwNaQ1DrTZ
neMbvYcGv5x3C8ZfDTiPJ4kT7qzmGb93RjKrF+oyOHgpsYYbAcLXjNaHcsOZRYZN6tsNCBNtQ7zY
C5++aXG18LDz7eTur6FhOsbOehpf3K/AX1ABFMo50LFaP/J5gm/5jAmsfG5bJAb2oNCReLI88hps
7Qk6ib9PCVEvl7iFdNdyozj1m7YR/FXZrz13kYPzQOSiztjm7Hv7w20jYEFjTqz9ftmVTmaLT+bK
3YJGYBRmbzRICp/dSD1T2eabiW/ijbuPRW8ccRrFUhxtKcvsDAgmfSu8z8T9wkuplxfhK33Z0l+h
PZ82euo1OpZf4SvGUllyDLQ50BEGkIecNHqEjd1D37G0gMelq9op2BWLd3Ft7mLun34t6S8lGlhr
HuKFO72kWQzVyyTmCObmbqKBoQazkTs1qCdMwJElrS9eIb3yt+1rchzezQshhiHjRGw/w6hs1X3i
QdZexEaYhftzvIxv2incuzgd6Df6MiNpl1fjTkY4RzNmyrXFRFybpWsJatFZOY4nYy1ueXw39V3H
Tnx4V07JlgBi5Umlr7YuF5QxO5//Iq+cWbbyAiAERFbkjrZupPfOKHaWB08wxwEAopdGg9zpji19
4DTBEWOtF9vpK/YKCw+fbtJuSdpQhoUH3NEv8Vi0wT+p3ct0oyeHAhGYUva4vjPjWBjAT80564dX
uivMkn0tbJM9FpDJrdfgTsF/2XubXMbyGnFgMWzG5/Da8FJkJeWGsJE4/lb1m5pr05wptSPMkhPb
7SCyje5LRnEtW5sALaItFQt4JLMvb88He6W/p1wK8wuqdThzFx22Msx+yFiw23+u2bkwEcFEwZeC
zt6eOTwX31Dk3KWL87yk4e6fZOF9bKw5jyqQAr7dwJHcqUtiOTTmZZfZ3sAHuLA2rn6Ps8afLiFG
9dZg4lzXT1IW7lgE6vJWXkXma2Xpx1J7UqgUUgpbBC0SdlsxeZaYMZdkCoG+4UnKVE5sGhsq9Cue
SQhAppDEapFSMw+PyWQ7fxCAMM/JCg7cWt6EO5W0EoqFpbmMMDUPa2YDjufNxRREnf7iSVojXb11
n90T2nbZ1hftgfy+TXGMJEYM0XGJiC8SbdwaaGgW1qESHIPqU4qhqgGdS2dT3FgWplt2iCs9sACk
/dJOmI669NPTHmO3TaGqKbB+shfP35NEGilnN4FsaifZJqQiOWU0aTto5rOaB25YB9lJqCl9V8A0
GK856PJR38rlYoCKhyDYcIwAnY2tlXvsprCcNv3nIsUiazWcu21Tz7xrfDuTgWLdtQwTruUY3lVt
T2ASdswSfWGU9u3eQqhwMl2iK2zyl2CGg3CHdJQHOstBb6KPXAXP2dZb+E7IRMwpr88sHuoW0nhA
mB02IfmS2xqsGbengEdZb561ud7OtZurzuth7xlv7jY1ru1ZSj+U9nWo54rl0I6lPRItRBLaJpJm
sBCrOTD9G5Ab4TuzDzKdWOCwdNlUL9y6avZqWJNSzHJw7rgFzrp/tpzqJdVQapFr5nEzCXN/Edr5
glKZB9WmIMASPeGBVh66v8t1Wz+GjZjPpcq4I/yYelpzOLwzOllIvPyZvEq/OE8YVWe0xU9YCA76
C+4qxZqNH4sSOiQ28XzD7ahgfe8O80qKyF6bw0xBgxYknzSGN5q/Zf+seTd5j1oJlzci2yw7xMP6
tT3nfYrsHh/HufXF+ZOTXai6pK6j7ZrMQuTstWNvGmfqMqXDnKV3vyaB2HjLrK3QPHNsoUS4sVG8
G6OR1spa+KS3vvO+g+/ROODtJhBRtFVuyUeszZojl4U7G8OsBXnfEnKxrp5nDhMV7yxs3TlyNXYp
Hmxf7GpYTcs5uJhDpTcXZ6thdrXsz+ifzHXB5kOGkqJLqqRDMvlrFEtSVPhYf9JJ/ffrf6JYdJth
HkMK4ysmThNT69dGtEgLzYLxPzHDeNOfglP1D1UVceL6KZPiVz9RLPUPmYES9IOCCqLM32tEQ2n7
HcT609BxkvoziCXT7y0KVUsPMOxeDLU4GNW1KyoUy0+jDvFZax9l2d70WNilbDc0rNBGGc80/JoY
3JuO/SVETjn0eM4tJl/t1R+rRdEMT4ORw7MmUE1xD2abLceEUuUB/zIdyMmB+0XkFpTpt1DyX4qh
m9oIB2xG8CyAzUvWR6hvjGkHq65YjJ0Aeb3bPMvBtyRXswE7D214nnjfEooDkZVtqD9CctjikfKY
1UgMOHKHo2m6ojuMpSLUFeVFCk+khlb1LSLyx7MgepvVU68L81a+WpG579jHaygb8H2n18qcY8DW
6MKllaZO1N5jdq5FMU7CAo5rh6xdES53Qi5ue4FEHvWtTNOdXlgfMRJ9F06rjDIW6+29AIc7TVmK
MBeuMerDymqOKd7K0qpFOSlrjGFGm2ceB+AREI+JSIOJ06ysRMTMr18aIOWFp+HKKcBRp4xKoeR5
aYk0gnoz13ZCD7CIcLwLgInIVFPMtxHHFXnWiE5gSJcOPGbim4tgSSXAGRmAM/xtbIn+x6gCsIN2
sKOmrsKCgX5JD5ZlSslcaTgTsnlB53Q2M/GaRu+12pxzjAr01IRXLOwkqmtCVbET3ApIzwT9PRve
6LHO8hFzFhwLFTZGtftCRmpSABn2sJ0wejYg+9CPmYVUcyGm41mFJVi/crN+2VRAPFxXYdoMB4Kd
45nh4/KRhMYZJzTMPAk7q9EwqfeevnbJEqLUCd7aJF33rxFYRZCwPcKTTIrgWGHEKiMFU4d8JYFN
YME4y112NkM7H5QXF3RDGJ5hJc8EiUQY6JGxMY/AFEvxfQD9UuNmURYEf1AtWVPfbVHT6CnwNI+r
macTk1aiAujgTQ8FhMarLjx3wcfI06Dh+TCF8A4jDqDcbRaTNP0xVlvDzq1bFyiHLMVuJcSK3MU4
EjcOgc2qnyXfmlGvxC5a+eOzCus9TMXtOKYLw6X/2ekbr2GfVPe70DI3xMhiLx2KtueBtgzN1qpr
duHptiPzuCmFYwhzJAwsW8OySvXK+4iRg6wV57gS8KvGL95cFWBfXY7M2C8hCwwhacxR2W1zrQOq
NcqNNLzGJpcxbKKvuGfN3gutdcrwbc89BDQVvAj9PLA3HMxrKn1ZkPRTaQrKGzAVE/c0wDZ41lty
uzO0dxEnFjrioBLyqkWBIQnFKVZJIsR6V4nMRz/217zMI4d4463iDReN85ZiZ1L3tKqudf0dtykW
jsUxL7vFKPZrsRXJoT4M1rs16Sc94EuXuaJfm322djGc1OXvwuwXagr7w/3I3ZcYXkUjoCyo/YWo
IyUg1SWr+kUkkicJN5XkSQz0rWUNjo2ljsQ2fOwbOwFo81GPK+ktyCbvHhnTIBfLtdfRNbat9dnx
HI7BpaiUS4s9vszeLkU4ltL4stQRjg3CScAi3zWdnE25JHc2YQbPcudv+5KAlZE5AA8YTNHsrBik
fdgWb8bQ7iXiMSRPihzV0iN0qaK68U2rXY88cjzMZEt2gAJhIHyS7sSmLZb9tVJoCz2k7ATrwy/Z
7LZwGkX9Tm48SD2aezMBYigkAv6iSwdaUeeNuKmxPsl1n9xtciYLmudl6G1gkzyNmk9ytxd8erjE
WDTqc8AKU6scmf1gFKwHmptmEd2l3l2r+rXz0nWkPIV97/TGqhFcW5SHYK60+1xP7DgSsEzFGhda
RznsRHV4irBBrmcdOSNh0x4IJHOabNWroy0YO02Plp3Uf4/KFOcyRG8SxKFSZv73VOxYxRwhElIO
5x/didMJicX23BAVA3vzv+zEqTSvfqth8D/77fU/axg6cSp8OeoNUYV/K0Fm+1nDTL8yFQ1bSomv
P/wsf9YwUyfOYjDQ5VCf/+DQ/6xhJgYeJph4fEy5G1NR9DfIdDDof69h/jR0Y2L0/crX9Tt/TNRs
UI5JvPVa+gV7cgLkbN59KatmPwrzaim8R8VC/yK19PGOg8bch+Uzk2Z3ay3OGyr+bxKqJksJGKTL
6Ms9eXQVhnshm9v2kxy21o4/omE/3KobVqwE4WyMZ2BXVMbg/mtp193Dp+ZbO5okC849ukH6vNfv
0TbulqSuDWzStzoFu7rBaMtyUXrNw0f4QTtfZd+d7ikn4mbm0tMQ7RalE6ZN7JLCz/QYERtIJ8bW
P9x4bixfRm2W1Cu32nfRLr9DOBse9XDUTOKEjBU2XxbDhwwLbxcND+jrriGWAPcvxGZEP1W4nq/I
XUi9J9wiFDBrZAI1NdJswjtfyD54Zme6YfpLX3XEnBgNR06618g4kBypm9mdujQPrkPDh24V5H82
srpGM+sLzv8ysRYCO9BXvug6xsbDEr2X/F7v3WeBdRxIq3A0vKi4HiHSLWourE22fj/7zm+5slWt
RRsfIsEOX8PXDvrwyrJxUrT/wY80NvsGTx5JwZPKZbqv/6K5zmP0u8Dlv1//85GWrD8s9CsSDyjb
D+Kif3mkxT8gv+L6p/94oqen/ecjrf5hIGJhNP8vP+EXHxwV+wZFtXBFxP2Vv/l7FPzJ4edP/Fjm
Bt2Y6AJ48KLf0tgA/fpIYwSud0o9gkVidlikO7no9oYZkecsxDNyJYBJkbYUWF9HJnR6BIlqL9mh
EdmK9h7qKE5jtVkFbbYdCeFQMuEqNb5d1YRpelL2Ug4a5tPSu9R2vD0PIdE1TlweY4+VcdIYd8pM
aKpTHEdniC/gXogo47I7+sMLsk9EwBrhviDnqI6FIb2YgICjC1nKf6mVfFZEwr5paDJoFfadjWX7
w0bV/HmGeXsq68s+qA5QeqibUKXlXyk63CK6qAXUX4g9w4ecC3s57GxBNRYuEjmj4gObT5inEZnw
XemXHPuvTngTZIWmUTxTJ68ujR4yAIYeB6CnfXknW2AvFfmq9qoP2Yj3bkPNXqFmbLFXTGPhLFcf
EJ5RyOVbLcJS0fLlxdAXBFOakFGznUEJxD3y0AlLG3smFUNZ6vEmRFYQE3BXIZdpfHCWiKybeeaa
Mmx/uZgZhX/s8mTZNcYmZ21u2ENJtIxVMlSHqdkObGj1ZwXjgxg+Q5h7Tp3IsBuMlStPZEdqCrZX
dGVz2qmRZQAbQd/0URIIsmbXWPdJtHhKq7R9/BAsgxmOKksjQTBH5J2hE+h0rOAlWKYS2TMUmwk6
eHl4FnQDP1/rKTWgcSm0wTHblQj7U4C7NJKX5IE2dqg+guJg0pkKrVtESex7sWOUwULPNHwgSe+R
CWgqQkesdRHVArgOhh5BtxCNFtpTmR+TJHhJvPrYNwRq4rdYNNmjaOtHnGclGXnBpiyVhZzjjm/S
6R+F7KxkSAj6Yz/V/iYWADm3dpd8GWpNZ2x8tij0fQO/oHSEFKaKwQBRQUxoCGUbOfM+Osm7tiDt
lqvO9BYi4dBTnmtfuDcsdat3EjBftf/U3TffQGwINpSa3ooFcz/KVNZ1NZDmAMAqSCSkN674VAAd
qnW21IQvUl63KY9RB2E1pn+W4lzY5T3uPgLS23BR4S8n47ivamx+ULVTEUb0p70NF5H+cHpKLXVZ
+S/qKKyTSDnWpbwZfUQwcDg0wz9oRQS0iczDp7XF2Btfs1UMNSH2Qes2Z2qDuWa+9GXL0ZVuPe00
2D7Lqrfo5XijyLEzSP1aswzc/+BVJhhFiIFaQG0VgJ3djsbqPAdFNlNi8ppkLlYS1+xhmFOYSjrP
YJkMVn2MfYhmAky9yeffwo6j12lTVNV3A8qtd6R4YHqFEeC8bJt/8IqE4nGCqjRUjgBXkLP+ckWS
FQUFxa9A2f/y+n+vSFPIDtwsaIyTc+6Ehv0sMhFzaNirqf+Sfcm8538WJDSV/GPJsolxkP4nnEzE
fwhnNolJzGI1+zs1JtlAvy1Iv418OtKvC5Iw9ILpEoR2wH9clIF1jWNcrCs8xkr0/U0cgLVP4HFV
7iKZwEH/mQa9SFybsI3ir4wuxEAgbLSEowkvkWxDASL/uqDB6K4SeQV1K2GJifAqMLFdgMTJhgrH
q7w/1Asz3VTGNVUIFjlhgEVroHfwxBJW+k0xp79lZ70gNchkWiNU+cqRaZXxaPg7SEwSiHWwhnmV
hJtxEiRl456mrGsRWbCS4OAz8AoNN/xf5uprKO0mGCRuMf3hgySMnEDuWYPrKy/JnIRYaOw2JnzZ
x0pczV8l5dVbGeYF9lbAajkHpYeNNtgKqzHIeOc/Kc1avCBIse7hVtq3/hqStsoquyoW2AGRyHHU
blSg3RF0P7OlPchhUM4wX7+1me9I2R6mAu6VK50iUgEq0tKnPFqUeKSHLB5MMLq7q9CBxo9yAY8L
Z4snLGCfUNHNR7u+Vmfzzb3hFafPi422gxh+t3Cb0+fDfP9K59ExFtZCJv+3gBVFmukMohNBNx1h
9KzGc9hwuFd46kKhdUvWMMQucenjL/ngAmF7NsDtV7fyvtlU3/weSzJrihWFS8bZn35PDwTTI5ta
u6B7c4IYAwYErgDzo2AaslaxdB0O7al8IZ9ZedTKqdKfcMTV52IMKoJUrXEUbDoA8OhdBtbJcCFK
3WH6aEjL8g8OkwdLiHkQ+LjwSNQYtTJjiJDZWkzTWSVXDJvbM8csZOrAMyDNOMJi4yPQpS5fYNXg
noDlDTQkRpTlUMFWrTlO42xPvFje8x40TOJHteHjmij1AB4e3I+9/1pLs3FdvnSX4cAn6i46kkfu
AD7guNZ2Cnx90FL/JEKMTGDNJOazWAFRQsUgLVyiyXHjFNT1HsGlfvOCNRK7Hw0VlIPcfTRXWkzj
EN4ENB2nsfWfLZ1PQcFDxeRiT4BMQODIvnyxxq2P8R0AULlh/5XOibvhuk7/iv6rNb4BW1SnBjKV
sSi4gTRnnLZr3PHQSCr5UIUCBKEzqFCL1ehnugoHssD34vEDjFlLTkr9WbqyXZlHid4wQpdTHdvJ
g++013HJ+jsjG8k4TzDjiLlh0qyxGaZ3DlUFTwhKS4sgwaf0WZeAYXe1Q8FJulawFKqDKiypcbJ6
OZ61b0oBzvV2+JShTw0iNl0zXGQmi0MCuJHJDOnCZPdWwwrAPExaJPiFVcHJh4PXLDMQr6FxIjjc
bEeNu0/0i3jzzav4Ij/o8y/FtQfMR4FM7bPkXWnzM0BjHtCbY7CcKX5Sp5u63PEH3cldRMVaoctJ
mgrtuR0koRpYadYre8+kc813JCosxSuNrSHb61B6eAPIBPw1+E+64uSNB+uN8z5xFnDB2o6HRFiO
hzbdgGY38cU6BM0TXTyI3ulgc/5oPFvQ/QTCzzUVO8H6KXnkq3jrU36/8SF4OX3CqZ194t3jLVfy
oOwZpPCFvGfHmDgihh0lh8cYEjejOQ3EAFJ9wFXXiL9kwuNTSxPhFKMjZY97F0VhepOqN26GGnYM
n1tY5rHtoz0dUeM86buacHUOodoj/jUcQtahPIhrrjZNbt6ngTiFT9UHw5SfPrp6zykAnaRf/uNv
W3nNQaZLSzrsIZhjyeMuzEd4pluIlYqJw9U+DqSVB22+S8++uEyCZTH1WzFNAqLIISNMj2K94JY1
xV13DNGYzFTC3g/udF41mtUuLB68fnHuMOkSWysmiGojfTIvPCvMxMZOPPRHw9xKUEK4QcibX8Yr
qV40p/YCDAAu8Bp9SAQkNufkg+K4Erm/DgrXTWYKHG9M/pDMaLBC7ljRWQw6ErRmDTv9rbmin/5C
y5Mi07G+frSSzVW41W7RsTnSES5SyPyz5INKU8AY+Uy/1sf2J3DoaGZ26lCfcWTr64f7JZxkqBDT
C/iMdF+PGk2AD3dbbowv7dZeosf4iv1JiTnwmndpzxhS/oPxAqqcyXmRsmeKKZxEp3+BF7C75g9+
rc7ABH9//c/qDJyPBAaL3ZdK8Tdt7/9dnf3g6dNYVDC/RRal8auf5Rk4nyzJVF/ACZb+Jz2t+QcY
Ajx9SfqX3e7fikrAAuC38uy3oRsgIb+WZzn5B1JfVcpxSMS30iRlSv0ivXaVj1tzQp5IrfHw5S4n
nlqb0wp8YlkxM5vm+7TfKaCHZN2pVXqnKq1l76LJShr4si3lXl8NbKQ/kyp/1bRanfVIRUHXQpJQ
O0Octz0y9Ua/jHGwDENJnWl4kCbIVDCAmYu01HDUQiVJe8Egl1CMWMDJyJuSoSz/YoXNfsCGKDEf
Qwk3SDHZg9YG3APP2KHjuhXdW9Gd1Q6EEMswpfbwuCCPQCkehNWsev0ig+mP+G/UrU+AVI5hoXaS
O+kyZGzcNHft9uSZ+XWGDSIT54BWkFATLBTtae+UV9cMYLAKFXJPPvzmYIbyoqzl80hA9pg+orJY
+ZZISMs7ZvS2SRSaFDim5zqlv/XpbLHLDPH0GzFtYsvsmJjazbgXNil4Pqop6hPhaJbPbVg/y3K0
tYhVKz3iWwBGW8U4NKW4LVoIZLCP3TK5lZa768ucoDJs4jDF8WtYqom7K3x34Q66040VFU67afRF
03mHcUTdUInvI7kHuZdqzxZ00AxEkUY/Kl+I9cO+E6qVIFG2w6/1biU9rKoMHDEIIKQ/a8JTUrVL
GdKXX6O9IN6Lka+VmphBrA5lQZyrRGjKjbFommMrq6sGkk0l70XlcywlyDp0XykVB/1bSSAh4sIl
P1WZ8o4q99G13V3xNrL7liP+7eKpuVWfcGM6kwY4irEjhUcvjPapLznctjPXVDYtUyb8d3HYJUK3
jArwokhfaDnCAvIyCwpxWWE8U7Cu6+FsDvOSBNoaej1nkzShpyKpjqNcbluNFSalX1O+ZNmwqSHs
E3h+ZQKw+15dqm3AMhfYk4RJydqDH40Hn75o2h4t/cmXwnctryjqsXdrTCcM0CpYMSpud96k6cYf
aLclximU3Jvo61hPI/oOKBpa1lGc4YNSIic0XWl6cfLr4NkDd5vLurXsxGRpwACPJvwkVtYtRLjW
Il0UErlEvqSIKQaLVYEJvz9CWfQWgkKgFOhRH8OCh80kdqFdsxT75IGyb8orpCy1vtLrtYtNQxUt
e4Myy/MxKBtWaSFJq0Qdw2Xgwoek6b/U67FaBvJIfe25s44EZackb+mfvWigh9IMjA2IgRH/fz4v
/8V9YdH47fW/LBoIsGhGGYYIaqz92UWJvTlNJYxjWK4mWdh/Fg1VJoVMlIHP/rVx/zf3hUWDQWLE
xXKDQ8zf476wDv0vi8avQ5/2/L/4vOh678d+IMoQk6/oAWTIdHmjO9haovLmTk7Yswk5YYXDRkNx
qcG9bWrgZ4JTRaOzR5TYkr4ZE/mE9PkUghV6HUL+KEucJsXByLx2LvZz5tDtes1cYeeAIMn4SCCZ
qFa7jHtjK+ZfAy3fvracmn2iZETrEg+ixLrrSe8ISb5q+j1ugo5MXyv14ZdhbukZL/QNrlk1OeXV
a9rEKxVPGjKz5lo52hJFku+rSNDAe+FEyr58iUZpVQ7CItPp2qB3atnUDrEA024rEYM6wZ1Rf0uM
s9u/Gvrn0A92q+0l/cuzjClMDToknhXkq6TuftCb6+CmxPHCoTZ4sX4NNL95FgWEYNJDJLBTEPCT
J5Ed1wHYjrW1SvIEDz6kMVGtLBRQbj0kiZjSN1HeAlgq0+Np4kFj+bALAwjhQvApM/tUJlEVrbaO
U90egE1ElvZQe8/r10y6GcTSidZWTExUx4hTxHphBMq+CYiB97DlLCANLQwEXrmJbVxR4pNgfldE
kzAsZdZLNU7x1P6De+l8/EARyTVZcZfYSIsCyA2rC8Tk4JKNEjFBuPIN6ERIf6nIPtEJExcj0Ijy
bTDVjcCeMqugR9L0ilCJDliyKux+I12fJx30IlZ1GSpwm0d2oRk4CcMg1epNWwlvWrSm8pqpSbWw
WAkom+jvJfOAIkARykNdYtrQZvDme9RWXnFNembhTpTPPdPrTByoPmS9BfLXb5FMan0rf/m4QGgi
ZU6nY5TVw6JpCURyav2tzPcZsLxyzoOQF+vrNjccpbsYxWshNPMYYbmGOEohIk0W3dUoczvLoDmA
N6NBkLJ0CcxH3Pkf/9wJEySQlAgRV7jJHUufmm5/UWXLVMt/rrL/l9f/nDAn1xqaaKCg1LM04Ziw
fsFAFTJpZVFTZHlKLv/PhKkSW0FKBlU5ACjg6M8uu/oHzT0D33dmU8Zs/i3LGt5yqqGB9rwsXX/+
3/+jIbb99YMbym/TpVqXEbQVwzuohi2xVo/HUTxZCg6WZO69jc1SHeBY0SGwzXLmzdDT0WGv5sMB
z+Sv6/l8324fd5QtSy+Yd8WdBzQb58qitjHQrIo5vO1yVt1BSSGZLHMcf5kWlgrdeazgtIVQOf6p
AriQ9pG/R1AkOLzDRO0hGPzCb81lTvPswAt4H1g6J3FufRgPxjX2W0U8UTP5J6jV3bPE2y/0DVkT
T8YKKOnoeotxjcfKQKCSE/cLsiEykf/TLsVmeqqtlelBvVrj7jUcwLeWsPi6C3ZfSH0KnC1RRune
3XNhnSOCBXziM2dOd4FTpCFkWQABCPc0e65PYGonmMtOs4wQaCI134yrRbYEGkJ7ptK1mrXv2VK4
uC/+ot+2iHSKJefG+lA34rf2UDeRzifL3upd+GRAOCY+eNZtug34wITvLaQr0Q078EdYiVsVBQWA
IZ+pfPE17B+A6BDOzLTsbPhbAGZ13y27y4SIWoto6yXr5qL4M94BfQ4lqv+aygfORf8ZDSslcHgj
nD89BAgCrizgIMXKgEfBuQPwBUGlooWfADxqnbzvBo1CPb9DGdN8u4AKmRPavmjPUxwGWIa+wof/
HD2gEoEDgDGU4kYIrskHKqfxFWCjMpbDdQrTgJxGMAdJd1slXnrKJQXAvNGW4x57jh9YeAB2Dkuy
KNifAEbGL+CSwxQjYbavoMhgpPoNyodTUj/O0PGmD8O7j+JCv8UP77k7J1v8nhe6YzoKPGuCv6J3
8SIsRtQCuoN7iV3pthqcM6TSPxDhO5g2SKq8r6VPFscJVZX37ler7MEtxlcwWtw3gEd95TItq43+
NCwZEuPgjfiKCFEHSI9toNcQyA/3g8xh7kVN2iECBd0pBhtQXzz47gr4mA/lPfOWXoVzjg2oyxEm
hbl54/3648Q9X/2A5atNbuNGNkHuZ3mPTHlLWuUuuCtH9Wxdrav3xtJHxxXPEr7hxlG6LRpOBGeo
yhMHUpiZLNEilDAfs5m7V5doN67a0bg2G+WqXL3vqVNQErSyDZI1mZV8z+lW60+AcS4C0DNGZzwi
xiGQV9ZCn3fLpP2YUlsmoepMVzftCYS5mpUEepz08ZYAinHHWG+Abx0MGNM7evlV6R79J49lTXzW
MitlVGJcRwIPAI5RwXWz0X3EW7Y3G4A2cEwesAm/fIIJyzJcULlZgNPFFjCOH/FYdxdJJkdGnYJg
nOFAF0Ccm2/NC+Dlut2MG/2Y7YSzKmzUh7Ec5zuw8SUo5VXba/t6Mx7i7eSEvWK53qhH86hslE21
S57SQ7WWnOpkrhg+GgPhDurJiPmkOwYKiomgAXC1a5zhszsBSLLrBtItnd5/6tn18K6SdhbXFidG
RnED9MlnAaTsL9bbmFHzYaAXoIrdAHjOSc6ZgnQwK5LXhrrhp0wrGmbGDgfrL7wZR+ZHnKAcdR8/
JP5uN17APVn+580LKHJqbX0u3FAeTXc9GS2dRBTTlFUgmF2xCsxv8O2w+ubEMnZenU26L9DTYivc
+R8gTo7H2Z7A2TdeC8r5AcP6k09WvXCU7sTfo/R1V3zqJsUVgJfANJSf4OiWNBXWjJAzw+E5VdOI
Blt+KuUjRwQKDWx43c64icjMhho7NzjthApTQ3F9hTvSE3BGAcAYZ56uKDDVQVAn3dCgbJujuss3
zWmSyWGG06wHxZm6TdIeu5O6viFemeBFPLWq7Iw4xfhCbRjrNvmS2g2w5nOZ2d6Ow1HpREjuZDvp
lv4W92jH2pBIDNXK1ksbp2oyvr7FRe1YZ+OsT5vVeb/R4ZXicg7U3xPPhqHjF6e6rYNZYyw9sJ/C
eOPHAL5gUfS7Z+pnL6/Hg1EjIoP+LALCb8PqgMMJxiOzkdS35BGckYcdsXef+9d+656yPVaOx+LH
V1Qx6pHrPcHKYFaEj4R7OtVFsEyJHVq1s68PDwHYLGQuvKGSnxjhyCpfjddoPTywqoSdLTm6eycw
HhrAMnl8mLvmf7g7ryXHrSXKfhFuwJtXgiABes+qekGUhSO8Jb5+FjQhXannhib0qgi11OrqKjrg
nDyZe6/9Ssw8f434tm4d79mU4AUICiiGvWluwA+n2Ue5DRfP72hdHZqD+G4sUrffInNgS0tda42V
Zjt6/BlOd39lroY5Fjq8+u2SQtxNV4qrrPEyr8ul4mpuwdCtgj4BQ2dlLAI3cCOCn5DgrUgjdUiN
dpKVti7O1fk5KfmW2j09PvaPc7aPF+222LdbgpZXxjpa17axfm5Vp+cXcxA2o2yu2qJNMTEJ6GaR
gy1y8eDZJixM3GObDh8+HexFdKJu8J7OsOk26YkuwqrzVDtxJ5Ega+Kc5+D0V245hNLcmbhyHtDs
Imc41a/caTje8Emq4c70hhO3nHphMsHHEbKXUhsA1LC72g7eJAaTR9NFyzM1r+n1txj+GTA0THJt
fLPaFQtPzplgMniy3+HUK17Y8hI8GL64MUPKCDvy31jguLe492WI0GK64XYgB2pYpJ+o5lE2TPar
LdipHFcQFfxKNbgC2R5vgMVibPf40QNuFmBNk9/U5YbiwWMXExF8dkKgYoi58ax+nKR4O4hMg3p0
h2K1wgVJExQHmuKEAz5AZo1PYCNHwTxwiOBZqEwxyAtb0b7vz90Ji3DgTxYB9j+PTTt5aQQuBIIZ
1TXHU9y+QAjZ6nnqFZHYkWt98y2P0rfZVSllymKZT5Bfu3YY/WUpjIupwHp5Ri/MNHOHDYG4F8zw
DoNtYzNtq2s1PYhTns2BTjBboOXWqxtfUDb6bbxEa96w8SIQcPCKksa8ocTE4jAljrDAXSgjbdQd
UmdzYRMfRit40mjbD6BMhGBdUJVTVFUz+Q2/N+b3OgfIOtPfKuzGdnovbFPNFk34AxGVI551MS7W
RTrka2P63SZf6w7Jqs54qKc28Ez6ohThqdHqYmzPy01DJGVT+cLHVL1WlF+kyiTIuXmI9EdwK8As
yQx48YKjdHUCTcpEln83r3y6QXv0152xM74xgLm/XTd8+Cx/0pZxje574YolcNymn9k7xmICv6Qt
1ZPlUksI6wesr4fTH3krqR+Lz+nttqBjzKZzM7WYAjyPMOBjYXpPUFmM8vRVKtReGK7+vWdADfGL
yGnL0ExVhDnMQe1vzoAaCVx/PQP+j+///QwoiyQKqrrJD7fodE2hz7+fAacv6eipUWFDUvsNSPSn
phm0ctk0aYpxLCV5+o9joPkfFccYpHCghEhEOa/+A7E1WKdfToG/PPVflZlSTZ5lHrXNvvyx9sJ+
hM6AHYyxSj7TV2o/T/VZfICPhQbgySxkQyItd4WN+PGYugaHs5V84wiyLme0WjZ0JPYkyS9hbJJ0
s1Mp0wAdvXCltSPlXoUric5LrULU91L9KEOiIYRqq+w7ToU5NwDLzYjOhowQ0mcnSL/OYXFugYRI
vYaAnYgzUncWH8geO8Skjg4Uw/8KT9oSKeJROUKRYASvnutPFuv+YF7Qga2BgHjgNdjGZ/FPzL5O
Hizo3+vnRDctUCYmdbU9DaAzml0vKPMMAkQYhacp4xXjRlMSHmznn1NVxe6cwDhfF1d+LUXswTN6
NJAxMJme1Q+i6vjf9Cy6rIV78S6RGfCY9Qsd+MJIpQEA1skc1WUcbeOYs5+fFoIUnnNGqw33OYDQ
cqbpFN/7kX5PZWvGDdBdvEEyuwK45iWusomqDfJ1F1CCrBNoCK9g4f4EZxM1QbAaOiddqK65BpkO
cwInld16+Jd38clagtzYmJ9Yq8afAf345TU6ZLvokF+y03NTHrrd0/PX47Y4lvvsDZQTmIGn+/P8
oP+OLfk7VvEy2clzk0eLIOOkxHR9RmoK+r/iOwZYhNyH2dg3b4Z+rwsX4EyUv3QBYgzZKckeZBFc
82MfgR0n85r9Nk6c+kMgaVpa92Cz4m9FvT/df/FCNHXff+OgcdNzf9P++ZuFiE47Qu9fR76/fP8f
C5GM01Rk6SDrgGVDpN3zx0LENFi3ACLriiEjv/tL917XNEXCJaKQTQDV+S8LkQo62cDXKmOyNf+R
60Mx/gel/c8vXeOV/bl7/xDUUhmwyO5LgWTJbvEcpf1oVm5lTmMsqm8LvUoXe1aqzH21WerVcHz4
FclfYk19ZxI7nFjRNwHjNB8M1QtNPA55sE0Sy5Yy/ZKn4ampkM2p7edYQXeK07bEG0iSmIk2Yyjm
QY+Tvg/E9FpUZIe34AgxtzVGv4hGba7r3qNQX8XKXIYThilXFhkBOq0YnpMGzNQzAwcKrEGhtwCG
NgqQYHB6GJ6F0xQNJM92GTW+6yeBKyXPlYkEuR3DZU3V0iEtN2jcanp3JP5lToD9rtalY9eCRKJ5
Y3aMHVv5pIDgifIuxOlJvdSLi/LZLNIgXiJFnmktAQ5KiiywD5lZZ+9NGr+ZeePWCHGyB0Jxiwow
ykHC9+UE6n23at2NGSsPekjmVjSLfFm8Mv5eiLEMO1VyTyH5X47PrMQaZOlg1E350WpG+SUYn0GS
H3UTdITaLjtcxC3lW9kFjtZT8w5vUcORh/I39PO5EXWLgZLFCp8LLaPnRe/JQCHybJt3JNDew3is
JS1xKhKknyIAkJIaFSexBrVdMNtTASlJKpHhSSNWYfWx6gTrEEF4VBFZy4/nShaZq2gVWklNYYQN
8MsApmLSu3swrqS/QIBjiO4N/XmvWHOVCkjvxUv/lOZCGxAUSXMv/5D69lN8ADg1I4M43UrxGlhV
UYvEM0QQFapLpeexTP9u5hJKyO5ePyjg6sFRoW0rJgKplKmI1D9ss48P4xhtaqJ9kgFmk1qxUgvN
SRZ8GvbQ/oeSieZ0+GAZTSDPPO9hqq4JDkTCVdJJeoa06uN8OIlFyMiTwERL8BilbzDtOV0LxSH3
10Q8XYUMcI4Se/WT3U2JOQXWA3YpCcSrnZQNqXoqU/tQBxMgDxr808EJ425dDQ9vyD8UY7qQmImo
AgxoEFc149yA5t0EzyUwuDN6duwR33AawouwuPICt2b4JaTteuS4UYghAW2aV8sAMIATConOZ9ld
SPdeZ0w6jEhHvxbqkmNICA178WcItmkR0rELrrpxzSo0bvgjR5WXbKxT+RTz7MkyiqryGEnaqfdF
6P7YFosShTpxmAKW8yZO72IWbhSSBzIBgolUbcasXqPhl8hKC9Be6ePhVSvBxhqPwoMpnGKVlb8K
uSRtRC6IHa7Y2LnpJQWtaU+SmQ6tzqI2gA6ajSYvKl9S1s10mhhWBZyFGCaJGUw17pXC3ES4m4sH
9IUaz6kAprB6eEbvX43iO5h0FNB9LdNhwGegsVDQWkigcZNxawq5+8xenugxSnQZSaksghZk90eF
ZiNNMfaiycT4TrhoPa+QS2BntnVCRuGPraxJ+5EiAhm4a6UeUQjikAaRSI1YJOMOx+qzl9pTi5RE
SpqXEGmJLiRuqr3pJKipGoi2SQSco3jUBenwKNd5DbSwFddVVjqqyWiwvwvaqyWCp6GO0gFaPLDd
PlAHKsFWtKxtgWKmIbvQaI6dSTcouzSdSDCU8g6hm4FloHlSnd/FZ3KUgKnOhKFyswK03b97U0c4
pU2Z4hLy9b8/XUwhu//vpv7L9/9pUyeiiEGRyDmCrf3PpwsZSRZeK+b0xKD/d7zE+UGluCBLgbMH
V/BfdnRqB9LS2dN/I7T+sx19mpz9ZcA0ibj+9Lyn8defd/QsSQeu3FjeJyGlayMvEpqCEhDChAaR
lHsacVklZnAM9djyfQQevS1ZqzRHglohOQa3CdRdnXYDzJlCO+sUWz9aeDnJldTl5WPjbymVjWxP
f5sdkLZ4MEe5D3wOEKMBUZJOWYPGh/Ty3mmpPplew+NkvAxQiKN+6ii4KkG3WkthP4w7MfvBYh1e
kFHPsw0uKJI/qbwNNNUz8+2xSW7aHlPQiA53QyEizdvi1neHrEDMtMmr5ZNHmwWPy4PctWRZbKXk
jUBRQmtpzYX0C0sIZsNjEarEXZfHvvjqArxkgh3Qmsu63g6eoPkE20qqg/bJU1Nqp2lWen6gTyqw
In5ySLLSDjDEOu3J5ubXk7H7vio6u1FuvbbgH3YYNFqxp4usszs6mLdQ2JLT0Ly0jJWt2nkJJgPr
YNfyIjiOAIfoVPUuj5tu/VciZ8IzA56YfqNHOGslUptjM7WTLY7+7sMbilUargblOsJ715Zq8f4g
6LbrdA5u4Cp6ZMX2uI5Wuf3U7rr4EpYrUhfkAEb6rF5O/n59WZ0H1SQadlXEd6Xe+GA4Mqb4Tupv
w8TtklXQkDOecbwoeS8hyBOQGoIMKA8GZ7AY/+tThz8yjxrHCPqXYFQdIqx2Tw5dyNycItySgxho
xNCBBVy0w7q6JeZHP5ds/piTV4zSe86/SmcMXUE/6OJM/uiRAQ9LGL1Nf5yOUvFa6RxFWsfbnMPl
kha87s+N/JQk+6x3etl5OHD9beUGeutTbVbW08kRckuc6jS7WULBfX7Fw1xkG+hIWX5EHAWjRd3s
1VfsjVSQ0LQL4yIxemzmoLAgCShMx2TmIcAI+Y/YTz3eYj0QxsXodZwNx547Q3sT99bWOlY3dv6o
9/xDBwWW1FTg5u2+T245R8oua+Zx/15H0PN73l0+8ZKucRu4Qn/pyaXnmWZDdW4T46NRXsnCNnrv
XJroCFp71AQHmF6rNCsxTtEYDJ6BtlKAphgbVG3RrMg2BRpuVCqY7xb9fTz8e1d3xugi5yYs8yrH
JMX8+yMbLR06MH8+sv2P7/99dUc/MB3JTKy9iK6Y+//3yMaX0ATxsFMLSPxNJ/B770j5DxQh1He6
qZD0NRGF/ugdKf9BumUQ/MCBDbAEO9E/6B2xL/yywP/61H9REChKW2f0gYOdwsEplKECtrS+y2lg
NSwks3XTB5y0gGBrwmO6qkAs/i6E2CQaa/4Q6YOU1jILJh+M7OTpV4COSCpSlsl1Ryp2QGdcHuW5
T638kBB/TiGP5SGul6nhlRGxdawnNJ8z82zARPZzdIjKXsw+s77dpYHq+VSGVsjJ6Oklz26Z6bIt
0+muMoFlrUbzKmdOia4yy4iBFcCLJkmx0sxkw7liJrWANDptdFQfcmNvkopa7WQDu5Pkjmp4tAgj
jRskwObTWJfM0bO02pNhwACpU7fDA2/iQF+kw7Y7G5Vh2TWYyVSNeE3syUUD2wM1fyBs8gzkbjG6
5Le/jLqFJ8dfPDVImx1bW5kpqPGtbo4S2NYVym+l+Qh7f1EKPXDjHApSmmv7CuBAzBO3+4IfHvjd
R6STo02GtZQxrVfAfnyYitTQfXr40XcRPa3Lv/eGpeNJoUpMlawq3AboaP6ux4Jt/Ncey//7/b/f
sHR0DYowHZeiqVFcUfH80WOZmr0GrLHfHZH/rcis/8gSqUG0nWkF/1VWb+Hdp2tjyspkxedb/8kN
a6i/3rC/vnTWqr9UZIY+SnViDnvMZtwYPsDjYRGBmSjJROW+fBHhMAdOnrj5TfuML+T/pLv4S6m9
4rHJJ4Q2EEBPLHekMWOfu2SXISQx6lupUPIBjJqVJE8DQER1Mrxk2qdUuWLqULahQfOPcmbZGOuz
YS0RMVTjV3xLbzw+Sav5POy2ymt5922O8MprTcu0XI7tVux3WY26cKHfH2/xCuCkvnxQLMQJc1+v
dnFEt0honmsCj/wMR9obeFYTsudN69c9jVL2r26dp/O43JYVumNYv2q9qebUdPPH0nqN5sjjbHHB
EFeqZpEXedpbzzR4+IHfCG+M3zbOaI+2sQqRHsyRbbIz2slGXEiUEvkiOw7fwYtIq7PwIGJ+VFf0
iyKOb86WrIroVAL7vZiZsw7/NHm/k7xItnve5ZfBxvyzQAe+8BN+FquXTC6AWSHywI7q+Udp8XTo
By8Gj2mXKbn6cMW/bcFXHLcSsfa7aEeNlySumoLCeqdtoZzlpTZ7GRfED2xkYReNTrLj8yTSNkLk
JffNsqdEplFDyA3IeHRfdn9DvNCMi5qKCwgm+rGG9zFbdsyOWgVq+vONmnLxXGZDTN9jTsDGvH1+
/mjaoSSPCvqA8bSFL7VVl1DSffgKgsWIvN8X897ubYhptpYhxKKgTRaUsAR88aqsifd+juee972E
lElE5/J7mHloXGcfT6d+JymgTZ3etPWSDHcA8qccMBQDPjiRCX7LYN1GiE/UFYqmqQoGL1a61KT7
xmsuDDDMH7YSBhQ6aER/Fl7CCznqSbYMObSb9jCnd4EPwVaPwhn2EgflH3X18IqNeqwdcYmr19hI
59gbX8bPp0Z3DcEnRtLf1HFAzJuVEW9Ig242vHflLKCiZvLckUi+GC/JujsjLg3Po5szKWdmvbLO
40vmAbB6H0SMKpOK7ma8+EsfA6u1jmbhiwTq8hScnu8kFaHw5LiSywvNXBjY+a6G5VmMNW7Spbl0
l+osToeZlaU70Lgx6gfFWq2ZuIvCWR6d6tIdZGYWPIo6qwT7QXEI5/PerAn+Dq51b4sKvsQ50g4Y
3uDSdN1Nioti3bNxO+o0feDML+R+Kch4ltGNLcx+OeJs/U50GKY2ko+aTMXYqVJw3DMcdDrSucjD
KlfHuF0wMwK9gjVP4LUdafM6dEWT7oLjAyYmPIAsME5gc5qGFRMQ7A5gbZOtYAANWFDpckginBYO
X+iDUKPRNcVKFrIzrAN5QaEsH4hy2Ye350v1Q2syOgSqrb5IP8Yx+4EY2L48bs9PiBLRpnwRvpGa
QDTGQYeahcqkh2WPtBrOzSHaajsaOZvC0aWZ8qa2DgETLoxTd1hjVnic02v3UX4juSDj/F4z4MFy
8FYmTqPxKpWveFHErwMSAFQWDXNp0PLJBcMtGgBaUXp8CLsf7IZwD1MoruXKH1wNNm+xkkKGxBf/
MhYOb0OmQdohsPdeMCCK7ICmmfZYapDY0AeK34K10/m04RdMR4AOhV2lOANmked4YB0cEDVwjFXX
hmFTmAMRyRijkKXF9z8nID8/TtZcC9haZXc37Vh+0vUdIO/TVTe5eDSnSdweQk+xFXwalewFdryC
XlqC0c/avfWt0T8XXUs+0p8jcR1hQ6zN6V1WVTsDToqzdVIkT1xx9Np4deLXK2S0oFsGxWtUM992
ocbV8QZOqiQtk3rejWhoUEU4z3Ge73Wg1ROhey7zs9RFj240WPJzmnoGKA8oG9bOKX7gHfodspyw
XvjtkrwBFlMZh9adtx7LrGkuBWJFUXCgbha5OCWSVTcS6GC83dbDKZMalQNLhEcn/IAdrODVDTZ9
7v5e4qI0r+NePBrn/Eeb3b6OXw+bZE9bJfOAtv6HSovuQ4ln0UfwM34Zm/ze3mG4bUvA6fpLu0Hv
+LBiu61RWJdOK6wEJV4ZZutMB6+mJvNYO7W9/Rjs6KIrzPJv/ZE2K8C49EN5tTxw1sIm3NZrN0Ep
guKJCVqr7YO5cSBN8l/NTKKHRN3DzEqRCA36/9hZoJn9crqaelC/fP8fxRrJ3zTlqNL+LweN7/yj
WONLBkc6CGi/nbsoEX8/XeFZ4SAGtGyK/f6rQJsvga9A742VRdPgavyTYg1nzS+nq1+f+i8DMTPU
JHIjBXVP2szwGbxPas76hVCXgeihVbpL1uD1TLD+53anvcDlFAxvXalOlNNPdvp0ygF/XBSCLY75
pKpaFTkkHWDbnTmTr+0ufE1P8i3+glyDHKY5qxje5iLF1KuaLTWwfK/Dl/4NXxQYPU1oLU2XeeRU
3IMWPa2efbX1vxLm1VKEb/6xGzmR3dpd4xVe8k6kyELdot9BG0t0C4kt7KAqZQLjltErEJCFjn9M
b/3TCZj2C2dsKel7h3u+oIFX3uIQ657+2cuvarBFUK6uKq/e5eE++BherQ2t9a1wCbdTmnh8jbfW
AbMP4LW1gDpGXIfHxxebwiT++fLxFrKUPDy5WCcwEoufPmGFfq4laJDtiyIM85FAcc0ZhM6J9VML
pJJKlrQ3GwF6nTl5dRtqz6KSMOaUI9C/I/+MXpIEPfvxxbY8+EsRbj460dCT6QD1LyFOFsaQdTYf
L8jKA+MJd3yh+Udmd/V2XENn4oArGw6doCngMXD53xR/Tx4wceqd1NzkV+iMvjoPmKlf2YOkj/So
udqad/m5K778n/AL43swkETjUt/EhwFoiOEmK6x3tWIbKjmoLF2Bw84GCSFamow5YAC4cXIs0Da2
8llO34uoIrnE0S9I4J57mkKsVUE8oI+fP26MUB4mwjASOkKEINIt850uhineo59QHEFdZxWVeAiE
yZbYsVPHR+NkyNuUDOigRF2XH0KRFC0NR1R8V0eUuizj2vrBH7TMtyLeu3FbFlgm4Wb5cxNld0Wj
1u1JcR1WlCi0yZIlK2aJdT6/HRDIybNyYwC1JNMF2Hu8Rt8NrILtwkYIxeOyfaWHomUWKJyLnUGX
rIeWnRAo9Dxr2RL77i4cZyCSJE8slvJJ3vUAQpCmItNIbf8lkWePdG4sE697RzNKNYyJbA65Uq7t
KRI6o4MI05d6qpnM9hZKNi5yDgmZo5R2DYKWYzgGTMth+sn4acx4Vwg4ZIa8KNqTDEs0mpsffuEW
wzwgATNYlI3bf00zUFb9iExs2JdBvBiSZHY2SIrst2MCdglLaJPDUlhZ3L80VexOnRtemCwDcijd
ep3edadNGXt7cXWsLBc1i+m1bIdxOB+1Dez84nFqrI8aRthAYgjQxKWKJBB1a+ciemnke05BYhyV
1wBeKlWnv54j7pCApTx8a16q+wdTNDI/k5hWrbp8lueH8K0JUE9pbxAdqwleUNybaJlUM/86fgpM
KUenT0gFhi3jPKG3kICBv4J3m6YPVwO7r2930qLKF2W5tNptR8s1cLXX8fwv7k9MYxMdA76OsmL6
/d/2J9jy2Dj+3FD8bezy1+//85bHaEc3YbtZeET/1FCUlf/85s4kSpvd9rfd6L9bHqI4iV4jzUiV
gEDafL97kqChT3nfFol+UKM1OAL/pKHI9vo/9rw/v/ZfOopp30N+DWlpzZPb0K9FeYWEeB59p7vq
M/15PmYfE2xD9QwEWuWRmY/evQcPf5r++MwY5cgzssvjiWFyuGvaFxQaY4oKMrgfV2ZiYGYiyNNt
uF2nevOCxNTyv8PelYh5T5dtsC39XUqpP/hbRf1SwpNU7QdBnmXk4llEbV6UYN3Rj/TZl5r3UPBA
nqXkQPGoOglxAZoNASvNsjZfG6EkBkjnGObo4xZJBaXpMFO0m/Bc+NXnWHiKvwjZ9dDwj+sYF79c
fDbGbYAWhAF9Y0rEibUfuGm61BW6DfTPNENzLnrpKz1IRThIowfUxnAyTnYY5+lAJEsy3tR5xurg
s0pgFAf7djB6hgnJQe23ZrG5PFlXwnhRscrEBIew5piPdY51SXK7dIH6TpLnQuFaHyWRB+3poZ90
GjT1QkjsruE8Pk8QF1vO0O1opUxAIfAFDS/RyWlj9E4t2g/MOIEdOezAzpTowESoy92yneLdsrns
xF/iKvOKam6ian5XKVymI549sA7vlJPEquw1rM+gxA90PNul6Z/TbHQMYsMF9fY4CNWlERDZnhh7
ASSkeIGsxCKFO23WAB7wNMWNVNQTbpgj8p0nmwyR3Ul+jaMF0ISpZJKd6YQXznJo3/niSZMic/2v
pzATM+AHl2x6xvNmHaOXH2dGzc+aEtPC3RM4D86BdhmWNlb7vrikgcOhcTft35x3h5n10Q+2r4Ns
Wo3dIosX470PvPhFQYeCeHG0o1Oo0WSbG3g6yawr7cqfNWjfsRJwMq3ceqEx0xzdKLWf9AXgnH+2
1Vw78pyit6FaBsca5CCT094RJMJmAFgQFlctOZ223yc4ECfhBFyzYbuYNRxnsw+uBrPZK3ATv7O7
5mQ35JJ0YORZctCWRGRsgpKjiJtA5XNkXgeeBsLA0FHYMkGxqxY7nzxPDhzIupOPbJqdhHfkVNya
nw5IC1h94kU4wfCRvPjuU5rJntpQJO4fGm1vWnVTFk21T53nDV1UaT+spZh44q1Ricac5UftI6uW
EWfcdfHYiq8Zvi0Rmr4tvnKZHdvFUuR9CkmBg9Q2w76gIZIxmKbR9sMYvQgZuDW7qNtGDT13+T0n
/qZz6xzNEVxvoLaT1y19a+7ioZYDqGerJv9Morc0dup4l7YqbkXYgKhMfdvEkJS9I83KjuJluNFk
Nz9T7lyJlxYYjnW1tvh4mw+VoLOT+uof+u9uzeXpvSsOT+BsfUWLeAWoR3LCE/FmaIGCDT0/YsWG
4xivanoWXDcBm2Vyzp4zjEY8o4tK/OK0t87JLCawp/3pOy/j9qdgPWMNoRcVLhRsxgxFTKd6brq1
7ik70QNu+QTeVi6SehX+mFQTdxOnDPfFsGI4nGO2JPjyBwkqwWT6Xt33B2k5eZ54YXI1R/wzZdzf
koN0a/RZ9KU4vrVIz0xmFsOPSpcCqdnkdVSW/n5DYwl96GMlHB5beS1eYFqEzoAy6e5fTPNG249P
QgFoySB7lb7lwzHbK265pYlyBeXNNRC8cftJTD4RPoUL1YP8uTQwbb5xQ/BZzP2NuaHJUX9mI8uF
XT0dphk0leUZfR5QL7yh8U92580fP1R1J/k2UhssHMhyOhyLyJBFm57OgYsuOpqv8mv4oxwZbRJo
gYNgo7483gk9nD5PHPMFO8Gs+ZH6OcCuvJ/lEyiMNLKDytiGZhRFuaJ43JIUPBvrGJ6C1/wVvT1j
FpVXo9GnxYCeIN/jRouq4eTnwkW89UiXvWZPV5C7218SKBkAK3tvf9AohJWnYBL0wgPQ1GE40zVM
rmjb2v49ZZ71mA8V6wwqrYA2QEEJJpNVI/j9sijvzHTeHufmA0gA/blxFZ6qjFsZTPtevwCFV9qF
f+HeoyGH6rAGfPcS33xhYZ4JXxS2VNzJJfhC+kvjhzuaOXu5CZEIMwA/6nujqglmHfDXdHIxx6Rf
avCwgpPIHqx8qciyVVzvCbDRhdbOq2OKsFGbE6KHVesjHo/tAbPGpqYNuGo9DbK1tQ3v8uHZzNlS
56AP39mdpW200HdZD4TQ7n8YKDilK3jkal7T1yb/TRXNZrciJXVGoI1bu4k/9XJqRFDTKQ9l0kHH
CbQiHMnDbYG33c+IAKId5cSH9kSyKIISdrL6Pdqh2ajZXab4kTmk6yFeJpJtsabgtUft+XHMxRlK
pVeZu4rmEraR59I/1eR+zMo7KqspkvHcf/AflgxChbBe9R6fUf+hFg6doEDbAopN/Pkzn1uH7Fpd
s7fqrToq7/6nPFtxCDB9qGdwR+1sXGUrQvCEFY6aem/e/TvNT2ZzWxrKdrNL0J8QekjiCcw6mlKz
MlpIMaEZk0g63zdH+N3qx3R9cDxo2J7X6blaqm5OEl/0kxMPBE7rHQeIqi8harFhsDmciXdaqZv2
UqyyY7Ut+cH5AoqO8NXVe2jeWrzkHbAO4bH7Hq/W4Kl0AeqZscKBI5El5BuzSjlPTIE1uKOkdJAd
WkjLE5vl4Vu9T6+j+5Y4hVzJwruWd3VnoUddG15/V2sawjP0YXDT5sWy7BYGLB4dco6dXdNzva+2
CfqLt+aq6bZ6D5LXkEkIRddVN2dX0+2uwivTnxavDA6AFaYjeV1tnx+xOntsOZFAgF0O1+po3B50
IY+o7e+16uWCHenILnzOVnO9nNQdvJ1jvyWFsyRsHlQhA2LZDmfNEjEIi0KBlj9aYijcN1tOkNFn
dUQ6i4xU7rnKFJx0xj1vtt3RbyF/eMmrjDlimNPpVG4Pl7AJpVz33erJKwqVhWUcpHLWvGUWqhE6
L/VBJ14RZ+oC7E23o3USNosKUfCtPEhAomz+4jCuIu6YffLyULZhOosUfuYh5YHmzVu1Ijf04HCk
pE+b1pe0Y7YOOxoFzSwGy8mTJpqPUEwCGrO5b7ppuiBFrhM9RC8s8D4DbXxK4l0y5/Xj6hu0h9VN
Ju5bbNgW5JxVjW0dORIjiWVB2Nd9RPIcH/LOZUUsvWwXICZmv1xU1yZZpsNNzMHS+YgbMVKZG/m5
KWhZDOq5afewSjBdX8czRqhZg4zlMi4ohXOnxjmIc99wkGMTmPOcpXsKZc7GMJReq3ciRmrlu5No
kNvKe30wKJ7Yttt5AAsPxdDZOljxJL5RP+g1q+tEdoRDRhTwokI0hWwMj4Gl2/S3DdDcxGmoxLy/
iNNcSl735sogdLiwZTZEzLXNYngLXvQP+SOkXJwKJ6eM7ew319ZgYQZTd1C8Of3iYlB6R63vVfGe
JLYWOyOwaJ5HCTabBJVhAwMWT+6HhDsWRUFrN/kkO2sc9Uf6jNlP8LCTUhaj7pplzfIJT8l3hMpN
sGv6O6rpgPzRHE+kpJJf4xQ+2uGZ8JFyP8V7tbiq7KDkpaxHySmqdU0jpwAb4+WfqIzp+qkkl8gv
EJkb8pdDT+h2crKcAnSK9ybL54rKeAZVKO8Lq5yJq3Fm0eKi3PoRFDul0xHaQbUINyYOdnFZWVvf
3KFqY8IVQPkLT1jEDZslfh64nSd8UCjXvasjEssRd9ryNVpTh3MM0gErkKdMvh0dw730kp4iOAuw
DbZSSDiZl1LVhe3dD+51iRGaHX2Nb/sAJptxhlKvSbfUGuTGboteWpwVZ4lQzTUVP6+PYD4GQoC8
NyQyLNJb0a/V5cdH3lA+ORpgz9nDXCBMo4R/+AyRZzTdOsZ4D2zP84EyF+YK5qF+LuLVNKco94a/
AE37lFuvRf7eSTRc7DG8lXC/qJYPoUT30LxzxfhMMF/z9VxecThJg4WwD4C3y5zKuPnX9TpZ9JuH
6A5k3OXRRlk9Tgaqs1MyJ5APfzhT9clHNSn1gHslO3LeF3HoNvFNEcAr2iTh6N0C8L3ipHMe6LFl
rWKUeMJz7lVXEjS5m35Mgxpxx1r+YGu8o4x3Gbc42qdhLrULRyGuP+M1Pj6nFFycPK/X6w/2VJGS
86UGPsZeNjE0ypIJp3SWTz6ZmBZi4XmxfVzJDiIGZxGdwxUmJjdc9UQFwohRvtjoiKhOztWx2T12
OmNrVpdrRhmOaTFGn7OXvuCyXhv8XvuHi2+ISN/J14Qabw5ZjH0af9TjWv6UwIUfW2xDR/1etfMu
XPnWq3iPV+baf+G253wj07W+qMyeB6LhN11kC6vk/3B3Xs2NW+Gy/UMXLuTwSiTmpKwXlCIikfOv
vwvjMz5j+5Sr/Ooa2TMSKYpiAPbur3v1CwsFMrOWvprfxH2ZbXSwXife+wZ6LI8wqz1wrLPTPAXX
qbFb3VYeNFyYK+lbo0nyO91Aae3ZE4ufJL1uFKO/cYzDMCo8stRmlskLx3i48fSQR8ts9bYvSHEt
1WC4ZxbcqAEII7E3ebCLsOMZvlpt2mavD3c074rWCbRP+ElT4prWZ5uyrNy2Po2X8JS9qrty2x9v
Z8JjArXV36z0WfzBON/wYvzuHOFSzq7U4kPM8At0vvQ9f2vytsYbMUqHNrY5ARSnUIHy+xwXm1l9
4oTZw4Ta3J4WQGhH+Lk+5Z7GOJeho+Fl5PUB5GfrgUG4aTha50+aV7FKNDdUqd5qb8aYSM6r3d+K
ozYd6QspL5lMSUHFRBt5riRzKhkWnCseFIOXp2SH7VmtbUnAfysj9Zq4rSjxwa4emtYZLzIuf6RQ
zoLiszX6CRlzQYfVcVDzjT4T6gL0IHYOiqDOmSKol+5vV9UOCeuLmdS/8spbkFcpObL64ZjsCJCF
jwaOK1s7W0zILoKXbIAUPqQgSlf/XRGQ4h8VbjooNmUhtBtofP8QBCPVhUr4qwj4f3z/TxEQ66As
ouJhGNetJXf6v3MvLsISZdJuqEuyIqrw4H+KgMpvsJEMsJ861/jdaf5TBFR+W5BEDMUU3O1Mxf6d
CAgM6y8i4J/vu7WEX391KSmDKaLvq9ahYYwturnI3hVryg0JTTeEXTnJvgxB3aH7I6Ty3XzWdzIk
Yep6KQHjNMZhivxpx+Lou3mLztVj+DZMWOc40bCEZDfA+Je3lvaSHCrOZsQkWWxqvuI0NpsJR1Tv
pDUB2NW8aDTmxTgtDhbZzs4EIZz8RMralXbhJb5wcoBBclvP+xrcwOgNXOu9oc4UZd5mR+t8+IET
urRSePERZAtvHue2em/WSjtupZ55Nc7jiRO0Fl0z+rYnagBxQeyLkYKviwrPUVME9rZ3Ubi/HTT2
Gw9m4anJrpwdC7q8Cn/G1sFgpyuCc7YFXyk+4hKMaHfnALdq9/imbX4rH+qQnwFRoHtoP5KZb5yY
fatMTAbr+mIBonAo8YcBG42LYwQ0WFluYCkG3WkS1taPhOrVuG2YuHNIrOdDnkKP5JbRhkK37D1l
2kvavC2FXUuxidX6UnrFuzjH7twXXkmoapP6zEFsWspXKIn8R+GFTY35imOXQ83RgSEBjKR5DQ9o
N/jWwhgv2DhZ2/rF/Kpfgkdtn+70N2Av8W68Hzc1bL7GV12TItfsqr9J9wsJPsAjk30Arjiab+oD
7JW7kCcPdIyyovaJ1jw4F0v9A4A1rwZhwHeOYAPoWHmWKTCEstIeRsXRqEtx5Gqn4sA/hFCbYUE4
45U29lndgcAGow0oAgV3Os733DxZs0beoMAYvPTCG2SmHmCKiVMG2D8ugkb3JylZC6qM22G0M2ai
g0hTjGVDcoKbI8c0Ia5j605mAsixXbVsA3WzAmSBcphR5Ch5s/kCo7R+x5OPRgdqGXWG+WFop9vZ
0JcxmwOfXDnEY+HVKgV1dM8ZnElvrjifw9KeC0K/Wk2XNAK7HLE0pFVZxGi1SyktCH0BuUOyZc3+
atf1GgbWHvuN7pzRhlfKe+gicFL0ROCZJNSaFeS6OMLjct6LbXqZ1/ManwYzVxaA2QqRdjXwmisu
SxKgegjOrE93ty+u5LOH2RVfyq65sHdxQ5fP15VdHRBIf7D7Z4fnxdjhGuadFK+uyyC33cx7BXhH
vBWOlhv7gi2f1ZcEcdlY5y8ZpJRVdyguIMBWGcvDCAYXN2kzWOa9p//4W+b/84bYHXYt0lLOaXm7
4IPZVG7v9SwwRw+x5cfFFrwxzraYxDCovFHciKEfkgWKMIu3J/WcPeVP5r36ae7z3RfE+BAdL0Dg
a7fxPtz3W+mi3yEuKZfy27yjj4aBmIN2hb9wZo6qPLbtfiCxcnP0j+QteYvepufhufxWT/qd8NBv
Kf85EXrwwn2NaFLb4pnTM08X28Ahj9ZMPDyOhg6JypBAg8FjaPf+1hy8m/dN4GzPetMpbbYfiPSU
YperAWFpJb6zsGRHnLwS04ZrwYZbfp/VFR/qO8hiPqRwgwsRzyIDTka2iIghXp2y9PQmFp1Wb3jl
gKfwI/GArA4N4BVR84g/GhCINBKv58jgRwjZlbIy+tcEw7Hq9mBEdBZC7PjWYXffeaCFlhLp6pS4
rd++suOD2aM89P5EiwXimqXwerfZeCYeN11AJUfgoF5izFw+R4Fr/IZB8Ib7jUHziYWi3bvFhkZQ
zY6uLmrFPTm+7Giytb0Kg4PQqTBvIXfepHuSfAw3mZHObpYSuAONhb4jbjLYxRdZZ/lH5i7stlzO
B5cTycmjw5z7fJPo1Y0netxmzuKmYY3MwlzAeuVUsjM0a1ZzRUP7M9WtuBjaxruVL6byGJ715/BM
w9p9A2BrJbJVlFeiJzO9IsATr4IPyW72aX1QzXe+wuX4OP3eDjxFBui4DxMATQAxNQjVzfShJcco
/Api4Ol+qA2OavlV9oo6jtJV7F4EflfbKIrPSAIq0twV1TZaetgYX1h7DY0nuF5yX33PLyaWWmSl
/LW7Y/3JYgwk8kOyzQ/Wi3kU9vNJPUxX00ZJy6R9ZAputgdEQC2XjcPfjh32UnbHI73vn6mZdNjV
c8G0Th6iA03bP95BHAVcbH6OxjcVLvN8r3KXTg8D7y1WY75esUmhD8/mSbVLb9z8fqhGY//kHe/V
FMHPXraB2Ho3n4w9I+71sC79ace93DQ7DcRbwi1l/sAIXPDIWXsyNk6e8k23C+i2S3wByAqrhg/l
hCMAhELPn2mJiHnRBgSWk/ihR6U2htDAN1lZLCZQ6UOObCP1Ru5rYgsOvhGbFtpHC6hZaVORN380
7sSES/PYFvIrxEe8xpvire5kP2xU3l6ceVm7e/BbQSeKLlfjZ9C27EG8wgILBnmrbgcXuxnh6ZXh
4AT7TN+pEaUjg/COzeTA4YHCo9vxteWB6tzxuWSZsTyEurt8DmnJL1wSpb78CiBuTfU4u64a2aXc
L09J78xs4okPuIju/GAUUX4SyvqzfHmEXXQI3/pnIhqTDRgve9deOihrjCK+nwv9cos9mml5BB/4
q6DUmU3yuO2xZJS4g5YSKt4VkXJJgKGKY/s9VBWv0/TQ0NYG++fSnIYNmlHtAGZe0BPjYwNYcIUk
eeSlz0dwovkUbNopudbYjnbjIdsWd61PBc2AyVI6Jsr31CGxGpxKH1WwXxzXcRtmvEGCQxkc4jee
j970iZ5TGNU6dWYr5jvqbcE0A5z1V2s9juEaoVZKjnO4DdojHyljOWrqbVwMssnyDw/8DhstO3bj
2XiWs1XB7qb3kUuwC+m5K2EDKq4mX2/421hHSDD9KnBx+tIbScPFmint+wVb1EZj9JHez/0BTdmQ
diIP39VygmvodMNj0QMzAsjnYHvgcsFwRzJxfGKMtGPvSg7PyyfoGnb2wF/s4rl1xIHdtIvvYq/0
lz94Mw/FqbwUHgMuP9ix+9sU5/I67ae9TibEEfmTrBWQZ4WjriFLsVMlaXYoOfX1NGLY/91N1bJt
wZsHsYK9ymLw+8dNlSKb2A9+3VT9H9//x6bK/M1k44TZ0IKV8aMa4aeZkG5G6EISaVtZ/j3D8cem
Sv+NRIhhmQsE+3+aWH9uqvTfFGyJIoANHBb/lq5Bo/xf9lR/vet/2VNFoZHJC+njWJbgPTkLpcRq
w0Tf9VOGsGJgxQLZcApNuNRiIbym0zWVy6ugivdDS4uVgt2vFl0RQ/0kVgPdaeNDM+VUs9JHlXT1
ljzXZtB0JwvCm68Kt70xcUpRyU5kg5tpaAHd+zAUbj9oK1mU7/WBFYSEyyl6n5Sec2iBQpkxOE1y
mP35RkIfCnX17TaFmxDZVU/Qw/CB3/ZKI5xAJNhd8W1WplOUZLAY1FvRVzeeup6DLD3eSMESxuFb
+RUh7gjVk6ETSWt0zFiRf8N4oA76Ac7Pa2SWfodz+tZBBi2nF9DOjlWcZHFaz/RIm3PD5EZjKdEb
7zlZ0dbQd4ryICARSxi4i1u1rtNsH/evA4KFwr/AjOm3U6FMbhs+RohORXUe8EBkcv+UNcW6kZC4
+tBwylZ3J0Zkc5CctVk5xWbIlkF5yPBJyELoq8TMatgcVY9c1sfM2oM2vk8i04nT8bW/GV6pzwy1
Po2g9oe2ZGoEMwjaqKTm31pofXfhUznVdMnnG2PSOXRjLDBfYx7JECK1xGxyCKmgDPPDOEUugbPz
DeXYUvejFTyNiXoqtdbR0HfimtN7gakR90msIJZZN6erWEFm1nUmzRKUj6Gy0xcpvGaHOKBCUtae
zMbG+JEMbN1epQ6Gw+aAca9llzXIlR90yrpICaX1ZFxYK1JPBYOkIwy7rM8i75aeyf95CE+OzjNf
kfNAAkgnEyvLbVP2kPZqCL11RAsgVsoCgAPDeVnj+abJeuE3AWQb4XMYCt6Y0bBVc5dO77fmU5/Q
5EdKv3iFoqCb5VNavs0QEaM8c+d6Mzc8s1G7lko2SZJMz1PnB8M1RgRMQGpiwQx0Kit7xFNMRcxD
2JQXx24u14pIWAMfTtcT5TaJn+ubVqow/0EHydh11/NKXBTIiLNWMW9m6akeGyyMDDIMMllyeIqD
27ZRNC8RrJ0VBOcbXiddSQ+j/iETcrEqijITi/KQPFIS12LgUek4DYvhQsU6AafCei1bw29bRkCS
zMxAvH22NToyjPhzETFXH3Jkh6Kr7tkLHpqiBYh8ezbD0U0EnFBttLYiHAMp6Ng8V0IvJrW2RHzu
40A9LIUokSQ7xbLwixj5R4BveX3V00XJUyrrsU1A0otVQsmtdrwR1u4S3uyUtep0MyV0zRvMBHrr
kpjtwy0BzifhpOysly79zvhFRONey5SjLGSs03XLNkFiyimn/KiRrlpmnhmQjUvV2Cw4t4xNX3k7
hyKcSxKeJce12BSea7wPUqe5MZlnjZwFCMTezE5TGtpirxJCH5zWMvkFxMiPgQhGLMcXy+/ypdla
63g+dXYiN7xTIbplnWeefoMlmbX2aO4Im24tMXMsfs8qgGWg5AwQcKBakcN6fJtipE5YChns5DMC
sCKHALEBFcvyncIXKvJQyq38NPaDG/eYf7A3G5gjjWlwGlaXAgMay9qqLDu6AmdTpT6oS2EeMPpt
IaoNhX1KFq0NAny5+jnjZBuW3AObVL1LNlIevyXyvDGFxu5IgssNmtj0moDw1VN9w2HwULD5VJQa
VyhSTAXoXqVrTbsYRgswfnLL7q4PI7dVmK8RFpdfesBswvC4HLkbxpp5gkEBlSOqgk2LAGSxIJoY
NNWYnWKGjnWuOb2CRpfEDr2/dpfIW1lQjqnU+oXJpLJG0cZqNVTdZu4fp7iwdVnw6+hY1k9p1kMn
vPLCXwnZZOuDejaBhPVD7TfaYFCXbTT4y1XAL4MAZA6DXVwQR8OpUnX0rSj5OmMxKRTEXsIOzn9u
V+hcaXsvJuo+xsqeGedA3ldh7Us3KPyt6oXZc6arjoi1fiaJUfXHHttMm4BxZsOZtGR+arhGA2xI
ABXyfbC0YWshM/wOboOproZpWAp7xWOJT08Edpsg4MlRwlHv0oS8QcJTH39A3OkwVt1q1qc93Ac8
XPNwGlDRuo7W4sFwhIblLNweGc9sojI7lWcnMHDDwRa4GRk8KvMaajcnCHrIBWQMi2g6R7q4Lvvm
YjHhHlmcKyZmR3YYRLSWgtyEOlULzo3Vv0oGQF0r8oRcPRaZYSvtJW+HdTwqr13THbtW5VBMUMig
8Y3OBUGQH/u2fJ+I8lRitemI7jUt3L5oOoDR+VLw7evwmkMdnwPns4MpQ9lMjW+ROsjgljnx+N0Q
MYVIz3QCk8wwTmu5azjwk8ybrcrrpw6UeIX1b+oYrFqQ5mVhb7AnVaO3LLZsWcXGEADiYaFcc68F
dg19Op2M3Lq7Aa0Zq9dAN65jNlEWbMnojJeu3gWVtRUjpsyV1HhjwBuAcrM0ipz4lpBabRB5F8pW
sbQNaYpttdJR6ATUthk4yWTkod+N9SVVxeb0H14rM3QgykLShSyLThTmH9fKMGj+mpL++/f/XCvL
MghLlru/R2tkJhc/l8rLJRpAAyYA5pKWZjLwc/5gLOgCqHGqqSiw5hbSzc+lMhdhPzbF/0ndUDX7
L0zI+pL//gu25tff3Ppx+S81MlqF6G7K6nSCwujpfr6hcmBBD1vJA5au5pHxQg2NEX4WIzmkCQbl
qt962b5lAKAfpFP5HO2j/W3HIJgGT/UAN18+kJsd2bBjia/W0khEMrMjiUmgmzGHU2q3oCR6Ro/m
WquUE+7EPJLpfIBYieIisczFIWQQMHAUBLXxXBondURjpeh8xKyjED5+EIJLd7HMbc3IIvCSD2tX
jmfVTYoD1+Zj+YeH21c8qA8GRzbu3Oyn4PC5P4elGDbYD5ZrDV5qHC30oXEdPRO9Lba3dWK+5zuE
zm7EzvFVbMP0KKpHpbqy5eQXesVONxlv4p3mhuapST0r8xuG3mSyV0l+BN9lUJqytm5Hk6E/8bYv
8Y7f8QQbb0XNpvP09GI65VreNN5CRudwau54hzo/mglXDw/Zu+58nc/t6iNbVc/oq3hB7jgz/8hm
W5dZ8rvkATti+Zi9LUPr0a64MPBgwLzMV07AQQziObZnMM/YJp+CY7ebVmiO3afp4fFaTShawwrh
wn4gBO1yjI62VJDy1eUucN4/8o+Hh3plH48vxX4PcN/l13v62D91zogAGZ5DnDOrReu4SAiCe42i
SVQ+N+rQhDkzLfBjjxfVCVmdckuirjiIQfuhlNR+6mFSWWE+4qeoH6OLx0gwbfQSm5pa28Rl89a/
Zddu3+yTY+9KWwj3x6zckrOeL9kO1221HnFNVKzF0ftM23pNHvcdErc3bluiYN/ihwYGX/2Ijq74
/CIstki/d0UP/fCZW6b24wkYsMS8fL+QicGlURdAdQaGwU3jqj4vcYSjHUt+HifBEalvLBCXIYza
yC4G9tfK0cwDpsXuPXBl2OwHed364n29grLhQRrEahBtrU3mm1dOwVeL3GN8wtZyaiTX7L4KD08q
f2YXpPsG4drnWO8QY3c4b7JMQtxAvGzu+8fgBG+v581m8pryBxWBI3ZSD4DsCefqvjhbW8zt+bW6
l9zCuzmLyWFu0dpU8D4+NqjmOt61JyDk7a66pGvwdsG2uo73mhevyYkm5/iaArEtN/3ehHou28W1
oVYDk+Wamte7nNqBeC154dU6yZfgVbpXvxanyhOri/BVuMYH2CN7qk02xsF4ZdsWbmDh7/N2Y3Qe
yzTzk/xX8ZVehoOIu8LPvuACvTdPzY6wp7BXziDjiye8ZReNqobfJdNinfjGJjsY52F9E3aSsO7W
ka+sBlBDC4HgRqaoJPZwQbLyw2Px2CTkgCjms1GjjTsWjctok2aSdeQEDjkBp16XawPfLfHcQ49T
vPIPTnZ49sa1gZGDugXqMjSnWJv2JfJRdH0ELmfaDas1tEgHgMCUrGPFhU3Oy2BycGl4eLjYFjEs
nHgtI9vjBA1WOCKGPcZtJhUEap8xHJNQxnlMfcgzX+GMLpk2viJ3PDIzkd6GDXxJGMCAT4gjMkJ8
s2Y67VlmuHiwruNbeSxxnydXk5sgdZUfJ0ex30KbA6HfnNQdfEZqS9HEjsaWvPXRPGkXrLAP+kFb
fV7Q7XCq3BxsXP/lk7tOiRvV7ECCLJrX/vnkrqkGOZ0/CWHEkv7y/b+c3I1fz+jEikT2aYa2pIvI
y/7vGR0QHY1x4K81ArOGtGDxfp7RSdLCNEJ/o2zuB7/u35zRCeH+7Yz+p7urLpf/ckZvFUERBqVW
T1pgauBItU0Eo6OYQ0cKhY00YIQDBxeIptcFoC5Vjsw5NlArasC/ouoW1U6uqq1QGIiyHOGqRHAE
S1jf8nwf3XDnKfq4y4oGHlFH9ihkgjNGAZWTsBXBesWK6gD6dtXsPi4GXx6mdTuEL8HELq4Oqnul
7Wj7Lt1Bl+7DhKBfmZpHIyxqChu16aAyWCrVcDdFgzdaxFGENxMNJmMxOyWKn2f6gSo1NzTqbT2o
8C6mg5hGx1YsoTYM7WsjTAdUxtKr9N50xRFymdlsdXZuk/XWZscWpEFQFDemUeRN+u4jLa2Lmnwj
J0BpCdaRMHiy8BECddEo0mwNwVYyUr0AIKxovkJO7eF7t130OBA2Lsi6tvGLRbF3nH6U48DbVJ12
1TTjbnySF9mvnZFnZiM+DIlc0YKgRnavt609j9J2RIZTCpbstK6itwhMLjkih+P0OsPciFTCJFPZ
bDTzVTWCbdPqj4ElHYcCFrWmFG9GdNtPxqNBP2UUb6smcQtGnQLGfmsyvsQRlggbqK9bl6e0RKmj
e1Oip1a5Vozpb2P/nmRxgBxSnPWIM0fOrmeW29CPcmPTicG5xv9cdRT+BB2h2+Y8Du0nJFtHhYqh
IPOJDGNHiKhIxNQwM2yvop3Jgs403e72GMs0Vyy7+txicCMI2qpdlIi23FZU4em3w2C8Dzfh5TZX
BK6ApgRY7JoZOQbxJsSmklMILfsK5YIDSJJ4GFBEP/SWx9C6pn2+i/EMSngdC2u4M3HrdxGziYRm
QmDm6GG48vOjSK3IKPc84707qeOmqHENDHA/xC8Z/4eeqveoMl41zI8DCTyJUodCC129nB/nkjn4
2H4FuHfjlJbUSthWZgsnpsI1952Zol1Kr0r7GlJUKieRi6iCt0Fa9Xhx6iq8D8N6J8vRUyZ/6TiK
u+IgRHu6K6zgM0uICpRIGfp0SlK6NyTSRGVOQ2x/L9c4czllqmVla+V31+9SK7OFBQ4YZp4kSPdR
2rilUq7nyNokRXitl7zI0LwacnBnKgG3eNuFQnhXluXDlAffvJXc6EYPETBJne1pBqR2tJRLBWdy
6DwFX7Fl9eVp6LKI2huNpy/HyiqO+ESEKHwNl/Z0817rAm/oNWeuu6eYDGsSDfu6MPZj0B9ubbsZ
JxDUCtXAqvIalobTSgha/68db6kZDzftNIBwlRaACKrKPH3RPLmPhNS3GHnrtJj/EFg7MrnRk2lF
PhwJKh3SY24YHxVaZWLhp76p+ECLJlnn2U3+T492DAuIlqKJgMxVUfxnqBenHK7wpzOa9bfv/3lG
k5aQqwl9Qvk7hY8TFUS/n5FZdp5/7Feh8GnMg7jVPwZCP89uXETJBIdcFRifqPzL/arMD/nzfvVP
d13+0aX9y9kt13pmJJWZHvuztueYnTvvryYZJO0aYrtQXilGSxDW9TusVIW6Ewh6QGI5lcx/HlvR
sZ6sd4Y+1av17lWvBOdlBC1rz5fQuUFAa1jr4CmjJH3kOJA5N3rBo7F+x/HErJ7GPM4ctHwJ5jXd
TcEz7QkkvPc4p66XPnEkGhSApRONi3z9ajgwmm8wjZ2QIkF8Q7x238Xqjqi5RcPBsr3czzg/WNGd
lXNALjQx9niKaXTG8/7F/62lTYbgTuIK9w7MbnYhXORSP/Y2b9Ld4j71ymoBWtS5946yvivZzMD9
vuZ0KcU+WHnC9RQK/X73by5itE2rtL8pto1N7xIOEwwg0WapI8KHxjtsSx4492BlUnLE0h8tHFdS
h0+dozldSINvrMXDbW2+EYzV7ZTSpBvuqOFqeeNn9KTvh2uxE684EpAoabqiM5CnSSFPtIqhGyAE
DkspIR9t8DECItvjT+PuJsu1eYR/3Fvi+SWuJVgSxIV/r5jTYsBJK0nnhMOU6i0DbGTPG9xk9KWx
QSGHq+217okfM2/ybs2N8XnscovopvzkxSI3ksqcHIYQ8wZL8e935ymztobodBeU2EnGRSZfR0zS
i+eY76U1MXi0PMtbygMfuQPcLnWjcOGcdKdWO153yplfammJ5EePn4GH3gDifdW83LCNTA69R/q6
5EXg0UI2ffK/divf46+jfgzfECAKLqTRDHQS/4ABSZ8ZoUD6x/S9+Dl9cp0Qf8QjKH1vvE5n0jh4
Wjz1Hn8ZusOb6uCaWkoa1e30KTVf9L1NNjIlN4wmwEN6Px9xhi99INys9bbcveEsPMr32Y7TeMvj
5nL1ioeM7VUNR2q53gcdTXxVdarwQw0f+cptX7uzP5xlIFw0E5yBFdVvbH+Sq0EggEg6TWPzY7Tu
NskaSdcxPXk/bdR9xBhvGEHVX27Rub9UXuUVirBPn6lDrLegf35M7jn9za+tYYtP1hf/buiziyh4
0lhdsn1R93Lgcana+KG+xhuFcDzcqWyzqABgt01+b887gHXFcklHYd3d6C83nbvpHXuflR0/B8Ox
cEbcXVRYAbKgIY088I/KqgdwRvFz7ppUj62sBZjb443ZDZ/BjtgaBVM/mqHqbU/cLERi2GUuV+Tu
LGVVwS7YpR/WFzgMdITM527PBwqh+GwJcpGBpBh9kQRo5XsYfZSV5VagZnomx6KFhTecyEYdScQ8
BzuYnhi+6MriB0gHczdh1jrePvR17jZ34uqh9RN3fCAgF0orOjdbW9+FHw/9I6WSVb+jnIraJCop
CWqx/uZH95R28aDwbCy/W3emKCt9JjRHOOjHnZEOXFq98KCYa+XGHGA3vgJthzLCg6wKS6EX8bj2
wt8Z6prOYHI1+tRw6f1oG8sc5Cm3rssRhyxFpNuhl3/Ih6E0nXaD55Q3KUYial2YdCrla307AdcY
T7NGgQrEtVcLjnO/o2mSFVAjn0B2wRu98MvwAAnRhiIxjYU+2c5w6cx8oSEM8gaZQ6u7/Jc3s7Qh
IQ6LMM1NWsj/2SrPuPZvm9m/ff/PU78scapGWKbIArjvD7jUH1I1F+m0RYka2vifrfKY6EF2qsCl
JP0v5U1cJImShvVEw9lhif/KKm8sW+Q/n/qNX+86LNM/b2xD2DZq1kwkOn3oMvv52bzMWMQO2eb2
mGJ7N+6C1/a5xlDrgKtFmx49BpdMpEoOmLPfn3vF7Y6cZo3n6jHbDIWd3S0OKy/Zk/KInkrOe6fK
Lg71br4hJ5JvPGOE32ASIOrrIQbhMzXhcWd2gUl/JNmxVR+oQ48xA89E3fbT8bbmfNVET+TwxWw5
/agP42d3GRUA2Zvkg+AW4IjGopeve6WokcgVQeicfAkFQcABPOO9uBQXzOteSVPgKNjdSNGKbeCO
IjGWU7k7pKTI7eYhfS2xrgcOgPeydFQ4F125H0wX3KD0dCP5xPeWe7aFB6v2Wt6HqpvlfgUtFDgd
18ZsiwqW4xeWHMWj3H0f3YvW3UQwmgWD4pk+2zYOZiccixttN840ugNVYJJWEzw2Ym/ejWvs2cW2
fioOETUWNqU1dgxFKl694AehdXuQPEHWT3SFNziVZywq8ja46GitVJbjK8wiR9yWe5JAGQbKxZI8
M2WItw3uLQpgcTk+ZHfpazTv+VDRwHFOAll069q3QA94GoxzIDpQ73kUKFc8NbTFPUxS5zQPmwYo
vcAD1Rz4+iE/pZfb631zWNYxi1s6osWGludpxXx4mrxQ5HhpMFh3Dcz+q+ytYA7yHMpOLx6YoELc
49pcodpLWzQ26yhty8eBQsljKp5r6AxHLhefJy97IyuE4+bDYLlFY+ti3WEmvdKj64Ltm6kqPRh+
Un5y/Vg8k8/XrZW0ZR7c7uVno3zkU/MkXMwTP75Zo3cUgFUJQH+xE6M23U9TlP3dyK++Jg3YpO78
BHJsIz8r2z15rewNYSMmidevbhvxGd81P7z/ti7KvKZQaFEkH1u8qPCrgq1u+iOecKbj9r5zWpcZ
Mv26kYNJ2+OrAsskzH/zWQNZNa/NkyUzRMbqSWdAe40jN7yXtrONF9kP781T/x1Ijs7KT6nr5Rs1
nytG5EfmNVNxK9+pqnvr/LZ/q8VDjpn0o6N4x2E6qS928W656RxijD09l4/cL9Ok3pcWj8kN7jA5
BJz2N+1lOaPDYUCWpaCWR8Mm3srCnXnpyw/boK1qG0yAW7Fd5Q+F5Wl39EW64iV+lEBzEvukyCxy
9UuyCd/i8NDQBZTx237L0kvVvAMEvj1238UjnuaA3NhH8Zi+LZMxIg12vtGsVZ95dMcRdk1JUOby
biq3oB2XSDBSurqOT8KmnLZcEOOmBdaQDS9p/BKlBjxvN9LAzWBzxOs4PMUnbiO4Dk+8dxE9qJVm
kt6cC9p0XDRklldW4zUctERnaRCgoZrIWeJBqxfhPu7Sb03wnrlH9IiTdLU+oAO06SvmiukyL7m2
aXJqzZZeyDhCFrDCNUZK4SKKzkBaEHUZz5Bi44UzqtX4Vd3Fgi3kdp0c25H+ytSp4D5OxIfrQ33p
L8n6ds51fvuV8m18j8QVWcrRvZaNm5nWNQM+glNQyMDR5AMKeJo+Zcq3sBnWJiXekh8L4CPWsxlg
8WWm2JJS5L0irwwTfBAWMlfeSg3FEbZJgGPAwysZa6CzPAU9q0zYIO2+xqAGufmbWwfdv0+JRZmQ
WFeSYkvP4XLXPAQMvtDJFwIN02rEXs4bD/DAx3LUie6VDwy/uJu4DTCg39apS9fxEV7yIumxvdmL
yeb35zI+TYSVQF1Ubs7ojv0bcBwmSOVW2PA4leCBDzy/8V3+wBVznZC+4PDX9DRxkKwkOz7F4pXb
4hVRi8/5IRovy+PL68BHnuK6/vTE9YGIMTv6JpHqAC9reB/dYbOwBjzF1gsX2dJwL6lHvkZJmIap
FwPWAYf2HY5wWj1futn5L6+FdAMfJ6qDJGmyrv6zDKJaS93jn2QQegb+8v1/rIUoiUPBZ1GDcxYX
LTf9x1poEflli3WQxDzhL+ww1kILEpP1GYUES9jwpwxi/iYaDCCoufxRjMnU4F+M7X/MLP6yFvrT
Xde4f7+K/GNuWJFckK8iDXtWtNsl75p3Lem2mlXtwrL14zL02ukoFox+FNpkwpGgunTbC7C7i0nZ
zGG7GoXmSk8Xk8dCveQ109WCOZuqu6UJQxYPi2Sor5EY2dXYbSC4MV0D/iuXvOskeY2h4WHGvJjF
2aay+kOZ5peUBb2ll36TlkdMgW413ra18k0Ec2MN3XYiMhYmgdum4kNCZ6ye67zlD0l/P/RsNuv/
z915LbmNbVv2X+47TsCbjrgvJECC3iXTvSDSCYT39ut7IHXkSh3VoVeFVJIqaZJkAhtrrzXnmKYO
9Sa/o9l/0vr4moZQza1ogarLn5edUczJHTo0xrhv4XAJCplmzFBLIEGdt+8Dy9WCwc0IJ11YN2VF
JvtSHUBtRV2BXxuyMpkeGJHIhZVy3TUM4SIKkSMbHZoFMgUsP8ACydIn5HNR8BkvIvoPK7ZShdK8
dwJ+QiAWkWEyJgYPk4igz29Mv1WWKhrOUsioJOUPU4vvpFu9GmAi+2gmmqMZC05FaG/SP2V1vRjV
9gUoJcB1Q3Ajxp8dUIM8eTIUbZVk0bJFI1GZE7qLOTDogCLGSIbKNyrCbYaEME+IMSnxB0UwP1um
kDqMFwsHFlClMEScDBETpctMRAbQRs9S+FH6mpOlU4MDeLcvPgqTFkwh/CZO7dg4C21vW5a/yZE5
+uHkCAJ20IaO2SKKu12KrD7Uwilo9Z1Q6ZcigPfSGIgtPRgjuUj2p0E110IrHsaNXFZk6Kkzo2wQ
3mYapWKEB5V0bf8wTB6FY9YXS62zTNSiBQuuYdnCTTpq4aUKrHc/oQ/XleUqrT2nqJ4VXXYTPWyc
6rbzguTS9ZW3DjLB1Wq83kpJZHItSSejovKpa692biZoBS0RvXuxqBzfw889EnRajGxCZYsmT5Bt
yvjjhiRPbchDivutVLHnV0HjdOpVjnq3EOh3xXdABZ1AJdKVoVZcEHLUmmsB9aJiNT34M+ZfKoMw
y0vTecpozPdIOmZUJnba1CJEpMIQTWWYxkwSBGz+avGzpd1ozGWMVgLjN5Edbo/Flw9j1SmQy2H1
tKOyihtoLM3UPb/RRteUZ3nqqscSvDKjWcVKvxNSY2MOwVaAnhoYzYsmlk7UlJwo5l3lbW+teS28
hvNZEkFfApxup65+P/X3vanTP5Lc1zeLgapdEcJVi2eETCOIdQQXBfF1qHLBaWOus1bt7VS4N4zB
GGxRZPtF+RokwbLoeb4KkQFEqF4FkCtF95UUvIstxZyW22PfXLImcgQf1z9HQ4zQxU/fckIRRIQ/
DJuuOnrVqBnWkqAsQrKsBs1a9/qTGSun1ELCxvwsuJGD0jhWfvBwJo7D5tafBR+KQDheOwOdA4j6
shif4ojETCU8mKW+r2QSF0Dz+ZyYyTBsTfoGafruj/EhTQPXV1LiUoBPqeFyHA5d7qOMHO5lUQDY
jgo2PxQdkpO2dfXEg8kPE6b2h4PI2ExPYsdkh5EVEjOukaH/fW5QzTQKnpxyl6c0cmkPS4a/1IHL
aPWbWI22kCqu4XGMKEvfgkc2BAfwV9hiOtsK/eWoY5zrtoWpOBqE82TEWAYQxhsMVwrbVQE4RsjK
VYfAsRYf8jB060ZeyGQCBGheB+OSmPlqZGn0YhTuXp4/5Gq2iJNgkym3pYAVIc/Cu9IL7osYzbzv
2VIhAxAR2bYWzMyIzJLJKs9bfRW06GDRaUZoFOOEHWlKCY601A/ZveEQu/WCk2lIvGO6qHm3Zrj2
PCKNNXLYNX2n4MIxLAgkRf5StcMxNbVdTYPRYA41r6SaOCk6hiwdKsJ9gx2fEQrLqAX8VliXPlJg
/6DsjquXpO/WudVvNPy+N5r50bTfJFDZ85BcF8o6ZHmJRQInRCgSIlvOeHC0WzcPgG2xKizT7Kpw
OvUKI9NIP4m5hFlzXFeasfRuinvTyXCopGeSPucB3oshAD2m9TLBZRHdVkNZB/lO41y1RuAo8U6P
oO9Yq7Lc1gJWQi5PA8kX0g33n8y1M2HsV/Qo20LpNBQltiOkIclbHQMdST3iH5kLNIikExLA+qh4
rD1z5fnRckCiKfUUmV4/z9hKdczPGwXf1ZQRkBxvWf5FLKvnWLtUVudaQ/MQA0Zui+KiSfh+E7Bo
Gb76PNiqJtJOy7jLdRFuZ7osq+7OCKqlySSjrD464kMFaVkO1b2uxy95CPuN/AtZhjQWfVGARHVi
uYzl0hHwZffEghW5D1NlQMdm6bGjSWhIb5ysf3OhicdJVDEugZEwxEnE+S98CpVwm38Wmr89/qdC
E9y7pMGpVSbUBI/8XmiiDxVVHfGoYlrg4LnpJ32oNSlHabupX+Hr3wtN9KE02yCz61O2IjT4Pyk0
jd/GbTzZj3dOf+/XOtO/ZWYpqshDQ9lmLxXke0F1opeoWihI4bb6MqBh0NTbEAIWt2hvceX2DwJX
QEgH/eyNpXB+eyTq1Bn6VTcuGTkjIa/GZeotWqY+Wnlu+0NABvcbcFL0W7e5omxMASeELSkbdr5Y
vzWyhe0qeCifDXV2EbDiXuYATVs7A0caMuxBabqEQC7TakeJeaguOK7DD+Mvzmlj8wJvWDFIuCav
GgDKvx+xkFH+ecT+9vifjli2MSpOPtn4tPj9csQifkKZrPx32vvjiGX/I6sqXWBQK9onNuX7EctN
oqSyPfua0obY+Q+2RqrIW/tta/TzW/9Hm3hoawsZiCIdhhsoTZQWQXU1cbTT57nhfZ0GweWbf1uM
7+q+Du6zjXzGr2Tu4yW5bZ7TKOTucNGaSU++tpSOGdpAqtgIRBXUNWI3KV+otEi/MQ4E7NACXgKq
QkTYqxi9K7dE4H8gMmSOZyPFtD15nIFM7qbeZm+jpLRVUAtYfm061aRueA533BAZrEHluBI5/dBh
9zZWaGR42hrbtrps8Fyr2Eoco1pNnVngK+tqLSyELXnykKUYsiCWmgkuQSGuuMHjN7tv6aQW96Iz
SKvybvqGDe5rtkigyFYyUVSdA1mmhI6CcwjE3s3JXpJzzciUImTvjW5vaww+Y1TT82pPudEesWSs
MUu0DgqdojmAYQpOIzilk77C+0Wf0NZJTAIpt652vRsV7A1m+asMHYEh7dx3gucCwukwxyvh1G7I
pQ+yvn1b0ESF8PBRXRGE39NmWbc7cLGnkDEcvhv3YblSHhhGU5Asac4tg110DS9IQmiNZ2vtoX9d
AVCdC69AX8yZhQ9Y2mTcU5oRkkScFD480ZlwGx9HYAyVY5y8Q7PN9+3LYJuz7dt5tXqtTlPnn1KW
XwKkFvRpy6XISFx1QMrMUHfOs7ln47tAmu0vNQegvWuiLU1g3ni2yS/E1wzTbKrqBbYvu7vT5gzi
7RYwTrDq4djb1pU6ciWvxrO0V+8MYCPBsnbNFXDuJ6rLu/Ecbyo6/+hh5ozPymamX1tKzX6WIZ7y
bfEkLhvKGOTK/e3qlWdx6SWb+i2c5oTSuSDScJ529GXZUioyIgh41bH4xZdHF9hE9Oq6XTW3Vgmf
HCa1vTcvHiy72YRXn5ZldNDJ6YRySi3L4DcFocHmDjnzQBQXIO+ZEBKkc0h3yJ+huYJiRHRcdpBA
gmZfscmijR6qF44Th4gDNVvJvG1CE2YtY04xvquhlNp4hdS7gD2yzjiw8P/m1pUFRIo0VMKHgU9N
V+l/qyhEcXKA/NK6+v3x39ZnFDyKyDI7FQG69Gkr+VZRTDepmoShBOSVIU1pyN8qChUgvjq5r/FO
TzdSCHxrXXGTqagy15Ov8p4/qihY6v+5Pv/y0r9S8X9S8ISBkY9YeZO9ob5WiLWNS4w4BI0CRihO
NAcnAPGPV8sVn6ejfzxF5azPdhamKKoA3Raf/eCT/CDvy4W0ohP75n3wdQl59vWGUpt140Wgwxot
xgvG3ImFuOhOxMVVaxZyfqdvJO7WrOVIXd6EDX+VC75V2i9kKDIH/SrvuJU7fj5AfJZ38D3m+OYe
+Rqmlki8Gy/CJn2z0MACaYBKZ3sfkAgn7/Ds8zmUct0fvA+euo+feN3Chm/AS9CvnMuWy/8My+kd
jhdutNzpuXHPeB8T26IBvsl9+gPfitfRv6NuyVkVcgVRjOp0SI9gJqE/2nfnYU8R1R5Jx7nr1E0J
S/WEFAhBjW9Hg9seEhe9DkHUE2CBGLbpftpWTW3AlDxRc4rAba41aEPTM5NRAfn3Ed/J2/GDfDqi
mpfiE0x4n6hzb+6v5Ms4LQ/eAnFIVKxC2e2OyEEmz7m/kBIXdQgqltSAyfeAxoWw+RoeCKvTxS8e
EZKQdAazCXFLOriTQqVxB+j5yArrHRvFca9vh3d67nNEpti2xZUOHAxXS0DwMFtQpDPKTt/q23EP
qI9vPgIaubvhJSVxz9a7x/IhSK9tffWaB0jptLxwZ7dkaeGS3Hw+X1vOu2OhTNliVg1xiKc6DQdl
N+lh+rPpTUgr64Vbu6O3kO/4B01R/sSddGy6ZVMgPLSRkkgKPzNhEz8OJ3hKuPBQj6CN6A6mex0u
pjtc4Ny+I754KhaC3S7Rr+D8JRBwhrqlO6ASSZ1yjVqjO9BvtI0XLDkX4NKb7oCseW0AAOBQcdse
KQsJZOAF4fm+tct+KSPqwOm8k3aMThCtIRRZ9Qf+8j7+4u0Z1DxU9SxsLFCyMVWE/7I9ozb9jXTx
2+O/L6YWwgdLozzVNUWRRcrk74up9R+LfFO+Kk8TAtQN3xdT/T+UxogesO99c/Z9W0y5SUMpwStV
sSRMIos/KHYJMvltMWVdtqifEVlzldD+UexK2U1SIpbz/QDW79bRTlfqBYvfEKKAj774dPZYcJq5
/6W2d+D216DYisH1PiKOGBarUUGza1MkZ46i2CXrTssEcFr7KDtYh1lhL/DgKAnEdcRwrlgMoHba
zXgxA1feWSLLDL1DFNC7aa0TUNrpySIJH1m7WPmUG6UItp8bh7QZffCYhG/eHYIWmTiyiXWH+4sc
pGt/YO0nPYsGTLAyOat8KvG1uiM2b144NHJfmM8bB0Z9jAp75o1fUAp2Oj762e2Rwg+4nqM/gYXP
N+LBYrjpbYDU7hlYQoBnhixasyaetzSYcJdhRGvg6c7ze5isKNSbtXQvtjPQis0cjO2IuOMwSGCk
58JHVUDNYtobd9usWcnJduIbzLPbsTv2YO8DjwBDXjnqM3Qkw8x4Lod559tM+7p1L87JMMldtcNC
79BVm8Yf2iutLIGts7eYpH9P6SsjExIZ4Ih9+PGaWtx6E/gVHp/D947cwgoPxwxn1pfkXFChOVq1
ql6Kc/hYwjp+arCWN/A8yJqlaYfgDwh+fgIfMEchobyCUBg3UXofeu5m85jNDjtDsNWSqPNgySuc
8GUV3/+FjAkUlVyT80eMkqLTOcxhx0cJX9rEElyG5JkG7RvJkiPvWk7ArCEWHPivx/8x/Xv6+0an
kHcXDzOYKjfbGN77lAYjgROykLk0QUCDvIeA3kWvPWSGf/Br1vfImjdCZHegHbPLOMTzUKZBfkvn
TfyE9isL4dJRqnOD90LndzaaWKWwT4cVZFULAyMsZ4IAVKS3f/EaiGiLWGV5KiYJPfr/zEI16beC
8vfHf1sD0YVRpFoiNmUSnSlYf6yBn5Ix5qpMQXUJcTi13reCEu6qZZI8TZ371df0o6A0QAQhByOY
XaGkBBb0J2vg1x5UFg8+0bzv//s/+Kl46YRQW/xJB4F22K89qhzubhm3UUkguZmgBFcAHoNh6/3L
aNACFVWSbTAZ9IDQZXFfQ5noUEz1Wrcr0NpY7J4i/eaGwjXpT4MCgsXiqwESVGRjGcw0bYRKaE1T
fhrsmPgkxok38a3L70MTT26QE2durL3Sv+OebKmpkIwgs1tjXPt6c+qaG2EfZmLNYwEpV9reRzJW
Uw1T79QEB1XhBS089CCiQvSYhRRTqkPcwXSA/plq3bJPmBdg+RWG9LETE0IpPobyS4lNVI02Y/Ym
+EdLf0xIF2PU5cotUTaomxq1dDWBKLiyfw0l6y0wkYcICjm2+iyv8M3qOFnqxFq3ngkSBF2ZVKhO
Jp2j4NyO+bbJyaUhpxpCTJ0ghah8fTPE6bbOyBqQ/E16C5zMAlbeyowtinvPZ9YVGy/x8Aweyg4Y
fgwzSTIiYDbjqimlpT6MsEMDtSPvHRhC1xbmRjcYTMvaVGmLsz7qr3/xKTz17JTpcm4yx5atf/cp
Ujv8c0/4++O/n8IypzBJaKwQ074P9cH3MgYKgaHIEMLQaKqirPzUZWa3iD5ioiKQG69yjv84hblJ
Uj+74XQCP0UQf1DG0EL/Zxnzy0unzvr1FC5DTci6sVIOVWybtHCNORsHZJQllUXMEBRtJfr6+qjw
1zKBZlfkcy5sSM1ycbATsm5NVMUBpP70zssIMFiV2UliThcqNph8OqSTCaDRTvVtm5dOy8zj2dqR
WngQHvJ8JuCPzJcqRrA5BQVcDA3kqrVF3kyCz4LJV/GoHUNpi//6RJljgaOZ6qNOXMvP/bFHRJm+
ic9msq8YGyUyIjM84HNeHW4FXAMMBa380UwQgZbn0HjRiCjAieDdmy/tsWttZKK4FPpLyKRJOE3v
2arTua+Gk5K/ZQJZJpu23Jaw5rFqzhPvuVDRUZEkHXUkWo23uUULp8PkYnfst5iHivd54+JTGFeQ
zcs9G77hmXc47Qpda8FtqD5vm7hZlQbpwg47y0I+8AmRHcWfpUVQBw5s/2rQ4+TtFPzHtjq4HUJ9
JdR8zwL0Ikr2HKT8XoudgT2nbu3bfFh1YWr3YgngJzvhgQgp0xp/j/Rcyy4FKoUK6UaZEFWlavxc
gyXrTu6UiGqXCHK14GnUNx4DZSMpbVIUKO/wmbDNXtcqzatwWZD4STjl2C8J0HjvLozuT4lvy7lN
1eYOX8ifo+HaL2mxoUO8trt2F59Qw85vz/kH4S07f2HcTUCEzlUlhy4B2TsQkORNvVPdfB0OKyT/
0aPWPpP6I+14Eqbn8koLTuxC2adK2gkrBbKDjp1c4+DbmAwVmC6o7QKYk7t23j2m9wouD+k5Lwjh
Y0KsLupZ7qQvkWfdTxGYILuhKyJSbuDDDymEY2ulrAUsLYZ909HVM0W0xaaamXJ8Sl5rwxmzbVU+
aESPWNuyJwMBz38iv5Jm0M9zwR34oXHJm3g752JYpRAdwm39BLq4JhXsTkWOoAFDJPvnHVrCopkT
CKoFbnsiskYBikBcldEdImib9BbzmbeP6I4A2eAwXwK0WymHdqGeuhnxW3Qfjbtko1/9L6Rinr2P
ItlUhH7P2Qio8TIKJx8Gv5O34JGdLykm4oaf7ezdG0lXAVy3VUWbCnUWry+WfhweTpbdYzTcevVC
3qt7xCzNBiklYuWkWyXLjxJvP13cOVFJ8psOdO0Dxm3+wse+rWlKJCC4IHvYrbnNSedtHSM4IqWT
X5OFhTLoSo7QsAnRA8hOZpKedC6LE3uJnnN2E68eByBZ11D5EIkWR2O5WBXZMbJd1MUnLbh+Blkx
KI0YB0BYV7ejR7/f200kTkQ2487b6adhrWqTqnGl8yGYRKHMtAMX+BcVVa+/jS/FDr2yj/jRmvEl
+vRq83Jb4a1wfYTI/ZzQYRXB6EVkrj/CrjpGyieq1XTI9lDgXtY7uWSG/QzzakF5P31APPVLAt1c
n9O2LQHDlVPNrZ2id4bzRCqVO7pX7nuS21nxaLp9P8lHExU6hHcTbO+OkoKVxekefXPLbVqwR/Wk
HkywRelcqya9deGtTel+rLZydalIHhS1lfyq9Xd+CdEcAbk52hqpLQxLuoEGmbgHTEbfeTPouyQH
OqC6iXgO2wNxH0H3nGUPGpLgIdng4+wAiMW+viz7J7Z+rMcs8SL7irAh7Ui/ctAa1TJAY56SKnSf
bP7imsAENqQxbqP5qnDp5hL8L60NbbJX/ton/v3x32sCcQo5oHGh6cp/x8vfWhsyN3HlZ7QMPPRr
xf+jrIdmRPqpYikaQ+uphfyttWH8R5VIRTVFnhagwR8pHKXP3IMfVb2p0c0gtFXWFJFntOhK/1oS
4GzhSmEMyQELpFnMumf1qmwJvdu+Nmdzrxyz13fhLnmNxBm2SP0svMMpy5ge4QzE7pTvF3F+COSl
scA7bEtaMLcmdjzb/xryOEQSDOvgs8uV0dmvAMh1myjJEu34XOfSW8yss/lE2C8+aHoaPSBxTKPq
bHz4OvCpNxYjLN2WV1QqM+QoQKxJ/JyZM+YmNiko6ry5G1+mqBhpTitvVjsJSiTSZmzVZymaZVtU
1VcA4+UVnXoJZrCfsXwREDJN/3yG3Jpyc4t6hso3x5QVbl6aVXMXnq0Tj5aW2aNwX71pzzIxh/pj
elbadvEXnyWUjxa7QHqAHHmfx8q/nCWqpVJa/zJN+f3x388ShMAIOjgadZ0Wm/WrPoNeo66J7GK/
Qmu/b37N/7DFERUepFrW16L621kyCYEVhuc0AXXMUfofNQAN87cG4PTS8YNJ5BVPScf/EAIHijSU
qpVKEw+bTLJhKbTHctzK+lx7HTLmiLbm2XfBWuE4nBbi6XdEZA3BPs8JwVNky9Nsy8m+mfXJIz4T
rzt5AmkEybD2uruouCbFlT+JVeUr/Sv3boVNtiO03SO2C3hhych0PHMvnk64PUXiI+SNWe9mUKUI
tTJP3LUnLEih/Lm3oFP5XIzXosIYJbNvU+oUA1kCSdYkGRxul+BZeW2u2fOrRmaC4arB0i/dB4+c
1Tc8NfBGKf7YH4ezflWcLaLqo2uZLFTm0+UlOSlu4hRnaNYGuYx35FPR/ewPlOsJeCWKaYxch2h9
W4QAwVS336CA7F+l13ShuFT+yi58SDf6UTIQ29EnXCZutO9XKDuTaC/6qPI3mk1Nx3oQaUfj3JKO
pc8Dc5uos5w3+lETMTts/Q5nldF9FOjqNObk8+IjuwZOzGyVjcYyBJ0wowuhvIYL8drAx3Ljdi08
yKxPm2JtLdi818IxWRYNEkWGYs6wICkcbe5dsjKJQBacYOeteje0GfIymk6c8FF1Uubj8SI8kC2x
zpiQk5rRu7Lvenbv8hMdYFPm2yJfkE7Mj0N8Kt666tF4ziEUvwvVTGzdZE7g5ZKIKoL1PPw28HW1
ebALdnE1NxXEhTMlW/PvPF2pT63kREsRzUK8qzfBTkP4jGh3BmhWI/DsWEy3ndHxrIy9TAgSFCa+
wIOxAyFXxrf8oB9HZh8Exy5K8477fH6F7MuWRI7Pn4Fa24rBPJ4HBrt+NoVqkMw3JxHVOPOtkulF
kYO4RFZxNpVyYY12o9lEyUnSnLA1FZ74og/g4x7qem8N50qY+Uss2liNokUdrpV9TzG7hzoXPjYv
AlqLjBTLg1m4VEo5fBzi7CQHvpuEn6te9tV5QIdBSKhxvU3QlFmN13rLqPyz+GJdx8J3JVYY6ucU
6MDIHIP1FC+swPyC+FHMFFiar/7VvzLxx8n/FEmblO9D2glZ18rK39UuWBKZhw62elRt4pq1+tj5
7+NSfpKUAxUWybEYyOpjPUU4JxcucZMdUnrz9+raeCQCiACRfpu05+gMorXnkik6sc0vZKfz/Km/
NPKqzZ2+35q2dY6DB4t2baoutN1w8FPzLFIGV/BDHfUoqbBgVlK0G8+0qrsjgkE08mJOdIvXbPKK
z5ENroSIHpKQO5CyQucJaX2BxP4mmns5JRStXFsCENGFan5E9VNHMkg+bVVyhF4EfRiEP3pbi/YS
HEuwf8GyDbU1RDxFhLZyLwZvBlqF8D6Jj63+bGjrrEEYXz8NiXeNfGXZaxrxKsOTmS4K300PDQ3/
i/nk43azwwNRfnIxGyaXHGMCM4PwM/dJ4WzdhnTPgst5idqdI4udJzuIdAaSZqcC/Ms+8FB+KA/W
RiBeU7twU3nJ1sEmLNi214dkTT3AAzmejdQd6gMKFpaS5pQ/0axvzsZERwtOzQeykrW3bop5tK/u
fVfZcm8vnmvhA905uXTbcga/rpXWEqkEzVyDNSPPHMxwWOEwbaJxT18sIN7ZzTHV98Aoz5PsPf2S
ErMMWSzcwxYz3560dX9vfLH8U024IlRalkVpF5f5KgNfO0oN+02OnGbRMHGwbNkQZjmM6wfpKJ/V
822nrcLd7Tr26xyO3Gu1qdzbrnLNKUTvTjmSiX4uHqYkqSnJ+D1Dvi6xFiQqaYGQAbEzkWLA/ESp
Cifv5J2R6KDp2EZLoYkYp4UZvFJU/anwva3e+Guhiw5SnCKMTxy/36ZC/y6CfxLalWE6Ur8zmn6l
YOnvnyzlQWSxh+8zbuI4XZeYtG5ErYxLPVulk4lVecnVfSJlzIL6Uwui2arFhdKQd2V9dCOfW4X3
NABFCIGQNoJUI0X0dLutSvqbTLXkEjn+rNrIY5fME806aowdDKaqhXLRMWSxcPpIl4WGjJaPWzET
FVd78j3TboDpVLSZvZIPdZwX5nwMtzLZRAEGYT6viD4JcU69XVrX2F8KUwgV/DcWncKOATwTlTo8
V4mtcagjPUBV4y0K/MDJahouY3F9JBO4ITIiPrTCMlUG1BEpH1aO5j7kB08zV/SP7f1TehaWRKMa
vV3ks/IEGu8hu9AhYeuHv4xGAL0b0a2vBWiCj9hJMYdUOjztFisLG3W2Y46gkYp1qtmIjQe/IJ7w
xn437eGAgbUmaFR58EXJaUaCQN6njsZf3aM1DEQ7KlKZr+3Pf92PobWhk/lrpfnb43+qNJncMDLW
eWby5djJfd+PyYTYiYbEXvBzysJN3/ZjVJpokmVs+ar8iZj9sR+j0lTx8U80n0+fmvRHYxZjGiX/
2JAxZsHHbzJnZ2wzDa5FauifLWd+WKqNDxb5oKQDlYGP6FyRnSH5whk40oDxc5JvLNevtI1ZMYYt
aFQUSsw44VERa2mL46x3Ci+XHrXR6mhxxnAoZHEdJt6dnOqPRq0fujZY4cO6uxmMr3191cRY2G/R
U6UPqEAeSpH5MMFiopA7ALyPuYB1n3RQbwzzeXKDn6Frst2HuZPjHS29PSaR3LFMeRMyMzFVVPfq
beHr7TYZYbXmTbXF3TJTuuqow1NlWjSBvckeUqOThKEJsZRb6MTIge0qKx+jE7Dv8so8eC7Q+SvM
0I1TfVUyZla027gxG/2u8tWjZfQpWbHS1fTjs9a2r0HdBgvCjFUSrbrG+iIpFQLIg4RTvTSrrZJD
FAEwrSH2xK1Q642d3ZqNSupyA246NERH1zHkqu9hTmxk5J+qroYBHX7RaZjXhNJ5/UiKXoyQ1Sch
KAxmoUSBpIUrWaO8alnwyw7mdjVGvR3roxPlvdtYpC0EyouQtl8iRq+hNVKE3bgo55XLhIh4G9J1
Y0BjcbkViuBezmnF+Szg+M4TUAZ5x8UFvkk0VJdRgvmP0+jWxSttFBcN3u1UCB2fK92ArEtFz8Ng
aNSIJURlAOauko4DP+ZEfS7N19qn+AzURYA6sSqsjSYTFmQgTmLFe6/aahYo94GG180Hz3ojiZO2
utRxzR4esj6cdfmek2R9owMaGMWiL/eWReKSLDo3yA8xYa+9eq+jFi32f/UumdOXZBaJhYI56b/3
ktglI0r8de2CDPLr439au/AnqCwzKGLIUGVt+GntYiINrUzX6GF9Nox+Wrsgisimwa3ssZkDf+8l
sXbRmZJR9UDAZun7M024Ma1Nv65dP790ckZ/Xbv6Aa8am3vxMLRoj/tNsGHbBoxqbn4AB8kXVjTv
vZMUPSVcXT9M3PmxyOmIVZaA+XTjnXbaVNZhqmQ+BSMCV6RfvsjaOCsyO25wbAvLwHwak3OO28cg
KAkxBHautrHTnMCZReghR/OJsiAje4GgEYNtqZwLFLxQGan+ONv0waV+vh0lltFmng6XSJ814op/
a4+Sf63WLWEilrpiEIMAMY4weWHB0F51dm5i8g6RuEiPMVhffGFtvcEu2ER2fdDMWRDbCa/Cw5bm
tIEN6ToD8U1qlfHeYABFJw5AylvyjhXbF+ciXGFAyGwqou0YLzz5TqiQcx+D5KGMr0lL9iWSvvGS
F08Cmxtp6ij40Vy8N/pxlckUFcBRKGg6GgNTbAPDBTOGKaR4c5hZSjmljJCgHQ52y+goYq6kJIsR
JCYTKt1khIXm8YZjJEfvQzzVDOoHIz2LMXHFcuS2sQtdd62Y0cK7Udmy+QrEvWe41Mutjt+MyB/Z
zrNNa4VzMhhWek1ImSNb61FLyd9wuHZcrdhBMNMQD2K4jU5OF503Ioo+w77Snjc/a9uz6o+z0IL/
OYOUQJqLucolklEeQnQ23UI5eb6tWA+UkQy5pJg9p9/wSuGEP8htDkflNL7GsChufBwkhyLhJE/w
mT2rL7jd8GiIc2kvvt++dI8984h6mzZQEBGqD84NCohxlQmD9ryFWd/J9CSJPe3XGTzR++quOk4Z
GMOXHr12ZI/dalBd7Nl9vLHGOxRJ0n2jOQgI2i8kF/bCNjDw3hylcSc1ODytEmzkMZK3+sFaJu9c
OHymhswW2Z+G9y2Jo9wkE3aHgAcyCfgSNm3MrNh5FPKsqKdsSGUPhBy/2ns+OKSahdl7+AIHk4uO
JWxArxzxzt0OhfhWLgumgBn1pLoYl9m15DrwTsQPzj3JEZWHhgQc4uutbGNMVeeN8lPZ3ZgZiAeD
jemo2+UmplAF4FlTthq9TLtD/OBDba6Sq8BF4DqFMx2QKo2JCyNbuzpxwUkVknXmJd6HifcjlseI
ilmjcs6ooDUqaSKLcBqDXYuRT0ZYCIQrfmmZMFTyTLP1ZEq9zUM+gNiuwNREz+Ysx700ci4Zq0Ih
rZQplLZou2tIRGIZs1118wb6Oic0nRC0EgqDSo6xeBHlLT0MW2AKrbNvDi5Crtqe8hook+SrOkep
to153ICKii5Ej0yvGYNdswmkYluxIcRSTaDpsXgVjjkAkSOVFZTAvbAQKQRsIKl36t4AgcscKd8M
EThWaS6qIWdPlOwnIMVGeisjwvS8K8K7/DH4gpcrezHX3ZeOaNOwW6SVCjbXmpcGL8PMVn7EGKqR
PgJsHGGEHTskPkk/xUE48znWQF8odNWP4xNIrybZaGDSrj5cTgX5PwpggY43oxzVEYJtJWNnd0Nj
nok8yGG+VDJIzB0Tq64rGMucjk6/bTtv/XdfmiXJwgQoWZ+Zap9v9a3/P/5HZr/UL/+9Du9fko//
/R8LRDWXyn9emv/x+J8uzYpqTRdg8b9KjZ8vzZrBmJ1+tDRdnLlq/rg0s6H4r+1QmeQiP9rX0tS4
RgX2tXv9R1Me2t7/jwvzzy+c9/XzpoKrdoDPcbowwwckC+Vg+CxtuQ7YByEh1+2ZmH+Rrbsb2Iqy
dyVpz6oIIP0kKrsEkg4aU0N9b4VTKOtOp/mMrTGEE8ZkLLHGroOgWGNvBAEBd6gEIxDm4qYagwM+
2ieUWqSflXU3Rx5FHDwhAc1tUzTjXgxlOjCa8Spx3ZSIrxEqje075q3G2orVsYaaSRtsSSQTVmM8
CBASDC6fLXlgmSSvCfFZkSH30hjDwvi/3J3XbutY2m2fiD+Yw60YlIMlWZZ9QzgyiTnz6c/g7q7u
CkAf1G1hFzYK20m2pbW+MOeYebP1q4l4pg7Td+zGNVBnU/aqguNQAnCHN00ySY4btTVmUNkbOsHL
Bo281hIgc5ADTzb2QctuPGBTPE7hKjVJjtNk0JgEL+KoTlPY+sQOq0Qt+ygvanOVRbErtoUXId2f
hLsYQwHv5vkrl6XMiRTqz1rw4KK2ZNegltbJ0wkZzLPOdcUCQf0cSivgUENWk/qGy+Fia2PLHk4x
X/rEdyJLfokJwJ3UhFKnh7FToiMZlE0YVrsMrWut6tQEzO01YtUeI2h76xOXOTdc5NUCGIAKvnN8
l6LSq0lkzvhcVjM9N6WIn5Q5N7McHTyPOnZ22z+cqmSkUWKpHhnwI3C2RjRrEfPm6Wrq+VkrOhLY
sGeXopeV6CdaUglCa2Um+VaQE6Qr+WGA7aSzMRcfyWrszGXiw2sbq62Gw6Eywqc6Vg/E4BAz3m7b
hEjsxqvlZt1q7VOjcklCSrIqZaE9Bp5kk6N2OBwk7OepuKqiep0xXh5l+RIar4nw2KQhJE/mhr6i
U3HuDeaEeoKWwrpljOJDwqtGKjkVvPUwUSzoX+lADLTULrOeJ9KofsLMXo6auRLNFsayUC36WODi
Tt18GjAQJIWXC+VpTOU5owre1FqvLceUmHf65GST5KXDhQ7qYTNSgvap5PRM+QvmhnmruzKevIrp
ZnBJ+/CzbO+WdAZg48qzw0WO7WyO9xP9FaslW9IR+CVM+kjVhSsNl+oyBSpXUr1oJwtKbXQujE2H
GVF/j6PCh7QtqhTGMlFX3El0h04Pfz3iocTmY18p4amI+51WF5tILD67PvUkRMZBWtqjzq9dklJq
yJjSUIr2sz+97YZVrwDu8w3kKQJIFCvHkz4kxGWhkXRrSfto+2Bl1Yz8jXbSCTQr1qPUb+BO8yNh
SueryC+mdT1Yy1wht6lDkQGZPmkQlE8wM0sINXKEBZlPp2NxTAITtei4KWTzpAnx0krJHw/wI9ZI
mEYJhWamD5+dOdAxJ9IxYao2+sW+yoqN6cdHLQaraqXrjNSzIFFvip8dNBlurJ9RVWN4zgUeE15o
X6Xi/mQcsNQGkb1MtSYlawyYCouGx1xz0Qm3XtuM/tKA89Oxda5FFmI0JgmyVTRu1pdPJODYXIzy
1lGPFDLCEvPxLoFJGcl6UTrIBYVdisbKbNB65irGz7L84tfuSYiKOCjzDmNlkX6LMSvsRCNvXOSH
PsqC6Obw01WOBzlErUq7zdCTmRf5d8i3EOpbkQzXBeV8hkcwLRpgsWS4tOdYQgXiad2LOPT76dH+
k3XZBEHoqBlQcBDbxOX+P2928lFZ4P7hZv/rx/92s+Pm0wyseSZKUFmWf6/Lnt+E84TmmYZ9VmP8
92ZXZ/G1CsGKR/UnAQdvwu6PWlvFbzjDCP7WwFD8y8Dw9w+dTNg/Nd2mMKllXvf5oc1OnUR/AbNI
ZH6cik+z28StLOSZn9k9zhe5sCuEt5KKvc4rO6dVIBcKU3JtN8OGvZX5bnl42EJmbgbM6Glt3oYv
guMWTb/sMcEBwdZ/vmagZbIxDqgzDhBXum26DB3hTB7Sa3gEqe+j+QgLp3sB68yYcdF8NC/6a/Wh
vrJrO3GscBE09Cfgqj+Inkh6rlLmcgsVcxgs5S685p8glFlJ3hLcHeN+lgSeFOWeUND2bDAUD0mg
8D2dc0ZSJ+HWzdxlGcBh5OjCc0lcKto6Mblg57JOxvUfXO+SScyUiMwTXFX/X6nzDBT406virx//
26sCSwICaoUrZtZtILD43SiKN6Gg+Ldyaa5qfyt39f/TJRPZMS4vcUbV8iL8reDV/49CT9H4TBjB
pPml9DeUzliu//Kq+MNDx2v7x4p3snAUkSiSwzvG2V9h9hw9lIH+fs77NZ+HicDPL/2pIilRn1Z+
fhDpRPUzbMlVfVZWBJq0++4yrFVbgp1uUyGBXzv7G5J8u12rvg5k8jIbFU/CMRQwICxy1r7jtiC9
XdiHMuvi6rNvPxpM9KR3WYvp7u+ZFyOh9seVBsyLVNHbcAeWeJd/sis94nt9mBzWqadsLWC1GRf+
U/kOOaDncx+GbhGfCgAD1To/FGt20At8QXZNMnu2q5zahSK6YiziSmv1MO8VH0vrRGu4/Pmh0lwh
1VafpPaakVcokysnkF3CHz3f3gcMRJ/ddFD11LaqlZ8RakH6277+jGoGcKs2w2kfkIa5hMrWPqBY
AT01nkzTk2Rcql/vUbNqp5e8W4pxCI8eKeSuCfbakhrU0faGGwEuRQmDRkt4gm+KkKK0QQcgFwuP
j4v0i7iaUI9v6yX8ye+zBdr/Ej09jrGXvxlUvy5yEoTMNCntEmzvZiKOAHVJ9JS8BcF6gAsw3UNv
gbBiKbjVB2Hxudd8mK/DqtxLW2lVHbtLdRrW4OP3/X5Wb0jbaTt9MM+IAjt6q78pOkiDtj6MbXcx
Vqi5b9D/1x4bCSfYqnZgser3SXmZB3rFUYP7C3hzgXHVSRIn1I6TZLPSKEy8ZVqKLmTahmuZSmdv
IJn+kSFb9nvTRJZJLadH2wKccIhA5KT1qANYQvq1l/Sv/GKvVF/i+3RliPU2QnZI7Bioxat/msTJ
1VwzdmcZAIO0cNxhox2WwsGIqWrt4SU+Ks1C+7iio5/Zu9ICfca1P+vlKjLkU1kx0AR3Fq4iuAsI
cy4s7RmNbEq7hkwcsI7Q2A+Ld3nWQR/hbUlsxlfNh/oD/CvGwqLilh5j8E2jp0SLJLxnjx1J0YNP
qo6jm4cKjvIngKYuOGO9hqm56xEEPBvdiR8tlbS4j5gHa15zZXdu3LU7jLeBHvAHX8v8tIb1D8jT
Ngnrm6eCi2DV3wRYGGc2HOX747oXf/SNdo+vPbyN+DoP8W7pe31jFHummo2WMWh845WLZXytVtwy
TE+BjZGX+hEsQo/pZqodEA/o1K6H4Dl7gcBHBY9y/Tn1HhsBLu+bv80Gy05t7SAgaBQWkuXgg2go
6RfCWaSlAFktnsXTxOzlQ4Ov8Gq+IklIv0k7UnyHVTVr3Jf+VTaesRyFhTsNOxTkxqav14l+HrUv
QYdH+FnJGwyRDPoE2j8Sfd7aO5kyn8MteO3XPC0MR8Xv+Bwpi+ps/AjT0b/XzG5vsrLL9XOneQP2
KCC2AJWT6eAXT+AjiniFVAbJPN1bS6gZwXJIXxDInBBYGb4t+z8myqKDeKw/lT3yq3X18XgRLz16
ryS1250EnPWHwSTSZUBypOct6tGT79V7cza34ssD4fezuJUXLLZ3/oJB88v0nWKwX2fn9KpsiBFE
vOwviFIbbumVkAf/s9/pJBHoW3mVHFVo2rxwgdJvTE9YGktkEIwYP5l7Yg8L+Sgi3jTXEFfRV3Eu
NqnH2mzrf4fLcTsLM8H0gpyD44ym0+3c7lB6UPoitniL6HW8Ym8CZ9Qew3SR0MXyF9x+vo7pYZtY
ka/Vv4xbEfofEhUof2jBX6bn7twcHucI67sMdXJp0voIR3+rfROTcO6AjQiulv8QwqBVC4IXTWON
LYKfUy07FgL/0ga5Bl1Bw2S5mWY4LcFUGMnDrY/ddc2EeMIL9ljEk02OOP+FwJRi8a2MzopK6wY4
rnvOxCelc6oU9MgifOzzeEum0sOiK/GIKhpSp7f2KknAlYuhVr5PN0P3EN7naGDVhbgNbBMkeGIn
y3w/E1KA31IMzULZcbZnuMjnkcta/KvuPHhPzuAV7MoNhgeeuMfUy50JHvWwQRropo5xEoMFmYCb
4lD68zQ6u4nkDgqH4I3XDhpdcw1i0B0da2lsePbtJiwggGlO1Yt/UghzbBwmmV66RMq2YUKzUZyU
hEPwNcjp6HNnhsyy2/o7YjT38tFH3HsCz+JO7rCvj9lG3lbP0cU6+XBTeAJuiciaLy/XIPkTeYm3
Q7y/k3jXbj8Cdo7R1Kh77djskvOcn5qv6pXGB4cbQGrdd1k4YTADhcOn0lNcpkJLwD0vDyjLwn7c
oXRBgcwi9lWn0excTjikjL5FvIst1G8C6+Kp2M4IA7hxJF4l0OUXUfzqi88+lOp+zyaDD3GCPYtk
p0uWJRxzaW19R8MtER0s0UxVWIcGkdebHkmYNSYYf1tYe/B+BLf6bK6AT+/yl6J8xkrc1McS6ouw
YFcg0LFSKQOq49nHQ5Oc0FrQPTfd7BE6SckBxBLB2qHCs0LbGBmwfBdAhjYsh8BT4q8SQ8/kiPL7
Ko+PRFMlfDql3TOGy3HmQJQnhczpH1sDsBhgHbjO2hrPVj44ouhWGM55qk6Ys9cGDiFA00ACEV4H
m4nllbxUtS1L72hNvDcInDR30IuF+wCsYgDZqJNQcC2Kb5bqkjorY+oP87n+SVKHVrs8kD65kjcU
WiTHTh6Gjrf8pwXpx6JAmzU6BGLpaMRbr/e3grAeSSnL2cqvI30vsh54aih6eL2cDY7WH/PYn2Ze
Ll4v4SjyC9iP+jLecoQ8XbJn4E1eE5kLdTOstQ9IhW65ivfCVSCNwH8TEs/cP07xMdlLH9yYG2VX
7IxLCKt79m2csfUD9VaQ09lJjt7OUd71Tz7ZThmWtx4HyCr75heVgcO3vGlc+p1X6OWijYt/civ+
K6RZZZ0MscEC4Pw/W3EVgs6fmo6/fvx/mg5QffgiJOVfy+o/aXfwS9D6Y7mmx5iZ0L91Hb+inFmX
/wuj9ocxO2/CA4rW5t92zb/Rc7Dg/8uQHcWS9a9vfO7D57f/jrhD0kahDJU2Hjkl2BY1XuOJy9wl
gWWlkha6Y5YOzybcVTj/S4/NMiiaAREs5VK4G45z4IvlPugsIBqfgnN4DQ4w+u1wPXwWvGx+hnv0
Hr1PdxAuHm/aPHb5z5iuBLg22Pt3H3M6hhdsZdf/CiVbfZ0r/NEd3cmRHJl6VnabE6/z9qBGNorr
7YeywzC0affFMbsQelFcOP2GE8gViBFYOi7dnePImE7UWpriloQHcqscdFqMzC2u+iY9QHWnTQFM
n/+oT9Vn7caYN4VV4+kgJTqv+0whElovSuCQFpL+8MIqrAVnRuOp+5zPxz6L4vBELtFFf+Z/cxcA
l7KQ32C+gOjBY2ehHOdl1q6H07icLopsD/UrHrhxCYOIj1Czz1BfQfchnAO450ELd/5Nf1ctm0Ew
ZR4XTGqHjrSavGxd7dRNsfZRMjNXpvBN3CvDU2Sy6Et5qVNWH2c42cNrlx/WtibO6gMq92Julvi6
jrXoXckjqAPm2z06zKA5Fvyu4sm/3mkGis3FN8p5CvAHqnGiJ1yE+ARq8SNBAzmzuBcFf6olhR/Q
NekGj/WIzx2LJCmDS2U9rCmD3Wr3iz5nQ5ezGZPYFBug7KuduMnW0WGONBwXISxIfdmSZcyokdvW
XCp0LDDYtiO/0WSTbubvA8byql9aXrJqD3Buz9LO3yREicFbW5JR4ZBusQy90En2givY9G2HYF9s
K/4Ee+vAvx7yPc3ChYN/FTyl+2HbbRuKR91puM0NF/KkI52rFeIDR18ny2SfLAMocAHeBvKIVtq2
uaSusSo3BEYj/y+X0SY+zjOjGTHXbDHPH4qtMbOTMBWRemhnW+VAxQGI20a5Rqmun8yTcEbQzycK
nsrvnl32Rxqi23SKaqlEHgiNxYT1OFmUz6E3pxELFPEWVVGxOpE0t5Ub2wKjZ5MGFr5QgF/lU/Hy
S+sO5C50uhUDb/VVfJXJoBH5wNoTwqNKZLRmq19l46hfI6QijbCw/tS/Wrbhfs9fAaNwzOZMLJB2
Uig1ZIAY6JZ5ysy/d/dxnLb197yeJ5hYPElERZmfJDjv0Bio3LT3UvsoPx/ZwRRvjT2ncrfU0pm0
9rVvHX4KMr7yXpQf/YVrNRKelJBdlQNjrpQ/jWnpv3DVfdDxkL91Qpecotqg1SivUWcTaj1nfG+e
sTGTxm0uiL7yySEPt/mreK2LBTPyZetJS3nF97CAUtzZSfRRvvImoLoHKCQnyZ7v+wUwuYXiTjif
4bEoGMHRdRNBT/VJ5NUC1zSwgUx7Gq+kt6zCbX9tDuJOvG6UZ+W5BA1IhfXNZ824R10w8kSIkQrm
KC6FgzOuSevZktK18rchsVPD8h88qzNmANKsGEP1ybCO2dj/MFdBsGXi9YcJ9l8//j/XJmQRUHOy
BrGEaeDvJ9i/xngGQDrZZCv+S1H227VpgcXlYsTFpSv/vlF/G9ZZoO9YZYssrw0NXezfm2DPgrc/
y8b+8K3Ps7zfXZxiJCZqbJXKMSrFjhuBqZtMvRWxDbOJ13UKqEhhQIM3tHaiWOt6tNbC1BLxSnP9
SHoZYWK3LFjoNbl/anL4jbJAoqMQ72WFtO5acErBcDv/cWMxQHu9tVDQjOOpC+46E7Y6MABM9++F
NCIiq2xlmAd2vsltpeO+MCXxycdqWxuYs7QW0GY6HcPyS8dhW2UTe2EanIpDIIHtnIxnw+jWflIf
0jq/tQ9EvPHQkX/kB4y824Cvay6zgdFRkLqm0sNu7/xNECNoi/prbvK4y0tVSqQCDWtTzD1A44tC
fhwsgfV32DYLOYkGrwtJbm0KJHRt0ypHv8UQkartuKiKoPaMRCRZPc+KO4OjkjzgiOQKVKMR5AXf
cNqETa9EEmHOOUBbE+eYtFg55iTCytlbjNm4IeBKiFO3oi3PVA6nkLofzEtf76PxnCa1/cjBuxWc
uQluG/XeJmczTu0H/a70uCv5qQkm6H/S2wTEQJ3OSYvDujjU2T3CmMFy1wKgMudcP9jyGTVO7/AK
Iqrsb+zkh/y5NT915ey3eL6Dm1xV+PBvpniWRctJfEhxtYAnDUxTCBQLg3Qg+MIEWtsSSB4WzNwJ
IIJTAbX+P1mKOmOBVJQdyFLmGJX/faaAN2NK/ocz5a8f/9uZMjMuiZ2bV1vzhP83Ger8z5iTUe3/
S4j6O60LfEsU96y9WKSJpmVi8fztPOFNqE+Aq/FSgjP0984T5MV/Pk/+8LBBtv3xPBF8va7BoaUH
1diOwkHqlgm8ihuCaEO1qQznTesek9RT9gkODdII8QaBQwXpf1cem/nKqzxEWq0dxUTPzmVgblxI
oeuMBTYZADrqOrHV9bd0Vg7mToCRgPZOdeQrT0c3W4UvxIGuEUVX3gqPPVIwbRdn+MXas7KDnfKL
dQseZA6FmwuxebP2K73VfJcfy+FrWoOSrF5ZxFWs4D3CbwFOWNtSd2bG45e2ayvbv2nUuUSvatUm
idaKzxlI/hYjmhsIxvr1JF+X1vv4BcGR7xabv7ANQnsu7ZGI8i8ADd7Nd+BrC8PD4bmo6wVxfhvC
wmxYxjc2HsWV4TdidzJd3v1l+DXe2vdqLeGKZmDwHp8SnG9vDGwfhPft2YZI6xB85qTNZGP9JzmH
X8pocYB+8f68m3UvCVX1gDfb9WtEJX2KAd5ZX5BUDAZx1MbTEwjINvOajY5pCOA/mamsA6cDGaBb
9ntrCiJQk/BsxS8KOeHbsGFMjl9TTnLMYjgPZyC5lGadXTvJGgLwlfUgn+CxVaEGz5msvvdp2cVW
pXhVzngSsVZcEtVhAcmOHfkLv9dii6uhhNwf24zrWW4iB1ksKUbjj7Y+6l/96zDOH8DzIH4xr8oS
HjMUzRfEUelCPOlX9B380mockMUqWJrwh9Uv/Rp+UOGKJ3OXbaezZaMkXlPAraKd9JT9qMdorT3p
R//C4AwqXoIyeWt4zSGegRj+JVkH6heRcWtpJ0fgmJ05WxGD/VpL32qsX4OnBk5JW/JYyePWoDbL
v9q1sGH+mOwe+TYktQIQn7h/NOddXt/pUGhp8nOzroJDZZyL4IB91diSsBCtVLtA2Bvvsh+NDAy4
hFD81HN2Wzb5gWtqJdAJmcm6KbpFwfyS9m+TnuuDtJvzgVkbCHv+6pF7oEzWYGduh5HtD//LP8gq
UlTWDt1zWbIgwn7XYd1NnPgpfkMwlNHNkYL2AFpSLVPPVrf+R7FpL7/SW8/NuTo0/KkZkGNgiBhQ
2bg8dtZGdFA93UQnRLBcX3uY04wuBxqtw3RTkjWeS3YF13eV+BPb2rxPzESzc2U63at/H85okFVP
1txxN92sTU/4CXqbnbYJThlD1GRduHAHOre9kmMBPtrRL/WnwcvOruMDUqWm3lXSBp40ScbiCZsg
6vF0I7PbYAxGn4nfmufyF4+LOZ6t2Jot7ppzf7XWvm/365BG3Pyi6unVW3Jq3mXZeZwZh866OLBG
K4bmpwepyMaRYGJeBB3xPbu6xm52JybtM90Z6VKj3plxix7juLchXfKyeyzjPT44gJJs+HmRPE3H
gTgh6u/F86tk76Ll54yffdGZCDfueKc+wX8jf5KoKPWOgfbrQySsrcRWW3C9LjJy6HX8k2QWeQqL
uPwBe9q1/G/rUoNYn8cTLriydCtwwgT6U1e5nHx65yA7CB11+2iWeMSz04Arj6TZlzg5qT+qaWse
Gm/OZTFzsmib9bYSbc2KtB8Wcv5WiZYakUSGl7tdv3wISzx7QXwRjYOwTShROCG+lC/CenzRTQn1
aRciTPDCbgKXiYNVucSR85iLT6t9iWiiB459BgjymyR6W855Dv/+SVr3Tz2hm6S9YV5EngdJ0bjk
LlMFjlOm428IEokYJDA8CePVF55HR7kamDOx+TCw4O5wervfaEcZYLx2DK88EuYCXejMjuG5k2/Z
pRivlpOOnyVyu9ge6eK7n1j44VVkVos9onT6VT5TSkaJnR+iDAMQuLst6VBV8FXhRY6O/+TWaIZo
IxlAbCDBSPvfE0XNmhucP5Qxxl8+/rcyhv5Hhh/BO8yN0YyJ+E8pw5vgstCPofDhfWaYxX9bI50s
NeAS/5I+yBRAv5Uyc2tEksjMx4UWCynm7+gYeAB/LmX++NAViqbft0ZdnGSjWCvyMW8V1OOjq3TV
Lh/rTR0Qe90CifWNZTpd1Rz0VYPZF+9YJpKDOKv9jc7NrGSdGPT7D3Ur5e1mKADMRuUtN5JVkOp2
A8g/G5u7LvsKFHuZ+f0IZMpK2StZpNMMD0BE+Mrq5NZyPtcl6dGBSkwJNjnfwncGrL59+JMdcn6k
QBOZ9s0ulEqsIblMPr0bxQM72uwopc2bkEsbeGdSNSwtkr0anQjGoa5tTSoReRpLhLnO+JjwFHSL
qJtYOfRoEzIX4ulnJYKxEoPNmOcXsU0BqBKc4/u7x1R6ccZ+R0HQCTBXyNdS06wHiRENog+T8PJ2
iLZW3PNDJLGgLI+BAa8gBccrduE5aQzkFSLNZ+WIA26Te8DGL+G7TsjQKwKECAIGYaD7SJd9Ezv2
QAtSSLdCoWgoTz4mFz1pD8mE2rgCW2cJv4Cvcla7XSvfArT7UkkZMZoWccHqWfB/IouwYbnBXVkt
sCEuk0F0+A14uTJADTAJmEVBHMb5JumUQ9VDxFSteGegTlUfwyGTOLO1OfMefAHb9bHQESm2t7Fo
v+nmHak13ORBvIQgb9qMvRLeI2ks101IkmgoHMqoAyVeq5z9EY7IoliIRoZfCTmocNf5yqIY7EhW
wlOwDguytSzyZ7BFYTwk4RlEe92vxlpEcy2f1KaFWlC4ndFD4TBWAdXvFK0ePRFtnOeNTs1TPqXR
iyRhiJChMIQxG/45EC9aN1y+lnHsq2Ql89zRLeZTmeq0uFq6Yjj4Kv04gCsdi1fgfwvc6SLYNLNd
67TBVp7a6J7F8SCnzNK7z3oQiTQDx1sn6weRzSajwUKXloNBGImqI36ApOanu4bZoc7gKu0o/ChP
GprPBHaEAjKrIfNOKqpNwH5XZTGMxHyRRbs2woRUire+//Qz00nz4qnTnhvtbcih20mMxUjCIrMQ
Xm877adh2I9j8sy3e+wmwM3TZwz2OQq/JIgcyGiXEi/phQgPwUcXRDRfhwPzkfVekLz3cNAaaVwa
kuRmk+SGD+PQWyDXkvra5GfgpLj/9yqbxOAnKe9tzgT7sWmsc6SSiWuB8msw10fpV1LgM1HJARaR
syIECGukcTyxzSdhZHYPAK7S0YZAN5ZGrlUDqQYREjLuEbQJbQNYYVR4EeqOIQNQUfRlz5RTGCmM
+4vyEJxHlG40DQdBUa7M+sChxAauuVbROcUmNPm0D1l+MBXwivk3psBlWCGqKMRTWAv2hGNNz0+Z
/1WK56ZkitxaT0kZ8cXJEp/1FsL14fdeb9SOLKDdqIznZrrlAxPFAFpzxQ8mNb0+5HWTv6ZUGpLc
ED7z1PMwppSsl5xFQ9TsghamYUp5E2ES0of2bTDUpVrRicz82FKxQzghwsO19MYmP4yEvdQeFUzB
9edkZF7SWIBQENwYoBDzCJBUIbIq1r1BZH6tGPZYdpsIM242Sseeu7wuYF/An3lkdAwmq/qSyaol
v6nStExVN4aLEfrbaqCiKC9yeQVNYpj+oayQSNXxrszTj5AQWz/KiVwsz4qVH4AxewA8DiFRhbVY
7TOLUbsxrTKJExKPFUv3wETYgNS8gtwRnAQkZ4aa77WxeS3bdqVIaNui64SFz+IA12L/I4suuOBt
WaaCbdCOQfa2hjcBzgPTGJNMNbNBSUIXlGvy4jFhcsaqoSh7g8jpx5i4nZby0swghJIPDe9yyL+0
EqZ2LOwGscZt+FgqbGn6EZkbLg5fupDSgQ71vey5qDofIgfra17nUcckCHFT47duHudeaaRr/XEt
O2wc1VGv7kn6MVjYjktnmoAi1JeQ2wsHp/GAws1ujMjmUZxEpyWiO8RGISb90teuA82bVINlyi7C
UHnqAIkJOzu2cZwF/SKUnqtScUUx9oQWkxua9BZNVsMiTBO2xaBxM/7k1esIK1z15VXcD7ZC0GKk
ooYK+DlKOR3RYGv8TPOCLT89dcbPZuhRiBHiMGUvXfIiJLdJxTI/F87SRz33ds2lkTU7ZymCj89q
+G34sFexkIx6a5f5p1R9T2ygDYK34Jn26nfEFCuT4HOnoH2qewDKk4/M8SGaGVkThrVUMHoNMqO5
4bvonkyW7h0nrxUyBoS1auAgl/J707S7jDAHX2v2Bpg2fSCIIs/OFkd9XeZYIpAUdehWBJTr8TTf
+fQRfV4vlSZahSXk73gYnw1TBEdCmVBmnKCh+JyYyV0VIpqOu5KEa2oCp+TRYtNf6ArjwEdG2jab
uVBRYRJnBJpXzkNMELeY07cRQmch+NavRLt6gLtvAk/rE0fjABB9/TLo1YTO4qoyBdTz0R3imxAS
xSrAMo+RTjRSvIxjH+27ujLUyqsjIhzYz7dbEwesFATXMldOqQkAOhQQ9HMKgnKwZRIiwkfPBhDr
jcb+M4JBrwBHjKyGcPaB9rY232KzWwZN8WYaQGZUgZszOKkSrTpuSFkaFkUhLwMzQrQsNC3CZEAs
nUhmerYVIKswALcjn9bIICNg0XRJc5T4235k6pdgGk8lloYG7lOhYrostWsmjavKEB/8YvD8Rr6/
zwRyS4Ovf3TZL0PiME14a0iC5yr7f25EDIr3P5X9f/7435f9SO8p7+c6HrHVH8p+BaUATPV/5fDw
Sf9b9quQEmeL+wz8kCX2GL8r+zVYjgY4OhE9PnX835ASmOas2f+jkR5dwu++9T+pl5Mhx4MjEa4G
UamZdtHGR8N0AYPUI69nKZfY67feRYQU6VtqO8/fMD5R3MzAmbXon+dUTeXZeDFv8rsKlopRvqsv
xXR6l0dC2jPdSapwH0rUlb/+6sJnObLsqS8PdUQRgws/jJzC/+iLbafalrzgOWyl9tSxg3EMpIvX
B2pk9SeZXBJ8EVfjAT6SmAMxjlWKNr2UCigMlQCGpwSIGktkHQPPTgBzm21bckRVt77FcKGKV+rJ
WZ3NAmbxQHfDUQGZ+Ck8ZVdUz7uOhXi5qZ8g3K39TX5ID83uLhzzm86pdvefgnN66HZIiQ5Id5QZ
Aa1/T5znQObQfkkLrMTq9/gGA/rGpCEPvDA5PxjPlQx5yNVIGfhRbWMLcrmWtqyiXwCDgf/SzsUW
E+QVl8Eh5AJyMFTPIWIpGuXoCWmuUdt5YLPAZXpM08RCYrDh8bX76C27KFuJ4ZFHVIgjHNoYP8+M
raowDLupi4wLVYf/bF3U0M6Qc5fAomu3fu8QvTINebWY7BX3B+PcaUniLprjQXfRbIyRLbXw5N2g
+ia2gZlJfyB4Vr3l5354jzJHLbZC6IbIdju+QfQOIHP3AlZrws7Y0cQL8xy3xxjNdLyNLigAZbt5
Di7+GfeZjo9dP+crUAl7ynhEv6LmtbdmHfLNTiNRqNIhh31G8dUa88BnnAUuIEaYyEokeHgT8Tqy
CBjKhl/I+IsN9vijKLZIz7JkYSPGF6og8gHIXIVGUtlNz2QKz+IVU+Ciuop2gMd7OqA+N5hZrf1z
pUHqPLaRN04OwDTY/e06fGh2IiL8cECz6S4uFpiELXKSm8oDg7VQYLxcj491b9nRtrmmKb48dyAr
SFzlhx6aE+SmeB08VqiQH49nntoF7HKkBHW6aq64zsJwieItQf/SYiC1+VaUzwI9NUsr5vPLfFwo
zRLtXc91hDJ+9IjsrBhx4wuwGJP7EKomT0Szz4NRKAMxya5wHFJGa7QtZGlCLGDD2C+hi65Ff516
2Ct919zSxEG55qcmOrlCArIjOjThn4L8Krb2gE7jjqmQhcMVuXeiLjr0xhvQC8NLTulYbBo+i7JI
l4254IJCns6q71sSF91HBrmleJG/AqLZ97DCkObWfJ/vmAX1i3SAMZDsLQZZ0VIMb5jZrDN5J90+
MN18n0FK5WuBav+I3DBwzOCoEeQI1LxcqYE3fIkM1UpKqsXjXLzH748b5h9UzdmNixJ2KxagE6pR
Cmg8g9S+nchtx6JylmFL4Byo6D74ktIh/AkPxiZEQSDtRaDKl2Iz7viHs+iFBwQHKwBC88mEWEQ6
dJvWU4/G3tjrl8dNvDMtSK/5+nF+rIg62MYrbYO+897cqkOPntff1tfpp9ypx/azC239Uty0zUNa
lxxtpU0LnoeOxWsRbQbVrjl7RP4fd++x5Li5btu+yonbhwLeNE6HMAQ9M8m0HURaeG+Jpz8DpSup
VmnH2qGuQhWlcumYwI/PzDkm2vEW4qxiL0pr09ZvXsgsz2JxhKD2NBiOG6UkrazGD4GEYNUrzfXQ
opIcuZikq2g8FI2XMpRlv/NWAGDvE5d0CfMk4tU/RG+jR+fauGStdHxca4nNYsPZo9f6SN721WPK
F8SuKLfRlJjUf48yU1O8nWyk3XOF+rbYimAQ1U8FzNwLAMdFTEM1oWKqqJzO8gwULWQ/ULjHmiNI
4FbwR5hQ2EeSOBwNVoCMXCaO3oKydci5ytwWkceEDwzZ7HzbNhA9+DaKOygJoEe+mnUXb2+Ygdtx
8lV6oFu4rtP4Taof56b8aGkza3kRz6Cq8TOn8GSX6ejU2XV0FXmyKMvuqqJuPogEgWm3TbwBIb7O
rxJsJKe6N1HF0zcw1NKY188bwC7zt944Q7aqHnOGNYJnvHbfXA77ac0dQp7Sm3Bbadu89dv9mNui
F187V1qnkiO9Rgz8nxEPVHjIRHemaT70HjOcxZ9iEynyod2ZJy4akc26tcxGXH6jfkx2HRyyR/jZ
1loq3H5v3RWPFtOwdbuJFSfAm8H6Cz33MZmc/Nwdh3vQ7RFNICxHGVTFHjt3t4bKuC3Y1ziqX3v5
S3WM7qVvs0EyrWzV53g+aodwtFM+3d7LVM9ifHVb5c/LnUgS27gSL0TtDvKG73aq2HzlFf0LKFTZ
nXmUjGsM5tFD+TR8Va/1+/yCpGD+qHktXoRPIIFS6hSTPeXo6c+l4KScpSzksCVzGWXMPTyN9plz
LL7PUM53bqt/KhhyYhvg++wET8kOehPXQ3Znzpw3X9ZXN9xz5dsM8qrsUym5MgC5MCOgS7Dbzq07
REqfgnxXFJeHzPBGwS5Cr2Wil+ZeOK7D6WiwXDJ5OKITlC5cu1hyW4sTCLt6+TI9NqPTo3S+OU2/
73SvJrEPVFlhG3SRco6L2myGVUNGqsmLAa/sc0paLramXk8RujwaqKl/+VfXySSSgYXChQeH7n/x
vuKy+/t4/Ne3/7NOFrHyKTjyFEKOf5+B/7HpB14O8g5twY98Nar0n+tkkRgTrIFQpyiulwykv+pk
EfEuSWpM8he0xT+qk6WlBfi1Tv75U//BvfhJOdSaEx9YkKcTGjQH9aMAFIllysY6jcQtgGyNjzqy
Sflb3WIzEm2NxC98rkPK7A5rx4pddYf35S30a7vhJrabpW6LnikhwdWKh9wfzvP1RPhv1bzok0OI
fExU+3t1GjFT6U96tH3nObuezZWhb1PTDb/myoV6Gmx4Ak/32FOYUrBuF3ekpcUDOiGIPKs0IId2
BKr0yEnFU6Q3fPmjOFjsoi+DyvPzPrmfUSEcy0vmqj6x2y0ogpG4hOI1zk4m4Omn0BM+e2VjJnYv
2Q3Eg7WhOtVX8cCAyG03NZ4y47vfUC554nv0KlIeMHltsnfOEeHffLdwLVs/7Nfo07msab3+S1fJ
1ftrV/n3t//pbgG9ImFvXbpV2JI/dZXibyTML/cCcpVFjPPX3aLhIZcR52jLm/4glf95t2gkA7GB
MmS2UDKbL/WfdJXYeX+9W/7zU/+hw/vpbrG0KlSzVNSOnWLtpPm9GHPn1g3Hsow/dSN56kXGgb12
7rCJtpS1cSN8thZqUm6Z/PZuJncLkaUDjdque8Ow0yZwuuZzlqEzsISuuJKZ665vSg6uGoFdcYyQ
uItx5Qbm6EjsQbImcm5UUekiackYwOgqoAsG10G90/pgjamNoZeJiIM5XWNgZpKNt7wrXwRB98JF
bFswKZtIDcxD3rUKwskoPmdC8ER9shNwFFE7n+IxPVoUqFKauSNG2wETUF4h78G+iJBuvtX7qrsE
mUC7KXnJUuIBxRhoC4HuXkJkfoog6l5n0X33MrrtmYNmCQt6NbCut4myvpECq3c8S4vSr0ixBhVC
uB5y2Loh1jx15Nr6mCMeXWPGdDrur5mRbiwr3NUjOvxUP8RytJ4HoDMisLLB8CU92lRBzUxUS2I7
LlLiS6qezq+2jlnVfCSz/lQ24zFvOLGmYhsn0nZoJ49dH2C7bCMkyHegdanDjZ2csg4wyBQqL3BI
BlNS3ZXRY2tRQwaWO4sBFJz3OXuoGPeOxMLklGn4exR8nXOvPY0kjkXGXaEGboNsZZjOtYkNWTVZ
kYXXrsHpw8O9iEy7Jxuh7g6jIT0IYpB5mYaIRs+VdZQP50hCltcWsCxxDAS1fG9ahmsI06HIhfcp
iOhtqUnyDtxvmgyuJWkXnT46o4xmi2NhDr19hOg6G3TTOvtxtaMNnKytlSubamqchDTajhHJlCFI
gpXGoxEQF8aIFJAQST1tWxbbyGKRnqUCjGdpPpp5zmwDxpDAZKDu94r5UkZ3Upi4hZKcZFjKIrVT
K+t0u/RSwM/rGiVNzDTWmOleNKuH858VrgZ6M273QzH4qYj4qDdXItlLehg6cclZ3c8CG5DGi6Tu
cSgzPzR6P6KGKkL6QSHe6GVgp72463GYZop5GVOAelZ11XPaZn6DATt/TmeEFlK9yVMGCeUXmXj+
lBWAxUbG2gNu2iz+EiRpTRmmBdpK1Fuv7wynIdAqlYEG9tExTAESAi4xg9IWRuWokkkQBh+CSGI7
ymx1IqW4t2CmRMcRD4UST+egJGA40xzWRodoUnwBb2QoIKCSwyO0y7Ues2Ky+PpzJX1XMzVnCly4
OqMANhCOXg/vXR2zLxnVZ6HSNgJaldqs6H7ry5Agc4/QlyD0SkXUUop2rrsnUWJ5Wkd80kdlvgul
t4SdiRS8BepBRrTWCACR9Rx5RuHO5kEAmtIxKhFHlh85mpzyXok/+gwhH1oXvdaJAUazwjaEIS1C
eNY1mmBHOcT7VnYTEjFj80bMZb4RJvNLFzAK6lmwGSTdrcunG7jKISrdpuy8gKmFJZGcXe9rsfRn
biV9rLe9xL6kydbiLb/XJRoc1VUgVKv62qpepfq+r9ZBwA4VUZqgTwkxP7f3sqy4zcfTzEg8VjVH
Zcdd68rBtMajOOfXbKhAA/VrUereknbw0jTwCjZGbGpErTrN7aKfoly3zkpHREI++5oRfUYTbMN2
+O5VzG3WdBG0yMnlkblStgn7S4iFezZb1xy/m0hzBaKnTO7poSWCEa76VEPx0t9vre7dhOEYTs3i
c+28f3UhrTHY1QHESWg+/rdwT57yfxs4//r2P5UG6FsppReVPvFBPJr/LKSl30TS/4jygXf9g3zx
58DZ/A0lCeoURZbhS/+QoPxRSJu/MRUH6UG+J0yaf5hvIpl/l+Ab//Gp/wKRqeOwraNkHE+i1m6l
UFnVWb5TurbxgLALAdEVsQvWTe+QqzN+6DOsN6jXSkyTsurUU8rASnc0SyDKDYFiG9bE7nYf8BmG
hOwvi7GYHGPj1cEjVLMdL9caW6TG6u/CIMP6wwqYrZuGTTU6ao3+eWNAZInMggTjIoWil02MfWCO
MrZw8ha5KPdtQfpERhyn1jJqCQlDFwX5cUjhcfXzS6qfO1IPspnWFD6C6gsmQDZJ38g4TDURkg2D
laoNNlKuAf0Kq6uZYEu/sf/MJtWOitDnCLx06lvEvm0AwS88G9XsI+g/GOzWxKrZa0PghiFT76as
vhKWVjdNOuhD71c5s0DWgehT4OvoqI2t7FiEB4AkuAfyLXfopWxVV6MWMhc/3PAwl8K2gCUZDYgN
w89MQ2BpYoiSquui90vKaCMJM1O5+kyk1CGdM/Zmc78rUbBWYDsjBoLmQK7IgGVwqM61VO90js48
5gW6wfmWpP2Aeaio0LZp8znO8OFUzIXZ/m0lAQCpgQ4vLLe3VL4MfUM1xcnIajFmTC0Ts5HMEglu
9SqQ2WgqJdtyzxAeMmmnCEh9mskZbpMb9oitM18xy32CfGJRBknK/BpkgDoNEeO98Sma4VojG3ko
G8DTjavK7SrQPiQGhAtLM2RZKif5wYiZO3OdJQmDP/aYasBoaTLfi8486y0P8qAUmYr3CIXqdXeT
3NLA51ZQx4hqd1cZIi1gdNc0ZEQo8qZSHodMftM0HnipsB/ZVf+rzzkOHH1pKsgOJkzsv7ZADBX+
fs79+vZ/nnPSbwB+8AQgqWOBtswi/jznZLhXiwVAlchy+o8gd5OINBCZtDr4jX4/Av8659i54UyS
FX0JPubg/AeLNfzAv7ZABiu6n770X6xGqSmDvpU78SQKwKfVxJeZxFsJyZN6fgQpBEe5zx/DgmUR
KghQD1ojH0l/f8/niITzcBQpVSpq5tvIwr8zx3NatMeQRA0ZZj96CgqFuKqU7S3E2dm1CRr1HiPN
9GGEZNxk4s0Ti7pehRHipDREFRbVxZuepIOnd/JTVFeHIgLnG1vbVkaKMgpo8Ptk1zWxCisukVH4
K4cyZ5OmdcT+pBiLzDx7bxH5noqagWI/XtK22ucWktlRasOvJG7AFyQqMJHbuDODuXMA72d+JCC9
uaF1s2/Q/NvsrQClqyY3yJvma1uPbikQ4VRhBgDs0au1kwwdyN/mqRTi51nPlrziFDrJEhayhDuL
sA/7G3erXBOCk05+LCosOl7FnpCiW7gr2VVJ6WNdvQhJsskXqGSDEntGwnwUZpGB+/lmvUbVU8Om
KmAN1zXkjQT5qkKgMWUcJDUSlE7GJkqdflPdRqtKOxZUTh/cy6x03TbnSEAi1CJpIwSY2NDvEA7x
RMiQ0iNBLqxPpUt2UzZ6VRudM7aaWWfiPjXY+gOPTCDfF8VugGHO24MH7utNGH7KBar38ClDodvf
1FONDys2yYKW7QSWfjvKTylcaxEPRhrqW92MCSkBVF5vogg6SoyArcKmtWxOW8POtU89AeuIS7Ml
I1LK46PBrChIUD8a5V1FFymYVO/YOuHc7ao8cTQsBSWbX0ItVvJQ8BrVbGtUqkRlV43huS5jZ2B1
WPD1NYDUalndtFJwsvpo3bb5YdbJyxqRR46i5hjmiIrLXJfIp5d0hSBP3Ezw41lrnSi57fJRgY0c
gTaeWtOLoQoqhGeOi05OjzcqxgP1RlQSG07yiBjkJyJChgCXHCVuLAoT+2nq4pzRWz24WdpvNSZi
9dA4hfaRitVhSsf3uc3W+OhJoL9dyh4601hvaOPeTGSSVP4ZJMnScDJpr/G/+iZuktFgfWBaO7lN
92I+7JpR9SVCJrTxLZwyN5JjWKy31Qwx+RZhxwObxAZ9HXP3WPjNqqCjQFc6lihM6Xi2EV3T5H4l
XW8N61upq3gh4VTKH0rB2qKgtQOwHhOqk1aZJ3BjFGV6zlPtoZkF91/95DBQi+nMuIiS1KT/PjxT
Oef/ViH/+vZ/Pjl4PBArz3sVFfxqFif3T08OYrCxjolc4coP59gfkgzzN1kDysjc7HeUIk+qv54c
WFQpm39/EC0utX/w5GDY9vcnx8+f+q/DM3rV3igrYz6N8vAaxSHL+m4n6tVTGJSPVmi89zKlCKrH
QLgiZd7eWoDHJeLZLtw1MWlJ8z0TC2TJIyrQEGNGAGmnMuqXaDROTXbbd4iiW7PaR0ySm7l7FiaV
DC3J2iBOd7ObuNXFeK8V9UG/TXafY0OlZbUG0a2l9l42n82J9LHO8NtGdnR14KJuKPREu85ZZJr4
uLrpMWqLQx19l0taL+2sRg3YZ4aNLS+wC5mH4dK0Tsk61JmJtZzdQ3HNZYxAgf4dSzB7b+T15UB0
w2TbECUQBupGZuY1mirBRaBUc3jyoeUXOVSBnl43kdbJZB2qUVxPMbrPRLw2VOzLKaWU8SlT4EyW
mGoCtN1B4kXsyaMOJUONHRb15Fi362XO1k7RvisZft/mfp1jaNJNwRUnEY30yLSo4SsXqnyVtzI6
PhSY49ivUbYQyAfs+b4TgfFw5jecSMLYeAmE4gD1tYm4S3qOy6tidtoqyC1SAI33qRr3twJUBeHP
r7Eqvndtu+S7mKwKOhSAGvMorZ76UyaZ2y6DHWeRkJbifKurrRbm6BbL+3KI3C4T9wyr3JiwKsgA
KECmotYciwkUarc6d6aKKC+tSeJdPaTT87/7WNGZlxsqibcKteB/LUhVzfp1Jk9m0i9v/9OxIqs6
aHOVSfrv0/WfjhU4kyYmdpJKfqdR/nWsQIUxRXAumrSgYX7aYBGZoi//HpuqilMfEdg/OVbYfv0P
54ouyuwATNJNNfOXzludiPqpVXGGbC4cOs/Mvho9xEuIQcOofTDEGVwrZjdEwKNYgYx8FFlrx+Eq
Pzb76bnzsDqF38pVAu9UreondIXhE8VB9kwZJVxbdj+5+AHXvWQ6BuTlNbxEDzfs26/ZFljsIbB1
95ns3/VJfWhZOXPoMORPQqe/x9r5bbSu9cxHQ5YEgPyTYm8cHkpmeBcsT5dsWBkf+GxnF47TwvEL
/epzRMjS+lXnxmiW0ETE9qtwmj0Nuc8dOezoSO24bVbfhtOBf6pXp366K6LIJZ3OmT/Gak9N7nAU
rY129s2h/eh4cJNuxGB2F4B0L1Sf/nGN7GWMFaRSkNlxozw3jBaSz9Q4385i70sQw9nrC6WfsTJX
JxgpUP3UjVjXIO4pHghqvRXbgvfDR1LUYRPfJYhpOVtNHYjLLH/JKKkiCITFV/x428LIPeFvJd7t
KnndPjoDCllV147XsFhlJwLvqHzfdJ3+3hNgjCwuYw17F2fVbYXVPX7L34Tn8jjvq2ukYptFZiuv
YMjwkm9NbZUeyQu59qNDK2ydgtsJXWwI6hMrLrPhU7GR7SC6I9swpmPnQ4OkccX8iMCtR4t6yU4l
7JXJn3fBbav5qZ8CofFR8ee00cSB5sh6xE3zjfQeMiSiCK9zmG26+iGyVrzuz+p2dvg+S94N4ozu
KqRZLGXqAe2suFVO6K8F5oVbkpz9cgs7ZgLyMnAZORUYnB6v80xMwKlzmn0UktB1L3+nxbrgmkge
jI/snPpkWJqmM10Zl8yoLWxGuniEPWP2Zsd4VtBc3aMshGFTrkycPaCLkCfyrkJQlHsGIfkhdZEN
3lcvTeWEr2pP1ubgs2ey7msy3NM1JICAynFwdQnV8ymCP7RkYrTgxmk2BBeFFJupXsDS66AOvxEV
OmwiosjeiQU13MCTLwx8UaLbdXxkSUwfQIwqiqsFRoNvw2H4v71Rtm+YYHXZ1voWvuVgxXYCih5z
HMEpXxBUb4GuW2t99SFgEb3BGkWmxZDcA116wAwRvNQP46E/JOTFluk6BuewypFvssGl8l+pD80l
Qc5DcokXxoD7Igdg6p10pdRH6saVE3Fj+ZS1LM4Sh4g0/WzZ5p4rbjP43CjxQXxJIq/xi/fAk17T
fQSt3CVaYJdHnwJCqtvZdKp3BtD5wwzDkuQR3iq5KKTNosgrneAlJNIIiB+6rexCaAl7D4/HLCD8
L4iHLwIU28JhaUP9EivcA8NHx6ZHYI+T49tQvLZ2AM6DSxyfb7PJMIoelTZikIcIiWcBaKaiVWDn
5neGV9c5/hjiIa+4CQrLMQKC1QrjInSfCwAHGhTeDCt4jUZxo0MNtEAZCt0aOnRIXmTnie2LjGBS
UWOXd6CwnsNBzuEIwloU0Nf5wqMw39VW73XdvCIlYpURAWrhBBK/xBL1FDbVPSk+MKY4Kc4C8WcY
vBJs6mgeWw9haPnRv1ixnzQreQMuU6LAWBms0SyUo5LowgOJuaTYaYYu8/i52M6Z9Tm08Us0w7iZ
PuMUJ2+qrBRsA9V4GHesTNRjuWMdij/VKF+1a5YR60sQ1vScqA7JLeq9fH9bg/XdRmvO8wp0VrnL
vmaGcU+GY2ysM53vuIMxhkzqFLypr+qdsJOP0cF4sa3FERuF2w7wr3oI8N7PaUh/WIHQy8ltu8OA
wFHcLOwDnDtH4dz60V53tU14MT5NlIL1GvX8ykRSwOI0WVcsi174yXJCr/qKHhhqWNcawKOLtpQ9
WYB3jH/WP4WXHsfqSrxXjxhwfF5r5Qx503R1FzFuueKzsZe/qCVbP1rXFqWEjXXW1g/YV9bCRuE3
O14foENQjC2/9LWNQtQcaMoz75eGzCnuCvuT0YADPbZzok27Xf40cvNTcQhciCZ2s8eE7oX8WfAU
e5ZzC9gyb6XEZSXIO7MUmsQP/B3aC1/ea/tuQtBdtb51RbzhxKdFViFsolfLoUUMT7ed+i76xVqh
LiY74RRNq2gL7/YoHtUjCn8H5Lg/HSWCeO6qh371+Fy/8TRl6+1jTCleJ/IPyPmdjnNty/yxet/v
emBg4NmDY756xEED+fLGa4SlbhXxPedRgS9xPX/G72LvBZh6sDlf2aGP6rrT7EDE++Fzgar3WM/G
UCOiKFKJbPCUM3/QdY6cr/Aq1fWajDQFLCTiP0zbfBbkgqGh3VMW8B3UjzVXguoIn5oTPpm2Ub9C
wDQ+RwN7toaJwyfLVSxmf1RVX+QNqdrL99vM00jZ1ChKTdTGrYzkLcf9gwauYSfXVL2L8PuOhI9b
vbaG9jOLDRae9z07yFF+G5gzXMCWjn5wxGOkaXb7pGXvCTpf7Krypd21T/1TB+IOYU72JQes7O0R
YCipIzUrxatPy/BVJTumQhmL81rwIL2Y960PsYYY1jB/5nre0KQECjb0gzp8ByYl1UHXt3V65RXv
j+LgYTrV4FZJXs9GWas+RHElRaYjmeRMV3jNiKCQ7bTehurb+GQQ4rtmAPVQbZUveUc2yIH7MPki
ii3iuVGNfh84BnGQfIYaqLDSEQT20cS84J/PD7eiXkEZrYAILF+BbQic25LrIxLI7ojGyr1GP48l
euW724r4sU3PVQLB9k7cZeh65V31VQPuY1f71EBHVb7KU3OwnO/BOKugjdAWtempmexQUYm6/WqL
u4liwowGG2NVsh39xFb/zQQcOgPqe1Oinqe9+F9WeoQ0/Q+dxS9v/3NnIbLxZnJN2f5jKvFTZ0E1
zw/CHQ0Ruc9fah/aB41GBwWQqYsKIri/BhbGb+we2RAi5GP3xLzjn3QWxgK5+cVCAmqHfCL2hiRR
GExGfnaON5EhJGHUz5Rk4rxJj/IdQIcefSdp6h3w03K2mcM4gwa5OljpB4KqF8JhfI/uHa2c8BGQ
PC104GUkGeXaPap/Is6QIsjDpkBkGlpnJL3sbhRn4jSjZiQQnQDR6ChgrrDyp9S4nx+Lo9HfkxRT
5dta5oHXvY9sz2+nKNnUTFPR2VLdbILVyEwhZ21fvWT9exLeVelTUj02uCuym4tGuvoS3+P26fun
xvH8+6vxfxjYn8u46Nr/+/9JCBL/h5fpp2+wtrCEftJE1WEdNsTrkKo+OEFrEtUkAL9TsQKE61TD
9FXbOSGG5opQymXqgaV9IiLpOyWbRf/BrNVfm2fzIK9r1zxYbvWkHSkxtXv5HNWwETErVyRpkTtP
7RjvoDor9y32SqfymTnuQIZApAGhvFevsGqQDApf4qXbDlvjoXyW+ZX2aj2IUPOflVdck3bgV0CG
qLDsCrI+2iwfZjakHNVZ4DKkE10rflY3bBawIEK0WdT1aIGegs/iqXgHes6Afcd4JfhMTE/m2XKv
ntUzIvJzfAgf1JcY7COCLus47DACYB1CN36G13igUBSO0MT9GBfDOj8M1NRkfpxpLfgRnPn9j4h3
XM30HBAl+f8XOsgSdu7//2MiEgQHAP9M5Sc9+px2erIeAHX6IYtlpv6r/FB+RQCuV4xoQAXapL9v
mPOU6kJ45Df8Ymk9qHN//Cz9+AU/t7LHz/y59I5T0dnArGQkD7zofuFjgmuTDuMNvOlYY2f1mu5J
15+Md+X2BRnipYla1KOaLyHzIWb9hDkoAYJeEZAyWN848H1zL54huQGp1K/FgquU7iuf8m4lA595
ecGlCCymc6O3zITK7M3FLs+8W4vQyp1nv2WGHLgqkufUH9xQ2SeCKyUb8TmQ95W8bRsnnyDLH9QP
iGuhvDNLTx5QNyfaU62Sa09w2+TnX+yknGzjoFHf64dxqx8WnpPglb58HPkOAN3sVvxCpnpMnxwq
ptoX9lTp1lU7U1S1FHvk/hIv3/ukOfMIjL4iHrJ29ECI78bYtNRb2qb2WRI4uAZAJxM+YI93qAF+
YE5ql/LKoUTxlv+wLLmd0zlLCsUEkBbWACYzujkvuapbFVKpsYrO1oe4dCz66JRv4nf7GB/To/RM
IOJ3/42Hy7oYp/jRutwoSU/ahWxh7j5sAuhv0wUIrb9KJ7iAjx1fdfCaPhqncmmbx9vKOGWb9K3Z
J1fhpD0vyztCGsqj/EiDfTY8/TElzCH68DCp77R3ZTd+ZY7iI5EjaBImakVbA40VKhfNFDhYYEgb
el+3AhKbXOWtus42C333x1cIancB24hrbPl77Tqf5SPbk0aznZLwevCp7GiuSX4fvisba9+DuqF+
7uGIlX5JQgd8nm3Pt2tAeABS40TZSuYlnqKTScc+EInKFh/wxh2iYoRuH9jz7KVPp5k5AEsgyyF2
3zOg6pZr0clZNgNTB6srmZ0pjWvnD6sPfNacBpN98+g8Z5uK0ONU4d9h3ebfx/YZCZdt2eM5XMub
bKe5gFGxdrwmgFArnwSF8EE+i2eZ7nAmR2MJUVjOFPGS7RA7bNB9rnTHsgGG29N9tqsww5GaC21L
pCuqXPmygFZhXe3TtfA43/0I5+m24V5Zm5dyX7kv+ONsEkHuMO98hHvAvJd6r9xpdzFE1BAYVu8J
h3xffU8NzCuMIJZ0ba2TRjVfMbta18pjbb4n1Vk0N4OArvNB1NzFjPGmaEQpfA28yhL+JMB/9hi5
s3RITV+467aAtmI3LfYycFdKaDaywqrtHKBc08lEb/GUHoqTSkJvSdSBuZ2Ud/aY7lwvF+crT4A3
2Z3Y7PlQZnfGvb7J5k1AlhJEDDZSF013xA9rdKbHBFB9v2tAbLw22cDsf2U4FqGmKxOGm1B6A6kh
ESRYLznm2oeY8KWG5/Szoi8ZCgo+pFgiXSBhCcTzWfCUZHLmQFzAVmLKtlb4Ls13BSyvU/RmTa5+
KR6TYwX5KsoBGZAV4gTU/IfmAAqFDFb5TvQ4UjAf4U0ajU3RvMcZRPVtV310gZtbK/Xc+cmFU/pO
PJwSlOil4g31dnrXIf6jbMGMTIRfGbHaXuftBitOLkMbu7Szt9W+RCr1rPTG99oTGZtBo+Gpz/vd
861DpKqkPqYw5W1B194eVdmNVpeOrI1opek0MewxjyEYGW8eOdZxphU9j4SSD7iavjqmD4V9Ei2e
yCAmV8Q2WPvbXdmgs7EtxinqQqSaccFM6PXlys3sV/lbe1ae8zd5WznPFbY9dO/GOfUUXGxgvLwW
Fy35q8xaLhVufVbEjvw+u0Qh33VOAfvqqVgj3IuXeF5qc7AfPTscqmdjPbgA5OmER1/cMo5lw+BT
6w9kDIB5WFrk0GPZ7iTYEC2erzgw4TH3bvGQlpu+Py66fXP1HW1BZZySO3mnP1Wv/UV6GD/7M3Yz
T3uU3H7TX4NVtXojXQNetelE9/qp3RB2/FxerTXdYwAeYFNudMw2Nh/sKD9z+zSr8KqfzBP5h5cZ
vt9h2rKjZU5XOyaordyNG187IJI8JN/lM4qgdsvV+YyYadRWHLdQyWF0f4ePpM6vWxrokwISH84Y
t1zFUAaXVrs18S7WTvfBiZV/9+zgTwTlvvI9CN8YCcpb0gESJFe8z9xpH5fRqL4d3WEfrPOjshyp
ZAOHfnrfv0lfyKBH0VE/IvG5KtW7KPwOJ2RB5YDpHy/P0l8K5VrDc0cwAp5hPmPdzcaXUrw3WaZF
9I6oAOIUrBswh4IoHzLFedIR+O1LbvUwR4OPduDfnHFrGQspy1rQvCbNB73Hf/M3/FhI/Idr/u9v
/0fHI1nExesmS9Xfqb+0FH90PPwVtCuybVFNysgj+Ks/dinqb7KosUOxrB/qxkX6+MeKVv2N4C7W
lwD9fwTo/SNYFouZX2v5Xz71X1qeKK2VqZ/E+ngbEVsMN9JB5nQfE7zUmqSgWkCnh/Ng6q5Rd3bQ
Wm7LhkAhDTfEWh13km/dImI4u51WAVFMp+5enLWTxj53yNxwZhw75mcuVwKnKLiZkVZWtwvRVbTh
fGd1RM6QKx7o6v7GtmGWSaLWnAD0XRCRdlfiGJ8jiVspJnZjQtLMsdHNEjoJQ+e8GQofYRDa5tqM
zwiKDmHWtc6ss+yZFPHeqJN7FpqJuk4qzO7QXnEAR5kr6drlBkzioRDGb2s22qMUMYEs32OFBU2d
xX6pHZcxbDoh6bGyjVmxpo4KXM6D9KKkpKJMwP2WAa5+VWUQeOmXisNd7guk3uT7pEYoe1mrTtdO
ExmLBHQWyVxPa13HHpGZpGnfgvGV4poHSMs8qhd6cFRzhBwJUXgzRJdwkl9D7cYyREw/s7kiVAOz
BniLsCYxvchI8Cat09bjcG2pI1pLkACtlCMKRZ7St18da4y6mR8zcMN2FY3n4MYeKhBC59+9MkXb
gCCOEEng3Qjt/sttriLu/bsS45e3/+M2B3yHcI/kDo0wDZEhxl+3uSxzAiiq8afe4q/bnMGGJFsc
PZwB0u8k8T9ucwYbOhA9FM46Uo1lHPIPVqZo/369zRnp/PWp867/s2Uv5C6Ss2ok3pWAHR47+Rsq
oaBLABJkCZlIsseeL01aJPhYSUCBLRjYtSyc5dILzlWFusKJiKyRtMNMuDyVi8W4FA+pnb6h4Vsy
FhifIWmSepSzoBMc2cYqaJ8MOD+WCy94klZd7QwGURfTuXuhSNijWUIry5OIJcS5Dmzs17Q/CFOf
KflrD40vQ4GTCR27MjfKkBzB12hjuCZF0JOG3FYIl1P6R/KO7GRT7ZMcIRT2mGwDKGqpOZYhdd64
SQOrK058AjXwSLy363ZN9JiDisJbQiiWx+zy4GWPZKPIIG8PsKaTu5qvkMSAeMFNnCsSLVZFs2T3
x/Ztef0eEWM8m4/osMjr8av0FFU+eWnarELF2dYkVT1kkMeXRSP/hq3b6LV3wDwdlcXQZ3FVu71q
8HK6BpuEzq+n/8fdmTSnjudZ+7v0XhWah0Vv0AhiNhjjjcI2toSEBiQ08en7Ub6dXZm3KuqN3GZk
xh1sYwMX9P8N5zzHSc5AD9ZceLbjmZjEPPUxoGv7eKdhqcFe9VtDXwmhIYREDJLGTdzEPN5i4H+9
LvszYq9oW7yU792mX1db6836TF5kvoOLTqM5D8AjDMTCs+u7cqLlxxgEaSeV7I5rJWJs+uQln2Wd
JUBk2hsY5Q/R0uQ75t9DOOmeGS+Qe1JvVRI8jlJIaCBpCNWrMRFgl9e5PI+P5jbZXL8JU2Oiw/pu
o4Uj0wiEeujwgLBwEUSdAo9u1uwBoMuW3RFmUrJrsBlXJOr8ETmJ5QGWYLsWs5f9tNb1SRdg+ZJB
Adj8kH0rZFyBQVhTmxX2c3BrWIrYaMQZj+7Bkojemk0mCNLPnGnJuCi/iZtDKHTbPWjfAU2/aCfp
ZK2LU+5TPmt4U77vVNdsQMkgjxwk9DwNpBjXqVd4bBXJ1uDJSJ4rcX5dlT53lG997JCfuKwTW7rh
Pshl70HQkblLNpZJa4zg70l0RPMKalhktpSw1PMtivg+P2meRfLjHv7VA3A8C2Tl4ebyiv6KKMt3
RJOvG/GDUr4jd+0RprKrK25GHC3KdS+2Vo90ASUpv9lfdCP8X8ZuctLJFxHZdLAEdosIgRO4qDfB
CZAOsC1jRsFmQ1f9JghbglEY6VhLV3b4b1a4pSfFNloBhz7zvZ8hDbLJwLRHy+vpvkHkZA7BWTkV
o4nDx9bJVwd4APZP/+xbZnMscaQV7VS9BsbBurr3oMhIIZMkhlI8ffc9OfdBMXwL65pto8paWbkR
zMZi85HtRnbEDLGa59sjqFgnkqTnFdCmhbXG/iQdXp+YBeE90rzUUyJiD7kxdh4q1LE1Q1n8uoOr
re5fd+T+osKbKDPg5uzrhbTQmXKwHAuu5+zcZ8sMWB3pmymoRoMl4HVVv0LFYtNC9SyuWuuorBRO
3P5zIAuLXGxIh7NK3HRQ8zpmlofR+Oqo93MvTXbZGWYxmgDEXNQcLREGbRni4b9HNTkBKJpdTYGP
cCV3b3Jere7pWfO5CM0VEvz86ocGH24hz04xI4fIFk/iCTWq6abErrI1WoCFdAC8kG8kfo1vfGG5
NOZp5o80ZWbkpAsEvWdzH6+jNYX9tDI0oiCiwSpDdouaMK9Zmlyy+KyuDX0pFXbi82iEZX56GC7b
IYNXAeFj6t64dHAwPu8ksT2cZtyzozIuo7LJPk12m9zmeebb8z3Sbm7i/iIb0KUKItjb7pRZd+7O
xL2d80+AYZUL5qxC5iHgu8A0gm1xzq98R5aCReqIpyYgZhXMG0cDOBvj8izsGNYKOJvuwK34X1+j
M2VtmJ/40fzUv3GpMuH4kWhKEHHNqbL4j6WKCGLyl1LlX2//e6lC3AC1D/nG9CSi/CeO15REQBQB
Yn8Ro8OfdjC0HTqCMIuYMFoT0fiDumv6lMI9ZTODp+ovSUZV5V8KlT/dcXNSy/5xt/Aw4tLKqzpf
A+NBICNBiJ7kXEX5G+nqpU8YB3Zev6iJvJrmiw1dN+EWodXB6l3JNzcPSMAa/WYBtfpReOHoa860
u++5IXEF/U5eDVwlv6Jv6WHnGkAjnFUz+L2grrt7AIARcQ9/fh1xxsww1hA6Fn3DmZUUF3Z3IL7z
t++SC9KXcXVNi29lNb4Mui+jp5kR4yEzkfH0I6VOT5p49K0xv4FEjmtnNRKIyMzd5kOVU3zJ79wI
JxAJA9YMSfULpieo82/gC+/sH96ahUCa57ABtN0aNpTPHjQ+wV8K2gArGH3yQhWP7317U29+xWS2
OSIMpZd7HQlFeCnQ4LCIQppFMZbj4nWxkEMFK52K4eO5+FQS7+ob7EE4/ifxTHOukR4UUB9n4pze
CiFIex63xFVq0PnhIxYO1J1byObFGfb0h9NXIe3g6zMkdChZXoXXyHv6fIrYAeEVOcqw5+PjZRQ9
GentB8mQ2s2HpbhEezr9tIYvw5X8XANabM58bYmTweNxOtMd4L9xkrO0LZQsj+/ZnMku6Ft3vBTg
XKe/o0YR5+rVGS+oY/hSno6Qe8O3R34SNc64ffrT+dacUwbPZ/LSDe//3WEeSwKjXGYdpC/laZfE
X1VHX+pLcc59LjNvvDCY3aOP4RE1Z9rWqx5w4wFhH7/xA60PfpcB/Y6XWzjsrQ++ReRN/+kwIilb
2FWxZ/CE1/vkjrYTjGET/vB1vPDx8UKmg0Fegz99qDnrS0oviKVnHsf0fBQett+OXEdMeRYz5oGA
DBaIh+l2fIwvtT749APAZEt4A2G2LSIEc9UYfsx0GKsGmgzxW+IZf7u9ZRwWTL+ujJPQiz13vCSf
G7DYi9qzgjzMUcMoc+wPBIKmPlV1OOku+hBJGv+NQcWvEN89qBnU1/eAn+Qrh7oNZG3XF4k9bICE
ao7OCTFtRKATzKc/l6Hg5eHjnIeZHJQje39iIBkmLiwhBdfPuV26vJNiUAo2r/LnZdikd4jOs/gT
gc0Fn+My4aeBVT2ZLtaGMGx5xrbS/NX4Ox8QBgeEiayXYBho6yar7P/cy/7rkv7X2/9+QNDLEl8l
4g6wVLxnf3IV0ObiODBZ4OsYc2VOgd9HVuY/JFOlk4VQo0OyUbhDv/eytLkEOeocaL/521AG/4Ve
VsLbxhnwy5r+T/f9l5nVgBO1U4eo35DRUrNNI1BQnKPyE197tH1j/MYwZWR/zpuGoPCLkFKCItE1
n4tkYl+shMohCv0drBwGXdY/w3m8c/1+9k5+X/bW8l5g+TTfS+LvYnqMS0d0AoUw12gNOyRKfJQx
iHZh0sQLegsI30IxRzBKH5NXH2U/BzGXfxMu/mmO/piFIww3wLWnhjg6+AF2vsjk1uETmYajfVpb
YYzA3cAbKqJb3fXKYWUlH2391QunkYF77lnNSoK1oeNde1pB2i1ukddzjXij307YEilerYTD9VUx
V1V+LomYUqQfkWGVHBMYcrg2n7pSzjp1jzj1J202srJSCdFT3gpr39A3psenMXJpOGSqjyT6Ziwv
dbeTiwBwPWo6WgZwEw+J9s0HqIX710lJtkZMpa2E1O0bmz1MrAbt561+N5m39TsRQLGucYnTVtaZ
9/sDIfK+/XySQMLFEqMWudzKbqg2rUiXX87Si8o+TtpEP4iihA0NdvWaDKEFh5ywPsEtrjPFmEvq
/ik5+jvcdSNZKy+Qgunx6KmggHyUESck5xrbBOZmqqdErNdNP84CVErwCI2vx3jCVcUYAdRRgkq0
hzixKH/KcTZ85a/IyHT4B4nczAchd/WvZg4IxZYvKoB9m23dTz5v0B/bMVlG9EE7uhGeDF/bkx66
kUR2koAV3VfDQfL2BjLoM3/veQVNy3t0G7Mrcj6HJnLVH5vV/Vhd6WLmiScRLakh8FU2ptMjD5zY
6Cp2cklbXLtDMdE15Zie9H7K0m1XuaJG6gC59fA+Rlam8NPvQVQcIB3yCmHFyfrvCeAsJ9AXlOnZ
QI6LMhRZqHVUWbJV7qCyr/BrlhHXdw7IIpRMsC7VCShLwTajfS36r8ewV+vNg02ddKL35K7DLuly
d8hdmZhGehtR+6QvHfat4BcgCUcs78u2O5UPn9WUNc6HhSk58RC291UiL3rjExw8mes3XsG7+/0t
nhflNp6PG4oADQ6e+aAug83sP25kiEucDLZsvDLPhVoBDBgQ6bDWuRtCjAPmHS1r8pko7G0OohjK
bFB7m3vBiU8LzM8v3yKPLtLNj9okHr7RTCF6Zpc9dA7OUR7MpI0wYgE18Ea8le5YLUkFeLCQBYcZ
ZWxtUYAwtjUd+q3MjrVFKoBBpNx7kxgQCGLlmxyZPxHUeqTqvhNlC3b01xsbYsXmffu4H0ZWl7ee
MPcn0c2ajspTXEl65T+HFxiYEWJHM9relcZV7ohBs3cdOnuByF7uZPtNzBZ6ESYE2VTlJheQOPhP
Nm2KuRzGFxnVtwD3eicw+ur8gTZbgs1BbstWH7jEzJQrW0fC54h1cFX1wIwB/bGVFfDdZ/3a6BbV
bZ+nmPv7ZUxGxYg4YxmzOEpX0iGR4CwWvVtHX9oYrwBiMOKHSWgCgHcrL16O60kJMA2bytnptPS3
zMPYllOZKIpfBKiBqdXGi3ygPqFioWoSXldMxREX65z5afWCIcgpOM9RIkoEBRn38A4oU8nZ+kXz
WAxrAbGN98yHyWN77ReInqkRc82+Fzy3viTaIq0o99RlDuERDDzlzog1T/Jte2Xelhwq1nE3LjsV
G38G38YVGcOh7Ahs+jKTpXB9Ka0FPrAbsTXRVztvlpr/3Gl5MAq7oftKmDY8G2peEZWBl4JGTJxO
hxAL65LQj+GO64nL6YeKVl/gctkwZ3s1wHoC09/ct/2yXXZu7xSv6kbnpcz7RyaNAmamW2bLVme0
88EaJb+zn3Xgit7To9y4+cSUd4wHM9Xy3GAoKeQFUVSP6tLg/tdDoXegA0rxbkhWfbVJcwiqOD3J
qiJoyEnHeQMWO1+q8lYGIqq5qYFxmpKQg8O91deZqf3o4E5bmQiHaIJ9Ivg99eeidIbHD3Ly3Mjs
lBkL0HS5F72RaW6St9ucbXcfVJqfQaaNUpfJoQGNUUP7xik5EyI4UvYAQTxzFMFJoMArTnV1H3O5
YbTCHKjemq+EjxX9Ut3On3dVnq6FRjpvtaXYhrfkBRMbyDaZd1lGSjg6t8OgbmKcC8WSZ1+fc1kD
9PieXY+Q4+ND/QqdUXI1bCOv/POKgjPG7FJRE00gzilDRQZ85N/IC7tvReXnEZqOuUUXe37wAG9c
m5hlkWnHiJMRRDdevenfk2isAon+/IEK+Uo8CL2CvNVewfLwtMLjqKNlzTA7GmmVALwKjqHbVkng
Fl5AVUALDExoU/ZetiFN8SVdpO/x46VKAvCSFvDJyrO28IxiQokRCs2vG1RFyHn59XpFRsWHxfXt
eP3UztApURq31M8PRq6Vi2qmS7Ypg7xkJtDNmacyIKYq7IEEv/NW5YWuvXSKnT4WNV2xETCg5xWf
HtKMtfuTlGCkgvB8ZYwKXPFhA62kIVSFrXLzYqhNgKsLpCKSr8Uup6Gqer25FtU3lnBEblvmD9xh
QlOIVXpwDkZgp5fCg/HUhZazdUSRKd2MJDKJmTQY1fGsn2r8h2E2HbOiaQtfLRF9M0zFshjk+y4C
B+wW7YuCBGfKbebARAm4ilkDqDXN17ExXqIK49XDaxdlQDGCzllwKt84J/71NGyyHxbvOS2mU1jM
ygbv/sqF6RgH1leDHMwvA0uz20C73OQTXGo2E50z+ii+XeArHIveyCagDNjie9bm/sHeANUJLYYu
bgHaAuDQOhCE5DIs1GW7aanYRNYIKwocuVqY2KtyRNKNnaYIoOh6aFe5koEeVY5y5HWT5HHwakD/
Kq8O5YECGsUL50aChpHrEegoqrW9YviNyvCRurAnHeJt6sjEelkNZ2aFNVM6uXv6YsW8FF1250Xx
QHppUB+F/tySBiozeaeFtDwRzQtyJ4FoN/DLz9uXaSy0aokXnTE2LVTOWhLVRog8BKrplD8QIQlR
5UDlin8R39vKJicAZ1ndv1xzXyErWfWK/lQi2Dnqx9KY9bTH0NP7nADY3KnesGD0u+e2DCsmG/jn
sLY8+hnANxHsdsioD5Zrk+Nr6hyekSoQEHHY8imN7eIodHOd41JfS1vlklP5zDOCIRnKH9lBJe/J
Tg3MIEYPfwQRu7AYXA9niCcy+n1jpsswuD+l9BP6gnEhr4U4OAOvmA+VApPBceCyJs7ychFVJwEW
zkKnn18BtWE+RJ4Ko49H91J8SXPrkn5Xx05zQG+nx1ZyqW55q11+81sUS+Wt+ZhA1wfEhn6VbwTR
yWllr5556t4zrz7GdNkhJ1YAoaAevF7cWWDzGDiTw82Ww7L/1mNL8H/KBCkFS4L7/D92pZIu/tqV
WijP/3z737vSaTbJSpYRoy7pk1zinxvW6VNY1lVWu6Y8pTb/sytV/yHhEkU1rmrq/wrOf+9K+RS6
Cz6roPvQJ/nFX+hKoVL+2pT+6a6zu+XzfxBF3+JW79s+K9ZP84O4jsall6MSjFmSUuDhnevL9XS0
v6IGugLuZcVpxbAx7OkqRrI97QHhTq17xahqsPCbZSGlmN3KZO2pewXXUnxiybALU8FTEKjiQiNJ
j2OBcSJDS+Vofd9BB8/6eTO3fAx2KCVgpzEIm7agFEDOo53HSnDvXvGUIrAMlSxEebrBS4lNjfJ2
1sXwBm1o8SSB3Pslw9ErLG6cPVRBIPIdvXAkZQviHSvkRTswnWSww0v+1mxSWsPEY0ZTBNMIf87b
cDhrUSCJ4cVQnOeF4U4MfYMEqhVy2GIDYpLo6Y3xCc+C9pLlXYiKGjUyenoPKV6YoN+2yx2N+rBS
8h6hXYhEJHlebo8XGdFbvy0kUkTCUXMaDEasopiYOpO0vvwuVyxMn5l9xVRr1y/ZQqy8Stpr0UEK
+CYmXsLM6Y9yPL/OyTixIF3npOPAa95A24ZiIW8eC4Z5sDPnj2k3ylCP2Z2YL1sAMa3LJFN5UN82
IkLCOe0JdyZgvsdw7xaC46cb4Ug86/0blS3uO+aEzZmPMczTteV4GcDR0K19iFj2vCGzH0HjAPyc
Ff7jlV+n2SVTRQolVOu3/UhMBPmvmh2TGMqpqGwJc53W2lNXZLjTXeRnoKax6Uq3+4hxJrUjytLp
58kE9rzkSx4AN/1tWKgmLAs556bRIUpLviYSHX7M5BTkPjaMyjdQHenIgsK1vvOvgSzqZDa+ZJln
facaeZjEHHmURFzib2MgRUvjm05HH7bPd8pwXozPKQsSHMyxdIdydQMN/M5fmU005kmM3hiq3yuf
GTjDcObd8Aqzwo7CwX++t+h2b/bg43bkj7r81bFdhBJ5q/dT5D2fi2Fyu6X4yu+58aEdIyv4G19v
QVgTfG+h62LCBmXkP15vGcpxVfqTcO1fb/9/11vrH1j5DRZQpiKy72Ge9wfhmgVHh9z3af7IpfOf
11vjH4wFNfZKTA4neMCfrDo6iOsJEKAwJ5T/mqKFy/ev19tf7vovQ8CsLAtLrMV0M473liRUStpO
wvJokCcmWFS9OekHZYxhLbqttFpcYG0PREE4TtmIWqRCjYV1MfDilbujLilLS2OHLDxKr6U1qyR1
qaf6XMCKA7htX2OGJDipG1+g/sWzqiYZPsXXLOCmf6jJvMUICAPTFtV+fi+5uCcQOHLxTI7Eukf+
wJJv1lHIIkLjVd+6fdGHxFzN7oqEE5/fGQZF2E5U9VOIf+5y7ImoCSps01ean7jZdjkB2TiHrUJg
JVIHt27wu2RcdMn1rHPpyZVVEa1gEoYRkOyqqReMJ4SRiK/Sfsofz5woVes4ovW27mzp0epZ6DBi
7LbCY/D7QcKFh5ez2YwaMkAiJR8PEmdvjmB27j15epk2zNW6I6Dw6Vljsx8sYgmr16ckEFQvzWOz
OlaaK1Lzt5Ivo8FQbuwa0mIpYMhP4RMYNF9G9lyXWLYteNpti1AhEXw9z52a5ksrUyfWmnlhakcT
reH1xnZdwypaNtzdyosmIvFDA4WgpHvgUIs2yk4qeZSZObp4uULElHABlaCVPkp5n+C9LOjIEX1y
KGFpL6tLIqCwFp9coLLGwrRc1Ati2sZVThmvJI+wb/Cg3sfLvebVwTkhEiNbb9Io955A/zMGRgpD
zQqoWfV4FRgOlQpldnu41vSM7ej0I7b6hI3a/el1A6/MR+89ET01DE0k1t6yRM4XVF2c5AjDJ2Ru
8oTVi4xE4tYj8QlTIITCEuRhiY4pX8rkpyvld6ohP7niQ3gwVslSp35iBtUjcojYGZJCp+THlD/W
0XgshnczvRByabcmmbsEX4+WiKircJT0I7tLoSDS3xHJcEV6XipEHHEZhkLG9JHhJE729kpnO1EB
pFe5wVeiaH5pXR1lfDemWEfGCElCcBHIwBty8HuK7DiVYDnjiH+qvtH+JOZLg+gB2SFH4EY369lY
FmE0ybPb0SszTnrzEmvk+RSwanCCG0wRYxU7uMXUre0gVW5BBrEGhInZM/2LH+geiX8RqvldfO6f
Bo9c6jnQaqXaN11+JnVkGfUPF6x23RVer0xwC3ketSbzetJ1dIuQOHLOryMJLMi1+lFeRlfFvZtG
2EtUTEYZ1LiUKiGDJ9Chw+zdjKSPyjRopAYna5MgHj+fGp70klkskoZbrwBgxgjGI4W3G96L94pb
1PnrjalITuWU4Hy6it/FSOdXoURizD5UPFcTxg6vdgVmGQ1RjqbzCaf2ToNLwFw5nKoesEB77NSN
XHyNlmobaKFUjBUJYx5JbVzwdN6zOQ6QTe6MLy2BZjeZBqfQIbmYWOP0aA8tIinoj3Ns7KE0EJwK
/00x3vJGOj778jO9Dq4iEkfU4f2QmW1VF1P+krUCVoM0S0VGGrxdZUy4zw6yAYze68NOrnRdkPXL
zyTLObITd+hBD0GvE4Bwl88+bGo2rhhy0oShXAydgTeSpomzPkHkNi1FomZuxhUpKINvIJPLiYRv
icOokmatEXjRF8yWDAnpx0iSFlsP0VjKxMPIXLJr4e4KIzRNhhrmkxQjeA3dPuqI8c5xPUhjE9Q9
7VkU+2nH2/LKsx3n85vCzjrtFyy6Zlc83ldSeDthXCTNRDhJlkr6kysPVMbMiMTONVGVmeR0oPfS
sLek5DxhUx7xnvW5yOVnmHcEWMrqiJYW6qkBt667ESrFLP6RRHZHmatj1q6IAAeBNEvxFcNsYowj
u4q+rgj5KCJxNXShUGzXGjlNLe/rG1ylmKf0xpjahDFIemSEsxKbp1qHf+PihhWnOSHKzAkZ9P9T
5U+94S/Fzb/e/vfihhWnDsaIMGpVRxmrUDz8XtxM20+Z45iTmMy63/q4f644sQWLFnwjwwSgpv+p
uEHgT70Eb5NaAejmX2km5X9jsMV+jA+ZSD3N+O2B/bGXFAslM7RH3G+mhoZXWLGYRAYHZunjdmot
xhW7BId3KkdZUy9vb/KKWvvmkLquOX8oEf+N3Ze97q+FFrUfO2bc0NPzpat4Ef54Z4qmlOS8H7oN
pYtgzGszmqVMwQ10ZO2+YL8YjfPKYBYDtWR2X7+DZU8VrKGMFROWs9qme4tf0W4sFE/GDPg6WS8h
arA85P9SPqar5DtdDbSf52SZr8v9Y5sZthEShMRaIrrb8RMFHsG4vjB47D9lkaQD3E7LeA3QwlzE
9JGaG+mhdPOmCbW0eLKWYtj+Q4Zxps/MbJGxGyPqUk5Phukbb6j5W8xBRDhFNl8Kn/ltYuNbfsNo
J46vro4lKX6P4GlIGXE7JCszwUzQLNBjZqOx6DvLzZLaGz6zfm5MyP3BvoILxpr1dAoGu7WN9KZO
yVFDEuc2ZIpL0JHx4Mww7IjEmdFak21i2fWlwmJHp3pzCVuoy0CHehkHVILx0npnoMxVS9tjSCt+
6BhrtmEj+ZcMzdDLMYNk7gy9GJPVfWad1JhRg58jHPlMihVHC5Al4MDK5/XdWqefXeUj4+WC3YHI
QTPC2o3FjBrSRLI5Qwasb7MVDlpIF1ux3xXGwmS+JQLAwiwElmdm3FxxUy7jrc4s4oxDRLw6ZDkx
Ib9v2RUvuw+4NDBHb9i/8akXG1xt6Yew098mQP+h2/cygDy8bCBwHBGDSU5Um4rAMTeCXLFHEqUZ
ny2xGlIKokxOXtBbszvHMqF/q+SGA/YhG20x3oIhXl8xJl/koxLGO3hGw6Sl4fFoyYmFKGifCsH0
YitvxNhV2Sy907Vb6ZtZkB61Ks1XCRp0d+jP1kf7xi4zWctfFEQGewV9uoPaEWrFNj0muwfudrSv
nZOEwxMVlX0/NPM0kLqlGDG9Z2flXM0gQpJbO7jzp9yA2uVxFK0nwbJO3yxgg2KI+ChnzcVKC8ae
LxLJ9JaUX4/KjmQy/MJY/lbpRmS7onle471EoJV3O2Mi/bnWcVjE2+YAN5T6G0LK4JZ31NuBQZLk
PlaXmWpX6+fgkMCmBvLptgLWvGNV8GyxrIXXbFFVK4YvMdNRRunVrD5iJmQ6/ZxC9ey4nfKvesvD
bu/0F+1YXrCd6OgKeIMsInAHOQoEN0PY7xdrRAOeDCimfGF7kWLSYYKrXYC96jxO41zz/DrMZlOM
P0BPysf2csWpVzpqxOuC1RI/36ve8QGG4EdSYxorMZ3KGQH81G+Ps7q/raB/3AW7Oyrf9XM2IiA6
Dys1KOz8MXs1yC8sApWZLUFblUaGsn1X5xLpiE3YMs4FcBWTSrQsEeOaM/3zuTLD/KUmQPr43Oah
yoqYsJ8Sd/Yl3o5Lps0bbZudgKXQqEWt15jgetl3edJxweh/Kh95eUs28JRUPfHYlC2jLmIfXnl+
icgmfs20fxMQ3F1xpx+fFR7IiWnCYmeXR44EAuhyD1Hc0o8MOLIToNzwZWyBwncrU8SiFCxVX2RC
56g0AijdVdoyTLnAXNgX3NEJctW4BioznW89n+wShmw3hseKX9nyAR42OyaslcS88NfspLtkh8gb
FfTSXniGj2KpV27Mlgvo7KTP/RLzecm4aXRUGIvKrPk0uJfQfVQnRnxrsopqPT1DhTjMiH1QVb9q
Nn/fMsSArogtkImzzEiDU/4PB6jz8fj434HK+iP//u//Qo2l/yLF/Te3/70MkXTI3/9UTKGd/b8y
hE9ZMvUPc3TZBPz9h5m2QsKRpCuWTB2C4MqkePl9pq38Y0o3mHRh3Nvf6pq/MNMmPPdXpdV03y1L
wro4VUKi+MvZz7ik16X0pq/yGkdNYbHY0taRODq5+qY1VP5J/9Lbz/wss4c1t+pI3e7xXg7Kvb7g
jAW8F4cKeavoBpTgtolj++73K5B0s8d8cK6Do0wku+Sz21Sbm/ek18kW1ieBtrxFUfI20AJFt+HL
2sU1GODooadJkNb0H4ghlC8z92+tfzu0H9W2m4bJ3vOE+SP1UNdsykW/Ts6iLbxh/lvepBdiDmfZ
7roQ1vKZ5svuV5pn/mBF5CJIYONmOE0mm9WANWZuzrW12ZMQKQm6g+ADHY1NhPx5COId5pfNxEFA
yNT6KBddEkSxpXDKf1y3ZBYQo7Kkkz5wGS0v8lJaPcVkZ4gPjnUGmNWDB6ItJ57dKIfZzjiNeAIL
rz4n6EVhachEAE2Nl1chQC6PEhNodsiyW2yUxh4ItSdglL3hfTe85IHQrLRl8lZvtJNygold2lPz
PqeMwBNzlQCn7akVYoRKHqnun2RV7SB1dC2SK2LOKBqAIbI5VCUfJZnEOVHA/QbK0UAWW5pCcDdc
ZDxlE9ykRTxQa8yfJQESSyV7u6M1qvn1/ZHuCqqIkS+VX9Ln8qYdr9k2Zpd5P5bHh0yw56kwDzLV
U0fO3B6tzeSWShmBdx7qLxP+ADYsg2TJSfpFGYkvUkHxG8irMqTdzpQAc4G15KQovtpFfbPbHHaM
+B5/FuWxpRIgFZfxu0BcI540rESuXqyrnuCgNwuUPAyJN0iRl2ghLYcX+Q4j4u6ntS+d2m+eyVRx
YeBqnwS8JC8AsI/q9vYZ+ywd1Lm6rT9L7O1eu2rf0/OwvO6jXdEEQDoBi0Jb1DyjGl3x48HgHkva
W3J4vg1v+q5DprZjE4twatt83LaPufCAIUly7rjGD7QSPqMEXgoiJKiacHLNq3PPP6UQeK/d+8kZ
C41nnbqX4aKFvCjElUwOMqRKp/s0sVoRG0oILZSVR5CtCP8aIvt6TGUXmiNQGV0KqThR3+xQd0PA
+9bVLTXleLZc8yyBoTtPL+k5OUgc/4scX4rkV+a63yaTMJxHDaFumZyiJe/2Cg5jr7JOfoVP4wPS
WEYE6wXF6RoH6rwiY/dKUX00xTClvDw8RycK5I0UuUSpsvOBvWBu9JfmDSF0wCtmyzeFqiG4ZFV0
3COAx6DM3rPFb/8suJk21cmANo7PKvH4Kn/cNh6LGjvzh+C3F/gw+0JO6EZfceNYPkIVD0b/iLVf
9LJtprus75kU+iRHoUOYVTvU4+zEelCUHOs+TP6TeVC3KO4sF6bH6rnQ+Cb98rF+vpdn0Xu4+L2E
wtGIGvUbp3dMZDbyrPQIfF5fOC85zFPf2vZBssg35ebhI7RbW776Zm7kLx6pNfP9STbGcMNcEs40
N1ZQ/a2VtYp4spgsPNf6gc7gBldqxqRlps9ah6psn3+RZ7tEGQA3M/IqrrK8cymnYJrE7Id6r0UX
X+DhmfFvKV+3V4T5xB/aAB5O18UzFNb6NmaGvc+PXJEmF5Wtn79YZwFHmUif128ID7vHBkpOMNXX
XrzI7W9qDJTl0h5MyhoOCZS4ZFa+I4WhL3CufEVCtbJPN+Uq92N1Zh4MN17qYD/xJgIhufqY9jxu
06zKBa+U7e2EmrUCtO+I1uvwOdFiVx3LPb4cB8EHs9bM5o4gDHoGEQClqy/LayaEh6sPFeaFmKZP
tpQ2+0DgJ9mhWFN0d4Vb7Kt9VU/UQIFM2Bb6xavwjrLi5QmvxLL3B1SkyEHUnepTJdu37RDNrqER
JF9cPaWA1gsZH9bCbJd68U5wK1BMI2pMqwgsF62fttb2JiCop1+7+fzufJlTBHk0uR7vq/Zb4y5B
h3UxgsJ3muAwA/Vwyz+J6jz32zq88m8urO8wSm/OlatCYysBycKeteZ7ALwWj1loPu12322VIFvk
xzokO3mZvBL/85UdskP9UX3U4EkU9Bl0pYhMK5cuUr1wqWSaToQ8akSm7OZZJi+6eOCH67aP65lI
aDIOHuHQUsUNIk4slnFphYfMVM7P+31f9+ieH9gsu+tGI6FHgLASLw0XovYMUIiXz3OSBGaYf8tt
O0cNtq4Wou4PBABu4hcxUO6zHkFTsrh9Yxjuw9w5MuaD7jHTAzEQ8AlM+KORFxn8nnb207PjcyYk
CEc1SZy3ABUkhTwXRxTBXsGHxJBtx7o5GeBk6SXgTL7IjuQKxFeXBzruVlgQI23trt1MfhtcalBP
ILrvMbPVZTWPdtYG2QVdSePiCyp/YNm8ZT/QoJeMC/fCQTik3SoBouIJ52h/g59p7hlYa6DE+BUS
KfF0vna4B8+zvtfX6EQmhOLt2zjfbJTLcRlIvT2eCnVGAT4GNDsbvA9HYW7uUYvUxpJfJZhUBWDm
h+wlWUjnMGKd6FzEJlI71y7kyTUNEUAO7QPalnsUCteQ1ktL4bO+ZtVL/U38Bd9BN2a18G3AvHyJ
vRSCIT9rUbgMWGAWE9EMeODcbhPLuTL3WZmfRvXBnWqwyx5HunaUqLxGpDk5HkGyEuTGuZ+Qs3BQ
Xn/EvbR94oBkKx9KFyGUcImetYO81y4mJcdwfpyfL/VbxwJafu93w3Y4o7aSITF9ypzxRziSVc/a
HssHvZ5oYCDMTuNe/h/uzmvJcSvr0k+EHsIDExP/BTy9Taa5YaSFIwjCm6efD6UudZak6BndKioV
qizaTAIHZ++91rdehr3eTPrq5ir5VPqkebM+sUqkoheSzwQCxUEZdq8GLzPWzB441yQnHxGVtVgN
8aHSGSXY047K/PTPrStAIFJNzMgpnXx1kvjf6wrmqX+oK/7i8T/rigk5oMIwVBSZ4bCsf6sruElE
JUMCMej0X3Mh9H+hh9FUSg4sF5OR7/eyQv+XTF+QGkgEGf8jpPVvlBWEB/2po/jLT/5HqUxdtPWF
3NFme3/Go9GKm/E9Cd26868o50KrWNDZ1NjJScrTPXW7Hi1pGJRzmOmLCTSWvRo/lvgJvahjvEb0
arUftWi1W7bjiPAZXTQPNw87PZHq6FDPogOjBDlJwrAQVrUzItsvUIcwFXP6+SQ56QAmOiJUbsVu
afEDB1AeOnppV+cEsdmdrq4UFWhJ2KXIhSuuRhyAGt1FqLLR+HgbH9v41aCETwM6jwRbYni3Mdhr
8qkZ7XayOkx9ytaqTTZoT0/1HO6W0xI/w17OcJIKQTMY6iZx7m+Ca3C95sK4/tTmqRCkfn2H5fpI
sqstwRqcHoAbnykXBAQW/k53wZEZ3pCwd7vDkOVCLhMBxL9ElPMO632IhMZKfahmd+vz/qbsEF9e
lpcPQIbP0/zQMmCcMPRwlGf2Dc/pWj9Mr8/TMufTFvEnd+FWguASV3km41PgxQ3c3bxrLPeS6Bko
OPi+XmrPhmoLjddbsCzx/xL0endpK15FbuSOCjC2A9+wAb3RsEE93AaC+BB+xg/aM5uyHFKto9GB
tHnKWg74CyNmdItsvFqXjm2DY/1iSxNukduy+4O5MTfxQy+6Biuwp0GrYd848LnEHl/cEYK4knBr
G/A83DA9N1MzkdbIvHycUnIqzKNO+Plj+6Q8s4figZrKhonfU4B+eCfrIOHYRDn0Xo1dyv5K2Bjs
XdPPaJutp/8YprsT6TFcUORSblG6sfEZ34AiQt0fIZrTtM7tHPtH5IQEztrZWlm8DG7vlHPAzBm8
DJwvxAZTB1WvN3Ne0C53ZQZGmFiCy2Dlm+6MUSb6UARXD/1qktUOrv5kPhWjW2a2xHEmR267Kjld
Qs3LN+khm72kMp13ilyKDzDx8Zp8VUsQX+t42+a1TWoKByKmFNkA8vbxYyJJKjekG1ji76qGgoit
E7LvG/upzjwjvOWHbPmVQJx0sLDzsc+pMBVxFuCFUvqFRISBkjO5oBnPJK2sPHOBM58OJbkGzaL/
iqCSv5evIrVO4d+viyT8KKolCIG0O6MyjrAetu26KI/VowGqoHNguYUG4PeVUi8E1JzCGlZDbvo1
n4pZryqi6fx4i8rUIoDJTaeNO0VPCvwNoPpWLS1oZCd5Ieylp3yOM5IrLS3XI4xjICHAjq/rhM38
gKLA4bajuQvM5+YNoTYVOUCE6LOYLrf01j4G0WW3QDhXEzTBCAn/s3jMRod+X/SJL8rkT/E43SPQ
58YUEWghwKMVCEEbAJrP/4pHuAY6tepD/pZWNm5fG/yd3u4JjgLbxs6iFz1R53LeKg73y0B/dnZz
h7l0RjBx5xgJRgxZNDl8+oXosVUA1/Y98cVJ4Mocke3nhDV+ZEA8DXnnZcNE2cCshhLLileK7CBY
Q+6vswNj+I/a4PpEO1EuF4gJZ/om0Ugh86UXbsNoHH8NZFvF1abh4+PC3gh7ypRFszXPwzF7X9T7
3r8sW7+lCuov70jCpABMgyXPdeUtbsG3J8zyHd4jOQVuUfkFqTQb0P/tPjAe6wcsKYX2UjSbYaC4
JARCDksX+Rmysw2ahmYLg3Qr0csmuZa3DGJCe7azFhYo7KgEfmFJqY8+Pyg1R0CHI9ICcJCrdVuk
aygf5R2yNbweAlpLhMXZLr0AeLk6hX5kD2OrGrz7p8v4ylcovzBA03/4YrnopP2hZ+94hgkzxStw
SmPRINwOa7YP2I2WFona8KrdSQ90A2czcW6yHSJJNoHx2wwmIdFjvjEEAyJPxY3PVUM2spM7C0BQ
tHD23I0XWI6VZS8WmDlIv4OUf8GGDp6FAG2LXna+XTIzxoq0HV9YvI7GUo45uQPVZI84aeBoT+Oe
ENdyioiZ4425Wzupynv3ooe2+tAdrwzcPXHNIBthnfqAKIZfBu8lpPA2L/N/8g5sarDSLSUgC8Ha
ZHT9rx7aKd/qF/XcNGD+9fG/78AYMBOL+/su69cB8/SYCa+A/Pi7dM6ceE+E3ROjw66NF/vZ1v0B
g9IZPJvib+bavzNdFo0/77++v29xNo2fv0mVzY6Q12Js2+1YEmPHEKnfqAzmdOm926Mm5iTg7OA7
DN1XO9KCyaXA8T8dTxXNUMzkLKmide63d4a0rbDnC6rCtoGcWsxxmZcYqW4YadSQBFFSLDAbItjM
LkHhMt/yOpfz2VFo6NJ4a1+0+xv+3PSznH3OkON5lKhzcu4haAf0WElLETBgOI9TaggFq92ue19y
dJLUL+/dTqMOCh1xPzv2Ovr/JQM940u6neIEv5h28RHPqurdwUnPXFChJX2/++RtQBi4vWsr/I3C
/e3yoe/xPD1zsYYZTFfOED4lmAyAGbrzRThcbthWnKZFOdyujeSc+4qxuqaRQ6z72Nzp7qjocaDU
PqlIqftSfWeB6Uq38DLqzAdiNto961e54HwtvMtsNRzHLOCbdl/beRPgWKvtbstaxbIgF0vOUGOG
MY6oWxfOeDTz+fZ295HcFjePM5dKWG46xzzGR3OVLYHFOKp2f2IgveVzQhHAl1Ys+SCvzB8dPq5B
e/4Hn+cwRUCUoFRFeMoJ9N+98tyJs/KX8/zPj/95nmM9oMhSEL2KnJz6d6/8dJOJFeKnVZ5X/Skk
gZgCYn6a1DBS4Vz/ZYIz6UsUFLcqMVvTTX+j1FImDMyvVvlf3jqK3F9P9aS/5nmXmdnm3i8jCXwZ
8u2BVGqy1i9QqEXasur7+FQ2fh26+9MAQPyxNlB6IlRw2sq9N/bstuy9kTHGOxJ5y1tfVIt8oyQi
/0h8R5Hake/c+Mmcq6Nhy4YvgCU/iu8qSwdSrMbH/lA6+K2F5AUTgzLOy4qOcWKn/Ef0XqKN3sx+
okSyMNk1thk/mBSDuSWKYFr6Y4mAUqpjm6fNzsU53ax7wNPi9umJHsdZ21cu+UkOcjzrnG9E70rA
9jOU6/QxzJdDMpenEZSwA0vNtPuCcGX4Sl/XdOUT3NAvOWpMLMXkodSrcvAat4UzP2D9vlBAPN4H
zxECuTuu2Z4YqwLPdrwv1unLvCssfdM/5vglK6sASJ3nZAESqMQ3RRdU3TxO/fEx3oNeL9m5LlEy
yMFo7tv0pC5PsXVKFwWh3Mj/2Lx4xXqE11+lLvMSn70sJBnDFWdW8XmFpcXq1zDS4m7Rp8xsrPD5
p4QiNt6Py8gbg/wThFZEYhHATn4gF4Pj9Sy963uB1XZBzMpgobdh7UFngTfwSxzn+FFvhFQprj7Y
MXypy/quO2QP8dv80hGnNL6+p2rB04wDhEXTsIcnMd/BNsZqOS4EuNoDOLUlz3A7l+ZmnDbZ7Vcf
3M9oFBNt2TjyPpvTnI8Ova1ZQD4lmpocX3y2Xybl01pY5ysMxKpfvxpbXuZ25o5Xu5PtBg4p+VNW
9Io99sf74d/1fWzMpXc4+kDiIcFYkuGLmTuJ66iq3XSeSmQDWdX0jI1Tu8WcF+TH5C3zA5Hb4up7
fXPNHF5Ag1btqH70yi38KCKhtTbL+ey9hsAlOknm/Pb82rj78XZ4+caJXvk7P4cu7nl7fK2Gp3xV
uyLaQpd0SfQRnBkrnrLBg4mcVlwUK3Ov+9nc3IMDi+gDpEHyen0dsQZHm1b0ubfffpl77R3Goeqj
Ec/mIecdCHwojfbsCSr+gDjlevPziDdsWAhNBs8dPOW95BzcaBYCIf42e8f/+UqgpPRUre6MX9XD
7AkdTtovh2XKQBBecEQ8I9Jz+4YYuJ7pi1ZJqBSCHIhcf2/+0dtAA3SJiSdBmZJJJoHbf9kGEp3K
PvGXywMCuT88/uflQZr9i00dIBWsbr/BsX4f8KMzZMeJj4wuHa88aQB/Xh4AdE2xK5gouG5JP9SJ
P3eCUFYQwM4MXUOJx8b1b6FU/qIRxztHYWAahJojhOQS9X0jOGoXQTWUot72gzpK1qyu39qoKRZm
nAU9tgqEvaSKNUblpmXx2EXD8FlrKSk+12h282c50tgcpkh9jbU3M68WtVi4pnyz1BY9nB7RNzNq
E8HzjSWtyoPhfhTVp/6iVFaXG2v5ivmnv8QLPbouZ5n5GaKbBlX7YuZYwUH+pS1Q3Lx770bhMS9h
Oip4LBCKXaEGy6kjTRxOzrPSJFdAWPf6a5mcB2NuouK7XEU065wzlFBdoUOuIPWrZPyfgjmMZ2dT
MGLrH7wj+o0up6hE8IpsiP4flQ9oyj8d8hOd7vvjfz/kpX+hSlFk9cfO5o+9Z+OHmJSj/Uc0/fdD
HvvSzGQ7pMu6jHfol+KHHrmsaypmTQQ4f0tay87q1/0QP7hITLZCA5yfe5LVfD/i+7tsjpfwQkAG
jYdU+Riy9bfV4C/0stLsT1uuP/xuqeO+v0Sly3c1Ujtxq3dUCAVCkgsexSFN/TwvFvHV3N/pHJg0
dg1G+XK6UQeFyWQ1wwBEp2gcz3koPHTtSSJSrBZLR6MtmModTo5wrY1VMEqnOKRwaUqyGIBRZElw
IwNB1qOF1jaTscau6NsWVAStmp3qPv0oasUkIn0XXphApju5RLVyIaRgMKa7sStYjfq7KAkeIb5W
kR8rnWDzFP35qK6bKVgsR6oWZ0xdDfVUZ6NX3caNcB+DW0WZ04Y7EwG82ZRYSghKvjn3ECcNaL5I
/zBNfKAh4rOe6DuwRHd1rpsj8v7SyZVZoEsRLgpkv7dkce+1174Gontr9lqXHhLkPalGC472Y1+h
t+RdqTOc+WNCTCXX/C51L0XEVi5Coo9daHYPyviK/hZwiCAIJR6NHIGq3NLmzPxSyHego9x+VvoK
xo1M/JQlZmm3fQrm3AyPObOEO4TBOtQZRTybERzh8quZlo7i3lhZU4N5yKlDL/Q102sqWl1lIH+K
GZprERyJDkvVRU48Jb++KyVZ8YP80QiXox6KxHuONIaSXUxmvMyqRUTc5TbO+UV6WQc4qpDtWq79
tBh3plifDSEM+lr0s5osNDI3y+6cw4xVC/Wzy0GmtKJ2iNvxS9anQwvM30mr0qUUArHBylS40qwA
axCO6kkVqCdzemmEUFuDkM+rGjyEcouxGOnXh4yN/zUHy3ZJGjfq0NbkWv+ViUiuqwQ5qkiSPX0Q
i1q0kQcr1MlNkFCVZCNgVt1tZzHtOKQcIEKwZGjDfQn08SWaxn0zILhD/3LtdPhVIXCaIkO1OB7i
sNnf1dtvZ97/eu//d/iZ//vUq35UQ+/5fSjjMKr/8O3/nPKMr/8zPeb3+/zPr9/ykH8/5STe++Ub
91bH9bBvPsvh8Fk11/pn6TXd8//3xn9vDU7DHTngPa/qV35jH59/Xj9R1YMLVxVZZHH7tsj8WVPI
dJB17A9bDnLKfnn8t/WXGZ4i8VueNhFTsfu7tYGlWeZx2r/Hez/3Gz/aS+gbfyOX/1iyf+439H8B
gRNVne6YBqBc+3vJzZL4J5f8tDjKEi0ull9dV6fbv7WeLmWVp0KeilvimKgxifKyilcTbo7fvJoe
aa2arb+V2xAhzEb7amZBGGj3TR9OsPEbh5lwYbxCaAeaZdonl7WarCrEEKUjceCOxoMy8+MvxNrM
HRBnT2SPI8XqZXDFd8ATgsiGwKYm7SZPAJYyL3vV9YBIJHYR1RTakZQ08/2GbE0CkyJbQBTWIOoy
35m/EHiV1Z6c2X08EZ6zA63W7CCdNbRJk1Dxvhvnsz4YyDRERrjofHWZdwEDMPrtlxv5gpZ8OCD5
qfkiAp4KD9HMS/cgvxWcP0jdkzOgnTw9T5FftNKCwldXV+o+RFHeTWURxtQeYNmbp77WrScGEzrh
9bhjqmBV+9EhCpUq+k0MYNQxWjgjIqQsRF3nzh4gerr8PIeQ2z2mqLvmEC5LtHQQOSwRLT8jpHm4
rNBnMpRpPR200uLulTj+IbG0joqBo0Dhc92JT9pDWBFqYEOsWbX9cppJxcxR754guddjy8SCCRNC
CM50X5ItdPApw814w3Qvc9Ejnu9bBnEzGczclCyrwXqZ6jgkXZT6R/Cbu3zfHMRAmudPYMt4PMiz
+3WNPZFpWssYUZoUaaP8Kj+2vWZV8eK2navL2dUtmWht4z1ip0Rfi8vYpKL36dcHoT9DDpV4M3l5
2woHYcNskt/GHsjfbaCGZzLn9/0Hs8RDOkJbIlvqtjRJHZX8qa1w8dUnCWL+mkPuqJ/QXcinFrHE
Fd52Df3E0r5oNIgnCa8ISVrlvPWaZfd269ZYW56ltbIGtqVux101oViGAMwPcgtpLU/BViTWFl78
YS4Krznl8x692nVBRCqyNPOleE82uGL3BHJuLg8zMmC7ZQRIFuYPPo4tnYzxaiOD6ajA75YJpyRa
DL7yMr43X8W5RC2Tvo7v0S479Cfpgc+c43TYFIt6V21yRtCr2xy0nviuLDh0tzMUPE9cOVAYjXs8
lPNmXZ/QOoLG07fCUduDriAJhxPLPI7vnCTZpj01ezUY3HCjb6OdtBgWmot6Xd1FRK3jF73DyALE
8BQvq32OitfYNzQ/XLgRkc8rdy6dVkafHhyI60nbwzAKN9gGPWATj72wvDkCoWDaQd3BUvTVnTxH
aLMeDuKxoCkBiZTzEZ0tR8FAqsE9s7ONyqy+8Y0FAWcQtE7ts7m6PLRPfErDROOY4sE5fY7jk3Qw
SEhT3/sTPWcCo54QsIxWR3IT79dcZofZV/5qBuO2f+L8x4nN5sMAKBRuwtf6KY9IdksI3sHAvNCe
6vPVvSJtKsCUXjbXhb4oN8K+wkrxZH4lS1ytPvaD2wOu1xWStuyULMd18pIejY35kXbtUk82N0k/
Gvt8w6u3rtpbYt3SQFKOEemmdDygjr1eW382WJcLBxoChl0SnvntYYRC5Cocozk5dHMCbIGr+6I7
c4Dn2rNV6tyR8WC9ZaYn+enXFW2RW0sAEaOTybHIpsjQLfG53BHmSFZLPrEvcQ9lqhMTx9JZWmej
56uabctHqY6H/q3JJ0I9zK9ZAlCPdhSLE4paOdmOAS7WRxBttNK052hLTNu47N/MjTAyQ++X6cPt
rQEEhOkd0ojDGN6aEbv8fF0Khae6BDE+iwfEj0gLESCgEHTT5axCee6NK3mFJAO6VwN8sQ0iRLy5
U+dTphtREowbmOTzCmHqM8Jverh4U870J9szOnfuzcMzBAaosmklduuIGK95+onuAf9QyzQbB8Qm
BNBeC7RRuon6Jvu0szg23XFBCcm7B+SX26wxRWpJn1fvx2IHzX/fdG7xmaLzuh1mojcaz+P4lrdz
5tMsNEG+j57Q7qKZQIR41NEajm+4t67bfm4+3XYlgkztmU29Hy/kQHuNtiMBvCdtbpAZGe/lJTL4
ds72yRt667qdPYjOfS7/OPmyKdNZORcL1hl1XpJ3paBTxTXfJUu1WoJ1BAAsHgzFkT671LnJD23r
EWFAKowXJpPKObcuIPwfw33K0YZ6C/H7tV9JVN8b8UvwidFyUeGMtsQC4Ks+XCe6eb3NpXB+Ra6Y
ncyF+CONVLMeTXgl0u4eTHmbuj94NyLfz5cnc6/65kuLXlH0O3Sbr+oCp1IqO+aixxi3biK3fEXc
itQWFS8rAqkS5r5bPZJThkKYQZFFrZIsZ6Ra4Xmxi2ouwRAw7Fnja5ctLDeelQWLTiGaQHL80lV/
XQys+JEj+MxHj0ZQnbpmcde8aEaYZFO50ebCM5FtUvr3ffGhL4DroTQwB5dT83ZztXyrvbdfOLqw
PplrnUOJWFKEp/kqXkVvWRgYH+ROEFZA4/KrHlwykxBMh2vBbd/CfUmnDtCxdZnkOvqUNkjCFsdP
aH36OzXI+JyzxR3MSlA9Xlxm+PMuInTCYm5tMNpxVMnrJ5/z9PcitdNtq26kN3zkE+8LbxTAPY3O
tY3KUnju3po3FlyCupEWFI8tAH5IFYKF2LF4C0wHpcw8edAnvNcMx1c8HLThbAKrUIQFRYCQr7BY
a1yD6qC+7zo8FpR597VULYoLruZFkmOz3iDphgRJcfRlCivcXXzVFJ5Wojt3yhROHKbcJGvnDopx
9LQYBpWTQDUC/hR1f+uiVdphbdrdXqcEVvZBwuuE+twIB/rd+BWMZh3FW3TtHI2LUD6bgDGrehFt
ok01Xp5TObIhHtazNabG3EeG46Hy3kikzHCn1xTnANiOs7pPzjEhByJvAvA78RxVad3u4AXUbYrt
MgO3VHK2om+NhsnfNeLSGMmTyamtLIqUax/UJiUaNZNszeCGshKyR7i/6vmqZHsmvqURZjf8E7bB
GQ3nGp9q4ep0y3tb6NymXPQmSYbupF4grLq7B3AN+jk9LRUTLwlsBtpVcIVBTFLdQZ/S2pVNkSGw
xBTmkJpQCx/xbX4hLB1rGIA5mvgfY+yH54EcinDa1HLvKURzOISGl79xbQw/VOmxgeWp75PyJVIs
qACq8qix2zXTTXwc3jpO+mFBuatwScVTCWU0n6LOZbQgjDzw1HHNmS1B/BXITZMNHj4EL8Q1YMWH
7DRIQX1hv8EcEhST+62c+YueiUq5c/8V6AzP+T/ljEK36XtVoMtikhRaIm4bhUrRDYXHZtjeYBEW
HvFYVjs7K8pTNkCTsCtAcQhrLk96tK0Qo4GbXA6Xg8aSh6y3Ry3o97GX3b3sM6Nq3oyVxzKArqJt
nGoGJdOWqoD0y4bLx6SJ4RJrdSgiGLKA6xNtDbg7SiSZ8atffVzC5bWbi93i1ns46OQPYeb9s7uG
Bt4z3GWUmCRyf/uY/6pq1WmN/alq/fXx36tWSaMvR97Vj872L1UrHjRZpk6mRP0xYv1WuCqaieVN
/r2m/Va4kiZOvp7+b7zb35mjosuYGoN/OkT/896lPxSuZjYLeyUWZ9tBeCzO2etlr/mMURfJXPKn
XN9hgefTyqx16+SW4yyD2DsGwTK1ls7y4+MDPbkNxdCa/kNGsIeTM3rTP7EjpC65c+Vg/+JWnrov
3btLCO1u0iW+Ncj43zIhUJ6JQqKIGbEcVAQsAJG0JkEnxVrl3xxU156M4C/aGf4Lo9RNPS8O8mrA
YyYGaA8tBm4H1IyP5SObpBm02g303EdpR2C3bx7AUaChVJ7LN3YeUFaX5VLZ4XZD6GgyVRzhorNx
GSlIr2ysEWs8qCsSzT/u1BAymzK2ZUHj37aIZLfto7GbWG5loBPF0NrKEdiw+8MnMs99kVCtH8rc
Zba4HbM9lTIdKxwa3QO5lEh0Yzf32Z6tEVSyi088fjpymCZAXX+awojjBTPST9BOoZuwbxqD2K1w
FN4QjgXSQ7NOF4qTL2rshJNfo7AHxQILMBnkp0TgH7U01hwBDwq7K1BRV7jvXIxO8kqMiNYiRM+J
A2p8cMvKIrw+yj0Aa2Ri7EHuG8IFFTJvMbb1NowCMqxw8ZfSRko/ZspiRMIpZW4lk+xK1X2fD4vw
rLwgAqaEnL2qnujFMEO6G5ce9+JLZ0A9SJSHTbPBDuiTjUj2aGAsol1LeOxo3+es0wi67NR9Y4Ox
IVx5XyE/c2eL/CwQCXWBAV1Ms1U7PfQOY/RFwqZLtgGLkpRL2InhMqUJIOOWfuwBhkmvc+TONCls
fgCZbEVhyWYwjRbk1z6bh5qKoklcIJuTIHjK4wpIE0FCfKqDyJNJgNsKNmV7uWyXsxBruKfRoX6L
H/g40AXNW9JEGzSJtETpFk98cxRmSUzCqx0bq/RBP7AHwFc5GVoa72ZB4nVrF173vAyydfWQ7SHy
KdGC7T0bqDxF+PN2NT0gNcENopfOzrlgrz5ma6lbV+uqc2/HdJnvb1uOz5QpFpVAd5Yj3TdkSzuF
K9h+yn1tXlagFi0DJS/U4ljeoOGdxRRP8qvan1sTz6j0bFL/FK72jBtozw4VZ7dz/6rem0mQTpsi
Qi9OCDYRXXj9ONkaH0sPOwD6NCKjcj0CA2MRB3wbH7jmfGVUQ+xIIiTAz1lrtV8x1ZNylKZyDkA3
aWPjGXsleAfqPep7o0aMbW6ux/RltpZXzbmDfbghh/JBpUHmV5zLYHqLVwP81em2a1cZJlbTLR/F
ZT8nqu6peE2plEV04ySvmFZ07phN4ySbG5IFrqFpresZQliASe092xnL8UxGcut3LRrR9hxhM/Lq
wxUYAgTmw+2cH1v4CHadzkE60PVPztLxsuqeowMK3mZVzWsOKGXZrK6xLT0ZcAYYtFM0T6BrZ2Am
saf3s8ZHOMfvN2Wh7PSD6hKzA+B+OXvMMPsgbVzdMkfbRgd+Q6XLL2/0O6f8iv28w5J2QUG7xS60
KPfDfDyLXyJD96/ruV5oOz5NNO/Ylq6bSUVAiRDU+/LQgEa3hBd1L9C9iek4WdoWEcQ6YRmgD3Go
1+ZcnMvHO1ITHEwvwESGPVu6efRafum+vlAkZ7aa7E/iut7cDlz5H+pDhqVXeCF3fiv48Ul6F14m
uHy8SLzLhH5EwkCl2LIx5gDgoxf33MjiBWtyIx31TbbO98ZC2MZf/bvhZwEajAU+VE9ZSGfT61fa
l0kIzwwvpr7WVsPzbKc9jwGLQb0ESLyWL5Pbjn9P13m37t/aJWljvux2W2LbhqP+FX9Mn0+J5zOe
Go3KaYLWn8R9tuIPGLczpYTbrQAGu6Q58MqAuRISeg7YPfsPApzBe9MAi8g1eIp21w/2WPcVqXTk
3aBfL9+y6fJC8wcUaPhGn+CQRO+S7iUJWFxpSrtmhhUAR069TvVBgmHndJFNZyzs8Xaiw+hepZ9k
2Bd7tpRut8DbS059DuaU3Oc9B9EpfG7PmM2cq59f7A9CZx4FGmDjulxUu3qjrGRX/dQqG0qBBPoX
rcsQyLk3oImFmQWEK7FG+otYx2HpQVDBDowtCi1PE5jaQ4LuBWvUdc1htz1GruYKS/bf0WQbNh36
KvZD5JpO29nXdZzPZ29EXid9oDHNoYdKby+cPB6pwXTcYi0BkDmzgDewdU56X7/Z1WN4HJZE4hH8
p5GC1821oDhqS4lB2vHq1qZtBLM33BF29hj54vMld7UNFjMU3MXdLUuuT2vBKT9RaM/I0PB4bn4g
tFHNsNJpAlUvd/SS5Bv60RKa+I5GabTRvCt+vCjhqcyduosrWyANMTlPUebRPtwquQNvgjpAOQhL
mgKzRQcbhDXwYD7f19Q6973OJcxL/P3sED+mhZ8SV0LNgBoqxLQG6yZSSJeDL9bZeTXFeAcx4nZ5
EvR46QjzxOJXQhZddezIXwrMOYTzY7PkNXjUToAz0dk9yFTiwE2LQBBwID4frj4flpXkmnMMcl/w
kvemo2zU3XVdbAv8cOOH3O0R2XeY8ZG/t+5Aa6RwIc+VFGf0b6XpxTkKTOWRwqZnhmo68EhXhOjN
sXW0b9lnuifVih684mMxo4NV6KsKTw9OTH0fSbhF6DiZ2Rxv+9CsJ2MDP0Rh9Ue83JgvyjlrLP1e
3UGjSq+ZfQYRlgv8NlJCYCK/n1h+jLjK5VOl9Kym62u9wfs8YsbLATAtVa5s2FPmNL5L/hpIiOdm
+w4tEmt6kvmzo67bNFrnyePs5uG3DoHdyFuRSu8WefkTMopYWnU4oZJAeLm9PherlHZd/JDliOal
+ditpIqm2tu4eNddumj4b8CmGYkrABnhOggEf6lvcKj62RP1DaIsfiBan7mV7eiW+bhT1s1OcDAg
rwGRRD38IXcm2AN8Rgw0gd7sQ20vXRRCJN4k5s4I8EotcZtkr7XAyrQVOauxGXujML+3zFsqBX2q
6cv0OYQPndMfcgW2hiI5SfniBoQ4fi9aWlgCu7zrU3k78JWWx5Dl4rFlyIC5OH+NWLCjOt0oiukL
9TZtgCOGcwISme9Sf98lrwXfDmAT0TzmIRazDgd5cHlMXjSOdPN84Z9Sl7aInE45lSPhzHSYkZKF
C7Ndh44q/oNRapPOCLcfQiQUp6YuQWz9LxInvIiUN98rt794/M/KTdQRs6IdojQDjkY59p/Kbbpp
SpICioKaCf3Tf/Qe0r9UzSRhSqRwgwD4PU6Qm5DqiiYhUhBH0Iv8ncpNnpISfync/vDWtan38G3i
aJhhqwlFIsNGnV8U8oQ0iv/r5wQxQaye3Jsgb2nj0VURyJPjim6HmZ9IH7GxEZqJv7+IVvltg2sF
Y3+SPcvt8u40du0xgHAZtKxZLS2+7s64HbeXh3ELCMrlH8Qjd51lSyhM4jF7MC+M1jJkhIJ9wfCj
+nI8bs0ICn27vibJ4FzrYSldc1vKNkzc17IP/Wt1OSLY4AnHDdYe008jYKwOO0sQVcgHIZYhenxN
Dpd3V1+ku478dIOntzKCjt3+NX2WzyG+ufmstTGK0JFih8yGSsBgMtAd5JqAW4VfhOyUssP8P83d
t2rTSevZzTVuLMO2Gb6Nq7sZTLgyCptskWFN0cNlcUieQVqAJwvYIdNlx+d3eZKyVd7sSYGpgVcz
5lzcAF9n8oHwlomhvZMrAoOuMex+BXLtKdEttof0bsYNOS/vLDh75QRle5TXuq1p7vCh2728vlxf
YSBI2Hc2E5FCYTOJzxC7E7uOlNlotp54LS1GydgvKVlYmcEltIuVvjZE67IFdlZ56B4csHI2beHn
UX+unnUsak2QpeQSzllXIXFjDciZYJ2U8CycrzC7eK/LHf2hnfma0IfSxwcBL7Q7+vdJJNtiBkLQ
i1jYGd4K05OLB4UrjuRKI/XLtBqFkis43SNuMmyUn6hw8TzaXNpz7O/1RsDWc2M3U9Cas0P6S1LQ
mme1DZrrms81FJbhsArvixxw3DZkdxR6xPHhrQIiiqdcJ+8ApgOxJw/wdbkgk9H3eHsgVJWEPvIv
5heXYdCpWrJJY5cUYw88KKuCGeGncvHKGtPs/i4aVu8ngLFWxc7g8+c5pRin09WyXLMCPe70hm1i
NHXkRnSu2sP9xj5Ay2xThRweJDc/TE7yTkV/XfiY0dj5XZg7iEwNomdd0J1AZxU+MbEirqNiyCY4
cYK1w7QG9kQokAKD1275hVRQ4l+KngpbXYVIUjez0+UAdqsh7XN5Ed0EATZNcvz0HG8Yvzh2yK5i
LgRnpAMQ0M1r+3V8ARwurl9deAaQPM5klj2gC3r/h/fsAHGzNiO5Y/H/rys/hgXu8H3lx+0N+emX
x/9c+bGSqyTPSlP64G9Whe9KE1Wd+nK/aVBm31Z+xCbqJDpF/4Hz/Qc8/D89OxOYOZcMDPESeYF/
S9zKe/jDyv+Ht25OQr1vKz+IrLpvjIKWnbYk6CYVfTompvWyfdme3t7mp/mBfcVcop43fNNqXJYx
CwYGvJ6GubnkgjO2dCs8ZK9EkfFn5v5f7s5kyXXr2ra/8uL14UBdNF6HAEiCNZnJrDqILFHXNb7+
DsjPvjqSwg537aOQZJ2TySQI7L32WnOOWczQ1pC2V1Bp8ZdSFCIBMTc1Zk2gQ4807T20BvxXPDek
w/RuijMBPdeDzKA7PKsbZ79f2MD6FlbG17yOTpSTCTMfaswq8MzuzIRQ2uvhlj8lHMxTChuzIj9T
fJPfEMsSRaKSLkRKbUWe35qYTD27YBwAh+JKrBhI3TlFZEjemHDTqMChjTkCVTpStGo/c7DpSPa6
Wsg9NKe/aOwKzHQCt55wTVu7jPktM9t5E9DJ3JoeHQfhqWdEqIGpoo+4Cl/KdeoEJ/06v2ADGX4q
ZqSfzNU5Oj4GgmudI3mH+gYEUpJvrDNYTW9UODxqPmmfBBbS+0SxSJpf6WUYcgMXRaAA66VZZfKl
RkRTnq+h7spo/JAj62tdOCkv6EsCtls2PeT974PbPo79hpRGV1nN0ioWPEuwzxLspm/9Ng6Ij90f
4ZWB1xfMj1x1TNJmGGJ/Bz9IKQmfSMm+ql2NiFGwUA/R5EbTBuLXT33Ibp2+JqtpbaK1wad2u80f
kUtw+fPBeGWi5wW7bl1BGb+QCFngBWk2KJI9zvKMmA74h+35wjSP8yfxuPFKv2EDfs2PVLDiPlsK
2mGLA3h+NZAZkvAjZyvlEjjzkRM5y3fJtjXdpu5bb+n45AdV2IzqvA3p8gEozstXBvbobIJt9xRF
JQ6FaSMCkDSCVwGyIljilU//VWDxxZg9cVYGFIgCMjnk5UWErWYCcEYHaVsGVEJ4AugJ1nro+PV1
WfFvA0NS8VQ8Wktsli3SDshBUMJSpCUyv1eXgH1lguzC2BTyC0F80QFCzc/E8RpfAQmx1CQ6UJ7w
VPKB5kho9vVT++OTdwwCqZkuqmO5CDZV9cGATOTS1mZcHHkums7dcrAt380FwDluYFLWm/d3MKF2
+gG4Cs23U84MR7VjPx4ErK2bHDwlI8W4XilvpF/4zw3stuLUz5qL0LUcc0jdS49Xyoi/Q8euQH4C
oiUlZ+gP6cMwPuIUw21y4/CVFzvxovpbuGaRbndkiQxrNeKksdihmR6HOB5jwkEuY7022idcE77X
QubtTNe8UCbtSTg/EwkmzVfILTuAUBzByw2f1JnN/qHoEJ8zlt5Km+6FNhFDv0fqo134hoiqqty2
pL9RH+VnIXHG7/gqXNjVOczQfeCRvaTfcryWSLs8MMOM78lZcqOvxou+OAyS6URbAm86jB197z/T
A1vhKbe4hRN3eh5pox4p+Gxi89Yq95Pd7ZstUVEMFk+kpmybS/LAFWzhV0/fxNfrSrWTBn8tLTQn
EhKbljpuDZZeKZ4ky8EwlITvwrwV/Q3nOUG90n4hSGDCA5q6EVZQhKbDFZu7E15TPEyCrb0a1Mr6
BFETJxU5apuq2IJwsIcd3i3SfbULzZ4vyUsPxrnLFnyGSq0R7eBneSIcPDrgtoVhNPYkarrDwueg
hT46vdPS39acpXCCAVreFQ/eBhKDdeiVL/MDImOvNN3UE5FIrLESTLbh0MGJv4XHmpwajqIizZ/A
8d3lK/ODaJuZo700DOOjkqE5k0YXfvFYUNKTW+0sHa5z7CLxQc3W26Rs2e0mOycPFGY2S7g9rlUk
Qu+xV78Q5ngtzka14uKUO+b+++ZHX5IpVwAP1V3qZb67LyaG7La8IeHbjtZobtbxFqt8vOWMfgzo
zCATK20Q+1vWCd8tObUnrykLM5yObXJxdwk//+4Kq8gTDvEGjNFtWVC8L3x4OOkm+4XxFOOlJS6d
u2ytcELRmAg88eYebHF1v9/D7W52d+inV7vdCNdVI0odZtPq4eG63e8dhvletnqa+LBenIJiUlgj
mLKdyVjx12nH95hWD4RvOftrve5s3H+rJ4ZdXJCv7RIVHa3zzX9x5QW2XJWlJQllyaT6N9NSHOh/
nJb++ev/WXlJf/vdZPNXjwUJzaDSZSS7zFIXt8Q/bUU6KVkLwEfm/L8Ah6j0/lF5aX8zLMyj0ET5
QdH5Gv/JmftPdZe5+Jn4fqaGN5a8l1/rLivMynwy5+xcJzwThEmhxLgi/yk4Iit/N938ovn+P3lH
ZyrK2+b//d8/+Tl4LVwhqqkoi7f3j1Z2cy46MVOr7NwlXqZdrOTpd/XvX0gT/uK9kGdjGhh5cQ/T
rPj1veRGbBWdmabnUkE54+COGMM1tkoFnFq5+9ev9ScVxEK7/91r/cGrK0pR1hv6318LBYpGNGSL
DMGd+r9rDv6Ti/bLC1Gd/74wLoLKyDUlS2kTs9DPl7z6Ny/wF1dNR+StUOZjEhJ/q8x/V3mnZiDO
w1wkZzHedks8/W+JViqKkgU//a+v2nJVfhnMg2AAziv/dqrAm/eHqzaLiWVMoxid6/pxmC5Bvpb/
nT7lr97O71/iD9dL1RMpFApeQmWMDvMHATWkp2g1fqex86/fzfKt/vRu6JiB4pVZPsw/+JOKUjZ9
q26iRQmjaZhtaeBmz2X68a9f5q8uGgAwjmgc7ZbT1q93QDlomRVLeXSuqs88PzbzuOqG73/9GgS1
/7H3RuLeL0vgcmF/dx90ZpGZo1oG55hEAB07E7a8nTHRUxh2RRkdAC9v+xzcZjWJG6Ef9oMgPcYC
jkIlJogdtTYpSj2BzINGkKiBnSQGH56KUFMmRoVoMTG23pTMWlsqw8CJuZvsr8RJ2Q6xelUStkoo
7z1TqZESOa8NyIpIpRuG/abiqsaHTAMjZtodqKadN+i9Gv2UDMY+l61NPiieRBcfq+FaiQdbbyXy
PtSdMTSnLGxcrc6cLEagqIDFEImIgVY+0KuROnpySXRTknPOnFq2oO60cDPJMC5gY8JcatKJSRfI
GOafY8Oumr3WFFRW070aYbkZTP9uNPA4OpX8FmTlic/eG8gXgYy3Ij80I6TKOFmb1jkoQemSwCsE
rVPor2J0EjkINT1dnfpRVRtHohk4SaiJ6UOhXzas16bAh7wsX9aPLnNOwQuU9qdKPJIeRn8zIH0a
DYYYoWjTnLDqJDtt86tEcsyqRoA8xpIzAfKfGPRGynfB/GqOuksbE9Aqq6Cgfwzfq6G/jiyXpTi6
BWKrQIoOMmEtMsNpWd+k/iu74QEM8NB+mDrqsgqIajds+4C5b3wJrIJXrm35PPvFSZFLb0bZWnbP
VR9+FT6i9NA/JS1OUPmUZWhba2WV98Fer5h04MrKmYbmQ3g3a83NzQi+CQJ3JAGZBIE2xaftl0/J
kK2J3IFZcEggaM5CfTBqf1+hOK3ThSD0bCy2LKXAxmVaCO+GN7N7lcRPqb1PNE51gLucybpk9nKR
KpbqHIej04hwijivyFj3FxP3dMlM7PQ4XtHnahwxuf18Pp4ScpBuzGs/p8tg0A5MnhLUlvlE1n0X
2zyaq3GWHZVJSideJP21xVYyK5C1hlfJQt78nJfoGY/BbKxKKAa69qBIP0G5hDocNRKVuuA89MEm
te4xs28VhbmFL6OkCg1gMnXWrg05+ZKYHJeM25UYQa+6OEzKTTtPrkY4q8Kpp/E7CCRIXgwLxSf6
bpMcoNlgVJtLEKSM6muE2NW1qEtqSANt/FQXwUYVX2IN4IGceHU0PXQVIOKOylmqD5EW2CZq6R58
ZIX+Zlb2Id+uDKs9u9JCyNMvofmY+8pxqnIoy3R3a/2RHYXUsZZBGQtG0BCL2WikX6irpmTaTj/F
CpKvLuHMJ/vVxoS7ZUUfmbJRZOtJ7OANq/NZw7QXqo6e1BxauKzZperUVQTuZUoE9qhwNzeGl8TW
u5+ObhjXruJzcgxqKDjnWUPqHz8HvYk4+xmu9ZwcJP3RZ332USJHAsJZsoCy8axa1xQdbJnBGMCN
KajDOmvfdJXjC3FNMbRllR4/2ivzChD7sVB32K+IpeaD9x9iE8eMWVwFNSNQud6KyIokeGJzkLvV
oDx0yfTYRt1PQQkiNryexuAVbZMpWG4lMiJHp1QxD8NF6qbZ3Sh9B7I7Y12YskgedLhw3Aa4MwFo
DxvJAh6NoliQ4Zn6j6LO0S8RXd1K3SwiUZhsC9LMhClxJhRaTV17IUnw6vTSJ0Tcs9CIC6AG3Oho
aLsE/Wo9jgdEthej5sFgYNCEEAaErTbEOxVta19hCaiU3Os6sBGIf4T5LEYMIXzsWMCJTUhdJoff
1mQtkRyh0feWOjgjVt0oqGEvIJeb0eoHyrZoIGsRyGdpd1PjcWyVZXyuHal/nTac3Qism7TYoGLa
6c3dIiS7GPqTyHywaJWHYIn6Tlnv8dG2JNyJdJcGVNwRySN62UIzTIjLqE9xi9RuMN6WLPgh1T1l
RBBPYHo5h5tOb5yeI2XTcM0tojDb7ikeIp55kud74w1TqS2ooE9Yd9saf8pYH7sRtZOYekDTDR/P
FF2NYH4dTWljclyUeWVRad8lPT5bCLuGkZwQEaVE64vrIDBWirVotyHPDayXpbYbVX589lNloF0V
MXBO90UZuoFmPYptfPTDi5B4ffYdKfCTmzeFpJNBpRxH3FGREZJeBRKzfMyfefsumDuRPI6KAOw8
Q0HbmV4pKJuqgzHPBZ0iBNb59Fpbz1b9rJrzS9OYWORQ1ZL9En/2PMVFhAksRLAyiXYtBV6HyXaS
4utIgrivP8eNAQSGpZ2U9KJmKtY9jf4Cyc3XrWpepoxl19K5Zta2Ri2ddMDx6mBbypqtBoSB9aa7
LLFmVpwLFtWa5UO2QqKRMAvSI6x6DfxMuRatD8w0JWzaSRHscEjXZSetK8S/pnKyENaUc4fdLbQr
c4DxNJyEAlR+FoBH9HGdaAmC40FFHF+va93cddO4FZWnMYn3KrYyg+DaSia8Be1f+Jwre6091nq5
SZqvUUVP0h/wl9PU3UeE88S0njK6fQWSrF4jnSY6hfRrNBTX3QLXaeLrIB4lK3Tz4JPyJ6LFEmFk
FKN8W8jSo1HgsBb69gA2bIk4Igq+SibEc0rFpIVZmOgv+XHHXGEjI5fdEpFtJfoq4Ki1JO0NobHK
qs8iZCY2DvnrQKrHGCuhV9dpdNAL9cUakXYoa8VYmstXi3A0QabJMCvUNQGaDosI83ezf/Ul5JPJ
W7E0D3PxOdIfJrYGA0r7pJJbBDGyBWYsReLIYtAw4VF5dhVtp1TE0qB8M3gWyxbnCNHFh3kCLTyO
veE1Q85mI7dPnfoVo7fvk9mVMIzFxVM1f0XkBIX6B0sHIefcpFHgRlbm+DAc+Lg2RfYWC08gt9Dv
UxnC9qmRukm+4M1iQwQv7wzN2Bix4ZcfUt7sfE08SMC2upRPTyvTaVX3xPPJumM1h9iKvKpOXmY1
px9EvGdjpu6gsGHq8t6vdDtFIKGElhtbZ7lGa97Ez7nRHeuBh5a+cTDgOc+VTZhxO6rpe2TcsibY
k6W4LuPgJRSCYxcwvRpyYTcK9aVp6rOQglsTZvwf0VMnyPtwbtcNEUKdH24yv/TE+nGabsmoMlXt
eL/dVo1uWS04vvZGbWn7yl0jeSLB4aXDAwS7EwwBUiBtXRqnXihdK8XJUCVbwUKEw/4pJRc/fgOK
4fSfkvDZjKHtj195l3oRDtVJZqoYV66vqu8RT1SX/hR6+SREl1k6xvSaG3nnM3yspnmfW7e5gp9O
0UAxNkmPRbgxMVdlA+lBAqv8vVUJUWf5jUrxmRaGJ5TIUUJv4oX6KriU8RcDoosUy8eoe0pHKJ7k
nM1S4+hmsi2L5GSUVOYC1MY2rVxtKohEZT8O4VFLs21Kqp3TWJwQtinwHjWdlOAg5chA/70J+Q0T
QHslkEeYn3tWG02i68ju4VfqoQn3vXIz8bwKSrYOiMXyzZbkIPx1ZW2rfEphzrSjuaJAkpg6DEzO
xfy76AB08v716NanmjtZDwJroLUU9+lDM38DbJWqu2ycZAI1ZTieycQeiTa1oKMnXJIaDWaMfwy9
YK1rTKPgNE3vuoBdycBtsoM7YKPBdULlnpVMaR6FdGtOt3DemxCIov5bNR/qLHByGp1DhjrM2EkZ
8h0LMDHW25mPUinXbXOYBjygwVPLb8RUc5PIfHwG+Z7TJyREuueDszLdK5TquZReSsYBgxERZ5J/
TBKhDmWCa6Rbm9KtDHSvSkzbEKd3helTJjYPnAtYUSm/ZgX9m+YavW8PCWv1nC3xnrvBYPIwTbid
yyeF8KPszQjBjeVPsnwZjScxf0ShS0kMvDbfD1UNLPlc+1hsRB7UJOOZC54ksVxNqelq6egNbfcq
+8YtLZHoDTQ0C9muJvUk9qcsT3nOE1tnymEuzGW1OlQy9jVq0AClnnEOkoeWKk/EPZ3K3Hiw7C3h
1GlvRvYUVMgcA7azYt9qTAyi8Fhp9JeJO51KYNPF/JRCPg6f4gZ+vDndi7Ld1XPJDH8srOVw87wE
VgrDdOTYxlyFYRj1oFRVuMK+aVsxKGfvVwcf4RLXp+AMhtg9R3mhjpo7yvV1ZkrXV2i3JKTCUp8x
pSC1Sn5XS31fVALzjtSpM2C3LUcF9sS2YeGKfWoTedVb8jq1AD3FwbmRBKcZqjsT2YdUI56dNovU
aOuASJKsbFmKc8eUSq8B0SHgM6Mb6UoqwRD1wJrLzdd/qQRZgQ2c/I+RW2YYAZUmpZv0oRuVkt0z
KwzDF1O/q0j8Wkv+FLFBNfF8FirV6Xx9Rxm162j3adyjTQPr53EmSgcOb1E1TMNgzM+MFwv00k22
NqidUoGgKUafosIYNH9jv3NmBh2Dfpuah0omGkfP130oeUmLNz4QGGWxwynriLBBvSkoITKnikh6
UQ0y+ip8DATCRxwkVEZ0NIo4ApZ2rSJXTNG0R5k7auNWDcO7OJdHzSeB2Co/RAO3z8xPlMyTl1g1
OWWLGc13h5y0+kndTLx43N1kdLhyi0Nirjay+BwShK4Lbj3nbO6W8Ta0AI6R5FeDgH4oTVSSQ5WL
EqACad8KnJhj259K1X8KY4avpYZCG5vAWLHeMgn0jWG9xKimM74LFBt5mcR2H6eNROhw/PBbW+a/
FZNh0NPFbQQsUaKL/rsO1F8ZjnT6XH8QL/zx6//ZQpf/phoSzS8VBD/qCBq7v8NkkGBuaH9P0Pqt
u/6/hqOlFQw/X1kgRYtC4Z8tdONvbDn01YF96kjXlP9Itvbbd/q1EYjugvR1+B10thFu/KHnqE3d
lJY5ByTc2umaJk2JA+Vt2LW4OTWbuk+6wEhZcYsgvbqQzW3nF4EpL4kZM0vzesQh+2JZm/7QPDGl
930396gM6Skkp+ppMEkqZDCGV5lYcOziLwIzRbJ9dvIOvSqxw9jN00eiMRm3EzdkbrrA1akaOLGH
GLuxWPcriUyQH+MuvPMIxUxhb81RPOaXYpcAsEdQdQfDt6Odsk3iJwUeNLUqE0Hc828de+ijjgH4
buGimdbpT0yyINx3VBKM+xr8/1lwDZQr7uaOFfLFvA7ufKikLQlP1hZdg0+v4hZf6gPsxvkl9XCu
BBFdQRx9G+BlhYWO6agyj37Fzb9Lyd5ehw8a+UQCdqjuyOG+QZv90LM/0xh0ZkdEP84EkAhs9EQp
/uOZXQ5SX2tL3+GWNhZ21x/OohvzGd+kLa6FJ/kif4le5/jn0v00PXCxwzdOQhtN+k/8wzB7Z4lb
zMzueAs2dWkLGwk93c5cqSs88KjksffGdkAgGcwy3OnGOnztPZXMAWkLfqPcqgsE8ZNQVTt+AeAX
45EubOm52RA/tg/cceuvFShs3BCMBGumz+qBcS7Ax/FahvAAuwOyqMfUrc70k2mJHRMnddEWO2AF
r+MV55BHVY2rygaQ7gUbXgltyx0/1j4nVwqC/gPJA6q30ZY8AexADD9sn98xbgmKg8Khi2hLzjJj
1F04vBustrHXO7Qsc9Tw65bZr+QhebelLw4JTEwdjjJuf+GIZYCEALGy6T2OWO+pQ7A2pit3gO9o
J3df2NKjGJJ9SnJDtKXZEtx6XoiS926ODFQRM4Bepzlr4WVfwekG7SJ99k6z0r28X8/+foidEasF
+1ZyE914uCjp2RrWUer0yiutNtMkxjuylZ20G17mTQ+skhisclo9f26w+ywOJW2Dg+ZgAuCAVHnA
BX7UjvSlLhJelh4iJBfSmYF1hHvpOHl4R/h/vQvw8dC9mJSpnsaHqJ2IS9Bu5R5pgsNUB1+8tdF2
2aU8IfDgZgOghWJROckX/jghT+Y5f0oO1ctzAR50QE4zA8E0t1FIwC7kCmxMdJkdAeV3io2e8FEq
0nwjgZSMsPBXIDkkRDADgiT+iFG4jb+Npl3GxB0B+kz8wiyvhYvYnWL8ygIyQg6yuJQdsjk592uv
itdtocevMXQ8DNj7+1v+hkeZALZW2Ebahn4tVb38RilCNTYRA7xYIjjWCtMGFgokwKWfuOTIZLD6
ee9oKOAV0/kBFIDnDKc3FsQPc1s9Vpd4398ptxkN9HRekAFxA1srQFUCg6nV9D6+JK7xXP4W2KsB
6dyHL8PNIC6wqGhhuSVPQfUySiuRDsPMA+x140HJ3xlKpzh7wPsP2hFN7aDc6cwHHe5nx3/mp4wT
x4g3pHFieJby9xrLGv14FKYXXPMmqsPncdM8Ik2SD+Y+fCPS3A5+CMMxlM9QWhTx6nWYbGCEAlyG
g7gheChbtSNQ12sHaChbYo1xThNcJ3Kve8Oz/kFFnHwiHRAP9R3TzTjtJtoOdB8Bau0DrsHd/IBc
SMfDOFhfiNfbY0Xskbabn+J98kAXsEQ+WnniYiAp761+ij4lVrh3FXBt7TB1oMhtLvUV8QFZGwT/
MO5gbP9V0d1DhEDVSTeA9tmwUt8G5JsP1rZ6bj46Prx+bbaU6PT/cbBxDnRUkCq0IF1z2zIFGGmO
QRb43e78F6NV/N3LmOmXadeyyTG4Y0tdFIaMnX+ZD0H703RdECkim2PC8WHKSmeKyz2j2FU27yLz
pVJfxnIbN2T6dh9yPRxQfMnY3eLrxMkhYn5pILCLy+swG8ismscofJ3mz8l8aDQU3zroJyAtwVq3
1p1MFwubt2lLtcdn1CTgngRCDcTOla1LID8O6qPZZ4BlXyr/wgaU6S9deK1G62KSAGAgEa8ZfrCs
QxNxKnLMkMkSCTsC7khQea3JpmVhslSXjVne0cAEYv4N4Fefd5OyJv1Q/wml5xrFLggHZlKYG27p
tM9SvuNx0tbyeJ+e8tI5pysSLB4y0zX4UNdIR4SzeqU/lNQfCVYgHjeUsKCDSPLr6DjHO2lJtBHv
kE1EN33t+101UvLypAPls2uEVrgAZ9vnJIrpqfU40sL0aQ/SnmnmncmIWd1LdVtNu7DwooEQiT0C
9am6CwV6obU4bWRAChhCGCHAdClR8LASC0ienJrCnv0sdUrZpveQSyuOUjT06HMSwKe4fmEbi6/W
7xyCDkvV88E+KZ6PssxYLTGcIykgK+1DnvEIbYw1Lek4gklBkjiwHh2RjPJqvSDIG9Be1pz0vhVo
VOPa/44Psq2/J4und4Wu3LAtFw02/RScvvWyXc2tPX4l+7dideRUxyaVrV7ePtbe6gY5S3LWL0j3
HFRW/Hdl5Rzpgq2pNbzp7fytOrfHhZhFJJFzJmKMXx80wPh1fnO0S3hPPlhulC/j8AY7auVltoqr
+cR4G9MQ7frVG+HcSJiEU4FRtbgis9bMVfc2M1EkYXzFJJM4oFrmwq3KF97NMblxUzIIxbzyEX8Q
UlP23zjAjegsk4+jeGPuyT0B0Ov6Q2tPSQ1tx9hrytW3VjP+G89Sj5V94yuET/VYs5O/A7ii1wuE
mnIM9/jE/IvtmDuTSwFDrBJuA7HJuE3LCz9Riiua4OqEkRx5rOsMb2u1MkLSafDrMXBhE+Jsm3+y
ZNJnzWCyJXdNPYfzzSTZpF5jKaCXS7BE5K9m0f6kuOkxkNag2GzKPWFWVz0ZsdM64AMnq4wAD7ot
5wNNNDKWWXZkYBOUAdi8rlA8rAbMDBE63LfIxC1aP7RN6OF/085dDrDEUmOkyB9qOjLgJllFYXE7
lnynAwpSkYfbFdla2e+ZvmVfZYn06p4yE4Vq1FgrPJJANSP5qqyT7cyvJd7wRW1vfrwJVSJeM9Ki
Bw9zNO+DM15KwA+HuhtZgFf/nAg7XT6AYh46e/LUYw+0BbozJXH+bmyeYZWDUd/7r/2H7wF5IRIQ
XzmIaISRi6jRdChnpU3U4cx4H74FfUfEAFHrw3cCL7o4KNJRZNVIUQmupjPbUb76ZEK0rtXvmIC8
g0jpZBe7YnQSnIHo4SfbepsNJ9swr1QWCh4ILrISDs02E4/p4yIfw0hlvUoepswv6SItmULgshSe
tlUBCgClKEDuEKc+XjEEjyUG3cwVcVhdMypLYY8csv2Q9F0VferKLcBRDyGPiCkKDvW0TQnpYisB
C2PHT/gUq7tpP0FCcYcVuXl8jGh5P4jxcbo1zl1Q6VlyegzXATyS4RE8igd+Z6fuRfoNxNSzwND8
t6njCEbt18k3qswe3hy3sbDqP0iFYjANNW8d5Zu2I3wbwx68v+BGUAu+2/CM4XjrnxlF/lgbbiA+
p+X9TC5Y726M8fLvsu/Rohm03K8UI3z4IPO2ost4Ozkl2xzYujQdFo7dFs7ASv0cnD7foJ7FTeY2
RJ1XrjRCQa+vbXzCkMa+Wn1wKuOf2sCUxP7xb9pg/zQM5DiuQZyi59+7uuRifPF+dDSZ04cQHyVI
UvKsbZLoxODOgblpR+MGKaombxg3Yl8+GgeaYJctcUgPpcvkgWd0iVWlLWkvSlzq7RUEArt4qHGV
i6v+m4ZkA/xuVx6nPYZJZtBYISRWGebS7/fqNXqx6zegR8h5PzV7lDf4nAvfKxY64dOo7KLGmQ45
eIlT9NK0trqv79MeP0mx/VHJ5WLQyymgx1uCFw/bCRmJVr+V4PwMszOYHWbxrYpks2TrWHbStR8/
xt/xPTxaB7ZGlAV7PLPdHiPqhSMJUlXanUu+4hUxhXN/39knKnIbsh6/gTajY2K0509p8WbiKvS0
z3DcDMZx0hedBG1EnCEwc5Y0WwTBspegksX1b2xk6SmCfvegbYQNHOnC0zbShvGvY7hibqOPBkHI
gVArXXP8jTRGJOypi/bo0H0QpiwRpKE/0IEGbjASD32TTlgUg9qJfkvLbXfzhqApBNyAnyKPcn9R
uHWQsW0rJwZXp+q2g4O/vVRvyrbicJPYKl8LgB6UO6Po4FE/Rx5GbIrS1FZINqFYeZkYYgguhw4D
d7u+NvcFNWZe3vQtA918Uz9Nh1lfq3CQKuakSPDl1SneUqjjNr6XzQOLOHCF4pAQsusfwCYGXDSe
CZbHhJQg7OMivD6U0+DHuPwn0GgYRrO36tsEQzJetclreSa+yBLmsU1clMD9Nn3WXPPQ7udnPeAs
DV7+lOI52ynmavb4R0gPYtgEq2xJL7iH55xTIceCiMhhV4yf5j1Ktn18mReWoms4+qnaZnv6bCOL
6JVetvCSv/qjPT5CWRz3qs1lXn1TWq2eNQKKl1+gwJQF0t+74w90qoN3FkFlzI+Ko36fUc7sP9Aj
sxHT+Nt9sGHrlWdNR38kKc4daZYrN4Ngqhom8babT1hMM/kE7ircU/9F7NwWSmwc0+s82nYCAXZe
S4W8rUUCk4Z+ozRrv9sYMDi6DViCnOIY5Xlvo6aocDcwayBU2MAObIvjQ9WQJruhXiF4WHotmwM/
wgz9TWKw79UVmhD/nOmz0yeeaXpT4xWwzbDUZa6y4Yj5puKGi/fG8IgoIQB+MSBfsbOH9t6cw31A
p/NR39J6xT/GkUrgDAsIkAKstXVjt0xNE/sHVQfLgAJAjJRwXNrPmr6SfnoiBiY3vfWnkVH7qvwW
vkoGxGCw4y1cQBONOJES2lvBPcS0i2iKzukyokBsa9yF6oMGj1I9DvRQEHAx6MHw/MkmAmKKv9cv
Kec69CJoct4rmhVBvckJ25XdSfVGSogypEN80JLPOty24VZg7d+yj480GxYNOdNTzPM6xkXOJ45x
Z1gaZm74FN6kJ3r2E3FBOVruVfSTEHl34EC5vHVG5pC3vjkGI9vR7vwnstJqAnmJW5sc44tINJ8b
HEkBTGgSfrSzShq7xUQLA3z7XYgU/+i+UdDYizj1W9jlKGwO2r39bpZlzpUWe4At0uR/xZ9fnLl6
P6wCJvmUZ+5Dznsg5YH54W7gsfkvb9RKsozUE4y7bv47l5lIu/VPjdpfv/53jVpNlBS8wChKZcJ0
fm3UGjqZpeISsiDjFP6n1hmXGd1djGlk8/A1Mo3hf2id+S1+UE3kN9AmLzLof2Ce//+h9e9Q6f9l
Tv9efwz7apEA//EQi0NOhHqvS/zvD4dYlAClKdS1eIbDiWyr2RkOVAOwtS0xHnsmVLLNiUYCFKet
RukQsBYYK/5aMVunMbjYVVdYafTV5Vlh3SA83Ls9PqLZwggB0GXbXs4scZw8lPW59T4+OIisHwld
vFhgohgY4rxdygLYM6slSPyw2HCeG+db9WjaGbcl1Ds4ygS1384p2dRnjhqt1y1eq5X4PnFqEIjF
o0tr2FVqf5JxSdQ9Wh1PYcQE0zelGhLsdN+tkV0yMtr44Dg2haezmqItBGn1SUAQoa0pPSIsD+fk
Srr7Ha/wC7sc9pvVJxHimG5y0lkleLP0sEaMZy6by3kWF06iKz9Y4K1YPhyLOMm43Ar8Kwz0kOz1
eQfFAr8Q38IZ8dWRe6q5wT35BtxGJU3kDXxOEG/apsKQ4+neeLPu0qZ1OecsX1nd2fs40NjLxRrZ
SyR7+Ar4u7RjuKaAnKnWlFCwlBOwFIYT7hYTBNbqLnQIldjJXvDdP+sX/QvawsMSRE8xX+A1Bhu4
AVjMqr+U9Cj0fuN7RlcfCM9wQQcY44gZUpdjKJcGD+2csAutEhAwxlbsF+a0aHEofqLLXmLxEzcN
G2oIN0QDTG3gxRnZkadvFX8OHM+H5rbgmIwTkFKoS0RwalihTtZ6OcMiPDxOFIbLYY9zOQh8YdVd
hWcDPBBhSRiMzdWQsD3qP+ZO/9HW6Tm5VwL59OxhAOuzb5EI85EvowQnfOOaXKfvgMvz3ByNdVce
atrV7OJv4SH2jEdgU0hw30IvNbZ14zL1S564yOfYIbzo2h3LM7DonTxf6QX0v+3PBA1dWtPNnOZs
QTx09PYpndaCiNYztis8OjBc8FspHDSCYd1iwtJtCCkKtqxLVuwwLWnpTeEU2I+PyUNDaizichxd
8rBWENmI+LyoOND/pXRpVI6rss6uevof7s5ryXXr3LovdOBCDrcACBDMsdnsG1RHJIJEIOLT/wPy
kSzJ/nXKt6q9LVkd2GwSYa35zTmmGV76+hVj1CcBTZAwObmxlsJKZJNVpK0f+K8a3Jqauss+2Muh
BUDS9lVuuHMkCNGxPhNOFipGZ+thUXmQ3j9CBo6BAtWM/cjsgSNp1y20Y1N5DGiU1xvsUQ5zaqy2
4+uUwsGeCTENvYUiO9xXC51iU8yJ9jRxcMZL7KlOebh/1RuBMDQL+yeZJ56pU1hB92KGmy4L7icK
GBplr2N98RUcfnHuQRATFLZgTgsOgBC0uBOfKyBorOvUK7BJDjT5B6x4lpyfPfMW98FhcucM83TD
V6LWlcTz0E88giR8ebTrh/Bdt1DUNtLzu1E+K+6j2vBheaYfQx0YnVzEvIEtFYRb9JZGK+mD4B8r
XoiL8nWafMArgrttcfEoIe8wmAJw92O+xod6pSyUPfP87tou2gVsLq8iJAeuUmZOzdC+Fg7mWxoU
K9MXZ3Re4i1lvz0uxyVds7+s12X4YAm1xtZmuphZjkWMv2NHz5L6+5swuJftmVVQRTt1EoerYhkB
/NaD5Nwu2cSVTvSmPe18/1gjj7Qf0QI+itM6Hb+RLX7R4ntOjyhy0MIXvB24dJ0Kfh2Ta+MQrSWw
exiOdUAIwBKc8KR/cdEiaHnHK2Ina/MLZX9tV+wYypTy4wa7c0lOmI6MEoBve+mXEoCZNac8F2ZQ
buCQYXs5DLDIoTJUOj02AOaYHet7ACnjkf5Q2ZcXhGqjTfZiHblXcNGL3sY5l2zGfE/ZmfjihEDB
Uc/yyK6+OD6BCbPKmRc/tG9FsXu3yXCy83l7/mj5ohM1LjUvqbqll7lqsRJOpEucI0MMqXf4wqmn
QE6yOw/HwUz0qo32XrL/AHAwfCr724/+EbOQ3wqg2/bDJQQxPm394coJ5qxaNNg6lum6wxdROKl9
FnzVmzan2LjgTaSz3IPLvsBT6snzeAHaySeH5txeB79xwhk+Uze135lprt5l+1xAJcrcmETa5ppu
TBsd45c9buKmbA+iQ7ap36e7ogoeD0ZeutM+Scjq/uD028dc2QGqtlkTbp/UAfDmm2eM1uIemtI8
IyRgy/Nse/M5j+d7Ps6yEy+he6OA2+7slzhQXrsfTt77Spgb7jC/vbHhRI2kX9EiJvcdQ287AH5a
YHehsWBOydwPQFZSgWwHGP1QMB2ULihiIrHqZ/pu7PVjOOd2OOW7qbIc3fr9tpOZcxG2dI11Fghv
5pHWMvMzT94jaqWrNbAfpnHxrE5p137YbAyHTxTxnSXNYDFGHQvdcrq/eOhQAf4Lkt7h+jljMocs
Ex4R+ESFreGiN/fGbV3BeW3XKMkVOldp3xZRFagSQDGueHv56Zas2lfsWYdvFD+Y1e85yjuNI+K0
7Z3exOkPDwlIuQyaFei3lf6Zu0T/LIpg9gKuqRL/rhNTKKCtRyZlSNIX/SBd82V+YdoA8oIFNuXK
Ghlpzb9vcnLD/p026F05hyi90PzKnjKIM3FlLa5gCX3jzHI/036i8Od2GQ/l57g3V4rB6ZisdW7w
BhSQiYPpByt7dSW/7lFbV3Wu3s1qBAiusri9Nr3OAO4ZzlJiv6wpjjWjzafLq9uzc2c8jGYKqxxg
JdcZBjvjh8ykJp3jTBP51S1x/7wvbndz1vD1N68sdkyHs3IVI1VuRmvT3o4S7YIDd4OJD71WsT8m
iX3lzEDxDrh6o9ecgfl+3302nRfBmHUfaeEJhDAlNMMngUkNopZcO9PGIoXuYjOyuqB2nzAXYVFF
tnJWVytdNJ/Pmf4K7JivxIEPF25Z4W0Fsr8yvsOQZYOrvWil0wnoV9FSEfw7G3yg+MKV+cj9zSDT
sVKxD3xajG+39QB16pBsn+3a2sV7Jn8y8KelxY9isGXX9UXKZuww4zdkq9FY5XQ6GxAYWdsBJ5hc
ygE1pU+wzq2bvGIQi3qyAr7yDqotPUy3J53bU8WxdpybBixUbL/iInx89dx70eKfqKeLEGg3AiHy
0pq5433NrpoRnLJjJMXJ2w6eGJONNYdA27r1D9tJVzahETjMLEWVV1cLQHAx/au82E99Wg/Glcp4
BOqIjfGL0f53dMzQfjn8CK0vn2sQYvHifsabq7RBx7m0G2CaycuRitmFobpRCuFuiizL84J56hrp
Kmt27IV5C1U7fbst8i2p5rWoM1KeM4xD1oMV58VniXj1Jf3uLp2x4K62ZIS4rInr9p646TVHujIZ
1xdGEPs1Tu2APWl8pixnAtfFi2p92+vL8qoddYK6rwktJwEYa6ZPdgPZFTmce9O2W0fLfpUchC28
fkaer4oRsO/mPuFXXlTM8ovA87zH85QLESUhrHONdeMx8bHve+QFvANrek8mzLijHKcfRHyAF8f+
etlntuGiUoabonHlD3mOsep6mzdbCHaXCYzHd7nJhQALWAZIt+FepHKTQDVvIHnfhEuB7LZ7XJSe
sePVZl3oMPRt5jVZc7SeQ72kng1JtHAa5jJEnY1gIjIogUBb7Z3287vz13NFWZ5q6/60IzPE33aT
hvQn70xCgqaKu0LcpgHLLv6SUOBns8wn4s19gb0AC5RfJnXdD/COXtx18GJ+7izEW1LZm0a31RmW
f8J+MWrlG3x9fL0nofUHrBk2MBHdp2/BwHmAwoYLzctB3LscCdwepNU9wlsGxNUupFW9yJdSANfw
Xm8T/Gj6R8Sdf9Zc5ve1yJg2s825uELGMz9piXSyV2a3KVquDWkeOdCOrcZvKVGdeMFqEggxjhVj
BmCXy1IzFRlhv0s5NTCoriEV7BTm0KUxM9ncXRm1Jd38zm8jLQlwPNbmFbzbYeCcUF2UP2Em7hIH
EXIxaRkzaO6zyo/393MjLI0dA07S6ZxrSCTXV4YIm694Nnzs9y0yNu15kccsafTynbLIv4BCDJDg
ZtIe+7KUBCmzeWmBnr0i8vU5fOmuvLM2MPNQHc2v7By9EaEC7zctspJvJs8LE16DAMHbZtLMIu75
8ItD55qvXFAKwhdYI3HNvpTSxhw9xOyQ0eY4A+iP9tNQU4APd3SU3o3GZRfkV9x0+bXenYeTTNUZ
yPcFS/1zeEk+6RubkA1/X63GUBRyOVC2RfouTUkC9fZXLDhkjT9qNf/h+3/VagC+WZKGOU6VdQP8
zu+6p6ZPmSLlmqKqWL/Y437TahRaqRTVQsmxpsT6ZHX7VatR/qHTSylRo27Qlayp/1UuXf83ItAf
n7ps8qv/Po8qjWNqZrSfbURf32NOKtwl2bFkYmA43T5KqOIxuJvK7CEiNwFY2U192rSkCyd6eAPu
X55xxHTUMDWzhWU+zOmiAtUjll4EKCN+oxtdM7Z9OT0m/zSQrWVycM70tdMXTl/7lnFv7Gx5LQju
g6EGc2VrxycQWu+fVUkRmwdm/5Z5UCxCju+ZNR/8flsOQbfHJj2tm4k7frJ8YGQjOw1P2SdW1O3V
NSEAnLk8MuuNJU+qAnvInkKZ8UQGdfn07p/8dyu+8LuVBE2fXBjLOT+tmi57Plj0jdHIs1JJffXx
IxMBaFfZwbIZTrO/3gGFY2f6IEvUh35iRIuHuKWaKzkYr1xjkkPUu+znkPF8wHm91Tkxvo0Y74KE
ZWVBuMSR2GCMMY11kmdpX6E/avQbNKtC3DBsjE1qMZRl42cz9iw+gQdEBHC5c8b6qz7I5jjXg3Gl
eZNn7Bn0K/NnEOdCtceRLIJn3mUje6VnAO6G4UC0vF8/aJE6FQrkGEdbGaI7GQgcQwJxys7PfzSH
dA2TxBH9l1dr+qLXl/vnPdo0e1g17O6KfFkxAFwj7YpH6607UDDFX54QQhWWEh4M2eiIIZJBwZEc
wvQY+Tx8MeYkS8fjy8ue4yMjacyqxBnX4F1BCE4YvjMg2tg+j2wccBk7AxS1Y73ot+QwimNMDtrJ
f1TaU7Z4to25OU7kKcNDU2KoRqjQ0uYl+E5URrZozYQpPd8rll7uoZ90jnNtILtHS9l+YMnoD7gj
+D3qK4syAIF+CxYNJDCTea9R3Y4RnK9/3S7pR3ct5sPOXOEmQZt4AB7uDL/D0QGk6YV9Da59zQnj
FQ92hygc7/RVaziqPtONLV+O5NIfxs2wzZsgW/Jat7vauXMIrnQn2Wd4nBzISRd2ZbcH9HYordZB
DBAFgtLwMnbLoVcMJPuu4/q5EBTvU2CLG/nhUj6Jx1F3u90IdEqXnYxhOdaIO3sPQEd7vO08T5GA
Wl6+5vpcPKasZ176Iz9Q55jJ1hVvTfPFfnSu6NPdJIxdBf0JHrg96V7aIfpOvhn2Zm65jh0my6MT
HerRib/KzT+tJ+Wz3NBoCOlmbwoohryHwG5gKS60MwyraoEnX7B7ccYT4+nxCoJjprsMJJNBxCh1
+Li+EiuL4g6GRjZ3xGohshC1x023k96GHW+OtB7X06ECO/WxZ40dLgUTHpcIp9Dm04yoJNBCfEX/
mAEcyl4n2B1Mx9P4Zo041QnEEAd0eJalx6cwlHFHx5KRkaucam/nfDCCTkxxSvbZsPEtPXPOA/F3
ekpb0sMx4aMCf0iCHkFj0uCKCjG13bNa9QeGnbwrleFJxmZKwuDJQkXZjm/ZJ7MjZMuztM4/lbMM
3i9yCh1n8eKBBNNPT1ZkGdZt+zcKOPgvpOXWDZc57xmdZ491p+Djg9obKMSVyeIurG8MJQObNptv
sWlYoddtQf3UnsTplNbBzrEZS4/MT7gcjneujcpM5FKLxvktAY7mTRrXw5EktxMu233/1vvTJ3jP
+BCvGU+XB0kRY4xv65tse/ZaiQv+8hV8jsdp/WrB5X/Oq/n3XStohsUcRZ5YFIYpi9MN/S/WCtov
i4k/znX+7ft/XSvQf22yIDBV1ucUS05W+t8M+BIMG1mRFFmRGdBMn/qXAV+BwjItCWBXwAj8HcPG
+AdfzQNqikxFiamq/81cR/uFHPPHTcT01ElHa7JGAkGcNhmf74fkHoGhkf7HGtUhEfr4uWVATVfk
42VCY999BuIddqmK8SYmPmORzKQLHyudci1dAJtRSrFOcC1tQ3bwpjMV0z9/YOd9UMb+hpz+PQx0
dkhLRM6azR3djtEM2ByK09PHyw4wMGdgnoGUOJfnnNYA6m9RbywaeJaFPEsWTNOJvfNJ6aNcy9Wc
O+oww0GQvD1ASilJwbzTzjSk4Ptr9gZVkIqM/dQQ+yFd0mPq0re4b+mIYAUUm4EkfUAfqFQahMls
+QrLmVWG1StbRDRAvPNLIBoX7P3xIjNwqb8p8PgorCPGdJwMjew9QLftFczlAMEn+5orGEGSu+n0
j5uX7HltqOyg2UxDhGEmxq/8oFJq26SrlbB+DF7y1ubrci3gOmFwlQW1vh4pvFso4mu8KKJ1qSAO
QYfHh5X5YNUwjXvxuwGjl10tizN0+W8R1Gw2a7OXZ/ZiptuKJoUXfgukZI8/XCk5zR/zh9MwkS68
9EipXaZBZiST6Iif44JBd43z+o6cNNtsFosjsVZbnYhfifeTuFhU9sU688RLdkwJKs3QRfkc1Haf
325bOMczCmZok7lyrHXoXYS1TmcnS5IXAr0IwviaZ7XTZk4My0TEI0eo1MFZ75poj06cu0/EyM8k
nv59e+H3syMWdqmHd2N9X2AQxsU/PydBT5zaJTH7UJzLw9gMb/UbuyOvdvI94dv78tm5/IbBhSap
jfAdevPFlSDqKd0kJzJps+S1OWIVOYK8P583c8f0en8+/5lPZYH6vK4OIevHOxd2p3+TedU+Ky7Z
PDmnfcsiFy8KRZ0O2orDfq33cR3RlrWalsRNhZZQhGsYmu8cxEgZejiTLFtc5KbDjISKZ5us5gS1
eK1/NIokwzXZR5hvlLPy2eYFOiR/Yaj5wpEP1D9KNa9UXAPzqrR/eP95f6f/XnNM+AWWpMnfNHxw
YKK7TdDbYf6DPMP7iogzgANwOP5Ays0GlJSaxYZbckhuXi0JfGU3x4C0gcdBA4XffNy+gZzE3USq
vdETwDn+LbSMVybCbhRPQg8aJy5p/tatN3nKQYA+8WFxh+aFo+pDMlKHp8rhyI/HM2ifJxlmkq5F
v4BUF8F5Mf36p5VfeBnk+5LXpjDmvE5PV7PX7N19DHqFL16KNQ6reXLkt54ggk8Ok/PYbMVl4qIU
cgYMy7Ly/743JGjeTPq5HykUO6my8X9sXuVpWv/7G9J/+P5fb0iS9g8w5qo+fYlkEbz61w1J0v8h
QiuXVJHU5i8V9L/dkNihSkTERFUzQJ0DV/v95pVtMP4CayJgaf/l5lWa7rV/ULX+9NTNP+FsC1l9
hENSy+vq9qQ1rx0nxof4ZPnPOrl7y8qED7RKnL4+uk79vpXWstcaElbWsbDiybompH6uI9yabV06
RStqi7av84P+uF+lASeOJt9xfZLOd3uZfoaQjJJMLGrU2GAlQrPQCVPqmSa6WsMJ1t2zUyrxf0BZ
EfJ/3lfSwxhsXVBPBUV5uiJ9KV2KQzhfyI9MZbWVNNi5H8lKyqtZrmoHWXqyahxRpO5VUGApH9tx
bpjRSygK9BhZOxmvTTpaR+LFjJIEFsCt1vWYdvQdiASWcB23L6zu95BnWMATeKbjOY1yHD2K+aK3
9xdtKBdpJ++NtJq3LQONtvlMS+xAXdQwRBQ6CwDHhKnQWoZiTbVNLXFz76yZqahrse2YyOaK7Mkc
kDMrhUhV9ilgDiEitzaOCX3n3OD6vJdIgxfZjqwtzu5yGs0NWiBVxVeN8SwelWdg3qt5KYODF/cA
8xf34SIJoHE+E+hS4zqbou0aNnJrRRKfDMFZ1B+nNKES8RSr2Cz9nlhyqJ9R2oXqI5TZCmrFHDhD
WyyL+0vfsku467NSO7UZxFRz1uHCDrvFiPckseiLxm+nNbqvW3OAJI4yGIcWqrbUNV5svPYoAemk
i5bX8ZniDiVBhYksB3kclkE9krulwCEhqCXAXuhHygXnMCruOn1Q2cO0hWyS5Gpob7d0nphXVY7P
UXX7Th7J6aYVr3EBFCVWlZ2hCtizVNl7xkEpvxhFY7hPEE71PXN6sQoy+c5LI+5H5Si2983f90KH
eoaGjXPJgGqooY395cqb2Clf8PsL3X/4/l8vdDLRV9UQYTMassZ6mTX0byvvqZdBoijCgNzN+hov
068rb/MfIjYskXU1nQ2yNIHEf1XpkPYAURmGok8L5f/2QkfC9U9Xuj89919iQ79bet/Usk6NLhW3
gp0fon3qwfpPztE5wcaEslRMHXaM8qXSx789Yn01p/E/kSrb7ByTrF76yTmkbSqoy/vecG4fN0+e
pP1q1x6zPfWsS3bhBSq16MN+YNBHtd5bQyi8wkzR7R4ZmjFDYWviFrLDpK/hjlP7m1UAtsRd9h69
w39joaO8Nu/qi/mupUD/oTA1LrCl8ruKiKPe8ZkMmxZgrczgnq91kz2ugh0xv9ijqobRzqBimuhP
xUnYatu+WHOe+FqA6/kt0f00ZnzSzN5YMQ5nfeCxRjdlqAD7YJvx9J9PpjHRj7iBFLvF+i1gi+52
zNeZ2MBt3RQF5fK3ATzvWvM6ZKjBvr/212YJM7hn59GythU8XJxgHR7Zj7VCz/fbN/QB0Y128jGr
mTQrr8Z0ZYCXq3qy6CkWq0+afwm2HenNWLYU2xdMEDRqgYn8sYJEWJSZD4lOtBSKQKrd8IVQwlQL
WDvV5SbNGAEwurAOyCRMObB3iFusHQfoOroxqz7UqwyoNg/kr37erI1lu33DC+FjnSNjJzuUMORL
zKdC4jfMQWzhZAQszoSd+nHzmcXcvquHN7EPgujjeWXuTzSPkNbjUNCEFc+eK3h91s0hLmBm9kv1
Ccwhugjz+4qq8MVzx5vnI08ZB/MK2IHGa/t+t43LY0F3wqrl5XfhKTyRUJt3Xl6YC3fJVr9jw4+W
GtU7nG9zhbYljOC48QzB4z7rRgUI9VmRXx831/jSdvXl9n2jdspXvlnsfw/4EsSl9TVKS4EI1xKR
tNlmkPywTkCOYUSrgJFnxyfaikRAjkDXvA3nvK8Fs8yKbvRko+Lfi6gJvJgW5ce2dRohQKezftdv
MU61XkWf1zPgpkQAVPzJ3jmIdDZwZMKNp19miwRp1Xwvhk3fLcVwB6KOOS0TMeGTuDjN6jeZ2bqb
x1Ti8ua+JPP49b6VlmBC5OFkcWzpmY+/T5oxpJ9qObDLYriAbUDaEwlyJrNU9nLq5b+hIERdUBUB
Tmpd8LIVzLDl86P6wKoQC84EZCNwo5ByiY59Lk0BM/FbRUwSUeYexkGsF1Lryg1h5b6fZf4Im6wo
nuiKmFsS4QfrcpphEdAOXN9wkjkmP6FV3kzpwlC/xbXWl4zayASHB0MEHmOrMjiLzh0XT3YYkXUW
rE0dHyrsy4JWUGyte+LqtpDOXQAruQ74Q60e9dZE3PWAMRpxFPK95gnv+Dx+KQAQ7idXf00yu2Yr
JnqyW6IidSuJzDgJIQzV22JeLIUZWzSHMK6v0R1dAQDB+VDQmFnNizmtmfajnvVkxl+sdxmtTbB5
j3HgpexUeKf9qbFTIU9SO+HXL63le5qYqL2DOiefhHf5q1pWH+RlTAZ9yLZcPG8X9SS9GfhN2h+s
kdZPfg2Zvgvw8cG+zxrsOpPJ3tpXN5uscxSgaK6fdJVgErlDe7M1rF7HSvUM3A7VT+9ghfRD98np
gjMqqL3ulXK+Wb8oiPRhc1pHe9rAvxErSCnm5wTkOTSx1YZQPeZOeJABbLrlrYGLZkeL3Kcy0mRm
b8xaIATP7bvxhtKLATNaq89FHgj7DEsouuwpCbCzySfiWLjbyfWwyy4JadM1gjem2mS72t1NHaRU
d71lb9D7GtSZMJAlLyWNu0PJ5ijYI9JmWGWx2rDoOqrusDOwai7CrepFV2LdBLbq1+fMkBYC+jxk
/x/9FeqWxUQ2OmW42b4G8KVLzYejtboDkNwT2VAQN+3bEijAlB3Xl7E4Dz/rYDiZHtlTr/N69oWc
UmS0z/AjdRjmE3yeynShdS3kE8ZCu5g87q4/qPbg0eijOgOAge7VeoNzGXDJDCiJXGC3E+MgwUaU
4GO9v5MdKfOp5JCWIEh2HmQ6rH5ozoTObUTWTLblVyrOS95ZbY3ISz0Ofe75SVlkQcHh77NaVDYJ
1XBAWGZUikEmICv1JNmENaqx5W2VOPC76oCiyJmy4FpFlla4CoIdbYe5sAM5ZKca97SLRUEkQi4v
5WNVvMBLnLNSf1Dsyp4Ddwy9rMJF7mnTbHzmCNvsbbwo6RZti2CYgFVK/bot24V8m9JWPxmnVw4/
j/t8gu8XZSPiZInoDpcDHVJF+VNPTjy4dZgiHq7YBW14SnnCueAq38AbsAeHc/0kTY4/aY9dmfSN
fsSd2BUH63ZC964Q52mmrCQ2+Dwhg6CU0vmkg5Tmp/qwNgll7MPwqtGw+8Ai68m7+4exSW+vUbpU
oAncxHXu1JUWDNwCIBzXCXJXK3t1TrYUO5b+yvuSRMwbBpLUS4sqp+ES3SihBsdB00YlrGUe+xTW
h0TdKsZMhfEDEHYWjXS0JS46i6tN9aI60tEsRvVaDCSusFgIuMwnA8Zt9vBibQqSt/nGOBpUHGI1
uLk4knnFFTDsW21pXYYzlH909x6TSIg2kfJHxHiF4c7D0KV8kz1yMrQ/lwYDFK6fzv4Zps+7/RrJ
6J2BmI0TNIg3tAC6oa1xyWCuUHrKLJ7DCXihAVO2bPU1FBaDNnunEvS+ePI6fmkNQEYHdt9XclG+
lC+C/JfkQ2J8j2B6gT9CJH3OUCM9PJNXkX3OEjhaFO6Fa7VvCtfIdqNlg3m2m/7lGX9LSGgPEv84
bsfPW8BMEk8G7A7SLYndLFIno/IJ9tx78yW6Om1Yp6kxs8Z351g+5oe5gE2LWBX1TfQzrBq+gjOW
eVJ/SH/0LRu8PHe6VXHARdAEIWs5rFh3XnikLxNtd16txdBFBbpgcIEq5xWM557ofNq1SJclVlBX
2hJ0+4rXCh5RZq9LThbtyzopOCe43+AmDcq5uBFW+oEUD9ypJdNfJYi8eEFVCGf18XY2ruNXzfXi
vXIpHFsKQfOB7eiOYUgl/XLFT4MktYzPWlDPBe+xtFYG5H0KETgm0j3C5dcXd2GHNRpFwA6dBHQE
mBtzFvslnQGUL+BqvKEnDctsC2FzcmGKruhJXKbr10o4DMxyn3h0lQue/iWxyCBdpav2yprJOFYr
+ohP9TsLXRHxD2EQ268Ze/G+3k69FMiR1xTTdzMZn/FJ0cV7pYuYx3g4N/FVJIks+aLH3Gj4KDEb
y/mX+KSxfVOheArf93Ydhy+3xu0JHYnnMWzR7+YiQz5WOHhJWlfDOdmcsWqFnyq+Z06nK9tazFU9
7Fdc9V4iLBl5NyxJQlaIesTGljeR0pSY8pT81O/Cb/2MrakHY6i4y446HzKJA6gpaLzc0cA5GDPj
RPOD3We2vFTi82Qtv2OIAWNCPh3Xph/umxmFvEH+DtU4oOdqcTuBrPmBn9M4cWAc5T3KS0xXDSvY
wXBc6Rh9iBud0gl5wzptcr3bVjHRMRBcavmMfdJSwH3BhbL7zo6QHI3JGfBIHdJZPF0m+UnsxKuC
GjBsLcoBM8J47HfaiXTvIbtM/5N26oFFMg+NE6te6pt6CTJro135GZixstbLRxe3FmvR8p/HEHay
Kwt4fYOOwvcYX+qhZYZK6dpBWOHMEzyoIP/0zPx/KfT/if7AFhe/xz9bopQ/uTGi7CGFhnQTt9RT
uESWF92MOLxA6Ul8Ajqxyt5vp/AtOTSzasWrLQXxKtr0r9279iot42M+JyCGQXiXf5PMWOlfXMul
RXPkhk71JflHk8AH4wKqahqXnvM1dHAMjX5FHFJLqeAkKmqsRWgjdKp9ShJbFuuj3Xk7SL17ImXN
0QIJaHfzeI9b+SzO1cOwbOjW+CASZl2h3XyoH+o0JOAglTf99Xc7+P9NGv0+WTTpjX/Q+/65C/7X
yzPljn63CyblLsSFkovURqk440dKZ3LK0dt58UGNNohr5bHgLk3h3UrcPYmYHr4PT/sKmWLbbZNr
sciPXHVQr8cr+7NbB4RH3CsnJUjXmvs3FlZMUWc6OKXU9Ak+8tcK8tRG9idh5d+//zdhRfrHZKjS
pt6D/+3e+E1YYdrJ2BJdRdcMYmw86K/CikFJpkRujmmoYqCr8D7/KqzoE1NMoeLCAI8yPev/ZqSp
qpNC/IeR5h+f+vQkfn9ESVrUSED0im3TkkkLSVyLrF2NICzZhSTGZSixSeo9BsWncCmA1q/GTqWj
RifipLJiYsCuMjrTsBXFQ01GKujjF4ULHPR4kjvn7FGOtAWT+9bZfuABpjgoxpWg1jspH+eCEftG
8lxmveHd6pvXiI9gqHCzEHoZ2GOOJJuj8HlVk3IBanemPvRgtHLNsW4heyq5W8gDQQ5LYgBpvRiS
dapb9QgTed/SWdYPxdwseYRGORRc1Kt+eKk1nJaIzaGk2LUWLQy4eo97gGp+SvrHQseZnt4PZci0
tY53IbpDU3aQEkLVmlROXgtwtF39lfcd+02TIHFDsFmwGBw20VVO78cBmqtYZh/5Lb4gQmOctqw9
HjMwuI38LQlUAEey0J3upTXn+KAPNOZFLO8+vQTjiC2ix6FR94dS6ra6TKIi17i7Fxnr8jB0epUg
3p01gMrIOAGlCJPCyHlbUJkfEDWEHO+vUTGNJYxUarNafC0U4ivDYx2WotfAGIksCwBMSUaYzdHz
JKRkL9Lnq9lRIgSsF6LdLH8aiyHBstLBJC5NyrWrfi5FGDchBxWmcWMQZpGVf2ybovOlgYFwxyZe
NsDn1B4jgDcjkQEWSogy0o1dGGZS1qJ1d4gBKoYydfCtNc/r9GDo3Kmtwo1q+sIwOjUmtbxUHGF4
F/uLaH7Hz2OKq/vxvPlSz00TgluhcATG/baJk2MvjqdnrGyt2lre8hw6SdOelFZLyN8QzG8bik5L
PzLpoU4Fv+5aXHji/s79s2Ft3uBjijImvu1R1imuNAdwC6Qx5ZsXPw7deBXKUx0/Pru7Qb7btKfH
jdIHGZuM7B73Y9YReYPspkFfi41LkucvhgwyJifgEzPMU622dtO76d7FeDPcXsdw80hYZ+Kawi5J
tDGlFUrMUq+vk00pNa6S/2iSsZKyEKAPqhJerKFcSnXrNvhaMU5g17nWvE1tulea20usyYtbUoDu
pHGKveTtSdJAf0wKh9R19gjReEi+sK4F8M6YZ/nyLeZtbJlvi4ZXsoSyMAYLMjk9TquSo6ey8pUF
Dri5WwurSLc1qAOD8UikXUbz5ifsKmMzdwqNjWQzur0CWiUieCaC7xaQ3UR9r2haPWsjjb1vb4EZ
ICWgM2yI6ovA4l/C9B5XE+gGSSP6VBjLjoToYNmM5GVV7UHpqMq+82kBlb1/3+N1po9Y5NgtozmV
RPysrJzVVsGI/8HqpM27fWKJnonPOClNvBY5xPaOVbp4asX+1Ko1+xdxAKr5oT7MjRKtWwD9kY5/
LeIsRqEB5LwXn+K+au5AySJTBDCsY0xQGaoMIT89i/gdwrx70UT9LBN+0gHIjU1Q5B2TGSWoZQSF
B9k+aBChLrOwq0v/IarF/NaakCWeHSF+EKuDL1jlbabHYu9Yabu70WUqRVxJU6kngHeDBzuEX60K
o87oVS8X30cTLGnXnCXhvrCY9WtVKNLDSnhDSvSNIEdbrg+rJDpEppYGnZp9VRzgbb0zaJTPpfKt
qckYxQiJJuD5vCJ8034qN6JtXCWYErLYHGvneWMQ9vQEU3OjZ5BXlvtQxllO8vTew4LCjF5x2f4f
qwqLWNBv5fZO1KlX5uPzXcT4ncN8szBvQ7d11Z5gaYyqOmgDVkEkak7NOgV+x2vGhIOadPYmKn2L
/d0FEU7WRKL/RKdzQaJSVtgLSYlLXNVowmDmV+DmirmSCpmfD9EqjlM7ao+VJjPiqxQIiD9yuS/V
4HZ7zsPO11E4OHvHJprLICoJXslJuIg45ArCQCnzS70cg79elykMOn53FyXoTZEqoXPT0Ck9nQZ/
f7qL5spYCMm9ooM9tAed60qEocB8EydnX3E02B+l1rlFYogHWK+ZCCBscxePITHXMJu36UeOH/Zp
7TuFl+3xkUKTG0QUmr4MD8Jz7Mkc8DqNzxlbpJQevVgB5GuGH+Xw3vbf92ETyZ9NT9KcaUSDPxRp
/e+7nOOdUCXZUMn5i7Kp/h8ONa5Ff0LE/ofv/3U5x9Sf+iJm94zIfuEL/GtONrnZMcT9P+7Oazly
9My2L3TQAW9uM2HSe5JJ3iBo4T0S7ulnoWZa6uqZowjdKqrUUWIVTRrg/8zea0umCMEOndpfFGr6
H9SWtDUKf/O3PZn6BwnsSOo0zVJkaLbyv1XOKXMD8Ndy7u8/+t/KuTiLRrV6BNlhjGW2OWGWLtu4
ep7GgTykdCg/mrEU3SFhwtea6LPDmJtUXG3GSQGS02eSG3ZgtfNHt9QUYnOyWsFP/BD2cZXOc3Yh
P/ii/jFULZ3viAnWnPolon+wa5LZ0bNK4m4QDE7UohZCT9R7GWGlOKYW8HW1JOpV7fqLbAnTeyQW
/vugA140E+MO6JohWz4GbMUkYXw3QV2/mCpxcZUQBAyHRPz8fltgP37k4ll9MJ9rp+61VWrfnZQM
HUDRVHq4qB8R2POapOzBfwhrZcqCYS9WZWDckx5/dQBYeJnWBgyQUis/4yGREW7FkLPkIXy8haYR
233xOBpjnXg5P9BzXwnDockRANcPPQTZkIy72pJR1Q3ytCll6SpF6mDXpjgeEZMQkCL18T63Ot9p
Zvi5XCKj3AR6gLU2rDNBdHxLr/HtcGFvixqqrjbKyinXzX0OH5/CUlsog6/djSJivC9LhgSNPCq4
fctZdBTNAdJ1SsTdAjBxchxVA3xvyhLOqh5nI8CkbIWc/EabnyxKuLWMHMJ+WC0a2R7ZeBdP5Y1W
SFqI5XiktKIX1sxjUpPp2vbfxshpl1v1j6AbF1kL74MI6k0ukF10I7kJllZclSKlopUisIdtdo50
EQxAzOghJa+LMEoTn6yYW/upUayVlLOQIttsAm4WQqFJxOlKUcRC9cG0J1cfW59MGBTvhexmTdna
Vq8gSShj5ruWIRSk6kbZps4i8UWOBozIxYxeSZmIdBlE3HBin9a1yq0VsEqL4gwhSOepL0fm0myq
11xmudlOxXnQi0tSis7gt/iy5fomWQZGiJFGR2q7mxplO7JiXXY+sIJGaVgo+iPZVISwYJNLOxn9
n99JtjXJOdFCCv9IagqvFwcOclOnNB4mY3aEonpPZq57ILf1qoj4qbi3Z8dCMIFuiITJT2ndVyeh
1TKdhA59PBAPYbhZSOwHiP11XBfm2qxHoptM5SdR69o1Z0+8FsfX3he1nVKmZy02aa+yzVAwy+ws
8fgoxvPUZW8dVVhdMcVQW5bEUfRCclyjwEXNxLXaa9AcHj1oujbNnoUpLF1dq2A7Tg2JoUOJ00pX
1A7QlVTezYatYuC/jPjYhITzE/nLnMbrkxYvt6dGEIfapl5CN6eLr0JN5GqqgXdVw0x1p7Tp6BMQ
ymc6M1qxVoNNO+iQjbLsNdDxdxpide0EKqUAWMtSq0F9EJgFXyNh+yYoMlONh7rPJ4yyaocuXk4H
NJ9oDkPFd7M4W8HZd4UBtnDDWhLNDYXa5Dud+ngpumKly/FbVxPDJgsBF0RleW0dsOA39fjVLywn
Sst4mcsKWkNFeqxzATPJ1FH46CdZReYa1BZB2Ba684qwIGOl/goLM9TElWMUQH6p7jKimmoxhf/f
wZSsx/hJi+jkSgWrclT6p7oZPuoqDwE994AvjW6Y1kRp0Dgo0S42hcGuZHWXJg8cudzG9iMBW6KZ
efVktbY+Ze13lfnEN4UlrJOcOj5vIy4PNVjLWXx+BPFNg+9UdQo6hhFnnt7k8aoOKrghQruqpTp7
fYg9OkmJuyyIvZLIlymLAk/JlZUsxEdVS4VDHoojw+G8d1R1HPeWlvUSPo6xeCZ0wYDY+YDEGKLe
ckOF63wccSuGEtb/4HMyUon5Mc8yxKyi7SPQdqI9qjI+55amt1gqSHHDONmbanFKWYYJmWn8VI0f
EqHRnaPxw0AAO8mwQmqcfSo0ECUa0P9nY76U28ro6AaGmYgQZD5btBY6y/+Tw7w1MjMqD7lAXLfZ
EZfVFHm+6ePhdQwHYVvWGL3DKrhmJbVrrjBrttCqpkrlahaIqrRGiyUklRfrEU3thAOb3LU1MSK4
lKrMohCenkb4rZJPCknYsNaYA+zqklwjyxOEHD+WttIjWMki/WCoo1hIBTbssa3OhpaxQiItcG8f
OiZyfKQfHm+JlPGYRONZyeuDVQrswdNs2o4P/I6W2CRbv6489OWohxUp8ArzUTqRLM3Gk1r87EmG
CFhAoa9OjdI45Zlvht4UsBuNaPxNqbacR17BXB2FXHKNQgvhZj8IDY91y9Y6jn9dJedaVeIE3BmO
JaXurv+5JeKvQapCvUaBKBq/RE3/wsTAxOP/klL9/vl/loizlMrSUHhy9Znz8O6fJSJ/9WuwzYfN
/y72/jLxQ76qq5ga//FXf078SBFQJUO0JOXPEeK/AafCRPm3EpGHPqcIoMpiuDgLUX/vVZShG5Bt
+dOR3DqdNWypgLVJCtgtA6bhUWQr6uNkiGHdsl8NRKI8NGk7QCpQ4bE22Huwv5B9unlMczIj8wLW
V5V4SYcHAzKm0BJTj+GrGbAZGVulMjzSMqE5c3bIKFjyaqUXyZcQCY6JcsF4CO8B2pQePK9BZDgY
Gr/Mba19qad+k9YIzyOTWbssbs2MFCUoGlP02oK1jpMdKqpOXqcQcCArVvWxlIatCECzbVEWNflb
3x9HBT5UJNskMiFceagHCy1D0Jxksz4Pdb6jplj4xWdXkSrODMQoVVcwMEeW1GB8zLeMTa0VbqIm
lBT3R0zVNF7HztgrbM0j9rJgfOQbbzP7QbxbaHpW+w3N32d1CPW3OESAalWpXgpmfH9k4XriwXQ9
aC/9p/Ubr658/tc7PhPJosWDVQLX5ZFJxrCqLAQ2leAFBpLYuP7IzGwbjS9Nj0JDjB0ZjHVT6KtO
YP7SA9UtCrtPZiXM1yO6UhkyHJF4wd7UbCR6BMkOwo+hRoMOgYHdWhJD/5297ZWxyZLu7mv4o+ST
Omc09QhRcgVPJtKoh+Yz+0VakuG30t2m753K59XXzpH6IpXVJho7T0YaL+C8Slt8hdN3z/wgk7hv
Nx/RjBfH3iE0+S6eo1CiUVvmwj0CFirErW2a3+KD0FJ5TftbDsdJvvikamWk8JUImKSUYVB2t4iJ
KIkKDcvvLL+SkWWrPeSWcVjk4auKAV4PIldmmNeOKGNSlbSdfaEIzlRYyyADyygjP5t04twUV+uQ
p6mfj3BY5uZVnF4SxdiaDUDX+JoCIYyoxuB0gfoMETuAJ60ar5/BhZBxrcaEYfViylgeVIW4wdIp
yQxMEn8psidMgIxKRrUyAQ13orwZ2u2DfAaRicDEBREQ8BKyrevZeHYhHG8DuBcG9LB1taxc5/Ld
ACAyltKBSfGlyjImIK+Nyd6xShkvoRCULNBMNQybItkYU7StEESpISdZxCo6gg6GYtvSXSvcCXW0
K0rOMqxALUdol0MSkMdtR+Fv+vUdagxSNTz6AGwUFDsTxEgtwO4XFPWKMCRdezZ535FHexUM0xkL
BqYma9Yee0708Hr4lQHyrkeR/QjlV44XaMCXlCmv+awaR40Z5KcHNMeKRdOjB8yZFx65V0SoPQWB
uZCUc8O8XyTCNCrfihhQU+Wvm3QtWgdduiflswoOJdgPhrJs1H0o8rxaxANutGJfVIc+Rswp48Kq
P8VAdCck6aYfUZ0AcNWuKtmGGXxzCe+RGrwnD5KCFchcWKIqRs2N7zbFBuX5LSMdJKOBUI3a6eTR
lUzB63krx9L2X0+IaP5/68t/P29+DQd+W7OYll5WqQXVXvuwyuor0U+m/GkNCFgU3FJD8N/f7z8z
0Yf2V9MkRiMYKaABIDD+F2cx4zWGHr/Jmv/35//jLBb/UDRKc3bKdMl89b+cxeIfqJYxBbJp+x/C
wJ/bN/MPemoAkjgHGbXz0v1z+2b+IeG5YPdmSv9zuP8bZzExQb+9Lea5oWqxFiQ9CG8joeXzWf2X
fW5axw+5sNLymPt4BBDnS+eBjXa4wZbQl1+GetIJGEwPNAQP2Cwog/zz9Il5v469FGZ5aq5GhQUR
+ICadTOEEr180rKZ108kMjm7gnnYSfGtFVEcO4LgRPDqUmmdMiWcJwRQcPcpcDt0czJ6Y21XstIj
0OQm9Kdg4BxF1Ly0mP3ukhTbfbWxtvPlt6C3tFhi0I2bczCHFO8Sa2lCwlpjPYFKgMW90Tc6Nge0
XeCSY4NYRSf6iIqNT4bWBXgdv2EJaDf5gCahga8ICgsH/k+Jx6pb7iNlo8JIQdtLRLZFMs/2W1au
hupxq9IwRhjUHUytISWFX/yWrWeJLok1I3y7s4kV5FAEmxJu7sL3SBxEHUwqF8o/ePqoqxu7wr18
S0+65ibRkokMkrjp/FmuGrCb4qv0gpquuhRvdK3byJM+4F9FTwXcMjBRCNNWoTvtsndSBHfCFqbD
NXl/Fu66uRTfc0bX3ESbxeilT5g32cjddCfdo2F4bTYoN8InayXsWIPkn+EebVhLNqpT/RBekk7u
410T9uTakiteKK6BnCbB1IhOJGRIdUM5usP0Le9I2rsAtWJisUEd8cRd27zh2H/lCeg+GgxiBDbC
xFIuc3yMEa+ms/A8i9jYWznqLX6piQcQXYKU8ewPl/5VX/vrtTbZxbdEfEuzJ5+8uKFrG1mnofAj
2Wc2nUtbkx0As4U5pwfttDf7UAkH5QVb9If6FbaS/BR+lq62qt4Sh0pt2jUeh/YHy0qb4pEIg/xY
lTtcr9sEz+pGfi9veX1DUIQaONmk1068lOwCnfg4rJj3vQK2AhfhLxntr6Wtpc3SQBT4IEKRWLKe
ZHXVvhDyvohLm4JyDWXIZU1kz7pG9KmxZevuZNr9LojsB6pOpB+RUx6addgslB/pJ7M4V+wEXSIa
rsV4D9+TXfvjXx8qNDawQJiTPgtu2m7Os3CDTKF+Dj1Li314SdSlyTUgOHx0ZHMdIO71fZehPoZH
SjO5dlBZaj32gfX00/Nq8fl7I5UXrG6C1+Kkq8sYZMJpAqO5ICx52KYoVfFOOcxPCk/dNcfWS1xY
pst2Ix0mSmuMCSTssEG7iKfqc17tPRYJu9RZ8Dr1vxj948LobYVIVlayeHJYbR3aZ0jT4Hx4x5Bp
ehllBn6OWO+DLxSEBjuzW0Ly1tKJ35VzjFsLxHu14g98WbqC8N08PgRoz7iJLADOc8Y3Yiqv7Z/4
JMqBUH4VeIfazXooPLRw5cFHgdU2rvnZN050E87Dc/LVXvr14xivkN1teDLgBCKJxwptrct3yysP
4apjM00VuQlRRtMp8KIynUFtTY1ygIfXR0dTBdP3jIHps99AZsES9PlgxroF/+xC2CQlDE1+uUt3
DPhWFBn+QbiJLPC3MOrnPfqx/E49cK6MHj5I2Bw2gV29WDvpmO9G2GOELsjQywk6gSe7k+Y148yq
QGdjUycAMtnE6+Fo7M6o8iAUWqRRbErGVPYAII+49mXmRm6PvNQzHbaxuoPhlbUqcRj+kqjPY/2G
NFLYdHb/zAiJQWAx+wLwjBQ/yY9Z78Sz0HjjBQw53+ClQumtr0HAmtE6whHcbnxhV6rOyBTniiq1
+BCRKhBm+mRSVCM4fSeQxozXwpWUgIEJxKePur+wZfqkX7wkQT0Tz+WKH/DK+g/x4xdwHLvqakrX
HD/+i/khDUv44BEx8a6a3bVoO1EhKohNeTjTNa5ZwScuQxc0iEj8kcPZ/PQTL9AtIWEMoeWz7xUH
LuhnfjlJ68rCob21a2QX7/HJ+myeTW/2wYDd4Jb8SwioNYAZdhoj4gVpNjBTVZDISBebTeFYR/kZ
FKYD6Ur7BCaGxHozbtR4Zb412np1RiKHHi2AT4ta46Tpbo9Or/Ri2bVw9l1RHDbGJshuFRFCOplP
i1nfaGrYton3XaN1dcQXYOAjHCi1dDRhgbAN5etiDhZI1e3gtG9YaHDYph3GGySE3Z5jmEbVJ5fV
xu6C0TggOaQglal9GlEtUNuDaHf10imkp//g8Yop6aqiKazgFJM/Uff8q5LOUP62gaO8+vvn/6Wk
g/qNBuqfvtt/CKrEP4AzsIQ1RKRTfOd/CqrMP0yZjR1/N3t2Zb7dn9MV8w+EVOAh/kdNxSf9GxWd
Ne8Wfy/0//aT/20BJyrqmFmxUR1DlAwUElyH+ooTjdgWp+fy8q1uU1iNY3IZR2Jpa7jl8zfNLRoI
tmPkNSJ3R9ILgooNHYbyRiRE9NUP14MiPkm8+0xC1IeGTbdvSyCqHuGENaJdSK4pB/ZQoX9OG3wU
uUkzI5HJ0O0GGHBcOnJxUCyiGi8BJURZg1feCUFzqxm1tpywKXGLcfBu2iyXOKcZ+iq7D2MVLlPi
cGI3clIXTIM3I51TDmtOQm663VpesjhbUuiB6Qa0C70gW15iCOHgZ4lQVKmt5v/C5TmCSFwiiF3y
qUvE3wfZu1eLW/fCt9K2UA9s1enc/tB7ZGUsy6vsJKvBjo+BI61Q8botoNvJJpmFpKYPANaA0JFN
Lacdut4ViggXJp1X74oz7jp+vaGbIanIcHN+FIY7mA1ArDoisYoIUvjzGvQEZGFCPwin5KutUOws
JX5Gi9qpXUmrzFO2LKacjm+Zef4tQ2fZrsjxIVVnjphq4DLyNNoRqYsgPxZgkB2dxCFSbBxqxi2p
k07oNh4BQSEuCdIm262vvgjQDzsktcnBVF9Y4rEZUSqv9O3JdPvYw22B1YKEo0a1c6iueLbgcqBz
81fkkBkwYCl/oPF52J9/WTEIsPEyY1eXjviqU+T2y0Hb5Oo+Uu02upUlEKeWh9HaaFqJDcL7OBlL
RbdrOKg8Q9zPSOM0PSRVpvyV+Fhtic0kwsEm25MEiwwRVeAxlnhUexPShGEjaifUhBqcgBMIwfh6
cec5Kk/morgX92An43yiJA1fjHzjg7mfQGVVn42r7VFKmeGTH731gaPEK88onlX1MyxAxDriZ4Zq
EKAKMXM103piYwhEaZOVL+8C/2gVhwAmIzY1XvdP/8q/jJ/LH/OqX/v+OtZ3+aiglwEfzIn9CcXh
OcS7ZiswYEdXJy413ZTv1DsUQf4xPMx0Q3r/cH5wLMOpon0HvcWEDYJLlqARg4sGFhPGEGRCI1bn
SVsQ0i3zJtrjB3g3ziOGHqzM7+o9PmRooTCKoWWTfpSN6MaH7mc2uhS78d7f9SMPjedMO08b/Rjc
ghuZ1DvsQ6NbP/t8gEeZxE/+dKJ2lLlCbySsW4BRMiu4ThVOp+hUjbtYceW1fCuIphSln6J/ieqV
qVwc5cyDiqn2uumNDJjo5N+HZ9XFpnAFOMJTRnyT/klNOGV291wRrWT80AEmX927f58Rvsq4kD+F
2cPlVKRcUlnTOpDtiV9s7Na1vlFfkRdjQoqLjSCoC+D+JCTXOOkalxyUFScqOQc/gbygeMbeUu3k
O43UCU9Z/R5lbj45JA7xlANAfi4x1txlHGrGQX+NvrvJJuAsvkK2oSsoNtmqu3F5VwdVXE3ioX8n
8HEt7uurskqPxXf30a2ivXYQGbrFjkV7dzMOM1NbuARv6bXZj0/GipUqFpNu0Rxokb+se8h8aklU
pE7J+Yz3U5jQXXlZZjNB8s/UYA+KbGok5JCaIxD4nLLiXERba1ttSIL5eEB7vfo4506ZxzX8lX6M
r9Z7vhqPLSCXwDHGNeNWjezAHxqdNHOEJzR+RAvRmz14IwsuvxGn6YnL9ZbnDKlpp2iy+IBZrTuq
4oRb8gJzX0u4N8JG4t+owq8PF/oCySKPe0S0gkXcLPPvUSE098VcvDwYUGJdygJPm1aEoOG14UYj
ysEHDQteVIZt2TIl/JWHNmGHeBzLt+5bRN7/ERB9utB/adaI/9LeAdFthWDVSEv8AExsW4Qg5fcI
IkW28/7GV7ZgfKbv1W50FcSnt4566Lzrgn1MGKFkZ+0mTa9cERC9sN6ES2NaSfq2fp5MAiI4pRw6
MhbB6Mji5rN4bNpk3UPyrFoHOSEevjhaMubAGYU7BQUFCtiMjFogSu5opweDjGHms1x+eCd/4qeC
Pm+7ijfmltyA6mYJDjMKT9xSti2pyrhxbeAHBxvrFaYLCL69dHpsQLD2Z81+rLDNYnSbnOm7WakH
9S3Hi2E68R4rikFMKiFPR7At1HLtXnoywx03uC58R90RXLn7IZZknlytMXt9aKxiWe8TkbDIcDEV
Wyhrom15inZS0z0DYVFaRqV99g/xt/Q6+y+wn5o3nZWgtufzZmeyf0l6rL4ubl5EpTHdR78QtPlL
Pgws1KCyV2Pxkg/3nBMNQwhfpYwPfF9hV7HMfLV24iUmwEpeIRLFubYIPqQvvCH6IXtJg5Wy5hNS
3CukmrbBqmXHoS1hGE8+pfCFfbQTFauo3CjGLmF7H1DFV4Br12oD5afDAUi8EwG8qO2CH0bGJG8a
CblIxLoxIDKizwpHm3XrNS/12mDT0No9CHwdP5P4yAMZV1r8rKl2x1d5ChATQoeSgQ9Dqx6+1ZeS
JFfWn9DSvXKPOGQke1C9DsTyEC+/T1cFSPcL4wuCMwD6rTuMOpsEOAVBhI78MYokWF6m2AuSc2c+
w/AMGH7YcZG5jfEqXjT1I+vfauPdJJdxMrZIRcUuXKSkCFkSZsjps7FuPNWgn/NgM5nPE0hALDV6
vQxrtLBM6sMHAX7YaPN5DRH/B2vq5gE2aa0iOjakjua8VfwXFb1qyawVfxvS/u/P/0dFz8KU6a+m
KajgEM9RUv+jopf/QE9rEfQzf3wu2/+c0SK2kxmeijIWCEv+bUbLvlST1Xm1y6hWYeb7bxT0ODX+
Lqn72yPHcPHbjLYUk2xQzJ7R/VY5lhxM3TqCQcAE6y1Kn8WnbBW/auO2uaB0K6aNwpWQnsNiJedL
EJIJlmxI+C6mdGWVQd4kchebMUrZ0E2BmH6EipMAzBz2MZZJjZg/JwT2as4Jkzp8uGeDBBRWsxzi
eF4RlOui1y/FZbSJ8EZZYGh34BvQMSGlfiwsdcHKpexXGBsS6lS8PrbxKneujpAE+QGLpBdKzJO+
J/r50K4nGpCXdf+EiVyxgYM6PlgDiAi3fmM63dO44Kr0ppN2xbpWPMseTX/32booAddR6Eq52wFL
+ChWdXPkvhjuAboA3Dggru+IkRewiqX3+o5+rJyzYRgU9KQuEptLJl63rN51uotbjSZokW0UQgIC
YixEp1ybozPdrau6f6So0vmAv2F6cJ2YeMNNAAqW8Wpc23uPDYBo8bX21TgUF1TvEXZO8iujTQnz
oq0XGrVAsB2fJ5ihoyPVZ4Wccybh/bZJNhI55bBedwn4Z0JG9vEGnD9HR9ft5WEnvfLg9L11jQa7
I7WIlOYBjeGiQMuPWZ2mZZUxGSBhbU/EEObqx6dqiycTwDZB6LjfHxxjcBIceBHRW9u5lUpGSL39
BhTr+ccO1Kd560iCJ54FNkN3kkCSxJ/VmY0jvrS5mBg2+da/EbIyp1GSM0f8eUVRwnupeUqv5olN
qonA+AlQDtwQw3I1BlZHIT2PZBRoLwo2YASRV01bWYT2AAd8ECELOaXlB8r4DgQVkp5CyAOGfUfZ
582O2iR+Zknb1bNHrsOAepguDcyVpwDRsex02/pFXecrZY9b/8jroYJH1u0CUOEzwenysWptOTpg
YQ+C1QgrTbnS1pCCEhDiY9J1ERHylFFU0WoRv0KEUMsDx0TwYhgg1cAP87UAjNrsYHUK3lWt7esP
+aTDKSD/GGI7J/6SRCAVwn8BNmTZPDV7XokzvRq39mLVfVRE0O+bt5DAjyMgNuzkm2TDZJLV4F4q
l6OxNs7xs+RNXvrxiwmTecHT+GTu4qse2zwX2lbZdVd3fMKADshBuui270bwc3FDnszXGZ6AkHxB
igRRxQsZ4eyLuVOR282R7TrYgHRLUqlNmJVLVsCcW4pvvyatKiHsBV6fZuvw8w0iArcxxzUuWtmT
pEX0rMEqVlbFEyjEb/Wb+fladGjsPWKhHpuH4ZaAeikGBYkOhQhr3vquAaYDYoyl3wRyvad5Vj7U
GLmWvovfaLvWkNu/Gds8Xjwu9dG0dqAVYpxe2rpKYFnPwEnepawzFtSSC4WhZfOREqmu2SW/B0ym
7lh7Nsth+QVR1LV9E1fxXjl1r+M5eM+e0d6x58VDYQuhSYJXtNI3ZAEQPaCqq5rgaoNV93f5FF2t
NXGfT/pbqjpa7elwVYJlh2eZVAkkqNaHuOcGmj8cU3eTbe8p8ocfXMHkvK5pLLO1tSeJ8k08mkf8
yE7lyisNbjyBik6xZsdBzk+yqcfnWveml25b3OeK2hnv81NPO4b8DSxgC/i1dXj386+5MoKIpco5
dI2l8Ub7WwPqIB2BLgdfLG8mdcXlxaAa6xsR18WbQi6igVVtU5QXQDWshMBoOiqDYxJPTOjY0Ibo
gyChLaajfDEv9cPGaomtlFlJfuWZrmTCqBfGaj4plqQaLumKrDN0zR1Nd5HlnnpkO49D1dPX3Ecg
CLakiiW83bi8c1daWQcZAzA6G8+45L5tQQN2Smk56YD/T2TFyPcUrMsLiV3VE8KW4SN50l+RV5Kn
rJ/IIvPCIysi3sD8OMTPwDcGtOFALqBkuwFSQlQ738kK0KEsAtmkyPdsHR80T/GSXbCrPiOklbWG
vyO/GTjhRSnd5FO5DuVsLe01GgNYuTXHUeqM68FrTg82BvSlG9gSG//KmqAIPDJLUTPk7/NKpLGZ
Oh0MxMQLlWUZ+WuZ98L/yUA2Im0YRu86bnUe6ZnP7fIfbpbB2RJO3FIV4KCEVxLBK3SLk5leLuot
St9quh5EpSfh3Afe45pCW2pss10v7yJdLqk+2i5+qqzXBjd8LdyTkwyHYx5ywxPl7n+9Jm6/ogFQ
F9YJkMwyBqRQuIxmrqYbbiF6sq7/mn8pvDlQewBomXOccX5D7kkJLRFu5rJa1YygYRQx0Xo4wpX4
Ere1a1vYClvpi5iSYt4agmrIZ3wpaUHdmXv7ujbt8lJfZBsJDgu2pXzpCAuBqbxshTW0BAze0cvY
gnI9PtbD+/w878Q3U/HYCMNQOBHuGwbLoLThoBr9Kx1MRDdCRpfz2HU/FOL7cjt94LZRE68OaTft
XPeQrDIgXGsOLewI77RzCCOr0IQoXuRaN+yfhaOc/EucgDegqzoJty/j4XDwSoObzTng3WfKQPyz
0BZhtDO+SKuoXnpgRPTgvSfvkW1F0kbkQGOjY1FOL1RzOTZuemvxMH0y8vdZaeD0sRYEefrvcIxI
zdBaOwJrQBITOiHJFU4lgdAyudLsvA5p/xoMX9DkK+7QT/m3Tsoy8p2F8voDrjP87ulx6Xwqh3Eo
d6jwpiy0U0wWrIq8nMP5oBKh9Ypop8Vkr+41+dp2q0f/ZcAKyC+lcIkxLBLPrBm7gT+NhBQlz6W8
HaNXFQjUtaYPxeV91UnfmQm3MNldEa/pi/GtunMvW3Ip6dpFp7hpVoCbiEnqPLJdUSlXp4w+kAQe
NjxrYnbap3YGe/bKE3dcuYd7UKyEHhH3gldaNTZDYqdvagvhcEEciyVc9OGL1ze6sq8AJ2KdhFP9
zdtVeR0vs7kOQiL66YWc49+n7MPNL+NdZH/df2vk+SzSJ7nA78krQGS7TaIsfwdz6sVkYscz9KoU
SJyX2S9iAA3iq/XKPoUsxMe2JnM5X9JvZWiHiXRhLRa6g2oXkTvBfgH0JP53h/T/5QHI2v8lnJEM
Q1LgaIoqzcfv1bcG11nu1HxCnRD9iM0TZGIQRigkQPjWVDvykj0d91Ofya1pV5f61pyrPVU2tY7y
oZe7rnLg+qblTG6riDFOyb9bzgzHnVFjgV9zaHEZYV1sYTi9B60nAtzpl0x72KNPCJXSo6qSTWQ/
WIEl2B/A4gCUgDD72E6PLfrlvnR77TAjVRjJG7OwAj5OK21aRBBwA0a7p62UiB2mWHMGluQ5G8F8
B2MmqFeM+IuF8AYjpboHa6aeNT/gVwIiZPblLa1fEx6i2BhC8t9pw9wFJnD5U8AQqt84lqd9dHvt
79Gt75ZPB95a5YbZMeQCE3fPYvoeDumF0WCNM1dz68zpExfEHfimKaMTQYJHTbkolC3lQI9kge3f
d7DO33XujNUX29xWdxktsf6OKZGlFe7eLrw3wcl47HRzBYAJ8uNg8DDJvcFNsWzNgwiXDuWjsUJJ
pldrwkH9fMG5vTO3Mi5ZkCh04kLuGspMLquaLZFhzEpY0cxoApOzIgH9TorxonvnmkGt3cy7vIo8
F33ZfhNasRdipyoJul9yEXBFx4lD8/FpSIsKlhn1UcDJjgg9trUeL43Xxluf7COYEOYNKGmR7EXg
GeQ+naZTTgoiqZaBA8BjRJwZePwhgO7dPVF35dVeNWzhkzs4rQJMjzfpSnvT0oMhm5Ut25Ku0Q/R
IKkBrMgGNsIAgXtmqJ5MCjb/W4Nf8VCPWXLjLgaIpLHsX631f6TUaw51wZxnSbqJ+ti0/rXUi7sB
/+CvU4T/4/P/nCJgv5OBKLDUYkYxd/7/nCLMf2Wq0HoNHVC8KP0FtEDODK5NSZQM5NrijKn8x2JQ
Af0rIsi3DPThDDT+LWcew4q/LQZ/+9H5Gf92I2OE4Q+TX/uohuGZEDGTx0yl0MiOSFMJN9gZwCyz
LwPv9XB6jOtadei2eZ+P06sxnNKaq55c715F41Ccs/pScPwHGa6FLZ44zli/PkTyqnt5G/R1d2Ix
J1rOuO/PHzMaBBzMEWBBf4bEgMP3hTgyy/bfDcoHnD014EYy3Mk6Hdcyb/D8zqwDcfASFzjt2c18
TkHEcCPLVsBxqL9vkwLFMdnKZNugMsUByL2BecWi3+dgXBfKCph5ttFL1mf1NXGqNxaC3u2WMk07
Zm9i4pRzoCc35oDfGwJ6GTmaLgLlVPO0glXVWS6fquC7/Rjqq8Tp1jYInZnQs7BaqiLx4nZ+b++o
r4E81UzsmVvgQST0ltYqYw0XrKp3idoLIYOn7+U9sop95ajc45zgYHrCUd/kt/irFo68BKTVk8b2
CbUoRgZ0xs6i7tvXCsuwv+rncv5KuAYoTvON8cPwOd3noQyD8Ac3+CXGaeuenvJTeap1Zw6wRLMe
PMtn68oPRntTDPA0AUhwRyq/2GqEE1l+BEHbZbsyB1vNeQAP4nZiO5UODEge4X5iZI/lDs87io9n
MmzkdMX0N1jSyRN4Ti/N6RaDMqJBZ216I8fGjK6xtZn+i7vzWo7cPLvurfw3ABVyOEXqnNlMJyiS
QyI0Gjlf/b8wtqyZka2vdKqyrZKHYTrhxRP2Xhtv1HL4pm37fUFxyo70htFxA3T0i02jq9oDslkv
SleSJ6xpnwzKVmPRbqdHNEi40KNztGc24fVzYuX43HzFfFqvlWd5MovTyjNRTfUwGtUH8xs5Mfzb
tDZtChxuiwv0SCEkMGPEXII2LSZg0K02BRKUF7aWMSnS92u3NF0DpKH0Krz1L+NBvWRf2uvc2HvJ
I5s4lNxkxWC4g/hIYF3JWhn+I6lfaOFXrPbuW6g/5BXYL9WckmbvX3RbDoDwxWTd2e2uuVg+CUE0
0gYzBo2xx/AUXW67uncSdfHxYexjHsOwxPvqlL2jru48mm3xVL3zksZXCPPcFtHSUTTL54g7i/vR
8Ni4BVonojcr4ZQG6IMHf9wbYEEK7grZSLpjUB7aKn2RHtmrePX2JTprix66H7nUq8bL7HxLGDWr
R/xr3IkBRLCDZzXyoazzVfgwt4DWK8YJnnf7LLxyv9iiunInT1hEGyJqHJoAm6vAUxbSevSTc7FP
NvVluhYn7vcep8Qmeo0PERg4KBZucC7fQ598PepTJ7GvMl3tlXihU3zhTuUYLqJsdU/DBRnMQPai
ObBVZuMrnMElI5L5J0o64PfklF0FmFEX+Z1erEBhisrJpb9yiP+8U4osIEEMr/23BItDtsipJSI5
XMdqBE4uDq7JXmG3c1/H8eIGw7LY4sjL8SJYpqMXL/H3F+JDb4lnu21v40WZL5f0LMZeG5PBk67G
1RVxE6xUEnQHH/EbH0MqUIcVOSzfJTOZYw8qK/UyahpWl/EKguNhWg/OE7rKu8MC7TFZQxE71HSU
4pwYyTOopkUDHWZXrOPncUVftyxwkqB1nT9pgPmOFhhEY92TPpqdhTWLh/302qLGIxPjJC/Rkd2I
spw7w/owLKad4iHI3ECuo5WMljkzhG7J6gRLo9QZtohIwVHWJVEN87vX+7MkzvienZrt52Uxecc0
3VxOR+1V29V81PHyrmmvC3u7XdDG2xbpjfIDGFHa1G3JQs9rhneuLlij4t2lcmxWvXFzJYZQ6M74
WCIuufkqLTXCrZRWQsSFVptPpjjn5JjFc8nNQxDOKJcS4qk+iBeaRF+Amhs760l5HoXKEeF6kIck
iCjhaKf6D2UlEfzjCG674d7hGAf1xJh4d9tTHu9wGmgXeML3L1qu3HSmFkME21Ya1FP5VXrWt8Cp
16MjXAo3/94Ra4fpkLFDm46sTgX7dFMXtLpKu+q41xTQ0CZYtfJ+xthBHHsw93QnrPTi5+akP+lP
MrYJ3C0Oiy7PcEWCO2/EWRAZzMuHqJO+PfJaemwmYU7lMCNxJpaE7KLX2XCdT+mYfN5P5eGfW4x9
X2ygiWKfYyCQN/66GAPJTcnyYzH2X37+92Js9sABSSDgQP9ZdM+fywDM/41B+FGhxdYGbzHrJdTw
lqLMBPLfJVrGbwYFGFor3fweE/i3KrE/FWLfHzYNpWoiuCdO6JdCrOxxMCl1MR3aNaUBw7wv/ns7
gw0vEXsShS3SCd7+L7IduYW/FIC/vFzmL767rAuTtkpIZy5cxCoLvDTZFv50MUukCv98Du3dK2Kl
xn6InNJ+P5zPh8k+n19Drv/SPkNjbN0Zmd25pxeQgClbZGDZmf2Z27Gtw9idXHO+kLhA0bwcF58H
SoXPz6eXj8h/h6S/HPl+1skcEUiYIv5zeETJzo7p2m1IKmIkeWahcK5fTFfsPIL5uBEGD/OAsLOf
DITm+KXsDwafHFXcBWDL7d9U++XM9Mh+moekM8QXMwA3nJeQewj3iGWxnuHl6rkmNbaYc0RZ+2J3
pm8dN+miXSas4bcm0NFqkVzrpxtTB4J8mZle6M6aRbVnz+w80mW52iqwBVc8B16+TBzpyNRsx/+Y
jdGN7cR9sCev0RlZtSuz6L5+mifYzver+3+OI1T9v72JuFUQGOqsGEHb/zyOuDe4xfXcRAogrXNi
uK0jmb5m54aVP4VufTBmE5UbPzLdj9H8MGBGiPWl4MMbGdg3tNIu3y3QGUOAjMj8uaapZw0E3aDk
4NHLhsO8jlhY90uwQQlzpktMc7wAcgYvE8Ph+4Hv4Q8jxelKVmeLNl7NX4q2Ac+YLB4XhJhJsafv
C6KrXVBhI3dGxSeYEcUNmvj7glo9X7M0QU5OLDbEDcwnHY9OZwW0FocVEKAqfA1k5+nqHQvvSCNu
bym4Xvi1NkgRa8buMlyEzWu6x8FZywcOfWfxoe3K/GLwLOHqMvrwYr61W4YePmT2byftfuCJjsOS
Ftm+DzPd1yBnT2Smx8da8neT26PnSBbMqxeV6d+xrm+ts8UHkFEYMLh34/xpujqU48x9p2B1nlnJ
7UXvOTsK+3L3IDGd15YPnwIiPstDKH9mys0of3jAKnd+vS2J0yiOCTsNykFm7x7/qN1oOVec4Fod
/WnJp/PE/QR9QuumJ7i6rBxXWbq6qcc732hLTwO5WsjFb6xEd9FbweLNjm5ce9Er/6KBic6uNCzj
EhgtWcjRngfPSFU7mQdUK+5VP8xRAygI1RdjT8kBOH9BXMliemEuDHYJ0iYdRfMN+WBOyu54tJyP
GPAxHOTQ9tnWGQusk0i/P6/DequBkXa0njTlEVRtiP8vZJhfZzWVkW4/RU8kFPoitFrmLkxJ85Wx
wJHA8MIOr/gJ9Y7VZZJ5yyB9zsePcWj9Dk0VH9QMcTwTKuejbu24fSCJsDqsi5PBjZWCHDrAvF8h
mZSWRLlID+oDhC7e1WIZwIE4hFdI0dOjuWX8VT2dbcj1ScTzpzYR9Md5JLknG9gN3mXUVYvpBNDv
evfH77M8p+NJrCq2JksBvP/oQA5r4i0jQPyFxP4lPpMfroSOT/p51v+wso7XXDYUr4hxOOFcyDXp
umEQRkQSE24v2wksURFpK34WEye5Vt/FD7GFzeXe4d8ucnvzDS35/uT6h5It1u7Z3aTrdon2cV+s
q/oade44+OyplHgJMu2O+L1mUugDLbO5GMOPlAyW3Ml5KK/3wL9e1OXd58FyH+FRt+lh+ierwS3F
MhXIWAg28OpJf11okAX7q9n+zz//e6EhmXO6sE5yMXMcjX/7Yepj/SaLooWp0ORmb8xH+e/iEf03
xSSdidLndxfff2oNHe+fOD/Yf3/lb+E1IXb+etP/+aHPqpgfDX66GAhWO6TK/qZZt8Uc79VJK3WA
kpH3SyWLviViulYzGf+Myog6RVZQCCh4A/aETQlLUDWXqWSh6oU9Xd6vctYgxGzZAo4D9qJMXYWW
4ltVsgtAxMRF5Q8plwFnuNxAGGTgXTc6G4/AlPGvw90stKWYtAutGoByyOsZ06bEMsjb4iWdMZOx
UEKTtWrNhkDzUMsJOkL6KJABrhamF1E1n26UEAXGolsykzRhZ1ttfsqbLGJv33pB3G+6dEiX+p0G
YNSD/hsaN7uQAhuqoj2mypMiyJtRyRcVsRu6zLonRXlpdZdO++qRwU/ye23QR2I8C5qPaqLHHDHF
3dWjJDwnNQEhWNBvSbdI++gsSLUXwnsbpBYzYvGY1emjGVrfVIGQctIk4OiN86A3ydZGaGxljspc
SvdKrrgWCy+lPdbc0MwIIUwOVDdjBF7dcYuUJz0uPU0ajr3ZLlrUD8r92Kkmu4F0FQ7CUSzI7KuU
Ux7LKymra9usDZ931BOHOKaWDPA7thliHvTWacOB+zlaOMCxssjCRS5eZSkE0sm0qrjfV5lVrCXw
HJGijGhPuuskMpyQDMSQujfdqaUCApGScXwQOfPS8XxTzFeqWEQITXKwLCBDU8ldoTEKsOIoR9l+
W0K+CSSUkk2NUynpOpavBkNE/BG2OfZeXZNWcEOkU5jM4wZTwUUzOztZqoU31mb4j5rmMc8jP5Hv
WxU2agioZQQFuCS5aWUUuVOoitcb7JLqWnsoJcTB2VMLYMENUoNQqJGBCbAJfpeQac6w+Ge3WioR
cgygdYkkOXqOv1LPSX86AVHP/fLzv5+Ac6tlaDr5TOq/AXL/70f1HG0dOar/gdX9fgLOLRW5qKIB
qmS2Rv/cbcEeNixC6oDZ/T353J94dHPT88cDZzz/8/k36brQQXydDv36fhou2rtwjo7hRnmPd4y7
j/mKmZh6qLynHnM/G/7H6Jx+Bh5LYxbk+WZ6Vl6sb0RhMwaw/tWq/89iXv9erP8Iy/v1wc0j+x/c
1xkzpkRNy+lATp5T+e5j6eEiJDzTuLCSLdzpUDJ2StbyK8Fn8k5RvFB9RlGqYxdTNwyEb349LvXp
JSufhexBuljpixW9gkIejEW9jqHTgwRx7owrKZaIoWQCwrcwMhwXFpcuu/Bng4D4EsznYgjm3zvc
D0N+IvXuYqQv/Ga+jT/lbymUs7BhtOyYxj571lMPjELg8TUYZv24YvfOAyXtfXrpSvyBGqkEVxXH
8bgkwLNiNs/g39okYDeeUuFESiizmvQj55+AObsDg/6Sf1evN4NkHbI9LN6Maq1sFWQfKX8RJ9g3
rf2GsGg4yxeml3Nai4pGBcfxEnHdUlrM8TDFUkLMt7vt4kWPWcO+kRkN3WqtBz5OELDDy4ZeMz3w
EX7WXnFMQF9BTBaGXprvmo85uqHZZg8YQvZ4U7Zx5QQmLCmiPh3QqEAlPAtrQk7RByLF1RHZcx8C
GIVzw3CfGJgy+fPKOTIF+juDV9k3FtpJXin76ItDzbjyaMZv5oO1zwkOY3vKvGjOuqhsyvrSJeQa
sQpBBV61H4lFV9bagtQORO94RKh2lfV9K61BIxPlI34kb9MXVhH5YrxKp4wAHySdF9OlM6rsfeNh
6HKku4fuv/bHw8DrT2QitfMBzShOpNpFG35UvjBnEOVSOFwBnNqD7lJlgiikeQm+0cGjU7qdbmte
6tFntYws6HbSX6x9uBMvyg5TcHi97YIX1pRu592P5DfSlU1Ylmo/304k2GIL442Y73Un+Cjp04SU
Z0JY2G0+yCEmnEffMkIFibJq1vJFPvQfrfsULgie3YCmmvbKafwoieQa1v1RfTGPGCB8CVd3vCho
xxCVe5T4C3JSvXQJbs1lV435o3jL2WtfMYP0w2YojhEim94Vn0lb0Q/KmcAZjCO1F4w+Pt+nzvv4
ID8IHc3dyXwsVkskXYth3X2R9kMhj8zg3fAaxnukmC90f56kxnznsESkxBCgWAAwcT5D+8yLTSda
8fMoj5CVGyv88j7pr86L6gY0ezcnXIOw01eq+4Cpxy2dgeZyGzovSF+Qf7HMWjFDePlK7GWyjM7G
rnhSFsIC6yw6HWB3zHlN//ZSkiIV7gzEUzHD2cBmCM/PIpzykVsxKjHdeXISEL7LcNsNfW2FKteN
NiPTkow0J9pyxu+DN/G00n3plxcYDp6+Us7sILwXdRP7b8x8HH3LjMbNVy1z6urab1DyZ5/Wlvby
tTk3+2ERrZtTdyKjwmf9THxKymZnXBXrEUM2gDoH/LlzIebCoWa0RbddzTkuqMj80B0XGvkipIuQ
+xa74zI5VZ93BFC5P71WJxEDNFiEj4SzhVyriK2Hp8IIGlaJAjrNbUU/h3Nk/h+oFGWuif/3sfx9
EvjjsdzHVp00Qz0dxIWC7X/aNrwByAAOtS1t51AD1lAcJVyDzrpa33naw4uwuvlIN1j1xX6y+4cX
GrqCWkZiXqqq3NL+stCQfjXezvfrn3/+x0JD1uGWqUyLZ53+H63WXIPQYc2ye4n8BFbl/2m1/jW7
lUQmu5ZI80fl88NYd7bjmirSf4Pa6O+Nda0/OW9/euj81p/v5oNejoHRB+PBaoipIozFwyzLzliz
1rJ1ZIZws0LyVzo6nonzsFxSNOvigwy8L1nz5REv6LLxm/GovuowOHzwAmzISKCGHTh4wbXO+Ap1
TOQE13vg8dfwI3myZO5Wx2sGZtUBuFAjuuUJQS4NRY/eA4j9SkaEnHLq5/pFQHLH8m3JlwVCek73
8lwS2lX6g7k2CUp/Z2yH43x6ZJd+j5f1az49GAg3IYbTEVXkbcUr3EfeNC5hIYol+i0f1xiinoL8
kjwmiYBaJi5OKH3Fq/VE9huFfaCthN6r+I75fyYRWP0r5AjpGqH0puxwpqBksgcTlCkK4xR12bFG
Qpr2fawiKVAKNz1T2wX57V7qSVdGrq/z/yOZUM+fGY6k3OZWTbkV9HkGIl3pLhE+c9RNp9qfTsbV
QLHmpJtwGy6yJbtP/sN67bH/xtKZi/gbfaT+xCusXHrcNjwpZnPjrvxIONA/2Mez/szs9RsGPv4u
ZFTDMkkXvAtMTevwtQxf/8HXPAQhINIge61ZzKL/tTVHQXvyyx7nzz//+zUvWb/p9BZEVjPHUOkM
/7jm+RJLFC5sGYQSa54fzPbqb0CcICDSlPzqzeFLkiYylpE0pHuK+vfGK98PnZ/vFT89dujbP1/0
pQywLUgDIiRpkm82EI0yfipHRxn2KjvuiCSL++f97t2/enPf69hJAg9UqnLzxxKA4fZObs8dO969
H5yOzGLJUdjxPkerFmwzFmxU4YJvRFd0H6xsdp0/OoNPEOtDeK7f2rfqISWBkIXIF/zniLArR6OC
1diMcmgE0dNYnUkopYgvkZYoDr8OxQrk3cvg3yYuLxszzJ1hhB0dDbRmTwN2EMkDnqaz30aP2fnW
OcEdMZeODYizxMaI7losZzCHL8uPTNjmH4xh6mcc2PUpXgZfI4p3xXAiNOQ3xL+eISP1CEhx4LDS
UJdinyhh6TFSXVTr0BEW2prEekv1K3K5Z/TO5we7qaXZHSSvE7ZIsomMIFiVnNA0JOZ68mUkpoSh
7Zu9iEWYh8V/J6x50IkeKdg1wRkyWx6cCezHhHvhhoX7BMnoMT2O3fuorDOSEEAISO3+9lrSFVYv
/X3dn2v2XGvZU/x+8sS3KOF32PqnJjzcNpIt4iy4o6uV3QAYdmCnL+NeJB/U5S3Tllh/SDTt/I70
WxXUEurKFW3cUkTwgt5wGy8FpvW6bSDUGb3kJQpW4luypt5ZWMvvZqjHwa+/VKbcz+OXVLnjV/7W
uOoi25o7/bV4Fk/SYcbKzGG8ZCWh6r+2m3pZPuHHecBIieAn24bnyX9k3JEepe2/uAN83lC9gA3Y
aHuZIptoVhACzHkOt1O7oM9iLd+iuz9h47DZ21QH+XO49OfbEqTSDE4p9wCSKFvfxmDfTlDstoO1
qvccsdthBdOVGjhgeYYW2emH2c8Rrvtru+iOIv4TIAOgFJi5sSEg5BBGRPzG508+wZRhXuWdomvN
ruA9wP06K5eS7fAR7g27fqzAK1g+tKyrtskus+biM3hAMGp+Y7lA2Gj4GawSX3maXRuWf+C9I00z
XqCUWXLsr+cfKxf3xQcZkvQ4GRL8yUlj731ChSHAUbD2HRSl8qOvVgFy5Xvmmo/Jh+ZLJP4QPcS+
hg0Rbgc8EmRnUm2CFAIP9DLvk6oN68gXAoox+0MKsJBC3P3ksX1GmepwjbAoIS2GELiVSbGPcQcB
keoa+/AEpgFkL8ukG4tKAyXDq/VKpKfLDZNuRnzJc9/aT8tyUbL7xG4O2QG6DBcbFN+FGXpEObuf
ER2DsuxRZZg2g8FdQsh0zpsc2p+N/YSll1aD7C/XwpS+V+lOUJHRD84KnNQbdtW6WwzQ1w76Ut0E
Tw19BQl722JvLdDQ2bUPr3IBfohmU1tg5uYXkFqzys63o/Y1zRQkvA2te+zs88Pq4f3wDllxez/L
j/W+e8DrRmNu8yEaPx8eVqG9Wq0WNCgL+xxe6dRnKQlQ09Vqfmrp4eG8Wpy30kk73Vbe3ts7a9au
7D2aReJdlv3GOkavl+VlHdnX6x6BIauqAWWYfhB225eXt7e3jL3Wfv2yfdkOzgf36HBhOOKLuGJc
mDo9/W3pp2tTcpDte93eSO3p0Ru8GgwVO2tYXSiCaFQzf1rpTsfihTYPlp3H9o7WmS7cKb+pfg2g
IDxu52bxoCyAUsB14jVOPF3kDGOnQzAGmOhDtWhYVxE9PU7+rNhBlYSw+4RtoaHDczBSoAGpZh6a
yGQ8nPzIYr7sxOTFBcgZza9+XyPlJ7rjUu4C6zHESbEW3iHD3TbdKuCdkaFS2JwbL3fPXxEUjnen
WhvzmlE9Cl7zzudS561G78ZbzvoTgsjs1XE65Gr9tvFeiJ/lvT1ut7yaFSwuA19N+mQGHzlxz2/z
VwM+w8bCOMGMWVNRSVikTtMr8qPH0dWhYjQgPr0cbVL3qFXvYj340Vt8pDPcVdfkNYOdhcyI5p53
IWGCDpjDHpBTdl7beSO6NTpX7Cy4xQH4DXaKwYhxTXcCI43ujWM+KFdaRbofIwOn+ao8hHm8RhA8
PlB3m/2m0jciGqRp/6R/hGyNG68hiISumdzSL6Wymfi2AXvqZXbep2/pG6K2BZ4Lh5kCis09xV5o
AsVH7J5wRzT5iPRsZPfduTvRYOpPOZ0q8ipHfO9JtyyA+R3kJRSRTe5WtroVkBmcEawh+U6vxNpY
mD4e8Ygk1+Q68JYdiGMaAzdAhMf7XqfrSv/A/8FqjyTNIka675u05fg91XVpuRj58cvHHBoWK0On
QdcQnZNklbwNXxJMiCaIwOke0cYBlS/WBk4ldinJI+GAkBYcHBMgA/iGPF+SyK1JOJWc9omvqCwg
ZXYE0KrkhbA0tjhOEC1k51ZkzOmXx+SK92c2MwEiXoEHK3KBlYF7V1cRHo9uJbHR5aiF1BsnzIes
F6gEdP7AqvgNIksLjmE2yOVCziwHq31cPVWYQoI9yv/8We4g9fEJ7HC0NoshWdZu+qVR60fOQPTm
zJFAdMwtjN+Vrcj2VvSlxqzTTPDuKQdzN4JYG1DOcpE8VFv0XSRAHXlta8iz3WfbfUHPol+4BjD0
d8IqehU3GHMoKuRDOq16XHCkJ047YZZAoAzA9/sRwXsUtmDj4v0Aykb4+AcX7BTMRHMAuUIL9X+q
4LXvWvGfhFd//vnfC3ZZ+g3jO/tLUZK/o67+KNhp0iXNwBevKLImfQ85/GMbIFtzjU/7TlbVL9or
kcqflt9kmKCYpNr8DTc9GplfZzs/PXTs+z/X67lSjaQYgcdqw5Jwu4BtXwbjAV1jVhym9DkR8CXH
z6mYbWMriGyeq6NG1jIln4UspEezRvJXV+Wz0X9L8a7kyWNDDd0Py4LMmaDPH4BMXmMr+YqLfCEg
ExVFLIHE0WrdqhvOqWbg5LaW+di6Wh14mRU9lIP4EA4PaoMnmWq/vOnL2rztrAGH5x1BFR3ERD1R
tYAuQ32vUt0GWHpqHVPkGOwaQ90lN9mrpn6lm/k1gvEUj0CkMnmTMCg3ogmNgMnRJfA0FY4m1bI2
goabJe+AyyFMrN8zMdj2fbQ1UwiCghEfCvXOsxYrcq/TZzWD3CkNS20on9N2z+QgtAR3aNvHinM9
pg6zTrnQrsNiOAcBVqJ57yt8FZQ3LexOsdUfiRjgThA9dXOUMzuMpgFHlKaPBAscjbt+EjUg1/GM
CCk80xrWZqoTKN29phGKobHeN2br5Wbpkrlil/iGbnnt6S1KzbvglZQWUoN8/rlvdpMhgSKHJ4aj
AP5SXNSHqMnQ2HcKBNCcA00k3aC/ne/WLLNJersouoeeNUYZvbWIJQSkqV0XwhSIFqo1rpoREoyM
mZTQxcbo92KGIGUIOctRL6eN3wkjlVNMzaUy0ScgLWrLg9mLhKblq5uQ+8LdWIyksTX1xCvIrby0
dlWG07ozL2zPPtObvDQC45xUPELyB9HbJ3AFilUqda5uTpRuJs9QbONPNbeWdQQaMxvji9SyvSDV
cBtgTsikZp2I00NvZchgLIzQys5M6UvgwI1sAcocqwKBwuypyY9Nur0IbT4dDzB8YtiHwFMqCWzb
FGqrMRzWWl0vSW44p4W+HHUJGBKJDfKzOjzKPYQv8V4sxVH3uxjYas6GRmSnFOYri4upQiZk4veO
7vcFW/YrCgkQvoQyxpBN7qKrlntFj7y0Rxmrto6AnkbTBmChrRto+rrDUFvmJ51b2T1FOtvR3Ubm
Ph/7ndrGXtVk3PJ3g0WjR6hTdnshKM+LJXMjKG8JnJ+EXb6kdH5yr/xowt89DQ/DlLu6TH0TkMNL
iVrELUEfJqF6T+GNLk+bP0HVHTGa2U5Uh6iPbwFQoDYgzrfZDbW8IETPKXhrekwzlWrPuQNCit6q
fCXNqEK1aQqaZ4YqK3iD+Bq4yDjKdECzfBAy/srbKFzSGEcfjJwAm5cQbG6FgjsS+IRcIskH9M4F
hQyD8bgp2EPIzflWP/dQ2O3KmHZjVX926N2TSVhrKluuuqe1H4v7ruHFl1Jm+U2wlYLEjRVOnZCl
CLuhChV9iuhumGpirBlGRtyrc8WTo2KjdJeaeg4EgFjjJBGhTrYfqXpU5ONdLFY3fm3UsWyA2NZC
LxWhT95Kfp/c9l+DPrLSSQkZUnZqzAehZKlUN85dsXyDdioH5KxBbWoEc0mcMGz4GnJ6ceju79N0
tYKngf5aH7m2w/pxDGg9lbt0Hkdc9CHtXVKvhwIWQuyaxuFuXUTrGOvFJhDZY/CDnaHvK22T4KTU
I7wDOtaT+7rDD8FQ6FM17uxXsoJsLnZD6uCIZNlHBCJnCsoW635leVpYzDxEkNboz6z3gs+fqR6s
/sEkhpROSw/V/ShflekyDarHTcDNYXTq0ustZtOnBm5SJehZL33xaYBW5A8ijphK+FZLWxm5x0Ck
gibSdWGejTr6yZ6arD226ZNFJqVpXizGAgTTeIFJQ15KR6nE9iHjj8ds2OAy1JQh9Ku+hesEBVdD
EDfAIhKZzNwhVOU67iiEOKESAk0aceNYG0KYSD7gr+1Q7SHvjMuPYDLxGhQpJZc4IpxEBDH19bWU
5whSVC/mto/fZs0bwz3Wm70XDSvBTL0yO9VILTQWxmOHV0LO/WZQ/GFIF/1NZF41OYzXFtY4OKP4
JOLN0pg6mBGDLbGZdpn2yM0Afyr2UUIosgquuFWvmzg+iYWx6gAH6mboKAHdWUeqFXeGdjJ2uhB7
Jm+hNteD6kdRqs+dYG2MkP0tR25Aaa+ng1MNn32GaQJXUwKaQCshSyqswHiVK4GjLMKJrIJzHUsq
3fSbmSM5LiEr3EQs++VSYRBcaUAClCdzwGPPkasmp7BtSOSBw9Zf73LvyiqADSRIdZq7Y9LPkW+v
HaTg+42Du8NQQawHg4GSbp7jSNBRthQ0NHLryjBSxvxLLwc3mqj05bc8hF8raOs86Hi/EgAoPFAk
fA3pp9nM7gUGV1SWf5tTFa1FK4GmJGtxChT45/SCwxzDKHSFO+TvIavmGmCDmNH0vcM2kNsALe5B
q48lwzaCMOye1jbrr+ZE019cTIXgBfNVRmrIfsLWcK71/H3R9GVk+3b41JM3wQjeuQhfVEVaxP2R
kLzVAFwAfVVkdXarvJqEud4Idc1vpBZh57gR9hpq8lom/LVNTnWOOqh+4UUA4wmRgaDYMdoEhHZ0
CF8jI7AJl9lO8ldBuGxPyKw+p83+g4tv/Jykbc+kKSyZmsgC7C82ZJIiMlL+qfj+88//XnwjRmQE
r2gGopsZPfXDhowvmWy6REQo/zIx/LEhU3/D1yBjwJBm4SHc2j82ZOpvom4olqjCx/rX+P1vFN+U
+L8W37889F82ZLVu9mZyE/P9LWkIrb1t84B0vRbJoUy4B6ErN0Mgntbyx6Heo2Xy5YL7dIX+44Ek
gC68qvlyzDbmDdV9fgxF0VEV3Wsok5MUUM2sdSXpzuGsYr2Tj8ckQ0AsYBQDZ5FNGLoncRkwS7AG
VP2I0nOEhGL03MYfYQ3G7dxhw+8B7ogVYIQeBDQLuy4Dvd3Eum6rd2kthKcceY0IlDS/kWdYaL48
jK5YaEerYxAM1S8rlhVUBwXEiK5Vy7tZwcpLd3kRx44ZT2sBHbylNVtD21n0pB0502kqH5syOyh9
/liYFsPu0VyIY4sR0XRDjPhmBWBTmCuaRuyR75TNijraMSUMR9nnTcsRGYZHNWLqM5hOwh3SoFRK
ovJJHTHnKhR0wlhhnP8qs7dIxaRUgKgj9VBO9lasOl19SZq3Kcn8NHjRQh59y/MtH1JZWfQhJKTb
2dTjXW98DdbAajEY3fsMW+nDk5BubpZ5Xw2icJbGzA2kxs4Q8/NAltVsyMxOUxn6Pcv8zGh3Spqv
h+n+rSiuAm4uzRo2N55QYpBibOJ5J2OyCeMXscRIUIurttZ3TQ30cGg38jQx5ZUowLoEqOst3xBg
7sgKT5axqtk/3ozJlTgoO0lw1LzyGopzC+SBifQlx5haCDdHqEZbATQ5mf1KbdLHciwebn2xa6fb
Z4tSJrilvsDutW/vG07LZRwpEBfJFFIZXfTJMuuL11IBbZBNS71ndUuSAfWWfROwVIYDOX5vN5nc
YnowZSaKpxomMQ5QqfrEhP/PPfUIpJXmvT5puCR7fm/+/+LUo9H/RRfwX37+P6ee8RsCQpxelqKL
iiZxqvwuQMR4z8GloAxgUTh/x4+nnqzixjcs5AIEnf+YsaL+hikLcaKF7f5f04i/ceqh2/7l1Pv+
0BEy8iB5BWaZwU8qP3lMLCW9C+E+OiYPwaPB6N+etu2+Oaxui2KDQQH5k/U+AXl6Ty897PnFbE+J
3AprtN8duwcIp+vXpl3gdIQcnbgmZSzNjHf3Zlid9EErHZxQb2GsyheZweKAAIsL8RXMfiMSN534
ytDWQbS2m/2tr/0OrKwrA50evfYN/zl94hyC0Two/uilD8rz5JNaQr7EWnmWWS0mR9ZfULNYROB+
hnCkxawNwsBv7yGLhjvqPs2BIK0y/M0/bpf0mlPXGTYpEGzRvuNg2HMma0b7sPxll2P1sd0ix2K7
UNiTh68c4Vay6c7qVmbQisXeZxxKwTEk65ZNBbP91s3e9mGHV7xgrUGetc36f9lcwWXBKpI7KF72
+IBWqD0OjLfbA/NcolHNfFUtgBIJx5QZrXZEMr5sl9CM/OyTB55fKEaKV4lB78rWTuEKEbsz4jmK
V7QBwFGQsRkUNj5GlnMKWRiFX4bUq3lsCRBgxfClrYc1s3nv0zzqLzOeN7zKM6AOJ23HlxCVcuRE
b9jZgwt4o0e0E+gr7Dy4KvCe2nV/EnzphRgIpuOfEU1G7A+6My4Zylqr8omj1jiy4NszkR1NH67r
vsWnhb4kZpDDyBRClLGcns1pOShOrG9I0rON/sm61OS26uCz4Wsj/ixcdVev6zWKRbhRnZdgyzHW
80sv3h3syLbhwGODO27t2dnyJ9qCfSrqRfH5/3N3HkuOW9u2/ZUXt/1wAt40bgee3iVth5FMQ4Bw
BAEQBL/+DpRUpypLCinUVUiqKCWTBA24sddac45pRpotIVaR6AC1NNpLxp/VVKAZMv73LmjftLsY
V00DAhAC6L9TVEtsxr5s476phb7c//uC9k3NpFq6xTaOReqXAEcVL6rE4qT05tafFrRe6IT4yVQ1
+rpfSSLcpKOqQmttGgarmvFPeqhEUP2yoH196Va/Qf1ZHycdNWAiVvScXeY1ZEwS4O9BOU3nxi6a
KzsNPEX8mmyOB/OQfGJARLtMcw3iZms/5tJ7R3W8f8ICxWz2LrxLAI/3xvz5GIqEuhZ4u4UZY/Bn
RVK3F8muYeF4cNFMaZWHXsFcSG/Sm7FCIaFViJCN3pylHhJbwted54546BZAzsK0D2EhVsVanacY
JOHyN5sHy12yTOcIlI5tkLXOWV6J0YYoDkd30xMmcyZpt6MDA5IGEFZUzXLPE8vjhuPLnDnv8Aa4
biRNpamM3ywhQkj1aoVlGLoXkLLG0yeVSIAKRC6VjHNfmhEhp+6e2gmFFz/CSlabs2u0Vg8ge3YF
KUzxGFlEU7/iBZ6Q1XAZ82twyBB+lR68NtRd501izumPyB9iObb8Q6yNeqfm1bnCvGTsQ4fC1x9e
L57ORjXU7F41VnoIuhOfJ4MGDMge1jD0YfX5UDBzBPiaBpggk/6Zkz9Q2jMgAZhXNTtBT+zEn0k3
oYF8U324mgiozJmxpQt1/ExGZ9StcAH2xdSy+ysOUVJ+L3igjweRaqes0EyuWkygvc9yIkOwdM60
j8pxFQ3oSd7BMe4UsFluGzQHssVRImd4KduAfgg0K1kZYd9r4iGas5biPrzJDj/Isg12PF2mAH0V
UJBJC+GyupkraUF/ljkQBI+76pe9svWs23f22G+0h/DoIWiufNXl44UtwBCqH5BaB1hW18hRJTtR
vcCAvli/WopInfohSx9PVv6HxKQdJ6wjJ2Bix4QnuPchdbyK7mGannoyxsNpC3sMeoo1XpxFoTgu
5uVcHreDCooXY+SdyNNLzECbmOMbZLpPWfHmiTgqWedHF8gpQ7ZJPTP3guId9hofIOHSzSxmMNf/
/e3Gn49DIiyiaBvvzJGGgr5EF0A3eHuuXxVxI4z00o/G8e4+7dkPjA6nRiC/PYY37wkW0BwzXO1Z
+tGJvIfoVLT0DO1uHp2eyzzMQ3n1XMDyX3hYdJUDFzfk2cjdyrN7HregsMDGfNDaHfVcC94GF8nz
AKBI0PnZoBhAS0cXwHuCvLf/R0ZiQEAndI4MRS9KZB5sQdja07KZnF+dxHSMxq538UakA4ZACEDD
Ihp8WyKklXjYtIv7/rHPTrQ0GIfGjFlCmaGttyfZhxE2yqRlte+/fOeAROsQ2t2L0TtTEVfAJvMb
H6k2g24g72SYh93gvkiHZ99yo+Cxh0unDIoR1rcpdsuzfUHM+IFnzTERgtiwj9zjh7goOGfA2UHp
TAj66ZnsbdjZq9SD2+EDum/SHkVG4ZO/glwPnptyfmUwGTvF/h5cgzb8914OaTdAvqJJwPZeo8Pw
1xZLGQbX18vhn9z/++WQTTwlA0mFOlE+hCj+3NVgf08rpY9QRr/77abvI0WZfodk4C+i62FxDf2p
qyEzokQJLCrMFCkAuIj+k/298uv+/utTBxTx9XKoEXxBLK8CsWnXDu9vpFOh3GOokkkvCP9qH2Fg
VWzYsGndXIF+cyPddIRJXypgVxdTzcahp5K6YLH6y+tq0Rz6lW/Ua3uus2ad+ing1dIxUNhfxxXT
M+inD5tFlMlBPb+9p1cbV7mK7yB3m8Ca6RvG4Ob0pp9AV+cvlUHDo2FC5TTMLI5LtocPXAWRZ1xf
+g5tHxE4vovbOyZPVYai6zYgGXI3eo+fnrlgzcX+2cCFAPWI0r30jPuwqol4XzHPIRyRca+Hiqzr
1o+chUyyRVRg5hpLEpG4B3ReHYoxyJuqtG8uA7NGQnwe3HWUwG62kqma2Rk0AslV06gzZkYiDHKc
gjpk8IdGwFnxGCl4R45EF9VCR9v2U6/XTTK89AFCGUqrCAlwzi4b7SDJNs8nCiG0CjcZ6dStRi98
Q2SgwXPh9ipSyQv7uB3LF/mxjEtSgHhK+e12KswHE0Isk0YMPCr1FZfF0upD2w1sRRn9o+f0YmFH
Uep22CWCrRiEAs0ftOUNotgsPm0arc9BBPao1T25nzE8AkO4TUQQG4AFw473T8hGx5xVjY9awozS
8LB3RjQY1cUFcAxjgX6JrTVoDBwugich6ZLimW5RszEF4QO/ufI2fQQXZYmKpLwDunhVEHydnde2
oqiKRIdMv+ZdfAGjQyVUL2Q73jVcgktX+qgPKpAH0X0mblw7CtnS+H9E0kLwdKH0APApI02184Wk
2vcJmqVylnrH0sMfnF5gwcF9JiRzjNS57T5vB+TPHc16sPLIDZVRrq+4nd9SUF2HqHRgJsY05Egu
ST2oFGAmjrInXjD228nR57ek57BgYJTOzHJ4u73iZ+fB+M0n0mrDaY8LNi0cQTaH1cocXXIU8gLa
a0D1NoTQSkZMNy/RK7GxQOzC/z/umPubAy4Rg8FEOjPKMe8bjaASoemuRVbO7TTB16UvvrBwI/k2
Q+O1e+E8K2MmxXYMFN2tXvAqW5/tc1Vii8ve/72L+reNPgxCEuFxhKrG39Y4LI1/qHG+3v/7ot7X
ODJdZ/rRcp+NS1Pke9Omv0mjTvnec/5q5mDppr6hjYS5pC+6fjJz8HOawn0vB13LP1nTVbnvRP/B
AvTfZ65bv3Sqc6OS1agFs8I6fq28dAywKXJ2993jjUVB4IQFtEC8bNmFzRBW4YpWQnIdHqfn6XX8
9IVZMs1Qzl7eGUChOiQ1rG+m4H5Gqy357ee3PDCbvRbpZlWQLaw7YQxU6cz8fGEELXDRIZJtQLag
fppIynhi9lTQdBBPr2DUXs6ISumtLnvFL9G8XmbvEjvrqex3X7N352lhHw6+YJ9OuuPX829cQg5G
jIkbDytYvF5sn1SHMbPd/7Q3rSWkQ9htcKK9OhKm8RYQy6FbNjhBLWho9FaW9f7mdwE5AvDGRYf5
4Ju0Y0CetWvBDKIXslnQP+OG33QaLC79QDnBbnWzedfc5HQ6oXonVw3htWuNVNgZKzaAARG7MLIQ
ofMPWK5QsWu/WxBSsy6SD+viW6Mr3RzUiKhN8HJP6WXwIsUgIsir9In4psmxLsuTUTvXNz4NtvXl
8qlOBcBv2cuFDlUQUaGVjNdYXpyKmkNpfX7Ue2Jcig7Gw9EbdJq8CkygKQ9bApM/JAziPJpR3vgG
kVAyPZ8+2kBPXG0E1B/zjLwyb55k4ED32T2LMwwwxJ3vrlAY2Xt3vfjeTgxWJrcsXi6fkHD4tQs+
SCmoSOHg1gawijismJMRMupKiHrw0dS0yXo8TUvbCddrRU3D/SSLR1WtIQN5ncCNEtrxCtphFpSp
Q0Gn30f49544Uj9YLy/mXF2pBgZJHpY7U3tADonQqR5Yg+vztlrhmlHDq+Jn7nONULCa6SiB2bXb
Rjo/nqgXb86QhfiODPdKGeiwsOdDk4/gEVYzKsrMxWbD86EiUrLRE3T9s38jKJnW3bzbk05FKATe
Wy6fJpRL0SF92QXtLo1FLXRQTSNBnqAnsSZkwhMKhUUQHjVI8EA3h1dk8hfEprS5OGPsI+VxBTGQ
IAsiM9Ef0lW0rZl5fztT7dtUjaRFEdXj0VmEvwaRwPSHjm2OqtnFXoEeZFNCVNtbHvY2S8jLRCkY
8ov4b84771tPJg1uiYaQitr42xXsN9+6+1q//r6GT1+zj//9H5ZhhRX4D8v61/v/vKyjKOxht7+r
9X4s68p/mC+KsqpZhqRDtf3Ri6c/BcqKFR8OHLvpfm75Y1mnrc9TFSXGJd/Quf9gr87j/LqqKxYP
B/wXhQzVytedul4+M70l3/1bg6kcPrrlZQMrXdYPhMn89CbNf7tU/L+8yeZFnNfV//6P9CdNsp+P
Zf0CXomv+lHvMo5FG1aIg/iz0u2mcNp8fQXAvWnx1FXOXx/zb16e9cugQTeuaXm7kIEiH8f9zKwM
VLLGbiFkqVvt/vWx/jDV4Cr75fVRX/3cBOw4BW63TJNn8IsUeczsLtpn6QghA05xGcc0vXLcs1vp
s0HoPpUJOjTtv3kOf2LUpSaU8J2ZBn+ov1ylLT78m2LF8iwikW6ePNwGeQgXscq74GKYteLfHPBP
3mD4GZjHDHyofDF+ec1mnD3TKNKkGb2u9OXxToBI3NAUctGq/fVL+7Wm5N39cqR+kv72uozzc3+u
/X81TRsju3GkIkF3gaDDRReER/vvXpHCjunXr8SXA/3yFl7ON6G5XTmQ9Fbdphf06Gjjr1sCEUoU
HsowSYLC2qj5OMV0hli+gT2zKLppcx7KL0lG0DCmrTHjEw2rf+ybhp9VSzg/j/OEmO9WOj3vg0v7
N++O1J/Jv2zPvjzr/u376e15Xo/69XFVpFlJtA4aRtROUH0huOOeuG9bgkIpZFHK53934D/5Vn85
cH+G/HTgQpCu5S3m7VK6KdVnkiMjdDnhjWnW+UYSirXXyt5fnwv6n552ffgAqmmoUb+edmepzOUm
4tVWyqRsliZBMi2DvmJ4e5EXTzANJWE1Dv49egLH8yc23hrJvughBdQ/kkn0dj8BJzp3L/J9cSMw
MR7wJXli7VMDk3nhqonnsrVWjFEpukQtJDNVpg/oq5HXJ5dkOBoRYK24ytf1R6QEdcLgK+Ar0Cmz
BhSZ5MXyCUdavGnMkZoF3JiT/YFctxwK8agw/eomM/z/u7dF/JP35ct17JcPIzfPEgGBRjc7fuBw
LLzjR8LeUJ6wY7TCdnF9A8S4KwEervvwcDEQD6JV2kUJ1KgM7+kreZxe6V3GN2vYMUh9s8jDUWiy
AOWjMA52JN0DzIh7tsl5IxrTpl5XR3XUUjeeOdCzvdls2iHIXt+e74VXjKKgCil5XfmAPI9RwTE8
b1GYx1udTdvk0RCj695vLqljxKlZTF+RarjVp7CiNxqbDnJQioz7m7YiKZxUsM9nSYFBK2ks6QMI
/xc9FASs4KjASdOJJ3WYnjLHfMdpI9LXbZ14InjNAlGcMm6XKbvxueJm16CyD0/3IDpn+4TJr9+E
E0Zsk/fEfxQg+MkqHGdMAf1+DIAAmnogC+npaOMKapXonmb8kUKG0aEGNnAv5ojS8SV1d16ORRL7
VgECQ9+Z92p893BKb7pdt0s3HVg6+u1SoNs6BGprcZ6n03xqDbWNrHuEUzynORmnxDDEoWHBF/Qr
It2YPpJ9vpQUBqiaBtgk26m0oK9YpxofGbSdhVkI8Xv8xIGojONRTHCcTnQb3k0XLeGU9E//m6q1
D9xAe3uDJLpW1zMTk9p1rm4k7tlM9Y0BdfWOvJ7Xq9zQ89FYENElMbEg7tHJbzPDp/vl4n217Icb
LyGmzx/vyBX1V7M98bvsnXkXlTAiQOtCFjM3mRv1VRr/HgHNUMXro8ZOs74ERIaPE7LbkPwBmuTm
Wrtkea09c/88tRMCVZ8BGJqaSDnEUc/9RVxAV8Y6tVUmQGOifHpstma6N6PD09yyiaiglz9phpsv
ajwC2JKPriGYHA3IFwn3zJzNHulCT/85ZSTyHFrSUFnIqzwUV/qLsoTccmcnXdmC5Vy2/UALYA66
2Rd1jm8xqLe08ciLwrOI1/K2NQfWUqX4mKQbmcEPe5jXUrZvk6IYXLgMrlaXIQxkGoX0fWgOHa4f
kHFoy2Ep3EWfJhFfIsBSr6eU7K82C3XCu1SDF3MTdvdOP33wnlPegl1TskWXVKz6PPeyHFivb3i1
jj5RdOPzBXj7XKjs4zgOlI7xXL6VcdZdnOuJRCpozDF1E35lkVhthMHYIUcM8uqLwwtV3+X3Zn8N
Vd3ro3PbebXndLOeazJ3N907wjDMmsBTRs9pd8hH8iA6fcQqvAGGGqULlsSbFv51WM3Wq/BVJ21l
DM8udaX6HfIH5dvttaiCZt6uOts8Zb7C3KovnJAyPT1tiAMxQKN5lvi+2Kyhehh55aijy9bM+vaU
+6zQMdCKal40s+eyOEDFKerJc5WY2d8XKHAjsNoXXz2ZofahrY1NFDYrwvbs9TT4iINgCl+FLBr4
lWGk+HcF3dYsTmeoSa98pxRfWmuJp1z9J7bYZCQko1jxzNPzMemEF71eadxSOPkwlh2lcSXdabtN
i8l0ZiKJX9Xr+6Hc3x7OBYTQAaInolno3jyxdGiQBiASwwu8CM+7Hj7S/bdr4L8yY+Rb1wzWiEkh
o5vQ1n663P9pecUv/KG8+nr/n8srGcQJm14Tl9TPAs++a6Yz0YCVwC98yRjpx/+SwW0yzGlgClwn
f5RXEBsUIJXKN0Slpv+Ttlkfx/rHjRkqg++vHSnC1/1RVzTytSukbiZPnjMGfv01TksdjYibzzgJ
z5qv8NfOE6qhLA3xgjMS7IbqovJgLg/4n9oMjgeuhfolNFM3k/boAM5eS1Q8KqUxKXfQgrMpjqto
ng+uY/0IW8S+jY+L3aTzYOhrb7TJ4qlx9jqyS68G+ktA8WIE1PGz+rwZob6wWGQbJ9uQQcG1i+8q
IpqbT1RGRBSV7HXdoUxX9zi3M3ZXO+WNBsYGlXgC8ydysYHdziOugZidg8cMwSi4AasKJfwRGBAb
UuOml7dHFajekwiCx6DM5uXwWI4bsCUIklaXN0VgW8Z4vSAzMJvrslMwY1HAD99dGVL+mch32TEh
ZbMmGg4Wn/52g8Y3ew7oXPxa3CYOrpVLGUYMXho0oK4+JiuTNE3SKmRWsBpmlbXWCMlUoeTC5obD
VXs6KRkNvCwtILZlqGBKealLth0vLZ7mex5gU/Lv/JZCJ9G9AOgWvOUHgqgxwDXiUM0F0ozhfZzO
iyWX3pGw1Ub1LAsNX2XX8ERdcZlzPdOHXIte8hcLDkH6Xr9IboFr424/VCd/F1FXgfeOucTjxLHP
o+s7aSf1XPPV4QPFGpNotkSvhKP0lBynSu3ilZ8oPuVzMc2WBybwrj6sQa7xaviouX5RggU4YQA0
KK4REmMbmwGZoLQ6vcGDyNMeNp4EMUi4peVwjeQSog5uIwuKUxs642xie2yS2LkRaB3qkAiKsA/H
I+CTgLyWPIvYxRDM5H0BrRn/qkCWjBGeXwqwbJEfL0rwGKfc7T4KmApkZJA0cg9lIcyF0SMksp14
VoR+YW+pv0EWkxbt/Da6bi8oDubnCZYOIBbb+nTxs48iECP3PiH14gOLsfH+xCne+Jd0YIzZ0rLO
2vc3BZYhHL+xMogmx6WwJ5lK3TYMXj66VbOjGJ6e5w84XLmX+eWKC8I3/3I1L+bMlgbVwBjiG4Ap
BxdhauKpIM2yXpZzcg8QKPvXhVyPHh/VrF1Vc+EzifoUEVdIhmUQIxrE7uUTcvmCfeYxLpbtVPXw
TdoEx7pV8FBDIrw4BQGJFeDVFsZO3PS7HjQZ92Mf0UL77ensicClG34bcEGjx0c4r281H7Xk5bNy
cpkdB8e9sDTn1hLWyCDmwMnQCOkreAK7qwYmVzFRCs7N+wk8ndRN4H0qAKz5jrtx2J8EbNpQR/ag
+DcobSg1yEGpkC+c6b+j6Wv9bW2/HccywSNQ87Zs616oC15bz8RwjB95cHkp7OR1Ys3az3SQDqpP
aXS/ENrQeg0tyRbVC8MojPZn51TZUNxoCY8gNydhzWcBTJ/sIa+diHQm+z12cXOs+1s0RSADfAIu
hNaCzT+KifMqIGfMp+Bgh7gwYWzjkPD5ym5te+APfN8f2IEXOMPh0HM8b7wd9z/3J6fDzJ/4u99v
9+whO6p9/wDQ9IhoQ3htD4fO0PNsL7CDAAh/sORxPM/pEQveOEAH85s6FP+gPc3cNd1rvx01I5D2
dFMZbw60F2XQMSam98D/Wd+CIm8H46Cv2rdu1x9M35UvPbQcNdVOLeApPdBJsM8UBwbyTxdZP4UT
oJta9fSKETQSGmNCysr46mkTPgEIfo44EAd8I1/E+R0b3Lc/BtCWeigGhn7nziP2pII1O02nT/4A
Zw7kDjEJlLmeNqeAT1T9j7erp8+SgYJo0VqYjcNeGUbEeXAeH8dm7uhE7MyfWym8rgSk2mjG6FdA
0l0XQwX+A3nHTuQ+Rtn6ODgPi48LxWTQ/xPN+DERq1VwH9wG8rBi+MDqc4g3WJSSjUwANgXWsF4J
qHTpvL/jM0p33UJBGZeMrqsqiDjSM7C2d5C00MVtYCKs6uwmM3+VzIRBaAyUd3miLuTh5MoxOk9n
6mNCY9dDhQ1juUpWwHJsaSFlI0UcsrpACctHxcuZYpVkGTG8T9SRcgOz8CBp0tEJqwoV7E3ZHFlR
GqpjEeafAv9hUL4ne+YeyHSoWz05xPC6Klbg5vMDf1wedrPFYR+13uXjOLWIXexG2OsBDhiuNU8n
Wuu0o+7Ubrtt7DKMvk3KpJf0LtRT4pP0CemCu+rzHH7GICcAy/KFfXc6r1g9CfK8sBpxVKbU+DG4
0vRfAcg/M4AVm2wAtp6NO0kp77pHBN6e+K1JP2x6zJX3a+0q7zfNUYTgCLsyMB2TykshP1PZ6/AI
Qirj9WUCEWFSEN+gvUC12VbgAZ0HOa4kvoyKcNNnNpjQEY8EDhGv6l/XSG07RMr9WxH7xS0gAiuN
QvmEJev6gVrYi1d5cFwac43AUWRD5EAcOY3H8jQbdWBBczcj+gUh70idlmE1iiZpQKLEKCYE6RrI
pMGk3nWoQx6pgJrICIly57OzPy/BZXKB4kOD1i5DcUlUsa+TNlNBZ4TIxpewHaUTYU7yzSBZ8SQm
x+llYk65OI3KUTESYDkIY7yz3mWCUsvPgy7M+Frcgv6jNX34iiP4DiE9Wb/070QG1UEd8GyGl2Ex
Y68/EF18gJ4I2ITTgvUYNAaXfYpzkD8mcjfSR9geFD3oyenZM7BpPU487qEAdUzmnFVc0PiuoAlH
F0KVHO3rAf1J+gi9KhBgvuIqfGE9rQs/P4kYcdCz8RSRbzCy6WVi6CxtomzpGbLzoLjxyvGYBYJD
IN9AEt7nIPfUmlfZXqN3YJyz7l8DXQ77PDPwD5IrSroWkApndaE+Q3hCjST7VlDw1Bl+eSKnBRtP
10J5sbbYeTrlXlur0fieTRkT9QHfztOYEkCkHn3h382Gthi9KODQ6NlLWq9v+gtrBnoq6oev9cof
7v/fekX6Tz+LR531O7/tpym/9B+Y/NjfSGMUKUzopX+XbpHEIyt9QCPm9z7Chyf0o16hftEIQ0QE
QHoOsoF/MA6Slb4c+dpH/vLUf5VuCSW8dfVxvs9MvEI0Qtg4lBXR4A8qBnl4r5JBA5OmzB77HNWf
qNN/l7FxtbFGQ+huOh2hHE+LlVevKUOUyzm32ysrqamRzHW22IuyKbka7r0hCJgrASlZav1eJjxW
Rnr7NeMq3LCxiruCfZ66FaVsIhbx4nmEWH8hcfHBHF3D9yy4V1K+YuLaJ6m8lVPWcFFCUW2wFHV+
mipO1Ja7R27CDIOCSRWirvXkglJM8aRrfajzQVV3b9W93t71fAy64KDR1eFbER0RBBnLm/BwmkJd
HPV2raWFH92nVrW7y8ewE+ZGKnVOdruMs6YO4upN43kbtL+ye8Po5RGoskVXmSyOuMK3CgdYTlxL
jnfGg45brgTGpZxmVTHRlIsPItO+qGdwLJGX3GjzSHE1u6Wam1fitjtbg4I3q72VwVNuNlbOkPlB
PuFRHCdP8od1cM2AI5t7X2zd4y6QpeLjUVvF2CglFoT0Ig61pzVLIcrX3XNs3OuwusfBsYKPlEVB
kfdKgPO07kC5KRDHjsAgTcwxXJIrUw5ubcluuDpXXiU/S0d4ap7eNsMsf9CwymAeScJnA9A4uXKV
e6jLOu/GaXt3xPg6z5qRqi0eghXWT3lzhpWMlDe5kXaLW62CD9eljhAfnqkA4+CK3EoAj63hCpYv
1kzgdWiCiTbvjFOus5SPvCCL+rGLY7Jrbkgi2mJYGyaYaYB41sOxkmUp04OhFFRAO7Rx5+RCHVS5
4HYq1Q4iNi0Bz4T3OWweXo/pN1vEuNqkOV8+M7G2LbQUz7sjV6Y0sJJGdc9GDCL4is2xktikZM20
sSSI0OKdcQA8fxN6KN720rqYnsLHqeewtHkhZZe4F/zrRzF+F2rOepVMvsq4goNLh5p0QU2BbLhE
hngUnXv8npjasLnwhSpkrsGwNvOjwPhALL32TqV7J99TRCwnwfquKxGtMOOKLsO8l5YdrLIKIaRe
0jz8+LaQ/Yt7TP3yyOQTeRYL21+t2VI/Qfu6ZiMBsL7c/79rdq/MEukX6aom/ubU+1mZxeCzn3wi
2+KYP1ZsXMdcGRRD7dfyrwN8RLiWDLIXT5+hyv9oxeZef1ix+ycO8xOyJ+0utZ8M/jSAYyT60Kzu
2c0QYq1gTIyoAAckHPcNpOPkznyj8dLmBV2J4COLQsmzkt5vLU0CL+UraAb54aHRaFkkjyXWTGmg
4B99SmwFPfXZY/ERuo/KYns+WYzUVuriMo7GRfhAY4vU5F0ioqkfx9odYWK9LHZIaEo/lTm+MpcR
wseNFEu73BIXiHq8CPW1ucaOUVtwXfrQLH1iHnggxnWN/gLjgj5DbjcG8H/US7TAIGP50ornU3j5
Tq7XsrZId2cY+s9AV3wsgJZlG+r7dVu1Tk0HowfFYKDhS3kO+VOI/HoUr/mbZMBlfxiEmJKACvlR
yQb6O/rfBMKOYdsgXCLIi8D+5EG3V5bKstsLmA3Z4wbZ9FzOO2UvZ27OcgwDkD4LiNBnMk7PIaCT
yBedtN5n6kHIx0Y7VNFSUnqzikjzTFhd1tGa3sngPCMR9hCDt+/svsBYJLMWpN9xqc31pTqV5mRe
UU2jKHt7AizVF3Xqn5MtS9biQiZv5OPkDmHoA6ys4fQ9wiJQTg3JahPYgS6QYnJ2+7mP5jN39c54
caDcBM/ReZhgd7zbAyYcly3jgmvk38KK5sG7vr9UC671DiMzeV+PZH1cbERyltrNh4cyT6O5QzHz
iYeoP0U+MdfJ/XmVdx/okasHEjqREgkyoGFrR4fhfCpOzw9Xu6G8FslvtU+89bg2kdTJznV1MYfn
cdWLwQ6KOipv46R4q4lx4gCPmRCKwV11pX1yEsbkIYN7pZGhD5rUjeibDuluBjXk0Di8D9QNe4fe
DO+2zDlrzBilG49RJo+Pz8ENxItbMZXFccEWG2i8BD0FgTWbhOCtpvmHvJe5TL42Rb/dS0ylcJcj
JtQD0g44khy4xGQGFk5QfRINzAm5XLidOQkLBqQC461YGgIESQcMdfsNPs5RtIWR0/BRcP3d4vlm
DXnY3Yd2ig+XxFlma1RsPRIV4B7NnsVtLGEp1XyKQvu5lAfy+xUHh07mpxLcwWD30VbpJ1YcB+G1
jW/lRlJXP9G6O9sHRELkmHisQ8E7Q9dnKwUTg3JFQ2gYHFcRTUzCGGb3Zyi+KdmnyIBqQlp9/QzN
FRpyg7SGa8/CeSMsyPXGcByHmQxqxyNLIUinD0JvxzUTKExTw/yzwHhmuJWb5XuTWAozKBnM7iIy
B+hO0jupXHUGBZtLJHm61fCWDKvKu7VuQZYAvv23Glto5NDzIgjUYXg3PndBTk+wnpjnWWWAf+lT
y+iwymFxfktau9bpDph4+Kt9LZJvQatgXjQDhqJMwLJmkO0oUTbZDocwVgGXe8gvj+VbN+/veyWL
ls4vofUM6Jm3fTZvAjYrw4nbbXP2DAij/bnSyxIRSw/pg5Hu274JVGkzQgSacTlIl+fY6+qBNEEh
zQhRejDl5Ss/1yX3slEWjS8OnmCzuzkfDC0DWuOrYlZP8uH9cBmtb0O2gEdbHieK/Zji48W3Q7lO
IFzv7mXt2Z8lx3qXCSJwzBBJHugjvgR6GAuBDGsr2jY3bGmV+3jSObRv057g6LUMm7OZTktpzR8X
EOkj4exA2erLQkbMeFhTOkG3gG5Q359FCtj/h0eZ/oBL3PCnaU8VZ4pPmDRlt51xzPsC6xXk4cXR
iyaPlhG+jX7CeE+d5FSF0YSVCWYtbEf6XV0/kb6TraSOeEto4FRv9yHABmlhHBqLvqPDaVEpjrEQ
33IGFjB+3J75YNF7cTswBnlwiSYgcbpA79uGNY2IPtX8BsHIHsFR4XqDizrGb/jwmKQDek8lBPaO
PuGK0Wrk1HkK0tkCd6EA3dDXaUCSiaSv+X3xwEWjC3ikhm8NFfPDv2azSLDFw5UL1HF5ppuSO5Fq
tyGvhc7Z71KYf+1uib0MQjGygDCnsqn4y91S77j9dbf0y/1/3i2hOhe52YCk2MNTft4tESeLzwjh
zm+EgR/7JVRr7GGYxUEHkE0mgD8qXOZ0CB4hGvRpBWzc/kGFC0/mT/ZLP5460syv+yWtIfZVzBCy
mxRMFK097GkVma8JmOrjWjWcEsnsNMkCkggA3x/Xx7W46FNDD5hVH9L43mHuWBIAerlOuL0wp3W0
hiRUp7M62d+SPfEF/Bt/kliQeejV4lA4ibgBs9HtLfk0rCH2zW7SUD5xiiPHfgaEDTA2Q3+NLJko
gPJt/FggnyaWgCnIChE2/yK2bg5nOr79Y6XPTSvvxPU9nXFk7pszd/eJ2TzlPOCht5j2XPMgeovw
/mEVltpezp2hjDYClbhFpIiqj/e0gn01LMd3IkGzYWCPGe1faYjbS2H6sD+CPYZ3FOZI05uw+tRO
fcRqHDaKn6A0vzoFFzsFFRy85WicDckwRQcObK//5zfTKqYA9eKK+ZIucYP9Bp22z3PlSSuTSBsh
+ub1YmTVQnIl2+FvLq5uwkssvXhaeYk30Cbqip7aquul/y4MEhssMWZMYhGcB4seWgYwURu6zY2P
SL2YmDO9tTO4UkaQSziCQFrt2XlFEEoQdoPEERaAs56fGesy4EZ2Yq7VOT0kCo1Daqcb4XD9zD/p
Ji/E9wqLNvQ6Lv/IICQHRuFjS6sDkOUE8A0zFWFi2u+r2O/7ukAVcjqeQ2eP8uCTWdUkX8uZ7Rgf
GqafaTt+e9CTuy2OpyuDM081DxDGUJFjsW0OyM7Jeajo3tOeJDm8r68b+/kcojXn7891DL/lAHCu
gZzZx2kSm4mGHb2B9MFfq27+DHhLa8zAfSrFDd4gwheN04OkCoFn/nI7pFw/IWg+Nxc+t+nxxGFa
c8ijXKNBWi55ZtqA56PCSYbk4+Jgeq6xI8E8JmKmFVwV8Be7vn8xtQWptir19hyagyi2jb9uDUrw
V35ZOP94/+8LZw+kkiX9txQGxWDd+r5ucovVY1JUTcU7+G1J/b5uQmZBnk1jEAnu7xry7+smFCuj
58tQsZoiOQ3SP1k3WYN7LfiX1uCXp84Rvy6c1SW63qrHuZxKu+vYsIWZsjsv05ds2m4AcirbDp0c
AG6UW1pITshQnNzfzU1nOW0F2I9VytPkeQmV6kUb58yziBlAEIBMoFyUC+z8qYxNlNQVu5aWUPyw
qtf2MT/15QUKIYb7LC+CM2C1aw76B2x6jA0by2fafrTjzJ5d2BUw3wWvFzmJTHxD4p+x9+DZiHAR
dquI8VqFgHEnApO3MrfPKeYH1q7HWRFydbQftAnhRwH1Ntz0hWCDCkMkTBUD0pytvf0fd2e2nbqV
te0rooYaJKFT9SD63j7RMNgWEqgFtVf/P3L9SWUnNeobOU22t8PGxgYhrTXnfDuyJOg3xXN2RFJ6
Mx+tXwD9dsTZGM13sGm+kw+aiFsCV8iE3wkbVj4jokyWRW8C44f8cn5zNPyaGhv9+e2z+gg92QE5
FiRso23YxXJiOhUIPjwA2GDHZlmueXmQDTWvK5xhOrSQrdv5hy7B/CfBo0SFvlgHIKzQJ1oJ1/Yb
eqx0oXkaCwdtNbgg0JeXq1M1NBNW7Z+P17raYhzFG8OxI5fg8SZ8DIb12fa57D6gcwjHV+K0c61c
vCA5Jc4Yo5xk+6iZsTY4YZnxp4TGZR9TPgtLTPXG8kYqTAyi4PHlnc8gFrucjIUoMcspN4XbQh/N
OL6jaz0ffzM05Z+Z5MJTfvY2bwSQ87KcqnSQOb4Tuf96HLTMEb7rOXnSgod/IO8SjffoKnwTBlGY
zAgnLr3UkNsxH1opKBODd4Jzp+vNFuicdtPYAYMxOCpW7/TnHlB2HdMoMe50wmXZyVa4DDqz+h5o
LcmHclX4XEeG8C18K2fpWzsXH0/+QPs6JtvuWCyFo7iWp8lFwthvCdq0IuNTHC+fJ836iWygckXD
pBpJ6LT0z1Yb+pPefnSosWAPQjoGaplIiyzE52h+2z9BuNkbQFxFHwnabNpgLbjRd8ECKlBy++zb
EaPG3WihJG581MYO5GPZDFqng7MDU+DYwjv87mnh6XjazcOHix4bqaf1B2aEo692ox96KBjS7nmG
dnhMmX0k2urxKPAis/ADb6nYbVrJsraCiYGfZSFix2zJhzZZlrPX9gCVdt8dn4xxviR8ft5rl+9j
CFq8RfRa23aZvckfxac0B2KjFV0305H7OGr0E5wNFBwYwprqwyw/2131XvQzIkMaYumX449+r4A1
wyVlvyY5yW7hRdynTHyrY29xDc+KRU+gOGks55aLbjwTbN5jmKpcEZy6dW1e7gRgcJHUa0gQ/gsX
jXp9C8UlJqHtlvbx+RY4cGkj4RsibamhKEQGveKcfHKJhRjUwmM8l3cEd4XPl+PBp9aAawQZcwhG
akvsg7xJc56ksBjCI2l7MGWIBJgDQMxRZ3kT4lbui9qvvWBN5soIDRp0d8UaV7GFY0JoyHthKwCV
ytMCnBLawF7dFn4MKoofs9v4zSVaQadZCb7gSz6ph48ltnyoB9INymDVl5PrkIhN/8tSeSg3E691
sfrkc2YVpMJxXRIPUbqCl/AzcrLWUjd1cd13x6TWxDAz7mgQsMa9FMDJcKlW+rrzOy9yBC9376Du
sX23SI0wIZTeiIulB4MOjmdzSa5LaWBYeX+uniygmcgUv5/dRAIXknkjIPbL1hqkUFxBRYVRNiyI
ZHubvIWxW2aUgYdCdOrXOrzJP1+/3y/qaPoAZigDyXp17xXo/4jzD1Zqox2zB/YWTCtxxY0eVh5N
MQuXhb3MKh8W7Swoadl71VSD1gbMFyG2FcSopHtNdsrwHI5WIe/eaBuaWroLR04ZgXgYlb64dTbY
RRTM0vIyBCfjkzJTH9uCWD3hvU2JI0icnCa+KBgkYbKRKdPkEeH5/zzLr4H97NL9YrFvKgDyq3KB
FPy5Qx/opXb/PuHYk33l51v8VisqxuUgmcZz8BNyKukPXekO/FEK9tnYv23yhXrppB9FHqQLrrP3
8KwTi3Kp1qJdTSnmvJTz52U2u9dXtApByQcLlddyNHt4xR7zAQ/j6NloI13ve32hkZd5n8ub/Ige
ARdefP2f12bdb7pzyZZVrsUce5jkjBHwJAgIUSxO2QVbxk9h2++6jXq4n8aagfeHxuzzjmRwOA0A
5V1AOwZokLwem8JRncGJrFpxmdtImMQDgsK6MBh5QLOKNxFPEtGLk6z7I5C+l39B1MLq+muElwOv
8qKWZKzKiF/Do7pQ9v2aS+K9PL/OsNzQC5R4AnWzZjbZpNNhbnlf4oe6EIlj4Oy94WO5GC4XfZ3s
il2+STeYqISo/y8C7JjEGH2O3ohnUCAg7bkNjfqNaXPjFb6yjofnEdI2kYGzIJsCfGfPFUm8xJPp
sAcM7tKdcQU2lwdKSE6qQ7UPOJJvIzqL99c7TjQwlWVaO76MkQ7X5YhBAlbvJwYKH3jNHJS9tNX3
94v4xgScmCtPXY72kaNNb27sTpYsOqZwyl3hNOaKC7nmIJlAZakula9MeenT21Rd1OcKUpXkYozh
pxiNM5xY3+A9qAiHGaNCfoHtwOh87Kqb4P1+JAajY3eqPgYfvMiDXTi7TW/zfj2Ypj1cQeAqvx1u
s/RuMWWW/GpFLZ9vuP36EpspDgf1JnrjdMX4/rbVNygSYJq7pPj4ELShBeZeR2QMnHltI1GuuA8v
8MtN8SbNocTZ2kyax74ESoe1T/VJXgtn62NDoN00d8tDecDPjqFTgFuNNoXwQhYIvMG7g7UMEISG
+0y6iKzwnM6qtYoX7jzfDgQ8clKcfBlvIeC9YIKMbFnw4mYIBRK5JiZT5atdQAECfYNdZr7wZCYX
eFN+8bYMAMNFmx/7h/n8ziOjvzYzhe04t0gcXA3YhMb7hmHcunOFTeHdT/eTtFRtCITm4pO501Ks
FjqcGWXdw5bR5+JbTQtJLg1S8/yafFvBITxlp2p4QVPeQwzQ3WagejW01h/yIbrKX8Mq3HiCXy5Y
er7CXb54LKC7CcthrKButFX13Z7zs7xXYLmccAPkZEpxO+fqM7CMPt02+lvmh6f0RWQmfil4ZfJ6
ZAZxQz4Um8+MS+ZYXrtt5mc/T0bwVLgtsU2M0dftqxR9/fPpEcACqyY1Gf8tSZ7lyH+PrCdcHyLV
AWCID9NsbE6VT/AfZmQJGars6H67JCrBGTPMbD5RV5Gz0hpPf8IW36NswZYKdAnbaDTDsSWzZYgm
zmQkmcf5oW9MeDd49NWe3BgW38z9fJUoh3SbFW4V4FJuPgMTi7Onhs2fOebsQDKCCDM1Q5JWkC0v
uZ7K1Sty9eCKcXqbOp2GShSDM1fEZCW8SMwdG/dZg02lTm5Fp27Lm5mdeLAcXvvb+jEy8FMLTz+T
rn/wUI9xHuT2gQqCsvF/D/VoMf861Pvl8b/1pnDpZfJRoJ8MSYGaiijyt+Z0oNkL+IcLAsZDAqDm
LyCoPrBZoOXr6pi4kl+HejIdNJ4VBCSKzBf/xlAPM9Q/96YIuBWUgP9+6SQd/tqbCkoRK1oiI2GB
0sY1eeZTGqyEx64M3XzOvUU+U2L3cUgPJOdUJy66Cd4/mlFd2CUQ0ePaiWsE1bmANqs0VB6lup0p
zR7T0U5m4vMw8rlAF4c+bJocGR7CnTjClH9Z/RXPz4gIJRbmoYcINgUd4vn+QZ29eGTmSLMJIOpx
OCvsncfFFc8QhXogRjC62ZJWXbarKKCG1LbEy2liUue1AoFtQQLQDM9jao3RKVu0xOxZUWWNqHQo
LRNgovL9Sd+rx/jm4c1ujCDE36x4JZKs5d3fmwIKWvIej6AnGtSwxaFwByNUPIIg3jIossJqVSsu
VV57ak8YB4XwXwkyWnEP3zTcHa/6021VEOQNKW3wyZyrV3k2sOSifftt99/hWjRdHOHstxQ/+Tmp
3+13Eqx0hHsw126qYUT7aK8+bemcH+OlVCy61+w5h+2A19Km6pft3Xt8aPge2aNNgN8fVSBJwrOY
JPCHI5z5ihos7rWBQZAAhdEl/Azii4moKOfa98YQOE7q029YTtV0ynYfhgy+xsu4OD7ARTh6E8O0
1c6ZGG+jDUSkmG3usYFOXlD5NyhEDeicX//ghQOLMh0uwiCkUbki/7c+B/fzP+tz/vr43xcO8V8K
wm1sgyFDDFOoPywc4r8GIoQyhjqhyUOO0e/sCRXXdqJKdTJMBxuEYU35barFlwABcE3myz+si7+z
cDC7+/PC8etTV/7EnniUUvJqsz5dVYw3ihE21o9zIxTbh9AaY2kVM4luQzfJdLMt0JANM5jvUEIe
95yY0rcyudRogrkcK0xnwdEoppWXBcvBzT7aJ007KnyCILKXI72u98wm6sa99Q5ONcGiBNt6kIJi
NuTQf7IUTYgaw3fBGE+c7KIB0Z2wAo3o1AJf0DhXBwK5HlnNRmFm7qSiE4p2M3bllJGMSQqOV50G
jQ4surHhPdF4MCK/4JYrMI6oR15WE0xpTrqr0BxDQD7WPSHEU3dCBouAtYpKBvtTYM00xjNURYQA
1+4LneW4J13DqS4N9NvGexywEfCHiLGOz1B7N7eNBMw4u+8ggGxuswgmceqSAkqpNEhFHvSjwRL8
DbMSDs/tC/deNEq2un3C3h2qRHmtLic2zsjrm0sM9FzaMirp13Qpn9EJK2AkK6kamc9jpBoiti/1
VGUqT9Vntr749KXQ0+Lhjq7WbUQmHePrNlZ9WGbn+xO9T+zKCmLW9FEcVKIehtVTg8OFuRuMQvfB
CPHmaZj7di7yhRzC4s1LJ3gkjj9i65Wz5nAka9qOfKviZXlQqe1YSrH5OhFMhTcc5MaTfMJd3sqJ
ieyZGhpA/rviq6c+gjlPszQ2skVSWRO0RD8fo62m4SqkZBb5Q0MgqcLbb9Wg+eWpa7FMRr48fDA2
hakw6OmzscVHEh0RycRy6MQvQ6WfvTk40hskCD5ji0YaQ4Jt+IXeM1DMCTguKs+QDDkM4ElyzL5u
u0gBkrXzwkYTnZL82ePab1QwI22mrcKXcIhaGwOgepc6F8XT8NwD1xplZ011xdh5AjEM0BIfwqFb
NO8h2L1qikAGlYXoR+OgtoZ8uW9AYvD2gNs3HIF7Do2FwB2r7q3XzwchjAE29KRGF24gn2SiZNIS
kTLq8sN9gQZF7y/ALTVMT+1DXLRLYR9xmsNt/+T/B2Ifib7cd7irkd5IIk8k77LYHbOpz4H/1U+p
9sY5M5zuPNFxB53WH0taGGCMZgFs7IjqxCixWhMZZjzhszwqJlfoSiVLkozHVkaUO4au3upLoWeb
qiaCIQNt3VquGrZ53k0uLckfQRqvPwS0xdtsH322wvvIvpv5RVmiRpMJXJgNHBu8VqUcMfrsTkZX
YyZo8RheGUljip2FDlfWLa2zpJRcGnsEmzycBcRphgfMCASczd+GICaEUbUNknZHYh5fRa8+ZUyZ
113NKmLyLucwPWMz+uJ7yeVSZEzHLUCraDHJIVMS4kIazHF4tSICD9Jp7ljSVpkhic5WYbwgNy4m
IbEr1VMQLolNurafwxk28pj1MQXC0JP2oAB/Fz36LwioWJMvqyl25c5kV8N7gUH0cvPxcFXZFZv1
WPzunrOe2eq5VnwMwc83fS0fno1bC8TpOGniN6t6I0Pgf2zbsU+rPnJz5nIPIlVVZnuP7NQnnnyQ
PEWl/HE73dqgMMI1oX1hukjmgJeHaKWdjIu/YQ3OvKD6vutvr3AW47XwIs0rVFyPDAT8lMNnhtq8
Npqo9Mh9rJnAmSQuZI9FH1sN9FlcfLnS8EItLnzePj2ShCF3xfC7GrPEMHdZRKuO0bAiLyFv3BZa
brxiS4nW8uQ4MIMuw7+m8tuzv4zylxM+/ezC/cyJ65EhYnF+r9322N6nH8xnGdyOhpQ9DI5TyWXG
+4ANBwkavRGJ96+JkUz2AeIsLTXxi69F544IqzUz8RAkL44GYp1jdilj61PCiN3dWMcz64klOu9t
NcOBwWdAYWaX5BKTNWkUCDJqpjjb+yXI4V7EptB1ZrnM1nW9TbsDvolFuExyBgeYqPmTanYX7WdQ
rcYjakrs1Xu2gFOOL/+Dv4G8SprAqCaOJqM10Tk5HiMvDKxKhEMSVF8Cx7d1eZLym1XQ5SUpRo3I
itCMwylUt21vJhDyVGAP7To5v8KNcLN5119PZxTslO+8/UjGJlGk4+jj1R6aiScK3r0/Kd9Z55fM
upTiUyvHxui5GutufZ/eMveFCX6PI5hLnoqRqLPilIp+y7BWNDmiTIqeVPvjxT+4xqN7G5ymkEND
dyfE4X83h0i2/9wc/uXxv9d40r8EHWCUREp++EDQ+GNziNwbPi7unz/sjf/UeGiwUUvjRDuRfnOq
/a3G0/4FpxZ3RZxjcVoECf0bvaEoaEMN9wtw+ctLVwZk9Y8M2Q49wqgS6wbvccjn7fX5TbPUVy4o
H0bhLBQGMRKz7EM5T2qqhyVn0GgZkuUq7ZOP5pueCvv1oLjeRzbwEBDe6Bt788FD1NbfMCaRieJ6
p735VhgeejQkM231srBpa2YtBiKhhzUcimg4Fzl9XTqHH7pkMgSDtmymZOQmu7GLVvejdUY7dSOP
7bI9aTGG0y5URnyGpmO3PjMFisnBQFptg86fU8ENt6mwRqcNvSP6YOqF1C5VppViiX46FfjVxXft
CM85+1t9LoZfcNsLJGIsAmsyDab0eA7U0KfDwQgB4JbM0/tr9h28SwRmZ8YEiV/uYCsbvLF5997D
uZ1Hp2RT4CMSwU34Kn1Ci1fJHOZE5/wgBYGCgTiPm4kFPSQrBwPUM7E5/FFXmckVSDUUIvh9Qpkd
CJi4/LnNIdsM3BWZePP0DQS3BQ9EdDd49yJY1UH0UKN8NdvcGVI8epCWkf4WFYek8Xp/xJoDOd7o
L9EGl6uGUC19OTbWN8THoj8en2I26dN9Q3XPtt1Hb+FMfdtSZuBTgtdvP1fmd7u/PNgdLugDIJZG
2xztJSSz1HwdmDbLldtGawWqCtLjF/LiOQbl922lZJwNbXxoMHlqWKPxCUn9Zq3TtMOR3Wkn+KfZ
O47yG9LLF6goB/nkjmh4odmQT764TQZwRQx4TU8Ay/uVtnwDpfdA3OqbvowW4zcS0r+GtypUzQgW
S4xdrsFyv4rgfKIwxqaGk9HIZomt+E9uJ7N8pXjgKAZiAUPlL54fsIElW8O/V3NyR/OkA+KRXbqK
HdTV7mRKFrYxJk1eJuRCnU4QESfMgDHcdVq/vyABpXAcEZgyMksvdBUcZ8ZWjg0jrCUTOEyxIxRx
qkX0Bz9oiFdhbDC8TfhqIlPejCd20JAaPRsYysjjZljv+8oLVBDznncC4de3bn5f3F2V4SBEzgX3
87qoKKmpL+nqsWP+4PNyvZ7scUKQL8/OHepqwOjDbQXy5r98laB7YQp3O0LxRiqLHFi1+jQ1BvLj
a5SuUAoxSW51ZkPIRorZ+L4ihRDPexiu/WQXnKQ8tTvMpzFBz6ivG8Y5OqgYVNrX949n/NhC84cy
ZMVMGJHucDg4MBZaev4UA9GZD100q0MCCoOlCNd86oiowEdYhEEEJo3Ji4XrI5y/JFtq91U4VZAr
rQhoyu5W1810CFvzIVsl8AZ3/sFq//b+uJOyacOaDbql5EBOmpzlYPeotjFsBSH4yCfwgaY6W/9J
pbj8uq3G8u4OD2MZvA37oPsShklR4iYLVjSDY+/tQcQXog/gjIb8dLejHNBk9tZC17zWxp3v7Gek
VE5gSeHEDEv1LXQYlsGedBVm/+R2LyuAtSF8GxTjAqqSfowejas0FgCoGlucoy97QBTWrwolVWMN
MNG72lvlAp3WRSU6wq9vHuHx2ZT4hvvLqlOfNeQZx06tU3AqC62btYfnqn2vZI9B8nH0NlrnhdGc
GKcNuCbtpE3E+CZdgFTRXSaGd4eVTbXW4bUFtTNEqDpIo1OTw5e7EPUoueC04sCJpSz9koFZkN0i
lhKMwXh7JlhAylZ3ZYEiHsBlVXIIGNXFffkNpbmaZ/MJvre8U2mwH2VeQ4Z8CE5PehD40pghWwdA
g9Kcs35QTt+4jMiM4Q/MOvMkK+dMOk6aXdkhAEV8/6BRrddKv1CeZofzwFc0o6FwH7vCRN3PLdnX
L5wfcMlxhfY1euoRkRFGtEF6/aVjG+DFE5P6MCF/3So7EtZnyqaBHDAQsHc8kZ9YcUycIbrNZDLt
S57JkPtAqrxH5pf97/N3NOx1NNOTdsYaE6xRPI+2uMzSHqMt4ExxWWZWon8nCMDK6ZlGpuhhaVVO
OTr8qskOthxQhZVx6lfrezcX1Bljhxvu1ouqOWaRw00xc8TQK1iTXtYotqWJI6XT7rHQyAKKIfwv
o2opDdj0Y5MODu6j7asHRu3mcPgebmhNWPhelgbROZ1yQ689Dajhtaou6LK3ARmzQyo7cN/whenw
uyk+vURx7yNfGRk8it8hyJ4C3Y/hDBUh2kJ0HSQoxC+ygE7ougArXIAS/c339CmdJuC8zkRYm2oA
cToAygDpAXEhNS4CXNIUi0ECxsSdG3x0m351rGZkkDTRiYgKiI4D1xEutm4QnAb1MXzO83PETZpR
iO6Mb4D1GvOIHcYKxnKzeeILZ4vTjjp2ij9aLxjq2HrAcengcpaTQR4zwiwgmPbqVMa9xb4vX5/p
W7PUHNES9yS/9ZCyVFySy8oDxq7ayy20pfcWE5FRNL8f4+mLrd9IFL+Bt42fMrIe3IXZW5iwlHAV
bijtB6kyIKd1px1lD8EEbMRnyRz0DYMVBOlLvcVR5KKX8JxA+EJEq2jrU5VuUzpsONj6cPz5CqcC
iyk8MZTKfBMIDrkT1UmfcgcnCO94Twt24pv5tmALSRMYN0SxEEIlwxWjI2kJR6liKpEFyHtvPBSj
WZWzCskAhu29cT+jPCoS3AVQGBEXzW4MvolMnkHYLLNDjexEfiVmHekaM8z8irPdT8xVAqHAqox/
cifwb6xkCIHDP5Gwh/8DJvpLJ/CXx/+hE0DupgiyjhCZH/4nmEgcI17WFea5gx3579NeOgFdFXkm
vwnp/jPt5UvDXJqOhWeq/E3utzgIt//UCfzhqUvSn2GisIrlWtPG3UpQ/Yy0RLKxEWbc3wffbn1s
QySbrEk9RA+xe62yh0usYUOpCxUiwa/Qg88NF1o0nD05tvZ+AhUE2u6xfVgvxUutmlAUFm70b6Qt
yj6UxjHYtMfdcWnnT1drbejYWGZrPjgSW8VrBUs6wKhnhWf1BFeL0kmIVtk9vl8z1D+9K0BKCSm3
avIIyOc0ims4R+w7BBTfNJwtdMZv+BCsZNIByDYqLB1H1G7NY7PnrJbO9/7YY619ITeArIO7qY3R
ysFfGb9OicXSJO7O2PCi2yBcjv2MdGtMsXuXNAKilIIDQenjRR9aCSnG8ax5fbze2VWx3KYDQTnj
wiye1AxHsT60dXgA39XsGb5XAk6pJqNmJgD/9KsMeGOQQcDeBfv832AsDflfwdhfHv+HqwwSsC4T
MCOo4Co88o9g7ODEiyXqYHmmcAH+xhQeLiVNHTME0Hg2P4/6T78NUVjSJ8C45Lf93fiX/9JvD1fZ
b0+d8LVf++361b2AggBjcUQNGfXnjkC5nsHyR/EDPRT/PwOjVOSKdbLSveB1yIFSc7ZEHO1R/Im7
yUHFIKS27k985ct5JexF9cCP0hAJIPIRiAB4RzVIeHX7njBCazGGUT2oVASnjhcdhh7ajowQccdI
jR+YCS7BpDw+CgjPtQNKWeHIDx1NZtUGS32k86JxWa0K9r/x4UVq7dMvW19KwVtaD2gEb0mNLZIc
qupUUtXfrBzPIgyu3mOuZAK8TS4HeoJmrdENJdwCfUGtCZhKY/j1olcburVBEPuITbb1Go7xbbjR
llb3PVqpWOHvwXiONONV/inBnbZyCRybfweNkY98In0z88IzJBNlBnqbY9EDBZSRnY091BpBZz4r
M28o82kRHar+O9ss3rWknI+J9cJih+xtHy5FjdGQYAxdApYp6+CNUYAzRLHwCHiZTMZZFsUKFa1V
HBEs3iyw9GDDE0k++uwtypcobjEiK1K36FeV4tSTKbdhPvMixGKRfNGgU5ExNWUiS+H92PBMVFBX
LKQISVAwahLM0dMWTOWaykd1vAyJmeFZaek045BpT78+Kcg+qBmpqPdDj3vht3tKZ+cguqL0BhIM
zJxBJ259fQNQzMC5KUE2CLVCcwbHl0TMq+Bwtw1knDHUz/xoD/GJp4tlannsQeCo+MvUBSAQXZK+
+T8/iDYQHuS2y1YZLi2YPU7Rro02YQJTZx3tc8hxiSmdAxB2l9+vhQsNq1TkZmjblop6BtUeht+y
SSwWP04682P4PgF9Zf1df3cPZ1wsaqDwAU0PxvaTDNMfZPsH22b/MSeLA7Qrgit1yiB9g4iF8Uq4
RqS6wF8judk8AfVKrPL9pIHgpK9L66azGFDmrGGulm5ibYmvAVgYdpyw/KCMb25kLT3QqniTF1AP
quwcieP55UzghtUu9go6kW6e6jW7f/iCLaLjZ0iqI1/738oOll6+4S8L9q+P/+OCjeKfeC1Q7R+P
ll8WbBZxMlwmPwaWv5i+YHkuUUpJ/81CAKkcA9nfRq5/Z0LKZPW/lUW/P3VJH0DyP1gIVGkjtnLV
4lFJUr2LwIcejtXBkd7vSB5C6+X8LKro7xfijjWYDEcMjFydAZ49OfA/SduV2GnTYKRkfuC7gV30
GLeBCZS+K/cj3yxx4loMTc/wNzgg7QdlKLFLHdiYAb53OiN6E3+08u4QZdLrM1zw2BIwIaTaIVfy
8Lii+U+05Riv1pX/6NYVi7yKYMCAjCPWvpp8dunsmPgF0I0+xRoYXX3/BrSHhJQnMTmAfkOCIzSw
clNH3jK6iHdAc6CsLKikxXqITC63yxMG6VrZ3lbAnBW0+E07TTbyqT6Nlnyr+hnOexdvGGuQD08s
0CXE9rDXyR3kMpN3wQG3AvUwdjEkcLLikprjbX6dLB7zEclia9YxmDnB25iZoVe4mh92ZveO+2Uy
Q6O/kma3M6PS9XPJNFmsDQE77jEj09yJr9UMpH4aKbjtESvu4H1SMtdTbLYkwc3xbDIQPiceRz1Y
VDaRMG4wEAmZAkYooZ8krhCArB2wicQjs/TSaKp93VDAjY8dbsste/Q7XTL8mU17STC9WTD45ePp
CqZ81Y1Ldrgi/DVOjBIs7f3ubgsW9LZApmimV3WRR4KB4zPI0blC06Luy12D39i6JeO4iCB6WxEe
4W5pQiqIjFV2pTDYyfboi3w3oueD+e3cuHrlZ+fUzq5gzg/osHaImuWN06Rzy03Cm36QMBdSd3iG
CgvsnjuIuZrZq1Yre7fbe+Chn07OCIuYP+ODD4a+EllrIR0iib/cXd01prwmqPx2fWWLbdH9MReJ
rWT5QF9ulNC+HlcEGYmxcI6Wk9VM4xzdCFziMnvzdsFEFHSqtpkUGXNk8ogOjSBw1muUBIw45wwx
8azAqVX1atSKnJ1MjpcnbjwRjdfo+Rl8jzNTghj2HOgGzHWeXwmnHlSlXX+KdxmDzfAdQtYlID65
9RgQO9fg35s6u/hth+UP3m67mmRjUycUmY/Mgljwipz6aY7DGZspODs3AB9Pd1wYfjhjbMk6GZi4
gMIHeXqtJZixu1ncPwJGgUbInaXF3s8NEmvZrjk0EhwrMh2GquR+uu3ZsJNz8qEZFAcyFgCveW1R
KKXoR+RztHxMbHza3nCvngab++tS4Bckf03CBRMcyCmhw6SGGQt/RvMNHNXXVJ5rL9fiP201fJ5s
PD7rq8XGslSXCCf+mc/PNcDIZHE/JscGdgsQOoZqnLWuwrSiw7XseFw4uFtgQdJxfnF+rCSmHTWy
98KoNpiNF7WlMPgbtsAHGihapxhOhIn25crcOMUcPfIBaVCkjO3xxzOzoZuoZlyunol3n5WpMd3X
BMjGPlSZcGIn8McWo4Vwnt+W0T5YPT6kM/YAHZ7vKWfre4v+zAj3kctbD6DpjuElZ8agnUW6aWib
wW1WZVcXZ/gjMPmsXKoEGBHD3BDTIBaGCwyV4b1qeP8opgAFDiqyinxGZSHOqGIEZVv2K6qN/Mgn
7lWIl8CCERfY0I2FqTT85BW3U2JI8JoPFrJ6ls7tdzA8iEKitqN9hVKLEgtnh/vEoE6CCPck5snR
p5gdrpEMMJsZhr0A47iLij4zOgY1D2Y2jGukgUbHI0J47d/BEiodFEseu9anEI6ZOzN9BQaHZzid
aJuPA0M1StiRD+2u/c6PIruCCRcwUa/td7Tn2zY8/3ipXokopMShHKPy4oaGFu1OCYynAZQb4xMn
AP48hqdpoaHBMSWHEhUwUmOFsJp4Rg/QviMX0cVpDu+TFYhTj7cFhSFyb3joLd7E+PliU/j0sU6S
D7nxMZsdAJG4WGMHL4TJLEj3YnrkusZmWEUgRaIjYzzcpBhHcuX/rDLwKj4feNWiJZrhX2Y9sMth
hP4JsK3NaigkkNu93saSlSTHn6+FRLt/iOTrNZ+BnznkM9WwGctNdTPqw+DY8HhPVuBwJdqRHLcC
4dK9jA6mJicFLzh0GHXDJo2/CpwI37SR8e017GKL/IvxOOQraFjlojq/Dv/+aeqpfEfhBPd/xqdZ
uSlNfLJKBImQsbD/oFgsPBRUJmIIEjKtdonEwyeKftnsk7dqfwuND9HWkNdlbrkUkCTa0Zu2u01f
zssp7NI6wh3CsEaeIlL4eSOGHVZdPv/hUVKKKCpUexRuzLX+j75/6I7/Sxn5x8f/sYyciEScE7aj
/LhN/bHtH2wV/v/Y7U9tPy6G/2Fn83z+2PbjfUdAoAZ5m/Ha36ki5fF/M6L6/ZUP47pfq8iJlIyC
0avrVpR1OVJ94vKGEhEf1sFqgVt97SfRlHqBqjKzx4u6IBfkeKQdf+F+wGp+7kg1I77vppg5ISKK
CjnJXqjfzXEQVC7VWUAlIlDQaI7m6L7udEORlK67j1tkq8iJDn0BkWTfuMXduCz8DSh7+mxs3Mir
O646lC3udiXZaFaTeouy0IREsuHSBGgNIVyHxna6tm1NfCerjcWAFNH5NTPZUs39zRrm4U/DeeKf
nSGSCY3phcKKDn+NzpMBAlZHnb2CWeC3xhZRKN/OdB4g7A48e2MZmg2z9GTWT/fDoEFyFyzF7opF
e3wea8sW9mMD/Rm/FZgyRmasAkZ1eMfe7f2UuULVFxsdf9FpMxggkeH+vLGBU4yvwn5T4Gv6GqS+
1IR15e/39nrdNar5wUFx4FMZJ6byUJGC3WR3n2ub0p6LM6yT56fOMYytfVsa/Guy4jNGQcNnGb2p
f/MYMhjbEMrAgFPDJbw59WkKEn2X52X2FeFqF3wEqwFGDt+TRTLBtrQ8/vSlQBIMAec0wWwztAjn
JDk/PvRNIh/bb5HZIPR1gEZgRvvxQYfONsSCzw0qoslUONvbuwv5DC2mV0gwGS34+gNZWxuQghjZ
7OlbDmfPnqx4gxsVsHeEqbrNVjWQWtm8iE33wx37DfDljs3nZ7Pq3DvFMrmsHgjPG+Kv0wh3iPQQ
7XDx3ZHIhRas/HqxVWFI/TRFeHaZ+c/tijV5yJqDNqTpgkZw9P9ezkha+FNX/F8e/9tyRoo1ngXw
vxGP/EAC/xljYnggEHYKTWnw5gQu+M8YU/6XxtoHcUhWUI/8pDr8tp7JsMYx6RN0nQeKhD78nfVM
H2hLv4AFvz51XfjTevYq40zJcyFaTiJC7QXnccVSI/EE7JFRoJHqcXfqtRDMxb1sddvBFWy8iI61
MwTf4MLFzkgn3VkxRGif5W6Dx161hHRdeVyIiiXv4inF3gKqTXbsGkvd1A6G0tRM6kGgrCbBXaOt
Eqk8bmbMerGIWFdDS3iXFkQ48ZFemW2qh15GyFYym9Q+gsgjqal0tJRYZrMdbVKM5MDFaKRVix6K
dZad+tDv0D3Q1b13YBJkx1hxaBPlpN/mMvYp7cBJl63HOa02/L7KHGE5Xvty+P+4O7Pl1NFtS79K
Rd1TIdSrIs6NOiT63sANgTFGSKhFqHv6+uQ8WblyZ8bZkbc7VoZzLYOxaKR//nOO8Y0d7c7aHG7J
DyJFSJXHoCjZlr99VPENbO50hoLnAYNsWjMVgOeFnJytbbUctj//IoArqyYATHPVPpPNrPDTzVc7
P+95YQ1eX/1SMUO2eJ79U40XCuUXATTGstsEwymHqhuOwZAFEnXAs+ROT/Ya9MdWMS84cg3WmD4A
ya4WzyuSKxfy6Jvt5oN+F60+lwAnQij88x7hDaRU2J5NwPvoajhIwhJRr//9sgPZp/jmYofO4Fgv
Bb/9ItbMWrb8FXDZcJpRk0nSiKym15EecAp1DC5W+1Xn3qBeiGhkuTFxcwRYkvmqJoF0Amc22L+p
S9cxlj+JlYGmoZ31f2lRA09+DkxEmyCZvMK4EMiiYXPPPIZI1s6/f0rBfOiXb2/Ic8NezD4zcBF5
Pk3b699O0rCGMUrf2SkdHHiraRcjai6pwPsH6Ee5kceHNme9kEbRpFoC/RnVqEOgRvCusKmhjgfl
xua1aRxif4q7KT/sZkWorh0ay2iUvz28f+2MSnw4F7eoOwCgzbt5vXy53D+jiuTtPmYJ4Rw0YW3e
0fO+OMJg5XzpV07D7d+dbezJTj1CkdRrkZqSBbVa5GM+L9XScMPHaKCvaUvLvuKAG1NYayX7jL8U
Z4L5GWqIM8jC4shYVFGieLDxDvImt9nrJ98fHzjQr4jXAAx1U15HfpbT0xCm73Zm0LEwaJ5ABqiT
t3dhA9AyPahppI+rVWobj03QY1lN2eaLSPITv02H3n0J2O3JtEhb2skADzAXkZXU30d1ELbZV16q
Zx/YVXIyOPWeQ62WQHmVKUDthCfJORAZtmQTdBK5fTZePOe95cOPDDv26nX1JXScVEhNjgnKMgzc
NE0GNzLc3Oxp83QBEzSC85wAvzM6sr9e4lyL54Sb8F2iTdovXnxxO9ifXRLCGIxP+jAw1HRgb+d8
pn7OAs67rOqz8IDb8tG3mEouOZwM+NpR+Or/JPUUg3THO16OH0NkcSkrZFJYeneRuxWwfp8phmYO
meyxMVWn7bz5KpfBkrd3iNDGG2rQF/ND8PAFoBr5gf94pnS3T5V4zMMdqfV12m88KQhomTffOXyO
hjqnmQTzYM63XpRy4jjq2+6tG86r5+aM/5UWd4gm7T4SJAu+YXCJp8uE/PNxST8IoL8+sDWM09en
M0DCUMI+wth3SI3xm6YY3bBrDCeBq2Pe+q/WJ4mJqwfKAaNZyjhT6DX+RMiJQE4QW5s6tRWjGBUN
AZdLTiL+dZfd5wF6Plfkdh7kB7Lmm3TGnRtsKtyLR0CtVozZglXoBu38OG4ZNehu7dc+mLBJ4txB
z0FtENd6jWQsuSJmKPjQyaDwy9GYQIiRPGEkAxhr0sz4rOEofsKSnuB2Bled0ZMKplRI56lMJDzd
n0kB+6/dkNrOru3pEXFGsEHVQeogAli0dyIdvh4qXy90OAXnyeMAL1v3LO64A2hIuybBVg3E06fQ
DfnDr4uuIlIT6syh2TA42PR8CSQ39F4X4/dCwOAvTLsTT1O1u9NZ8Z4I+MmRvkID4fGMm7LjyOCC
lA2/kKewLMb1IplzEBLBFLoHvVIhcGsWXwcUVyAnogP0woLDqBc8QJrbPDJ34i/p3Q5aq2Kexz+i
g4Fv48SQg24sXDHFexxe9JM59+82L2RSTI2AXQVkqgN3585SPOc7d3RKBgtzid8fzStE/Je1Qkxv
fDWyjV0gqlyJhpgGxsLtkjW5CTiXzw5S8aJyFL8MnReXW0ZvGCNWLdfHzDFIW+PUKY4y3drWDqqN
8ughuY9swycpM8Z6cKYHPvlWbn0KGk55baTxRoZrhe05sqQ+jezYC2IhPS9CuiU1khTN/ko9EHRU
A4Wr2PbbU/yzFS3u9ve4gBsBiosy+CO3j5eeIonLHChCbe7G6TKjWH745KJxXQrcGwN+Ak9uHRdL
LuUILgN3zWpurfGgLAfpWg3V/+BSVoGRj5dQIOBZBsms/8+6F5TsFIR/2pn/9ef/fylrUHqigUfF
glpFVH/RvQwNdO5DUVMYsCu/4RB/n8ir/wfQoWAIzNyZylO3/rE15yZB4SE1VZHA/iNU+ScS+N75
/adS9s9PXelxj78OeKq6k+oyUdS5fHqEIK88CsdBg1Z5GdHn6+DhOaVBXuTD0RX0kYjNJneC0sMp
3UqE4A+vnp+L+aMh5AoU1Zm8S3XX/CzyRfNpFBNiwzJ99HpfXuuCB2e0+xJ9JZiqbMY4RRKFyodV
m6XyYWn6OOdKTRM/pTZgZjuwS/LMpLcrnMK8P225oKpEUTE8nyoY3D6zI6SrfJwaTjWEwMuoB3kd
2jpEOYZ07ZRPoVBtJUAlqHhNPC2eF5ChlgrMXeTZPMPKquUJrYIp1Pd+aF84d7CgMdHrGG4KY9vg
mqs7NDv0ClniH2evXp7VPUyMNUurcREpuXh0dZrBb5IYYDfBVi63uSH7sWzY9InXXIcMyZUSOxeY
q9drpTrF8WI4A/V+LhwEQjpEaWOZH8irZd4FkoLi+lWsC1emBNE9cSZ9aegOs1HNBh5KIGmD+eXM
WW04wXOEFnZ3h/vXrSA1jMKef7FKXd3jYgjljwM070elgy1mpcGkVZ3/3P2q0oMAkJ4ZnIw6LuH/
eb8qQ0D9l5P8rz//+0n+G+gAUQ1UP+3HlvKnKS6/tN98kgH+Azr4/SRHdqP2zmcZdALXneEvJzk3
SUOldz9DSPin+1WuJ/96kv966DJXnD+f5Ekt6686+q3/RjnKOBLzAvIBVJ3UO2CDck8amowoGe7y
TfE03Dy+k0O3QXezoKIxyu0jtOpV/wf8OKNe+cSJxg9AfPcf+/Lw7s+XH6+LspBHxubOBG4cxQTH
IJJZqKvoEtUxqcfMOQebeN9AXKuZu/L9YHteCTT3zqtwq4+E78597zFBi99Dlz+MRQ7qd/hV+IND
fWGYejnTs9qL7NWGuEKiSeOGPhvrmzbRPLDijHuZF+goRWz18pg0S3FGBuIkoaCGyVPPjcNjIu+L
L85h97Py03W5HRy0SbadnUf1/oTD+Tx6rIvK1IkVtXXERzH2PGT912jyAzOs8eFWzB+4QJn69/tC
IlpsZt8SqnGbeSnzQ1B0yTaFVzc4PL/O33i8dQARumpy5AOitoln+CgwDPQ7K/yOc4GwvnXyJe7b
C8ObbJIsmwrpM+YMeoEPU9yLF454KVvsc91yKTrXxMOV8VF4RrI606tnz/eK52dGVtZrlZM7t8hX
bO2s10n76EOL6917hwtp9hhjQqIfaOY3gBElw06Uheb5WJzt6Mbs6jcLiQv8gWeBe6E0h589SjU6
gYKlAl/Ep98eDvTEa/UwawbLGEfYD7Dl32dfyVfKDoIdC4DDpR6bEqYZGaZX6VRTIH76N7cpIs8Z
qvlUoWCnZ4IDgTsGaCGbVfD9qjZk2N6nSKfIAtO8epSSVYeq8RSG4End9BA9pmeXuW6LjNJRyh3D
mBgRc4UDnhq8mgibZsUghtwwlhPrvs1HcbCDeUfmOHlx2qyA+BSOu9FvJPAO8ZkBVUNyNEzIG7iI
HumTiAqwopJSh+l2D/CLOAFK3QBYHomSz4amAoxHvrDFaGYS01nVlvC8IFFGjb3rZgynU/eRzlJt
wX/8hZk1DYrJ4/qGOactdH3MIOm8Gu7EzK/pWoLZq0Y8EPfO+cQO6KmQIL1keN0YjnLjG49rvaH4
B22EHCcbZzELtA/3LXHq1+hxZW6T/rSlSdbNSJwa9ILNbn52izV48Eoa32lesMcFa0sFuA3X4SXZ
i/lK45zMlXUenR4iK5+VxPYLMxeIOeubyCyU8pjHErD31J+gC9BPUIUjkrBZpeBG2b3xoSfBu9jc
yJMT3NRLveEXavU1jSCyEkUXJttYX9RgL58mQienxwSsHhEOFvmzuRWI4G4CQPyP5BY45YwEKx4P
GHpmHmF3jWLEZK/xcNSNcpvS3G7ZZtOZjzBiQGl/YtVymzGDdmYHlkIgJ8J+8JkjgeiUoya4RbL7
D1/vJEVhRZJ76s//XNTKZNr+zXr355//Zb1DrIRWVEK69Dcgb0kjXpcMXQpYlqJf1jsq1iFa0t/z
qH6dNwkQhEioV/+7Sv4HRS2L6N+td78fOpSQfj38RbVUloXSPZ5vTtHWPX+Tef79onyC8Og+wKmp
GMs/iSJw32OGUS7tTPAOzmvcjlqs37RF2LTv2YkfCtfAPPAaJ9e+5XmlVdpLTWjujWmsNvSylkbu
oxploKVtaKDq8Oje21pEuSpilZzqKbJSBjZk8bJF3wwR1t0/9Bc7QGtI05jNGnzDZDxp3itJL9kD
29mVrkK7oguhyxl9tpU2pdgtj4Xbt5CDKeEpcvawlEx28nDDfWkyiK/vtyWc6ERrL0AAPupRlJln
ZOlPi2qU4Vm04noI7ehMcqI4lkeATWf6LJyKqKUYvtFYvttKOkNd266EVeCH00HjPvZ30oCJC3xw
/DD5BB4HURceqsnQ/1EfNCbiEeQlrBs05pCfdJ/rJ7a8eKVMCJZNXu5z4LwR0sPvefj12ysDF2ov
8IeGmCY0KeX3HYzJG6GLMYCiG7mvDDkECOss9pHnNMB3XkTIEHVKluric/Ch3uhaYfm8W6zynPyn
hXB784/cIVx+hNLBe7HyhZTDA0u4EdI9Ubwis1Wiv+FZrrr71Cgn/EAvsEFU+mkwQr89zGzz3hXo
MSKnGViSJ03es2dPGw5L/iVyNXSF2+uUuPE4Ie2b0El6L2h28KayEubcQGUfr+KVgN2Lm3aRNBHf
dobKmDlk4OkipFnMBWayiZDdvHdb1D2gaBET0F99ulVmQ8eIVph5HuOYOCqKGAyAuFMn+e7FPTYQ
OZ6QmToTIe5KmgBB4nhE+OzEunj9V4RfaHVt+ZYMUbC9T+ItIFUVXZUJDJZVj37k+xDuC0calQ4q
axcGCMETbQ81jI4ErR+7/WBUXR5f1V75bhwaNdcUEMWWoRliWeBLC/YiJuimlXDQF3Tbkn3pnDfa
CgiGuhEobYSDipuyjxWJAvvh3/NZbzszZi/7fYjxAVBc7gncxAJM9IrIbu3QrO5TaUZTkz8hpqty
24Wzbk4I7Vrb5ddmhWyKzVOE7o9ExBxeYeGfZ/VYneUkrbwpATDB2SXonKcPcg/kHUBKdDPD8cMf
Vvb7jv3NpxiIaLFN7rPnp3isZbv3p5JZj8aMgiJSPmmhhY9pXJ/Y+DKl0cfp5k7r1JQcwfzeIdAi
BHo0jG25sJVsnuqefLYEpgC0rHExWWS8t5kdtzfSZYamwOf3Ki4I1F601+7sKEwjnoAE023lRf4d
rfr0NRkeQey8iJ6X7ivlqH0VA5iTaeDuVQd23d1E18jiu+sxOhnQWNZ4v+8ZkrVGA+/pxHbPZQ0c
6MvAez8T0IIg+H/+EInp9fKXgf+w9UVJD3gfDBx1IS+kmXY6u0A3saiKS2WurWn7rLH1TZ6LHws0
bj5iiSPgNAGhwnwId9Hu3G6UfKm+fAkS67de4zyZJvIpLo+6aSArp/fqJdoEPoNAxmvNKBZ1Efbq
7Ah09T0V3TfvKi3qo7gW182Ry4aFN53Be21xxUQqZD+IvfwSY3/I5GIiAm0BwLPl1SU5Ldi9CAFw
+VuGb56kIFiNaEgc9Pc1yIkq+0K8hLaazqHRjQYN2912Qnw6LHHevb5zuZNdPrJEjZgvT16/PfwG
8//gckBXRNZlrFcSwo5/2+PS/tLj+uvP/14O9I0sCZMWe+afgA6W29/lJ/1NaFIAeZFrqLIB/6Mc
UBnXMuIVFDbmav9zv/a4aIzhUvmJrfynmIcfgMWfe1x/OnRVoAf3azmQnsNXFZdvYz5EEdwsKmkp
SgfKSvrnj1Fgsdr262pyDc5cuwzrPeDqRPuJ5F0NO7kJ3LIDicvdcjSzn+eGaVqk9f1/lMlyvKxX
YqyOoJkEmEGEgQQXFkkHAxIFdRZ4Jgeg38Nm6vQAL5GZ7zUTJ/5/j31hnlzJVkvDA7+BZlsDHOJw
YoPGqKZe55orYOutx+0XLSk6S9fb+oX2QLg70UQgKZJsJaf5wpLZzhk3w5BfI4YGFT/qB6eyU+be
80qPes1NEFfsgHDqab2m/2Xpe3pvzJ74eucr1/ZL59dzLLZ8E6ume97zd4aC/QMKCetTn6WlWgyp
9AvTqX5yNWFauGA9vrOBYauFzK0zGfTyc82GLwzu+pFW/1vY4hXHodr/tU37rwYbe5sZZsmyTWbh
5bxniB7SRLDq9We1GIKtr+eLzm/8aLLoH5+g8OLIC4fERt9D9pYw6JItPm/ngzNoLvOJ+NriCIfb
akkaaLVgeEiqNFOoXsDZeu2p7jPhAmbCAgpE6w2iIPOY0z0nzMXkmJgTRmbhexW8+y21DXhIbZYP
BQ4TTXqab4zj+4yrfkJLq5KBnuIwZusXq8RjqsngjdvpeKLlZUb3GPT3ErcGEVZMebmK8UkoQRXA
ItDYmh/pGWrWYM9DCH6QbTR0SLL1xPy+1c99lJU61d5cz74YFnMQgj/YJ4hVYgirxQDKKsPPcNZP
GYEBELo55Zd18/jK5oxpjU5K6Ko57d7L+ivPzJgcL+N2njCCeS12jEEeB0J8tQubUju+MiipSBGm
HxlfmY8ZN9YYcsjN95LR0NNi7pM4TQp/vZ+nKDtmRSy67eYMoYnJDDMd6O9p78NlvlXhMGTchnWd
6GDOGyS/NCR5FKZs4+7FZKMHFdi14JYQoax2Q6qV9vD6WZLx9AvBuqQ2O+EVsgb4iy7Hxb2Gs3DC
4Ca+Qh7hKyZE6zwBEpXCqG5cZafdF9V6pzVY+rUKPYQJiskMnGaWZZZOE8h7vx3y68yYVVyk0EIg
5GTWg7u3plWXM3TpEe/XSkPKkBIgITGnCehGTUQTPUHq6PFcPE/TeMK5ztVCkP6TE056m+AP5ZUA
ZPZ9/8YHQz/0rzvKf/n535eQvoOqDGHBMvGQdVqifywh3KTgHOZ3S4qk/KtxkZkNjVXWkKEIGOiP
JQRQkGwMJeOPhecf7Cg5gL/bUfZHh3MYKpHa3/7LjrJRX0IhikW7eHzrDuc4jhWAK3TnRqUNRSfa
S9fH5U7pD2plr69KTHJsvAA6WCTsrbKDRvU6q1ettdrrlgLxvy+NmMoKgAaYRdBTGtXCGIVOcqDT
2q5xCnNJ4vNGa/SN585LSjiyNqKh8tiI826Da5FdW69cvjvDoVlcBdI35bmykRbRfnh9f8MjqynM
MucOVZFunJyP0GxDSqRlEu4OZ2FmLEhbyIDDdwup8B+NfwZZUHtFu88WZDeibhyVnE9jdkvSBKV7
NB56XTFC7l7h7RD98IVtkmlysRhEQ0iHy7JCjvApJrQA5QUug3vtIwjo/HQWNRAP3Bj1+wrPnpeu
igUUFJRAmtv3NTvZKpagfVTdRoL5diIPDtk8s0MsQaVbQCGgf2QLK5USfdUYpgIXXgCl1LjsU+fG
Ips+5iI5XONonl6yynxuG/v+sAzJaj4K4VOLBfQDtmhhLozoF7OAwB17yXRDSWra9Q5U674KgOzw
FbrtCQJk9VnIXKt9vBM6FzE2ukgvb3gofrT3VsCM34thNH2iTWgPtEeD+X3bdd4IvKR8d9KVSJcS
oXvtqsDkZS9U/DoYv3b8YrjXqQUn5HF6KfM0m0oP93ECVBRBjpiku5fyocg+/46z/hVD5RDTgMXM
onzwdkTj9yxbZIt6JtwweLPfk+mhIec3DV5JtK4IpVgNz8mHbGDcZAHU9yz8aGTgBx9ZNzs/O2qu
aFiF4LKyl8uWwgG23pEE43myJGVGRjbgJ8vBYKEYPrg9+rQ0zC9UEZ3q6BdUQUqzTFv/R8yCjEay
sUJVCw0P0WuVue1Mm9SzF3JWdtq4WbLQvQM1AfZhglL/bHevU7nAhSPf0KWGOSb4abnIinHJv64N
nCXs4lrfzs7cXvvCiI9WsWRW24weOA3xhkE6jWSoVqY+FvqgmdeFOQH9+EY0ZyqMu5ahN5fva3op
yNOJQytUnHMLciX8GMDO+UjPbFuYi8cHFTpR6T1G2US2ha/hKficUsMNkBfUaGJkHlbPpMkj2bHA
y71lidAP2hIf03c9Yg3vGPwTDVlZw1MncFaMqzFaEbhHNV5U9ExMV170Bl5Hzrn1Vdggrh/saauf
6iUcS2TLU4Ff034BS8LF9NWdD8Rc1lB3GNfJdIgMpwS4SWYI9GXW2cxvaHMC1WzYLJtWRXA4w0DF
pmPCbvIVuhreoczm5pokgnqufyQrUfHl96QYlUxVP9WBFdKVl5kjmgwNOx7HcLWIiBAlR3Zyv8Zc
SWBTLbiR/yqmRLeclRqp9pmE7N68j8df4kM55ouAlZT18+GWhiO334SRGcAEaIrf2KtLjv7hKdoy
D4/6Z73ADKGAvVFdkQ3ZpRq9NsWtNWmfB76l7Otgyu/omr7yCBAUfaIV624aImcsfvqSQ9ABqkXI
iTYBrJDF+YPKo/URegwbvzsl0ky6oHKZvdVRFc5kbxcvul0tWpQ/oWEZfdzkIlJ9jYwb6wlzc/pA
OzYZVNP4OJC37aaa59u3T5HDs4rcmjC3lXHLkWFATPFKLCVEAAgeQe+TAFC+xPUAo1K0eY6z1s/I
PBBtunZ24AXmZsPwgWw34lZ0U//kBaND93i7UOuJqHw+5kk960v4iTxJEOrALyQvIGFPH9m8pVLf
OZwRLTAfTEElRgK1Plq1fiisTVkXXq+lAZVOseLPLLYyn2vfZsjooiA/lIuHGeB8o8PX58dCY0Ht
SFQOWg8abPHp3AEU2vUDopTl5nwDkMKOZuhXvT4eKRNNPLRBnGoE5EwF6h4TlstzdF4/LYWNA+K+
2sppUg6ZUZGzMmpSV2lG2jG8hbvzmvjUD95/uLIV4agm3Xw+UXcZLnAbbXlB0Vi/icHDPDSc6Ij1
dLerZiRBz5MdwODlffNYZDNhgrhaPdviB52NcNyHoxCJDLQVwxobMTKR1dQrbsXuBZuXTyXKGUf+
DMf8VHjSIPVFiqlK6CtFalZLLc0M187Ha6NOqhGhXoDETEjr23y5K6GasUSwPYNQZVZ3N+omeuz+
B3cHfko79NOSyFYcjv/PU702//d+S+1Leflvucv8Et/+639TVOl/Mxxniv3rz/9S2tF3kCjsVMo4
qS/Sfu8O9FUfO31uVsjNY0bxR3egBz1KKGA4FgP9y59T0lV04UMG54L4g5X8RwoY0fi76fgfxz7s
n/uvtV2tiFHXiUEfk67GgAhvyasCcvbkit66BNCYq9r8sifv2LlfiN5CHOY2B0VeC32w09DU3siD
lzAdpaGNyYoP5amOZ43yMQADrC47tsluOxxTdlQ7I1v18/FIs+/ZnrqRCZakkWdkZu8+1SP0pcVw
h/BuSCIzfdp6wRZJ9YbPUTH+TUKHnEWfGLd6E1/R34Ech3ZE0xA9OfsT4STtpPsOqczhuxw1qCBh
YEzwiplAB+Ta4Vrz5mLUAyppXiSqpwBsOWm2hrXV2HzRYXt9UEuq2M3mhG4iWK8oSDk42dGgUbLm
2vjkKMcOQeueCN+it0wytkadKwAka6kYd1I8E0VXwxhDW3LXudFleE2mLU//OdVPOIGHtrTlmtgJ
LjUxMSaZrcdc9DCOj8VVzp4fP/R7DJj1hJA5uSbXZtEz/G8vipaZSAv84zXO+76re6b3sO+jg140
u6MN1Xjg873zjh/9Zr4zHS4VPxydqYC9r8EyIqIpO2Un1j75o9ilDDBnFZOfzB70UkfsdcWMoGaU
0w95EZNHLjLNfuTQSbzee24bFFEDANL33BSO0cAfvpYhGqY5ndJbiocmsjvRGUaLEj0lcD7CT5NV
5LTkoDdmXjtp5cfkq7w9lQmmraotv8aBjaw8KfC41Mnm3QfT036dtwAWacF8Sq7wHVK9SFA0HWmK
0qkbbJ+4EEUnqF2Z7j7aViSR1uhWUzQoAwsUBhBQmbcw9yh/4YC8V/rDekwqv6NCslLEC2+LIAo0
Fcp9FDV20bkKbM0HZNJsSqE6dCUcVgpptoxDAGGbtQoytB2fd7VmCUgyYa+Tx0JTH6esgAmBWcWi
5NOxkE/VFQkIfn6dPUVNBaMwsQ6nkDvmwkVPPigy8zH9BNEMls8lDaFpvK6EebhMLz97lqebBHby
dM9nJ92/9hpZfagVIvt1KzYE1nbbobhEMiE/TWNDuT+WCIUPp48nyslRg4qat9/GjkR20TzYSKxU
nuTlgJogrrRjhfSz1yaLD5FGYEc6JWvWJQ8QW219i3FceHgDSj9eq4R65IwwLuLo/HRawnjpuzAZ
aLNRdwSUjzpzH7LBEG1hz8HwnGhaaRNpch/HN90mUWRyRUje3MmlzO0luXhuqbv3lcjChlLgeF8T
8mUNEps0HfSZr2noDRvwZXrpaKP6INtJw5pVH9CNA+ikjp8OLlmHU8QqDDc9Nb1SQrWaKcdJAcwg
jJOIRAEe9b0WGRm+pY4MTIYNVBlWoJMQsElaBxCfgtQimqpukFIBWcAUcYU4L/+sefev2kc9EEuO
lI6MlTHj+FHQTolGd7CGoGt5u8lE9xtiRkLRgSYZ70ICA74CmITpSLfpoA3XA0dYvuMFrSnUFLHs
oEuhYQazJR730JvBTV50nd+CuS+NOQjvj8AePqAIogXhnevpoCHVClNAaOGvzzyiHhrdERdiWas2
xFdWy2JLfZ8weZomB2ancnekCZtiru4K5/HdXEt9x/aPnEq2Pw/SW2IvKGfZV8M4tHWIntfLUVQ6
EhobV2FA8KEHy4ptceKegb/koElfs3qXuZWy1zBevziV4pGwQRX4OksYCkovQSSYVf05M62cfDvE
M0gD8HwLPu/kLhpm3X4oK4M4SZTSvHVgtwZ72Veg7mMYCZHYH/N6BVJRmtf09HrPiS0IE/0rII7P
EbDVTKR56Wnrx47ogsFjEaaeEptrbS0nVnO2mLGCc+c7sp9CxgyYrpjnLaz8xwygC+OUbwLtOh4B
jYsuA9E31SO4/7CzswkHsmAsNaL+pzAslznOus8B7o/j65BLFhYY0s+U8WBPtN3s7XZzeZtNyBcg
ee/52a3VaXzQTvnwu0P1yXWl1Xi5goVEuINbfLZQh2yYtUAE1GXhtZlpWNq6+gTkzZEHLqfGWEV4
GZ8Gcz4Jsdc/Ud0nkU+xC5Qgdh+XWLa2Nq/JeVlD28UR0d6ACwRkPnwE9N1HMQxKYg5mjHlIlMII
Iw/GmRQsY8OTVFMi3i3M+/0p2XmafRRJQgTmM/C0mBeh8sCXq5pTfmSl+bhF9WQ4ChXXGOIlOM9l
9ZWb4tu6L++Koy/BJvEWDdaBDbMU0/2856NqeMh/vl8AgEptWgqKDgRXSF3urh9BJS0Ru76X1QeE
3rDvg9AoQEcVMVHmUTa9RX8Sz85LPv595wBsOxkMNvYRXjPQDHesiW7Fq0mXSP6Id31WdQoY+B6M
Q8M1eNGXJEJ6A0ylG7zexGWI3osdNHVtM+sc9qTkn2Eon3GxJnVQZCvkhQ48zUkD3Uk0xbQY3/Vu
0cTfETXviMlkPxnTartqgdQKn/VH1pG3ZUKvXxuoCg6vaerjwkQMNQ7m+bR0SmcAT/bhG7MhfIWF
ittsQWouDNMe/NuTftmMEW6gu0nqiHYukWhhVvMBXAxs45Lz04G18gXhlR6BKKtnY6XYethKznQP
/+ag8jFsCvJiSPuoFj5fFd6r5ZnG0rBYsNg8aDbVov+md587hCeSADcmL0mcYMOkr4JVvs9TBBOz
yNu9UXtGi4fE70I/TxcABe60MebnfDY1xC2kpWgL5ErJRxjwwQzbRIfUXEe+xWtw0TfabLhS5lVP
ZjpB5UP01avDGHEQ2bpuxfn7yIeVpZ+zUHx7Ou05vGyPESsPtJE1k2xtR29AxojBYgoIJzS5w4Dh
SGgVAIkNa7lWzXqpTgc3Yycs3lcY2GaPCwnggC3w4T6tNNy1h5BjYaYMT8Z9fn+QVmJeDSe/RqrT
ns1LxIpvhR6FwzRA8oTU0so38SYYI7hgy8l5VTsJdGhSJyKnOO/x/BDjgUCKDhseMj8qRq0MBsGJ
eKebfYJcs9lnGO76b7cowGA0WBkjbtWKhTXbs12Lic0UHq4XRKNg3F0jWLgsvhbX5ILFd/fGN1uJ
d0xEjlIcuqssu+eMc2Asr0LJ6jb5pKMA4oUW9W1Yb5Pi1FVsmaHAyOQsAAJtaqsbUis7uTIj7CZR
ly/IzT+ZM52bTaFwbZNdPcGd6zMe7xMG2JYSBhA4GjRSwcw/XxPyEIEMcOOA9DceVePcOc/Dm3aU
+CjYEFq1bfyh990sGWMQbl/WziFomtYpfAnlAo60r95KXtrQC/ijMsBGSe0bPqagWct5FWNVCSdo
Q/DWAKOFl/uyEwZTNHU1t2bgU74O4gxNrXpKcBQjSK9aC2aKPiqJDU6nsg4ZIWUwB4L225A/hgOz
OQr/yaPpHixIqJMkY/pFH/ZvlGpwE/91rvCXn/9l8ymSbQBbVDXIhuuHzL9sPiVJxC/MoOC3uKhf
lWp9pIHObIG7/JiMf3cSo8yWCcTSdazGAptW8Z9sPjWe2Z8n0/0zF0U8zvwiAGO9O+OXsYIqRbWS
aUazEIjvPLV7ObHFBp1Q8VkPAVIFe733gvptSPgPMHs8xqyedjRmVUG30Xpv1TWgyGGzshhaa8yt
QZyb6vr1cX7OKqJ/uL6xS7qI34Uv79v5S7DqEwaLaNxNIrxGUAHrr2rotEtUtVtEIjOuQc9kpEK+
a2Gc54ETl34kzI0zeTeujjgbmylTPzpKi/uCaMcqueT5KLu/rdezxCLl/9JYWP4WxfC/kne8TB9J
+fqv/00kxN+9RLjAVYhmCOx7lfyvL1GZBEn1NpRmAWq0vD6njF5pbp3HjWzhXN31iuQIBZRGmYhm
mDE0/lK64fKO1rGbgszqtVYIhWDss5QTCRDPqI56eBIlCN+GrZQwaaAI7dELn1u/t0XRbx39AM8n
7AXwwJ4eY5j4pOiQF0R1tXzMtDVfsfV9IJ4eUSb7+rRb9+V/j9DuMd9cSmbiMvsQjh2j4GV/f5Em
mmbKJZtG/HrUe8rshZYQpnjPDKPlMOocnRkqLd10YFc7cSJ4wgfX4Ciz6XGJn6xw6aYgS0v4FD6x
iTkl15cJFHaqTTMkfqu/as64BK7DHQ62M5+D4FbB81FGsCMYfscd0iKGSQTGvDMHzLIHe36kMWjJ
vX/zxsn9tO+vH+4/TutegPrrO1cXafrIhi3vHFah1pGtu0eMoot0Gt3U92oVmV84okFaDP19P+HJ
nfMOPg6OYC0YPb9en0MAGLf7Or48p8EoJn1IfJreU3RRAsHzgTI1oHrl02D0YziDgk88toTIpg1p
bP0WEdMNbvOlPmZfh7Uu/kgLVkWcnJYiY2k+DBbGwaDIYcWya3aKBEGsouDjdSIyKSEk/slgYxGE
7pNx2LPd06oXornynqeiS4knFZuOtmaV+I/b4O0SzqQknngEAFqa16zY/Fb+qvKy0d04nKcDj4gN
vjlo18nzQElaflAu61s+U6pisKW8gOMiwQGXrXzknIynUJ626vE+wwq+b534Rg3KTkK9exkF5qRm
mQdeFrjRiLo516b4pLIP1c9DR9sl38o4R8FXXCprWU4eHh6Ggh19OpfZaBFBnitL8KP/j7szW27c
yrbtv5x31AXRI+Lc84Ae7EmRoqQXhloSHdES3dffAbnS5cyq8Ll+dWTazrREiSKBvfdaa84xCSXz
5XkZVtSCdajOCUyYz5iOWeqOyDA0mqOj7ynKMqt9FCn87NHq0RkKd1/fC4Ol7+vXZoHkS4bNjtzs
uXcl1Y4u82dzz6efQ2E9seKTF5IlnX7RvnHHnLflarrXcJocUGQgRsl3yZz0B+v9lIc3650nJdjL
DIDadjq7XwAT585nPLW3nSZAx3fSlhjmZxo3iZchTUPqb9rFKTl+bp+F7hXtXH9EwZhanxXKV/PN
aHdp/d73SxABduKf6ZjMwK1IdrpVi+dsBM0/mDwjfjZSDuTzIubwXk3hW3WHiYKw33J9HsD1c0hL
rdP6irDYsE63RUwnj1dTZOE4tbhCpkHVSb546Nn9Gu/8o/JoMurYK6654LyhLocVqQUXG6cvySJ8
NyI7fYp20ybyhZQFAQnrK2dyDnw1iQuQVUJyOIiunHNJyXOc/ORyzmyNlAK/tw68itTX2lYG8lY+
GKExgQOrU7VQ97r73uL3pKXgoHa1FGjpydmKtuma9E8bQhtrzmQK52waLbG0ebcgPhUL5k3BmQgY
KvTF9JZNyRz6CcdDTEcq86enM70P02IJYwKVjo5nPwuihYDACDwY7xC/wNGx2vK36Uee4DeHnqiz
zP4cTz0x0gYLJhAvR+DJT6BaLidqwNw+zKynq33Y7zlFc5Imbdp2G8pfewkBxzocWAAxAE3AgLeJ
BQsT+820MWQwyOP8BTLsFtnrpd9a9x5aTmG9vGFu3bogt5bLa21vXijrX0LT9ZntWdBtBCvcvGlf
7Bmk5gXbZfv67A8dPbQXjECfZ2e7Pj89W7zeB+/68cLX8pfN6N7Ftev7W14JTV8WoG+sMPTC1aZd
qtjTDy+bjTdaRM9sQm/DMPJKO8p7WW08I3+8Si6lHEMQ8jyOYhzG8aagK5Ke2oAX54BmiSjYB+dl
WNN/sAQ3lD2ppKTmNr6yYSUrgG/TjxOt2gUNGN7zhBGvFAilvSejhVBkydLIy5FYQrimJr9EXnFt
KrP5dr1+3jbWNrVe2WZmvkkDepsc2i+M98OThj6G6Zxk+dv7zbsix8QyjXkkWyhgjw4X68DU+poe
ro/+zfKZHtpbtke+CRwCd+anj52XRCwZ8WPNlaU8CMepIlSRJ5nfmRIt1waJSrWfeh25B1SDgm/a
Ef+0N2uGTZtrJPnyFoPVzU2+pLwGqCB4xZxAghQJxcQTQwiA/Jx741S4UzpQxbXxTsab7Z9yytPK
NVfRMgrvT5VbOtoy4vsg6kqtZxwxrGendq6u0BTvhUe8O2i/ablAUl9qS3mfLvpdM59Q6mRuhlMp
xpJzc9KrRyujYNDXOKUQjlJQBKAEw5cVY2fb3HMNh1sYF8r3sjBVwOQNTl0jViOdlsro154USuH5
Bgp0upuZuVqfXPPR9pY7nfnVyJFd6u4ABfQcCMz2cU4Quen7pxNQkd76FFym+hAvPivlRToH1exV
c6bXFb/LUnoY/YuPcMzOel+82SqNn+k+UpCecde003vN7JjnYk53HM+sh9bkGkh7udgy/eompPXM
Xs9gMxAthhKaYSh18cxVxIV+3ehSIBMSDt1VtVt5U+vuSKim4ldEdn/4y95+F3CZl4d0PTX6aBme
Oud+6N14PZsDEhyo/SV4LPQoRKxFN4YiypRnvmI+TFTDR6HbegI+mnBDsHjF6/hoPnaXY07KKRJq
GU3NY8YXHbO1odxcmWjlknBBWZD8qPTxxAN3tNUys6uOyIZy2heJV6ltIlHpP9sVtZ+EU9a9UFzV
GPXZ/UVXWqe4+CNm3O2tDx/4CjeyA9Hd2DODBBxk/A1NANKGLnevJcYLhov1cvhMxVftsB+5Rqtt
hy0OJ7ThcIbgz8LVN68+/xYbr4+c1Wr4WjlPThLbN8TS1UJca0cyO/gOErkT1UI+jJf3ultSC3PR
K6B/0F4wOqGhxUYOByCWV6YKXfMhQzcqW93hYmNvsOPzA3RnY0MrBlqztXTXwKgszek4v90DIdq9
31kBj3NmVTDEA1nearIvShgjF/qSDukM51fKQskoGCNEwy7MlV2ZzrTppLQQkMq5HZPmDx5z1R+r
iNtjIsTgUrOFkEOTBrWiXPZzpJFVglD86mHRY3zK7B1XWSiM8CiSgFNcvQefwDB8T+Vx41Rzp6rH
wDfelkp0yO+fM/6At9FAdIq+MYBuqBIrUi4yj0j5Xb/snR5tk6v4jUduJzCbx8a51iH9hc6+z3VH
rBdgFt8qW1rELprCxo88SnpHdYyX/FFp73a6PCuLCTo44QdVeDe8lcpewWtZL1RWpOV9bqyEB/Gr
fn2KnIe79SSwpRQb/Y1792orj9o8+qruwYs6Ll5wwHAwaB19KdL9YFW+Lken9wwydfPFpE9itsae
qxBpqoXwUYl+UQ/GeBQWwvIx2wxYzjF+Hy6MB+2UFXBZhxceAlYUk1zhtN7dle9Ih190Jn1AKH3j
S1ope548ecCmx4Qh4eqfqh7YyxWtO5QrbWhg6kHrWNLhwy23uxzQRL6xhDMr4eqv7Tbl1sYbEG9a
hKvFubIEdQtfkyP0YHhxu0qZROXEedbnBW+IDkOUZva8ZpmlIwtMtOdyUta8ZvmJy0I+pE+IEJJk
N8onuT1oWZizTMihpN1Ju0QUAEJj1h64+XgIf+VNr97RLMhCSG3IG61vpfXUGBods/dJ4sL/RDuG
bhOnfRVnVHYqW4K/b8GNgc2t95V9jvulQ+WKYDMwzEUlhJTlTJb8lEZpuwPBUfZL4SN/+1v3TUzg
4KI009ErMkeX6R78SZAEIEcm3z9jK/7t8T/6JmDWJADjWMkVkri/OyA/+ibTh1RNkwjZxkWvT0SL
Hw4/5R+oQic4hTmjsfGt9v/RN+FDtGHgaxi/iTj/Ut9E0/4dW/HHp07o9y+15bk0WMS1dC2TRsK9
7TvcDUvs6+12DDUbWboa+92J4V06hRZZC6RYWNcaZITKStw52kvO1a4dh9Z5xNE3Pkgr7dhvEWOm
sFlRXK2YcbJ0s5h6NxAXnYubbHnfz1oKFoZ+NAanGdS+3zacuA431b5+Qm/oN+nzuO+exc7POAJP
7mm2U+XZZK21mo/iwxhdkV1/X2yvCHnqVbEttgaUFjyHZiC643ISuYluE6YfaHDmxBocBpdF0enc
+pGFioRX7Z0eJepOND6QHV3Dr5aysMrXGTwwR5Wsco3G/QLumEGD6FxlfgTqOXXZ1LveKUIJVM51
m6P4U+x6PaEzZ7RTQQKR/jAvKCXsJhgi+ywaViwuOY6dOVe6qsDxHLXpsMP5Px9w8C5uZ5BhbF/g
ghTAtStGruloix7EJp9E4nczc9PW95g7iqsbbmrTRYeEqrTLbaLtpgRA9VQ9UFzMEts8YaN7qI/R
jmk4HRmGVw1na8kj45hJi/ksCZ9ZJ5Kgjo0eLADKMubYq2xVxu/XcKQ+FeUHykRZDs6Sm8sksJOb
dQuGBjXcqyRZRFPM61CRAOZMU45p+vFbJdRBWA51f9aeHcKgC7RztTC/vSaHennZTlMQVOgETpk+
bpC5Phf8MpzaNCPW5jqUvPygc5wnaJZqOB89AqLt1yMt91PCOIL3owlb+tYakem6HNbxYiaiUf/Q
qY0k5/n5ncsmQE4mMIdFoa7PpQ3yOOjbjkp3uRktaQnPw04JB7KH8HVYTt+Wvv9grWl+9CQtywaf
TM1IE8tq3CXzuc4j442hzZ39fFsudgb9HlxhhK1PBGYhvB0nuRWG61V3+trdfI6OLNBhTNtI3Wr7
s+kQjNtZgcnZN/fKWzhyAKeHtrqRZBh51XvrFQ6GvN65HhFXcHJ4mvTQrVe73bxjK57ca6aDptXL
PKKb7Vdw0GtUsl0zr94oYhbg25grEsde4GRngk5p+SmwO4DZDpuXakfcUYZv0jqfMq/c5A8yRM8R
d50NdFN5U69zGVaB5LX03dh95+JpmnfgIX2+rbC+0QojRxBsW7yAx4Ad/Ly5nHeBUT23BM9dAnxv
d19KQo+iLGTyRntvGgSd7b7bCsnJ7J275FAsm0gcj71ESV4wr+UNO1sS9IbvBO6Cy6ew1vRNOc0C
hLfkIHHvROR5zItITCZv/a0je4y4Qch+zP332sUf0znFyNL33/ef+89wv/+O+iQbU/UvyeNk35x+
AZzh2F9a5B5HHwz9For0SqIa6XQ09JrLw+y8LuSdTN7sV1W/c9WN5UcJ5ynmIH3FgRMTFEtNByPG
xihMTjqn1UO8MkOOuMTrdRf6PbrPFaTE5Iaq9j3AF9cF+hYgKtDsC2lspOIlkA5nntk4yhOPM7fa
2S5WHLPrEpHAtPjoW336igxtypmdnJ3ydDfQjHrMZchqMx2NRFeugnOzJmwv/lQQysYuOkI6lSgL
TTSSEi/6tkOu6/BFojwgKC5mZQj1Z67HIP68M+e52aQEWrQ+m2O0ub4wxdky06GVyVF/uIUMd4js
qxdpuzKM50r44LShyywFYV249DdrBusctWiwZHvwXsLhe//8P7+p3v7ZnK6/bQPveTFU0eXa/PLX
/znkGb//e3rM75/zPz//lYf880tOQrqf/uLemqgZdvfPath/1ve0+eFRmD7z//eD/9zSD0OBNK/I
6+aV+eDH589bvTaDMcVJARGepkChoRf7Z0cFwkX+18f/4aiADk/FbcGBQFZNrBF/OCqAiGW8AoTA
0GfTYOfHUUH+h8EZQjHxb3B0AVr9L+sGH8LpgexPmmLoODP8lREL85pf2tA//+goFH8+KsxSU63a
bojX/QF9KKZ1t9Yn91jt3znPXyZL2q2wDM3LBlIW0dNARQUyNaNiPS9v7+dP6WVCAEBNNQPYjMP6
m1fZbmVnJqGmJyP0WUItAm8VD526xIrN146oi16SFMsSaxD9DQTNt+t2029nuT4/Y/xy4Y7ed0Dj
hhfMcljVGPR+TG67Yc0A4zZRMjXSHkNsdPjtEE9MoFK95b9xh5tOYlB0wPxhNRpJnBiphw+UKiMO
OH19l7e3ao+tbPjgcyGq8rsW50mGX48OU3idYI8tjTlKuH4DvxWbVZl8NfrENrg9neNzqGeIwugV
yz6eJ5n14Eju5BjcJzXz+ROmbElhFcv7bLB5tch2eTp/MqQnIsHla09mhEXO6BeL4HCmBPIIpuRl
vogk13stqjJGKhDAUbm9ViCv4qeL/mhEbssAR6cfyisD1fO5ZaQ1rnPyLS5LI5CPmNEKrOsY0cTa
NwyLvgdRAmAMMecZtLDwuUXz2WrofLo3tKmaIcBeDDEFq13jjZWteAPNA0cDK8Zcvdohf0bjZs9g
Z09MxYfag2WKbiqDPUCO5h2iJs0iBTf4RCx8yL3+JXpK3qEJisC17RwAYfbNI+QpGQs6aJRfgAtz
2h6SdQYbhvOv6veTBMv2od+OA5hddDyuMHCAjDT0HnXIzni7OYhYxNYHcyinPr2RjMSCiVBRz2EG
LhaVfUcQAuMVbVgQZ2H2NOO4Z4Mt7bb3Zym8LTTHtHkRCffgXFPikNi+Es6HbpoFWrRy1ua22VQx
yyeWDGek+S8XSMA6DC40K+LHFmEFcETxUFByJt7t/AIBDsKutLqYkl2fksiLV/d0ZUSb7M4g4Pr8
8UUtidnc6Zu/sSUOEvSMFYqJ8LSQfU8v/2RdlbTZL7rp//D439dVJNCQrMFrfydDTYPP39dVPmQy
zGZo/L16/qEEmyDYrPG6yjwO6r/407pKHWWaIppq/Tsz86+sq4zDf1lXp6c+VZ0m0m5Mgca07v5h
dg1iLa0iubmsG7qekS0OzCK1J/kj1ZkZb8+sAJqBFhHM7R5fUv8BsgPZRfk+yq9XbdVphp13naMp
TNe6MOVTcQGTcZ7fN/iq2jdRWSN81OgSIfM0iQskxALp7Hle0t4eBaeoGAaYHEnavdK/yhJnBWU3
ls9JLq5LZsJoHrVHxn7kbCeDe5PLVS1uEnqIUjCcg5SbgOMLbGQLBe+FtGE6ukxZaI1dkmnscHHJ
fDpdNwASKloSj7KwKCnn+M0YI5xxm9W2V38eQsVuDKvY3I/ZvBLI8su++cXtRl22lHLqstrSMewP
mJTVenJaKxf7/kJp5AzH8iWZy4vJVqd04Z3jb97OSYsmlqAivBqT131FcblA9Jm5nMCd+F3qrYLZ
1XFiVcE6K1Cxwthiv+CZH8lKnwbcDGCyFTMNpjeUWmidXIHKhXl4MAbwvpA8wcZflbsNYgNQpHlQ
PHSrpNwDRLxRL2obQo+OirButjTu+ASGNijiun7ensoV2fAzYuXNsx/HlsKi5TbVCjtWe9g0HxpK
1pcCVsXdkXFomLuqWzedJ+EbbxYyESas2W99PQUWps5BXqh5WKghPx4NHvacoPbzoyw1qO8kWouZ
hXKOh0S7BBSIj33HFvHpEkVv7qFU4HyDp7JS9yQMrMag2Jz1bcJ4XzAOpBre+RnZX1LURimN/5sA
vJ8BNJYxeLgzdE2+4E6T+vit7OZNkCG3u8EyU3D/M6UY4u1Mjeyx9Jvrs5a/MupH4I0gr1wJM7vP
ds3wWK9Sxu3Y0YB54CA8by9tbhmXufHMjL/lVVZU0lpl2GzIxqAF52xryVI4Sg/msRhYuMf19RSf
rm8cz98MVN/ic/HG+3j5nKZ4LORv1cCOVrgoK3tOuXenKuillpPQnFKbl7M8fkdCISsE2YEIkXzu
YxtMv6b5XbRi7Ms/bG7oQ88H44NO+B0tGrjLq6dSoeE6o6uNvWA9QKMR/PMVXO6ZVEa64LqXo/EE
04O3HdbX2b69ac9If7k/hPs2VTdZkvPxKcFGYLxPKwB95Ywe90tDXAYmWN6pai206rYa+m19A1Qw
zs3Lk1Csk9vqCu9SlnEU+SPScmWVXb00WiRvMxPOhxZ24ipFggp0+8YErLL02rC68zYX6TRCucQJ
S7blfYGXXO4P92QjR1Bs0b1I0UaNXiTpGTNGe97PlH2TLulDlv2jJL63XdgQZs4eKrbrPmPUtbtQ
2iv2VfJnUNo1ODJBNztd2cUvcVgxmzzjhlvIDV3LVUavMlmbw4GxBYwNp2VGeZ8c9wUm/qnnwISs
mrr5nnFlOoSRKmkRrLHyCW0c5ukxu4nWoHfEVyI4Lhe6lgEdJTPy6jds/6OrILw+lIZk3TnRUJrF
/mXS+RtWPbMzY9cWNxAVpS2JbwXqVNLe2NNFvJAVa0WBZpPPTvO9yN2UXnZChhsBJFsNhSqZ8SZG
+FaIWVqmd/se9bT/17fiWSrWQ/7VzLDWV7tSf0qQGN+rygbSqEKOqQNQUlGzFAFdYIrvb/Y5W6CA
Twyy4efRK3EYEWsDfQ6iOXSw/K/tY88Ydj8pOMM0QPQJrqb1MazMM09ZzOG7LaTTdZcZFklAARCd
18KAtFMFUhU52RfjA/hS4DZswgisj856ZPqHsgUkKoQOzNKW8Bxf58VRiTcJiy4vQuSharySW/ms
djva+5SaKFDjd7RPOXpaRJ6ogZDugowwKqu/P0+YZ3l9u/kkipg7ckMbwy4w2xhcobozpYsr73Ic
3sktvTN1rBw+npwq1OGExmksHsK8Tz1zIxPPgG59d2N4cam962EYHXxuGNkYnAgxjZYrLmKe9ff/
7ILLwx1VSe7BmfaRJupbileurO5MM5wuO3RvytQIh0C9zvfTP8X21oS0CzVADW93xAtX1oTYoY2u
Rqw1TLVyz6jhitHiRB1rS/36Kl3WHQc+yFKuvI398tRSdWfGYRjaUJLptd/sSnHKGx14ffn3LYY5
VHGqMnXsamBuMKD9aTGMKg9H2E99839//I9D2+RoA4hHgLoy1dlTX/rHoW3iGMzIHwFyIH3Hdv6r
GNb/oaqY4P5TMcyHZE55NM/JFQV+8Jf65sq3l+03lV348X//SyW79KcffeoD/PHQdjtX10LsEBxm
AmLdKkiHhXCoZovbQcDf9d4N7oAL4/5lJMH1soAP0EpOw/DdILsreWO2tlMbB1PqtyffbWvMXy3U
R9KUOi7R4Uk8syzPR+CpVGV9u7nVbB0CkcL2BbFdEmj9xKcbPYZXEnfNbBvjXAasftOXZ2TOQmBG
WzTA0ijMZeF1dl8Mw67SdT+9dki82VmJ17Li4llMggpBehroaM1xVZPMQ0yAbMfTwQmHtCM8lXvW
Qnlh1ie4pTh0qu3q2vmDvozV1f5ysQ+XTxEx2PPlJdbnYOyi+d1nqybUswhx6yCWs5StsTxjR7cb
mKhhZKOumPwwVfNG89jt12nvZNVqcERYV0VBnzZ2BSDtXcOxZ3LvNijSffWVFrLqukZyKB0x51VB
YJAsRXxQygaaNCT7BQBA8pnltbwrHsk7mIT2wwaFQmBsxwBoAHnwm83oZPviOXIPIR3yK2X354Uu
8ylVQ9qTxmwRXecz8twdrA6MnrfKoUYKuiyQLdwZpUHfXSG6cQXXeM4++aEZvF/sYfC/qQzJPHE5
pqGr3FyCKkz2MQEODA4r029401HKwROa1rv0kB4KhFsw/WgkkIJEP+UyJ3Qy2l038EOlKqTxXxMS
+xJ1i5hIlaBGEIWGHqmCvNacd6QZOpD8fn1ZRjZNOsQMDSU9opDHErIQ6QL1dobZ3bqH1avi5R/Q
YjBc37e4rNMQhzgJdKUTD3ZxDeXj7WJ1is2OMz7WGbI9915uuvqQQ/YmIJAwQ3L+7rb+onI0fMNj
4/gchlBKgIf1yeN4SRzxDdcFgDl8XgHzc+u6d4+oIwhP4CxEBiIvwmM8ThYH5DE02qlIJj4bgqx8
y2DhpfDpVfNKemeLTYdZt3vZDvDaoqfYHQLT6RYJ/JuzdZr5UjjzkSIs7866mOfLBP8X8yBnXEnY
mhMn927WpCBBJ4UCBHeRrc5vronohi6xLfiTctIAiHFdimg79FW0bYg+7E70q7wz2J55wSdM4sgC
ag+MtiNPgKf7endeC1tAJn985lvYPB82ZyBpCNy4Q44wAON1gUfU9PPlgP+KDj/RkBwyJl9MuYUT
5CUPXzR6jbV5KHWrANpITBuzYq+E1FEzk5dQgQQ9p2xu32ftlHiMy7kT0OMDaLOwdZqj+JvC9G/Z
ftVl2Ggq0H6FqSmhWX9ur57q8593nP/w+B87DllZkjxhaSj2J/w4ZfiPHWf6ELNhKnFGvxrD3H/t
OPI/xG9j9QzrtSZOPdbfWawS2VsKfQJmvNrUQvhLWVnqv7FYf3nq2i/knEy8zrLqNlLxv6gJpS9t
AtnACWoWQYb856gcjZLWJ01QtSW3g0XJ6tYMDRtycQCA4ahYQyhRXtstpr54MjlPDPJuRydSWCQi
UVWwdlbKCpiBzPyVREEGjYlH1LTJKHGGF3fCtI2o5W2GvfQ86ciKLwx6Ky8HJWglbw7yA2SZ36yF
aKF+gOZJ3vB8GDhqmHtARTyJvrRWD/pS8LjwicTE7soA9UlAtUIyFn7blbSTN9oL9FSEcFTIqCC6
OcOjAIYojcA+gcKdsUvia/ZJF8WkiZwM0HRcMDVirhs991hMoO5gNSldTMPZR33ItgQh3DwwKoO8
MKhHaA9STl9OeYF5mWpNOJRjbplP6cHE2AqC1TvT9mTC66uddxOXkFCrCemOfoU2rbkEzDwpoG19
2W9Fh5NwyezLllGKGU8Cex4eYTTOrHySMyIuRp2nGEhsGIqOGsTmOPFv/gc4FcwxnICf0lB9h2wb
M7Wi6wD40dZ2+kbiPxC2HounfhO9yc+mMI184uPk7uksSQ71MP1M2L42oEaUZbPrj9kDIzwkH1np
ThUR+VTudTvDDYxykBY35iJ5yR84Nqwva203QZfI3IVeO4F7NfdDWmcntUAx5SonKdvdjmXlK5GX
Enwt0h4HSF50QUdWMHAKBDCfJU8roxOxSU7jVmcCTTvFfJst4ocK+SugUHbvY4W4m8YHCk4aXF3P
KBeXtD1N53WysUDReOIKdwYNGPokxf3hkn68HWLHA98KeKmBwVG+MiwTbU31Ms1qTB8yEZspGbvD
6dw5SfmRrXtecl5+J9q3S9nD25xuo+D8JWnW28x5e+vW2muy+G77p+80j4hT0wlwQqZ0cxj2gVai
YJag5slLc9GtZdjlhC/Bz3uM6KtvsX4iH0jPVvlqdOi+gKn45zjAuAXXO5noONet/lQckArUuwsw
vX4yj58Fv8rnuKGqlSZshzsFGQNmvzOWd3MzYoV8Kx5g5ebIN0MT/Bx9jdq9tJs7LaGWWig15wV4
Q6kDe2vmJJoLwuKOHinv5ikgmZWePKgVoGU9xJRH/OXLGTeJAGhIHVYNTi55f6P0b53yXXqoneGp
dycFZ7JVICDT81LIdAzqE0yekVJLOvE+o5OKmXfihu53HV1tdfTBwW+NuCZ5F6cnxw2UX0AHWsdg
E70H9N+z2j2j/RxgHINIBNKzz19QgTHmYGofaM/6noILRf3VJibTYDsc0FuP3hoBAdXuJ4l6SLTh
Cj3D+R0Tmzs1z7iI6cxj6q/fkyKEs4PWcHbB+4eK7+bqr5m05tVH65GSAa2uNC0UL6+oP/AUg3jw
TcM1gJZwaUx/XgqDHEQP/YDlcjyISCZmthRPg3GjNecTAgdYnrq7orTTKj8n/im3IfokzuX7j5L0
JhiulB7uMWK7a3DBBmFYam/3Orm9F8am4GnDq/83LgMNrF+6TvqOJEnGd8jOn/Tup63w502Z7I5f
H/9jU5ZmEFEp1jSJvRz11B82ZT5kzCZ4niEBZmdo8K9NWfsHtjJmnnDT2bKnaJ/fN2VgqWReKtDT
GYh+K6t+jIp/mlNDa/kPpiqMbL/07n956tO0949lYNaYZ70bymKTWV49mLQBMXjV9IG8dKhom1ba
42XMd8WAZvlGfCF623ZEkiNir9G1VyUx8Kk5hU4zVCVjRnC73o5ZG4iafxbsC56X3SW86Byg820d
HTP4GrP5iPx0BjJp06tPQ/egFnYJq6ukILSGGc2PQM1PKE/P354IxoCXlSi40hcVKBkpzv2RP5Rs
N1fFluXlhSMs8ZgE0jOTLV/jxmVKifvKcAYADXa+NrGtoGrKvPRDGe1oFhjz2Sx1RSLe3Lb1m8to
GRKGamU3lJ8ahe7Zasj9zRn+lSQ+3hOam+17m/Dsot3MqJzIoBOFoP2hJIRHHtk23RnfRDZLS2mR
0yLXqdDf3LC62f19ftvetu22DVfeymGC580oaBCIzay6F3e9knzc7/pz1LsEML1fo/SD8eu4AQDj
9WFsftTti55utD5QCXvcyIvJJFEg9iWL3RL6jb6SOK7vWEdGhF7+ORDzXfm+vQjeUFGXRP74drFa
Go5rCSHtsnjG5sSmYZMy2oJosggDxbk66Y8DBDj8D9Sbss85DEEzEjPFHs9WivwaNVLtaKjP1ppf
rvtlTsJbupmRLYQN2REZajtlFIwdJf3EpbV7+Y0zRwHhBCQT0heAIGa3NdUQgAfnEanTXRibnAMR
wyLW9yrKv/sTe06EPqgKii/Y4N122JbvrNb8FogDZe5Owh5qprWhubBWgatSzKbnBQadtPSr0yVn
9GNRzzK/YXtK0xXYgfgtexKuHmXxjcQqHNCkuSNmtq+8KIjL8CspXn92FdAlvOkkuAj18qZCqvMV
IzyfX0dpN7BVdc4NvwyYKVgB6VycOcVXrgeVNB8g+4O3z2tm4Qhg4IauoINnnnnZNfnoVpIf+oXq
GebxIrzmVFb8Qdv33THiic44g6nSgdHvuT/dirVy3pSZR/tYyuxGdLMyqMC0dW46HPoew8dsP6bv
PZOja7lUh4PSeaJIxxudnqNlXpQuK4RhF98AwdcQi8Fp6iQwJ3OikbD483ogvMM8tuwrTGwAguOE
x42gWLRUoJrxxSIvuT0ZKhP51O+HeknGVIehn3RLyRWTTSEwdZvt+V839H8ZsSFBjfEJp3nEJiN5
JQdc1Zl1AcwzE+ajtBjBd0huO85vUYAHurnOG4b9dycTHbTSNRo1ZQKrF3yHN+3tjnYNy6MS0JUF
/EYhrPnpDrNjJNktR63REaYg2I8ROYHkKs2ivYTA79qCeO7o42LuYIZpjaVM7VdOeXX9kF7nhrAA
Ajair7sgzpvLwIm4hWgZi3TYmc47pek1iSOwTt0Xwp3wmN7S0yEwLsumXNZw2DMAcpyA8WYhaRAc
KeBF51ic4kA1kBU6M1o30N4I5dG8wXyLY8ZfZljOtgk2WfPYU+kj/6M0N3DR3ZdC+Ylab2RxKFH8
rxtl18n0FkryE7FnnqXq77wV05ZEICSbOsUozdP/rSP76xh9amv+8vjft2KJLD2V9GeIYfpvKVs/
6uOpWYsuitARauRfs7k0YqZ5xEznhPDdx/2hZKYji/aZ2Gvd/CfS/C9sxRjGp73215bsH5779179
hzn6rSuEpmxQ4tzn8kPzxPTt8nr/ui3PK21VEbxBRdk8qVpgrIonIRgBfr7IG/g7K87wZWrNnjjX
x9Jkh6UWHOElsGLUjxJhp7v6KyfQajXYl7WyYy2mLsu++tTm61kLBXPVksQQ4kCuh+tWm2tfBRug
5vXLs4839u7WLgYFfBSoPVEVj8smRD4557C6HL1qWS2lOd8lEtyRpK7OxYWLp3KqkEilcKXPhkLS
I43aH4Pcv26uD+dnHUfrczyZrYmuhwQNfH36pdgTBWh0qhD6g0sSqEfMII7Cb8OFXVTEAivu5BSd
PhH6KCgnh0SyYPSw7ngVcYJuE8OSJhbQz73UreyG0/TVhRGyExcZ1QXDIj/xMoiOKYTXB+XNQBQD
9hXkl3aiCaYW3jWa10yZV+3npaSASukVJv6lyd+77PZxHU7Dl6Tjp6OoSWcPA5FElWHLLTEwfptv
OlmGB/bEBNhM7T5IJMtqNSjS0tKsThHl83klUqAbrCcR1TRvVyyTWv1ASgvxaGm1u5r+VXIe8+YN
/pQ7C2XR6+8YObwbK+t4ury0o5P7/ItpMBnUTNAnHu2KVq6tPbPpgcpABi8MDuZHusHVqV0kx9mM
SCTdp48Xs81OjQmfeThcG1F+jKN+2wIlsy5GkL7WZ2qMoCkgmtnpESpLdRTf8QbWd59W4EVDNoFc
/MxzyWgNIDpl2veVoVz6QvXKe4zSvQihLPkCFwHiroXySkSbg2XTbh169VesNXBiUM9Kh4TnAu9y
bb5HexzeKf1ODnI0pjdFCCJjSffZN+B3TN78zXSxCG6EF5QE2CWQ/EAlyaIfyrlewwNo5hmdSmxg
XI2inYb5Y/5YLO+ppb8XJGQs7/yDd+iMCO9VmRs+eVtucTCBwtpIQfI1py3nJVmPSOmlefk4evIT
2hHYHStdtnmWafPUqR60rzizO2k+M0JF2GbFugiTdL7SJEbiTiPMhU1chyUh4OkDP0tdbKMbP058
qMwjsTvRujCP+WibTxmNrNGmuEd+f4aFJrzHSLXukfNUhE/cs/Puq1jqG3ND8nu6UUdmEhN4IPYA
BI/BeBpP5dXhuiOHJXORNmMKy+CKOCKE/Saf56HxTgWPlhpXLR0wH2e1Swf7/3F3XkuOa1e2/SIo
4M0rQBh6mzT5wkgLQxCWsF9/B0pX3UfqjntDr4rqo6iuTGbSAHuvvdacY9Ki17DV6wvYRTVyZ3pT
KDAA4e8R3HXvBOB4NZUc95fbftcI87FqByJ8FRwO36p4eRES/p0h6y/zD0bEuBTDE6AcHMLqBxcB
0/2EV3QtiBU3fidb5GPNB6ijkj4NONtWKZm1JAkC1GmUM4CJjCgwstxx/LwWnNs1DXuCXRRnLjjt
d2QIP9fvC0IrAaoZNL7Jjf7iIS8bDyeXwjTECF2kCWtkBoswXT72UlCuh4db9yeQ2sVHR8jYcf4A
O5XxwlhH+mmZYoqMrPwseYiV4o3IRXzVsU+Bwssm9nSL3iYqKGxsEMosdBMw71cI3VQdXQuaoijB
7FrKwOnop0gSpDpW2/iNWZ/9qD8j5EX5ZniyppzDg4CHwtj89CSDzh44tXS7SY/q4EYnbL86+Dqu
0O6XxTM/ZyHqomW8SVpbwsuOVSt1MGJM4ERWk75cy92sZkQ9bmiAPTPffCz4C18ySPGNXP6en3lI
Q9HoVNWs++VLtbxnyJYpv1nj83NlfvFRUIJMI+m40VB/Bi3Rps3msaxuFt7tcZ7sjNX4xSuq6Ic1
dpm5bTaZQYoAYuBS2GjBgylKVDLjmgF93Ax31BsjUG2uOxcVj3nB0ZqddMATiPtdMyh3Asl7M23R
zKMlmkjdu+ELDfIJcCwZePYyaj476WnOXsI3KCdx9KUb596gxRnv6x4KkA1pbN15+YoeR2rjd903
tyzaIk2Z9FvGCXlPH2FP4ekpL3y4hurnLIkl+h1ixgPWK1YXAdpmAwPbYPEi+c/WCM5bNPqiTfz8
AkgJ/6YNWFddJ3MhiOZ8M7tdYk8WvQ5LTM4CNmCNk7FiEGXfLXCVYNmbW1BpO3vfLNFVegLdL7zb
C5Jn7CnCB8MhziEBHFRMaB7vWd+4TPfFw9R8BTQwzO6Q1xb8k7xR169bxICVwU2s2L/YlgAjxCjk
bfrh2CrubE65Bfli+/1rBr/7p/0ura7MSwVfxAGL2kS/wdGYJkOTfzSy9/vr9V113klcsq9neu1o
kTnXsaOCABcUdHOe0Vy4cyCcaIrf3MwKeQQWpGJJPhDDqDflI+SYiTg0esMHhX+ZtARiu4NuWnn0
LR5s0Otv6na4YjK5cvTEU98lME0KvDdYT/rf+NtKg4HxVYX8tphIAnwiE1K8p6+LIi1fc6zjAMOZ
Fnj9kowvgAjB41BQdtNKBzYh2dp31tLaRX7c3F2oq/m5OXPaZ0nEMe7BdIyZpa65StH6DvlaE+B4
4LTolJ1F6lriNrdnOQdSn2NfrhzUVyzFxhHw4jPePAQQ3NNfr+LWlCBO2wW5RNKq42ia4tvmeMmb
cm/nmkyjW/MNMDmS8wLZxfFhRHsErYI54Nfwpl1YTA0m4Guw6TtGtvuQw/VJZeVE0Oh9HYCLqQPV
y+A+ZBAmvHyChOkfBFXll6Cg9R17+ojQUeS+7ZDySOUl4nA2jo5unhUiHBV/cqWz0nN0O0/qt0nS
RU+2OAwzFowjXVQ/w/Is0hy9WJUnK5QzwzYd3IbmM44Z0DQ8tbnwpu7EHQZeeGY9hNdt81KcadOX
fKgESph5krjOuWVhaG6lbsa+z6AaEBBamXKVjM4jcpVu9mzxcBHk8Tqb1AT2Tab5jw2X+eg3Uqbe
JQxK+gWGqLBfyaexm4na+oFcZ1iZhp2u8X+MydL447myoFP07jAD6LIq+tmoI5GjXXOYbE7E8AhP
mLYOqEH9BTHiPschs62FX0RoIdFj/RGAwduDGe8uE+dq6rG/0mxYs4dE0VprP3QsQePvnQC7wRXN
j/JBWK20T+iwn++h+2JeyWG45wX1y+QBH5ImwQRLQ3olXqZiMYJsIKmezEA3CZJfmrp673GqU9GT
MhdFzVeGrrYu3D+RBsvmhxWNPag1Fi/kloTkgU4EtcZomMs/XEDOpLGM9Cr3+0uPEZY4r9ajjqOr
lBXTzpxaJ+Hprw7PxE8WHRY+foeXLNUYKxJCqqCiKJMD1LG7btW7fHIcdx1WW9WO1vlSJ2jzmDOb
WWdUvu0apSyiCigPoBYWSfCclSguAsntZpQOtEqoajY0Dex2rRoLYu75gl67QuWFp+JXz0+0xwW6
5eXc2meuuIwW2Vr9LI8T7RxgG1lmTkS8i0CgYk2uK7ZKNra3+BLiwYeI1NK9QGpJmwZLT9Gw86Ln
nXP6rn7S/YvOA15BYKJeL3vCDTpAti7WMKW0n3qHrtGjeKf3Ixzq+038fGw5WKvPa2wsdMB3STfV
9QtUhfjDtowSko2JGxmrD33tG8ag9A0PWL5tjuNaXcpBtoZXzq9IeMaPmT6snpbXsQGhWoOhgWCD
FFrs+DCBLYjmLOqhhAsJS9NzPLwEaPxuhN7uccbxxCmHaPJZB3KceEMcGDMdkJ7Ib99YQUk//X5o
UINmj03oiZE3Joyeph8Z7eVgpK23yLRZyOwT0dqSHkSxzn54AviTXre7xWIHDBnzQILwFOVc64M+
f2N4xuOhhTjKfNwh08fg3yBW2Biat8FoUPkvuiowO2z9UrxlP40IrTqfSVhGwKvLNj0lkhV88ULA
a3ykPzPxAP146m5w9qlMN8udYfmklUuWrf6Z7JGx1dVFVgEnp1dmpwW6CONWwAH0CSuSGS88thFU
Ag9JHf6qMjAdIbi/IYLzGJ0wNFyjLihW3SdBRMqaWCTEG2T+zh4sQfKSRzIZpdmjj1xbzKIci/Eq
OGoPYSuvVYwwfhQLKHt7WmkcQ965wHUHxrzLM8S0dieFui2ZAIo+ZbBbrAnfw7azYoTCjVJtomVz
FE176h0dm6UCIBqNed6jUp1AIpO0MPO5DSBwvo0Pt1syIdnUHC3WkY/DwU0CkLhfYuo10aycN/OX
z9GxwZxG+nXwWhulDT77AYIZH03iq0AkS2NvncSDrKzLwJiH29cPgfJETgZ8CO7jFO+SAD3nQl5m
b8SOHcIcexy/ZxKvDlx0y2odb3FW8sImJWAZjLseJslc8ARkVThtfdlvPXGhXKHVxpAI2j8ayYrw
XYIeBH8ZXyqISxeGQISA+ufpyP7HzFtxuO8WyzNXZegxybxzlY6HGlxp4kBL1XbResoWuOXLpXj4
z50BYcjAuQD+Tzdg+v3/ZkA0kv5FmPG/PP4fjSfUFxYeDKiDCAjxvv2zL05BeSGh7BNFw5zGQ//w
xWl/M3gUpEKF0Lq/0/L/0XjS/qYy6EBcaDG1+vOlf6PxhO7wX/pO//LUpyfx1xmQKOUP45Vp9eal
9MesTXG4aZwwhEU3vvyRHTXX2nXMoFYgAOZVPFmbmjsuteYpEDKdATON8HjJ5kgmUTn+tvBNihKg
hFTeCgboUc2ZLL/PTaU4PWgDCwbDiS5ZPBDbjo25CtuRLJaME1OaAzFFQdZW8lEcrbki0bK5g89V
wsGVJJlhdRT0FriRGpXYS5k8V4SWxIaxyNBaP+PKbYUR6Tbg6U5bqk1POgb6j2djiqex4SD3uD/j
bfW6JytdIVXvIRbvuURO3APAt1lAwOrqt1QbkCqWmI2xvvs5Mw4jiZyWCAkj4+4qWuYZZj7+FA85
yO/gBB4SDxyxnavmqXwBY5Lo8NyT4kPPaYroTyDcuf4rk2AemvrpUdEgodDSMka4ifae4QfrjURA
/YH4uy+Ut6FK3jEpzBqpv4VtNTPyu0nvaAie5hMM8OM6DgQVEqOHppXTu+K0fejzLtvFYK4kcZyK
37beRc9coZ0vpaguu3zanMoEhUmpvbJjzsyP4A3GPenXs+rOd6bbfKOft6qvdoInM/dP5PfxDq2t
GmZ12ARj2JKqOXjF8wV92xADQ7mjA3jTSnWmPPL3tHzd7YbUjYWZv4B/OHrYMYB/EPhKoB5vIxmo
QO7F3M8k2auours02Y9PitNchd3b9Jxjmqe1tCxam5ocYUPLAFMydjJJ4ulax8zKbV3cP/o6ZVyD
V6YPF9Wjp8cycowSKFlT2ahmilD9lFKf2knefLzMxJUR7xEvV/SIyqX2txCfJA2Y6H44lsnR+0Pt
wMbmyOVE8TvTdK/Tup1RDO/qWEBQyE4PA6mBXkJcGcDkhU9bbsNVyUgsumtvozSA0U1t8wXkKSZ/
xyDzJjQr2NxltWlVdZRmsSUA5NKMEW33iOAy0kNXiIrtqH5ksea2KJyevbqqinBnobq1+vygghOC
QOTnKnslMQacclJJcNI6P1iwasWxXOmyaT8baT7qJPT1XK5Z8joVWb/V5fFcNMCDq3pc1eLA6SX0
+wouYN44iWitzFr8KgRtJSgNQQr9vKx0XO2Fl96znV5SuqrETogGRzA+0v/cLUEzLNxzpiQh0oZW
Yvy/tXoEkfAN/6wO/x+P/8eWMMkCNIUxhK5qf2JN/lurx5esf86r+68tgX0EHQGK9f8bd8Jw5B9b
gvE3wuiQjRO8qhmyDIvl39kSEJP/6yjin566iVnxr1vCSxB7tc70dpvSv4srAp8U6VzJyJYBQUkD
3M6wx2sAlvOR+zIKK0N7z1MUMvkhJ6Au4iQ9TOnARXrIDaIeFHS1ylWgLLzrN7WKd83E+jBQmleM
w16zKpPIjxvVoA7Lc2mm/iPEG1xv1HEd9nRRiq9HdCu4Z7OGuDSTlsgLoU4RzvsUHwop7zbunnS0
TmHaOQm9gpSDfqUQ1KTCD5KjN4ujwTAyNK7U57IbNlP7K44XkRFoIdLwe+w2+qU30LCZwrrM80CV
H5fSvA0PTpnZJs+RhY+Z1xfIZso6GAzLF5tkaVbjm17RLkg6ddtmoiepyb56im5XhW9lQlxIo70+
tSF5vzfA7OCeSECO7o9lUUeXUUjm9TP+tO70g55PSK+PQoXmTza1kkIP1an7G9TGNAPyrFo8ENOb
L9kVmPo+1dqj/ehbnbB46eFeMOOgnrSFL5MwrKf76phERkSbqflajEiyCtOZ2UfhvAmLQ6+8IMJI
nfT+GMZqJsg0oYv+9RnVOLgoTxy5tDgNMU0aniUgdwZKVoaeWq8vz+KxY9q6l+/9myj28zxnFUTq
IYc/coFVPpR5qgczDveS8aJT1p4bA46IrvvPwlhINAbu8P906n4xpsnT6bQ4cz+VoYQL42eUfkYG
H66kdys90w6P+DeKGjfisPBIZBxOGcd88SkjtER5mCySx/c9eTNl69sYGnCoRLIa1x7NhhHiSCI1
RmpWJQ37V8U4Xek+G6P7zgsy1AorllE7wOnRNP1m5tFCUznmtODbdcr6dAvuyB5M6pPUAFY1LO9w
sVDruM0jcwZEMCp+m0ghi6MwGENDK7OQeHWN16jIsGvhEJN6YhAmUw3Xul+nFvmLUCIFayPAfVFF
FCAdAxEabPVPhLO1Hz86Ih0GNWRmTeiYjsucKyDiFVlDfJT1ejuUJGyU1aGrCeUSESGmjOXIoIg5
nJd0DxKZYF0ut2eMyADGPrVEFoI3NuVlyIZdVs3xMUjz9D7Qe8DLXqr4AEICgeRk3xkoD2R623GL
eaKTG8XPI1UD0EWs2/AzNMb8OVb/weZudoJJto0+DCWXhb37z6b3dzzI/xaKZVDi/8tO8K+P/6+d
gKm0CCkLMfg/TgB/nUoTeDVlXhl/1GP/fTgw/qaQimWIPJKnhff7rzsB5nJrkphrFqRsRf23dgJM
Sf9zK/in586v+utWcA9TQUwr+Meij4DYQ9z1pyOK8zS5MlFhOiz7HS0pJqWzbJV/IGtltKWTN8fA
jnnPgvhDB4kYBjXFgfggP33aSYtiN5y5ej/gMh2xEcQQFg4hoQUKh/yRVAFrHr1Ju1e0EzzTteZx
ZHcXY6dvsnhHq9xjOMrokHHKc/Y8w33uFvcf6VsTfO2kV7aEJ2+1bpCuMY7C6OypLj49r9jGCx0W
KhztPWLNjqSlBThVHx3QgzBlWifMRGiYkAJUg+bCn+kLBHEzhj2+WFuYWgxMGv2cHq61UXpvmvBA
lGaE89FtCLJsoeMeZebWOvmj4YalNUiJ6NOYEiEdmQ3p7GUxhR+v5TkCRk3MUDCAYVY80xed6ETP
W0CcLYMXAUu4uNOZa219D7Hi+KKJxlTDNd+tbtkPPIDSfvl01ShARvVYhgEjzRVzpD+q89XYUKMy
jwTSFGvAJ4fF8/wA8YUgzZjmk9uKWSvNBHgdGF1SBwTtKUGtYociReNsGB11weZBB1UGVD4npUyr
AgZlPB9Eysl3ccpOsQUEe85od2FdjEDyXsSzEsy6LnlW+7Z2E77ZOEarfjswGr2aQ1D/6jzt2gRh
1mJdeVo7CUtVPoMVGPnIfeU7kvoG9a6rPv1G2NVMYuVbbB0FY05uQrVnxtXQ+sngTeskOtkd5tXU
UzmsRg52SIsyvFlqNzyQ4BFHOrx01KyJETgDU1i1TPJ24w5EZZq4VjMvyvdRc/JlPSILquw7JHj6
5IRKWXax0mkpMXUTPAYDK/1UY2hhik/zMHHidRWgyT3X13yVbpiUzHEzzcXdY2X49Sr6QPpnImHe
GIcQHL2yMhcK6aGLlAG2daiW+KyxY8Ea+CFvnLYR3vN+mFUX46BIrowNAWPQM6YbTg/Y2le/3a4N
bQNtuoVqMKFGIJPVkGbIC3g7TIxq9aQz+CF2wudVDHdXJ7NpcBTA2KFLk4gokUXRop1yqm9gr/Gy
81/1JXzMSBIiloZ66lF4r2aHKxQvHHltGMdeFzzKqO56BAaCPeDbueKt430n7YXjKh109Yutnq74
s5oQWQMtdbY4Aj2YNs2jc+0Rgi5tlAP3lIlXnHGcf4chdeulDy7pW9/szHnZYczYdlzZszZAt0ce
Dt52nPuoOyaLLnN3Etj21VGa9OPmnDjVlfzy/7DcyhwFosPWRG6oPbyxyJS2eD+w7T+j4D5v4Yli
6yayblbUgNFT8126TIlo2AOZRquoNR7A2GgkCGzk99Mo8Mkz/pQgJNhw3Sk0mxr2b840Zq6hTiSk
VV037RwaOIjdqHAZiSLl15+zcIl65tgeIQohwc8Pdx9uD0S/OeoY0s+QmRbf3XlgLpu7sDObBe/I
3rqvKWvmRMmtjF28NZpJTjaZxPjQdsJSoc5eKEz+Ph4bBdcXwDGnfTpYqx7NJ/1LhTx2iSkjOMBV
goWYKKxvvgmzRG/59bkzHZXbhEFgc4t5Epp0bKriu7bUhToNb6kTx1U6f31hBWFdk0tPRkBK7/C7
B1KXzllyplwtsXcZWcKmvStYqG/DPmMGfs37rUwDNqLHGK1l2rYNLcqURsCm+VW+4tgZPiBM2K/P
+6o/NDdjQ5ix3LqIVCakgY98k5ZAqB9j+arqmwpPP1kTxjuXVH1tPCYr9VU/ovZUjypVNeNeljfV
DUmV+KJ7P6+9ejZxlqekHAY0SEyRN1Vuj6LYpSw9ir3Xcv+BWwI5y1fhAX4bzGRPk+tQ3oHDdsns
6/2xuORwzSqnoNHxotA9dM16NE6oQiW6oU8Ai3Zr0NR1+Zf7SeaFMHALWuLP+G8nbKLt8y3aJsfk
iHlSukPHiPfIc2h3/JnkVK8J3cDtXEKfJIMLke2btZkeOEVDIYLa5uty/Xh/7Ou12BAfNAOJG8SL
v4ukwkW/7Pk11qEN+IVBzCaF9AXOc0jExJ0UNmjTvGJtPWzza6F62vq1+KOQcIi7c6dvI415E04r
1WxSXviWzSCY8xZEAv4LsYm0O5RZgtOVb4VwypkPX3LkScGfOVUEpJLUYxyuuj14EBx8bSF7ItsX
ydJOM+eC9J5zWYVEzNoOTDbBwNOupxtPv1WX4pJdCCw4mUQkwdG8iDf5pt7IzLi1F1AK5ZxRH2BD
mH3u5A+EKLi2bsyEHtvnVl6WnrVoVrTbst9OdUfZ/fpSGaLCkCbwl4TcmImI7imLcqXs75F9wXqx
MhkJTrEoqsO2gMiH3B5y8KptThSD3c7vforhiQMhM3zMNejS+MEw5/W5PrkvCAVh4oIy++5GZ2ja
a51hOeNiFdaIxHAVz+8CaE2/rAsPWxCEJZTWq3ANT4P7k/F1OVM0uyaKIdkKwL/FeUiqB6KPhGyA
2nvMSZubkAJfGd/cuMKPSLSUsdazraB6sJsMhAAw/WCHyNd89F+Vz4ppDdOCy7v8eFdNX3ijfFlO
qYYB4JII8OK+W8fB84BYQ/CyK08VmpeP/yVclosmCqKtyRpLc5ZD+wN0YbjureM0GP1tEM+lyE1J
d8QsA3RiPqWTWV7EccVku7czIE+0DCU7xEbE96AYSlC8t26L6+5J1kjhNADAZgr70QzYivG6VOSH
QpWElLplHsW4+NH6SvchvNc3rNJ8Y42ShhuDEVvvkPbGrLuFmpW4ymgDpWBpUNNPmo3MQCnGkIE/
6GxmfvGrnnI4BS+uMFcgBYuJMwKgqR2bLTj0V7/aYA/o+5Cqjw64xgY5VwzoiwPOy03xWrGA0EiY
cilcDK2dHrTJtWVvRYCh+XKCPfsc/8SoV0qGvFdaFNvyLGpeZBKJ6kyoVeurYMMDjppR89AwHWW6
G76JZotSzn+HRIaSTKIgy+aTGhIlJPmZ4kLlilP9aQgj9J7JqKuTTh286ZcnBKVbL6wAwtxKJt55
GaMrxko/HO7agoKlCr9liUbpnINe1twKXv5Sxgg1I1026GD2fErz5xJ/446VeC2vpaN0xG24kraM
uBx5nyi403dmv01gRU9zI8I852Ugb5glrWqMuHRnjTkDys/MF2YorcVgUk2PXzTgK3ZhdPefzWfy
E/0ot/zz+TneNLYpNCrP59yKXXjm8NsuEyG9S67jt0XmOdQ4ZFszkX2BzO7e7fVA6DcUodWX+aac
4kt/e/CTqPOImJlHP83FmhcrlBj80Wr0Hta1VvbWcBzY0kQOC51LX4La5o+ctMAKIVFSU7MSEWqr
v4pXoCahlMksh2KfA74xeM+MCg+XIuXLFuWepn7jqMOyp3Odn2pgJCjrUxQe3n3PHCCqZy0/g2uE
7gBkIK42GB8ElKEQAnuAUX26ahz5F63rNzGS9aY5I7K6+zVCs9AbjCU/V/sT9FHsyo35nNWbmqEa
vorkVm6EL4N6BXbchjFmvol2XBrXzo1ecxwVLfwglC3oRJCzim8R4vJ3XBFMIWjShMvnYcAJf0hO
ZrYc0Yv88kSb0ckzF4kgF+dCs5EqKbgridK5//IkdERitXvOXXFwohWThPJpD8SX8qqL0bsvUFNw
31NbqLmTeDpkkpKbPSCNION3pxRUw4Slcqh4YvaBdI1VwqOYCVnT+oBq4YUV5h7hyI2DSgukU4R8
aqWz/a7Vc77I2AmZf8If2EZs/aINdam9qPmkaYjfI92n7V073br8FlcNIwI+JU5G1PAU8CyMVOkL
a+Ap7itq7324Mwhcdb7vqpsRYI7ghaRZBrps/HxIlBesXjoFts1GJN4n4+qA0Aa/HnEpJg5bV0Ny
DMe5m2HTq86F6QxfU47fsE1EascIVMEtOodMdVeI7uUjr570Kls2/fbp6miAnohRSDRgt8E4383G
g7iVSRZgJqIHMjYoWZpJ0HBkOv3YP24mhlRhgSpHRvxFpE7spI+5GM0MYp6R8gIeAsTuvvi9Mc//
d9ftqEnKK+x8VmBmBuFOqmyia1nz8sFj2aO+Hr7A07TEi65xwxjQF694eUL8HSzRvAtobtsFiPSL
qlziMLhDTyBchE06qmEbfbD6tpwqih+cQWUVSDnmB20ZpShNMSgeqOkJKdKbW0okqemJybkqCAED
XP9b47bmUBFuTJ+MJTfkuFj7UtAvwUgp84K0CSedDJinAaLAMmdb5sCF+4Fi7bkqy317v3QsBsOX
DXMNEvWKvdc1Sd7YDKs7aAIQwH/eUgeTxVdyhgwb3L1hh3M0svFQYh6x2wA8NsKAC8QLzJ6XcI1s
1rl7hlPjESLHgnKPvWZLKu2141/C5F17L2cpmrUOjYGH39PDUbJ4uRJ0W8kpPixyXiOXhAj6h/bL
aY5qIE8w4rt9q2dR4Q2f9BbiY4HwBEwknYeET9N+vVX+05MDOXj5Kv/RZpgx0gqKRcWfjHSuBHUq
eliOatwZk7gxCTRHcxCSQmgGPeSKp8phXuogegDpPMVe0iVxMmrwBZYVHfIUC7GOrTwnw3qeo8Sw
tCPlZznZUtqfwQYVihThfVqUcXPebwMrNoWWfEnf+7diX+2ltbqqd8WhPo3n14d+vX9lH/qX+iXz
Z/iy3utreaUkJu2Yg8OaWFfcTs9rv9emcns6zU2B5TZJEiUGAvTgfJqI6n65cQpyKTkdcOMJmAvQ
4irUZ+zR75E5S8rdcOf8xcHilzdAk+Zx5pWxCy9qgIa54QKYZQdMLzK3A4pFtI84+NEeN25a+Nyz
NGMt4Mo8YpxsqM0upi3PpkIoWrSvI78kYan+6pprZiy7UxpOt319elzBbS/SpdwEiL3n4izbB01w
J7WUFi02vc/+p/SEdxZNaBZAOdbl6nmKb090ZnFAUp0ZhLcoeFzTBWYj5P9IPF4fdM+ddJEuerQg
r3W3BKcVsQoCrM58jXwH0pG9CiAK7aBg4IT7QfDkin19EW6rBQ4eKgvGZPBnpJm2lzQP+BUfBSpp
wgoYjmwb+MXqhcOd9fPaZAeU2sKbcG5Ct/uinrYbtFwk1Nr0tzywHU51vnOx1BfOiS5Hx48u9MZZ
40K5nqubaJWutPlwgWJl7VIA5I+TPEnzlV/rd/yo1kbuIYXkp6DxL+cS0GO72NMkdwfgAJ64Mpdq
IC4zINyLcS2dWSMi9M/fCW4BPlqO0Ui59Omy6ICcq163LYB6x589k+llsVYQ6AYdKPRoI25VsNep
C5TbM3gPqIxJGN822+H42ogzZaH5zRfgd2An/Ruy1fsn14X2UW2aFebp6YIod8bieXp7/Txnm9Xu
6bSf+KZt4nCWm7f0rXCGEznVJ2NXrAm2cMKCjSLIDtDIQaugZuOXld5zFx2AwszSBYEhm3DbczNw
NnhxPjm9DsBKMAOw4R90b1y3LAnriccqrrJDN88WTJbJ4aBnsKT7KM3kPWnT97UQMONXbJA9FIRc
k+iMFqGzcILjb2d/cxwFeKDNXp7poIV6eEfC5/0KpPV0RQloIegrEkTrhYwjqDAAPPpdPY+f6HfM
t6lgA/Ol9/EmC4OXNmXBiMR3yDVKsJOUY+Sbyq+BwAKJVNW3M0AL2jkR/or4MIjz8uMh4fgkzQgB
fGPHDDP4frYZt5GcgVoHIndfeFS+FnbBij2m21Wjb7DIpJZLtgoul4SWxvdIQnK8umczIhF0yeF/
x++Kn0K4JKdeEsHpb8RfUxLg95/gFGU2OXEGQlGtK7SbNWppwmwsiZ9yqBjxY4ZpuXK/IgZuXyFB
ZjiS6qUsNm+COhML6HOQ13GivAyHJyfITqIS2cGpj9B7up6aSZiZiyYPX2AVuejsw7P4fja+xAUq
dFT2KlvJEdLaXdipTypDdOxWFfSz8kCaQX8KCawHouiIm/FoHOOPzm0+wiWpPA/DE15BvTEXzXn4
bX6txmamw0sZ5ylOFJYr1zzEHhrEl7rhluv9qsPgiQeP6mL2iJzw+ffSeQnbGBDgsdcdIf556luR
BXKgK8B7vHxyXELgtmbzZGGpZiNyuNlr1c8ETiXcVr8mro/2KyOr7zW4pjTJZiEI3iOszCcOKNXH
yzrixdFR7HNc4wVSi1ASV+twOHIZjeeM9MgZcjTCit7DcCbVtojq8/W4qDXyzUkBi96LaRQnGsNr
39sf9hM0LgsYHnfEEJRX1AMbwdryKhxpmwPiyUh+sFkZwKl3TtpONMT/6Cm/rkuY/zVT1piuM//4
f5j/VRyC/2O286+P/8tsR2ZMY+rEx5oy7v+/TPkZ+0iaJmoMnlVVm770D+EXo3wNkRi4AFVRyTvF
JviXKb9kklSLRo1ZFImx/85sx5L/t1zO/37pIIP+ebSjNWFTRdWTEMM0SG746diecITHgbRiwpgg
DvRYG/sZ88QcxsgqXCqUUeCwmN7wve2cb+Fr7bwkeXT04JVwNseENvkW+JJ8ngCGxMTOwyW+YQx7
011bw8tpF1BJ8gzIWHsKWeCXPJB/h3lY2+UB2uHzIuu0o8mbJJrkTpjIR0n+2ZnZhPiheQorCrCM
G99TyDt+n/jB/88PKr55go9ql9zaep27JAD4r2H38iSwvYB6oYDTMYRuFvnNgTRrl1BPcQYe/Qc9
v6pO+SMSCQ4MMKjBmEg4xvIJKKAnZ34r9+uCIY9w4l+wuFeyY6p2uec8lPzmYIWSI34IR1vLztRi
4/E6U2iMjbRCt8+NcRViLJkpx976N/XqSag/eBJ1jP5V8q6j/D3DYiTNC9CXOHXDOXrac9JGaYh7
CvF745gRjgC3xcY27URf/PawhxLiKOu8Xuhos9YSXNztq/Y/80W7NZ83JZ6n45yJ7hPT5ODK0zkG
YcaEamNCYtrGkqLM7ufkl4lUVr+P0W/jLfbsnAQYJmosh4v8CYbhR35Mndk7EeGusmyu/SLFRKWC
TqETiEh6Xb9DHXhHR0UhyBVjbsGeqK6mzyRg+JE/NRKRGNB5l1jMWVxX0M/KGU2aI6+wwqjJK0PT
yvH7jVocwTk5HnZZrHnup5hUc3IEyXHwOC3NlT1zF5rFf/5v8HhJODCpz+gk69KPtuaoc+EsxUlO
Xj63GZFmb9T3eGc8xZ0qgGZOGLnNyjl1khFz4KZgkiEYDsVwPB/36lHfjs7m+Et+mkvU1jSyw2Co
PbzHrxAwuKHp7za/hOR4pdssdITPe+XW09Vhbq+CoRdmTyon/FF7jB3bybuvePjrC8WrkfIr8OKo
LKhiNh/BRLMblvHswcmg2QraDFEASS6cIaY/N86fkLLtD2fzcTy6m0m8hWw5ttdX4tyO04tK7Le3
wv6Qka3U9jBbrb6SHlpgOcPjcbysJpRbtyICxEFjzlmW/RKYHMOFLSYpusQG8DtKgYBzYUun/6iv
ZN4kW/LpbbjiVpw/VuaK4VLD96E38fnciWKdjRtGK2Vzqpu5fFJEhz55dyNQ8Y37dBZTGt0dBSOS
uoKG/yQ5nTvh48anBAFx86OeGM3t+aeFMfrDMXS4BWxxO3wDBSQAj6hD3G3TtfBa0C29r+jbrxka
ZPmFCMOPgk7pCRsT30d7ZTnFkhLCALUB+jZeDuj348I88gIYqMV+iRkJcTowafIXkq/ihhJRBKT6
BKDr0/xRCdU83zkrVzPx3K5o99nxOp9cPw9jlV2KgOXsIKSXvv00p+bDtY+vDSRKsgYQ70e2sXvF
vsQbUf/KGIxcigGlSN2XhWjeadGxxmfUUjjqKrrg1+eStwNTl2GfgX+tB+BlZFniqzY4DjA/nzTp
kT9Z0aYvj7uB6Lvw3H4x1UzoJaariXR1BZ3EX2aPX/UdpPEKajKONd1v3KkIYlAXlEFLxW5gQCtm
mj0wyX2tVDpELVQuaFZ/itjQo4f1mXI/HNNFjAGrdnLIxcVM2ImAeZN94oqWl77L/4e781py286z
8KvsC2AKOdwSgWDObHbfoNgJAAGCSER6+v0gr9aydmq2fOvS2DVWq0U2SfzxC+d85+WxSbwTEclE
JoyfSbqmCZwieVO6vaeQTrD7Pgueylk7qtQZ2+wWl1Xr3idjgcynev1CpymsesU2dk/m5gREOgj7
OTZG8CBDfQ/iwYRVy4Rx02Q2u9vbV2CFmG7mMexBDBPlKp2zdJt0b7C7bLqUhXZfNta3iZrdrCZv
WCu4Tx2T97n1dVukPu2iZieX/kAkw0e7wTzxMbbd9dR85x0bi+A3kGP81biCMINQxOFEAg8skI1D
9uHDASOcUxOOPSIjRid9Q6nMJQ2izHwRR1KG8tW9Fa/9THF5LKGwJZxtYD17alxt37jBxbw05+ya
XqM1M2mndluvwQhcOG4DP1Q9FoDi17qXcBpeEdVRlH0wqav5GyoYxgb0lF3P/ZjpFfqB2huDNh5U
0J8aa71gUWhvzAEDpswg0c6j+P+xgBJC99HaOogxxqewfRnXYsQIFtaykq71eO8JPrXZIMyYMiBl
62tGsf1F3pe0jq+cdHhZcEYshSVtLo4QBRwUggegJZ6+Go3/xhFdXfH0bsr6H10p4g8A5GSSd4DK
8v+pFEWZou7/qID++v2/VIoShaCi6oqk/BGl94sKiIcj3u+Hd0AxKOL+rBThT6BORSMkEfZg8nh/
VoqypFIgEhwB35EciL9TKUrKWHT+lU3B4xPgI+uIn0yAkb9xopp7MDz6snpuwCuY7NvEOf2eYEyN
505d99OUHih1nyCI6tUwsDvGIDj0CfFSTNMfEV7axDg+9Z4hgrQMvySQwMFC1WwA1Ky6Rl1n/ykp
/gAkjm1D7OnM5RB4fj1ONWRz6X14D15BBg0ROzbIiKS5qeh9imnc+gr3foSPX9ZC8eUC6G+bTJ8d
8e0x6Ca35CZ9Sr3oQnaOZuKgdVNUGvhgKVugcifM3mvCxpNNgjIAkUeFnxQFumNwOZjHLJu10kJW
nVYBIF5MWWTfcVnd3yvxQogzEXV6NO8fdsCf+BL6M7eZKJp8Ze8pfIZNbnl5v2TGyuP1JxUvOgfo
wgz89uaGhpstIpKy0Q2ucm1anVo0fOQ7FFx9B2GvMOR5bh/mEjRwKdklYJ5+HiesLCb8/CzOSJLB
iRiq7q0H/mF3O1QiDFIYoIbzlOSGZKyp2Vex7KTekMfXKIbZw6GM3R+Y144Ha8jPlhtf5m8jV2DU
nqxY5hJtEZIDUb3d2Ak9EGgyjVXKhfwqd+xDQxk5E4IUm4P99m0h8tIT13jRcSCOd1kVaenNC9pJ
+R5oNsF7vKKpKVDLfxbxOeGsRqPBO5I7JtOB7Coj6wgaPMfWmmAm5CItyxb5pRNPaYLmxLfus3BV
q1NxVPMMEPtGWYq0w3YYbNgEipvAl/YlWW71SzoufJhwv5cWGtpVtaLEhZyArERA+UE8ckUWfPyK
LfM81MtMZwXj/HCmh58BQ1MRgy3jdgVLcok3a1xtFntBteWr8JGANrnUywqk00xma1Mebl606VEe
NQt9JnOSV9tatDNCJ8Zt0o8VyJOXkaoa/SxiksaFynD/YslS8AZPkbLMGrfYWvMGxQnuaKBc3g3j
vGNdZHnHfEMWPYbi3ZyfUX54OJD5KxDMsENlDkz2yDAvkB2AAxnYzubgDepZ9VyOSOzXYi4twi+Y
jH64il7k4gLgSsVwELhSvbQS/yb6HP0Wr+JAOkTwmjJZkKi4aIMQJYy0h0t8tBkPMuFl3C70vnos
F8MLGoEWMlLPcDybKPCBMXksQ8Z2iAmMF7RDtT7nM2QBVtvph4Haoz0U1eXWISoOV8pOOCd2Cbe7
cST81yfIDoU8+YpI3utmOr5lxok0CcTLTmt10ynEMT3m3WPOy0eYmzvwH+UimPX9HLXF/QTbQoU+
TGR26dLUCG96eO2AqCiu/pVYTj0XY4QzNlIP/thjCiyh40l349PWNlrm6SRoF58CFI0ZoNnog+OG
RUkI14afj+EPSMfIhvrPYj9+2qjR7+UFT3iXoRBTdSrSIS/9Kn1wvIDW6Vk6AVqgL51qFlmHBHjO
QjoSGgLmuacyd2rVN8Pvino3wXCM4vcDSN6d5+TDxtRm6LqLE0Mhl8/fpFiaF/wuCdvy1xiUszUD
Yd1dbz78hE7y78HsiqJYHdeYE6EcbdjN+XafS+zk99HBRNS4MtadNr+9KKuGJd4luL9aq3AmvRlQ
v2FlEf/iFusQ/6cxee4xp0SixyLvEL89EDVo+3DFx8fu7MesOWvfkL8pyn/kh8+6+Ir7EEMOY0iE
etKmAvrDhQdidBm9su1s94ZP6+cXb4jdCZ/gjIzniv+YtzB+Ej8kRrV3W7dbFmvZRR5HXiIbFD4E
wUyr1zlbD0Cgp4SWBPyfRHORT+kbY+RzhmrnHtlg9WRgP2l4IIbKSUveZO6oex22Ue8Sp+ohbsaV
T8T4WoUrlyyDw9Bca8NhP8eWTvo2MVT1cG5tiYWMTmCYz0sXDeMmUSMts//goZUVK5N8cYcgwY3o
baiPNwJOh0n68SCJkUSNBQcjErpnyYhAJw6T64IV3EuRoADBeHZikqAhd0oXEsRzlBKBE7yWCxX5
0k3zzAOloklrVfqqQxua2R/tFgXErE+8wkLSI89QPMjxgg1YFfrxKlv0lyhzoYlJ2FbPbNuCr8Zy
xBmp0pqnGU6L4od8s96nj74bJ42oIDASKMZY7SDEoEZF/bdvMCrjQ2KnM04E4wtXcjHWtQmqs3SL
kQ7OW3uwvh6fAYNYhAEAqNi2Phb3rSytS4UEeF9mSfe1y1dI8gXrDB+onuqLCoP6WNUXM6abJaNj
acqpln7rxky4+al8jNbxUUKacBamytRkoWTLfrAfmx3UZavSo9nZ15dYBD/Cahw4DrOmfU+zkiCj
GpE7+RJs1dmYWGCTxAlp6qvwev/Wib/1APxQiSy6V8bXSBtGFjmD43ZOTB/ituRlQTt0W6FV2wuL
fqps+LSslZsbyV7a7nL6bZLiObBfHi/BnqkG3u0BGsDkTG48DwUSRJndX27CPtgT/0SJz+UKij3h
oyecSgjC/LGZ2a8NeJzmzOpd/JIFG/vyGB+TWekOU/pH8VTP4WQo2BynsObdAnC/E2+RVuG2jiis
bXOjf1TNBJDgfWmsio8gPFnK5QkKUp7dgzfVScAThkdhJ3Hssslkvp2ihnRB0PJuhk83iKbtDET+
dXCLJXeVatl8p1fXzc/CjneFkXXwoYDtuFBMrIvPpprMlVObQXiZlCuKmAQiDEGrJhZw2alm1tyY
D26+TveRP5LpGV0AGSBX1w0W/YH9P2s7jlqvZZwS4ZVul+nemDfn+gzJ/js/c+9QFT5/mxz9E6v0
7BpslHlPJC2pCej4pDd9uaUkAT+CZhN5aMgOmihgKEW51+4TdC4k7e6MOT/sc6bRjIHCHQPsnoAI
IdkwXjDx5LlABOMx00VdG8Ol0la8p1Xz9TS9Ir3clINlnuvsWkfsvJGuo9iB8kuqL6uejvwqBwIL
OIXd47FjC1YobsE4bVwVIQNnIPVqwYVgaUWKMVcTZzs/EMJbcXrjNTL8gn5WQzbo43tKEGRL86he
FoChVNdAHhm14E0X2YDoEsqLEq3iRnabfg7Y8AEggo0ldHFsLBRxpi2irf4sUYnLbkXqWOBYnAdX
K0I6eS0McoYQJo+wGBJP6YunsjGng63YXtxIbVhqyJg5g61mhnkehgWBNx13PeF2Nvj6KH2eATAI
WPYrJWnEMBfH5A7jE0xTyaQk8eCdKVzDLFKJqhB8LYJQlqxIbVdaZCFPKDTRUkPb2EJIljePdhnl
K0Efu2UeMxH3pLqiU+qex6BYNCBmHh9l6PbmIby7pYb30kW+nMZLBQyyrRBKUT1mAlLcW7IoCKkn
FBhm0f0xj0mLY+WuTvvkwpKptPFP9Si/Eah3QIQ8BEbI2p+WYwmzEPnWO6RwcfgsqGpBHuegJtWN
JdEiAxhhGlwi7My0bUkhlM1EkZM4uUQQo81jZ50FnpuQsxNi60jV8sluDPIH1s2NuY7fRVz0PppE
zALg1t61bd34vR+8l1/Sa9S4lcHmPDDnUQH6FVsWgpuCbb1yX57Db4MUCVxtzAQyqtm5dGgeu4BV
XcVlDo8+7t+rYdUxh+z2QzytIq/bPsN/sM3SIBKBpBwMUAarElmli/0PCxiZBchf2+p/8/0/22rJ
+JdI1CFd8o9sA/Yl//WzrR6/BH4Z/jKWSUUee+efbbX8L4iOBjmORBri0BzDan+21eOXRMMwianF
ezOCmf+OzVL9vav+61NXzN+8NVWkPCsjfKor3dbnVBDSsXsv5qpLoTpT0DRiEBl/yaEXM4O7LxMc
a+NUuiMEFNn5BYiUpZDO7DWM/mclSYso2k/Vh/bWzBuETn8kkWbS4cydcPLJDIkEn4fbbYRFGryV
KLH7x3uEpcGWj3xriHKCAaXF1JBGzI7zQ0nwqEqY2Xgjhl/C4pAP+7k945QYGF5S96EC+SjO5pR9
BQoSFp89uD/RfYPigWqdMRvrJPSUBPHAsb/77bRftavnGP7AFqVfFVgkNpbHKTKCiIN5MEd5ZAuX
YFrOsuPzGm1HTWCz1BF2kWaN0vLWTG9bpmVBPwG2FXj8EI/7hh/CNDYDao+EpzkW8dCGY9+6jmG4
wDIYi3Eg9I74dIc9a/NhAvspwh4QeV+VvkxVDsBTkePNo7Bf5uBZpI+EAOwV7PZR1zJBcepw18VK
rqDFmeYLc4nsfjH2e+FUPGx5wefaTgEceeh2gYfH0Mcsg/6HnoVIQDcQfDX3S3URLGqbZS4xsR1L
28lD9kV51m2tdE9ODJLWYDkgQgR1PWdxWx07uscfv+T18DpswYzRFSx0hs0L5dggF/XSC9ySf/RU
jgtSMiwNGAbG6f/PpS0ThPrbVO737/95fIxWbBzaKj46KO2axHf+PD4gxorgYmHFsjRmFcuj/jw+
2N+q8GUNHHqSroo6x9XP48MYTxa2u6IIcwMO7d+aypGS/ftQjqf154/OlPCv+9s8DZK61bJ2E80I
E/mG9EIRAFUGyvNjHV4Ru+ZPFO+t3QVzIpS1TQ0atvT5N+2FNP4Wzjn+NLLRbV7O+H/g1WNpGl4L
cGDwZdJoz59XIQ2JULViw2ZWHl4xiqrSHLda590ZT7BfpIBBPDkV5+VtiQHDY2UxpHaPkmJMXB69
SPc7qmyHjaja20HOHMOOkT8yF7yOAY/WOhLws+BpQoCLPY4gjAtddXdJzjwCyKWDCDCDbzbXN5wg
bqR8ZqwPsvX7g/1OdDTZPwezITz32s6sAm7G83gYnVyBW7BBpYRoXiw1fiulYKdGpSNrDpM9emli
HT2eI+DQUPdy+uwze91tq21lvD7rFsFvPsuqGbkd15U899AWN8oyO0iZNpFlKJ4ck0/R4XW8G1Ol
53yuwG2lIC1uTbxN2lX2nX5T96xU2aatvOV+YkKojZznQ2Dc6Ct3zc5fE2I5MQvI2w5lWe1o3mMP
WiNS8KAcSRkxV0YzZVd9aS5pOXtiHq6Q5yJrW0v7/rmSUD2O9DESKkb9bHq+AwTRJkVxQcE/UDEd
5Oal3/BDOiMNES+aIjvtQNt+mzWj7YFQiENzKYKXGAGgWHoWYTZuRSOjXW565xiHfi4cSg1dChsg
JDl4/LqNNJP3T9CAIhXcUnlh3vkwToHEChUsG+L+JdCTNfGvJCSyaxZf3ln4I0rKUwYsuJ8FRkKv
d/k5LdRhWugnnTXhOj1YV0K30wWjNAYsFOJz/Ip2EmKxCxD94f9ZFk44Gx0NS0XH/0Jlbhew++Ll
MK08/DDu2FB3ewYdGGGQ97KCQRcF4YR8X+ad3HvoyKorEs74eci/AxI42eXR1XWJ15nhtArA3hYO
AURWuACE/6i9G/wp/HSGhGesJgplmRXtsg3exFe4l2Z7IBa98cK6mQrWQr9fa/G9e55ikflC8VLe
sC+4krC0RoDiydriGDxD/W7cgenKEqUht151hgFt2rHXHpPloNw5+oz2oL6/A2430DW8isvUhwCH
ghSO2aI8OcqGbQzvBjvD0gOPgCotsNmW2kwnFv3k+xv92Y9fc7ywV8m13TXiOYeOaTIupVpnLbME
p6tjtq6POywkrCXSvRHAh6iAFDBryrpuh0KazwSC4ht6UKQCaPpYN19voyyOTT1bTeLRULm6pzl7
6HyyHnfNKFG5BQ+OdrMHWKNjjg7KL4KAybDlZvYkYH0iaJPDE6tMs+7fw81zEef4Re3gh+7KWBqz
eHOqp+1n/AoLcyR5RfPqpWL31sundKXzWUT31ArffWsBYVmjvUO6CcLT6Sc8LWsbgDvtnDAC1YI+
MgT8hho0gQM62Hdj362vFmoU6CmOjWCX3fYsQf3vtI6KTJKlnjXv8abkeAImA0Y8iDZbVdlmArr2
245pr/mcMSTODwM3/5eGmeatVMZRaY7G2rpZHExIl1GPxbJnNKeUxy+ZizIqrWjrapGKhJGjGp6l
p9dKyEcL5g7FA3dppZVI0Jj48c+N8EJBm8ktqTnZdEBMTjDtEO+eQOYFMPhWa24sxHpqy5gjuy0K
AXJAgqBPxeqjodlnx3KbyMYxg0OABCKr3kI0tIHn5G3mahrZ7fhQcZqY/RcjGULFJpo8fd5ga7DQ
EF6fyKtxs3kZ3p6nAKRVWJfht1q+GwxNnypChngZhv1M/1YRox5l5rWz5vQUj0rIwhSgWzkVWl9i
3sLdICDQ20Sh7eoBAhz+ke8rIb/2qq+RO4iQ8n5QX0yGFPdDfPMKPoHzgE/S6Z9b1tAaaLqKegw+
jKj96E/+U1cEIeyvZc2/+f6fZY2kExSnIPeyJMuin0LQ9rOs4UuKzEKR3HjrR7jM/1Y1xMkr+kgc
MEmD49t+qWqUf40qNkJJLcJsfvRLf6Mp0sei5VcK/u9P/LdN4/0e3Op71aure3hvv4c2YQEutn0y
C4a8mwRVo3nPJhIcqel05h+N6Zm9Nm3wmFnst4smBIAPirTz4/I9la1zWKxLoXBzFmBFma66jAXW
gEE3EryAqU90nyHEZ1HB+OtpKu9Z3gILZESnMIFOevLQmdopb8bQvD10cSU/w68nJiAjTvGxP7mc
h68HEZUdFrbopi8NrOhFVe7pPNkv9VOxrpmRotAyQjKbEqaoBEUwGzcgg8mx9PSlsk7sfohvn2pj
PvDoDHfgBxlAmv5u3VdBbp7/uRcB3A2uAdmkP1cknTL7P44GVGYIf70I/s33/7wIKOAVZgPsxyVF
Gq+yPy+C8UsaH///WarLv2zczX+JElpRPupcJPQclP1/1vbkRxCy+L+Szr8zGiD24bfL4C9P3RCl
3whMyZ2wEJgvw6ahHZ9jI4yXufz1+O4+MkrszlPno1Xuse6WZBgRDV2sDSRza1zt89GRiI9RpUX9
eIRMD/z4pH5qTxl/567HoEKZBnh9Y4KuNl866bNW6FNL/Pbt6UFKyYgkQHomT9nPpZ9x6gNKvmZg
sUeMuuI8oD/RonJLeLw3zW6ocYT42s3T7hIZKKuEMrQ+1IcnnLOl+NHRxLIWsCucTYCmMbdOHhBt
EpwwtS1p0MtPiAZHaSMs4rU5e9jR4OPYxvENdoYFjjH78R8o8+hgVoAIrElItorTuNm3kjrABi7x
TN0Q8HbGUkTTgIEBpdw1XmIgxUlm3N1lXi9LEmC/zU14zM7ZGd0i02hlfttrbM36H/DhgPrFmlMB
ILbO93aOhSDydU/3NPsqO+YIWUUXOU3d1KUQYfqc7yq8RPO7BzkXrG5tmwA+x8REGIXUd7BJHOzm
JA3xQ50ep+HHYn6EkqNaIw5jDEsAsY+kMkE2mZEeqC2qXb9qNt1BXLGVI2twDRiaxI37XDzHzIAY
WvBaQKhvmNL0brznvSb2Af+IQpswhinvWzdmaA1S74fZuyftIF8KkqNYI81DnNNxYUft7cpwoOGZ
gVv3nvgAaOvcyLKjoeN3G4j2Hr+v0Rs2k5ylJHNzgn9hIQLCL5dYJlO8sJIn2jx6CL1h2bvp1roA
QmF1U6yDudTgDiCZQyWgEbMsviLdE12KGoZa/FeQM22fNGQl8ZTDyfjpRcs/sDgVTL9rpo89n2q2
fY0dpjNkyf2ijKao6Un7aGOO10nP8h4R1NyQJxURGbUbC7g9ah9CP1MdAA/ylMe/QyhhG0JZ46DG
VTHizTPSGkdqw6M8R5/YCfhfg/EmcnCUYiKNB3KcPAXiJYUTbXGVTe8CUA5uKTYpHEyp+bdZeg57
BEnBl2CkNAqwnR26Vdop3obS00KXtpqlFLWVuiu+iIxPeTJIE5IVM/RBsmFUPBMs5qcb2fIIWet5
p02Lr5AqnNWwoM9V2sObviKpqN5n9YJoBNjbUvGR0g3QVC/VA9qZAaAEcaQHVin6iulzuXqygEMF
CQiXWZ1BlaWlp3iYY0yfF3homci9Pd1sqdMKBfDAdo8vrmMrJ5uRtj5y9ODcXWjO9V2Y+BhioJPB
AyB0gt+TrEm2ZHDAj9iZDAi6i/TBJ4rf1pbEb9DS7fWz0EybY2XRUp0F49PCC/FATdC5z4agynjH
vOwlBlvg57f54+YeUWZw7xtedGpva46lc7g7CgcLVwbe64tuTZrv+Kggfnxs7pE4fTaCswxbw3ly
Tw5L9J01U06EIaY+GwXE2B2RjLj432Rs7izqRISrwpwzIeZzcknIfQH3BodF2mXML6p5qi0Ey000
Dqd1XDs1Bmcyt0a13COZx920iKAvs8F3ESPE8ULKD53haVh1kb2wJySM/P7VShxBSHNNphN4V1Kv
Rb+L2BWzx7BNfjhD9Q82YFXl39Y3sh+L8wMgz2iea+RpxSsGqY2FnmWz5jpTSVSfFki9yslFV+fq
FbFv8ey59uVxnhJMcdK15j5SVuIxrc8n40YsmvZaQXkQwmOKklHCNSmvmzV+uiLDBlvvZCfjrylv
dspaoz7itcvkmXUuQBFor2iI5X3KdCI1XCWeMl7UZtqrdFWxvSNsQanb7LVmT6lkQpxnc93FG8F9
stRGOwCkNOqBEkz4RvI9alvj6ejBNLsYS/GNvC8ZawtO1o/nvIYQNGweLoIs2wwmLKMWz23Faj+e
dqya3VjZxojK/5A9sCmi3c3sYW11xNfZ3f6hn2XEFbpnmAuxcgzTIX5Lr2fX9CKJIwuQ/JgJfwGb
ptG4WF2Fgc6Wf56Mucxukia08Uxtpuz+IBusaY/wMF/BwFWlrSxvKJZeQ4MEDPOaZx66iILGTFze
0fWDO+h901gL/iXYV4s6+bgn3LgUfXIZPG2yGFW1ip8jKI049xCOGH5Tb1IANMSnAv92qvcnG71Z
9a6NUtX4PUeRYnCp469TZlCP7uP+mRe+RtBC4gAABLJH0MI4ve6QGaD658/P3IbiR2vbEdTSQ+Kl
pYKEDUIGmgC/GL6NUQ/FuvHGqcDoVWOYjyK3xXOf0hnfVgGYdi5qlu7KhMBj5gZoR1Eb91Pw2Itx
rfDgLxpfoguuoCW3fzTFpcNscVfx/0hkmjZY3/BnLkZJaOHiamz9CN7QPGm9aJjfc3DsofgPnkUb
iqLKJsacH+BmBsP/sV7FcURp+ess+t98/896lX2VBNYNs5CuKQpmoj/rVb4ky9SxP1LNTOOXcpWm
zdTJA1fgResjJ+7PcpUviTDnGGCPktK/0bBJPxZwv7Vsv/7YPxxSvyLiGq3R2iaMCSJzQNVeQ2KU
EgpT7cIBc4gQxiuHdtyDPo/asfSaC9dI55ELzYebRevtlLwPm/qiA8dQZsC6xLWwQPE3L2Pis+3+
nJgLkqPnIjiGNp0/Eqa05WtJJqYN0G0HamCbL/L3rgYWxbwJIFkwR+VVy4CBOKzGmonT8/aaf0bB
jCzLZnnb5hyJaCUv2sGQbWSRa339XFgz8gUg46dcKjrPAVkrV4E8L5f5jMJGdLPGDr4ZbP0R1Yy/
V1wFu/RI6RXuJXJ6rENwevgGP4C0sSC4tW69TLf1rKTFtN/u+5Bq8BLZ/SrddO+hq0CZUwFE4aNc
Rsdwv3orZ8OyQUCUzEF34W5Q/Hf91HfuHeYDxloYcHSanB4Gu2ZOelOgJEXEJWIuF9lo2wCx6zF5
ww0t7gZ2mx25AVdoJgmwzpyMeT3iTQrV4ZRltu6W4YflG2XvWn7NGSqvwuJdUhy1/hQWj8fLmPNz
aRr4DwiE+K5u0k+zxKvv1HH6WQVLwv5tWr4O0M+UaYsRibgMThqB4dtar72WzSV/IrZBWyC/rdvp
mJLNZnOVN4v0o9km1XYgD4ZPieXzjS1pWm8bnOFIXEgvEDQGYBNRvko3Z7itDSqlwIQ+IL6X5ds9
cAp4rHnDzPN2frDPEzgTFQFP7Lp6brXXdBq4kEex43wzFMXtO45HqwVaCnv8xbyZjai6QtNg5w5B
zJ2nlXOWqjJ3sV4AoHF/XlN+0iq3FYAd9X2KhOeoidQbK4hg2cMPyeAjdohoZrRcWKPmauJa1Yv4
2DeLiF6ojtYGMT7IonkD7mtG8CtDfmtnqMzIYVNFlBD4xTJrmwWugvmt4m5nastW2D3pROh3whN1
WdW5SblMiHOXM6dBOmNtB/x2iAJhx4Xjb0bcuvCZHXVYS+2+ocKLtqSCS1I16dDRdJ8IgNkt8/Lf
q+0jQ6YIIgRUT0kGNSXRXPyqN8z4Sgx7roW2j9zuyokXzyk5JgjXUocnRqX2dHM0MAPu/obKup3k
gEGIQGpv+8A1PhxyTFH/TqmDxSnSEB14I6w9smBl/1ZwS1PmrROQ4D3YL/VEqL/0ozgb82wMAERu
tUyvpsSHZDFM1YPwVW+lZQwJxbj0pk3XgTqUtupTPkug2smz3Qgvj93zFKk++to7YfSbzEFuCfR0
UvGiLkk4GiKHa791CarwizkY80mwzSubXkbtJ05GOBlSQ9S9iKeIsCAqN51lsVtXzuO5wQaIR4od
cr/JFx/5i4wrEr3fLt3UmH60WeqFu8gR7K005TAiC+bxkSM56dENUk4i7lwgbrbcl2lwuH0bJ93Z
5u86CJvbJHC+KKvsLeBElHwUUMChWiddq95QUZohsRK9/gLn7pi+BA6fLoiVJLDVTswa2jds9jmd
BvhNeg04HzhGc3uUIfHZsb66FSnHZP7ZAUQyrTzf0G8lDmT1cQvGS4ECLFT4DteQcfxulIqy7lRa
tNCDm5yeN6fGBQRpy7kRs4oVfBPQFbiQtZybJ73fqnUTHfdw/QjuSpS9KNIjInEEAaoqnkwkhkRo
B7KnsUWiJeXlLWK7PDaz2A+RTBkJjig0ZNa2FnZZgCBAttDrEQwDmoMeAcufri1lVusmaksZlc5X
t7tLh3Gdj9cm3HCeZfdF1O3v6b7uVwKHqahsDT70SOGZ4ukYnrhs2UmwzmEBw7VRTUNWD69BvXuK
noDpoBlew2Kmwuzv9lqOGyebV83CGE5ccc1eqa0pMqB6VZI9Viwe8ocaTB/bsMbW76endHev7Rwu
EkP2hmIIK/uwUVlN7hR0jNaCoq03yWTnGiIGrWmcgVtSfUvsZ+aJLM54+Uy+/mEN13vJgbxM80MS
r4MFp3n83KFRwy9ncGyWaIlHaQBYJW+M0AsWmdupVMv8Qe1U3rHm9nZOT5Zzi2vm7adW44E7tGSn
UUDWK16mHm0eoSL5xVAwzjvWV9SP4mFwHKUBGm9O+3FqDzfU1irPGKHul/T2+LCU2gNUI8bvvAdp
Rl0cLWIu9UHp1rEvupt4Yfjvm83MWBw3xAfiTmw35Qgc4lSJLHLiPtCPGGxbQ7bFsEjTqcjWAGIf
bq/Be6wHNNUB4M1yQlRz2cdrq74txAfZSlgX/JSUOvG2FlQiuvVzW26MxyGQ94G5T8t9f5CCZWk8
ZghensjVk9sACAL1I3S2CqEglgYubSTzU+EsH61r5gtXfXtvdVc+ZjCPze+ikZz+s8ztzkK9oqwM
lenJpHrlI2xd2QPyoRuokpEJbnPCZhbWta9XPBrvSqjshSizw26tdtuI0B9uG3g/3hN9IwuvcrJB
1BelizSaZSlWW3KqJ1n5JUNWRJ8pPnx02nUyIzhdl9a0dqLlSyuA3pzLCjIYu/L1Ne3h6ukb2/RE
fOdzxHMWpCeQXLyqHzsBhTsRbyDCMqfbpJIDgGutOT33JsoX0eUGTWxsi5DxRZxWIa8I8vuIi/je
PCc1cUysAWVbobuecLfgftB8Il3uDjjR4nfMwamN0SE49zy5iWqBMhp1+Gbt3Xun3fNfY9oZ/VEg
07oV+Haysc16Gl6IvZtlTa8uUCINBwIxbs1B46Zzb5c8M2qJrnpVHm/VXHzwgXR0kV5PZerVUplt
cEB+1h7Xvc9V/Uj3pry34sP4dkMSNtaBBXqeVe8HxtgYBYHGPP4r+yg9nY8V6oEgfw/CzcLg4WrE
neVeM7cygPVVaLHfxR9eYLXN10uIQR5GU435HF3inG0Y0Jn4o35D7WmgHPziamsP/TF5rXmb1qHd
rbkWuz2GGtMxDfg7oa2AJEaBQF+V2clhh2xwYlywiU7O3Subr9HFWfmjW5jOaNK/CE5q+7x15RPf
xy75IGvj1JqTxMOeaD9MG52G4K/gShDWkDFQJWTDFfQzdRmvXx46ZegMG3a7l+GDlahL9ioeDdyL
+CA+iEEXvlSF0DvevgriGOFK0mpkKYoLwen9sc4hlfCx5OVDGYsiVPRLzO7crZ0QrM1tKhERuyjj
c+VDVl6iCSM+fSps090J9ad9I05MvagfqP+XrRfjovL0mCRVWyQumAVnky3us1GZKy6HVbojH/AQ
rEGJ7OV/tjVQpwFTLQgSLCwMurP/sK2D98A4/9fGb5z2//b9Pxs/thGypqqGqWp/9Gt/Nn7jooLG
D5WiopBZZLCT+1OEZKnYCVFUStr/WVSMazrTQJtEItHf1DBaJiuWvzR/f33qmjp+/ZfU6jDThFYN
1X6joMYoZkhp0OuPBamxidVFQ26hn+WzGxyEQwA8Z6N/QYxeaPBH81dQasfhaIEkpkf78QvX0RRA
uN/4FgmveMM8xHwmnogP6geuRwJmE7iNTnQYPqyDOVXn+nyMGq6XAAGVy/06wFchKNU6RFQumZdy
5Uj3I1Sz272ykfIY5VRPZxLeE27TSBhN1nQttm1gm+fygMFkzHul6mSUAw2Tee0YM1ns0GR696++
mXUdxEFChsT4ZdRImlzvuAXSYC/eOH6d2xQ9uL41Ws6DxG8r4iwp6acjHPyQORRLPFemTBAcWJ98
hbvOl9G/u4/dWOexCCTbORInazgSM4xPWTSpkDfikFy+PM+Ff8/dGFokogXQEmPM21RG5sKdWPCF
JQ75V7C933c8hFQ/FWMmjPG9+yjBDoxReE/NV5NjXnA7a1eQfp7tmbQ82DgymIdVDg86Fv2gXGsd
/cMUkUBQ7xvl/OQpCPh1ujhxgNGUSgRIsoPH+fmkTSSzU7rGxRStgfE5eiwGOJTZ8n536PLDtXW4
LbOL+Gae6CCRcLeW09UHqd/f+Plb//GFDVHrqrdIAGpccB/rkPzTNeGZTuwqmquy12tOvrnvMBLx
5stbad8S70Eu68P/b+7Oq7dxBN22v0gD5vAqZipLVrBfBFu2SYkUoxh//V0s3DO3e+ZigPM6qGqj
usqWZYnhC3uvbZYHIdvnD+8FofVo7jHbmFOECLUgmiOKKpvXEBcnnDWGbBF8S5Q6nVPN0LTb3WM9
tKv9dnvO5oya+yTMGxwH961oQZG3RiiUSxVARwMwAVFOkBAB2FnDu+7wJgQI2IlTNMPkbbZKf0kK
RQOqvD2+pPfirL0/j+UxO+gLKLPL8eVUb/itBPYzmqfgOAkyUAP6JdsCbcI2YPXkutGAEYYrKHOe
dzUsIxD5xM7699kE4DbYtbQOXYhBcIpiz/Z8jzccdJuprL+Nd3xAMn6N5i1bz3bqTtpM9CP45bYM
YwodOxNjJo78vmGeHPfUyHkUzoAvTRmYyq09FRgUPhPdE49ss20sEO2HCltlz1xPhxn1I+OcTAKV
Zo9QJTvzxR3R5X5PPOUswE8g1PjaUc6jDsx+pC9iZM+sux/cum71d/fWkwbKigbHI0WWA9kuIQUa
ARhQx/nA6frOOmhY3rcEOLGz0IkkvXSIcdI1hizdU3Q/RVdUB+On7MW/V/rbhXCgPI5saU/tqa2v
zsDyIy+hpOlBRlTuY/VADDR5uEhvEUFGQBxrgm5LbdsOQfyLogyO+/UKuP3ahQBqDYkXVJ2stBNh
LBdxeHlEJlGRk1m4VbZ0bjSAer24bs0sgGbJkYZfd8DLCST9C39S6XFwzta8gbM1EQLIgDkfJvy5
IM9npxZb8WPxJOpcdKJkahrpqgySEuLru/z0H4Cp5G3eu0kX6uu6x8kzJQ8r2fEXLz+/wE0U8Pdw
OsJVniJQuS7VS8C3eADHz9RvPxpOo85HMzOoVnqWvuNfjKYZhudVEnZH6ah8foyjW7I7/J5Va/Et
TkLka1cqiLdmyXUCkmY4MvQmZl0JzMdbeaMr4BWaAJlPjI6ibcy8qA8ZVAg4pqKpZrBIhr90l/hk
gL4JeTG64/MDmDK5NRRZ4kqLl/FA3WKN0HXODK6LXbYzFnQgwxvDcwSXayN2TK8MNNdwlWVzIObE
i1gnuQpvUxWwQCOS/U+Ze6Az8cqz/g6SYlute1JKq8S/o0RiCwj8elQW3UI8qldHxRP5zvTcvB3w
K9H8PLqlCdkGggahpwCqiYllRA//ZfSkQALcr9kGE8TY6f0t6H23vLF+GoGig0sBtbzSKIJzu2dJ
8UX8qZP2lnBWRjsr3AJzoN9oK4ASV0JNjy0bXxJt1DUdt1ne5F+6knb32KeLau4BVDE2LUtCCUzf
sHiE7VHsGfMjc2MXgnFcR1JqTXXyUfi4q6Hw8brUEplvcyIyAbWNE2nTem5eK5w2+2E7M9HLTap2
pCLmPZzFDOG2dC/CcT5ssRIQLRk9N2lIa3BKl9TnCTU3/t7SFcVzUy0BCL023OqO9xAK/ZuoODUo
FQwwZTh1HIjPxZmvz+bXdVLY8Y6qVEzWpenK2paXQBLmyaE6ZgnlPE7ITUuAKClRkvMCKqZZoETE
IeRv+MMLPX3hJhsow/w7N6y6ArVGYmf18yLvUrRw8VRRwIPyUNTHVxibx+TAP4wQNokm/4kdyB9O
uivVACxJ9tFOKZYWm4bXMS/850Y5YzMU5O/ZivS+zf1jMJxG+lWTA/dq6YpzITnUeK/4W803CZGX
j9jpySh1427Bx+hUsK+9vCJnWuhLCCj768FgGEeLxLmY2xdW4kt62mwnwcrwObwDazedl0/VH380
YR471PIivcrA3HDxWLbGJs2OMwEvYrfrdq93aUVQJ8gdLu63cvGq/OLI8ETwFhkL1EOrB0Zz1Mug
uJWsbHYnDG1I5Ej8VHbDDsBKjHUqOpexq2ZHPABIOki3Z3XzXJSfwv5FshTVt/AMSMoe8pClk/md
yuv8av33SoeQkckCsA0AbOw+RPM/V+QSKTp/r8j/P1//PxX5tG9BCacJFLt/1i3/VM/xD4j2qNbx
MvEArFv+px7HOCQYKP9JFlXNv0PdpH9oGlYCXUFaJPGc9f/NNkZXWff8rR7/+xOXRH7wv9bj5Syp
K2VQlBUBMK55YAnDSBYfHWOZJRoRsMr4dG7jRSHlQeWymi4ruwvVN2bgF6Az+sHc2PFbcxJJvyGE
Zse4lEfgN27r+hTt0Z8wepNYzLB438VvwsyJGL6o52v7fmSzCgi6cKtvpYaJPjmBiBOnmtchd0zG
7dqDojjXvKlyNtaEBpduRzaG4cEjYOjcHyg2uQEgpUBVD8Nt9eqX+MOtCavGj7MEf7tjxmysrh+Q
6d/qT0QnksNip2coJaw+5IvotksitgPG3R+w0O6+ZlH4241nwLIgEBgE9Fw8Fwfzq2KGAWIIpEh6
EH1Gu2NiST/xhb0wEvYxYus0sdKaAuCcZSY4dcnKmAviJdvkXnRjtXs/TB7YGXcwAOMEL2TsEfaG
zYUOhBaJAd3zlrn1PWS07YIItfYsyi1i1lfFKV7nSAs8RVgX6wcl7dy4NYjld+c+vPoqvQ9OYA8a
R+ya7LV/0B4PPJ6+enJnPc4wIhXewD12XMFjWbQrEyyJ3WxfGLiZg7uvCVlUrKkIEFgj9zDu7sFs
nbixKdjLL64T4ILu6MYDbR8fJ4dzD1SM0B7amSuDgruNyxqld4c0gyJxMv87+r7GI8IoHhoa7k9r
aBbZqjszY8B6DFk232Rhs+m9KTUNHRTScHe21fGdvrzSOKpUyBtUGgxSUj+OnvZd+BmWTFLBI1UO
cRbB88gFOMFfO4fmvUDF8woY9bC4g0od5bn3YpTvwBEAo1bKCz4TPEyyyH/6r7R0yp+eDxjGzSXN
QmydamdC6BIGbbFwu+Opw1SOsyzB+PCnDdOBuDc4Ih7u6FNfTxWelyLQhwe1UFG6yYz97hIYpY/u
gyOH6wASmUC/vmVuuxVO/ZIMd9yw61VcBv33S3MeF+XHpHc0lWOa7aqNCgDgeQd7EC1GREmrF1W3
f/9FeWfK3zhczFv3GRmLiNQPHxTivVoTjwvJG3PffLy0EpEqSyNZdJ0tIdCq/Ow4LNJkzqSRO9of
wyuDau/xURxn77z8anDN/bbZENlmPvcVfeZgG1ko6h6rTgTZrNfmKkyxhr56Wgc9mM21XoWhWG3n
ry1DtPYQ3/Tz44bR4/g1sDHlJaFlNb10i4IwOzz3Yorjnds1fbi5B77jECCfsbSEfLJ82QQ1qLHL
hQG5mU8Qxl4LYiJQrn7hD1spmOoVezpHOe3kM0gcauhnmOwIBt4+nwgvsnfhk63Ztj6OeObe2kXr
k1LFFhQDCW/jtEqgC7eFo+yjnzv8ge/MM3OhZ3Zq2hgAO/as7DLRcz3d6bfsD/WmMBbjZ0vjycvf
4zCMFgpbPVGGmkUPvU3B2/arh7hpSKoiQwmR1zebABCqrpZYWRqMzzWJvMpSi1mgZoer+aaWiAm3
xf2QpeHLPOm0bg+D4ndmS1nwOho8XcreB5qcu0u2PWUb5h7xCl/t+RY+ldJNKCxi9hbPmHieeQFr
t/MV9+W8wsZVblc08E3Y+K0Hyc2N/BwFyyIFLvv5iIMuhyrvkzWZsuxRfzInm3FCrjj0sdu79Ulz
Gj/RwMZPVgbsOSekIOw6m/l3Mv9l/mf/TnS+1MqsO/9Du8O4wKZxwes/QQJH/sOlYHvp/P2YsFpG
IefDIHceznNDV5Ql2KLrr56oFgoSLhOyY7IkskdOVnjKUDBoOnKHQENofrmXy1tkPGAmuBYwwJWd
au6wx9hQKAaZVayedljbW2aK6pHYt/umo5AixUDz8tp7BqnP1Wz5ZKT5ioOk8Lvzk5P1saXLzL/Y
0wjn7CfnnvJurAmtgOhceJH731vwqKasS1QXEvUHpubJD/AfRpDIQahO/jaC/Pev/2fBY1LX6Iwf
SVUWTXFyaP+z5DH/oQrIs/+kz5IR+RcfpDYFmFPrGOqfoehfbdTaPyDe4r7WNUamxv+y5BGpkP5e
8vzrjz6VRH8ZQca9cH2OrHrWV5FYvKt2GuuO6rtZlnkJ9EmuSN2S2PtkxsMuzZIr1yu/h1chbTdN
zbolvzIfumcDp9FVK0PUN72T9Z2nyVfQFM0AgSR2RswAcjxesNm8C7SVV+Kd49nDQ2HjyVeuGGIe
eXLKJEGuGdBdTRS899ZLkvgsZ43IVXtsVzrGtRHwfALUCjdBoj4CyXiE98dZRb4dNcVbYZRXknkw
JtSQWsZ7/F7Gopfq6CpMA4ujAtNKAaTVLkhYDcWuX1SDDnOCe+eT6qQVpcv4XBpREgXVs9pG19cx
GVm4PUTGPo3SvlCiogwQs6Ji+fxgVigpehSMeit85IJQUR5wV+1qzTzPjGohJOU2fdzHdUWCYDWi
R0jY2YqZ5sYDHiA1SW6Vdq9V5mePoMrU1T2mLao1FmRCqYazaEica6HfvVeRzFCgzJqVkTJ7UeMf
4ypvZlxRIkUOx4q7T1s+wr4fnl5xv/dW1tXso6s8KNSKeIxWwB51J92W0MEoH/2nzh2rrBalkjE0
FKhnZYMxm4qfLmHB1Y2me02NbzmZncp4Ntef5GgLiLrrB8wLxRaVa3ifZZFNpnviPGsp9XJetkKP
t6+OiNprPTKdSfrbq429qDuaMZe19L6qNdYg5asqreZlpp4hxUGqkqIkRKDt0+y/mKM9addEzEGK
iqXIFA1Owv9w/cGv9G8N1799/T+vP/RVoqYbJte2qevi/P/n9YckVJK08UaLYBD/RfumcanAoA1K
+08i9j+tGvI/EMOB0SZa9f9yuf83+jdyVf/l+vP3H12atHl/vf4oT6F6NfrrujJoXlqIP1RDKdpj
yFbwj4mmDBpiLnpL/WI+OM14vyaWGuQ/UtY+AFMnIO2+zAa1igkvgaXrk5oHUybiY2N5hUWXuWbn
bjoPmB91DQFmQj2nZJygcd/RcPcnWwB+IzzBW6GyGOIoK8GDfr0rnceyutxPyo6VY/R5/xRvMr+G
31dl08/F8rJJzvgD2HYItHed/QhednLik/UDhK/7SWV+D55iRb7UYfDGDQCKfvv9XBAm/62/Pc/J
mcHluUZaldt8HNFS+8pFtqZqgkT6OXbRiRsL49W5Hiqngk0se0SD4CMNoehM//oJgYv5I5coto89
NcID0GthZdzNSbt0GZnMs91r9VmYln7S/MS+u/K7uL2iRDWc65rAFicnsSf2J0LRjgGWm1m/2qIU
odbKjkSVA+91hazdBz5tXx3Wqztpkf1oiym/gU3/Tw0Tn6X/keSDkNLdoy6eF+uBnoygGInnMwB/
eeyy8IgA/tQtFZetvg8kgrqDGo/Ozpa+4vnviU0F0YyrgdKt9r+JNI9E60p3xdaVpg4xhfAJcOfJ
8Cx+6huzVNGZCMDr6C+uWwOwNN4BllKlwhr5USCXLvFXqvA+Op1Ze8EE6tZdYWr8CrobMzAjfLGD
2vPqaaJrBB85htJ80af7J07bqKUdnam+IX9oJnpf9vgVkqGIcNJH1jl5FrL0nyRkpatOLxYbory3
RT8fOUhxjkxZSxdJOL7MsDbRBl/vPmZ6OGgEBxmlT43LBLnEMkNdVyDbQi+VIn1IfvK7pzoEdQf1
Oz554ZBf6hsAvTYFkF5eUqQD+cNgca1GPOAeuYVCHJuIJ7zAvFfU2yF9jxKnw3EwOM8yUJ9b40ly
1C0T3q7LJBgMaLk4b3MUIGg2EGqQEtf9IOGZgoIeSDCxKcXk/NFKoV2bTQ6cKWEUn01vT94oAIXk
/6XMJRCasNtB4Fhb7KHks86vZve4gNC7AzBZR0d5T+qeJ6/HtbBVUI86HY5buNfIzRVvDzH0Jmzj
L/2I8ms1W+k70CKWvoNoHcys63dpDzdh04fRW4L5obTwBrx+m5tAD797QYNe5kG9TJYR/qXZii+w
20UEAavHaB203a1Fz5Z2y7vki/xpnMJH5cuGxE+0buivkG3037gX2tcqig5PbOxmcZlRxdMkiWcR
GcgsLnmZ5qpCiwJbTmMWO79JCiJShA+5GDDN8cl3hVk2f+7r0+C0S64IH7JPDhaXL8QgDF6Qtrg/
rGxw1LcLhj3z5DiBttmJvcnrbAFpkB5tth5JqrIZWdC2xS7zmDmGEiYhokDIMqlO9HKmU7DVvc2c
l3+1R+IX2R1ad2iBHUpyYZpEs2zF9WyP9hvyDnvmTKuO8cyqgn946+czaGE/DzuarqsQA2uPw5F3
ctqqftUMB2J7e/N+WH1a4/ynn9MbcEAImOqlrRHwXqIc5Ink3vSFT5JwRXechlQuB1PvTgOoyGcI
hcyCIM/dnYuy3/VznlznfUF58/keMoyyxwbuoW8umhXasTSjCGpee9Dp7G3J9m0BcETNFTLOCAAc
xRtAW5SZzJ195TOVr3Od7eYkE3tNuEs0vNO096L/iecED54gykdLQhs0MPplGHeYlMEkUwMDR0cd
L8R6J0rb4ol8kpoFGWfEbluvV82uyW9pu+irUL9exiEQgX4P9khLeV/UOAdkKGbBDBcGIDF2WoB5
sdToRMMwNGkP2CyadqHQN9p3ALXbutmxeIy4sLwE7gsLQbKqLERc3H/Ei+G5vBUp5ilOOXOexkQz
1IP3yCco5ADHgyzqgHJWxJt2ap8emyMBzEa/FiJbHfwC7d8uexKBxP6RpEnRo6QC6T8v2NtzySbl
afZBxJoIMgR8uYnU2eK6VZMwjmIQgCFcEgKGcaeB7t/WS5OTwW1noB0f++xr5swI/CVumKMCIi4X
S4k5nYubqlMOEes1hd53df+BfGrP1pT3x34RPOw3jgcfE5mKQUw4D9NQhp0tuvHXlrxkNsQ2KWUo
LQltFufC0Vyk7nRIJ8QvSMHd4+zk76eoHFxyZPQRohsa4XRwIto9JD5UXYJoXgE+Pl9eFu9/UJiL
bKuxqV20h6/XIUGjiveRwxoC3oZJ1jMsNtKRPOZpGhK78AK9lw9ZoTozAeJOj98Yru3jTS8cU/aj
xtbaFR8T8L+ipSHRntYTVveuCg7itogFRgAX1ysMQvn6c24ButhohvNkNNYH9TrdjshHwTANq6YP
Zmdao3WFWsJekXjZMpwgxINBHGEWoXquV6MvMsuVbd3tl6jxZqDNuMIF+mRXbe10+8ftx5InID6s
+/0DRs33IBV0rIsU7luwffNhrRLrqFEfLKGxOIMznDD5YRXkmmNrHrxjrIKraokK2CneNasju3dk
oJYsRjITFoWrslLl2Ae8mX+UHwx3u8SWYh/VhPzVEI/+MePYtZ5hwyl3rnvLLRubgyLeaO860Abm
wF8DMgjy8fhTztcajirsU1eCs7zhTTe/kBN0sksu4+OCtPow/V1t6XA8vezhcl1CdgU0tfmpCr85
Nt5AeCuqYZTZDJBQdSL2un+PC6znFaxNriWrjtUZi0Nkaud40y8y1Yt5nGGFwppnmYTE0rO45Wuh
Ug+dXxS2Ln4hRClXUrtyG7palLUea6fJyfAkjeMO8LLbRsSUHGEwyzM7vpUfPJR0fBLpYFrVgWfU
AXH8ijftGSbHjLfB5qLEBA4XfTGzOdbShIn2k0xlRn7IUShLd+aiNtGDWE9f9ePOfWHqo/X0s5lF
8PZ1G0/zt4edfNTK/J1zFHF+P2zgTobMpI/VR1J7aPYU4jB6O59SqRCTOh02ClsPczbtWN8CyZbB
ac/TcOSJ/4g9necb90UnO+VLdWUsBWGxNSC+dC7sEDlfEwtBbgXS3gXbQqTj2CIHl/wUEJStCUuE
4C+2oefEngXE5MU4c/UfwsaSG7LEHdaOGKqXHrJhpOmU4G6Af4ad8tWvhHPMoepRFOIonQLiIqv9
Mb4a9p4O43Vjrvg922v8FTbBdRMQs0GA+rSm7yzZIqM8VXbvF2bi2vm1eiVeMTr1FIWdlV4LJ6kc
tvnYH8oBXvoxD2QPhe9BPxKZQQZiaTfu4OrewMjuuoBm4Pbey5IAU6qgxq5AV14nLozUTkRhOCig
5iygXcGN3vSd6t15tGSpYqy+Lxmj24NbfLaOyndAJ8ROAi+s+ym40oVkX+uIep4fCW2Pr+1nS2Vf
nrX9AxURkYd26VLdjla5xPV9f5surNNeY/oBSctmy9Ay2G/JLRiWzwO/7CuBIgRPnxrCBzWcoNZ9
m36mJ+0gbaKleaRgCiKCj0tgpAJPagKJUihaaAbJYakDYflgEtiutC++OYfHsVjdyZqorE8EMYgC
EPp6yD/Cal0HxZoqMGT0Gahej9lU9Ax5X2lute8/VW4FsU2kFrRaIt8cyC1v6SmdIOwzLvQtt3vR
b7xmR0L4b/HljKxXCLW2DV9YTiHURNi13Ekd/IFVQx+BSSZPflN59Gn4u2Wpq6dUjPZod9UukHIm
Lb4cBXGPZpXVv4eq80rponlMR0vBfrrFTuCl/umIvlzNEufBvmP0ZqxqNY+dddWjQ1q2cciSux8I
J/IK2kBy+XJ/aOlbItbbx+budl8p+CPlLKPWZPg+Wxh/ciradjWkK1lf9lFoaoNV3svTvVln+SeY
ykqTXIP7gcism/s92cryQX5g/QYVwyjDqVv30QXpj0FeXr0wsQVyNYScw76FqBZPB9duC0bAoV0x
1OYYeKzzoDrx/9hW5WGuDW51ah05zPah+vn6iG4DWnkqGXo9fY4SQEdGOhlveKx3pmNztfowEDvd
99fR75HGnpCU3U13AFOjAdIgG9dNaX1fwiWj2bjekfGj9N3wIX15ibpp44fXSiT4ID++u7w+HcIT
NOc6Xu5Vr5wfP08lKKVjfR5/WypYxOBwr0abFy0m2zu3ieTBRFRzp0RujyFStcyXzUedHne0+YHH
zuKjzO6CXQFjtwcH1kaSg5jLmaLwkj91iOKHvgVQrlsdlrLnuC+qj0eOztC5K4GifmjqR199VPmn
0f701CJIJtrZbw3xGWtbY0d5wHOOSCh4UYqrc7pF3oVsLdBX7iW3F/xfAEhLcma86LtZQqdulpxO
GqCAoxjh2XhYynBriIFE8bC5lp4KRRnPj6+lKx6ye/W2nH9CFkm7YLadGlVMWJsnCZY5R7dgQ//l
vDESd5pQUkblTiKZ1n/vmJz1OM4SyQTuqSjQP5kl/acxlTB5OP86Jv//fP1fxlSCZgoQcCRBFQDz
/W1MJTHmNgTG4ZrIvPz/KQPkf4iweJigT4MzxZhEA/+DFJFhDEo6Jk1F1Jiym+L/RhnAwOzf51QK
30vh2wiyMH3Xv8+ppEfaq3qTsR/CRIWdD1HQnbJagJsvXoQG51ScbSGqD+WiL1etKJIU8fkAsoCT
R6vGM/NSOMXkq84ElZm4y18LjwA6CJ2nizUTfhcIPsbD70R9492bEX4NcJiSh1Uf+B2uFV/6D8sp
jfRkbF1LYNYU+gXQUCKkUbxABCWMA9PWWdhjKOZ85JTPuEZNyjT8QzRUlv9SbE2f5l2l4TbnqNly
qUzOoImNwmuak5I6KHjQh3Fmt8yhJ14JY5WYcwquDgnXIexn5jIFKXGzN63+fTaIj3HOSBEOuATI
CN9QxZBCP21wxg/NlmtKJFAzFM5sKOZxNAlzjySgW3FVcJWOLZ1hRYMOqO3P4rh9zo0poB0zYRS7
GkBj6MPXhXYHybIR5bOmfJT1WhTczFw1zWchnYDtxVC8NVhhRsBqWPFMcBQs+Mh6biFEeKAUyHXA
gvFNKrNgfSkYE3Ivg2UKJmicN7j71zFn+6o/9Afi6Im8OJsLtNas4/DDZrgHWO6CjmC3XTq0rNRy
T4cku9kZcLaNdreEPaL83Ilyjs4yKaVWfIlR9UkW03VYrXycEYeHl2mnL5oPPq/eNR7S5WoT39rD
FEkHy1/biMZ89iVqnk5W1bRZmFcHUuWuDzydJxOkNbLbn+ZYHLLNiFQMqy2fyl9LLr/ro3ymUh5I
iOL7UGzymOgemd8My4bGhhEqWtyfqa7+oEZOGARyp5i2/k45hLnh5EwA8iBGqEHtw9gBaSYCY/5n
Rp5Hb1UoFepkO6U8hChWEGTOUB22pRdRFDE2dGavdVIe+fsEZWab7ozoJyIYvQtGFeT3Kul3sDie
Pq0uraQqWoSL1AYQ6VCg6U28/rWoV0jPdLJUGK+9PmR1Ux8Fgs/Rwoe0KYhNnuJFM5aU/8nrQ3yx
XcHgE4h+El6bzTP7ukMA0fq3BzG/OdI+T5w+o/ZMZN11/FtD7z3SIDw/5MWgTALUR84bXPhMk2ej
TWfCTJmZogYjMH1Ly7A+8hpOtJM1g71am4NoCcmM9zK7Oz3XwKhyeh2WtWRPIL4jLIekPR7kSAMz
FjatijyFGyiaBcixheDNEITU3x9zr71PBsjnNYxvtCEMPmYwgmdeLxwL/V0hXAPRD5JdRksZqv30
60H4IjMMmlJGMAiIkYvntr4mCqfIINzNUWQO4DhzOyF6B76Ect2P1wXsokE26P3hvbPRIcwN+vl3
HbSZE30TsbVm/HBFBxvva2ku/gKsQHOAcPYmi87ra/rFCKr3IspySuozcUGi4aoowYnzsBjdTT0z
rscrNE4ORKswJEeEfGAZ+8aeOPVswRlYMtC7bYPn9AiGjdvUSrVwvALzYps2PaPqywD+J5I7P9e2
AkFu56Fl5jr9QE+LHwFv5gTcwB3dscZzIW+8nn4B4bKyWk90EiAXr+97sapvj196gduM7JGAY1YI
AXm+mK0wV+X77aeBSw76vAdvzDWvNWlMGtdscJ1KsxOGv7s5JUI3HoOfQqK2xvt4R1KMyQkRPNSN
Yu5Fr0kI3RpnEf+UIIIVhDODrBY0hDVlwt1tIDV2stllXg2XMeFsDjrfhAfSkD2OuZB0OW2Na+iP
eADSByno5OZ61M50k72V/qhb9a2aYgofeCtupWOsIpAUIDRyvNHeZEsTMFc8dFtDDNxzlTNweJ4b
+MiCFrbX7R0uYXVN/GZGpeblMa0MZCeMuNFS9oxDj2AAGdNe9zq3QcBLNjxrTWPyOGryGAi8SAVM
/TFnSKu7MskoPb11y5iCY9y6h7GbI5uHAbqLAsJ15sYGAT+tV0l2BQJrDvNQxQQFjAiHxsaMJgE4
MhTv4TYoOZgimGfTLfeIzWiLGwaJPOiOhphHfefdfx+2YunOPo3GYWALv4RDkpnOfboiq6hWCOZh
Flp8cby/MG4sxr2MXKz3OTLnyeDLC+QwyrolRHnH2T199vNn+ld1gfiJ63F/0F1zYXDSM1ySpvOV
kxP97r7yr8vMv7opPsFdzM1lpTJGUw4CLwk1ImYHxP/wV2e8x6LdDpYK9Ycdi4wI2InX0/XN5t4I
7yudV1TuH/huFj2qHH0+nbPSVvqWDsjjp4NUQORHZQAuL7Ny+TTuGP0nuCQ7LghofBCpFwh9wFaR
eQzTcvbTNfgc6tU1ORHNxaxJcjG/iFwlqcqbjfylhbKnYq6dQlMN50XjmTqlsUGtXw2++EtUS3Jk
7vf4TDBdY3kkgpOMIsCq1SpxUdzOD6x4Pohpvx8qbKXd+9CSxBptuKf3RCXhoaEAv1FcEFjyx3SQ
4bXGb4DoDtmupK+t0twlnNqYgNR1f/9OeZp37onsLPBDHxkbuNQ8/EdKO1RUppLobOGeJvCV4X6N
p9JcjzKTyaPeb3XpVhvnGGBhRhGhdiDC+cGcZsDq2PsiMTlo9QeHw9sHr4AASGLI+D5uuKosxbeO
dl4hrn490hrGIT1nAf4QfCGGUKcMGjLaC0T8e82X8ov2pTCT/8mwABehidcb6y9Lr8F+fx9cGWDB
vQ0o6hgLjCzkMIhsNR+m58MRHdkyPWYFdE3LOyOWErsnLuALIQguI1n6jsIXP6JAXz1O0xqPX2uM
BU4HkJQWY0BsL1OWzc33eIdCXeSI3OUEh+BfClRtcnBE2+JT/b0SMhqODPLR7KNIh2JbeHHIhsu/
n1GMo0KSeTL07Xoa8q4IbzHrjgurrqNxHpbVOh0/meA8t3qogmtTUQXF+9e6fCMH5/5WnZ5v6VoN
Szwk22w/C9PenkaljH9Xs/WkHjPsHzYXuiOu/4B2MVCQyHUaLgj/wBHoIQidOd77GagfO1V55c41
EodhEkVQaT4UjF2JY1A1RsJ+oPTqfkXFRmk0C+vvazPFm/DUSfGWZKuYOUT0mFDmAM9+a5d+ICqL
mB2swuOJFG4G1DU/ZlhuhWWy1S7mik0WiLe3eltu/6R0Hx6cE8xSUzNAxZL9xpiXmlPxAhRQtix+
rY6EomLXxVZzr5xS/KT+VTiWcpN6lUsNQrH8FDcZKnesBBmKRG3dUSCUhYwPyoVR162N5w63shxj
r5+3+lbWt8rioR3aft6vsnuogz2hpqKMvynU69xfXyuVC5PSulK0yYFXy5gNyAv9GKzs2J1RYaWr
GqmoFj6OtN3Nmf9R39Wg39Th2Dg5tqEdY4lNsWm/nz7YNgS7YYTYLLYH7kDRJXuj1upYgaZW/AZH
HCQLpwt4tas6Fy9jPjFcZKZLIFdGK756bKqYNefQyE3usDYzkHSJrxtCmVTNk3Vzaj6xrr9D/ufl
OPHF3W/+WQTMtrNv48QoHvAnpS/W59M1TLfPNd9e+4XVtG72BTpHANsnJczeVGbaTKhJhSXuCo5L
6lb04it1M6UAt+/5IqGdP9Pm6N/5oqH/8V8346O+ntuLwBCCjQXr0UNKMEsFLamw6zA6XT9YQoRs
0BOOfcKP+OL3bHU/xLv2p/q5bxhUAGKky1HfJmSOtlJ2+uZ5GrSLFGZL/SDtlFW/nTbu8QrFIOMF
Tw7MJfbu33SpbySQbcOZN4W68Id5UflVTk9QWz+/KtYG3VxEpcdVze8nt269SI/dApMFlxDhXKzM
APd5wNEvbtt3fiB+J2d9OR6UD3EjeBXbJ3P58HQ+bVgUK8En+MmfZpXVXFmq1hE5o8v10LtDc0ar
5CEDWE+wr5mfLqegWsWLg9phoor9WH43A5DHvKKwImIwgJeR1wi1Ey+h2ZOSzU6ArTbrwDXdkHxr
ftNgCrg12Zd9faE/P9Zk3a6JL15OBUEUXF14ZqwVX+fX2VxrOKdL0GoONZq8fghu4vdBxA5m2k+k
yxEk8WTXHkFjoSFgccWVjT/PgLi6GDZCeMU4j8SLejEvswtOUZcVAdlE4cRKEVZPdkMVc9ll9f3a
qskeZ1KQLs1D9AlYUd9oO3XThaXzAtnpSCvlI/kdC8B/YZ4tSgAn3QGlhbkRodCz3vAkLhK2xiHz
i+UDQ7+yi9Y4J3UkFDkTNJtibnldtcj0JYyrztV0iAGKxYX5Rg4N0BD99BCsrrWOvGQnEGjGosRb
R2RuJM65dZBhgcxhwLTFkPXOZDxbZR6Mo4ix52pgO24XP3TnsfPYPTc+CVcfpO5sQiaSDL2tZkPz
+64CwuHBDX84jKvXrmfCjSKCmyqD0PzAN0HTycrlR1ypxx7w3EAESWsZ7byRtn3SsZ4DQN20y4iO
OgGGmbpJzBk1Z1g2w5wPue9btjQe/mnN0IRw+Qv+u+dTqKhQDapwn6HM/uf5FNjlf59P/cvX/2U+
JZIXYfLIkvR/uDuP5cbRdNu+y52jA94M7gSEofcUJU0YsgAITxgCfPqz/uyTfTKr+vaJusOKzCiT
klKkCOL/zN5r/x5nISwtiDchPEOaVn8hiOFbIfrCQt5p/LdZ/F/TKT6EilSzHFjSRM3ySP+Kigod
6Z9UVD/0Yz+fufYHFefYRXmVoi9bYcEer+AVWSi27oU1+9M4uuUr21FPo4jjIvraS3uyl/cXdMmn
C1jCdNVAuzneZrhT+uUlzI7S5npU58m6UULOCZVkbpIVyPXqAs3yoUdd1lyNMeeX7u5sZB3Qw5xA
xrDCGB4Ro4sa6IsjFVAqu7xC9R+Lx6Jcsec9s/hCHoItmy55mryyKPhiucYf7vIvtouuvQVJwg72
rnu0trCrJ20dYmfgcD5edhhpmqfsiHkGr8B1K31wtJXIo7Cb5xPOROs51kkEDzn0rGcLIyIN3TMp
O8qzdMALEK0NQJw3jTsWRawq+PZp6+fVSyOtirUJpI/M1D37b/BHroUUol8VhxuR1kghqG9w5jeT
UZoiI02++LCKoR1DK8P623C6346oSuokZDUckeda7qN148s7dW3MnC1D5/nwZaW+PHW2HZnTUlD7
fZA/iS1vvRZoL50vlLwcRUeRcCQjFLnJrpY9l0C0CoJGy1n73q3YM5Zfx9kmeK/d19otGUPO6Mpl
wngNzNrMCyLPpjYia9DVh/Cye9Wpz0ggx8A8Kb/MWR4KcQkli/tFvG+SMVxgD7uh6VB8B3LHtF4p
7+mODaRb7u6r4B46i+vzO+AxL51WWyLWxJiAfh2MZcl2eZihwTLnvApso+dkB7LEvx4V6HXRWp4D
BkOXgb7K544dwjyNHrPk4gNuK2EnoxFRmHUW033eHwmtIHki88tuhsKjI6sCY+1tDhgKx+5cLKKy
QMj2sOhhhp9CWQkedJL9dpMjSFne97wwTwwqF+YqekIfwvGZLRXQeIwwW2HOaj3W65HliRyVavJA
AsPTR3HvDqBmM0/ZlN/onDMd4cIsR93PvIabNMI8VB6BtrmYXra0V2rIm4Oz90Mmr/l+GBw3B4sG
DDr3+afExWJMEqpOohPYRgtLsSho+g/tIIfKQcIQEH1LC+UTqsveWRrBZT5wAeCY8oRnrJopwKlv
S27r6+eKusTY0LDWY1h+tbfwkq6JTEa+aOWrR3POX8ldThgjXE7Fsa/9mK36F5QXD63SMG2nUXhD
omXOFG2WXsNoByp68pgRz4HlBmEGdpMZa3WDTk6WpyoaOBi3JZqKK/qvC6fUA9Obk2+uW/07ZVHS
05S6sP8YWqFCYAx3/cA8EiAN0DFaoHTqz92rfGp2xrTn7d3X83pSZ9f5yIqKV4PFfNv46h1xOEbh
YYXZCIg1kSEKhceFNzGAUWf41gNef/a4V7BDCqQmZj37eDG80RngRUdUiLN1wpQz9+TncjlMADbP
B+Kj6md65b3wzLHMm2XNLn3AMVuqT4H8Jvw5IJf6TX9gqBtcUlb/MjZ7a+LH9XLkvciNgPGdvtBW
yutEBHu8xYv0JX3RnsblW7pNPkWz1CwFAjt74mE1Ja3/mWt+wxpwdQ+ub2QN9xhX3uAqPqnPjFg8
OaC7mqXbCpNasXdYxyKLhIsweujfWMpGooemDQOHoMyVeeuXS2llbrInQ4jbjJ25cVY6l+aGtp25
xNv4YW5khDsKe+thntJ4KqFIbIlCkliWxULZgxDFtL00PbKyDJdLcXp/cfPWE1ozZ6Kse/io0/id
eK1F/K4hyrOX1/MD+ZWybhjDbbIFeqbuWC7lRwBfDZHiY1XN6ZYBtyFx2tjTiMaBm9WNKEHhYoFd
a5GKkjyX8kHVJ/mLZQa9ccxfDHWV4ATsny8U6tpb/XlPvO4zXtQ41VktBrc5VC5q4EHIRXeK2F/g
0HtAULAN9nIKmtb34VTt2tA+d+UzW2GKpBol6w92lMGSgxJaq10rW2sfydvlnelGxoQqwkqYsciA
M4ur8lSwPY6nRHIAH5PS8CrLottOPdYfm/j8YS7ZQAIoedY9kR/yAuXB4WCgc+Q9DOXs+s0P/ypi
pC/K4G1rc5rUI8nOn4qzvUMdsgEfqnfm7TnMOFz1CoVcxfTxxE2L05GRuQQj7DKh7wXDyBKV/2W5
alzFhwwJUnLAxA6hpvUqnYxRzDxc7XXEWhV5hR7Yl9cScdcLhSpOtTXoOprKvHw9QchKQFDa4ARn
LJUuC3Yq/njIP/EO3tZFNbHemAzg+GQYNRdb1X5TH9RqquYA2tM7uGZCXXNMbPoFd3wN1zbbGQES
JQ6fHPJKNJWfnA8+NLkzWyuC8WSh7WMl5RJK98YlkHuRyvL9W1YjAQp0PnBxoJ9zSyLn8vWQvUL9
XLJpRoZkbKqlswFZZ4e3pcqB0KKCBTE/uUy66X1aTAbkEckzchKcUlVINiU9UFsubRo2yBRoGnfj
nPTbpblq5j0Suwn583gRV7heP2okIl+5ADQd9PeYQw1JMQFxAkB3dRYDzvPiPbKIsCSDWVlJoGK6
sGR0JPj5aHyj+6R8itadj2TbXElT9jh4PonZpC9/l43XbgEKnEqHkYDxYr2kwfV0n3ZT2kNrdllf
T7X4OWYrluIYylPkmncOACg7k+aHsfN08YGT+Z/ldNjed8rmuuTg4KTh2TT+fT7OtQ2nTfZJ9O63
vSruh+IyVzNc/x/6mn4GxDxyWAWezvp6tFf9RwV0bqQh0EVGbzyzVyjMNxEWtmeySPlEB1Yz55O9
Mg4cXXwxx5zK99VX3VzwidW9Nmum8Up7QQKOwuFlIFmdPui+6rmx74Zo0i26uTq/Lu87TrvkwDM8
O5/03OV11+seC38HT+e5xKnX+40dKAyHrj7vcOkTDcBDCdj+89ZViTz9pHnW9/EqPvF/D8lVeIRw
qQuaZN/YPnyREsS4VHkjSl7wKNon/ble0tckWyFxJ1LICLuAQavbz+UXAXQVCKMMxCXCqh9+2iTU
wft9MXRD3VNuBkyEYJWdKQKEsFkYUEAZ3qa7xxAaW3apXG6QmnnrZacIhM0tvHM/JvCpOIGNgzt0
Df++bdMPCpVpGKaD6Ux0Tv+xbdINYY/7da3/b77+Z9sEZUsmy8+mMVINQ/Cy/uU+EWwuC9qX8U9P
v/ILgIukEFb2imNaiqn9oGz9q3EiIJAAHf4+y9IdGR3CX2mcaNH+0Df94aHrf0gKke/3YbSUatwk
tjEZ1DQ09eNN6T01b88FMpOqc9i21PMUk9tDMZk2NzELKHuZ3mGXal/yQAQ0UeV2dUHz/riSq/6w
/MHsdqre+WaH1zxFWcIabbhhZM/LwCQdWaljpsFM3KPbzgL0d2V01aQmoR8AbzioHuojkI3eNRHw
5CgyH+p91rWJ1xPp0JqsUjqG9S+mBFUJE2djO2itX3gIHCp3krlfeRIqOTnQZWvycIxP/frsoDzI
We3kRg5i6PHUXLaP7CRJSNaaz/GqvVCWhT0b4XE8647u3Wr2hw9up6afVd+ZdAtS6DdgOiruLY9h
dweqW0RPRBptL5HJfSuiGthc22+dosKZa2OG4Bp6SM/grsv9KNoM0k6VL4i6pIMBgyMaGewZfUl8
AyHLhTxJo5H4lDcJwajeYaytOaU7C31E8Rwbj6lE2HZTV/vCLpDm73Vc+uLOxFGpAiO9PF4kOE0O
qCnBUUYTh1q8Q65oo26ToMKoW2dMQ4iUus5ae2Dwls4qJQtbBxd+GqLd6Ix6YzpimG9xZt6wK/SP
c86qxq5UpNQGzKeyua+7Klu1CgzeOxnzHQqQKgdJFCMJB14BTwGBpcxGG7lG+W1UrF9kzArqcH9x
mpEYpufxVmCG0/0afZNyq6lutddKZZZjJFCYdDNuVtKd5rlOaQKG+6xlNW0/dCSs+kpXsHu8KjrQ
UO2rS2T/1jFL03eXKy1LzsRQCm0S2EdMzcV12wEx7JXCswla1qTi0D4c4fZm7pzoNkmLzbxLJNa6
mptdGxbGoEHRzY1Pj5H4ylvmPwAJtXoVsDuLsMRI6o1y/EnTMSxYSmh1MCqrcwbVWW4aEuRSEhKW
9SX/cK4ZRcjMRPHccNReOs5SI9TYjnf6lee818Z6QzrPLJGUWQG0tUJRkkTRWkmIvB7ij4LFgYJ4
RUW72yXN9ta/3VXW9HGy4zlB1bnp87t59ce02fSmspWSWPLBmBB4d5nWElqJ+Nq/2g/w5E2Xna6P
ejco9xdbgc6cluuiMYgVPMd6e+wsEL9ac21wVxqQs0uM8CY7FRWNbRfffEsjGUKXvm4Sbc1DY1qe
3zaaSq6ifnmps8vM0nFv2guzYeZSI/atoA1zFaTj7bM3pK3tRIFdxDMnJlnr2k8VIkb0vNnnZENq
9lgGaXp7k5Ue8SPFY1f1E11rF7f+FlY9SlWt8sv+aGonUwI+FkvofeNlwQLj6lRBLd2eHhnz6mty
uEdvrZO/DPgtRmWcNfrFx6/rq3BLFUi70TQrYQ954uW4FU/q7b67qv25vF7WqnVl3AlEZyRSsLVu
nPzGQU8terAOPEAMujzW/RbyQW5/2NqnhsoiGriXXFl2NVwCgqIpNVNHeTdQ6SaKb5Hecm+5qJD6
OLjdiyQ65kxqx4RUvgvRNEldhnpjvWYxPX8lDSF7+r/x4WursqVZ0GscU4WL859nloZqMPr77fD9
89f/6/CV/6EzryTywMR4/iNM96f1U5X/YSiqbP+YPf5m/bSJSrDR0tkyDwpbKGq7n5I6jmXTILzL
plLQSPn6a2ev9Sfn+e+PXBQAvzo/u6pW08aoqw1IyY+MKfpx0JY2uJp4UhDHi4KBMK3DoE0MbCwN
nPsNf6yOvvJRf/eMaYzAITTr8papAp5NsZuM4NNmsZjOoEwjRBQ3FBQ0KOUsu4AC4mTIFdRBDQK2
RmaHhB6kx5NWldGqQoWTsjfr6pycltOIkyOH7OtYq+pqrPT+ta8AMSwkZh12DQCwQrOBd4gtaTmR
T3FkzG8+N8UgV2cpHlRIhdCJZxVIvmB8Y3wiZ/MUyw267j0zSjN8sECe4Wo53ra0XXe/395RFvVg
fB4MWvjP9WMpN0GhL3MfO4Z2zuHeG08PYP/JSilfEp2oHMaYo4SOAqEFR808Qs+tJRT3uuUnV4l2
kVEnGO1impACgBY5U1n6EY46KbYN1MIlmgl0Xguh8X7Mmn335sjb4gg3RmGb/rA2KPR0aC3YcUJ7
Z11oKsSOhdO1m0Ts8y/ry4T2A8KWoX/ggCc10I2ZkZmh2B0W6JQQrLAOQt7oMiXs1gRvLlrWhf2S
eyn+uT1rqsuqfX44LAyXN6YwbynhrgyVyCnC1IN4km6U3bZafF8I14XHDIpNeAJ8/m62usx8O34z
FqZgiH0WoR3bTa6Skq0idRZgZsKr0Ihxk3JwKnqPPBiI5UTgm8DGb/hmPbtSTPH0saHKhlGFVEzP
tcuecQQvpKW5xt46PrdUHwl6MEEF4q+GT0ivx7Osb+2uxksZA/7BVvwu390ItwOaR2gzTL1OOQbX
ywKWIZNOWPMUFqMXrUr2ay/2TO19c5adObwkN10xpFOp+ZI3uZnFZYiQeRKbQbq1MR6Zbk1HZaDG
lIuNlTw+6oqBy+358kYja+8T9AdwpRnMvgyAl3g2d3fEwfVe2MMTmpQ4uoVZicIukDptOXKdtHbl
ElM2iRcvjLG0z/77oZGtarMKRmkGOMT60PEysMVmeXgodocbC3f9XLzd1jZKBHPaHbMqrBBZbE6q
/v5gxizrRPWgAFtoX6mxvwOPGEmvYlyQ4dXKJs1lpaAPGq99gNooTw304qrbgwC83BdVnIcgaJyH
Jk1qg8iQq0tFNN5ebCYdY4/BEtH91f0bHxMCcmxrsiHUzKYp1kz/QXqtc+v+wzHx56//1zFBI2ab
mm7q9GJQ2X6JNP0BSbZsDfaaJv9Tlf0TyiYaMcuBDgCQjeBG65dzgg/pwJNZlP0gnsh/KaldkdU/
HRS/P/Y/NWkyJ1Ju3scNw/S7WChws1A2Yya2vj2hGqQsgQoIWQ3zm5Wp/WqRmUO8W1hWPg5+hjsH
0rrrB4YLjJYcE8gSutN1yUwR4JdvDAGp6k+szO8kNtmrG57+jsqG2oopzB03RGjUnkAcXvz0W+Vq
Nr376bYhgoB+AmEpWjYgyKg8x2HC70r2ivaskZzRTm7WCh8r/HHHCR6YoQyvN0PnHVpalEz5+B3C
CEmLH2Y54fOwot2uAX+RiVmRv9w68zX9fYujO5ogIR3H40PZs2XgU5KYZIdlx32CbL1lPucz8SOC
QXjng5224BHl6Sd7j3tQDzPV2mJs61Yli3ij9vlb+HMZQxB5X1/GY8nD7o03vrxqz3zj+LIjX4f4
i/fbIfPaKxmL9SvJ793gOv2abwDPi2fxA1XQ+2IIgxyR6MsHmun+vV7hgpsQnTcBSIsDLQ91hmdx
oJN7Adyfkb2N2k0IpXweQrUpZG+03/gJOde5M04BebmRi2AH4eW4y+d8IL7MG/tAeBcuWfQ0uOED
btM5gYEMNtGJBFmx0QlPSTc6NrI77kaUnyWar87NwR7AV1r0picf+C/rlD9fmrD8iJbls3oYwU0G
wlBNuJ6PKBVHe8qydOD7jyfp3VhQcnehLpKFFJFfAvBEYyKqBPk+35drmdHZZ72/vqBKX1YyOynN
y8gNYq0lfrNv4HUh7cV6R9AtYeJMM6Q+w8R67SfyphhxDa2wetEwc5Gg5EKv6ZyimXSSMFdF3xgB
LvtPjUhsBGRodmuI/ALvgEzhQ6REg9BDcYb+1FmC5fTyAzD6qTIztgXmrHivTUpkJdevAh1EOU1B
4o3XANhWBzKfgJFshtZAbVba2/DWEOnEwgv6QLVIw/JkcDm9Yr98hzF2zBCpI/JNAYxLPhp7gq1Z
w2xjD3zGa2d4FmrhdGIueVGJj2JAMH4QgGO/YMaPSFIYMfMbc84ykjrn2k7RF8llnjqbiJ0zuoVT
/NY+3e5eNU4SXBUIJszlvfMbpuDvFChcc+ypuEAbNhIgrs2tcl/m5hJR7tkGe0HjukCGwfA3SoOk
AyeoY3O/kr34tVxn/nLcyJ3LJP1GdWZMUKPyfptF7taA7sb34mfhwF2tAyJkOHUcn9aXybqXHHlp
XRnhByq0gPcV8hd5JxtzQzujNqqGMHlvcJKJETwRrwhO4G3MpakNkpFcqlEEO1ZbNlJUe+1HtmTv
iRiOqoIIzHj22Bpba3sN5dfsMn9sEmpeVolI518q4oE86hyKKbP0uc/NDfYKn807Topr+oHK8rpL
ng3HL9RN+QkmCJKdvnZm9IzI/LiGj/FaXV725VRfXUMYHxGFoh99tDgiHfZSLPQDe6EupJcMuhnP
yzWItGumzTktp4XJww5EK4jbbWVt7ws6w/CxZWCTHgQ26D6VzVVfLeWrHsSIoqqdYHzUvLUYyL7k
8HUJ/PSpR5oz1i31bIFwWbBlU5DXY2o1+PsByMZ4dL9aMjwElk324mRqQXbGJGFM8rNNmYXUln3A
dzt5OUsDShekueP0bk4jhaKDdz2QE5+7zaJRF8P9KwJZS3W4vraLejgmMHOh4jLyZn2fscEhz514
LXrtReYZVMgu7+GJPisW+/q+6k7lLvLJwzmobZjcF7HxbCrL+Jsef0X40Ed6HIMUgt2pmMKVIBu3
QMnLZ6IxynCfKlhz8efjBcxb3r/ohxBFqA9AUe79LM1sTOpRc7h36xZ0WzNQQtXYvAF5k0m6LVGy
Cu82KUu8s6ITt1nM6bNuf5nzKKUsqJ/QPrXoxvQgur1zWBkeAwnvOreK94LaG/j5WuqOgKmkT/As
vD5jQa2Kp3KVw1khnrKfoB6279OBW3QSnNrTPPbhTc7Xy9jynNcHADxGF1OCQLsP8iqKZs8ziwdc
NvPsBu9c2etbgQWIdtp0iJZVgHS6ZnEN5YLoF7CQOuwITs7S/RB6bUwrtEE4WYXM2LvxCEiKmlzD
b9kti2NmEh61JWUp5ke3IXtzBboAKXVOQmsCZyErt/dbCYYR9Pe0UFA7ZnZws0MJAZ4tCGMYKTOA
fwUhHd1UyK/gpBsyNJvbW06OAcAI7wp14/pcu89ixRT9yPRQRE9obGTCrbrQCVTTZYctgROFscH1
j51e3O0FOiMnwXl+mwmtJX0DAFccAmJiBAFz3syNT3M17uwV7+V1u5RJsiGvlkRUjzCzDceRRdBe
OoXZNYYMbm+ft5k3fjMujRCaMCeyOhfCjX6dy7uR9BKaGYpiYAurkVw8QVUxQ9iFvLzfjndDW/7V
beUFEJ7ghSVlkgXGKn6qZ5TMp2vLDe1W8HbxCq7C/ivxygVJLoHKiow8BRd1HBlCwKgP2IVavE2P
fKXdwmSO1/+Hpp5QXCY0uN0lF71gBca2mdeE9t3wYnETAlE+ve8cUNsV0jYUPQYn4wsbzMt7vpHf
7+/OC4Ceborl4VLOhgf6D7Tvw+xys5i+oheqVVxL+LsIbykP1+ZziJ+Tx2I8wNg8/d2LeFLZ2V0o
Nszi/6WIp3L+fdbzoxD+7et/K+Jlw2Quo+uOqvy+aAHWRW9lOsZ/V+q/FvHU6Q5DIkeHgMj3+zns
oYgX9EFHQdLGNAjX5V9QqJGr8u8WLfbPh24Kp+avwx718siyppbHjYQxIIKt8ghQXrM3nBmf6bvN
eGC0jmaxkIqXIei+zZ08j9YDzFxP4dg7dCf9K5+XgG2UD5V0L2LSwrEZeVsIebJDBrbboDmYUqFO
JPjkhKrPeGt+ObN4Pi5AmIMdIFZ8ft064KGe1O1oxV61qIFQqQ9fjATGPWPJFgHH42AEbAsIDvis
10yQqeWOiUu8hfxBJZL7OKJInhzGWf58o21YJjbEkaCdS1+1J6o/1ZfAnaOIHcPLG5lPE8MzvFQl
lbl9KrStnVAoD0BMmRqkUydQ5ElE6BFZ0lg2EhB9YYXLinCFzwZIcjlnVKDkhC0o+078w3wuFpdA
qXycJYTbbc3idEO1f2bMM4/C7bjRNx3uHnr+83aPYg0ngpbM0oQp+EzZ3Qw3hN3fuvXJuE5vC+0V
/1lt+T21W/dy3963ho/jJ4eUPmyIJXDmlE4DK2uMGuEwTh+4VSPU6QaForppCbKgmr1Q1bI5MN+R
Qoy2a9QuuEF+Y46jrgYWgBQhXshL7aneKm+26lK9bfMtOJxTpnHKm5DpkcFq/QbnerzUFz+0HxMm
KdzMKXJRTwt+D3MAFLljsb2c9Fd9FX3ndHivxTP6OPt0xYG44L/yZHYBFQL5SyhrG3oP83xJN/c2
HOw1TQhRTAoq/gCFBhwJaGY+XUjUTdL7IVPmthOApSXSFM/I5LtjzGWgUWnEn9e391z2yg2G3Bam
CecDKNjloyMKU5ODBG/ULbDaUMdYOsEVHLJIAJzWvTNJcS9It2+B6CRZ64FnYRT5LkWzjgq5X7eD
q4A+e82DhqjAjf0aPSGSM+KTuTKHjRWf6FR7h72+GrKcC7kvd6Q5DPo2U4IMy1D3XB/HJTnCVrqA
Kvv3vbkKkCDpwSZqW1s2mWz/x5uruKn9fnP9N1//8+aKwleGSm+YoA8ZSsnc3H4O0vmQwuSeqQV7
c7bZ3Nd+3lxFgLCjiD9zbIOI4V9urnxIU1hw6+r/xxbbVv6s/v3tqVt/UP/mbaVdbrXjrNpqdUtx
lCKtvC9MhgZADekncmNVdKtLvm6cc1FsMipEg+lGNq7pmeNk2eM37msvQy8I0EZjLOdIbN8C3Za9
jHgIjQUiuXWaTs0C/OxC0Fw0qevzFeNQsjX7p1qbogDRyzn/K2nrKsIjE/BAzLVsYXibqCiHyYx9
VyD5SWFHE4hhQvMubySdl/6C7eKwcQLwa5d4pixYllPMkSUogsc1cwY8r/uRRVplL5o1TQcy8kos
GDlojz3ajvrM+P+06XZkkKOmND0hxOLTiKh0Yx5yOrGBEgXg+pp1e4SGLuENB5q4hQZHzTLPoJjN
cJ0wvbD2UH7Y1ufASjERTKXKzzYW4/UFq7V0iq2FWfxUg2ZGUgoArAyGkJtSr1efgw4273pkuIQ5
dTZ4TIfNsBCaHwo/lqR+xNKZT5EnBJwC9vLQZweXQLhij8wMPnWhtgKCla6VwAhYCyDPROpkfyPM
IkwDYXa8NZFm/vAh608kh7jtA8b1wEiinutPun/kSFiw9kuFuNqZfHS6349uFyQrBG0DIxU2yd8m
ww3KedHn+8W3zQ1s1wTXM+NpjTm7MTE/GTA9oaHeDwyQEXSl++snjExzDokRPdb9m2uDrFofvkBN
kSmVwTe3aodclvyoffXMvSPfrAHnTxAT9V6vuI9D8UGsLXEJiG0/jIMEqpI5XGVOs2fzsmwSloRF
M41gEnEvrSC0Df3xPuBCx9CoM07v8KaRTWSMdwZ2E0uGkuYBFERp9VDliYUGQjV99UiOTStkCGgR
nJKzqAfB2yPprWwqCdt/VCCLMoUEEmp2xBI6rr82SS8g+ox1zVFwXTfey/aDI86HJLbink69Yc9a
VLT8zHzLf+CnRRgV5lwr3Slfydsk5GKkXdlm7tm4uS/R5C1iKEbNHsJg2s4Sd8Yp3LrhWUhVW/fj
/Ea+4mmNZtoTSiY85173Ui2+GKX49YT+FA2eAUiQK+y6KRlFfVR+Eygh3wMYYTTLngjYsTnlm2d1
A2nc+n47ye7lnPm8dAHjlu1yfcJMMnlD/uT1T4CL5kU4umCc3LUgiZquv+YIFsfz28NnksOwow3n
NyiibARmbagyeaerBSTUrtfLF1Znz9o3EVRLghVW7buDq7tMkIHyKLh66CoJnWHHEqRfEOKIg659
iAmL6Mv+5BKbErPLhYftyIcasLxvnbeaZob3+8o+kzSLIBIhvUsg6HVhPNAe48HJ5lJI6Kf9IWy4
9+fWxzDKngjjoxPm+sT44RS0QmVHa31D+h2/QcOL+fEy10CXO2noLKt9hhvPfcxlhRQGbZJvY8bG
dNlbPahnV4IkHr72tmTuRtzjheqn9l6Ax3fYYNWpGAQBenIEjMK3mGgs0Exw/Yger+R+9l09i4j1
ePYkOkxpmwaUMA3u7420Rd/JzK48Y3FYjDuqEHnHzAkSxKYS6xUP+WHSz3XDV7FsPSZM3XgwLnEW
sekSL4GwlIFTNceVzcunfGu2cIeROGnB+CGnGwoC4RR4bLHcRvq0PRW7y7nbNJ8G/faxfZPunq1N
XkzBWs23BEEthrWFveJJmlaACFlufaTrCkzYTJ4bLi3t8dJ+IczDR6UE3Rv5bstEJE4rKhMZV95i
Xj5GFlcgLzkgM9Z/rlu8ScgS9lHvO9wsa6xgBBuPLbg2XmzYiyii6MPVC2Wk24Y8hsJr8kC8znT/
aHrcZvP4ynCB4Old1zACGp4r8+2c+1sTyiRh4zL8yB4sDRV2asiBrA25vv2uFUD8A+Ed/DHOVgdk
EKKrL3sq2VumePyRXeru9ba8wQBFKdye0BwxRitve8tYDhsWeDTOhBY9SmSRD8aL4JTwQrbLaFFk
bxqhqtWwpn5UGI+C/9JWEVHk3eJR7u3mrAGkmluYD+2lIB7FgXSZ5gzZuL9mK12eaMeY+SD3NVYU
/JPJAT463HwY3O+BiZUdNzHQt/e/b4X2Q2xHD8jOSDVk+X+p0HRLZhH0m9Thv9vfX77+Z4UmxIRo
E1hHESbiWKKR/VmhiQ85iqxh2oKbj2zhfyo06x+04Y6JDoGC8Yeg4bf2VwgNDbSLyBBZiv2F9pdl
2f+j/f3nQydx9Pf2N6vVOGuGx0iQl09hFRt7VA7CFimGkdqCncy0CgR7twu1hbIYojcTUv7c3NnK
nPMWBURvn/iSaztnbV09KQyLyZa5rPiM3bO9Y+TJLzvsvVeysylDEtO1gADP7ucijF+xncS+6J8I
pxnJrvQsfd+UW3NnUT29YzrF2mhPmG3JaK2BSHjWzb/Lu6Ge9ebU6A8K2AJO1esHOBsMKbBs/sm1
GWJsA+Xcmoq2t4dyOfQTajSU4xBSJ4QQMRzUpmy/RDJR54oNWLmTv1J/PMUfFX4ekS9E3iQoWtEL
W/wSmecGBVCLLUYk6lBbeAdg0wABuZtkpGmk0AO4R5LDIT4mMjnE510ndGJogJm78xShVmCOctxX
h/ZdnyBA5hcmnwXMCf5E/NIn/VE8+C7EuSpC+jLmyuDBxWPnM/lswSAHfhRAa6Fo2udhTxiTiFYR
/NPhB1mUfHexa+BTCf+DVQHhFpcNCUb8GzsOf0EKxZTDiXpRJxhJn5AaCB+Y451PYxkRzS/bPJT2
KOPAA0Ph5YziA+yB+KpmovpGQFjOtJ1hF/D6mYhxARcVVhtt2qySHf46CJxnkcGEZs4lC/R5XFWB
NS344eIV5QGJrJlojtMuHBbRrmQa7wmMDw9YfBtkLAJTzDUjgL5AkfAfJWsh1UerHQi4qC7UH6FC
mjECv0nF/ytIV/hsD3LwOxJRUJbijM+FBcj9QAYI+QUuEb/wBfJf1sQBI82eh4c6sGjDhcSL0Uw2
2y9p8oU+wuQsWFw3ivs+LMoTjz5AJUa1Tj0MDpkxPNS5/SXosGl40D8eZLh4yZez5pXh51eGV+8m
Ex4+h8LCjFtc5chvqG9+4B7a9JDOrLASoJP62WKg3b2wPoaGwMzaZjdIZG452YsahRdrzohH/CB7
ew59yZe/qs3I5QosJAe+kYq9KxcuiaripT7y46yxLoqfpDLNsbUl02TxDg634ZFHQGmj9Il/wTzm
+gjEVdKcMi/dWe/WWT71h/u+20P5ndGUsEwE1RP3oUqh+QyHLxBvjdR/TMltkfHlxcGNH+eJDEa2
LAN/u0SBiJ1Se89fu5VYVjbgpQy0M6ObzcZ5G/TElKFyYnu1tY6d0MPHQEP28vo+18P+OX1Cu8ql
lVDvRnjmtA0eLSM99sYU8UqsnXBMtuhUCbhs32kPCsgOvMp3905Ma7QypWnDOxcnf1ifhnNPMCWF
DutdVu7T/IhHYlkAFIHFi3uIgmKmbF4jkmfDUQRlTQUsPvMVZjVTaVt8sSsaQVb9QNmzkve6w8it
JRRMz1K8dNTgIIHMbc/rRTarguP6sqcd6BHV6O65UZ6kkfhuRNjwBrOvh1/4wCRdTF0spzCN0YtB
R/42A3iqh3x8UrGx81QaW6wfbhhZfNOZmkRCkTTf3iYNnrj8mFbcNaJAeczS4XCpPSFEer49KRbL
TMHcr7Fu4fLaSa/RAYMPRAF0QZ64FSHD3CXF2pmOoQmtgPBEfCNZWIRkMfKgqHZ5ckSP7ccDXMWn
+4YnukBM89VsHOiyh4TddgUtpLsEsb6QrQ1Fz106yzJbXZtNF/ZExLiexWXVbO/RU+rAE6I1ES2F
9EZTKbk3DEaqJ8ZvtU8FGC/NOkiKrb7SAKS+srb8UfizVWYAdZE/2jB2D+JNcyFO1vq0gcpvIUEV
h1h5reMwH/dZFKitXzExhZLP9FTZ5seBPQJWNmrzBovNgcCp+WWW0syYs9v0I4IwxKMKmmZFAD20
L+a1/Eh0lrmIimEHu/Gb47HZnmtfbAUPOIgTtAazElB9uzodkg9pWP19yyVYhwpwQ82RHQcyovyf
twWqrjD2+bVc+jdf/7NcEpZ16iG0O5oK0vBXyY/4ENFDVEQkoJuG+YstQ/+Hgg6IGgr/hWGRD/k/
2wLxIZUyicE//4LE+FfKJVMsA8psjHAOff7f/8Oi4sczN0QuEgWdLb7Rr8sC+96nffywo3VLS6Fi
/JJAzMRbR/KMZT7Np5cntsqk1AaXJ52UNZuQWC1s8s0oP9mfDKHO7eH6rCKi/C/uzmu5cWvr1i90
4EIOtyQA5hwUblASpQYIgsiJePrzrbbbW912+S/futSRESTBteYccwTZkzifma/CFcjv8NznJXHJ
HygeMy/Px8HCwuwEpxz2+9XjQN9hOWNuSj9DKppRLG6heyfaLni9spA6HuqhZ5wm0ddBnC8J6BE2
8P/dE1QgppyfMi4GoJya/s+cNPX7ufT1BP2b+385QRWMHFSNrBmHeRZnwI96nhOUyBobZYmj25y9
X05QsmkUDaQWDBjW83cvhh/jLO030XbQHNg/5mP/op6Hof3LGfrLoYtvydcz1DTCCBbmw1kpDUio
XK4L6RzfoP8MlEzD3bXQwGQVMQ/EIXWZzGg7NXHPlth7ateAwHVvSPHEbjO+MXywYAwPb9aVdIDb
c1GTaEn0iUQ1iL/WzQDvj3T3hqVJwkKeaq3mlSEb7y3NEFYmKGuNjqFWZR+Djjhued8rETEwxRWC
v8ncfGnXb/W9f4OFjk1x1zJRQLSZRcgjQ5AsmQctNXlqNQ9CrIJxb7cW295cvZ/thko7OTcZVNMa
c8/m2WSo0hOCauTsd/fOnjrmHcGJOdALA8sjbB3OKnJvA/FmmKgMhhJFg8WLpZSFwXnplBu96s9F
F0mLXoKeV8gKsdd4NHQqYYNhMQlkWaS4m5bftCIyy4I/FJPGUsaY8FQwnTsZqnjBRqUFK0mRJzJ+
o6jQ9Z7oj3mII8QNIx+sju6yPHk8so2eboxuK+Rpc7LfcGXT3LK64xCFc7pddRujsedGjdpGdgCt
uqWq4QjzYOY95LjDQVwNahm6CnWQZyvJMqfjim2y1ynOI2cd4w6nQZySkgxJemYc+wfmdOQHtPIq
AjPXJcVPM+dbjCfQcEOzbVJEZPkyw8YtAHsolbcEenRD/VDCY3YA5iT7Oq5sqnQ4IIU0+L2xyHFQ
zYdNql6xSzXxZg7HfWVOklzIQbWRkx5u6UsMHNfYp8wypj0mHXeq9aBuXSk6OJE614uXilKqbYW+
+n1IUjfuZdTSlafjtKBhGGI4n5UMGbGA4oXFYUZzZ0fI4q660Y47+VuMkXQ+xLhRk97FiP8Gx5im
zh5I4g6FOTP4Xfraa5Zf6LlntZ8S4L927cbqYIyCmw5lSt8Ud3w4ZEw3W3XAH2ko7v/hHf53QMQh
ZFlzHLZb5kr/SOqV2Si/LqB/c/8fC6hAPVidTYgGJjjGL3wAlmvEHyZCDxNdyFdAhHWVJVT9XVv5
VfwBHwBgRbOETEX/t8JLXczFftrifz5081dARNbjR+7I9WOD08TtTt6WiNok6nOmrhmVQrYpsAwR
qboNxDvSaMcZLhpGAJY3ut9x0tCtcc64lYKfaULgtOOBuJWCr0Lp5aGXZ0fEHof6uszdcEChjQvv
s75KnBELGOHJWMzQXqBtOknp0ZE/E2RZTGVPOI9CEMK+klmMYUylYCd6aSfdFXOHzAycWWmjxQhX
+S6OJ9RQ2qVo9OWdHSxVKAuQcYDTITYyJ4Ir5b5vWrf6Js9bfK5qH1YWLlf1ePGxmBYM2AsM1d0O
0zCUAQDXvyvs1fH3yZFzwJoKIqHCEo3OEfuSGm5DfF2ow4H8eBFGChaTECI77jfDBm8RCK/fmPz1
9PEOYAOvgpYz9glGBtcIGeL5ivapPbN6k9eOhL6mluo+ze2NRFI6ygAlCwsOIyfDtb2HhTeOEL/j
xN7hcg+nbKpO2xOLHNHGA+ER+JA+MLroqYpg9Y8SeA4ywgBPWgqXswirG5GZ+vGBJzYcyM7rhnF3
Vr89oFKV0uQWi/6FH3usl/SDmPDd3h16FX0ebSM8SpY5ZjMo0BbMnnIciYozXtGVubBCr2uOvbp5
qOtuYPBnlaMwIPeFdVeBOAWKS0STPE4a0oukBsRY+mwYMyCyYFgRwBAlWOGe+E0zTs/OqoWmHG0n
S6i6mIv0mF/TK+aP0QjhueeNx0o0VR7Tft75Koi9dbJg35GlgUlDoI4DQq0PkFJvko8L0s3Hkte7
hvsHOdBs1DIKwbFpTRIyVrlLjZsJKRUohMG1QdFQtMIaMVY9bqKnXFoq1rggRWmmrZpXsk4m1hMJ
v3PSev37XCGn2yItBlZaoo8ztEG0SgtitfEpJhIicckuKaBlnCiJb243UU96yEjUmhZzhaIZT8Js
FN8nFls+9PgaW8t67tBKQoDnQ3OV5LOGeQjTsoPDAkPEeFUmTEGuxZQOXTg0ZL4Nv3fxUPmD9IUV
hqB3DDAYQlxMWtfm0L7iE5LieDMyp8NKFiYxPZ/j6zU8NRUuHzHeoyS6uO0VG8/Jd3bIsLKYQesL
nuLkDP/h9Mc/1kJHEd0Tjdc/19Hg4r8wF/7m/l+3ARo8BHuiVP6p0RM7hK1gQcb+ANQus/n8YC6A
i6sY/dvEyyJMhMTwv0bvOy2MO9i0e5pOxfhvGj3aR9D3v9sH/njt6neR4Nf42aa6953TPjb5c8lC
SrDKir+v9oF/SpqXlJZb21hnlJcch0QLZx+M6HGZzp+reCqr2drG7Cjco9zA8KLEVxENX7CKl9Uc
Z8IrlrWtupdSX5pqh/CcLOMZmPkDDB0vouHidIfiW/Xt9lacMTYir4kgp2V/vDnuDfj1mdBqAdlN
iPeZOHvJy5E5k1wVgefZL87eWV9X6fvW2F8ndKkz8UMV/ExII0pb6OZ836F6Wcza9ZnphngXi+S3
8V0aWfCNxVQZMy4eUSDGAm6uQHgBqklVk2A+yFt9XiO9CyYDuw1f/2nqMgtPjWm3IsTbFcCgtLdf
RGIcvGHCtIDiTgSM2MydkPvBaM0mtzPzA6wto2ORTvTOvSZzU15lZxPV8gW/gaX8igT7qLIAMw2b
YFP2mn4+SM3EzxpXa/ejwKvsvqixdiw8NGwbiLQl4wim5W5UumgzrYvJkp6tb3g6awuKWoxAZtk+
Z6cklZGcDyyq4JrjS/RSfRaPnUFIC/j1dS6t8wXR5ryPzOzCTzForJ61nbHS1sbe3sYwt8Fbm0/A
zwj3WJYhMseS1Y21USXJPN82O1DZ+CDtrb22ht7PPJjRCHKzjbzNn5xwJN8uAu+P+RQFAI/2Aft2
C8Y7nOFLuMaMJtqXOIgFK4IYysgNnHVZHJvbtHX1snS72/S+cgguA8t2hV92d4ElLZ2CabrAYGlR
L6R1gXE+JIFtuzDW4cTxru20XgCIju+eNIJwaH9TAHWFwB7PrAsAnr0QTmrA7mNC+Oagx5AMiGwv
xhUROJNhylG4BMSDmAvcHAsXAerBdOcj8aDt5RL3MxbW1FqImQlO0sD3xyP6Q0YUJMbNhCEUzHh2
3I3hfU9dIwfQWd8YXYgHw6yYG1heOMEsIX266VuTpxM7/3cM+/uIImYE8k0xoKWjWhVahrmOvIZh
ANk4vCoxleBc5VgNrLbnV8YboKT4bik+thn4LY1iPDexIZ2E+3QWTOqZyZm4piELJjLkSYQOfKmS
76WJ4Fng9+6K5gg+zBSuxYIUvmkw6xfDdFgkhBygzhHfQwzyGHwQ/UZ8oJhdkO+KV1/5FJKnKN40
AbCLeQexXhwLsW2TckaA2izlR52He6HgQD/FNWLCw62m+Qbhy3tyuO542w8YzGCXFq6QtqeR35IW
eaherBOW5rtsSYTWPXKFJ7i2Amra2zhmjAgutpS3vBq3EmwHTBfDlZSHs7haFb0Tu0G/bMC9y+J8
v+71iC5rovdb474uKmo/8nLuK7WemxfcL9ruDAUm0rqVtdIPmbosPkzfGmMDeojPnR/OlLW1v+Ls
S/s2so+QPhmo+fomPlNuEOtE31dT3izKHZ5Z43qVvKoYYo2uG0SpWNAnK+MFwF3YFYV+N30gafGJ
ZCVPClYnZtbtuTGQpkzianTfZtt8H08fx2bb7prDcDKfCJnaMXI7Rd6V6QoiW2KGpJkUn4Ujqozt
aeIdThAuYZIQpDZFhg0lIqUu3x7wq/aSXbYJL3AdGQUksLM4P7z+EyLlZ+wVB3pv7AcFBh0jTHiM
vu2AgydECV1nqB1UOBbmqn6R9+Ze1Z8ZETLRxFWwOziqqHCZ4okZ1jCKmdFF8C/nmj27ioVsJlYw
6q5PfIse07s8cphluKDxe4MpxSr0ZTK5nE9rQL6R+dgxL2DREJ90WwTmPB1/BOOP85yTgML290Fj
ipoAKIDWIXd/b1a6MT66I4yKvuP9YlCZjCnKRQzAY3TCUlZQaBzqY5HGFV3HxC30pHnJfsY4Spu3
nsUMSpsX5Ji2Hub5Xg/RBdwHOsybmGDxNrpMUFiXWT8R4jA5mUqzCJMsFF1oToRllijM+lX4XL6K
d1Ge3g6PJ6FnH0e7cqVOs007Kfhc4ikcvjEy4Knpo1sh1xcHN3oI8TTcXJBYyPYl7yrYE4u5lWY0
+lxcjk9CQyKigTV+ixZFZTYTewAw3hWFjjgUDpS/OTlEAAKnCKcHZT+CtFmHlzGOUtPvv5l+7EJX
7CkimTjiIYQNGzQRHhTGlNBgspOz2fj1JJ03m3IvnlD8YCc6lhfi1iLNWFyaj1DCveAXB+dH0KrE
oBE4bNzyW2LEKNR7YswYu2KpEmsC+nYUSVx0FNeJ2z2WFPae4okUBs3TPDFXyRiXoNjka0Hshx9e
+lPsDZ/pDlLzOGzECYwLHUQqvjkyn5I4dHKizkk57mbxVAxbzKk49o5pIbTp28hE90dDhSvZ5R6Q
0oAmVdEuRrG/lXORLwXz3LNHiMB5CaLwZsDJMp1OsQHhhd1nebiCF+9bUAw5R+ifEFcp+Lrqryg0
1NehcO1FORyrZAMrDg+6PCHFePTfBaR/FMKajOBBBdL7P/AU9W9F0kAx/7v/10KahHYU0rBMIIx8
oQB/555wDRMRBYD5axlt27j8OgxxLEQWJrXvDziaMhrkXHEcAHTbkcGP/wUcbWp/V0XzJCg4ZAKq
gMB/hqMVVWpaOS5g/5NdzlA3Xd/gitgbJ/AxwTGKqbqin4cdoa7OH4vdTp0sKOrEeBJIYcISi53p
DKUSgmoqPE1mbpp2T/ZK2wiD7m5ur5D7HnKl9yPzIy1mFtR1mmQTnZFC37cqqQcN1kLseoEpBIEE
JIWKQPF7t14mx+v+vr5j+5Bsy1k5a5cZ8ah0seoIKS1lRgfKE6CsmORLwUAQ/7Un4mJRcojUafEz
+Oakxz5Q8OgLT4O8lrtIwjwZXryAiuyVzvXJDDH3UvwpfuKZOkGZqeco5eJZNNMnMfuHiJiV58qz
drm9BTu8OEBMsBf1iMzxBOGCFpUaAu8cOA7BRPja5vB5FVAVyKYj8j9GRMNDOhFx6MR0zFlfVu2t
mQenithLR35vMm0SdivYHa8Zpa4i0dp/hlitq+FYyp9uJ1l3bYrGlAyTePzQnvTiVdhfSfjFy7h7
rzijxi2he2hH3bg9R+ASOuqGvPnU9s6rdJ01F6yGWfXAZzbqxdqZB30Tnal+k3OwKdqR2NdJCuBH
RFoAmy2xe7a3eGnA5F5BBKGmJLnsBbsUeaVNekqbYTdMwsxv1H1E20Q0tjxr5zg65Zgm3yc3XMaB
q+QdRJnKvq9tdi/8MoOnutgnBQkHrzcoQ9hB0nGNrZV62BqvgA4FmSfBdKAqMbCM3QZTgJNQGxNS
AhwSfaNix9joTtEuFBmFqyojq9wP3WtsLNoxnL9xgHHSrvErUbomiFAAVoSuHAxDW20dL8MaZiWj
BMSmVCOkeqyc2Neppf2HccrnKhmq1C6JB6OSNX/GM8+7ZT+MZSjuc7R17CoYs2C+H89pjZ7aSbuq
Xwc86E3RVuJ1u8qfma3T+CwBGGWc27EgGKsWXs1+xFYKJmTcNwUVE9vl9RUwk+wCs9zXfjMPS5/Y
EsBKZRScuIZ7PUBquIvJzv7cgLjok2TZ8wWKpr6/omt1XUwco3a0Ep42UJms0fMiWZMg4Bqb4Zlk
B7hjvU9ilpCTwHRK/Fob9dJnAM5VzW8k2ANOQunScIp1LQsvUgdONQhZR9xcD2CmbtrmmFoEgi10
JMbEVCZ7SLMCw1Hdeu3MFQoqoishO0yTd5NkjKlR0o3YtAm8aKwtyaOecUZdsmPIVMC12YX10Scj
/5DKHAo99KhwBWOUICt6ku9MH3radHZ90+CFQ1DDz3iEqygOCrSKUzgnEL2Z8dCw4VVDZo5ouZTx
GwAaKs9uGq9gUBpb8iGJNKWEAiwrv5U4PWPKBX1ZYecG06P4CH2MrMaUyF7tlRAkOPP6nbYa1hnQ
YuhdBEdJ8LoC6XC7Lng7+HkpPnpy+NhW0S3tHj6ZR8EfHBTB2CrxGw13ASnBCez2zWzyOWnx1AQY
W+bIXEvvNpMvw3h+onLwmQcXUFuBzTjlcK6+KUs922GmHEOkW7Xk0hrf7RLSiUyVA6AGkGanO1HC
BcFOxzVZUK8hePyH9284CWIbxbSK6a+l/jPjQUyBf5mH/PX+f+7f8m8qppJMWmwNWY7YIX8MlPHC
0tiobdSR1u+TjT+BMBOdjg4FVEy5cUYRm/uPHdz8jb2WgSFWK999U6x/s4NrlA8/w2C/HLm4/gsM
ppiNc5dulYS9YAVj8OZXhjGsU81aqPlniBHepDT65a3J0ef2+SYvsHW2yiHO3cAwX01ZODvWTb8z
9aYnP1nWc6KocuV8z+T8rXhkeJ4+Bq09SapUUNMPRu3eDefNDoVB380pDq3Etyd1oJY191mV6Y+d
1tcvQaiiUwuglP2HT0rLQVUmc944zMbgFfxjUWlwkv1yUv71/n+elMpvjqaAwf5hxMaQ7M+TkqvA
ZElbtZnikSPxtazUsBWUAWB1pG7fS9EfJyXUCBVGj8NcT0RVaP8q9NQ2BIvhKw+Hevp/L11VTMFq
/nJWPvq2lKymqzfNOHlOgDSx/3QzA+9MxnUQ65Nna/O8IKNHlISs/Yd+o710vfcACUq8xn6S8ufk
uXusYgd9w1RCQOlhZiEt6sLlMdQVMZ+ZV33jxtHSmfLIDORQ6xrAkEhqEZp4sBcPerDMr5NqDjNf
vU8HDI7Ds+PjxjjTGcUJlErUnN+ZbR2IQUuh2H1bGRf4ZUd1LojACPThtgY74atvTwQsVVB6kvxZ
IRjDp0P1ZG0SoS6aa2CFkFPBfMldJhoDIttC4LvIeYZ99ESW3qzxIZTulLloPyvQQTAZF51yOBLM
33HuS6eJwgylHS+tcT0XsJt8MJfyB2ovDMhkDyJSDMMCafw+Cy/yIUEPCxWRZi4d9YixUuos/7G+
T1GyJexdC8fHcN9Y4lxQ8dcViwoEyGUzenf8O6zp4Nzt+w/oEbcFkVojiLPK0a59+y3HuhvbZ4zt
FoUIo8fyzS1frsCHxlL37HLtQDLVveDMTRDjXblJnIBvtMpooa54twdicMgEiDBcJSwPmwNhJd3M
LXIJUBVei3d1VUiwf2nbsXqATrtSSVa49L5Vzh/lkkdwtrfkM5FmhBgqQI/pFLeEaMkQlzrqCnu1
QWuN5TTOB0CrpI5Il4j8qXbGrZDmXRepe1so5Sw1X+Fb3E+RL6dPQbussER/0ZNFQ1AgJAY+2vmr
5oeA1h9S5DmoL9b2x4Ajwqa15hU+Ti6MAwXZLnG1SbTgz3u2buJv8gpnc9yaXIVhHmRFog0fRIXx
7vdMsh4rUM0jb2xL+gN2eYFrbs1tjm5vSfxH+q7cARLgf1DzMnP8pBjnoyY0rhbirjc+U4n0LHsi
JpoQbozn2zrc25OAHt5n3GBPkmNNaCBBl2BZKiYaeB59gqCTrNo/9QO5Y4vocCdOc9ELvtAGYMMe
RdGof78TXLgvj/0yzdtRDcNNmxM2K+2NrYFxVUW83IcDF56OD6jKA/5c2/F0YEDQqQtFGLfcc294
wvCWbNqpo57MGMIv5LeOd+cAZr4zljXmhAFZFzrymbsbBRsk3yLNMEbM+NkzQ8DzY0Z8PD8qTsRc
VbgmxbmERXKpMuG4nsJJiNJyFmmzED9h4qIAnvrnKyB6TjNK2zPSYJnu9Q9lXce77sWqsCYcyR+P
bftw0fhJtU+kCkEw0TqE/d7itLsQeRKIc87Kq6T5RuKZgd/vCoaxU9go4RJnoQAv1Wfb2mA9hNmT
EHrhPDJOcKM/UunNovcQ/Ao3cLxx+aKw+/nEJGzw5WN6hN6LSIJ8nvmiY6BtsM2JuZhXm3IXPreT
apN6xme/AoGaF0w/F1lGjPjYAqoBzyn27R7kSBjXhUjxbF97Kxldo5zE9R2dJGF+lo21ins/Umai
c3zDJEPk3+Ec9ID44+qw34/XLTeiQXHubj5CGCVynb5xhg4jHkxIMKjTK4w1BoRPJbHq0B10jHWz
VQHHAbmuySA7Fap7XHXkSUZ/Q/pr6REKYE+bTbuD9Wi96dWkIg41WMj1+PbcHTqiHQq/X6ecwUt5
qfumH01/z6xI9vE+O5qli07y4SryrFkWM8b3W2lSzcQPLYMHihZNuxn9FUiaDeAouMV3mrB2Iipd
fWo+oahDIUfuVUfHQOn9WYIZ3iR3oBnAMIeGPhPIdViNQnIT+ateZYd6pS/Uqb7Qp8jyYXiMHHR4
U3sR49O5fRxq5G/p+d77wUK/enOq53n8GJfz+0U+inQJmbnWoV/lu3zXnni0U/IavwJkvyKCWTze
YbLzVUYVG7jJBND5Eytai0xXgPa9w5W0JR3RKCO5BrjGk3PUo6tFKA2XZE5uMbgkTSdytjbx+BV8
snbeyN77VA476eP/6UVYh7eYzbMSdX/ANwJtmn8sMUZb0X4jo0SMScYH6H1GUhD5cxfo/rQoJGBc
jQNpRoTfksdMrthGFR47xaT7JHaFlQxfZLKNC7pdZm74Io7jh6+QBKuzGrj9w+/BXrFYSk/pSpDr
4cADID8lp+YJeNetnoK9vc/AtjHerje3ZtuzbmVu1O2aRU62hH5OgE3uB9ImMAXzZAyZR+W3+txh
BIwD1/hWznRrJiXuf7ooFMCepsA1ZXYtgu7/mblFafUX5tbP9/+zKGQuj4DN5pHhnWKD/6UoFFI2
QWI1dOpGU+eq/43s8cQnZgz6MQUlg/3/dSpgjfQuumVousK0/99J2Qg2+2tR+OWlC6r3T0Vhq7SQ
I28wt1BzqyLNAjPzJuArMO6tmVXMbPml2aTzU4WWk1AJgpWuRPAak4Q5AQL0bX1ASMnESnbrg/OU
za/JBNnwEPtqP0Zk3/QQY+iAXnJ1rH5K7yYB9WSn9jMi0z/rAyPwxwpn7ljzHGTsvRdpjMab8Eki
Z4vidE6OeemZNzfBcMTGjNUvD9bT47M5GU+MLakgi5H1VBFZi43XWD3ZPfaxXpZ8aMb0jlIJLihw
0DCDswiFEyNbwa5JLhnD2EV/IP1dRMMH+CnClXH4D8nuVeHnLMOwvaKLFcMXG4Yzme9QNm0qj8sg
uy2TNNkF/Is3Nw8JEcfQveZ4+OGsTnF8Ob43JP+ol5rYURTx88GClIa87938yLWZ+UHWX0WGZu9a
CUQmjIwXljUv1shY7Ofoine4/9CFFL3xRY4xinLhADOsdEzLlOM13VyXiXLUi5l+qJ6NFejYwX5n
vaXjC3ax5meYVYK5Gm99T3zBcvhkpWaNxj3lwfZMjtY8ndciuFCxkObPuDzCmeEDDU2tLYSLyTt3
T+aMSZJ5UizJ20FFHi6jSFicBDXrzL5/HG9AmrwDXtNtuaX5xBMbJrHYkIZgMvC+MMDAcDK5xMOk
PV2BUaIppvL2e2NONAODyBE2LAxguF1hrbheLeakNGSyy2HziwfiiMoJwUAGiQp+dsBp7XT3Obb8
Nd2Vr9qmh/WmzgkEi9hLkmXwqi5iYme9h+5jJelcPzsm0jPoCKQt4N+PtrC5bjgcMPFhmIdM+KZi
uGcuVJt6gXHU+D+8AjoWq4msyCw6BgbjLBP/sAJqhmgef1oB/3r/Hyuggge5asvOjxWLxfVHW8xV
Nma0X2j8f66Axm+sloZp00sTG/K9Y/7RFuu/WRZiAguwxoHTpP8rrEYRiuGf2+JfDl1c/6UtVpR7
l8pZl6+bVC1nxcMufZmBnNTGqdsrdegHg4FUM3lp6hiHcP2awuqztRToWOspFjI8kEy9puxw4D7m
LXbSTpBok1Qqe+KGU6BrJela0FNZXlqJNo06VRnXdokzeBGTp5OkDrVTE7wP945SvMN6cFRBG3/u
Nbz+h7q0Z9U19tqmJJJOxUSSPLsax4BYxmTcDp1VQyxOBtif3LrPHuWbdX8ccQOr35uqPw5DfBFL
/Bg3/2oWPIZhY0uD+qZcWwenVytGAJenJsJkUlpwj0JOXJr0en1dbID32BV06H+xUS3UR3WdhlVY
EI6gvFlt9VKkqXEpq/ytDZInRy5kvuLKdVP2cuOadkrZoeFnG99pOMuWr/M1MfJpX9I4R0P98PTO
qd1BQu7w0KPYzesbwAJhB3wEI9W5fzpYgFh2AecheUgzNVUwK8wbxt0WVjH9baGbAewshrO2hj2M
aTd0MFFo7spcjjeFHV+CogbBdhA7xLWVEqihEyjLOtTbLBpRRhvSkZ7eMGF/2FauuaFVXcd2fK+9
5nrNvGFo3hPl/h5X4b69h8n4npHM6BAws5fsoDzEaa2qNIsWFgQJG4GhprhtBxFJzFEBf6ejdW2l
IHNvFq8xTOV1q2OkSthYMym0fjkoReDWkf2ZJXyAOgwj7dYMnm3gPKu3Tl9vm1D/Vt+LVdlgr6ZJ
S8tQHqPMiMtJn7J4NmoxTLRIoV1POlg5VXh4PHKW9NsuTZ19Y6d8jgg8vCxysFMsaWdsu7M2VvKf
nyuTRmQwAEZh9H8InSBoghH+tNYJ44Kf7/9jrft9eCw7ssbUGbr+L9UeTgKOiQxQF1K8n6s9Q1Rz
mi3wPqGB+rHWiWrvdzM/9Fb/ip2pi8P+eaH76bgNU5SCXxY6LVY7NSrKxya2pxhejsExXOM5REX8
GD2+qaQrm5M4Ys+Fmgk7JYVMksLwcCCAIM4fI0qaL84W7iLQsYlFPh3saVWRIbcLgYMwhjFhCVHE
MQIlApXh1lwdxsQfPHoR5oytJm5M0wR22ajCmnsj97NYv1D1ldkRAYxUPJewIUYB6es4zuIC3brE
rCSat+kmFF/8O1IvqTKST+QPsfa+dq8Z+J4CYuIr78DsxWdxgmImBtVi2GxjsDTAvqSAA3kiL3Km
v90lX1CnYyaocOqxNI3WjVvhFdTSv8kzeWZ42prIBzAfIXWHCA4GEgzzd+rDO1KDYiSvvntBq/AH
r9gkwMu+5agL2moSh6dr+5r3W4XlUiBRpTIio9eadq/tQTDfowsM77T0uPCxKubWYlCpQrlMiBIe
K54iLqboDahQqTd5iTyiyou14RQFy+y+7SbmpxaNQAn7Q39oD4/XASAvWdQqtHihMOed3WkRcNkr
b6Q1FcfKI3HUj9f4Uu0eK2FIwcxyGsNZHEYYHMT+7MpQu3+yJvjrMEuQdoKZsmak6osYS0z0NuRk
mhvmypDeDUxm7NNLe5urSK/ak2OMIsO/QXzb3GZm+pI8XmW8iGtwghTYRTT6oiaDJEY6G3dJ6j1c
/Qe5hIDBtNqvSiEqRuhHG06Bh+w2KMVl93qBZzMwSSZHcjibU5PR+0UM5bLSKws/kEglaB0hN3eo
Xzf24q553cFcpLj8XhjX2b1n4ShEzW8XszrwbHueWGPVmKbJR514IDzKqRzH9AzlznziGEpsAlz9
CYeZT/OpOEi5T0l4k5fGzQ1pTrx0bovRzKwOnzAt1jyJ00saXzVMwLx+pTEoPCif9aTllMa5SSfu
UvnM1PH99hKQft5PARkUvORj3yT1HeH43H6qDhUvFHW5Vx2sLV5BtytTokkIEL2pHgj7PIvK9QKO
NZbhAOPi2lHB4r5MzS2IXlOMCC+R/t+e5JimgnSTvAAaZe2fS1b9exbPr8v4L/f/uozjDagbFku4
KQuvvx8lq1jhUU05Olk8f7VfhfFPmWSjTf09He/LMq6YKlMcdFqkeqOP+hcEIYZDf7OS/3nouqL/
0rT31sM0qQAfm9r6kOHkXNctFlT3Q4mxl+1CxOEf/CoGD30J/0WsE33E23hbExaDnuiZOQusEnUU
3f0rg/GZ4FLD/jEyERkcfQTYOkCVubslTBkqEiNynefu/Kh8btTSEo64JKCG+pCa8Z2bWHTO82yd
D36yDU3/Tu6wSTgJGi+vzjcdg/VKXNiWR3uOphNSMsdpVdPoQ8cnRcTMigNPtpJDJNBz17xwmZ7M
c5RBhJ75/LrhbPqkUVoTVw6MsL2e9lhmVONOe7Ltc0YS30x/IZiFOB2LoPERgckr6AcyAZYv6tZY
k+cSv1Px8QsKhOUFSMLK8T5+DxocLh4v3QvUbuJzw8WwFOYujCq8dFM1ruCz74KZkbnXO6viw+c9
ZrfAQPVibVpfKd0gnjmjooJQ1EgeMwBBbYSNmXrXaGU839fR4LcqoTc8oUtGDUE35G6/8fZVbzdz
1J1bqLLMMs7cLsDZAo+/cz6Lt/wjswh+ZyrWkgx0Roh5nWvKUvjtRbipJKWnq8+RtQlIEQcYATv/
EGv9MGHEU25Ucy33EBF30lNHJoEtn2vmK8iT1KUGr+LdmG4AJ+8LNkRIO/i7WBMHnx245mx/6XpA
7/DOu5dUTJDGpfMkyE7WgWVPyi5DP4u6jVCK3ZSRPo27vUE4NG07juOgjHAdsT9DhI+knsWawQTI
K9aC43x3e5D4PDvy7Pe5PXpKR9tJQEIErwBPngAeuHDAwQNnWkzkC2KHSesJ1ce5WVYbGZcNuFeU
3G+YiEDsUDYlnDGtPfw+0ypwXdqxahYww9NRkngP6Zh1a6VfSS1OrysuMRcmZvgiazghdJgPCqGF
Lmzs4TAfQvafjUgLaLYkH4Ol02bBLFbrkdzDzYbwRNAOQ6HhutLOt3A7MI540+/jhvTkFw0tV7kN
1JFx5v+g+4p3e0nhxRwfeKq/cJm8VEgp+uAmsnGOpsX2RrNw5o8AM7YZj1Pum1mGn+FHj1QM2s9W
gcvy1swEHRXof5ltm6NEpioSZeZXZ+4GS7v2ryaM4Bw3uWQUT2ug9nXDkH/C0XUzaQ6IzHUNiR7Q
crlJRe+1MBkJYLtcjWRXIztych/AfkZNfrCOJENaxyD1QsWrcHYJ/Xsyc44ANjhK5lg82542E5JL
aVnjzETM0XsxDRCzZZNcmUJyM9aKdRSU3M/L09Py5U2+Q+p5i0enw+4jQhN4xUuXW7nafczzyN7t
9pxNm8ZXo42eH/67AAzMFIW9RnQW34kC/7ybqah6f25K/ub+P3YzLBYU3cSe9o8d60tTwlV4t+n4
hSuyyfW0DD8gaPU3fG4xGf/hacse82M34ypZ14G0ZYcWSqDT/2I3czRoNz/1JT8fOulEXP+lLynb
4C51oWSQ19WJHLdxca7CFY6j5TNUglSaMNxSMHsmIP0xJkBaqETXTvesMSqCGaMGXoYY0ppikoYW
KFiVBEQ+3+4EigYeVmvaUJKjwAwuadyg2Ss3kEUIdlfHZbeznhX/ubAOpTT6YJ4dxV5iiuiyhg1w
RehcUZ7ZQhPn/VbwzSp3asTa8knL0hAxah2z/KnoL7DDrbNab8Prkz6sqmyh2Se9O9n5BzxcDJ5v
w6q4zdt4L9/nXbCMTU9XZoXDN0D7luI+0CPyRYN1PadI+h/xvFWWeTOTb09tfnw0YpMo5NmARRlG
Omwhd8breMCuZBIdsmON9WoCl3HcKPNAmV9trNMKvp+Meq/5JFRZeBk2KVODIbeCJxZUWabJ2p2w
6JNwIUMDOsnO9oSG6G1YXqfVWoVavE+/+4khh5n18DLQyN0Zc2XjozIic8h7B1JAhHRbhUiGaDxQ
tHEED/uQ19HUYjo8sJgOVxzUK6aeefZa9fmMgAYHhPohjduDZc+j/8/deTTHjWVZ+K9MzB4d8GYx
GyQykd4nk+QGQQuX8B6/fj6oRt1Sd0dP1LaiJJZIKT2Ad9+953xnlpfr3qwddjXjV2C4mlC6zWuN
PvNIP8RncZlGdeuRvi1KwvnANdCbaXFDXvXKlG6+fGvMRQet4EXIbg+3itfVk/ScPQ0zTCUAsbRL
8h3VK/GxbMojEkyypr4Vyz5pRKoC8w33+pQWve3IjiiK9yH+7mWM6bASmPuhfcAIjO6QDPfyuccM
Fe+Ts1nM2u2Aerkv1gKxEuNA5+fge3uLw6zYtdmBjk/H3DUiPUOddyZTv3klg2AD4TesOcRZ5pj5
4QH/RhIQXDzBrsNF8oX1DwQbuAzFlrFyAdbCJ1fNMibtrKMc/oOTYwzEtwYDp4Zhxfy7eZH26Sbd
qFflLfftm/FEP3vTbZstqCoAsIdhkazQtuwk118FvJSjSbsdOFs+w1AdltDfklUUnfSxOpcwy/FX
2sKanCN3ghgn7GIcYy9/Yp5SdvcQvxbU/oN0SlmMCCK0GXQqmq1f6nULKpdd/3idpDeTpgUor285
74ZnP16Q4fTl4UEkN8VbYSxQIvvKh+c/BUiE9e3YfuTVsYFu631EdKsUjZm2S1yQ4KM4reUDQh1Y
z+KHL7BX8mcpelgsT5OtyNsX79JLsWxoONz9Z71DcG3nHubq1ml4v1C7vpiKq3Suj0sNwx30abSe
PNd4R5IFTdtNRrhNuZf5mi0SlvqUmZVQ72NGTdCDiBc2oGTJbCo5UEcVYAsXE6Bqdn/OPjoYbCQT
fGhEPwUiXYTxhCpaPNSkIBpcXxAmTKqHGMLtFN0hnGAXIUrJWCtXBe5SFt8d5etOfczYT6sHbYfF
j7R0/ykiQGETSUzJeK3qcWBKPBzSDfLxfGOhQSDkiOqA7BF9qSLpQYptbTR1M56tuUZ6+x5w77Dk
s04I+w2B+UKLRiv7rX+qfMD+NG4uujll7ePS7PqtcDC/lXvyOKIU2UWX4FLf63t+T+/RXd/Kxpt1
Q4thoPw9jw1eQ5Excmcr+6az1aOXnMlRVlfm1tymS4udLRkGxl49itLGJyBrhqty5t/K5eSnNLfE
EaiO8MXXlXr0v9LiHmNRUg5CitmG7CuqksnC82atIfBc5UX7VL5VW45lZbC3hCE9lew+/F3BNbB6
Nhmx02SB8UisBO4F2FJGMMM+Z28bJ30yDwy67WT7eOpRnvfr6KksKcOh7pBo5JqX4E2WUeiAIdbZ
DVSg3sh7wbkFO3HAHQ/BYIXChlWEHUih2gj5tW5bNSdrfAvVY9BvB3/dxa7EoHNkCOhm9XMEg7bW
1nLTOBbdlFTAn8hUcAk3qOgcbV8vtXye0OhQeReUcKZ5CB9o0K7JcwSzXdii8cFaVTUzg+Kbk4hh
JAmNb2nvhL6bpyb7oB3VJJ9pYZJTddnvT0/hfjPLjpb4Ekgn9WLdYBDgFMXTOkd3hnAPhuJ2rnLe
t1NfBFtabBLafCuacVEMX7nMfQ1fiocuTHQ8ET/UkC8H3S1fdQ5apm/0QtJpYIgljdI6XccMaPl/
uAwMCl/6JuSpXbBINdoyA7TMBkTpJzhu3y87AncucXOhy0E9Dm7AStgswMioIwwQMSO+U0GVzQ6C
HcdreUponCnjDxzBLuE0psS/ZzTRoOPALMB91V34ticeRH3n8kh0ECoSSDprVBsK7UeBDtG4A2qQ
e1tVcCQkZOzT8NNxZ+VJNVE7sS6BPFCXbBXKV0GfWcYRu1e3QMYCpI/hZmW+avTj2KsOLABG47A3
SJgCM1WU5yOhaT4PiTUvWLeqHazji8pAdBkfHj3GOWx6EJ3R5m6C1+EdyQbGgF2uzwRnQuXxbObp
LnW7ZRMuGhwsOs3Vx84/WMcHO5TJ2jnzk2ct2nt7SYAwqMBkZ79rIEZccMH7mqx8KH9PGDY5kbHm
xSYARggWbDY527GIaqsHFyfMp5gghqXnOXlMv6m2m9JNMK8RX3ugOxfvw8PjVWyPJdcAIpaCdUbq
j/jM/TzyRdTb5S3PF+z7+DVky++cTSUMkDo/+4xpiZvSpVl667vZX7da15hKimjbVRgMxGLKlNT/
aVxKoMTv1fq/uf3Pah39OjBlE04a6DMGAoji/957IuaZbE8VzTvROz+0Gj+rdUp8MA6wBTWKfDpM
v1TrOtJjxCKkU9CBmkBqf6pa/6da/Z+f+KQx/qVWzzoPcXWoMF5LQ2kh9KjhoqJ7GbMKr9lDvkkD
yw0voLYVCT7WL2/b8Q+p8n+lDbbkMK2r//lvVPr/5uEhKBrTDEWVzckS+OvDh8EjkjQzCw9hqzsl
Mrq61ohn/iJ6eiHSlpI1KPmB59lRqrMiP7qz3CLWlHz/XI5UXujwF4kujLeyp8xKc8XWekLXq86H
aY/NYGF2rJVy4eOIF4JoXSXJdtRTBbIPzNRSB0GuM7FNkU7WysjCLNYWDNmQroZYG+dKl+ZeUJ+G
FJpRUZmH3Eo3iphY7qjr3xZaxsIgWC8ie1mtgmtdo5Dxqd0asriaFg1jdjJ96BRmvBKQBRYEOaSI
bMYbgQerjiU/oxrrEHMIIwaTup2FtbGHRzVTIekn9InrXluGRbTqtKsKyiBQjloImdVsD9GDwkNo
tqWsL0I4Ddj4B020E/9geCx7WTnTEPGmcr/Amm1FoqvpNe9wuxBwdZnxdaRf9cifI/EthQ8adu85
RPlGJihPMWeZNTimtjEt9hdZ9uKBkzbEQ6R1MyNGD4fYN0L7VqofUZzN9TkqmVo5hiOXY+ukS9gE
LZhQTbpI5G5tSa3bjNFBHc2nNtGdUTWJ7qiWkoBCM+/ftFpZCTBCHlL+PVSPN7HVjpFEjJ+ahbQW
rZxOi+e/tjHk3YTq2Rupd1phHWhYiuv23RwZHgG9fRC+xrMZ+3TfhbR1KkYOEuluNbOX1Ec9HT2e
84ziuvsOESh7guboJDgmfnaKa4jxsbiywO+UikmHKCVfwrfoylCTBXp4yDo48VGzlwfztbFYxuL8
Ig2mNWvz4Ogr3T3J1G9VvVeGfMol5FMKmQhCT1L0I7jntGsfBSERYfbSMvsY5WCFrIAaud75mfal
t4/QboxLFXYLqTI2Otyk3gQ3FY/Q6Pzhs0sJSi9yg1TQ8KiaSGkzBu8coWsf+vgDcWKUGk85FXxb
EmQl0k40grtIdlLTGYskrra8n4hHsdUJCiQoqd2lXe3kLS2nMGucLldOptKtRF14bzq3qNP+PazI
dzU5I9Ma1Vgz9Du1ixZD1yIFJ506sTG1pq+KpeWHOBFxbbe+bxseDyNWMJtEg28I2h5CdZ2K3q4x
zFMUilOdEFszxt6smwpxVeLkXrEq69J43yNYj1zLNqGFUZ52ODs1DjgOaqGRX80uBccYiNVGGmoT
GWSSR5cwVsFu9Zmwz0p/WSqkNqL8WAtNh0+/FYLtAwyKQr9MTSrISqaQXtTEF7aa2a9z2Te3akgk
VNndkVwzBJ2CdiRJxEnn0dVrC3Z8orbjHWnZApNpYPXrgtfy3qSoohUkGKPVbLQGz4RGYdgx1fSi
4E0Jq33d5t+FIHCyfWfawdAf816sKI3l/V94jWVcDZxOnnRJmsa445fFwnmr3/5vJr9/S77+579x
Xkv/RpT5T7f/+xrLEIdsbH3KC5h8Ndzy72ssf2WK4E8BjE683N8N4Px7w1AwjROTPUk5f3bEjL8Z
IJkME7kSOtI/h1FSJe7ot4bYZHz/xzM39GmQ/8siKyhiJsae0B968nzn1mczm8gtbC4hnkwObMSE
wsfEgzxxciVAm1fNvBHaSxJ784C2BHpMg73DazO6wryI9uGNyIqPmgSOBZGxnNS0h1wZufoZ2Xdr
K99l4swZz0IfOVVIcL6TZwJqvOsf+8X+Lt3TS3ebRsfGEkuKtF0oP/4j+2gaYgRToFD0OTmsYc9v
m72ynYh7u2QOlMWfyfps1XVziVR4e8WIGuIMhfeivQt7JPKvCSXzF8rBqZsU8h8bS/Oaw1YCZoNe
2rcDYGwv+RT7ukjQkwOcsFx/mZytwDHX0c6bI/e+TWU1QUb7bDkBPabkgKfwqf9Q8SBp+Krdxnp6
RIeKufhkGMIHgHVVd01yCa1DDh5/sqgXT8/VE97xe+IGUzMmRtPpYQX6A6ZTAfQjJepHxwzq23dE
yt5kY3bkSw22fLJHqAT7eVtlr6QXtho4l9mw/wheio05ryIHBUFj/Afa56jTkGrC/dSOrz61/KIE
eHkxLzziZ0Gcm1fa99PrjzGyuGH8/nW+voNHsadp+6KwM/uZ1CwcIZ8UDuwbryr+F9qUSxZPwSAA
4UEm+a6pHX830YfUFTbcT3qlo4+Zxbsm1jIhwemHiSMB32NcNR6yzS/4KNLRiZV92SwSkLaYLPhv
G1P3I8ak3XFBLuqzNyvWSDazgw5HCq8NFP83AkQd7A8f4nLNHmk+ZfeQuFwcLTebwm9AjoABnE9g
8fIp8W5+Ozko1u0T45zE38yKep7BCtgmHpJ8LAmqfm79Z2mdCp+435OLJb35mFz6bXG3PvU9gEEp
svWzQrWJa35u8KEf6RTWkaO8ePFOUEDX9YM9lrvUs3eRcNDX8flBcy1jy2hd1fjWEBn72TRr4Wrk
dOuOerOoSYEu7tNt+/BJVV29ku1MR8VvbE3lEHDrYjNtX+3ArTgwd+zu2dxht94DwL+Zhi2AyMUH
fo5m2bx/wWkMQbHkqV2nH2Tzv+7FnB7/5IvE6qirdPgNLmn/YcMkcZX9fcP0b27/82IuscFhCgFW
GtYemYHc8ufFnPGGKGsA82CYW+DR2Uv93DDJf5vGFzyOIWOF/E1fKv8NVb3MSERGZf9jjv9nxhvm
dLX+1Xb5+1P/sVf89Wqei6U4Wr6s7Do1sxMYzp4CM8vbK8/NeGgh2Lwyc3TVZfv1OE276/yWcZBZ
W5AErrVVzzWBVUio7sLRwx6fLStpnDXsr7prvnvcgkyk6r+E3LeXHU1QIT3lJDXXjNKqeDfkGFAG
ucbmTheRKAYt09g861bKwYs4YB9RSneAILpEgp4AVLJmoWHaHc6H/XgKV9TVxg4nI90/Erdi/DJE
OOOzWRW7xwHuFiEm3rc4ovW2aZShFuVss561clfXc7JhIVcHzwzRqU6bfrrvMXgbcP/IDhKAoYAj
wYK1iZKF+T0x5qb4D4Fr4kKXTzVUoXquGnSrpl8xAiMg1k7d2j4drJC4w42mbDu8X3CcvAZCkR5w
BgNnKneJuCrIJcEfymR3w8YNYhRXvmOnOurLF1quXULeG2HNjJwnPlm2w1YGYChwAJS+Qiq7aDU1
Grw6hKxJz5h4nptQF+z0Qve0u2E8uJYXfBAX4V28ibf6IFPRHjAW+rPHRZ7nL+2xKWcHZStdpSv2
A5hn2MxeuvNk/6RNHnW0yekmvVSTk5N/qtIC5fNa866vqtl75ybzzr3yntgpAFsN56RGUiGc052y
qVztnpySdeXmF6B5za67aVPm0EYi1zZbF6dpQtOcqtkC/ZcDSJQ0RAJpAcdOvDfJMRYTcm/K5wk3
6pv5VB/jpQGQLUbQ1q+Ix9iomDCmJ2BsOuJ0pt8Fn4edrCdDEwxTxGOw4viO3JRbBm22X+rd7AwW
/N08xl/xVwsVZSXgU+RtrdlldtuRoVruUPp6Xy1E18Pj2fsaP8VXttTTn9/E1ylXUL+NnwH8kJYw
yYfgps8QdvMPjCDzDq4qN2a/jGkCDR/+yo6DWjooB+2Ca6J5a97QwOFyrLeTN9Mz7j2ORxLJQ3+h
MV2yyNKmXs8ZmsEq1FkRCerZQ+GbBB4d4F27ZJkEacpituSsKCbjPhslMkeml4DV5GXg/SOc8LN7
nEE/ntN3HV0MQkAydW3LLbDPCa5F/CIEs6W87feMDjDomaAgiDK8iWRcPr66Dcc77bmJMGE05lwW
PlTBhctdKJfcvNRYH/CDyhhjcvruUrDx5aW1IcrdyS/xKdsFIBKtPYOZY/eSYq0ZOLD78IokuQmP
MIFBqDW7ikMAkR3ZCsZiN5lvpxCmepWcM7g9wxybKW9G8iY9+/vHqvoGnclxpsxkeDpTVHNwHb6t
D+uDKRFgDU61dNbcIsIMsWgsZWViEGM+/eLYAwcJqTHZErvyMGfYyeKSiLTUKQeqzO4N86O1NvBI
HnmTaG2nT01xsrx5TE893Rba+ZHiPeyf6E1kJpmP2reZ0KbQbQsuF0Xl4D0x1KOnyVDOCBfFbphy
zt8jLieGvLxF9uxtguJIkEO0b54SqNxr8GRezEOyUp+NdbMqz9qtEhwkH302wy9J36ayoe7MHu8k
QbxTEpFzAyH/6F3TO9XRl79DweDb2l5dcaXhG657079M320CaowzSiPv2rPSgznWZt6L99K+axKI
9YV+RMr0hRZzshXjolWooL2rCGpuW3QXH6joh7bq7LX0AIJDaVTZTTJr3wRM5jiOVwVhxTIHh96u
dUA5xpcKtFH7xmxzDsJ7YdnxNqTRI20ZZrSUm0ih1sGy2erirDJstBrV0gPbFszxaDpvNDUmQyJt
EvlFcwcmVeNjTb6LYDgZVkfmlViAkKQIrgB0PsdckNElWErGytyBubmH9RHMno8/xuHtFdaTUbXc
d9vo3GwZ6MpuAl9K/PRrB7kVftimWvYkTYdMgLzuOaNmZTyjr3Ckgub5muSZyYe0Izho1x3a8+Rp
ZTBBP8vhtbcnvp/+fbJlnsvjg37Vr5w5/Ey5/RCDSre6OLeu/+Gbu/JEmJB0kwOm2nhESVOccnRw
hxbpYnzl7kWE7vZwHD6noRQ2buHNZAHQtzpwnhdvoYdOJe9rronBIn1PHnA5azu6kxWiKNBwyCJo
Z+R78jL36FYmPe5MRlvlTui9zJFtjLwcRSi2imyH603dCAXdI1dK9sQlAp6rcJ4dlMdGhAaH1Xct
L5NDcBria3BS73769lVFc23fBNtyzR3JWIHRlILCpKkTsRiRNzBLT6qMvPVF0S5KeesfT/WOP0ra
xUScLfMhzppn1T835XNj2SaMoWHZJFv2HIrkDpmLLJehmfns57axrt+mc9H9g4/XODltE1sCDoVh
W3zpmFOv28xVWGXA+zG43hr9QoABUdaOsnrQ3vvQl5HPzq6c2x/n6fJHqrZv59E+u5BESfzjx5aj
qwpcJZt021c/RA/GBWCuN7aOOpvtF7PnZ8VfTIRC2TpNPCZyHlwyGcNv/caeZdW+5IINS7JAxncN
7tQbNdq0Xb3miWoXTyRVjAH2Tbpd5HHrN8Wsz8mAdBrQgzbC25mRozUeMREqX3/dEvtH1wA3Aw14
klbomfzHEnuaX/xeYv+b2/8ssSfRK/pVMNEGfRhmHv8osX84HgyNUlniUX+MK36W2BNcGhEtLBzx
B0yPW/2jXzJpi0xa06oic5d/Cpj3gyT0W4n921NXYW7/3jDpB11JhPQxHJDHF24OK2KGHL6C3NtQ
1l2iCw75JbXya76LTsEc9wzNVHGGl+oB8kNc1MdxtcvuYHSajXf2L+BG4YwOy/LGYC06iXdq0bX4
HqwZl02VGOTJwysiISh20OegPnAY3qPDyG8EMaCpTtEh4uwgAxii7iKB9j6twMleXU/0fHGtdBtJ
cthgnrqvCZsbLCyG4hALaB6cjbN+tM5Qc7kfmMLZLpOvw8ZgaIA7o6Ail4HzMSRmha7ehGciY7RL
jJwPz5BjsGGIXGxV5p4YbqSbOB7usjR/Iu5kbuCMF1YxM0BORChk1jJwQUUzXMzx99OxZBsPHHQO
TnSp7wGhXcTNdNqitUg2sUS5GnwkvA4S/tA3wiyj3fopraKtBliwDF2xddA+HYltuJhuvKTfEz+O
03uzbNyW/lCXbdIVFdW4gbAHOXCAPr9SyIhU55hEJKfdLlDsuuOneQMPsYrPPomBiHqJO5hwxNV8
CnTAqn4UWneES2fk874+AdSghPdWyY5t/54o7pWAH18Ayj3lp9GlweOOVAcUq/J/v5Fc2i8T6mwi
dbJV+oEbnRozU6LhlPuYACfWtuWx9ewJcjxlR0aLKTCyXipnfxezcZgw3ZXL/Eb9Gnn+EohBNJdg
aYZZAjqRzBxnWpC9WfVu7mF4rITF4E7wReMQvj2KK7XXOd7HZzZJDcPmp4lKKBy8E+asA0F/J4rd
hOiC58Q7BitICETnabD/QN65WrRluEHLL1r10TZCwItw867dQw2S3oihpWeZupRjhc0Xbs8KQghp
lFMviVB4W7fpgbGI9dBpp6KVMQgU2XHOS0UjOikwZGdw1AV4iFk7hTUvvAOz4bf8KQZOHKMoUlzm
Dq7iQghkkoByeaG4NZi2eq650nr6Ws+7Rbz9w1ZT4WAmFRhYRw0SEMehQ5I799rOJ/5pNxXQTs+f
maAtGC1Azm0caY12KeAP048HwKoCSwi1Src1SJMW3HxPbYfQKTwGZ20t0Vfq54MDuwchMe5hvhJc
ym8+/K02LA1U6yZuEaYQUbiSik+p7Qj6Q+i0hcbswnXfxdvIrO8lp/vju0Q5R6xosdJeaX2Reudh
xM7nrtsszmf366hvVRttib59RMsU7iGp2/0B66Ju7oxZtfC3HjJh8dIVTq87OfGFxkW8AJLTuPfp
oBzaDaIdf2vcNOgPfs6tAjZvpw/LuEi6E7DzkliykSjFBKHghGI09UhcQIv9KXtB4wv60FwCxOA9
BCe4mN6k6fUjB8hv+VeJPuG98hYiEux03b62r+iiHvPxhgzClz9836ED1rqTkoM/p9isOPtxwvc7
chzyHMkEu7Z3tgNav5dwLElOLjlZtOxm7Ltg/VjAtZ3J/4UFyGn28BS1EK1eeO/WkfTNt/G3PKwk
qpIcUp5o4mV1EmMdI+gDw/vEwAmZw7xb+1QWzSXY+WzxVzr6xXGpniwqdfHLJOsJq1FOgvilfg5B
DFOcMGglIl646rdqLlzyK9tsLi0V1ACw4uigskNMQyHaNE/wN0i0TxBC5ra+z3c9sKkbs6FAcup+
wahXQZs1oThtgQqSzkUMjajtQAKvunAlQ8hHO7M1KdDhyxP/WM0k1cFrEzHq/AvXFwQxIyQAqoc/
XBLF/wzJIP2CVfg3v82/3v5nfYEPXCPfiChChh3kM/9uESfugpQwGbEFkghGNT/rC1IKTVWSRckg
U3Aa1vyjvuCviIfjrzSLNp7Ec/0TLbwfhs/f64vfn7ryT6oHpS+ltNOEdB9sVWi7oDIM71VCvUN4
Vr0O36SDtOrTWbUe3HrRwVjKPolrZSA+zLInSFoxsRfgKNcFaWpQcZHssntKmhsrAjIBoNqofFYt
cTF748A2ACxol8wRsKJ7/ehm+i1bat06uXuzzQb+bek8byRWXIbX5LKwCAcrlMr5Bwe894aOn/6K
xSAGwNuCU5lf8rmxtQPBEQZ3WLtxxrLLuTwe6hfQUZm30QfnIW2Imjvo9HYOHZfcF1+iJ28373IU
uc0XaJof3QTLpjHwTMLtGsbtMl8ZNg++oVnJ5SF+MsTvlPPJIDAsaLzN2ERuxPY1YvQcL3VUkkoA
e4aVmwwLwnT6VfzWvIryQroaMOvjQ3kQSEW4eP6iOqWX4kvZtMdhX+3JBVlL27amsSEi1VOEK4Md
KeUqgU3zU4oPZsb+ya1hP6FdduMJCYYSlzkZTYT6U73Vx2pfJouHuu1gHH8g+l0XiNFYmJsNEi03
/4qwmJ6so3nmvQjo0I0daohPP3Uscxkup9AOxiov6lwfb51ab1Us+5twgxXzE7n0WE8Nto225eki
yHjjGmMwwV2UjS1dkyXkNu+J0pSunwj8ZB8aNg1WgSFMdp/maVe6gNzLo1n5UMKbJRpRwhE0WHG6
NZsgcADMzh45A/UstTZFs1RDCju6ffn0izYRX5XK/pgSIbJnjxWoajdTgIl4JK9Nm0PUal6m/S+M
LCY8GtS9M82FT0IOreMHixlyFJq7trZzJ4WmuMoRxvAYKlpUeHt0GiiLjClHs+PTHRG06tq2aKBv
aeNE/yoxBXdoUpD50Zl2CmkhN7s6n3uffTQLrZS4CPSjEvwuSGYc6vuEFka2HlYNbae5ES7jBKcV
2lQoYo71lVhrvSIsmB9Ju/HV2wgD7+Zr/BzJWIDO0NwRFF6sJ4Tiu2n/DzXdvMsOEC3Wnpfmqinr
Dk8M5dtZ1OetshO+DXymxjx9JycDwWo5IK5PeOgqO5HvRcOreGYHLiVbBDiAqOEeH1OmW345cYZB
wFcHeChsIKzVBIlGOTSb2PixM1WQhlttMReQFExBIi/khbG2vpWnOZEBkGic3h0I9l2WFNf+LFhO
mQHCCT2rf6TcoaRRFzNzIcPePSQfTGSXaww/RJieyzc6+i/ROYfiC69/va9nTAmiNaU6IQbICMtd
jpQxsC8T1B98AMWbRBGAK4qKaUoybufJlI21mhxrmbH0EGi9sf9/qp9Sez57W7J9J4Zg5pw2T0+q
2yCB5pMlfhVbAtDB3nqOlrrnVke08piFrO9hO4czwOsQ7cvFjJjd7aMwnqkEfSQnLXbpznIIU06p
Vy0/jwJA43E9+mQ3dHecfq61FJYTpaX2SLMWNgbxBMkBmpcxCzbQgMm6YHN1C07MFotmE3d7EDUW
w+FmbnxVF5IfS7fwt23jEEyVAqwTMIlZq06a++0iAdJHL9dRxbkP9MsTAD6+0uGi51eh+sJdOyCZ
POb4cKl9djkaR32Wuo8dE0QYw7CJl7LLiAHNJxQGdCYN19X94zO4GhdraW0t+rObYiO/1i8sAVOd
/0QgyZWMRKyX0NLNuXmGpfWFRcEhQFmdw4Sz3Ora7iGpOUJCNoT4I6uhddMTqRp4zzd+c1TwG9zr
F8Fb1ems/GifdfjlMQhmt+M9ypjPCnjP5jG684v5yqW/WyN1XbURQJ6XYpMt/8LViIlEA5nGJODQ
lf8P2aVok3zkt2rkX2//SzVigt8i/fiHlOMf00RrSp2drMYQu/7AB/8sRcy/TfgG0YAejLv3V7Cw
+TcQspi6+OsfN/kTdQiSzX8aJeJz/vVFTx6wX0eJnilnadVF4YHI0LU5duvci9caOqs6bheKKr+C
mEXzz9QtVRvXCEjnG/Ivpfc3vlfdKrFSbINBuoLHxiuija9zMkW146F6ahTr3BaaU5jNpi/YcvrW
3GsYksT6obaKF6kWn1SrlWcVzW+jpK3pf/sNftWwbSO7qZtrlQaz6mG+6LF0TBBBBYqxigX0K1BH
ggc+HfT2Oam2fevGgbJIQ7ZOBiVLYB46tcSpbJEIlcIW7Sl5MjI/0DQGnTAPgW7LaAmEInPKqp1F
vT8TmYMOtEuSTD+bkXQqBf1FbYRFAWQ1G24DXV+5fRuUxk50/SnXha1sEemIqUJjV6GKDB/j2H1w
gU99ejNpscx73+39/OzV/kbLpJLkeWuby+258/1DWbKtaQcdDwDh0p2ID2FEIjhkFlh4YyU9wpfR
7LjmAePy2mdT7oNl2HXbWsVQjFI1i627X3ufnoZLobX0zfgwv1octzJ5j4WImiXL3TAsD62EtLu3
mnWtC8eInK3BMLbyqNyyoli3TGNiD4V2yI5o7ElOUzZZxSUyzSsnF7Q7oQIL+DtzcfTXUcBWWoOm
3nL9EbGACOmqtwzXf6RLufCoDBnZmi0FVQ7tDUiq5xUHnyR4W5BREBnCUWzHpVIvEhV0rpQjoxsW
Oq32cojeUd25UU6t4OmXqCgWRTq6VlnB5QgGbNLiXkHzGDbE+5aVDxcnsF59iJO6atAvQGMJKc2I
h81oVuehaAhAsogBpdPEoeXHCjIfoIwp8gqJZ9DW9y7zlw+mr6rCNG18vAljtCwMcT+a/UJKHxvP
I6o+Lt4zzUIhS4FnUeSUlTPUzSxgZGgwPTEL71Mss82Ye+u4ehxrsV9UnfEkCtIhX7WE49JuUZje
DcpA/FaY9vPEkAHZI4X1R4Y9BfJItgFMDQC05ZqkbK0+OXeRoVX7h1KPNzgFAEN8vW8Xjz4bS0dV
Q/poYyhtUsuYG6xoo5EsgqJbKP6pK/uLb9bPaq495SB3sxqviTVU+0Cp3UZRd3mpHUVMZWpMlZNj
9DGmD0D/UNXi5vdQzwblXfAxoZQHdMzXyONhWLuVQi2QCFeHxELWKXo0o6AotSKRYxEfFIbKR1UN
tmDkOCRqadN0PXOUJv+QfNSWYrE0pHetQWxK7LTshARo1ZEnPxdAiBKNSK4qu3oB+RNjvEo7kHE+
a6HynbSXDpZxiSHs8RqE18R/76sQ4Ovz2OfXzqsJ6vN6nF/dLCdr4dHjUdI4L8RmI/tMpTx2F1g1
uz69RgEWfM/b8wmA2uhmFvmbrYqchnLADzV3BELVqsiyk9hpZHEj6sWu9yI3G/JLGvsMmkeF2AYk
EGFJUV8X5qlqc1e0omWposAigRUk16lBwFkg49aaYVEN6k6NKsZS6TnFtgGsHUWuss38dC9X6dyL
tVWV4B/yxWTntdYeUfVWzCXBTiFQxV3vxuqkP1fbWYrOK6PPpAv3njKiClbemK5a0kyNJL30bcD+
BElvgmEHXcgy8CaM8uuIPdXIXYm5lRy6ig9sNVgKj7VUqY6vHR+oESJRtTvBnEulj16rRfa3GKa0
5zKd54Rxci0sFBLPVDw4FOw9LR9yDyOIA6HcMS5BNBug+DalbZIimdK5kkjKrhSiueIzAA86JMmM
3hJjPIxVtZNBeSvJsOm97smvc8TNpDJZsYuJeV8Zrx3tqlq1LZSr3nCJQKImGYbOwN814ogh17tZ
OgNzdVi2RbN+qHhoJvG6lLmBZ+LYQRJYxPS/Je+QpQWpqu1dqaEqeozSBKm/j8zhG+vicY0u0nae
Df5KgxzW8LlII71fVd6HbGADtYJWQM2F8cqQyIzhbW708UVOrJmXm5s0RDlQykstkHe+Lzkdn1iH
T0YXlFklB24YodBqrJ1POLtKJFyN6S8XPlU8833qzxJvcDiLZv6U0d2lawl6hpF8eH384QftrO4l
zG0PXnsVk8XauqJhvRUPw6n04tz1lN56nB8itjStuhbkBhAyW0GkdH31ojdeAqK73PyFC7hJ5Iq6
ihmQiXh2csj8B0UY8l7GR78VcP96+58F3I9xFe0iXYPDRcuIQddPRdiPcZU8JTWJkkkZR1X4s4ab
Qpyg8JMHpcjaH8kAv4yr0JXxM5Kv/5e7M2tylLu69H/pe9zMQ0f3d8GseR4ybxRKKRMQQiCQQOjX
93PKfm3X6w5H+/aLqsqqykGpRMDZZ++1nvVX5e9/UMbhrOep/95P+u25o0L+vY4zn7VU1m8Evn3U
E/D0CJnsTu7vQUV8X3iYHCY2SW5jIPiRGrXEzrxDxFf32JxAEwIC9AprUF0iWSlp0Ce6dDRfRBtB
w0SjKgcYi/kb6EYgATIRilXo4z+C6mJHCF1Qvz4DbMlBSwroPahEIwat1uKw6T3EAR6dUZ+bjIhl
UniCGvFIwrShuWAfAtszBmj1y69cdrWHz71p1mxSIqGGl2aXfWbBMz/d1KCgB3/faGS0Re+R8ia3
+o4bhTS3GPh5zi4Uqr8xT02h/uU94u2IkEhwfnjWUEhZw5e2cbKwwJeMDw1rBkCQS9jl2yur2sVX
vizEttx7sa/5DPhmaHRL73pz1zmcexf8HbooVFFIpGblAgkTPZrUpQXTg5iP8fDTq5i2c8V1UDjJ
cLHq2TNC4ZTRE0KHMlUGZUAKNPpNOeoW6mc6TsfyIh3TEBlz4yFACFVdG5Y/17GzEjm0r1DEVTWB
mO7cGYn8pOvD4kqDeWadjL38cz9my+ZYMPBpx/awWCaM0dgHr6/nLvMsIIJMGX5e48PQ/rnO86U5
bMf1IFuKzEuBMtP2Iun0fpROvOLytCI7XJu1qO2QD1ox/URr9j7Zn4eN3ZPexRhuK7K1QNNsYEmp
kXhuJrrneiDOi8zVZtbq8NkPLwN94axee3nIelbzIKyVSJlm5bY41mPE5TUjwRCxyGXdbK8EvPYz
dM1DAfJx9bU+wD1KlBOmEMLzhleSFeqYoSXiMpVh2GMMASvIh2mYRf3s2QyljT1ONkR++u26Pje4
fzDHKosDrJaRhkGYZpGJUBoNE2VsjNCvXBrheyCiVTV2+Yv7xAk/Haaf4X2KNmhyj77JFqoYz8iS
m3+/R++dlIXJwh6IAQz2L6YielgnobItH3GOEhms2Uo+k8ngetaQmhheDeyUN7mO99dIihitTPpR
Bjst6iTSiazjg3QfMQK+zlHN2KQ9GgusQvNq1LBuZ0yOiBwfqgP7/GuuFZhEZA2UAHjBCb05mHBn
WKCa50ca1avbzJpqceMhtfNuZ/ZKQpzHyJF80ljoZlrvibJOG12ZITPFJChW9+f84FCJ9JDIMdpw
08PDzyNjaY8ZLlXYbVByVI733tr76ng7ShwLBGDQcG82Xic2KSO9WuM5FfGdWEkHNpkCZG8u1WnD
qHlgByK9UfLbb3PWhVXnv2+jfCAGoyVgeGHFJrIZPREplcicMy6PmYT12SVRctbvspm849ggshZx
hk//YzpcsbcakWSZEyWrfIk4WWWXL5gANxsCYInDTUOhX2tHeMuqXQCef2o8wvTma9R3uBs4nSIs
ZLzS2WexeZBGmq2yFV0c4rhIXPJaQdyBJMdgmVFMBmle96+Nx4mDhAtrPMkiIKwd2n9xC+s0AxBX
o6bhPO4xBwEr8vVLgOaFfZHCPBmc2sq5DO8TLOuVe7uQ7dGQTVasn4xbiSB2psy1ZgIbD4ohdYVh
wlo0vrpONgbfkoGUCPIlrXSba0viCZC7yPTort9GEekztQYn76l0qPxs0q6sOD0lg5JKA82cvqpQ
0cAxQJ9DHQ61cKI4czQuT1SEJyBNt+tPOznsqsUbhpNiTu8ziIWvd0QjszixfbvdQ+itCUIjdU9U
WxthwWZUeGnIViEJ7b7uWgKo6STdgFsAkZo6UbHmH6rIyg6LNXYzCynYGoG7vUcJb++R5MI+fdIF
xTQeWbCPGhqUj+1dGzfkvvoC3EiyQWEEDNWuITN0K35BCAukCRl28T14si5hqYhQ3uql7zCmv+no
FPxidgkKH1Y0UiNSBZbJjoL+4wW5Addf9rUAmuuANqSUJfQC17ybfR0gcE2VufLB8KJHazdu4jev
AsOGCVsy7cMY3Eo82dtW22UN8t9FujHmhy9peuAFdusdG89OCfntYFpcls4Aa0ELL6PfHyiKi/Ay
R6bMUDg9d1v+qtZ64YN5ybVhv3MGwC5d0eMFfIkO5Bk3u8tGPZAza7xov51xXjAHdYtbALJrXo/1
ob2oyChsAlWomr4U0ja0ELyG+bPVcWfU84vOrdD8YR0Oa81jUEL2L9Rr31nRxFf6KerL3kumMmu1
OMo9L6zbvLFWvGPUrk58wPtdfDz2ZCP+6P2MlR5RwUJaqYtka24wjCKkbX0qichhUIoaOrhMJPJy
H0xuRvedibyQ28h382V8WB924Voflw1JCdgz0ZGLdinbXEyCN/HWkcQ/+G1jSp/fSMRAb+12RK+K
u0U36uKOaZUYyBLPgnoEiQPKkpoleX6P3/P2I41KGqZPF1zHr5Bdm08QIhNAooPbJENsQvCwT7uD
BwEvGvKEgzQieZtapAkg4YBUcbV9hjKVxvyAIoi0lvZHGdLPWWcnU2bS67EvfJGngrjn+0fhqRON
98k1XpXzpg91xLWS6K1iDskfbvrdx4BDttgeq9QjE8aOjPLozA9eOuFPBCGT9BwCGnnK2Q7VjNT8
1bf8P0+v/5V8l/O/iv2bXyXhqaz6OkvSx5/++1/rsuD3/xZf8/fP+a/f/8uX/O0hhb3tt/8Et0f2
6BfP77pffjfP6+OP+lN85v/vB/9WPq9p+f2f/1GVzePInuuMIu5fympTlWWanEShiZTTf1+W/9nZ
Lkrb37/+97LchupNICsQRbqbv5fl9Fb/VnrjiPunshwToCbDr5JFF5WK/R9lORsHBxMHFCqI4Ib2
n0x5bev/abv7+1PH3f97VW6Xeao6vfWaOU/vMU7nNhMcNMBLMB0wXZ7VuTheD7Mb+rHUN/vA7oPG
QJZkv2PGBtRNFSMehEbc81E09OEz32nsMwsfDNCV4KDH+LFCrsNY8vsWOgeEZPmomXYBWvUJU4aH
x8QRZdcNZXbh31QYuUcqsOfPowkMKSyTwX1jUFBTgltzKex4TB8PsrYn2Z6UI240cX/wizq6dAGj
3sMCy0WUCQHZof0AcoL9tAaDj7Zj03dxutbr8HD1dXiA2cASWA33wLVsI4yTggezjf6okF0Sv1tX
gAgZdLw9e1HSXEPVRkIrArRSi59E7mir57BDeOFys0jDXI8o7IWYbl7uzOmj8+iZWWdR+QKmhjNF
8Csyo7kQWyWU6s6OphI1ImY+/xGrg3eUDaqtId4GltBwkXhfRNlGyLJwHw6NuJlkAa2hgC3BROSF
i5oqZxIrBH88Tmj6RkBmBEInBsuUgJ3fQ22sA3qkkFGSKIssFvp8LOK+cNwFJ/zFAdLtnj0Kmitf
sya90Nb2+Bl1oMicA7y+17WWwnHB6hspPkR1TCRa+ELTRqhU5quMmX8egdBBZSSKPYkLgxU4fE9J
7A0OiPtqpGMPQunbEa6ID16FlznUCMgi5doKGIOa6un9WZ4oIvqzstSmoHym33drfPm6xTkQm7vK
XE8a2iPM/3BgB9mHPKa0KfwcvC7lId8EORarLAaG8hDL6IumeiSzNLEZcL8qSCHIEDUfbCTmjSRA
EE2HneOVLN47kbzODZ5mOco3IVV8j59REhyYtHk0fm4o/3bKsma4GKY7BbM4SbrPID++9wqBv6Yn
f/P4ijuoVgljX0/lhwgpIPQ9SUVHZ0Gw5pjS7r24VNhEFs6kAPE4eVXD23v8GGUTikFniq+VHDfh
ZCWVmJEmO6pshf6cIR2rmrB0XgbZZaDhkeZ5dTGMSDelCsnX5qne5ms8J5g66pFMcc6hRhH4ouJU
4i4ROlAC4MwPvskoGdImnWUwZECcGvXXhSIIJlAfKMZI52dFtIyBgNcj8c1VCtLILc+Y2m1n8FAG
2rY811MJW4Fxn6qFZyxLJdSlQUOt/mtne7sHOtwzJ9A2bcx5qASWObp+2T6fh909MT2eJlWAMhpc
SVZmepJPr/795T4ZTIbUiYG0lJb5pv16sOwOLyLtnKHfCe4W9yAk3czLfx6HOc/uid4s8dXZWJ+9
htmgHLNABh0O//RY5xip3rzAbZh9KjvVpnfqtm8fAhnWkuuxKmK7HCpMWSz38m19kOGLxNNgGUX0
ymA5KlG6UyboJJhw3gG52F8n3dt3mBit3ngqqQ25CYHhQ7e5r2xMMpFsb7on24zJYSUA0o8CHZ8R
GdELHR4OM05OASR6RwJPJHR5d19IMyl0xqfvJTugIF+Ps7VQABYDZZhO2YbAL3tzInEqRXIoIxvN
L0yiti8ssNxosRV8mqs5bUl+WV71CzH1issIZ1eE2nECS8HxirkOPiHCSnGgXZiIkWr7kWAoRukO
hHJrIFi11o+OwjKdXCZPdDYuCXeMVD670WH63N3hgP5iMLsxOwB51HZBrJhezYUGKpS6m1N1pI4d
dotCQtkebQrso73HVs0+KhC/GG9rhMfHOS6UdlOs5F23o/oCh+asnzR8P5F6NshHVv0QuuCkrQHn
uTZsam7ChQ2C14KKil+EJeRVAmrXo3SD/P4QPN4C0wSHGmIFrm/TQBwr0eTx2EngFM7c7nif4opi
m1V4er0lWk7DeDPSe6Z9QV1GdyWQM8xWnBzEVMe09O3ed24f+TEpR9ePcikDN8r56tKdJM9xxxF4
fZvxAYHoABRinAalGkhtoJFJd9hU09ZiUfRRzJ1p2uJs1FgKhyydKuc5zWdPWrGy9VTWCyQr7lU6
J3eGlLkroW0Z3S4RL60cJghRsUYP5DFMBXsKIGzTfXU7waAnF5h04Joz1Jy0J8mKUpzxbMsYzs+r
5XMNMxj9hUGU40cbOLE20Dp4GO4LqCM52i+mAcrZ5Oy9igMVW+WvclZIr/4bd2EdS1hnTRT6Cq1N
59/7cjWqwj+Vi//69X+Ue4oDkwhNHzEtyAbpw/6j3OND8BfIOqVY1Gyigf9R7ukE+9o0e8nD+mvn
9o9iD0kfk3XT1sio+ev0/Y8a+LcC/B8F+T+ThAwBRPq9BfvbE4fk/XuxpzGifcmpWU/LHy1FTjFj
/ASyUQvDUh7SHtR8yYXq7KLW9y7mqThyITiz24BLNK+vv3AM3GZH3edMjOO4WRPyiBaVGwqCk3R2
s2k7ySiEBOXxosd84M7tXuSQKu5nNtW54O1IseJOiaAPAPuHrj9L18aJEtIk4bvwuYD7ABQAGUtv
pPCYmaARgqrOyOTGJDewRuB2MY3KYvk+bMmaUdZgGNGNXZRVSjeLi4xMVHznVmgCDQC30nqIyd4i
AxMJWilwEobuVWbwGvQQHBDAPiY1dUJ8TRk+R+p9xIPWmOOT+YMAeHsrua81Gtpze1bwj74HrzMP
qRlj83203iPsAR7KOb5jQbt6lBWDboG5E7QDsYNJcDtp68OkLEa4ng7VlwZCdcjnvFfN0Ik70AAm
vqxZr4+YiRNNa7HuoOHDMfoEiOqW0DtHol1eUNrsQCmROMsDQesxA2l0OxFeO4bWPJWt6VYjVgux
94y9XFaLfxdy9CvLDwmSPFaNhfzJHo8HurMNJ0ERYTFb8mO2Ux6ILQtHPLb49p/YRCR7ybF8F+P0
tkEUxFCtiLFk4kNEYuk3GGpFTCzHLi9EoAPAIoIDOUdeX5JOi48jgdoOWrar3vx+yt+Px4RqkTFZ
YrkcLY4bb++3IXhIXpz64zHnmNpH2tPUTThx+WTwgECY2Lw2pwNCdG1yQo3ezZkWgmKM9DV+UK/5
cB5hf04xqyaA4KhwEXOR5rm2Nid5RYYmbitAnv2s2Bd76ZhsLHIpgT71uNsQ3R1xxb3lIDvEKRMA
OWx4yTi8cj3T7q2vYPtcvy+IuSfmWKjoX8vMO6Xp7DFl9I76sOYlDfkbXeF9lO6e6hRVIsU75kVK
bZDrsCt4MTzpiASFLPqRCPHsxplHdavTgEzggiCSNA5YV/Abw4vyBVLjidoJD2ugTKvYBofI1iNS
4tvqurrOriuuua9y89jhgBXMSlknujZ6SjFtoEEyTILs16+r/8RMbcXtXJzzHDIUbbfwAlb7U8ZW
/52Bx3LfCMDJQblgbM+pFLWEjuFSs9zsm5kCNA9+OBAl3Xc2XLa04zAJD8mawC0CCsPxuLpujBAo
Rh+XUCEYlS3rtD9zh6Fok315VMPqjfprsXD6YfNuz5ad0pZznIgp/o1l6d5eQxobDZcinFOvs8Bg
dR/q4aPuCLwYW+nQoPtiTmQ9RvxWfxrpMLmAxPftndXGABf1YvKgL9MPefuGF46SjqEuU5USdpbn
fJM7gXBOSnh1hwp4SoX7xGdq+KpEomrU0JBjxALH12Q/4xdU20GO0rMug8fnAfEZEjyQKvfoTsXt
w8MQOnwVmdC40WLeXRgTFap3EzwcWMRf+ZVJ/qhPpUnrGFFzZwPnMIqABXqxfVn2c/rfrqp52Wv4
HUiRWQXUWTkbVP/WxQlSiNV/4/XYJt0R3RleOpE8YbLc/pv2C5/25/X4X7/+j/VYVf6i0dRxUKpZ
qo5J8B/rMR+CkqHYJv49EpEEc/CP9ov5F1ZoTcVSqIpQe6G//2NFNv9Ci0iGV66qCPSJqvxP2i8K
2r0/L8l/eu50en5Tt0nd64IA7goIB1n7a97YI/P44DbL6K4ldnGesaxAizmw2Sw8BcqplnuKMhcw
bRkD/9qsqAcBYK6qc7222K7jAUIFZHw0rG7zNsQkp5nBsxjcudGeaK2WP28E7fTpZTxJKTrpfUVG
l4zws5RWl3l+xNvH3l8TDcliejnrZC9f1j2RA+5tbtElola1faZ5TBXbJT1l7fp5teOL6ksAVbWP
+7arQ6peujz61UVX9W6wxwc58pIzUdlHlawNB2UrJGQjdJ4RLQab2KTOr4zl60EZEtNQL6JXPy3r
8MW0ktKCqY1C870Mbrp/ITkHk9hJ7hG4AlWwPe3cEqmm0MqILd0/6AOapY7uI3yo/NFowt6TwiFm
C90t5eAyfwZXJpsjVkN2t6QG0A7tF5o4/PREoU3P+0hdSHRIP6tTg2od7f38NTew/DCn+AFZ7TcR
GAAtxowz2B8mE8NEDRzhMyBkEUFVvafzhfZkj1cgbDao0j9kjRaS+4qbiAR06qg2D2kp9UUEflDg
ITb9kFElmb7b+5HhBWkZ8jYZ1ev78bB4jTX2yMmnRuRnO1ePEETK433b4i6GHDdQaXaI8SYWyYaJ
GeyoCoegMMf70nTw3slYKrLwjS5JeMQfLqMjg5PhEjwOnu13ZUjDpX7pnlyGhh3e9ZWkgU2HyogD
ihbx1TfrGZmSTx3ItTIsmuBdBtrjW5XcNv24q2wqiwsl06CQIvZjGBVuMeY8THIVGyDH7c/qmZDz
U8HSZMYFvC0W9SJIXwYK35GCEfBK2THLj/KP/gNuPr15F6RMtQjRSp3YUOdMiRtogW09oTi8wlPi
gNlwF2icIeG3QdMHMmAqV/5hTMx/+pdP28EeykNO+xGKnXJ2GMG6S26eBoX6Q/avL185tq1/S8KU
0cjIAj0Yq/F1Uoykq8cZnSbTZzWypeBCdLU6TvFp0HnIh68ao1oovwOd5Vhe3YrQ0sa9igvcrQ0I
GS6fD0k5N910fRmbG7CZrCTSZcQIAXjvJt+VxpCzWAZoDkKpcV8G7Xm6k5eZuZTG0ijhx2Eq8tMv
r5Nqkh0W6fCwhPc9wrIiE16mB08L2ZFPo+IyYcFLX4NHDtMKXv9K4shJywbvaLW5TowPba4MsMTc
aeiSzj4x1tb6vrOXVTchEwBmU/5lrF/YLrnc+QGvY2MAz8lh6jnaCiPqpR/Vqq9AX6HWw46i0jp7
DzuD3o0TWjr6Ca+aqWpI5QQbHhOxd4mMjwuCrVgBes5sjOlYUEwhkZBNFqpMSJSPVvcr3c8USOZd
LO/0rxzbMdsHhiDO3b+Ntf1lnjmezfbgdaK1fF1jeRteHxFpAV2PrtBtdq9v0sLV15mDK+ZiazYR
GGP0iNsdjk8FM+wlrMJqrv7o6oJLX/PSuQjeESYjgfxATeAh9bPGTznSlyRnXz4LJAf8OLpbcA+b
vpmRjbAu6qN8dZ3Yy22+40YgwhOD155d9Fkl+92Y3HFuYI871WtILHdOUkBpdBoSSGVMTr16BySC
s5ICbaSNSNfNce+MyymN5R5n1LifXmqEI9TSanC5jjXYLrHojcNAoVNqH6aVzpXg9zSh8TzRjgXE
sLzshd7P00Z8NXeR1XPTYjDFKRl20JRdU47Bud6ewQOXLqbmNzNmtLaAlb6ekByoaNhe/XCrM4C8
LZxr2GwLbiR30tKlMc349znfdUIuiJbQvUDCfkTJUQY5wybuumsCypSdsX4jy+dYJtN0jszx7Xb6
QrBdry60VF37qNfU/2/d64j5uXu2EnFtVgltxVU6AOyaf2aPkMNBtE6Rnzq9I/RsljSfahpjZZK7
RXKjC1eCnOcFvqsh9ytaiAcOCyA/aZiXkSX7pkT7MOUmQRyS5pf3qZaJvKYbgDP83tyFySTXlzrG
5B6FHAuQla4l4NCaYGLaXHZhoZ3Jq1eLsLoF6qlrA+oBRrxeR1FIO/HpbF7YSw/xwQRgTqSfNjQV
33wO6aGAYzDp1YPOBppOjrzmOZcBuNvaHjF6vd9m5mPfltv2KWGdH6By7MmEYsyceySn4fJ4BbR7
xHyefhz6ZJ0vDN/cej8tFI9hAbdtXHSjF942qusrigYwFLfHyD4n2eZN0xYGyW2Bi6cfV5PnGpMy
Lno0ATRyWWMwzkfpbQCdghvti1Hng70w4g6WpJrs5YFuD3oHQYvOBpEfxSCswU2iQxMpESJlkOjd
OB09zLAy3ce2YvKxcDbNBzyYN5wpxFMMGOGtckGmbKu9NzFYc1Iv0lE/rqf53D6hOHgXQUNZ/NNC
o4Ja8aPbUc1P0dRxXURVTyUwrax2IvehgVQGiQCoWP2kyYvkMr6iAgWphexVtuP8ujHlKeRdi/Mv
9RNIVTkS95VOX6yX3Kuy0MCYML14PTZ4sVSay8nZSHnY+Hk4lc1QRn8jjZMLWc3q9AotRvTP/e+X
tK+fDLc06LOCjZRunQWt+/eQhalrhlofo76Xsrh7xtfdUxkZU7q2uAgjjRujM88u/msB5ZQm5SfQ
SLahp9dQmqh7Xpl8njDsOlizhPAQjeB5NnMLa/HY2uirz43uHfbqvu8Y4pSz1vY6CIryNC+8ZI1s
IqXB/ClxqqMbdT6VmmBCc1/M1XE3AxjPCXf/qJcZroTSkzkWtMYJKbwwO3uCnJHrvZYSPsh/G9rT
OQZkBLD3/eHO/ZjwyVo0/dcKeHNMbwcGfNd6+LiixzEQxunB6yXCVh/nx9P0daeYPF96mA36Stkp
BzlUwUWiVXGUL2WHsuVWDt7VUFIcj3vPfZPTGJ5kAM+KPAQFlGH3xof1wKmJSsqOsS0d4EIUH+YK
KMGpWN9MF2G8oq3ZDxmLhPxAbOQz5k9tKl7qLg0aDPJGQKjWtetGwi/eL4rsW8mL40OP0+1Bof6S
6sPLr7ec3CV9jir9KfstN2lln51UEgnvh+cmNS++XJEIdfWThn439aYyvF82mTTM3lPoP6imkOfQ
PTc9zQ6fNi2wNpk322SptLZrsWir9uIGs17yDhcUG0IjwHBmbeB9beJqUlFUw8iXPhz/6p23o9Ge
i87PzLDjhc+aEy3qyCi4BYlGgOG2RmQaTXCjRDjUGim4mF9fe3aOL0mYoS503x6ksNTVWHnBHcUC
pcIVAFVgMqu8lzQ/Dt+WgQSP5kdbj1t0H3Z5Ki/weR7DTg8Ve1aWUzrQpLM985IQ+5TuuZB2pPeF
diM8vOX9SL1npTdA0gQwQu7Taa+UkwcySWoL+E1IQCyC8opXGdsKcvMmlJLz1VI+1Mu6GhCMFWc7
yuRX3sZOS7CxPrw8oBm0C4TmZyETAeTdFqIsS5ZqJAk7bmJEKJDvYTOwDivV59qzNa9c11MySMAj
IL041UDYPhNMM9ST9PYZNGlHG2erd0fhyf4cQO2OgHOTXg5S77vj34FIGAw4e4/i0Jo9hQKL4D7n
9FSHZh4ryJrz7shuxlgakCPamltcvaB8M9NJlfkH4KlGaJgD5RlXe04gvPsoc2JjbN896sf3oF29
/U4UJmNc8JRxaeItwG5y04RXQWHCbixzGTLA/3uhxvbpMlxzvB7fdqMqXmHZYXqhKGLsxxEg6on+
yd6xEgoiHHkqg0ASpJ+L1N5mpQ8WqN73FMwUIELT5FoDJCqUdtZz1gHsWzoDHTLVrOrc/8ZtAqGy
wKrFjhlHvm2wVf43bQLE02gd/kXl8fvX/71NoP4FQ71OtoFq/soL+Kc2ARggE0mIjkv/lz3uH20C
IZ7GMEf3QJVNGvS/qTSgIgulN2HtBkY88z9pEyBEETCff+Zp/oL9/P25/4t4OtW7t/68vaEjH0Cw
PCmRFS612xDRv6yvy1tkRg6rv/KIKOQlLXAs17wtH4pXH8if8m4Vt1TH72H33c355e6nyJ/I6YvS
/c0cwANy9hkX3tQAjFzQyb2lo1uzk9rQQnn0BXhuVM0MRMwviIrvLtShT9zCqsUMnlv7/D69VB8H
qCY4tHzrdNcW6MqeRsgMT00W8p1gxm6D5UZGyocjPtZGZLhTJk/2I1jisgtJRg2eGwntKGXslr6p
WozlgY6UDeif5AGm6z+M2uvnCVJepIhVfNkB8q2IgYJK9CYAkKtQhFaWE1Nbmc5WbSf8zrg9IXbQ
BlH19Zl6v7bRQTuqd8t6V7IkGgAqPVZDDe1BBkInB+qYzl67fPIYZID36Zvunl5TT2mTUmdfG4nH
qLCpG2N18+KSBZxCcwLZWBsX30QPvGTXRpXLPmKTLTSm2QvatTECFe+beSMY5BMFRzJ+uJRJXp2G
lhUmHaPZo8TOjqdz546v3yHvePXomg26uUO/Ndm8URaimTB9JMOTnfGpzuA06lkRqPebj3Vv/XrR
pG0mt5VsTO/egIOSI0O9R2ESvIT6RUM9Aczj4Nuam3DIR7QvN7DjEZeT9WOeXhp04imkov6GnXhg
rnVf963N3e9n8gzr3OBEjID7Tc2VM1bGZuLedoc1oQ4D2g0J0VnmwPZfiCvamFk+4+ZdMaF1TI/A
gkCK8uXi5hPeIMCgb23Pgc58Jd9y5xLd9IS4XLnZxp4X6F2Yz7J3omwQIUFAPZGxZ8NrSBoMklPk
L2RUf2pfSMZyDyAjrYwvftYAaiUNb4uGjIWIWhnfp+WyWOLjPnbbFwy/AYx9FNiwPsf5SIkO/dzZ
oMBOf+SZPpMmDPBnF8SicIHWTxTQooxrxskcSQ4D6r1EkihfFArW9WPkTB9fYuF8oHW4kxK6M4nU
bgM1lBnJIiGItW+SjxHxhkLmd4lwYS4bgm2uvCclxZhKzX8j7pseRtAPAzz1odBdAhXil5B8kNTA
2Fggs4j28JB+eyKvTvxB7uiRP+lhXPVEHKUgLUGBHohYsMvkOnEGWMPjjlNnoZHacCPytYwOWdjv
wG9+vyVAUgyPDf9cRS+whP2YDUzlTu9hheoRXhaYrNCOlaCcpw3C7zJkyQkNK2C4LYXqVBrR3DKw
hjOmp1I4gpkklxmS9LjeF9CLFmmUhJfhFUkAgVChSr6V5EOPxgYvjVL2TNS1biMaeQyp17TLWB3H
ld8vXnNplK+lRcphCbQeNpSrDdV9sk6nDaUCr1ADgWGYD65bY6HPNHRSzz1l9SR1jxTJkRX12P07
FEg26MUVLSJgS8n6jdjCLifqqtlLn9JEbGbecW17GFmtCQYET5mCG6iP5r7zuZi3AirkRE6UzXnI
4X2Qz6tpfn4O0LOfe3Zs7HQP7uvI0B25ux4Wc8qZYT5/ju19Njf39gnIwPEyNUQMnbNQT3gExMkD
bI3nJnRSr6HBvqE71YHCdsuYsElrhzphcgSoDR/DYt8RtmoEFkMg3VfhqlsIooROwn1E91lBzlMb
2SNkvjNlknF5QUAQf2HwoFdMcnh4W5Sz+hd3lXLrsmAP/3JXRD/SD0V/OkNXLnKT1INv6gP5C5gD
vpI232ZhFfVxfXfLyr8avs0ZqW0aa1jSrDz4COxoX43QhyCL5W1ifhro3MhyAlUFfzSmOBbfgL6Y
348QqjeeRig9SFc1eOQnKHKfWbNjeHNdg5abmXPiKNAqV1/0RyDSInZzYFFaCP/v0KwOIZ0VX6dn
7QvpOgJwoWlbvZ25iV2awSOfJWRtyNiQuOFZ8NmdhI9jftYgRpBzx5/O57RQXY0rjdeCX0IThwK+
U2ks8FHB99JgdgluFpqccX2Jdy1aHfoxIYsbpxqy2WJcAPNSesLzBvkYywGvyyHkLgDr4+Jedjwc
YhZk3AFI9QhByoQ9wtwsj90l1laPK3c1770niTpmnoZ/gukkDKhFBdcth0v7nksKoJsUtiS7Cpwc
WUlW+ojPwdPDqns5mdvLuRrXKFrQgLO3B0NmRPdxvcXs28Idw4TCXdoJ+Oao1tIQaWGAIygS7H40
wmE5OQyE+YB7coCl3ZNYS8QqhF8A60X3Ic/rWJ3TJnYQAlIgxyIBQGj7BR6aXyM2RqioGralwq5U
ThI6RhNWO34T4XhgU8E/YIsUYtFjfTTBofCTbOwPMs+wxH88vrLvN3IwBou7dgQXx8HwAq8OUp2A
UJP8GDZ3H6Aqd5e1vlJn1sKeHZyjGiblrD+RkLJNjf1TPdNSZkGo47yvgh+8ASJsmt2vW6JnZJNb
lVN00AapOj4yPNguGvfPgFnbGXHSc9xOEbR68+x8y0C+peRFHr6Q+WN6EOg2tkwDbXidYoBIg4+P
3Zil2nwN84l28HIGre0vB8eBQyoWuNI70FNvnkQjenqKN0LNXOJIj/xVA5mbalJQTXuWnPcvsj9J
4MfbNeYdLbjwn2ZwYTByoMwH+RobhymfRoukwerGIPwdVlOlIQ7gog2xoR7QRMH2Oj5b17E9egvW
kO+SQbpdv7a85/kIUEdGlHRq2PPncSRzgE/jk8Q7+AieLY410h/Ahd5r+27CiuHz9DZ9HJPW4wP8
EEQQtDfxm/+Kp0k3zCQ2KsiYvGB0+7UuMRrhFaiCC0tBAlipHNG5iNjrWO+VOnXG6lSD9If4Xmwf
N6LxS9QxuygOP9MhLkhWfgCvXPO/ZPAO0YXAbO6sFrSBd0m4OEMUnHS/1rVfMlssaCl0JYx/YUvn
mBmMyz2DvSft3BqnF8drS4slFRTf7Y2MjtTPjgk/q1C7Cxkxv8kZZS7x9iEkHplpA0QMux8Rxhcw
lEEaKZw51Cic9BDQ7Y/827K4FD2nHDpkFp6uiIf74ZMt4MNV7AAa5mfXhj05OwOpjrv2WKpDXrBx
Mu2HVwBZe3UBRuqZerw1KmJ8CLwWbdaX4+qL8ufJQYCeg2xS4KVwIiwPyzTAjcUt0oXMkvvNWGUj
CQ4GGr5QE16+JQMl+00JLT//uuVjHY4Dxgx9I6OTFalaKB+5+9psUTVpwOfpywNSXWV6GL7Htzl7
2MuH4eDhHlpIBxPIdC5l7ZbnxzN77O/geFTm5SzBetAxJEwCxfzqMSmk3C1m8kgadGQ8GB/AuxCf
tfAngIMyb6fx0cQwBebEQgyeFBbNVtv3P83WoVoQQjelEyl8Fv0jK0YcjFSRCpgjnrImrX7phdFS
4p2CBBFC6PX4Jg8/nTSj4j3u/i93Z9alKJp14V9EL+bhlhnn2dAbVxiDooAoCMiv/543qrOHrLX6
W3VbHdmVGWGoiALnPWfvZ7MuHmc3D3JXO09LzqTIUexxEwKl+aDx8d7QpY1wkjCOk0a3ZQxfDyXD
F3hAgIr4Hd6e4CK1QKbhtH1F95cvL27bnAOFCZxwtwgstjT4w+SVBQR1PfDoUAuRNAATlOzBO28x
er2r34AXEkYwHn+9Qwc+BZQX3kbIUZ+IjTWfDjdu0hcmHucQMpTE0IUAevJ6Pw01n9mqM+xHohfk
dm/2mKYJ4WGjT30C/XwiLw5fIDlO3/Z7ffgoNeQ8NOQ9GiytObCI5dwhwxxeompYxXfeYfEkr6ib
4seEYKpikH0NulDIhemwcRSAgGjQfKtehjwbPPmH4Rn8Tk40pX9e5Hi/wB8PaNoFecYhXy1Ui8gZ
n4aDrocHfK70C0GpqlEFydMe34LSp2YLH7hwhWNWJMeQZRMKv+1L1KbcYgifELJEnN3RYyDgqVe/
9MrxK6bmQyT5GOtxMTD5F2XvOosuuF1sj/yVkOMlUd4IBoaBXMUWOlxRNVJ5bl/utyiEjZlheM4n
PgKO5ywp0ID2oR3lkzK5Tfbmt/TGOCSbVdnA+UAjyuChXkFWnTl5KLKDOA2LbB65gjiB9Z4ZEn22
qh49OccCruuvexleE+XBw9cH6QJeGlCQcvVA9+uqINdnh0mxpmg+4v0r1+kSrSb/4uOxpAwiDJRT
mfsu+yq6c2Dsl5+LEVgpgagSLxb1OG4kuoEXnMPiTCk8QSKw5hDM5whA+YgJWafIUPn5wv21bocx
jUWJayle/SM0FPEdwZci6LKISNac4zks1zXHy/w8/wFxgQp1kdVyshDyUMHtPQ+wKC7FL98Yj99c
Jlby1ux9EpK8GlPal8xFk8KAsdWRs9aFKfn0IMcNy7Mivh08RfNZ/Z2OtNNsa/64MUViHXr/Olsj
LhL3Iu6i0lg5oxdeqmeiLhwmhhrvIP+d5ROxThHaL5EWJL7E9yoyQrg5IrZnw/+G88/P73nrfn9z
HQjF/uINX84FW+yPL8tnn/2sg0AU+EDccIgxQxPwYNZB9PZ4XIZrfAnHmJCg4bRmxd5smX3koLyu
b/IluF4DCY8qMIUojbVwehhLbFomTp6Ory6YvYXNKZAYxVAfMzd/S483EgwxMNA+8Zt0yLHcS/N+
x+CfmphmHf9lH7Ju6XYMDs/ry7gjuOkylTgK6MihZ8ZxhRioZwjThHOHcwHvL9N8Phuqu34v3dLF
IkZo4/aB0092r7KLRa0avm6+hY5XFhoDZ9f+ncEIdMkU3EmyAblS4K3+Z29PM/Tfe3t/vv+v3p7g
bBo6hAMB7Ebwyz1/ObCQ5CIEBnHwT/EtN/2SANn/UAEiWDJIT92xZf2/e3uqTkYOsE1sXSYP+BdE
uXQKf2/t/bbp4vb/CD4j9OyaXR9PmruOXQXpTfhnW52AgxKaD03GFJsRKnjJ6BBOkKJDSB6Q+gOd
7Ka7GZ7dlF83kuKSe0WvqnlAvr8+xs/SyuFknjuiYgy6Ss7NGB9qFqjWPTQ71Rw9mh7/3/P+0Dnr
PSyYIS1sq57uovO8Lc4nk5nRSSuzfWup8O6v9Sw9ZRtVqa1p96T6TOurncIV7G0vdzBgX14Nk/Un
xJCLdTiMq8J5QcDMLzcy1A9Xskt6pJ+GDmH3fFFt3+g1ismqqiPnUsyfB4qvvmfsSCxPJadBn+l5
GdVOSxHaGXOSEJ/71oT/Y5zOnKY0e0C0yrDqrc+7JkrnAuWlYlAqaBpaqEeZxoUKFUa7ZZAdK2lp
wBquDQljgVkPHp2MWDCLtaJslmmtw2koutU9e3702Aa0LD8WF9I/boo+uIKE6sri5vePMtSeeAGq
zNzKGQGX9fnr0LXjXiYr+paTCmeSMdBeTHZngaSjtLW13CKS6IFZSY1tDzOZJLe+ypVhVZ27oFTA
W1Y9uJlKe7jPolYSW7LboaJKDi6HemHXBbYlp2VpmasEo70kJlwN2Buj/EbFGgIeIuwa3eL9Tpa0
4sjvZtFEVS1mtZ1ZhNb1DNCy5v01X/Kn+lLfNF2vJqcrIzbYVWvZeuEFtYEZQzyTbGiTfZ5HeV75
koFABFTauepv48eBWuqgH2YZGDAP1+K+uJacf2tSyTIpearVsM4aw5d1zrsWzCVX0+FmVqe08Rvt
NpC020wRMnA+MTvdkm3fPst4b3sCyF5XR/MzU8V5X8pRobze71oBdNm24mfzAM95Jj20kK6UVnl2
C+u62F2Ke+O9KobbWdczcJdfQAMULMjp04xOar8szQcx3Y9ZpRDOclAzPbCR6YNEauIKKe+5O98I
+KT1ouiPYWoT//BC2xRnUkEhpHRf19RZXHRks6ZWivVUh66qf323DUS3pskKv1GRwigFMFun7GnV
NQ3xlnY1/nsPZizZxMZqMrkwjf9nMAP1+M+Dmd/u/+vkDbqGS4KsyyZgQIFC/vfJm5u4wVR0kXEG
+fjf527rH+RSarhkGc/8WCr+Ld/kJtVQCUAjBg01qGb/lXM3MMPfz92MpP695Zbzm3u2bYyTXcpa
N1UjjNw4t8VikCzTae6+HZgpvmkf9DyfrIpGApQiKvdzIsWX0WuAtr9f5hRuUfWC2hD3FCT5EAX+
WRnphxHxUP38OeAA5Gb+yHtEjxyAiN/4ww8YWWIIYGWAhAg6VuEZo8Mmf/l6PlGDTvOfeCA5hd4R
FfVYICemPngC7djwyWawARUGLdmipDRBRRhlb/2ynddWlDHBh2c1KD9eEU1eKFtXTlMkedW+7JCV
5l2cxHjDBIzd7UD4pHWeGSvl8/YMzy1XLAL/nBgl63mE8kxbNnSzzxN+ViBgDdJvZdkvJcDJwrma
D/ODhyBTi6BmpY+IKDaa0KeRuT+wj66iV768TkWBS6X7WLOycLP5bdmQ4AOAwSveWFI9MHFJ3m1Y
70wnwGRJcsKLFeFpyhWPYbaizsCRsSxgjzIjuAaVeyVs7bxMeob5numfon5i0tTuk0KVXYtqFkZG
Gujr7hDSjgQaDxFnk3otSOEB1gLicvRT2HxilZGuC2who94/De8T1tVUmif+L4BEnYjonDWjbpQv
4Pd5Kc4Vi6kRVOSCf7Jht2LDtlsjZtSXAWq9vaDaivWSMeOER7idij3yPoO0/5icc6h008vDw5kg
Ph0OwomAPd3gp45vQePET7jP9CvflRB6Dgk3nPYLeh7JlVUZBmirjrsEkT2SvTQqh6UTV4N2DpC5
XVQL7BXRaawn4AegT2JyWemdj4wN5RikpSsOVclVg9NQ8fHK0rGDCu9eYztJ17THwJpMGIA9Cshh
yLMwflCrd0TFOdsnMJO7HfRbIsYQymkyGWpItKiag7oYGwjNOA56v5y94Kyw0i6HBjBj0EEsoQBh
p2NmknJwt30RZIbZDVELravTsJhpId8cAMwCkiHx6zV2ttdAi2FoG8NyeUfdsD2ow7PkY5nOJm0Z
8rowv2aTnulQ7a64sTiNcgx4adjlYzBmmGPZyEjZCiem1sd8WO0kv6zPYDjRQSCuKL7pxN37CeFd
rKQl5i7qCO0KHWQfQeEBk3G1P9AaJCZz+mgntyxAui2VvmGNgTApjNkifpaykxuugUwygmuGG5nU
ZWzchJyBuIauSPrcoQ3YldLRuQfql667rxPTLSBNhZtojE21mIagjUgE7gtvHKo/5kH4FXx8C8bb
KdG5yk6UN4SiqxN9hyzUDmOAlm1492c6LfY0cph/CkNwNX5hYTa9BjyVJGR0WulfmbQZ8XOfa0Ne
CaMBm9Ze5zV6rBPnxjTArUFQYijn4nsaZcNTNDuMznRxR8rEHDmMCxG9oOK0J0Lsi5F+b8kDgz+P
BRy4uxU+LGERnx/iRwmzBOSwFYKuwb6bSGu0QQP4hoN+oAzKjTbQBoeP6yxbVImjVC4SGZERdSNi
4uGlhMKl0dVgakBt7G5Z8LvBOzHdbfKcXVgqsqL/rkbWXIQpSaTPzImyOsDykSLStJqtRc+eYLee
gao+bTXM55f1T2JWbnjyDnnboZs1zGffryqiNUH2fqJQUoupjHqGxmVBfm4HMYPn1sb36wXB4ba0
7rGcPQOSr0sSJfox56jItIhudDx1JDdv9MdlTvVf3S2pybMafZC2wR99ajApuo1uo/uIdCliSZyB
TCJYAfdaFe5bWmXr25Sug9epaGWVljbcU/YOp13BAYCc/4KsiOJXc4mMPbhzTtHnsUVfzmIYmIEa
gbm8RAbIkOaCSa9lECK70J7SZczQBq/rdVqOyd8cn8i5Ey2F+svB0V2fiMy5Mw66uoyD1GNTjion
LGidWoP+vkaZQh+BPzwAtBsT1JbI08H7w/lXvFGeysEN1xqfT4Ofu/TRSkXk3tHGuLsp/Q/hlC7G
L8XD8H71pF12XzsX0WwVu8+JkGjXd0+uAnuaXRI5vY7balfSkVdDZhF0epnN34kGoqNI0M7YGFrD
PqGVEjvvThrnKJhcfWTQ7gdNDoe6xYt9ArMAyAsEkPewlwaDuucUwSqI8FQN2CmSEiL0eemcby8T
eWvHznctBcjm6gKjF8kell8Y8E1J+kF7iPL3OaVTIx/Za/pW33ZrEwpUyQeVXUaLmqxzrw7NPWGN
yzbdSnH63dO0COS9zbYhZEaeDj/iBwGEqhPIJ5fZV2SDRWO09eQwOyWHGm3hmaHn1V4zOuwTK7ol
XUAr/2dYeU0er32xeYW3xCEghv6wd66+rhcEgPTvUZzBQrIv4NjlEwLUkQhU1TxkhTZD1y4w80km
Dw5t2FpTw55Z7zdknNWM44hhJ+z6+8r6Prx1m3zVbB7vyne9OS+k+Y5QSaIVkbt13+XmPDmt1I+n
PedzZXJE5cdOmxxMdqkxuIxAZOAdwWO6vIZtPJ8TAysBVsf0uekiW1yrn8u7QixLwSWRROfn0mw5
Y78Jui/NIRq1r/j2mgC8bcqjk8Jf3ch/Z/0TzBfSSCyLdoQi/3+UGlmWqUb/S//05/v/KrPpkai2
SsVsyAICqWB4+lePxMZBhQvKVDUhZDKowH/1SPR/yIIX7sjkromMtP+wSXGTSdoZtbvgXIqEtL/Q
IyHV+Pc6+782XReZxv/ZIznX7ckyjTyfKL50gJTXLqAMk5iRgebPZ9SzuhNUIhOSMa9/lwfoWJNX
gB69ZUwnJ9YbqWNM23LaiITizE7zZogOxlnU23uUvJjLfqFESaMPUjqCKyFQvgx2j/Ra1CKrw8aK
MU+SVcETKqvQKd+abIfpmEraxrIK0hszK9sgREuaT1LFmVQqLy+8btGoSRHzjdKLIIm0WF/pIMfn
PJE2/QQbaCuCJroF/QgG1QyXyZ+wnEBdIQ1/lhCefJUmRgXqAZwKQyIyU7Ee05hBq3tF3uiqK8RQ
mExC/LAc3Z+plw0N2CHv3BujCE3mTTtTVzwJ/lkkPR4hlTx2teMn2bDGDP35828gLD+bUu2kL56F
p2CLHRjgxPPSzg5dbFesG3gYHDo0Otn2H2trTvDG65OyWNpImyKmRO4W1Y44zJD7F/i82UK2j2/Y
rsLvD288xuuzn9QFnBgTcmbpss+kzetTRG8Q6gbGh83Phh39jxVPxRaIxxYXenNU7fhWBtMutsMc
Yc8Vj4F7licwgp/X5Lz/sZUUFs47v/hzBzahnZWB9GVD0VmwhzMGQe+8I7WJmgyhP9vw+nTesQ4n
RqBNhPzpdIgrfFvCUcy+xgdsA+N4znkm8QLVFdSaZq6Mn1P5tpcwoj3kwYlP1xA0tawfz2pMkGc7
vT3h4ZFJ9SgGssoQF9vD2mj2NRqPZnkiZZIO97uIAK4GoIm+ODFH1QAnNqs6c31/JRp3ojr8YJUG
nbidH77MNeu/Xguw/EriZ9yMX0O+h2dTrCHlPb/KWHYs78WibsjQCE0/92PtcPgSPzLXLCNxgGMF
z4SdhdLdP21hqaljYTV/wfLjCcVCjSfT+RQiB/xo7jF/9/QU+StNEyzo8p4lKM+LV4lYYx2Y+pdf
DdSxyvyIh2ArzbU6ZpLLq8QdDo0c7dvZM8CwL1nN0h3c4yRDT9vNiD5m0ciW8CsShndeB094+OLl
VYzC+U2dCRIQji8s8514kXxfdOGhI2A3YBlMXAVfYm71ith7PI2853m7KZ767O0KQ46hBf7b8dNz
KnFPdjmof9ZrX+JlLVlSZW88Jq9IYkWevWUiG+WPDWalJpZM3NQvb4E6RsvEayE0BFOA4JIOu1m9
y1iOit/iXhgueTZ5/yKOi50gMLKwFhBTHJXdDdvvzf8bd4q4dJkyzXiHRp9DTP3/bPMzC/i9U/Tn
+/+6hGHntejtmDr+YB7b5uL36xLGTTT/NUuzdRnYmsyD/rqEWTA5RHCoQh/Hgs7GvX45fblJ5coH
qYNrmPFXrl882u/Xr//abuXn9v/o8T8v2rMpnFNFQGakI/5K5LlJfPOy/ED59t19oKp/gA0fP+zo
Bjby/fTu2O8YplZtYL2Z2CXkIAv19R1CqunXyAr0FXpMLlluAh0NZOAFORtnSFRj4Kb8q/facUHi
amV/XbpJi5PtFWOKYUZMKDdd8vOwmZqI3dPgyOULkAM9mO6Ta6cTaj6gyB2MjgUGBTy3JlQQEqDe
69l1+MBzNqOPn14GtUIDiWsiV11cSu09PJKQxO91bkVp+f6cP1gpkeuu+QIXYaIbvm6NT2ybjBuB
i3QRjsZLQxGayGfQ+NEJSaoSXBlXvBZNgUPtENs8NJdmtFOoEiwMHV6JvimWkZzaofV5uy+xrbZm
+CF2Cte1+IQSioUhX0LzxHocMdPNw2SBdhS1q3GsvGbWWpMTfGM6FaRSjQ1Qrf2WpQS6VOUeyRff
whaLGgSlKViDbTHNaTKk7uWtL1a0ocFqyYNmZqbLa3zxn73LTsQQDB9N+CTVb+PpMQvFXmAIN9zF
iOR6ynDSuqyK3s/AWh/5rj7W+jT9AvRPCWIcPMNeSRN+/rpEcPPr43XMNyUbO5TQXw2pWhZsXnr5
UIy92aGiki+T6/hcDniYvF1BVXvV04IlNaNlrvvzbFPRDwLYheWa9MzxtVnCuPW+aGawNxL2X2Av
tfl5I62NsTJ3/5AfZkPzPHkwlp1mQy7cXOuc97KMzBHXSVzVAgHLpZVLaT/hb3MkSovZIdTGaING
XA2pAqgRXnLIr8jnPRi4igRFEamFpi8Ql2Kyr0hpe+fSzFVUPw+5EIvwSeBv+9cnoZXkjr2zOEfJ
43Y8ObVAwPIgfbu+KchVT+hRidgu9/ZIlYFke5ctHYgzCe0HzJfQ/EXJxKMEMtwSMuh8G/N5IsQn
RF4D4kxjNuxgg3mY7FCKd2zUiePpwgf0mP4UN+LVouKlxW+hZMM5CrzkCv6V/aer4BveWfS3SYbg
E/hw6cs87+GIM4tgRWBXyNzQtTFywZSTlECkMHAcC6RqaOVKV99Bf8nd58V37c/iiHyZhtWC7AA6
ZVHVuq+dvbKA/12OEUxfju+SidgCpXgZR5Ra2Kjl8EBiVhtd8LFpLg0L2h+SqMlaUCQ5VQl/26dN
B9+kEj/jA0yMI2gvS9SL/AP/N6Uo9ZzQWv68E7zN5223+MgITjuEt4/aXFEse4UhijwcbK/P12fp
DDmxMMz+NOtxWvsFVe+Ij1U2BINojtg24l4gOZ+I5NvqK635KMlzQ/n8DG/tgA270DQNJTSKJQ0U
dyJ9s8K8ULGj00V7L/CDUIQUOFi0PelJU1gAMoztNiTz4Oo+uTajRL6FWhc39G/OpVdNrbtrwf+I
T2KpqKSDkxVdXuPrbUzeaYpgZogihYw0ZKnB04kvbr4rZA8jJKVES8zsYd0O1DkiqDD/zr8LPTgD
uqPKCyvWxmNa+RTja9Ixxs8BV3ikyqPTdi6FzohzUb8z1Vilomvm9SKLTck31q8lrfIuIsrteY8r
dM2p/1h0II1CclvPY/hcdlyY6PbMB6mlPXhplObhknhSZF80QcgTE8BtrFspwjpPaMf0MIN/UH44
Rcu1AoEZjGH4D9WJpkiAG8FXlgq5bCSz/UGnPl+DTnLxR98tFCTqkS5LL6HTsuHLUYeDPDyHxJwk
Dh+A4z1W0WkeGX0ZZzRczuftWMXmgigxIJsjdhidGro4F9goQBWgCezUhSC3ceoWDO367kujgvdC
I2e3Gh2mquOescgOriMtUr7N0IzT0Jl9NjtpZaNjcnZIkPFOFODmgD6hdaLx79UP/5IgNl4YQI45
+cvuYXEZ6MOu8S8BEkGkrSMtObyXICq/DaYTxqc8yb9NIVAq3hBj3LcO7Zdtw7m7DWhSPYc8stdP
VUvUngrNL3si7XL60zRRMXLz5hman1/i05bLStHCd+g/1HEPqdgtv7Kve1x8vOY4sUQ4QIAV8Cx4
wdjUhwatUuRw2dj6VD6pbBMmPcIujQZGc7P1acolMCzWzgx+QIciTF4YO/ZfSahfWHxpM318eMX9
km4POhGb2ecOtXX0mDsb5xtvMSZhmASD13B5P7JZrRUqS3hPzBdPPsEhzU4xvMdthIgNti8vnES5
xAgfKZ47QK2AKlAS8/k9I8MXTZ8pEqAOql8RcZbwL6s+zBKx06SYz/AzRmWEBzQl9DsbMUJCE3gR
rXYjpLE2d86B9pxLr3ZXnJC/p7PHieHr37heFfM96j+HLoeGTOR/16s6WJjfWi5/vv+/6lUmm4y7
DUJAfgWr/ate5SYIv7LpqMpvpDjml7psUD47/xx8/me9ymYiSVEBBuvUm9ZfKVkVWUX88ifL2b9f
u2mK2/+jZs018260atNN4VVEIhPiCYcX92ME2WIsZIGcp5q3obNEPHrBjEPDMw+M6WuAo1yZiLTT
1X0jRLINC1DyGCjA/KeLeu1bpEhmAbGWCiur07adg0Ubt+t88CAM9RldPi4foubM43bC/E5Cz9z5
WQl83C/lbX+OZEBN3jXWN0y6HrOeZbwTn+UwjU3sLnYsDay5bn5VoZMiVJ9wz8uOqZeRM4nr6sQh
v14dl7M0vtmIQjaXNHgcjq006UosWgRyFT4MHWVq70V0o8i5OE2Uj9vmMK8/7YL2ioe+juoBYRlZ
IEzkPCJKYbkzzOQfzvDyRkXwYX4xCZMkLOfi6+xBkD2/Zfc4N12gJ53Pc9Wq+3YnncH2OhTID7cS
TlDwbaq8ov3Kn1b3HNI2c6/GEad72cM7wIEA6XsfvpoBjHBMOsbG6HwT256nb8U5SwfNjI3fU/cC
4TACs8kZl8ts8GCwWw065CzofTykcFrSTnRvigVtWH4+JyloHGOk5wP0Ivr8MeNqQsjKUBl16gzB
jr65My4E8/5064kl2BQgQcNncv+0ayxDOtq/z/60ujLx9SouIUS31/sHkqWI0Mn+ScaumAUw0Cj3
euxgZ1hf6bYwavu40HSuMKbEuKYTsicQA4IaxAhlrl8PFIB55mYjYiCdJXbEJ3Vx8MY45Q3KQ/+h
SOCIv7hqNo/YmHasy2mSeC9lUAWHPWJsyCdMDCCKMvDpAS9DXOPdyIMUCl1imREaFSkLbGrQ9Kuc
1eeIZgDTBcbDegERLq764IEwPsNaI02bUTYrd87xTjtD294ikAz+E3+aZ6d0DFuUKiyE+OyjDAYK
i/7xFTySdqOxPgAyx8fVwL4zeG7yAi0rOSipf5swJVZdIzkwxM5BPnCI1BrMP2ukCXdUchjLcGzE
waYkQKZrLnaIUg7fr8B6MTF1G+gnfj86xQfMEtX8tshmgG824WXHUWObHBJdUnySgIJihQXOC+uK
Lz03bcFYsZneBvlAoZt6ND1kiTGWR9CrJ8JmYzQyhKUwm3tzVs7KSB7kyHqm1vCJEh/ryeJhzcsn
ab6JiWGBzBEf+oaJtnZ0sPyX47H4g6yMmHZhzhj/QiChHagG6fx1o0ZCdUxgcVkNGeU0z8kdiZLW
jQB9FBJHikUsKQ68d1bEt40GFY/h7HXSy25/ZN5z/3rqTPHP0Iq/4ECyAkPM79nQvPc1qzFHxQ/W
BeqbcfZoVvVKrPvUP0XIAoU+HwsUFgHUzg1RVqcZp4ZemTTJfaExcC9xJ6IKmAnetjW8e/ketMGA
LrA9olrWTxuqZw3kVvxa3gkJ0YgKOXnv+cwZWINiUiXYV3FeAAfi/ybK9teoTZC7DevFw5hj1LLe
SeilO0dPCoVFO3962RvNLPye5K6ykFoDI3ogz9MSi2WPDaALlt2PyBQq0MWLT8uCLFwkxwEC04D8
WAbln91jxmZR45+nLJVeseHEdHyphHakF2aSx5YjOliLMTNnqHG5zOcUieNqTViQMlRiwRRMaS5A
5AzvIKVGp3nZ+ZdHhNywaqNmXuAeHgqNN5oUurLd/P5x0AJaorrPerHVQFyXdMAHdLALdjb7OSXv
7hmqn+bKPs/gGbKSfyLPrzeanMDgUxz/VuN4B8MEcFz07OkW7xFYsKQ8hZoG5LFbSJtDyIIyY8U0
w5ICbYuoaMOVV+UrIbtYH9l4uwbVHbkeR4WfYYBBIzaheDTWhyGtVzq7Jrq1sHj59Myvd9E05g+g
R/ZIteMH/NEOo0P8vM2lzYkz20NQHu/OQMugLEXcfAhp5ncLVklp0gx6PHuCci78fP2AsSH+PuAr
m+fTG23JAxkLJLUSyQlvb/g8BQ1CtnKsTovv9bo1sc5x1gNJeKInznpPPwWQw9PB4QrPNKO/zZIY
5FtXb8XRML8/YpkeN7ENAGYawm4oxTjEF8/4G9NjH1gD3D3CWnPzL+635GtMob0NsnzIoejOgeB4
FLhKUHyhH4/LLya3kFvAiatzYIYtRTG2k3qEuMT5rDhPlqO2h67VxVYWqbIKFv/z0bEiz0IcFY8x
65VEY4FRp/HZ9OlQveUQufb1vv/qvu5kGf2IpKl5ERNtS5x5qNLLiBN+xqeJqtfrsC62HDYXjgbW
f3oN3OPtWcdVYvOmEB08V04L0ttP0kgjI+Uj9auhPtEndGoCXhzIJM+4jRt6P2dr/VA/z8ZRgsJG
BLxEu0p/Dm2GsoouuFbNCQtF8ByWLebONnkoU131KbO1wSWAx4gNvrWANvpSO8IF1VyTO06xRFKi
egyksbyN+s0NQp4gJ9tlYDoh6srzBPdo8Ri2YeZ2AwV7pp4YExv11BCiFcZBpqi+cI9mC67bYmaK
meeenDzEI+jchbn3yZcaAffAvCvenNSX42yAJ2p/n7IC7L/wT+xpHDMaLpGPt66xelALEDXwaT3j
y8XnvHDfHuiJYSTSEmWn7JwVEGkZLo8VqM/QdPxzE9BZ0+jaPbyMK97uxRJvxXJkBQos/nsnJ8sQ
l5EJasR7qP/f7JRS//eED/tP9/9XIa/8w5EVXQUKqal/TEH/Vchzk66KZ1Tsf970q/FsCsSkQsLH
P+ejVNe/Gs8gJh3o0Q68yn/e6y/MThUYk78X8v+17aT5/Xch/zwptlSYxDKasH1effIy9dkLxlHp
Pk0XRw+cFk4zIlkN1jM6RRP4Imxc6+JxeFF9NW9gXL6bEv94XCqwqDAmnh+ze5Tp7weILcs9YH8V
nlehkzzwXV0/Uly4OAWf6rAl9NI8zW/OUgadDzNaHVTDg+e/UckZoR7lmxLPJhwhZ5JT+uZ03vT8
W32gXAIrM3hAyhGsCZfNsKTwDNVWXaXv5HCQJGS1nDlorbrWZxGdph1R4s4yhbn+CsQD4ykDqR7k
G1oG1tScy4NOHRlNqOe4wwAoeaUV8wIvieOO/bfx2zRZhWP2gbvHmOue3MUi2kY5TeTVYkT/wlew
nWt7eqpUh7buN4pX6YDXnJAyzzemJCIN9OCyRDIydAJTzFopsh6rcnZz98dVkg4tLrbF0joMqVOQ
Bd7BbCNFxs1y9o7U7KB+YdHBirh62xGSppnkzWzEIBMmXAHxq4vyuJ0hdprNenfxtQWHrE9H0WWS
TR4u0dYTa5ZOc64Gj0n5btKRmSiil3sanwa0uLGuPqAJc95CM2UsVGA+brkt4npwCM2pCCww3d3k
XfNAZbkEtXOdI/MqiNCd+yQ5kNcmvMGNu62Dwp3wyfG3wrMtjH2IcQLbPySkidBtTwd8LsLnGsbE
mEUMzVWunuzPKQJDvlYManOa++yiu4/dnzQEckepFBUfPAe/xwdKu0dq6+XQKVFehtbcmZtTDUyU
CFNgQI+rHzSkn68x+sKTEo/hE4IR84rSdT52JtLkTBRbH1+gjnTA8rbKcdEdwU/QcpUcvyEmg8SE
cR7xXP0QWDBPm6OyQ+XK5tJO4osmZwAgkVXIizeqx/dLoh8BC2I/YKAEUa6EorAXiX/ppAuRQAlj
3jlB4ENTpRnJgUW6heoZIUcAgr+v7c50Caf7sS3R1t1OqORyn64X3lxi+6In0X3bjy8KdfYXkDLb
z9wRLR9e4Vf1M0DhI7ndaYMuwPDITxH4DV5T0X7nIjBTFo/hQ+SsJMLAnUe0hsbqzApMSv2I/Jex
urNyMVQoEKLRvp+la2YKwiNeD3861fm4cdmjgpjNiGmITHCbMje5/ewWPq1euoc8wzKXa2TCxY3t
LFj2SK4QirIbfHlA5sqVBQW9Re9GlEo/vBDKKQxhdLR43XxEMKHjkyfuMJtelqfgKNZJwJPYxe34
GmC5hXMxRevJJ8Xhv1NSLcnzpH8QCFktOkA+I6m7J05IQFRBYRjcKDGpOU95O/3yWKJKFJ/XdJA/
fU43uO8hoQjtL/V8+Z7r0EdgjBCkshXrwKfpJSm6V0yqW2tRM9IRAtcnEBJW5FzjZYAci+yIzJPi
b9t5qbeVNh/3j5dQRmjIC2sGTTXZK/lamvSxCIwTL0kfiLPBI1HFgd25l8p7qO+yMiT7c/Vc38uR
NUk95JqUQyXLMnjQB5dqRbKI/mjfYCm60jsnPfA1i/sI9euaD8nAXvayJ5gDFvnu7GCFLmrhPVsO
bGvSTzqv9Ufn+LoK6KrrZCuShEPDcZ35xa5i36D0A1TA6wKCt2VG8Zo9gp6mQwLqAQFeUm2RHkOq
Eq63L1oHojk8Zu1bbKqQEh+PW/RgycGEBadtBDZmki30KeWziKy4vpnbYg+IdVRM5LAZwJB0rQlo
F7B8rLZkQm2C0+f14zJIl8XaIDXNUhiR9zNz0uCSnMLNoVfecXxQOr14yZchmd2BOjxNaQUTqXYI
cCqOyTGMf1bIWuL4Ke5Tokj8l49qlAVRAWAIN296oj69cVYjkM5TvBlkA9emTEa+mA3KAdkHK0rn
7h20SMBKQvUH6Yy5A48R3Vv3Qt5lko4i8Ibnd6Ru386mHNC62B8WchmcB2gyw36P8ylf2VOLD4Ay
kWcL5lhHJgAscvpvYwAvM7wE36g1Scah3BYoTzefNuPHoKWObjnvbRnH5CNsL4nOMd54QD8WSXck
CzYnl1Gb1IN0lS3qSVF6NXqgoUxLF6bMzSe8hLqfXcMUxx9et6lIP0LYWKPJLmNokxOp9058alEr
HfsyvMwzSJkoHy4MFHyFvlAOUdN9dSOT0G6yt+BU7l5bNJyS4IKU1yBDEYEB2dghhMyPmD3hIcuL
/DHsnc1h0SB9xCQZySxVmWtZoT5h1Ng5uA+e+1Pj5wNyZ9dQnBhO1eCTpJU5ocF/YolgTOgEncLv
5xGD5CHQ+YDRxI+7XcXU0NqlpPVF9Oj1xXlxXalv6QoMjDRPV60vzevNPbE/gvPCFCEz6axnvLvi
8OGVNG6VhylLvBm4mUjxADnaHxm5LNiCN82mhhCxUIJX8kp6orqE195sZo91IzAfABepK+S5Y/rO
XrMnd2IJsQ2YsOk9yxr+H3fvtZw4wnZtHxFfKYddFACRkzHeUTmhhEA5Hf1/qad6nu6Zt+av2Z1y
ZwPGNJLusNa1hOGi32i7tJqTGqpzmYK/GLkGJfsS5oCNTPe6FdOPQXhVuq9JwNFjFaMO1pM+WOgg
bXXHwr8K5//hEbqpE42nqYoETF1ChvGPkg+q179W3n+//8/Ke3R28qDM5UW0i6PI8E/Jx/gpWUTx
Mdb8v1iDSFpRFQETJhIUcvU0hBo/y24+BSkeprusaia/mP9qfq79rer+7Xkjrvy96vZ1ORNjpXlu
pHX7YyNFa87w1LCikCVkS0m8ZM1KdgASJ/nItHMtHyfzAbVwkDoDkY5QsKRzAtnYaQ9IP7hOnGoP
Usb+5f5VIrC+qky+spnx/oSGEDnoPQjPwOoTWtVEJxuFe/z4G1KH7ktdQWtjKidRj50iSpNTcRVP
3Vezu3+GbMreWfgvkXNU8g5FR3sortwSdw4X4CU375GXWf2m32z1OQANhpOdQ+ZKcUXV39Q/vjaX
THnvGy3zu942b9EXp5lhBpCpxErDuOiHIO8pT7sNkGTGkxaTHPVcIRZpLG/yPIqkcWHxx0Jkby6N
JSwQ4CFFHHUHzzdiM1jO566Kzee5Hu7O0/WBaI0/SWFei2vu1+xbAVSllbxi18xxkm5HKIQ2f9rV
vvTyzOpSwe22/+Ejkfe7ochkz3Nc6ILAO/Kf+ImqitT3N/3w3+//80gcbXoEKok0ziMsUf9FPzza
9FSEV+YYtYD1j+7zZw8MP1FXdVEXNVmAlIgZ78+DkU8hHjYNUYH1OB7B/64FHvXBf8Un/vKti3/x
WCtFqMd5MWm32W57eriM2FhVzbnGU3k2KxVLFyU9aP+3Zhu/msQFwE1/gUgueTAI2ZCiz3hcUqeH
gqHMh48OgLmbcSwIBCHMw9d0zrycXiGcxUyHFjScNNOQV+8LEOpBZ/e3ERRDyKtkEwyQM3FO5i0u
gHPkPIg1X0Pyc4hET0FwWHRHnCTwfyeXALjJklaXe0+2QCoUT0A+3zvxKmXX/VxyGrGy1SNAY0Em
Q7YrkwVoakTKK3/WoXQ8am9KtGCHJdF297dHOe9vwFFn0FRW7IQgJb4pOM/WY2+crQSS0Qv3R3Lt
8vGNtaFfBgAZKnssvDk90MQo7AlSB9EIaAc8hMAsuMDN2EYxUEeHwlP/UnfmCunEvnlVtyZN8Zgc
qUGKL9fpG7P6c4moYIphDYpLGMzEV9jsh8epYKGtjXsZ2jYF47E9Ev2GRUKYTbek7VhnsE3cAZRi
s0xpLURCDtHlzlGVzUdzGufImbks95yZUKXxPHvnQZIu24pZ7aVMEst5vB78EADPOA9tl/WSqqRF
pwAUvFoKcG1GREm5hHC+lDY9WC9sgFBbVEAo4WSuOQQcLLNPg8QHvPg0B4QNfoSfw0pG8PVSe6X3
pS4mCwaGT9YA9AY79KDA1a7phULHvD5gWsFBKdwH0cnty303rMzlBKPmwvfCk8mwd6EvMqzhrL8u
jDKVTZ1O763XH0RyAA/yTufRlcvDq87Fd43m71J2K6ahA8zrQ3Aszs9jsY62CqSww/PpDbuEoe6C
HAniFUhpneDfu5E4IU7e2lHiihYWIV4Dq2cHdnsMnTjJr9oeETzE9WTffgN5Dlm2nBkrY16Tac7H
DspYNBSNOl0FVxhxOcyfb5EX507n2wkxj+dkbR7CI+FIa53pAIkHTDNALBLfrsQvsJcKCvSlsDBO
2Ydy1Rb+qvLQ7SN7OkQeoTrrAe7YyFWMFgC4FtLCdEBKStSEdPgQpWmLHBiaCv0RSD14P7IFZNDF
PgvUjWsGmzjmEOMDwN2afo6wsxHu9JxNDv7pfgEmegi+5YO0oAfdBF51IfIoOGeXbk4rjHJL2nXz
xNPnuae78jLZ003TozPkOUZvZGkumBewgXq+yUx7ZznxPw5x93Dbgrfhwp75g07HIJcKqS/ZEkdM
heloK6h5DBYrUwniEY0BQZ6K3YvwW061HI6sfNj1Q0guC/e+L1oda0xfkg5FMzKhSEUDbWDq7AzG
BA9j+6hd9uupgtkuyT0/Lj8m71L1Wee3QbvPmju6asRaU1WPX9h7tKyoTMvwkoPib/7g/b8HGKxC
eSXzvkyy22Crk/UweRd26M/YxpiP+aNmh0VwaZ/MBnMPwmHXCCtMjP1ko8iegcWykVZc9TEvk3Mm
nTPzTUA0JxAqRw4kWyMr+u5h2VgFGhhGFwPFubrTdgb7hws2Ba7rxH584myCQLYfDsZJ3ciMBGCU
+WwMWVTG7FidEvEKjlwWygJI9kUprlCkYVnIAvheN7gS0Noltii3iIA14xwtZtFq2KjxGqirKFjS
TvuKbzIGS9qS/iwRDjkf51xuvaZNxzN2H6V/52FeTt4aqqyO3HRHzl0JRKZpuEF9QCBb1ZunTsin
E0bsQI9spHgOLcwXXCjxhF1PD/9iosWLoTFnpbRpSnwJrJNhBLGpmOcw+r6Sa7nrZiTW7vsPmrEU
4ezqbNEn5EdiNulN5ZkPYpXBp13Ms+WAsHEdNyz6Q9RKpKFnFYnF4p1XU3BLRQMYN6vVXdLuk3gX
i9aIyEVVqEMgN1wxWT8B+g0YvYhSBuPr0rHzQ95oX8L18fG4hIw9grnWv464xHGB+QfAiMsAA1tp
zlMfqUYb2UJMOL3WdleuMK7Eb52FUoFsUn/6/g7TRhip4mzsJRsLnhO0O/EsrfQby7bPCGxnwLHH
a5DOasYzGdkyU5jvirvpF7RgBe4+AvisJH1FP4VXbbjytVsTjD+DHZzZIC0+OAzQtIHUdrBUnMpq
/tRXgn+Qa1fgrMX4p55+Tsg6xUdoUc8jp7bqpoTWI48OQ669Ajim5+EHtzLHkbgKxc0DUmqzTsrC
qeBrwgs1ODPCdgrurxLrLPpwbVrAhsT1q85aV57BH3wpHIV/VGcjk41EiB8CPsJkePXGXg8lYmqf
A16WMXWZ0Qdgxs6qGYH0SxG+cGiwEOuCvbjJhdstnoVQYFukWWLjEOQuodqCy2ZVd28Y3sIDSpUD
pcWlB/2JS3Pvf1YvdbIy7q4h7PJyUb3Q3darO6xaidAGngLgQulVim08TMlMNW0skrIW7sU6uw6J
hgPKVW9aywSzdFnr6hC4XkE9deW2u7JvqlA0Z4cAwEeijQtfvKQx+1X2qS02jIL5BqftiGt9kH+0
GB/l5ypIhm3D5J6QA4aAYNxgar4ON+nV1NjB4dzEttmSYHQQVtXGvL1b4AxpBBhxGa9QZe/v0mf/
2X0rl9p042Bxw/QZ4ypFFonzinV1xTsDYZsNFo93ifShiR9ytspb10wclSDfDjyYjImKhsJjzhF9
ghtl79dyXWqnwxlJ4i69MrzKjw92A1elouFoj9JFw7U0QR87nVzbU/SV7tLtU5iK7fQr/s4/unbK
D5MRghXwosoe2MZDs06P8Zltmmn7Tj1PXM0VHZGLzggzTBiYBLDTJigzdHs/SibZzrOZr1DGPJzU
Dp0eVp7PxKPnrkxdeKNC/kX6KUPNZYfnmjLoTtKPEbbn94Agu+KqNuz1ct0ziB3cdOG5iqp3c64I
+HETph2Mfh4Yz/p7m1r/3T4Gm4akmKqCjYSGXRf/fyYKbOB+72P+j/v/7GNEDXQIAjtFHQcWP8YD
P3d5og6JRGGSoWgKrQSOkD/7GAnniarhFEF6p/7IhPuzj+FTPBjCQegoMnAc6d80Mqbx16HC70/d
MP4yVBAekpZNtLuCySq6SftnuXqQj9FPpX1HzjJrZkJEFtKs+WzJbCegvlaXpIShs6Xz7627sahv
0bsQrOFjMviDytTwO62CAiTghvPE3CbgSFG/FQvaBFi5rOLGG939d5XhW+qYeMMAjlKzqopzD2bV
3c1VtxVnsomrfARxPhhEFsA6oTQSJv85aZcwUDg3MKkX7TX352H5Cq8+2UwGXrK7N56sLfU10Jj6
x1gfZyPgs4Zx0Frt5T67I6y9r8dAdIVjGMsIM2j4shtyq3c66hbAgqjACLvqdiThbTKbAHk+Kpuo
MhPFQyWt4EVOAlvsNzDx0JSVDkSW/FZh/ffS5tzyKGbxSoTcZ/Iy6q0Eb7LlCkNJNlgkHL2Qr7Qj
uc7KSGv38s1zk51GHB3xR4sey1lrIfq1cBBMWTG+PpAMkn5jd+4AUHH830BfUb3GKz3nGaFjk2Yt
aw4GP+w4MD/jGVxHL9wHTeUIEtUYHwI2ppxnRartS3aZeT9F5TtyEzVO0AvIjdF7eXvep9Afce/w
UpvHYDM5Pl+CjfxpeGFDypPGSjfZhGRo8LDyaybZ5UtYOffZcT63mLfPgY/0x0lsEyxBRuawxSc3
omU006qFrYxkW0gWSGi6A+6AExMs59N3cWWuHvCvpiVWbpT7B4XiUmLPqbqTV8pMNgiEPZ1c/TRG
1KqnXPZk5tvEsn/Ue9j522ybv7Xf8hzB0ZLl4ExeqqDzemttHu8rbT++fPwfNbYy00VY1W9dsRBN
hH4F6Aw3eI95ZZCYAKGki6F6uls90EneU0AWYb+OZkjcERnOOxP2N2uYBEOK478HHAAt9Bt1n+Px
SOeJNKfw7r6QV7/2e35V1vJU2C9br3LvKzCAFAh+NhuQtiL2pKwlnW+FLSC9dZ/iJ1kjhbx6CnNg
OHl9jWMoZeh9fM9/4zCYTFyW0OynyYzjnXwpRKy69DUVLqveU2w8qyeS+pYDpI+Yd+vErvexwlpN
em+iXfil3T1DOuWM374Ri9JsbcT7Ps+nUSPNumE1LENWmzciaZfyIXijJwn2dGv1eWShyCsepnx5
vNaWRikLe4MJ+m3Yqkc+trxjWtwsjvCp7u/wMKKpfh6E2T1d+BBMdQ7Ya0SblJ8ChJkxcP9lnHlD
iv4rpdNcoIRTodSKNr6XCqsxH4sn3ONbHB9znA3iDNdIzlRgSbUsDsq0RLhTGRecRL6bUWBtVfE9
L1ANXogVVEiQPvUUjSzu3ELif2NPSm/khOUB+EZdzeSZSS68i+F5Tf4ejR8yPJeNFcw7lH4AOH1s
EgT3hcuCMualPQW1o774zUz7KiJKq6k8ach42jUkLjMFlEe7w0qfiycmmwV1OhQT7YuMKrblr3he
5oHsL+uS8IIqsRPjlux09kUfFQ0p2BR84Sj0SiQNm+erue5ZT9zFtexh8DLxHa2Gj/zuidSUWW9/
LMp1vfI8DR3buOep7SdF576uFmzg2MK0hVN8h8xaNXojthQuObBAJFRpCcr6jGHhvhHRBFMvVJv4
nYt+z2KdYl0HrabxNhiRNMr0M50TudQIZ3RmbPoz7ZXUKI1dF+TN0PaP1HqPPa6Cmb6QrxzXnOSe
9J6zzA2PqHvNNYFGyLYw2AF6ia1uM1j1qlpj2UHWxq4DhdKPnEGemWbMB9QPoS1cfX3VLeux6B/V
ZbBzEQkYq6D36tYb2hULSV5483x/uaAg9DB5A98IXOZPQPPVQ7TQpv303WEvXa6SVTbDiuFRv3Ny
0aaOd6NQv78VmxbVFGhnbZ6YW6G+1tW2nMw5iXBw9eZGqlejnyvUeH9Gq+BMF7weeL+6HflibIiF
F6GdipgHB2ZdfN/ObuCKgcvB0uuDR6w115mv5zXz6MSIwDrIL49DujNeS/UL6ued5IK7sGe+4Kp0
B2iPD/GLsB2hek9OPJjbbN7rz3oGCKjLLRakIbJiOkVtNchTjDYIPAkzRurl61byEj5XyRgutSDk
+KK9ke/ItgluVoRQDBDROc6nVcurLy6NQ/5hPiA4TuWb8drzkjH/5wd0+57FFqyP6WajkTIhI/1U
KVPH3/WX+/w+FxrLT61z4t7nCMSrA+pSJkrDFedyEM9r0FaIK5mZO0tBO2HULr1hnYDR9/iOqLfJ
A792uZu7hSef9W/K/8JDBkkHmzJhknCODHsBvau/Ekg8QlupOn8INccDjMiwsT2uNy1sEsSgmCqL
LeP3qrDwwKsofr9QNhJoLZ1qLDOjcPY+L3jBm/eQi8NtsmfNR8oDYsrihjwyFeyOmSxDl32T2Kkr
08yhD+Et1HC792D++MquDLgmlnA2vrtTa9jksb6QYQZaeBm2q2EYrfhxsM0Z3kkMYRhaM0nDNsNQ
RZvrXj9X5tHAhll5M8miXfV7YLNjSi63tBMRe0+8Vnd+6BY0iTC3Tk/+vwTSL/67FfeYPgTNg9gh
1mLA+BCr/ePmwPy/Nge/3/9nxT1uDoAGUlL/DEr6c4c3fkqXWFSwlFP+WO/9b3PA9o7Vn2Yauoyl
/Jc1HpsDTVVZRKjCH1jAf7E5MNS/gUd+/87Vv5hgHsEgFKIRdVt4PpXrv3Xuc3CEl9wzEtuMXblC
nqL5TsN8VZgF6tLIXUE/ykU+xWGRCKeyt9PlPrKzvV9dDDBb3cJAPrAgvHgsSXxn6b+pRx+75y4o
MBKsi11SgB6dTxjdHvzUgywa4nUttHdhPaE8iXYteXhyvixAjs517CrRLBDyaVIA0GQms6cEkioX
dIGUu5GClWwAoo1wn3mLPJ/rx3vpwIIScOv1XKRhZ1UWWU5KHSLtqaqrHlAFMrlmE6+XJbrz1ziD
tRZ81f6r7+G/yYBLWDFgk/tuXZySkkv8401CuhGQ46Yyp1E8dq84R+IcLF6zTQhoD3fhAMDkpay2
GdHsAza19vGuDrbG1So+djL6m/QUCqucvJ8HgLPnPNmHyFfi4igmAIxEJxBx4fAKBZ9RrixzqrfQ
cJl2SNEmZbaXMZXOY/RdGASXbXLOyaZ8Il9H+dyd48Pw7A9Su+fK95w37VvDuVl0o6lGwzStjtmW
ME3KlfUE+zulKSK8GgWZ7NsyFx22JUzL+5WZOeQaMcme4qZ0YozhhA/NcmLk7JCyE4psYGVHUoq8
Zv4NVc63qjmc6c0oY8tteabuw3f/CH7J3AvEwaDqY2STKxvm4o/IrS7JLEJuOMrRxuYCc1D9khxg
FiKjawoqN1H8yuS5iDkEaYFwlHbsWbUrk+uOcpTI5Sh8zVDvAbVSN22y5Br+UM7xixRcTG0m1xjA
yWDlXF8hDucqspRQY/BuNBD/Y37gir/UshWRsDOTsTWO3bfsFr/EL6sqdcZZnqPuoaABaeNlG127
0gnzBobyUbBWz4JlNG8WJQK6g7zqvmSKGOw9Z19h6pq/ZQyYMEjf90K9ZQEERhBRytsYx1TCgrcN
monyhNWrRUfiCuI8YhzvdeGsWTRg3rIdhdeIpsp37SmFSlDswmW7iDB/EaOUV3uCLxZNs4pqR1qJ
75guHC+wlJWyaHA5ERsGaHYnLEZrOJpDMrsIfmI+VzOWZ4LIsDTCazrADRzsHMkiRNor5rLIcnPF
q4YlKZO4TLoGz5SlIj6BxKZYT/6McYdg9ucJCzSQreTElJO6jWRDDUcAtnET6L7FgVGjjwKf8sqY
TWJyNH74MPe6qfodfTLmezWWLRCXPT9n/IHiDqAi+TPmmhQjHhMQie+p7/6WQKT3Jx7bzusorMpX
dQ1LK4lsg/hmBpgBVpbmozHsjADLYam51UZgc1a5FY0jXEurEufyC5L/WtyEiLJmbX6bHIeVP/Z5
M25eEbc+b7C/byiw25PhGqxvbFlzzfSSRkRfT2ui3MEHfSmrbkYesR19Rp9jNlG+vXvNuQIkF3sC
aiWgnfSPH88PbdO1VkN8V+Om4IjqfFYFc7ZUObzSbMZo+BEvE/KYQVYi1yE+1mNQnL0Hu03n/Ajk
Wqg3ck9cf2p6jseU9aU8TW6UiAvCdedjCSSc9BdGfEQyUeos0l2Awbrk92T32DQvMWqiEVsWb0Jt
KrxyHDGajlM7wWZYrTTfS/I1UbzisDh63nljTNEI02T3z43qexQOj8ozxL2xz1YsWheNHZ4UT/KM
Gfo+fmoewdGLZlWtyA9YBHPaaKoR2S03o70wWN6pCDcxHdqyPOSHYBleH7tq0ZECXSziL/P1cQp3
1Qpnt9uh+dzhBIT/iOqJoM7JV5idH4FnbLKYCFzXOAhjMieirHKJ0P88+Wqaxfi3i7EhW2FjbL5E
JqhM91m7rfPLQ8W7iyZ2jLp+4nzembaKT4iXHF+zaTMyfVI3lRZ2YJa9JPdcx/1ERVrlBG4UkaqW
RkwUN8mdgYoY9Rm4PVCzTjG6pYl0svuP22N2uwG6D9mkPtakI1wCA+eI9WB0v2mXOjPNK1NSLiZ2
zaKCUNAamzY/nsRwrQq4gBIT/pEMKFx8gj+Q9p0pVsd69T41ZsV3chwTY4o1XzuB1Sd8hB5pEnu8
Jd94SI0porjJor9gcoFbdCGJCiHjjqSG7eM8mYCBHXcUZLMynOXZETkcpKRkrxOqTIbPpKe/xW/s
sAgbyKe3LJnxczkYK6NfNe08O6NMbLrTM3eOrX9FaGfuJy2Fu40/jUQ4c7S/b6s1UknVbpIXkIjc
wbSFTY/Y7OCTGzWTELLNA32LQT1bM+9PBhtrSj/7D1eSiE9UQVHGeg+6jvnPs1tZU/5qqP77/X9W
ksD88UVTSWrIuxjVcs8/Z7cj519C9cLjwR8yf9Gg4MOgpEX1hdFbGjF3/9Og4MOg8BQMKk1N0P/l
7FY0x1LxNw3Kb0/9B8r6Vz91Y0xUUdFjdROrw3ySR5dIyhZyydxU7xbBEB1FCqY+lnDN4j+OzW6T
sPUTUhiwUohRMUzZs2M3LWtMPrd6PIkF/KRNS2paT10luMXPMEvKk+mgQjGNmm9fHdalSUWiMPiM
ykWewQ8Jy48hV1+iPGSelK/1UWRaoVB9cK4Kq9tjQicY7R93jHkPZVOZLBHLwsv8t7CB/BAPC6Vj
QFbD4IgDW81Qr7LPzZtyH2nCPAv7nVxR0PlB5ygirsPSP0iT1FUnA6mkzOAEwX6omfOo6rcwK22/
GPG1MVyRavpoO1cC6VGz/RGrRRt9hsXWwNMbJwc5jJ2G3LhOI6c+UNZM4jcdSdr20DFaNmo2kiL6
DkbDWXzWhZaFZmsXSeEk1VvMDLGOnyB3Q7toNiPjU+ifxJngS5XnehLNJczlkUJ4XbBO9Z3G/Avx
3kpggskCOuG0WPsI9NGAJoU2HaKM75Mm9MlsBjmsyDQ0kLDQJgSJSA8j+J6UAkGNj8dJ6kDPZ4Kt
BW9q+BkVUFLvjZ20dzcJ34vQtCoorPf4vmdJx7kFA0OmEoCMBzgLnbjST52Bx0HWqGmfHsELMznQ
V2IjbMQmcyu1XDckQkTiMTaJQyVruB/o3Z/ZvO9IDTQKeEmZKyopygR90MSNRAySLrCElHFEN+my
7kt2Xz1VzLCKsBInis7ioLTqoHQK+YFRWVFTD/piZw/x0DGZVrmOV4TvSSY5P1kbzwTjmYLem5g4
MWIyt2uBUk8LKspkndRiMSMnORmOeZ8iIi6PZdF6/+XTn8SeSFfGllcDRP/PEjwZtPzvqytMYX+9
/y+nPxCYrIxQw467q19Of5KAOm88l6LExR826mR/NtIa+ylB5hO0y5L5414/9bCc/mQJVBk34LSq
av9ydfW3s99vz3yUAf569jOKNBeehYA7pzIms9ZEgVQMQ4jTluK6miiS0wiso8uhKN+KcIi93EdV
VieTdNv3k3k7VNXaDJRbCVkr7JPvRG2S2TNKajbQUkMKe2V+F0GTzsQgeY+YXiXQsPKYZVE29Lta
7L2iQ1IVdfr96ssl79Fn0xCTwpgVUV04ERexqC6UCJJjhJOgfxinKkCsguaG63bWs5Qws9g1qOTV
PGKiNcFKnaaHexrSIaWHUhVccwBb25n+Psl1p6Zj0Bh1+aH11NTPh6TPyjvBzAVpe30IFVAjQktK
MWZUOIvR8JYA6mZxVlLk6lm7fmIOVv0ZepbcHDKUBhNBsxoNxZoBMkaudCxI+p1dVOLPCmSH5b3C
yKKIXl0LPilJIsdcbIbbPOgzRvzEu/VJw9gSAxuZGQhTxGgmClhhFZ1MaYQTy0AvDNhounxLxH7v
+5wkhTg+ib3W7P/Dhyyx4MT8GCP+hVGUznH1D7OvUXT+l0P27/f/echyXBI+JHJogvUdQyz+V7Hw
KdLDeTAW0aNQnQf9ecjq/w8hrajBJRR+LKn51M9DlhW1zpYZ2SyDk1E4+2+2zSMx8feC5S/PfBTV
/gqA0RJfFyZyvK0T5KiDluV2kHGVbnyNfLZKOcs61ObJJHyVzOBbSZhraHnjCAiWiNOS3poaqzuo
Ja1CrZGHj6NY5svJE/+8f+v6yVH0WfU9e+jaGgE/MzVhfRhF6HYq3dinkNR7ASlG3gy2yWBDLDFi
jOeEtgmw8kd+9xak9beedfUplRT8RoYPZ82/5ymrsxwpEfUeOWWlVw5tfxXTuFqoAv203OHzCoIo
RogHSVUSXyZ35Bp16xQFSuAGSIaSr7r4+a7L6VplniVleK5zo5gJUrlrwtwxpBh8ouYpKZleJqSy
FsupWu16MExiVZ0Ug3yM7tEP9uMOvT8AgRbXGtzEuwa3YpAPRmI4gYrj/pHGXlg8iXDsWWy2TSMR
0NoxdfsPH3A/Rq66zjBWJ3xr1Dj8wwEHcwklxt9k6hynv9z/zwOOifLPYfIPW8jPBmEcNTOVJM+L
S+AfXcD/DjcDN7aELUTjUBW4DP5yuBnK6CUXkH+MxFHl3xxu2ngZ/v14++0bB7X9+/E2ucd932TM
mhmDVeZndFDaYa1J1QwYHb4rVdmlsPjYdFTyOk4ep6BfA72Lb1H+XN+RTJVUzUKlIP7CqxF6zf2k
f8b4A9t21Fqn08/79JOlGlG6mSMA0nH4OyLZz9Hha9iYeBd4XJFcI1XeD0v0CJh4cVBODylm3OBs
gBXlAMWAO+YOI3HDtlrR+p+rycnkrfwcZg8oicSzDGv1yLCs+Lq3s/5hM67japuu+2VCqPghQZ2o
TdN3SVgb5iXMTqz3SLzCPxqHThNBOUwtzNUodxkcOP7VCMgijpINMl4iR5jQXLrlc93NRymuhYB3
itd0ZMPYJI58l/ibSQCclujy8AOSips7Ol33aG2zWAZlSMwYQH9E++At6KznNx7RqrQy4tXZ+NvR
OeCOM85vDD92GV0MsFQUBcH8yTzlEq3hOcKpkXTn29yYmwQWZ3XB0Nw2i+A7OnMxX/I332b4a0Jm
c3Ni5TfPwIuyc/AtWvFGvOEOlC02vLdRLjjq9+JD99K8UxOtTC+cFxvxpV3ku3LXLjgzMmhjFMf4
jlneakB7BufJZTgLaEIFOzPGleeL50IgAgAmJn8y94OlE2s8BhuX+X5Azzwqbyin1pFEbMhKsN4+
tttTaCzQVCTCWnssZWlVijNs/XQCqHNA76Bi2ManOx+Pk/4a75JDejA82VWs9OB7DWr9YFmBiTVe
xJWOXQIEEdEsOuDCl/AqWdt1t5Isf9asWBhqP8ZkeCuCg/mJUaFYCTf1FYcSSoHSesbYkiw6L6AX
zPDrAAzu7MGoMGzc9oeuUd9kH+LHuMhbjh84jJfKqd2FuNfZLIoYEkYlL28D60Bys/1Zu6imCcVw
0kV0MvcyXv+Nxrp/Ya6BrnQs+nyHxk3dz+KXx23MEo9WjYe0YEYWOG4l1SlxLGVzIN8L7SQetBP7
Y+GaQk4qeKJoOcBGOeht0aLWuiPWbjCZ+ycs9ddRrxw7ExgdF8KESAYxyOv9YgTNlkSffAsD3kQm
ktVXBh2ocYfHp6CzzHnuos4VxqOLpE4U1FxirdHbXtratn993t2HsH4k8y57ET2dofJ9mn4pOD59
7Ib6D0BYc8AGhbHB3yB4sfvSQTUQwpQBWkKCbbp9rPWddHjG1kMAwBLcLf+S7SNxeivO7Yd6JT+Y
lDsWrfNe2U1CNgg8k9BN/IPaY/pXN6OumM2TD1EH0tkpaS2W/bEnpigzsF9ji0B9+ZBnPQL3eBNJ
l+b5DRozvV+fZmVriWyZvrlCyl6r2bpJNiq0iHuzB1OC3Jll6wZ2YmIVZwoF8dzsm010lXi3eux9
mSzG6+YamlNK8+bzbuKQg2nC5HOOW1nb5MuRIi7rs+ZV3yaY4l0mADacYOMQesUbyo9jxZIdES+z
TXQyH9BaWbFHu8fh8YYI5qjjtkCBybf/jrZCwsFdjyZS/V1jpIDCgjhxIAV7aoXiG2eH+sUGXTqk
qcskOcHBED3dyWMhMWHVp4Vv14Ck7t93LSRZNScU3GIoGT/xaDDjRr12P0sE7tzvcNcjGgOAFchj
70Y62OFQOz7NRvTgLUpzYAznQJtM/7uFgCbKpG+KhF4QIaFi5PzHQoAcT27wayHwf9z/ZyGAmFMW
KC/+0HH+rALGf6UAMP6kgf+v6Fb+H9f+sQrQdEUWNYUv9bPo5lMUFSLVAxrPH27Tf7Fx1oS/Sjx/
f9a49X6vAtR7YtSDEIcb6W0ySTxpHIh3TlRuqmbZkGWDUkqrXigSpIX8xWJXt8MRE4b8Lco/FMhO
ZMnVVTQ1w5UofI//rDBrskQEeXcbjV3P7awJaPGOTGVuh7sLtgMeNQdZH5da3HCQlFa1PJMcGZOJ
MwYdztHH2eQBkFHwouBh0OxHszSAZFPX7vsUTyghDo2nkSqJJRufqLwSNaeUFt3CdLGGH3Kv3aD/
IqJOOndHMjo7FG01PKhRke1Pya0bHyRZNrsPLdhS5ABf3uI+rQjdRTfI/tSGKy6Zjiggl5PO1daA
GQGhiUBj6FLGlEqkIL5onx+qVQEQD3AtUnFhmgYjpkX+iLfdBapZp8CYesODQpgj22Jmp8pUCDzQ
3xxqESeJkrnhyINgr4rriL9G+VR4HDp1jRZOapzku7o8nnP+VaHiQJWHij+2K+aSU+OK4QXHEOCc
CXzuyMQAMW0u/g7xGmahmXH1r3zF9OwDrkH3zykWSz9pB5fhwquRf1N0MQyEy1bhvIKeAXHE36H3
c1OYFqb1yUBhWSRWeeZ/tLRZjKKrJ89pFX1hSJQ+zX25alGYs6wFCPO0H47JK4QzJyd78H4oug8s
wSyGX00USD60Nggv82CNL39ZLWGmQw+ZOGyjJ5vxm+eSuq7m3/cL602pwOW+g8LWLnyE/mSdsvPD
p7LUs+VjNpxp9FjRQp5fJOsBPATuIoSq2nKAX0L2PAS/x2TXykRQjXJMdT95h8OWEx2ITYurwBI4
XmqX7bK63G9ZOPIQ1nng/IElFxGDVhZr2yw+ci8F51mEBwdHfuCk+QKi333Z3Nd/LN4AjdjKw04r
fQnBiFVvU9kArHHgkZDO4pU/EKg9ZjMHbjQq+Pm9XfJzThDjfExtJu3+RzY38YPAWTJ2teGhXOWj
o4FLEdUvKn9hm/TwD8T7KRI2ASxrUrtmlYjG+KaimwtyMPsLfbwsWExA0QE8J4y0WZ6y9FWm5iIC
A9i7kyv/wD4epgka63xBlAbRgPIJp/JwRLTHGUB+7cMLUg5IGUcJAwGzXd5R+Tx+nEVt0ZxHH0EK
SrWyKgvLEs6DehHO0x2FoYcJewYTddeRCjawGw2XspO7htvNEgLD2eZyGaxY71KP4mZB1eaOi2mG
U+uH0615o1n9QmOdO7Gr9ZM9V0QZMSYy3vfKZcwmg/t2fB4VbhE73M65e/8fd2e25Ci2ZdsfKh2j
B73SI0B949IL5i2SkGiFAH39Hfi5WZWZVVZl5/VYRnhEeqOQy2Hvtdeac0ykczgfNMpTBZVXEcig
gVCmmYWr+JLPkC/MFlIoQT3T/Lv78AqXpc3F1gYGQ3ae3pgJ1ce8DXvvRtnCSJn/k53s2M9p2gf9
d+qW8S3/0JDyGdF9kcgv5Ia/gWYLAs+4Tun2cTMe9SgzWT4RNTNTVJM9bflhJPqgfZ89Px+ffB4T
xoItf8fw8ufrJzO/WrNuifAoL54KWbmI+XHIsqM3Y56IQU7cIV3cdmU8vs3j6ZKrZjNGvfP/8Xn1
77tJ67Is0pWm7azx5/91Wh97wH/dpP+Hr//TJk2slKIqZE9BRNPohf9pp9ZoohMlIo2o41H/9cd5
Xf6Hphlsx7ooatp0Kv3pvC7/Y2wLGL9ec/wb/8I2DYvtb4f1vz5vdWzU/7k51uPPvD5KfRI/Xujh
0SwgeAK8I2XyXhgoIDF/QwX6IKbiA3/CVlunKHp0suO+yH+vQsNBWilSk2PA3T04PScXzpgi0qd0
WXRr9UIWTSMu5XR/Oy8nF+56/Jav1DlrX1rFDoHcH/akOL89ZzdmY8lHsX5FaMZxtMn4DiSvHlmz
dMIajjTyDK7rQNcYVnJwMWwNRuXL6fZqygjMOUnk8mUBVGK87p9TSvXrzsBicN9k57gnIrWlpw7t
8jbD63wbNoLqPs6Ogj2iZeHKcnItgeTGVA+6HN3nys8jmqZezdrS2cNzfYO4DMLIndysjK+5IDPu
7LaYY1IoLyWTpphfca37r2SmrZI3fVTWij8F6ae0OmYwiOzXd70i0o/1DQotETxe+s5X40OZ9ge8
7XgpkGmobLeSGSveXqoJ3hM3mANk6gZ39Lujb3ALB+cbiYZR/ya/yaPeovvBQIHIY7LgB9BHckTu
CFvkc6N+oP6CYOOoIYVBx9Gy8bKwnHp1QjwvVjNOEIc2W9KCSDGCoYPRLPoHxhFcHFsgR9nkNphI
nAfyid4SzS4pkBbljTKFc5pkarpt127NFgelFgW6AbNx9Zq4E3bR6gpMoNrrBsopGpmjh0X/InVg
jrIMCJMv7CU0hySUORpwAjw03u+T797vdFzwqT+CNKzVqKjC7LIqrqYoARt4fmkX/JYY7y/0VIDn
pIsUJNLd3Ocg5aMSRTEw6cIDEW1epKBeIlq5EmdWL5nO8KjMDaL82OZ2Uc95P0GXjy+kUa9tbm/B
kilLTL/Z0+8QXkOouvWR2L8gfDoq6rZgKliUqc5lenM4HS8yOHF9qC31OhzDQy/eMGAw9vpLkGov
T74GubRKp16WLBr848D585dVgFFQLF3elu9lZcnTzeMRPTAzoh58WcQ7kpf4zL0KoVVwrdjpTfVm
94y1QfdqXxLOPuSC9Ho/6CM3cbV6fk1ebgNlDPHcBhDDi4FpZk6fJn7pGoEM+FjRZCRDYi8cAphp
7n1F4ioyNhE/MU+AtxpEXRkW9/GxJJfRrxfYOVoaT9Zzc/18BWqUkfUrOaL9DLBQMCha3pYu9aJP
Zo2HU4OMnrj1QINjGrgyccJbLHH96fMHJIgbksHgvoVU+/D6ap9N3odqKbXrZl6ZCQ6th0ub/Fnb
l8L7uOZuC8Y/cZo3LfnCMN+EvIhX4soguHKSfxb+WY2NxD0M1+imucflur642dVLdacbB/i0txDs
IE3DQLG44GQSbN7CMn80Yf1xBg1MdCbZ9m83bt+WnwWApctXFshxVF2+qGFV7zXrFJja6GVMFGy6
bLfnxVNx0wb/diR9JjTh3QnFrYZmrp8JJ0C1U/R6ZrPRUQhSn6dUJhWU7TJs6mFOxArmi1cblfOi
Ombdt+Z3wZj28JhzOG8aB1WdWdGvrNaoIR68GhDIRHzEUG2lFwmaAnA6VJLG/rE0hn2rOdMVr7Jf
BcPT2kxT6zFPwOAZX4Co+KEHEsKL/O4qEQ7VHN+ETAsBGDRyJ0RjN0oV6XEYiPNVuNxmlHANyZwg
ZK1cysY8hUcJxU5xJg9MQqpo00hjeXrJfHh0unUUhVaaO7psFQCQb+6EjNiz07ceecDVfoK6LYV3
kywn8gyhncpZAo1BunwCO0ALCCkDO9vL4o7YGp8MOPDUj74EdH/yXtxzqVO2jX5U8vPI7KCqI70E
r3W11PevmMxwnyvn4QyR7FxDIRLsKiDWtIUnsVPJgeEqMccrkD9ScGkjVhBz0IiDHDAzT+gu0kSC
bUs0cusyvQAxZB35ErxjSABnvDQhNg4XcRbmB1PA6mpdTzRTmk0+KxZjjPdLBfcP6RDVsAmu4Uix
33xh3kE4bEnh2dzljGXxjRCXMlaOWGzfh22O+8WgFfmVfkmgnSlOV5SaTk3tzoDWpm8UCxOi1pzk
UFGc0pXFjFLYcmVFfe4YWZSvcaMoaAFl64i00MFi8BywdZNTQkla4x7G98AToAQNuXpcHp1ndPOb
TbUZX4yXQ9EMDf1Yzx/zsS7l0iblA7sHochFwIZ4cyazsl0/ul1ZhJkcTTubthHqDgjJ070M4E+l
Y8vrx7/X0sHtGnwV1Om+gbN+tJqD2bQlV3A73rK+ofqdV8dhq77X99mkx5P2df1oL2GJ63Gwa449
ulMBfCGoV3TuzVa/sCdOnFwDpnC3ruvsPNlcWL2U1uq5cNI6Vsv9VTmkbdgZnkrHv1afLh7rjBXv
/CT8tzo2zLWv9amV3rMEk7OUWIK+yrYPjOo7UXQl3bxzSv76pz1aDXAq94Tqythw7OfEu4fPY7+A
6sCmfIFMw5SATtxepRqCqKk5+LJQiwKkk1HwLlq8YqOQSaC5O2U4fjsPXkry1r9v7fxrqyDNFbWa
PBVQxP2vDS4FQ8Nfa+f/4ev/qJ2JvCMGTx4L8j8Ub3/UzuOsS52Oo2OkIvJvUN4ftTPeCQPqMANn
nT9+dXJ/dLn4EHo9iYIac4VOt+tfKZ9p5PHU//uw67++95G3/Of6uZDFyaUopiRk5nuZWrjsC1vo
WvS3GllBNEiqWDZ2WiG79cPLNEjbaLVvClmorZmnNGqYBI2qD5xD5Ua19TYQodJeV3eYKTK4nKWU
z55TJFPmDdDx4PTRmVzkeYodlrKSQ++MMZNouzBM0azSfTEfy3u+KTG0gmibC68YaVzCrjdQe0v2
HT/X8mKC82RINHhEqLNaFgvtnpjPyU/6cgbaJPf4RWeKZfBxuMyeGzEiQWN4p8ho2aUXRmBEGea8
ysYmecVMEJ4Xr4/bc04G+1bnAwORcbAsWIeeJEjaOLFRhwwyQCRGajYN9vPX2KY7jXzaj8UH1gDr
ZhM9T033QZDHiK4d4bVj74vT7QTb7C+EikcDNQO4aDQ1i24xTzzByZeEo9RPiCumcCFSapzWnDqQ
qtMFcZujDNk+xa7qll8TEyDr+N/IRGbQZvYQmEZU8QRO7JiB/tvEAYPDeqbHZrPD0htSNJlT5kLN
vHt/Ao/N7RZKIp9L4hPVpNXNjJMI7m66lYMRjN5Z2K9H2/eUxestnSdLFfMAIfRljEemum6F6nBG
Hv0gyUD4UO/vCfSkBvon5gwvIxkEhu8xfby/0iGqxajLHoEmOkaBA33iKHdXIzgMMT/bJNwcqeSI
c/Fu0s3VaT+2QLE90kSu7SYLF8brnaNWJ8dnmWGH2gcCCmiisuHcMlYoyUUVcBfXLjWHBxcqJsjx
VNuk9o3lvBEnT7ubgf2MHzC2RiyUccMh3lp51I2pVLJkTUJsOvlntpHmKqAT4rvPopdgW72nxwdT
XuTawCDo81Rfuzo/GI2VuXprN1GLdw3iB/EmM0klLGyPmpgrk3PXo46LInxgzJRWTYHPgQC1Gi7F
lGpn4lK3cF3IUU8LbQEXN77Syolf4RRwNWcRTMFPl9fvHGV7Y0W9kr5zXpo9U9tOEVBOXOVm05Ty
a9ElWWZYk3DGSIZBiHzExtMvWryn4mjJloBkzPrFkwCzneQPTfwgn2J5eVPCMuYL5udYDM5RQiA6
n19+Xg73UA76IyGpdkHfaKw/VGu2e1hngKdgOiV/nN48T/Rw2bpOt9WNZEfQRQjGsw0cEH4udcxc
B82ph5FVCIdwlHnz8R1i8RCxOjRTiVatBpnM5twpxMVKRhnJlcmB2vim37y+bvmeSWhFek7RIl8J
IUvmBJHFK5EZ8Lr22LBN3RsUJxpwYlITx49v6TCxaezNldOYL7PP9ryG8lvS2fJbmnsFGISgZSb1
86Md8DgEryLqJ/65Po3jH5JtCLXjYlKx3mLen8waaXbpdgk5StYeE4dthChgJ4G6ZFU0uKkdFDQe
VARwrHxpuPoBGyTZWCAiTgk1p/p1vq6oX3gNHjCPaXruJlsBPm7pTLdNiJp1nbwT1vvTv4E9eL3d
36t3uUFR59wh1NIsRU2DF2bG6YY0zFB55/zxDMbMsBbwrli2ZjKv/Cpsnp86yU8DqLjrtqusOsrB
qz2IFEMY4xMnFk+CK2UbiUAhs0iaffnKOOQrBHy/MzwVRENLl3VsElLsu31cn2g2xmpQ+MOM2Cgk
/2D3YH6/X9bFXt0ANjgJ3rCqP8XgtcSB6ad7cUGg8O78XXHj7yr/HACw4wKdYK2ZVQC2sWdoq3MA
Sp5bdXHeTt7wBe3lQDZDcC8Kdf3p7mJJX+APoGH4qEbDAReztK7w6xF6iKVDd3oyr5kRYFla4Doj
vIR2yLoOngwzJC44wwHURktAPciA+eRFwYj5pDlanO61uI7ua5WVE300IwVlYtYH6Xj7wPDD4AbG
mGJj20atq6MauNp0hs8f7G5YlnMlKK5e0cGV1iJOb/yN0g+LmydhTQXENzLGNmDYzDxi26O3k1Km
ovc+Pf1iBzULv9z3k7tFGVULNYNnsk/kOUfwORMQBh79If8o/ScYNn/kez8OyWXeQtdmWOzmo9XP
SwFlt/YYCQPki2daxBdn6t7XDzAhpo6rfNbOX+x4gegONGkWKXQCJ3fRkFeeokdTbHqZM+ARG8H4
d0d5f3ICMtWPdnWHwN2bMhkxVNA/NXLkubLEJBd2J8ClOZY7ZNWz7lP4UtcoKMCIvj5EcNzy6rpP
YWMhLqaSfzpFJECFI0tVt+DZAw7wGSq43TfYNzPZPkK+j6nDx5x8X1MerzB8RYldef3XncVrzlDD
0Q/GewapHmKDz+zDr0kLgryN9Hz6rt99nhvj7fNlkUibVpkngbAs3jSyOCxhWcFh447eXyn1FVfa
KIuaIQq8+dIRS/pWlj43wMt/sf4ObsPRxzF8jpR4wbrl09em+6dytquLvu6K60y6EcGTiTpet6gi
ZFBtwuHiUdOxJI/c7ZxXS34Nbq+xP1zCOxg1qTndH4NNgzEcBH32uk1nClb4jA7H5Ro+8aw9Lguj
jYvb00Lm0yDIyNdOOZ9MBBh5t3zD+RJJXPdWAOPG1vm6vhl4gM4EfGL5NLB+to8jYWZ56qmpe6eF
h0EUItQLVPLEgrcmr4Kb7MP6o0f3JPhsxWjpzjyB+U3uMmDplgUWdkH0ujutwRJHqvsKJnRuXmHH
4tpelinWtbgiTrhWLAlPXRK06EasDjkDsh/iVokg43jeNltx1b55YN4ePBKZNprfAFkOpjDkH4dq
dbXXechrQUo8Lr+abbN5bhrOcc8we3j8gFiya1Nnqbm6OqirWbMtOLM77RvWA07IrsHI4kUDxaLM
65yzvpB9OdsyIuROXVcc2+aJ3RlOmzkdSzxGAbONn6SllcGYVJT755uddO55yjPpk+O2ZJ0e3ehO
tes6WE6RYEQVmlqyq5AnjXIkHsLPTpdTltk5LHKSgLr4fI8NhhzomRLuvlPvkzOwoLQsdvyxSlfM
CHv/dWBIWHy/DuiIerQCJqr+b4aDK37PRErSG0of+lq827ptmm9OlLQ1aVEKIxVEJRNnJh5wqsaX
GRlcDXWjEdEUQmr11O0s6K2aJWAhGpumO0hVLL3RpRG445cA5V5heY8vEP/mAyOj0pPfJcUSV/cy
5uq4I/cC8Uv/sZlsnzscB7gGQEwUTvVb9BCuYen2ZIsB2VpxD7BH17saHdhkeZZc8G6pqxNiqtu6
TY+AXRFQCvviw6Vv+nAJwBQuwfgORCF0jhFbek8AF/l7e9v255mAzO2F3K1h5Johfzsjg7tef/p4
0vOM8y2XYdwXTq+E5J0U9DelTdU2Xqrw4WXZfhJZd2aFnr52107x7/pP35jPWB22zwv8IhYZdXA6
evXKiztYUXGITTACE7fzb3xgRRw5Rf8g/E5k/q84TEEYhy9/VmQwxfn71/9xYAXYLUIJZ6ojqQaf
hcDijwPr+CEsE4hAiOURpyqKiT8OrArGBoMJEBgAlKK/BPA/Dqx8CMHG7xdK4wP/S/YFVeXf/+t5
9S9PXRsF2X8+r7a3S3tWL+ltbozjb3PspbOenTlvmiq0oSbu5sN9dtYdall0ZEQt+5Ilaa7+wGgz
G+aXemnkbo1/9lhhxUJfNXVKw8rOxEeh+0rByOoMeK2nbuYH9Tfoge4TiRIKfstFwSXoCu9ygP7Z
oIQca0EkbC7MgPORMxwupmryzZKGSqDz8ClZ8hqpQV1vtGdAZDjChOvwKaun6vylPIP8FhtkOKDr
U+b3s79mo8q7xvx8mcGUyuNxY7mCFFAGzFQW8Aiqtci6J4N6CWqG4jAyNE+nKXZmiBTLdLUVi3gb
YsIfkk33+MWrQ/t4sm+OwF6JjaObrUL3JW9jNXWJ2/4gcnlMnU8jvXknbRrAwe2jk+f1B+Ip6R3U
YzbBuwZvtkr99ahLzfQojVkME144QgIZGlO0adPvJyfS+WP4OCfWRPaULQ+v41+1IP7wjfCrpZjW
ytYas7ynPuecksZ8fcHBpMNYtMm14Bc7lwGkFEahvoAwWr1dRzD0CR8dZ9L5DWRtS0WF9stBcZhO
zPwjC+5MmIagntrSfS5ukz1koMt0jeCOUIXo5hM/PSoblIi+XhIiXOBJNceL9ZrzpKggdB7sFuY+
vKAOHUTuv9Zox5nqjPTifKnljoiakUAMQiJHfutNsa7L5l262+3eGEwiT73nmTLDLAPWX6ZtHXKB
mcQ5H5+9M5BJyPnHeaD5SSFCqJPD/M6G+ynQKYWseCo2FOcfyUHc1bPcSajp1iOcRYIa+psdERZU
6AJOuxOaA2J3VkWxep0elhgb/v0TJUgSFnRlIawHo9SkcrsFI/8KdguPUTHDw5nLeW7Xe6MJgLLe
FWPIMYjonit1R1yInzDlR+m3ErbdVzNLBNVSgD3Pm6VkP6xdOZZZjEQINvx8zV/5TNn2+3J+9p33
9J9SB7P3xpfWwHkYTr9v9/BMNXzqGe2xk9yOt4Ht3Lx/znp9/uydB4nuFV1rEVY8X0OU4PSbZ3fi
ST4QPRg+39LrxKd0Cx6HRrX0CcpmfKZinL1xWEGtMH7v3aImWjxHcUoKx2g1Rx/c0T7+4mU7XsE8
WU1YAqe3Jl8NwsRrEeXkYLSioz+3tFLhziA+/Zrs5bix5dg70pMKn51pSL6yDu/Qfa46IS7TL6NC
ssXtzMOTX8RK46cve0D/vJOPd/Wk00LFW26C5eQ3ySQcWMDm7vTOAuvUcKSZ3+CcoeKx0sTuEaLO
wf3qQUXc99lTbTHgrHxZdCEjQJpnUd8iADXvbNfkBdUZuyJl4UsmQrrkvEMGHYdMcl2bOXjhi7ZS
pODKoXz8rQuEJO5ZNTg5uHXiYzYaBGsgGKQhDvumRSSH5I+jij6MCayWz87ggSdv4vSrA+Ur/DtD
dQhxFlXI92yTdF3HHeV/8TmgVvx79/e/f/2fNlNZB0YJWx8941+8gGym8HumojaCKnEz/AljKf/D
GC1HBipGQ/31O/+nxpEPCYTbwb0cY+xERBz/inhi1Hz8fTP907euqpQJf95Mhbxps5tR3OZnQo98
EJadGt6HMaf4jDQI/RNQEFbge9BoNkQbLcj1d7kmXi0j3rdwOHYa6eL5xdYXEUCRcXIPOUVWdXS2
fv/22lKSkp8ReNgb7vlCf9q4hgeGgkCG2WM5NmzPjcUxWWfCQeuXv78LQOCgqOxHQjtD9cxKD8Ch
yKPgQdFtQ0Yz4NqPv0dOZPMz3YifzO+L/YL8VJvTgPg2NgXamyPeoktYzSXcEje7XnCWvszSWRJM
57mrFZZ+4PS+ar7BoMQ3cjUWon350CM6eCwqNEOyj4Qua3DGuSE4MvrpQncbKgIw1ifhssKBpQq2
oK5egXF5Q3LZm2lxSEDidy5bwH0lJ6dCcetF+lo9DdJ5qOVbcgh61CesW6zhU6bh+a71pD7YohB8
aV7r6XQ0mEr7nJ/dW2WzwUsMOofepwuLk7taKcgvagcNX3sSdqp/cdr6Xc3jfuBb+MzdsRetfQvp
4X7z6hGVib4vKKq1Iof34qBkNrNxWfM4TcVPsjnMgZSDS9CKs5qYX0Z6Y8zgP1MIyui8JQ3s5lxw
UbyCtHoT9Tmbr2JX1EqNKy04djsv5tQ0Jl/x9NQqBFHdaVbVZ+ei+0/CA1fGpvzR6KZtjA3nVLhz
LZC2zH7dvRLPGam8VFG138/UFbVcNDnJK97DY/B5zZt4s1Ehls4lEj1yXwsko4rTkftNTmdGdF8z
a+N8cO758RIYSOB4+M/MQw9DwcbE35rsMuAtphcAqwb1JnH+swc2v27JEYntRXa62r/u2y7MIoZi
Zyh/wtvt/fVTv1+WxTZbTn8QpzOZ4H5gAsE8gdcOLn/n1mC4waU+6aIDTyL4iZE6goSMzF23Mega
JmuxLQBaA2zzdd2BepyWs55xHmrbMfSA4QIo1XQDLQMhItFbDixXlAxjvp0kulR3d2+8nFM8rCbK
F3z01JHJ1TFo+QBfE618+BSuo1o22yVkzckoZJ6lPR2+0udCSoP7CS7SL/y/zk1d8bEV5LRSSMt4
LDTAbks5Kpf11vBaZ6Dt/3AL/1WakmAJ68IZy9rpr0hlvKFgZDH8mOylZl3nxwms1NoHndqCffcM
6+dHgHiD1iSYphsSZu8ugk3xR6uIdw0mwoqKung7HGc/MJptlMH9N7QQhbEFMZam9rEC+ha7xeqj
MRmosArMqUjZaEXqavbNEosteZZOUbu0tnVqGM84jSfRFakIV3cV0vklGj6SaMt++Ssxf8ab0nwU
tV1uqhPp1OnUOVOsvyrnYn4vGcfsfpE+K1rA5tTiHYf5rrZmNZP6ZitRcQh+b1DPRcoLasGyju+c
oXcPzgr+xaY5aGGh8h+fhrBKdhOAdCXBFCKZFNNIDibRYG52R4K/ttifOFigqiX54GkdzyYiRWUu
M3Y5B1isLOixzL+YRdgJMJh8R8/c8S0sUj6OK3MD6dp6y96Lxn2zp1+T4DyjT8VK+AkQYZRrXmyk
TWBort40mPzqZzuO7b/0F5OpiM2kA5ae2c3uvKScCx7E/6xk237YtrJSF6r5drN+JjLwwo6Z/Tzh
xujeWvcb7Odjk84mv807OcYQTcQur1RlA+3Db1b6tU8I5hr+Q+opS+bXJEssn2R03uz1I5xYS2or
0h8y6/u7R4o9RlVOLVLmGSmMIRfXmCE4vOBzrDN/ulo/pa3NtXUVjh3yUaEHDsFqnGtwDsamRTIf
PjY33T7OB7/aJkQZHMYp/oFXlRxzb/Oydj+cXiytXHDJCGl0eVhy5jJYCn82r8r0/VBInNendqD5
cOCmT1BlrLTwOWVOPitvTu+hW9GJIhNs3hKfdmNXSt0ZYyD+VmE2Moujuu/3CGGIxraEjSGRsX0L
X/OnlZu7zWqcuXP5xY/Kzt9okGyk8LGTQvH7FevfhTxiGmvC7a5Uzk8Lrns+29wc/Xvol2XvtALH
ktm095XbwrgtVIUaH5bc4jnEBlKYV6gaoF9JgbU4SVZg5F+uSsR7DxlK3VdfAzaZxLwIm5vs3Zgl
djTP/TbxcmFMFKARfqelhBNw/KJmFNN6d2MtPfxzuq0Sz0DpoTrEq0nCXHrhUwhviQ+u90LCKLo9
hhunSSgfFd2a4h6DEzBMZEYeSajuqk1Gnbu4024dS2JlzrCJKQl9+/+QpEK4Dnl/m9Mis+lJr/QD
bzkjs6L7NJgCuI4WAQWzTcuP2rdDsm3k5fLMsv3Zfuqnxv4Pvbln6uTKY4w30N3SArJJHhD153CN
gRRY27MlK3vdDGES+fZbxkDS3uApKu2Hag8MQzlNcF2P+hHCE5R/c2nDaKOBuIMCgZ7O/1rcojX4
e3GLF/ZvX/9HcYt+gRYROMr/j6Xgof/oFPEh2PAY56foGwz0D//VKUK/QGmr/Feg1H/Wtvo/aDdJ
siArmjY6cP+l2lbE9/v34vavT31EHP2luL3V9+nwmvSsdjq7WVKESG/lJffPyDknqymg2CHPGBWb
W0YIcBDevgnEmw7OQKrslE/q7cqMYzZ9NhwUNbRAuehOnF8ZzY+hweOG9aby7jFPjsuYtysVy1vB
dnD2aJbzzq/M3A+etIYpxiSS0PjjmD+rbXJ0uHRWr/Y3tkpMtopF06YMMGYWF/7hjqcwkDCHlvh6
nKCYqLe3ZYdM1FF+mHAyvzYnJkOblRp2cYUV9Bkk3qhIGLgX8tpPTtVgNj+MgwmaSjx5RGTSV90q
1olA8rv1cQn74LnoN8O839THdvVcKEtyhdigZwbfSTWwh6SHfknMgadHzQyr0FI6Tj7rJcnLALXj
qXlaLGgUYYtYPK3XrLEPBik/9Ydks3aScMwuoGwbQDcOWGF7OI7vIPIYDBvyCDDtu8uM0JRwTCsG
58eY2rx4hPRodh1emKRM5cVdj0rtBQATuaLiDZd9qohYNA5t7+nYPdWlURIcdJdn2k9CX7vfJdvy
RbeBr86WVZALC6fWTJndph/gYormJIuVIyktQmfy3crkGBEMpODeHJ8WR259ztDo8OyjLn0zxHd9
2MhuMfli0tq+KfdNHSDcvuMXnKeai3TbvZdhCxuc4eYzKqhB6n2p7BvcQG6HwI0fIj/LMniIyzIx
s4aIXvQhZN7wY2lRpOZfE6yNEuElTrngQCBXMyqWB+UlExRTRiP9sKb4tqgjyJGVA/yvtU+QdNzT
LYN0aAnHZvojr7Ph7cWrx7tGh+wk0AIh+WonCEHF9yQ6JwQSN7QVBr4/YfyFeq1hHkrIjY6LPNtO
Aaq3I/CvVk9EQnM1tuU3c01Uy4TCeOx0ZPt4yOABIJmXu1syTyPg4B1s4PlYfiHgvfiA9qbW+bbj
0oqvwKCEpeL17hgOPF2on/qn/ta8t+8vV1lrDLgNpM+h6iJ8QQ2ku5dQex9OyjfSCKibB775fHGz
s9mdaxUb+QyreIWZmAyRwh5NXOkOxxfjhsl4gDKxNWHbwq+VjYBL3GfTj1HQ21hXerDPZf9VE7HI
b/Q+HOfkCGn54vahbQU8xN58CtPSnTrd9Ee7RzWuI2SUFGsXOku1GdHWiu5EnyKTDJtgjowRYSfq
QtTwKCZL8yDONPN9bL89vQw5ZIkV5bYzaB7HUpi54/+2oUHs2a1wNwZ50YDBieGSlqmXwzNH7Ecs
VrlQoZ2ue5PqCeqfJReEY6cetw/mY/SeNooeDP8ZYp+EwenFPJ0+UjMqTWeZWWW49KwfFiDnZ/ee
j7XRetkyxR0LMe97lAqBonYU8/uT1PBDiYa0Nndj/Xixa+88OzslcSmclVEMnAkSwppEw7TDvtRG
mOTd1wza6Gjl1iji6vcXgcOOgYSe0xJbNr9GGPxM+Hw6yQKONKx4dTU63ePq7QIik9RIAtJVJwH6
2biMkXAjMfacuMz+cl+LpGUCH/Q1HxPFjagh7jwLJiextCQOiqtLpMbg3tfyWp8TFI4Pjsyq6BIJ
S5D7cYUStnExiIeXmNgsQqdenhrXfubdPX2eh5Mdi7tLURioXsa///CffCwDWSCSb5Z5uvXAHVUE
xBA5PH1Ep8ySXcMk1Yw168lHxdkTM/jE4diBYkv/HAmRGfmBIs1zwyZiy+a7cfsZyWmkDuf783v7
diG2OBnvWbACZMx4pAEjUys4zTUeKdh8XmsPLqf1sZJF9uM+PXryQecyKMafLVT2dPdaNW/3qEHq
wiwelX4+vzB/HbXb1hjlTXQfDWoGAW+MpdO18XMFAKB9s5gQ98uowUpDbXaZ11HvyjgCF7173iar
JG5nTwKMH3b9CYjUusSNKyMpN6Kag9ZX4vfj8nLHJn71etM7DG6yGIOWkP8mWNgIgwbt6SDvMUfq
PKreO1YDb3RPc3MIp3R5D36TfDnnK9J3WrMBjAcB8sdRHpREiK8RbHMTdjadhBXKBPOwy1dcucpq
/7Mjs9oWbOKM2skMo0H5w0z6WTqTm6PQwniMU34cNNwLqndAouBkHLFqR/SqKRreBvk0T5Rr9MlQ
tJxEI03gZWVBa8u4MxlAv/NK24rfoinO+TSNujDhv1HsNMqtae9ajLftElVzZ5LDihQJ3axN22lQ
3trZS4xqW9s1+hgIaF0jRp4Xw3otrjA8aJ3lnPTRP1JdYEJDW0Tn20n9bG6cSuzyupnuq3GcmtZh
oSOCMl9fepR8d/S0nLM45s4uOZh0vuTOzxxrUBjSH4CYhauNVUYwN/oRDsN3QjUx/nezfOLeDLdB
LjC4ivRuAM6C148hpnsQ1OSJKPfGDI9hNvbK2tlD/EZJI5EO4Ux95Gj8nri4oaKJhqe1j3pirjjb
znaVBJ2URBPpQIzAOYvvaNj2ZagW7OsvIQ3OzL3T26klWKB7h4AwOVtNlN6fbgXE2GDYdpNhANlJ
M95XUT+jf+XoEnKpS6g2HMK76KyTw32xL7LkVJMA3QCEWx0V30/VjuFYHwZpI68FEHoWLFFg6UJV
96Oc14bW2wZrvczxTkdvM9+RZnbQ9LMX9vD6zHRwal5qcUu15ZcnMg/IUPMErwzwjHifw46ijdnJ
3mC0/ZOP9h66iffvpqPmsruPVQjpzywpw3jC6BtEj53nlGqo8ZD3kW6vzQRL3tArcW44SZdnPSAd
mPYZLojf9OBX61dXK5x8PXRH/lJOw4puCsRsqQ5/4ONaZIRpdVAzPp969BuIQ7Ok+aQNMoIq23CU
0JcB9Eau56v92dnl2lnWfjRXxw3nq3J+MrtfypNPZgaBRj+Hq7YzCUGcmoezT5gpcxPzpys4cJPC
fXqRlcKivRVcpCuNe5BnsEi4Ma4oNhnCmRKzyK+287AIIX3Cv+45GKg2A6kP3iyLhiUm3RGVwdba
mBsSOzFntnwvg43qXKMw5BrsPRyeeuf1SHHseiu7gnMaOzZkFfFyMZOwxGPoz7i77l/5ejezNqsv
vJ3cGdbEb2fcWPWnQIlMLjefjS7BRzOD5/uznlaA03+Qk6JiMtyB9M/HsXksQT/JlDT3ZMRvjjOx
1BzKw4U0AoO5CKvdZZmICLSoa1WLjo/+pdqymR5GQbx25ERbEu8ihBU2bTJSdeSpG/ke9bRUrnGy
j+O95jyO6NXIVKYfVtvjqWE8KIw1PnJgXvP8/3F3HsuNa1uafpWOmrMb3nR01QDe0HtygpBEiQTo
CUfw6fvbujf7ZOapuLfP9ISUSkn0ELj3Wv/6jbNe4zidD7YDsJW1gMieHvp2RGCKu+XV8yuUJHQM
Z8ebuEk9V5ddHwYKpcRi9hUJHiFcPuxdCId6PlEWGTN8fAkI9aszamAdFBvoIttu53HcG5ycsbM/
rHcEG4r0cidlXtjPTQ8EnPu4YnjiHOIH8Bk4pKclZpXs5QHJQh29jQiFXR75I5A3RacT5pte35qW
EYOrUIgevyKhTD7Tk3fzwol2BK1ykA4t5QFJKNlbtdnXS8xarqQOFbygAbwWx9bIqOD18YqFRvHp
rdMlPcI75EgQ84aeIXVcx+8TIRK6PnzNJ+GgaC76CvM0VrYd0slh5i6fXoH7cuAEwWDrBXwMggE/
DQK+jwMCgO6rHYevPLv5zk+iGftk288erO9hqASX4Vv0INZjTT39voUOeHYV/kjLMn01868k4trc
KJos06sz8DzRdnHeHZzJbsmAm19JE/H/cskEUGUWLPutw8nHmc5GMUsmk1265k+59rxdsY8yf7f2
AJHcyDeTNze6vpvezXESMKwlHdBLAeKyvCkg5JkD8vQG6Q5tRuvCWrV3RVg7k+RG4YSwCLSn/zab
9OZCOmTy22xtDdkwxtpGZUkLJdcDTGkp/QClUkjmbE6sG9//hgkpB5wH82Icn92AMa4zqQZis6La
JJCL/eBoJIK02kbFpzWEOutn/pIXnO52pNEUro5rDm2O6QsnaNZflvuv/Qgepr6xpnwAu7EOTnZR
gvQ15HwFhBSjVE4Zf8mG5T3idtnR8nbfwKLp4SVuEriXcYa1LqfkAQgZ6V58cb/QvDCQzXcdlSb9
DfvV9erdlNlzBD62af/uaAwjPZOobdxHlX+LxvxuOyogjV9v/zMaowjKDmwgEvkE4+cnNIa0PA3N
tfQjFPwHbwc0RjLxKDSAXISAG/TnB28HOAbajmJLYDzqNxHor4wa/+y6/MtT13Ve+s9oTGPo5aFT
lOdIIconc6r+y3vvOUK8eaNYIwCc4ZVH8zu7MR0kUfrMhkWOBf0XQcDaJ/RoroWH2az7PG5bkQSX
Yymw0iM96gaar8GPxTR8ftqct48R2dN3F33mQx5e8YTAxmPbKK6edoNyYtFIRthSpM2sGyD03FOZ
jWoGYvA8Cipm6Ke8mV0ySueKgu1Lsp+eD4NcHmDdbF437De9UfdFaYA3yhX/Q4dv9Y/e6PyGY7yw
1jKtWPmS7dBIHvPrtInbod6vxuW0mR82vbWAYpASIhmGNqIl17fj8IbrtK+vtUQ/BXXPfwXkfsZG
eF6iiq5QZTCVe8NGUUoe/Z4Z7acdQsCT02F/z9QiEUDRDSIwsO/cuIQGyQf4CLOVJlswXmLyLEys
5WFVzgcSPRyr0dic9+wpIHEPbOTh94h0hQpDCbG8YEfK0td1C21tULhPniev23sXDU6k+Xo3MVEP
L9rWvIXZ/PF+/sRxxUI1CIX6hhkbKwIqM2CP0642ggMKuLiDaK2sFMrrc3xL93Cd1KEipfI5VjBw
DEBkyNDaj3UWCpbQoZ4Q5WTFMCWwmrOugdWLzqBP2HUpuw4hQSaKWuoAMBsAnBiyTiA2v4qc9X0E
0WtZzaFIecz+eKHuSwoB7ftlWIZkifDBcM3Dte79vOhNya9C4DTMkhKNJyML3CFDaN+PFBMxC588
JNFnvP1Bt6b41DnnAyRmugZ0A4h5vs7x4+4SOXxt/M8n3v6Qh0z/RHTM8tVL9rjMKySmM8Sd5Glt
eWbUfV7hfbTHPr45Fye3Q7mC16kv971EWh+MNXeglvGhil46Mn60rs5D9psmbFQf569HWjCIRqiY
EUQKgBNl666/39g4Djq42rhWL0Md/wwVhl2KUc1qjww5nmnuZCPcxx5vUu7oieyKFklMRy2ggWx3
f99D+IQ/519obqQJY25nkSRDtsEXOwu65uHjTd504w9BHssChNKYvXF3FO0MdU5PNhzsUcaY70+O
63YmD9pZPTpFXbxoctCF4d59TKm0LrDayM4KzjEi3g+Dcm/9KiLctNlwqUWRAxfRDYsRLb1Mmq0w
zaEvfnj7XfHyr/PbUETYshUucyyI3u5zUVTIoucEr7LDAwkt1Of8Jd53r8JjKgxlTBkJqbQ5qIOn
KwSzalIMK6GeJScuKcFNlEAY+IkGnDaCnBqOBFUC7FoEREIPwhwhOC7vBDZOlrPJjDiKhAOCpraj
R2TQRP/LYP9NAvAh2iDtIaxlJselhZNMvlx3c459DFvwJqFYuLiJLzStCbEZvDI2RfdL4C/slIwL
u4gJ1smlKBMbMJ2jmH6ZKCZOsSlKuH98ZO6Oq03SM+/O7bZ0RtPPcNW/OP1wOg8GAs2Gx+Y82IFZ
L5xdKjBpEje92u+Nbg+P1eMVzGFXs7Dsh4237r5ELKYRNnSYpxg+9B0NDOUZD7fbpWz4vdp5AfGN
1+l6l2bUUAyrcVzZBz0vmi0UItDAE4Pbsq3dm8I5/PpqfFwd6cJpe9Cfjosh7+zW0xMKKxELz3Md
07+Nad7tY1IhIpjNnlfa5BK6hVdGAj1vEFjRv3xlZc7TIRH0/iWnrK4V4h571iUsgx4HJa0dTzxb
ym2GsT78upP7OgYyClj4hfwTSiu0VIGotK9R9mb4Fmlilm/uaBUO4TVShubc8gVmdmviJzoT/BI2
ylRlMkUpSPHiRjuB24OLhKJY3FH0XYP65kMhoFXZfYmeZZd660ExPhCMGHgepI7JjeN0oRyjWU/A
Ed2F1NeCN8A2lNYSFgIOyXIMEVqR4YHgDZJYRYwMameE2zjc3RYv+OXCfk9YH9G+7JdFL7Aj8fRb
3o/20bPMAScU41ikCLC8A3kijuymnNFZPyHPu/XIjbyOvXPGso0/vyAK0ksztXziSthzo5RwTdw+
EtHgYCw9kULkSt5uId4SLDFlfHE+BLAlY0lks2YIQIwARBc+kCeEXbx0yxWjfIJHqFHBbYjvA7UA
6ER2v8DZ7zEoJgqU92bcWP7x/u3fJFSUwI0nPIoubi+uU2a+78bQjO2Y04q59Sdk/ERJT9siPA20
d45CeUugvx7a6GX2WwsO6V4Q7srV94Drf308//f+8zr+R+5D+V25fFxv3SPfH6rffvyv+fXM5/8R
t/l/1/mvX3/kJv+8S++tevvlB/9C+HM3qT8f3fSzrE/VjzJJXPP/98J/srPn3e3zP//jdi2rN4ri
3edvrG1RQhl4xMuGpBCr8G+rR7jTv7C+/3z7n6pHGaNqhoSyrZIth8vOz9WjILFhvm1hsCdKxD+q
Rwx3Mf6loFVlCkwmbD9VjzosNVjhEgWr9NccsJkb/nezvD9eus6T+Ll6RApdNHrzfI4MzOc9PNTr
IgZ92z2QwFX0eFvFoi9RaWelAdnHQEF4Ul5X1br+koDA9lPylLDiY1Z3HO7sDQ5ZmI0hdwuzLSvd
SZ+ejXQPqdcvMNn5OBsr1XKkTxslXE+DuzDGkSqGAJZlaTakiVIgegb1t8yRVT/CMrNIjjMppdRZ
FdsZJqoDaXVBU3dZ5NeYduvB8Cq4WH4Hb0ec1JusWUjK/FSgF8OsVRo8q6TG8IKwMZ8FmnCdmdbO
r+H18YgZcrxwZH30rUlPZ1hx9IyHK6uErw6RqlmT/QudNLJK6tDKIkEK+hTA/PzxGrZMXwpCR3KA
awxsglsFMK/07wgdmU4h7FahLK1O97lGIdltSYHGKojvIdD1xifkn4mG9MJk+9hcl6/nTF6bVNrs
Fl2okYKSacCCTxhoLADIngeZKNiIsCAU2C/AW5fqh/SFF5C6PpG+fKMsA/QbUoQqy8c449mOQeym
OhpaM5LWFmgKbhqaqwPB5uBNjg0xCXwbA4Z2rj9WGAc/7j4SsugVNRn8duIttFWGBw94GewpIEdk
c4xMolOVymZUPbys+HgQePSaPtF44/Z3JSVNEApgrkPhQkx9JIxaNN2EXTJcSrkpTAZcRLEFtxB0
2a8xVTBmFdjIcfX7dUokHbdtmCTY0ylWwlgM1gGo2iHz7AsRRoOqgF/sZ8+0VRxEcKfTACI91+ET
l12RYmtRz5nF5DvMFliugprO715HrGGi/PBJJyRGYhVJWySzShONuQ+xLL2XY+yY7UGkHK/6/bcC
Kfe8kKMbtfsrhGpOKq2pwTKeWnNlrNxY8h0foodKA5A7Xb+MQZfxsgEgZNiqucY+LKZKINK9REWF
bTExvFXCke9oY8aFFKnJMWbO060z4JO7W31lsy4Qxh04+jLeYIIXV8t9xR2UfW19jU2T0dA9FmaI
SvASlijTcvwcCu49VkrYvHIZ6v2PRopFsJj8payL4ekNG5vmi+qMdF4IKR/F8PXVM9ZXEfA2qNX+
fpxVCZ+HqRlSy8LtEtOa5MZY3K/CcoTNwBm3gkE9s1Ij7SKTscDkSTFZQ37cWmTZKEEPDiiZVzR1
/n102urLZgqbPrj4wmFPI4ZUWx107zZsiNbaCj89gvwA5c6eiuHNLdFYC8jRM13USd5VxlIFdp4H
cEiI3PXB1QjAdhZIwpMb5zY92wqaXnBxDSgC6Q2LbvEFPnmLwgQ/e2cJ7CRdiaJxsksEU/3Vc7Tn
Bx7FANkD6giyT6GoZ5QuIDkAMyYMmZaf9TFVKBwmwq1E/QFS9bWjjLCQGu7psAoPkOdajHTIj6eJ
IBaSOB+SAsaG26W5PSE8DLVWxFKFRt4lXeY8KxkovZJKTYlaprRro1nu4Uy8UGgiZgfTkd+YgoIN
vlAZvJaHBzp5dBfec+9KKRWLvI/q91N4+BSZzt7ffGfG38PG6AMvDZnt6V9QyDVDZqf808786+1/
3plNkl+g5ghYR2Zn/GlnhgGOtEo2YK9/b9o/7cyCI25xK54UG/ovOzNhFjjsE3nB/f1Fms03i+aX
NC1RVPzx1C3hz/dTOEV3y86lblf4D9C7tCDnJQB0jcOjgmlFLGzRGgwlpMTQnec6f8swt8EVv3Oe
eDGgpX9rgTVH6rqY90aHMRAL0MthbClJWwbffJhbTIx6TLB30Jsdl9m2Wj/W8uz2Qabraf2a2dFl
DeeNx0VljtFDj/m8GC3o6tRGfByYelyH56RekHqx2m/xrh+i0cIUFgrK0BrnxfJcLFE4MTu74TQ1
va3gOKdafFqR0DxH1XSVUE1ZzES0OQbkU23ebsT/l/QfH6b/sQ+REJn+JX1NpToShiKx3EdJdcQQ
Cv0VSVs5EfQutilEvnTjW1SBz59ZyRqE0bxKrIRdbWWs4C4+6SN7rtz6l+0NweU+Pga4hivu4xmf
PbHc6KRZePY1LFKaa/qqzJHxUWqYyOOrJLjLcpKNbFByFR8nSHAhhgvQQ0nk64l8cQj+K1L4ygd2
fYH1PUF8wPH4G79zeSsKkNOE+KYYiiL9a+sfBY/NX9+5/83tf7xzZQOqm2Vj7qMrGFOb8NN+vHO5
iCwL4YpJosyvMRfa/1SEXaaFakSSUUvyeD9qai7CKgh5JapMQ1z4V8QfYMO/SynFc1dYWECiqdCx
Kfr1rdtTpJPdPo+9wR4ygYm5TxkpiCoOW51QZbpVeywKWE4bHa7ZDm94+trtYStcV/khPnyyD60Y
DZJMXzAfeqF/9+nXriuTeHqnfpcZYgxsr8XhbaUgAwm4PD9PMCl7h0+adlc2HUOUjEJjLarI9y1x
nHO89V0nduaqt9/DmOrMp5vlqICdrCEUMzx17r7ydATBx1B9eXtEVJKjQ/aX36X9rERAofJ8wI6h
BUGZzz8PvK8PQW9K/ZeTNHF7e4kQ3Gx8/HzgBnGbUyfEFHfVARzxgsXZGw6BO+lNeWtfDsF64MXy
I2wUv8B/Zg8VybmrbgufEOhYCa4LeEfl4nFwjPsbvCU+r+4nsQEyFn3emRryTLDNFTf5p3NenENy
bpEenvu9zm3eKW0RnHtYMsL0oYBKDqkVUHHQTcBjzV74mCVPbmqEGrGtkJDzDcCC7l2ekJSIh5c/
oQkETGUhB0kN4tf0qs0KAj7qkarFmdmnFocUUsGMmpQLXjxaguwmJsAc9Ds0l6MLyws4+QwoA5Y9
lj4PM1ynh+g84cnkkLmcGzPUBzGkHjEez/dsTiU8OOKLFMNtPhaY42h9rP2D+wjXnnUzxLJw3Nuy
TuLpQRmzOH+aU3l4pxnDEHp2S424Nz3N9NVz/uivmc8eO5fx4enkloBnc3L9GrSgLz24EshqzF5K
XF2Sukl1yS+hY7Lynvv8eZ+K2zAcWKmysOlGXD+ByxhXZL8K6+yen0GxwrUvxFQiMjHXbrBheDjv
R/UFRxhrjz6cDHWHfzM1MwENm2Z+JxtCibNltpQGOVha33qj8E7lueE+Z1nAYFRV4jI4VkdPMTbn
qNs+rAHRe6ePh4LslDnGph2Sv6ESdU8oX9zsmofPYx5wB4c2rwovS6V0ztHTiE28FgBr6gkvSSo5
BJ6NRdMzzqPessZiB0Ftvx3LQ3WoTgXf77KCJTW/rWA/zfcLZaxPiVGaFqtidXgvAYbG3cbq36JM
pGUQZ50zz9dDNaz8M9wschH6Bh/PqXnFZlDZ1Rt5i0tr/iXZkN2eYU/U/JTenM9A/hhw7GEdTUgm
viaXe0gQ4mI/IZv3O5xbT82tudW3GOxe1xYKjI/7B/nNhy++qFtlpg9ogBJpBNWA0SR9BMOShTmQ
RsaMUffSmNlbbdZ+GLM8VkZkg4hvxQXaqFxDM2s/zn00RSDPECvW7Yc8eU0E7SeLMsVVt9e1vZBG
+uA1BCTHBUSdKmNpY+2kjTI+rU4rZgQbZQeLyZiLQwflbGrykS+q93xhQW41xhWcOx06mu7v4338
THqGd+wfkRdViSCkwYO0nRvPi3cvx+KT8/aU4l3KmdG/pepQfOX7fx7oh98GbdAbXPvwL5N2Dd0I
hts+lkMhWIIHxgO8kjP8M0FUYjyPZwovJRDXEMS6M7y0ex9To6DkLSwEFsDmKC8sz4qPYRafxb8B
zhh8ovNBLcaneGO942u2yBfm1Bg/0lua9S9pO+5Ge0Iw6gDdDRw6cc/FcD9+LAUtTyaoGu/QUIov
aTcWnDuLqCAsF5wWw0eMVitnbOyKd+ijnFSrcpPTVb9wy/BMG3mVW6/sTnJeGo4sASaV5GmRLqxi
tll4WFdocKyWh2kxPPIOOaX88d+UGV4t/OWUGT3sUpwWTdIkGgfCZL6DYTB0PlYS/zm1Zq/kRh64
7QqaMKd4UEW8RYZQdKSb0+s8pE6IA21TmPb0sAXFhXEixcqOK2hjc2jEhlcypMiCjL66LLwW/oAK
iVgGz+CMgnCYqMmDZhWvGGollEWf7ZyMIfpG2u5uSHxohNpdwvvUEefODozlZPNO4gGE+eYlgtzs
VoCoz+iMIb6wtcFybd4kT/cNgJtCDpuODP6NGBGgTIby8AbVORT2tIZbxTgfo/oKLsEtINl+aMUV
gTZQP4M8FOIYaswLmhoj1tgIgAMSKT72C9OpoiOH5BzuEwsqEKH034bBVXqLzCnbCAsbzj2Gl0Mw
tKfsb34O6bE3faWnkcHRkKFACcqBNdoPmjRPctQYcsri4WsjnTEII7fTMpspI7hfQ9KUCnZpWtad
tju8WzuCB56rh4W7cr7FVllkLCljVlLMiiBM28OG006LpbhKjBH0ysnt7TS9jrW1MuogYmqq8ECC
mw10dfy8ft4X9/C1OhJT4bDpLS48jUf6Ss/JY5ZPGlboZ/JYHjjYpMOuxdgGEzt7e3h7TfDx2bwg
8h6EctMZhys9ZFnlnWVR+NZ9rC/HFaNNp5rKb6j9CRjvscIYfd7kRlwEBo5d+K5gwQZiFeZDeJEo
wNCkTpmjJlZcrHrLD0l2pJ02r3iP6EnXv02vm9fgkpAvMLD70GZ8inAP0iLMY6aDCz4SHeObc6T2
z9PLTnt6EmNl9HXyu44hPr6EWGLDRQasyjYcSAI6ONM3uJ8eXexoIdLI8I4tspLujL3J5+o16D7P
ocZQiPGpYUCUxYyXARVOhoGWNsN2BEuNaPWLf4ieOMHevldS++32jlXP+4lHrpzDh7SA2FwOJVSD
gkSseY1fe4chHkj9b68GiKN1iJIO0jEkUpiZgA+hDLr0KUjWV8jFT2hfIP5gCz3GOMwJGfSJhasB
Vg0KKcT7ibkyvM5ug88z2JUKaxYzWMIa8INgMGaQD49zLMoouMIMDeDoIeRHZjkSxriMRJz+29Vj
Uqh4sMjwvDlEeBaIzPqJheHsdYbbI15kp8kjHBYDyz8wGHnQw9DURZijM9Eo09O6CpiQzZao35gy
7gM97qXKBAtubLFOYxQUiMf2772+zZhB3BjpWwx7CAK+x9s6bNNuVb4Ds9zfkfTRfiHEdUVu1wFv
48fksr18Qou5r7rXO8L9+t2mCRNmaRp2aUUkeSfe49RgGogIvkbs8NDVMmLSZ/84et+etrx88RPK
KbRwuNByqPPwLuDSbmc5N3e32DQwa8XhrAP0rRhrWV6DnyMOYkCUR3cljmAd1Ji8MlG7esxfuZcK
/riggwOBIQgAFmRRsDwpLrkMzQTn1CWqA1ZCqjSRKSKSsyi5YMMKxmvnvWXwyRvWEUQUHiovFhwo
f3DLG18Y7VoEb4ipaMMJKHatc38/5/zpHJXN7cx8Hjr1h73QB/v+PtyzKe4H7VidNAm9JyRNjCdL
vx6XxKc9fbjLAkas/P34stzvLkM9vL19NCFEB1ZTWlbX+FAndf8ecyCI/Op2xkyKuSv2UzJUvXy+
H/dCe5Ij42B/ZXgsvr/2jVExFaTlLhBMatbw2AwFo73x9fAcFxgLn9AsPKE9Qs0Wb4AaUFL8D8DJ
Wq1xRhxpjvtP156c48MUXR9UrIaJN327Ox4zlseGhHcsT/+MJTVwKK/r4/mV4wJiQ5cQwLTM3cMC
gJVA1os5sSeHIWApnujaWgpervahfFyWL8AyFt2lObFG1/4BpPOx7E3ufTlpWZxvfgZzXR2SHJAK
ZjzPWUSfJagN4iOv/TgX1zUnOkxw/MRn8kSdmANzICoHwYKuvd7kNDzPDTBUUUGoFHxqKPPHoLYb
9BZZpFKBqOERxr34qHlMUFMeRfxliaHro1CfH1gwYQnc6CwcNgRlTR3It1wUl9DPGd5OBUiMwT4H
Sue34o72FEAnyiBcU9K8/+KPIR5GTNkF4b3uU9pObZ78i73BGNmD3oBQAx4wGxUcJmmtrPdzayRe
nngJZnh5kzVPr7wXOwGMMsauN6BgTx7dUaczvDkue7Pz0pg8rgwq7ZmC3SdO6qw4GTPHPfhGzhqh
pKSI5MEpRBKNmPrqt4k8EiaFvUBnumxzRbGAiJCWK5hK4edBHuy5vjC9OoRd2EufI3km1P/XtMRa
08QjEW1tfAvzQIqk6DEgKGVUhY9QPGAbQbTjsZB6+RWT5mfw6OfT/dRIjkOGMcNLHwtS0hcxItxm
C2VLbBN+pYLtirIXkxCYATz2Kax5ITzfiGDlyZVBr/AF0eMyur/f3w8D/ufZXCOijj0hjTVZwE5h
y6pFQHqEyFE8OUzO8O7ClJRZahf1YjCe1PYmvIa0Nz8MDgOGtRgODHp0890KtmBs4mkpSH/62Oba
gMMRfmAMbSFCpIXwEh+QhTrZz05sfPg0tKF16AUwY3Mr7+fQjq5X9lMtfcFCfg4vtkO21ctSPaSj
aAuytwtVIerR2zO4JDmlGA6FRh7ZzNm4y0W7qlcTe2xvundp9VicZ9UCs+BZgRvoxtwYUwE6HEcE
2qxu2wtT9Fr4wVyS+6iYPBfSvOsfd82ymJ5393m+09bHeYk+5wEvROvTfc6f22Yh7hXHz+1tgg3q
uQ0fHoomnCdC2AC4ShwoBhDIUhDc/XOKzUsfRugonz77VWwhI4e/HN+BFCWYXwZZi+CYQTV7xg9Q
yCK++zhtz+7L3qj8uvSxh9Uert0nVzpzkBdCO2t2pw+RP4CgDjLbTDkkCi5O/vyeKD45tBC70AX6
6Xl6fPaP7y2NqIl5o56W5Hd6l56HlCzuvi5UBLDaESyCLPT62OJqkNBD/Oz30sl9araXH2jyX/Hl
o8svHspit77x+hgbvSwGnjg2lF42eH08A1ggejC4wIq740ERWxxTBeH6FR2Cwh4LScLHRbQFstW0
APcGJvQ6TCm/w6dA3dxXZ9h5C4x0IlN2nir2WJ4Q/yfn9DU62U6uw1wB5KFKx1fUjs6XFPdkSP7u
5ZN4Q9fwlQGuoPrImtDfQ0sm/Sc4TaonlAGsHFHYBFTrPnx6VtxGSS8LQRgVXJDaN8LTvCZJMIdn
fZzaVMsO5p/eHXYUtOeJMN4hXEA8ikVoAyIF4QjM3/mCMmVavp3UoVRM9MOSOaedxScyyvfSdXDs
QdF6w/wXjSZ2uDjV7t0a1OpF+buokyLWi75qQ45A1uAjhoYibnO8T7CwzTin2MwPxAgzAulVqtfo
hne2nkmmX9zzBwOSzhp02G5VwK2BZT+2ZiaTzjqWDNU/nMHF2w8Sy/2/9ajkW4hMRp8hqca/81qX
tD+TGH6//Q/AVRGG6goYKXCrbhjilj8AV3GRbaimpsvCNscEVf1jVCICjFAxK5pGtqABcfYH4EoM
IXZ2EqMSARILL7wf3I5fiCV/EE3+x6U+j6/5pSr/8z80VQiOfxuV/PTUTVWQHH4alUg3rbD1U1mP
suS1Tw+bFxF/l7Fux5BzcM24eHwloienvs0J6mnPq8MGUupln+JnInezrC8z3O3jBjOWaMborsdw
IFeoOIzd8xAg6bysCLyHj2jx1sAOE7USIQvJddoh27RS6ZaebbccNrH0dh4++5cdblFoISwoY9yA
yU0NSYDVCFro+tFX19ZE13B/YUH4Jgfu0p05xxLnlCNFiaNZNDm+H540WIicUy8dDCC2Nprg3Z7W
zUWwwdnRzgQo4OIDkZy9cmX5OhNcBMh8FLs7jVsMGtl2a11uw71O2kkBadfvoEjx/EosqgCd4WEq
PYfO9x6CDdiX4QPOpoIKxN1/IuStd/W4cjXY7XVg0qiCE9zeOQKHhtQldNFZyo8625TsavdtSTHI
4xSl67T1BsYnecuoKgW3gLk2c1lYcPT3MATK1G52uqICg1wcpfJK0LNsqh5U7wW790EthXwbX4yC
0rmsk+y0PY7b/hWJK7HAZkJohQnjD33cvfJJFl52HrNha93jLwvQ8Uacx3Xe9uvGkakuhKSt8/Im
NFmh1yqQLJ1V6Wxuubvp0aV13vAas4nDThCljKCWuD0EsEx2mcMCwnfv/CrML6yJOKtQBkT2mMEP
Gz8EK/4VrMbg8tiR4U42xoNZDIfBJE3HHJdpTcVz+NR13GqDHljnhi/6uLdjTH0tUybV91WJt7qc
mpTvLX8lD9qaqDnUwleQ+jBrppzKAy6gFrECfbyHzBe3sn9YWENreILbhkxgyBXRUlRYmGRuA2KN
qB6rb5/LSnxyIKyx+Y4h0BUpdFl9c1gwd5AXVIZ55p2BaHAYlV1rqhL3iwYz5Yf6Hnbo3m5Qa3xj
ypick4Ao2w2NItsSd8kVVYrLHvuE6Ym9gtm6usHTTYd27SlQNz7RTlzpoKmVDgNjWgyQPbDzcamJ
MVXMVSAnbrSpvaszakN1DNeU0/jkFiGX9foZj+M9D6pztQJ+YQyx87mHMrbsPr85DBrTL9Nv5iBH
Cm4HTqx4sG9EAZtzXG8+lWQv0uOdePy/785gyCyZFhwzSGiKrGqs0f9iiC60Dr+P4v50+x87A/M2
XdG4SxWvtl/FEVzEAzNyMxm6/Z5gx+icCA5m+t+XMdX/sTPgw2YbMr5tPOQ/SHF/YWcgqf63nUG8
dMZwWF/ozOoJFf51Z7gcGitvMtkcVOoYv8FDesdYfA8+zNyLutt0mCzE3RB/l/A5K9anj+IYPHfH
VPGZLLxfyU6YyopL5woCVE9ecxJhY1x13XNEdGs7PaZEL+7hWz02x5Ry9zxk8oBNaIVAMPfbaf3a
5Ai9KJOHV7yixejGwfLswrvT48Erluw2zJYy8xn/fkkYe3C3XM220PV4D8jp1WlqlqGeBRjF6c/S
66V8YxgIzLAMh9itTp/S8ka9dLLrgH6hZBCiknxZ7c53yKoIuNrAxKbNpV9gbl5pMKfKIcmoxJyS
/Xqm0TGdZldLfpa7Ve3fgc1sGyIB0GO7nyiVq5oudozU3YWD08TN9F6UiZZMTglvbY2KrHn0dWbq
Dc5d5vC1zWwWXcL11HcDX//Gl1g0kZVZBdwp03uIWrqFdd5iDKSGh3PcilByqzHcxwWGVoMm44FN
Qhsa+2V21R1J9Q4oXMW3DR2UMVd0HBMkuE2MsIz5vY54jqci2ZcSW8fRf/GXygzDPVaTptzhIOjm
0kx9ewAPotUYGpg7l8sKA/8TTttgchT9JIm5VXkjlxof0XxY4Cof1So0XBksKzpfkybbNRKSMUTF
rKecGSecuJVu2tYPAvPY4feyQ8qtBYh0HdyrS9zBzcdCk8+9e0lUSPd0WyqaRrsPZ0w9evdHYrJD
8uNpUdaDEzkR7Ud1HEhQ7c85SlyMqK8UxTaDRP5dLCjs2ESR3ofu0OgD4EN5ODNL2PY+CeI7HJNr
jXA6biH82U4Fmx4YBd667nQ7nD+0GBSavZ+OyLxidCDs67FUSyD2cagHquQIA+7wApaErgzCntCh
9iVllWfPwFqTKgasyOIPLnnjBNEgbflkURGFqhDCm1XRzc6Duipdqw2lisJDBeQxMiyWVi25r0TO
rK+Vt0d42Khk2mzO+bBy87Vy6N85kZ6HNrjgYpvw880EJkXzGKqLCj9Opi5Ibs8Z1mLHdUYsGGpg
Lby0rnIYSYg5nkSuInys8ABj+GxCOMVoXQ4q3gy9NhsrWbY95iglX+XkRUrk89uXvMMAFJDZ1sJS
o9TR1vvT56WOT/W8sqfycy0dRkJUV46Ka6Bi4k+Gn8huV6A5GomOzf69+0AMiEz2eB//fbcVEc5k
27KmUMrDR5boCv7FtqLpEg3An7hZv97+x7ZCVyEsrU0T0R0KOemnYFRxkSFjdGRgaYQfNo/6R8OB
1E7WIXXJEE5Y9P/YVtDcYZb0z2hzWpG/lI0Kl+O3beW3ly7/lo16uN5P8u0EN+ulYmYg0ZxWfSRt
2O49CGJ2Dmdwm7hVJtoB/ROSsvsSApYMt6FGd2Rtj4lK6ijwIGlxcHLDHioABr+orYl/KcpJcd/k
hQpVoHfbPOb34QnPBLdmGn69yPGeJVLNAvwtGYHbxBcchTuojn0dEwr2l2ac403E1EVMLmFOEe+A
03+fyXbnmQ+Ry6Qzjn7wlqrg2L7E6O/G0Gl6rQcKuiFEIy5OOExBLbRvclAMynRiDAUsKDOQm2qS
S6fS6K6n7249ZlHhmdakpS15MKKTw+Lh2e1sz/0GrHSM+rVEwnSJzYNVocQuEOb0C78L6e01hLl1
RKGDsgTB09Fh1h2qWxFp+YiUzYdJyEX9AUYLOpIcZbyP0prBJBFxsGIwbSlx8oRAo2J/YxCl1Mf2
QJX8sxkbAJp5s7qD7zL4wuXuAufmIg3q+8SgaQM7PkZ6NzJkr7UW7YXgtkd8jqHYjlspOD2mbTWv
oGYS/Kw2FKUtznWo18eHhbmPeo0P4+vaBPr+k2ktbQGStpMglRVYq6QV/sq4EyFI6dfeFDjFAu/B
8YYvDpVHTwfS0YaG0sSc+W5Zan3laKQ1JBsslZFItROTIRgrH7wf2ga8mky/yw/ePq9SjeZP1kZ/
6wXHhFll6uKr/e8t1wSl87cF5/fb/7TggEMYcLUUWWZN+hXhUGRJJajZ+OaGsYr9seBYsslTAdww
/7kW/ahjWXAMdB8W0mBT/7b0/wt1rCzrgu35G8Tx83M3eII/QxzN/+XuzJYbR860fUWYAIiVpwSx
ct9FnSAklQQQIIiVWHj182TN73G5PeE/fOqocrtbGykQzPzyXSemKhf5DZ9G2JbzJiM9lLHSz0Lm
hXfKelb0YqwaQQdTlnEje1dA9UQn5vJbTK+j8yxdI229+MFQOGv6lal7TS8LYbuynE6PE8RoTBBZ
vbv3P08r+ZUlnKSAAoafgkNX85hpKA8GZtriR/qyzGWqezoZ2QIE5d2GKeFW2cOb6NXKI9AHaTo4
ymdRkZIPr8NR0JrFOwpvqI0Do3jNh08Ruhq8Fq0Z9pQPQ875hQd36lkw+BQH0DqTYK534iVlQRCj
tAlAqIqMpxxGjwIVeL8bkoEJEUeCixPGye63BeEb68RvP4KochMJxLjc1Et1sq4gGEhboiU5m78j
n4Ai+FLxxUQ/8edxEEIyQd+J5rfYI6MF3QCzLNKRjEf9Fg4FibE93SD4xkmSnZBiRfS5k7zGxAU3
jE0XlEOQ0EKPRpgu1KIoIa1N2MNqHlMVgMEMykjEMglpyoU1IkW98YR8MqHKXh4+VP4gYgDy91sk
e0LvQrMmVNvk7XZE9IEACd5Rg9JHs0UQVAcPB802i2mYdwbSkYRGRahnpJXgpIRyBb0JP3TKL0NQ
gVP71i9ak/g38QuKQLnkh0iyyBWqB2uur1FsSNM5/9SuqBLKywSbZWPXSHgJ/Lji8iVBtJ/h9xXa
DRKUr0RM84IW3nDpiFllUdx0gNtIY3cPLDxI23fDZ3JAljdccvFK7KX9M/Ve7EXtuhdCDBOem/wo
EFwhMhOaiy4PyAWtF1M4eCoD9RG9UbTNM9qIZHLj6V0Wjcd8ZNUu2gXRbSY1Q6gjCIddSLIdUzez
Ym9TUBbfF3gFYAKZ9XPggiG6xDIvOzn+S+OrCAS3hkeYjK4RJUABc33ghleA6meiQ0B460rPsnbl
Kgk7yHU3DQXZyUd39xAZMeRXDlglRMSg0/yRCUdKyLySPOpajTfG3seeGsI5SNTS6Km4oI4LGVSf
+KpGYuFAM7bdGtSxAm33ODnCKGSDQLqmYs4vXdGDSNKn3ddLpOdOMfhj7pfPQ5F/pqTkRswM5RxF
YtzJtlaQmjXknn5nPHULss6a41OztShoOKplOKtbA2oLcuqxKrXZbZPshHWBNN4NJg0SlosD7euJ
89hp96OCkpE3CAFcu4hWDJQGogit/sncyedt/lNXZPpitqW3uLB2jD79Qpe++wVEZ7UUd6H2pT1n
nA3VNfonIsLogUf1OY+1w+19pBR4h/hm9dpLp557WPTR3v1u1RSBYnDWCiY63iC7tWxkUBp6KB/P
u4bLPowTGGUDnn2wOOPRDUGcOaGQGR9JDwpnepj9vpvrd456l7K5DLu7hth7oWBsio6Tx1LBIJXz
llU9Kyax8CAYXXC56Tz5HpRFnMwNUpye0BGhkMhQR5TZSGGrwubQVHBPQl7LwHnoa5GV31y9eY90
z8KISs2wsa5P95NMHO6pJX7xVIaWayWYzWfqT+K3O+GJyalJJ8HwUG1sDjpOuB4mGw7n4o0oFFuI
Vg/miid3yJe0J7IsJ45Jv1iHED2C8hZscRbIX8hBw/w2W0LjgzBHK83ypjmIIspELPc1PVyohZb8
J3+zCZcFy1EXryDcpdXjLNFLtOPDOJH4DPFQfPw1ssrwARUeClIYN77uCamLNhUf4pmU5+lO2mlf
1RL92Dn94CGSD7z7/Bz+tRVkPoZ+JtSUEAUF3bIoJqZxCXeb5ZWZn91Z1IutiXw3tRwmnqzD2uBD
raJgwiwmYxrjolYwUzEdE6JMUERDT4FB6XKw6K3CdZZ+lflcxy3XEnmcUp9OzxIYrhQmk/mUtho0
/7zST6pFIZNLr6ocXK9afVH7I8huobuQbRPuVhKwaPq2qDmd4dAjFDoNFIxzW+zw6xyibP084vUa
yWej9AXRCBKps8ql+ko/4iO/I1f9Ttg9AsLCrVchYjXeODgC5lNtrmLjS0evBxmNPTonn8aiN96G
itRrG/9cmnxMamzxiNJ68A0/kxxh3ahWL5cu+Tl1oD8M8TpdLvpX9sH3WzuRXjGQhyQCSjVbXSa9
p+AmnouID9pIB1rlWSXurhEH5PEX7xPyKyR7RD1EX/lFv/Dpp9e93BcD+uxJxTqZSv6w5dwcIaZB
JYibehLAu8J4coxOFqlPwSLxW+M+X3DKcZF7YQyE2f2fP+NeP3ZX9Sj+Xz0O5O2U236tgls9ABpo
9ps9vvhp2CBeW3MpAlunSyH70taioYNGr5XxPOvUp22LxWTfcu3mORZEctMqhDQEr98Iu/HvhyTf
MVF/TN/IN0FTbFKwwn7ma4Q1ZT9IRpATiMhFoYgSwZLm3a/XWMpYwevv/hLtQase2DFJoUVl82NO
qb1fEyAHaWz6XMK57IjQ8D6UPZkEurO6qeeda3HrkSBl09+yJw8UYQIDeReHBsUMlPetrb0U1J5G
wEIfTMld2b9+pju9duvpMkKO794I+wEYFy2i4ARES9lToa2gIxXm5WxupiA5P+S3L0SewCQcM79F
/U9jabVv4wUA1+zIxi5LodE4ZAG4X18o0Mil1UoKfm90GNznLEe6Hy+yvShoRI7hW4NIi4ov6uDe
mQ+HHuicHbm40680L7jbx0ft9ZOarVGhqEyoNBq/JaKSFP39K7LeWqxnVmUrbMIPZkZOIFCxQezG
h94n6ahCcvYI6mKJb7ylfRyWoHz5U84qKw2ND+HmoFItZvXCeNcIKek7FzxOhl4y1o9XyKJefx8m
0AFk+0/pT4fH4B7RYFV8Hgs3cPyiFckuLaddFQdOVByrvIf9n33egSPVxeFCppqE48y/Alhgff/5
vPOX7//zvKNZ4CGyokwAb0Dg/2B0JyRPT2T4AgHc86m/n3dM8oVIpsaUPoXT5RDyx3kHDw8dZvSu
6BxGtH+H0QXo+T+OO388dUt8/g9Gt82Uh1Ql+bDJ9lFAOx+2CgbOCOd2z1ywNqUrEYzFLxlVhKh7
4p/td7qqfCUnVzRhDyMtjxYFZlYs5veLRW70sKgKl1hk5dRI+rz+tJCBv3xRKsg6O4Z67Mh7vO9f
Cl2/7CuQlIT9LqbqOsPo0bMf4g2FeLpRsjrlzTdPu2ACN5ztavH8ctGxmoGplnMQHZaib2gzZfA6
c1ldRKpDycSINGrOG2qOvYefLzoLKBwuW5H/R4FrMGxR9yiH20/MUEg+EJvwSBNEzWqkBrfGRj2J
/UcSZB5Bl9jycMzoCxyipjqP1FU5DTnwdeSWKvh0mlXXka5qXQYSjCiYpvuBZZUBMZwMOXWDFDYn
AYFPw0w+tZrpG/0O5Kch/ELV93W3eD5r93Xt2nnlIMQRXRbT2aaafTaz5zBDjltJqI+ydcXvoB1U
eZ+x0z2VmZm+t4rhrIyysC34R8urDTtFUEV1t7FKdqN6qvX1gK4rZ7DzqvLMlpufFcby6WMz2hnS
x8Tu3hrqSfiV69q/vXyZ3/L+op1kJsRf0WNb/DybfdHc6K1x+Ds+fsXRJQ2mygxtGP/rQ4gDsCtY
zMKVIIRzBI5XK6DYLfsuRdgvAupoi4mH3D5YZzsOkVBXjKT0u9J2OU82Fk2qvd9dBp/THX9x7xDY
zSp7pY0LDJsAJVwEnFldhZuoWkkcy6auSsLHSrmMiPaGc5NRDzpDt1xRwWlCtgzUhM5vu9FyKi/b
YbtHzswFJD+JEXujLoodQqJwIEVoVuxkLPSSrfIwGfPcAam+9YS2sZ/f5ie+qWxx3w6NI5G+tTG8
4ZiRebordvyqS7KANibXX+YgQVMI6uDpoXUq9k6eMuXyJn03h2R8bxHZc94nqi5ytLstf93PTzLb
GSGZKl94bJ5kt/bzabNsi/WNcoYDUzDwWYzsGlE5QbC5o1RwTnXAkWrCS4XT60fWGATjh/tsDq/o
jCy2+IVt3wyQbSrphcc3oWJcozzhsHBKJ8mIQ+7PKXK+gFlfHql2dxnu6G5FMSvCZIUdM7tqVFMw
JBbbhKNIvc4Rctz9inc7abQ34mMW5dSWzf0z+GgC4bxnkIyJLDbXGK48hAdC8M/JsrDFn9ei8kiS
4gWZTBZ5bFcn7migCRfTE/+pR/OH+jEQx97MKiBBpGuBfFwTB0pTxrwlL4c3OtIFLbhtSgOtlZ0M
NiGfYKFmOF74EP+tgRK0wg5HETFHl7XCoU9I/BtXr8/3wus+8u3H9YJBBHrOa1lQKu9xKdGvivAz
uzTcfNshLwYmBk346T5ezvRHJ8gBgV4T8BXWOj3d0SuwiOxNdI4oD4AbdukdonDG34ITDEuCbWy4
BaR3aSUO+1PWla94MpsQXjizsLEu4Qd3BeLZJyL50RXyVcJgwxi5MSrjF1maVSB5rDjKtewE/Z6s
yJFZT+e44yusDdax8n+HI/lIGm7s6agM0u/pFZH4BXS2ghdiNURavYoP/+FbuSmDLKKVktlY/z9b
+YSt9a/QJYzGn9//51YOVSI2c1UxgCL/cSvXFVWZsmVPoOj5oX9s5WzV7Nf/j2L5h6387/7Z3z7Z
fwu5nP5fyOUfT934i49dm2hDbyT3YRP/6IfbGrMhqxsZCWIbauRAGRh3zewqpW5SrMryrX8fEsTU
flQR1vHOHSQ5KZr72z5Xj89yG38g2RyYuSkuqpq98U7B0+7BMTRN4RpcmQPG81Qan0TWFJyDdAxn
oAtfssrpGUwE6fNkR/M6z4G41OcHXePsBuSzcHbq6O+jQQqNKuMpmdBe+V35v0iQsk/GhYAaU3Zl
J6bFJr0+8mZu3H8QMtYuWw4bF8vzjk0FWrL4aKP5iwE4HsP8G8SQ7XZ6pXa84x3KltLYESoeByuo
87pEVyCzS/c5wTqF2xw1FlvUNjk8V//zDfXNxaHWXaIgumbfRKJu085VyDIl8Pyr9hXrWAN90uUN
aoelbYWUC7nV5Ip8qw6M0AgTokv22Tre10sRdXNbU2xKFk65jNfSQfOiVaZ4I0Vx6Lw4kiS10B24
5ub1VdMVtmPvnoYlBkaafLBP3OfP343NMgOZT/oLLtt8lZ2wLYHKhuPZ+sHtqsP7uOkv/m+aONiC
6miW7+8JgJ4wxRalk19u4LJCVWpx3pr9T7Zvvk9/lZ031c7Dy42oGyDUl/jsxn8upluFpno93WC0
rQz7dXmYIUA3Vo0BEZL4UCpsucCMADXPMYwdCwmf826d2RVKVB6uRNw1D6R+aBHncfAUFO1JiBai
PPGfCvFY+JfRfHiIvoj1AHDA23/3IhLHhRjdWFe+JAJGRCAkyY+zKJQfh/ttPikXKP0GQl8wsrUM
o/PHVhmVWUG4L/cfeYMf4rguWk0GhNKcyLFHNW6D8hmrXnAz3uX+HLMDtm7rIlEvT7JHLcdznCXD
BV33MwsH11R/UWwVnbvmkFB20HCyJr/yRk8qx+PmTX4F5Q1ivXEap1MNshBDTroAUNnBUEKdFpLJ
UlXQ0lJlDZV+n4lZi8FyeGt+YhSF7LYAttODjpw2/iimBzMmS5Eu9dkdKNB/KZ9AuHK2piT8+ZzX
mq+CONyPd+HjYP/UDkXpMgEz+TwgJk73DYXdfvUN6wDiT9okd/omukac1nGMfArINiX5cRWH8Tvk
gHCT5M3bi5nP+eDcN3EyGqcu7QiVTx+EYUs7UyB+GArfuh8BcgK9155V4FWhmPyGwvsJ6yFq74ET
KbilUPxVwCXwxYFiSgv5LefS1Rc+mBOX/PZ63hwLNTrOiZyKgiLQw9s2t4N9QvGSDzXRLdNt3i6H
0Z20NKCWH4l6GshwoiPvOO1OOimIEvq/NpREYlInLUqAQPKh7g/wrtJV0qDYRwSwahfe73X+NuC8
kLcc4otZQ9TylBfonX/Xp4ebek7RocfYypkewrJdTlUNy0w/lyk4/8oYSu1+LhXr6S6ygF6ms0QO
QK358mrZI3bf5FqQ0BlLCHltE7mUPmhPwJU6kmoV5bhu64CC0/4YH543t4CRfOGsQbKdhTKYXMw6
Ojlm1TFPT7f+ClnDIAzb8wLsqLmiKVfnVKwK5tlqVXnH7F29qBdlcT9kIbfEy09d0eveLRJXpTjZ
BJiXWCWhLYLON0D0MWG7hBZ9TwjHNC6IX82lRlzW6ACyIYJ8fJe86zS//C5qb8rid1+hKOoZqig1
bmc/iEMHT3G4P5ZAHaBCr89m9Hi3FwMZRlROcu6zv6RVROXxT4OcX9LcW+MPtJo8PXKP5Dfwfq6v
fQ/jef1NyQwow2dOVLqbbwDvM9Qk8/uuK1yF0+WLZ0fzLA3MaBMV+ssyZUau3goTvYZflThF6uSk
a/me3p37KWvpj569Dj1+hzU//60PaFb/HRQ0fTCjSXYHOW6IslztnTWI9YGX/G3gRXufHh9joBt2
CVVwUTXHyn+6OtAak90Bupp83Tu+QEZ7XGsvfySGnDYyXitHPlqfDR4/zRV0zzgrcBIBudgFgBMm
ncqaEYFGQjWDpt9+cwOUqwLsk3jP15gSfsUhcuKwMDzeLV8irvNZHuHHAbpf07WqQyg9FjkmOW5B
GhsIpKZAgmgWin2wnVweB3RIkrFpvIJtZrgUlGG8v2S2hTAfQwgIHZsgmmUVbRvJ6ym2H9Wv9G35
CX0z+wCeW2DWNdg5PiEZQ5ZgjVYN+CM4Bm0Wk/REgx+dytT9Vg56qm6nfcJ/R5/tDgcA1yr1690U
cSgbkANd4WKm2U38/GBxi1AKHKOvAJiLYR3UoOBWioiOTGcNnoiRRUHAWfd3xo6ehd3Aa6jaHf7S
etXhFRXtFdksLv3K8CZIqUevPGVuJc0nM4zIvGG4rBzfYLK+MUYcBu4jwmRIliAAAdnCJ1AwhtL8
ULkkdlQGnsxfvd96p5wTP95K/H8jVW4T34R1Aaa8asGSHJAF1ZBOD62CuNXF4QX6z4llMXXUFewT
5BLBUUEZ5iBpWL9IefSbG+KIa1KGqLWA/1S/s+iT3dBhmve8avS/0Yshd3MzOnbptRkZefCYPT5/
n3IJVovB1gmxI+dmPozLtAyN1MnYEZg5OFimxgpHcix+kGcS0svKCnFJDA4PKlTiePYjH4rJXGO4
JHOY0DkC51FZQ6CqexIt2hBzqjCsIdZA6iFBW0kzNCmkR0TwULOKNxBI5C3E6UGuD43tF619YrMs
EW6xFTTzpgtTGdot9voO4ugg3ecFoDXNkehLHuhMpsD5vK9+zXpdaFd0uiP2E+zQnKDMNT2JcIgw
oGaAvvkoLRs6BBeoVh7P1U7YzxCQ8T7noxXqFw0VDAA3kX8yQR/X6VJev7ZNOO7HXb9LlsYpISVv
0wCVzvslijdqsQ2OWgjkweBJi4hcKYPUIXRtPEyWrZ3IsHuPfWq9UUaKeueB2pwtiusS43/BbFVC
9sCHTbmjfkwdErF5mzRcQwPSjQXtKFglV5uSCrJ7yAEaTGHcpvkBSgUIjHQOzJiy7vRoQPT7W4Ii
5MWBOwK9JX/lmwQSA92IBUbd7wjai0sXKvb2K7smcG87TZhHf0xG4epM/4w/lDY5BISppD/sK5n+
q5aDftlsqcFUTs9D9Jm8G4/gOS4H6aflxagj3g103o7kULxYUPLMlZPsEGU7tUg/RsT/P6WEeFW5
acy+k5XBYZBdqI4eXkFmRvw6vNIFQY+N5fISJBgdJsrsP/g8aBkTS6YYW9E0QoJ0kNt/Ae2qfPFf
zoP//P1/Ow/Sf02QkWgltAyLIx4nu79Bu3xqilaP8CT9d7cgR8W/nQeJVFJMeSJrCuI4Upv41N+g
XYO8enLQaBw0+bSM2O3fOBBy2P0rtPuXp/6X86AsKXqi6BI0kBkomlPT30KTzkj27Xsr0mqc+Gx4
xYxyt8bXiw3woPxDaaCVOvnIIp2RpFEeG0AqjeOcAQ1MpGU4evFnd80u+q/57bO9Wic0FUtkZ+d6
PrhQrWvt/PzoYq86q1+vt86i9M0GI0a6MobGSfNg1nOHcuzo1AFHWvbgFuhZEkKRyyW5nS0/RcMv
C5c06i5SFwLliZE+0OhM1NgTxi5u96CP1c/tA77PIujkhxbfl+bII8ve7FVsSpqQWemC/EE/Hawy
7WTtJV8R9s5WALcEtPX9+sT0iaUCEzgGHgy7HLyMsLkAhKokvN9cZhUwlRHRqjyTqVElabie3S5N
Rw9J/2tYAQtu4g2uEqwUi+4pPist+CWVN+G2bLelm7AALQz7fr0xKo6ziEW9Dd5zP3l7ntjkaT2z
gIXe2U4S4ptKRspZY9hTBiLUdhxkL9X7KzDOT7zI1/5cyH5BXGXjmnRkHxlbBEHZbu+w/r6+lIgq
pafNtHNjTnr8hHz/gSa5GyguCPdIAwz2RSo3fpKAnCLJ1d6h7LlaU8Y2twvqo/4W7ZrJMb27iD9I
kVkaXrt8nqNQmdPHlftiWO/AHPEvfj2W7dv9zYRgNAPAZrGw9k59Kle14urX5yejEdwxfhPch7fR
A8xlviU/g/Qo33Q5rDYfVmi6Vu+QXjLxbov+vX6sZLY2rGTGmev3NjrN/nVM+lkXgCaUvJjjudwy
3ZmEZlTI/aMw26NsBmh90yHZ324L84sQqIxAGJdxeX53X0FvodacfMR+s86JjEg2HL7MdhaDXsAF
0JV2tHayzY4JaHyzEYnKjiZ4XcbbvU6XCEhA5XWbY0yrNcS17jZ25oAIz6lOrNac9uslpkjo3Vlj
Kz6qgVC73hzdL6+iXZISBHhE1R2IEHfqGzdGvNfJMEdgMKvfYCKoQHtxOh79Ig+TZpe0waNT7Uxa
s0FX1JfByZNio68Qi7GnIRrqv/BhCoqycSOVlEzK5cxunjASbW8ndiaDJgMCWIBHKFjpMKb+4vti
vqQkOychPHvWq5y94StFH1rDTnOOj0X99oz3agetMQcRjat3GX0pSiSUtq/tAxELoDCVhpVLWVG/
JQZpM75VT4/yYonMgM4u/VIj4oezxPJ3BioBp1mGcvVp32WfBgkWFXZWNBHodRH+q2fOC0StUkJ0
lEln5w3+WE84NKv2qJxHbrcddIdEUjh9CtbJ2lTB69ytFVu04CHw5UjInLV5cGqNyLedTY7jltc9
cZIPElcaVB3Ee2yF4ouHne6IzintikCWLDDeyARYko/0QnF6pDCP3Isf2vwS/G9TG8xYtOVNPXo9
9v18Qr8FgUi1MzmiImMyaQktkFGO0SbRu9obUcVMX2TQcjbnnJgF01Pv3m92srY2zzeltL+A/FHP
ELNAdoDIwunCW39BL4KGAbvt8oHLGpYct958+EEHEjN7UMSFXoCF0s1/yUewh1l2pMqdRdGJry/7
TuVBhebutdfJYsoD+rg6R9mBKHiGasdPbwsvYDP8NEQrCBkUMQ54m+0ulN71FSK3eiGtU7Aw6yzC
MwBqFo+f6stacuj51StLq/LbYjuI4UfwVsTA3bRzSbeyFWh0k6AoQ7TGgZiXc9lOrgrLS/7U6SQV
oes06fUNeI8M7cfNsSmjdWIutBeYzRNvx3i5yesSYHFWjkF1HItrL4XVwBrcnOvnu8QFSk/FQHFs
pwSViiLlIX3UWhKgndB1ocp9YeSPnSxCUD2t/oOpaghfNPEYApgsEL6KMNN/Mc/gJGa++BPf/j++
/3/nGeO/FJlqYxzGDCdi/Pj7PGNgE9BpKJ7ITDsMNn+fZ9T/gtsmWh2rgG7iJfhjnlH/SwxHTDKa
LKt4Cyb/1jxj8CD/oMz961P/C1Vd5XclzqWM8aA1gpt+7Qe/yr9q5atTP6PSTQGOdP2j1P3Xr5Rl
Q3Va42Q85knt3DlC4Oe/b18d7d8ikoAdVmpFRPo4zCaY58GXUpzLtNcvozjQSpcjX0UYMlmNZwN1
UeYVZJHSDIP0zJEtB3DmrcNg1kb1abqZPMKmIdhLQUinfY7ozxvz8BhcRYXu86ypo0Wp17+uBpJJ
9GkDevZJXbJ+iO6pVj4/62VMpInqFPf52ThZKCoLu/68aesS5TB6ntQWRiKyE83wxqkS6VDnGlfw
6gwBH5JRuGQiRGgcQBKpkbNweCFyVKdu8f5MwjzzUsmeYn7N25VJEm09IO55OEDk4Ai1zrFvdkcO
Iu+r1R3dYUbK3pNcmn4FhsgjZiekuLcVlBpVzw/J1oge2z67q4huxwBrueQ1RhQSx2RJdxpR5LbM
qMjz4JnxWfbcSbGssnObHesMfRm5kEiVSALCKUXzXHPoCJgfiMeqOP1vOQd3QrOcn9iE8+IxbzkM
gXXxJAfoY+xxfM8FEJQXpNEJcvAVze/j4MHh7luAntfuYl1xW8ff2tXcI63F58zWRpoucxD9jp89
ML/Q0gbgK87Lf9XeY8PQsKHDvmDkFN3OWOksoI6tteW3jgJry/4qstVT9+bkOwX2b+pKC5jmdAPq
Oreug75ilXLA8ubGcEykK2yzSoQSquXe7jqXa5Z981PZ3I1y1kT7+lIT0RMFQsKbCWRdJgARcSm/
VKgnC4oO5inAfCLNUBv042qC3JyT4HuNHw9jcTe5u9qrf3sWyk9J6rreskDL0beubkCWSJN4rgAa
gPKi9CzBzMYeekB03spaC7gYkl2lVM6qe2vJK0KgO1z7LcxC8zLywqP2ZrygNamEr1jiZuNvg3yp
mCu02PbFctLz/euboW7VCq9dd6bUWH34qIXrIlQQluGBfs1uCiXMwo1yv8TkEHqD5nUEBMG6EjKs
F45aoGWi5cDmtmIqJ/JehZsGH2qfZDki+kBLzKPkdKq2YqIhh0Oz/ESDWOWKTh/gIqgM+8NJuv8q
w+pa+sp+vHJ5SZsqKpEz7BNrX38yEqXjkgbQaG6YjpY6SoRp3NlzjSgtUp7kknrVc1Vix+GwAMpn
Zva9JAWWrmXwMaSQ0OW3L2XVmvZ99FtOJWpO6IFz12dPafd6R43xqtxIXraSMtMTRghSOkEF0YDb
QH0MT2ZMncM+k4IEuynsw6EmJACVw2PZkILgldb1+fjgIqYkAMIk7WkfsuodVgHp+vAeHkhadE7z
T/obJeZV745JCXxPX6UTVyc3ilirTuA4LDIi81Z9cPE7IaRLwXB1D4iggpC/uROA9G6VFPaTyPOu
36EGnQ0/xheSD5BtT9ph3PupRZTSpDpKXrquz9REnY2vvPFBR8qKQls8Qpmf3sNhsmOUq3lyk2MS
rafISZ5eKvsWoHJFIifJr05OlCRqVWl1sQ7WAZOUDXuI+hZfZTA5tjOCiIQAn7ukM126j9cItNck
TDJWjnPtyJFJ/pWUB8iG8ddXzHtSX8oskljoq4A5b9my0jI6PPwaWW/FamRzN89EuGbTLRjdsOji
jsCvCLxpnJtrc+WHZM9dRUoKRyfm45RUNLKtXzvSONEfYPDiigwOH+Mrp60rxSgTNdq+/Shi5cIy
OY3tYgpCdSxZ8atukeKI7cNucF4SqkRyfetQa498i37ifqmuyur3z7D8moi413sx7zf5l966/UbX
c1cqDoV8rhUQ5TFg9GJh7GHXeN9Jc5W3YbeoQ/2U6jMcrgWBaWh0x7n0XQpJPgLUM7/yYzrnV6zu
+xwBZPQCexNfyVdIIu3eoNnpK9J9nuadXszHnUHbvJFvuLo16/NLdkk7amjCVL1qstb0ZbrQX6fi
vpfj862iDhjUtcWuDE9wKhH5N8AA030i+Nfpnmilu0Y+BI87MH3fWDvF/2L2JbUOJ3fnKbOWzTBQ
q7Mbzs+vqtm2Dzflux+SV40BxQ/3YW0O237A2+ri7D1wln7KiMCTmTn5UozgMbACBEryzurHz8op
VaKUoV6W+UamQjWUFhxsS3zOxaO2xebbzScr1LCoaT35Sb4nqnhF/paIUFbR4rLHvm7Z6gEJrnYU
WH7co3f25x73yUljxI2DFjrBgmhqQPNvqebWvS/+U37N22z9kyPSehIo5/0HI2qMnwrsArOeJiyp
/3oCJb6fKIA/J1Axvv7l+/82gWI5VcDpLANH1z93+ChTc4IJDFwNvxeP+jdEDQeYxegpW0yoUxST
/xB/Y07oFxA1PgpuNuvfir9hbhUpBv9kDvvf352mIT7/h1ry1SpR0hh6vyFK6jl7g8Qfx1U+2SEN
TL+eSliTu4wFXwUnp1UG89fitrgfZQR44f04EqRol4dOsp8r7RT79y3YWs9YSRCho5HVCVWjG1tq
dpKQwg006C/ElRSC13NT29eNg/KPMkXAivSYBvnoVD/SIT1me/bgOnh+6IiTp0sS2o6w/90xCoe3
YQOrfmIritbVJwJxa/XAPmsRnHq1PqKwXeZnytpojTySNYUhADhpGe2khVBPU3QbPq6v0q+fiyYJ
pouNxNdVjrzWzCVxYPCASOFe9Yrulw7nZbaH9h3XvLOe62o9nmueWf7RnLWQ6J85QEfpvhYlOPfn
bXdnjipd4plrR0VZryCUv2+tn/rImlpuyaIcaHc3/SI0oYqQYPP1iA0GX4ITERIzLvf8U19Mvpnd
KxAO4s9N8hGGs7pgMpwWPgx5D3vVLnIqHXpHx1l+ys6fmT+0hyLztAlpcKN91wC3mDfwmfJzBlsQ
7jID57yd4GQgk3Shwf+QYP5ajpOFpGj2pF/J02Ifv1j0r8btl3VDWc1DY/bvs0VXe+Uddgk25zvZ
ZZsRoVp9qlfZoV7JNINxlbAAkRk/r8EiyznBkDb8zzvymRIhSmU5zOEJoUrgHayjcVDQewZuiNgL
ocyNkbKdHZtvmsoLchaNNU+wypwBjywimNJ4f3oG5n+csVhbSydb0QpxRzk+NIsnFYTmsqHRHGH5
7zMFBoBD4sYoHsVj0bs9QY1eWGzxMmXB1pu5z006qsgzxuzjKosEWeuApr2SSi8mPRt7Y58Q5ITy
PUcBD7ia1m5yIQOBTepFeq25Ik552wfwzoUwNNkGsUK9tBKb3I/oBNRoeTdGRyat0FkcUioNBzWs
tpVrLZrHiobJPEDwj1GaKr2vQSApxoHDDeyXyAXFSjGHZxMnhRUqAMxDd1e6uc102Y5ApHRllUch
DVp0ge43XhxOKczk5MQ0yOWBxEGDOCcI6djvUSTiJSSAFLeTudremJKBm8iEpDVnDoDiGf5k3pAn
GUuoT2fyF9JMAzJ35L0IWDhcmu/2AU1tP7Zd67N1wNRVAni2O+JLr80XtCtO65pU229ykQTFfI6v
YDb5LqM9UYj/5z4zHi85WYhU6c0bdqt9uZC3Bv0fzzN30ObmGYG+jlfRMiIMl99+KW9JCqmJ1P4Q
2PKs6HlNirm2bNfl2mQdeMhCsqwe9WN2UYNqYaxJr9oXANq0+HBnpOckPZtbaw1dnK5G1Y/WTHNX
+SISDe9h6xl6kLvYa6b1Xn1vCB9il8Yoqa7AlciDNU8Pf9hLZ6s9Ku/DTjol5+ebdTB3wFIhZQzH
qfe73TImGewZ3tdAg9Bv93W6lnb1OV1rmIPeat2FiMfNBOSGeWl8u59vAlATE6nscrz0otEd355z
IYMVr/6XsG3yi7e8zy3MZm5bXzhdDxcKsjiuioVXnMOIsPdEfgxcuVcG0Q4QDxnmF+M6Ulee4G93
lqU5beYjFjGzcIL1UR3fMTzRO8qnteYtHxaY3krdjSdEavjqiEOkux/i42C88SGtYcCt8jdGcZxQ
uFCoQ6X9ARshAhUhIGFseLKWIrDzikmoIGYBcNetU3GmrHIaf8TqSSo+omrCFXYn6fKxRtT64q7G
2bTz7/Zt3y61EB15WLJqN5kv8X7MPig+GQv/SQNKdM4+9D7hkyDMD4+PIkxNGZclgrNw6ngkUzqA
zHNpawodT+39N3fnteQ2lm3bL0IFvHklHL1Jpn9BpIUjvMfX3wH1VZ+SqqM76rVCarUqlXQJcu+9
1ppzTKb+OKn47vhNCE1HCbYJr8bWwBlE8qKFukHkcFmKSNtUQE1pz8mmcakqhJfFyHjBgUhVMryj
M7UG23oJTyh0yKziARmwf8HhfE9P0CuJSsN/kqJU8iT1iugrpVMakkeMnl1dM4vu08c5PTLpn6T3
MlqnV4AMKCYQZAmtP9UrmiflPco4hFlivhOiEo1c872IzvNLfgEB0N5NnnWoJ1vCuXmst2Lt6+/t
Fy0Vo1vjHorCK0deIKPE0cxoAy48bdaILcGUF6TIJxIogJBqDkICTGvJpfRHaM0Xnexfgl0RrBFO
roPsYh6d+vL4ODI/f6oPvKzG8nAhMu84iGs0i+BIb/6IXp1D5854Wf6GafeIJILfw7p7EqDCIps6
DYjhSUEj6c1Dwgz3jHbGQqFHBHdmi7YclBTJVwGGcqO93Ip9ICEYoCOBMADQykfrqZd+OuKc8Fjc
FPHM6CoguJSZGKGvflouDkmx3MrJ6UY6SBG/3GjDYN0DmYob1+USnQm6OizMM+Ms7JUNP3JkeAdc
fcxs8odhxwXgQpyMU/MYLM5Q5kkrmGXkXCJkWyP+4IQiPi27WnoigQuSLGIMr/Burr5u0Lu7lOGe
8VV54MCvEwqNEx3u4ETRxP1HT2QrW6CRseNxTeLhWJ3qV70kgaV6UmBEAbW5S3n1e+Vz91qtJnva
Bpda2JqcMoKt8WFhQAeykV0zmPCSzxCM85cun4LmPCcuthGpdQRaEld8WeDkeDGyY+lexRtxJvfE
VSY7BnKBHfgZpYm0kSib0/hEDDyRde2pp0gko5h2xbNyz+Qd9R+0m1ByZwCwtKHvP9Wj8ikp5yV6
VaNk5aMkrBkREt+y+eeWA0tXViEIXgF7ZvDn/2Ceafpvguv/cPuf5QBgM/gMlmIY/+Za/nvAzqwc
tJmlMSwX+Q4e9Wc5oPxhQcNk5K/LP273J8G18ocq65DQuENpkV7/rYY0JcRv1cDvT53W95+rgZse
FGoQm+qhqqYcmvpY1u1dUemoQnO9JMbT7PBSJ2H1mGVadTCT9HZsOw2haVbhNJ1zw3gaC8E8d0YM
SzMwyLEeqtmPhAS235xF29Ro1HNjZBSxVhVK94kqfPACyd1N3uN03sQhfsYSk4eO9yQnyFZoH6Sq
v9MbzIdjw/kFZbBVo3JjTKqNyW4SS3AS07pRYSQYmaMW+CjF4DIM5kFmjjNKsd3L/U5Qm0cxr1/G
ttz3qglRZm42N2v6iKLy0jBUayM6OVYjnmtZhyMpYTBORviIYriVkH4TxLotObqGHT6GvBu8Ic+x
Ts+Z6rVyR+Mv0wh2qXtoD52peAXdvMehjrvCr9KsxssiTfEyk5dY+BuRW4E0g+VfaAy72uVAj6kX
7+fkCXpCGa8bfphBJ1AG3xJuxkrMxQr+ZnhMK7href7QVBia1MVVUvSnUJM+lUYEm6vkeMmsEDVE
mryi6hnxs2OqUXt8lmFyDTK6TXXuIuPYFzc8ZoKxFA3meu7AZE/IEOuqa71aEtp9VeGVaWMkoVjR
qQAH9BQtFCEpjw9NWe/0ESl8ZGI+rspb6XcGVmNAuwQ7ioHu0N4OV61sQMXR3vRBOAV9cZ9OOLHT
mbjiaD6XxbyrYw4T0/QlFd1TqLfwwWYJAFipTF9KFJ9EaXqdtAGBLFkXVe9FE3r+PifWTTe2gjSK
K5iF2FaoOYug+Oq06k1pEfI2gV9HyuYWBcTaAybVK8I4rZu+N+ToMc3nU4uLXF6SmILWN+Vqr1Ef
SWy9ItGPqdVsYinz41bxBEuxDSVamy1ZEmMGVECwmKdLVv5Q1tjFFPgUXUNGZOcrSrTJrHZtGMNG
mr4n7n2QM2YlhL8J6XM8WTuTXnchzr45kBqN2b0zSkcQtEPV5aeoqTyhphHJcw4lg4YOGbqWwfLN
nrZY5ZghjnT0qkyHVYr1WtYe54kiT+6dW0uzsWaEGyX7hlZzVylgMk0oyXjMixndF9tdS2HF5/u1
G6SN3F1F5Sa4lQDlvaLTS5tIyUIqFj3bWmb6kpuzMwk07iLl9mmMNIMFxUSCNSvqfV4V5F8SatqW
lt/n42Miy8fZUDathZUIq2+gz/cWxIX0Njt1RzZeRQc/rQituqkcWev0WTdbt1Rjtx+IiU1Uf5Sg
5yfKuRKJd4jiJ0nQzm37MRYF+9cYvHf5vBlbxMFIlyuJTJ4IPnbTuWpO5E0Z0wuMsI7TqmDKL8a3
Td6gloWTUBcaqUfg3AeGwubkFJLAgbLeBw20jBHGSJfu8kTaSVH7KBby2ZIYPMldHK9u4aDG3j93
E1x6WkCbZYWGmGUo0v/oif2w4f7eE/vt9j83wR89MQtd2jJAZZv7uQMueDZRVtkgdTRj0H//bwek
IYbZh/kwc1wJghOD1J8SM+MPnTuS4ckpuJg1Zrx/Q2Im0X77bQv89YXTD/x1CwyNWJqCnobY9KBU
25nj/IP1pKyHA/2hdX1qXge/IPvlob8au+hZWzgAdHZ3gx+XduYOPp4gyB7MI1N7eM2l1anYIivg
fzenBFyQOKkLqmGppj0GYFcS3PiNlXAJ3nttvtJXDJ3VoTmIw/qeQy98JnwRtHRu5MFY7+h8YKO9
I6jyFHpvyl5/jHeklO1UhnbjpjNX8c5EvODK9oQuB2XDSls9mnb1lF5lDWdGj7qcXpup9VvxRllP
jWqXHpKxcDFQ+hKggLF2btDlWAtWkr69Tfu+O+N+ZZDTwWlKH1H9CtZhAH5K66ei00SrHyfqBZ7i
j/4Qodo+LWZmVF+tcAeH7CzAgSbIh3IeHfAx/EH8XUJ0K1jUhQt8E+txQkZMvqdOov6BNX+zWydb
Hgo2iW9dJyomNB4kxhzCzBFC+BwmTI0vZDKXlmYP1CVKhV0OyMUFB2C+yzsCv22S+ez0uqAAom39
Ncoevh3LOij9OWOE7bcITlQ3ta5DAmn+hdEaCHuAeS58EQIhYDpDh5hWFFZUUpwQkG2jckM8jvMH
mk+ALyS45zENypLwmB15utjJxviBn4/qR2TeyIeMyJHv5XqIbrobuGRYUyYADbfVR0t74wOZjP21
BMwsRokBYBZtlnBRd12xpSxVph9G61vlLpHjfBVW3wHZFZgj4ahJOFMzBPWMmcNL+HpezF3KGncu
b15z2lraYWBJbpPEE1EJDbuRUXt8VLfBtACEtL1BU+ZdeWoOeIvTV2w7AnqsTnAea49kWI8SjgNB
wyATiEk3+sYHLYr+vX8vyy3GMzT4RxOVFohurMz8DfzVy48WLwwSeywQ3d0OiY9pgmva8obq95VR
kk2kP5Fl4aLqLw+xByBiWH/DwD5gmoJUweTe521igcVm3Kco1wWTrWGif+IdJW4tcTw07XtvBcjX
7xL6q2+IFAO/W+z5QPlctAHxq0nYgeZgyQPNARTpUPLOnXCeOBTD6Yk3SBviHrxH6ZeG+1j8MIb1
ckT7CnDQeQRJe60tr5kPsxG0DyblKv4XyAD+otZn3v+vN7AN08ZpPfkCotXmwVD2GHs0RKg7OZ0i
q6JxytVe1NWMcJUyd4UnobjX8NYODnAVLT2NFQ6Iy2SZHA+d1jro4wlDej481TN2fkVwOFhGlmTr
+TsKDtzdWUu1j19tPMwyEvBt/MHAWa4uU3HAnrvHfTH7MulrM6NyNmOuDrmSJO/JylmF2/W1hDXC
xV1FktvljLyXPDf1Xnhkpo0mnu+P21P8NaA3jE8y1WQJaM0J36bM1bVn9Lb85abRhWYo7HNiwp7L
xBG3/yVUz+DY+8JhZC40Z0M+8XyIrxE7X073on7XNZuxPOZvisTCw4mcTNx4g7vj6Kuf5v4Gm+cu
gVNA/w9TI+ei5rU+JcMRHzu6rdsepzqQsOgJa2dkBxexsusTasP+yvnYM7+gn2xVN2GFQbdYeij+
vcZvfKS2p4VrJz1xaFPRLayp2Ot3otU4JVmFbQH7vRcOt9MPfzqWpAesTCTWFwci2wDXbcLDklGI
Y/KAB/wCkgznNy5CJvsZn/kyxvWDfy05SeVWwi6CRYEs9qUhl3Vbwpfm8jx/9/iQEmTEJ5Blrwjj
yHBarPYlDgB/GJ4q9SNlEtK4hYQ/LLxDFYk7iwBEFV4vR9Jm2FX1WknWUkkeJsj8x8FCo7rX0VEc
F8d9cNXwX4Kj9DDdL0nsjUae8kN8qXXquFVKO5woTMkXVVcfc9stJ81VIKFr9E0lRxbvDEJANd6O
x1KocSzZgLuS1cPbFu/RquMi2hWeNUd86crK06qd0d7VKCjxQmjDpYH/MD/03OJV8kkNhEIQslCR
BUe/DhsUnFAo8F7GNdWxD8UH5qDhuXaZKhgqydAHQmp4C8fk4/CDPIifuE85taLPQemwvCE2RDSD
uIMugOFIZ1GGEPYxXvraJv55o26UyamIIJrRJqibdtevseQ6IahAuuFehXFfcOunwdjLow87NP2i
ZiBCtnTgcdFpp33exMxL8CJgqkU4XDgaJnTW6MSFCQi4Y0D2yTn/KOFP4/7HNSMfnHWvBDvdwQeN
N/RhY6c+TLS5jQ0zKQghugRgv0RwXexMYZupj412ZhKjhu7ykUqRhDP1Ij/w0H1BeWBz509pXWgf
fCKEF0k75qCBhnvQVYaw9BytTUMXiRk0bd7hvnvvnoYnwnqItA89WrDaucMu069p29LFFFk6MY54
ty9h3E4MDBosxcVbeOKr5innmlqw/XS6XW4sfxnAvpTHohZc0Qmk2Wtna6NdjFf1U+R1qR/CQyNT
76DlsnP0k/ST1DUbz6GXfelRzWxsN53uohfRCXabGRY9jjCD+D0sY2XrRetfAvNeNi5z6xBlIEZe
pb4O8hqBmUhcUf9UDteejDguNet4dC/bxm6Kttb7JoUKNT22MmrMylUq1MjKer6f91KztjjUyIfd
0vZUmf84S9JCsrWktb5DCRbqPp6vWO48UETq07S2mHuL6CC8/OZGPcpcjji8R532kaAErESuBKWJ
pZLRzCIObrbVM3GGMeFs2L1ycbsAq0l78G6PBK5Nn/ApTePtxtSH5e3aPFskLRItgdbUVbrQScle
3ZL10LOpFevGlT6wj33M98aOS2wPBwju+APW4Subaeom0bkR7bJb3fU2s7PToXNfnxPC+0zbuLKj
vTJKuEirV604dCU7cXGv92w3KJlslUaj9KHClePZMUrgfISrl6UBByGiAhYIPs4Ayfxr7lc7pjun
wsUhjEdpWzvCaSC+q9KeB22Fr3BtwBVb9w/1V/nFu22rXpSBEJN1NHkYT3EyXy+p015klgc37fwh
cqJdGa7AW+BimxkCE9bFtLWEy+QUI8NaeuoAJ+ZvNbpDA13Rduxhtu1jLGJMg9U1rDxi1yxPTokQ
cWdxFa+Gr/oqk/r5okLr8uoTqcjB/m76RKGcALxV3cH0WbaR/lzzB+rEG5uWQouT3ZYOrrqs6TwX
HqD0pqcuvR/Uk2S4EYPt2G1DJ2NjQEXPBiFDe1vx28IYZ60uAmmHk0/oMQJL1BQDjabmiOqiRapC
TPBHwaA3EhGPEFSPh6t0evy8j+qrbngTY9uId5AtgxiHmUZsBmg8Do6cYMITn8dKJc0rJzFxmYIR
z00TePWd28s54pun7hrDP9nJtNSYOIYUcBL0Lpdu5H9R/qqaiR/oLzXmr7f/c40pmqpmqUTI/yBR
/LnMlHSC2g3CHaBbLLXkz0YrtSShErqB6o7MB77nlzJT08mDkDX6vQTM/C1IFeCO/1Rl/ump/9Zo
7a2s06duopA85MZb04dOR31T0ygxMTIHiqcbx+7mICHiLai0hAf5kuiNi6PfvfVENiwmJMi4Gl6j
KVLP4UVSN71u+VLOzNiN2J8T7OLJlswxcTcy5HxpIROKMFU97vdmnvrgFXYVhiKl3OhFuHoNTA4K
9EHZGp8XgZMMiYb18xAQZaxxwG+vhps/1U/5fg4fbhZOTENwRumIYSpF7siKpHxa3XoUYAhuLZAa
anN3aeG+QFrYdRX9J87mKw0vNKMTYnG+LzsHE9K46I9bg0TbdfNAEQzXiD+bkpPbRKnsoyqGSow8
Ob/KsgdhS720DoCu+UOdbFO6h0+EybqbEE9RZ9QeBq1qcJbvI1DIWC9nVlZqRn7LL85nlJ3gpnBn
BwSOjk/6fAALkJLfJz7rBWli25gaYrFECib4jLWlb4OR9RjBGqHb2x/I2vM9BlcgT9hhefY3dq1l
YLVwPBbWFQeV7bBttiBTVfR3uCM2hRuikV5WYGl1jxLbsXa5kzzTPV3wi5Wnfy3rBtoz0mdYiG2T
XwwKbazHTutI5QFYCCFqvSf6rSfiEKO2P2kEA26qmyPeSS8AwOBICmtMXgwKWXdiy8uaKxVTJrm3
FqvttdJW8bdAl2BhJWa+pKzFjgDdGIkDTzLt0bAmO+QVA/WESLo1ESILEzDInZS2OOIWoiAQhH9w
WNHX6Yoc3ehJZ72FsnlzauXV0i558VISUmIy2YeV4Q3TDWUk8dbr4dy9YMFR6Sus58IVHtl+OcDV
L+yFpLN3ygGlyTmmviOZ4ubIrr6N1yh9fd0HaLlRtZV+ibBqOCnIvzuuzbKNPIkogbpjDCyMp7mB
cwLElcqYIx1fkBZBBL2LEssWum3OVau7UX5A1RJsqJv5Jv5FUdZswjqqUIbqG8gJRFWw6XD6BfXC
n6gNzQa9xBuzM04Dkv9BZr0fPYUCwdBoOtFr7gYmnv3uA2Ee6orrrO2KDSHvz63u9ON7aTkNur0T
2ePb/DEVttN1CcJQ98aj9tbsRUc2TpO+EfVNTUCJaOPDH0vZTvlUayT6UmFbdteR7Umua+Jisz3z
Y5yJJzXexNgR72dqttrlZLpD+1NyJKB76Whfw6nwaBGQqnJgriwdLGLM7sY7EeD1fMQ58KW8iht9
v1iNCBJXYBT8kKwuEaLDGaqrAx/lGZdy+jxzYkpQKiPS4HLvB+C3Z449ROeSC1MTkV3uMBKM/giB
4LASUse2b9FGnB75FGOBr1dLpu4Sq07n3a2wJHcgycQvtbDpJCylTZq/mPgKD8xTPGboP3DU2JII
N/FCHDL3wUd+7OjpKHaeOTANxuKcEB+MjAbm8R2mLbJNAh7oDn6FO+NdI8C0zokUZ8Iz9Rpvmm7d
QiyhL9M2jD3x2W1qyZc/3H0/oZz1Jemg63epDtsreamMrWz6OtMTaoe9+AwOB2ic5NR8yI/JfEI8
ER3xnUXHiKM93LNnjR5Y51HRxvWm6XNXvzIxKbdMzc5D41RefWFwG9gU1lRb71dYGx+cmBjkctIs
X7UHG/7DAp9ZNYKdT5fZQIF94v1JfWszhH+h14AyKYKybJyV8y1+JCQZAC6dbw6s2b3JT41S7J9M
9kc6uQxANU1UTDST//0QgTWcjvMvh4i/3v7nIWLxPIvoQTVOKIAul4Son71qyfoD/qXMmBhMvyVb
7O8/DxHaH3yJdCpNo32+HD7+7xCh/aFrKj0fBQ+RqC63+hu96h9d71+1m7899aWV/SftZmG2RVPE
8nRMUWnWcoyfbjCvLXOUUc4eWiVYz2IFNNZKH8sQNUuBYqa5kQ+O+yLFQDM0hASnjyFymRvBQiaU
jtY4JdpnFAEqKSc3IDKop4kTlMGhw0I3kioV6o3TY5SmQ6uK1TqCZMcqrAWg7wY6GrPqh3N9FyQQ
KWoSjEBBjsm9LoZ3VjocrZzNy0xfZQmpQ2C5Gcl+RpqBAjLhAly0kSxBWCNJiQw10ilvknXKcDiv
pFUeqCR7a5schCYDfJuTnauTfiLlx0FmupPip644T8uOEFm+bBb3owHgsAK3B1fHDD4YHqzECaHZ
UKx7tu5BCN0p26WJ5EVzjd8k38kZLuFu2IR9cmobGgZozjswIErVA+h8UiVlxTRvUqp9XZNGrIH0
mlnJJmq0mIYpwhI9SN1+JpPDSneVAugdU7o0hxTv1IQ5jp4pbhGWGOtmUpC96P3bKPenCPRomOt2
A9QkiutzrTbUTFq0SQJcNrHwlhkS6IesRc6oPabVdAjz8Hk2Pw2jbkKn78pyN+Hy6vuvIY66lYh/
uRejTWWgF5FCMhYzOQFCvo+6/aQzmSeFxmnimICo3K0iRX1IyscwCtpVXccEg7UGqJ3cKA+zCOaJ
AAJdw7s+9/JXmhO5KgucF/U5al/GG/qvaGoropCElvL3aMiXijci2VpZay2K00zilKhZqX8zwFmS
pJS9tFrPlg46ytdSUCVW8dzl6qs5kjYeWjyHcABF2NGl6oQcUo7aEc0tyYdxsIzzOFLNGTfmrk0h
KT65xjhEb0RITeOkXDIBerLYgnct65x2bRyjFFCMSjjWekm3JOEnsgo0KXYntSXLUvXGigQvKe5b
Rw9wtPTBsI2LKHFH3g9fpaU4lAN0oaWVWPFU5MShYbLPGpkG35sxt5ub+VBFsFMri2ZDVqfvfcJI
UWSb7upoPZnmftAVr1bQBcxFbOHvntvQjzOVXbNHJ3XTCK/W8bQX+eSSO+WoAbSe5jK0gOPnxUOM
fBel7sTRIBOie1NpSLFcOK45VKzmKpfPwohjtnocMwwk0LfbFLRm8BXlgTOCA+C95ZhM77Oh3Coi
0BPBOhZJTlf1h3XPjgOc1CXgMFVx80DeGOH51lQHrcg/g5ho8GCrqbWzCA0y8gd6eT5UBYwgNrHB
mN02CenzcFYaiDKnOSlHZFkqMRX0SyJbewWLTh+DMzeuDUMk+j5Gb7lhEHol/ZUu5ICMuUO2UnpX
HLvU/GBknM1T2b7p0Ftf+5jEVOZpOs3pRW4xtTJ5BKmbyQjAKyC3aH3LRl1JE/SZmGNzJti3mmJq
wgKXyfagXxS8ZZN1zrL+I5zjbRAorhEL9+QFQ0UL7H/whNfEXABJBDsrwqMfaVj/pfom//D36vuv
t//3xmlhYAAVoqj8sdTTv2yc0EIoowlx/P+5Nz83TjgimGvZHcFEc6PFivBzyMs/LV9lMwZC8nc5
Igoz4d9MD788daiav26ceaWI+SAUwXH2CLNODu8i7oCBdPSjYR5iul6tr9RIgCDsrhogH3FEMqOP
uV9fJ/paAiNMGuqeRlEmo4Fm2SbrwqPh72InWiXP+AiUZw1wwzhf03XJAfU7XhvTrgi9hnFlux50
r27XdW+baKd71NrvdASZA35MKHW9wW9W06tgrugKAnNdQV/4+uqvDLFWtMeqbfJcemq87S4FivUI
JgfBfQfFafhbtW1GF/6E75EnaUk+0QbRwaSzqYABeGOZbiyfMgfuBZMCvweFRcG4hjW3Nb7MnVBh
ZreNCy5DaCkSGTI0OfstPC+E4fS6QftOXropFBYXH7ovCvaZl/nq59/aKx2H6FtG88xt2TZlsGe0
w6gohMcBoUa9XeoIQJL0JqAVsB2Jg30H3/Z9fN/E9/lbsWlkR9nCEEh0ElvA4uFsJLRG/DCvKRB+
uvy2yCf6OujucG/Y89E6NC/WG/yBcq3ytRpWVitvgl0Krgiqyh7Bic5eITrkaPadq6tbOq2Ktifj
DLZIBMv3i+CfjFqRpujZ3KsbaN8Ok7YX/aV9wm73fEO+HAHqT3Z9ttb1l0xbGZzRj5xipk/N1Q7d
h3agGHsYmczkHi8bgtEdJjx9zwYgvBEvObF7HJ5KbVUwtGi3JCHRrdZ3xSl1smtxTb2ZH/prf8i3
N/rMva99FUSVEOFDATdc28t8MM0VnjWIvJTk0NpwmOVZu8FjnSVbyTz8y3QGuUs+4DwDlO+QlDAx
BjItW4aIEjwkhGJyq9ojXgHg5I6Asn/wqrf0HC3F0llF5IVm9D96jiprxy/lwl9v/3PVQ79CKjmL
qr74qUSFSuRnubBIXmAbGCheftLvf656xkJP4gkR2sb2a5jc6ueqRzsSNq/IPaFT+VFk/I1yQTL/
sur98tQ1/bdVr8vKoYqVfDj1qeCO1XxJS1aN/lsNiDgHTRgS/ZBMz0JM5woz/VA3hxCWYGSMh7JA
pk2sTvOccgRSTQTIwcc06psIrutN+A4okIldc2XG30HHHBxQeMBoshYekjZHWIgiOfembt4Ktb6q
++ewxmslVNfJ/DamzmtuuVewnBVV7fdmyWxeedHUZ6W9doJyzNP7eCYYq2LSJMqFPyWgWxK5etRY
a8xQqfBNcD5gZlhl83Egz1DSNHAkxqeOg82Yrdcp7zdZHd1PE6GjcXcZ9ceC2kZUZMfMpeeY1JWC
xKhO4Tm2AFsDvUT5mU2iJ03VXdq0TJprgXaNrNEUwhFgwSGapU0zVucw3qd8iDuFBsk8IBEHr9qU
5Z4SYGXg/xm1xh/FgsRXNO5VfxwHddcVwy5Eix8EpAf0NHswv2ctblZ5QlI3SQ+ICF1Zw0M+Fp/x
6NXgUudZ2Cqw06IJsrkcQXlB6qnnNLxCRpCtmjPCzzW6MhlnYNm8S1L5JdWABhvMPrBZqZXI7hV4
xUz8zY0zvcRsGB+4lQ/HoiOhNcY1Qm8n6egjzSSRcc7Shc5WqteCYJGwLK6NOLolFEylQ+MfQG+S
a382kietJ96xy4G04YQY+02Bd6kiIHE20IZk3ZnzumspNJtUJv/TOZyNjSRNnqq99taAyuKrXhJ3
xDfVCM4CdZA03HxFiP2bXHid+c6R+NynT4VBQdlQht4C4Tp26G6tfa7KbgtQKKk3hZTt/rnrmi7J
lky0KbL1xeX5P/R6EiOOX9e1/3D7n+uaxBKFM9YCzULAtmpyy5/r2vJPuFBl2h2U6L8EfqigV3QW
NYmF719G1X+vayrrJM+AdZjYb4k7+DttEBSAiyTvzx7W35679lsfpDU03RQSLTmiNs8ye3pMlqmG
5YTwNkZtPqXjOp3ublNPAJJo7Mzv0Zm+AWCNTrxTnAqdOdNHvKDgWm3JOdF4fkQXYd/OTA74DDuA
qw7DOj98T8A4h7VAJrzhEIB0SvYEd/vmYbCRyNQr9HHmRaOK9EY+6gSgQvniI/1dbmrHI90G8Zq8
fZa/WRgXYR5yFLbkx2f+/7ljgLmVsSquK6xsa+lKYIV0Mg/6pdxXj/FR9mmbrzuq5qt6kH1xW+8T
aF8pmUPdlnUIxnS3unS2xq06W/Qrt+cROXUwD3bT1SPVGr++OXR4kYt7jSS6FOPORC8R0wdsMxZS
jg7KSgMet0wzAPCCnaUX6ncu4VEg6wY335i+iJKLZAL7U2DKiW/GXsKTlhA7erD8LXGRy9nfN/vT
uDfxkQxw6BYoNn4qHo48IOcHGJsHZBXhJ/BsrKzVq7B6lzA7pm7U2j3HI5vsVwhtC+1XAsG3BFvx
rLwGqSCxRwxIFjinxvNYnjUzVRWh2tnYUP+5AmBU5uKrz90lt6/XhyPn3mgdrB5kOvqZQxP2x69l
ABt7M8xombkvobO8C2LgbHPvgwoVhBPEryZ+nhFtsCpDnEB9cQPt/a/ZzDKMWQY91qnX7ooMNoct
42rjcrvBNtxpV4EfmGIn++UNgpaOCXoEC5zRDpPgrPcYWQ/Nh8J1eLNOeOE46uE1W7RTKzPeAWGP
8Gw1do/Hl3FBAN/2IAUOjkwJ4dXsiNO2oY2euhQoCJXI5D7AQxns5On2pN2FX2VjY5mNTsUDy/4i
aFrQN+49nJCRrBabwQh4A9QIhEY46bY+Gbt0gaLDYr1DPbEyiHdMbcMl6tER7K9xdU9tsh23CJZS
xDcgASO7/VZP6UNyRV9UPCxMGF7ZNrkySpvfb7JLcsUTUi4yH89wyOod+JF3eOefZ4upz1r/DBc3
ra0ciuclx+PDOGiv80VBQRSsA085wCV1/K9gXy/pkSgd3eAzPORPBB/fIdRk738Xz8pxOpc7dYOe
jfor8KCbsqFf54vwJR3xZX7Af3guv7vnCHHdtsVjK3/SDEWQxB3Q3CKK+GSOhj01x5SLaxrPUuSO
BqNE+Bbo3jn3p4/szc7E3pi2UNlNep+o1Non4Rh/WdQuOpi69AD35p0fbX17jknTg9Kz09ZIw8x7
rmaTQFonyNRW0Kdbm2yR9ztSsu9U3wA7K3DVqB2jBznZmigGLZogEebZDiKTa2pHHRRw6bg10ruR
4dljulwe3gP8xg5eCfFKhiCoXUJ9r0572p8tEUdgk2LOc3awQTAFFU66JD9crIJp85u9EjKbAs1d
pq1qK5g3gCtSyCFM+zS+xR4t1Crf9n6yNrb5MbqLjnvNX0xuFnIHKqr9cn/KhUKPWtUgaudR9AS/
PGoI+njA6cywaYDyeiemr/rutpMJZeWciGB5UUcvxmTOgp5wZ7W7JHiIni3gjor20FVeedLqrXIP
2BhnZOvccPP54REmptW45lbzWDZlACX4W0hk8hYpc/U0Lzjvp6EGdIE7VPQK0eVL/af5xumrQ9nG
ZQZ5OEBDgneb+eol5XTG3BRCNVcDWWzzPYdvOr1fZIWZn5gb4REJ5b3pQBLKBgo6i3CYgxqeRuMu
Wq0fnR1V2GQzITeYcbFWywdrfTnsdgfH8wwT2cueAyj7yWZzd56xGjwG9BG3w6X2YIUcmrUKhT3a
K+n5m7IOFEnvK8ilHnTpwvU0TqaLcGRw1NrrSNzmCbi5tc2IaHF58cp+uKvkU3+eAOGyHtFce8/p
7M74hmkCWNAKVPgD8v1wHoHqfVCRlvif5ALcNmvOmaY8EJg3jSFetuFI6Eyf+sLyW75vsV3fdrV8
Gu/4CjW7xoyanmfhBh7/wnR6N95RxFMt63vh8UO+Hy8KWRvky4bLt8O8Ge/4R8aJ+OUph5ln8p+U
x5Z9G/ZydOQO4d1Y8ZpzdeCNd1TnIjGlOfZnfb8MKIVHzuEwii6aC8pvLXxprnrqGSIzl+zQ8HDx
F5yNyp0K8L4JrduOl+qDKqBT7tLQRRxbPDNttellipUjX6XX6iN/mk4khMNJFEn4tPM3kmdW0xUo
6ug1RAohXZwAerv9ha6Bxn+tLAao2gP/wHdUHtq2+TX7AFfDIPWrCJ0FeQMBZ7jGN5uvivU2++CO
4NtYXzdkjSP5Ayvuq/Kma/YBh543p1+/ftTbYMf3YaUhnZDRH9+VrLIP6bA8Go/CDWP48pzWP2bE
YQ9RsmWeyy2g7jCJ5YrXPLUH7vDAe4YRvMcfP27Ja2EKcOHJ8FKma3/hEQITnhjTZ5hA+2DHTcE7
8Q3ZR/rcXxhts+2xMvm8YB7XXNNf6Kp1uRG3/B3K3PDFmoeQoqgxN62gVaNZJq5vdb1ej1us3rRZ
7wj3ImDsCI9SPyDqEO5rPK/v8wlV1PC0BGVcFaCKuH6QRMP13JguvIcSrMAiLBgVGhpdZmvhM1Pc
yYG6wGIWHuB8fn1YHMViP2TIDoh7hVL5/3F3JkuOYmm3fZVrd04ZfTO4EyEBQr1cjbtPMG9pBIge
xNPfRVRlZUTUb/VbTtMisgkLbyQ5Opzz7b3X5nAGYqvwuJqQwcnDRTSZstaibjG34y/GjXSWFELt
W01fgNV5yEsNEMdS+azQXuFQSc4DrNB+wJiFrP6jTLICTp8jzUovMO4xCRrBEYsiPmPzNVp2mGwX
CRZ+dh6Prb4AM3LNdsU6gqV0hTmfMxUkbCzKb8pLn3IN17SebiALHaZ/AqOyEWHCfMNNCBpaCYxi
Zhwn9tqpWvUvXLITQkFym8guPz5yvv9UOzWJ1jzTF3npAgLlej0wYBNemcClJrM+GGSYYWi8rnkL
7JT3DJvjIfbrrxaD7xN3B6qpSITvJNQsuFQOABD+B9dNEy/lEjTFPgzrXbNgHwupjgOVn8or6FbJ
wOzTbq3exRdPiW5yaDYaYQf0M3aJ5Qy3Aeipq5m9mvJMu9R7dT24vKvvzJX8x0vmsuA/PuLM4f4V
p2sJlC/2pPBZcCcAQL+eqBzUdlABxf2L2/cc0zSuW2IutwXGbLBy0juPHi95uTmO1+E925B2wJoh
cLe9nfW9OU+u+r6iDQsO1ErH9tvGXMoidonek5KVeSRcQuRbfb8/jV/6Cjf2xvI15dBMxA9c1TOq
p1zgYKvoQMzdlT1z1e54f/AueTzpHsWTu4Q24+Ir/WrfgyMYEAHCE505R+QI9/EO7+ScrulVPaib
cQe6LiGjwvZTdHtfZ//fsxsMt9aTRZ1PvM3etOf6LWBiujVdeov87KLt0jXZahcjMiWmEmQGMMt3
j9PDGREzAe3qUbs+1aZSMOhMX9CkG4grMPmMx/X9vrxBCdbc+2Md3zGD85o5f9/D7pTRUhRTlxSk
eUT2/3WIx4nx9yHeb5//x2FXlv5hET1DiRBlGdTTT5r/NN8zTFEyJdNUjR/C/p9DPDLKBtHtP8/B
Pw3xZGJr4nQo138wSP/CEO/H9//lrPvbU1d/Q6APliZqt7Lvdojb8iFt7UamxpviC5seYm2HNRUD
nIFtlSVjCZJvXn8X5Um+mG/pPDwUu3GpYRBkB7kYCYxRuzDuRUbhYHJpeEznQ0mfAcOy/H4ee+TQ
BTSAiozop7RncYeaprYOfxo/RVI1oMEp+1vH4Yyvilzx0q11DsZHktkqu3YLurHXvlUo8tTbXDQq
Jbn3RVMDUctRSMbUJfuyXc/6ASMc2OqDQg78ScBxxfl4w7LzGYW0vAOfdPUau48QrVurPaEtK7fs
pJvY23tMY0rznb5bt2fLoprCXgLJdgkRDNLCOFbY5imseL/dadd0QhzOaP/j/H6mv2HTNG67SMrT
s36jhUkOlyJxjVRb3xsGfVbP6HyIjoDclcLtwOhxerLouL8FF+xlBAGOgj7tpvJVxAgBCQZX2uL+
lV9bbrkzs5wHDgWCnA/UZeCB/n3nsSQj8oI1wLk2d8nR+m6n7ga2cwxMCVOgi2BFJ7QnOcpRjN3H
bg1F+cDOR6PRW909nBJMH5uGxBuHhZBf8u/gKXhiqR0PovbO33CfuCPUWhBAgqTmzpBwSMDD+dXs
ykPtktt35OAj633pvqge8zbat+/hzqK9CNAHFsTt981R4Zzj13y3ltMJP6RHJKZvk9Lf9AAiHtCT
vjqPm+4or+/7amv5t724Ntq19U21UMJrVs4FlHCKpPgZ1rN3zo7TWKGH77TJIiqjbMmCN93bDz16
GuFdB4EX5yBjTJgWm7EN/QCURlWuSCSAm45A1fD64v6iZ7nyxB0jBrx4xeyazq7NwUz7Gdg8DrmE
uyjznskr4geDyDwEI2LG8HHRxsvRcFNw+qNH2vFTsL6sOp1HZD26Q/1e0Tyk+Fb+VF0eczZJ+DDs
tOndoltTRlmwT+M5Wa4AG/5mLm76w46IJxrZKlQXHe8NaZEQdo9uB6NayZ/FuBHUlcpOHedKUbgp
8RFuY2NBeaZXqvv+Rdnqc6R7wINRwQlbn1tciQTWbUhEPC3Yabwf6o1UHM3HBdAUHQEujB7NkU+0
kOaIVhhPq/GIS7WhonTwewnckMvJrIAB+gJBqsee1uwRzDEFTQcAtklsf0EQmbvRN+xhNcLJIh+2
Z4ui07iDpUdybhwm6BT3LaEDR8gGa66KKKDYINl++hkWHODir8VX9ApQxjpx1Ix31OIIy6b3xGtH
VUwED8UbQs7W0nsD/HXFHyuVE5udvObFetoO7hg9wXSBnkuYJAQ0tKH1Vgb7aR4C/dXEFIjqBYNF
t0vLucEgo/xV7RydpqpDddsDd0m1edd7g7k2uR+z6+SsSw8T3Bvm8w93+n/Sf07xJV7byw2IBNNs
BEPfxMHPWfhZBbAWYM+FrNIOa7nZP7JZtpKQWSHmmz9cSHModLfJa7O7EVKBFZq/WYlLKKqkHoEO
bOh04IWtS9Z/NgOxlT127T7exUymFvLrHXmAJq5Fy4tIKe3MBJgKqob6JpPSeNbGC6aj+kFQ35bY
aW6Zo4/5WisAtk2ldffHu/IZd6yy9XdOERYtNT3lQdbLeHeanFnQvR5otdnDCdgGSMrgH3Om+Hru
Z+B+8PLo3Ap0dpJRfBxS09UqTgiK/HrT4cewyxmElVUBbDPMbSP6we2k3I+3t/qb5I22u/OwrmxM
tM/7lZ29jM2KquHib86FVAA36mQBTGQ45sr/xSGhajLa3X9sM379/J+2GSaoF3YvU0n3L00r0zYD
AAzuCeOPhPwf2wzzHzDMZcViI/F704rxj6ngU7dEMgr6X80nsI/6fab+Y5/x02OfxMSfvYUdMmcc
RlRvlsk64OKNDYZq3JvIawdP8bGundf2ogQ71WXpWQ8kdEGJcEuHbdRgJGvUBda/mts/keVA8lOY
0ipR9WgR685guaa4RFsqluWb9Sxe+m2trgq2tcnjthTrN0F9r2/fHOPykqFZCJBwKdBOnbsBqs+p
Tr2uuQ7dlluavhufu2mlxlVP1YUzMeqmfzJbZVDA2Q6lqnjBHZ8xOiUL56fPvPnMBzdVDiDpUQid
xrwyg4AziyVdXjLv0NeMOipbuIDbZQFlTBE4ONWFJ5MQKKJZ/CSsp9mztKue+ZVvmt6RENgJwVVb
s9r2yqY/JsNWWw9LmJXrbh24yA0wpqd4K6lvSLbeWCxabR8BdpQpFS7dGny1eu27RVU9mXtOgTzy
vmP+t2CGdKjWqJTbJprrbvamKDbqGaKAb/Czqd/jrbC7k7n/bjmpi8tJLwhTX9KO/NzyaJGqXxH0
tMcaaBhmqHiLPpgchvPwVe+YfNv9sl3SGAwpMJ0pF1SSsHeJcAWAek1C0I2bLtT3ZoMPmcrLL3hp
8De32p5I4z4mwnbNAQrSgaWd1KPJCuQMtGz5Vna8B/awX7EUrnoSbDBQZhReNtLe9O9UKhdbZRcb
QBGIUs4DxqAGONxwYTWn8ubF6Tvi6/qO59PqbGE17u+1hV08XUUgW5aETdhHopuQ7mQ6w/2YbDvU
geL8YEqf2i2JLKQSiGkuMx4uxBkHLNktnmlYZ502bUYEy4Bx/hS64IWz0Jc/SGg93HbVrpJNsokY
1NEFt6r9aD3uxMOI2YS9BDfBChEYCD+N1MXBFA89xvKyeY+JrTSPPTaLDqiBYScKuukmU08DuLVY
9bsE5k25VcTtnT2McO2FhYyEEfIzThdCvw2Zu8R2IImsuwvLmZxEFIEypZl+s4VjkHbT7LJdqso8
4vrNZx/s92S21DAssYwTM9koh6m0MLIRWWkhwZ1eMTNIlhJDhV47PsqNnqxF7u0ZXY4UIinzARMM
kWNmuOsHpPTUHhQAOL5887Ns/iBEU3M6p2Nw+q2CDNDhF6xkXydluCT2ItPjwczjRxUSdxB+3zDv
LOnYNV/v392H+VoukKtei+fgPGlS/SEH3zo+8SIRJtHPMI0fx2GHVRGN5HFQX+/AnV+1p+xbe+qc
4WP4KL+nQ3D4NkEVnlVXjWw2NyRVNIyGvjDik2V2TMPIt+hLH7T7gpAYP5jWdPTdLYBlzSzjHGws
upamrwBbmY+iuhbd7A2h7sPaZW/yY2Z8GB/as+qXb9Ov6DPZ8yLt79vilB2HdeBz/D42JxCuBJu7
U0rF4xoe7DH2AjoSqFyzuxMepH3+ebfsMXOA4ooDrkWqdQnszvJPPgiMDRBYv97W22ZZg6Ed18M6
9HLeC6ZfLUMv+ow+nfykfvcX9TtwFYdiIuNZ/xbplvm2nmU6jy7JZ/9WEYAN/F3yIq275XTkmDVM
vzjadYfbJMqb8aKdMsbsksoUmiNbF2oD+Rs5SUyMUGI+o/hAYUcS4AaS36S0hjq0lavJ+8pxBuMW
F2xesKYbzi18rBnHFmIlzvE4S/xkqbNzxPnEECX+EkU7DdYuHzH95PBoxwTBHpTTqAz52B0y3E1X
HIfqzLTHTnBjOZ59SM1ZABkV+5BI9Fd6ILGpaq7A8Ct8zZiJUeWoEwMvK+iJDHUibRff2D4yqwFa
TWPXS1a/DjBHA4LgYcGIHitXBTmCbVaJR+qLdsJA3d43H52OMkRCi0up8If08Bj8mpdZX+XWE7Wx
2iELNhn1UCqJ+d55OM3iSifNlHjnP/msp9PcnC1Aa+LNo4+wXnaXnAa/0K3eqrcWWCYhWtaDI7LQ
HpR8eJqqcijiIAXfO9l68G/8U86BFa0DDwS8Nx7zVei6k7SmfyLAgN3IF4qdLQfdIe/BETy7Sou7
dongpQyjm4lXMVyZkDqFs0KY91vh7OGFO9k81ITiZEdBHtKp7ePHTfl0en6890TsASJyl7MmEStb
kUtB8i0ZBd5sbq+8oLdgrqEBdItCt4FLlj5Uk9RluLcVrww2n9Tcq+keTQ/88I2X/Et7+Okwe7zr
nKM5mMKA4mU1uM9MQ9zc2inYhjnPQCfcNv1MpgvyyzrJx/Aq4J0mC8gXfrwLvUfQmv15aDnE0UNS
sZgOASID7qcLA7kXrWw/DrzYyLLcYhSwMf2MSPFwt9VVuEPhvRMVn0Vf4Q7U40kCPnPfDuv8RXqW
kVbLd3E1nkncdNtmI0zztRui6iqlutXY40M+8WqMT0Fl84V5HYw1ewuSbq0xA0Y5dQuiNnMuuUav
/C1Pr0fMfp3ODA5fKnwy34dLs1XX7S5/zZ6sPTPi7kXfDM/FCWCDX64k2RkjTxdWd2GVc+oRZ0TQ
VQaYe/XIV0wTl/ny8DLs1a2+Jf18iWtCTF6eesOIjWZ+p1Lp2L0ReaIHc1sd4MuV6a59AsUQAlDZ
FeeCr1r46khLF/WphXe/7USPnltIXqfqcg3o6Z2Zz/L6wanQs5b97CmGhUNQaEUhgJcu/qnRNwda
UmyOdQ4tKHvVeQuoCwUJR6Jogl+K7wKdprzLyF0wIGgyTJVoFOrs5hq25k59k0ILTdhXXPocloXS
XtTQk7vMTuir0XveHGS3pWhrjUvRBFywwUBagDx1UiKazzFuodm1Cmx1TxKeF5rTO4NO6L/ty2M/
UrYw0aYZkLDqYCAVG9sPZi/BrI6Qw50ClR3xmWGLiwmVO8rzxNnNbElyJW4LiPsacCDi4Qx4Cp/m
b8xD4p6jc1HyE3drNnx1T5gFzVimzI4lbtFmsavi9XguOf0ihJpE3BgkX1WCHsD3t+3Eu6VG8wT/
IsI5kNvmZ3x3ghm3d17F8zn86E0/uA5g7+bcz2oV3y657uwNQAukhmZvqiRVnI4BlY6rbku5gMw+
sbAW0rAEQDJssnm6GLb3/XjpJTve0fcZO1w+jOhFqLQ5sHPetEpv58KRsPiY7EOuP0G9ircT79y4
24t8UHUWC4bXUc+1XxBt4fLzH7PDj7cQvgu2OKvbWwJK6GaHu9j5ZgZuk+9//4YXATsi3Vh7SD89
Q59vsvS8ESjXoBE1IlXEqzf7nt6qe/4Ic+n2RKUueGUO9U6ns7xQLHFfhrDUpm/Lb8B6xSJXtyNO
A54Rv1Ex7+O89VQMejTY05Ww4Z39eJ8+N1rU83hJC80y4YfJuFKxJywMgrMtfpDFqxnkuYy4UKJg
vSZguWp4TkkPweRZQV1mX40rJsw/zXqSY8PcXOQdyCSEfnYkjiTM2PIO0O3ZPrhw51X/tlW/V+o3
rHoPQPRLUdv3TeFojvHMNoBBB8YUdIjRH+dIVOIjJmO9fqheAG+XoCvmCDiMh3KnXwfgezA0WKyo
SavQ4eeEHxDVrGqrhLYMUsuGHAUqPKHcRPsuw9UETKxeG/6daV4xFtPLkj42wgS4yL5qiw652+CY
zVOv4Uwe/RikAyLSI8CLMGfSMqbDLupYr+H5MuYoMcRcx+jrbywEYC/DdYY5TZYx9BrE8P7LCV0z
pnTgLyf0//z8f5/QRcJ6cOgUVdQMHbvan643WSSOwPHdpCdMVn7pDrP+gf2OaANeOUlX4dv96ea1
/oE9j0O9QkxMRGL4SwQBWUHj+FUI+PWhW9MB/qcDeqDdo/BRVcMuTq6C1jyVBoaU7iwxtm8KZNUy
ABPKHrHploHMBB/jTybShbjVTfFJrGGO35DjsUFYWrZ5SIx6NUyaVT0X0puXK4Kd8YYMKX9Pe7S+
tiDS1a1C+uI75lsD2YWBoWUVPQiG0+PMTUrg+Ci2zEKrAVwm5v0+9uokcutiAP9vHvtU84WoPwea
BsAyXja0XOlttQrU+KtIwy9jQBIUSB+V4k5psY6BGqXcjVPOo8ale6MK55FD6BaOUgSPwOggOhdv
vQ6rMrZbXffuObQdxo24q5o+WoiVuSJxphXghaRbvFRu7bwRqpNUkIfK51pjUHWhLEyARBW7IDY0
KQK4PjxpiemZLfKKFnrEP/f3CKppJ+C/+mwYXoqTGG5d+lRewgKd3+BERePky5egk2A/UYclHXaL
shL9utBsLl0qtq2TKpT7hKYoIyZq10brqKYWPYqOadyg2YzyJaVM834L7NjgGH/HOZsjTubJtdW+
GkVxH7Luq7itW0IUYcl6Vl9j8oRyqR5VuXmCLrsQBdUtOENjkSUItgxqzTUBGMrGVxqNfqrXBxlg
qBgVXhPqjsGwegTWTWfbvqlUW1GDo6CBukoLz6gg02jds17QxkPe+h4PnmHRqkFPwNgGDmnSlZjf
HYXCyLhcyhkHoDuj/Yc677i0sN3POoqhcgHdIgo5d3Cj1/AIouQ3sltWzYLV0ArWVoMLqeM43c6N
5jMJDa9vS7Qk7o01zxjTM0YCDMWtwe5EyLBCj6s8pbwpImUZsp6nu4Sz701Cva7wGAEwUkT6PUa6
0CNW76GBZC+oa8HA4yC2ThUUPmhiNgtIBczm01rxIxMWKDgzTKRe2COy3Bm7d/kxTDO7mY7T2veY
v0XUeN/oHOj1eUA6tgRmZVbABIPUaQTEngHUWMym0hSqv/vElDIcWcT5ywjxf5uY6qxqv6zHk7D7
6+f/ez2WcCFTLm3w5lFIq/28HjMxpRGHYmpJ5juLfNefJqaIrsY/h6wsx3y/P4VZS5NNRpwS/2EO
q/wVF/J/ZisMU+U2JKoW6TZpCpn/vBrfMmls08EayFbgTWV6ReVBRUwijT5/umXt/+lq/j95m+3v
cd7U/+//Stwnflv4f3uNplLJnxb+qGcHrgUASm9Bj+kqw2GogT8W8c01hLXCGC5lG83GGsSDDGhD
CZgadvrcjLRVmB5U/dPqunUFK0F7BG7JZqSxqkUox+s4pdCkEZ9aVfLEOPnAJIfzERMEy6Qa6qeb
gqUxlhBX79rDyeXsUlrFs6gqh0e2FTUYYyrl21W3LuSnm8UBUStGv+3JQ8WGzrnjYTAz0MuNguVE
C5t8XlTCMombU17cqdKxOBE0wMKiDlmGV7mnAiWfCr44D2o5hfGpgGlJTjgP5OKuUTvMzo34ZcXk
Tw1VCdw8uoN+uw1EfEXtnGW4iExdwfA4GF+ZNM+H1iGAaAstkw6sMxJdWJ2GBI0DcYzlg0bbA+a1
NG5JOBN7pmYzHsutieY3tHiT23qWkUXN4QnXYKQfo7Avs27b5slb1Bcfg8HudfClgUGRxvYWR5WF
BKdJw15ph0OvptsbhSG1DhWVyZAMS4K3wkpXFV/Lok+rL5YdQTjyaK2pHkQxnuV3LJPN+U7HiMwk
I+nRhkdHs2C7JdEw07rhsZNwPCV3YG71xagZxGb5e3rjBhgrJPQCChI1B9C5bXR4gskJJ819qcam
I6VuhSrYiPUxqzqgbgWUu6phGmam4sMR7xxy6uSa3EBjyBUaYEkNg8nUsyXDtBk5kjQdu/2cIHg9
BNVC6vIznoKCCQ9ZGwh4BWpdG6B+xxEIS6p2vNZ47JRGvurZoXhYh75AJVAl6nvDYZXUDCmrx/h2
swB7Bnei6TcqJdPudkjUm5Pfe5yyKTUID5eLcZ4Whn/HDdMYjHCt4SLSyGnE0Bnz48APU5qOV+HX
33hbzBKhQrYyUPLIWUzgiv+yLUa4Yg35fRn+7fN/WoZJbbB91SUEpx8b3D/CIJN1Bg/M5HVBivqR
E/ljGSYmQusB+2jWR2Ii0wP6cxk2FYVCBHbUksJW/i/xm2Vz2vb+nAWZdKufHvoE5vh5dbREIdFH
0N87jXkYY9iW8Sp8vSVW46XsTo4+pqKXARRU6uT0Lk2WWxoOyRKIrn5O1kwLyTqQFnWt3Y8Gdi5F
jVkDradzLXUIRPjU75xoWy9Uuy/3ceZTVqaDvufASBnXclzC0UqZ++2QjKAy27R9Oe0GP+WrtBrF
WWT4yt2DxY4HDsjorjzHPuBRfPzSVO1VurxT1Fm9mXBZg50+lZvYZ4sJ1jY71K+cTjE2vMKPeFW8
cpgpq3ih2+87cFc2R91FgaMAV++LusxXyVV6tbC0btpnzO/LeCMwFiXZv0qe6yNNjQ95o3i3c9+T
pQ34pgu6sPn4DBFhyzhWfYGPed80XsXkEr4mnYqVp55UnKaqQ9nCbDToDK8W/TMrmbkDPIKZCMM5
W0Tiu1A5nccq3cQcIDaRf9+RjEtWb0yHICgFUxQHdpVjpSDa9XVQHgrccAKt7hvWvQT/4FWHmYS1
pvOUI6LcNl7LO24GlInDFJgZB/bzB8HoMXw+15C95hhFbinwq9tM76/JRTpIlTlnS6i4HWvoohrm
xrdKphZM2fxxyKxrcEZFQq+P1WeG3wHGiOfohJghg9iS4AGK26HdiOgTKpdGiZm5wFG5TC7JJaXn
1TWzLXeQ8NSMOKQ3970EFHfeUwC278mILJJNqU0qR84PzGjJHUaQ8sGVAeRi/F/Zo3VUtx0YqWG0
/97rlAaDgN2XpCumyun8v65TU6T293Xqt8//aZ1CXFdVVhRF4pT4s4+PnaSCUc80YAyAB2Qv9+c6
ZbEpJIlL5+K/2IB/rlPs7Fj64AaSrpuYBn/Bx8dMYErb/r5Q/fTYf0/jxm1Uamj53Q64QEVoCZC0
WzzdD81T9ySdqC6sYKNnntF4w6mKF9BVpHVkHsP4mSou3uvD8sdqQ9nb9ItkO8EIjbg7ssq+aL2e
yEDmtVvVNpxmmX8O68eiW5u+aCd749nUHPX7sZBtxRnnihN7miMuYg+iDl9ZOulvyhoPFAsY9YE2
DpRFDagudyi58FjMzqkjeSxT/Ua5kiUlO0Tv3ApYHx8Kz86mxWUlIZo9LhLzro6xqavigjKYsXLe
67AAwOS+eYb5Lvbwb1C4IH6yhPK73vIo3oZT3Dvaw9WydW2yujwkgL8TTDifA5Rc471tShqhYYXO
Bx6mOcJnV09Z8klaBtxg/4Y/lya8OHm+WfMeJOi4ZKMSeq84hN/SaH+XmUmXjuWgcw3SVdx0n/pF
VFwUi45QRR1dzbd7vWduCZBOkvFkvTxQ8/UzVeb3hSRd4TIGX310GnZWtM4/hNXjKAJRvVPxgY0Z
azDpwWf9DN2OBsthRzr/om4iATkhQ6wV7Tb3WcVwpl+oagU7SpqEaenMmPHp9eLCph19VMpPF8S1
H3Zj5aTJAWFFItfFS3/kqunXISJ3R+nd7I4u+ak4BeQInlK3Ci4kUAiM0HGSebdVAAgIA7QtA3u8
eeHq5r0ajkFgBPSeqvp57DYYkPbERhYGl8IPXXNgpsPFQw43VbvllPIyITuomavBKUuGC5GyO/kY
MHzCauACAZh4NuoVhYsThe+ftXXZl6zygoe0c+YzI93UFDoH+TGxTkq94j694Jo43c4NkGBcz/1n
xdS6cx75kcZdzu2lun3cHRNLJEoOowbwER4GOLARACIeJhUGNLwjmwGHa/y+yQlMkTFMqgUAXMTX
9guyzcyKJI7tJLwW3B16vIwupvW7MButuTo898JHi8p0Z4g73/cEEtjWUjIMH28jnCEfPw/+XnEj
Lstnk3zGRnLjJSbD5txs1Pf8VQxO6aFGp5x1G32lnKF5znG8nvzIeu6X5SeUj6PKc571y8izvl8i
77ZPjrdgti1EL92Gnd2vsRcK3/fP8lOeowLNVcsTT8EK1YBunswrX4bX+EP54jzH9xlIEVxFUHBo
qzje0JnS24J6vfgJYwaeS+gQ6rW7zRXmzfTSfICW23XH/qRdFtIFZwp5ToB+0+OZmzOLMuyheX+0
DFYWzFP6eT+ne5vMl+ykR8NnVKU7iac7+NSc1ANB6hU+8JMzc7JF9Vo+kRML3hm8MKSuoOYni8Sv
3PQVBQ+hIHkVr8V5EhDO4ntDHRuMT04wRGo4Fmg7rX41ESw2CAm0tL1PiFyUiLpz+qsgrRi4j91L
igf/hacJxmkV+VR4wnb+8X0iQii+ijMlm/twwxLDrg7mbQqf8msavMNGdyRkLnFezN5oPzv2637d
mtOrnz6T0BsAJmbHpLym+ChobRKBm0998KQwbWrcXIOI7QuGYqrts5hQ3X2OTzLnDi+dw9BLqTbH
uCtkS/NzhGVNcvMqVNAXF8wyP41jfJ4w5Ksb262RhgSA4dfwMHr8wiDMDk/laig8kQ0gBt30afRC
nz3ELPRV4Zid5fubiMNh4GzUn5DjA9Qk0okq7yoRkdoKN9p3fSqh+kN7h4dkl/uOSrvMLt5QsTgz
Sm79cBTaowlCA6KU9yya8nqy9lAFhVdBIhfUrbIPokWoxmxqFFeoAn1WSk9ViE1COsN+T2mRnMvv
6Ds4NLHmYqodwWbrV6rr89di8OCo6ZQ8gkF958LkazGBYEQcuYr4GtbzYpiHJF4tmzHaS1mTvMNU
vCwkz7jQ+iMANiMIY7mqg/oLv5tCyuh+jdStNMwovJvH7yT9zWu5Q0IpJq0I2Rgtc6Y6lLrbwfqr
NhaFgTFrjrsgCRY1RlEJ1f0BjrGfdxeRrolvkJOsqK+ss/2zcbidws/qwnxghBSLV2BdPqufNbKk
QKnrhHmYJW/QvXmnVzc/lSYdU4KNgNVmV0EBZT1f9Y7JWwJnVLUFfQ6s/MjLbO6Es76uHbUFWw9t
dT59bP3RAKiNYB3MFB8FKdVno7gMrSURmRJMJNr2vPsuo7nKA743yJCTsikcejai1TPf8Y2ZTfcW
vxAtk9gxutkHb96I8IpGj0bsxEDtSj+GsN+QDGMLCu2iOopXBELUNRQnMtHEjH2AdGjbErI8yhsr
auz0hI9LGHdoffEViay8lvjiQEkiaCezlXXijwpbgH5WesonDgqs4cEV18hgwViwg3eSlg14fiTt
V/OK0L7PP8TCHsBUYrnfiRxQ6KeY0EnS5w20KtE32BQY34yZ8InA2bFLkBfcQ6gRHmxsDN1tBX4w
20nyCgim/g7F+108Ni/di1nxlXiGXLh+KKxMTjst24c7STPCL0oytYW0mG9JOrVznmlQz4SYgo8Z
jHniXitZ2UlovLyx453UcI3ZYsUPdG3JIC9Q/m1zPHOfnrI8OJdwONIo0FHzsegMV0HsDXo8ft/G
Rw3idItwT0WktBDjU6fZMTJAQrLIDvEqLErN1fH2f5XvDxKPRBvrb5MYmsF7EOkh7rF6c+dTiAQM
97Wk7S0mJ5YBYHEKH1JNg+CMFa312tUUxT+sPqf6xcphU9GxlC8IjyJn9lzTg9bNb7I4+xsfGKai
Q+hgFtNWCfLef9f7JFliePrLgeE/P/+PAwOwTzREJL9/aXccNf4YbEx/xShFQ/GTwftoP82X1X/I
mG1NEYT5v0ob/zgv8Dfs+lE6LD7ir8J7VGma6v5yXPj1kau/TX3De5DLZqJmW0R89rQu0E9rvlPz
uTOhk9nAsZW1hHlCQSsbPw6emEActn1VjjEW+pV54WNvqzsh7m23N9+K+YHEJ2J9q20q/DP9pdf9
ptuUiTKvhGOUHqft5ZovPHw2yr6rdv1ROsV4SVQ/IlFpsKGEyH8cPqVkvqJ8md9C/kZkToGzOBde
eu1VgqBJk4zbe9mqOxW1N0UpHWL2iPa1DtV28aguWcXSG8yadcqKgtcRk11lLQ1MfrxnuM1y2O9m
LfB8VJnE0YjW8yyYD4MkGGXiO3P6rhev3alaYgoEpAZ2jd2vbifPw4nbl9dRKTlDIbRWIiLRa7yS
LwqADpXuLD7O/NJuHJjkG/Q1aUVXOUU0MAWpaZpPVj2ktiNFRveR1ihe2KV4/24obFJ8DHlIZrTS
128WHBHiVzdCwhX4kCzz5Is8zFkBV6X9DuEt3Vuzbv2+AfIWL2pX/Kpnr8a4vW3bheyOTByoZ4BK
4t+PynoH+g2fLMmKXbpX6fCSnMDlxTDhyIlbZlDGbB7SiglIUrdALVjsL/shwUJRTiopfTZd2pBK
QYvEF6akT9pN8yv6soRCJp6dfQWfAkkx7vot4Q+K1lXbemB3g6CNojs1go0yOZ4Vm6hd4Ek+upx7
X5drGO4ucXTuQY+ThCejmxtv3PXlYY/CiWFw0RzulA6tGzpxGbRVwCKWFoVbp0bctE89zwTHlX+j
WrmZtU4B4e1bAD7yGeGNPIVh5xYU9GaOER1yOBqDbTrQq5U95isdo6xXR9v7PE0hN9uo3MgB93n8
lblHYQvL3M4o54l2xEu/yq/YN9uZ5iputhZ7x4aB7k13iOLIvWa67Qwz0ROW9Uoh4EtWBadXYAuf
1ktqroMAHwcXwgfbuzWZa6kdPiHgOh3hpWs5bf+c8or5jKX7zrYkd8mqxLupa7O/nUxMTR1lLHRW
g5FlDzx+NOU56TehTOGOX/GckmLNH0zXdFVhr3OtqPMh9DI6EmGB4Ceatq8P/HvtigzWkLhxHVJX
ZAvpUtB51ObW3GIlCzF+UHqfzJnMW3OuwI3Afo9bNug5fKTcVAiI/rN16298n2AKrMsirGXWbEZA
/9sAXP8fBku/ff4f9wmm3BMQWmNibf7TxvHv+wR/BWpIZkykwXn+BQptQkMiqcpwiTsJPYYs33/c
KEhuTLBLgzUfpcm0pL8yWJLl/0ke/POhm8pvwY2bYjVlYondzsyAsYS1ulYytu6RljKmvumxP7b4
DbMQ2ozVjgxNJa8xjl0guVaUvCojnNcHA28KHA79o3EeozHD1vAlJVOhGcbmRK3zhaQEEGVF6MKo
shAP8nap1EkGHIYJqv7/uXuvJcetbdv2hw5WwJvzSBh6n8k0L4i0cIT3+PrTkPtqrSrpxl6hV4VS
pVJlkUkC4MSYY/TeOqndaRQzDIIL28kHkY+ekQJxMTPw7VSm2MJ0AlWsMFlHPmgbskbroUBuTub1
dH+qevYcEZc8AtO7Rg/KYr0v2DgO3B8yqsWY4Ik60j8nf1iOgWo3fbnoky+UHscu6j4KbXLFEeci
HpUulWwaxodWRPPcyvWKkNNNqwV7UWP3o6dOrJWuwG6rmfIn4U7UFctSwgxXlxCeCKGbjfWzHLEg
x3RtpcJ/CIbuNVDxWAXiVYMSaljkTki+4IlT6Zoqjlg5n9kgOlgfxoD0KO0sbFcJwFH4+PI5nMon
q1WSdZ2Mb36UaZukj1itZdqA8uiFfUw2e7hFQXPN5wRTE1zo4BNjVzNfVHNovZFGNX2vkN/rc9zw
FBGPmLQ0nLvHoqPnLEl+vZyaliPaVTQ1DC1Aa1qc1Mh4NyJM9lZrGAhrU0Z7k4TIlm2ubOKAM1SX
w/NUV7RCSFgFCdci2IilMjpk7UuIQlMd2DixgwvkGOKb1LkJrQgjLa7d0GzlmbWcef9nvDN19duh
Y5vPNltrVnmVXAQBcF+YzrIcINqzbxlytt8/B4LvpveAzluwkhClM3+W/YvUme7Y6wcRYXSlMtuI
CWAiCKjWh20kZKeQgaCJabIi2mmq1imXXXNHM4vBXs7cSKw4sRyEeiTVPM3XFdLifgAiMxIioDFh
SPWHWqlPfqhu9BgBCU2ZvEiX+kSHLpgA8ZTonXQvD6db2Q2HOMC21/IyJsnR2hdN4yrOSRSuOkr/
9EHJDPTZCi5IPYngC0HMEzAiikSmxaM7oqf2UalYOjyOMtnL2JVE/93CZmPU6vUfvErP1jr4b9TP
sC/l2Wv/v7T/FVmn8P69mv/L4/9YpeHzSxoaPBR/s+leYxX8dzUPuh8d3izGk1SS3ln6/2j/ayzt
bCzQmShU7b+xODUeJLHoW8TPcj9hD/A32v/GX+Qi8ztnu4GAEFkR24rfp5SqoHea6Fvjoeyq4j2R
9u2EaGvK80UsvARlJtqmIBd0ijciHyoqvb3QMVWcgr3cBIfaSmh7sf2t0gzRFYB+MeqqRRBiY4ND
YFE0CwnMd4MuUcfELOhC05O1kZbNfRmZEfKwMPL0PPqsR+1cdgl9boPwndKQmPSPxO81vr6SMXTM
pO5cmijYfW/yiSg0ULRWViId+p4kxZBObe4TDp2YFFtTzUsq77SBWSbMyZWt6NQoSkMxD3hq6jeZ
FH+XyrudKMFbj+khaptDmTTpKRqMZ37uyZclHD6NKyQYqGtqHZn8y5H8gslu47AT3VGkgCuUGeJC
eHgnZe/yXVtJ7TgU//AxGoRGfS5JuC/912pnvtx++xxRLf3p8X98jihpUBGgQeF5DdIsfvkc8S1C
nNV5/ythV/1TXLOlSSL5Wn8wL36pdhAksFlGxmX+/c8RxdGftsW/v/Sf7/8ihpIrPzVo1nTHFnxB
aTxwqyurd2zX8tk07LK+IETB305Ea0aMYXv/hq5zxrfpOAGdSKLswYeys7PTHidTjSfUEyudXIRv
pDe5GO7BMFYG8LBGfLHCR0H6kpJqo5Urel4x/UWv+1DoQOKTI0Z4dNFS1dyVxSWVVKttxzsdKvA5
mAgajwp9N0/sZmsfe1h3zrbCNAj2pn4k/jE7IgelFfdUXWu0iSWSVbICx722KjfG3OReknaqupNs
j3eXcFjFiV9oBAhoMslx5VMyAQcbD+QhbZtTtB3VjdTZ4yHbTjpJRPTQP8cjXn5anNbrvFZ0Czqc
iUziDnol5dtiE57jv3gdai+e3FQj23WPhVDJD4b/ZMJ9vHuouezq1rN35/UToFfaC9T6CZqK72Ab
rZJ0cBFtrSJ2JTkTmf4xZi/f9fJVD1IEkzgK8ci+ZHLn3kXPBC1OHwEGYmPg1qu/auTwZtk4hv7Z
B/uGykqOUMfLCZ7+Y1/sJgzpVfpIuMdWyWNwkfK6CRjK4F88hH1wrteZmx+7r8ShZ4yJK90ptPiA
C21E563Yy6vZQ8DLpi0X+LNCoSfLB1ruz/ADL1d8ad6IqCU7e6dsJp5ijnRk7n8m3OhN+s7XAptx
RiHtuj2ENvRFOsKtw4pNAuiqdFp6qUDL8aQhOvuGxTtc1cF+ADeqJuvm/ohORP7uv8Nkl0H4bQlL
AOA3Rp5f0cK0GTPSnumJP7lLV19+beQj1DRU2xpiZX99395pJYNg67KNtQhfeEhu0fvg3WQOSUyM
NDSBdBN0bEgkngks6rl+MwAO2oq6bK3tZqNnuuL+oEYOz5yNDiPNT+vN7GxobtwAlsKtfqmhHVZH
/hZfdxqNunodEo1u/oeK90mlhuqW091Yydp3xxyLk2W5BMLm0AWUi1R6GKiF6Qz9Im4JYfJiYZk3
x97/VpWnZmu1BFtIXsRLNGpn+ISXzE+H6FZALNAZsulEcIEVBM+sTI+iTiqWm0hXCAaPorWfiAXH
SgmMxYZFbXFqpYVyNq8p2pPr/UaX/36bxx83bn9aaEOCkDf5dNDyg/jMlUqkE7ZY+W7jGxKwMqGj
DnBaQ+bgbkSxz1TaBm4JLtEVtG2yzpbiCuoJW/rwXNfPGt2T6agwzlaZiPZnSGEWN7ucLrGw5Stc
vI3mshkXO5+eGqfl/ANNYSwRnqMrrGdMwMjEk/krld3wNfuaSbIByZzBNfr5p1jKTwOLAgSryGOm
0h67Q3GREHEO25KL+74x8f/RhuqS24R2qFiGZz60WPMwrY1P0XVcZbYzvn9nX/2E9c2Kt1r/YKgH
4cUINnV8ZJ6Gmj+iR0GgMGoc/t7WVFaIK++PwjxVqMWF8ULXqH6K1acaL9CkOswFwE80ytW8CHSp
T/GjdbJeLET6C3J6r8KLIDCdJymQ14NXiDFeQELP7N1jFsFcgakDswQsOITfMZyw/eKJnot+ER60
k3nxL+R+P1ovPNEansiXuGXKsyGUddsssw2vUfmC+p9t1K3/VOC5ya/yPATMs4X83nxJM3qEJHaO
KZYlZiJ0Xx5p9gQqRwIYH/O8JwtGXOHE5WNtPRCFzpsNOdmZ7PFilXGDzAiuKkWMyaAy3JAi8y7w
/u6P8dedwC1rDfj3vV/hqUzmjC5mr3MauGhshPxiaU++7/R0WZNNDa3XWmyft7HhaTfqMYctqGcs
W2cnIL9igpYc4VMucXXR7I8wMdm9xZVieRE9JBNjvcB3sbe6ocucweNgQvhziSNPj/dXGmeg5qTZ
SnTXDmm6F9/nx6hYqPCCps2Wp/SgjqtL4aqfG/6rLuN1Oi5EaGXjUsDFLq2tXb61dupFv4S421fG
yTzgeAfVu8x+5jmi8ijWjAwXHDcjdvP3PHKYLClv/bUtViEQww4YpLJuW1wDe6XYmM0xEZZm8UA0
dReug3LVhOthDxWzJcYQD7pb2PjI2LcLL7rLqMiVXM2ejsKOE8KRkFc1MbmARi/dISuAwYa3dKd+
ADI5YzMsX/jgAyDYVufpK4bpOeKzfZb2NBms2/DKtTF98SnJXuUtJeE/eA81F0DwQ5haWIaIgOx/
3UPRjaGC+0vt9/vjf639aGMZpqb/7JOoGv/YQ/3UfkinLCYxMySNJtQfe6hZ6knbTURZ/6MP/U1x
jwxbhE8CpEz/0WT9jT0UNPG/7KJ+f+8/Eqtfir8s1SorELvuiPuY6isxbacBwU1mC675igwWKRap
T7yaKUD9HNNyR/NOkpngZgBGJ+Cpb3gFESBNjL0JOfFEgwR70jWR7C2GD2gPfIbGs//V8smljEq3
QzQXWjO/G00pimXRU9/6Q+RWn9WpOM2Kp/TyinZGg/IbLSJgwpnLpEPxBmSVqw7cF0PKD+VZeU7e
+OFI77GR/jAUit1z/DADt9EAjYthhxbK35RMdn007Av9TSLg+c2YzaQgOW3CFODdSjuJwf7OVxB7
pCsUYih1SEtvXJDGgedvmP8g6yoil6YebIIoc8irOqG1skBhTnVBG71bmOF+bHeieEykdVvwisvD
NG5N8UibJEwe0bzGzTVIAco5aMuIORP3CXKw1PVz26CGsRO3XS6CYa9sW/4VE0fbzkoxNOfb1O2u
xmrci/sYd+h92TX2LFGyYo82tRyuDQJrqJICwy4aWycbeW9AM5Dn3wrlhskMSU9MTCiFu2KViY71
3oTMfTKvtikAnfd8w7f5rbW1tupj8WIhawI95aItw9DZrfEYqbtgy2H0wDYkeMiZiZBmjvThSjkd
fgh0JgWegDfyQNktCRR2yPI9zm0sX9rZj067Xt50Tu8OMNHjE+GcFxzPyOTuzTqynouT0RBXWuzE
0W6e62+dqW9k38dt+gZxWPmgClkUa8Xb01RaENuynu14JEyuRpAr97UFNh3F3kOwms+cJ3WLvF6I
/CxwG+7PdZK54Wl0OW3gd9hxTzJbbIRqNUgKxwLpSQrkMgTkhPhv0XKlpA4vgasZN5k82ZO6i1/Y
8If+6/3l/slFqc2P4ZrvYRlMbrVWvxUgCDAO1tqKjnH+qn51bC7mMfjnqwEbGooGYjBEHiWIqicp
2/fDWtHeAFzAY1nc77uerX5xMHHoYhi8QLzXv+mCYWLjsyS0M/sVyaK4lxZAzBBEwFW9L9IDsztv
0CHU1Uv9JtuTV41eeQtPiifu78duiyFgeC8xvVM2tK5go6lZoUamkGKbgcs4WCtPmDLwrEMVYL8H
pRljO/50MHrDEgXa9KSxFZqHauXGQvvWLMyTjK9csxGUmcFKV67duEvYX3j5q/zFpFPaia25YzwV
qhojOcGRxE6mrTLtdApmceA25QPHrZ8Gq1xliW7rwofpRzAXyCYd/Uu0U68RCUf1S26hFosP8VZ9
wrgGDG0yXUmF2BuvwGCcysqZlWvUBkjUkLBIbFUJRtLhidFdcZQLymsFJUT5iPs+oPFztJ4yr3zV
6IOLiyXaoLV+NTbTzTorexjH9HyX+jFfk7UuL9J1/I1Iu6cztKxW0WNFAu5X9DjHFanXaSkdxJO8
Vl7HY+2Vz8pSOgcP0QmVDr6LhehxfNfRGhn5Ot/3+/p1BCqdrIBKI2DqVvJaPyV7xOqr7Jifraf8
fD9O23ZpbRmyoi50g02670DL18tuVbg1ya/KBiWScJY2PO/O3DXdR7WtVsJBZglAbGUzCoQ13rNC
oXZRn/Jwcd+UjKY/S4xMQN0bN76v9Gf5ObtRW99v9Uf9IrwZF/PUbP2HuHAlgh4e00fOeMuuDyLy
1vKqh+JBAEGb2vkhO82y1odgcVl+PD2BAxg9zoSDOUgiP+UEcJCZ8aw0X5y42oZrGT+KzSaDc7NA
YLcgp3bxwczXFjs3ql5HYSXmuwDNq/E0s2wZZzpgWYNlAPvgJlcOIqN5S2Je2dHkz9rBXweu8tR+
tXvdngONn3WfIAWREXO9FC5cjReUYgwyhQtwqBagA8g49Ozois7JKXONr4idJcnfC3mVkQaFJYv4
LnZ+gbGBECBu49fuq9lTMiJ8y1zs5+0xKR3mhubqvjI9xa7X+nwrckagEMJRmuxGRxInI0QSsS66
vGQTew85gGRTLjA6HkaCePHWuJXbbeSH2iP0eLCFffM9ketNyj1L/5WN2LJ2Wg9v/hWY10JYWpy2
2rlrDxqSdpSWGr37C7q4rCaIjDErkYWI4M32IUcSzxU7smzf4lq1NWHVoMjEKuzEphsVK3+OFqRQ
1PchnXq++n3URSfrTiszruvGlsfdmBpLZJetCBgCMYD8LJLJBeuj2VX+AaSKKz9DZkzWJIGS6uwf
pG7daSfjxGX2YIlrbFRIu9j5CdCWAGSCh5BgUwN3KiX/DKjsNf1QMmfelU6SZ7JzZWKsPHX+d9Yc
a/gTiVfnZ0z/E1d2w1TZiwg/UL2q2xKwbhotqgS5QFM1mvDely37gz7a58NHz3ZaU68avdUSbnaB
rWRWB4uv9+dZOizvHdjy2Yf/hZwY+SIOhbvD3xqWDOQhcpH0se1Zpzk1bPChqPqvrPxUGP28/0dg
zFSfjgCXR0eDQFlIN1oh2QZwTtKhrSDsdFPlJSHoPHMtH7XuNeq4udeASGZuOUHZKoT9NvSmonSq
bGmA1tC36gdhT9Zaw/xhrupxiw8L+jmVePKJDG741ukac5G67YbkcyxirrAlomPDS4ZVFK2YGcJx
35CJcv9Ekn6GWr/udmxknWqXHxoKnE34mTFYcxJ4OPhoU6BYs1I8iOyMAoXIWBeV+qoECStCQzMx
zkBu3reutVBtxpJfxVElIeDeR2c9PRSOwtEd/LU8t4n8uV+kPQiySReM1R6sY+K0yeiEcumq8q6r
PusGhP3cfTI/w75cVYGHwqGeSkSYXkq3Knke6FwVuqPRx6oq8apwb1Pjx1SpNpjRdHpeSdK7utev
/8H7EMYpCqmO+L7gI/83EoOiy3/uQf/18f/eh4j/YjxOkxkTxV9JDBYDJFkViUnDccwE6T/7EFFj
yELkGpmSGiPR/0zc9X/pCLPYLNG0ZhSJ++1v7EPQcv25Bz2/dJ7N1PAfz8/M93/ZhkwjbfJStcJj
OFRziMfdv3QNYJlBT5tyO01d+KrmdeJaviS/CGAT0A6lI4iZqjZM+nVlF1wiZdQYu2hIUAo9HrxQ
m85N3jz1psryUs7GMNOnVlSHBHIu0VvtgEC7SLq5m8kWO5Cqx6grGUd2FoEzHcT7Cq2XKbaQR1HV
FgPzdr3P7XIqOthEwpIoOKiwnUnARoKAqTXWYRs8dTl9QEl9y+7Vh1GhG6uV6JJipuyHZCuZrAjm
7AoR42sxxp95A9BekOTVJAyof8fi7T5WB+KartWc/4wX3vUDcKV6SmhXQMUtqNg7SxmRahLcOzvG
9x/mCh4VJS/gfrWHjCkPtRywsykm7kKTscL1+ZuV9k9FzjZtagEDNLWseHeyX5GtNjQgqZplySrX
QRuDdhPu3a5WfcsOo2wpZGT5dvcWyNJdy0gi7ovglqep/K4EFHDJlH+EgY/iXVbTz2SEraKOMbSx
zITgVmUrKdFWuS8JuyqHr0Rq3UHSKM7CYUYxSGKcuFXbpF5cIGiWxDt4Ir/ClDaamw75yKodjcGW
lZBg7Uz91PNyeOok9ShEkpv4nM/B7Aw77Zg2B2kh0oxunnJNJipZMU5aGgg7Uajya9lGL1apPcmR
HO6CjlpJqwYgzqRHd0MuHOJEbZw4LeIr4gzBIZf6XEXKZBMODhIulzvanO1HHSmmo8ikiowavZ8M
pYJVKGwzU0B1QTQ8l2kDDlgfPsRUeY1l2Y2Ivg5aeZ2JxlWqESOATWCImBKSIIe0zLSYp5ZrOPdS
HW2jEh1HHKePWhyTLKFay7S4H7WRLVtvldu0rF/1Fi2fNUhuoZjTWu5o7sU6ykMtEkEbSQrM3CEa
MONZtjFoH5kUsfAmPie0ReCoNQ33+E5cI3BBlWXV5D1EFeqLfOA2lOfMahgmPvYy3SRdD18yyzoP
44jWufS3KnnQ9t3HCj2ZRJtOeUq+laBDPFcDjgHxObpW5dskbyFiZYrk0m3xXaKoucoiP82fUrNe
1h08rU7d6nK7bLsMxXPANnWkJPHb/qMeupNeNK+BaQEQGknoKUw0ZpQt5Js0HIZy6B/qBiFvoE9e
nkqbjgSgdrCEwygpgEsUUECKssta/cEwaJfGvR6v1Cnbasn4kbcw0Ko8++hCaZvchWNdDtsusZiR
lJMbpLhOs/mCt2i/V3WGK6TUy/iApqSSVlyUwSaKfLwlmWp6TUcBWwekmEKbFHLCicIu3YKqPUpV
uytNQiMsJI1D2nyPtQXTjn6uXCdOTvIiwhdDv8qp+VKHxa4DiSVJ8XPlKyctGvlxyUtR0FFE6ECG
Ry48977w0PaZvtJyVbxobUi/Wa+2Yix0uVdUoYFirtBSbq5s6eviUOdx+0+e5SJKwGCoE4xnqJr6
XzQRuqT+5T76l8f/eh9Fpcz01ZAJQP5VEwHRSEYZYCJPw+LIYvmf+6j1L9HkT9FE/Fvv9odyjW8h
emb4y51WskAw/Z37qP7TrvtN4mxKmgl9iLYieafIIn6/j3YSV8QkSPUxENjzKOGSmGRgmln0BgVT
GrYtpkXfHZ7lTfxpRvuMUGOABGT46i/Ra79vz4wbm88OM0eEZ2efkovCOPWUPUjP6r7camvhhdiv
nBjhrUFiHqrSDQrgaJtfwsiZB7Mk+F6JU3sNvrL3mvGFq6AHY6eiLAjx8m/d7n4Sju0IC9UeN1Mz
2kowum33iLKBLd+rvkHqP8xxw67+prrGFm3rcryVfA5s5FUS9TAzJlvAyWHDNO7fuB3TbCLN8ybe
kBULDKocmX4jHzS8nNKpC1A6P4nYNIRhq4VvTbIrogtyzzpbmnhG4/UIzdxwNGRqKFVtGoNmbiuT
M0mw6bdt5+oYKDCGkbgjaUvEswiS+sWJWKuqsIlrBfEeMMGtVuETfQXuh3X/IrD1o1vSHYj/pFGH
B5K5Ib4hLHWVQ9+oY0PGOyEBi1bgwSR1mtzRnenK+3Cnffibdr9Ov2b7HiY+HXmerWLJMh26U2wA
WkVFRo1jLlkJ9NVGN++dmmYVQ3S+0jv7GC+dCPzLgqU6rcv8EFTM7JKnsHEb1kyWNqB63PsXSP4m
zILgmadMccbBbkDuaqpdSIv2nHTO+MWfZfQxwL2FK0VfBoVNFRJP27hdN2jcMSlZa50ENFL1cI2W
byPyrXFZIjWX+sHV7nOeBEeK00xKnPxARA8z3jHaImSj+l8gFG/kN5XWs+FvybflmEuxHWyINiNb
B0fP3XcS4AGW5GKQRHBXvcfvJHBBAIxZGjV/15OSBr9CRfYCnrpE67jUlcQ2uwew/oNxprZqhYWi
7tVTEB9kTp1NY8TKtm2zgal0heW5MBa4eBNU5zGjIXzEY7lklI2N/8EqX/2W0LZtsRDNPS3p9CRs
4N5fMQwVV0F4Hj6PzOBJr5Ustw1feWridGQi0ZZ0rwBaVwv1ud9JbvnCt3QRsubo5Ou+tSeopkJ0
Rp+jFq9myKFaGCYDc4vuuWlnt9HTvtv1+FAUaBV2ooowelHhP4469v3TwlTOsfadYymMLmG3rCXc
aaFHPoIwET5QzNQxw/UNWDC6p5C9I9m51ytOcZ4Nh0zdUW3jJlM2UbepDhnT9mcpdfBqRQ/WWdin
+I9u1a3d0eUgvPsyYtqqfCdGB3lIiTg0HfNbrj5ZKviwCiq847mx2ZnYtrblklb5E3Y768KYTQNw
GW1aQkwWmrlApX2qHvTv7IG6yGVvvVQ27Q4lhPU4vdXszY+YQ5cp6Y80YTm/QCGqek2PybufEHmv
oC4w04X0vS0LDMaPBTJ/wWDDfidODYbtaJyKDpMRh1razcKGjsbc6/2qgnVxCrySAraMbQnUCr+s
mGYOJUpw31qdvqAxPjc9A5sencuRZds/bUSJpgGwBzqcy2x1n9adjz7fgSSB2KQI5y8epyYkYGGC
YL2hSRxHTv8Wvig7ajPm1KXHwcEZQDO8potG75grn3KItWt8HV/DD3U8iz8EaobypYIDZBtbDA+O
uuTwhQpB6p0UVyvW1srhJHXSfpL2KkF8z9NNu3WXuLCpnaRHosvopdGbJRFTY4TT03cx2nApgMRG
95bAJ4p0yO+4CkGehY3FR697VYKVydS8SPgEfHdo5CXjsRPOg3YtYU82mhMgTS5p1BNKUeknAUqS
hHBTR/B/YtHCW4BLzLe19TRSxpqLNrFDucJeoD6a7wPJgJyVoBTdUpK8FK3AXbeLydiY9VYialaX
Btei04zg1koYULfoNYAH+fN27e6AiFqy1TuOCZHFZeZCR2HS0i3+wQ2CeViHblKTkZNR1/y3QaXO
Nvovg8rfH//vwmYGOsiqokH6ssBA/kmkZiJuU9Sfjf5MDftPg4Bp5MyyscSZ5zDXPH8UNgSvo8lH
lmlQjPxd1gPxC39uEPz21qUZQvZrg8Bs5LaOVbk7cmH04tyNC7JTqqJWtgfSJe/FXskf9OFYSPoi
ZA6pr2COCMN1mDxD/hiOYAWGY1J/pyzH+loJDzSeMumKMXCqjgIU+ZuKDmyqX9rhvQf0UgekiREj
FjjskO7DYWS2DkUlXVW0vUVcQi6+zOqj+KCTVn1E3wLDnVf/Eez2svnADMmtuB+JjiLCdmiWnbHm
V34fDa/MQ+/6e3Rjy6QcwaaYeylI7eo57J8qySlnPrsdEhnOvXxcyHeH6MBbuCbsh43bt/naazge
vX4zZwmyXWfGNdoo6cxxLQ0HpOhhvUGMLV1xYCJcn5iMdiPOmIeOCR3hL8iJrG3dfXB0NN+LicaV
bdjT05WdFpTi0Ya/F/cbvjeK7j0hOcj233ggzU5+xUI6LCLueFpBYPAJJyhPqz/+8Oj59sSGK+2s
2Q9KR3dc9jDwqQvujv+VffDE+Ft5PIcvz27DcdbVo/izU43M+UWSMZJlvCcfOLesbwKse37H4eal
8tMtiA+NY4rbhpj7+WEgIPwvUGTYOw2I7XS78WJBh5u7v/xf1YKM3FGFiK81i46+r/J9xf15HyZe
o7iFh+JkmZyBBG1jL2CQJq2iH/rGD6oDBxwKqZU/vfVnn9xSkl1WvM7+zIu58eorWDdLqI3Sfnid
bf130irvS516mglovdig7+/O0l55wI+Lviu4Fdy1+Q+kMXnPMeMwSOkM4UAS0i/ng+IDZAisBUc9
g8uR4XxK8cgusw/LWHJa5Lsrklj9ob9KR6hGi3jH0HBz35EVsPP3QHXWGf8VrgZZHqyRJfx6QhX4
lT+t3cZDkOUaT0DJoYtQub0Qf3p4UHAzxtFSiVxkhF3KrnlFfZes2kuSP/E39gyHNyR7K+8swR3Q
Astj2DZtcQUUjkcT2FjFH0BNnJHBvriM0qWwgvaNTmbi3CpHHX1KthrJHskfC0J6cf0+RTOCvNDO
Ju2M6lJ6uP5ttulzmjURnSMMj5HB8Ow6LIL5mmnAyZWQVskgXlWQjm/GM5xPzJn4cWiYW3Z5KMsT
ICmDaQtVhTehkMwW7LThzTH7jK8jIp9HUX6uXxGHcpbZ5Avwyhftctwnq/zgL9H1cXOGaalPNlVN
e7Awk78Vnwy96WuvL+t375XuyOJ5u719fq+u9ibubeWTN6JDXgEu/6Km1JzwOXdc/flwSe7R8xhA
Rc218taU+TKIyi89MY+DMFAyaYvmGKQR1sGGWgxQtXSzGlSK46mv6c37wqYiqqt1xdoHuyJCjcLZ
QRqpw2yatrz9sbx8PTy8J9oCzAkTeZws57T2wgfzPD1Dtv8eN92zcqSVxvQn+k4Bdn/5j+JZPivH
bGccfYK3v9Nb/c3yEtyU63SsN+NF8Obo8t6mpWFDj2Ij8UYFFgfvbBk4NrRZSWGgcOFKbV+Mcmus
Uj5G1nuyOV6YDH6dTk8nloiO7USFurJ4mIez0kbjn/zh/k5k9EA1jnrsSX7wV9kKYanwSFoBL5Ej
z1ySQREDw9E61rjCtUvj+iyiH6faKZ1m8YGS0zVsel92cSku6UlkJPo93WJi3hYUj0rvTBnZyxqg
B9RvumBnyNJAkS24KkN0ZjXaCIn1f2uJL2OzJOct+0Z4C303m0cSYA46n2ldTfhJvNKmYlOlX4X0
oFhzmN+4Ak6gmsKuD9wWkIAcoe+fH5gS0kNaGoOju+Sq3HWui87W9uKROaj0ZZDMCaEENRa7nTG4
MC2Tj7XkjGQrsyGKtYcUPTJCk9zCQYwEtgJ4YCskumipbcmcv1tt0JIz1kF2LAPkOcsEa2kiLeOn
4lsa6f5uS3tdL31pB+MvWPOirHFVP98TxovqVTkH69Yz4IUhN65d4TH75n9+3nqRuhx2sADoMRe1
RwqwTR/YVQB8qZe4j7ZZ8cEby2+8Zr10zD45Su1jZrHaxys5Fk1PI4yhnpaBsC+J+NbZUuNmHe90
CyRugGF89wKrXQ1Nj/Th/mX655wkIlBEZ2tYl8ZCvHQv4yVmBSR6eCEfmEF2rBorcmUcw5njZxgE
eyl265cCyFfFaXHzGJUL4TGrRDYI2eKS5MIk//SzeLifwlP8UN5qdjFv07P2kd+ydbZuWS/6W37J
ThOwp3LDivaD70GPQC7Mie4b0iFClB572I2P6U+W2lAiA3abr9AtMTMXnpHvfCLdiVPAG+Lb+SrH
7SUuFMJLwbyPDoOCcXRaboDd+Fqq87qgSVea5mE/I9Rp6/doqACMrPPew5gXBP3/FLEfw/8NvnLu
WfhFsl+Jpr+ruBiaiKooMTxRYWYzRJm1ZL9WR6VRh0ZBD/8YrovsaDCyi16V5T+3UGY8YkF9/cn/
mrEDmJ7+F1cUvbw/uaL+fx7/R6EsIc4DkIV59X+AuL8yDrChgivQZicW9tRfC2X1X6I1oxsV+pGa
STTqfwplvoUVVjX+PySv9ncagDzmT3Xy76+cdvPvV4JVWXFmVVFy4H4cf8gs/f3FpBSjbpmuwrQd
ITSOS4o9ZzhS25G08aE/thvMqit28dqZkkQFOM3wlqnUdv57lSe+Un+Z6gbdNrUQRdl4ydIjZVx/
ZtjBvBxQjW3suP5vunsTD5RwimPseHjgqNPi/twYb/4A7XRLR0L6VFjJUTW7cfoCHZu1loCo0EUs
5ZjL2eUvuh1LKGuTM8+3RfqEMikdmvfsIN0hwBoZNDGjC52VHcj6IuJmxpusXoZP9P+YrWjea7RD
drTdlMgR0LzG9gxegO82GwQuP0ivQqFliCfWYoiwmFEQ6eod1AOP5SmrFx1UC0wRUL0xWU2P5tvw
ycNirC2kEM0Pneun4RMbisH/8O0Lt+ukX/QnVE53i+bjx3SYo+GDZaks+AqERZ7ZCs1NMuWzVX/y
58ihO0kFb/gv/+dnSbNYX7ORX1r2SEv2hmiM5pw0LXhS4jx4/opt+M8XgWrYEHRtl7ZrAuXldf7R
zHrKZVhcFwnrbDRnz/NofkWdQRTbdGjp+aEdomeGXkp+iGyZmG1y4K03TDPzq69fME2UbIkOuCXi
5zBa84fCjXj6D98j5Y03QbRbjHN2CxSZngiuhf4krnmF7Qmvh0a2eipw7eTnvnJLD0UEv6Rbf1t6
Zek8DkTWObRUPMTHx/HKtxXLRUNJRnx37q9QxRz+mrmijpaIAf9/3J1bc6NYloV/EROAuL5yR/er
LfuFsGQbhBAgbgJ+/XzURE9X1UzMRL92dHamK52SJQScffZe61vRonDuZzQVkHbRNub0Qx2eilVy
zjMFVMu0x6aam+YHOhKICfxUCvDX5rXBX73CdeLXbKMcdSDDJz8J4ylpSaOP6R+Oj22WHDnV2Tuk
HK7xJEZnim3R+eMJxlVBEj1IBnZG5MIz77NsB6gM1wjZFSx3tTjX8L2e1Nu0HTSjENBMDRfd7je9
snhVm/t5KN7/fe/AMGQBRMoKLFtdVxnD/J93YEXUYTv+rVXx98f/4w4sy/+BXQ6zHT0JWYY28ydN
tfwfmGAh5NJ5+C9gzJ9aFWRLTvdmTQRC8wfg/J+tCkWDPM5QBxEEbY5/KVViWnb/dg/+63tnGPPX
e3CRlS+1lIrXBqM5U4OWJCiE0dIZA0wFPMsbPQ2JcuM83rLw9kX72cYFRBVUu52XcskRD0V44NxI
58mw1g/RSt+YG2Amx/qrY5PRO+hSn1/IP+fK/PE1FhtdQI8MmMMjI62/KDu8dGE0hi+DPC+7/c0r
J6IPRxvdGhImnNYU3ja2eOUtSGlsIoWgtZU1OzBr9pGsxg9SnVgd3m5Ivc9g+L4MH9qLp+3gS7mn
uwMlbiHd7PhcAIP946It7Q563G1gQ397Y+OZLYtfdTNSsMu4ob4HOqX3xkPt96PRbemp+4doftcD
4fSu7h80CnxcX6rkpHSH9bO4oAJLXdHC0AFWuPPOf2xIXEiNsHmGz2kM7A+E927oi9NP9KKBCTxA
BVt/LeihdPJbTNgLsxXJj2UfnaC+ewUGqwcysBERaGmzVs1IAUydtPC4fmGojx84bKoG/BZA2w5f
yeVJY5NwGbWfy9qiOMG7pCFT0cOhjZBc73sEqE7RfevfpuFQ0WFOmsGSa5xdvR6XzHpoObCjGr/R
dUVwg5C6RwEbcT7ocyc5NFQlR/dea/lrXGbfbLcKC4rMfZ9u2zdUwNpOUS3FR04fIbv242bTJJux
spXjqHsz1khcRardDAAKIBU6A9tK5nA30WavznAM99woHVh9kXLxE6dtom7FG7w8pNp13qxb6eQh
MSbWJ6uK8wLoYpBghYzTXL1apoUR21Q2Vjq7/soRarKfOcKVg3XNU4pfVmr0Hrb2VR6R/7dvFNOz
qeaGpSIz9JjHDYai3yZdVtTna23eQ0jF++cgzwaRieZgMUFOacK4GXMjK3KKFXR1rVvdsA2K22bC
GqMscSUjLB4AiolZlpH2j57M1lSxQWLSJGAkyPqGTWqrf8jIxxVfvZKR5MrzGYdssBWNopy09I9H
Mq+NZcHkQAmHwr5/za4zjGBHagu3WJtndr1zcZ2cWtJ8aYJdCkDr9iRpUNlvw5C0dTbI6pbChVwU
fk00uLX2+fwdC4u5KoPJ6kmfbamgzib3mGkbH8A18SUEcTTjbgyzfHUT7eLRkk/gJoQZyy5HL7Zx
QmREo/4W++JHQpk3BSs99uVHMccQAfstvCuOMDDYh/Tk0ZWBWm/f/eepWVzfI5K6c+LEEVuQk8eS
vjfdCEU3w0LmJCkSVksRrC49KlvOF/308tgpv+PgWCobfWdckaoKn5WrhZh9t82lvJQL8XuUA01e
Qx4ZNuYXO069wtdAL5BsFvbfM9xYSuLet8Vk/3Rd+ix8vscGGyzk6sHWh8C/WZ8Pxo4Dk1FmfKE6
sz2DkHrEi8vpIzPRvHg3yiwT2NQ9kBY6Hl4JLIirkbCOahap9S574JsHGkXPqST6GxOEhgOE9qUx
N9FIQianh1jREPSwPuR0MFNvI1zui7vmMLxEho+1wzLPj/1rLYb9jpLpAV2TD+4z8uQNe1x8irge
6Tio7NzXT4pN1KVsWmv2ojcwdk7Hzi69xrvYjXfJAQsWVMsJC87AzB1tRl1Wac3syOI9Yh9++vcu
UE2sMxq0Vevxg76JX3fONWJ0Ob/jwMwAE6aLKck3XeSjjYTFuEq24NfoM6MrHYye7J/eG5mTT/0D
MK5mZD98ni5r1wIUwTAKec7u0pO4xV8paLAHTz7zm0ro+muSw+MwFnYyxF5f0wNJd4zaZaRHT4He
DaREz3YBiCLmecfih2+R38lBQKH9c2ixYXIxpZMr0TC8BAiI4jzTTdytGUCFcXOOj8DGxfNd3GJ5
4MABNb4xsgPLOH3B3yA9kubYCrmyRlu5kgjpwCOF03HmyDLzHBZTlJePf9DYjx+0PmjVMBwDVWW1
SnDTfJ4anmOMm+Dw2KHdj1KH5IxqZFK60dBLcSTK+a0Jicwk9pSJPszPmDgGqx8vhLHnl9cHHPSE
pgZS1wsPvd/XN278qcNBrBY/VOfjbqRTSz/sZSdeg+Pv2D2X7Tlf4dhDAqi9R+8P1i2LRgvGTccI
nysi+jRPGIKWfDX+kHy1ZB7v0Iehi3TNtTXjMarhknePLW+Amnk/ip1Vh5PsMP4WE1f2ZG9ecarY
lX0Q8QFiNMBEjrUY5T7NF+d69bcT+AQpQWdXk+1R9iAVP5y6e6E9vtvqlguiBDFXvhtWBrb1N5lj
K1Uyml/+B8Zc2oIDzePeY1PR2dFBmJcqALkmxutTE83JgPKD0fqTW5O2fZ4qRO17EtHeovMdtiQf
ebP4gcx5bb1+r7CsCC6ijYfq0IE7zIl0Bk97OhwmY+WEkcUq69CZXVU26NHd8zo1mSAzYpag6bR5
LEm4C1V/8B5h5w4Tb3T38u6hspnB/r2FL28Sw1e0zZ5OZm3lo7bsSDKlrEezT4PEk+a6P51W/J+r
bZLIs5lwuBHzINIp7fd3DtvmHuq7Ypmun3jNYw4feol+kWzSA2aBxAPA0QU9yUw/yea5Yl57m5cH
7rmF//ArRr4+s9+nye64WJLs9ZDfi0ln5/a60/9mX640X1tL3edFgEz6bZkpLMmOupdY8t9UNASo
Efp5tG/fFck1MONG9h/O39uBnt1r2FZvbN+cDmdDGcRLnCm8apISeW/mihFvNWKAsNS5Plc8Y6qh
PCBK8zvG4uy1KoxQzICZsCZPv6l+XPnJy1WKc+b+Vqf7ofkhiJRoTByxpOPgdpCD4kByXzbPP28S
F7pVH7J5fag3nc/FsHod1J92w7ZJxo26b7cMWmSMR9u7ugTWBHVHl0IZwtLM5z8JpUWKSbuKcO9p
vtx4vRRM/83OnRIDo/x5winfr6zKVw3xHGhT6adblZ9NbxkX03CzXbaDdfs4ZJ8j3jOIC6MDvRgn
+O0gQrbeCR/oESLm4lG7Nbf542JUh7TYv14/gjAlNqal1+NRVoBXWclntfq33kQx9oQBwqZGUUFx
/t+bKFXlH/xtE/X3x//3JkpCwM1WiI4hGyl1gqn9yZgKAgUQigx3Uydr78/zXuRtGug25OlEPk3f
+ucmCqo/7DWQJLxUWmr/Sh+Ll/A/91B/eel/62jK+ayCSTRrN7Jg7PQb/rCovuFKCASmmWbGyp5j
cMQG06viPtJeX41iCp72rKm1ymgpzKLDQAGhmQTxjfOkYTBKpwJxTPHaZvKPHmElB8B8Z2Ucm2oh
dblrPnD9tblyqUp5ksm8CTo6I+WQlU1FHyb1tPa2SFLkt4OqMP/p7lsMrfkd7rc2SnZ8ZzR9V5L1
yFbs+YrWtz7e3iImX3LqNaXAvR0K/g3TyGi89eJtF/WvwyypobFDrk91wGRoiap7uTFu6q6P5DCr
iMmQ2Yzdawhspo6ZondyiCKG1DGYZWpF+6M6V0+GsfR8X+hb2uewbAVfImvkEat2CkO5kAggIJvt
RpGX3sLajENRH/2ZArC+Jx3v1gQjijuRNayJv2qN0Hfa3k+I/wX4+qzL5kMWrZ73cd6M+TomtUU3
7mEqQQ3omLIYrKIz/DCSVK3LTn6P0RNq/W0RlXqYgYeZGL5tSTHftVTGS0RPrYafKMYgnD5/8+Sx
VoR8DdhUZgicIMIxGG9rIzskKEgttRUhXNxAjAc6tlKqPpqRzVQmCifxUZyamEDvKu5tPdPoYfXH
VkMZ9MCDD+Ku6urBGcthFxeA/u/darjdPrIZ2b4CzOny5SXI43OUV1FWhTouFLPLlzcGNSaCXOGW
c6gSp2r3YJbWSYKAJ8LiDFukTnEHjGQzVWUc6mynM259IzdXQ0O8knxE2qWHMZOJu7uuUhgRB4D4
W3zgS+7ojanw4MaidRppiUgb5HJm1221ejIEluMPo//tkEo9xBQujXFIh/Ld5CarlCx8xT4engzh
iK2SS0fJkRw/oK/wstD22yKJ4Pc0sp8Yc4Z8PGltykg/DjM55d+iSNAZTubim6RJQmCMBr6+7jb4
XcedWBaoBCfCAhuqZyQuhRe5lrk5H+T2raso0HEx9LC3H7X4/swIaX08N/dbTao04fZdCoiN6UiO
aNMskrWWPtcVq4nWG2+GfDu3DIqHiHIKA93t9kQ/b66y9uW3Q70RWkrFR+LcTChU0xgrWZZxSpy0
cmzNxC+FdwrQDKs2xovTzCjPRSF+zzJ4hSRH3ovPVsuXVde858L9+G+9ThizGSQ2WZ5NOIH/Rxek
iH8bd/zRsPrr4/97naDZxvIwaXwYqfxVF0SzDbuShKDoDz3OP0VBAKANqGyT0QhnEe2xfy4SrGKT
WggQHFMq9V8iwBnq/7JI/PN9M3qZvv8n15AZy68ZQTSvTaFj1eEM5l7qJAYQAnbhHWetn3DDh0RT
rWjBiUx6K+zkyjw7VttsYFh5RwEyC27PZb0rt5WYu8OvzswZfWQK9+k6Iqdr1yV62wVAE7zKkquV
rpA6T9lVLtIUYiyt0FM+8zVXM1IVw+7QqNijHkqAyQHLJ5OeRvBUR1kX78QzLYzRIpbhrBL7aWnC
+kVG8fFlOFyWtOX859sdJYCtHrrzgyBzVz0jdo6iQ77FX/DQvDKeYMiG7o0fDTkL0AcosC/ymo3c
SLtIKLx0BaCmAO2hjfvMjzUMR7S4LabUkvwb3d7lPa1EqEANfZKb2Xh3aRbetIXcfnUizavJfDPv
Db8YA009C3o4yZ6JdVURJxVYPLwmUehcinjNTUu0keCs20CcL7j3PN7ohtzW9DwF72WT/gWND8VT
brxpVb5pgO5zDyj23egZv7SJoC8DdU5cXQgJFRXXCB5+YzHoPbwoLk17OlyiF38O7PHr5ym8JXOd
UC226FuSB0tHbqzfXXZ6WYupwfXWnc8r9tHN9ngk7eG5+qx9tosp/K9XkMrunjjdl03UV+SYqp9t
2A+IP822z+cwsOkPPq1kk11uBJR7sBbcmSf+3tYJHkoQPpJDb1L7fZjnVCO3Zn2jq6Tu5Hgz0Q9a
i37SrKPtwxDE0WfB3XCL+7Z7rKRh+YDuwMCaFZ4REG0qFyWzzU6cvdI7ICHDxwKJPKB0fULKrK3v
hz8/jVUFP/uQ+AGnt37QVURb2lYWwvTd1CsbLf7qh6Dw07afvowtvqfZOZ5kZ2ipuu+YspHCWA+3
R6nDaRDD4p7EtKwUemvjSFGApLZ28QtsgaJBPeQDHyqKXiSqzLu0n9llajbABFWc9JcOCdt6sE8R
9M8xcokMozMGr4iJFtHw9E/HaXONQH5Ks0nmjWAjDTIlfFMANqzkgFAVim29MNcGHNE+iFuW1HX7
CqhX6CQT0EO7wanwoMaLKPel2VvxJcikX1rxHgxYfyw/6k9VJPYDUK0KE0eyx6cv4GRV39UaX9hi
Ek71zo2glcZNVPCKjlJdxipIyxU2JUucrV7iB1UN1eDLFYvFILg6vZA3+A+74Ue9YDudafMY366j
HAXAcLf3WLsoFWB1d9xLe+PlI+3oEYTbKols0oKGQ5meO/T8aJce4CHtmp9TuZmVrj/qrSHYCWQ7
lX264YkRf2ikvjSfuastoshCGWYi6/n6ms1xgTd3git9Wf5F8vLIaOikXm4eNMKRvYHwgtq+q5uH
dCGP/olwKJmXr5A92B3cwalTHRZ8p+l3zY/GrgmN72HiHgFL8B9eTs4MvullseU8JDEn2VdIupfx
EU08yK/6nGRAri0ZMRwWrd88gGrwGQW8Z2hi9/OJKZikOb6fwMd6XvqdfFQzn2kgnTjQ7j/ZQiQ5
hdA2toWfIlolKwrETX1VP/VVHNIFkVArLs3VzG9+8fKbtLIJ1kNZhtcZwhcNN/pH6Zd8JU2E7zzw
3RMecktoMcMyiI/N7z0c523tKpvEsPu5vpo6HIQ8P3yE0ghXWtOKQ5ooKcgMyAq7rl6+8k08eOnb
68o3m8FGRqx+dnNxIx8e/GveLIbxK4Em8qH2tnQtEONAmBd985P6Gto+NdDhBUfPzk7tIlqbXcDY
GznYO23xXoGyNUsXer6nT9Y2U6hHPTrxkavHJVRPHynSOInuSw0NnLHLOAHMcV97OjR2GcKYEo6d
aM/wdNZM2oWDqHr1vLg0Mzo86svvevzVx/wreydc1e3eyUWm+RltkQExiaQy9qArLLSttiVKpwpo
1UKg6Oyr6nb2snR1zYnD2iM6KriWgXXNF9AUVuUiXhEIWyG2QjllK5ykLw/AQ1gvn6E+b8NX2G4R
p8uh+UZBZfOhx+d8Li/kBWg11jy6GyQPgtsSAzHo/EMcO9rLo5WMGMoSN+iyAAU5T/SmPvCbJeFk
pFB9NutMXj0jdGNOT5D16Gax15PEIvyuK7Re7rOBVuDL8QXZm3AoH2Qz0umiDrRnN5vZrEnjZ0Tl
SlyiNWVCDQju5xTBTMBZUp2YMRVr8SXbIU7HUUnz0IhId4yO+R2Zv9fHB1p5VLM0SrA+OtkOb8+O
tggP7FZCgRei2t3O97N60t+G4+soL5u1yJUyyckmzkNn6785L/zh/PuWlJOOBCkLknBJYas/zTj/
TwXNFKbx59bD//L4f5SUk4JmKhm1KSUQPfvfFDR8y5xpmqL+F+L9H1UlMhleCZGDMOH/kMr8s6qc
/QelpAqMmMdNTYl/aX4L9OtvrYe/vnRN4vX9uaosu4gkPCVPiYqgI7yi5ijEEOFdslKfRxjvhKaP
XIzcsqqVNFsary8t9/tqpbV7xrPJdyFuCLZf5NjGQfNp3+kqgBcIRyhxs8aVDbuGH5K4Bpv9Zfpg
B4/znCeyGZWlyBvRgBu2AYr14euCVwyfYmJTxGnF950q4DF9Nwfxd2RGqDZzzOsKgPQPAui4KWbW
802/RrHL0DneCwyNlfkMdVuHMW1KCKkxVjWaxajNnAWJIyea0yB0BDH+SrqgMqdhxaILXxWhY+ob
G29wSF4i23hL8321Fn4jQqrqkGyzwVJYsVAuzxOilKzbbnyfmuwsjYS5M6irQll3aubbaGr0hWpe
ykN7T/3xsVNo8Rl0u8spFSzos13KcFh1AKJ/3u7gSVfSoiiX0oW05me5LMlD4/uffYh/n7QvaqBE
dCSkwFZ56G36zAG2xVW16fgLmFbDCiAthqJsMdIvvk7kGd48slEiLv6oqSCkeMUqxfpr1T/0lgp1
zU9/lN7kXCo3HMRP+UT43StdbS6aneV2d7sYcEDENXV8G1QfRP6hJVz03zPyGZ9Ym9oggUuzN9Z1
8AxSm5yzpbSRNmhvs+UbUam0ancyosb31i83M2xMTxv2GHRpNhYr/Z0/WIxZhCDGfAxetKEy0J1H
B1DlHt5DZm70vyWfMc2vDOP9kxWrjWloU0DXnEAuCs5e9AG7D8P2oYfKbJ8aB6CcxZkD4F+lvbil
XCOBVg4QvtfPpQLn6Un/nunV3WPaXYm/cUPRrTkpjTZE+MwslRXWnThfR9Eym10LkdTKcvOYVwde
bYoYh5oT5BOfKsvyifHPVA1flB+drETOGn7BboUmTI8ENRXypjEET/N14YaOAL3AMHlDIA7A0eIL
n3qhcpM3pioIaZsp88vOfhnkKGAmE2YMtypQV6W4U0BFztFCkYY+RYHtxWaVKr45SZKOjCz115JP
94L/INTMfcJnXy3k11w7ckPnIMygPcihciR9U36/zdaFh6qKcB10UMT+pejFe9CuPoGGdSVSaFZ2
RbVp4Gglgjsk4bDirGNctpqt40UfJvYUjEiI2u0oR8FM4FMs3RMev13VsmVhfaTe5SK5UQqZ5UFr
j03iGfEk+B8JC7zOgA7TNaKzDssitcUtq7UPBwIXn3zzc2zjMbld7uuDXp5pS/uUOgC7vUXmIhMn
5ZtIRuPIA8uAJd40e/zzgZHBJf8e76v8eTDiGRug3UDNVng+VDZpwddTvzF1Z8T5OMyDtK2o406w
msUrdfKa65xNNKJxr1kYiPVPtPQJ4qsuuUaZapEBaQ8fiL2igE2gxdB3midPmXGMbIgIdrI1/URG
oxgZB7LXGGKd65AmG96HXPPuBG3W1tf4tibhXCMvbDs464zxoj7XrhMwSdsw+2GEZH7mv9Luyq9s
sTWWeYCh86ji3vwB9dQhtk3d+sVuZmW42gCKEySqPeJRs/Xw/k4DbNHiSOt2jxlBS37FtqOhDjDH
2Balk1xpnv4ikmdm6Vhel5XwPYvw9VAveFkc9C+bhJhuF6ufGi7dThTcjIsFn3OwLD7Ag16wUn4r
+Sc91y/yMz1y3/HQuDN40l6z19+yQIBvjJfAfn0zM5GXvNxwRpCi7BjMVdwhVL+izqKYJ8/vLnr1
tmuvGFcar5r5svOkCwlUjuc0iItkurZmI/SyolOznxIkwTOYW1rcL0byoVZgGYRg6J4gVWH21mz6
kHdPA5SB7GMCVJXrEY5UZCXGQlnnOimpPgU+4y7t7UuZoi9RRC7lpWrbL1JvURuOzxLTZm89v80b
jQSQwi+Ui4TMRXb6/JSi7w4x8+N94ILYV2RxLEWttQzK2uT6aGvQzdseIwkSRhY6Nv6JUrutQCAc
Hg81hVb8myUHEkYKzScIosfemUhhdyOCosHtwcmlei/0LsK8Fvu50EKZzMORmVF9mCaNiPYI8uF9
ToeuNQMm1WbnJvMhoMbDETRsbkE9LWhWjopDzb2MhUhPRSdJFiqGTrKyiB+qeZ3tjNC9EoXK4d7v
m2KnI6PkFMgo/UX6EvmEnqxMkJYzPrfCTehduPVcWd1+exHh5507O9XL/t+5OqRJO+VCSBrsUuX/
MSLKVHJ/rw7/x+P/VB3KOuMKU54ZMhpqCs9/DKYoHCcWETMmWfxry3EqDkkpIqZI/Lu8muKQZwKK
AGV/0mT/S/pqCbbR/6gO//zSIfT/tTq8GUWZaWNE5CW3B8HLJce4BU+sN18Ih7ttVkF13tXzMg5m
H6K5TpOgvAIVmz3XMzc6oZsWsYk5TgMJWrAxMPM7bRfKjErQrfwZSATQXTN53xyK6qveQQgdTkdH
TybLWI8IwDGDwedhAbHIeOMm09kUjFwADGtA/uFOwM4XfWXnqY9WOvH78z364rH6EpG2lvlcIQDO
dvcKeTcGOXR+iP+m0MYt+K7qOviVZxbH/odSFNuZrtoYlP3b4uVCjkDAJdK582gbLbE6bZBOx4xS
WN1BeJk2Ai6IQZk9FLQ4nAzK+676kI6s/jiVEFffFwlP9/na83WGzCIkIg59AiVDegZotuG75gJ6
E340hNGTR43s+emJ1aWJTppQOLS9nYPwW7rIbyOvpxeXChc9pP/z8Es7JoUmtx62TbVEsVTxU5Dk
QBwFndesCk2xaVcgYEbaXJqTNvpxRkMtk452LB8L3c4D+cjq1iAiguHM39PZQS2YbKVHcKXNg84a
JTf/gnd3Q03HoOsrIbPVvw8BkdGQW6Dy8TaTIy9foYUVjT5vXn5su2Ila1aNVY6O4f2WEYVXujPS
nwuSZQcK2v75tGZo9BG3z1Z1W7q4yaM3qfgcw4FEPaZRzki6OCIDtcau+GxttSdQ0NUf37WxUfRQ
Bu9BH8/FJz2FlKfHBw6AUB6CW374/Lwg2nNny5JEONMRoz1qwpk/rdtx6wsIm4ZQnLNJQLjoqcvo
R1jcZp9PzhBLbjyz3r229wVZsfBmoDYRKv6GO0bsg6b3Ylb3GAVr9HRrNEnUbIaeu897tRAGyR3g
MdWxwNJM1hqwpY2yAqQdDDqGn9Rv8HHKPizT2zo79k7kPw0HK1RMmxukB5I5WV/nvYf59lavZ4Qm
TdAQRKJQusersgPxFMZrzGI0xEdACFODr8HG5EwywTzUfI2AWJgf5apiQcIEEBA7HuIuomuO3nZb
IuaunOK3Q4/LT4X4QHuUvvi5zQJYvTNGZoPkGwlpd3Ntl5+R0PbKlqVDQBohOTADDfpvyGAJ8qW/
I6xvgsv2TPuj5d9wen9rLpJSAZ/iz+I7sr+JTi1gDLjNVTowKWRdCVteEWUGXVl483rqY0JSEq9O
Q0y/g2Y99oox0Q1P46brJ5C/OFkKWdcn0BBfca959OuGMaR0u2gyr4vTahrA3igUZCnItJzxB7Iu
OkfVLx+1DjWWyWpDvqUeSQwpnlA1LvfywZsiMjpIsmNbfs3eXz+i6oyv7cCJlp1f6j14ScJ6dsxr
Nrj609N7ZLDRW8PmLXu+5ZE921eABOgQ220c7OHNMkalAV9eqE3FD6N1WxXnFs3y1dr87GlB6p8a
2ROWZpnzj9aLKJuHULApFWmVz/V3cEvtplRD+fRavXz57bJHpuJSq+61bwF0xNT57pFHih/5u/Zd
C/gXfEahC3UtuPR33ZtfLpSwWjTBw48+HqvbfHznhA0EF2k1udLNQt1XC3CSpwgdmZs4oDbD+7JC
0ch8eAlg9sguDNwjLdpf/VM8gAuhoSYDGmGqPtFgNQe9TLROBJdADMXR17dT847qaKSXlDokrYv3
Sw5jl+IMIRsJYba5BtkUztaJAk3bE4ioxByIoI/CI7JjcSE+A0wkHCtxq1m9m9B7ZgtRv+Zx6ppf
7HlwuuiL+7xYGdvbiSw49szTnn+bzdzkzNLzYS4u1eF1ep2KOdQMdLLCIQs1yJCfn7ToJiMkFf4W
L4iOGnOvEERZbZoaWLKxIq2i0T3OJu6iOreuNtsPt0sbXcmmEHAvn3MyJ7j1GfKVHC/ulbTC42vE
W6ggzHZyiPBMDJEFuvfZXtM3fxhhVJdRAV3P22v+jIKq9Dlx8+KdW7BpV8Hd1/dRbtfCPP1K5tVX
tjb9wfliZu8S5Bis6ejPpzx3MZyMn1gukBM+GdDbEnhJoViMbKPXAnDSr9Fdr+ega2ybddfCj4tg
bYovn1LiLRrEiNHuIX1n+ojWB3BZysflzQwH6j/FJk1+y1Oh0wO6GqnfBUBvETROM9tp2SdPwL6l
0yyDZGqSpx82QZvG+Qnt4mxYqLg+1rB1GzjdEUEsDtsa4sCphO/hwwxn0XrGFUfh6hLu507hlNgY
3btz97KdGNw9biBeCeVfXEyqem46fGyf+XTAg/Rdd4eP0c3bpfrbvfFCCfumSvD4ih80vf8EJzn9
zIWUTQbb6g21RE1C+wNtiI+sIQnaMOagzNxqLoKPsQAKvQCAWEyFLpVfEjTPxOCUr4ZAn23YYhJo
wmY4Xt1+1L2BBMJtApODkwK61cm0530iIGYoKYb86Ke4BnfLNooZfdnuEW5CPDkj9zR3tPFN5MNT
2shP8qVcx5czWZ7hkaJoZD+DqmZ0SwJhGpS0TPQFl3fAkeXZjXOTu4Lu4Mhhj+ShpuNPzqoBgNx0
tFWGk6hvnxyyEWoaIpK1puIBspUPIfFaFa1lvub484HWWLKJu2FEmPrqVjhGHP92ttRVr5T9vPqu
NtBebOktxyDFSGuzZ5l1wyxbsdMlyof3bNg8U/fWjXahfhLJO49t1kQ/w82QGE7zxfFuvvgsktPz
kpzytVR7GogjUhVl4Uv9VYmwSaz1E4IQKejAt7UPbjzvBbeL6/KGisibzad2DwcGvWO/5DlrdoBI
UayP0raTRbMupHW3bnbNDg+u9Wx8edn7r7AOEbAgICFm5WBWgWn44jABwWtoC4w8u33dusXicWm6
IIsrDxXe6332sulOuXCCz6TjTGZAVDV4+l7F+x3vFG4THIDRQj0Zwczt/Aen4zQCaN/1D30KNDG3
7cLcJj/thZ7mCgoYW7qADRWjJu5OuP6FhYyvi/ERIqh0np2zcKE6hmu4j/f2S0oAwCs+eKX4EnG/
Yai8fUK8DDPdvb/rR+m7vGJ6wY4gP9wB5b6Mp7k6wPM7AH5iaZ1oWAXOxGOfn3BwVITlbCqv/xA/
ca6sem8i2eJtUXbY2+bGJ44F7VQh6Dn0T0cFGTbp8Smv5PUzIBjW/Aa3GCqr74IXXgdcR4abr9hJ
+slK3ncf/YZSWljuomn6Ma/8dJ77Zih4IqEgU1GNVd8tAt3BKu4LjuBQVQeJT0qIh1ml8xov8Xmo
n3ONoa/29TA9ZXzdnAoaV7QBwuIAn+zwPCjvCCYTooGzNx3e8Y92wdrs1JA00O6/353pXzCLXOQ7
zCee8f7c1Id+VW+aHTv6JQ43To9q36ylL82r1u2xpElb7ottuX9um3W9lad/41ePdeYai4MWjCuy
QqBbPxaPQAcjrP0oP9pvwlpUDn4Bu2fajzDwepVuozizD5wVwjTpwju3FcegFbaoABqIyekyXSbL
em4uYTHT4bRwXOBz0ZfEwjdXcTcVaFRrU5XWeGxKXM0FXO3WQRtwyMLYq07pvD91K25dB6Rm0gZ0
x7twTAtm7jYaAwKD8zgQOd6S27zwkHYfLz44tigrZVntxzfpt/8tlijTt9zqYvvLNucl992v2Rs3
uk82RUCkn6Xfb2CcQG6p3Yd1XuGbAiDHCuKILgC5RX/0nrSzGIUGw5twnnxE+ACedmkCaQ0p8Sq6
sOfIF64NIn2unnRbxYzS2EagYnenklHmjFDDdNV8SAdlV51Xj9/+rBEZAy1vy5USyotk/vAaPn8s
TQvcI0xqUcXOCpsTy612TLf6E1rqE4vC55QPPfWKcrfiM/lJ5oev3j79tlbJGaW5L/stdrAj+jcH
LXkbnigKvLuT2yRA+WSNW7RirG9MWqWN2ZTyFkIEYAU/41s6NTXYJvJxGtuNvDXzMIcpg31I6Dbd
PUYK3CAHsqrbsJxn7s3LV7AaYO1zM5wW1GzXnG5Xzs2M/hC3YBjimHHsLVYGBoR32m+sTpNqG1H3
iUfbtI4cBnIsNyKLDwTMaXbH/0r+5KTkNRPdxYNjrqOX9TtHEkETEB8nMzvKCh4XO7tTav0ii/an
zKWHA86eFTD2TOcZxMac3nsmO2Ud3o12X1DCFIyDwW+6cY03BGkovfvrE6dLtzbTN4KjX+X8WbZ+
y6rcaiYnYlFOwD44abyvqnXKn+eLiTqvvZ7CSNez8kSeGunptipfTW5vm28Fk9YAvOF1uf8nd+e1
3TiWbdkfatSAN6+EIQla0ci9cEgKCd57fH1PRHXWzcpb3bfrtUZGKhQSPYmDs/deay6MHVB9df2Q
DOfyib3+/0qChQ1cd8HR2KkVsJnhnd0sBcIKr9trXfstWdfn2pztTqEU4L95+5rfml2aAgTZLq2r
9GKZF2vfdM85y+6jQ1ijwcv67uOeqlFx5KOyHZ76krMr5KDXiMm1QpY4gk3EEhjANuyFPRO8Y1y9
lf06/SZoG8sFQ2u8AHzTEQ+5we3BH/RBp8dleOF3HPVNfeUcR8YToS4do6mDzOmP/WMS+mFu52/k
AO8pIw/h4Df+cHl8l2B9GHofSKR3SB8mWW9at87wpLtKJTFtoogLIYmTUNQ4LfUcfDSgK2jld9pb
p/usLTDqjrxP0Ymex3uARBfRhGbToTD29HRf+jvOBHkmkSpMzmV3wnmrFfvCZHDOPidiXmT6bXrs
mEA/iAancKYpWAM+vxfnVEPp327RtcZHfIW8oxRLeYg85mhdAtrXnOV1JFS/N+cj/jPTlXD5MKWh
3cjnj5IcKQtSDtnuDVoOvgxNxgZRuEqv84px146pl/QJLphRM2Oik/TSe8hJlySMp+5b+hw4pZDN
8J63O2YBzR1qLjvQIfWAza04xSPS5Xir3qBBPk3XdDO/m5txfScjjqEHvwHru/I5IK8VLcu/O6Bt
6cBQvO8ZMQDPJ8w9+ZG1vRAwzPOsb35VYX/MI0efgxOvz5f2EW7OYXzV9xlU24qP03CGImwRL0fe
HxkdeALv4lU8Gf/ZGnuT6bEiaRDM/j809ouT+c+D7kU7+Zfr/9HKxKgsGpIK/sySEKtr/2xUJgxU
srAqL6xYk+n5H4NuwGk6wnzQafz9mwj7Z/kkh/jCkUCOicnZ+nc09oSn/yv95J8f+1+MylJsDe2U
COSck92sUohmD8ykTbZPYIExjmuIbajXAoqfymo2A7gk/KeZ31ZvFhmMS6djmR09MmfEGZR5OntI
/QvZoqRdqmdVvg3lczy+jF/VhMtxpTMEXc1f6b59XbYH4yt8IposJbosv/cqekGUiTRF5g7nJ2qo
1ZC5ceurBRXr1sRuxnRAuUnJPrbWbHVbxQaWhoksyra5ScRPOTgREMwP7ILkLZZOB/aLrwUSRBSB
AxlLuq3hqOHANAEzOY12xETM7yM/Y/lYXGcLaBAumqMgoOPUJQBssLvfqjq+51rzpkI9nxxbnDv6
maVCUpbgUW418qUX6UVhXaVITdZ87TnwD8vVEpsfx16NcbEj/8njT3rCTSC+TnRbZZdBeHoljZB/
cXHunUdYhQR5v3XacWBtwabwxFV5yDwcbotHy1cupUnLrXONJtktN68dpc/a8mJn2+EjGrhZ1O4F
Q3V4pNpyszEz4jV/L3d54okVpbeNNMAP3/MuvfLc25oYdWBoEZP2Wk1X3PzfHxOIsOaF14pb40Xj
a/LefBfrIbiOdB5oZGQHQ1s3COI19KYej6JUP/jnvFPpcmoERzB44umi3ByfdHk3gImvmxeRcBf1
Wi7PcMBfp58ExuCPq0yXL+1hnuNQReGAqwz5ofBulfZeGd/z4lgmvgInDLIcxGvDGV5587WnKPWS
fbKP9uEPXGDexMjnDhssa6hAlze1pU2pOSA9xcs0IDQwxucOHcC9OVjK3cRM4i+wqeW/L3W7qAai
Q0SvqH1BiHWoDqBNucn0akUeHbvhoNHRGonv4bb46GyVz/Qan4qDgKWBppJ11C6xyDT1FBwYv65b
+k3JAVcaMUDxCUTeLliVfBLJWjU5lSRP/EVPx0+e6NyRA4Q2jfPJQj6GAsqGFef0mcnhaqlTkVU6
I7cU+MWdM5m5RRRpntWFSUfAwdawnOQQ7SPpWat1R4dqsrgMroGXaetM2gf7OIfHQmNGs4VngFCI
ojKewVFXf+RyS5OePVw8vJfjqQuWgFKZoJb82L1NqPzEHfJTY0tWTES7l96UTFQZmymRGfl5DNWz
ijKlreEzNbJdDrKjYAuoPFn0LIX33wZIIlATBCgaj3TpTWxlzcK6kyRkA4DZ5g9MnC8dx6xxUAdC
VynCB7C0w+rB4JNNCbT/8WyAALtWD4fLgeuPqk1EY3q0p26nqCu9ckeGqZxlp8Dh80NLgCAfsV0J
W+vXfJZO0zp+6smEpLoZD9EyC+4ciY/1qX6veyd6VUY2Yo65Q3jowr71w93o4jXk+tqNos9WN31O
pqoGp8WxnjBis2XV8YCuC/bR6I838S3YRc/Tk7VVjxMYARa3+JYy132NwfY1BgGhVNNk5gDlrTc0
gd+nm7AVON/72bNyjWOc5iThuLXXHqZtNr80LT3AhKuC9iY0mSicVYOEXMnWOjwcH6RXumvsCPFO
7GU2wgH6BGyn5oMKYt8sOZzeZhCC7HLXHACbzqfQjo6IdQbIe5DM1mSBcnRju8Yj6UyvMnsO1D8K
ybZoDKa3r4q5AfAxd6b87A9YEv1p122kt/lce6G5rgMmSMaZmE1H3QQ28cfbbA/nDa3z0rcD9GxX
pwdxuMtBuKKYdoSFwxC80I7Xj9OONwcfcO6DkZDp+URbGinDmQHHk0RVQQIgMvotO13lDFwHy3sL
6GVT7EdybjfkObHMOWJiIxtkWh3VLhxaTJLStxJt6hRhQP0xgPJyZZLfGgd6xb2/mzuJ9Y5Cy0cs
iepvGYDZ0b5Bcr+Q4ehFIUeR/JLbrzciqvkDm8ATywsv7evoTg7YiIVSsZl2RBvixE/XtN0ccZ2i
dm/8rCHx7Eik9khw4cwWuV9U8XbrsQKuewf0tte4NbM4iYn6zthL53QNhcFBabmzth2FcmyTxU3M
Jx2pN4spQrglyzTSWLC3CeIhPAqcZNBXZbymUcmOO9xybMyUg/W9H7cJBVPtxsQJV3QZxZZ+Ka8v
RJxbQJsM5exmJCqBOASvP+hegYU3fpbc8DsWNsULQvw1o51qvzSnZuIJNtp3/RQTkltcA6d7wa6F
fIK5PjM1ztXSYeLcr9ht8p7Qfu9gsq6BHQhfOXC4D7nbpzqzkZXQbsxnUl9Bj0RL2mQDatDwkAxI
I7Zw9Dsr5o1U/rrlqAYps2zP0cR9s3Hln9pZnchT2jOND4klSz1zLXn5DUShTq3WM7Xfx+EuIXEK
mRyymtERUg9ihf4DnyGmD3xJ0Zx/d8hKv/EI6NKuZaQF+IE17c18i6/aS6ygfl4h7tk3HxT8yP4K
DYjdVcveiL5YNROc91X0gtYk4ANNu0NxCJ6SEk+SHB4QDBLzp7/xRI0XTmnGZy86+rNKstSH8GoQ
5Pc4zJix853+jscNQoKBnCs7Dblfv1p7jtMe7LqybSVvjpcSFpdxJ35KhVd9GucYJApLL9phkmaA
nq/irVna0omYq4t1M4+WE/L+0mJBgvPe3qmm4spT5+c2O0/XeURtYY+aU49bNDCb7jMBzuSmvkXM
3JUV0zDx9DPjY7fzGdeXkQ4dSy0g2Fn8zh8b0HsP3B4GAcRLuakrm0zdTDAW+Agy52tYjWgwpndq
LJMEZD5wrJXQYDQ3ZBpIkDk6ELpAW/ME+cAgTZzi5UmV7P9cBcXvsgFLlY6eQQLmjAj1/6GvRdTw
FwXFv7j+P8oOCT2saMkayUx4wjTMXn8oKKhIJNWwuD+gTATMUpH8qexQ0VUYCFcIsUB68V/6WuNv
UKFNHRfyb3CS9O9ZexcodPlPGRVLxfRfT137S9UxDVJUPjqlPwmDuQ9L/KWW7gwj03pxp9UUtFK5
qYk7SyfqA5qPhWE6aY3EKe0DVF8g7Xol2eOjjL2xeqlLbT8boDKg0hStCM6NGUQKJqV8DDujaAgV
E5O7NdCOK/Rrk+bvaU5zPFY09yGUAFmWJr1RjL5oEkhpis+T8K2HlB11ivOLCkiaXd26SkbtTGVb
uiYu0ZXS9+ZqKNV0W1pEBliwSLOu2GTz7I6LKTcIapbA3pFRXBmPUyoiXS/0/YioqEkmjC012ZgR
CU883gdJAIt5NARbADdpBrsBqKkSy7MK9yw1DVJ18Dr3Ks0T6LyGUe1zqbrBdve1Od4FXXCZqdRw
/lYA7R+vhSLSroeqEll3pDR+J+0zjSUgqHkoJtwMugiFtA1GRE4TgbJ1NuOQaSHN6NDwQTMkw06Z
3EmpKadyOAnpVhjTi2SFO4UoQ5pegvycVCRkzOlWHbW3MupKyJc06IH1WIdiSp12Qg459+anNtTG
SQpgNQ3Ig5tw2j0kBHAdg/dKWnf9m97UFzNFLL2A52A4mJ+t2hEsNfuBNeKhm+J1CeFEeDBdRsSh
j/UmQO4WDgSSxDBATIUxokYYYbxWjRcjyl5ysdzWg3AwMvJ/CxRcQkTRlzH2Iac8HCc2qrOTIHXO
28+kAVMTFn67zHC1e5xwbhuAdk7Byxy/9APNNzO8SnCUOxk0S5z+LHMa8TDrL7pJ/6c/yPViE7bN
oFwV0643XNGi2Ve/h4lvUINhIyrz8yhcphmGhkgCk/zeVlSbveR2ZU7WcOTwVvt5CupJQYDa6c/m
jM5zIo1XuuvRYy3Ph3wmfx4dIv1hHO/SDA1EjzgmQJn2GRwtyMAKE4sxgDujHmWt/g9fWDXVhGxA
U0fBm/o/LKwKa+Bf+zl/uf6fF1ZMsLqJ8m1xtv6ZmUCrR8EVAPoAcyvauH9aWEWVho1uyr/9sP+8
sC5uWEuzDIR0nAv+nX7OcvH/vrD+46Gr0rK6/9m4MAZ5lQ4Jwon8NjyzWb9QIFDDG2xuNxDJiE02
yKFNNifaJgvm23xW9ngLHMMrf00f7bb70H/AWWXHBxvbxyq6hOSZUgguWWlOemsZS8DFflzLbb4k
w2Ks5bf8tHvm7+qjJt/UWqcJSGd8UAflq9xGR5QfPx3JlfLPIBnPxVFYvdcEQCML2Ld7cpRJc8U7
SlnBdk73K2wKkbxuwoMELkxGW8MFUY5bTG3w+F1o+JtrrOhevpf9HFPGmL5TexBZckT1xBNku7aZ
nfDMPrKdrrSlQjaoH0ssprEjF5luE3vfH54Rj39Z4C58y5/saK7NadXui982CU3wuV5uEqO64YLh
OSMYwxOospW9/BNdAJNVH9WH5Mk/whdXjy5cmVFRu5e87pkXge+5T76SZ4QeSxS3eUNeLU8N24gp
+zxiHQpWZOs+N9JvrRRrwRorWKqg2liAaP1hIULcCO89xCg3iBj7sl55c7iCcJjCwyetESwnNg0h
J7SXqZbm/Cp26sX6pUD6WU0MrtKV8NPcsjdE4dpdZ7oLkditThvzxfys35tT/oTE3R5OdI6HW7cV
9/Oz5SPaXsWX9IjcgymztR7d7PZmrTWSWsoSdjxTmitAPFR+PLGldbSxbhggvpch01K1CL+qF+FX
eAdPZLyF9/B7+QalOx9Cef1Y8xaEZ93vyzfTcPIbLyyUr9DF7Il8B4r3q0kS9yvBRk65b5JN3fr6
WvQ18z58CsFmM+GfxifsN+2lQpRk2WqMqZbwpVvxLPpJu0dOxk4cAj4/NIvz/CrMZ4FzBkMbIPni
eexsoZNWKsUH3a1xFx3zrQUzv9xXz/N++FG+4oDyTPaTD+0Ld8izABrr0JpbyzrhnBUHTC2IY/j4
lmcOItiGzwuNYCv/8IZTCkUYmbWrBjcUxCqTruKcmba6qNySzEmeH8i3tVd8t9KpfA1+zIXs9Dm+
wdgFEMe4juF1eJtPrfd4B8dOZYimMgZbu2kFugrSL/0+qN70RO1RI/onloGzwrT0QR/fCjM8XkDV
xTv+s8T6TasKlsdVSm2o0I5Z21KPoFwjmEpl/DB1ZE2rD5ovnGYDjNpWozgczCXhAR8G735hUriT
Fd2IaOHwCr0puBBF8F4rAwDWcFVRm3rN62jYrb8Ifba0fPQ3yCQhgKfY68wz+7i+ZMp/Gw5h+Vqy
PaGyPgPI+CEoR9uHX83a+Mz8JekafdamQJnVo9iyUG+pW5UA7Zqw7HyjAU7COgDOax0dSONelxvV
mdeQx1FsJfuW9gBKP9a0yQtR6Kc2ZLcZWSpuP8b+P5hFq9f0p6wxfyJXwlASP9wK46RxHy/Dm7zl
03EoX3IaEy+/1VrqOf20jvJZ0rCO4M/H57XiaKIdoURPwj386QK313ZiahNTOTic/SmeZSe8IJb6
GZ/zS7jJzkDPJ0fg6Omf0bsgYUmPOHpEkObP5lfeeBZpPXXqB+VJ8xXNg0SVQ0wiYlNz6w/99fGV
XoZ9dZNcxT4ujQb2F4EFymZ2zQWAjMYXEAoNezulS9Qgo2SleGa0bTjGa/rLFCOULFAAivzBRqyJ
NgbrDWyE1FrHYwaE5CLVn11oeA+2MdrkomeaPKwYdFpXa7qx6+xOabEauSzpzDrBPjl9AkSJJF1b
WNe3Ej286BbiJbOnJR9KXtHMGZ8XGaOKHiL9Bvg28wncl8+BL5Tgn2ATjhIJD75W0jyhLiyUb2A5
PluvNb1hboip3CqyvxL7y3LTe4WpJN+ZXoZCKi12Oebw9jLqu1L2oxtvuj7UvgVASonXBoPqQ04K
us7YWAfOQt181PULHQxeNl6qiy99RLorqvZwo7MOQbWyewKZolscSitFvGH6HpRfTeNah3HCRu7V
UWjP4tYyDULTkEF7oysh+b2rb2ryWeV8fsevdpdWLxrb+e/p8Q01LQp88t9Q+o0MtUd7/mQ2SJIc
1LEpWJur3i22okeg9uOrstaSXdEa/dE7W/REwZ8z56HYPaG0vJIfZeOl0qHZT+p3jlKjIBl8o4yO
UfjD6Es/KQZZ+i3rRtmnMIqfl2ioH225DT5Ko0tHrbMVWBSoO5ONteaODMMJZm8KnTJkSrrmTlBy
RuKRuU96TOmWfBd01IjEe41orZ778BBfUNpFZ/2V3/KhuQhn5AJsuIMr9IVlXIwZ3MLMTBOA6mR4
obxQYsM2uemQSTMwD6bNhPQsBCVqKHsA5xrvomIbh36hH0wEcJCNiLi0pRGHHnY0He+vo5c+34fv
4mdbsNdwZJqa6gf/Ml0YrRM6gAgVQIT1PU/WYMJovoWbGtjb8NYTQUsvHePVp6mt629uIMeLDpRg
vMlMvcVLPT5xlYru7eTHxAHzBg5udI2uwnna4dBGIfAA0/ZwTNTZwgaqG82X9CBW60o9Zd25bU8z
cMF+W4Cfgwz7+Jkq+vHKSyh8ZxJtMBxIRuv8EiVqNWUDn4NqbjI980KTxKTMCPzwHh8ebrf5D+58
WCrZmYZhQQmT4eGzVf5/dD4UZdnG/tMG/b9f/48NumT+Tf8TnGxJkf6j88GviKPSJUWWabioJjyx
Pzof2t8YtSqSyYbawJSs04/4g1ej/Q0yv2yJoki2AoPaf6vzoUj/bd76Tw9dU/7iHZGNR2lKgzYc
y5D+8hzl4TqpAC3Gg9ofmga+rGg150IsX6LaJKmnYTbCZ+lmlg9XnibXkuYnkttw8QnsqzAexN14
QMLiGJU4bYtaeYnm4lcTqCpo4xkLqRWQASQca2s3KPK9qHA5CjV5Vmq1nVVc/WEkbRKoxasIpa/R
DsqmzYPMFTWJOeDYPLUhHJCE4UDSvPcxRl2jZj+YV25lftemgTsWdC7Cy0IydjqKgnxst0NBpMZo
6IQOM6dDsaJMWrXi1liMH0ishqsFDAWTDXhbE8CqQZxwZryI4+xORviuZ7lx7HMhPcxt/K5z2o7J
2miDr4gpci59WwYzUjr3Kbi3RKicoCeaT/pqsTQWy3xBAxBbGc0hU7hBNdAFT9YYEIRC1ay7Nt3X
7eMSZ9pTMZb0nz9C2YS0MZ1jbXBnjCtKJDlWTtwy8+dIZtufoC2tav+BTFQIP8ck2yo1RUofeiXK
rZ6eQh+VbmIgVsvNk6XWYBY12+DckTWdP6APj8PplLeqrYAP6ZVsO+jSV9n0u3pEvGrEXlLHZ4J9
nUjm5NUi1QQKPNO+VoQOYhoVVa2gpSe6inlJKYXHKPvowdopgeJqI+NNzmXkVjsmrm5T+WmM2J0D
wHGLU2PMvZbUdFOmf0S3O3iEJ9EAeqnFbspEcNITnHGNOzUB2wLFK0HsmXp1Ro47Zw8v1xCcp5Zt
heJ735SOhBVgwO8LLFJsw7di1NyZt3ZkniAgmiPmws1qBgYhelc+NSsBthBu+lVcR7YwfBQJKU/I
fYwUJ7cI6l8heSniQ6XFI7bk8iQZ4lFLhE9tJjsZgV1Iz0fFOzoVhltrIpSzx6ZIZc+cZ3r+jCPS
Q9BZq0wwPmqculJh+kqheHPD6Ai8Z0PTX42SrS7BAh/J1dJw0NABFDD0gkTrzOMj1yH1dfcGxizh
0qZXtQLu45lYuRoCKsy1OmvvwyN1KxE5vTYdC1A5WQ9hBAYZm2/sBUm6n9gel5l4zcjcUJcTOYIg
snDWmtyTz1p/FtYpVAmCEJ/HUPeCLAUhhSmUWsLAOdJFpJypTObTt4ngh0bojrMZnVLsmGYRekOf
w1qpv/N8OgXBvNfkgI0OW5xhLL2wNF+HaNgrzIArMRDtin14lgq60xh+LfH6kBU/ptTDZNRIrQgr
UNo21RDZRghpRh42WTe99A2GmYKcn5ZPWmrBQC5k4yzp2tnC9WQliLoSg+QLnWccQKl7qG/1WL+r
+WM36pM/MCqpJlp5Wf3LgnxiieemBFGjU9UOKltmI/OyBKpKXOPysZTwKe1nSpHZ0pL9f/B5kDa4
piM8kmj/GIb8P00AtH8hPPrL9f84Dy7CI5ngaxyRCoCN5Qz6x3lwmQAobNgVhY6USFrQf50HafNb
sgpsdMmX/Dt844/zoPE3OKEk6gDrQH6k/nvnwf9Lo8pA9sTZlfPq70bWn7htlVYm3FfdnyjSH8S/
yGy5JhEaspU6ZEockt7EtPthFvDRyAiBeFG2VLmcEuuYsRhQrSz7MQRMJAzzYWQ0hJ2cupkhbGkC
sZG3j5SZZaeBBoICA4fgvSPivgZwJjeXiVDjxhiciv8DRIb5KYWQobJ3pjwt2GJaCZ/nwB44x+jr
1MmvMsgcX/w6G7bhAvzcoVkn4enQ+xHy38AdvpgUpwXJLycYzPvVel3YN0/JX5eEQWSDxVO0On2e
TiINrXFv+sT2yq0T3PVz2OwWO3vrgNF0Al9sHZlTx1Eu7np3SB4/KvDQ6ERg1DdNaTbUxkIBp/ew
yw49qOPxc7Eb4R5jG72SNgslLPUMtp6HhsctAWVo1sNawz0Pbhl15Wto8OTs8LVczJav1JGFb+0K
39jVp+pJoBRv89X0nbjKrrsrxTZiBV9YYtW7mrhAO3WaJOMq9frSwdTpSeyePWXHj1qGIehbUEqA
6vB7wV5+wKNal3swajd93kjVATJ+R8uPGWjyzqRUCC8GCDm8B2rGCxBe5q5yjJVpwV0D93UU8Y7D
Oek5n+LgIQ9hzZeFxLaW2wsXr3jDjE0k0lYj6NpQXZIDzKfoSOJFQJ4dmUdIgTm1Dc7IxZKXHtcr
zRjhPMAzR7HmsWjT12fAOxNkVy1pADBN2G0QIs5kWbs0w50ADVF+InVwrimf3ClfExzOdJuFDWPj
TCOBaLadZZIy1puYfzSPHIS/N08x0vFARmdpCNLkym/ltszs6iO6oJLLb3V9EMRzdGk+jA7Ynht/
89vwjJ1wekBKY6YPGx0x62Gio6F5dMh0wym3fbPh7qHPVLONo8sDRUMXs91ThD0QQL0S8Q2mhsuB
BmXhx6E8+nrhx4oz4n3r10a7qYqf5FgKB2vyrC/uxkg9kDTcCmg0AIRganiNDYeperKRf2hbQkL3
ISraPPvxs8JGa8+SHVteiPhHOxbDZp72xXdEFFowuKO6bbFEx8WWfwRgXBBm2AXpBvC5JUpuqOvg
ztrTuHAmAiS1lITqMUXYo7yY3YHnDQac0Mh9hFBAWNfjpRf2EvqyhsmUSTvxWUud7iuTn4V3sbwx
6svnkxjfp9AVRIEY8StFLwM9VLiB3d2FfvkbhR4HCOI1gHGLdo7gCcFetGxoAGln4kJumZwvsjp+
jmSQHyKGQjCIeq75hhaIxu638I5rop/jK8K7YFERIrrjKwK85J2/F92fbiMc7KhBjS2Due6rEbwQ
uc8IMWYb3aLHqWRDov2qpQN19VAihL5QbLM70Eybklz/ok+knsz2OMCjWEMnKVD6UVJjacIqAbZw
oyDfC+z2oHWOLNjj7GcI0IwD5DjZBJcFKF7SjxIjxBglkbIDoMW4KWX3wVjU1VOv/Hh8PaobLQJK
9brx3KXv8DhyP79GaWcyvpqajcKLCfbCl6NLwODOEg9Tt34Ym2bf5utmb5qf+ivyKsXAjWsXcEto
HeFn4r0VvKiJ3ZZDIx+Qkac/dQz0kOSUxlMOqNaVcrBnaEjwbr0omxz1F8uqTEZkdqNJsbScC3cA
iSIKWzIVBh7GAFp5WZATl02w8IkadYjRnp8fcPclnISAXgYiwvNtuTianJJS/038Ur8QoHMeEaWz
WZ7Aj8zu4OA766kiflJalRhN1/1Zgc+jL6hCkyAzeBHsx+I1AHeXBo2ofosdYTCyz5QvifeP4SoC
kgZAh3PVuqCZ+4bjy4eEkwsIyR7toFw6WoevbC+7zZO0E8Rl2baOiS98RojRwIPa+rjpW+EjxWGQ
Nrk/MPSTUDfNBmBh9rg8r+je0b+sKQyr6aUtIU5ezKADyyy5OXy23OWP/DhRAxDhwVmMxIX2pybd
cdCfOjAt9H8uAv69sxHvFrl/u8Las0i/qMCw76OnXGAkzbX8jg/A7EsEsQAoR1vm7qnM3kBhSAiD
6O+g2SNp9b3b188GUvtVhad9B0/tGyNOfJD3ysHCNAqN5oYRh0vy2dmM1Ub51W1onFzqS/EWvNJp
EX7Jl/lkdW6zi9fZKdwM+/5IpPmndQv3AQcTfVmkU5zpard96p8xi748br1P2tdpirxG2M3Rr/Rb
ae1fHEzKOT9kDlMNJhz5MwMdp6lcw9wHjxtVB2oh6zY8hZh3AA9QOh6gVIssVqWTIwZ4Eff1h7xX
6RyFyZp2Tw+A77eDhc9UgY//IBj7zPKU4S3Cac9ZUMY7JT0/5L3OMXU0d4AXdUoLYbwVosMdwDuZ
1JOUHPu7dAh3zZ62sHEHVGLzIJc+UzPvQ7ro+cHE99a76k79Ah+xqa514vTDAaQsQ5Rtfhd38wEr
L09qFb3m1p7Zlvv4GPHlYNHs2ZiY7qSvh1NpY+PjXCkf4UzSYYSCRXN7W9xiTGP1N2z+q3In4ZTn
fG3vpldeoldkfY96bXW0tpwWlJZBUH2ObCHGnDGFaOIQOIKgDcRvs9ziJxD5R9Qzc9dJOd3w3vJa
az/yYoDFp8hylB65xpYW7TMyDSi0GH2OMMxa9RrQbJMa6rzBjhqmDqHyTbbnEqj9q0FsN9rZl06k
DtkoeCtw10dOBlUB41ruaxR3BOWwhunqB4mjeec8GPMpm9AkAMFJCgeQgPoyqba2Nk8gYV6U2Ak7
J8pX/9mFhK7+bqix65f+x4m3/i+i1v5y/X8UEkiJTEPnVmmbkZn2J1TfUkiIOkGX7OH5YvGrPxpq
i15I0Sk/LBWdz1It/KOhRiHxf5RH8r8FYjHVhcL3VxXRnx71EnX/52F3HSeToERad5IweS7E4ZRz
Pp36CKUK3Is7EJFceDIRD55qrIfptacaJRMN5WNkHknEYucs6Xsw7zG2pOWwxCgPPHLYlvW9k1lg
HYjPquQWpRs9cIBvlKuuUshusJx13aWGP5JsBezLa73c5dZXxFAu2DQmE7R11u27YleKZ6aGUe7O
siNx3Fj+AzU/w9klBBqwnaAfBsutFk+Fk8vObK7LwB0TLxOfRILUYD1VzsD0GP9dsmU+WnyM23Qb
UqN/MbXoEfwPbzNQAAjDs0Fzjeb7xiRRmnOouEb2rAWHji3F6wy01fKBEDPB0GOaD8suKCNGCF8S
NN8aVMF2yF3iviq/+xYkN7mjxsKLjr57eqXz0X2t5if1F7O3AxAHnf4N6BH9uSLkJPXF1JceB/4k
OJBjP8tcxpDsrJdd7xn8m8mBXu0TKPi9Y4iAPimmWnkhbHvIP8f3hHkOCQjyvNHa7hjD7FclyTNV
Hq6Qr2nK+v0WUxN3ZigULzAPjjnToZWCQqDTecnRoD4EtynAsBDzvU5V1hR9JX5UrSepgBWIEq8x
RT3nbyH2N8CimdcxeIzP8Vn+qRah57LtdrX2VYfQLW4kNtUkcIMeIHMKbn50iUY0DhIz0J/sOLjG
K0vvsv1HAMHuHe0DogJ2zfwkO4Zn5FgealgT0/tJeVWoFowN+/fwzM0tzOz4nB3jM4A1yGpWvgGu
llirlP/Z6NDF0rs3/W3Vpq86NeLwVMQ7FaG+blTOTAvnwYuwFcc1rDYZAxpsiUkkGTynFHEEV0Wk
gKh01cO5QP9/7wLfKvyZTdJlhkWsOmy6e2UjMZ74NgGVbwne4k8kfAfqy0whpz9+0tkp1ZPYcy9+
17ICn2tObtU6O8iFZyCzEzZARnruruSNdklUm3fBEz64aza4dbvDyDJMfo08VN41zFvECxukbrxV
jH3ICSrYUYPglj6rv2+yiYIY3oBFY3ghnFbeFcl6XoGVXv7zxGkd+PhR8NmpH2y7wXdzA9Jn9E5F
YJQ+G2823HwvM0Jql1ESIyUrfSqxZIb+UoRg8WVTw/gpUa+/o7fgfxuraLFCsvtVGViF9Xp8QXHR
LjWUSlINPgMwN6UTXgXGXeRRPXHJ7Da6tHYzjuILg0YWESam0eyRvOjwO/ig446fm2S3rkb4vSTC
NR5Tv6B1+6VQdZL6SVVA79219jJLVG1L3BiNBtwDKYhczFUeUOTaJISbOISCxMb5rFunmMJXfpbw
HSEOyFgrHBHhTXHiStXePNHYViZ6owxgdTIsuBiJFfLTI7xM3vgTZDaEH2AXTJ1h5vAgFPz5e2mc
+aweaV7TPebSBX3OpEfWBwlSfsqoueU3STw84j1XZA2J2J08cTWM8FyqYRYs2LEPQJJv+2TNV5T7
8i4ZPHEXDd61g6zj8SOtpFnpKYlbvqNQR7vO+1Rs27uMDmX8XozE/uOzfKpO+g7dP/8XCBFeu1Ph
Ba/YAAJjHbxWEhxgW8WKs0YyeRLxWdRrdnTtb3DGRDmE5LisVowwsHh+BqduR3bSDuLiFj+Gaiw+
cuFXjCD8pBT3+PGjdQeJ9spR0midOMIW3Jw9AsMvCBnEsC3cpNZRmaxuWaxXouP7d5+96ZOUgDoA
R5K/2tfc3u2cV2gDsXUq57NJguFP9xtbEMP9BLWluxnsAx1QwHPzw+pI+wi/f6IvLx+l24jgoqjQ
1xMdIv1v7s5suXEz3bKv0nHu4cA8dPTpCw4AB5AiKUqidIOQRAnzPOPpe8GuLGf5OMLhvnSk0+VK
SUyKIn58w95rG8lKI47SPPb9S4litOY3jqyl5186NiOtxpF1K4gpDHljdaD7EKFPkriNWrTaAozm
g18Ha01lgHvqYouejlYcBil3lZFZmYTye+o45APwLJzS0GSxsyoWfGb+JKRE81qLurfaAec2hE3Z
HmXVydqDIcIWsl5WhuF0AvlipO15vU8SGxCRkQYhGgFNSY7MwMBotuWwKdmUI88aQRwwilDFQ6LD
hQdFwAq4rFDYXskYkDElNPmHgAWlXTeNTX/mh2uaPkmz25twNsZ1yrO0jrSU9NPyIuM4XhPAiydi
xcaVZQ5iNWG+ULjCrC8yzsT9zCBhSLLoDVt/wxVoaS4bAEyGjxk/SzIVYwiRPlZzZYHNfPaWIwp4
aj70u+cql2wPXJTb8aaeQZsBCB8YNskLgN90QSyZgdl7oT/yfzLODXda0sM55sfuESv9PsgRcm5U
lv5pNe0DVjhzUcEtgCm7oQvcyNCIEO4YXQM5cQPutDm7cwioS7qCnPbT+vKBkvpkGPelvqp6cB/Z
U/oysbfzxHcfGw+SaO8eGe4YXdG05QroMGaP/ibXHsa95Y+LgvTO5izRxMfEqcVfxaAusvqJ1kLi
xLXOyZtR0hhidQheWxYC+k4Jj//sYhnp5gyMtggp+QtyoSrKf6K7/8PX/7tYpiLWDRNZvSb+K3z4
p6k7dbBiMXT/DVH9c7GsGrPRd94DsA6fB/I/Td0JJAZ5qPxrWv935KFU4H9SMf/+1LVfK+qfp+5N
VViZMHUPWfCEAc4d7HYt0KsFd+sGPo5QYfM74r91lJXFlujEo2k9Rlfv3OFPv/6Gk2YAi7bO8Hao
t+FS4+oNk4V8wNvPacobdGMxT2AUjJozPL51aFlSvKXBqjduDEOplqac2155Sk6NsrGUrSZBK7Vm
nnbjRrHKIOe9fRaZ3aNtuSaKC8MuRSB0I1XEix4FPDjULuYueY1woQBIg7aHrJIt93LkIX/NDgm2
siM8atVxB6WiTQ+MPyTa9gsnKcMMoKEpQSyBg1BqZV0Fe4+wxMadtBHgtgh70dmrh0iwubEuWFfy
sAuFGRBzXQavdW3njF7yvSESIpav0uRFl3eoVfkwLQHQ01kWW9695gP1qTk9FPolufYUZgYIDNoG
IvoAfk8PzIbL9wESnoAatYvd8p1Cc575Nh88SFBdmfkygR1RljKZxT/G/BXAzZJ9LGpQ/VV9lcKH
is6YGpJ6TyW34xUOUt+tqSj1V5k6cAlNDdqE6gzRNdMOWz6H6nFAT9UdgAR6qG3rd/WbnN9QYoCD
n9pV7Cx6Lg22z6zWkX9aA5lkPiXzUuJHM34QSmF2XxCyihdesmqpIDhleoICM70ikhKDVSscguEp
5CczC+Kqt9a05RZHFWgOn1d+oDAt2GUv6z3f7zSQyqCcSwkcmHhiiD3srOwyxq62Yx46mkxtX/QL
4n3ltfzI+3uW44Qg3euRWhttbnqcvw26nFvY2Tws8IqcCMhhlx8n6vF2Z+7C3OE2NXsaIGMlG43p
EKAKZRd2zSK6G5ZDwBeJslBigX95T1rxkJz4V5cuK+1b4udVgKiytXpbXNXquR5IYBCAno/RUeSV
HjA0kPXwYuIAeRHWCqIokbqRF59KfpRs45jwfOBBHZjrSaSrMcCIHBb9LT1Y4Sgyk3OsbNucoXa+
VhVW72tj6YVQLZdlQ0orummyNGnD4GGWnzlXjo5nA1mTd0PZ1ruiDISqwYBSJJtPjcSPe/dhUlZ2
00dnGWvrLG9l3TXdoXAEGfjGQ+JD6cHmOViVnVT74MNz4VczWgI5tMzoRnYjj/FekvUBcQKTIg0T
wWvEuwyIUXlbr0KqdmfOptij5tuYrwpFk2kLlFrqirzhYa9Hx5xaHNkq3Ux7BNuEUXkPIlQWNh4/
YGMOxfVHZ2tFS1OYIWtCwdxIA6A2kYCKaoQYH1GEbxWswBKNBLZtKni/KPBaVxI3fOOJhAAy2fX6
BUIYIFblm3ceFXfY7pCtpleIIC5ULmRuqNtMaN+ImBcV6u7snd47AvnBp8m25rEzGBzd3Mo0cXW3
1qa3Rtz4ItLn3WDcoMTVUklP7VRslryHEoUluAIK/XZ8bJRXvXUsp7dQbb9PYAURchI5yPEIrw0C
fXgyZ/20ku8rtu1oJhlp007DJKWO0AugiFZ8AL5dYOeHThgxtkVs8hz6+9Ht7wIO2kOA7OCBbuG9
vY7muYBh1U8Eu0byvosYD0+XmPd7r0HLK5q1+QqrG9AhL3hkXdPoWYBlt6z93UhSoYp08lS8pD4v
H98QL7CxlvvFTN8b9ogWd+k5Elcty0KFhO4s5a0buqnLYK94R7o6fKPkDKxH1EHfPU3MJtqZTEzf
OF9xWG+ARuFHZVJq5a4lXBL9NNJWfs2aOvPFyG0KFmyCNZQC9kY6JxiCjxUlLnPPqXiSlc1Y76Xi
ySdpq8E4oG47mtHouQZHOTp8Df9BXLkWOTW8IISXfDGwBkcToO9sSjpmDezquuAt/s8ta8isgIos
QzlmoS6Sk/Hrt/o5/G//K1+9N+//UtAd39Ov//4vgMgG47SfRXV/8vU/yhqoy1QlosI879dAN3QK
P8oaPjSjSsx/aQkMFAo/ZoDqL5pGgCheGBb2CA3Q2/0oa9Rf5loH9gnPl/pK+VtxHZKBoec/BoHz
U1ctBpSGZMjgn//getEGKY71IoqOQTkuxRrX8UhloveErAG7xCZ59CfR9rTebZV0l2UT6ILJGTuc
hdHE8lCHWBQaWHdVpLFmcKgsA0+ctxP8jkA3U0Lsjou8zFrcw9koMOzBy6+NruSrtMAis/2xfvfM
8qEFMLPOudxn4m9JczfJqq2qD11BxnghRA+DhflYoXEcU5YngmHLCgF1bP88W5U/JU1sYagxxFDS
fpHTSat5E2KjbmBNRLHTj5jsRfbwLUjVLL4k9Ues5+YiTgLGZVIXrQqlrl/lDCVcPWaH2A+2Rlkc
LLzwvdzTlnLFWANuIKGCOG30RR/RhAjmUifoxM6tvN83kowG1kh9PNlWTfNTBIPbjAZ23dyETjB1
vbA3K610yAo519BLzZLbW2SAVGofhv41YE2iKNIuSCsUEJ/mDGUn8D7Bktj51sKjEkGKdeqtV830
tw2pHj7G/aTZmhENoU9oZ87kIotYbnnMYqEvQIdMOqQhQ/ls1ZRZfnYVDdUWE2ajBuF6Pr1emKTX
zg8uvjjZ6BxlFtSSBUwrGRF48ePyEpaObdk6QRLt8l5zBs/flVO/T60SjZiaPFtZy30YsbGfYQxC
teuX75rar3urZxQjh4Vjau2rkmHKLKn7yGBkLkHa0mgsBz0AAUtwni6vUY0fcjGEEuLz4Mp74E8a
9FcZEWSpfChJIdPAg4UKPHbUXnHtK/Mtrk02mopH/Ng0uRGqDMkbaA8TwR1Unb1xPpT/4JNtNjpz
faM/InOYMMm/8POJ87bh55PtT77+x8k2y6Rm7x1oJg44U/vpZOND6IQ5TC1TMbE+86A/TjaOQ1Gf
kfJ0kKIJif73kw0+vazSYqk8zTmryPg7DZvEd/eHo+0Pz13nEP15x2EIYdl1JiHIlS07eHkW43JQ
13jpv81ztq1cKL7Ur4pNfJ5wk59VkghvIY5jYN9XeNj84iShvsO+8jXzkuff1xkajEYAXJtmYyoC
JzBPpUcmGfyPiM2uXLx9oBiS17jvbv5GhVKHkJ9MdXNrXMw7xSz2kJmXZGMHW8nryJe3JYkQ4bmW
HxQdW+y8UadOwFK3rbViIWX4fYywdlv8LxFus+xT9m4986h4kAJO4RO46tw7ES19brSPksVl1WkD
cz16topAMLH4KOxQ9o6sKxRovEs0GIsebnS1/4ryjWwL1RLrUbVEiRM6JcxFhvrmqznn3rDiGbAT
tST6INXSN0nLPI+WUHqadcuEa949jt1x43V7UbRnZBtSkXCvUQ6SVA+FJANAmW0F3+61E3yaydtb
ga18czAm1O6IGUw7m8MXt0hjNfPK9StwlTMoogocyGmu+R5MsLgpwhVpO6HVgTwHEDglBRGhypd1
Im+TmZsLP6axGKtzIJ9J2lSdEGaC/z5+azeWsVZdr/oKUe0lw9zgrS4FYMsOX5T4SLXtnTrEYCQI
BBwuJuaMQ8+YFTUWcheYQm/M4CfxgvG4YVS2xFD4pmxa56MvHptuD+7P6GGc0IVuWr1fGC8NLVac
VzYNfHqkXmUVtUiumDNjcYMuCP+Yh+QHffX0QIIVSVYU7ZUrPFioceE/zCcvC/KrqR7E53E9uCUO
1P6Y3R8YZB5lLH0Rsq030rJGTIBbg02C8p4lvKf9S3DCNhnO4PPghEGymD2mjAdojueFEt3zOBs2
US2lJAQGKw2sxPz8yprMzuDUY9nhPcsX8geoofwLOicJo2f6yJNuFCynTb3hAzmM+TLZ6Yy/2XwB
JGHd814zbQgONPp8R79+sX8pDkxuV+nK+GKwW/DuLZdyQa+bMjlfCdnZHDYt/YiKBhtpLwuxdNHP
ojs3Ba/6MNyla/HaPbCGuBfJRc5WHb1HVB+9uLHLT0TJNATpjTDkbNzU8pGEgSbbAeIWnhGRmzzH
rngYSZqkvSUJ4QAfMT8ovNG6AIK+tZVsYj1r/4amrIdZ33ZroOtlBOebaQAwdvBs7FO4w/YEJ2w8
fiZrNXzuMGCBVyWGi4koKw9YLsxybSzpfEaDXaU71zkUoQ6ByrL4CJ/4PATGSDIUHo7HUZgwYgGk
p0OtszO33YYhBB8GSgX7HDZ6s+KSqF7CL/ZI3YZfpcNnsIj6QsIYPlUI/L6GBVea+Yp+/sN73Xqn
4DF4ZK0UjrsYWfJBYFKhssw5BI/DnvTDRzDuc4PJ9lJgGzX/J782/nnYw9x6wkhAQCkxidGDaYNo
xwg2hxCNq2ENXGsJIg5ics+2dlFVtv6IddlWdigYruUWUImAvzXfGs78W/6sueyuJWOIaU3AIOSi
arnLVwqsp24t7TRHceiNbJdHdOF95zjgtDVyqvBOTJp3CyB7IYfI3j1cWbvoqDxDjwEHQSA28NUZ
jCTbU7bqXcORkNk7TbSdTQIo8YwV0Gn0iv5B2eEprMA3Coh9Lghp1jgsSSdilDKTo/Or6AIxOnQH
kWAigrqg3Drty/hRHDhS+LUD8aQ96gflat05Q/2HBKJrfZ2eRxewpcOGzFH34lV7lzEqv2os/ZY+
4w43fNU31aE4eJekW4sXmH+oVIpkXb1lb8HZ46UnTepR3RjfSJHWOc4839aPwl2MICEXTmlDdrm2
pGLqnznhkrkNMvbBOoHJdwhHQVyJX3zdGTt0djlaUxEIOyi5WieJU3sxUIhvlFmVNjAeQ45VLKzm
uzl7+3E7YkzAhv6OmysC7ud41rUCQuVxVFC1YvjkPRt6m/LY7dVhV42fgDpAzhLgYZPqsfUdQr5O
6omD3+SNNuHPe/NW7F+X4RIMBcFr2plCP+Cce8IjCjqWxR/vZJRej0axifVVpzG6WuE9IS56xxt1
0xFpyxRkxV12wyMyUHqY4p2Msodj6pm1oEACmzveKONX3bd4Y+PXfGOXHNeg4V3MJRg0F32/Lxnc
u76xmXasWWlgwIthcn8sGDjyamj7/jN1+UPrTTlPtVuo4IrtPuWYT5GqXYXdbA6dAfOqzdtqbd4Y
Voh2fDUcw4mOGs7Vl+ZFuMAzJqjDwRCPJ+daXeuj/CxyBS7Mr0HeyK852borVrjOl3/IGcv0bsVW
rMOvLr7Jq1i2VlNtH8ut8qxc6D+4r/Jv6Yijon3Non2MenU0vtLeaWDFasn2mIerBtK9E97Te7SZ
xV7+Ulq/v2eLo7t+mZ2ep1OzUBenF9c9Pu12DBLYzvB2gPn9lPqnSdqOhrTy43dg/wHhdMSvMGaC
Bqvm8HSDFTDYuoB46qQ1+O7VAIpFt/UBmXNw9lOR2KsnX1lZVUOKILagHgCq/FmxEcQYxeZ8tvgc
uofWKZ/ip2Zf7KGdpS7DM2NXbnV4AxaDmpWARXh89e7+03gSHxD+IYYonouFJ6PNWL52z8llekNk
2T9ER/2qxujBoDgttXOs3smtVURnGpfmo0gg4xlqPqIKMLzdOiJ5DYoVpc+sOl0IR4vMCCYfK+/O
ic3ZzEmZ+xsv+Mx0Y9Z2BBy3K96deHYMUPKxM6c/oHxazZEOGQIVjO281U235U1Lm4iMemfM5YDe
X2uGKukh/mpe2n4ePtG05dEKFAk72c04Ijdc18ZzIHFdLrRjy/3gqN78bikJLyJ0ardAZm8tl5pu
03WtRo/meCNwUyTgg1sECueYYJhXmYsaTm2vvpf6m8gmrTV3+uiG3A85gHB+BoAN7VrbgtkLZHsE
AmUsyhfgxDqKko/unMOxjg7ihejidXkyvlPbY9xcr6bkWSANhB7Scpt+o3LXYlM/ITduLS6Em0zw
Yxlw1uMJ6r+rkOZ4dEvUIz3RO7WJDYW7hfIk9twqV6KwQtpTi59T+iHhSsd5LyG0WGg96B+3rB7T
5CoyuxxdlR/kyDrRmy8z3EE76U25Bw7H6rbc6EeVsxFV5tq8wDZQXiMSme7FPzgu9tdOhTaJYZCm
6X81f5obqD/p0v7z63/q0uiM2J4ZIrOmX80iP+ZPdGkMu/i76a3p43RGP793aRqAFlXE/mLQPM5d
4Y/5E12aaMiGAXFFVTG7/C3qCn6dP2vSfn/q8jyf+mmtlvpqOPopQrSCkq2b4DWmKjvxx05+9qKE
5VRA3Eq5yoPyWVJbJ/MszgNY72xucpYyBruz1DJWmnRMw6MgGXAqdyVqXICpQkS5kktLj3jAVGFK
LhRbo8vI9yA2a95rMb1o5GRZcMpY8KHEJj7FcmcXYKa7jGJUsq5iKNpNnNld59kjWsuyzFZNgEZs
rKUnJe4+FUq1eOpcwdBOeaBvpxzJiEUMV5wZm4KVl8Xpn+TlUxuPH43wkJnh2fIbW0Q9UjDbWhpM
wgUuP88f932tsLQwTFsFAFWz6EsVkDEFXFD5HOL3AbU/gthLFd9pQwMsH/EVYuoEefdQqxX0Pqgf
9LND9FAyANKr1A6HhlihdC/gGloogtOzpwx0lmPy+FFNYb8JJ0RlKTHSKWLmlmSL1HwqdLF10xwg
q/pUhwFAmRxtmkpDon0MTMxF5tfldIlwXMYy24nC7kNEMkawrPB5Rvm1sXCXp+1hqOXiOOjEMnHz
McVirfvHqkcloMxiXJZLU/ecAf+mrpNEZBY53WHfO3JA9EqiHBQsPZXJcY2IQRooucVNP3juEL8z
w8Ut43jyu4L6pwA6Monz1spk+tbhSUAKw325gZsvz7tVoLiwXKaNEcmUSrcSpWPGLUMdFdsSC0dr
s70HU1GDsVKW8KOmjmM+GDpxlYjEdOE1yTX6zrS+6ijMy8q8mTLRsjLxF3EOMOEAuPVZFmEMApQP
2uoozpoISMxRgEEJjDxE5rF/iNHaZ6mxqEKghpWy0UVWw/xNXhI+eXR+AeDFLjl46j0JdsHILBMN
QygNO6hztqW/Y91iZ9ssUll5aJOHRAuOKui12phwbTJ943a3aSwJUuxIBFHYPVYsQbBQ4j2NYaoE
k+U0WXqpi3yr+gl3mKDecZmzKZWWg8B9IVFHgiONhTXyRJDIDFDcUzNEwzIS2aA+t6jG5ZwFbjuC
VWeJoYa3uJoQhwNGCtKPMmmkvaSl7FFxTUDuEDEgQ+lmAQddWkHXw+4qq9kFzpuhvVElW6sLUWmm
xyJ/0mJxLWT4lsr2ois4OuScHkoSb1apLluDPWujUYiWKLqJIR3hsXAPjWCFiPtUjt7wxGH37l6N
/jKF1xTnCu8jUstLOJ3MLetyO0JfCZiKxg2+Le69hty+jSl7RUJNCvToIfk0eKO97KWWr01rLgLW
/BGSGQ3GEfpLoWLEU2BJqbAT4FqbCsIkisGWcgDSzUOFEDRI6rWus3HLEp9iSoxvyiih3xl1aAYa
CT9R/onSgTQiIkq4vcotxXGH0m1UF2Fx1Ap6CO1bZf0nJsWjLIrrRm/XkUoHWH530hkj5DKW0Nz7
1tavZZ4a6lmJtRSWmw5RGWpHPFhHXcZnYsrbcaiXMegLma1VOyqrlPA8H8MSbxdWyqRBGMFK5c0i
mygYiBJl8QlhGCJJQ3yRTqmsW2Cim50Y+wfmzN9DoTHY1bcWziaDKIFBTx9qzSB5TdxJRWwyufCO
pfE5+rCB9HvQnmRN31mpvBMSBHFhXjNiwShopRJRN1D2Ayy6FTlUSr8uEs6TRsSKJutuC7Vw4pKo
hvytwX+tkqZo/arEGs+aNp7KSDz2BStlQ3KF1NxEYnapJZbeZZW6Si7uOVqhb1GER96yoa4bRulF
UVXb5wXMJJAto/DR+UzAiyTbGJm8rLo3BZhgKpF/kWfLBHN3mGEl4x3cW6Q2c3mIncV9BV2DIjs+
1jvFd33ypMye8OioORU1oUFyiRdJt73+bhrSrtGshaYQLRWvGo1ny3s4zaiNPQrMnh+FQtA2EEEl
6Ow4Uy5l+DFJ+U3MqvUYg88Q0GKEyarnzdP6zV5oS5T9JFWk1S7k+2hRP40+b4rwo2e9HkfKKfR4
P+iPIut8bjzbVILmVH76qE3jkqW/ldlqE2yzDHoih7hiwGuXs82UEQkkEEsGY7qXP/VsdI0UpDxI
0uIemoLbMZAaGCWJ/XeeCrZJtLsmkxHmj+t+irmxNDQO5HMkpqM3OWYJley6uHwG5+h2ooJ0Q/3s
VMk1fJQZNbelpHqcAiipdXjy2vBmKMajoAlbqavdhOipJIG0KjC0CtWFFBJIVzGeMCl1c2v/z11T
suyjRJwXg9oslFL+Yk0pzhPvn4f5f/L1P8pESf/Fmh8VkJGpW9KsbvpRJrKmpA4Ez6dYlipRfP5e
Jiq/iDrxDKYu/7u4/FEmygTHMss3MUQD/RMl/W8N89V5Vv+zX+EPT33eY/xcJpoJhi/SuTTMzfm6
M4OvgebPKqJ1qmarYhjf/NxHLMNsL1ANJ6hi8NS3rKrusSkfpiLFmYuWCoNWtfajwGkz+akMPCfr
GLQEpE0xhirQcesj3NQXtoE3vVLcJsDHNRBWqdd2jz2uojVsmoTkxXwGe9qaSQup3YYh3g0aPj+t
yrud3hjrShYYaTNoDZiKTNmhHbudMaJ6EuLxRQ/2QKiYBFMCLgmhZBIgCLvOZ6Bgjvo+EeVbkPvr
dIRx1RFw6ke3yfSYMoqNbRTVUfKnGtNkwEpzeMoijdASa6WoSC3F+mSwJtRx+01ex5XIsyBoSJke
hoaD1zr1seYQ9t7ryIs1ZU7xmRDccBybgJX9blcQ3lqTZV42JhM35ssyw2CpXDWYQlS0q6oFw6eY
HXgMVb15CXFJ8BaF4ieC1kUUwarTw72ICBRhRcntD7OFCX50elc5aTsyvap5qiIQ/4f6YSpkytly
Xwuat9XAYwVgVKY5MzZiMJgY1i1uUTux7BhiQkXRzcTT+GIZFE7ROWplwujGZ7VyJc9Nmo+hHz+m
Cla/TEg2w/1YPcjjsA4i80PqoJB03vqfe3JopigSpSJzt5UM469NTuIfaQn/8+t/nByy9Mu8rgMW
KknwgcyfTg4+RDMLMZkOcl4+/n5wGL8g5jQAAyE8EH9zRv04OIxfDJaVKo3w/wcumYf7w8Hxh+98
7px/Pjg0P87zrLOahzZkpzEU9XscNrsgaB+5qz4ok/HeqPpnN/ZbFRkdwoDBZN/B1EZlojmVst2W
8jIpURKYIiaAcNnWaM4pKDv8nmIh7XWtYpnCBq72KQRvAjPhrlQ/ao2FiUb8RV2ecuXRVYtrgAy+
RdatgwtsqRNnY3afjkcjVbYlDtUxpQBtqIzwqTmjFu6LmmRcMTzrSsOuHN1Ee486rEiJx5OuEDrm
4OIUYjnHGisQik9BJnkxBlQKHGKIRrIjUmthcZG3sfwQdCx5dHLr/bylqsel7inySm8hpcQ6EqhR
vPbms5dQ2lsZCDji0JTqpQpbp8tasPzxrlDGjWJVbwhhp4XYvpdqRxbbvcumYO2Fd98A7ZMWdNdm
FqJ9S01XHarXom925PLgtGSlJ3HNSy0LPVNAZUm8X8UkrDKePAYNC42eLIobqr2kndZB2n3VpLdk
OhPmmFiVCkm52QKFiwFPt5xJ6wgUDVH1Uf7ejXnsGk0GNH4Mh6Vf+5t/8NXO0t/ixqyJJsCRv6oT
0Ej/8Wr/n1//76udpb+i6ooBqvdPIL46f6GIShsm+891wqyB4nJGCiDzYX1G//5+uasiBweiKpmT
idv836kTME/+8XKfnzozLQVt+pwCNWsCfhonlb0yFr1Ss/M/ddvW0Tb9TnaAJj4Mt/a7RinyRaH5
ISJW3SbZ1R+JI1oQr+6FtDiLmI2G9pLZ0Wc9ozJKf0fxndGMLwVaKcExxlXzEj0WjJ2f5OJQ3+Q7
UQiJtq0AdlwGQERuvCfb7bk9V5k9MnlO0bJ4hNRc2mJfj8js2uXKYB2hrtmnch5VzENsj0VgbDVP
bbLMU7bbq9xnRegtreFSZm6Sr2g5Ov3sO5Z2TsQnGEUdAR8AFiuiGyXAgxrJOy9sOTzA53Bgt+rV
c4Vjqi9j/EUHEBt7xS0vTUZO6ugkQEfWkFa3bG/W2SpOF9M1uOXnpu7ffYbEH9NRDbKTLEOWUu1o
NqhQFAQLhK9asKmZCCBtldJ4XeMONO7ocEEOALpk0d8LTIZ5/kA41yhG3dpmR7GKXkrUivfKuJbq
qYdly8CjXX9l+5fJYcNEECvLpqNsE65hCkh358SN/jEqlqN56B/0bhmNyyfrq78zKk8JNCcLV9zp
3pZ2NhScgvVdvq4ZGi3MfUOuSrhqmTIrW2E/IsHlDGe1NksizuLikcfE6JQ9EWSzJbtquQcZg1zf
P9breOF9EXKziG/FeTSJ+jBeo4F6cQnhzMQAI8PgXLCBXARreaNuUrtzOmd8pNxi1/vZDWuFZE5G
FmSwr1KsJGDsNxXurPKR3B0mYNEZwTP/6Mez/hYBHrATV3s09I3q0OtLV/MNjdUSLOUVMmM2Zw72
hKKwcIFhS6AIRx/Kgutzum9eLcC1rGbWeyO2ve5k7hGfssNieKfig7+M7rsaXSpU6UevvfcBa4cA
PXr3xCPIl3Lvl05vILGtCaUc5tCVu3RSj/FHFa3hFkBjky/s0a3vsLsTP5uvmvaQYJLpiXTlg2DT
aRVzHklwc/WtY7vT1vNXxVBKle0//tA1IS6qEkTyv1JaqXzCz83ZvAPg0P756//j0KXv41CboVNz
IfWjOWOGL4mmInEcq3NK3k/NGYculhhN1DmMGRAa/3HoIsAiRQIqlfiba+b//p/f1K6n35qu+g//
/39lbXrKw6yp//u/UJ/+6an77+du/ppZ8dOpK2Xi1OYlp661KSDfLKpP7Nf6W3XDuqYWy7qy+Td2
bDF/Nh4NTImxrSarijs+n6ofREfYjOfskwjlL5bktnJFyu8qdy6XKFyLeIvXZLa4EbRoYXHoXPkV
s94h+hhhMIZHqz5q8ubYXz+9FaIJJNELgqXea8JmsDTn+FXgOnEyLmJzr+/84Cp3Fx8h+b3ZYisI
GNgCxtpXewLTIF441abaI4hSeeZEzMCDXhFe9Bi+95jF5sQWJ9AufuPW3/67RbBsi/ZLdqQHOVgO
txLKUEjCL5AkcVeh/NdvAQyf9DkH2aDXysL01uIOeYebVKub/47FE8s6HpFmtbgMHJDCIlO2SUFh
sw64rHrvXqhvCBouEZdcyqXHB7Cl94s0wkV/yPIVRVB3b61vYvIufJBvHn5M8qFBYNbvoZPOQURI
ArjgA2Sne+XCN9k/hRwI4noIbKG9a8daQN9yKRflsSJ+Z6fgHGjDpbi29kJ3om9yghRrhcafvmb7
k3nlIXjlgD6D8jEWM3jaQwuLodvxID6HS3YXt7i44keyhXEjnYedss6+y9vFOOIJ5p/4bMCzbRbV
I5CtMwApAnc5M33kcAwkIXP2PLl7QW7FQrrOgqDM1jZIB9De/QoOwjlNZIliMmYjqQgZDDZtDI/n
6lVaDNvx/lmvcgQi6XZYIl2wYCfPSW/gvnA6XaVFfW65oYmJg7HGq1fJXt3qCG1Y/u5wJezhlCtO
A3ofE2i6Ca1ViTlE3YVwiERbRluKYcpffNT4TMRld4IpGXMTevRxFTRLi4n55sFz3sTlYfg1o0rY
sDnY38G3sKuiEy3UU2lctTui2vAFZOZCdG4CmiRiucmC5qAXPukBehYm5J7Jm778wpgqc8NNu1XD
7VcPNnK+bGYdHl5UBUZ3r8ALJ4Yk3bwJIoRJ+uvePFnpWRFerQ9JBHi+Cxtu2li4lqiVUCMBIlAg
o2vLhLyxc/XCkj/u10o9K7eWE+JFGEmAb5iVP00vZbxKMETgdjXWqkCfL+GsXKK2kiUo6kfdX/Un
BBKhax2sMyZvdIrIbNrbcBYftbfo3b+Gp+iCrmIbPPfqWnIoEPaZt5qYqcZfKiGry5D8PZTXw8Wf
5QPiQ/RRfASEqL8me82B4l2wdm9pLrbSIb4TYp88g1OE1EAPspI2JcLwFwzqE4IrODU4qFFrnrGl
A65S2FU9AUlfvMko96g9tuUTxHQiaPNzZifoMPnWVhJiDiBRC3BMkJJ4F3GG8EKtC9748fIrdseT
din2zd53Tvj3eRxUgMvPcIkUxeFVQZhTrTu+DZhSi6+ZQdPbhsPLix+de7/6UhzExfurOyy2L7yp
l9JuvOkP5PCs2pX+AEYKfjq/CCpAN2Yty1W4VRwOzEfv2rww3Nj4oJr0lbogEO7mb0PX2xgHlUhD
76pAHEfZtHYv4JsXGM+WAM54HsHK4QrbLNzjzls/fSJj4KFRVy2A2/H9LraUZxvCOiHH02SRYk1S
z8KA3HQM4Yy5LvI/Krmvrb+4XB/CxSelLC/Ly8tl1k5Edo7yI3dqhz9yCY1z+Hk9EoO5ypcIGma0
gskL7fPXXJ05+PHrlddh8RIus43pwi3cpodh8fm6e2zJrhYXGwbxS+Q2bEHavQA7DAYYSiKyfdlU
hNKicaZDakO9fgmxnTMyW36qLsbd94hkIlYfqCjkmcMEQ4kVMn/Vvt22KLZgJeFFh76DL8vlPb1+
ARdk83uFP245Lb88XiuDi2GTrtnBHjrMjFCWltIW+d+CAbW+8HaE1vDCvk7b4qH/kjbKCymYQr0U
PhQuwqNSHGE7taya/h93b9bkKJpt2/4ittE3r3QC9a27y18wb+kEQvTo199B7lNVmbnvKbN9Hssy
MsIjwqWQEHx8a605x1wP8A7a5exV4iKqnMfNkQ7NGxawGA8nkWH2c2DDzU3L/sDDJDNQQD/W7KWN
tFGB/NnVe8uiiUYDHimwt4dt7LvX7Kf7hBFeM1187y/jRfoxV/KaYY21ZNsH4BVd4iI5zoyCgnao
14zbMijemq8oKH+F91lIVbvKQISBmwOoT1w4+WrHyu0yQ9I0n1ej/Fq1ffuAB6dC/pJ+m/WwpgAH
M3Vguz32bj857QsG8wUT1Y/uOx1s7is25is0bNTrMnHJVWA4X3wA9lV0h7AUneab3LtJ2oK1vSar
+phya/rutzGCOue+78LIZk66yg65n+o7vbVPveYW1sxWXZbv2UFkHjraOVmU8krJXjQWBoBr2+K7
fpAY2D/ti2FiNl8KS9BV6QrNVXdlPIMEmCuXbmfNQaI7gMatxXXOR38cUrfZy/yzMVhf+743HQaj
oRSO+/ZLwfN98wy2/EQC0Q0pUu/+re8V1nwAZFBDJlDk6/EW1NscRPTqcc6/J0Lt32YJwcJD9nQu
zjpYAw/H27pFTGQDGPNA03NkpV/gFtXHbVtCfRIWTOE5voQcRECuUoowuhlhsS+PeCec8igsODPu
kY2DLvqyFsxAtaWxIOrTttzY54xYDYFB3GFvvRRjxJLuSSiy8DrYw/il99/ZItWX1R84vu9SQQi8
MQAezpCG1mnSXSR9UDRC/H+gY5Ushu0KYJRjzTrKtP1R2mhJ0AN+A3QgRdy5Oc9758HLeCC8cixs
v8RdZou+u7pp47QwjklQUB7vDL4NWjj3zy5a1X0Y941tKPxW48m2+lbvfEVDCt8dMR0/qSW+h4hi
6QHGTeMW0gT4+fGxCfaN9BPaT0UzOI9xjZEGbNvAplCd6MgNi356Q8hQHMEKPVZEpYfcJwHyrPJX
gDd8kuNeze3/8CLEnCsQXdUlBkV/vNX/m5FNxbXx/1OE/PXx/yxCZpgV/Z25szM/758qkLmlA8yK
bsx/S4X+pSKCbWWQ3ET3+P9Y+v/V9lEQHP2pNfy3guPfFSCK+T+avHPt9K+Xbf1tOhQxVR+yPu12
zbJ8G3fSSTrp78oJT/KJ+8Fb/yVOiLndjtWLoSuieXPBBnjOzdZO7VvNf9ElWbe+cpoO0mk4kJdz
0Nk2Drvb2x0t6orGLH2an3Hfs3sEYvtGcCWRYXcgJfjKfITd9u2NjgOMkiAh4YMkhxtAJWf1qI/R
D7MPavaRjm3sdaIzVoPN86iArFeW6Ooknzppc/cgW8zgeeSKDZgKViIqiDiDV7oquZJiWzsyN0lX
mQpgcED3y35MWMj7sd0zH4ZUZf12OFL6uYvbREfdLZx4Y3lyt7mnLyOY3EHgWoNVQ8hCbOvptu46
X4cV2P3ojFyf1evIRZodzHMmefq3eGV6EycPjzwTB+76Qz4hvoSZuOUrNQpaOiXquw6ISA2pvwS2
B9ObKq4oynT5VUy+2Dzy4oxzQeha1JETI+8t9uLUOqbbaQ6FTqXs+s6nZdTzgiheHth+u1DV17SI
KHAQevAFO4tVurB4GRQOhFVLy+FtTVLNczlC7kMuoCuyPcDRjE5UzxgX3rjP5uD8Xewav7rk3l5Q
o2ob3isDQ2dknP8mfg0ZM6OjgH78N2bO9WYcCFOZaUBwc5GxRrXzWJFDvKBngj12RdcEcxtMSwrG
4Plx/46yoyqeHqE5rT7YOvs49LWX5nYxcZulVxMXop1cHq8cblt9eVflwGy2z3Q7lk762eWbF+lq
LD2wg+f+Q1h+WCVSeWS4VAfT8CWTitydKwGL24L2zZOVDZsdnXD6K5L1Ez1tBBxMJlksJZ9UV2NY
WuJKpRZpXStdKAhsHQ456dEO30vjhp+JwEtelC5MicQRvoycSgiW8L3dy8cZ6GC4xWvxic3w/iqc
lSvpuFZla1emb0iOUKAmxOAA9qR89qHYwIW5u9lP8qNddWqh18enfmxWDXHG91cD0IA/QGq8SqVD
nmqgxrRXjbNMH4qyY1xI8kmEat/x8XNLRXvxbX0b3wVuQM78BZ6glbWecRJssXxx21+FVbGy/pOb
+aas/NHiob8CYVz/90u6Bjnwb0v6/3z8P5Z0ySLwQ4Ra/n/C9f7s4BP/SyJkRrZYVvnrP8/uTJr5
Co4/SdbJB5Tme8E/VnWTB8k0qPAm/zHV+18FfjCo+Hsz/28v/W/eZBQz4yOaCISudflNGcpLo49H
uY3XXU4z4jltH1W7UEaKrohAhGEgq13HuwTkKWwzEuRjCir4/Hq7eY4FbWrWYASHmlYvxVqCtSLB
5wKMwLI3wNdsO6RHFuY7MUZdyCzJQwOwkR/7DFoF++pIUc7VqJeLZzR2MAKZr6VwRMy2vG+ByONa
u2nxa31TFZKujKXQ1suuYmgdqfeFLDXBOJGdlBP33VFk4poT0/IoN9Guf6I6YtiuMLbX1MgTzC9B
EOwnHd5s/M1l4swtr1K/4+lLphxp5GQhlBo5O5pXiKy2d+0WmGa708nJlCMyqAnrRIXqas80vBvP
1wm22TPFoMWI3tK1IBsInGuS9R3QsZiSMdz2u0KyPg0zd8VE86wB9slI7EWpE21xFNEpEcwSNgma
VnMfwwI20ajaN+iiVZ9ten3dd4fmKWBrgH2qq7uo+a1wQUSx6MqPcVV1LB5peZhwB7bPimATERJe
8gcgxbCQ4j6LXcXmm4GwHY1RSURWzUgSKn3UMSN8UMvCKTEabmUSTp2H4T0bClnAfVIqn0zyZJuy
WBYWVNemX9ea5Evyw6+tNoitdPlQ0OjFIKvyFIbY5HRICchrZat/bdXfYcSBZAzbWhWDaKrOada7
pWYte5iVszJ00PEdEb4FatkWEJco+HzMsgirYXJyZj/jWBJEGvuN1C8l7F4J8JPqCce9G56eNjft
xLlQM16qiMNWALW7QVxs86BNLrebwskreJNcL4Z7t1YTcCr3r8fwk3XiUsn6tda9JtlwjMfabcTI
T5UnMavJ1nrM93OitCUA7ILyOEv3GDnh1DGLUcf7T/FUO7+wJI3eK/fVTOFAaW56R/F80w9j3Xqd
oHqZxMCgJyHl45nBNazN1Vg+5ivCj3US+pTyxrmfeZp5o5hqelqxZmoyB6F5FJuMi+UsiMyhCaP2
ae0kpb7vxKfwDLq+uYVImXsj2cZADIxVa4CIibuUTdFdoX3ZQzeOgU+jddb1hamOwAjz6kOv80A0
GTfl7UFDxGeOGnsMeEj3YieQwqILxOACqquRRhfp8Y4ms5GVZW++9jB3UppHpvCj1M2mK2GePLZt
3fEmfrVpc8MTJZN3Y6FufdyFYJAl5ICXoqa4iA0kcyV3/YK52kYTmfBhdK2t8lrLHy2zfIHY864v
z0lKEw7LZZ7XyweLS5+cB6WNgZyYH3FO6DsJtyYRJ40x/UrUMZmeCLZp5K4KMqGTG5R6IvAkQT7o
E57WKRmDCT9FQY5jU/OhqKhRq6V8R0RLfJastL/lXCk9FxqspohWZ1/PvsWJ9BViI1WlWnWpGrAn
v+bsGBBQ9z2oRt1ci5XKPNJYtOxYiulqKbS0R/N9guoYWREN5/pyN4et3FXs3OI6kIb+YhUtA32h
8GUhD7OWWKKxq3btbWY+04ZJcvbUNAduRErkzPp1BNmZqoRF1y7jR+4NlJBPApFjEcoqV9KUsF3M
dOaB3UU0KU71qrhkZPNlmCv7QSff5XH3TNgAIg3JJnquGyF276O1G02diKZmVxAkMdKGFmLaMNHo
tnoSPtBTS08mUAOaYoiDbRXtInlaYu1ddIxCn1qyepbPUzNss/5QPjgclLhKVQVZJQdZXdmGMOws
Cu5e0B3zMW6NxlxoFRJyko2ZCFRPbdG3gdQOREb+shzvxaEhcwhJogKLPUv9ZsS/k1f7+/PHnMwj
OpadEHXshgY7FTPfIGpZp+tHIX2TDoP4LVroXrei2F3bis8c1AFzFhzfbMwUxgYZ3rh23GSc+SWb
qlur7toeAkREzMLUf7ZJcUwtCylIFFgtkRtytqrFaF335OWp8IJuA66pR//1gPBoJcKyk8mJaZWN
zl76DgNXmCzExYlrRDpddxWRbOZX+K0AGF1YnE5yKr31ufkpGOk+vTVLK7dcM+18U1D384Kj0uHQ
b8WiexJuanw1N5MMPS2oGxVffIPRuqOVIceuFaneREqR1cDEFSZzlQqE3sv01HM96LTJFTJ9az1H
uybnk9lpNznxgK2c7mypS/g6XsVH8MhRjIlD5bVauZjizOtkcVUDwmiqZG/FLyoGwoZhrETms4Ax
IUlKV0+scNRueJ3oKPTsU5tc8oA14l6FCKzTrr4TB3kX/THVGP+UMNINJNJArTTYXiZSGLl/u+U3
r7zhHk7ijWxcxfyxV9v2VUvJ0WT83d9Mu5XSUCi7oHkOwagZe7MlPbwgorcZDlYZbZ+N5hsPEeDP
ACP8njdzzDS3BdN8gFavFC00e/XIjbb1nqMpeFVZaLu4VunQx4JbRcXJMK9l9yqQZJ6JjxjeBaAm
tf20RNgpKWdupCzScrBN/buKTPJQKcSMym9Q+d1gYt7hllW3OzfmDvDitYQKqebS6X63XKuKFv2N
Pphsrsu4uf5H90YsRHAqnQgTfZnKbvffJOfBLvz7Rhpd2t8e/4+NNFPYWQArmsY/mDx/bo+wUSZR
W0K1BdzwLwNaprBIVIjwkeeYIboa/9hIY7KS0dQBJPp/SAyScL/8fSf919euzX//pwHtAy9Lp8cl
uG+/Iu3dS9NN92H506ahL3wYPHUhLzoYgc7tMnxmEdEUFibPBs/lol9Hy3iFBX+mbNpG74sDmAOn
JbX1Qmzdj+WnQXGU1sRiZ67eOlVQUE6zN74Um/sCa8IDlg5Rd4xM8vebP4fslDvh0zLttNiP9RpZ
i6Pu28AM7xsmNvQt44MwGzqrQDpOe3kP1O+kfA5YgSf6yyNKO1Ab7CNHRm+iDawNZELm1KLN4+Hs
JSk7z4Cpz32prOt9DDkuFD3CXnyZCGPTJjHuPT8oK2NVeOAzxhMCuu4I5HovfhC/mnjFMfod10aY
LbiNCwyhXeKYUcnQkPhM/ih6kx9uLs2ndp1/23yOd4jVSHmWeQRby05+egCjjJVp2PO3BCoogGd7
38RXE2Y/LPT8vvskHjP7kZXgV8oW3NENYglJU3mFyMUjeGzsZpc/sIsN9fXjU/hWmHrozKvDuKMX
hLv2vkpRLRNm+niBblvtQScxXCgSJ1lblcae+z2zjgW0MbjagFAxeuJSzsXPKtund+77WIXjxu+W
TYA/DIdLMIbPM30mJEFzrjlokhkNq7kj3QfsTPiLda9GmhLoBDaz0o/m7z0QF7dQFy9K/EtQ7DR3
q0kUBXFOYgKds1t10MVwgLyee/ky8a0YM6tz/8nfi3cLNzk86wVDuQP7cq99bBRSmBjyLkOm4sGx
WEQhwAR24pMrMSL8yTdjMAYM+WB0jJ/JjrjjT9h1wPQiFye89yC36UGidxEQTAdkXF8CX5Sd7oPV
2R+Olo+0mNMP1p13JBpmEb8/V+Mn7IU3UT0x8v2lK/XEks4MsQ3zoNkaPpnoeJAsV8P291xLhBv5
nGm8Ddx7rn4RVjTy+FFZy/LrRuuxZhZ6aOZGIAY1sp7XVsBU6e5x9FE0rBt75sFI6zqcQ9w/Ab04
UIaZRDULJtPwcH0igGKPr+aRG/XoChmPo/mS+0dz8I8B9jzrg+7njQz/OUZkFTFzSz12+swyc09b
Vb4RmB+lW8zyLu/GtA66rp+Al7COfWC66UYPaZfxqCePkZgwMxafqTZnhqTvlv2wN5/hDlcXnwVz
eux9jWO8Wq+SXUI/UUnhkufD+r6BAM+vZKf7ORRN3hAZmwBx2O1vn9ma053/NF93iANxGY2TjMmK
0e8Mvw1JSwyJTCLRnI9mDIcF8TRkeNX1Ce5eFM4vd34Bkv2puKpn+HD19tGy3Pf9IrmCC6nMxn6Y
biQG9y2b0iNyPs0zF+/vJHLzMrE424/N/EGfwWjdvGjmj2SWzXCAriwZUKfyq/yamA6vZNQKsUPJ
RkrX8GPN0GgXoJ/gpuOs6yOYEfMPM0jb+Ow25pwA4mdEc+GfIliZEsO05UvhRQ9E9MDEXLbD0ePt
MWDeYzK35HPPR19vFr3uCu9ZvW3pgb5EvMOU5WGY+7siTIKXIsD65UxbC/fpYjxFL9OAWHF2fqHF
QozYZQIDIXva4q3zEQlyvcJ0jX3BCtQ0sFYSn5350c+JAYm/qHbYwVABJCQ2zzwep51jjbzE2e18
/lgj95jLZDi2jFKCHT5/EkwGWz9lk0coW14HnU/zV2LX/In80Cix3+5l3cPjzUVOxw8/mQ1pWxg9
7f0h+PAgO4yNc65bh+cWIsylhW5LPnjnPe/koR5yJpTKOz4AfkjRWzuFczJ4IZ1wb+QSVUOz70Sc
GY7CpLBkJImMYBZZ9HtYa7PDg1Z0EbI9zaeAF01+Qs9IrM3JVI59X9KvJltcyaVPnuAi3k/bfodQ
o92P30ZPyFztmbztB532utvW+jt3o+5ivYbDcWBh29fJuiZM3SfdALMHfWeui56Cv/pUw5nywHAY
Fkr0peCKsu94EZ9Y58lJB/xDDER5EJD7cHkxJM0B3CAYYKP2U7osf+5jE+/jPTHTbA6BbHbKOm9C
9Y1HzFy6BCT9AYSmCguP79HoC7xo7ZpFlNCisXAJsv7jweROpZGt+uPLvQlvW/OLP4Cgf+U5GPBh
fyP5mhEjfwRNlmqXH/w5OE1rweNu23jOooanyVd7ZDG3Q6x8wI80FrSFssbemraymHyyVdeTu8Ss
sdb9D2sJ1/RsqZv4UuD+Mito4jaJ5SBZlkZt834I+ySAPaWdANSWwwv3HZwKaVtHyBI9EohubYAb
AoTUAETSX1sdAWLwfHz0N1rr7NGL1VidiNqRg9s7TBGHkNRqxMZylLl7vhMhkiEswDcir9p8E5t2
jFLDQMDZfVp7ZiTJ/ZQRkMMHcnhEGHEW0bGvZ2oU3P3f9kX/Gt5SqXVAF1CW7Qz6D1Jruq/P5UA8
+CLaFz89vJe22DLvvQHqFJZFG46IXRS8wHdIfwP5Z4SQy6wXrGpgiszzfS6NwwJiFdwqxEdKGI9r
3p2Z+BOkFdQb2v4GqaHEeucVKGwWNzOs/TZdcUsv4F+JfsEKTVk0EVb1jf6Ivrh0KSDyd7gB6NgV
HterEibjQt6M3EH2xlVquasKIThDIxRrR7synogW3MO/HysYI1cmUSv81zV2TieB83X3n9VnnZYw
pvEoPE51Kh2N6DhRS5exW2XbUUgvFsjAW/ReknX/H1wTWJqMOc2AHmeZBFv/++a6oiJP/6to838+
/p81gQjDE0W7AWPBMDWJjf8/R6bif83EA7pfGpA8hJv/Msao/wVXHc81Qdq8oL+E/6j/RZEgzmYa
euz/a0edKVLv/MVShyD/L+8dfeifa4JxMK2hvcfqNgnVhbp5AdAdmL/KcxUti6DQXZlbKdMrdlLq
R7NtGtsnhYc2ic7NH3Ow13lzvgVQldhN8cSdsdchJnmpQ2Ut3IAN355owtHQAOBhHmUcJmQ02T4+
sXe+bdJZzZBjB+4aQJ3gTepQSL0qv6+UKxurmDgCG2z3CxuHU79Lg+mFasRql+T5eHh5NoXm0n7V
2x2qL+kVHGRzQKp57hGkXNvTvBUcV3Qp0kU32HNYDMSr8tQt0PPXkV8smx+TYoX+LRg3FDNMyfZP
oO3vALKQL0hgJ5yZ5zt8VMUfoZSJUwpL0O1YowEJ4pnzDJeYZLSf2teg+dpXtGm/uiU6aSls3Yl0
SXbQ3CL9+2HaDEd21Bw4qSdzcvCkN5lmUP6x0dhjL8n09LnRpc9zxdDhFd8fuL0x2WW8iJ/7olvI
HlIaIOvZzyF+nehP+pND3UOKODsI+QoDo3plXIq4EB4hoaceu9F4fb+titwOsc30QYz0FRbY8IIx
hvvRsmCaipSM/C/2Vu60U4HHxE5x0FXoXl53JMmohmuORHYvvM14NlEnJ6gVNo1uq6hXW3+Qw/Kr
jV0pBlPuSqo3kxAa+stfHXhW8XqDF+FZ7UK0tuPNfz42/XMLlBrZO3pZMKQ6W8HCU2KvkZZNxAR7
QVAGT+tow6rh4MgaUBpHOFmSO5AOOD73LWi8fNllgcEqSWbpHxN0atEMaeIIa+JoFqG1L3+ygxz0
m+F0C3R/luQAYSYYJuEjAtmBSwkm/nmdnzv46b/coxi/k3fuSc2SfjrzB71YjDenIQ1jaW4IYieP
eY2eWUvdkWTNN1q6BE4SC8SvWzqY72nCnFjjX368qhDdEaBIu9t6wDb+Ym6apXBWoQKxhY8cWpFM
cSc273Cba8+oPXEKpqO8jS7cU6S9HNus9m2JmBgl6DrbJ2dtp+ziX/4UIahyVsJcCUiz0zj+tTsd
xG1G4P3WwkIBJOm9IILpy1xMvwOzkoer7Vo3WkhMlO08MJe9O/0+32aJKR0ht6gXB/wO3CzC6ON2
czilluSYm++jn53Z2+dbAqjUQ42Mby5cZSU01uQSLW9r5j7RZVreZFvf4GkvaddJ8reaLVsdBEmk
BAl5JXMCitPCjU9QCDE40U6aXVLRdYQfVB7Z14QookIssqNWBmm2HwPj83FID8lJvyIthqKXnMod
BWbDTdrY1oHabfR9nfpIACR0iLMnYqfvJz53cOrCzG+w03xLio4wi5Kxn0HYfPgd9TtXMYlZkeZa
n3BOtCq44ay/xMVeGfzhvePy38QH9l9u5Yk6DVfmG3bfX5Dr5SjksqXG7sh8uCj6TKZg+TL7QLBJ
hArKUh5yW5kuMtZ0o23H3JG5FLWOrivMlsII+ypHRkU7U0BGjm1D9W/INIzslEwo0Ih9tzPR7soP
KPdpH2afQvvd9avbK52PO/PHtLXWibbIf9iANPksUby/J8bOHLwamBOCEsTPVEqAAQYmoW6tLVNI
4gBGqk8JYeyUeZBJ4gwogTMDLmetyC90cWx4FNjVEMQpew/4UaW8ZflDpaWhPYBdQBuCGsf0h/E7
F4gOdci0ESDlRW5VYDeK6OMwHvzsswV6riLh1L3SZRaPib4WUYcxzB8eAGkgmEOC6nqdUCyqtImY
x9feAtDGknjkPhI9vXhAf+FnFiXw8c7WDyTyUw/00atoyyhoEZLiKsjQvCItkIttY7csTgCeK0aI
tVPuE24UFe7oE5IaWg35eORnPD8S1W3+m2YOlV7MGknNJ265cu9B5HFKV+4IBIGTxI9QT64YQpHw
mN8+GHxpllPQQ5ZhI/cVOXeIhd8LJP1GEE/vECIXwulJs/lwC+/SIp1YBGp6GBqIHm6VHvkSntFw
7/IFlZK3FX2k45Qv3YI6FZApmorWUW8LXmX08TypHZwZgnoKzVaGt4QEN3wLtyYo4RUi/KmpsFYZ
rYFNs0nf49G5s+FzRM5wFiNjG6V7OX0p+drakktnQmot4Vx66UXpX5iyJE83/om+ja1ITdZ7BV0X
vXDJKVGa8LEdProP460M+8cmOfcdFQEx9PBwq7N/+xY6cqNCS3bLdAeq2R3vYFHmHkw/FCiF68TP
2+tokShdKm8pMG4CDrrlZAK2XD+efmUCUNW8B1ITF6oSiBBqy2qZ53hFwaX1m/zR2WameQzQvxOE
kzEF4ifJA4Jv1Mdn+QjisX9RE2oMM1ePFud6G3lKuVX1oNdwFsCRq6ubMy5JWKNcw8fB5biotJXa
cdmQNp3X7wnOWdLLkuH3eWeyINEJiGku3kmc3cVosDPlkqGSTKK1SUqpHlAOzTnB1EnWb/tBEQcz
pWCA1fOvrYz+qD79u+7p0cIsnDRaxDQ4HvjvfFA34ltBh+hIdlmL9+4W9gdrdIQlctR1Eypet9eJ
9HX7avX4fvSghtbiOudSW8uJZ/1WDft+r2TnBAnuxWi4HBx0p0QxfJR3PLX2+DHPIFE7je7jjAB2
ODMNUCn4kCErS4ImFObM5YmHP6uVKu013keIfjRl42Q59RZh133PFKuq99PZEHdkuaEfuEk7nZu8
vInbsD6SHwqSIL8wQIpC4WajlgZ0ueZoNvuKNIhuTRKE6s8jQtk2flF2RvYH+Etnhidmnukn0APx
i5B7fLPro/UDe3SfBcJSXnfn9mWmfhZrBv7G5TH6z8Pa2y7lDQIlD/W0l2x7sFEeFSic0Mo5HIZD
5MV+fYldF+3qxbiWi3oBgxXhl0neBnuULQFZp4SeJzcKLHloiO0soDxF+667ErslH3G1nS0CRquf
w4oK8rb8uIJ9oY3lwELnn9IcAT20g8iJi5wMBu/GE/SO9dG5JP6i1Tbeq0DwCNZzrNV5XwbZZBP6
GPJ+Z87imS2vL6PL5SlcBjugUkW/cZnrGgj5UdH/ir6OHxMqIwizz9jl2e+Nx7o8HzDkuyEBatmy
WiYrRMC34+PcgLBp7Hour6PT4y0KvvTvO2uHP/n3kPDbZbbMT7k/7Ai6dPAHEdp8jTEIdBBaFWc4
4yKQ7DXnB+tbe717xesvNSJHRD15DH+8iNQs2V4/kS1610vqGyF97ZI+OX3064RsbpVs0l2C65Ht
QOY26PlWQhi7J5oG9kd6+iNizvnNd8BDj0J4P9FhIKAXrkbuflTb2pE/Lc2VLtnD77co2TmiS16q
h7hcdHGf+M8N9e24QZFtjPb9m2tF9BWvcrhCQl6DM32rNvwm+3fcc8jmf5cH2yoBKKtmZ7105/pp
9y9PcLLloT2IBBv3Dtcp8c7u/JS4am0u0iZMtk04nZv95GrL3qNX4j/8+Uyc1qaNbo8ukaMG+DK2
wgZA1Kp2mrP2y4m8wETwMZ9S9dK06xdo+JyNv9heOWPmg6z7TBT2LJ7femAs9S9sLng93dp5ftSE
yTAdFxaTKyM21xxo0b/F2SLiEuyt7FvL/MxV6jxfxi2RwIxY6YzEzoVaZZO8cwt6QRPPLGRbbadZ
jT8QQGLDTaNDRmwlQXoEni1EnplOi89RR8/OObhUg3tYhMLmA7KXPQS4BmA/IqW51AuSek7Dd3M2
OYEqPB50Arf7/z7vK/tVPgmbyvYsT1l8MK6whbBw13TjFmBfoedZS6b7tries1N6r9oWnOsT1xJX
ks8e18nPqv/kmDRrAK2+ttgX6EvYm+GEOUPCJbZxWD++uTG5Cl1W8cCYwlVYAYR3/Eo4JeLvZAUA
dKEtns6V+G0XRhmk4ZZeIk/udmj/CLd50ioivMR9kKQyu5XnC5O4Gc5GZJL2j4Ye1Iy95zJ1rk7u
Z4vo87enMoqPOEmGteIFWG2PYCXHHejxVwbvXG/3XX2A2qW67KkbxJ2P1eC05EN1lAB0Rwm8cYtV
9TZPPfBh3YNuiQ/RNUJ0ZCN792X+Uob6krQFZmUQdWlZuXdAwZlzKj1akQ5bc4YASDlOVxpXTrsE
oyJx2aW+cmXw3BEbBQvTddnRe9+riR4Oljq7Q8dubiCh2e9AsEJoSlzFl4/1tbZP4lbZsxFYY9sO
axc2eijt4eja6ZYN3Q87G/M9urRu/oGjkAX0q0B7YjeAVtOQUNh74s9jiC+KAQIWFMc8wOumtFqh
nsg/u2W0KV6SNRAzfVOsiBhHgtAjel4La+2KWHOlblN2klQwnJ6fpfBFKcD07Zecw8D6PlhBso7e
u1+2hRQ8Is+mncbddJCXeOW26oZBlLjkAeZG3IpH6nlaXZrhJZcg/+RJbyrLUvNp8a3F3BDYyVh7
yssAfce7XUjLkF/7S30ZJGein0rrjB8kDPc/WGTq3Osr35zWNUKGJFCRNhxkMl1fYebd5kW549K8
ee3CYak43460Pqf1LSAj8ySyQyYYCaM5/cTnmhafqG2mMmzjZbL4D26EzQNi3aJXBaMBZtO/R0tp
okbP6m/u5b8//p+NMIwDsyVak/EoMwmnhfbPRhhzcygNpEQAkVL/MDb/yzuAxBREjGxoJhRSkfbZ
n4fj8izPwBItwTT93+VEiLNg9a+NsL+8d0sm4PvPjTC5Ktp2GuR2J78zrgE6ynU1OMj4Z3H+pXO4
hu5e+QZLABU/9d1K3sxO5Vn4j9XZjT8IdbG8u0clzYMGdjDlF9cw15/3Mi2eiie+N8v7FIjvuHB5
MhrRmAXYBookVuO6gU9nz3i7QPi+vd0gqq+kr1p8gXxK+5ep+4GGMoXOr1IveWXRDzqYeq1fJGVu
JKAjJEnVtgLqiDl1j0B6LMmU95VLuhqtKEb7GzZ6v7c33lkJOfVNv1AFArV54+10eKDMI29KcEtc
NxpPpF/uXu0/bu7zNH9RfnFQ+EE9HF+ikZdTufOb55+XbzAUap/R2t3jhd7eOAzdYbiRZOpRvxjB
Y0kp91jelwM1GApFXGwlE34b/xEtLDbiI/d3pDtHxEymYAOHzH+KBaJ88pEpkWeQ+PPzucKY+95c
5plxd6lOw+VxeNBW60+S7OAdDswXatUVdlw2/M5uYNi6xqirMgF4XqQzs33e1eoZ0lAAsaU7xVIL
tJXC/92mOnWoExA4GpuCX7qNencUwHd8K/IqZoBes5h+RGQHiIBKG9Nt7vnGqxZUzJKHBRNlBrPA
PDziXxlkpqt41YZpsIFytzaJ0DOXdZgfa+4azOCtEHp56hCHPbyU5+rcr8d1fZ6/n+DzLaq1jDak
5T/Dfj+e6iuTK23dIuHRmB5+Y0Yejv3uGd4rp++8htEo6SEKpxcTK0Zi/OBLK8HpeN88VDLm+CbD
obXIUEyEiuUptF9thfhJfIce0w39gR1s7lTigFYZvLnpcXiJjRUpO62MA8JOIhtIkEVXiUCH7qWV
Xb4JhW2ostEm4g7JMrkV33mQknIC2BD0h/M8649jyR6KQ4YW5L6xVvQUH0sARRv9R6V3OyySt+bQ
7nZwSfRFQ0rbsvAqn58D0nrIxsVYydwvXpQrc529Av1Rtvoa8jZhLMmr8gS/basEkq8RxDrPbGNY
3n6qvTL/VWgRiI58nr7l1kmVI12Wjv7IdbhSw3n/7TyPvtX/j7wzW27cyrr0E8GNeYjo6AsSBOdJ
FClKNwiNmOcZT98f0k5XZtp/Vfu2OmynlVJSKZLAOWfvvda3nlGwYq5BcGLhsW5XIAZ1pJqEKz6Y
p0krimysR4n3VD+Za0SNV5os8rP7iO1/D2nsSTzlqxxIgGlHlMOMlRm6J9/eEGmlv9YXAXMdm3CP
zzYP6UJpKyQyyDEQox/08gjvzdwJrxavyEcnnDPU6+Uh3voYgOiquU46YEj3QJ6PM4uXuBXn8FeY
oqJ45wkNH4NwXpotkXp803mI0SJZuU68FW7vgLgXrmPMVZtXoips4wp5kW8znIYP9OJYWLe8cMJt
KI8Mc7uTeOlO/Xk4jme6VBtOhVfh6t+kM4i8dcS8W1yikKc6oxfSPdFP4nRr4KOcLKGb4J68F5w3
22VNEKEt+Gs09/Mrw79Z4ZgWM+Rp6ZqWEtY/BCiYplhDxiOLWgYGlqEeKYQX/p/eqXNZoJTZsOTs
gCtxPixpudILxeq8EbasTFijrqx844V4SE7zj/KeAMZ7tRkvrLfpO98KY9W0tGElJebvzNpasmKa
wYoFsue92ExeK3FXbdA4Mirg6qTTe+jOHH5svnGeHFkKA0QMnYkVN43t9txRYNBr8ucqo+1bEwDM
czJzpVAHfmEwcmnWv2CyxQEk2sZcpm2lt4Spb9tUWmsMlVcBRWu+6Q/KFVIoEcVU2RmvoHZFfbjI
7ObS1BwNk4bu9jJA6j+rLvoKlmZWosBfABJgsdzQX0NLqCUHBfU2zBtzxecwE61iUDMS6Rrjwtoo
X+2NTretUlClHHrqa0qhyY2UOo1yCuWVuCYiZXJMcIntaGKMVJopuVzMnEGd4ehln3OIR4ZpMwWE
R0dhnS5DYp/jeZTTIzNugG9DprU8ns7jJ+UJtIFjv+wuRC1G7/U5Y4tEqEl7azExScGT4mk4qdVe
fewfBn1dtNu8xfrMfpIw+H3X2DxQ7WzbF3mL9olhuM3b4Nk9i9YmxkRul5uKqFbvGnQb1zmdTuSF
LA6vB66waxe88XA6AhWM0IWpPPUciDHh5yv1kaOi+IG6HBMwVmD1UXjFC13YhUlw2ixCKpSvA2Mp
OxKjEJ/5EbAOphL+Gvp0/t7UV6V69gLEy5tIZIWeJERkIcwBN7Grpr1TKqitVt5XRmH2wnWvFFvl
Gt1pHDLhr3kpkneARLzbrpPjePagSc7VtbXQDkiikVUjIwI4MaI1ncQdwk3YZ8Yrd6Zw65faFVIU
SnWKYBxlNuRIbrnpPxPDgsOgfrZ5psyfIdu2WfeGj3TFzc2DpXCP+xzHh+hvi8KW9iy/Dt0zx1/h
sr4Xk82Y9I+5v6KGni66tuXl5RTCFXH8dgNwBtGvvkJFjNi/+xguYDK5Nun6cDv7VMcbM1NnufEo
dCvcIVq06CHRsolnc9lCfjEHzRqfS48zzGTWmixb0no6djCk6DZbKNMoLxzuNGjH3ZnjjvjCDcdR
yFpNxwk+IPYK9DkmENTmFmcXy103RGChOyPEEkf9nNfcqZfTgeS/+JA+gRSnOEiD07QI3O3bU/2f
3L0oSDnJ/nRI/+vjvx/SJfM3hYgAMtmYS0+UoX8d0vkSylZR1iX5O7zt+yFd+w1DMN9UBwn0x4z7
+yFdm6bfGHz5nqCHJpfYP3D4Svpfh9U/PXVr+voPAtZASJml1H576ILBenMbDfc4z2dmglam9YKo
1Yp3QsfdbHkOF6oP3H6m+OHB89uXpEeOqjG+FfWOLgWOIgMhSydD0CeSVYTs6goVxadUnsqO05Sp
M/VRSMd1D26R3BLiLVJtrdLWEgAxdKlwzstmqQzbUdE1Oxu19OobJn1wRVj7REF1Iqm4NSaawTcg
9nD4Ityw0nqApLAK6sjcCFbzoTMoKdtpHcJSaW4y6MjVJVX3vqA5oXtTh3ylF/GiTTunCTkqh6iG
GJoK6hNCcvioMrksSbkKx+exfxuTk2bcpO6INWweZ6Rk5deBNJI+EmaKZCwFSOJJ5WIyQaxKv1zI
6osm50e1II9HYuNpglUbp5c0JTdM1rdw2GchcdwmTVNVEWa+ePalS6T4xErSYYRcPtAflhNlHqas
/fRp8UBEDLld772dlAChsR6VR1flMOQWiwxs75w6EHFSNA+rsrEtITpL4YSrBD0S8RJ1TKmDONsF
Hvu+lO/bKSCd4RdAbpTIQKT8ctlY5jMFIQ1wE9FVY9fhcPDKbm6K7ymTop6zVSlYduDDk0+UpcZr
kafRKWBIqrQUSUZ7cgd/War5yuel7fHzCK2AqtOIHjDFXGKvRE7VpQ9kFSwTD3ote5cYSGRlj6ss
0+y46RYte3/nx3YvvQw1g0wzkliPJ+N2xlP974YPECQLypF/FBEM5L9dnqjeEbz/tDxRh//y+O/L
EyRZExysQdEPYPLXrElxwhKglReJiDX4pt+XJ+M3wAOixfrzNykmGpBZsKOE/v5Orf0HyxPG179p
Ifzwo3/7+g/Lk6YKZTbGVnMMKkbCZMS50rvVibeux5Gf+ptS4G5ppHybC3AxRI6TKXq2EZvCzEAz
l6Pw5coziqMsfvXWtRo4cgN8wasl0ZXDr2RLzd3F25o15163UMpVQKZRsrEz+gXRZq55S7IQsRtp
iF3y3MmVnUTpSde+oiycF1q6F/WWqXe/6AfUHODHUonjbX1RWyAogfUiQ7nUCB4q8KCP4oMRkvRg
PlX9ayFgdvOKg1sTAxaa9oBvyAgI/r6nOLbNurqKQUAMgrf1KQpbzV/2TIj0AQuSSxdvTAUnR4vZ
hho8NkycgkHPIHHnejESKw7PkeFj46cbMeTkqTJf8xprJbvCe1QQmjdE2J7wwkC4bTg+qhXFbVyY
izE20GDnjxFDb4/lvQGJGQsMf+X84A3lvmp56VykBmHaXvXUPwQy5WxlwFvzEtqyWllCk0IhJISi
NauF8qvz+odRaLe+acwDQXSXAK9Zow2Kuchax43X3vS4PWSV+NXKDApdUwlsNUdjMDmsF6pa2AMO
psJy4f6is9eHuxC1dkYhWNc3xKJnfZQA4cOS02oInsaL1hBwV31AfC8wnAF1TMZDIjDMpfldqXwv
ciVmgVzchowyXmzSZRRNU0gOU0n0mETyQa4vUvKc+/pzY+Zrht3LNAM94U2ipcZBnw+efRaX8lHx
7y7DpbEZSTQ/6TJYzAqxRnwYyIXzqnzRWExgOXxJlriQKb8S4UtKIzsIELc07+OkAELg0uj3IFsr
XLoFzswgV5cWY8qhUBZBFZGYfk8T6gUlWtctvZMqsz310/TQNY/jyhCYpMcWbrFMWUUjYhXVWqqp
Nx9oVnSweYpp1xJTp/bLdSNgDOxri/61/Km28F10cdZXIogvfXi0JnF03LPD5cKqRZ6iBs3J1BHE
a2a/YQx8lwrm9iUFXUya0FjSnxGGtzDyn+VWKXjXEC774yUhco4c45WEtXnQUWLF8dbVOFOzayHR
oyQsqbykeKlL6Sm32OcoqBum6LtIRV6DWSslMQJZg4PL+KKGIGx8JMUlF1RUYxRM0IKAQkfKlHqZ
U6R0DxiSDY31NXpfuv/4bf38X38DZnzPcvx0Hk7Ib6vWn7/9P+D5+Pd/T4/51yd//i0P+eNbTsnm
P/1mkdZBPZybz3J4+KyauP6+Jk5/8v/1i38s6Y9DTlZ6nlX1K9jaj8+fl3pD0RQNmgECRAUMjP7v
dZdcdLR/f9wq/ubx37cKkgwUIge4emR14hBzSP7ebuZLOmyCP7EF3/cJ+TdAA7Ju0mam6fxtd/l+
jJV/o8dM0BMntN8f9k+Oscp0Qv+p1fzLz2380mpO3FYJBHMU95D3pY1aBykK79BSkdQQyRFNEm23
nbuDgOhhqOWNbGSUPBxHg7rdGz2dKyNgCfaMJXkEe4LbnLA2Nv6Urk7/fWHFDNvk/NwRqJ1rLTMz
P1+NGtokDINSpd3MTJkV+fgu5Omi06Rj6wmrnA6fqB0BjBO74b/qafrRB4oC1yu7RAGUEYucXIBD
AM5KZQJjqhcd5sFMq+qd0BAe2UDG1XrER1ZMQV47LfIqTzoO3ksj1ZuUHN2cwIRC8TduDPaWvJFk
4Nzq1bwK2UZWurnQYMF3xVluisuhSvapxrlPVL5Ebky9KGZGRqwt1qC8WIayZ7vBu0aSaBujaREZ
KWpPUizsYlPiWUtMmBA/mMLI2Lsx9LlRto7ktqjskIbL2qUw8TDoNzWGHey+d0GyHi0ywkJ5k7tA
deL4qrc1vgxrKbriukB1IFWnIn7HuY+ciI4q7g55BHTujRfJeOkE2t2CTgnvV1utK4ndofFVF+pH
RtcVyx2/UKPgz6WLrASE4brgUyKXyWKebshJWRHMiNegEPRZYzLdJcXd1IpTN+JDkrRFavRz2QSg
zH6nlO2mBHqWpdotZMYVSD4uibZbePVHJapvVI2ANLXwQcxQYuRt7y5MN94CODgFEC8dsS490hOV
4yAOC1fHzlA356a17q2J3CMaD2mcL/2a2acvPyhlSLfNFWBOhpUt99WDoiKlyHP6QWYSz5Os+Rpz
DuZsP3MfsLRogDrs4bpW2bMe0d4Lqm2n1RtD1hadNJD1S2OxIQpTx4FNNkaqwT+o9WPhMRpXpKXg
yZsga5eByPranE29xlyVPxWaxDyPbp5sfmqtbLuJsGo6gqVjnGoCJGhFXuOZGPyW8z9xWSobk3Rq
61tTx44ZvgqA6yupWpojbq7s5oqgkivMayCytdwWpXKRNcWpd6Uv3x9WWantQl08hQ2KOHHYcCC5
qqK/iZJ81TfEkvXiVgdIrZUnSXkscCtGTEeHiNtFRR6pvNWqcqiNGlY/172UsZ1lDA3kjypDR8BW
GArNrNJXVQD8Thi+SgvX3mh2dtLf1ay/6c06HsSXXhg/hDqbmxQ4g3YbTJgfkrgMvWGVY7pOWtR7
OrIeE05FgM9joHnjd8J+kFEGmBLp20zBJ/IEhp1YuTWjxVEueUyGyBmZd9baWxiqNGA4Y8QuqISP
CRArpiAUi2E2JZZAZ1gFZMVlQkqbUC4Oatfa40gsOdeqF+yIYHGC9EPxh00Xt9u0ogqPKGyDksNo
SIE8CM9I3hbcoN2yVpqtSH87LkVHjKRVhGzN44zURajIZXFXKJITxolvV2lzSgpESFuv1G2xVp9N
LDAo7ea6F687QSZ+q9uKQrqW+nOTfTQ6IHCPIYm/rANmGD3AQffBs645cwKxv5iaug46YT1EoZ2z
xDWY28BzzEINLl/ORAXpQorq3PZ0f8kuBI3ihjsylntILHBDCehWBnpmYnxyK8CJCR4bXd+0NB6q
8F4nyJJH3ENYBOWBd7uWyGzn/wUMcl84mWE1D8xwGxbK/r93q2e8O+2eRFDivdal/2CxUDUFH8KP
W/3fPP77Vk9VaEmGCPvtd471L5NljXmzJuvUhOQQ/VgVErGpSYZFNckpZDJmfN/tJ2Q2dSlVoY4n
ZKIefT8Bnf4zF3uqd3/a7L/95Hw7aEiGxllkOgz8UBTGaijHUgAVm/aqHKzDUeJenFfVzg1XPjBW
dwaGK7bQ+ih2+lz7yAoBsQQ200eqxO5kKXsrfaenYQTn3HeguCWSM5U95N49ozUrb8oXyiHtsx6R
P15MdV2ggiMR2hJXzGjIQEhWXI71tVtVT160r2v7h4r9j2f8I/n7L8eZX58htfePz5BpXd8mMs8Q
eb5Rz4f0s/jSKfMemoNKx4pOt2IbK+TZwkF5cD+moeBH+Bw/NiacNnQqsLXbTaosrCfOCvhin1Ti
A4Gzgh0OF3116owlLAeS9hTVoT4m65sDTokrZUwp5rCoG2yqI3vZADr2S8pO0jnbWa+CtVAv45xE
+Q/StOeFk9iA/EewHiHmKbHfNfWpaG9o36KJx7rI38G1aRqBAw5Asq5xSgaOEUrBbkTa9Lsq5KdT
+o8vmsH19TeXBdcs/h7uDIOr9scXTdA7t9QyhKjTlAuJf3Uz3vtdUuKRZ4KNBWbt+msBCuqEokrn
FbnnBQ4NTg/FYkx20WBb1hrS9VuOVPGEIJsRXS+fR83Jk42K0phBQLVHk2kR2hw86P0lKM6+hmtZ
YV2lBhXMS+me5HeLpdycCxJUj/IDjSm1W7mB3lYqD+S6DcPK07xHVAF1yjlvreUvo7DEnYnpbdVa
EW4hAJ0CnYCSN2aGf0EEdWheA//3Dv3/+IJJ8rRG/PUl+3MNUcRf7iTOT33XGX5zdPe80+YZqRE9
N3UxWvwmZIOi14sFp/rCVXfXaAJDQB5e8KWEAbIECOzDXGnCBTGmVNTpxXOt2ShAw9KY9m9JmZhX
C2slks4u5oRYzy3ZXeCeqevX4j5w7EV/hXdD578Sdb60Is515omJE4nWIlARvwrPQoyESCaAKl96
xLnn6cqao2LIXTsFoS5hgniLneQFimmG5M1dTD50C3249qa95XzTIvwQGSsqSego9Jgbsdz7NS0K
nPQZ8bVBl364w1p/sUDwYopRHbqivEnyubTlZbdHm4DToziLn2AaOJFHM+tNRcRwRA8A44fcnkhd
aAa0IlsjzSO/KupriE/KEJDhl2uzW1f7NHweCRBtxWijqKs+fpQSdOhoDu8AsVfa25QqFj8m8bsa
bb0YY8+jSNSPL9AUJdDMUccNpL+gRqHuaFtJYE/F0P1yRPZxZb4DRBlFyLNxYoK0SpHfhgt8EJOE
1K6XfT/jOIvOPBQ/37BodJKIOWGrKg4No8p7KrwRrcLG2CP4JpNRv9STPaRRHMHYd+WA2h23wN1s
Xgzh0WXIRcUT9ydZQ7gZPZvhZwJ219iP3ovCsD451OMtoNOCYSalp6XPgID5jzqe7ll24OI6wbOH
iF8xk4Xd7y+AwCBbRPy7iNYUD1AIVDQ3UvsEK7KkLxEXcyE7DQYrxxyUD8VKejOtI5moElYXd2GQ
pBTuorX3aJ35pIJHVwUDYGLPREqrvo/0e9aev+rfrPYarQdHiTamuZQ2NAiXO+ssOqz0A96LGe5d
w35u5Fn4UKGuNe4FbuAR+7WjM4/44odjewg+g6v5PH1w9T7LJ++zXbUrLCnLgI/Aia/wvWFnJtUu
nh/bC5dJkQMLONQ7pijoPCZESIm2gxfllDICdZfc5vfq4G7UG1719gStYE5ezLF6sd4wUZfHYAF2
YGes3FuOVOJVvKEuAX0WoOFEq0EAvAY6/VO3kY3zEqOZredhgAT1SgnSS/uCFvusv5WvMbcTOAWm
+9idAJ63e24FoHi9TaNOSiFCLaR23U/eAvxpo5MCg28I1gMHtTRJjlpXaH9tQElrCmm1tPnVl5fJ
I92eDR9X2KpP2KTLV/edcf1dv0f1gvzJd6HejSLflxc2PpRoW61lKa7qkYVgw5/HGKBteLDoNDt+
y7/BaUxs/iAfuu/gtHkLUBrjOCxt9T49jlZXwukTmbEy515dhKtwRZNyx09MnrTyDAGPdIJxw92F
cpwSIDhRg07qY6Ts/OwO0nFEx6Ky46npDZrNtei0/GG4+gOacGziG2NTIsRvD4dJf6wW2s19h8li
y+8NollrGb6GBN9iueI/eclfDJ06mCWPfm/zf6QM/Pzhg7VshgsXJJ/18eXYPCO+Gk9PkQ9pI+BX
4Kf7cO/+KniWXpWFxgA53IqPiPxZ9WeMmk10B9MTFDa6I3ypKEe+opPsZI/hA0ZOvBuS4y4C6BPp
vIfax+cmYDW5NiOCXmWNO3Sgc2cUtoJ8Jw0JnTizhlfx3daeteY5Qk6N0zqaHICc39/MdFVt4RFu
U7wJKd51euXTG8et4YuQ3+blLcRtaOvKvF1gn+dPYc5QvnifeGpKuuS58wkKUATlHW+K+64x9XnU
SztUzryVfDf8+YZM7DJgyJUubGLvPtiYIHwa23f3PQXkjVts2Xrk78yoQ43b8Nhac1xTmN5EuhIO
y46M0LTnokPjdK38JVUw5gvVkWXe2nHxOqqPxQ4/eovHalDnuDXCFR2zjSykS0vlPCJJTlQhBhq5
9UpiGKGm1aDnXmiyo24BDofStbV10n1aNAyrsNgZ2K7omR+4jjE91gOhsQtTn7Q8vbjnX/rYBSI0
dT48NuVCm/aWbyDwlfKhXOzkKzLs4NVl42tmHfa0KzDJ+jPfWF+qvxDNlZpMBnOycON+RcI6tCAt
XIj4dDEfJdu2WhSvkIOkYm+Qi2Iu8fvhTDSg/fEGExNSASQAI989N8XCY0d4x1CiLeOVep9WNnMV
tdOaq+Hhgp6F0iQ7x+5CArYsLQ0cH+jTcDgBZdb3Wbl0e5wzUgiSZu5Zm55YAQwy/sIfj3F+ahD8
RwRnLU0ZUUyB3j5s3nVvS5k43jDPMNqVgweNjdjExoUlZRxWxATn+ULDtK/P4cG1MmiGK6mAAbuZ
vpFblHs1w4Q12cQpUq73oT90EeeJcg0McKwJ4AYjcqOJY3VHX1wo2VL23gJusAi+yrnP3qvwTc1n
FWRA+ar6HwWUYQHDYcPClBKzvvSR2nRtCqnfoSsCFx6xF9t6TtGbQYhHopYBZy/rwzj5sUCCwAuc
V2O0rMVH3Ss3CRHO3SksZ+8aYqerruKKGcgwsXuDiOeDdAYdiE/4Yj13yZ6WDW0LPZqPwBSjuSGs
RLhDTzhi83BNRnRGPBlQub5pN0WL4INLpeTiH4MVni9YiW27a2RkTeAfyNDAqWAuBGk7ltjl9oqM
dLTfD4aCOMV2G25+PVn5wcGN4fmk5UXyr63gLrr+mBcA6gLrqir7ETV31nyQ1c6qeyiiu9+ufWOB
SoUxkJveJJG1urmWSuzUuvbkgeceRP+cB4zOWG51ROT+59hvuuYrJcpFPYkZ2q14KeOlrcjYeRAs
Tg9LS9715nrIMdEYmNpGXDGdTeOpCp+aZJlpWyNYYETvLJoTdyh21APo+hOG6HQs4RnXBPsoR8wC
gHXCE2uUXFxijJCEQcP3gBQFsR45i8tcP2CqPZRvkrfQqkXgOQASo1ePC+TS8dfNAxx6nMlxIMVY
1hhEy5VjjCd9PIbjRRHe5GQjoOdzLwqnCt7FcjWgWn0PHz2KOqYs6HEQLr4RNOarZ48FWnuFAMGE
xD/7nNRnEPIBRpgKqxSMj0UzLLL6wYM0uPOe6m4iXEfZysMb1Z/R3OMVdeh4SJ98gzReBPfsAycc
cNOdP869k3RjWWdphJKBo3rkOMsmdccatl4VTr8330oEvm/1nqA13ojoLdty/NoLW/UBhwT6QaqI
0FusMnRS/nKg5aItiNo1vAW5UORh487sn7Mn4B75p47PQ7PNaN58KOzVqR0iEIRDSPd2X130t/KT
djPeC9aeARHmNco2aAZTUH/uHNi46WRPjM7cchmOS1pvLvqFwIGnyySM1Q5AIk5sfaANO8muCXJK
JSAye4F8hcDpmX8ezafuot/HVz9Y5djnyeZz532wRF+IFBGYqpjPAVnfR7TawCsRtHEBhSsWTBeV
uDxZS3vQtNBcinlb4PvEiLcYoIgEbCbLViDPjmzCYR+VYHxnI1Cj4jEaCXCH3X0djZXyXmUHAQFj
sXWzQ/KmH6RnDQka8cMAFFmcgdS8utjQcWW15LJBkpokavLS+sielNOoTU9QOVmPjN/qfvP/QePJ
NDUNudR/kiMo/IG/bTz96/E/NJ6YEqHA+uZMmAwF30dMU0sKA4VOkuUkSpimT9+nTMZv2gQQBMSh
k3ZJu/rnvpOJaAV7BGMxFfnAP+g7Seo0RfoxLPvPltm3nxyC4M8dBivUskYMKJelTIRZ0Z9ygy5m
lrJ6Cx4GY3MmVeKGhh3VfI8+mwSwctxGYBhSI7vHgDs089Vvoi2Dhm2nD04veEdvPHXUEuab0X66
cnRLSjYvsqPFhp2XM1Ch0TBhviH11ixL1nXBjROTrxlE+2TUkPKrSk19zdHSz9Yjy0xDveu5KGFl
fBDU3j5UhQH5lR4w/+8JPYjBYwXiVzOGVAGmOpNRX2aZlztShLaqdunfqK0u2WZtLtWkJVAb+108
Hi2jXvVq7sQtA9j6nsvCjhkzjox4JBsqBmUr72jH217bbksmIQr7eKgpR1/2131X7wWtfQ6GfRZf
Eh8+buk+N30JPHc4iBwUB0h9Qp06AmWfBeR0XpkVA+IZfFNM3EYGy5Zp3FC2y4QGTl2Q1Rt6O5+l
Ty1UJNGsoqZ48hvZ9ukGdm3tzgQxp9/C/E5s0cwPSBxGf67XUFPSCX4t3ESWk7LiuCP0Epp1NsWK
ZVVkOtRn7doNnvpMX+tq8ChwwhJz96kwO/epzCE3pStFgA9RNKteKaVTIn/5BhwI5gRFPXrHicTg
CvJ26oaTzftfPJJmzitN4B1F4k5kdPzv8xt1Sf9VvfTXx/+5XIjgPCflpvYXcaXMl35Jxv2+Xli/
Mb7GF6XLoo6obdIUfe9T8yW63irLD2MIkeTtf7JeWBPo56fl4peffPr6D33qipfDhxTVHpV4zpkS
AEojPeZgN4In2k41ebO1LWgD3eq5gcOePKP3Qp+ZaMw/5GKOqYSjavRAqgRYB/egilBnYHcA9WRn
1WfiGhl0IX7V5pM6kvcYRfNOm4Lr7hk4lxRyryc1J98aOHeNtqKd01XBjZzwZ8Z2XwShQ7SQ9mE8
QkGRAmwnpzAkraILMlsgkvdj26Srks7dAyYnwkSahbQeWRiQ0GywQMlzBXEKJ1U+XQtrNv4I3gZ4
MQXGCxjQkzbFUJjaRnmG8TnpKkFj2O5D9uaHWw/bBnOw/+4tlCvP5ApDJIrr74f5wKQJ+WO/PLwm
aD0mSfKv9wSzn18e/+c9wUapyVCwdFUWgW/9MrtBvMvICB0wyfFc+N/vCQY0uqbKxnRb/LG9fr8n
+JJkoA00RdyLCJX/kStQ/daF/+mm+PlHt34Zbehq37DrRc0xqt681xAV1CxFtUcpWdq0nfkA3SjD
0pwGDzHJjGBVx7iQA4/6B2FxAQ3knL8PJJvizmOMSH2A9Rb/XGz0+Mu2lnE03V3EWEh7M6/SpRpW
5inawytRMvuhfIKsBfOUSAEAHizWUyON4DTCZT6j69DuLQmU+KHmQnaUeJ8wx3VA1I2LKeqBj6ce
ngheBEIJrc3x3jv8cy++anoqF+konglSsGYTLIVMMMOZyJKUmPP4Pbw3LyJ/C/3q6hNMIkNs0CFu
aLvPNdtG4Kjh0iSVIThq6aT4mguEW36OGBZ6JkAz7Sk/atth35yHQ/eAg41v2z+KQLuiB30TP6bi
iVaudTSO2pGgnbk+QZK2ie+Alo3lJ4YL3Li1QvoPGCnYtiSX+ceocRDyirAsYKjyeu7iXbq736PX
4JDdiuip1R60cu0/tja1H30PnNT0kSiQZ8WMqpx/wH9AOm0AnkrMelVxSf+prVHugVCyKlJqYmPG
6WRiB48lcyyVIpscORKUaOBHGJ+qF+pSqMSUEY8jMsUH/SIMLE471DoNIN0LGYrn/Jg/QyktZzUj
F07qEpcJPKuzai1EBM8ZahxHD5aa4VQttqgVr6pqLnpzQ9opI8C8sgdxDcrcHvbMzXzYoqOtS7BJ
5YUcLXMIleVEYCQUaas0y7heULrKUmprCrODZUPHoWJYMGPcNnGV+qWSrHhemH6UZFtY+zxAnH6U
Fdp7yEQynxRzaGPpXMLUjyj1JR5Y7B6gtpSqPM/R8/Tdu9IidGQApYrtzuxg4pDlFACNHBB7z2GW
l+m6VFYPc3LyDNLaZpJx1mtr4fdsFUr7Vbfd5GB7jpv8QacpHFtznT5m4wi3cSPh/CyEFzl46WSG
JQIBsIXmDAn2D0hEROfBbaLUXcoNFV67qTgZkqHYr6VoaTIja53Qu4CyhJGsYJVq14QhNTLSEGKp
71Z/KO+98qFlJGoXa3iLYboDrtUrBym79t4q9tYqagswIfoTOaqUoljRhmUKSap8IumoWCrRm6Xv
+uTVAsNSQzfSz5pASGgLX7q5dVhBW+vTAND7oQi8LrPAHrZUaFR6GIEE07YU2P+Qw+YYuCRoNM3s
koVOglrB38TRVtY3ChmKFPPCLm3Xo7Tlr5/KWnMX51Bppp4obnwBWQgeghTG5FKUVyRAycR9wWnK
HImd1wiXAvHhTJmWuracxPYY8bAqbHvSLtEfteOSMM3+M3ypG3vg/kSO/Eb1T7TSi/oy7mXR5iQu
XTXsPNv0HNmbeo8oBGsUZp76Kq6iY49jlpAWxMJXpCETnnOWNxD9b0MFUySwHB/bbT/7L98kSVAS
TdmQDN3699Z5Mvf+ps7Ufn78j5vktAsSwCRKKBJ45J+F5jfkvCJP6gJ88NovmySyCPLwqCgNXftJ
4KCYpo7Rnj30m5Ponxwc9UmF+fPJcdok//zRwQb8fHJ0+QkUw6fQZANJaCel+jXoH0KVjM1na9yC
HGYEy+jGu4ZwdghnwtzcrxV1Hq3orxKtc6tP0QTXBUtqCVR+gLvlqSfNtKV2343xS3qMd+oSePoe
ppxVbRSJYfhHbR2ZpKbGSjKQgqfPWEUqWnO9E5WBXX2xRUfmnE/ya5Wd1EaeA250czovUJ0xem5D
y2EzINItuhWNzfYVoCOYFVf2NPhx1G1Uiavm+jsYWmYeuz9iSjzDu4e5eJVS+GS2uM/uuAUnwmT5
RnuWrnADd+Jl+PSQBI5Ln/tvKHbadtTWgY9GbWZoS4j4ru31CLsI3qQDmzkGS019Ig1PwqgZgG7Z
sUF4A1Qp2Mk2Mugk3xHrYoGfQWMnbSn4dGkXeUT9LBV85dG2ITDV2+E1fmTPkDEkowFL5iEBbt52
BOHdzkcYcljpMdJjqCHB2fs0g21nffasYgLObtY0nbVN0s8NvmrWuyGhxbRTo7exWEbLsHzC/sdf
b7JKZqyWkf6EBErrb4m3HjziqK+DcmgYjbLIDistWEs1jIPsQ7j26aEr7m23a1m8JDa+tc5qbT2k
8TnyLkLrWNmazS3r10bnmLDJ1U0j5JshWwraiiHyCJ5xPrInJOwNDXtEz14B6p0nYTEBoVHvbgvo
jyiusLkrdhZDRD6wlaEYwUv0KN6Vc7wVn2GgVfBCd9EO9KN+CXYI4SE2aVidWTcZ+IL3M+Ylpzaa
lb6TbsmjuxSPxiteoGO1EwntBWvOmH8mfOEweEzoh+p3IsLYSeYoceE0I2HM5FlElxfM5YLanCYj
mhLbHzCqDndmd8FCDmbFB410Mgf9L90O5q5TvNM8YBgQPaaL13hDmYVkgRifp/Yh6ZZN2kGrwSW6
NgAIjkct4+8ljZUnUW36ZNkRXdmlQPrmTHwGB1qEDScbbA5jZPf/cndey61j2Zb9IlTAm1cQht6J
Eim9IGThCW+Ir++BvF2Vp0/eqI58zdDJCEWKlEAQxF57rTnHXEa4lm7CaKvSCw+/A9v8zDblR6Ku
Jmz1VFrJGqt8FK9wUIziAn959POIQVS7sekD9hbxTr8SXywK0L+WMTFUqjuWC/KnkR0gQ2gfzCmY
e7jmhyy8mvmpN48xn92a+c4+JJwyAdOgzNWxJHg5JRndm+N4aD4Ec9s0w/v9FN76M0yoHKMrrRU4
lTt5k3oaps+74VfHZGNu9E29S1I/0xfB3toqF8HH0Qoh1Jz7sNmWYlyV8dIy/qgJq2X2y5RBfDa1
k+B1+qmCA4gR+06e1Jme7x1Tl+bcYRWw0zXF+rnDLMx7Je9Aaheg0WkHRYs5KDIdcUUwMyIrAVvu
HK+po3D0CKd67k/1WlkPAjbxyrRTLBLc477MN3naZYQr2fFTc2WnOQp+IK9A1dFLzhytCvGxMkv9
zD31ai7qNWZvAsoS0AAEHZGQcL+o5Wp6Dj6UU//N+it/Zi/WDvSRR7GyRFK67PclwgTjcnLQctFx
HpnxMJSIfAi6ZOYwvGEqgTzcVvSt0a1KYn14ERDbkfQS9lkoBwqIVltguG4dkzMuHUH5IDmlrOPX
Skfa6FP0qcnXEUC8uIkeNzw+pFcqK63iDqC+NelNCZal/DTGe6FbOnwn56tkQUJviDwJe/Sr9kXI
pHGRkxNKqkd51WDQVd03IUYVx6DF4LYZLvYrldkPr4ZgUgxTEmx9Fw03DKUajLf5UvYXpCQamaa2
xmCsPUpHS/Dx+olEn8YMGaR4A5H7/A+vO0wyfkVFmbtA/71hxeadLfbv/W3t/33+r3WHos2YaRDV
lqGz7v+n7mDfzt57lkkqsizPP/plc45GVjIMRJnqDO/5s2FFno2hIMSkbaUZIqGRf6fuwET8v9Ud
fx668ZseTElzS2xziD1UuCvxPV5mX/kZKklNjC1oschRx+dwOTkzqKQiXMAWX4RbsQ/8AhAFKRX1
ikfyz7iloyN8Wp/D9JaDToicogLjaNNevkeMz2Cp2KLki9xUX+R1dFE+RzAAnrK8O7R4AZoMb6pL
siTgl35Vfs3wF9F9KK+muKsjV2VBeNfMVcrODMhYvix1sJouZoD/qTHIQ0xwusvM1ELTmT7Iyknf
BmSQaFv8RFuKKS49faWkix67UXKofO7Ba/5zIw8dP7ke6bo4iZojftdPYsr9xnlwr787Mn0CZWt5
AkA9/nftsyncaRjLECm5Rr2Irj0+DnwdjnRSUAVgs3OGY8W2ANPvVSFIFlvB6Hf9cmwBiF5UKhVN
2/UfEuKdj7BY5HTYyrkjUqyop9DXTeyeK3kzdftHgj7etlB7EbTXu9HjcxXvIHA77VI+xn691FdF
v6zhp8S+Um/CnbrSVzV7GigJcBI6z9jHu3QXHCGvuHytx003rFTTQsyA8yWihFxm+U5JL1WxkDT/
ru/IKCYfEAYdtyhkkg27/m+DxkmxKN6KE5PU7+ZNuM5vmYKzxJ78wMO6S+T8IpDh9TPBsJWTPnr3
n/DhSQ9izTghdv1Di1CAF/5T/4yMd/3h1iAtzbB/zeTPgYF5Yx0a5oEW++YFPxA/U8LWWpdDINjO
VjQCkg23Zg3uiC06xNpnPThlujZYXLaI3Lxx/XjSpx9d/pTUWfMAjWKhxUu4EjkojN4xvXH/uMSD
T+ikl4gLcj6XOkG6Agu1GD6zsbxztbnANdJbTNGd1edcf861fKlAsPqaJqqgNYQOeqW2Ocx85BmN
BpwacIiwycb9TKOdA6pNkJ7vBiWkrdUHc89GEfBI5c2LDntWmCDsX5kTtHbzVL2KS3bNduYmLhNN
1p/Ep0uzKZbFcjqmVwt6HNTWi/TKaFsAlIlS59pcB5WxjJuiTDGOAY2hJTvRSLX5xqSrs+qWZBpS
krxa5C3Ny5ruFhuCDV5p3eJKjJMnAFnBN+QqeR7bJuLPY3RfGMmOxQ7cFYgrqLrwJWRCY67MjXLD
Bj+xRzoQX40t8UZesaR6xsEYzu0lUgUZ8ocfzRph0CUlUwJpCQZdfLUkN8OrOcrokZ0o3qo7WDHd
GhqW9ITvEreIAdrjM7vx98mRbfuNIDpAbcDJgLoRvQAlSMew3RmP0xcNK507FFptaN00ac5yTQeC
U1bgKk1oZY+3UHKpUATFCZUVxcI/eDUzaR+zHOHxZiAizoPT/5LOpuh/sQn89fn/Xs2IOUbRL4tM
X0QsUAq/+j+rmfgvSWf+ompzC5p98a+rmcT6xoJmEsVAjiYb7H+3mvV/McBlfWSdkzkSJrl/Z1xr
/mU1++3QfxOES6luJHFtCPshF4kEEK2H5BbZfZPi1uUTqmcaWcYBzKEIQlvchq4SdEeJ6Uw0gWOQ
IUw+6KOyvR1o52Q508iuI8XojsemOug6l3Rrbs17tsw6aV/kqYKRLn1Wwwc56QMhVylegkFvv+5x
wJBUGlGGEBZ5z/pTOIiUrmiLWPaGKfVSwwRtExok2zSkniVoKkw1xBw2wYXO6KYZpfxp5m6hwbRo
AiakaoPwpR0wp5cbzOpX7Bi0AYe7l6okN0Tl6IwTyalFehecaNTStaUQ9kWeaChZBSkGqrVSErrq
6aAcO3oIIKE3Mgg8rScPOTzrLeZfY3o3pmCTC+eylhemlNAR7bwsGm/9lBwCqfeBQ6zH7u7JRuta
+rSNynOs6gth/sUpsFzE63cIb49mIKHYsAeKUQUGuXAQHikw6+zVsmJXHDahMDoZyToB8UsZwQRV
9JEH3NytLwlbXitcI4BvMr2QjuxIvUVr/fBJg5qGAdEnvMsepbDZubK0j8G+B9QmDZ1DkyZaW7bb
PkDCL7SHNs5OVn1U2deF7QXv1ypS7stRNNHQsdx02EgC4KzkMk+pdFKZwYWcf8q4lTU9Ryztsfxi
6Hgh+2RFULafWMdOZ6KWJITU/2DbxKpZD/j1pO1dGJ/vFXb+SVKYMIi55WcVDNTGPOjiVPgJbFbl
vpqqFoVmXEVbIxuO0YT0NIedMSo0D8PeWEsCS0KgLwpTRquUVb453A9x139oIb4DRR/Gb0WpsouS
wPOSXxJ65LjcAhG0p1lf/8E3Pfpn+JNQp2A4wqzEneG/3PQ0QBV/LeF/e/6/b3oIUQydVBsiZHQR
8xXP/M9ND5gG9y6om+L/UsKrNDENmoSzjIXB8n9uepTwJh4muB7ce7FU/T2NCo6q/6WG//PYdfE3
K/Qo1phLjTsJLs1y+OnSZQ81Mt6jxcdQsRWeqFOsp/wFx+ZJuxk36vpaXRCIe263TYak2QnSNWo6
Gc8dAPHIQdZHzS5BtTcO2SpbETPSuMFb7+X2DbOE+VyRVxNZszpv/gczjoYONCA0r9a+bkDUrB9r
egrwMjXaCuYu2TIOwjCL+pr/TbVrElMoPJkn3Z/HadB8d52r2bfHIlkR/3KrHeUg+pSjlBFA86gK
f3rAA+Y8UG9h4cNVHr3eo/9gQ5g8DWuQOrioUcxlbgPuOsOKYxswfmPGW8CK0nd2HyYdlhd0InQr
ih9ANzuOEeau8Zm/m1gN7OYlupg7UnIRhc5WHXETvAPS8xmSccsGVtctOD2R+l1A8Xh4vODgnRJk
OhaSW/YuIkFpBTvMFZayH76DaNvPwYkIWQiLQ1q7THr7zTvQtZgr6+SAcZb9R+nFJ1IJ3M7HLrIa
OATrgHr4MY83wyt3ZEo6g/z4FYVkp/mhZym8ec4YhOjOPRzlKdLhVfhEpyt+etADpO48ymdrKR04
o6GPM+INqvpzxr1pjpOs0f8cmisi4vhaMnkST+EPxV6zRlmITm7Yyr1ToZwfNrq4KxHgRdjYg2sK
r1HYRhmGpsUUOaYvNK4+ONElfVEO2JS0zr2zoQMlbLOfYfA44RU5Ve2Rnod2adbRVkN2f5oOUMiI
k6BuLFF64tVFJ3G5eG+73W3j5PaJGg9lUmendta+zkBV1Oo2WTb2jbHqwrAt++OD8+cqS205+yZg
h8LsZKiHxtnXvA91QXYKU8oPGCec/vmLXaSLTt8FBBg5A9+Ozhy0yGOIiYSQ+kzio/1x4BB26kn1
H3TCDBS65AlNnsEfJSAw5QpFn8wXNDx+O5BTnpM5Fh5pvuaEzI+P4ow/h+4c01EO8WC+a9vD29tu
fhZbQFf2Va51cd25lMiWj4KS/801a4/8ldsbRCWCgSansm9FA7eDSKiKi0HngZp936YvnTs//EYG
j23+vL3xTfHCE7H92WLGkHZ3uwVv2ZZW/pZzBaOP5z0W/Jw3xZlfBSvV9oUf5XZymbzeuW1uL3wQ
F8kIvDtbfL1sXtD9rvpb+sLSzYmvnbk+Osyf+tx+IfTZ/vqaEd4GVPnlxvkq3GTx8rX5OlUf0W6w
4eQaW815+SJ3YCmAOH86PT2Z14f9sH9C5+ukXQzni94YX7ETuP/zF2EDr+TT/LsR0NNEM11jNT+i
AYK3u+8yf970dJD/kSUzCvVpvsUMR+8L8Ff/g/RF8ss2YEvH0NdPuQ0lJneqeRlfZNxKuLtAEHFu
N+Ng2LvNzdlsNrOohQvWFsHt7vL7VwWYF2SLTqokQEtSRjTwM8lS0ZdjSPJLQUTGbmAnl/vUfzxP
gJB6A+j70TQbK+PPjJ/c0ZLj/bV8NfmQoUx/lxccQ0m0qALoxQb5QmaitEXXw/sM6fyn/kNOkOWL
4UU1GM5iBHek1COT/sG90ypITaThUPLxfqyiW3j/lDPf+mhTBBJPpYpezS4pE+BYXrrXeJf706Yb
T2T1amgAkfQIdobz8iMnExZLEuNnpizJweTIirnXH+W7Vt9RtYVkh2Lm+rgfoMCIwgtz/CFax4+T
UvsGwxWaqSh5PtKTRrpP8tTiMTBtvG7L9GzRJt+niHrCRXxK+ZjNSbiL9prCfiYnbHJ6trHDDtKY
Pt1KDCGpvAlgrDbc2IbhREeYrBVd8LV6o5LJni8b0G0AiOi1MyIlDybhBudSWx/1wUfv/4oFiFl/
0bsxaQud10F7v4mfBt0HHGudKa9kOtHBRbGcCNvr3bOsxfZROSKrzo2mw4PCNN6WsFT3zKg6Sjmn
S10TQHrvCS5D9z5ZdOivLALCb4FxYH4UtfvAIrSU5lCxwJ/X8eY+YZYj4nOYbIOcjY3Cr9rFJDH6
I3h6jAtjtILXANiVzfE8M7bFbXQODtmLsdPIs0iuw2BTr5oF1DfmVgQOJQt5hsV7kfhxFz/Ga7XD
L8lpjkonNrc6iVdHRhirGHdbyQfkacQZGPpG8yE93PJF/Uxe6CZ/RgHJ5dx7acUxZ+ixLLNM7pg3
6CEiBK+DZan1Xpe1m1EJnkciVHDuWM9W/hSpa7lei+XKSv0HUSdrYW+cc7w3NsOgrnVqyVUhnWBP
gXA7gFvwxjMhHlcptDWVYvcZJxl7cAINtJ2cOOOV09TtSKFdjtvywsYok50aG9AnaVh8ELq9ttWQ
eC+QToZusSN2GOXNfcVly7e1bx7pazkBaRoL6U29BBe0OjgTeNuUPRs7W/56EPmizDDfjq7Id/NZ
fGJxURWMGmK5U0NXaLaYCodgree8xzdOi47AAI6r2i05ISpnHmaKSSpSfd/L8XmS1xXdyohoqnWL
XRC3XO4n3EIybzB9zl9PWMp4istlMTIXAJdUhJfyTjRwjes68JSk556BQyHbv5qEKtztq87UqnTR
iz5PO9G+r8dn9Vo/J9DHucBONagZiCTQ/j26WBFOMWtfZTjqUBBF1WdenYS37AVMFCk67VrAdoNP
YD1gyuS6WDzo9UzGHNzk8GyOUANNAiKktonaiqj9XnDjvk3r8mdcqAcaop/wy1hsEOa+hKuBZprf
3JirEU0UrK23snsf19d0G69aaNAPwaObxmNOyumKCeaT6zui2bXADzXBsxK1lSC83MelNrh14egO
KA8WPZjNPj3VzMNzvpwVQgzQvumSDdDT1390H+dBZeqH9As1V3UIgHP1QlmQoxG49U8BjJhrG/NV
K4G5pgagGh2cV4JqXONVNL3u2i0pg8gK7Loja8OgwaD1NWkTet0m1YgSQuHlKOO6yXYpC9bwMrWH
InDmUFAyYporcVqzwsO1Vjxe2OnVJdlLTEGxuHMQTZjbIjopbZ089+MyJsWOPilGDCbpc7iC+lPY
o2zfL4l+jvMn8SePdl3w1FvPd5L83CJCZeykJY7xhbUamk3FjZl+FditwlN6sBmNrZEd6HVL3bCZ
7XM+S33flUt5jjm9G0ca5KnTp7PqBJ8F4Bg3QkBS+qX/QPfkMpQmmaFYtkSTFEC2l6G6HK748FET
mdjvms3QEKDsZAQmd0ejf+WYYwJLINdkJOSoTohEPDspSAu0bFwl4g05m2CRLz24MQ5KbD629sk+
QPscvYp9AitX58bTYiBvh7qR3y4wCB8WaHpQvSePdRd7FoWe1u/4m9SlQeX/g7eegK5wLyBXmfdy
f0g3/tvWU5R/Z8n+9fm/bD0VyzIAakHbMjQDPfEvW0+gsDORUdHhL86Ckj+nR2xvFVkkgoJOnaHQ
Bfuz32bSgZPZkYrKH7TGv9NvI7T1953n/3vo5m87T0MKpSwDwXAo+mDbNfEyetx3vRQAjbW4n4KE
6ItTYiQAMyLyJpUWpZfgWS0NtwYBcqlI2yGANq48Vp0V7ZKpfXpMM0qo+x4CYSPG4bXU9Ce1CL0i
jHzxYTrst5ctTaG7Vbu5ZawB+HhVf+6MzunANOhYGYyuQgsqHCascZGwGxpxmyjf5p1lOcFVwAmq
tkoFCsCUNlBPMK0DxwAXYDLwqdtuXRejH5jlVhrWmnQbsLtF6rHFpJezs6xJFDSF1o0SDET3WXFp
aE5jUgKpU5+eiixjkqLtlPZh/YQ16QlD8lxQmqQjBgTsw4qQPGU6C9jAcMOIEAHkO6FOmU2V7pCD
NKqzFmaO2AK1VJJzFTz8nhlQnU+H6EGLfCKyAhta/drq6Sf8Wae00o+kJmQtkL17yhyuyjYd9WYk
UCjCMkyCeG8FA9A8zU1qcZc82AP14tdwD7/ySlzVXePE7exS1af9EGGUTO8HZAc5b6CxayVh3z0w
WeYyFWrv68Fn/HjpDYskcaGCEzw7H8Ls41FyEzZNpjDzYEyXOD9spB7xDSITLlES1h8PyxdzZHRG
UnxnoQjCi55Bb25EA1dhnbiyWX5l3KpystgeNLsEVLBZcAdLi2WSgsmCUmYRqj5AnkilFE/mYx2H
aEaYATRkEkx3HaRm4Ohw04cWnUU/OEHYL1L1xUI8qY7YbBNTOwtl+1IarYew6zyGEZnxk+72vX5S
VaF9NvVvrh2ibZBA9LXu0+BdihPtBSNJuakrbe73UDB3wljs44J5fAsDoK38EktMrwNZU3qWYnkM
QIfEEMgnUvegIKtU9D1+ts56bVOKPjXUl5GEjTl4NOj+SlBbTP3lKLwoCt5muT4NKaBy+g4RIKs8
Sp7xUazLmlAp+OedgUhYxx4D+os0lIn5LMa2NlcQY2SNP2SgIjDBBgBLhZhEEaQuaW1SBXGmmuxz
Cp6G5jUuzncoVmVHpV8yK9Xvvmk8FXRoZEJLA+ZFOaDKLDzXAy+JhqMPcHQz9YRS9t2qwqEv9wTc
Dl1/SXPgDmZjbZpIOQzidGmj+KkIH8cxftzubebfywi02tNkfqfCdZhzC1Tsm6OEcRO9rwW4HO1X
12VnyWQ3ICtYkWtHTM8thqKe5k0rZU7SRb4ey8miJ5bwLhhun3c4WAV/VIgNCMlPaPIDXjJgJEyr
1TvlCu++IfTLahjxsTZLi3BkOgvGWrFoJxUP2xiiZTP2tyDRHCG8JAibqpw0eVbyNmxsq0JiW1W7
AlhfLd6MCnlLnLqyzD4gp8DD8vvAdKTn6jaURgxazH2VCqURxg5NdkSQYkWqrDONhV2TOyzIYKXD
djyLj8LtifZN+ouKQCs1Mnmh6camqEC+S8JwiSaoo0Mnf6dWh/PdME7cZxK3o9LjeaewCU7/4AV3
7vXSOlU0lBHcoP9/XgqNZet3ucZvz/9lweX2T4vVkCWJZfXXARdyDVUyJQCXsyliNhH9ueAqGoh4
SwGsA7F5/tG/F1x6vSq/zJIxGOmqyqH8jQHXzNr6i0r0zyMn6omf/+IvUquwDdNkaA/IL+myNhN+
okgmFNkFGEuLlbDon2mOFpuFCE+j5VfZNYNssYmHE4qDhwphhgL6MNGyxDF9Fs7tlaQ2v7/mz+M1
PLHjL77DU7ErUJ/a4yZbWrUHnwBTdZkgdfA0cm7kjbhkGzSlbCLtO8+A/vBN0WpLpLcc4DZW6UJv
FriptScu/NR5kNRY/XBfKR4uvWTtoJ+oMwlSFJx6x4OfYo9NDUPtkfDdxT/4up51xgwGECJJsynn
v88wFC7U367rvz7/l+salTIiZsRNlH6ohn4tJLmkRSbFCK/5yS+DW/1fhqTqiJXnC/ePn/z7stb/
Re2Jvw+S63zMjHT/xmWt6f9LHcmUBK0TRiYVwRMfu1+v66mWWyGi13aoV8atg+LVTG/heXSAtCE2
Mtf5OVi3l2bfr1IkQuKuWhN5hEFG2aTrlLxr6Ypv5Jk1V1crO5c9yBPjBinqCgHjsz4nu1v7+5Ue
AvQc+SidQRS8spk3v2jH3Oni8hgRh8CZJCC2OKhn4l3s0+GQj+JRXpG1q/AkhZhwGt+2/jWAM2LO
+RHvSC6O+90ouT1aFj3D70a64dxHNLYJOg1SPeqrdG9RJuwF1R/Y+oZLwVJcqfspwnVdXdvqmmk7
gT6/FuhOVXYwkpwxPiSQbLAu3YTPfC8RAcqHWKbXm8t+8w4EpjziUCpXtFdMzVNqOiHbXj9bZyu3
QzfeFChB/4DHMRjUEJxK6FZXd51wKGkpsDcVkgOzxowYwJQxrWPRwFFX4OLyb5RT8rB78O+Z1Km4
Z2fuQYkb3rJqWR/qJ4LHkFAjrZpk+oqPr8bUUz/o1EPDjnMaaa6kIE2k14lEQj8is0Vh0S7JxK1t
8dFu24sZ9W6bzIUk++BPuV/e230Vv0Rp492nsyk/ZUnp0yuqqu+AIh+e17n9IvuMsK7qHE42uq5v
kwEwA/3u7dG9pfEyjn/SiYAfhvDRk9o5iuXR+9rC06WXGOtbOfYb+mga7wVi3eHYfJqHzinpzgXl
riyLRU94KlWS6BY0HpnOdK117lA3t1dwV7l0q+/rdNoEj41UHedxsPUS0Cn9MtRZ3JMhneWMkgbc
LguKXoC2ZeFDXu/6xdBCOINqceG9M4HyeBVatDn6+K0l1SV2q8bvqiWQVaDdlu5J2UqvDmN/bsIN
AM7yDGy8IBh2rPY5iUXhvjPOWb9No01ibmRx3/VQw10VnV5OCWcHD6ZeqNulaq8gRCgsTNzRyVBO
RgXJvbIL45xIK0idY7ZOv2BdgIjNY/exIq6VDkC1MLJlQegdU/7oJoM14ojG9xYEWhSdAgshsKsy
qn5P5B18vEB4D8TRG7DXqd26JKuJK0Rf0vLpbdTb4kWlbdccHteBJtJVpMU3nY1GI/lvATpC7DyK
qxZsWcGHCPIw5lOqeACvgxfRHHmyXuRtcGM8rjAbqNxhnW11poaQzec9Eok262Q1Na6JiuwknmCu
pgFDdrp6ZJUXYIYNT1rpuAeBVZGlh0ILPdHDL6wN8yekBCFtahgwsV/Gvki5GyJRbEQ3ZDC2mcwz
+pCwgehx9woiTggkffAXBKzq3bLa9IMd7bSVsdJeuw2dKcKFWwLcdkKyt7KPiDGV4hXdEuDvlC9D
CsQAWQV5hw/2aut+Mhf6c+/BoSDoEHXJYh53GWiIE6YcBpCPkpSuYfGCb8uX/fFA6lfwLoJcfqib
YuITEBefmfJJHhdiKVqGQ3E1wpcmWUs9F808jp2TweqzgQ1rEC8iMC5SuKpq83hg/VqrNUS+iiRV
3MNM7HICF+mk+pO8n+q9pPAqEZGnD6KNJOJOSEVtPw19GRgLTaLLywaG2MTpADB/T9tTGNb63riw
eSxkqEN4D1dK9LnOPZKkfUz31ZM5fDYbqGyPU/DGBA9H51q7LwCLvKZX6QsNGokqYEv6cc40Ct5R
RG86FNYI/pOFeDZLv/h4JITTuf/gsmAud2egBdXu7Mplcfxv/SVSPX4rC/76/F/KApZdSaYAIK10
ll/9WhZYFmsxWyHD0GZj/K/lLh4qjL6EG/0h9Pp3VWD8SzaQniFsQFH8d5OKVGtWa/1uHP7PC5dE
laLl16ogaPW71YZ1e1C4yhdswcOGTjzuhw0XonKwRg+EsYKNEuHBfZNsS/A3K2EZSjTFuc6GH8a4
OnNXFL/QTgkNVv1wn76n73CEyUBYRdD3UleIvJLIPHFNRmlOG9wAApj86CoWzR8Ik6yHhNxaLjyJ
Lt/fqyXf9IbPlVutk8+S6ErV1RdEMQo+rPR3872H3CNV3iDZ41n4li8GjszHqgreSAwnlPBh+H2h
2Yp8Tso5SXHuNV3ko+XS2IEVhzMiYxrzdV8JHYIFlJ9ZCTNe+JayXRt74bw7L7zsa5ZB19uakQY1
x0f7LZDphbbY6FfQwfIPZTUdEWjqbrXUVomvrcgtx9xgLjhu/e50IqpVa84ZzW4E/vHRIywVFoZa
eU2+AcnBLYSfac+dsbfErdVcmHovZMScdwglEPkO/JNdTcydxngahMQR6HQDx/+mgcdRLHBoLaxF
6FMpBS/DTqDG0HdltR6XSJ53iQdl3MW75t4Pq/ytvNveMEuNU5y+aIFTNzkw/7yMm/B0mT7Yjfiw
PJFFsy7ZF2kzPNOkykBjfkjM260N6Z6uuBJXsMguDPCYYzT6s/Bt4vpInpSMBZLjaettttGhrOjb
BhUEwyOsuoLiGYilR1t8mvbkPE7+dyb6xrP0Nu3HU/EpvPQLKbqKBM9Wy9b2NRcz1kZ15BXxFttZ
eG1+lu96twBrGB6LFQq0z+nHoAEEnfdbhx6U+FHnGK+FCocWDONSUukkAfzbBa9aQKnWrDrC56uL
MC1NWil+wyXJ1r9sluBUrIOcrJAttP0rP4diuoAgQ4NsZfgz9pDIb9Tm23f4xTa5UyEI0OET1Gl3
e3x2t/ZHeIuWjw6ztUlQ5ut4LZ7vrC2L8MRUEa9ZjdcVKbu0EKDeus12dE2DMYPHzLf/CGVPCHcP
+jsjWDCyS5H6FxteWQ9X7olvQcSV1UK+VdvphxCemE4Yli0iyBuvn/PLA9Zm8qscDlPBo7jBH7XM
vdxjGrZTnhEdeMOBID36Mcvuq3CGAxrrMCK6fXqDuEwsI7Pq8s0IV2buNccQST2BiXT9oHQFQFMX
A8siweXa0qATtjQUr16TGcgEN17J0ZWLemAARMZNkJFjS2f5lPebYVXyOkoKNuh502sj2a2vodIx
dljPqAOl2h7X8ba4oc1kwMgUWd3gKMI4XngiWhh4r9dmybxtEfkaMYazQmXO1qPW0x3WW2Qtowcu
8bl0KI6PoJBNDAegzEpjC7wPFU9BaKFsTxQQ4VoGY0m/bv8PXtmwtiDCZW/J5tLQ523ff1vZID79
trL99fn/WdnmPGy6MbChcdHIs5X4P5MT+V8S+miFsL3/u3792ceh46MaxPDJfyDLf+niiGyRAUwj
qdY1Fsu/s93FdPyXle23A58Vfb/0ceogH/SQueBBmU0q+UFLhkuvnI0cXUvLNHt6VaJpJU37FDqM
KuQLjQ9ieA6xyzZCjwmU8d135ONUQJPQodjDEqPou4GusIRx535QU2sRdDhpSLHMyU0dXJ02DnHv
h8cOENWuONVP5aF4G56Lt/IpJg/aAuc2uEN6TBwDN0KBgSau/wAnDCaKvg3Qf5BU07WoaBEFr4RK
c185Cmf2zjhOMB84f7hO9ooGhm05IDwiNQ60+FldSN7O9CdcNNZVu6Zr4BHN992kAoUhhRlneMYk
XC31aZ2icglsRDQigUlNyYQbe5/2ZornZjbAcIdT+ZTC0xHvewv69qcB9re5zAPoHNJBY9+PzXu6
10+Sl5OCghooOFlPD3YK7BlmabQjoqxF1UIOhnYAFX9QrmQorNM3Xuxp2swrDboVK1j0zR/7YskN
mZS+yNy8vdlf07J9ROuTrmFrBsq5X8P4ihZsu9p8o7a8ig80BSAwO0Q+8XaOirY21maA8rEn4g+H
58Kg1ihZhch0cYqQ6Q9DVY8/IlprFQfEt/XMygSofnhF1pJ9jFAnDDv4erBGzd/nNnUJPYjasGf1
D5qS0CZsBBzKhYKDO9sckA37Iq4TbjFHy/CqhAzwZxMuY/Eja144uQKyaLszHCBEmfplyBGyq2Kj
pNKF/fs6mBAqlhGJTHqo4IEa4oWEUEkI2ZvpBuje5C6Dp3crE0ggeDLTax4HgtxrLjsEJg4BsKfq
R/qMmI6zeHxmqtupnlCtWmVWft7CfXBCDzJbtXTb8CYcM6v+Tegu1kCj4NoA45Dyc5RhcbkGpZ9B
FQ62I1tLc04WzkeohAKfhLmdcM4WYyNfM/Eb8PzxvsLdbtnpHjC3Op9q/GiRw0UhNsgMkG3hsHTU
aoEJTGkWQYyl3TEpi3JIyDZqdpoKKIMElUXPYTCRRwsLEYN2kdTn+7K3j+cVFxoPUgm8sTGIsYel
9/kGMEZ9RZNyPtsr21uhC5QXE0oHxfBKDqjzoo85b5q+wF6jQWOULkpyEuVcPkiIXTa8d/LlvgkB
Tcvl832jMZKftTy4p2CL6Acw0Dap0HRI3fpGXv0yf+r304tMNjAkFqjJodtSB1AcH6NNcTDAFWIH
NY74yxGFmtKifAtv+lK9AsiY1ZhHQJ6byutWGHH796B28suwzVyAda7u3c+SKzrT85yW+wN1lPLz
vsAzyipe7rsVNeazCNxl85S4ZL8sYMVedUc/1q1NiVE8w9Yl1cRYWzC5hXwrxShTPgO8c6pjKGiW
6It1pzB/l9tkUUO0eSeMbbwY3v2CMN7Jvkocaf1V0NajfQ7tQ0cqvOgiUp71cuOt+YHvcpY28bpY
14ecrHSIjT+SXfg5IhODapfK89o8b13fP7YbDekazW2gvSA6ybYbEJbSTULY2NI4gXdwSjR/nBDH
LIISWZ+rf5nb6IH1y0M8RXo4jjpzJewF6CG0YDbmqvywULYiW1vNrkCw37BxrjmyF8Emv+lJ1Gz9
FO8bN9qGe5E4eMj+4AIMT14QdQk4qAYLHi/zJRL/YFUu+cCG/4e7M1tuFM269g39dDAPpxKT0DzY
lnVCeESAmBEIrv57yO6qys7qvyLqtCIzMtN2SsYS8O5377WehawKvewu58Q7oAT24mW5084VUHXg
Q/1Gfbp+5G7uAkTfNNxCKqgHnHKOdALv8qxwMalB6QIsl510Hz5wNVIh37iz6+GbJl03ham6pWis
1J2I5rP5yDJXEE8h2xd18KvRvTamG5WQnXMELMl93dKEMQHxCWwlFGamkZt7dfFt0UTpgxrJdyTQ
eNhl6m4Q3lsG+BjwxpsjfqBVGpn+PZbG4A8JDQTJw8LpZ+U+HklMcprPe6/Zxlys6SJknArTvcrQ
N7VmOREds0cJiE9tnQiiLKubobFRotLrb0+a2q+glAIhvwcDXSogPyMH5elLE1A2vS+g5Jvag7xD
gvdtAxQx4oF5PO9QXVKIUjeK9n2K2YPo/k3IY/qCq7t2wzeLYB9cZMlsqd9dWhQtIIf0nINYq100
v7dqz09xDYOr7uvNKu7esm/I2piDMpRs8zt7qcgZIB3U/ey7Sbdcag+ILhlYaJTo4X0z7TLQsPcJ
7dIvmRQPi8NZ1C/9ocoD6UU+KiWDGv0s6u9Z9KxvsXMaR7M4ddWqgZBvTvNWt8Z4p9yHmWi2c6WD
Sw1BvYyeSbplmlJvW82m9zeCpja5AvlnFi0NkLytiNm7WAHuMI7L8InsE2x8m0+aafZyvZafWSI/
BGjliKsLAhuqqen0XLN/ljAbcQJDiFNO11W+eKwaIkhAFu1RjBJCPRkSxx2tR2PKpsfHF39f4XZd
4HKdBLfimWT+n7wePx9Ihk7EtdjJ8uHxtz/V/wVB96Rpz75Bwi0ewSv8AfqpzUm/Fy73ypuuBVr4
zFy1v860J0KNpphMWwi6PYtslMkEmaMEaO509GKLd1ny0ME9kqcmO2rxIS9nmU9n8hWJ+kKA+U43
cQ45Qp7uZJ5uc8O3QYSzlnr1UtuEp7wIWFK1DdlG6ypi35jY0zIPOEgM4m6Jwkle53T6WXk9YNKB
sH4EEXLgfj47HE68U8GVXj6tOWBk7Kyy+a6bIw+eFQv2QIgDuEV3TmN/RN6Xucu+ULRG0FH8+JIc
r4zdDrTeQNBzi3cLwhWfpzP94wPlv3PCQslYeP7e7CFfHtHib8st2+Pswo4GA3C4Cj+7F/ZxDeIT
go/nwrxdlsvcH8D4gnD/5if6Eoia14Mu+7Qckr764qkbDgWaMdkxYfqCryhAhEz5xcGVECjQoOIV
pTgxKHXJivtkRSRcPhOMd6MYE5j30cNmz3WKlDcr8qXioCevMqsHsldJpUdhYCKZR/18SAA/lLMo
+qwleinp+81i3V2EGSwNGi2IVxhJZE6VukrpHeRHoKubWpobsk+guxQTPeCsFC9qzizB+DzoVVRc
c8OsPt8DbUs1t1I+cw+gklvuZZ/7zfL21fPngByw8ROv0zDSWnCcCIudF/aDMsyu55QStD/AIT81
AR4PGiPSq7IonH/TbvTQQQfst3wBHTobvBj9K05cHeH+lcKClNdpZClgza38xi+xbKEsXKK9WGa2
iNkYK+B1qb0NC3zF7HY517fleljel80LeHD0BAR2LG5P9xcmnfqhWuobavzP6urKeBWRrszhMegb
GFQcd+bi0JmNDg0B+0dEAacQYk60pdxx0blK+9JRqf862hoxi/DUboGjvnvxXvLZaz7bvG5e3zab
zdMm2DwFx+B4vM6O3/vv/f6zn33uUU7zi9Q8e4JN3JH1f6LGVw+NP13c6ibpHGkXiegu7JZkA6Hl
+euPh6EsBHIKrba2jQISz2s1LmUNTBcRIWTNwsbyDQfNqM2Ctorvs+qot4wkVsOLktj9O1CvWXGs
thBp0JBffcZFkcvrN0uWlqd5kjd61psOZPLC3AbVR0VAgc0PjHCJq6K3JQTWCrWITAxR56l+dZy8
128ic68JJEMSgEkrgx7EdAD31WCLsGKk5+yTSN00+zQHza1bGuHjOS9XUxuiP+EO7xf1BrYIXlE8
BvWckojrFwpH7sjnMVC8j9C9LTvuCzMwKwkETn1Fcbcgq24h8QzyBzd5VZrrnZsehxccC+vwwCbG
BqW2M2w2HSyFL3SyN4XPouKn6KCYpiyuC2KezHWVObdV64peaZc27umXqUM3WcAb/4r5wbIZItAM
B1XXL3TTva2vX+ZBP9AQ1xAAk4VBswYK3mfafRr8sk4yGqyNuVGNWUQJSAcKpgnMQTwf6gyunX8n
7+H/6XKYq0lxb7b5S/vSUSLt8uW4N4/ko5yTjbYfN+Uy3FGOgLZnZ3GdGU8Y4fXFdcuuD6HbvwmK
2VO8h+3E/uaxYI14687XFf6MSj1RYSeI6g1OzdIXuRlP9SH1JsUURZl+Vj/qbzA7eP6Lu9fbyUYB
/jjOswx03RQsoU4ar5l4ThfCBXsCZ4a5UheIh0/lS8KL/Zo+peosYu6YzLgJovxKaGpSawe1uCG8
MEOE3c9KSCzqjaXb7Uy/pXK4E7jJ8KLRmZT4qFcH6gsq2/tislCZh5C1gC4z/oWpKRMjvMph+qLu
nYv+NUB3RzR9IELQqfeVeyO6SNpe8eRgBUgLZie+sp3WwI5qWUJnHM5J5Wj7uUSg2O0zbIJ+w6Yv
mrG3opE4sktM8EcsCd6ynsb9P7gFNA0nLImZwaRwpS/z1y0gRhW/tID+/PjfW0AIdiTFIjXud3jb
7y2gCZkqyggRflDdftY8INghuZYxC2IKRFo/i2cZbxAXoqHmsejf8Kx/pwuEG58mz5/GG7//6PKv
4w0Y0tfkWmTt9rGFsAC+k7Ce2YOPmgAAAtzLWVvZln9LXXVNvtlsIqCSrXWx/B43Sn6kl8JAXwP0
NpngGHBja0MiuJADa1tjL56HeyrVSXh3APD5RtLXNlnIXvysYr7gfwJ3wb6EjQohH6l4MNJAKx7Y
m+PYYJPtxKKvwldcGbhLZqaHlXBuYo1caR9ox/E3XTWnAByavakBgeZ5fIjZQtLQ7mxyFgaocd/R
dS0bOE+gVb3d0ZOeoMGE13mSzVUqX2wGWEwT7VMJadrgg5L1pdUw1VwDUctKwKEzDiZpCHSaN0HL
1Uzi2AcdVjgS7NIPJEXUbokcdSb4lK53L1OWw5eylIs53qZUWWovBi9R46XO8FXNGWpYTr3lE7N2
e3och0u325L9oj5T86IsmdA3k79PZucmzLqV1iySDt9meSpP7CbEuWrD+WIz2Trq6YqAxHBCYqs5
ZFAf8wjGHM/VB8pmeJUO8uc0JFBPd2VGauy0etTlZFhhG6wRSIhtT8AFTkt9jyi/toKMeiVBT3z3
r/NsQ7Z8S0oaA+uNJJNkNxkdhZfhMb8y4H+XZTclFgG/EYai0o7uWwOnLr/TfdO9RqUwk96t98d7
r3yzWwD3MrTB41u8zxMLDG6OgKUhP2fG75hNHfOkkwwJVeR+zaykCsyv/pByV7fYd07zMbo6X8R4
sBawuQF9V3sRapqu9rCK3a9+um/Vt2YSljRrUXYHFC/pPGaw06xpPs0nRwiB7BUe15jU34AS+AF4
5j3a0wG8uTDx9tWcP8lFm2hAbGV9eiw3avz5zWZQxYnvV3tw2PRbwPstqXcNkSJyUWLIeqJXibIS
a+wXfrAYt29CDpRwubPLW+Emo5S12HA/EltfVcbbjZaH0G9DP/QjlvFCspNvOi0t9jvIJJREK48X
xYDDPWcoF5KvxXhCe4JmNK/o/29yJ1wicFik58IGreLpFAsB/0W6OVbkjpexcoej9QUxJqiD5j7L
Prq99kSqB8OOp2pCzMi0zhbhksdUbkjLjb/qgJCYUrcfHvFdboZjzZOOKe2tzoa+Iogr80nNP4YD
5z37b2QEA45WLJ3e+CmvzafCKe3rqrTxTItUqsv6XLgECc/n37HtTxWIgnd7mHf2ZAQXA9nrg2Ef
vQwHY7XEuI33k/ngeqpkp021SLMJxFsgMe6bWDlEhdz8qpzRE3LeZEZOItXYa4h6htPdo9TMFtb+
9fbmqB8DziE2/QtOqGhFKPB8KsekeUQWU0K/SY+ege/B0eV1Jgs69iJp9Th8qHZ5sxnBSePr7Qhd
8Pi4MM+hu+hOr0ZhV6+YoEDC5faw6LfSOlyGS5OcpoFXvt/2R8Vy+M8VleB4YSL0uDAFOsMxdJkh
Vbwl/fbh4RR6osHFI8YLL3nC0w8t73C3T8+ZzatfB5Ubn4cjwUln7akR9mI7J1+gpaiAOutnH6bf
fzJyGi/0zbaVa/r3XWF3N4cd6vnHt9L6bWGnxlvP5u9mp6hicDp703ep3KkDHzHfwkxd2LljfE3f
qNtzsvCVm0Nm2DBPz3cJaw3fgU+PF+nGIXPCVIbHXO9ifcFXYhM9zJfr6Q4+CUSADp0JhYn3segB
y5HyExPZhOZvs+nVZR+euZ1EL+mz6Vmz22t/eAyLxEgRtQS3FyPbpLe5+Ml0U5xHojdd7QiSgSsz
POMk46RDRCNekJgA6xiP1v3lhxG+O47XS0S7+kWggB3WAa+J6Qf9UZ5NjGNyaxARzbIfKTYiH8Ty
/A6hi7v2RX3vSBnsNmbDp6ZWyW3fPl2JPuQGwho3eDXinGmgNv1UwpI2TeGIGxbDnbD8ZxdHhgh5
FfUHZYz014JQ7YdC81eh8y+P/6k4MjVTx1L0u33o5+JIkTQTCfRv6Sp/DMgUdM6mhcYDSfMvQme0
HxO1VxbNH5O1v1McSdRa/6M6+uPYAeHx9Z9GZFZ4lx/9zWy2KnTJy8DlXLv64wSvdvwY5uOHKgU6
vIirzVChirhn0LMO0Mq1OC0u9VfqglrOUeVJxlOPQdpYqNjySjqzo0vIj4Ov/iy51xN5hW6+KJ5v
q+I7J1KYvno4+EhMwnwnJn7jdAotfaSAZ/MCfaL7YMQAcYIW5qSN4rBkb4wcSXpGIdVJdqqdcbVg
HOch8bOQvQ71O5IVlFEP1yJicjV91TbXncszuyS8xwAUaBAG/JTh5fEBK4Ou/gJ194DCBU86MzCk
Yj1txnVh+ajxDkSNZcesCu6hAwtDZbesHeU9DpuGiMyHywd8yohX+D2q/WSqVxZXb9KWqYfiJaP4
OSUfFizTF5rG983IwhAHl8v2RxDllZDNV6qzT4hC6aXeGsbaqpyEkdfZ0hYaPO1ZBjckO1SzkeRI
sqbAltEVLjYKBRhBjne4A9WJRBhtcI0tK84++7bT5vCon8Y2wOQqDpcHuFgcr/RW8T0WM+VjiNbC
lgqQ3bC2HWfv3X2ekn+HIZTVKxk3VbfTvWFw8gXcDcF6i9hbAm7FL2o5rflaSo5C6TWX1Dl8X8nr
GfxUCCMX3TuTUXTlM6F6EQ0/jb4t01Py0qtEfSZ13UmofTLZCTKLx23xPIbrDnuNvLoKnEhe+ta2
AV+OMazQf7uTfzbTvUp+jZzxJboGRe/zNxB8uIBlEF3idHelp+EkslPIbiJACNrA0xvxOV8D5gxX
y416Z/p8in3LU+vFUDeeYL0m4av8UbFpTd/qmxttBFrOkad7Nw6t9uELVHsiTTnFefqqXzx4pzy+
Mx8jta/t6ESq0DBzjHHRfQ9uttBIa1MdiFF46RmV1gtRmU//OGfyDDiv4XFR/Fid0dhAIo4ueQYg
Vt/F0TG68MTRIuFZsJPKwd1c0OUfmmNs197tUmPQh8TviAB2aYvWs+K12yhOe7CeWaTLcv5039GN
zilm2Ar40pro+dqRQSkfI7i53RKmcHF+7MUtWdQC5IZ1Q2TgsB1oVq8lCq+B8QodIE2nXKw81h7k
QrHTrBP7Rv2XIrSaElNzPuLKcSZn8dUO7evkJOfzBm0zBimbZk0ximToxjgpocTkuSYkNV3Smz39
OfEeISzYEAF4K6lsrZBZzlTcUuIiRlKW+THbF5f8SJFJQUvfNcYTMenJM4pfcgw8y5kwjNrm9t6F
c/mV4ZMBJuMrpo78Ip2YfZm11N9ur2SsrsIg8iN/Sn/NT4AMF5I7ulx0GwNFWrKQPkrc0hRo6YZu
u41ydFax/1Dnl+1j0W11hghUx7mb7R/4kn1m2FdtwdCaT+XuO5MwaCZPVaAA0VYdTHkI0rBjzxU7
cyAGb1H00I2FUTKBU9wTP/JMWgrguhVOy0U0etP8m20NAidWcICZ2RQhTkeEUlyGEQ2nJznKx25O
g3cW+sQ0MDUh/+/DuKPXoYnjAiQQHs7k198zs+w/rIsOBgc8ByyS6W/M+Nq+dZI3Yy9Oet15dLq9
6UQTZNwknPiUv9HvIT6WIROZePGuE5z2Fmj8Kt/a52hXEc/7TQ8MqsjiG96jm9DWRVJ8rPcPTwiG
Vb8ygqndl/g3QliJob1tLE92cUNu+tV9pcE4ieca99PvfEPi7YlWO1mtq2IxtRXvK3R7834hvQGM
nGev6avuypSTxITbtCyXNyzYVyfovPv2sZHtAFonRn8tKFb1t+ah4IPaEb5cacBf1CMAaqY0e65G
jeNCyrSO0KeZTr1vdtkuTxeP9AWbAWjsjysg1MYRiQn6sLhn1lMDDEd6xi2Pg4JhfffARhw0NvCb
bAFUc5W/d3TXyBykqeQ13HSZnzT2VGk39iRX8kllVQhuTRfxZ3kY2kXCtPdbGRwOThx3fNe8mvJ4
o4GGKwhuepfPo2N8F7uyAUw8ezMwm78hzv9GZPJh1jSdASum+jCLTleAsNxiCrRN5HymK57J2ue8
gfCiHIXczLkouuRRPLh6URHCsduWvS1caOUP8qobHFFe6fJzby6SzYPY8WO26oI2ELfMQAF/PHRb
WbcBoPeNtL7vSF6fSu2WDTQn27YOmC0DiIZL98H+R3/SOOXX/JGK9PxQb22i5JhQKCsOmmWbjVK/
D7/4Z/g1eJSztA0eOyZ9S//6RBdBaGy0jz7bBswKi3GdO9OOIFyWFLL9lpL/4fXbbs8uo+D857rM
thTqbDSmpMGzQrrzXOR7nwUUi9y3niiCpTXCNOu6oM4nP3r8rgOdrQRgWPaowHl4JQiCugHewQDB
wDLa3390T6pnlhcuepeoWkSqolexmRNWeE1I9T7BW/Im2OaE28Q48EMB39qTmtWCygUhYWqm7HXk
foyanvvv4ln6kD6YlKsayJvu3J77YDze5+NOg5c5Hs11860pc3ozYKzG8w2418MNL+G6gvJTB6ZP
hsaMzdeV2IEkEIpjwA9cudgqmbWqfrElJJctIu6vZUsKxgMaiLbN2ef5Ubql8JK5Jtsl0ARwDmbM
nvElBw/ObEp2Ro2czLWMcqDbye/iu85unvslj+v1NXWa+HIvFvUX+1bw5DOeS3zhKY+MAf/htT/c
TIl8Q0Mzp+7gX2njKNX/3Bg1/vvxP9f+sAMwW/27Uqcx+VPtz2ZDA1ctKQRwaBi1fqr9p8QL41dl
nMJeQTYMkT4ucrq/1xOdFN2/tkT/OGhrCpr8uehXpLaRrFvSbrklSjZj73Mqrk0puCLkDh2EsdOn
reQSaW7fPcnSvsUwRvQvvaS7PidjmNgItsRBWTmGurg9vuL9tMjz5cSW3lGb1ZLXfpvHFh6Y2zBm
iN5ykza9LeBW5O5IYwwKGt3L86CSWsBMvv8mQBApqrltiEuoRAa9qHconGSYvelWHW0EMck+E+ZM
ghDciMtu8Px/9mlLCN7kykXRibngr09bUaHh/+uW9ZfH/3TaThtCGW8BiSyAL/7rtMWNqErYEeQ/
R7iAvNB5BORattCccn/YFTAuqmg6EYj+m7L+N0yMGHr/x8n786FPJsefdqzSfexLy2wRdQ4IwOOk
9zoV/bJuJq99V23Ne/oRJtynCVGQIvlDtGBWmditiFTKe1BFXby6CRFCEzYgwF7wO8ixhQtxQgP1
qd9G1nOe9Mgjvx9MDzXiJoYC2TJ0rqg+tOLVgSm7MOPAMgdo6yNxm1xCFo0jorjlEoOBGu7jngpq
mo8N9BITuC7p6xWweTvlCzxeDeX5MSFq6OGVneqp6fBR6OI2181daBI6Vebp0wPN/L0SCP+7LYTH
dFH2AIxCWxi6z4wf6doTKy2z4UpyXx3ZErEhK4Blk8ClGPVeoBkcl993ZYoBAZLF7rLc1fJbHanz
HlZul61xgswSFNpReFvebt0mf7yoUNPKkbZ//ZxIEkSmi1B0c0FQHFNjB3ArvmpTQYTRGTmuJPGm
uHApaDGqa5XsbVI8Ufw6GdLJBhDDvY3Zi3yN7XsXfRXhTkoEohYxIA3K8kYM1e3+lhHcaqXlc3y/
+8zAl0KnbLoRAXlMkoMxBHVHSpcoeKoZ+W2BkTB77DSjIy2uixZVL3oNAlqN4a8cruO0ooboSbQC
iyui67iaFzWU3KE2F4aubEIFpo8gvuYjGqYxnKdjvCnb3O7aYn7TMUkn/SUrEMBRypkZdatSo/nB
IhZPAa8GGv7EA3yMAYVZTvw5qoKfP0TkWKDTa4HE88S/GoRN3axymoA7tWW8V7QO0/I1E09Rg5Wm
brbXkaq4LS5Wb9hlS/xP9BoiDtSzRZyOb4+IjrByuyGXr1NPr7Vq01gxm/PS9IcbWfD35CzD3grr
9CkxrE2vRM/h4woHLnLE+LGpimSpNAn2FQHIWPjUASKTAZLdEjZcNQ4NvYQuCUHhcYNLXrllReza
iC89M70Od2b+OOlw6GWRHZNe7y3qp1iIfc5FRGS4Y0eamDlokIHuKrP7Nho+MDV5+aOcJQJpb3ge
i2vsZYRYxjXvbXcVNmlx9YXkJesqwqCZhTV3OJ1VtpHlEKrGuyFmkN4YnsNsMe7it1ig4MotDHZm
c2gf3eYuf2iQxwqJT2WZk4c5x8U73uLDyITFEIfere8dy7R87XoawjcdxWdEI/khOBXDpTrFn/QJ
fQXC3EuivhhYigsm9//ctWMCEoks+vi/QS/Ql/zLtQNu+C/+9//x+N/WDmkCjbNA/Icy/rP/ffoS
FAlpwiwRAfaT/V39l0wyrAJXWJTkfxdDvy0dfEkz4E/wpHx1ygz7G0uHqf7a7PzlyCeL389Lh2bd
1EYyTQHpnLQtz+l3iV2NReStXgnsIGlOheBqwzW9fsIpR6Rm40JBdkojwcZLhpjHsiM3RokkMPJp
IZwCgGHsQ1/BBegP89JiH8F8eWGdBlylFqOhafZjEvbVBPwbdUiCqYX5M6zTCRk6WVeQEa8KqBGD
TdANVlTbmKEkmWOZn9/9m3dfcquwh6B1ZVr3ozs4I82Ld0atIgED3LBxvvCdJtEV9lasMhBFoa9O
01UZcfb0EdnXqJ9akkCYzM0UW1tWmj0Fm4kOqTaO5is+GRVuSCuP/cI4vmOJR3PxVVyaPfrShRqY
HJY+v9PtGf363VRm7fv48lhWXkiLSJ5nNFuDaUDeeB3tm2h9fZc8xbN+yJkVbE/yFlfY4uoCeWTG
uAN8x6YeEuaSm69NxJiPOpkHX92Ynk+6vjRetu/X5hsdwaPmpn5/yBAjKzZxJbBdB0i0w+ak2HBc
mZHzFM282xlut0O7CwW44ec2aABP7aDYBxloc4P2ps6WPEcvzmtydx6vhTOZi0bXxmcYstpCbr0u
uNPxRbb9Dmin/7x8DI3nVye2PxlY2mjefLDkdC0m7Rs3QY/RGc5lAJO0my14wLw9cFdZYWiWYOr7
Gp+iD6pXqtb7O425dxC+H+QHnYlCQ1qtOtHytpOdblfvtCWz4NloE1SF3UnTYXeg/acLx+bQIJMF
6cGsnMe8zwkzRDiCCMxoOc8m+i1CM6h7AOet14rV/sJ+j35UaKvc+N5hh9T7EUSXPb5lZFQ9vHKv
vggLtr8nTk+HbS9NrZuLSnhNxiv+jCKg0fXWnqpNS3rplRQr0iEmguztTEDFgmBiv9kliMHRti6q
Ve+Grox2SEdJB8/A1Ra1uyTf+Hn8SBjs3zfl5+OkocrZZYd6kW0eNij1oA9YmxbZbPn8DQ+VJiDN
xVd9oxwlXqKqpumvbPEzYxGYRAw40x0G9/vqSOjYslpKO2IyTvd3mM3J1/ACx+8p/0q+kGEZ8JFR
VvNerh47eV+8FYfyZH1MHhV9f10Ryrco0Ayi4IpmzUuxJGt5Nwm6yHa/XuQXeCv9C6+k8Rm9k8j5
iWwwbmeZONOxY8v77PlxplikybBS97Ur7cQl3cIZY/qlgIAXkAS+S1ItPW2XbodleEDSmCDcjpbx
/T3NPRRSIJmvzT6tN5GG1HCSwpXi4uprb0KQ7sKteeyCEthBzg7fvr1rAGSiYBrxi0+gQ+XdeKLD
ikYd4AbFlrgYvcZWiPdaZwsKXRexohd+xutiHQd3T5+Lzm2XV938mrkGiMqGsQXsx039ibxyAkzO
uC0U+DluvSedUtgEhNfb+je9dK6sdI+ab6e4CndEcx/T7kYiuoLnubrvU4ek16ldrM7zT/nZwiuK
JMTAiTE3SMFeMgNhpEDEnisepNd8rb3qIM0f4A/v2EjLTbnALBFk0K8+60U1zotNvRsXuIDrbePR
Gj30G2abjB24prCw2ykdZkwCWmB4V33JbHxObuNM9m97ehgRYoat6epueUB/T517hW5hF2dkIR0V
sI+iLnrscdtzeQF32CguJKjRlp+5CZKVSI/bFWlRMVw9ALAwsJuYr7hOmAbEQb8mqG/TvJFaKzrc
P/3CszYpftgmdXlyNM42qTNwbpe3NFwUBANbmkC7EWk0oAoDiC9OBNO+kp/XBdeNOIkjTijJaakT
hGzMyhcRwQtajCMRsxjU/MKyVoZ1MZs7wLlkWdfKSxR7w0Ir5a0G2LlBY0d+1lx7kuH9aEvlk6sf
cW65zvfj1z2EIA67b1A8JfYV8UtKiy2a87CZ18bbRNcbNiAAOsECWxeUo8eUwQJeVpxCVZ3fB5Dc
eHWpRVO1X+JPQM83O4JqsAdfXQvuP7d0InhFklXLUCS6MQrKtr8snRT4Qr9su//8+N9LJ/Nfokp0
GfAB6QcH6I9tt2T+i2018+DfGEF/dIu0f2kGMB9UdBRH/wUJ0P41IbQ0kQnzf8CVf6N0kk1m4P/d
MvrlyKdd+U+77mo00lyp9Hqj9HQahaSu3bTFkV3H5ts9oo4qjDLzqqQMndJEnJ2wjSrH2vRVtrR2
KMe6T95q6vY5MMYuZKx7k3FfKw2KuCLN8n1c9KtaRaAVRxnqjygVVrFg0sG8cTtW44cTD4xvQxG5
/dCdCxEWrCVC9bUk4dzF/SaRpjzpXFqpgwSXRafAUbP+eIsZXxuaxooeX/NV3A7fXdNfSiSIrqpB
9MmvGPEaSHHu9aGAMEjYTmL0AJ/J8CwrYZa0KZWZQkgZpv64JGmlzU9RpWBnA1ZJAVAQESAPmNcL
USo8Uyi39zxsVkLdmnaixwh1zN4kzhSJrBanBlopZXSSsMIqoSUM9FpTOSdhJO5ovFy6RhBY+uQX
PU5l9PvWO1E2p2uPK7uRfmyXtWOIAYBIk8Nwbd/Ktq8JltCfxeSBPVyVMeIJLH5ywlretOjb5bq3
Q4NMdAWioTbFgEoNAMBY0Wfj0D7pNyGdN5lwNPTOcprx/g2z86k1QjKk78BLrGh4Lfv4VWybl1G4
07GGbtZj3GNZTuBV98R8SgbB3doo8zrSL0jG9HAXzK/2igbZQMWc1+iM1b6JiZEbTxbtGvcqMRrR
qyvjeBM9gRUvQgMoTP+oAyOWWCyZiqZd/i5Y0ctYY4vLGPDdPyI9xcoW976cp4dOv70VMQa8oX0g
KciGnfxoccJ3mDM1FtxUUebDozhHYf7c1PLnQxCPWi8s6iZeamYikKAjMBO83aolr76bSsMiv41B
ElJvC+KuM6i0q85JYtLcW2wIERaam9bQ1+9mmSn6dSdGnDQdAbZGjkxAbJBSyvdS2UfApbLo0Sxk
SUw3iaH4ndSt2f36N7VzwrAnd9XANNF1oIkNaVnd1dVgCKex7KBFtR9XJLPz+qGypD9y16wI0Il7
wZinfX7OCBe/PfAq94wBK3pymGKV05CY27bAV1q1cv4a3WBvE0yvCsg2GmERKoPo5QUCOt0ScDTK
TJiumlEfI4JuvEc9SPYgxy3Xpd7PS3N4vnVl7Euc3vi2DELKHsPpXg8QzKt0zQWHsSF5QKSur5d7
NRGwxPpiPqI7DNES61CYXaTp1CsrTPhFoR7Hodwakbwx73myltWaBIRb5NSpdBjj1AySgZ35lBmv
ZZ4adYCFrBiv8t3CcN0dHjqz+htt45D8J4T4Ye5J19vdiUBu0ilQwrmGnlNLGmRglkxrzlQPw01k
yIM3kgRnv7lGX1WjpAuzLEk07JhEcZ6RYHIrt1lVPpbczNSlIRBJpwnI2jMJN4GeJHDJw/foAbJ8
rGPFzbiAHXqmq/6h72+Suq0SBTiQaRBiogq7f/CiiDYc9z9dBQmsnirjsv/LEYr666L458f/tihO
mUC0DGgP6FBzfgivfh6h/H94emjLNcY5pkpDYaI5s83/raHAl+iaA8+ZsHqgfvS/01CQJHmalPw6
SfnjZ9ekX8jMNWonMtwezVbw9Qt1GDCZ+qxCqbAC84GTWDm2bo2mKbnTIlDwxiPmwPyFMNWh+8Cu
5kjOBYYG+MKQdD/GYcfDpGrRxC+N+NqorslNiXagFdRUbcwu9UsPBMzmek5WIkQuMn+U+fQPnhnv
8p0GAsBynyEnHxPy6PNNwicJrC8ei5BFdMZ/JBhNHny+XJ5bN+Q47Sbxcwk6/xwWlQzjimxJaw1g
77rgGPiIFjAHED3fA4kgCLs+t60nokVgLuwNAXAgNmfsExC6Q1uFKMJzkQTQ2QnNytgHjPeIbLqC
2ONutr5WjmwlxT17n7N27Nx2SvlBGTbg1dEYoNbnyuH3PbgHRUbe4yyPDgJGMtYFDqmPSel5C7vp
mMP6wNF00lcLFnA90lwuPsrW4zupBp+Y5rlXT13rcGxdNUPVPL0m7Q9RGC3OE2tIOCtf716+RVuE
XVD3yuTVWJawATbZPsTTpLFeAzG67dWnYVNFhyr+VopFGa1kIhzFPT0hlN0QhJ5Jery9KcWFbCR0
5XK94uWRa+7OZ94bNNb3bpasjQUH4VQqEXD7BL3uslc9I3e1z5I+DnnJpieBOaIXoznZW9sQFvFE
w7h5zEJaPylZMxoalhbaUrRBoyUxRzvTp3JNPAwrFAQPpEwfOPuT0RU+LtWbCBOiswmhwXw5e57M
DYAv6BnsDezpkUuthVtsAB06yUgnEx9qAC+zGUvM8x+/IEHDXyMvcyHtNJoc+0+4ZE7kCoty3a6P
aDdomwBYm1228tzF0DzD4uU8Vm74ne+qQ70rEZsjfCFuo3hCle5Fwf9xd15LbmPZtv2X+44KeHMj
7gvh6E2STPeCSAsPEIZwX38G1K3bKnVHn6jXilSpJNEkyQQ29lprzjEZEzqgbrbi23QxltSXLpL1
NRXeMuR38AvLmB6VhVsCy1yPXJqWm4OD4r4k6o9eB+M/vAbk0JEfNPGTxL/Pn+hu4RxM6A4lK5zh
q/tiY62yXbIDDETDxsJ4OwPugELw//uaXjG9AVQOzBMulDSdzYkRvlWERUAVJMaLvBx/Pt2mAykt
PBB9IF9gNNAQRlt9l36rr/or6dLz+a6c6w+O+4CYK34eM26YXSXB7ov4LZ+WWujmdHuSy8jndFBR
CJE+40iLA/suTXB0y25eJQJh9b3lBeR2rvPwOfvMPruLjNSXQStaoeA73oxvkByyY3Kst/keHuaS
bhCObmf+2dI/f4DhiLKEOB+6UhjkwsPsbNP4UklIIWsHPTMKR4B+Kl+BP8cgiaBgJWQRxgHfyil8
gIvoz5/fQFemjmmIJhcKfedAjYrxZXCiY/WWARHQ/Y4zaz7+q4hFwdzFj6xDq9meXHvogPgiQ4V0
bBqmWwpZXkQEpy6gfarMfRFn1mXO38w6pG/mSfrQT92zjC7jzskJPRBNMkadH4xBdYdimhc1fYDk
UhChHYIX85j0j/jRhH33hDcNiV51d+ruWHFkyBuFiTRgIM2J1/g3kmjGTeSoylDe7Yy9sSfeeMcl
fZmdw4hsQbu6JgdGT1BW2if1SOjvi+mwaSXAp4Xdm9Mc8awZweJ2y3YZ++zbwl29IV7QuHt0SW9A
LgxXp5GRINnxeTHQffMvsmxU1eEZhqfkkB0wI5/CU7qLsT2rELRumDjbZXSIX6trvuvojapHJfJ6
ooh8Cvfl3BRqXcMHOMEeyvBbt/F0pHCkI7G3x7CARq3xhzNunDVglXVyDnmTgBjIFyOpOPRV+kDY
fNfTmlH8miwZuoScndhzN9LD17Ao7UFzbEEXAZUeSwBSohrumsRtp3Lf6/RzOi4ZkDQtc8aiGQuy
MoluryXMS4m5DHrgVkvgVSTqdEDoIwK2ynXIOpShIVBbx2AqWb1mGZ2zXd4tZc5dzrvZtAfQBiKK
jnJnm26VZIetZFpEh/CqrgC5tVervRrmU2w3xqZeaf7Tk4rlVnk1ZVs8FzhLeD3t8H4saxR75alw
axvLgT03O6+zhAyf8iL2hGOC3NBwVRy8kpt3Hm3BByrGodzy94bYz35hvMB+fZHWM+qrJZXYrkii
4TRGqUAyTZi+3p2A1Q6JrlRjjy0ezUP3jYWVnag8HXOillY5xZ0AbfbG5euR37i/ervIZIV9aKds
Y73O6i7xY/xggKskjDg9RfWsfDdT2K7Sk7RpEIOpBjwzvMTX62wgFjtvDh9hzYsdrsMa0IQ5rYkU
F6v4bHygEVTOHuz5+SkiND+knkzELZ064DwIkk8Mg4UrnySaXY5xOBXlCmCaa6T7krRkQ/CatXS8
L9VxW3bHGCErC1e0vljo1tqH7dZ27fV5WRJFkyxJlE5XYr/qpDWy7xbX+SVGsNq5Oh/YHfTO4kla
pzS2gLfZrUGQNFLYAzI6WozoBxdZtg5k/cC8liraUFn+yEGc24fM1Ls5LaXYVU9Vua7eZ1+5TsAE
s8wsMyAorfppcFXYE6LHtOa2U7DETNhVksEmSGbAQ6usZf5F46efezds6t8Z+tGKy2C6RkQcCy7p
Kkigb7to3d62vCHs9eJTwvDaxPW1Vbg3CiokJvTIuRUxO+h/mPc+kmPUbzR7uSQOHGt2L9j5oTzn
XuoVp+Kkv9vFqebRcAyd1FEqkoc4b14TRr5uUXmcC/FHgo8Gxe4p/4AKxYYrY4K+rKMn+mqzA2kI
tmA1FjTn+O16E9cYvJHEYURJP3C0FDebKFubYa6LrG9f4yIbnL9vgaFjR5UAdYsSPtK5DvivBYai
qSitfhW7/IfH/ywwJOOPGTRG3OiP3Jc/DSyNPzBu6IrJt7T43r8kv6hz181SRVpvP1KYKWh+Fhjq
HwqlikKhaSrKD/XMX2i70VP8rb6YX7o8z2iRfkmGYv1WX8RpU49WWqd7+LIF/d6c5TTQsicIsi2E
nDxfDxDmyZVAKHWTw5sjKeM2CyaRtbzsGSJ2o2NI0rFQ9Nyd6hbpMTasG/yEkTFEYtAX6xPAe1Gf
0jgJOUxDCHyq1rDQVjXzyljDG4gt3Qj1nRC3D0LHZcy6bdRGiWB04MjXkLkhGCOlC5EAOzAFo2aT
InXV4Q6zMCB1uZIMvIoIBHGqAvJfXD/SdVs2pGv2seWMafg1CSPdaWK3TOU1k6qlmt63Db4LpWGq
Ot3PgoBvFWqO0SQb7c7cyZInwzNGdPLG3dqKaebmiB2spn1X4mabVWz/50iHMVQ20ZSsSqJgwr5/
7AQsb5WA+JFgqg5yLgLhNiWdRcNzKJieSKhJjOKk0OBawBZT6uK9xwYnzVKI6lEghEntmk3RT0d9
VLxs6CGWft4n7SwVtTdJlaPCsMgmY8Ooe6GIIbFRd1tPBhTMxq4sLFfIGreXVF80wQZNL32EejN6
Kg3Jj/WJSxPQMEncBf3HUJTHuLm5d4VmSB3lbmRZniLIH1NfL2/DU0uolWWGXiqvTaNZ3WKAa/Fz
P6FwTRpyPNV2SeMI6Op9k9yHD3UQ3+M4XbUBP4ESWsu9x0PcNZ/RjYtEHCAorSlLpwyha+PlsdOW
lft3XnNoZeBPx2ilqab8v3T6OeFZlP685vzb439Zc2Rplu1J/xR5/mxpsBjJGkkAKp0L488Cidkh
b5kaE4V/aCf+tdzIONrJKKCf8ZeJiZb+e5cfgcSv71r9TVtnyLVhdsMt2tce1kMPsBqVgEy9YPqB
P7rzf+zD3HiJzIs6DmuzO5uLyW30Sob3go1qaYVQnI22tsdgsBFcwc0RCYBDxWlCah3GY/LrkBvM
Jg+UR8t5291t2JJ7A/thhmfMNQG2/sOXgj0ZkBVJdyp28n9Y7ydnDpqdXfJoNKhdxDUWnlW8l56D
U3CKLrOyokXzMNc6LZ4u6khm6XMnYNZ2z4VH6+B+p09M0RPuGWnurQME2LW8Lohx/vF2ecLBmz4M
5sUzB4dOiz8/xWwClqjgieGVVrPWQ9jMVRWGOVeg7AH7BvKqm3E3lJumXXvGtroRP0lWJGv0ga1d
gmjpzFL1Amtk1oJ8AQmn1pWcmMn/HUi+ozwRXzTHOsLS03I7ZHt7Gd80WuvKmsHsrLG475rUydc5
HwOLhQhB4CB8lupy3qDNGgPtRY48XsxEc6L/6LlMjI6m2UrPVnN2kkX+jSEjPv03sYOI0uKwOxlw
UiSfkjUDITm1c2Nn+oyzBkeAgvXX3MABe2932WkMoCeH9SpLUE90sd8Ba9+k3xK23ef4TTuU37jy
YqgEa3IYXITw4nccQjR38Pcln+0qxRm3ov7HN0OqsEe250baAIh8lzbZYf7ZY/9xhk1ESZYyWra8
aYW24zP7yJfz/TOmrNUufaVyWlc7NtC72YWk8Ayzgeg0ov3gX7V37Z08Vu2dzOdTuO7WsW065W52
wTfX7IxAbHga3qNDeTJIt9B50Hzn+fmiM/UVvKdwPft+7kCnZXc2FpV74RCcwHuuRXKmL+G4kA5Q
xE7dttwTcLivD1xsOpl58KbtyAGjcBjXEWycXXFODtRnzOsZ4G9i3hOeIqQu8zuHnPDeXxUs+bPb
ism5Fy8ZflPAqSvxmLyLRyjIl/4oX1Lwg7QsnvKlXLsVOQ1cNzF3E/QIz2cnU02D1IFpCAvGfGHf
74jXaRPvgE+52Ua+YNwjRCNZ5L39oDxQjUXnCnbDztwGZ+0kf0Rv0RtY55W+qt/Dq/KggKipHwH7
uAq0Yw6tnYah5rawjhjYT+0+1pC0QlkrvpWn4owciDE2n2r5JXOSYiMB5rvkB9IeChQ7OXN+Ribm
a3CN32L6NlwQWVjMVxxZ1ke5ZoORbpq37n7snuKrsg+3+oGnpiZGwbdrz9UpOQgPt3ZRt4tQBZqc
nBtAXcamf1DRLyWf6cOwJdl2IS0KojETb2A50Y/GQ/h1e6JWbjy4iG5MXR3vhnfq5hfptfwACROu
KOFWDKLqvby4X3R8e1um+eZWPsqfwpt4Fh4T0E+rcAXR3xsPuvMwRbMTCw2O3RZrnXPU0rFUhCdo
5tQthkrDc1EehfWgLtKDTBpp7Q+78iy+w4yLB9MO4QRsms4zXjgdEagwerKVY+JntysiS6F1TJhC
59v19lVwPHFNRgFMcAEAbnBMr7FP5A8Mcz4n3N4HnKVUpxPLJxC2I6yy5Rexu4AbUcXGr8YD/IUV
VPQF5nBYDhD6jpFTnAtvUHD1Tct0x2GB0vh9dtrBd/iBvwIlho1LOGk+uyYK33QO81UPJlO2Q72c
AbQ0gpahf/9ovxVW5pWy64/iC+8di1K+mtY5yAd5BaSWzKN2YwArKB7HD2tHPgiPjr/M0lNfeLWe
cbL85KE7dTvzvYP0hJRpme3rx/iiP4/bet1eY9yx526nmPj3FagWSI63olMdo7V1ZCnrEmeZXBEo
bEoHtU54mKG1WGf09+aAwwg5AzSiE00at9iYjrEn4dfJnqaH8lk9KH65Si/tfryw3e2+DILqCSd9
Epc2/SQbi5ybiTt6Au0j/CCscAS1E8TgkG7cbGjV7qBuPeUHlluRVtf8vWEWLTsfZDyOpMIFueuH
h1JcAO47VOdkOZMdAvo4tavNbLtV7wETsHtSi+PL7Vvi38dD9NSg+aPz9kBUiA+78DAzA/NNuZEf
jEvldpotHaeX+D1+n9GA4bvoj754mjFXcw99/m+2MM2XnrkHp8EdM8ml+cQMB+g2XCirGduGPdsR
VnxYYNOwVuC/y73EzdzSyx3piqrGJxKVz3G2GtFuI7ANB2exCPYRshKerVwa/I1URz6k4w8l1XJ+
YkRU+46IvgQizJIBmvQibPP3aoN2CnkZ4rgHcY98y/777igJCCXIiWJLQRONuP6/V7GoaH/Ll/gP
j/9lRynNe0ZLM5Cyk4P2i3aEPeVMWdJwLpmAnxhg/XQayX8YKmFpsLZ5MZYl/2LZ4CZK7V+CrP7K
mIzt6G9V7G8vXf+Nwy2VSGlS01B3wTWgl8bmQF9D9+224QMjc+sgHPLJjT4JXck+oxf5MTtaCAa+
q72JyNXNLuM3g5e3WoNN/RQ/3B+tg/QsfaSPsu48klLDfq63P5Pd7MDXH0yOMpNJk7CZxZFo8pzp
JdmSyMZoLFs1sP7sZBU/0KeP9+Wb9ty7kpcwBvqk8c/WcosuDCSBWxQrrmsy1RSK2ZzsqninPRDC
E3zyN/rDirIS5+pqGX5hS5bJ1aSja3r3zr0V0EdpxIpsQekNJifg0cFn/YRm/wzytj9263yF+moz
hnZ1gp8t9jseNnau+sLzqC8qYfPtUl0pD1y47JmiQ+b3oYe2owBcXkindHv3WJhp94+LvHWE69we
3OnndIvbn6yqwaPOXWTp2XgF0HOKxz135MGNQ4mn7Uv9XWaGJ62TlIf0H0/Dm3xiQlmM+7Sjrwhv
zSBh83lY9x7XOt+/M6yPCJqI7Q+WZKYorCxu+TSHXaCLgNSPRnm1PKNWRYQWIESNSDPeMCTy83ND
gDt9+RRH8c1uvwheBu7mFwR+rmdsHuI5tgwkAhGALfEIw1X0bWh6VYCsuSE36++7YMw9JkskG4ZG
kzm3oX681Y/h/2KXcd7at3/Wm/u3/Ov//Z9ZnvVbCfofHv9zwZjn6vSTCKNT8AKQOfevBYOb5m+I
EI2+EyNynvTngsHwXJahsrHM4JX8UfL+rENZZeYlBt6//M+b/kLbi2XptwXjzy+dtYnbf1Gbxb2l
5neraQ7drKpCv3WdLsln2OFRhxqVOeMXyXNbcVzeJDKk9i1Uev1qZb7Up75hMco7F7vx3Qh2aveW
Id0ecMHe9mMksevUXsYGHUl/Ko34nN0Nh1qwqyrsU+shIFLmYN19hNo70I4C/fJFYCzYlMEQ5Njm
OD9G14ZrXeI3/xT3K6tqaW0pB7czR4dh4kY5M3LeoSVHvDx8aAfVtygVjMNca0aXsrLbu09mDtWE
n8gOvuL+O8ptAlFVOMKZjbwGoPBgLXDBMBMHyTqP7OFmpfMvQMVQF0VCJxNOHCzl81g4DjCNL9qP
RPpOccVL0EIXMjMZawHBxUe0mwGhW8lIcrYIkNM3Bqa5Q1OeIR//OGMdHgbGaeFuhqt9FhvlIdzp
c5TJl/RUXWPcxwzd2OPjmyqAGqgzh1x4IHJ3bth/4nUGMIdyt0+Z5eT4wNsFd6tJADv2R34sSWT3
bL7UVfqFfNciOSd1qD9gQOBEONUvKTNeJtuhzThuIjQAzTFOU594YNF0p8CJZY/mgoKC0LlJl7vH
Fc291ee8v8D0XoaKDVNM/bRENse0E8Ztas4b42EDTqJ3741nGYzeMNexAW3fKfCAgH/xDy9Y0zbp
Naem2NC+OOe0MAKegYEccrVZCmzMPQ1F9dko6xRHYDqWlDftE/1HNn3E7ETRovqS3is/IydpTjEQ
D+KhxQ+C6V48dMixfItRx6p6ho+J/M22mFDnRKHhwSID6CWVHod4BQWgK47aa6t6U4ZHP6FXe6Le
az4AYRcLtbV55qQG/aXc7OZZuN64XbjyMEFcw1cTrgF36TfVM95+BaHFoj7e94anbHH7PRDppzV+
9oGMroUXXBIzZzfmiJYaQLM2ZyOw+feDxbBvLWD50bbaFDtiAAmcRqf9OPkwBNw52vjc4bbz40v3
OIc3be+K2x8UAG8BHG9HDMG4eT/AFQKaAzt6vD8rp/7ZPFNi+i4jJAZoxaO05krndZMTvDC6LXfR
mQiZHQNGPVy3DBNBo6l7ub/QUuIu/Dx6mAuUq63mI2FkpLOhwGJ+i5iAcMSnuVfEiHcevL7CfIlJ
E9o14FXVJWHNifiQHIoKgp+64q60R+gqzQ8TgejDMgDwtatGziOAeRJsmd7l4JvgvmCMhCjDYBKT
xaHEBcSo3FhK4P1ilPKRU20DE4iC+mGavvqRFL6RA96wTvP4K3ljZpt2JD3Z/M4MsTp13wOODQFe
zeL2iCq9+wYV07RraY3dmd7WR4qwBf1gshWKTZ0tclLh9I02Le9Ow5gxQrVHL4jqKo6AbcM/8kFf
kBgbCa4CLGdR5OC9TV9nwkayUebVAWvB16j5d5Gl0DOc27MROtmWLClSiJwB+c0Tf7ebJ7wJ1J4+
lolsXE8MgMkpmPa0E+AhO6Ujo1DoXblaU+wDy1C+w2PKEQRiH/9eTi/oJbROJZxBxuWXZoNWUYXN
9zDAd8SngAAeixQqjd62Sq9E/9Q6EyZK1aEGiahUYDDNTQEoZFLsUzNYF1l0k9Yfjhn5heDndrEn
L64q/bP3sOUzCj974O9oLtlbCGytZA/g9C51Zo4zWqcTYBMFOaNnrDaEEdinDgCt5DWVb7IIxp4E
oJB+lupoSFhLu19aPVNB36yfwvtmHGByUDr3XpS5qeAonLSyW+m7Ojxj3WmRM6hOyKAQ7W1pL5Od
dXmMnyrOWBQ15lk9YWt4Zi3HIqB94Av5mAukA9HZAr2vuTFItY82WnNJ1djTYv+BhE+ABfeNHT8b
X1XtBj9odJkLWF9hHSMUFPEC2pN1E6C95xX/jfdCpigj6dPJE7IIGjL/u/Be1bTfiift3x//y15I
FclGwmOozPUZxcvPhvy8F6JAEtkhGbOg8E97IXL5VFTiqoK7/Ue7/pe9EHsrZIeirpuWykzvL+yF
NIlv8meJ4W8vfe7Z/7IX6iuzDQVRrA6FMJaPGNAPqYruoM8JkYzVmk6UAZmSc6uGhQRotSPsVNBf
svF7wHqsNhvpHmy0Aj9YcCewMwYXHqXyRVch7fehL47J+ma21DudfdMkKLEfTRGCsrHs/MZ2o1J2
Xdm8hV1t96QdKaG4HFTifaxxbRTBpoyrhZXR08Fin9AqKtVQWCRKc06BSaY3wa8T4ZgOZbMb2kuI
n3tApytXFA64wZL8qkatX9NHG+9I5Mvb9m7qmOxLkkoTfHmIOMQCITPXJUnVnLRqSAkQUI6IqNtv
46a9te7EBk++oSE0lZNSkudhlRVKgxaU7g3tQ2namXl3RelpvNXrrEcD2QHzRaiZSJGfJqUvFM1r
V9bLLil2oYrfrEJbZzLGvKFYDxtFdyJkAvc+XEflCfOBryl4oTvceAHAOIkXKqn5UqrqS96qS7MR
0PXTACc0uExY/WL8njmevgGvwt1Yyt2L3CirdCDwFI9/H4bBIkf1z6BwDjyJkUrKvR1aoasDyZiK
HD8OqzjJtaWS2JXOGnOMq+GI6vQisvHtJVJ2b4jH4uEs8RO3mOfNlgWqToReTcEAgOCPe93szHvv
SRPhHqkynNuEP1TBAEcPZKR6izyrYWxR6rzzajHrq8bokEx3L6jKFafOqgkocaN+y/vYxHLj5C3J
S9aI3jsTCNpoM0WanF7Tp0VvGokzqIjnumRbiAFuNzILizzbRzqugkGbPxmFJm2V8IkAsRvKTH+e
oh5UVHH7FpsbBrSYjtlI3yiQ+5emqleTft9iLjB8Iwvm+CD+0Iy5LTXaS2oKrx1X/AqwYBZPO5wq
ZPfG3F2UFlNeHbQ72Q1lknpmMW0zk6pgoNo1qo0wrIT8odVlL4hPtblJOq7X4LkK6ZqZtw1W9I2o
pn4maAjBitdYNTYNUl2RdypbAhkvxINAQlipYB5uWrYvgzu79qJzxIxuF5A0tQJYorM/ZwN569XF
eFNcU2G/WUBV2RXk3BQ5XfUxWaa9sIzkcBWxz9Yiv5CARrTwknTNFrlbCz0/RHp+C4FP0ecm3nDU
nrlQlFVoG1Ln5RC/+nbgdaHVaiRblen4DSjixkBeNZFyatLbQSvxtKDo5x3oNmerLQz9uRXDUzuZ
j/c4dFRRsrUscLMx9mI5v5bm7eOOQFWIEAQF6amNQouVp5PYwUfMIRy1S4/6jU5HKyrwM8xwU+aJ
pwmsBCm6f/K0rfRRvA+ENd+bfWRRbWj33BXbmkBcYE60ADgmnCH/uvXHJgcE3R9blf3ZtI5Btw90
aeoRO6TRLYeqVhZMR/nc9f6tiMT3lE/iVpYPmUXORGlKTjtcUqW3tVL3pzZuHLmvD/otWIkmIzw+
i64xCXshcblkQtGX7KJHAQGsXJ71m+DKVA7wOJ27hqGUxBRRoHOZ1Z9mTd+kqv0cfKGuB8ekYTpW
tIz59ei+58wCSa2ExyFuY1ryWKKm7hoF8eOkjG8l/ZNb/lZJgZt05jpIm2cpBbJWM8hLyYkzOyCK
N6eS0al2kOxlwc0y6y0xUY9paWdXHaWdFNB3TsR6FxsQc3X1Ukghh4d2FucIHjM/am3i5taddIVp
qeafelaT4hLrJz16YfupJITeza2WFyHHy57i0G1619TRg/bpOiiJ/YHpURMBH/HGO44w1v1bdVt1
ZLbnwU6i51QnFy156gWUUffiOY3oa/eFHRAw0ebNxz3hjFOEt+FeorDG/JLoYPrQqo1MLsy+9w38
s0aGxrKn/Uf6QJ5zv/uj2pCmHUD/y/s2Z7AmVeLnPZ6M+wIJYnYVSehMCgiABQeZZCyCoSRbC48W
5puJZrTJwC2KCfZWwm1UKy/3CSs+vpOBcPvxc5pK30i/SuAtQistI+H5BtiozvYiiq+8TH2NXOlJ
90ai0+OCsTEeI9JwwsmbxmgXpK2047IfXWN1dSuVfSuN+ySQkGKzegB4nC1YBCP1xDgHQ8iUpMcp
JivLesIE24abQK79wMTeXl0z0tSarjlUVPYdQXZTxjUzhU+ItZL0Xbe0wsdOBUvMsGpIefdpKOwK
k+S5ZAJ0XKA4LUe3liY05e0mn2k2uTROG1XmMBJvIzThurH+xmIN+ssItVjaTBGh1o9G2H9xoMiy
+Fun7D88/ufuEGyFNDONwPSKxp87ZdyEKkvVTPpelkTH7F+dMoXWOkoNmnI08P4M8FUQnOHjNHmY
9o+b/sLukPf32+7w95fOxvjX3eFNTzVLmCDwJMqDVBSXqWaSb83woesdvSmjfMj3FR0gEcjj8CCF
j8q2T3Z6eLACvx5ljzmn6LGm7TVlF4Tx1qigRqSUXMVa0JbZhyE4eAqzZ6Y+KpTGziEfvSJ7Oa8f
YP/h14RhrYWPYeRxD8JZqdvm4IDMV9n/EWvySKZltwF6DYe/AWDYgz1c8IzluILFsbiJoIbOupYD
b2hFb/jEa06+88zGp5/0ACJz3OtwLO0AKtOi1C/pJu1aR0nRdoiuqq55nda0yQhrFPKrEmHlswGz
cv8YeAcP+fEcnN5zWnuGPM7l1QnMBETvbg/CbM2Yg8cYZnc4GehRTFBggXKLYAeeuCvvkcd05GZe
RXVTe8Nhfnu85wYztnGwlpAPFYIm5R2QznFFN860XEPb8iSA8b9MFJ7wvD+R3ioXkumtjoyF4SCd
5wAKwr0oEmcJSeJsEGsQmQRFxKUexrMxntJHuB0L40CfrkedIqhAGqpyI4qEx8MblXwNxUJ5mJJr
d/e5UGbxgwL8t6FNJi8kxh3jIpiW47fyLK+VZ+EAd0G5UKEqz8hG6m2CkL9zUGiM3/wdXeqm708o
ct7j0h6Zulb+LaaVQAqRc9P8FLkA+0JgysW0CI50+PTE71nA9Cxb6J2LWdXSdrRqclwgFT6PGW2c
v+fBI93FWdLzSqusCZfjsBZVRwcpapyCFZfmBIgKEuPhs0ldmjp8j0PMNugcRzTXKkdKicsE5kMM
mx8jzWXfku/g/SbFAvVzoO5Dc4ttZBP2y0G+KsoyKQqb/yHDN918l9vFbU0/D+0DKCIV7QHyeQL7
KgQaAQThe+vpyaMqfIfisyqBZ/fCLwY+1t3jekP371bBT8Bc/MwXqntzYWlLfpdfFPQX6vxrGtkK
z7+OEEOFZDcWcAVo5WbCt3qJCRgkojCa6D3swH3F1iKCFbr6oGmn6Y5oHgxySMjXRAx429FloYWW
0NshCv0g5RtFXNcECGKd+qL8GghO4lLQ23ciIoVV368rXCHB0ryv+mI7FltT32rqLg6X8S4M6WQQ
uEgJ4ouQ+dOauRIJss/SIwSQz9sD6OSH5GFwib9iV3VHeu1jabDqHyFurnkhOvIW2DGAzhjKFvAK
jjlP6LbtiTzpmc43xzH0x/GZcVZtNxXGaVuDhApcKwLV6qTXTj20NHBLr0Z2+a4+lyv09gGDKpIc
UI8s9doRfHqmn+Ulxn/zKVO5fY+OYhcPw1tzmdzyOLkQVJz7SveiJYpEBVnJG/yC1yhc3FdsnG/T
whVkX4qe1ZjI2HbZoLeRDuDI29BTWAC+KULVaUOMB7xTrtQiBJK18TW9xs9k3aOuZuuJXI3de70N
NnfhRKwAGdd6Zw/7hq3LPp7lI6RVKIrPJXmpMr2rKUHPt7Mo7yN+drgazjBnoXJKzdtYk8ziWnuS
2CYZ0X1D054dE6jj7jWCrSZUD2KLa3pl/VCwfgQF6J9oDgIXXaHT3eFQ1g8NoTIrPEaMMdvyFCkP
N2vd9X6jO0m8xU/XYvp5VAC+Ou0bQemsviAwyhdF8tUD/OmoIzqBbjBuPRQBL/PZgCsqutvRqn4u
toTF3lVaXnbCpFHYjcgAMk8e9gSYYwGgqzUHyvfQb9Yt4N0480hGPifMU39EO9gyGaN8rrSmFrMs
KfhINwZ9A9wptfjDP4Z6irgKAkA/q2NzHM8AKkgS60kNo8qkgF+h/Vcd9WLYhYVuo3CzfJMDbVc8
7Tp/xYR+IPSoylN/NOSXFEBZNcwfZG6tRX3OoLC+yIkQ5+SJYAMRFlXyObY+i3xTIZIfMODAlwZT
QOtCOLVQfk0A2dqVVwXPgnAHxckIFd6MyvykCN3wI+E3opeBNUy/yrsffxA2QX+gPYwnmoSGjgoV
rcxVuD2bNxn/OcWXj8eaQevijqupCTgboleufFwXWNFDEV3Nc2mxmjndLr3Tc0SPjMzWtvpDfD/1
tWugGMk/cQZU7U7d4v7j0mOxeeZiwZMqFS7qfF+hA6mWBvgUeTccRp9vIJk7+ZWLTJYptgFZttxx
ReYwadbFh37dJBY9x+GA5ZIIvR+Hn0WvX1/FpG/x5oNNK66JvuDDmdMxGoJG9BWgdhlqNiHL1hp7
AkEZCBb7MwEgsBswrKytL25HJnPzS7Ia9b+xEWHuIsIhE4GwyrqqSf/LRFaZ25S/ioL/w+N/7jNp
NcoSPUjomUj+LYzJv3YhkW4Q+ICx4Ue38V/7TNwLGBR0hB+iqvxoNf5/I4LxB9DNOXjC+kfQ+l9C
pwGG+22f+ftL/22fKXfaKNddQDOFlB7X8XQi3/wwoHWgUhS2PamT+FBRrGkdRCs6MzOwMhRB2ogx
7XkkAxFRDM9NRKjmayZK27YotxWaTXTCXfRUsZMoEmnbacT9lPAUKC5X4Sl0VYxr1YnCLGIHlRBr
9zjd4ksubySCNDXR5ebxg04mEECvALaILK7NDhRTMf9pvLI512ArF2dRWmk4ism76d704ruwkJK+
pdnSRKl131rmKjqaSB0fuZBkiNMYRL4H3o3EWrw9waZjK4DLCOoAEj99zTVTgEAfjjYCkAAyCISS
vSG+6eQuIx1BEBUfHxLpapqRi4VQQFWir6fsdE/dS6L5lrJkjwNLrVwpIiZBz9QcSSRC09fxH1XL
XMciS1las5/WvBHhBbNAW0dVZqAnNfvVOMcG2HWZP4MIL0atXRlqSe73HvZuaUvCUYw0YPFNsL1H
bIBVmZbk1xxGA0ulv7tqTzJBZ5dxvWsKr2LvrOBaqFWkMOlX34d2Gn7USOAweONzIswgKZ9qNutq
1xF3H72xUuQVlzAo3ZEVvBpq8cECLjXUr1VTunWdvbBWTeeMnhRhXhQDoXo7duKX3HzlzTd/6OCz
xJXOJ0c/JF+AY/gbzzYsKkIS72QDoRayC06t/1K9woH+rXrV/v3xP1cVyfqD0hQpGVihH+Xrv1YV
bsKpJBksKaZq8Ar+tapo8y3U0vAa0az9KGx/zja0P0S0GXixwDXONoW/xKEGDPn7qvLbS/+NKqQq
ZVCZ0m3Y00G9u72mCKKbhzdrclsitfSVMn7AAmltUhBe86nC6mgY9a7og+F86wrM+neN8YDU7YVb
/5jkIqtDTNKUWKS9N9wu4xQGGF4aQL294Uuc/5GIEqrN7s+Reh8A+Y8dcHV27TeZvWgiblVjrHAT
nxILhID4nXB9VJW7L3TjQrGYTtDfVUV2hgKRzNbQfhTk4AgCeSPR/aAA/RkVHa2GITNHzwEHd2m6
04pNVWrLvnsai5otYnUEekLtOcCcUaT7oWySU1OiizA7Bd8ttInHm1mco2A4aZlsnBWDUnckrvR/
uDuvJbfNtOteEVzI4ZQACDA32VE6QXVEzhlX/y/Yvzyy/NVM+dQ1GtulFtVsknjxhL3XzgNPFdnN
Y6KMaWUkejAG/ugzx61KK2nU1Vanoe8j/XkZk11WE04RNmStlkvqDbGKqISzRclCoLZT2j/OhfSu
lMAl+rL/tqj6ypq9S0T8puYSs6Mhxq4tgPPMoNMoCVRL2PRxw9xA3+vSfFPrINhKEj+pgmYlF7DP
18OjaQRof4OaQzE0MkdLzW3YB14con9nU+PXyXyyitgPWN7OYvSNJZqjZQpRhGqBJTJvzFs/WIek
1iRfm1qSqfu6AYcZoo6VQsAxRn9vNHW8aYPDWBSXesmxMHecm7nVsS6C4mPrQnwqCvU5QeFjj4V4
mSYhO/2LD5i1bIHPIjL4EjkI/vsBAzqFSdbfypa/Pv7HAUPZInF0Edf5Y9f5l7JFXs8dNrYW4Gc0
XP8RkvHHLdamcLxBk0ucPT8OGMoWRdfZM6BiXZ2U/+iAWeutn3anJqCXtSoyKYJ4JiqezL9Ox2pB
kgV4Q/UlZcmJJWjFZ8xAPL8TbUEKW2GLJMOdpeNynI7D8RTfknVAkoF6DCwAntW5zp3TnPpZcNGJ
hApPI4u9rIL/4cn0W6MTgyayueS5c74k1qOQHDXDL1p0omai0jYA2n4Bet8oaK1KnbTwcHpEdyLp
rDgi3MK2JHmGa3TVQ6ImdsFlVlu49fNjvFv4c0upbbMahzrHYTOLsJn4sM/hbQCWaWbgXsIImNFJ
KXqoibSGIZk0lCeNhvYrdSNWfFoh3YrF+zd/+FdZIvc4PLx8SlXW+//l7qpBqP/1w/+3x//54Rd/
U4hoY8mv/0E1/s/dVRYpv8mS42b5u0UYR/KPD7/5G59uNAzcev9/vO2fH37zNxQOos7I+MeX/sFs
WF2vsF8+/VwAKBd0AuNUwEy0Kz/PhvVa1yG48ekvREz0uvSVAWloCsAXaGAGczz04gI3rfZlgHKD
9dhXA9GpIa1hK6BFWy7cj3e9hKZAHMJtKdGlppbEJE48DiQhGhGe/BShmmEeUyp0CZpab1SMLNX4
sQ5Cr2uBH+WtVwmRnWSFbwQK1qDeQwZgZwpmGKnftdZ7DtAyibRtydgyhtsZMyeSibBK0Z+lkrWr
erjByrANBI1kT1A1autaGYq25A5w3GagX1BHkEtt9g6BzS162DWS7g4hbrquYMg7OalausYY341L
ejcvPb40aSv261o3bW+a2cesh/vLLJJ3yuvJhBe3GnRBXMay3ymTk+W9Iw3kUOWmXbftHcpZUmkU
YOb5toaylgvKte+M5xpRdYxfxdBi5AUlvA3jyczwrKSxrUXyNqfcz+L3aYr3cTW4uXiTomZn1gZx
OTkWFOWQkCpg8N8zEnQlfavg+S+cL4l8J5Tp/RSdre5TmkHdE8GrfMpF/aAS2ZZJbEIREpkacnqz
G2w5QWSnwh2t4jephoMM6oRVZFIIbxLy0bpGUYTbD4aWXRRI/wAtdgtGGeE5W5WYEVAl5rER/I7F
OnQdszeTaK/2JQ6eZHCIWgguu1PvYy167WDmxTkCLhOmx0hTMy8YmdCFrgKPSbXLRnDCKSIpZHaE
dnIT0XCpDTBvoxKtO9uiVlAXfCajtRvi09Ig0ixKYgvQS4b6Jid6XQWzQym1GxnVRtQGll0wkCtj
/qKkZ18LYwo+64oslOr2biGMoSLXTjRSr9dXS2PrpgmhbinjFrAPS37cZmhXlzZ2VF1gRto33+r4
dVCQRjJBiRX1ZIw1uVwUWqD9E1pAo4K7JGuwLVFVGi2b5uZQYbOSjRDJCnIAou64Fm4h7u5yhs7b
Z07XTZtcZQTIqjIuegLp6PWUfmc1SL34vbTX9iiT7bp8mNGv6FOB8pAQ1oYhm2GukDq70MixbQly
HfsXQRpOGg21ZDysWSylqT3OnXltxtwpeJZB2H7EUuIPuAmWSXbUgMtgvZqw5Kwloym9aELq9gyf
pgFCDYOwygD2QxBBN+rbXmNcnuWuBqhLxGE5oItm20zaA2j+Gr1rAbTFtLZmzBVWpPs4+ZTq50Bg
op/AJ4YcIBTnOX2d9BcCbI56ZVxyg49wxJxtXv8NxMgM3KbWvlcdTaiODJdNsjUz9a9RojL1MvpV
hF3vrcaye01Fu2R4PSPwqVtO5iJcTD221Z4o+xYI5GikB1nN3sqxdyiz7TZID0ncEnM072M52Itx
jLtOJGLPyNwwYy8RVPcm2fXtfD+WE7GCmkMVa4tK505G9RYCF5DkYp+Z8j6IrgZz2opzQpYvOvTu
fnyWE3gjWf5dESlCJ9z4zIErPT7ITeVphuAPVuC3XbQfzJeAAXSBsWVMR0fp01OKdEnjbdAnwTa5
AgRa8EVhusrel2LXHq3gTQn6bRRyBYrzXSeodt2Xrj7nnqIlrknnEUizE6PKUEzCwvjgSnnhiGV8
HuvkkJbSrlukc760O1PO90qErWsMnW6wGEJEh1RMDrq2X8zlEiWQ4bRq29VYJ2f1kqREV2Ya/Y90
KpePcZR2osYQRcQYvFyles33HHeK9aE20MHKyi8ECifOydJK2JoRtyFYjpQ1u8TKkdkyLTc+M+Ej
Q9T0by45RBbSNNDYNkTuSP+j5FDkX3glzNp+ffxPJcfq8mL+qGkIfda/+k+xovgbTBLYIwZ+Lt00
qIV/lBzGb7hIGBPSyuPSQCPzc73Nt5IBJQIzBi/Cl/5BySHpfy24Nfwff3nq60/2c8mhLbVUIeAs
mG7TPdbWTqubvSrkbg+Ux0zuZ4ONYfMaBJkbGaMXwe0oLByq+b1ZMA1KrYMGuqfL5zO76eMC5MkQ
ukMrxZdgXI4SrWcSm6iANG9gI5FqphPWEP6U6BwZk5fOJO3Jgz2zL2yG1B+MZ2lEImyKu0RA7oYE
T2+wcibaQYwkV08l8kSgjwXkRKoD0S8ShxBoAbr9bDA3QQIhUdZR6xtPBdkm0fC9CRijBexzoi3o
Vb8SrIcqJLdKhZQLt/iooC2stcCxlsQWViGYmtkqkc3DmD8ZybwvgIMV8nRKqup+jNUj6j+3GU49
wPh6ftHn/lQmY/WQmYmyXzV7QUwBQiKPlQV7w8hIIB0I+Wu2Q0lMATGY7Ux6oyDtdPYSWjy9S7MM
LY3cqLe4Zd9lmQmsvHJ9AloJnEo1Gy9NJ3QwVbkw09ef+x6TS50kp4j9dx+YCTgUDrgCObaKFEbU
8quaWA27xPQ1iRPItwI+M0klrfMoJiSzj2v6tLgVyesax/zYmMKxWtptIpdbk8lwFqJQzZfiKHd4
cIbYb0TZl1oSKcvwICSToyYjmcHCTho1uwxB9iHAF+mfxEj0A1R8pjpSShFxWUWPojTgSNWdfm7Q
9UNEbJmqSgpPoAXT1jNtICf0GDI/mKYX2UzsXEbBKb+Wicr45vbvPpGMFSxu/TEJoMH/b02QKP0f
J9Ivj//zRJI4djRu/TCPQJSbPPLPE0lmOIAsh/YDG9svEwAF+KrMUfa7YXUVXf9nAkD3I2mGRhrM
75qbf3IiERfzlybojxPpp6e+Bvz9fCLpVhB1caR0lzbAjJhg8NAa4oGJrQhrZ8w/lbAH5iDmnoal
SkkwQgeYFIdtrNRo+6iFBWblSeDPhnmvFBDvikwFqo1qLpkZjsvNobZOUO82lnUwlJky/BlitxNJ
H+iU3ER9k4yrwVKhbDPa+ehzUFiTV6npjP0XmkxbRRdDxXqJlWk3BuWH3lJVAlYXgaghNMR4AQbJ
kBq/79IvE7VsJEZPTS2i4+iJjVZB3skyO8e4HZymxWfSDXg7hYCks4ytbz3Jz+n0rRCGQ6wZ+9J4
6GPtveNiTDJjr8bj1goae8512Sk18ZTK8Deq/KCa1CqGhHNjJsWDjqrMovcKxGFU3bcZ8sq5vYJU
RmYabdsmfxo6Uqxrlhfd84RHphCdhvln2TwM8kCMIHEoI0uZM1zpVaJr5wVQCOWhJfZmUIk9pRgH
vjSrAdLincBcpkQ8K1cntSNWeBmfqqHZohkqqphNdsh7ci+rgGHMaHYlcziQpvVcDq8D449a+d5i
OEk0khvayrYoaZv61WyukURGHLVSfZUm2j0x3g0Nx0KhZH7WIG8w+I5hI8bXIcOhY6XitS/HD0kc
qbBJi+1L+t73BtihiqBQ7AJbjzVwE111Bs+/MWMBLB0MreI5ySZegGqFSHeHJUxJfIPdFc5evuR3
Q8KcOcQvl5YbLZsQnIzbuLrPlOAp78TncMi2Q8d0U8W1tgTW2zRE3tCEdwYNqapUB6s+LTLK+GQ4
jxKvhDCkJ2YCwOoyV4yQvTdYhLvTaOXuYBUSLKvlIZeI2+5af0QiQtM7UTur1wj0Xza96BM8Foul
GKyZiC4h0r6n3DeK+FlYAmDmCqPm9ywytn2hbwL5vlqCbZG+Vs3z2MeAd1kNzSgQsLdw9qCo5N9o
CTCYZSSVF/JBkzmWB4HlnS7GmzrT3Yi0W7PRX2u0WdYybBcunar7tqq6Mzze41s2APclT4BWkhy3
hz6cvCyat8hCjwXaozh/HGJuTkWw05X8VgUdvP5ueu/jS2ONO8tq9v/ec95gO8Q0llqPMs+S/le0
F6kRfx12/R+P/3HOr6Q8RWfXpK/7n7W6/HHM8xUO2L8iq5Tf2GSp62zsV3fMKo0kxpSp1Lrz4qv/
5Hj/e8H5yzM2fgHkJdQk0jjF0bltlXPCuMcyx1Mpda8xLDomwnSKQnapUv2uj2kr9dmhDXIAjm9C
TC1o1rUxca2lhSZqVXs5AsJD+GgVF6j+Ic6MDFLHmCOk9AvYb3OjbvJaRyyNw4FslgprBuMoWw+v
liURkIfzNvoa8fD1/XEotHNOshhmvUAUNjVmW0FHEGwgih9BobZPdY88kH1GNd6mBWrIZAGKLk3R
GQjNSyR9G8y6E8zGRmk1cCcxhACxzt7kgjRG3ls0IoYfBcNbMZX4L2c0m6ZfZOi/yvRh0OTD2Atf
uDF2VjjWbjcve6FtuP/RlaLPTpcJhDaG3hryc0cSUG+5mVGh22/gjiZHJbsfxhilewwPSHDEoP1s
i29FQ3+tHAOBrPkSjWWelPtKq1k7iZ9qtd4nFkLsTcRyBvmMzTJC0F7u6rK4oOA+arWxb3D6kMF2
WBAOhkt0zc2agUe46pFIsCgVye0kbR+myzZlrBFaz1OueDOc1rKzIwzP0UyBOPuZgjhTw1uK2TGS
yD3rxK+0FO4HtSVFfTIwjZIWOQZoccRK3ZM/eBIyzpWmEe8XWAqx1R+NfH6T+OsC5RSrWFzyjrid
sDst+ItrmXNQCUAzKelV7FT08z0pSuFL2kPbkvADTqvLCn2bnliXKZSdqjznYQKiD/z6YKB2+1cv
tWkEEa3oKEmI76MM+x8Vp/j3ndOvj/9xEskyS23WRxx02i+SbL5EVcVXCHlAm61QjP6nB4a8Imsc
PLJKUMF6gP2n4kTQo7Ek/6NMpRj9Bz2wvHJafhq7/1Fx/vSjr/v8nyvOLjZMQYjD7hIVaCKrXYsc
2TWfAF9tjS077Nj/HqMoHDaiu8ibJL3oGi4UI3jpQrSGfjy6WmBLJMUK7+quAx7Smk+C8W2BcX7o
6uckfYgQV+zgtpFfRfgnEVzhjlyRAvjtxvU23u4zfbx53lE4jYa/8TYPt9JOLg/eHTTlEUFf39uS
dcav7c6Me23xed7s7wHbUl1suqv2mPnqUbPru+oGEqtXbRTdqN5eibcFBpc7+MB8+WBSIjtjt8k+
Q7DV+1buNtWnhp42l48JRMlZw0RiHbLplurHGdoRR9u8Eeq3on9lxyxeDPbEXzM1N6rXXeNoF5j2
lL1Yl6H3Pa2o+uv6FIfPmPg9yynfAhy7pL2EzpWVm2vayobUwxTAvnolnkBqwS7b07ZzUA7s+sRu
Jq8FS1KdZPDCIyF31oN6rv3et3aBy3jVzg/9PjsqIMtnr37uD62/Ao1Wll9iL9/yytWNLfeP5Erb
D6IapOY9FKoC5z+rvdyyiWZoc1eQjpripsV5ZI2RF51fbl4IfNDujXTb9ocJxNo56IhmdSbNjsEI
Ch6TQmvY5cLBSDZxcpGxgwgf/96ihZmRCoFI0qlXqCz+51Eh/f2o+PXxPx0Vki5TsLD65tJfDbw/
qhaOCnn1dCCSM9aT4q9HBWtymdwsoCvM0v7SnCL+o7RCqbPCiPV/lB+yxrb/7aj4+an/vsH7ydsr
B1IeFVnUXcLyLs022iXZcQ3okY1i/51gvvZrjSOtpW+a+pQQrAAbsU48fS/b3Q5I5OR3d8E++yBO
kMW0Up964IZnhYsWBXhzl4BSSj7aV0u7BbOrY1YtX4O9Mtj68tB+hyTOUkH/yFqHYIF62YSg8+1Q
tOVX2tKscfurcpSf6nN6ro75RgJSCRyEcAya2UKHg67x2XcIilfZIIBFoIViCwHckJVOQCBlQz4W
jIPgIsLkJWFwrj4E1jzdLvb5rW15W0jfyoUzfrz6nD2wBMhUm7+xxoln2ozP2/Aah9dFIxDb9K1N
iATbJOPXS76VpmNm+/G1BXK5y1hFveHny9HN+gz2GLBJG5FLanH03hEEu76i6WkfuYsD3zOeBuXS
Ijo3jmPo9833dtr3cOnMI+yRhC073jO04+JzP/kLRsABliXHLQ7lOveDAqq4G0sexOC5eaIXqlD4
PvSvBGX7yrdQQj+MDP9JrVf8Yzo4+itum68GYILpjQtGZhcFnVg48ZXvlrv6hGb+IGf4DTYgZhD5
dZuxcqzkUHjspcAkxKUj4LJZ7KnzeQ3lW6RuuuJWJekGrEGTo7hX7jTp2Oh+ghxAvojzLieT8mXo
9st0j39AYTH7rra3WiChQcgvjMs05aijJ2LrQmJYCd0JQ6Cn1K4M54XXLcCkdqmwZSwbxNo9Y8Fo
2emEiUYbw9aCo66NhzlnClItnw8JKA8moI62QEH2yu+TntkGy2C1wLXyKWhQLwtSCuDF3pKPiTVq
n8JCbvjDbn2edooTjG5Fp1dvqgsfO8lpi+dAh/q5sDUEENEQ00tC7FXy1R4joIV5qNpJ6o0JovEe
7NUn3XpRnAGgV4AnVtARlhr3Y/8gfzT5TlC8/tuI8TdvYY+I1Qc7sXK4dln7XevNB/yOlxYvSYov
KQkn6GMxM96bkd+XylcnTrZSWoCF+GEQHqnqB5SPMHqtW0wsLGCVLxG8vL5JpJ1CHEN17suLUt5V
wf2CnlR7mHcz8k08nFVMQoRvdVvxYiE3GQ/TgimY2NQCKu2dkO4L6D0KmyFGC2BeJFYv0vcqaRjH
zizCN51xSMZXI/UnKBfVhzkdGsmj/8aq8aRp2468j9zJXvMgcqJ7dS2HL1yITvHWGZvmuYB+AcdM
s0nSsd+6XQB1E2eD8JFmb/lnU+97U3CX4QunTwOXsr8LpAPzHu7e3KV5PiHxj4st8OKKItm6CrEW
7sp0ITeAZDDzQ9zJ963DRjRjiuaPjmRL++prBsuC9J6R8/vwVJLtue2eOjf0WCC9gUsjF6Oq9pH1
kDAqh0167T8ZZkf36SPDXcIJPiRiiJluRNtCshMmA8/xGjG70f3KM8/AbLFgGlzNz+atG21SXFmS
kQZgeQ3OmxcmDYPOn+1OXCZ55atvFRRTCvXt7MzEF0j71lE3NWw108ntCYgxgxJelLfwILscbOun
kLOkhS0DhIb/rf/EDH0iacPNfaS5BLUIL9NRg9tae9Pm07LfSaxwuJyvy16B5li5qiPv3ilxXAFq
TUhkTe9V29peoTushW2CmAkASb3UE9zAEVzTGXz1G3Ah49zAzYSj/A171N3ik6PqtjY1JLnGoU/J
6CBN3pD2AY3N42V3S3Cp6c44jdv3zuV0IBXV3KyJnVjL+HHZtTq9MyEjeAu/Y6+CqyaAVyAMGao4
nbCwWc1RIZKLC7Dglw6sMG9i8z2EhJqWu0iqaLOcJMckhSJyE9QeO1/R2hb6GeIpdoAgPGakhS4O
fBQWvS6BCe/zts9BWW0kfcMidSCIBuiw0xzVr/o23tjjMn9dP6hwFiYXeUfRXUTFH5XXqtpa9eNc
4aB/KNdt85ZbBkYOsirkeFu2djWyS9/JpB7vFHic2G5YIOcnulJAc+JDI/nKa9h6xuxN8nZ4nKI9
g6j03J5Vt7hfnrsLDjLFz/3iQ/fUW/GJflOGecmrhS3iKScKkpL8Wpx8qsDjaGOX6azNfGvYyxe2
TzmI8qpM7bre62+puZFMFxvZasMON9m+eMy7DQd39GglTkUxfYpZ+a8nIfnhREXgTMGX9jKcEpYl
TPCiDb8kppEf0upkWR4j7mG8IcKGJTP+fY03xrwypRy5BHjkxTwLx+ITHRlaTGvkNMDr7CkfAxIy
9cyrwxadpxvEO/gG0seSHBbd1iy2605JWhBaDABm8rakrZCfe8kN5uPcQBAyr0X0GczvMkpOvmjq
8qFLDHtun+FLAEWLh8Bvxl1KSlG87dFsFJh5Fqp5Jx2/5tKnhV4B++k8OYHwTRVGbzC1TW2c1BlA
teoHFgjh5rEGtcpGWYy3HXV8Pd/wveCpN1AI6cchPrOiEWESxF69Lqad+DLFH3F4RIdj8jYwNYZm
xRt1HZ9jETEKIAKmjZgOHCF2A2OrzS/XUvHNfGfaRXKY2wN/Zv05itmTk4tQ3KTgiRMB03pL8Ljy
CDM7x+w62RPi3YSgsWeARQXURoIV9cMIAgvuI1dyWEG+2BYJToWdkPBW5m8rM8jaIlXBixPxM0Lo
gOjzpVD7jJsRrVJ9/+8u6CVc0Sb7ZtbKa2jef902rRX/L3pTUKl/efxPBT02GJPlt/r7IPLn/Te9
P0kZ2GEkEUrQuoj6qfdXDcL7WE+bCNtXc8tPvT+iQNZXDDdZg6vGP+n96R3+j4L+p6e+igl/7v2V
JqkLMVLaC7sWWcVGuHAnyR8MSvHyFoRk7r0K6UNguiKBOuTK8Cmv4AA8BeF+rh/b6ljAe5MInMBs
G0rTNSi7PYvrUt2nECEaTyPmQ2D/eRvKx0zwTdeQPmJ9H4h29An+FKAWG6vqyYLH24KWRnnKJhz1
CdLtZ+vDOrY+qfWn7DuXQXnBO3xq74lPuj5ylRDot7kXnBHAJ/d+sriFF2AfgWdtdE/26MZxcTjx
ffR99gUORtPNPo27D2FLJUo8N0yXsV6rdnUPmXnbOE8ZCXKpM3FrKKjd3b7e399fr84A3GY5ZUfj
wu3AE/zc2CRsAsKzhfntkOPEOyo74dhwgOIDjIC6qucZmkS5/71/Pxwma4I/ajhrqphZeZKC0sxO
Rhvc/YoeDR3rW7afPLxCmXJt9ZslPwB9XRrZmyzLbphyrqtwIZOlTa1hD1+OM/Iktw23wROFq6iS
CPSUopfpGcEs1VZ8gllec0gTUTjulSO3gE3qq3/g633F1+3cp1EiBT14ALItfsAvPepHKO5gstUH
5VS+AASsURls+f6DsZXO4K8ftJsE6Zz99oVPyrG9w3xHUJf6AMuk26eqy6p70DYhRsnGX42nrKq+
jGv0ql/6B5cpT6tsPpVzQzzhq3zvKVeR96k8ajQJSiKCbjpErWN2NEMt1iZS4TWG1c2lgVjDhPaJ
Ze6m0Y4iNnGDYVTLSccJaggrl30/1sdWeiiMe22nX/PuSazetfLbytUMHsVnHYzitX4Gb1/h4wdO
WX91WXYc9BNDdKE/x6yv5Gw/z6SnSXaXXlb0GaoPmbgZ/D4UJzBS5MxWMqd/n3ENELBAhDswPKwI
VDwBuoztojtT+tLHB9g35Kx5lCgTKV9fApZXCsPsGQyoGX41qY1OA1ElmsOE6DPuDjloqsqOgk1E
aP1aLLVed9c/jfpm2C07AD4efg5S2uHLbEILTqMt2tlAGtb8qPNAIQxJsWZHRq2n9+5cGXA+iJzS
GOFR8WSPRuSgKQR7JNt0dPwn/F0KhfKMWmwjHftX9Utut1Hnotrsf88TPM7ETmi7/jl65IaHs824
yF/WS+CZXife5a/gOvkgEg6BC797mbb66q22FcDExgo7fLyZgx9h87BJM9g3d7HPq1lS36JspNR4
YdaG+b24jw+K08teqR54Y/oFE7ytf03QFjCEFTsOGAGd5Se9cc5Yq7arCtGKI6sQGkLs1MCpIAgu
q7I9Ey5Sg8LxUN6SlwyAPVEVSMIUemEXHWfSwjvaTA9Aiz0C+SDXwEukjIxwg/cXKbmMyaGSH9GC
Rdu6B96q1Hic7UDa5smZbiSWsYmxl7xMKnxFKfVFOk5ZfGIxWeq+JvWuXgp+DwNRgn8+QwjzIgZ7
hO6RQDpV43ZUrW1YJo5ghASsidicgdRARdj1XANoj054ipAQxfZUgpWnEVLPEy70kA/YOfmEjURI
dIvEXwkYSa4szJJUOKA4QXdrmcDqwYu2DmTj9MI/WWS3G3T0Z5097UahvsVF/qBY5M6p1c4a0Jd8
KgzwkuRisjfFODzsgsDvBa8fvZkUZxr47iycZ/PY9YcBmM+1fTkev5H/7E9MDE3zJBHA2h7F0IUK
yrQ1VR2AMPSctvTAGyzgtP6eXvkdw9gWlSt+Q2mEZ4AJBGGFwwHUNIR7A6p84BcH8rpdGgpAp42v
nYMHi5nR5CtkW8AuPbSTNyS2ukPqZHeuCWnM3BiTq16iJ5M32e82lm24uX2jk4zA/At2RTgAw2Nn
/IzphW5rmsAd9RKvGYgkuzxap8EmN4Q6KfMZ1PTjXh/8nswTYQM+ACoCAAXoH/Tn0FIDW4zv4vw1
JAejw1z9qMfnFq5kBy1q6WP+j4pC/d6UfqJ/JzmblI6By8Xqv1TNBnSgdJ8iKq+WiMT16eXnjNZ6
xMhviR+rLnGufX5lB6LjsCVh2jwPE9ZrO6uYkhdu35FCG9N0eGp20kbrmI1Xo592cnCN9Z3MnYoa
W/Xn+4Ij+BYdcLj68Xu5DQ6Nead9Dp7tuseNl7wpJCQeecFAbecoxFJ4pdFGwJSpE9OQ4fraim8d
jk4ui2cc1Wyf6Kqfu+ysNI8K033SGWS7mq8UEpt+/mxJWukPlXLQn5vQ7uHrXvrnEmASJtPoHaKE
H+2zKztv8cgcmkYjf2++d97w2dHaJCziun6Hplses7e2cUeGQGbGujLwdZeuHxxsnXtJY4ujx68p
ZBANyaF4TmcbHnI02krslZD/0+tQbkcaLuidA0eifw2b+w+G7ssNxPd63G6kcWNt1rzRtUSgLyPA
VvlmkgzAVZY8Gt/CewvOxrfs1PuRV/sobF0OABIM/PTZehgDW72pt/JgHWu/JorA2lk7CpGIRcEj
dwuiRTzRl330zNeSDIzoO3Om5+IxuJFacBC2sDSlYpsa5LcOqatqL8nuhTGQVu/wwOuyD+hVU8/S
tL/KlafX26p1BYHCxAE21aedEy47wC9S+lYTciEI7zLn5JQAXgCl9W9Ga642cQ2E32ptZ13/303t
rND+Zj/92+N/VOurx1ReJQAYuda1G9qrH+N3vmRJFNwITy3zd5/Xn9W69puKvhVwEt52OEkWhfyP
al37jb/H1EUEnhJNwD+r1vlmv1brv/zofKefq/VuHIbF6prlnA8gSARLuZU5rNYFVpcUMmuaV1hX
y1wDqRDCzOLFyAjJBbgocSHGTHMlabizGFjNkvAgLTiqTWbjKiHLI3LMgkGYZN4MPXK0avKqhlwO
4Il5oSHFqo/JMjE9UktAI9au1SVPicXDLBo3MGjnWacgDzCFEu+3Dci+kWrrKDCsQGHQc3fWOup4
s7kLF+3OqgUnE5NrpudX0YxOBpPvvFUehhbzi0YmlyCikAFrluUVXE/KcSnO76ZieCuFjqEn9LRQ
S73KWoEj2Fk5iXWt6WxdJSxqrLiPz/rFWANXhXzC8T6QiRniQDdadpNDNzMUJr+lVeOrXnO7hyAy
NPXb1A3PdYgQrEBlYRsLJs6w48sQOzM5vqWxQN0Ae1ojeVCd84b7XnYMqE/9thdJMdABP8/6saZ2
18J4cLI0I/lVnBsoPNVHSJt3XAR44gl7v7wPFbKvFjh9iQYCSB8qZGPEv0RI0hY1FhyriFR7SKIn
aYoA2ujt4vYx9UxqGVigZpCMo1K1KJXCr6nW0S4n4hI9RnUpH8qBLOcZ/rUWzk9j1J9UBG6JoO3F
BTMMoONBJB+GhK9oirfmIh0zSRkcOTgtBJ+Wen+Xmcxqccc8JqOKsWHoNn1NwCfC2SwhjLZdXhR5
ugsIUB2w29dWtlkgKa/+FyV9kYB4hk+1+lliMzJTkrFWOUnYMyBjudHETBoKpp04EXt+jyXNLIFQ
0AJEzALAmGeNalxC/9svdFaI2AJcTCOlL6+HZ2n3MgHOtbXs+6n360D+rC3BLnogApK6FXkmEB1B
Q5vOHN2NSY7JBLyhRkhVZXzl+mdBpq1s3Qt958UlH0YtY/sL9d5SrlMOK1wwPcP4lujaSwUlWlrG
o6UvRFqF6euqv05TRjFjyAtuK20/07mppeZF84QUOBDm2BWZBZAqL9EIDnAd9Y5IVSU5JwrFcA8Z
XFDne1WPrpUZHIqG/Qe6kDIAIxqI7A+ms24t9LlStxVQHm+GJvCELj2VEWzuoMsPet1/azMq6KDe
FlyMLZlLBoTCqFl2oUJXmeqjn2QlOJoGlXRLxT035Bu16PtGfd+FKJQDNhp6DuS5fV7i5arpRrSw
MJG9KhzvTCU/yEl9F+M0a/Lkrp4hKrZlvJ+swjEDffUs1Rt4hDJz/v5OZ7plSGySgur/cXcmza1i
a5f+LzXnhgDRDWpCL9RbkrsJ4ZZGdKIT8OvrwVWZ99xzv8iKnGbYR8e2OoQEe+/3XetZYLAvEp2t
qtjkoMQiI92IQnqsI85VUe2XonKqotrt7hCcaEhUcXqIRcq8RNHLRhLIBRDyiWYdmN6LmDBDvC2P
Un//Z5ugVQ1dHKI0RMcMd39ZlJIxb/5XUer3+/8xzGGCxlcBEkYX0Z3MTeE/hzmu0ueiE7o8ydBB
SP+7KKXCblmgjYYgKJO7OF/1xzCnYh5V4S+ggKFDDXXw7xSlsID8Pszpi183Xf3NB6pMNbW021Du
F/Asoc3Gc2PLBkMlJBSrp9M1Cd/HJNkuJhZ4dQ6BuCMzYECKoaTdVo+tPOc+mONYnYqsPKdYJ4pm
XVXPLFmjx/ZjXr6K5uK1z/uNMcRu9mzgOkrJXQSdZE/2gNGOhetotyRL3p9HNKeHtPOb3MeVITc2
8W+4nR67Hd4i313S3L7t6FTNS/TZH7ebpdC76mCQMOuC/APxRyAtYhrRdhcO4BF3dOaAymol85Pi
Uht3l04CQFDZuFeyv3R7Xhfp9geIWtomAOgpp9SOdL5POqFtQTXaFZSW6S1uQ7PoWMk4EfNJDW00
pM/36Lpb9lvO26zwepZc6otOGESyvd9NotZ7PyrdCWwU5q55uaNE7pIWl5FY8p0kr5I2FWgLlgsN
PbUbg0/iqQW3jvahCzQNjQz5CZyi6h2qRGwR+A8taQVPRc4PQFpikNdZWHps4GLP1D6y5dyRvesK
W/kEb5vB2lT3c6bYzf6gKNRTguh21Ut/SqhX3N12pOpOLCTLIgFxIUF+VsKe69wM3RvhXI1i9RPo
yFX/NDBPeGr3CrQZ/TGidQMbd98jtUt9fK5FR6zuLqWEBoCsIaDHhPLDr4W2NAeYwRWeMZH2W/ec
p3AmBcKPHgdNusS6rcYOfCCIZZ36KS9ryv/3rUF7Ub2yEslyj4fLichui9gDxmvL+O7rbSVumekA
M6aAahfdQyYTny56Bn3QBS/+kGeveIjxuCpSYOCGEQIkymPnpbrNGXGSjnkNawcXHjS9HKmBLm1u
0Hjw+ooKWFncdS4tV7wvmEI3smbn102OGomu5ehSoWIWREDcY43eSTWhRNKaJ02+OdRbkjwhul1Y
iME8A3WWrsGtdSwemWkxQpJwvmFosu+ln+mbghwmHIo+sQt0qLwI4Wbtp9Kx1FdO52csfdR5yRdD
nSQSVHehuxOX2j/lB8mviTagBDo09Cs6j2dS3/F/smf7cqOx7ioXZs+KXrEIeiYrb/FEIRftxwHl
+T7dCv7ogdj7XDz1Q6DTOE9MAvuqHaYEcig2KFc1ErBw9JBCY3jQa42PVjL5Ft2oNTE+KyRC+/f3
cW0cFKEgOJrcN7gGZJ8a0SV6quID32W+HpnE2cJiIygbbfk+iKeMqRuFi/XMa0YTRbhLbLHyukur
mqZr4hQf/FlYJ1gfa1aKTJ06i8/bsX35B/dMDA3iBV2IWS6pMS785fAkIpz+bXj67/v/MTyJ+r9Y
LeGMAQIwayAZaP5chXGVKrGikjUElT85UH/0TJb/kiQR1NkMDsE6+KtDZzkjcSWFzYStQaNl+beG
JyyGv4mg/mPTyT/m+l9EUP1iLAytLModgNXllurM680pHfp0HfbrmbHHJd8Yx+bjEByNQUQN7q8u
mE6N+a5/QSAkGRvZ8Yv+NnxKMo4JJvZ2f9C/OO7nABxyXFmadLX1/t6Y880W23FHx660clq0nuHz
cf6YTpBXebrh5k+nKD2pl5nIB/SPHh+48HErQw1h+7CigONjZrelRJXtI3iW52k1vspm8bHID8IX
ib+HJTGxuQ/hCpvDjCEDdP04IXfp9e31vgFrCwzQle2lk33Q2m5MNmki3Re6LZGJ50Y9D5/cM/f7
Q/1yf0g0U9n0h0ldiQyltzVs3XGX+/obzuxxp79hk5BWYHZV8KY9BVSyG/yhUGiDmrOFfyXS5vwU
z+JZf2PVOQN9+S4ST1jGHOQka4LXrV/ibN5Fgv6gty7fBovBOXGYbIMzcbM6AODEVoB+Lk45xCZ+
Rv8hfRSjn6g+bug4WTXISUHQrul1AM3s2PkH6KVcl/enAZc4abXhtG7cwoeTKZ3FV+k8frZBMd9d
+IqQSWCpeZW3QNs4iWXWYdrJW872j4qjOGzAnT/kz9x4sRoeyo8y8UKfReX4mab0QDKHR+VBuDlN
qZdycLlRyhjG37J5lH0cP9km7VIgiyjM8ZObDQ8GLYXQFx5DlwEew2IaiETC8pKgXA4PDXxiPbKM
t+HhznSctGaa+M60a14Q6IQuJAuIBFyCbeH5pTNPxQ4Rb27UPyH54dFmqRhqEPYHDErKgYOn+7rf
ata93AKxRG7Aih4Am8cveb4fPFJfmDQgwp+N6xYIcxSyaf3AjfiuxtXNhb92vbo3kFbb/EO5zITL
/GMmXG6V6QJNM+pP/Aa9MZ6hMpldB3WADkPcSoxb+QcbUQf3PU8SrkElSGRKoT8D/UinXbkQkkHF
kQPPN75+UJHXD+NrvuENPatZaafplS0X4hU5HgwTBGA4asNrUjlY+iMuhg9UehcegFRWn00Xt+OK
fydsOq/D7la4vdeVQTYE6k5HF8IANXc7MhS2BiLa1DI+Cb0XCcMW3ba1gSIQZZ3dLRgZpYbqwIze
q46a7WZgqnTnnaL4F4O9FOckNH4oi0fOEm3ItCsAReeuxX3KDUH/cAxbGGHLY/YcfiH6fSC1o4Xf
SnrjVtq2Lzd21FwPnQ5zuvc/eChCj4vzUkYPz2iE0v4vhyLIk78XBP/7/n8MRYhuF/MdFLhM2D8Z
w/4YieZrCBsEijOHDs4+9D/rgRr3kejb43cnAUjUuOqPhRJXLfHDg7dbqv+Xmvk3lPu8tt9Hop8t
l+dtoLKAxOA/RyJVCotlWnbNXj5Vz7jp7gplBZ9CAtwavzO/A6SAG0kMbtmnNNHgAaxhMeVbDaKD
oWdJr1fbCqmvG9sIjMvcnYsOseEbbnNsCBdPgvJCdEgSiH4JCDonLxTurinv5nxRFFDwo+lyP6ir
qwXTuaxJ6APvb0oAUdRg/LzTKbmxHiCWzL/lbhl6twKJ3t3MKfHcLKHaaVmgRvRKLYRD9Pupxace
6qH0orwkcHuowQuuvNI2AnhYeT99LILr25IDdbJo31O86W6WIVs1SVv7u3MXvaY8qOOsgbp/396W
tIh3Yr/SVuhSI0JV2SVWZZOn45ITptbn2aAQpI/hc3MAq7lerK/7+JhdZMKAmSTTkJlzkpUVR13x
HHJeMEziC+KjcSjXw54q0v76Fp+vj/IpXyuHLrSbp/zpH34U8iGUMdKoTM3+uiyP044P6+8iGuk/
7//nUYhlm0KULFNa+H+Vh18Pw3lip3EsqgtQEb8ehkj0Zz8PEQsccHMx/5fDUKLsMeeVApqDfPF3
JoRMSefjrMzGqCxWn//7f/04aMBg/vnald/q8lU5jOBG82YvIfGa8vvVmt3Q16tfu4I/n6A5S/eQ
FNTZU4OWuKG8aarY8lSH2oL+BfSguZra+/JmlgFa9we0AXrAWrBAamCXj8Y+PgOXfL7hIWnRxET0
wX1YEJO3THHokGZJGOfCT4M0aLelWzRAvOmA0ks3pGDaGC5TSxJuX3v1bVpRS5dAQ3NIJqCG8K6i
XEBKnineXRH3AyCdsSZeAEm79CU9itklvFWY3/LHd3f5hhxcpCgh+sOJ9imH8/3ChLBdIfcWeEWu
ivJGt+4OGQWL3vC6ypeAQa0WMKubNcXSqjnyaArmFIT4ZdBCt7LQp9qAES0RrgaqlB6Os5Wstadm
e2NSvedxuUnoRciSvXfyiAMO7GB5wcBND+6iESnYGFZar7LqvJx0hAcoZjZVo7kxY/BiJQpBJ58l
g7PbMATJw3nZn+55ZO0nlMJoEBHtGmTDKDBoxj0yRiIakGHf7RqpqrjXxF1LT6Sz9hmTTjnw8sap
i8lumYeYFdoKxOsGDCSf5rwouIuly3kY3YSJKbzN3jJmfG/qJV6xm5cUVW3xJAvehC/5IBH/Zy1z
3sIVoQY15aP+PPQWTNxP3v5mt9/vU7C67IssmNpgqO17zFwO+nkOH+zcntvEue/Q/9f7Vg847SHP
cCUgI09Lev0NsaUBgo/uzfjIWDMXHh2bXFsbH/WmQ0hpZaVZPbPiRQIovapHvNTKHnFmaEk+eLMt
OejQRqiCo2bwwi/IGCx1HoiQJUnHviFENIhHJmYMS5B2iLcxyKmzgipSMAsrhZllpetLddSuDv1v
IreOZcoU3azjE1qsErQh3W9MTo3P+RX11qu0I0OtIuMQEVgJ8/BheLk+5Y3FmJCf5K9+C49r1RFk
jUQYEhVG/id1vaQAIZmFkwZaelBpIcc+st4e0JKf+VD5qZqJr1ru5kWFVmN7R5BMPLXoj68FcnAr
u391KfVtCg/Lna5YUOHoTzMLtBlXcnGtGEdGM8QBkeBDTAZ7r1rqo47ytTRtcIp1BI6co4pDN/cp
06ChuUpB018WcAkAkipIsbrd8Il2WNJIkgSjPyy2ArNHSe2pbKidBU4WccJgsSCUPek8HCOis+Gu
q5vQza2DtiOh0ibsO/RktzpPm/pADgELMdKYbFrLDuwkRunEIcDCRFHkxjYAKS//SrD9erQ/bCKM
DnVrhisJGfVDfglfpnfxXX7qLkTDfcU8DLUclNqSo7nVoTpMG43GA9ptyVs4hNbe9hkBAcaqPWuS
Sf9ZcfFZmFRIN+OjHjRvsGUosA6xDfRrzG2G5eoceuVu2jRgKmWb1RiHdO4wVT3Ja/kpPZFuEFC4
Y/8DvZmehECyOcW5zWmuJ32fjjTurc5cPx7vZmZ9YyhYE2pqvmEVvJNV9kr3bJbCz8qPWayOVYAz
jwPtWtl2N/Blj0p3iIAVaCzfyp2k+UxUjBE2GEIRzTlMlhEkh94hqYrXLc9HlzPnhNOqt/RnItt4
r5A1Oc2m3LSBbmPaJ7uCMxvvHas5fbN8qd9RpYONW1d7YlYdFBvP9+/mEajdOT7L+4WHq7iztgrl
0lnbQlBxSW3azLcNyUvuZDJVIcEZ9wrRKYL/46J6nkX8COdB+WrO+GJYRPcWbuXjQEDm6BeOHCie
7C2epwD+Qegvhh1REuNZrQL9Xe93Exp21YvXt89at2mpEE9lK+Vnu86gO5hodTZKZBVOz3omeyuf
hQfR1/x6n29h2TqI9dDkZbnZfRbUmsF6e8bts5XPmVmYL3KLiMOnFhe9KG9G4ex2m5fDh/fFutC8
XThBgwtv12Mm7dQTwcUWLoF1fIpP2m75ifCtfY9umDrqNSEbLt5k74Yicdrku3qTP+pbBJUmDT0S
sjN38msEEfSjG6t/j46MaowLVD4PWMX0WfbGhyg/DhWbDmPcSc9xb9pcHm6oxRtTtK/+jwNirx/k
hxjBNW9DhgLohp0AQBkowvhOWjDL6/GQPw+7cC2pH13jl5I9Rl6i+30PqoyY6tyWOlMhQ6jwJ09+
5WNXCFg1WlDrvJGdOZAOc16Ae1D6h1Z1y8mVRiiCTkUjVNgsb37YblEZOzKSzGSnFAGra1buPZPG
xM/FTZ4chMrDIpLBAyTOL2vB9T2FdziTZ6RTEM2+ZAcnKx9E+CzhvtxscNIoI8pHVD8uDBHjtf7O
7pf4bfxY7EUMUfaCnVVb2XpR7O+C6jL+RxA/YufaI9250Vmurz0HWMeIo8QQK0E0tQltjjzHL9NH
bYBa8lyt+cAKEXl0nwtyIkR7+E53Uctowbj2de2CYbhUqadrbibubyp8jGZFU8ajl8BaGnMMy1q8
ambtKmdgdgSgUQuvKLtD8CDbGyrUJ2wAfr6+j3TiXwgZok5WPWsoAjHCobthriC4BuXp3EEHE5Qi
CAJWxglnQBMvx44Otb7W1xJl5iXjGL1W1ZeHXay8M2gM/ZrGTsVLfE03YXoybrbcBDNmIMdhK2wQ
jIqr7Jkn0WljTzZlbD20OsYNj/T1dXxMX/kKkPQ85XuGAY5gEfCJiSehQP3s0L2QvWSlHMM9xBVs
yZvBUffNRn+ud7eK5ZMFJAwb0LmQjvUbrpTG2AI4XFISSCYO5HvvGIsHQ3ltlk/X5kZWcmprYF8Q
FGeeMgXXm4/35JLs88qOrzaDa/3VImYLlk/6080VgoXrkD9job0FM4lnobdnFqoSMHphEKalwGiq
kPcePmgHTLz0dF6KLwr64xMPVwIOv6573ZEmgq87MyVDFCYMpmgiESvy9Yg+eI1fy1Px2l+K13J/
w2Ldb5frYUuyNj6d5DESaaPBZ0GK+EIVHwypiTpaGxlapLOQ2tE+MVxwZ+1C+wczTWZ7sMyaACI0
y39wzv+fcoRK6fz3hdBv9/91ITTXryHkQqH+4eL9shCi+DE/HxYGEdT9fyyEqHpDFF4YS2mOBf73
Qkj9lwG5Fxgw8qWfEsffWQjhQvgf1kG/bPq8xPu1Mp5nLRD2JKz3y0J9yGPDI2fSNSQ34kivqQkP
DSbJ+CW+bpouRAD9kE5kOEHblcovIhlhB7UEvtxQS5RG7ir64JaE/8TphRa5BbW+JjK251ycv3Ui
Z8brrC28qqu+zC0yhw9LlYjhWqSlClFJv12JiV9m76lWHK5kYIWqbvXMesc+2cy0o0l9X1azFJiY
3TuwTJUIWrFx0YaZgEdZFEVeWRXkRCnnCCmPeN+NMjPn5qPpiYu4LzFpNuRW3eA6VZJXhPmlEO5o
SQtXI+2qD0GbhoCMBvkY3nWvFEA+5U2QCNKluQ2PRlsM1k2ogkno94vpGEcdB383h31PV5qg3UqQ
5uyjqzvgEYwHEEy56hUM7FmboI3Xmc0ZtLsWKKKVwaqYF2QtcP2uJ4SAyHEhZ5bJ6SfzW4Qq6RLd
RtLRuBqGdiXq8eyVu73L2Xi1riUyVu3W7QSUYyjhK+xGxuRmvYis32AIQ5cdviZNhhV3kRCHNb0k
V+TCCQ3rqD21g+6zgKSIxFrvtnDJYdiNCYvTOv+45fq+ZShuqhvUzuJTrq8fy0hiAbkstrpReD0+
77ED0rdI4WwxSbohFSNkeUA83mKj1YuNINTM4VQb/81G65onmFeYC0WBQpFMJEfrVtHoxEW9F6XQ
VCTkrNf7SqCFoo1glzENDtXVu6cNFFhk8lUHv1B8MkoNTGu8bpN2JPT2+r3Upoqaj0jreXL7a8za
nO2ur9G+0oGXElIoI+uXyFAab+1D1Mbwd66d21GvHhRazzGJfY1SbNXssYZnVdf1vizi7aLSj/el
so2LOwwsgbbta9p1L/pdAcf4fZu09bW4H7uqWJcQuu5pQpItGb/kiBZhiSynB1XR4UlvNjGzhBzr
2K24+vfs5sT3GGkp9XXxcAcaqGarRa76Zbya4nNbaV4uxn7WRpkHZhkhxJt2zx70QnvvjYlljogF
pkDIpk7RdspavOupbIrawlKF2gIpuUobKtBqeQ+Eqr9EuUaoDWQxQ67eDanDusysIZVlVpGIlFt5
3d9DhKqs72pmgDF8tuvDrQdXl1L77z09YjkiJOcrlGshGY6qpgYiTgwdwVY+4QXtSbXSQ38pKFQX
pxcxI7KMpotoGFttjHAIijl7Pqle7kNzujWnDmbjj1Z+sUtHwwlnhs9SJflw8SSmrJ2Fp6R4z7On
DL2CGvvJd1j5HUQyXXsXBaZSJeLx2+Y6B3wjRlD8Yqm5cxBr18crvS2Ckvdfy8OdzIxPvG04c7gD
tJ5GtKcwqDo6D8xpBFrt5PE6y4b4B1EOhMX3vbvttXn9IOD2r+BGxqUz0He5VcDp9Hi9VEbiz4X0
NcQhb1AZUeXcqsfTomCdohofasfH/975rSHvKwoycZPaV0GrzyOhEk6ERLrKxgsHDQG8j8NVtW9x
+zr0FHI4wT2S8QrHKQP/lC+GvRqHniaWXkg3RyDHRwq5Ur2vNYE1IUO4zrYpdDduOPTRg1s9rQqN
uW9Ni2ECuHw1ljsjbS3sMYekLPFTsqZTKO+M7bMktK9qu7ggpcUcA5Q4F899q3zGirxqsecnxcLR
pnMvfIn1IznCaz0VtjXqh2RxR0XzSWEOIwFGqOYSlZEzdYqlYGcXw81dblat1gW1qhDYmJxTAEYN
GNReeioXtTdyiouodY0KdV0RP+2SGPmQ8MUeIyOFnL56l8u3Rr87A3O3WKqd0hCPoao+3wTj6arV
FhnrdFAM2vpr+faiMLGesInqEy4qGdW/sROZN+W0FYE+su+vDnnomDUYSjJOKzHKNJTfTY7ISCEr
ZbyShotC8DZkfhSG9lh+jg1548BYorazemGueWPyEb9SLVxHCvr1hGaxwtETgraHjdzc+HhIR724
/pMl3UyZ6IjAV9PppiB5++sp008B9vcp02/3/2XKBFlMQpytLOZcDXo/f06Z0LppfC2JDPqdPywh
9qaurDLHYmP+XTcGOkywmTgT4WY+y9+ZLoFt+R+mS//ebHWmP/06XdL7Rb+EEtYwsHK8Ocgnod3D
KDNAakyPUC+iYYWVD90LKJRGOzWon8VtNqItxh5ExretLVA1e1TQ6MVeWE1hMhTc2o2WLlU28xW1
EhU6RNlEdEU2UzFbJuuQtTQjJ4mw9WaWBrAEExtKLGGImSSyHwU3eUJLKi5csh6r14muOwt32vb1
S/pci6zuarf4EE+IZIqPyi4+2A5pG35VH+GXTEe2uLqIbHqR5g9X8uiyukLGN1OLaHSyrTRAh73e
v7JhoezSAsVl1gAW3Rr+RGrg452Gp7TlhsOem/C/euEupcMFcYeNV3wQejsrHdbjkeqlEu+EdbyJ
N4ujrZzEff3cPmun66Ngf/NykAiYnzM7if037ZsRdL9JTuECveCzcKJuMBfGnDx9xLBU1afehytp
FzNE4bpNvoZmTVnfWWLiv4RwnjpOhW+65nRlYcdVsNA2nOrsfp3hoFYsI9kverxRZLlhfqICB8dc
QSLlDljLel/VEKRNvnq32v4bnLza7rv+ZV4Mfs1f+kuoOapgLlObSyxRT9m4wa2Wdrv+qX8KD1T0
Li1gh22fuKTWDpzgxPeYiQwr76U/pPtYx+q/Ky/DOmWtv59ooW3pOkyU6yjAXgaAobH/8yfwCtHV
4zq85/vqMX2jRKUfCajFv0dUJAz9KCCxNnolBncfBVyWqyhahYLPZbz0+ZVHS68WP/AdCmYUcNEm
iDDs8KDfoUZgoIMLxqthz0DFqN81FPVf81xsZgKlokXgq0ydnFKzrzd7gh3fK/1loFRL6ofhROnO
qNd3pkWK+JYInxTxJHkXw9JLDjnn6K+RKAUEYuA96v5Nq13NY8I34nE/yOUOAwLDOXiuZ2xfl9G8
guvCM7tJdyq4rzdKNcjXExDfI8/iNtdXQkkhm4z1pYkezI6yinYUtlnjgoppw5OwXDIbIyaDVKlt
gWX5zglcQHLwlh/YnAP9DPInlVXyDIBQvzmqxqI5fY3Q3X2i0QlfGo6LY20Fu10ciAGCyY1EGvCT
Xj4nH9UDc73qSXmYZZ+ER6wMFJ/V8aYDsiA9HeLCsapdaprUPqW9eCz5U3y3cwgR2GWtBOjYd2ye
3izrjf+uhJYG2LSx6hLUmwAiUNbykdsv11cb2V/CnPE4XSKemAQRwEzggjxCFvLOz+NDA0+xW2XN
gbMBrAyubalqSGYGR633cjdz5iwGN3drbG52g7m38uMkAEmxzYJyX3uU3qmgtFvmwNv0KD1lr5i3
X4kPor3q8g4UZvGqv/fb6ljc3O6kr1lzgHHr9sO2wjRBsMEzf9Gv1v3Uuvlj8j2Oq2l/R8+YBio9
MrA+l/txOkxgPmg9gEjL30khYu7JEgITWvPUvLPO+al6SO/lqTyFLRtcBTMs07w+y0giF+4SRTwF
VLS61BvvQdIhUbHLfCX1H/I5esJiZQDUAPhA+vJ2ZjysOXNoG7zfMZXVlrMdikCa7Ghhv8KvZTZn
YFP9quwmkNEafo+euBLWHHqn6Ikz1c9pEMWwg2Sj0yw8Zsi2OH/iDZvlYiltPQSI9GyAv2vRIz8v
Xtmy+W9oRAQTbQhVNepgKTYMz2Axisnmi42bnWpcOz4gNZHPtt6Y6+Rd5Ym08/ACA4QFdbelJvnA
/uEk+K592i2zJujO7/ILHTG8c0wFm/dBMNl3M6LENFDZwAc1/9mdbKLuSeNCf2/g2/rr2chi1q//
Phv57f6/zkZUWcYvJi6VnwnEr7MRoI5/RKbKGs/6h7RRI2bJQNUo0/3WUZswh/n3jAQInYQ4ZQmB
4idQ9W8ISghw/S+HGTMxZdamsAZDXf9DJ/9F21jGRi2oQ9LsF87okKLL1xaQwEr1UOASRFasRGhC
I62hyC9342Pk697okP5OTNlogTby0lXLbzRe+UfDhl6RZFGxNmdd/eSSO+aqHo/kNk7jLAA13C0J
qkKH9mnmKM736+07T57vekAHkvUOgJIvkElgjXJv/jfbyxmo6BucWfOZ3ILGCU8EXBttve7V6OrV
YH5y/NVmz4MSx8ODd46G+53lCr8Z/J3sIXM7v8SZxDjfaLbEs6CgOXNz5st4RST1z93m1/H+yjPh
fadTk7qkxFv0NPb9mt/sn41gLmHNX4Ote/GBBsfb9U04dd85eJvQ696aHXZ1ODIoS7iHiJfOvL6K
ZuGWAUtQV+QV8pj2/Kj4nl6Eh5mzdKVvRW61P+6no3Sii0WzSrW/BAezGE+c2rPicbJl+nITezb7
Me/TWG7YnZ1TrNBJ17xzkAECZR+vso3C1Khnz0R2+FpAtJACigq8OoKVaM/wwoLWrxEfhn4f1DUD
zuQhZTwvXpYH/WDsSt4BBEHrEb74q/KkPbVXS1w3WxpivEdoGR/AQK0UiJQgfjVHYK75UKyXZ+Fx
1kJO/Nz66mqeZDHl8JkWPdXvuZdsk61Cr0ZzKIvbtZM94hYYRue6Gt3rqnXu7g0PROeS3+BQgd9G
qz6QvQqRZeIRqeFBdXJnnwRCPI98HIsGn4Nf7yA/ytbkFDsleOnswryuBm4Eg4FdDVEA08XV7x6u
CJ5iYY+8tmU6easQaWhfheopT+WWlhxKDuoti6uThBtmZ6q7HOzbRKkEXIp8Q4iwv84kNpsAnG0/
HerGJuQLjKqEI9gVq6cHZZxnmDlkpRtCRmWrUAiV3vTzjy8dGJa8jS55b9Mc3Yepc+vsGkPD7X6+
DZZYruhqVuG5btc6giyq++3dz5Zesdx2TIXTZK+lR117lLWX24Dfn7z5yATRRbox1YV9b4HdcljE
Ql8El8ixwecfrQC+PibhuCy+CODNr/Tsoi+ldERtp5ORph2j2+VrfgOTXUvwHySomwN8ob85PcZp
4s5uuMwPevmQQ9DXTZelPOKyxefyjCBVPWmsVkoz/GibXYypYPF+hWN8vT7S+KXsm5V2/kW8EJ0d
WBdGuZqWfneZpo1ObSR3G9XMKOcm5vi9hGlREhIVVMaWZs4yd8iOwjrzLdo9Wljrnu161hCquXwU
PnD7pbz1lA/4cNEtAvRBaIh5JfYw95Ajc3izTbGFPIVnGQFrEDL83edWVFv1/GjX9S3x+/PkLoPn
iR21xOCve/lRXmffkKHMzqWdU7tGs8HYQXaY6GWc2zrYdVcpMm/zNANPhMEsV49W1MbM7hWpi9oz
MidHwYEK+djzVExTtZ0GZ0pQ/AWy8bV4jjAN4hFCHSzIruIsTtlo1ZVVZbZ0rjX3fmDGabwVPpJc
bTftPq6Ced3Ej8LjYoU8mL1GZxohsqrtjelI7DNa4EgwiZZD3itu0D/LtvHW6k/3G2SWDCfVQFoN
KSQqCvRugAV7yHDfsJ12+LV4XW6psawhxlhLZ+kIhj+sMCfRtFszV3aVxsvpqI2rjoQGZBp7bBPl
EWgu5BNQm5xS5zVnzJQ/ovnfjdsI8kxsUfcMOd09y5xs9Mki2J3WM6bewdEuSJ7VjebPYgF1YKZu
DupqanE3kijDQgTXqYlKCnHwu/AY3a3mZfxc2osTk1JqRI03hajr7QVnXta2pvYFROy1P44n4U14
NN7YEUAhkVazpxBIx2ikWOumZmulaTCS1Etbf0b7yuDw2HXDA24Xt5dWqWbWtNiiy6R9yIhp3rL1
R78IlNs6fyY7gW3mHeIx88JCM458kff1s3kRvpBcc/vhqG/mt8tSHFRNd7MeKSye51vp0xotdIfE
RE/QQlms5VFA03M24ahXQ2FfN7XTSitk2kuKsbV2oiWQHFN6v2e2s5i74osWqiITvnrx1TIffCi6
Q47qvV1Rxb3RjLyu74a1+JYszleIO4ZVf1AKexi3fADZ6wjVeaSl9LNx6DY+Nfra/CI+hBvT+Dml
1rSCw0/tYc9BecvWWXgUOZtoWzfnbIKefVhQ98K3a0OdLAPMWaayFS4Tn2P/xjx4fGGNyPzejVbF
jM0zIUtB8EhWFKSBngpWfcoUP1ShtfEu+rp2WBib6ObOZLKjAk0PxzZhRF8jfAnmu9AqHIwSJJ8/
IIZJHrrHdoOVaddMVruRS1P6FjYKNUJiTQuFzrFZr0qMc4JDAlG9Qah1o3rMR0tlhQrDfRa4hEdg
opzyM/r+Pgvm07CmMAA5xL17JLCpdn5H+mNW6yyDCvc0xnYFEDJ0Ebvej6l0GfyrAyjl+goJdHAG
JFqwsr+SIMfXBsAGyQ38GPYNZ28FkNMLtBRqucjCkzVZEUw89ttkrYSQmeRN91C83Hfze3XbKcxE
alzXVrjRzxNl0vPys4DJsnDqNRgm19hV/oJS+fxHItYGZBsIavtNRCi5VWEMqIg/RmF0VtF1nRKB
TyOPhI8D+/AGGUvl6Nr+fgh9EX3Palx8hQytkHlMxEur4YltT+8RExTgltgGD+oLQ7Onnw1H3AGm
8xt3nhnkz/lz6DYuoZf66mNpq8wUT3BHF6fyQ8EFsPmgXgpTUruww2jub6r5F5QYEgZuG7vEUaec
DZLle76CYglXLVY8xIbL1QRRciGgGpm671Z30wm9GfGV8DAPMtM5TMeS5oTojDP4XsajsfSu/cK0
Rlu2drs3dDym5QSnAD+ahaiIA5U1rEVB1768Vebu5xtKDlcUTvLM0s3sL9PXSLfd4hXMZbRZU6ZY
lwuRLmiSJPPydmHw3oXm20s1c/1eXnimt11kRdbuvqofLs7uZffGWWqFT4LnQQbpvtXmC/foepPu
uombhn+AZG3DA8LIJlbmS/ow8y6172IXvF2Ci+X7399+4AcRZzK+8C5QyVtlx5agU3v5jveu9paw
H1knk3WXLdcat4zxz6FeBs5uC0HsL13OZML/4e7Mlhu3ki36RXBgHl6JgTNFUhIp6QUhqSTM84yv
vwvV7e5yu6Nv+NXhsl0liiySAs85mbn32utqq3wr390hAdNVn7on5Ra9qtBEB0f0YIt91zf/gf7K
WvUW7ZW6z98yandRBT2q3kO3XReIshCJy056DTeKC5xkB1/iMn/59xpYmbCzdsMhOodXIh5e8ndl
na/kT5op0g6vOjxOcn2aVbGlOwSmbEWW306LgbH5u3p8SUJP01z0mrS/ZZbkwK20Q3BnuMpEbSjX
DCDMK6oM7bD8KlfM+nzRpZEY6gdpewMIBA4VtipUIM7CvNck4mws6VbRfopn9Sh8Ci/tk/yO3Ael
3BeU4Lfe8Vl/HiICdvZI25qTYW3D7UTMzHr0eq5iEn0y0LVAnl59ooriPTGDdzQW02pY/WBHqrbJ
9J20diY8WeGmS6jMgwPtTH4RdZGCoRwOYuXNiitfR0SVZ11F4qrcBMVOyHh7Cc8x//SH/DA69Xa4
sUCdON5eOY3UVE2n7G4dlHO1MX4o5/Y0odjqtsPW5KUZXFiLNyW0HPGpIyJdWT3PWMYuWFmo1r8s
BCEdCIBVfzX5aSo2iT/e+J6PjvZtra21ZC8/8snLtuFJfxCO2kV9mD5DaS0Cw760LtB9z1zBKubI
DFb7MH6L/Ll3i60onhONr76K3sgfRxcr0k5YN9vJYd36MR1mzthKyheLpzndda/ANnSOaTgyZ67C
adq3aPi2xX5wQJvetJ3s1e8o9LqDvVyfU+j6nyb6v9Dpb5CMe+w+Hs7aIPMgt9V8BHeLwsbgIAV8
VvPK0/w+nrrH2g4CWz/r8qPkijxyTt2l8fcNBw40kF+RsMIWz4FRbE0EUHCDD918R5sq0MJ6lzD8
EFH03mAHPhDBJDwGr7wia1tN+wlOWfUazxwTufhnl07SxjhXH8ijrR/gVFHXlCvdAtoBIAW9U4TF
9mo9hfl73m+U13Cd2rRibf0kJ8c+dkvqOZ+vkER74V9U4Ou0eVikrajEGcC+jqjK+luEJInwVq+v
7Ogs2cC1Jg7yIAIDYryJukVS1CHebRx4hWJ5CkanD13hE+Vl+kRUCi3/al8iG6QizjdldG7VM2kC
KoXXFrWsXtvSeVZWuvGqXk17fCVJN1yLlsP3DLSf3MChUQ7VKHKm1Ub8iB6jxyWw5B7x9W7j2/hI
lhaTBhE3XDPt4p/aAdxYDM7SZWdPdniQEcxr8BB4qb1kHVT72yY9DqtLYnnDx4C6nDWebK4WbAkf
bJJp9ypE5cG1hlfJfd6xBivupLsc6OgFpi79xGmD+U7a6wV0P2hKS/6B4GlB6qVXCLzbHO2nxZFN
2aFUU180zh+Ucg6jTKq8m9TsjJbk8W60RZVuavKUsLxHs+OjVwp4dWSr1oNx7oviKh/0ffuVP0tE
7oFE/Ci5xMko/BbJAAOzHDqvFRFVTxzPrnTH5nPGmnmktUaDkFL/U/psXMRUyPvWLI3r8is/Ejq2
pvW2Gh6/Y8Buz/o+eTVuMEFgeqkHTrWWR7EQv2kc7KDc0UqmpYrXHRsmfwkwVq5+IFtOfiSjYvgQ
lNVwL5/p9friilzJK1dXQ1wE2aX7+FnAf+eDl3biZ/IDNXIPSXq8osrmbtYTcFiuVJW2x7hW6CJi
4/yK+Uc4l0dGO8+lgbtN2Na0cRDp3dOduiFYrb4qs2tuGLd+jHRZkG/vxA95k++gl2xE8ijMk3We
7smj3u7jt7JzIAnveON1PDSN7+A7yI/tc38c1+KheDK9QLbVJTt5VXCawfjwHHzMr/s4XnMBjq+R
6XUMDa4LqB4unx3Tk7zD3gqfh49SXbHtKV+xO+21cT1IqKZtpkX78ZVdQu5uIZkZJsejmCuZTu0l
/8zuAeqCM9e/9UQenHyNMoicjMwvAcq75fC5CncNTsg1DeUTLdYY6mfhpP6b2LzLBoE67FxZpnhQ
gbli6mRNjo8+ADvYAEnWT63kxaN8SsaFyCM5ItdJBptdHLM1EI8VAOI9jiOf5Qzfg74m8SujYpSE
jR6/VH78t/bp4baxRIBcuLdBaf3vvqqiyn9yCP3p/v/qq4q/6RbOP0sV/8nZ+rWvqsiEMxqiRJdU
thjC/t5X1cnlUSySZPHomYue7t99Ve03g0wezEOyTEIZxJO/NOn9SSz5o0HoD09dpmP866S3khn/
6xbhESrWmsnC8dYtaJMYkM5gPug+ZxuiwIyh2o84zRIDJLvZEnmIkACrXPwux42XNI81tFDN3JBX
6jSm5WbTpy+cmRhjZUa0ofA54mgkts/MZSrcBX6i3cuqOtaminVvVA8S6S5JzC1tTE2m56IE8yNf
GEXgWSVkrp1PqSVh250VOlKalb4qUC/tOcI4Yn2KA0E0wVGiRZJNu6qMD+VShlaXlqI3S0YYIVtC
HJTJ8KLOtNP0ZjSbWCCJTFiR/rdachlbBj8deeK40PWYkh9jSew/CCl+oRLfif81WCQNWkQ51D9m
Pux51ThabgLyv+gB021FeirBDalGeSlzkijG0HAtNfjojfgk4WCcFNlJLGuVWuZbJgMm11/zUHP8
ZLS7BQgF03xUOo8wT/6G2pmtTTaDdcjI5ZheYg7QiOnUSeBJ5edgVO6GMWyVho0zLkCIwJrt85e6
ZE3NMsj/gV1q/XnsDr7YbLMwO3ZTmANbx52VNe9DQB52X0HneEOUvYn8l2qEPDXLcJSN7WDKi/k9
Vs+xn70G1hQ9JkA7xQ9rgQDMKJlbw43k7jmRB5zMBjhx3wIZhcNxrndJWTujXtl5HU1QK+j3GclO
7ckISetCdi29pNAaol3SDp5kxEe9VnAUx+hk2gFCcD4+5Ih5gOw5Qe9/jpK49yVkxXlQ0axo9A96
WteaMBIpMk5p910ED+ptKqn8FS26hrnu5kieK9m8TExO/T4+9sJLaWpeGmVO2MJLJMdAkQy7QHpv
Fb6bMq3yk8FEJsZQiiQSMik8EBC2CWF4mvVHMBOb2Gh/VFhDJaH8DJiVTaK4JiIWw7Ml4Bwlf1Kb
+41Rx1tLOo5iu5naUEOJuDE5LrYcUKZmKyoHRZjcji0D64ESJNuCfA5LKNZCTSaTHl+a4qFslWLX
p+mXMsuWLSUUAUj17GYu9tIcnWniYYfFO9dPIx+dRgnWeWAMZ2uutW1egrwmigNGcg4VGykpKVcz
7fiwyrcVkrND0sRuMvQlc3790ptPWcmPrElvQ9O9dCaANG06mkZ0k7LsO1cQPpVNaLplQQ5mPj/6
te91IljqJnhsgI1siUh2CHB2h1n5UQ7yG4oRvAWm/FXkzbs66gqeg5gSYKQvFQSIksT4FJnTpZi6
DSCNdZZG2zSP9qMSEKpDr5+lQ1aBn5TSOlT6jRDO3pggUzPyBZs0Q1r28xvS3P2clQdrFshp4bWE
BVha2oAR+QzYzJSaZIGg6Bk31y9JZNFjaU5pndIrpmGb6lvRREaQgb+FTmQk5a6S2VD9t0Kp10Oe
ukIhH9Os287W6Clz/pFGsFEhtwB1SFTCGFDGx5mKwo7Qir7g87RQ0UDlIM/LZvXQk21jLfJcRAyR
YDq19BIsCj8wTDGfn2BK6F5H27GjJRQHfB4YlIsUxv2XOLTHxE8/xxh26Ow73fDWyu3jIEmMLb4n
pbBLDPhtzTHETD0jAf+DcFTBRIBfZAbbIdT+xegSJ+2uRQimVQjxOdbQDJYK3fDhMM+EJganiOJW
CXzH7Duv7D5SDNKNv5ZT5bsQVbv2wYGn+q6TBi+xXqPBOk0zgl/OE2mNwQHHtEXoq9Jqnr64TMiC
HVQmKSpOMyvFLoYQb69GLPyY1PGtiWifIzNKbWFUhE3bz+Nn3mVEKpbiwQgH8owGBr7pKJ2JoHyY
TYJ+2vom+Tl0nyVEEc8e7dUg+xGr5ENSr+h6hzPPTD6Swt8i3CYmPXalot80w+wMteVEC3l7YEF4
LKTHoj5q3cMsBzQAKFr08KgugajkSTSydMoqdReU/Rp0HlHgMzUbeFQUqsKkriXmEDztQmA5FLPn
UYOIHeYFL1LiaNx2r2UWf7Ekb6JJOJqxtWlj8ko04nxSnFu0lwzCIQPReCcu0W3RsBopKNkIn5BB
phGcyZAFXpNbZ8h8R4SQVUeWPerTXqdBqCBD7WusPagMJrAn9L4KiuzACD05mPaiDEGRKMcWc1OJ
iSnNIFgK57ahv1eJQLfhNBsqEXBzezUMczW0yYZzwbHO6mpl6lu1VKBZwQEbEtJFiBjmU/5DbjBJ
Tf77REGX4O+dZLC0QfE6ZqY71CRNIeuNhJmFfK8VxSM70qOp8F76tImpYwJavaRPcsak5u5iTydK
NxpU1weKa0jSIxgwxfqkZl6IVYP8KaaF1/f4b7nIzSbzOuu5IJJZM+ttpsxvaTysTQ0Sld47sZHu
R/BRhvbYiaFTl81eEVT07bWT8X9Y/3adTuAwcOioN6PFYktJl/Xs/vJwlJOHIomuYgcKuwAYVs0w
cMINy44to/lW0cumYeP2NVLzDkBAJK9iiwKFJq0oc34R1G0m478aiAls9FONMFVQKOUzekt1sVar
T3CwVO9HxcrpHTJ4Qgi9mtnogqR/kunJ9LF6mSdlMyAFT6boaKpIOnCqWiJ6ZJlLahqchA8YGDnP
NwgM7jXMhpwaZkZCaph6jUKOqCFfe0F6olbcl5O47nIj4aNvbEhzhhovH7gwd9rSzuL8MlQ+kmd5
blo+6haHCuwPGxmXQYXbN+iZO1famU+TV2Ce1AsfEut7nUoXNcsPnZV7ISMjVSLYK0dp3EROwVUV
lLrbZ9l6mtSHHG13XwduYGEs5g3LI6KK6xJRnaYfVaE9WJP5wFL80VoCtkLrb+67QbhggcEwQUH9
vyLShRD1n7KN/7j/v8oL6TcDhaiycBj/KRX9VUQqLtCRn84aRKP/Li+QbWgArJCK6r+zFP8t25Al
S8V6Y1oadYv4lxI8Feu/8Qd+eera4sv5VbWh+kmIZLV+MGWv+yoftD3X9248SF6NXgOC90t9ECEH
tjvQGdhUz0q39vU9hmXD3OJTxr/bhi7+3Sx3mxv/qUm43TFFTU7LdEXzNJosE1KhDUOT7iZ+08ZE
c36SujWnmV2+FXDl7sRvyITLwzGHVVgx2KA/R+0s0kemyGZbX4SsmzreZwVYtvUynaKtTzjU4lyO
mH/SgfmYnscf1ZEhNjz+cnNNjqP6xdOTaofzQR8z9qmNz+qduHEwt9xQ+ad2upNDIMs7Zmol68dT
D6TxxbpmdomnDSknITnys3keymddwtfiIeeUJBfBZ88C65hnzonZMjNXT6WE3n0lL1IT6IiG22rH
KV4vxFtM58tDCJtafVCWIYo75dcMFVpoyXaYV7ZB3qZ2/sd9tJAX9MXv0YgmxAaH6tZgnkjAxFU4
oY3gFkzZ/Lm9tx9mFSHzdFr1wcw5Y0h7nli2Rh/a3lnEM5l4JKc7QFLxPzMMqK7sLT1espax0Tim
p0WPw0Mp7mQGs86UP0UvSA3hr2cP9PBwNaziL+NV9+05dkSi1YAzLobA+KLee6wf5Ps5wrzujdPw
ADXgY2kEepi0iDBlx+e/PtQ/1JoLBICg0QpOOpg9JwFs5FmzXVaP5o/Q9KRgVW+qGC2+jYMZwUOI
Eo+GHyoJfzOAieina0p0s+SG1Tob11LoGdk2IQO2dJNxzabNxMuyCXe8V97CaYp/0pjIee9W7aV6
rUdXG5nKqPnqmYKK9ymeOLbzFeACzHQLemQP7HHMJk7Va+4iMaDlyTHd6S/6xrjlp8Kp2AUd8FPj
aumXT/azLzBY3XQP0Kn41l7dtwzy1vG04bfReDK+pkeayHSo6Ks5nEC3GpK/0kHqx9td2xvs6j/w
qzw1uFaWN6VcK89AJDqXM1l/Gxzrol3K7n14GV4KridxjdmmTDbaGhf7Z7qX3qQLofZAMrdDt851
L1OUG/lQMKKwVlaHDGIzVGYO9KlaOaNFu6Bx4edGNKyxSffkT/y9NXq6YoFYMhZKrfm/6bh0nP7b
Yv/H+/+62OMUVDALsHCznv+y1OPotEDJ/JP59IelXtE0lnTCVhczwS8WS3YBScWpBPCGaFfpLy71
ywv7E2rmlxe++Bl+XepDsci0XlHqB7SmrmirN0Ii011mOuZOCB2QMUi7Grc8NN8QmB8KvDUrg8vz
MzrV2+m9ZWYGR4RQviUPSIQJs2635jo/UFwR+QJwQbyXR3EfPY4BDXg+/PuUSx0tis0EHYPvZUBx
7Lu+DXEcud9kt06PrK8jEHB9lBHSYTazjf0HAE3UcJDukNoRWoTAlVjOn7sAbXUeoPlYHmT5Ssdt
KOJ5NctDodNw5R3auRMEjfGFXFC+SPsYidvyyI297BipJ0nV3lCncx69dTFqdFQwUFRiESH/VpBc
FE06QjSOaNMu+zIHdGl67yr6TtfOA+txjXTeQZmPzh6pPihZB5l6iyl9w1aAQivXyFc/TcG0NmIJ
kwKM/AcAIRLqpqlRmSAyEcBXP5pPPdmaO4EhzmKOI7HEGA80nVji9df2jvepWQkXC/AKnSe8oMI9
TO/6fJKA65i2n3r6S958mqtY32Nxx+bEDRZW2OOl2CgDHv5VCShvfJY/CLAjCYn1fMVwwMaZuBji
vUz9bmLyUvLVZ2YnaO7Z1tiEyvcudGcgtPli3bfWAMY/i+1yrue3DPLydXOQvued+Zk9Sd8LAoHo
W/YXKAYLLSKFH4uJFMG7mzzxH7QPmrE8Nb6hF2kluDJiiXydnsIrONs83ZmKrexalryRiSBTrR00
MKbKxUP7RXxfIgBs9PqlYPtMn6v5wFynYbbO+46mHYnhG1hm1XcV1S2w4iPLuCdIIrekOZ0WTfS6
PmgPybRCEV3cy2GV3IPH+JJ50nFgGLsXBCiBNMWau5m+UJj97J5tmKUM9SqZSeA7+aVNRS/vaLMq
3rjtUpdgPj4j6rrY6KfAG+5LWYWSDBd9Z4dbOmrpC/MmB9e/XbbeiPCdHEEiPXg6NXybeK8bIA+2
+p2YBLY+m6f9TCjCPezgi/19V2ViqfFmaSrscBUWq8qi+z+C9Ggu/kcy9n+5/++rsmT8RgufAu8f
EmiRI/Dv6zI3LYdsMvYglyNcprn+e4dfAdJniqJoUBVoP8Hk/1JOy79h75J/tX/9BeW0IS9M8l87
/H986lhl/7gux4FhSWbsa0issGS5BU3Ml1lhBcRci3mbPil+FIRz38H7C2qkxIBtveIXfeFSgcvn
ag/FNzewWPMHbpbxmqzxKHEAcggzJWOLwDQSl7+Bx9CodsTa6/nYIbbiJP4evRPCPXwHpIYB2IY/
qy9qJ/5qB1gR1732Yrxkp+FGx5zUanLycCXG5/xJ+Jx5qG9UwtyDRgadJGpkQvlkfv9gXnoYRfq+
wfJ8SjhdH3pjM79AjwrIhOWo6MaekV7oo2tEXmF47DLXT8jRKx4zEFH6qgQ8QoMjc1qZCfTCVUKc
xdOheiiFI1+nxtBh/HwX79GV50geA50IjKpY3v0VtQfnfr6XcoScuA6REgsFL+5kPUD4Y+b789Xz
FjHFfw/eeZPA6cyf7Uv/UnxPGuEEy/rSLtj3iFfItGAhxvIdy9Jwq74xvmMALVlL+nXhpbuWmaB8
tzYy1NKe3dGKmkOX70ph+JbjYyz1Z18tz0LcAzwkmCqzSIez2WELDVxYzhYSOsxHRrDv7UqfgfUa
zV4aQEIFBzW29goQswUDv8CWRNYgkdWpWsc5PGpvEk5tvBpGZwz2qFx5d4INuzQKZcY3K4W2zHt+
ZhG1G9oaTGRUWx6dRtqItESpn2gu3Fg564LXRS7aTrbNwVFUm5wSc3RkrH8tiCoc16uKykZARrWn
K67TdYOhbn1qLIinnFM56S0g7klu3y4Rjhuj3ZiCI34oboQPaA3YCxUd/dBjeknDU6k4tY6yeSOI
d9Xca7i2EY1nh4a3AQP9DxWvUCBvw2Gt3yRrw9Qkzu1QWNOQ8RgLJChVSdhALU2sna7uBgInPe1g
EXwCaPhddQkxp/0REbUCbTfCkU1wy6pB7vG+JMotANZN3hxleW1wteY5/aDqS2b7HQ+NOtpxMjiQ
SJwk2/WZp8l0uFYoJF9RHfEwvGP8Um/NVSct79qdBoIqUOMhGhquC3dYJomDRNXRNbNbOnrlKxGH
T5gzfXOJB4hoeUEQVkjAgy6+5wFFhif+OvXBsqzH2cuKNdAIOtK5esDeBC1GX8nJVgU43xDzF7eb
4V2hzjlnp7Zfo29HMw6bL36WCKZuGuYlN194i+ejLHo1eiX1TVbu1J5G9CD5eyXfGvImDD2oxjNY
2t19LM5xcvdT2Cw610sIrnmJwJZDexafIsQHAbUqhWsIA7rGidGdLT6TlJp6l9l6jscokZiW8K5E
HPEgFBqsNM/KrT2FePcwbxpbGEYgzPCaGo7ardhnwSnDcneP82oNRrjvbhYCWgrMe8ZppTsj7cf8
KC5WyE51tgNBtcyWACawd/JDijxsgNG8k67KveBIypkDmnG3quZnplJaCoZo1ZxYLOA7RcSPfFkf
9eIutRW8Xmgd6zWHteWwxXjodc5W6qItDBDyeM2P6iAa5MMQTuxCGSdNGpJXHjDyFIY7X84z5BzR
O2EWjhQcY6HYw7eJ07MI6qe8mQP6zw6xonbzJcnpJiRUiVem3+Z40rIfbX4WuCDbnNi3ueTyK3b6
ktNugJw/lfSNu/pQ1U8k7+Cgowdo0/uPIs2eQ6pZkgTTt6zmUJQanl8TMmC2TvSZmi8nIv16+RW7
YlhXD8izzUduTc0jumRoVwEAqrQhb2/YWrhEMDCKuvAyJAKBBFc8uiUt8oM8bXProKt7aWR9zg69
ih2NRgndCSpn/iSxisH3GzZMKo/d5ZMTI9LcgrP/0VAWHbLe2/3ohsigd2JMzmFTpwcxfl+EOfUJ
zZnvie0TWQ8RI+Mx28B/lpqVdhP01fOgMDBG2Y0UbSmnoWfTE2GwfYhuM3UBU0rCoW2DmLVH9aIZ
z5XvAst8kOA8/9BPlpOi9aCoCLfGaj7w+arshiDYublG8QVrXsjsexDtyuQwdzBhI18kaTXswi3I
tZ2809f+hd1m+TwVkOfGbf76gXC8/qE8EWG1F0/tq/KEJsNvvQkxIYa/0BMn5gFOVZC46KAKwgnH
L4YOWOCmCniC51/TLxKkCa8OHhl6hMF3TmzTUgGB9Jj+7r1WBj4EoRFerP2/vdY/0f+xmel/vP/v
Bz0SaBa6P/IPgzPVTx/c7wc9buIURdiACbiVkcAfGEfcAR+cYvxMrZE4A/7aawWXBN9I/1l//yX6
v2TRAPjDQW/BO/361Jde7C+91sSIDYb5cQ1NiyDWeVzN0edY+HsxAmmMSq9YWEcoFNKQtUfW2AV6
qJjQ4BA3wzUJyIrqiCDrZcJYg4cYWVErS25ZUwfRok0VzBGwxX0yyFJ4qUV6SqTAKQocSJLi+hGO
J2LJM5pQRkzfSkFmTXiWNUjbiP3RkMSrEnCACxBlg7MLalxZubySlekoTK1TJYUb+OQEW+pD1L+p
VXoyU/OijAilMPnVxHQmbLRVdor63FEHRiolPV6tfMvi5DJ34UnM0pWZZm6t3bQcMIm8fH7N8TDo
2pFkus1cdAgwBMNpCQT2oQ6E4NC7pmA52jPy3JmVjGByPNRYh9Iyu8+j6eogZUH5rkqz3bXTsJt9
OnktPmi1eWxieatnoqdUt6m3vFZ/mk0WVkVH5ZHRE+a1IwdIm+akBbXbAKUdx0NHROlcfftTuq1B
ssgq81tCdxVi32q/PbPVubk8XiWwRFFzDTpgHqLyWOePEGLbT5B5PTE6XpOz+GPNzkzxZGSvjaUc
rWTaZELhihxahim7qiK2x05aTUK7SdGsacVrLD8oyqeCm6jnbGt8qd1XL2aeP+UvZRc/DxkORm1Y
S+Q71LBaVlFFN1wHhOBH7MBWxDBNj+SNUnBSpz7W1Xid9bdOxPbYqQW7yMwZvwuhrQXaZZrynR7R
28zSmpZszZsRPPW+sSuVfKPoFTk+z4H4KVYZ41vTzgDEJKW4UrW5JlOpIEfa97ChCJwLR0X20vGS
T88xyBwTOWmpWxDFh2Nf0msq0N3J4mmQP/6+5a1mqhqxIyx5MNxN2fjfiGtFJ2jkPyZMf7r/76se
8ZIytBGNAZOs/CNe8vdVj5sMFT0SdaxGv5MG4r/KW+M3fMaWibLtH41HyulfVj1q22U5RN22rKR/
RcAGUP5Pq94fn/p/oEr0yjIaTZ+FUxwL57jsGFibQI2b4KaptTMN+Q8jLV0lIaQquGsCF4z/ooNm
kgKDhLdsAxHMnrLolbEnJ9tWH5liop7u38Bq2SNjFfK8OObP9sh9o0R3rJFgv5gljFhGLSrcHjpP
W1pONrJXo+YUyeoV0DDLVemFwNIMwev0xJ4n/yDTkWJdRxZ/h5vEji8da8N8yEeAQanF0W0Sr6lc
OiWcRWWSsRi0nm52N1mHIjVl67rzX8Wxu0ajsGMzWJlkDkbMp+YkwwnRqNuybapj4SvbMVb3ZYIh
Vi8QiLyWGmc17dVChz0CehLlel23xo8KrQg9E7xAzCR81LMUzw2H4I4sPkGlOOCdMKMRnYq+ayTC
62FmKn3qSj27xvwVljhsS2YaWnUVRNpNre4/FoVqTznNSynrXaPdJ2QVVj0ahxBZ6kxpJEieIdVg
kAihQRQYJdhAq68uw6GIPGwYFbfIvlVK7UQkkqyZOcHTYjVvqUkJqc6O2Skc3L+zYPKmbJFxsUj1
uEL06hTq9JTVZ9W/V0b3KE3qU7jUj6gNDH3ezThIZTV9HSrtOi+bnI+ZQpi3VXVVGiQGnbnXrf4s
Nce4WTRNIG0EzGoD+AHG5YIEg2aCiMZxscReKcueYTWrplXWA50VTWrfRCuzxY6VW80OsSmA+s2G
B3WGjVCUPqS15hBNopNStwI3RXZOlVOUrwoVc8EFkMvFZa57txFBgIJqneJdbsBFpt87RsHaN/VD
Xuv3ZkbplCjHxPQBGfZOQOchD3J+6lQ8GQwxmU6jWWJX1zTEzcFuiKZb3jQHNEN2B+7EihnPWd21
Dr/qQnCa5p63b8hwbEmmBrDeqmFC3xTaUixucwEXuEXUb4tLKTQP/kCdoPryPqemiNuGmWPoVhYJ
NBoJLerTXLd3UYrWVoPTmT1C9DNUfJcpFV7Dvl1FveUM0rymm3Zssy9LGN4i/6di4jXWaCYtSJUE
j52O+BT40AQHrul6W5cCDyrbUYexN5G13CdHia5ro5aoVJg3LRzHatGJBPy/dkNfdQO6xDlZJ3Te
cLP7bsHVpvh0atPC7truh0V2gmjtg3K2A0Q3Oj/VUsJNg0y9oPoO5NrO/NqxmvRkpVtTm3YjwhGJ
849ED7Yl6q1oU3rMwyYi0KePzlPANoeVMSEoyELT1AjT1l96S0QWWT2yUMLe6bZ4CUg0Vcp2Bb8X
qgDqF7g3HIBS2ux0AfAizR1VzN8inZMAGXhV+tCijpJ7wR5RPTXduUIBqI9YezDuATXi1ImiO7CT
6EMuEiyJeIRkAu8pqnOfO9IYKCv8m3lyGhC6C+RsoxpA5cv4Nn7tgfaZNK5G+mwZcsahfFB8LJ6V
sY/L4qSjiBp19WXWcurniBgNMpAW9lqnttCN59VgfApk0YtcOX2xFpdLmQBtnW9rO20rJsU6LweB
D9HAeaZZic1AvT647eg/qk3yXgx444fcmcPqI5+xC8qRp6Xzd1LUOFsTgVvL9lD0zSEP4k0+h4AP
p7NgchLMh/2cLOmJ/b6B8JoCL2Chp6nZ22oOFdovg3ucky0actCkPNPiBsRx5qJI8Lp03fjfcqWC
iGUSIXMOnI1bFFa+Y2nJ59zjaRQWq3j0KCr+tcIdWTAwQULr5tNTZQyegP9IVMK1YoyrmqbkZDyi
iPL8LEKA1q18ptl9AGawZQamuUnBOqIhZY5+IMNbWbmwNUcaeqRETjXd/obs27ZaTBxddhhkZsM+
kbaYkzPwMll5iQIuHOjyIj2xdjDdETlPmE9nMYZ+149OOtAJiQnKCiIQisyfieWeAtbdCuu5UV0b
pk1GqniGr+0L2KVlbO6q7iFlyjRO5PSG4TkJ9ENiGhc9V8kAxPhf8W10IQJcRSHnydAQL4aPxxZm
cNYnTxo2/SHWgACIXj8HOJQjr8ivDCDBoX6OIy4Fun5FSGaX0R4Mll6/b1/aOnnWuvRsKtVJpedS
oo9s9MDu2+icq291KTkxACmz0zckEue+ei/ojZhZ4Q756DZVcysqKHWQrao2fhcjayuGWOcai8vV
kLaNxo4hi5eimeoXFmwkjeqlR0dbN7I9YPboJt2uGOhrWMDSFDVYXlmcc8XnLIT8r1Jyl/O2YWkn
yvkixu1DE4KUpkxRtc+qxkGmEAyVZ4dJDLE3yoKb1gQSs+DGCNCNdvJGKXpU0R+Hc0HM9bxSYlwa
Cq3IlvR4cGNt1bvizOObw6UM+g8W52NrBdlLiAb4URm6BsFfss2aETBFTNWip8ykMrXSPidTPGRl
xe5D56mdFBIuFY7qGY22um1xcyNLbjHYinrnxRMQIASeYgeTi86orjMh8rdp1K7nudxII2LYcNzq
k7hrxZmfkYDaPUfYooiMsvIXq0qeogHlqGoy6MwLNxKBoRu4bCy68YWqE9Nc7/ROfk+yhMhPqXBD
AY4F7IRo+ajLDaxOHwCXYJcCTRGBWYMJ4DzjI9KED2qL+ypRNtKUwE5biEhi/hyHOjAvTGEBsYx+
fVPY9wrrHjYUBDKeLCKXJT4nIUrvRsKeE09rrdLstMoRRf4fd+ex3LjZbut7OeODXchhcCZEYM4i
KXHCokQJAJEBIl79eeC/vN22dyhP/2rb3V0uSiRFfHjDWs96G/iWeGRgHTE518xHCpH0qTeTQUID
EmLGGfcR1TCTUgyE5EAmufCTU9EVgzzr4TNqSTirQnSe3K19xDF+85ZwLjZVOWdky3d7mFI+H7Qj
9N6POLg5pZCis61WXZWj9TzFjX/ICAjtA8Wp/OZQD+G6JWRCkMmsLCR2diEgMCxgfuXVGnxrjsiY
55ryJnfSGZMFe0zNSVk0+MpBQtvfPPnMxrqD1BmRX4KenomxHK6LGwEufCVmClvrpq2eOstyn1jW
snPKSpy10dlgwlc9Say7WZ6krLAjOAJSl0Biu9qO/vPXT62OY0x9U5nFLEyUQ0sIdMiNps4GV6z0
XZQCbZc0JvrCQY8xcjQktjC3xwClsUyOrNUwqKi1TZ7NzWS+yQka/ZvLPiwGQzQ1I5xxJCr+DwtG
TdSZ3vxV4/eXx//egTFcslTmR6bFBhE30C8LxjHrS1Loyxg7oej7dcHIVtLUDJpBkcbtX4/6vQOD
rW0q9GWIU7RRFWL8kw5MIjrsby0YC9X/fO1oDP48eBoiqYi0YCi36P1PVIvNrj74S3+ZMrbmbLaJ
P4ARPUXHP0YC3ti5sJ8x9B+DHdwjWSpv46+lsRI3GQPRbJbNTMatpl3MzoaDV/Sgc/t2JNKCoMWs
BfKs1sZnda2uwqd60u8JQBBxPc64bGWWb9t17pnnfJdVk/TRb4L3bI+qfPZ0umVUTKhChZwTYCKe
QrYqvgefmBzHzvwquKwQ9/k2qEu2aMFCu7Tf7Uk8jQAQzCu76BAdsk26u/1UG3ORPsC7PJGjefXU
YG8yJj8Um3DWrV5v6W7MImnmPokQ7TSZjU+JJJY1vmYYVcXGIAH64zVPhonw3p9b8oHlKcwFkJX5
rD9FhVcsmh1XF7VCdgg+WM0wPQppsNQf1rdVuGKJkuWrp0MD9oLbtK8JXYFAhJW/mbKVggME8weI
RQ5Erhfxf5vEM7Y3TALrV/dZibdp/04ziRXesUjqLd9yOY/tolF3YSeuWH9J2opsY7M3FwFJTFU8
UwfDDuBFRcImsfBKTdr1AMyO2bRQ2GPjMFJ54ks+eE/yk1JxoxPtK8FVWlWHsnYTcjQ+4l3HXthA
B7NiIii06aYxtJnWtnMO3IM39z5ZGF6v7wljykUyWa/XV5EgksJNFftlTW6n1wfroF7fp2T6ONHF
Ch2Ic1Dsyi+Qde3e/5TX7b58F/f6Wnexus4C7J/xjNOr3JSHeIbQbk2gL+q8k4FVVNmJU30vvb9G
6ztU8pHOQR/RUeXxtx+G9jmDy/f4DRY4xUJy1rb6eqy+4YGO+owI2eS8XZZrEn75cUMWfK37C9Yw
lWSZ3PNRL+pbcFT9Rr2vr8nk7J/ZFzerdtMd+3XHOMG9ie9smJj2cZd7Pco5b9e0IvJxYcxEFJCT
2w95XNfrWj8GF9OxNvTVOeCicgrPY18epbcANgH9yw/YABauLBnu1pf6o977jjbAllbVubgr5GAt
WL3Hb7CZ3y39NEJPwyVxjcVvCVUVAB14oIz88O6NgTRdMFEuCVlE6jcDEndErk9YrYurgEUIzl2L
C5S44XV9sXbpN0PiG35tQADUwgRdGot2hcbnKfgzzXeQILKqkhcFKipzaiEb3PhnOD6k3fXj4nso
WbuQYbS6bfqlOrun92T+sbEXR0aeYOjtLpqKF35ktOHx1DxEnzh9CPBI3/Urj/bPcGWuSnfO04l2
aHFyPfQP0CZWNnvBCuAFc7tjax3duRY9Y1nhwwblBfqTgDNll8+az1hw4tJNEfZ2x/YkMYPMvPa5
ibfMG+k9yUddwUWQp92cWhzgKJZBsseFYRLyQ7pBjg72rINz0q5ar4y2crTj0MBg8PCXZjqlBTR/
uAS21XfaeBS4cBK/b3Lc0R94bXqFJV++dXOcAfCWBicLZgbH33OHZc4dF7dwg5baJWZ+dLOVHljK
xJyTrrVWv9MjLBQuwPjSfwwH9UV+YrccCS/EfhOqOrKL5i8AMsOsk10GpbBTq+BovSY5SUz7l8SB
ZEZusf9UVqzjI6hx7RgnBNwlfLqs8ndktLO5xshneaXK+ZkANJsPB3/Fjb5/hFNWeyF5K65IINf6
6SgzwY5JAF7TfOlbsmWpy3F6nwJEE+gvMMTn91u3JFecZEUNccP99j7uIKMFiTYa1caFzFlgLFyT
fA4XxRaFrbrSSII/iOUbLIYXRHO4Da/EGXmo5txHbBw6i8WCwGw+R3d5FUMlOjByg39lqwbUdu9F
gsM2znbdQUX/tSegl5VD4UhEWgl3POZ1fC/41s/JJ+tjOiNN9W5sBtDCAjqLvZdpSwwalgW5aknv
LpNmET3tBUCErj005aYttk3qJiX8nKnaLC5Vun3d3ACjEGZ3BaYRCIhFBgjDN49HGApCAzkK5Erx
RtR6hezOoPFHME1egelmSAI08yiEc0xYKWPz7gSdtNgqp3p+8edwX5hzIDzwJPdlc+FuWXOXa/3S
804MkE1JN4MGTvYZETG8M4CNNunihdSA3r7wEW/vAf7gzHIqjxi5jAXKTCIJj7VrS2yb3XPrYKM/
seJZGc+jr+aU1BPrpz0WrxnkuWdpZx/2STCeZ1lJl4H2VhPRuw6VjsaYwKq9ijw6vxbmQgnBtxJM
a+RLq9gURNON5WMxuHLwYk1i57k3RAQgECTtDOi1AdlEdklAO6NXID98DiUQE/brBNWEAYef2l2x
6ZGVjO+qW7FsVc9B51jE4SQ22498QitCstqtwf/O8Uj9jjoREi1k2Kc24V2Z9SS6QR4gU8/aBVf1
U/+EqpNps6Ld1CJ1Qk7+xsMI4biihpyknGPwGeg5TjqMrGP6LZB19g3aF4AAeQIVkCa+lmP9oCeE
CHdXzuzPmv1LdNsH3C/GFqg+oEM++HAQ/OmNsm/2cayBbp8JWJvfnlez58gH9ai4ZHqwYJFAUBxJ
rLiDC+HuyAoJG6tGJpPLq9Y5m+e1NQ8bspimZeX1tW1p7IJsQMP6l/r+7JxoN743mjuubvBYkYHM
qOkI+EyFe6HuXlQKDFPDyfNclE55Tub+znzv2OoFUFOCfOmm8QxXUynOVa7R2k4YXLx1bjE3FoOb
T+6aTT7zxlyimZriLrUZmfl24JLNMxGBSgAlOnXT4VoXM8KWrTN0Bfs5kdxy4vN2oXiA/sPbBt3E
wUvFlU8cAbFePbhgO3zAyTB+jJ9Nc0+a8cV3dxeaDWfylv+wuEzBpkyEyinalTJyGPIjU0dhCew2
AMgEsJ9TdmFpK7NYPjW7n/YIXq66MoWoXdazEXnQLtBI3r6pGJLqxyqmorLOHf30G0JkgmgGDB+s
ZLwExBEEa2Pu4wAWIZJky+jTdI1VNqPpItbYGj8uw7qcLO5331Z4bQS3XUQoOygkcmE+1q/YpHi2
yo6USIEEZKt2oT6khsvwRN3I0E6EFWus5BJJp6C4qht8mgZOQUTH8FIacIkdml7mkUF4RrwVRJBM
ELm9kgOhM2NtnJgc1c899dq/886LrkORWK1bpmQagBD+545rXIr9reP68+N/7bhEtAMIRv8LV9Vv
iyuSW1X2W+ov0Iax42KjRc4Rz2hcxf+x8xo7Lpkh1+9f8h+5qkyTb/K3Tf8vL90aG7Kv+yFM/er/
/R/p/0KPYf5Ud+UWvJPgn54SC+Rlx1xzkb8TynKsuHmhbd9j+A6IEftKxiyz1Jrwu0XWZEtn7wwj
Bn8ev6aStYiTj8BaB9I3Y/+6n+WOhkrPcplsmJ9G+x4mD+3mPdOTvFaTHX5/yIAsnhlc1K4AHobb
prHVmysgLJ8Rsulgn3K4rQNHQh45J5oHLOYbtwkLxuWRyJjRazyJunsyvGEf1dI1c5JrUc5DKJfs
r8NZfzcLkpY44tyx+rK+4O26Ool5tqU8gvbd1I5SzSFwm7T1ysDu+h3BjV4WespcpsfVpHIroMLh
QCM+kDn1yBlyBaRjjqffbo8CUtlrKSeGm4ogT2PbR6YtIpFrqc7JXIwvojhvyrWBYDNhIKR8RPXh
GeUU2kA8xQGcb6p/PSX1cGOdB7eLhyr+Z9jfowqaxK1+L4X9TV5YoOoFv/EabtwxGUnLgsjKBCUd
B0Zgqwi+og66XvmaykXoiWIGlYECEYgGg/IB4LwpIG80BPXHZIIWaPFeaCDtNrJtINAvzrfnStYO
opduxFWzEd8Ac+GRP3c3O1xAwj1J8IiDi4Bb+kucG4f6hKOZRQUyTTqcd4uFUG/fxKnymupTuIkL
qk7WF24GxZKn9XJwDojZCn3FHEsqtWgA2aug82i2wC7oNfJV9lqxqnt+JCimOB5NxLdTo19JyTsi
U+qT7fMDM58GOU8/gCKIP6Q3Ej6/8aSJ0H2KqR7iUJgZ6nw0neO0S51bPEsO6LhY6PBptAUaohcj
P/c1b+bJzLrUfFogesTMFEj73tVkh+duApzJK/bNDibuAEWknJlEpJ5x/3Xz15ZVaSnjEGevMaHr
r+4DNnoaSnYM+UQAvk6BBDRjsMGzPWh+gmNziS/Ct4Z/6ytdRms+WgfojAP3rc55JWugbJm+C9D7
6c3aUmZKvlA+xVNH1gvi3pBNn0AjaYI7lfpWnYThRpL0edEdjU4+hcYnFn2sDVMEpwvAEArl5Cna
Nk88jXwIoP61xydjTnbWkeDUnxlO5Z2lj9guCX8egTBLBZSa+N7CKobk91YeKpMGbMYklSXvA/y8
emBdJdMWXdllH8NwUrwbp9KYsBeMPzEgTjsKG5LDL300LQU77Oy3t613Hb0ImBgn2mxYCht/TVjB
nhh2Hk+6uqq4hq0es5UmrgGvQUZM5jnlJYeKYSsixLXSyWBjW171zUaLvAXKW4Wo3u/brrmE62aG
uHuWtTbkX/STNAV0AQ3kQQhQ38kxvsqXFsiLbpd0oSpVTPdcltGSYpgapuHHFi55U4L6FJ/rt+DQ
s1+NFs+7/h69BcvR9EKe6Yf/yO/ye7qJAEuiPHpQq8UEdByLY7wPFlE5JTAI+7a5MRz/Ep5JDb1h
ZXyw3REd4LTlojyVQASFqXaPkE4ye4AFJr6zD86dbt0e1ZWxYLeoHneXjZt9APtgoQi9jggR6t/U
LWBe8xGt1+2auawyq9bdksE7WlPwmOkMQyVBBytrfTt25MRVLpzCETFnYZv5evK7gel+Ikz/VRuR
OrrIzyQ5eiqAa3OenfiZxUy4LMwiDWMmShX00Itw0c3CKUyWlbgVTu1OXwWf7Q7ALBmhCAsbG6Nm
zPwge7qDvkfiWn/IR1aIA6QQh3Wss3Fd90Ks2mW12TA0P9kze+/nizgkzKhWZ4YckzjFFoXE1Tn7
pXyjnWMiLrHu74RFnm9Czjkj3zQ6slV4QJeeYcA3esWY4RBZyQQTNWuklzWDOnEjqf5cVdnyWNO4
1+6ibyxYIgUte9Bpr/ernLIm7ri1lcKxA8GOXagWnPAu3kD8dZ+9soYLMxwHhloJwy3uQxYxwTTF
lcOYPM6YuiAUs+vQyfekW2REVzBYW/EFzRIaqe0/QgCEPy2+9nO2QyCqWC5G1QWRYN0JOIyaOz27
2qkKnfVtOCO5CmbSGZzgyBWUXM3Gi0kRP1LEmqkO2PI5u8Nu2OQHZG9ev+rpvphzwarEnOOPfs/h
Xs1Z3jxoGAFfRrt8o3oZH7fh1Jyab/ViBAuRzuMTHkH1oOx/vb7YB+iMWTS3eAwnGhJ0ezVrJkb9
y9DpZ+E23fvv0nq4I4x+cfKPzyfb0gQBIqM69e1uWnwop9tneS2v+me5JgOqWZuMwIKl7mBrVQ7q
3HR2JRcluwM7n/HxXOZLaWOupurb+CtdKvcGm1jxY3UOGawKXfuiYc7xmqLd97guI2aOcEbbeb1r
t8galNNzGTSun5PzIMOyH7XHZIM49MxDiz239Jj0QroGtSYHb9nMv1QLavuczD7D+7feHhAwpUim
gh/IwCs0Kqn+++0BriGZHcCfatm/P/73WlYy/wO4GNJURRM1U7PQR/2nfsuEJWYQBqpRm7JDo0D+
3Z6ko+wao6RE1Knq6GP9o5YFQGbxFNDWMvQfC+9/sj1gQfrXWnbM+dR10iNwoYqKOapaf6lls4Rc
ziJXmk2pBG057VjcAd/Iway8ouIFwrgE7M2aHRUmIsG1pCcRK0rfop0OzOCu+OqPhrjDz1iXI6pA
V9PIjG1C+LzZixDJVmSx19L71qiT4PTRv1Xx8BpvMIwPI2pWM097O/RfnyJEKjWPIFn3wjUDQULi
TNN6YZQxfgzp/W+v7ONWyFsWXhe5UjKnjiBg1GlrzCoDAEtuzfRRkRLLL0ydsd/N9PFyUBmqKTlR
n+hcf3sC6YAjtlcTMmkLhkTsaFalJi+lmOFDUz5JnsxaTyzbhW9ZM58Krx+an1AFNhMquVN3t1Um
MHYRDeB/bM8tsdQmYi4Nk6xjddEHFS7RosZZWq0DqyOQOWQAV5m7TLwR8JL4V3McBhCv+a6Ce+HU
jA59RUNay3oz70NOGVmra09sYt9jwQR+Wgkwa9Wv51TX449MfUaenNebaJBgKsfGI2oiSqFMJ7aR
1sDgmkYH1dh98VQmaghgpJD1N7+lgr9ZDFt1tCDTW8t3DPWnPh0SGtzyiTxHa4eDQbxgm2ojUSaz
1YwT5LefUpu9GPzqAUrkusRbgdaZJDz9Zbcl5Vsi5z6ImgFVrvXVwFDKayrBJ3knNjevlDA7xnp+
jLQn0yMsGymE1GSAJRVol8F8bVJq87ZXvmrFYIOet3sxRVQyZL3ipHEeumVJQ5D1BQYqnaqm1vS3
qlVhHpFi3hl8NErrhY+E1zxgg7YFkZEWrSXJ0EZBvaa8Pqvaym2xlCgLzZe8CXOzWqspz6XTFAuY
smyxOY6i9pJnVdvvNCXng6o1BMTfup9AwbqVZNzNXj2fSCVo5ElllN+ZCZQqlPj8K4X2kas1tVg6
3M2Yby9G8kHMnnDRxOqhtDHSCJN0ray4MfJpEg5meHue3uVIvn3j8Qoo8QyJylasa3x/dX2sBlq4
Kq2sidqD71dROaO0a229T1WENsOdy/rwFIQPJGUbBQaYcjPfe41+oK91nAqyGrmViaRHHf3Lnfkw
n3z5tMl3lcz79pSMTV/L00wcFrIwkMlldnaXDnysytxTBLy7jUjTkfkdb6aCPVyLyx/pRvkWlsJK
fw77Z+pfY+H58apSgfwDqbED5cnnHfpraF6qTFhHWiqenkJVOk07zszEznKE5PkQk8IxM3LgpRTv
URGFZPNGxb3FMW/rGvdsXigorLRfB0F1j6tox7CWvMqbz9I7rQ58oFrGp2W4DjJyL2rjXOZsMAfW
Q03u74OyOkd9+Rl0Ga6NSolJzY7NlfJCclPVHQW6kD/iirjPpA7Yd4Vs24RWkB39Zp7rpD1Zam5y
dVB+DIzqhRzxCWI6A0VHF4NNrT9gp733r+YzakYRpa76syaS0ZtVPq7tLEfDJmEEjGUphqnISylu
MhWUsk78snCH/IYLrL4Rj2MoC6221qKPeCG6ySSVYxwr2P8NtV85NwVdZqkYLa2zRnXSPmnCMbZ6
aKFOuUUqiSAZb41REZjQrW4CKgsjM50kGH4aWZoJYIyw9vkfaadMlbygAagzrqaXBdhZRXnYver1
YGDNqkI67zxYCXo+18Xnk+Mz+8gG2nNgjDs/8r+yPtkJqvAtomhyVN+6Bgl0IrNCF1RrBOhkN0yB
FJ5CIr5VoXaohe5Tz4f3LCIcKLGQxwVq9MgQN6F/0VCgdyaMyEGnLuTw2wg34axFymN40VzzHV5+
/WboCX8R5W3+fH7JvH41I50A/4FUxD+CmbkcIcuX1QCHjraAFknHykhHKSAoSUhjUAYiHIb2h9Eg
k4GIPcsAgqsI4bLPgZ0ICWbtF3mfcqZ7kZrfRS2+v9jk9bfXvmfGZw9FM2uK9FjzPk2lhngxsX/r
GzoUQMV9VG/8KPU6iHKZql1QoiwKRVoJXTTrFUhkPWvbELGdGR30QPz2X1S0Zs6s5PXEGZom7Gnb
FlHUzW8xrLKo01tOkiGKQ8SQFmWzAeqAMNOpIDWe0UQk/AzPndAFCGIKMSF7+d98+qhpskZ1ZCK0
+F/1Hszo/lSxMQy0/vz43yu2Ue+BcgMhONNJyqHfy7VR7CHDgoX0QeAWaeu/lms4j+A8GeRt4XMf
dSC/iD2QcKuGAjVWNyQAIP/ATS4xXv1rvfanJ65Lf7GTV23GraavSVLf43O2js1XwG7BSe4KSqkf
48iMUcQMp05JmfvBV26B30D76kXwwWpxLg+zmt19c7+xOF4EFUgbV2kvTNL03EYW/pxjE09C249n
3OO6aKVjiL6TAiwcWcYjxb0a2+jAqhsZO6rFA7VFe/CRPK7Snfojw0fwp4UFRX8COoQ1xBatRbnT
7wbZSnjKQ2Icsg1nGZCHJXdLeGg4k8GDeHJnm+rkdsaI0uNKhCe/hYBH1Ic9ZnBxseI9LsKNfBz2
ie9GkiOQXpHthZhQG1j8nYe+7dVtg5sr0W5ueUpZMsk9qH4tGXheU7raqvpQiHKCjYKi65F9qemb
bmM8jpY6uafdgweMi+MP4kvRbtX4phDGeSxyhbMcbGqc1CvdJpuvPDS1qzg8n9RhnIWRlhlAPa1s
AoGOqNe3w1K51Kd2XezbaWATHjxLd/nbcxcelPfibGFL7LwxDU3Zlpmj7uoD42DwLMw3h2R18/JZ
yTaknnyx50a+w+RsRXwAgX/IMzJWFNIRmxg/qyX/Bit6fmYBNyZy1gE7uwEq+6oj2EQB0T2SWXf0
SRF00L5IzvguEunzwPJc8AfC2s7kiS4ULzvgkvK03/znMslDFdFh40tNXNgqF3itwZs2IDyndXzT
iEAR22n8RBPiMM9q2QyBVoRoxc7TbdUduVMp+5Gxq23UaZ0cLHYnISVmBnYlPHOJwcMi34Wq1CDF
DB9wY0zCqbYJi2ssndILVYG/tuiQtU0/trAu0Sc36C8kC82/fHXXYkBwx4a5YLnD0kdqV88LeBVQ
MNxneWlb6L5rPNpP0p1cNDj5zFxZbvyZL5HGs1NiszQnXRQ/tay6F31yueAmmXzJb7ytytospmn1
w9Smf7AZj9oFhX1FBmY9h74syFdyTrwIKFWxRP0nzhM2XwQwshBiyLO8hcjGjyorsrJd+QTXcdDb
pAAxPxs24xDtbdwgIw3m93Jyv7dv1YPlJTcGEh16BmnZLhtjQ2cpGSHZ/GMMYLD2Fwoi69zOJeYf
UOY9nDVCe8qD9VOfuNFtqxNozzZy2y3ggk6H6YvZ0l67kgxK7EId2x2ZaJ2NcnSFFZ6sD1a2bAX5
lpJTfqGCfK6orRK4EslOOb4ET2EMjTblqdilNSkFL39HSyv4e/qaVfVFhHU4bvG1q3DiW2jkVnpj
jM8lnZh8YXJSWOm7hJ22b53vxuY0PGtkdupXwZOv5JU60mLXjiEmE9l32OiDu2CiJ03UibhVjwW4
Vlu7Yhqpvp79hG8l7S+Vx+qR+LfSrVmely6mD0/8YhAyDb0UyAom4Slw9eUD0qcxNxx8DhNgZR6z
mok4G7elY1xLyUL0dMKFPLoKWY3e+iX/yM2UP04k+06txK9gY+1lau53gSXFZCfOb540rb2xWSOr
FObkc6F+ltNk+3RryvyJtLlBOVMxkNjDgln7lBy66bDIVsMimpfusCAdbCoRnIJAC+XAmJA6gpOw
ADHHiZwAHCitEVIa4oQJO97rsQMf3s3Y7yqEfjrR+XblPHBjaETCNtpgOIGrRM91R7CAtoBheomZ
gCwNDWCNuByZTPmU7TxE/pJNMb3irFyTEPM5Rq/Ge/Xz+HTHP7xO6VXN5n0Jw9gmfZukBLdsUXB7
4mwgSE9zdMlOjvqlTbcJsWJa68ZssKVJtlTmpgunySXXYToC4UIPZAMDrqGY6BcZUtRzL17Ez9TO
vzGUtIVLW7rs+ZG0E6aSdsXsWSNFaSU3XhosCtyc5dZgnRtIMwTAbRfhd3SHLZ9BhIdzda2ux9/h
YIDunyNl8mrbILy5WmhvxqM/gN5JPqkwD6WXLKn2+IcNbs+7RoOxo101Hj6D+JFEspbqdWZ61lxd
GufiiLh/234qhqv6fG1h+d4vWpdWjbBFkLpAD4h7PvkuZXSzBWnsi4ui8BApEoi8DGeMmPuriNBm
j4jBqT7KJYLrpb5LvlmrLYtgsJv6KMzgvwJX+CJe4rrWVlsWgYf6LP9IMqsKLOaYhT1Tmob55hmt
xJ6U45F0QgA2niD2+xzYfomdxw6Xxswgf+0175idesF83XjBCpLvwt8Ud0FBRqdNzizNe2X+cyT4
QFgnNzYrtoLsEX0kN4dFfNCYZgeugYTh5T5TJ9mx+mfcDeCpID0kcUkzVr8GDgzCyeqvJ5ut27K8
vqY/oIz4ZEEP5BBbNFd2BbCTlG/mv4nXrW+bpmMbeKy3pF10c6R50ZTdWXGU3I5sSuQ0uTvs3fa4
cI296LTbEfRs90/vls/0GT9wJBhP13J+GrCUhkfTiHCNSM7wDB0iRiiQLF9e4ULZQ/qWO8JM3igP
ccPP1nrLqFmG7CSzA0OvhfcFNxdppPg58MIckAmy5CuQ5CjgwG2RgQaJoHND90C1pt9IXbrv1+lG
JCabq7HqmMCrgaAjJ8irj3mFdI4uZCaekJqSEEZm5stb9pAPTRuNx4RI0JnhHGVEGBQeZFDQXUxu
m4L7Iwcvaabpql1wY5bxsM3ahXnisjpgJmm59WOd20gYXC7VJbtou2qpBx6pxahVWOG2yLC8ZwMY
mCcKb636NHa3DWo/ZDQAwIyXs49M7DwT6enqvQPA2nqrF9DOWLp554fBPAzPucO1biO6cpDoLC1W
iMJ3vEYGvK5GISbfxLwADTvF9r91L6Eh7leYqI5A1v+1l/gv+LB/ffwvvYRBLK9BC4BRHNTfL+3E
yCyQcfaOuFcZRsGf2gmmv5oFkAXRuTp2Gr+0EzKycbQMsP5++1//oJ2gB/l7N/HHU1dE9S/QQAse
QSDocbG97eEvUw18aLNsjw6QdPAMwcAmZbY2fBJz+hq+pNCLFvXaFBdDcxkKh5lP0eyQjTGB+hjv
wE/OGycGJH1vVoZw1wJXC5x1PE82qM9C9LNO2HgWI86ZcWT+Zdoi+kA1nREKY66OKvh2my07aRWw
ZLUpKBaiVFznCZ/0EKAPzABUlSMKeu8TH4ZZ49QoZ5GcvIRHVXMBFeK1vG1fwkLVUSG5yZ0/1hQH
ky25FRMO5a11wrqlU7t/aBuMnOGpgTnIsOlT+WweEXbSe75jDOhGKpYj2+IqO4RUzSRjMqdepef+
owMOyEaJGz7nDN4W3hykVMA/nPjByLPqEKkmh+eDvsfYahU7HosEVpau7PRvM5OYrtQWt1Z5UJUL
YfEmOshbbRfmTFW/S3Gtg+su57WxCtAsNB995h0EYn2Z+jit9xSI9pjifjU/LFyobPjXAmDY51JS
t7h3LO1qaNe2WcvaTm7cWFiSTRh6hxekedW57VLGXfKwEVGX9Z4EcnBAYMZd4YkDG3mpwLTiHFV7
tVxrc+XRbcv35/y50sYs8WKWFBdBeSPyDQWKRE1YTfrObb7MNe67NR3Ys1zX6OS7ZbiBcxpP0Ido
naemm2osb78YvGCKi6RdP8JZg1lAshFNX+Lo6rRZ1cZe8qpZny2Ki4LmSpiBYywWytmigpaP+imD
GiWtkJm9FjeC1WbPA1843/LO9dZUDCeshP3dSlkUq2ADMInkFALNWpbk5SyrXN13lP1F2fdf4Tyc
9+/xWf6Sv3ITVWxLVMkYcSh/Sc3pBaKrd6VoMfK0z0o7oy7qWD5+lx4b8XiNdToj1TTdUJSmPwWe
qttCatGHTekZwtcyueNE3r51M5zNRrdMzXt+O6fJZxAAhdiqoftvfcbqhiIxccErw9aKI+2/37CR
vfN3QoL418f/csaCfSHtQ9EAKzC0+dMZizGGXZnJKfyvg/SPDZsOM5Apzm8gmT+OVwZtEtQEQx/3
gdo/Eoop47Tor0KxX541L+svy7XOGrTSD/PtM6tSm1FMLo8gvRzdSOp2AN2/23YiPqRLsUB8o1WY
cW3jwIzvOAYU07qQPMn9W7PBGklMXbG6Md4hAIb9Nti1HjHVpemWSrb1T9Cuou8G6e4x3MMVgDg3
IlZ7mxEn/2XG7Yw6KCzMbo/Iup/J+3MyWZ7ryWP/sObpFIyR79UzZZ6RcT6CYjsHgQ6KyY6ybGXA
5kSRPbaKyFcn9UKcjono5hSAPbt+d/wLl3xNby9OaRqjH1pQWriFeFDpBt+lbbtAwa1eB21amKtW
myjI1ia4BM0rVjwFJ+469YAnrK2NvJPf4qV1oiSegxQTyYZEEkejtQxdZYbWGYFbgFCDHm3LEV2q
7wwSnrjup+be2KZMomT3M3GlWbz199mJIAg6+PRsXfVj9o4ah7ISizBqaRftwZRr/fUDGwV8duv4
D+Kcv2htSSJdEX9KGT7tPURke8b+ZPLB4DqgD57fc8vOqo2wh4K64dYw9sujkoN9PiRuVCekHgTJ
fAw8truH2L2NufD+5HDAdzA57JrJ1w68LAu/VYZLlygIYS1+GfvVdDpZTdyp6w62W3Geue5k/EVA
CL5x+dQxkKneX/k5W1WomNR7jtg53z2BuAxsFWZtTqvDzdN7nhEfs0bqWf1b9R376YtGNNiUrH02
oufvEAF7MkqXGN10Tz84KohFWmT7qH7KkAK27eXJDOhp3zZGN7Xmfr/CQC0KkUvWB9A3NHjWzvgI
KTHBy8LG/feeRY8s0dHmB+pZl/63WbT091n0Xx//y9mms+7ni2IzNP88jpb+w0QeoFMhWgZ1JKXl
H2cbigHCDhRZRpf7W9X5xwHHKWxAnTaApv423/4H9SNn6X9xwP3y0uW/1o+C3ESxGnAn7t0cc0Bx
zgQ0qTHs0UNa7iXEm1a2VYtzgiC74F/QaXTD3M5fEe6P4hHCISXL0nq94wz2kg1BUQqwjfak5jvS
hxpaJIKYxXRKPgHUFQVgKqMUAycOfgIlJAhd3nfdsiW7PYCZQuKXa1rHOGJqhugrGYfMwzplklM8
5+olwTA/sLy3n8FCSj7Lfop8jDmHxKb706i3/5+7M1tu3Mya7RPBgXm4JQCCMymKkijdICSVCvM8
4+nPQnVXt6v8R5/wrcNut20NpkQS2F/uzJX95FlsdNvR7mR3I7xqqEmvXbNfeBRD+30A38Jepsnd
gbt+th7aQzQTGDqGB/ktUD4G3VP3Jg5IVJ/okBO3qnfZwHwsPAQwlvAV1utUlKiPhANbxtsh83JC
Ryhk2Sqi5Wo0nuaBCgG9wcg+23XU2FTXkMhGYXC73eTBJCZ9JsD3rNG8cbvhR1OIX/ZOfkD4Dd6F
MxYrDMC1026XOXbeLJMsMOuVAQVlVZMX1G3pI2xxNOF2igHd9xfjBbADPzY80LDdiq5jMXm3cDyY
uB/l9lqlO0iW8rdWfwAmMot2sPAYlkC58hY0rt/vqfKm+moR1zHyD8TGaGA89ktyACglqvqrfPEP
6q3cpHvxjDJ5NN6MI1Gbt+IQ3Awvfy/AdrK8b8GiKK893KtGZsdFW0MBE+apQHPubFaaJASRkm8A
RmjQFpIbY61OITZQjPgsVZ7SneaPcKLJU2zskWp4MpHJAwQOrNrgDqhhrJwJbJrkTagAoYIPm+Ha
jw54UBXlE6irYyD6PxOKsZCrZ+nStZgvmmAH3bZ/xYSNzF7tkRdgu+hX9YT/2AY7JF9JGIjsYLmZ
Y8yiWbtcaTp80Ev7yZ07RUiJbfFK7E+lV3zgjoobOtujvorX5KX4yFHrBpTZjXnKPpDx/fm1/hSp
q/Xd6QVYaTKdR2qRWAWr8cZK1saC/m1cGfLXXQvc+XP+DENnDnybhlhXB59oOBiqVY0nEFiK21vn
TPJi40PjPqByErOBvphv/pv5RnOAEiFpBONbEbJacGYsy/XGP6R783CJ5/RfJfao/9xD0bGlk3Sq
yVvqr+VmuIjf0iThvwM+G26Y6H8C7EH3lvSbTr7vHIFaktZYHkn7qWxoFM6DN0WhBImBHXqYHck5
gsR5qTZUMFeI3wa4csULGSZHBryJqfEFa8+13QKo/IRnI+/yW7XrnqbO6XB34tZ5kdH66U8vn8Ct
0/hVedORJQ58H7U/NKsAUZPbHAyoIt7OVOsixwQeuulobnNZ4ubFi0OARUHEeIfj9itLPjLcQB8t
Wwm0e/7ZuTVPgHCI9Lfn9pLU9kf8iu22c7gp99OqcYItyn8JnO2gnTLcubhqvsirdQJ0JkQnJEIC
jVbukXBs9+2GKOfNP4xXWhrEM9q39a6cYhG4MmE1m7dqsMPD/1QPJ7k6ICnj4TAIVotXfmaTDcA+
281UqTggMGeuJJfgK3iaeL9Fz5kXnnseNljk4snvt1h/VZKEzHAH3OMGDVNEpkK3J6EQLroxopkg
OVClKiD4GHAzH4wQrDgO0utRBbJFxKq/m2/1vb5bZuI4lsABjADtuv9sP/EuDPnFPBacMzkOM8bx
xUP5yXRKbXZb3ztpZ6b86+h7RY6BB+SEpifRS2wA5qzv+ScupUL1SA5TRqY/GaSu9kyJoQ3G2lxM
9o9K4KhvyMFsvoLB0TlH4hJRMNRa+CK2HBYlxZGkFfajgUo7sEVOPOw1Pj5teRQZrX3A6VlHzu6Y
rXlFWBBISULv9dcEqjCA04nLEYs3bBbVSkKj5al6yh2M+Ct8Tqsg5ukteItXXPLEQH+pRRlQxF3z
gdi+iA0t3frBAq3VL98ElLxW06FTNNvoof6AFiVDc3jN7om/ScuXcSGFXEBncfyHwsTHFGUr9ptK
PfUfBGZxsMuPGBOaezpvtWwf8YP11iUeeKLdpOEW9ugrX5G5RZNOyd4tSGG/PeiCu+CIgas83kyc
2/B1p+fue4t/Q6ZMmfDqVTdcofJSZ2SqH8jQktQl2NzXm77ZzUQ18cd0bBfibyCk9S8lQuTdJJ7v
BC6u+wdSsY52b9gkn3lSSD/t+q3q5ut03W/0LYs7cxsj1jYsHD1pHzxgk/4mb9l5mRHLAnWjlQNn
cMbjlGuZXD5mGhRhbbZnGsVRtBHv0c5xSpfNxCbY03Kau0MJ39KW2GPBVumdnniwT4jUJM8qu7qJ
UCSDPTeN3NXvKer5gGeCj5KkpAxntqcBIRkV5lZqIplGx//kNygcuCTzpxV5IVp/8TJSRMnxIwEy
voXilna2bj62+WtqnVM2orCwrR3IjqR/qufLgH7MGvCRRBmELFQZqozP/WhLveAO2nvKQrGjcTox
CW/r72PT07xtcING4FeVz9Zn6TFlD1mtP2sh6AOabagBC61TInBdtV8MHx5crnkNNuzyqgenvPDa
9w7CkXQK88eCO4COSYm6cjgPi0MZykvEgWijCNHer3tAVieJ3UjVcWOanjqBOzAC8ajsjGw3zftc
f43rrxg6aEI5QyQR8ovZoQr+qW4/p61prprLlC3e9+Fg+l5FecYSDejAQ5h7Q+CSfIVYEFBDO3MB
ZRFJKZ/yLB/6h2SaQOzAD3a4n0JVKv1NZLyJBI+YT0qoT35yk/xnXwuwhNPNI9J5To469lr1RRt3
s6LYIWkHUieDuhUKCh2hQxcsIZRLGnv/XLUEKiOtw6oMptGQFVqR/6daIjPj/+pu+T++/ueJQtL/
4NNl+I+GLtJYw1nkp8GFD2FF1lRdR6GxUFL+e6JQ/qDlTMMxQynyD5Hlv4q08gf2Zhnwpar/wEn+
LZ6k+uPE8Ftdwi8/+m+NZWrQW2WiG9pxjEcUkLT0xY+ZtU4GBCNrBC/vl6mGQSSd6O588ofrNLXr
sr83hIuE+Cla0gTNpynyfmdCnU1yIzp+ljDbj5Aj/QFqc44L15zwmzzE1rs8SGvwhE5U+FxgULvp
Is4iYyObr1X5ZbSDWzODm/poDxMeiJK1eIY1kKIFH4FDGhLbKBB6R/yWr32DTSHaNmRXS8yQc9lz
bPC3rQk8gUqyYfQ/UqNmOWl+igIibfrVxdynsQLwLu4IYvkh6Qp8a1aDCZdDhupXriBSu5Ynb340
UdQuCJteYOZBa1Tytc92r4E+kqZAqKlJ602Sg9W8EtvSDqCVSRCqpSAApjdQaYVWnD8F5gUjo2vO
gyMq9LbNvhc2uttgFR5ZQxcVFhMzTbRboEIgx7JaUeLF3UHpGYbw31qTY5rJa8apYMAKipRmi1FB
uHfcVSYlZBAVGnNhWiXI4Ur32A9sbPv6LaxT1xharhHhtmS5J1ffpqDAIfmsV7Md9mwCRA97Xdux
zM56ahJat09ZZsrcyDFY15SmihNZZtDAKqI5YHklVO2u45iXfPlcXZqILFiwnivNmbjLcQbGuFnY
ItN96m8ncC8RdUi9isxDcjohSaio7D5vDUcygfJHYTQ2JuY9yWjt3igdCyKvxejXjcdZ20XkUqxa
5qi6LaR06wvJXWkfUzw9PSgwftcj8/jEi0ecvovcsTrlSzF3QIvz6jOnZKGugm2cdl5IQ12Gi8CS
wJrPJFqEgYKvkafcOqtCtBtmPB9wVir8t1Mx2vmMIZG4UPOplxjHsfcAFhuac+DT9qapKHQYGyU6
5stzoDKbX5UKiqjV2OHEMVbDMzEe+l7d1mnlyTy8YjxmvMzDQNv8QDqr917Z0+lc0TKQFS0bAsrs
TXbfqSfHHWe99CyAF/YpPjUZdHwOwKnx1jIE5bG1tsxXhcPQPPEUZo+5AYGepFLCkZ5MATQfRtSJ
rjeet5JiCeyNaiY6BhhneWTLOWPhhORXdzoVhOFOMJjGFR17tH+SmOW6ic1yySTKmogGaDtInmsx
3VcDPxyHoS6I3yMDQ3qgHoRShG5IQkfdjjXF1P0eoB9bGX+tpNwV0eoLovlqGJ0NWbrH6VnsfTgU
UsacINFc23i6NNn0mh9afqehMLBWac89GYRBLl0xJcc5m7t6umUBATLwgpLo9SFIUGaBUDiUy1vT
0ndLne4s38eUb9n7D1agOyaHsWbyt7J6qTq8AIb1Yea+HQSyV4cEFvG4jJnsyM0NSzHHaGqZu+to
vC82VSN7j8vxmmM/SLij11Gy7q23NALLIePXea/zvaERvexGLLduzNu5bMaHlOxmEEkfk8+CKZE5
8UexJt6tEu6toRXmqq1jNs+51q1xZYnlo0DXCSy2rFbTfcGdv7CiO8/DpZLS67DUhci48mRVw/zC
+3L61A0QJlN2DFr87MC2JTmjJMqouLXDqgOiuA7y/KCmRJx5AiYhfY4aDmQFYYTcvGnJty6lU55c
BwEqX3YLZb6NUbSvrA9NK8/N0B4tEe05nvRNl/OrpjMwNMLPUWD6ET+qPHsvmLdMJklFfzRqOq3B
nJrdehyQkdOUoi1k9Vlo7JpWKokgmuSbsK/w7STVP3iqINhkqKxeFvAYwLL/z1TBvpqx4zfP7O9f
/3OqwDOrEm/S2aKLMtPHn1JOfAi7LIw0fQlJ/QhA/dQpjT9ki+AtX0gQRBetP+25CfMrCyNNkkxd
A+j/t6YKbWEN/L6IIU1lqKJE/StzzG865ZwYs9E1anEOxXijIRvm3Lp0nQ3M+KFwUlQ5npRjs/aX
BGN6ThQkBZqG+3hcy5w7BZaRunwfFNp8yN3UNfsAbvzj1L5ZFpd08btpwjGrZLqisQguSZ6jwqEb
BvO6prDEMm5New0zzZHZdIhjsU2skdRCf2675nGw7AikUiY3z7zcHcJfK6Pet1zROp9tAmUutVR6
JSHMhPgzxbFH4g12EaEM4BxvdXmXUiwORfBWGDj2BoUSIIxfyuJKHJC5gJdUUXCoIg7SXXSKjAmz
LNsiJhQdGEwBvTYe3igYICg4kiptXT29ZtF1gLs6zdZhyl6iavJkWIx9s+An0cPYfvvSaFsgHTto
J/lMq5rxIqpYEkNIujAHdArWpz5xai70YkK+vfuYgC1G/smMn4v2PU9i6Ktc42pvrg/hSMsUuljI
hRJLJ5T5jSmSraWQqtV3Rs0vl0ZN6ZuSUsosMHw1FhYWwPotLXCyYGtS6cp1xIJYIBpzbOZ4K7cK
Th82aEgrQ6Z4Yjo8Bi1rkki/dOJb2bW0Jsh2iRyWaPT2lVgSoPaaAjszck0Y9M9DK+0Yivmx230c
n+WaGG1TecjaHFpKT+u+dfFw0RKeaRwPGAyQSBOfJIcit7smS8if1k4glxtL/rDoza5a9I2Bc2gw
xE86ysDov5aNvK5kHFjtOHpkB+yhqVy1EsjlZAddSk6xWnNbzOjA4ZZC2lkMz4aVFs9R3cCIKCrs
hnKtU6HKUS+zQma2DPftpL/2mbIuw/7cpOJeSFt7NuZHQ22/qUKyb/XE0WtasHrTgx3+rLMULEQa
cugmKOtLBMtZKEZYqR9R8BSN6Iv3DGxmGXH4lMtoFwpwKtrzVMM2UJm54oLu1feixebdATetv8c6
hk7wPbNkrPXYXCkc9AYdpFN5FbLZUYTnooY+laNecC+ILSSQjgVgDFgNovhUv9Y6KdUckgszVzhj
eWpOc7xLa51kOzi+qvbXXbG8onPGcG2ERIYKGp87+TnOGhpbMYClSmbTTCEb2bVVe9fPsaTx8wVx
deoQ1YqkXE1IjwadGEbUg3yfrlWcIV3Um6nHPhkMrpxSiEMYZ7jpCHsWLRvmJLtjGLgTclqenkZf
8SyoERYjX0JHB60odlGDh8KoFdHhUcmnDth5x1hDGsc2S6rIGGsyyj9MWfNGi+eQcPGg0m4oN45E
WYg0m3sJdU4eFadreRs3/V7IIgSh1r/6iCKNpjyVpphtp2R8apGo5aLeRabf7cw5Kk4Var3YjrtC
kEHSaWh6ZvZdg1cCYdWQnJTapwSGWFHyK9F9tNjYoCYTjIjRg7BVAsAKwEsbDbeYoOnbwMCk2dRf
8C+vUzBuA/i3elvusjhib5mmr1YG8JuofmKlaxMNY/QvXA5xZ+PNw/abj9uyM5064llLGXxrEjAo
I2XeulH9oI/fGjN2BxkmWmBQI41tbUnqCDw+VkbadiwxP5JnGMtnoXvzmTkJ1VwjGTEybobvkkav
tYovpRlf83Dal9ZLO5d2h1psWBCtBMpEw9PU+J6psavJMeAOyEgUBywzWwrOI6YKLRkERy9AYKBb
q+Ct1ZjKaV/ahzDZDOITYxEdy0g5EtY9msDoeuQqzb8noD0oawfmDEwfaSQz32Wc4GFFhLM2E0p9
dUDyKi8Qi3vIrVLlG+/Qm9rgNkTPHU1/k2jEGcerrvWA8HnZZG8+4I+wLLzQir/XU/xkDcUtaRoa
RzDtx88j2cKhatZWHR6TEC+gJBjPSTFCFLY2eCHs0PLJjHG8UxaiV8qlLaG1YjXgzTLliVRq8SwE
Btmv7mTUGrAx+Fw613C5RpvS+nxb1O0uKsxdGsZPYQd13pA8Ra4frBHolFA+pNDIDR+CVCjOa9/X
iRqo8rYsVVYBc/kamX1IQ2nLIynRI2eKOaeQR5SKiZeM7KVLRsa+ajyTzhSZ1b6s+9e5E84WLK1J
aCjFgd0VTzZq1XqB8sa9dODk5MwYfVrVQOvWGHs7r8UBQLwR+PeCjhTj4ySnG7lSUNvB1g0Jft8g
k+vPCLJCno3c94tjLxrxNgt1i9sZ/zVz2MSFdfd5qZOPpp/aoPh8ehxLE2xNkH74wxycC6HCoWTl
Tjw9a/5naLZeycSudsmr2aCeVYGEZD2eg2yA4iwh2rXDMjPUUNGBeVnRt6EXv0XT6EQ4vMqca4hP
rNnHKWWW20BQN4h4q7hK91kC7tLHiMC5ME3R5MF9k7q1hJvSkayTw/0QqAwrHKyDzu397BRY2iXH
2zzX2rpPiv0/VzNjujUXS4+0iFcm+/L/qZlp7Mb/Mt3+/vX/mW5F5C+L7btI3kr5lQAs/SHLrOjZ
0ZPV+o1Hhd+SDb2JyAYAeFnQ/9zCM92KGI3wCxiSvLRJ/51QGHbSv063vzz03zL8+jixmlDr7BwG
Jss/1hblUO37Mn6bO46Hmd4OpGLzW9NkZ79n59Z2vqdp0ZPPPCnR6TEGen5Xe+iLM22hftVz+QrF
nahcQo66ldWtW6k4CuKwJBBDT43oLoxSbuNzQQBKmIarMXFxiOU2LJw2zV8aEkpKJrpzr6/jipOY
Kc/lthSKjRwDxOzRlpsZ5UeorKOQqy0tlNnRFLJdpffGMeyNZN/lqoDqo1D+iKDRDjJyX2stukW6
hrfNnbaaNvGog6OEsgBuhHUzRSeNLQfgaiq216nWRB73di00lIpOSFUAglIylHLJ0BXhoSwFHiA1
UxntdQZEFE6rFzNRL0KfVNeqlrmzCcbBDMrILtr+LsdYbYzSbfpqM2ZPXYU4w7LBIkcQqsBEv4Wj
hgpg7hp9bQb9Zp6wHRSdW3NnyJP5oRtJg6psA5LyS1BGxpoe65LCHTgN+l25MAF6IcSNOnENBitf
1dGDZfJDRlWynAoWmp3w2rXlBr4/kyfrHWU8pga8+qHfc32xDhkmhiTyhdcySnd+SS1NNGnD2irn
J0uqOCc8IVpSwQM4rDVduTHWjWBuiqVkADWRlOpKB7/q12V/6vy83zK9adt48SHoqaulFPDxIst3
JuSnHliCPH5j27AyNOobeSIki2NSSUltJFOJl3OkCL9U9A1/4gCkDwZ5WKVNnD7VZk8N+XEtvSi2
vdjwUIRDVChYQ2uy2VqwFoOQIZjLsphwnTbZnQo4nETuHJpO0oWc0vhYjvTAothkQu7F1iadWTjA
U19lIiArFniVSb34qFJkIwOTmdcSQzgALm6xXFbdLg1OrU6pLuuvGRxXp0zvEii3HD0ubIxtiRGh
+ohFSg99w7b65lGsRTtGwtIE7oc+vbtSf/dRabjzZau4p+ei7qgpYysNOaFA/mq0hzRPP8YJcja3
CJXTjsqTFE0s2AkmmhZJO9TNogObIauB+TaKHUUKjSfnSUiTjr5JxheNVa1YvoW6tBfl1m7INDTh
5FWlsJnHjxH7FXK4LVaV12GcwYYhDU96RPgqftORTH3lWaipMTd6ms+/5dznqW+kwnBpg6HDHdwC
+26OGuCqeKvHCLdlTiKb7h8/ke2wS/baJNiqqp6T+Kio+bYRPswYs1vDHSyxgxrCa3FSE3Ci2it5
P2Ql4nMg7pp4PVDLNCiwn1VpnUZ0aKTyFgGBMYlS7uiupOM+JjVipMSMzDvjsJ2TWZi4k6bgHwOv
g1g3DaanaEA4h/bNhDqCgHWvdchpRb01gSLnjOW8lmiTw30yA/vCorVtSnIVceh2GhhPIWGjPV19
HBZBPG/pRlpn8G4EmheK1ZC2NJoK01eiNNRG1Nn8EUtQJs3i4htWta2Yy0tNeJ6WmEh6lOdeWEv1
fOsr07K1GPcystbJikJX6ZXyEMjFm1KCDk7ZQ8ucCSgjaKiht2Y7MXFF+7l5rAEL9STmxbTjAc7e
lOQP5oJhDoJ9p5tumOTNNu77I/UyCL20AtM0LI9xzKMy2W5z2aukiK7xejvNSI+cCk7BmOnNCkmA
57OWR2S6Po4CFtA6LyStkta9KdFZGtLaawl15sCkYKe4Naf0RSFcni7guFTaZCmm+6a3UMrrxK6y
0ouD/Js09aeQBQLnpHchQOVVxU20FA8GmupJ7cHS8I8I8s4sSJQ0pQXsRJQvVjTQwFBWbjSqZGUM
6RDgHpQ4swMUqWk0Sad3WRjBUk0C7nkVKADqBEUsquD8g6cYjgIGUXGZyUEm/fG/N384jv9CIvrL
1/+cYqiLkwyTmjqIQ4b0Q237z+bP+gM0JrUJKG460wz/1Z8anU7oncHm3wrdL2Zp7Q+LvR8lcyax
dhzTf2uK0f8SRfntJ/9t8Veqw1wmC5olb8AL5qYuONyjii0F4rhuJ07Sg3LUond9lB9Mc6aZWwdH
V0wbXcBNkYpFsBNB7xzMLjpT6YvMI5peL36ZFvv2qAPdnijrVMeElSndx1xYNVR/Ao7QGEJvbIhM
Kz5jvtDddckftjPdSzu5U6xXmvQsEGhLmqHeaZXI0b+Y/dGNQ8sW/ClyLaOMPJaNyH4U7rilOtPM
GAnfed+0r1TdcJ/zJ6AcRmtxOKtHKq4xgggUXWEilJ+CBQHTkhiepdGJk74eVoG6FHWh3Egle8UR
9CFEnvOsELSMcrp50lFyMz5Hiuv2JPdc1P/J7xjMr6jHvKatZcz+33O/Ii/EhF9U7SWE9evX/3zH
yOIf0rLt/leDh6b/aVfOhwBBECtA9GZTxwT/p3eMqioiAruhLcCvJXP1c+7nHSPy6YbGwlyWVIJd
f8N9++OR/6pq//rQf7yl/sTuSrhkW2PrGyd/bHZIm31+lKSBdZyQJ5MEDMXQS+7OzBd2U07CvfMT
DPH5wI3BSPtqgXM1hyapSRcpulLvdbXtoNnGcuKohah/F8cMDp+ALsbrE458KeXst0yx0y6B1UY7
JSa8XLKjszBrkTSioglPDA57spVqlR8tuCohSANNSKyVlhm8HQ2GxgSSkNZDvfXZkOc7n4b4hPte
22cnqzZY1tYQEJoRgvuEvmIkMwumiDNy6NZTfs570tgdC+Ja5EYjB+emUx4EH42UfRzGdNTuNEq/
K7lxK3t/K+SAz7P2nLXx2zgT0FbMfRllJ72aaGjTM0+xKoyicnhtkf0yX/8oRu17kZtwL+pednyu
EY7YGgpnGCvZFQPuljHB4ay1zbY0mdxo8WNg9EdHbfEW9Shmaob/2O+Lu29Ks2uGVBn6Zp5SYhE/
VXr2PCt1vm4UeBlB/l31QZULfsQZSLO2oYGpPx8vY4RkI8lErfD4zuzVWlQWYXg2S9iBwrIXnhs8
uLOZqxTxjbrTywNKnqGbq1nElDu2xolWr7NFlKzoREgbhljgsvKvTchcVxblR5JbxLbmdi33VD2F
er4uR+NV78f3iOFMRFXBVksHQgAcJJFIaetzaNfdcI/l9FoJIa4kP/9WD0BhJVhsmqAezFmabbkt
vKrRD0Kv72JB2eWt0dtaBqZJyfyD3+YN2szUbbpeWMWxbD6lEgkQIaZfWISsHqvZJ4gxjcbKcHbK
FINZMNIabHHe0GACS3PzEqZUeBXqXY3D58ZKHjRroiasP+FdeK3DKXUCFZZUNz+ZZrFvw+i1yvzn
zuS4EM+iK+uZABtNftOT+RgGQesqWbCVVEVFhq1y7GG9G0YCmMbJoE2gLaN9lAlvspykz0GvfE3d
RHu5ShSnksPc1kQftxK23rQsXpLCfO+E6iqNCkxnc7GYNaSO1UOqFYdICV+ygTDYP/hqjcOIDSEy
jWKAW1T/J2mRFaWIlvHL1fqvX//zas18Y1KqJP3IgMl83Z+mG9IQ+r83iT9GmP9ON6hGzFlMPvIP
luJ/LtUQGJfImMjHJVjk+t9KghHe/YtE88vPbfyWBGPao2hTCv2TtaGtG3O0l022jHs2I1lI9cWT
/oBjs66cgkISR1hPD7J/iAgreq34rGeXxLr0VBnR79Esf0aip6YeWwgB4sgG2P692U0Py1+J4/MR
/kxEj5Mkn8vffHQPBu4gv/G5bN2Yo+iRxuiOLV5xYtA8JdPH8j8ZqCHMfoO5hrMSVB56g2RYAU7b
uRRLTRp+0Dk8hd0Dfxt3D0UGNd9T3dSiMEk6RBtlbXrqaxp5uOIfFHCL1Yso7oT8ph4t+I24IoRr
x17Mx4KqxkCEbuYlcKPVjWJIpAq7vajqrhHtDkneQtKw63JVvk7ZJo88P9o1eMc7l6tFPIAK0vwt
3l0+EoxXGSiY7vrPUvBszftaPvHwYReT18dDC+3D1dXdDIIcj+s7XzSKdDwV4QWrQSx62FCwqpfZ
XtwKwbrMn7myKooXRtQRPQXWNajugICE50pZgfF+wq46XmcOfRsAM9Y7n6wCJ5Fhrt7kGzxJ/gWf
+YMX1GEh1WxaAU0fjAjfHJSQvp1P45XvT2tfbaz5bgOFA9QN5bvA3zDTVjA/QLIuvKGWOEfAoend
IB2d45elS/DAR/j+gSc8Yzzny5XcmR4L56ncmZty19q7lOzdG/vS3I0uI4COjQWGubB24kl+M/jF
aLg2dk+ivs0xxRknDRjD8hU5BTv0k68o7WjFnSzbomxPlNiIOx9wR/hW0DJpF87IGX+VffL3rAJX
fH5ra0/+nlDMN81yR3WPTN0aXPFPUfdgipRp3o13i96tyiE9Uq0T5H2+eHoUAkgVjnRUwxXfAcF/
wRSgP1BWkZpugGUDmz9VgI/mfCVga0pufuRQ8NqIq/QYgPAInNTz3ebFh44QHmEhHqHAXIbNsIdV
wbIEu/OwnbChoFFRdLuKO7hDLLPcIX3I2Zh2TqRuppc0++Abc/1OqEAKHM2VH/3uBVrgqeX07Pvb
YEeKJvua9z7ZjY+kOxdPwQMrjeAto0kwvoRnzIA4993+pf/InsJzcDwsDAhh6fAhhlRCyYqOyREV
q/RZcVxDiOO0S1DZkq6Et2SrPA3n5F56S3EHNCaH4k+e6cwxvoZvHA6GR43cyTp1Y8vpztazQTnQ
JgTiwMqa32RUbZN7Y3jm0kGzNze+eKjX/leLx47B40smD/7ApaA03huS5KJjgQCzrY1Q3uW3ULlC
4RP2wp6GDy5EMwLDl7CmHJ40yCeFX5/Eks7Bi3zkwlKO69k88lnD6Lb5OjzW63/ynUxEbhGhvokM
9IqOpeR/JJoXju/vd7K/fP3POxmWGc3AfqPApGBv8Od7GR/SOWnjpDEkTF7inzy6lFws5hZT/bdF
lwf089yBsVehTAPS8L++3d84dZjW/+Gl+eUH5+jzZ2Kw3KWFnAcatOsnUEU+LCOLKA7UeS4ok5bu
U+Wr6+hoq30vFekZ1dY+mJFRNddgZ10CqSIvpXr0kg+VOvLBlieW1N8s3Hoy9Th2dDrmN2hH5qbv
POMzvPnH7N2411tp3dFLA8asP4vvsnQMaLQQXPb12t1aK/vsiBKY7IC5wVLCfsni4bWCn0iQTC32
kvKc+Cf1opVe1z8Mgy2gbb2QuwEL6VMnVtvCyX8NSyw2doeEzNaRB9murJPl5h/xCwcYDkAxAY9T
fNK87p5V2wjCk7JjaWk+qt1quMRsfYNjsEvXiUvtwbbLXbQwIt+01y9Y2xAizDoTt+U2vgR7jiQk
CODkaJ6BgUG9Co/D5AqBG1c39oKrmQZdRxycsnYGLiZUJFmr9o4YXoOV6ZZQWUGGrTvmFHVPjtFt
GngWtKeFawkLyFXEdUPRIvgiWnqIyYGfkuyIf8SRaUH7dRZ70Ad5YWwW5DJN+Tx3Dzwh/COpcxCC
z9hnoNSyva0vzTVypb30gsTN/yufd8Jyj+09+96uC3f5vD2scW6fpxpEDyUmXFDvHdErM/hqokxf
ITB5evOW0xhI3Z6Ph2TUa+xTyY4FlF7sgN/giWlXDRibpTKRNcu2rxwkzfkyvxaS240H8xpSVPGq
vWKEVF61b7m49+34aG0FJ94hk4RvbKUZkmwJIvsr3wlB2GxOJjadG8t+XqPB9VnaLlXPml3tAUz0
CDYfwmPoAY7tHc5JG+oo4qf8WJM9o09APlAQIuyaS7xKnMhZeGJ0k3mhx/j2EIkP3Q4vB3l62oW8
N+OuPk/EKVzfqw/k1A7qQ69QrCasqSgW5Vt90PU9AD3hMaEBJJs3rB1YKe1wt5jlhVBrkGx5hc73
8RNCgHTvvvOsYx0j04nxA4ij3t/YupQvxkm5Bkeq9lBp8cPL3/jjNl6ns/hISZlr2EtyLzgSzYkl
iIm4ZQlILgUGrrnlD8Pt1FP2FX3VL7zo5RyBfYUUxl9pKzfpmJoOQAjaF31YlaSMJO6SFw5Oa0Js
IYXbBNt0aJNhTOfthqo7ALFRceiKdf3SLUs20v10DiwPFJT9eKX75j4/yFvOfbe0/2p50UnjZ///
uDuvJcettNk+ESbgzS0JgqD35W4QZeG9x9OfBU3on5Y0MSd0qxiFWhp1sVkscu/PZK6M7qP3U2ZX
/oTCs7V6F+bL8Fvjq1BxhTt9UzzLoJuoozBmfWgD74MP7HgVGl+SwLhNZ0srWi0sbjJJ5WjvDML/
RJs84yh8TXEPWIEje1/NnGeHAtvTzhPiCi9imHbhN1V+6WSIjUfhxzf3rB96YSG8qyWrFfkIbbDt
VsNzpLr+FgGDSZCoctPKWzF+kpsimff4ENRsQufsy2UD+xInAgJaMnJwK4txhtb/XWgqtv0Y6AKQ
Lj5d4J4Q5HhyguTZ4jRipQOXDCm9gqGuNWpMplywbLzufQPIL7iW+3HYqeUlBzylfgnWcUB6iBwE
1cpCJn08XX3OnswIcPrynoi2FyDHWqLL9Q1n6JYKhEeEUvUquiO1IaziXFdHxVwYFFWMHp8LQheb
ZUCqkL6JB7DKi4q34836QDdPbAx/n3ZUDKfImZ7NjXie1nTn8ASU/IgoXjFs2UdKtU7vzIPYjjbg
WfSFxhuWxvg4bad1setSQs2Yqe5Q5pmCW5CEvcN0ubOu6XcJb04Gi7Iv2JI8ym127knJjNSlTwIR
7DXsHtS0T/P/pr2/i/hswW/fiU+MI9ibSox4zs2MsYRUqv4EX8j48ffJj35tuAG+PgTwc44scy8d
uzP9DRErbwGrv3w5AHA/aA0HWUY2xZKuiNmFyHKsXwaQNqVlICzTb956s4WzWxFVyVoqbw/Vs3Jl
rSWfFQNTF0Mf2yLXpN0o0QEYaUv40+CkEjlhELk2wqHBtbkN5Ev/Mnrb0V/JHJzr3tiAozbZv2/l
T2VcmbiKNQdxWLgg520vvgzSuqDDGOdgtoS3A6qhEUgNjAjMaQHwj00akXi9R7rOziUxlxNR5D9F
uYx5KfaQLLBM5xtlC9SnyqnoVukZWfm9g1Smv+RsD4tyURDG8x063WM4xMMcgxGS/zpc6+yOBmfR
AjM7B60d4J+xhO9+Z5059+z+Q0LdxE9XYd5G+/EqGz8hub3qHunTZxRrnwVW9Ca/NpP0SLSjDDQS
kST8N3JrUOrLS9nkQ0tU06qT6XZgk8qkda6M7mDwQX8xHdJ1kcSRdKF3W7Xb8sH86p60bc0+32T3
i/3MgcochRfDL5fskDQ0kW/hi0U8DPE4ZnIXzH0zrgFSoBKPO+LWl+GteYQwLIsLSY3ZwY+XUWuT
b6gY+1m1Hy9ksOnFFZGerJ1KdEhwjqDapfFdL2+S58rhvesXwhcemj59CWNMfktCgtjOy+U6Kt67
5AzGmlkSYiGP+4YzWR9xA7iWsOl6fWs2j3Y5hNASPVc9Fj5+iuZsAYFOSrbG2mdM3MEHR5rL7YU5
T0HhFEBtzMstishUZ7O4yXQyLaXFUh8wtZt47N7aD3qSf3bVzb5FVMD0WCjEmbP8z6p7/g1/nB+J
qIP+8PW/VN3qLO7RULL/VcNOrDamOUTqpq7McRz/mSDNARoq8ot/J3KwI/hP1c2gn6WEQrGu0ij8
vWm/+JcFGaOoX566/ifycytOntkHU3aSevMwyeNlQHreteUB++gylxBoqwTl9gRPl+lLphpABLuV
RhUuzdcsjJnBwL00ciCKe5/5TM3k1zPXWdraMtLCNtDXnRIvtQBnPxLMGr0JE7x7pjHMl2mVJXCr
za0FLOBFfDZq+GTAbWpa8CTbVwRUdOBxFIYHk/XWmDfse7ZUQ0YrbhI3e454Vyhf9fY9YmRQaT+F
Kn02pUYSWCivRpG9fxDbFgdYkZNRiiLS9xnrQ6/wAzfkPT/qKYD5bmWhoB1Z0Qshl5PRbEYMwXJT
7DNKEV9vThEhCzPwIwG/EMK/nHwyh7J63GSB8tOp0qUhwVyKlJ0OpkPr44uQ4ZjPRk4RBoIITqJD
DfFhykyQR7iMYjXfTlWw9UhIK5uWtA5qYWCVXXgc6LjT1k3YIvKaLyIR2IGs40dqXwZZ+ck0gcQ6
Cd26nJ28In6wfycmuSjhA2eMuNIXJWQOpsXSQfQFb9dpfJud1EjEkxXGIcue5NZ08RE4uUl3L2Ny
SYSVNak3Ph5PfeHtaqv6HsFFlo30jO9jEyvjJtcjDHviXipZnmih/1yhblKkCQ9NxPUahYe88m9q
J0P6rDZaydkUVzu5bLcY/vZSPT1hRjwpSLjF1pgWitp8ZKVJu9A4hmHapRm+CL7vsJRE2AylmRXo
MuXSbRCWYjWet50qeOYBxX/ex1CDmbUTIBYitlBRQLQII0qKkbDGApcQi9uWK5O2rxZrzx4QTTrG
AFPEP0utcFV16TWJAGhOFP0mI500EN2WpLCAfZIou748rUgA3KmKstPMDrv2MeBo97XszuhmE9Bv
Nn0ZPkVW3O+NxJ+bG7n8rhIdne8/+hDl7GS6Ls8I/N8yf/7HIQpA6K+H6J+//pdDVNOxF+PQ1RhR
zElKv4/h59GFOmcsSaiQAa8xD/nPIWqIRBPNuUayqpLx8eshqqsQ4zh5Z5szfM6/szLVpPmQ/NVe
jEr0D099llL+sjIlrwV/TAzQ2FL28RWaCL7RxdADesQ6YK6QMqKWvokGrdqhGqRFcc+Dnqyj7iG1
xw4hvx5bhFpeQviFmO780E61Z1J/uNPxYizJQCreW3KiV6DK7E4/TG4JaJykTnqjjSdeBu3TGo9s
qFKRKJDxmov+ltnA8FKRLBy1p3BcxB85bXzHZ5XCzMCpp05vOoukt+Yze0kkYto2ObQ4enX+Qi73
pdDw4nej61fXBnG1nA/t0QJB2GyEAXNL81Qo9nTPt2y5RI146xhmLDG57C4z7YpbbDV5c/40Isrg
nkKK+0rDAwgh0CGivC3IPt8FfNLRJy67ihqSSWoY28MMNn808l1qjIUOyF9vglVmQgyDTpfFLsmA
i0YjcrIW3ugZUkCiEt6EhtCBELPrPvdvpBTOj6KP9bLUnjuFccsqhwfQIozeh29GfIel79YszGKA
J1A5V+VBmOV6MawnJNxj/ZbHTy1DDOYo/ETK4ZKBISI1EVJcwZUxy1gX4je1rCTsp8g1z413pv5d
mfQdzXoinRpS5W9Jzf1LlgCJG1+yJ/ElefdO0bHc09Y1JccXj7/xUZw8Gd6tevc+uydk2Oan/lI9
KTiY1t0qB0IBwcJc+iw2UKdRdf7w2PVLtoj38Z4l7UtuYaxk0LKEJVorTJ1s6Spv1C8Y9+IrnBxm
PmK/4BZDgt/6bvUhect//x/mF636+ht+PstfUVkoV4HJ2Qe9RNoT7r4wlilMbRjsc14kjCM5dnCg
qDftwD5ygRGHTAWJdpT6cpk80TMATY/dvF338VtbXrQ112k7nUtodKMDBHPl3zN5i+B0ydvHO4WM
YrxNh3UVsg0dsI/Rfqm/MjnjKXtfIgCIhXZEJMjLHDgMHqZLRXNq9ttBpcdYYyMiieU5VzYhKVW4
muFMyE565+xeUP4uqLE37XP0XdZLYy3a0FzzfCGoTpg4rZ3pO/9ccayTdoSJgDpZhHA3/6pPN5Pe
liAKpDZrpIGoAxYV8tq03nZBtE+esvfgwcWRzhpFks4t5bkv+YSsrAj5q10jzqPHm2zIhwKWk8Lh
LUp47VuTL+V6GV3kD4L/8AhSnlObU6EYeHj0ZfeGH/wBvJq/YMpD/YscXV97+UudnEhy3anuAwbu
TRmWwbCaHtP3vLmOV+DWY8jkDE8W6ORmv0xJVL3tk28OeFGieSeBlaEH/8BQEA+1LXxdQtg/2pJx
HQarWGb/FDiMyngdQ5zujPsSaKmg51Xu54VhkwKGgHPiMGCSAe9gXc67EddA/rnwHb756KCSmrbT
jYV3BW7GX+hCWbNkB3QE3K/zK0CG/Xd4C96qkgNmxvuR8b2Snw3tuaF7jHUbvjuJN1Qy/q16aD3g
jmsP3zfEdvgdaQEdND5fd5KcMrpnUmRXcbtRo6WwgSE74QkiqTAY3C7HJ4mMgFCocB11d1NM/tF9
jQR29Le8a42rUP7/bBMY/v+5r/nL1//flSxC/GArzgpAlSFH89D/dyWL/5ox04j49H/zBf9zJVv/
gtZKbWBBbOU2n5nXv/c1/9YR4ogwMO4Smfi3Im1AEv7lSv7DU1f+tE/QA71NRz8laR4VUyrkZzEq
1lajOoOoOklTHuSkOZcie08rWlYx+C6WvXLM51pgTiVY07oGpFfB6jVFgpwjRmfxs+xxwEn6IUzr
A8bXfRs1XNuvzcS4PvHNj9gwnSwqtiKKb2uCwed3exlKzRiSctUPz12o2qEmrWKyC6ZwrvqJ4gOU
HOYG8h5pVXFIS0q8L4M2XVbG5BYTiVNjzxwQaJLCls/Kj3EzrDqpXRcoratEcHVcjr3qPyh2DrXV
XBXsYVU5IuWF26qWxrEPi/eaHsEfmQLm8ddUMC5uy5MSp6+o2TkWSBgl/mb02DEWt3JQVkVi2Siy
GEICGVQQEOWXyIs3/UTgiR6BlSNVQwJkiLhWGRm19rhFW3eQkaD3fGLNbhU2jCLj2hamYwNkQS2E
9WTdDYLWrExdgaZcGmaF4B02bFS4OdhAQVOX1uSt9FR7rapyOxrSDaOdXeUJpiRrJVgMdXBcYqEK
8aox3ios7novs9CHJXeVpA41vVQNe95gdidaixGlTCL7T61oRmh+GjcMrHPRN6uhi9M3wVeeykhw
xWjch1FyQ0uza6TuFpdu0IOlK7c16ASdlias4UGA4CoUBD0t0AF9Nr3pu6JHKiHP2Tlzs6i5qYlc
bHrVe+1e+BERSsraE65mGPVLURPmV7PGDC1q0DWkzQTfyC+yhz5QY+SJ/22pDKvbaldLqtsIgRPg
D5tUoAfVpQq9QzLq16YY9rEJdi4N6FoNIGkzEQJmW0lgYUOh07GeFxhe5RUjZIRslsLuB3qV3tDJ
oNTK+rVfEkKBGXoywEWksTu0lR1oqEc0YRmEyUEUYN6SYChKAfO9dKPGbNLEaO0plJ6mBKTvRSnT
teRba21IuALZgkePMWt30tymaVK3DuTs4IWgwWXB9XvPbRv/n30Iw5DGtWWpOLmM/z1colfROEr/
OFyS/vz1vxzCqERZwup82R9jYJGSqhZKbk2fD1x11ov+3hdZUBDoVzh91Tki4NdD2PyNqqCakoK/
jNTavzdckmi+/tQXkVs23xAmHze6LK6XX/sisQ/wdvDGPNVU834erEdq9jieBZ4WwqO6UB6BZLAR
wSCgz5sWPuaRv6PWXzUaZ0mMxSSbDnkM4HW6q5Ox9MP7IOKBwXwNi4IBrJR/VmYOLBTPgw9eIMl1
4InM+FwpBHpXzdDWrm8HNqbpsepL8ZZ2lWonBP5tRL3KV1mdLPUAx1Vh1CBhOYkWAl4ntyaYBtMT
+4w8ePcTdkaWRqMgdUTy+RD2jG3hpWvfa39GnxjpEoeSFFTHUu61rU5wgMSesWN57JfCrpuRCrrZ
Seh39Le2phYLC6wNsuJode3ISsKYm2WUFX+ISnESw+4ArIgJbs+1xOyLAePWEDF6E/a3m7LyjDu+
Xta5dRhMRs94ZFkxRtW72JmXtFY+O3CUZjuTB/i+Ii9LnNDMH0Xo68BPY/khhXQ/vKFwWGQiubAz
0sqPlVcpp/wOpPGjGerSrtP8pWmyYqv3vsnrUI76MRBit9DyVVRMSy0BefrJRh6PehQ4I41tBF3Q
VAfUtiU2LyLQQfgswp7iMiZodjGRjhBFfPeJoe+9Trl00AB6NMbQLGWnA2Ar+P1NmqVi3NiDx9si
VD9JLSRusTr3qb8eTDRj4Bb6qPpq28EVE52kyznJt7t7WrFLG3Wfgt6DsTAb0hZKHz4qEVZ3RYGc
h96ioY+UCNcsI0DgyqvJKszABVvMJ6qVu4YmvMZkEFgRBvzgx8TRRHfPTyv/EPEDWykpXSY/OQ8v
moAYTAESUSSu4hXbqZAcLUpcD1d1JCV2IoyOn8cbH0OgBwu3YBJZJsayzAduCrra6R4q+4SAWDNo
1lYaLxvAMlP6UTSfXU0Wz/AYi3xrsIUtqw2DT3asH2Ux7MY03o5KF1/9Rl5N40i65QfDUt0QIBkM
OjrclK1wk3gHwW+X/+SBlKSDhiEeEbH9rKf531N9Yy6P/3Tw/vnrfzl4ZyKNyMH7bzTNH6pfUllE
ppYM6f+YwMLpilhGpJ6aVfp/cL3wn0SWBKwBUOj8ZqP5G2oaCS/BX09erhy4ejIB3DyV+b//MpFi
cA6ENmyqk/zGqLh76X/UikkJI/LVWDvCJ7QF/xof0/fwGMzL1sWLytgiXNT8rtPM4UfnuR/hU4Ne
3nkC4bz51kfXMqskSn07wBX4qAnsIo34KB/EdbnqHOVknNofpAfo4LdM5L/Mn4HzJiTdCNjKi1LZ
iO3Hn5KJ8wSUeZk+eVvftV7a9/CqEb0VvAshW/JkYdwOZnTTR1e1nsUZlOOqb/pDYhDtVOPej86A
YrDbRzfP4vMpveRPbXNtu/cUaVz3IH4yf/IuCqHFDqZc0DTH/Cl/0i/Z3rqpjJWTBcjp9/DdP5oX
6QW8i3AykVcwr5/afgFWHAGQcMrftc/yKdnoa+GmfOpkALTpCsIxgpmxpFPu7fDJN+hkt8CSiZts
x4XQonUASeCQciNuw2ydpjabeF55iygcvjGm1dZn0BJN5vDkSKK06BNO04t/JBoQUey4nEizu5Ta
i2reiE15ogDtXkaUHeBXS2N+3XLhXExHvzjLPnoBvlMZSwG7SwL4RgAnGO4W9U8+rpoRqveXID3t
KtJKUtDWhN89ZHEtncR1+GM+uIwQzujIQ59RTkEBf6gH9U19g+lA1QxKPGM3TwgB4D0MpjwzC6TJ
CvhtKx60asN31wKD8KH6sF+Zo+YMoLnZroZXgzQlglDhYqym1leYGyFi9O0GBSqWgX4RMSYJnPAj
L57r8B6odqoeuDWznrN0MQFIXCXGvhnWRWTXxgIGaTNzax5MJfVVi1bCc7V+2xPxEq3Scs1trpH1
0NiIk7poPRIR79nsUhU0Uyp+1+coPpqocrx6Z6nPfoOO19FB/wmbau07nMNrcResZx1OaJN8bPPv
i2DVu5gvlx2zo2oZOtEqIQ0QVajLYmZt3ckHJdUiIqlO3iVwtmvXIruuWYouwe+26GrLaJVv+MnY
jBBtFzHRCnjtqt56K8YUZGc1pPVhmFwRkmNXC1IZkUYvs4uyFR0sxg7LCAcBxRYw4UJbop9xHw1P
Q3XQs/EvA48g8qhw0MlblO38BoDE7tbqvlplq9hmNLNjfdw+3973rUMfYZMtt8BjvG7IOYtPfAKX
ylL87e+wlMgLDJ1LspwTDg2baaNNmPiC9dMichUekE80+Yr+ac5EJK2J1yx0TH6laHMfaEPTxcA8
JncMZtOJY4XXejzxMSkrhySOtgN36NTf6aVGPCsgdYXEA1ObIjB/I1Zjr19y0kuJpyOkTt0iLXE4
l47GS36sNkju4LvEJJRevW1+NZziS3/y9EW4S13pHr1YkROOm8JREXobzpyJqjnWi/GSHnk4Jq/3
YtPtFWfYE1W+80m5Q3zuFo6EL5n5Nr9QRS01t15TITEGDi8JOSfKLjsZrmJbTuhK++LcH+ck18LJ
7OqmuIgBCQGJtwqRVtWtX8+/T9mX1+rLcOZ/NlzNZWPpluuJeKjJncjtWVAoMtmDZ4OsdqFweB3Q
jaQlI7slJ1iQ3DN+6iQG7CQ3O+Vv/YMp6gG8IUBp2DIRwSLxGmy39szkOb6Uy8jJD4MbnIRjvAaD
XDzrm8r11/6a2Lu9fNc9Z7oWrropdiAid8a1eU4fiFLKB7PEmWF5adccZra6it3yKj4N+/YpPapb
ZPYVw/MFR1V0V7fhVd92vHRkgG8HyP/thSC/dbrVnusDibRO+NZ9dM/NLnygrDp7d4TQ0tW7+wfj
CJN8x1AXOuN5AOAcncrDrABiE4k9kVXiDpHMGjj6FTbCOTwgobxWO9RdV2IxjxkQeGbQwrY/dRMO
cJLNOaQLJh8rJuSFfJnhMpRxhLaMSG+WsMzkm3TxnNp5BlV9Qu2eQA3kinuNX4W1ziy72meBk4dH
wEiGYPBT1xmkGo8OeaH5LQZvGDBBpYHoYZgNoRS1IkhMquJxo5DPqH2M4VuTPUXZV5ESCqWzgdTY
VwyMH/K3lN1xzXu0YyQhDy+D+SykriZvZKjiEiZ+WbVzRE4jeVudcfflm1Y8C9pB0edUrSm6o3mL
o12rLvq3pnca87d4yBG/O2l+S8VbpI2jEZwgHIroEVichFyeqzpZlcoO9EXWnxVr3St3UXkFQSf4
e03F4c/2ZS2UK6/Ylyj6x7VRsBDA2lETM5mnVLUZZvmzGH/I7Wupsh4JGUtIS6t/iiibB+UhsI7C
qmqL/mZiGF9MT2n5PttRLYhdJs82Afnd/yT4ufpv3LDkgSUZGvAnGSW9IE03+AGjfGzSDcFzSy0+
4F2NHzJHOpC6/JBH2ac/VqQNszjoDwBV/Z80XrNFWta3eMaxhd+WuRcv+kWwFv6xc8QrdDhG/YXd
fGcHxsuwxtzQBtDjku6GuhKi05v0HWyB3a2jpX6UvWXyYPltTnbzhgaGMfxO3NYrTGCLYpvb1XGU
yXD1nXpnrsQju/Y5VpGT6YBLIPBRQq1KXOwmm+QFIp2gcGCuO/mJ3cFSWkIb5w45cISwhroLwdLY
1lCACY6wbOUi/bR7/kh7OCBYEM4NMDJsBxzZ7BbYmzj6KVu8a9/CetjKX6Ud78cX8SW4+q/tXtoK
JK5xVuNItIvFQ95lB6yRjrDJT2KDG9gtYeqR98rjO93KPJ3jZUrv4OTfuAeAZ0o7jfOJjxzRxZNj
LNIVa5ONB50Q+d5y2HUuy7fjHHxb2umycxPiku0zwj5+4d8Le9oZgLOZ2BOVwAtA2qOtPPsrGGa2
cYQ3d+DPQfO75Ai7T8tPfvAcqxCs0GWRWb8YXOsKmnjxHrnZ4nl+ciLMKycEjv+cOPk6fUScpWS6
XlBg7tIH2oFHJSw5EV5U27Q9G7CbuaEUQ65GsHBCzGt4gzGzi46EyNqpDWgWmi+aNE1blJscFW25
M1CUhU51yO09Ub4Ly85d3/55GNsHQVFLlQxXPgPc8c13TywCaIiOl9Q8Ut9yWaLxgF17IGTAHreW
C9xrZ9wrAq7KRey+kEvi4rW5Cuf5OkfwSX1jV1vZRZKHii17kAS8xX3En0LPjdrXNJ1gWFibaC0w
tPjoIjt/Rv/xMe7IyjNRQ7PGDEd2VQQJnvtbfRbMpY6BJD3Jz3F3TrgncYaYOJsc1iU9C6yzfkx3
8oHxiHhRL9opPGonJr9IO2/T/GoEGBXxf0BkdMRnhgndgTBWu7Apy7npzRUPw0N2Oir01bNG7dCe
GvZD5i7ajrex2X7yJqZTPZfUByXN7yI9GU8KALs96R/lApNMu03erPNwFjbxyb/Fdv8cn4Y1q6zw
VK1l8gcXzSW86avqiGFzl1yKA+s3GoScpz1i8FkF62Ttnxr9rKPcJJja2hSHmjoaAwgKayjOLP6W
ydn6aE7+1bsq5+ygryQOnkP7QdXkTE64K+yvYAFdsQWVLdrStJZ3vSsrrqQtEU8SS7hQVtPBnIui
4r05jB/8rKVVb4sbXiPbZ7unMuPcNjhSxPg81FwBpPV4ELyL+ltieySaEGzBGnEHKvwhGb6Yjpz4
MxaB7zZYIIrf6E6vUpFVS/VjOLBm/BBDgq/X3RpWbgeBGB/qZmltERM2l+5b3elu4vbpctwI52g9
MX7mvRnyPorAxlFZsWx7EPSxHe+qG2yZcGff7MWAvKxEW2Pjl55IdHWOw9Nx/rGNIkBHrtEt79fk
W3tFueR5O6B1lL/UwSjxh3BX6+zjXD9SEUDtm/Dms4dUCQ6kQSFcmFWn9JUiBsCxu0is5fAaf1hf
NWWscUaTiLwRddRH6uD72lFaoQcIF0ZqY3i2qsX0wx3X54SCtzmyGTtAHZ+fayiD9xHNFYUJst33
4Wl4Z+28R0RN9yYdSOJ9VIf4Jrx6V2DBtn6E2D8xCVpNwHuPwQHb7kf2HZ9kl/fzIXHDV/81K49+
446coo/qyjttS6X9VjzCW8EgBC45371+VI/S1z97wKFCCNPmATGg/P8NKZjxAH8dcPzp638dcGAW
gmEgaoYuGcwPflnvMR3WER8aQMp+4xf8PllmijH7Xk0D6sacmchX/b7eM/+lW0w+GMqKKpxg+W8p
bsgV+C/zjV+f+p/We5JRl3phxtVJk5pdiYhQm4aFOaq3OeVbjLxVNCRfTWM5M2sIShA2+vCaWyjd
scuVaNdKY/qWJdGuAbcr+qoBSYOK7F550lGU622SvQkle2htOg3x+xh09qCch0lhW98xotaour2V
oXyK+XczwE/qvzy/P46Fd0o6dRdIwtLysOZDaIy62m10PnsxkYrgN5iD40Gd1RzQFYMImqCKwED/
GBgzpuwKo9anc5Nz5qZFRcwMG/h8uqqqfuxhxfdD85qL3VkTBfJwvHglTPjPdQotNaOlEHAdhF3K
uHf2yTA9ZV4ZjerGr9VxYYafCjlanZxvwOEPy3o0mWzW1r7zy4oGmuygmAFBIfbkIbTLaEB3ZAW2
JtpgJ6AO0ww2rPxRVb4nBpdifx8UGPdoT2RlHcnZSpsooLvQNovoo4BvthispHXUuN70Ji2oBPmJ
hJYo13e1MG1gsy9LYq0KXDRVeAq9ijkBPCSEUV7dHXvOYFiElA9m+F3r4yoAxVbjTdB/01ivy7hy
ROMpEEJbBgpMuAATiGGR15pTZflNV+mow2Yd0Al4lX8VtJmMbLc93zyXlUL4dmFeoG8CfIdRysTG
k0k/n5w6920p0dayj/JGxJjAFSRm8N/0jSnd2vDQAe7yJx4mdkV09X00+jszUGfdARsEva4lZF+M
b+flQjqvGWQhQUlReNMtZwfRzsuINNNhwheacS0CqQbYEl6jflzX8yajKqtPb95tNCw5RpYdnfIm
QuS0EFt5E/pYUPuYTANE9WkGNVbSNwI1WuVB6EiEtUBx3/YSS8osgDXQrYdgWk8htFKSGggkWPuM
UEK5WtfQlkUCP80J1jupCmM/Ue/5lAxqsvc14y31JNfwTH09+ZiPx/qnSDxHi79rfuI5UkehH7dj
ipxGbchmGd9zNosyrUJOler3L+mk4vjuFo1pHiIs0gG7FKlnkih27pAh4zLxqzL6j9veDUff9vuf
0QjZbVIrF9QMTAlmx4zwJmHGHjunUAe2r+m+MfrVNNxLlrBSai11Ypylu0bAOYobMfWv6Rz7ppb7
IrypYef6jbcVNUoj9Uuky1Y1NHaUohkmpJhtdFuSq2WYa7AnW5V3QdPO1wuzF0/CrMEs3SgXeXRK
lHPNBqGjoAjNl4BwEMXyj21UPvk1nt+hQD+NGw3/bxDQGqEm7QJ0B+KXFhFFZWLYK7Gbi+IuAzKh
V+rRq1K7zsCN9p0z6vKu6HBuaIcGNYDWCLZUlJssz/dGbF7aPP7U02qlKtYBqukhoUfS2d7GmbA1
a+uSpv6ur4PnTEepMwKG1cLiOMeciGie4dfZo9CcBRlb/Zjsc4vqJWGGU1Npx/sUGhdUy5URCLeh
z551jtI+Zq1OlwbXOPrS6u/Bz1ZGmG1GlUlvRu0Sq6u8epUGoggB4zVicgqDeN+P5t2SaoK3BvTO
w7TTexNzIttthXdjJlH4hC/ATPekD7rmGGxDieSPqVfciXeCRQaFBWqvKUn/iD5jzNWZ3/+zoRZg
gnRZRfcqW6AkWJ7+Dz0ta97/drv/8et/v91nqIXBfcyC9zfjwR/FO7KIzpabXzIsouL/sDfm1icZ
VP7Nd/Argsj8l8E+hJ0HO151rgH+jp5W1v7r7f6fp27w/H7dXsDKq5TKGspTLwb1ThwjdAiTX0lX
M/fBCGjdldygFZK9PVL/QxVUDLbplgF1Z5F08EXjWCLaCRrqYN8uJroYGi+BUYo2gBSesMhOGnas
RFoNOHNn/v3o1Rc1hGgni6wMJqpypVqDKGbyjVO+VxmzBGz0kmGZd/q1NHoshHrv1hYdfEh9bU66
3Yb5qx6or4IP5tAvHk2rcSpTQLTqqhWGU17xMGbt1COcXl9+KsFUijpx89AfLS14EuAKqlln5+n4
SKujH6Dl9MM1tPpNBGS8iGhkOIgzpJ35MB20XHZHD399+pkp76rG7NTTWEQDj2lGk4BdnpXxSPVj
gp3J7y5SwWmgWM9Zw5waxWE+Jhu1JPpv7JZi/Klp5UboUQuaAVKYFJKEoMxJXEPd+/uiGWDxQyak
NRfCaSAPqBNY1xgrIcB3qwHzwNmxq2OadTHY9LqO5piNOQ1eGlVnsyFsKBKOdfYWkAlWyVibGkIE
LEaNQuOiDkBy0zi+mFG5sISaipVkeNdYw+pXpCsjljZjiexfDFdhhE5UvdXJI2dgAy8+m/EQ3SXW
9ipboaYnX9H3o0UrMWMuMy2wpYzInkaXhlURM5Oa/FJcpYX03PVB4tQe13Ws4TT0BSdhdT6xQg9Z
pQ+5h+vRWidUUo2HjKufKqSIrN1H9u81e3h9XshPFSP7LkNXxa7eYmc/sbuf2OG37PLr6UOaV/sq
O36xB8ivAMComdemqvKGswA5wCwMEAri37nuNJBNotx3K78NSiD2xbFAVDDM6gL0yT85coMC2UGP
/MBDhoCl5uBbDJERVrwrIuTvvhqbVZYiAM4916znOzbIH6kiG+Q3Jy+BMbh1JCC3lOJzB63VZDUU
gWAckbM2loy7TTpLxrTJu95tZZXFQ94TYVnLmiNUZFYW0pMcHAqSLcwxpx3MgUB9TXnnhmK61tJP
s4d33qJrZcIf5Li4veKg+Pkl9eLPfsDhg59cGEJHHzH/mDJTw6zaBP+Pu/NYbuTKtugXZUd6MwUS
3hKenGTQpvc+v/6tLD21WFURrdBUE3WF1GABIHDvMXuvXVXbxigY1kc5vnQ1MvC391eCMjagYZ8L
VG+DF70GQpNN5ES7+Y7zLKTt1nJEtN9Ouc8z7LSWIyTruCo+/9Xd4AgVwsKGtYH//ZtuUBd/X3f/
+vg/7wvEREiCRsUmFEdwD3Rb37pBmkHMbaJsyT/fF+Z/VB5j0uwhNxrRE9+7QRWJkUQHabGZ/4cc
JHl0yn3TGbFS568fG1Id7LUEGPuXbjBvsZKZGjy2oiEL2pfjNcjzbJ73Ir5sZiOLEmE8aWuEEVGa
EneuTfRr/mls8nVXrnB+K1sAy4QY6DOqpOzYbIstNNkmmqtrZxEcy1fxVu/DpbGsF9EBN4BxN5Y4
tU19Iu6sOyuVJpxa9/iFgX3ezrRySmRFZOz4t9DvU2wNwvRihAeys4qYqTFTqWVgxyzhO3EC44V5
avoZ5hNIMOk1fNGoAR176G6M2KWNce+vvjHto5PeFCfDjBY50JsUb0T2ZN6JCYC2vzDvRNIxvate
sifnTb0PuN3ImKOyZ1+oEUO3CtMVjojsk39XsNOEICcQdcEkp0MwH38EEC/nLiGvj6zcY78goL4R
d2l+8S/uRxTdk1OPTXgyVsMHRpNsPsJ3hjsVEWNfVYkCR/X7rUW8pIup1GTzxCIGB/wbs0RD4N5d
DEy6DZwqxw9SEHIGhOm034hv2S5bxAfagI6ffK4ZIy7GeItp7sxlwgJYhbI/mRtkXLBIWIGvIrt5
3zWzGGcbGRYMgFkpb3v0txI71QLT7YZRsYmOXNwwis031MTRglQQAFjEcc4sZsBtcdeVJQncg7Ak
fz7YGfVOPUmrem0i7bUrWj6T3NIYWnYdLpOCSaP779bR4KuChInjFIrsqOL7H4UoakPGPr/oaH59
/LeDRcOZRUkJQ5AIJSQ63w4WXbZUlVmSAQZ/nED9NWZS8B0irwEBODLWfhozIbTEqKiAbMOSRWX5
D3Q0ljIWmj8buxAPfXvpvxwsFQo0ARVicRA2+UxeENHxGNQZggikGplJgTjt3vOv+it8DS7VlunS
SgEIDsxymTan4CM8ecdktZMeKEPUJ+UwHPJZMR+O0pEKCIADC/dLvsk33fNwRFYMRdb9EphSA158
aAdEJeNEmyzt/AmAPnoM//WHIGR47LwLSSTvyoN8i4N34T/J0pqIYzUes+oj2SYiwu/sFhsHs4qJ
n+97cRl3drp32ZAzVR/FDtyf/sMDAbMjr957YkHADJ4lAp1als4H1XZ4Ss0qRWJDyfIm70Weo4Uk
Ed9NtwVNaGyHQwI5x1gFCFuqafRA3NEzXdDHDbJYEVa/HPj2PJjJ5BUB5Lvx6TvrFqvSl9dtZMAu
w1J9IjLcYC4/0c5R/BzpmDwmbb/s1wERUKtw757IHNaJCW+8Ga3BJMKS+WqdLf5fU+0MlFfsd0O9
xLClrIStBjxhhpteP+GeR0GCncUEbrmN34wPozw4U7OYSsdGWIT1HGyV++V06H5Q7Uwl8qZ1kozJ
kS7e+0VKUzxxo1m6bs5Cs05smlnphK7P9so73jICcliwGZOXENTWnK562V6lTXBWhaVPhhX7NkAX
zUYJpiyA/XCjvGXzfi8YFbOHq3RQxt+vP0zzV1bHhbTX9Tkunon8ZMQECJ2QxAgXDXwYVfR4cBEE
zWdoF1iT2zCXp4IPpQdrFqoLoddsrx0xXgfg3Ugl5E26C0geTwgRLadheeU6wkBmcPMob4OyHKEU
+GmbuRxuQlpw78tzWNyDVwl35KewMEIXRJDZNN2Zz/KzNtPP0aso5oSDTVgGL+TVWGC7ySvS7vY5
WfasEYslW3YN8f5Z34ofibIyTgBfOqITOdHLe3QOr85FvuBmehhPXCmX9h2OCz1+ug6UZatN3YV+
yetVi4Ad7xtoBbmASmKTrOBqR//aICJgQJbuPPt92BdfUclasXOmbTAp+CpBUZkkLBaA1SQbCux0
US4kG1fQWZqLs34/2A6M//Erg9TiqM60TcndNgk/1WevQh1AfBZKU7sV+OTbkOR0n0g20pcWdD2B
DEt0iiy4gkP/zNuKLAB1Q3TnfdjyulfYLJplscxx322Rej47trJDmTv1t8bU+aDrSefavllX+Nu8
M5vaGYY+kE+3WrIdGZnnLOPlls+QPxAuxA8V6tODBXDAJ15+x0H45YBT2Ra0Yhg8H3jiUKoQ4B7x
6XyKbH0K2MeWJh0J5Kh3sctF6RoLHU9Yv/iAozeMlHhhMr8OICMfyq6cqwfnHE2UJ+ualzOxpJRn
7Dmxdrz72XJ8Q6b13GUjuFV28gccQeNKmru1U9+jcBkhn8ttCxLgFCvisNDzJbGw8qoOZvIHEgxr
0qzNrcHn0JhlS3QB2Oj8LYIg0hNOFQg5lMT7eJXcNLaCxsqXbBnGCWokRC6M4MF4MKcyZj2W0wHK
3wZ7WuHNs41+tFACGhNmWmhoAm3hfMTNbLQLfvTPfFICcFbyhyAu4DDCfYR5p5F9NcE0/6ReFmnw
1h51EjV5S+k1kOTq1kR9lCudQ/bE4nZ0yk2YEiQv4ZFVlv6uzsdBLltxtIqv/Cz1nQRpWATEsqnv
OD0zw+7Z4ZIb7tlVz9qXsZoNIQATZvHWPlsgTWBNyVj1EbvzgUISTQLuNKSDZoeWk9PhT5XX6iV8
xnU7z17EJUqsJ9OBaQap+7UKbwJJWMzwPSCOL/pD4BN+6vbxx8Bv7pWfp793a+RgD3JAaPtSZ5Lt
zYd/EbfOho4x0yflNt9KU3kbrtJt94rJJWYKOW0f6BbihzOH/EiuSnQvjVkuTCqoQei4MXTw0kiM
j6a+AuJpUqPj4o7gcwKxeOhnMYUvmBGPtQXhcIQS71VvIbHIx3X7Ul/gE5wEGDNshBkLdMD/ph3Y
NIfAU9tAVmlOFfIJyMJrz+3a23LjaRcSEbuF8txGRLTsOtb+dwflSgHd7Tm9o6ag2nMgpVVoRxzW
DwxTnVnFe2pW+sRUVh6TkUnxLi8Yh0YW5f57z8d5FiyDZahOZSKo/InzngxTC09qbfe29Ir641Dt
03nwEnziiEzwLB6F58CcGRXpSqORsrkyMi4PYU4AOzsNVgmz5CReqkV4ZsfOrii7dp/yMnhi3qCj
f+NZv1X2QzgjV8EZ+0NI697GFUU2FSM7RIMBroc3ftRociq9Oyj6z+qTt5IO/UJaKSvpGL95V5Sl
EiFl4oRbl/KV4tXbjSpbeS+tjK1+hRza8yWZlsgU5L18wm2011gsmydEKmySD8k1uxbtTLwLzwQ/
n8q78RG++ffuoO/cG4LM6sFFa15Z5zN42KQzHfGuf8s4Gg/6Ir0x8Mm29Uw7RFuIM0soM0dzXy+T
HWv+HXC+DWV6cu1HESTr/VE4o56Go7H9V7fd7DotmV6XRvhv2+4fzekv1fGvj/9WHZOQwEDV0kRs
nGN1+q06Zs9qGQad7yjvpib/qzrGj8lMlefDrBah+fe2W8ZZR16DxoN/2C//QXXMPPb36vjbU9d/
2H++icxN32eQLOTlwdsqrq0/ha/ZKsz3OaLyZCuj8GYSuC7mgGSoGi3FlrNFCl1w267D14LDCBs/
nzKhWJN06NywSLQL2K43yqA9MtCH+RRt9V1Vo4yciPzZOCBJhHDYUqV06CA3YFqYYQGaW/bxjLiq
8buFHLpkm2Bd4/xjIOwFm4q18JMzGaJDeB3KlfUuuIuGxYO4548HEnf0RQB5XXl0NngCVhFEwCwc
RDbRttXt6lm55EBWt+a1eHdvBZJnO4QFaU7rmXLw+rmBM74DljgSmKv6MtqUd2Uxj7+ww3gjEBEt
8tzYcpwhMSyCmfGRGLNKPVKxds98uY+QVhquynSOVBBogrAyGN4hhQHu5+7TtIfVvqbRkLPpuI4y
d+TgKZvowKq04nSnRlCPY24q104FVmYy3i/ZvLxW0AfFdmUVd01bFMVC5TgAddiCXs+mCr8xk0dC
1SGKFn1iuPFQFCWr4Oyv0Zi2O0NfEObJTgavzVUjO1Z/4SeX6MyVgYtvgTEzGde9+jQnrfClOZCt
hUYXvsQqXJqvTTW9aBs/m4aRHTyI9HwtLt4HhLbs3H72zERr4SYBt9jlu24T7nClT1WIcNJLfxyp
fif9ubrDzrSDeXCODsqmOUhbk1mMMv9D0zvYL/7GfMUec68/8x3CM4Fh/oRwxYwqlVzyWSSucs8G
duZE04ZnvU5utR3ty1X6ER4JwkNEXdrGwltaC6OYiHb+g7uZXqZIMJEMdbPutb2om/RgravZ8Crb
Pdozb+bavJXcB6hh9Vl5MW6wka/GEeb9ugOdPRlu/ao8IDbi+rvJc/RdW25kvKr75qu6eRtpnW6z
fX6x1iPzM7xQCJTb7mtYs9+b+0cUbWQZiu/1w18NT8YuXRFzvVLPTGa6qbDzljVpQFTh7tY5uxdj
N/5JWbg7E/lWugr2XIvEf66HNXFTX+G2fgxjCPcUouM8fQS39igefPjPk/69mlEAwLDQkykVXiWy
JZ8FrLwxgKD54RdPUWdNSFVAl8C7GF46NAwG8sBpfzCPznNyR/ZKQumuZh06USKb8qcxbHoApLmW
M7PiBXUYbFMehxGseW1O+bPDPcMXLJowOZ5qAAqZvkBgXCIcRY7NJxzJuGQHrwPveHgR5wHIDGUW
rbtPfTlG/Ezj5wqfa+3OUsAk7omtS9qtcySa7TQ5iLUdX2OkyZAjJWujwvNQyJWc+8NdtTiA5son
qcRD/9TyyWVtoLhPsmzX6jTI5103ZaZF/CRJLCGcA2OpV2vtJqxBIcssO8NVYUwi1AvuQ2eT3N3V
9OK7py57j7V3oYULOqP6+iDmnmR377MLFoq00fO7AgQwB2a1c5IVxgOmb9CeWCOVyCzTqaVPywOq
BSSxFESI78wd0bHVI/8CV2TuaK7Fk7D1pI1KBUCxZF5Tfp/KzP2SqHu0lSDNLZyFAYt1XIA2ZYh5
CuOHkGBHp9VO5zAdiGAjE0E7Ik2VVGQDNgWGdAzfYJaGaCNeOV2VGvvKjBRhYcmWZ8WJZEEOOfEa
JvnSBfhp8HPb5Qhx2FH7mHui6o54jYMt/+iOw1E9laj6iJzjwDniCJb3//KCwATnZiDNsoAS/c24
bLy7fysIfn7894KAuT2rXk2SyVxiov6tIGDoL2mM27GR/YRwNgmTpH4gGZJBG8Zfpud/qbIkaywI
VH4oU3rmb/+gIFC03+fwrB5Gpp2uSiyuld9gcuC1dDMtsRgZE/pu8J6pbuOiQIWsnA1/hnHUnWXv
IU2NtQ+lV6N+6g4MbgO+F57zYsVXkEDofBIN77rd4j4/GasONjm+FPmpR6uyzDys/HMteU5vTPsF
azGGh+soWKbyWmdXiA4nxaKOYNeYFg++Lu2T88qPpN4Nv0y6EnEU/briD7TRybdVBC/XnEuz3zmi
b/cSH+nCn5F0oxAYu+3W5oGM4Kd6S4t6QdK5GE3u16IAnwKRtFtbxcjVFB/uqlpnvMwMpzzUxoVC
EtQMXsBCFgnJXudb/WEKO2shPvSDQTTTWtmL4HExOqysGFvqTDuJx/4YFPTP/KM/Fktrj6TrD9IT
kmrOH0+aFUtu+YV1ckiiBrO5ug+L1kKePuPg5jkLr+idSKeM3uSjjJoTCh9zPG2qHxkBqMmc07ZN
5zGHA16UKH5YJxi97aXEXcTwRbSzRbtEcXsUbXJQ5rCNOP21T0BoAQrdT3FrfdFQlSvzgWB4dBAh
pZU32ImINpCbo9Kg7NAP+XBspovt7LxdHO9rVDMLJMLsDELEuOWl+ELarjFBnXNZ5Yi8CLADVUAL
24zBAIkJOp9XuvY5iDW2KJPuSdsxj8C4q0hrrLDYlkNnF5ytPdMX26kuonQvxRuu5NxfeDcGFFbP
7MaWz/2huLtgNlYuc8CpJC/FZ8YUAFfDRYx/JV9r22TYAP2oJZLmoxUU245lfC6ukcXoWwMPMGGB
pCzIrEHhGJwN9v8ucVkLrXlhNiBr2w7dbMfroisXH6ALoQK5287FksPQyNizCME3liDF2QEB9njz
mCsp1bUXbxZhoirQ2SBhp/lCsAHZCGC3tbjG8fEVw0yQxWnm/jjAqR4TaV4FtuqzNh8etJyyRM2I
ZUGaipjbpGO++bDadW1UTx6h4f0AGlzFnZd4rE9fiGys/K3a76hFIwF20STjvyOwHce1A+66f3XE
L/QYNgk0WcheTP1/rzd06XcV7W+P//O8RmeDQ5gd6B8whfHk/XZes/0EIagaGHQtnVvirwaOzYWC
uZgDdmzTflpvaMQCjKJcCdHv+J/+wXnNMf9bAyej5SE1RxSBA8nmLzobcgB7NdB7NOZad3XE4M0t
UDka2rbPQER2LPfKpP8gtGstWQb7xS4BqN6UKOhcdJNEz+GTKq+DhZjCGcj5NBF7eR7Srcjg44ta
xJ+C+8GR6rIvkYm+nOY5YnEir06JUZwqI9lkTrbxakklc89ntJ/7DI+KEDZ6Iu+kcQ5sVAhpm6gm
h0qgcslrXHsdgXqTJNZ2TUvf45jZ3dRwkPhF3SYvnSC3yPQYF2UvVdk+IpVAksosD5lSYfSTSD4N
8uKlc7ELIqsJBYB3XGmvLk2E2jL7q0dBjueYpDjJNyVnoFf77UFArDVz5KYk/wLkT+C2dpzholIL
9ZQ2KNLVxLmYpvsqdeArrEJeK7XW41SVIY8hQXLJaZFUjx1DSpRwEbbaOlJ8uUYz5yVnx087D70d
Gtw2Ed5TCruE5NU08MIZGcO3IXXLVYY4YyKWYoUBd5iYevjZDOpaUPyFGVdkjnlYuaMyxc3bhOhF
TdljaBfvZMWlkaoSwOcVQl8tDeVJX/svMkFUE8Wqt4WiE3wilh0HLlIRJKsesTidh9XYitnftB62
oJC8sZzDXSwEExIOwhq9Tm9+Ds2+6V0ydWBj0hn7b10YPOlJMkywyp1VJl9tRpfaiHQJmavNoyjZ
u45yk4T0Ybh+AgQpBhnToizWHPpUv8gQW0e6smkbdCS9ZX65Xf4ZEt+YVSyZpAoXeVpG+HCacBWo
/T6OhGSeS+iRkmQBFwjisVmDoA+w0ukxNx+51GmokdQuXVtiTIKYeWXZhi6ktoZE6yF5J8sZuFIs
OgwLHW+Wp2MUm9bjk3Ki+t99NjJG0kCHEa5FhuffaEpYuP5aywLt/Pnx389GeJ0/gtX/3yvw7WxU
IHOKui6qnEwWx9JfZ6NCbclZzUn9Rzrot1p2lKAolL+MzCRoCv/kbFStn2tZKmzoK9+f+nh2fhtu
SZlTKWViRQe1tGTk5TnGxnbfGO1GK2AVlnIqTJKOjtjqe21Vp+LBq4AUKDXTJz+eKSKxei7CKsMo
nvsiopGXglOrSY9K1pk3tCm0Ky1eIEnb9zqzVQSD0IIZxaRxPOWLEcMbwCOetcYibrN90Whg87Th
vVdQA3cQNBOmvtBf6PIUagIDN2xmGO9ayBxNkZpjmTUEYrjpJpYTuASpefFcBfWyrFwdRcpfAtf7
KGtyhOGUnkVzCGbE2pnromb6bzShfx+MksKu64jUiOPXoQQP7WNlLk1IoJFKse13vI58kG0QFKQc
j2jnqo/J38ox93SmeCuz6NRYAHVzNhl1lO0NKT1Dft546YiFcfECVT0/MatvlcZSxDXco9qzfYxS
6H1yXgQYZkFseiZbpyLYJgL4v6r1nhocC/Omh4+vVMgc5RjfVO624Dcp4trMXcMDEdBHy3ikK4Qc
dRdsZU3I2O5ht84QAy47Ez5bWvcjr8Ek00hjtWSmyZeEzg8TF7H25BFnRrtPWlgIcs3wPljGanTt
DdDDHieTUOWoVrQce1RDmS6556gLnz2xt2Z5FqCrbLENSGX0mvjRk65qr3KSDphuGbxZakwxn+hz
V6K+ThD0iYQRtll+lDBmTEqHQKcgoEivG+PJaFjYJhWGDUlpWdE0gcleTJt55GZS0nsbvCLoVDGv
KCVYzU55z3PmOoipj7IVo1c0odHmkaoco0hz710MrazmYjx7+RgvKejyPjMIlggqRyGJXExnnYcq
UdEGxzYy1v2+f6UafcNRgclVTsSZMfRXySEJhSMWsrxbPnPenjXBXGSpZWcNeFC/doCIhunDHKz3
vI75/Qz1a+0Q/tGBgjBFfyf52Vl2BbtSBBy+ZiobL40saKtQg46XOY07Tzt6sby1aqay5EzGfdwv
VWcUBJbihzEQiUnmO+pK91TL6GN99vVtWj26wmGciz6hk6M53O9V0YpLORWXQQUsKXID3EAi/A5X
G17KQjjIRXbx+pqvH5gLxx2VWM6HJWNVEGsksi4OwNQgnSFCvDsNC0a/ZlDNm0Hc1lK7yhO5xmue
1NM2NN8MIGDMZbNrOnSfjQJcZAiyJ62ykC7kuGWUTlPssnE+lcLdZXL3AkM7YUTWvKkONmFDCrh8
2JnHIf3qoPg0s1ll9wP6yrSE1eoma0kliV7N3WME1S4ftIXVNAfm8M68cAIChQq/RhegoiXNpM+0
1e9e5a6Qi2k22wJGX8YBLvK1U9X3rmGXNkTKMJXGyq0T6mvVumhGxKVi+Ju2K0HHJNrKMrp1J+d7
LVFvQQXz3U2zryQuoP9h7y5VD2gJU2T8Gk6/5bUQIZKpKy0w6I6ajV+jB5GxHsgGTYlCEQkoJV30
XcxSulPWXZbE58zgvfWTLLNdvyENphHQ6xn6pmhGKUW6b8183QDemrR6lS79wjhkVSTP3NAsWVqK
V6dWFAS0+aNT9C3oHXkfA3vk9+ZipIz5DYld2L3JanzVPTBfZrcP9YzJ2QDUUNXnVeecCkemUk27
eV0Xz0Nr3mOtvAjF+JZWYEh8PT8Zcbyp8/qWIzFf4nP/kdeyLOt4rYrxoakk9o0BUK9QFy5VwgRA
1SkTfV245j6sRKmJmJEO4K2yDoFM6uNxrsNKnguGTFgPYBzP12HBZH09CxTz1SXIllrXadeDEgwL
q4/eg0QEX1hJxtRI2zuWrwAk2miIysNFLQoLL+c8airKbUUv1q4Gt4veNrF9Sy1XYajK6G9ctrbJ
kxNAmlVUvsWaxd47tbpzlCo78IbVtHcTZaqp1XaozGJuWcXJd/svRjuY3kvfnBQW3lVH94ojAat7
wxzX8mkJMoUpYKng5Sp1d+qXYQtuPn1EenrqBfGsk4rT9sLn0LOl9YnTaXuLtXiMRTkpGTlW1Vfi
4fXqeiYCgTmvlTxflQEbhjrCKtw+K4j0W9D4cEwBMDDyNLrhXauVD9WJh1Vo5htf5HxPPHPVZ+FH
LYnqxBPA6afBO+B+9kFhsItcWt5iMG4W+F2J6YAiEPZFyJKbeYeyANdRsWwvtW2O3qNSKLT7kmQV
qcDsJKc4WoNggMTldVACnJkit1vHYL7Nsc4hpuVXl9CrzisjruT2FAvFKs/YmziI7n3Rqrami3XA
FERbMNjyqpF8slJY97ouhJStIQZiqUnt3g0ZTxMQQG3t96gHjPQuuUG4aJPmKg8K8d54130+wZri
5FtoaPlUkyv3UIfaV1OOBn5/VOUwbPDM7l5Y2de/eSCLVl0f+2UR9SI70/81kBVFas7fithfH/+t
iB3ht9SKxp882z+L2NFjMybAIkQEakuF+72IldAs0/gzj/3/We2fA1kDYw52H5N64P9Xvv+gwYf2
+FuDr8mjF1ckTp6VsPxLg5/5gxdnmeodRLRMLvRWP9fB8GlGg6a1DqaB1nAjZ5RvXYkDgbDsjjNZ
YjZk4MXy4+S1CBt34VEPiZ7+Imjtm9KrxYZFOFtSUX1xJHHRJappx91gbvJEgEye5A3jvORZjaN0
ngqwRF3fhH3SwOjoSCfq0yYAo9u/yr20KBPiZ5WgdSE8Ghm6E4UNBKh/ypHwWcP+gxgmPbZKuq64
GfjCog1OB7a+5JC/mk2zqPx8V3cYbtXKY/kl1ldYf6ByKrD6lQx1IKAOLrTSRwnnPDf68Fy24KxL
38JwAj63dWiTFcmES13V5zQDnVIrQmqbStFOW4PZXSEiWKwGkvZgpzJ4U0uCxtpbKFf3IjcVG8Tk
XXUBX9Sq2E2iSg9mJBJ4m6EMGts3PY16kZFm6uZswiRlVZTBOdGVhRYGhu1H5akNkYFbUTDXImDE
TEdkLIfk0ZLy82xq+q3LS2bOMeLlVJHnWevdlchglRpJ5TJM41XrpSAQ0FvpTnELe2YzucaOTywa
eR0q8lnx0TYlg75rKeRdXBLQvxPoU7Hi3cux3i9d11yHEbNRiSxvUVULcjydd8ZDHWEmTrVMpOjV
KrBFWfQRdRbWk57OIsxLBGf0GkRewxah+yhaVE5JX98Tqzo4fonmyNsZdCuGo529zkomSSCSpEJD
E4NeXFS0OEKhRIfUR51UYmJZZbmwCQWQXTRHpR5wh6fxGHog56ArCTHOhnCW5AZRWCG0hibo39Sc
RCwdz1CSMlzSm+EQRAAxuty3G2LDyaP3nuqmWqrE1kwq13jPMKLYeRjhjTW0dFGAwJ3ITnrtWoe8
qQjHkRjr7oKB2F6ILbjkuIRLn8hUMS86W7MgQyiqyuDXd1YUktRDIasIUWpBY5jxJveHnSEQYhmr
5jQYYuJOSvYBuQ7Qh+ZBGcMCBQlNmEuZPXBS2Bir8DmriWUHjB6w8AA+coynMotfMtlj4+ew+u90
07H9npKybelIVQLCBrxbq1K37nyIW7vBP1bFoIDbaqjYKMRULlDrI/xak0YQ3nSjdLe5W7z0KvAr
TSmegyxbUTUvTI0E4Vx+cJk894a2Fgp+a6FPSnB40LrgJYyUpVZE7HQpslr93AVI/0nlJD+mQZnl
sCPFU3pxKuElyKxoEmkOqYa4t8KiRkhcy5M2ZwZUi4Aw/sX3kIXInUAS7iETKu54I/wPHT1Djl/v
od8f/997iB0fXhv4kX/A2BkZ//ceMplB8/cytv3hzPw2TFHH6BR8oAq+TR3YATPoP+8h9T8qP5AH
KMjrfzh+/sE9BFP413vol6c+0tq/DVPMmtu58UjqSBxEJZ1UgyZlKd3WeP4HRJqiteq8Y1gK01ov
n3q4iWpe3dQSgoEPLiUEXJN5R3fwdq6XbTq5Xmh9vRHoFjlP4DeQZyI0xiaQ3T0eFDtWUAwZ8IpC
tmOts2vUijSq6OTH0ryTP+p8jE4NN1pivopOPq2swqYBnzjq3UCyr8gL6GAkwenkHTHsHoTsyUDd
W3F+B8y1K4MVWPdIjIc56lYH7SR71bar670i4fT04xNf4r03wiICZtf1COfm/htbFQGOwyRtMSSh
imQ2sMbuyBIMtquAQFmtCFcy22SiAx2jLF6GjmkPw7HIvbfGZWXJRgGGQpuApiUco6vWAiOGAte6
nh4zJtMuohfROiY1QLJ+raACTmNjVoZQwCt3yt03EZl69F1Jw7obym6icVW3ZCrS6SQ1ZDyTPlM8
BkDQaCpgj7H6d8hiHfhzkMy4OuwK6YRTvVUiR0k2PPocjWejXzi37DIIBLCUorQy1WZvqtrMLJVZ
WHbE9QorTwzB4ZoLRj5g661DI3ufvRTm2yRIe1jG3S1gJwLOEio8m80CB5NAPGgu9XP4o7ZMdJ0T
kc7t13N5JvfijCaEyU9j6zlh5KiCsSF4MNjjnoa+e087nZLDJ36lNfK5Lwh38qauYhQ+cnBxAnJZ
g2/qzDHZPTI9byYYDKeDnyMfM8HgRDqezmjISFQnAz6WFuTRbLn+CWJsrXkeJFelMwgASfJN2oRn
S4aHheHKo61zk5eMrWWvZhuq/ploGYfOoZET4n7VavnG1NkttqSTxaTaVJ3Krz2TFtVQACXONPRY
wkHFCamxk3Xp3HKi2rmn3WhfDyQKmToapFLbD/27r73HhrpUB7xquB9ukfvaIg4zLMwJLAEy3nxz
uClGPTOQk6t1hHEFRhdTCBXtu0kf76BIpUKFrkw4CDMjlYhAicUqdi2Jcb9q7OrkELpbqVZmhvPR
CAQRZtIyLmTgPR99iJQp+IzEDVEcGSsXCTkPZltbLX2SU5ZmddEc0mbkduJiA5OLu8X3VGMp5Lcs
eOS9APUhMyT+VbwwSC9SJP0Uev2s4a+EXc7HuVzKCZsIRANhd3b6D6lGEJtUC0MLFmoebmQL9ZAX
EUTOiKsDvhjeFBMQF0Iq3oUu3uU9SLY9o/xFAwazvjCgohq79j2QVmzfZnHyBMMWq9ehEedNcIqS
g0K4iJYJmDuGfukyWquaYMWsbaoH7IIh6puVuzRUQKGgB1VB3ZeRuXea9lzKXH2eMRwdUZr1ebzt
VBPakhu/+Hr1lOVspH11GtH/CdIIMZtbmHKi4BMGKq5cWyz6ZezoyxDtkW8kr6qgbD3zS2jY7/vZ
JkxIF9BwhFgm4Dv9SeRHSvOspAXEDFK00p7V2qwmoy2IWrR5waUJxXk/mCQu+bMhEey+8U4+0rsh
AIzHzrhiyZGI98gCwF70txSermycfEpaNENMMhBbt3G373PgL51zS9V4kacZYfdxtuz1nS6CsJCl
UchllkRSIl4vKxdShCrSA6DZJlTAFDRnmiZVbqu6tzYHATl1aDcqsXiyiZayCnGSJ/gzJBQAWFHq
RluJjJXZ421yWVwL/j0z7lFpzg3a4BhaTooNWOhhwlOjTFJNfwsoZ30Lk5NcnnOxuLYkdXNoYLQR
MW2Mk5nh1Gbmv7r/VVSJbQmlh8RoxPy7BbfI7fyzIOm3x/+37iC1ZSRP6Lomm8oP1dF/6w7rP/Tc
tLnYhdEsaVjn/lrioDlCG0UiCe49ntpfdYf5HwmFtGUZ0LF/lCv/ZIkji78vuH9+6r/49wSNabwQ
KcHBiXH1VFFwbRXr3azCtxBWlKm6/8fdeW3HbWVb9IcuPJDDaxVC5WIxky8YjMg54+vvhNx0S7KH
e+hVbdktsVRkJZyzz95rzfUo0/5cFQJoJSMRLr3v34qFxaY4+I/FPGmOlSLJN5URJX9IqkbZaQc9
RmJCH+raUHv65D7l9VwYbwPnJqfVwTEJEc1IvoSwDnYXBjwp9oImeWFCkuOXme90E7tPlCSuHpK5
NXR0oMpMdBWgBWvoEXjcehWRU+hD0R0nhQaQbJVvbVQzxLT6Caqo1XF9xhwvOLgC17RECvDwfoiw
JmpqdQdIqPLCCWP8YICob0o8GWUdLwOFsobQInS2LyrxjTIbKiT/fsyWzlba6wTNIBel2NgX0vBA
YfWW0eVS21HjYGA8jsZ0l4HF8AY9fJp7Cw2iNeVOX2edl/RCiMxHquhjzRtx0EyO5CLcH716zPtm
1xVlf9YlbMdJ1gjUMkDgwvalCETVIUmFc/TA0DjOGSjL/pTjBoos1zfIsdNjoF3aIL6GBqHRPueo
RiQqWYiNp1wgrUZL5MDuFELopSbCBWjMI6FVgKnFCWzdpNGozkUabRMh4nEnwVbooxtB7j51jfeo
q30OobIaeWVdP0dalSIZLzvwIsgNlCkHlNolHbUESTBzodxoffM0zLTxfeSTatkiKDKw4KkhOqJR
LU7poDNP6s1TONLINwIKCXWiUyfNRYaDJrnvGVChQtiWy8TKl5neycsUixkhec/LZKthxJUts65k
mXpNjL/ixD90Oc3eZJmMmRkzbmsYr6Rwum+ZnvUdPQ4Wv4dgGazNibbXmbR1hbAhhbRexSPA4jy+
DvL+EPHAEyPqVro+R6zR9FpLVcDIVyYKhDBUHOPYgL+Ws02joyleegzy0m0oaDuUoS+7Jg3HXEnu
ciynegxcvKzOQsgR0FgaF+q3Fga9jH5pauh5d60vbQ4Dw1Y/pDdjQsm+NEJ0n1ZK+K05srRJ5qVh
ArricaBqiU3p9jc+Jpq060TWP0MD308n7V+PicCZOEf+uFz/7f5fyzUcB01hdC6y8JINwIj8r2Mi
N2HuJhPG4KDIyvzdcm1wTEQCAFmB6RU9xO+OiQZnS7QB5CB8m8azyP/CMVESF33oj3brHx/6T8u1
1pMBNQYSOZpmCnZNZ4jbKEr20AjV5KgdYOHQD/lUyahKoEGwklFIEkykX0KAOzdSifZaJ7RlQ0Nq
tP1xPmFPAQCewQft1etSee0EhsM1ee8DOKq8dUG2rBL0072sbekDbYyJuKd5OoZdfpU3+ToQdY+h
8nMyqruMFHJ1bJdhbMaEsmyeDXlwa7F8U0Plncak15XEhcHLNKv0vW7aOxUZT1Vw7fjCUVGqx8bk
EJWqF1JCTHF2IfC89oRMKq12nuOl9WcYFwVcQ+UDnFf0AwpUtc3WqUo/K1DVXRvKz4nQRbYwJA81
YclVUx9HLToZYoqYvhonb0jHdsu4kf1BEGUAXZ3d1hgmzWn6GBFxMZmljFXM6Glcrv0JsjQ5Mvhs
TVsdiVmY93mMIVlX6zeOpByr+d0aTS97wEQIPWTxMLXkY1uU/qlJNNX+vS/UBYfCsfQbIvN/CL2V
v6frqRz+frj/dxcq6nHkJ5JJbcVH+YcLFRYL17DK2AHMASXPV11l/KGSH6KJyA2Xns1Scn31c4w/
FHo8kLkUIkkkLvFfuVC5uv/hQv3uoS/Eh+/7OZMvWZNEQvdZvCT9HckZOpkH+BOi4RaRwEgSXrpr
ZXTP8kEHXBxfDBwJmNlBFLa3OKjwX00npLI4iNXYk96Z3KcH0+sPw0ltlaNvttCycIrhbP9GbRag
PudO3DSr7pzdCAdpS3rohDkId+i8TqZ9mm7EbUoKAXkCnasQrVHpFwCI6nw2cMBSj2Do0YjuwGHN
+JLROppCsk3A5Cc2dE8JCGcONuxpCcsmW0qhvbDIysPQK9RbP/9E/lPTG66x+65Rp880ceerBQQB
O8ASXOsGiiVHE7TsosEAg170uiFaAI6zgNl1ZV1ND32Fi2o9w7md9mRgDg8G1HccuOuFkvUAhiCa
nCZzAn01g7GR7VwhOHCd94DuoQnajBSjk4iBusfEscRxDITSzZhpXMAP5NcOhq2kFEy2gWcHk3nG
q7/Scdv4HMdsYIztbbsdrs/Ji6SsQ3W9x8ulHs27kjCP+8VtMu3SR1ofWKE/BZjl+yleE5en2TLq
yX13hb3N+5Rne1Ebef56PDNm2BOA4mR7A6CmhINUOBto0RcMhW09qoihhR3tGxl2J8/A5twOsit4
kBK3feRdQDjzmF+Vh+JT8928cTpOd82pIGUDST1yD85xoDWUt+wF/SHZNWSBTv6NVZwRTsfTjTTu
rbfgOr61ziL5JuSU0ng+dKB/eJkd5itz5/B2pIxliYZ/20tnYbgaW0+UtwYu2Z1KXw78JXGGaLqs
+ZQFj6m1oRNEvKBQb7rpmSH4IN2O3bqo1h0MxMemuQepcSvLF3pu2SciqTFwAm7kEwRuo+JDmEIq
c9EqsjERdqXpuwzrWmnLMAUwnSG8rFG0rkdeu/4+Fvc6uAU0SDq+J3NtpBgUN7yz0SeevHIo15H+
TFZrhViIpN15C5oMXFeqrOvgjbZOZFwmkib95CIbq/mG3lX2SQOq1XlR/CNiieyhQtMQNTRCV/pl
nFy0NcApa5BEGB/8e9BuJ5/Y9PFVQNOu2FUfehWwDEneanN5j/6rY1fKM1x8NH3W7DK7mUmHVKeH
UjU3yd5YyOPd1tQdWXf76qzh0TJWNSphenPz3SDQptQBgrW3gqmvdfl5at8L/bZtIYF4BAtqlcV7
vYIa6uryAfkmTOmGycvCD/CjvQDCYvA/B5HPhjMdtdcMQUAd2mbjjfAqNrUof6Z6RaaHSZDYItvt
W9xzil1U5TrXzZ2AY0LcTmdBnOAkjR7h9k/C2G4kebqWTlaC1GGWX036JvVGqdCWPesmiTRIVLpu
1Rb2zFAULztQ74JjTXYvofRK3tp5VWOuGFAWwHGAHcfcZXzFNTakGKnkU8KVX2MIGDqnNm7wDrT5
Trinczxex/GaTR1kBf3kMNuC80vyO7MHCLue4IHkwyGdCPg9m+NVLBJFnTxbH2Lee6KZ73P5rNLe
u4dfSNrj+8ijB75ry+g8aAJXL31kPE8Zxs4Ay3x3zcXPS2+QS2R9GGXnVsrVEsc4v5glU5yCLO7d
MITH5d/JMxu7hsY3kmoxBqyW4b5QILLZ4+lGJP2FJ2CG+1LeAFoQseV9Cnf0HznpMvjJHB+bSlm9
zYC1ADLh/UtpDKFtyQtPp7FKXOmx5yFjWB3XJuj2N5OgCtXcsghiJxcfSEcgxDJiu/jmtZfu0Q1H
mBRo8NNXPFpYW4XVb11nMJvRmNOoDI44k/6PA4FBSfDTgeDn+39fZ+iMgETdxFUmK9zzq3/DgYAu
DE0aEoSRlOls8f+tM75llOGWgNxmyMtZ4b91Bn8UObfQbiLn9xdBoMbf5kYIhL9/6ksd8t3cKEY1
Xoxqn50zITwlQAfFbBeyG4jyq2qKLmY3j6qVMHJ8OegqU5RxNZP8ZEa9kEsbhOHeaO6LkabMnN5I
2ZWl4mnQSfKRaiYT5AJ2I4JFFuVhLj+lIHQ0LXBjM6bjSsiLLx1mczIdqUa6IA0yuHBjsBDyKNQc
hOUUg5daM1QQtrxE8Ax/uht6hsVqQ5ZlmDkIhvZTOzgygSIoL+79JD/rqdV6pVLv0iLDhCYYiJ0S
8V3Oc3VX1cOxNftHPz40/XEwTWckZVhJ8pvZ6pEIMx2Kp52RJffaYqYCcmLQ6/VnEowBxsUxEQJZ
d9ASUoV00s4Z/N02IzkVNVEPgDwa/yPqnwuGsKagMi4wPSFWSMIwUaZNK7MzvYltfKIPS97hYS7m
tyoSsUuJTtUre6Me9vWIbADHWFvDUS2XefZD0ycbpF52GUCFieqzgVbO5ySlRoGXaiZMndThQ02c
DU6uRttZw3xoNMKkmmafayg+Jvkw1sMpFVA8JRa1hG4n7GC03QJwooEBOoAp2kKr1nmfqim59llF
w0m3mSrsxwEbKp5vtiHDBezsBpO4tQbCM4TpWm+yLfJnW4xDpy6JC9CkrVajCkvrhj2QnEbWd4OQ
mzYQPAKYafXXa0QsWwvDGzMRORyeZS1yagzkOelzxTB7MbQRxNq2bg/+vO66x1IceM00UC31StWx
pLW3Kbw+AehxI4InyUK3UiHLKvWJQ5OdNLGbYUGbRt3rVK+qn2iJO51/DKmHQ59Uldm1YtI3uzej
Ql2pHdAanNVJwAoX7WmxrEdRdHhJ1hEyFgnsx6AyXSIxLaFVFhIKDcOZHr/gZRG7r/Cugn/14d9l
6YOBD0wdn7WockbrTkDb0uXeXFXeYMaEDSU8qNdJDrZ1OHk1Nl4RDHzbKfu5fE6jbCX6CE8wBuUU
yYnReJPY7bO0N5+xqsA2kKlgLDAAIkBD39+IfF5aKqGppOsPkkBtmIZ0OqY3hpdR+DSIT4XZ7/oY
2EkJ+8AKMYjE02Mt6isOzl5eyqu5FiHNNjcBAISIEr7WXtv0OWiMbSYM7hKz3SrTi9Cn64wKuKHx
9vtuEwYsPAZ5C7oZIRgL+r9uE7Ks8Be+3yb+4f5f24Sk/aHg7dAMPGIWWwEtqa9tgpsASVuGtRg1
/rzpa5uQ/zBkei+EPpjKTz42mdmAzGM0GUhwMDV+zce2HId/6Bv99NCt5fbvtokmF+RZjpCb8oD8
yPWnVC5dSwkkGKCKaZnkgxO+Vml85sytqCb0SqbAQTvPOapPpHotF/IhmruRoxREydA/1C3tyWrs
oNWD9OSD2xSFu0x5OfgeUcDZc7r3+9oZunNXGi962c2r1ALKro7JR8XSkffmSyqI4fsC7Ay4rI2Y
JMwRwrEmSx9J0770nXInMucLQaoPHdSKNu/u5+ZjLj2rrMAxaICuXmRfux4HMr2jSPpMYx/WkIAS
p9N1wHBlJiUYAoYJ6tRVmJ8y0Vw3WUBJSJxRdZ+NOxW8eq/Lnz57TV6TOIwGQayup3I+BJLgGNpg
zxCVsZ+5ybKszBFMhcVItZ6L5KAKnHljFNBKg9w09PdjJzTomZuPNjNpbdUQArGINSfdLEmWs9AM
5BNQNsN4nWh8404Anlx0IMlqZRuZ7dYYib3V1j2EpYgcY04EWrYNSuw0/Vg6v++1C63HQmtD3cSQ
SKKA+tdrlx7OzyO6v9//r2vX/APnv4aOh94qszWujb+uXesPTFYqvaLF3vVtevd17ep/yCTYi6A0
Ze7zLeTlq8TT/6BSZE5DMcpdFvTQr/R8JUrMH67dn5/6T9KgQUq7pJxbTk2KcB/1UvhAnUX9NScF
qVJduAoVjjChTncpKQTLnYUCFYQvw/9YOk4BvU2DIyCCnQhntIQGkpxL0HphSninQZCknx1LK/xo
W9JOOqizmYbRcvCdIJTcQCa4tGWEU1DWVYgLSpNBfHWv9wyh6vAUm3gHxZTJTy+O45UvhSakL3Au
omA6aUrRVALpavSHyuqvaz1wQnzVi/OUska6rSyOQ1Me95tMUwF7WeWTGmFrxdViYaBK5/4oxZ03
m8oGYcM6bAzdVswUopj+KbUgb8FppAiFwrJ2Se5YlWJ4DMGYVLGgbKeayD1KMbmpGOVHyV2gEzkn
EK3FyVwLkvvJV2CI0XXzl717Moo/7U5KnOxY+d51s9sUqIE0raebVsyJNwo0tobRiGg74VkVuhMz
oUOhUchEqHZsX8W+MNWo2Rv8NCOgg3pctSpSkyxB5xHmVsy6xDjVypG2yEmO74hCdxulZFZFAQp9
kWCJeHknc0sMX37jy51jzQL0gtEFOOx/2yqXCfn3WzUkj5/v/3W5c2xT/xOx9K3N+9fFzg3gu0WN
AdCXq/zrYmeKw4DeYnn4a/bzdbHTN9YYBrGD/7kS/NKAB1v5zxf7jw/c/KlvrM+UbrW6eBtLIlZa
vXDKtFRW/RzQ+xOAc6U+dM1emVyyBVbf+r2+CMAASXMRpMe0jY9VRu82ULRjrauOhQkk1OZPBXFN
gpiMrpppbWuRrDQ57lwRYaEdF0F/nq0q3zUQ5rdxLQYPURlybsIJjdo93BVNvi1mYg4DpOp+eqJ0
53yBYM546TQaHrJ/F/mfNUZ2HDk0q54wkqCXAquJA94a+4ORktRHk8jqbwZatobWuCmLRN3K2zqG
cpXo9IaxvYki+t8QW3FnKA9K0tz25LqaAc0160pbZj7l5PGJWau1iVlc0x7j3gmnGELTGA2e0AHz
jssWXDcyb7XY+nKWbjOwvqq0D1Lf4cxKdkrTs36Y1nGKKKQFS2jWeS2gCeQc2ILOnaXabg0CcIyn
IM44LqnPSWuRHd2DV7GqXWyWi3FuL8banZ81B0Ufr80UpXVPIoQJTLfi8AuAvE2G3M6jAND4SEaN
hoDZCpdoUvWmUNRPvayfwgjQCbsIpxsVrhLtc/TiyUhtA+VlBG+ow4iVTac2SRrUKhZWWr4wjPpu
4ER2GZLnTg/tPB7WUXzSOKIgknjrWmHaJnqDEkLi/e4qr614ihocLRNqMbyxNo7tvBbvpWREyYCy
sejdKrK8RBU9S4T+K7Nt+IIjJsOjrD2Oi8NznBnH1ddpp3QrURlvKVoPGPOPNQ7QEokzoDuCS3XZ
rhWAX7qEJA8Jdiu6kjTZ5EY4acI5lSOdnh9GK1o3jEEEEs+jpnNKTIqtpmyzob/ozdKr021NftHn
5uD7GeR5Y9WOxH7IhdvR5DXC8TKCo6KlKPfqToELm6eJ3Taq3RmvIZ9vlFi2EF3iGMJp7rupdm2V
G4HmRdFj98wIjYbnKMzHUKVprr3SwkFdgDxUl979KXSSJL+aet/TcmKce3mVI63PoMXps7gLELPg
KGI/Yhmn7Z3U0ipm4OgrMdHeRHekwdk06PcV6oAfGOMwJL7A4EhcgppVxG1JY7SW/eseMkxL014i
/3RIIR6EpMCqUrwZ9SfKwudhCjc5LRsfjURZkZQpN+uAoayY+vsuRsqa444yYqdudxJKSEnhU+mP
W5V2idoXZ7N7lPLMMafGUxOyoQI8cAgvJwIWVZLls4MoP1VtuCs5jAokaDbkrpRwwpJJJim6rB4y
qAlDEeIYFVqvMNqHYabFn6px5TXLl6dlCiotBW7QE4JIYfJuak+lLkDHqsbf+JiJOID/wZDE1g8t
xfh3FbtI8fjT3vX3+3/tXdIiVaffiKOKjVFSqYK/K1VFkFIKF7Uimpr13dRTRTKGUn1pOrKjfmtU
fu1e6h/f7FziAjBYjq7Sr5SqdB5/3r1+fOgL2ev7Y2bcB3ExdAoQ9RrqiATQNR6vAlbmqBUfEx8F
DDkPTTZ4JaO5KJ2EVZXlN/0UW8iHyU8p2vSoMmmqQ99alYK1b2b1RUnU3G6orVbBpNGBion9mWs+
pDqZCe0orhrGP0Yz7kpfI/oP+lpBYTyntlFFD0YbkYSrtRiuCLJIEzJcJg1/eh97bVe9xZZwMEh3
dloWXUCdXp53u9JSHgMIjpHkvwmVdfAJ1MQZuumRScWz7EqD9sR85JQCTlnF4qvC0REURr5vcSAp
HfzfqjhUxU1B6FzVXQOQ4X4xsk5wKdkmnjA21fOHGHfAlAJ0mZaFQlw+BcwKUsnYdlMHfQt17fiu
4kDrkR2pAjthM7tmWLu8yOtIvim1zyxOH3sigc0E9mVBMFjiBYNOpzNd1WazH6XpobEC8AW5XbKi
Six2Zmjpbjz7rGd6Za2NugxpHzGAMSaSlxk2j9KbXqn7Hq/nSiEOXIGKlStLwGGy7Uf0Fp7aJDxJ
RhilWmC1WuhRCSwCHT+yn1ee2skPRsMwriCaNfCRyRt8A5zB+hPfOwiC20zeaeNFnl4zdGpGetKs
a2F4auvUC3ln5MXeBsceQAvmZVwJqGErvnXin3ylsrEkCah5xQKjtLA4WRlnVRb62KBxhZmVUiRN
WtzW7bHzabdmpiNwim5g/nd6fozJ+I6iPba6rTU+Bbm5neEUyAGlFoL0CIe2Lr/mwZHUcKu4kfzn
xL81zKMalbhOyddViFz1LdccfM/nHFMAblU5NNG13I9xTNYWVonuqjQ+KNzWQ0odT0rDKsc2kcoQ
G4eXIRi3pjliXua0U6t4vDU7zudNFZq4HspnK402fQiRCitEHCpQ5sXN2GX7gDdeSFK3pwXaz8lH
OpTHCM+h1qb3ojlsa0nwYj5KlUCgSmO5DRGZvglwPB+cUs6JB/GhSXJyw0tFgrkJf1+mtpthoclJ
sR9iFDOAHVYyOkQ6NN0eVAfXkHrMGnErVXikg+ipRJDso6ZUQgJMKOx0a8RGqzqyNSKbzLedMXq1
Ne0GIziOIjKBLnTD/NJrEFp9iyClHtEhdVV4pSM99OuTPsZILYnk1g5W0dhBBrdhGg8z48IEZhia
awrG1K0yDFg52X9WBqY+DQE2kMcnPE1KQ1+kU9jq6arLCN9JRUfaiB/+qYHS7Y81ovzYFineMBWv
K3Gvts9jTR0btwelIC0lH9dKjj5SeMhk8azOSrC2CnjhUcBETpPXYh1fZ1FyEqnvRAJFmwj2HTxX
pLAekZymT7w8xY+anw1xYeZhTBY+lexdau7E5Q+itc+ZCKZ0uDCikEJJBWKuUZY+t0DK6vZdxE5v
gAFV4sJTouozo4LltSIQcyuH25LNvBwZlsb6i9zWu7o2XbVq+veSafFqzrr7KKxPaQlp3sLCKivH
YayWKELC3HrsQ4JGeosiCZuW5pHJxL3Wk9rRouYpUcqLNBo0yyzpWEqMLmO056Kg7gLOFlgDaZSr
d3NtnnXaaXSkB5jbxSXPkiPBZivqakayvnVJS+QdjRW/z1bO3LuiwSwVkUfd+miMjIFLEyFAW/vd
ITY5dHQhmvkCoRpwjt79v8qa86ysmuKktJfUxAtSBI9mHO80oty0nPgsLVrHjeB1LSNXafDiHqEL
MW2RDyk5hManzx+/9ymZLR2p08In47D8r00xZFj/MPf86f5flcZyGNbRMqrY3v7jwP6qNLiJXhiO
OH4uECCNTf6/52Qk9BAuVRMIHFp6Tq9flYbxB6Zt+mEqc1rKDXBuv9IU0//WFOOc/N+HDqLtx0pD
LX3cfnpMklFh7ptI2kzzyBRmxP865OEmQ3F8nUxSyVQNqnSGYpwh2SpRGlwp1RhdhT1Hni7CVzF9
hGoM9qOvH0Yq3SFhdgN3zNOpgYWMLKwiq7yYs6wsnftBfxnYakeW51wYzpV0ttpmrftXhfQsRBBF
CvNtstAwotgOBq/qqE4Y1+kNMSYK4B9jPOmigBpFh+sWH/wJSOyrlpV2U6AByukj+dbepM6wZGGn
5PfKQPhUQdgTkpaoUWldvRVqAA4Se6qZe4FZOpUeeXFl7ngr10Ze2lzz7kRkbq5zxo8sfCCIPsLc
za2HNIYslEiuH6t7CFKMBRFF6fraN3sHI/nanytXEvVti9xoJDJHCBa/OL6+zPOHK2lsdpWfPnVV
/Jz1gOnw0IrYiiZgutNMWGxnnQBSnNV0cmYO2kGsb+GMkBrjO0Mvev1UeCmuwaQ8WtILZw67xoBb
TspRH3PAajTosfhZGLRUCbl/ql8PPh225pCqV2luy4q8jUfCfIbbgqcaWC88a5C6sT1Aihlh6gmR
vMnm6sipWt7hSUch047vuUXliAkc4F1W7YxluCwX6Tlk2oxIEJ3I4IxMocdlGm2mm6DIOAcyp1ZY
4jvm1gnz6yDovZh5dshcmwOvtSasEFdlMCId6RrCCcKWA5Hh09r7fVcjnYMHZhIOy7Io6mAV/nU1
kkAU/Hju+Yf7f61GEgprZA6ca0T6bKLBPb9Wo+Um2nWLEAO99rc+/NdqpPwB0wEjsQRcwvzzXl+r
ETctyItlIfpVqeffZms/Pe5lkf3+0CMHdH0zRQ9P9eBpPjbdU3NdXlUr6sWTilsyYx5Ejb/CjIg2
wPRGYkMmhI+OUm/Kg+LKL2yuw4nVAgFZswjh4shbeIFXGpGdMojGp1l6UJ2qJgRUwHcY30wv4VPq
b9XWnaILbnrskuQhParEahD27iMtna/1LvTmsDv2NHsMmPDja2Dl+2DYTRgz9lzZYr1nhLAt9TtT
4IBlyTZxUvoRqSICQDEDYQh7PIWeQ67xPgMNTDQ7cUyR4CSIunoaaQeCysvOqzXn6MZRuckQJmir
hCXhpN5JLmoUwbymTdldILKAP3D9e2oTGwvlbbZRQTTtg2wLCv+dvzNco6tr+D/OVWSgK/ag7vH0
N1gu1o26N/q1MLsE1FbkEeB45lVCRqgdpNvuEnwotnbAduRDJkKQCn1/M2HzOUwnq7HPQYEIcTVc
+ZtGcNsdJwc8ewtXtoSYqXBNX7DEBEQhjYvmTGiYv49XJvrzw1CsYmPlIUNbdGuI0KTKLRFg3PFV
CMTczcwpfmh33SYC3yyWGAqykj5P77LuqIozXiNb68WdysglUq75ITpRuPxO+BDPIqR8bS+fiXOS
yLf5tDz1bD03j0vqkUQMNeeaFUEH4fKjNGcSXVBivnGfS84inAC9MZDsk78iS9+a7+kr1R0RPvzn
YXiKHyZIyTy/lLapk+7RBsB425KeZFhMZB0eiJZd+fq9ZJFWwqfGb0gGR/rOM8LaVVzk2056L8Kr
Wd2PolO8BdZ1az5MYIxYFZunmj1SyjZpiN8zQFuDXqGeeaTCEJ4l61ibR21TTRctdUpSkAwibThF
1gccLHTklHVPsMCyW6rvNI9WxqY93y48YM49WHm1+EiW9zdpYH5PdYxJuqevCfBjeZN4WLz4Rh45
u5PpDnAqscmae/JW1pcZFGgPhOiVXEW1O4HRGAsaU3ZQoILQr2a5X+dLUHi1+mwp6YkVJwsBLSHl
wTW/idzopvz45LOzaeWFjS8TFhF1jx0KKFFDy7RJOzsiOaHAgrbTSTbrj9ODbN2WCY1HpCZ5eaBZ
54gP+vwWPufH7iGjik+PuZe45aUiPYDYyniNnrtHi5FNu3Ev9o6EiPgUOG1pR/jyO5s4+1XtKKo7
zttc8gr5vqsuI6LWewXiMjjWjyW3l5ne8K6MByDhx4h/LId9utYeMDhU7b4fQFmtixp14Wc6dyZU
mF2ce8OjI/e50z3CPR7e1JROhm2yhDzh1sDtH5ZunFzhKYuQeq9FMpKKSiKoUz/MjbSrS5EogQbT
CWWFG9OcXAMD30QJryAU5mJdSK/LcpI46vDBi5uHO3rmm/JuruCGAEHbjFCnw4u6iZ/FfRx+cvRN
bhg7fhjJKb7EFwE9c5HRluEaJEkaXJ0XDztB5xPPGZp/FaZvsnYZ+fwiMefCgubNRyOwB5oAA2tW
aBx/3+2XSpzqmpTZb/0/+En/uv0u+sQft99/uP9f26+FUIV/LB33xJ+9xb+2X24CtkxDkm0Q7yIV
/9f2q3NMYJ6GSWtJ5lkkMV+7L7cw1DBFwivNxW3xS2cBfB0/dx1/eOay9NOAXE0svZAF0zqRezVt
fcVl/iW9s+MED+Zd+1Z8VsbNPVaGFTKOnXykK1A47GoKY6QE4q6tc/EQ5KAF98I+fczHU91tkomw
RgtMj/HCJ5BtkL9XpLY5ruhszrT28HAeAecHZ71/tsIDv+r0Gm2MaJwmVNRy6ghu4RR76UrZ0mhx
rVV9VU1bfri1SR+jelW7w0VZ0YvgezMdcPS7yQvta8xMBCjqB/3Aau27qk3wyBtLnnBvpttRsaVb
8wXn4ZFdlsm6vlbp/NvLT2vAiqbEWPPkCNFe80XFY6SXrIrV2Y1W1x8S2eDWfsnMuxXfr+TbuDnN
yjFa6we8ti8NBB/RUYzP+mnZsa8xnPAkeZyTd5/Eu7zsbgTBTh8pD7RwL7eu4ZpL4QIJYgjWVCro
9Pub/qa+sR5u65vyZqLH+IykdB85sQs1qLorjR0NGyJ7Y1t64Cv5TXKhjRQ52quyzy6Nx1z9znho
bxInc6rLa31W74gtumFkn+M9rezxnfKCusnGipvB3bkCIUHLygaI2qykCBLECmZDk+8gXzJMt2zQ
x466NjaWm4O0dCgisvpAiywjutAdrgP8ABtAPP3Z/KAFZfK99fVAD0mFJ3hEQMShyaYmYPfhzWAr
DwkTmE8k14HX4wi2bOTys+hLNip2Nuh8A3R5CaAngoDtEYSBC0qD7Zu/my1eZt5FGAYw54qnj+uP
FijhphtJWzjH8WbZ3fwAk4ebHV6Z4zjzVtz6i7BcA9+xkW99oHVO4w5XeQFN696gaFOgxLjWC9s2
7JDyNJ9090VaZ9vZyVdX81pdXS3ZMeDy1CuDAEv9EImfPITxlfHr6gHaKxFHvbxhT6867EEGRmnm
YcQyCPcKezfw/Cerf14QXoF+0DKyStdtXlMDrMqNzyOhMj3Vhgu2PBlWcHD5GFVw09Ba8tEl9mkL
u4WES/pHdjd4vKwRCzr012o71weiEPl463TfHH9DwsVqUpzphsI03gfYEXPbClztrmPdXwKdbWIF
srfkkZtyx9zUu65zfHbp1XDmFot5NBhdHEmwyNktnNZYv/jaxgfqcKNZa71f4yy54a9L0UVKHbim
g5c8Wh/zc+6gmXX5Htqdnq929B3n55TvvyCb7qCaB2tIuqITpev5mW8N9WMmtSBcjegvPb4AAlT1
XekIEZ2qEJAH3+2uu+KHpGi7DCxdfHX5MfwGvwAPZrEj8NcoQjc8Ln5NN3yTwh49wjesDx5Oh9Xc
Ngl4VU8yJ8wH/S599D8mj/WFi1A+wp9YsQfWLhFaAq07/ijssSM8AniTYdh403X+aG1qViBWLP3u
XnfmG9hiXM54mMcV615HQt5wYbNNH/mP+My3Xr7YGct3Pbf9nh/D0tQWF1aCjgeWv+nYiuRyqb5Y
vO79D7xDJcmr/JFfZAaN/BBhz88oR1e8DUk/qt1HsXlp6AO2T02Dss7Fxo3FCQjesM4+W7c1vL2a
beCgPkWvym98eF4EK5akL5BEqA4kM//r7o1Y7afD8z/c/2v3pl+noh9XDNXQlnYd2+fX7s1NiFdk
GTbFnw7N/+7eWCWRx5ioWS1L+hF9heQF//V/NKu/apX8f+7Oa7lxM9vCT4Qp5HBLBOYkiUo3KEXk
nPH050PP2O72TPmUb13THrslUoRIAP+/917rWxb7gF/lbb/85gRa/1o+q0rRjzESj7M0EGNj1g+s
JTlxJMJC/7TGszHUuGaMV0i4jyNjwT4g006nMSODpUYUnXXKWzOml94wbr2mXVqVkJIJJrCYky+C
YEJqrhonqJA/dxVNrM++qwgoWVLMey9lnoK881NMq2fmuiulTPYN4pY+T0ifJ1saO2EZLrAEy0Wd
iNG4tIOSGp51i/bCD82GnL0IE+uQekthRcLCeqbdaCtMaxDPIVhPT32cLeIFp0RGoyCnERZdTbwo
bJJFa9NY4bDNabi5RUDnvg/q/pyVU7Wbh5L1l1zTQWywFcZAMkI06IqgRZ6+qNqgoJJ5bWIHXAKH
NV9HnZKR8yBVX1aOO4hmmiOGhLGI1MUmEVtY0uL+QcqNz7E1YXXV2z5tzyOFroVzEDnePxnlb7HD
pbfEThdmAC3sv7wEFX0x/PyiOfvv5/92CS4xJ/StcAmRvf7rJci3uCx55R9I/l/6V/q/dEVV4KPK
smXBCmVf+8cOWjVUWmg6WkVJVTXl73TTl/bZr5fgn46cX+znDpagVqGRWJFxYstUc0a6eaOSxRu0
yVWt22g9SmrkZnp6HFo0SY2vUM030MfkajD4K5bhwcIboixnb8b7gCf+zRTHl3TKj/CQQtcatXWb
viUSvevB/MrMrPGipUEbduF9ISbJ2WAi7+Y+U7C2W1I52ig45Jm5j5vstU7EezX1v7WBFGgaMew/
fZkyVs9SR9KkfJ0O6oWP1C7BNJfIpHjLHtMUlEy6vCCPyNf9cpQ6u9hDYyKJE4oWD6S1m/TmWKoD
fFM1S6CzFqFbL0yqos2Oghqs4X10qwSC8qqLk9jt1Z4C3NQFh9KG2ZyOeHNKFdFTC0zeJjrwWi8S
x1TD8hNuF9LzKSfXxTjpchxt/sm1KVUe7zr/W5Y3izP5L8COmvJfkhgM+396/m+XFkvY0nZmzizr
/534BnmAJAyyKn748X5e3WRY7su1LpH/Ckrkj0uLQRWTyN/r2b8n3l5+0K+X1i9HTqX866WV6W1Y
Jjp8JUJ5wNduNDbkxcbQd2q8R2vpE5BGrUa/pXPpdnZ2tClaL8+9GtSX8ERfjXZmitZ44d9dZmRl
aXiXoczMXOGMBzvfhJcuLG8mYe4E3sBMMtZpfQ+Ux5M5y12UBXYH4ZctuRPTWrJc3zMIgStJpiZW
yElcy5uoVNzYSWyT9G9QTnRaH6kKHZPI0cwubsSo473IDsZkFwACP6CPEbVO11K5dl7n1W74GB2E
W/OBPcm6GTeoHEfdyTcUTv7wrNIkuuSb+aQsHHXwylutY6miDflJOltD8OphjI+DRqMc2YvFjeU7
H+9oROeLZWulkwfUIs+oVlLyBQ4GkcabwKJXijtC4yXU1l6I3BJjbX0o1GNivEDjqJudbz2NoBS5
dr2y3fmVN+kPsmH31Tbx3bh2Kg2PmSdG6EBOwVklMcEgM2efJh6CDSiCqDs6IqmXtO9jUl1IexRg
1aqIaqHz6cpmGGjTJy5xCeQITHf/6EtbZdar6rDTFCjQnOB/eWlLLKu/rJqLD/bX5/92aS+AcE20
dMIXF1/GQuv4aeOKSnuBe/y4dn9rOQEHZ4W1RAZ3/76yf76soXtzWTMqwgryd1fMxW/y5+v6l8Ne
ltSfDFWViPBI7LiuM9//yvXe7UaDiGF9kw2dPVnxrpUgXetsFztmDE24mGmTlVbvZeTGeCSciLEs
UlaRaDufDLCBsFnTLkFQoqospGub7admPBZ54KnYMmtwGxoD2RHVh0CvQ4RphuN2gAgRZkiFqbMH
ZqR4821f/R7n/ksZvoFxsiTO2yGAkMAP8oN4nfgMhnIntY6Nye2gyG2LHrQYwifnwNX4O8jjgyWO
63gUdzHiq8ic1mKLAl0cdyGSlrHLt4EBeAE+ogKjgJgo+BXNxicMhXFrhGz6rugjrzex/eLuMIh2
IKxeJjUFsS65JsbBwkuVE9ZjGtJqzMmyMIx9FTanvmkxP/FjC5Quybi2Asb3frNtxcQO2nbTUm1r
EFKqCJRBjpl1SZ+uKTfnYT9Dx46AZ1ok7KZ56LZNCgoMCqu2iaJPtut2W75C2HUztG/gFu1UqbZA
vndJ9mkwh5gip4SbYFjzOk8mN0/q97SRbnP5oueUufVkT0mwxzu3zbBo6OKDOVHIQ5UbjRrqEKFh
zNFrwlos02cqTsc79Eq9pVO99BZ0dgrtqlIJmM0/OpWotFsbL32Dp0XgolcATC2VNtNoB/0es+pO
wC4qYjurIWiij/OR1aBXgvM7wUApl2Q3Gkpk5GaPFbkkk/TazdFex/qaooUv0bEpFNoWjXlat6ua
qZAqQmgVRqcwjUPMU+J5cDWYa9Dn3XyIbDWrNr000BEy9lYE+wXTcVItLrlomZL4ngkttkXrvLC9
u1nZBlhKqx6znv4pDK0bx/0h8YsXQavv5CFEtqj7S3Za6/QiikN9o4jMNqJBs309oyXUhQRcBskt
K5KHPqpsWWaJ6S2vC6eDidC+Tb4SAoNikB2VlbK/ysHM8JZq2WJ8WlemBUMbLbdIKlKdW4jkI2Zv
lwDNG5LSfV8NewBSyBvEcg2l9xrDrkhUGHXN3lAqN0TtHqCO19LPhaqZoUBL5eRqiQKA8cBtBG0t
FrJL4gl5zzo6bUYZ2XQQp2TTVgthdBeRIRlrNdmXb3XKe0+GKWI+piOlp0RorSsyTyfcAOgBg2Kh
gsD7SBn1IMAbWljoQrMWgtHzW2LVBP3drK/l+DKNFbJP8XMy2OnGd8TtXNpy2GVQPhFJ7TKz2ho0
LcNM550QL22ueK1QECtz7eEBsq1ZmxbbT6kkvk5cl9ic84HA1PeJpKShUOwpNVw1+kBVwvVMA7YL
dnBODyCTPqKwJQgcu2dGuU0cEQmt0qNPUjXlKHEc3UbS0b/phcn1mow3qkr2CbKKnOU1JLKgBL0e
mtMu8xHlEkQtGCQwW09YWewUN2nYmA+JNDstiYmlwfRrsAR2OtYqQwZiUtw2arJVkfANUDFg5ZFv
R9MwB5lMPwCR3mhxtyRmdHGlBszJVaG7G7j7wjZ4CU1U/skC4cPCioVUz1WS7wynxlIdZwvmC7qr
FhB1HW60nFwUkcpZRIeWhXd1CnSFcWo5cBrxZS0nzgppZRTfApl+2TTSs6suSTW4Mx6cVWFK9Cim
c4Mlviznl0FjmB9iYIknO5rQ6aXfREGchSbYKbp0FTNCIMDm6D3onQxuY5YMhyoU8K7SJgxMRxbm
6yyVR39609SQY5dLZ8JJhiXxC0nBVUvqzZgnO6HMz1kCqjfNXX0AyZbV4SHww61PrFqvWttUC3Yt
2N0h3Vs9mQRFsNGV7N4Pv6Xx1tDvhtd/FMpk1yNUqHJGxzH4o7i2B7HdTcz05gpvX2JsYDOux4KM
VORKZZx4KkH10QzWGkOJWLaJW3SEAE4R/eJq9ihy6FJAVgh8usmKtM7yZj1kMqRi47HPiSbrTMwt
ZOEMOF9xLShgljL/qzURKaXcGv3qZEwJom/dzSZtE/odXM173HawCyjkZum9zod9EqGwTrgB0WnV
9VujfukCi2OC8ylQ1kmnAS0ILzLnz9x8ChbN2ZFsTP3Q1/mrnHSupjMFruo9fSM7m8heJhYIOnEN
aiZmvj6m9tADsQB0nNF5miR+QmM8ClN0qsrpyCrrwQXkFyR3C0zpxuLuocjNRZYkJ2OQybnP7Pkc
BPoxneJ9EkbkhPanKapJGp68YZrduik2NaAcceIuDpqLPQpdrQJHPsEVZuAKJTNrn94/96wAXkJN
joKCpz+hyy+k972JACkb9oNKwzg6seoh1hjceh5vGVhsQwGN3Q17RWEPMap7kdggS8WIScRzMfNp
kz1nSyyEPrG98zw5Shsgl85Ih0s2YRncjBDpWY0RSP8WWSUQwZ2Bl/Gz3uEPYWIirq7X1oKuA2vn
3qTX3brJ/CdBirZaGrzmKL8hvqPeSkMcmsLnIOW7cejR+t5hfkK2thss09Phny/0InChJzHn3jbg
uZ6e6mEnNwk+nthR+ORtBFZOZAyO0NWl18sqKE6RmYk0V1ti4dZZl92Nhoo6HCCRKLEktn209Q0A
CslACMd0VEP1MBraFjIi7WlN9voBg6Ue9B91TarZgLUsAGpeICQHPwuaBH24rZM/yi1ajEAi+g+T
iYpeqpLNYIyPSqaSik1QsMlMHObfSx0O16xsT13Z740ihbGvXv1O/PRb+Sy2AjljAW85h1ioHx17
O6Gf3Kgf7IJaRW8esjLdVVNVrupy+MyS3CvSzjPr7Hli4zTU5Xac4EUJCukfbDCAUOsawpZKQUMd
z1uV1D5KI/O5h3U9MfrWqvI+KwrblAXiA0YUEcSJi3wO0f04yvCZRMBFAY0JnsW9XBq3ETRaK6OG
pJNjse8TSp1KiohCXLIZO5K+Srf/3JJGxwmDlIxSgfk1eQN/XdJIlCe/ljT/4/m/lzRUKJIELNQw
6HRbMp2230oahGw0/ulGWHjRNZRsf3QrFgOPBegQAZz8b0P5741AvoWIjUY9aCIT0qj5txqBC+Hi
l7Lm10PX1D8145NKsCopS5PTcGWy0y7zo2T1LIQLEVDXndDfVW7t6MdYdYXarVz/BgFCupfOleop
K+NjJLnwxi2MAc90zZ6i7/LDh96FadSlLLqqr1qLadvt4h/TqG/pPjzMzNSWKRaeAgRYKfeHFZMk
YV/wQuq19hg/oYff155EVi5z8vR5vp/v5SPemtJu9GX2Pd8zcle8sdqQzFxXBOaeBPHAxF7YoxGh
MShWHj+cORd/ne+ZUPEKmDOm3sGQI93rNy6NZ/nIdxl5LUMspmz5x7RmWs9EjZ/I4/mP+V4D4bfP
P/498lqGbUf/q3CVVZTRSLjkHwzlCne4jgil0AUYaKN4KHA9b74frvqt/2S8gMYNsBuCvzvarfM2
YFoHIhBZGfdwRv7RPQOQbAOZzBKQtUkylpKV/yW+iq8cMgGPJDuQy4A9iWFevSumzdi8pM/JeMeb
wfiOQxjP/hf7CNFFDbxJP3ihPQ6fHiOw7T8ikjVbjyG5Dxl5VWxMFx3OKrYFDzrNYb48hoxOXvPs
HOqb8bzwAYcVjU1hL742u0UgIez9Nz4nDib+8k/sNTm+ac3v2fH6dm5sEfFE34MtnVl0dDv8MWqv
X3h9/sy6y1fn7TLDV11+cYP98B1qPpl3SblMiL+AYj+On3K65kvqrebub8cX9YY+cuePdubWRGVu
5ou0LVo4B7RhOHQSI5A5Fuo6ercOYG/TnQI0EkrRTir3INbSDQKvPr0vmAJ3diJelGGTjI9huEuJ
hY1oZsF0K6dTIl3ptulHNSVpcCVedZvDHNx+02+UBjPJKknW4rmh0rV7+447c3VR7BNRGWvh2O6w
E+20q3UjP5vYlnOLVCKDKM6BS478WNwdsQ81AOfgaO+JhiB/hbCTXliLp7g7ota8mNZ+yneIPTjd
qZcJEn0q76UDMa+J4UaHVDlbhE58RuvZeJGHnVHbYekKohv017tGs1Vxb4i3uHD8S7mBs4QysMKr
cSG/JH1KC4c6sFSPBR8NPBTNrpOjcicjTSAIlFF/frDKe7bf5Z5cjkO56VBblXCSrvE7r0rXgcOw
XAMwksPXy336ZOaeeOGpfA3TlrWXYBGRjL6S7iJ7JW+XWNAc3ftK3CLtkxU3kgjBykzSPLe6jtqA
eJYvOhfzabyimiizfUQJjUTRFre0DYeLljuaq9Y7/i18jXdgRtGMl8tjkBtQYyKrQKNAwzLf8HzN
pcWI/nLgkocZfwGAyIfHtt+bT/mGfRZHQmYNxyZu5xMqSJQQy65iET9OnzwWGcRw4UGGLT8MF9DI
LkrHBW/I30mThdjwwEX2onJQPIXy7lMgE2I5lhl254aXFh4RifA9dpbjXc4ps6hBxO14x2P+/bMc
XhT15osER93mMPkV0uEgbvMNh811vLfeeCEOAsnP9Dmzw0BNIjwuQgu+wp8fL5FvUGXy01EXQCbm
+/NJ3KLQn/koyuUbvCz/n+6HC4pKSrD9j0PgnR2v/Gz+nT2HTzx8+uRo+QWXR/IGCo++x3HNJ7bZ
6DPm+MjB8LN8j5/G72BuED6giEAzsVOQC1SbEFrnuBL1RXBhvAGjQuLAA/D1aze6uTy8DR9CcT2c
p625KZzWLhzlRju33mUfP6Qb0TPaC0wHQPKv4gOqCmQd8R6FIHUgKkbPeEP/ASgj+0A6YT5P9+go
fJOos1X1EtOHmfccw/A5vy7/ur/JK6G4R8iBSER0pCMyD+sr5sCtR8Y9/r7aaJ/cMA6kmsOcfZDO
AIm4C0PcQUNDb6Fdpf2G/+APEQVwdC/yHTccCRTj6p+8I0LAR6sI8wc6gf/P0owTg33Nz01etIF/
fv5POyLUBIrEOIbIi2UD8/OOiCYv+ETgGypzIzYjvzV61X/JzF9lUWRyaTAk5Vm/jUb5lkgLmDnr
sjPCG/B3dkR4lpZO7s/I9V+PnaP5tdNrgB0fxUkJT5hiMCxuiUrOxptqTg7pzBAQaVDFuO6fo1O+
Dbc6q6nlkIuAF3h1Z4AWNkEErDLYBH60KZmDli8wcw6RdY/sOkpXbJb8LzN3QN7ENCLmetPsTDd6
8oG3RnvW82UrksLb3c2Buuqb50K+yjvRemLJUz4HtDT6YQRP3JwUY0tINTT08eDvBlKn8OlGTkuG
QeNRxMFILsszxGbYtK2/LUTb38Uskd2OCZSAA0nZC+nZyxdF01r9AG7braWdtlbW0ZatHjc9NlYO
uUWMlQQ3dDLUirEnbZp1w6JseKKbsCuYQSEuxeRUw5kYtyQl76N830mDZ/T5FcOCaddO7zWuDsva
eAawXh+IkF43bCZrT3NM13Dite9CH+J9HDbBmX+c5e/hWj71L/4XezIz2sCrVJ770YNQ2b7E27Q8
x8g1iJmVC0KpyYWyy0fFvt8Y7ICE6NA6o7O8TPk8n8X1fK7ZqbA9dIY9YIV95Qob637xaySn0elc
1BDosx+DE7xA66zu9B13SJUu+yo5pVsaQU4mZig76LbiqsVbuqxzBApSP4LcbI/LnTq/NN58x4jp
It3ROMqf5HENtWnsvEhCKBgc/Qf/QUbEDIQFGnDrxGjxauLP5Y4G966ePkO6oqRzsu4+TmgXrxjZ
hWPjrFd0G54KAMpf9JTNi3WqN4arHcVtR89nSxfHpShfW2vMs7vsQV8d2PnCDd4aa+l7CtbaepnZ
cS5vx31wrY7ZLeMfy83385og06dyo7mEgLM/I4byQdkKm24n7kSS3S6zQ1iJXZ6N5/RZX4fyAcLh
zdi8h8qK1LXgVF565vAr3c2fc5BoDNKAPoLkfFXOhrDlI/XETX202G96+U2v1saDcV88QgvYj58z
n0/X0JteLZpd81VndJBihT0J5+LbR/82raerQr0wGDbAyHJJWVol7cpwSnga+BbKdbsEKO7k04Iw
Z7dq2tmeCE4iEY4NBQRrkD1xMhL/4sQ3olCs8pnJyLqQ6MBb9jkdPbbGfczWDECM2nWvKnaFtMK3
fMmncj+N8oVVkD0fOredZYdesSZ1y66c5JBsxWfOuhwc+l1PwAi6+h5cwWd2CTdoGFxMvdMGvIEj
ufHJPzf6EmbCSBUTyEW9SHxVXAXrmn3cqjiY/jGTQX7YRrLDb0aTSOHsP+mAkynQ7fFxfuzfmq3a
rxTdMzOUQOto9JIP0qr71/ErdEVx1Ve36amrdFsWV3TFWqz5R79E5O+OxmWub1bp1YFNqvitXA3e
iD2kNMC+bqL4MM+bztxyAdHzDl7GU3MfCUBoPGkXbIkKf4mOyml46Z7N5+Jz2maf3UO/7tf1uj1m
XuUZ38Nz/Zbf0dyo7kXRmY/SrV93h/ZRuFl8LreRnjSi4O4IJZCq61441Xv9IN83z6IHnIFNt6es
pVf9gauCHjBbH09a97v0MXz0D+rFvMxPsYeXmxFz7QLLO4mMnN5KN1i3m/hRZ1R+Yd/6XFlr42od
w8fs2XyAlBIdfU87caYXdknTac8+jX2ydmr3Mr6JfXQM1vF386ywA2Rfylx99XTYiU7q5ldxEwk2
H95Z+zIe2UhUq/7ag2y1tpHiZC9sTVLu0vrqDYTtVng0uLYyQNU7osTVw3QoLmSCdo0DB3HbvNcf
o7AWHgwUNMThUsYwuh5fRn5XYWO8BO/DdfoeJUfqVnyNM3weVsYlXTfvGhlx5ioc3Dyw5fcMAeUT
IxE+6Rf456SVslvRXjBjBMz8jtFZYNfN9BvuD2fFLd+V1wDxbHKRvhmYkJfE0IOPeORkTpF+kX1r
Y1ylVuH9fx53Ly8nOAsXPsGn7DzcEwO7Ro26zTzfFbbCNr2aT/KT+FTuhB1vP32wc3vt1+EdPTOg
7ZzypgfH9iiS+cHuXj4Lr8vtZ/xGvidcpUfxYXhgRiA+MLRg6o9Opjkj+n2uT+1b8mDyGX5ST1+D
rX/on6r1Q/3uP6TvPh9Uu5pe2CUTB3DLXq0nbW9e4Eo8ze94Y6uv+b1/Ny/mAZT3gTTAbX4KN5ND
5vtJWZv3yUPykF16tzmUb/N38GDeV876Ltolu+o2v5NOTNEeXJnugWRFms5960V9WSQWwm28qmyV
WZ4pfMa74MA4pfkY7+SLdCqeiw/1s3zCd+fwVq5te9jod9F79CSwnBkHQvw8/a56Eh7UO+l+L3jS
Wb6r3q0HRAbkFR9M7or6k48W/KnhVoUhYZfhqKdnwUAHQTw9VAqsryFfWVvrMOz0I5vSMwwlh6TO
YtU/D7vB7ukgUvqsyofpm/8SUZw/6tdp/bmpb/47qihue8zt+hP+He0xAn/OsFJdGfFqkGzcUn7h
xJh4dFu5FMxd8GjxqXw4Dsrjxi6r1eZRczC03dl8tMIufw1v3eb6/Y3AnSbKk8DZewue4Ui9ghvA
bl0S2RA5mfNWPSSX5r7+YlFonuLXadWtSJfeyYg9vqfd46Pwifv503+dvhfv9De5ApaxoeGjM6Bp
7MXSy52HVM/3gWfWTvBIFgIuDssrL8WKT+stepquyZv6jcWXjRg/RJFXRkHGElMgt3zgvQgeeTeq
U3rpSHHeITJ+EZHgvEYf9SuzoIggqpW+QblNk2BoMffacAYhrEg/0ilYV4J31hdmdKv2FqAuOxrb
+CruawoYpB+zE3nWi6Uvv+QOIckLxpPb9AA3ObjEd/FdB96pXlnX/K195MPsLsOBL7Xf7Tc3V6ir
2qMAO5jb77P67H9Y645girv6zf8QScVZjd/hydjNrrZGKLo1djKS8MyrbQIzCnOVOdyuW/teg41M
RiBer03VOBCo2rfqTOAUJHn7kYSHmu3TXfbUVvWpRt7/zy1ikEgveCR8TEBToRP8vxJr+r4/FzH/
4/m/FzEoVRBw0i8VKY6wNv1RxKBPEw1eTSWSZsny+4WWAFqUEgY4r7Tk/FE0/VbEAByUmbqib1Et
g+f/LX2nbCxt259rmD8f+p8cUkoOriNnKHTWpvxbTURYcYyd5mpXmHiijOpsxeBD+gSGXX1ufHp6
Fm0cI4WHhMt0lv1NQJZugEeREMuoG2yNBbDNblVY2PnQfssT4o+BjFBt9CSdHMEWP0d81zSvzbQh
MTiCL+M3Z78jRy5TnC6GCZ4sQ9xVnl8FVSKjBh9Q/970hHHSDkhqau+ZAHf6bHlfY1K5+dXbPOFK
TD7y/NSwzsd0svxDET1Wbcrc9Vo2Rz96HJmNjAEdguIr457ZmILT6eZaiwb6oSJszRoI4EfZbsMm
hKvLFodcPx/vzsSjM8p/JbQ8gZn6xHRsVIe13BV7YyKrIq6UlJYzM8ymZGlBXB4O7PfovCLg0WeU
6DKpqYkrRS/oZuwp2qfhyRSuRn/q869eQNe+79J15h8nZYdpRksPxngo5nGtav7ToOr3/ai+p/q0
6/30WOizZzDtZgknlJgwPZobA0HHXb8vSvzPVkNN1MpruRJpaaNSt0r4fULvZkQgdjI2pprucZK8
FRWxIYx0IkY7uvBUTKYXj/TcOjgzTIAYkK+TfNhmTIbCZUSEIItf/sfYKLrPRcOR2vwwVQW1LAqG
vL4V8XtMxZMxgAIVM8KHlDc6TLoapPSqUz8zK78LSVIZrBwEKwQgBatWq+3msYfrBfIoYqQtqju/
xbrWVuuSaSe4Y7ea3jNrtBP88o3OisJsOm58u0uVnR6mXh7p4GuLO5lgGwOcoFYNr3NouoUJw4a+
otWTysiPqkLGarjAAOscOk4bBJdp8aZFErxnbFxNvRXaY6gLbq2He3NmBBypRCH577KaQwT5CiQ2
JmgglMDfBaXi6TRNdXq0DUhDwk0477TgCHiIaJxguChBeQdPFw+e4Fp9B1gIth6jcKPoLkXD/pfP
1unEYq/D8zAHYadlxn5o+tfBMHcWJ6c27MWZGlYIXTlhU07YtoEjaLYmEo1+GH11kQBfCixDfysm
6xSrNakAotuT05uyVSIE92pZF9ol0P9/hFJ6lQ/+opY9nBHeMomAir6vZlYPedMNpxbbwShcR7nc
NNLo5M3NMgCsaXCskunwz14e8McYCHY1C27fX0/9kPPTCPrz8vCn5/+0PGCiAUgD0v0/AL7fpn4/
5MvIEXlhJo4yN/rfe1zLGqDpmGdR+bNu/dzjQqMMAVCEGf8fyPTf6XHx+/2P5eGnQzf+1OKy9Koy
9FqIzgV92DhtyPsaXqRB2SP4QK81uKIcObEqeA23CtsIs5dekklKR9wFNUaCSOujfynmfitlvTdK
xAglxUZoaX1Bc8sNnJkRNPmiPVntRhjnXTp8qcgWTZpeUvPQNISGUSlMZJGTq8Ewglk2s6mQ5QPR
WB6H20wqAUxffVG7m5Y4JQZgBVW6r74kQf8cM0+rmvnYE+dad9GDPIAfbSiYavWzkCs36yLchVHv
Dkb/HTfKWcIIo0DaUTIIdEW8qazvQRaOHYKNeaKiwXWw8Yms96cYICrXe8ic3BjuW1asXgW1GhuO
HjwMCmFj0EdVn6FeGNgGLkoVnhVxprwlEynqvK5fVRszeVKEB1m0aJWPdC7kRS1xNDscuRPp7ZJA
CHP7aYXSXtJiV2pkN8W5gzEJNfKlnfVdg+IS1QRM3cRJ1GshzPdSVdkij5ZZtMZpfsypYGQ928G4
Wyc6ZAC+pwf1JoRNxh3Gn19lKds1cngVBmpsMXtpRMIZjXQTTiELurSSFSyBMeI6ZroDMtVSatY+
saol1LWEBDCpXxcVnEFC59NY3ARTttfjdoNO0bakxiPp2h4lDK6o3IVyTbDWvrXyXR2ZWzQ4HgjD
Ip4oVIb7MeAV5v7SxoJXdrqnq/cW77ASqp421hvRTLwQ2OjGpN9Ht4wrwR3kwO3C6ByK1TYlTavn
V+oXxkHU7FS1UYlyw7cYH2VgTWWbXdRS2HdBc7WUd26cqBrRSlonlWj6bOztVHgq69LJJ5llu0nf
5ibYFDWCPsaCpOTiHLVeBXKmYt1nzKye47raK+b42bbLuZ6F26Ihh6p4yQTr7NOK1Ab/RiYWEQZ7
ciaPZSyrbCx2ShU4saYiRBUPeHyuI23YPn0Ji/5jZpuhzf5ZBz80LZQNkhGGEhGZUF+mYnyQWVEl
Y7jSMX8ENBpvEBauBuXZbOA9qJ9sdGFAPMd1slKwuimh8mBBmeHcXQ8osMZRdCIFccdkMPvslYsF
ibGWJ+gp/iWBYGvF9VliRu7PIHUTYSt1qpMHD2OMzK5vnZCSvBc/VZISjLDbKHBiZfQ0/YiNrgdn
BdHcr3wHdhSW9/sBPwwfYSK/1gT9DR1k3kGFPIvCCZCTyZgxMGgOStHsig1h5F2t2AaCtr6JOJlM
5LOjW1pPfkUegoY+UEie4jaitTtfFcU/wd/LnaiU7kg1t3GykeHSKidZ0E+Trtit0F5bKb7XBp2W
lcWboYXwaerGdGU1e7Lk4ZjlbWdLUKCV0ngoBmzK8hvQ4G06SJ5KUx3igGtZ3TkJ6SgSjj6aIOs1
E16jta6XN7BUHXnovECInFGGqsetiwhht/DHSygoSOciEL9xuq7RgA91fSL4cV203YbMBi7scG+E
8SGdS8RlxZcViE9zwjheKNxuJuiuo5YMAfFwXjW7hY85AbUXe2MvRTiow2In0lvKRihjhv4UUWsq
ardNhtieFcwKOnkWiuKEcQvJOn0AgeUEUUaYhgCWfyp2PVBqjdK4GcqXSbCyAwF3GyQoD3IYe2KC
3FXCyD+B85Hillrb38Ra6cyc7pH+VZjBOc2k6yBaaH4pDxqzQhwurqUguzcF4+BnW9GInsup3mZj
BCVUU4JTre6oN/Yhtja7inXNTsgudnMjY9o50lw0pm2AR3GaTeNuTHkbTABKnt72Er5Oiv8OiXIg
doJTRnVkh7O6E1Qf2/jo/XM3J8y4lvgxEeqvRraF8tcGKopKHvDz5uR/PP/3zQmbCZWy2MIq9UNf
9EftiiRJtkSqZspUYL8S+4LfBnDKvzgWZm8APixLh+TxR+0q/8uy2K0w0Pu3O+NvcP6U/5q+/enA
DWrkn30WEYOWIMk1/YjU0kKhbLrMm1JMU8RlJv1bFe+kc/EIYzJJt/1WDs79pwryAZUp3ltmWTpR
VuU2+ZZLWzypyFqocAq0/EjxVtZL7dH/+e4/zS9ZZ4TxGumoUlfpA6YrFcOiLa8DMKd32ksDX9Bh
J16c89fm8gamHK2wbPvxfYayb2KswxqPstgJi9WSTJl4BBBxB2udxyVRKpKIHQYecq2wFlMhoO6P
PeWJtXR2ilsLzmFTwRri2LAw3RkrayV50VuDvCr6JsIJi4F819Aztszj/3F3HsuRY2e3fZUbd3zR
gQN3gME/Se+TSSaTZoKghfceT38XSmp1df0KKXraEVJLzSpWJcnEMfvbe223VieKBRjkN3Gw/W3X
YnRm9dmp8dp+U8mGLPx5V+xLbvgRBYh9PS/6ZeI/lca7k95C35oFmXmcOFTOW18v7e/MTeYDKtGU
EbumC8b91Hve0g1iEf4I71BzSsMlEB0KrVr5kb3qd3SAAPGfl/whcfASdS+O6hLdCLGz3gHm9+fc
qW8NKK8RYAlwjnIeyFn7id0nYllbZLiUoEjsjWXs38HmIK99EtfhxG9SRz4+Xs1DD5z1Cvsk/mjW
wbKYB5f0gThCMFvh+j/KjTUfTt2pvEPhZggJxuncu4t/KsHEUIGnhyuXceXH1E6GK5MADcCObpcn
sxbOGhMP5kjp9B/+tXoZPjFQFDAw+PIxaGhX3Bz8wvQCsAfc419h9gNI65H/4bcoN2Bj//B6UHNE
Df2cmR+0FhwZAA4pdkQ2xpTyTCS9nIPCwOEh0RSXYNkOkxvFXWEL0a7Km3Jj9Gcu76YPS/wX4/pu
NrNmy5fD3WF2d3+/3V7v7tfm0plXTA3XygTl4G8rUPtd/lCnXvH6NGvJB6oXvuzZRp0MGajqeCDc
Pf/gpLyInjFOE9ubvXWHiBHaVnBgvba0yuvPALoi2s6idSqMvQC5b8iENRg2NX8VZ/UhIUqCJxCQ
3dGQO4/7dn2sp/gIFWhlduyDzcRs7Y9+/DmALEPYqdK/NYeJkjyDzBJOTWDt/2WpNlko/7xUo9X9
+vn/Wqqd3/BJYDj931DWH1k5YrBAHmxVY9X8Y6mWvzlIjyTzuIBK9g+umD/JjMiSP/wXZPAmXutf
Wax/4N1/kRn/9NL5yn5erAfDwtdf1/55jL101vaQl8zxKQaonY79c5x1N79xq7sgQtoLFIVrQ8UI
M+9xadcZD22dDw3BIuLYPSrrOpR1SpompXugVNwq5rYZaCfO1k9FC/s7kpE1x/fcLnujv/cbU98o
BFqstH2hNYwdIaDatzCtayvFpRqK1y7KYQl6nLLyxiSHXg5LBVJo4glJC0PHhmDippPF3VjT8mrq
7TivA+RK06eVI6xgF4VpdXWUOps3hvHmAyA/WvAUGNGaH5Zb5VcjkFtNjbf1hCJP/PzqqHQUWzHm
DOjNsA/Xfp5RcjKcu3SkJsgbu2YmdfdJK2p1UQpmgoSi0E/DQW4Uui0UCh48faQnu8JVRbiLhR8r
SBKNy9DrszlW4/5Om6D0ZW9/mppfzJRoeNM4P80TJ/6ONKRI1eVq6EU5lyiQjn1ivtojQBd/0Nu7
IChw/NGlNGtMEn2pMrylLmg6j7KAeeGy5RVdd9JMPFCtUpB9GRmRpg676TC+eSEJHMUVk4gKmCjy
nro8IHtUZmyrRfeQyA4Muo5NzLNiTpewT+ZdS06xa2DWVLX41mIQqoMZY6zkezezY+W+aNSvREnd
pRV59SaD6pGXxamKyUJrwviCFHJtOh0jnBbjihhrexnWpjdXndCde7LxJw4tO+BQMqUxo7fKhyvZ
aYDgS88H35e/ca1S5wnIkHlp1epscCAdTrerQiaMmMYR763DzFzh/mKLaI2oyKC0oCGkqVKNn4+5
yiw0BRNwVJQ7VGbZuBViZovE2JwWGvhoxvhBC/XdcPxbhaM4LqOl2hubqhMfVTPsbN07emZwGKVJ
6XL9apvyifrRWyj9dUou0dLLl9FgqGu12auUlUdHgfPe93QEy4JoQeEYyCp6vItiRnjCQlb34jyY
jQFTIxH6MakU/SsQCcZUodCwZU0GEsHVIUs3akWZl1t2q9C0mGurRYyfxiHo3WYYIQzzPrTkobWr
Zw1kVWSl8SEps33jRyQQXA3aZCXFzCinDRz2e6ChTaaq8Tz2HtZeYpuLcMh482WYbQNMHBQtcwKJ
6+cynq574E/mferFh3LMJgNDwdMjVDBCavk1VjyRkdPHSzMO31Un2RSlhsTtpmAjxTgns0gePpQ2
L0Qw9FSCgr2Oj0W2FyyNFlFhaOkrTfTuRs/mBQzDgtq9DxH5VyuruaNxAF7LER+CU3TJwk7Ekzlq
97pbH5ypuQdW7NaJOEPaFUkiGgV0p0E+xmyVBN7Fql117pnyc6h0kJ+psYlj9eKPys1I6KmvKSBQ
0hfk+mU3KveWhCmcaaRZ84pDh8bzmh598Gx16+x83VxXYbLucoc6aSGY0+krWWY84kJPvwZyO7Mq
Gj6l6h8qyVKT+dc46TBLAXNB2WJd08UmbKyHwSoOGol/LUnHpebX+yxNB5AVVMWNIxC7QNGjjd0n
n76jPmDu22mi3IUDI+YgYDBqDu6kelTx0pH9dNr1DxS2VSwS7sGOxlMQ1KAhE3uC/Y/fcYsGrQgi
hBhveg8Vq2vDaz1gxtDySxQ0e7dAWhqUWz8915aiYFy2cT9pZsgjSdnXzGLuH3XYvjXnpongqDRE
WW0RfGRJglc13XEVpaaiM7yV7ntrjx0Pa/h0HveTGjCrxqQWA7IVEtapLVvlctk8thSNBxVeH2NY
Z1zqI7NeN/mQLGSdVfO4dwDXDtkLiVQSdu54GhNeWGJre5sWiExzP0C9tfepHuIyDaR19jOW3QYu
lYNXLvVyj1G0+BQxcg435GNSduXi73sXnQ4osOY5VHAUIWnPLv8fE/+TcP3zXfTffP5PBxyqTmnx
5k9XLRyhf9xFEcr5qzQEb94mDEf/dMCxON5MRy31n2j5nw44OgNUdHJKwX+gPv7KAYdr7P8Wyn/+
0p2p/+an1L9RZwZdhL1/zhR9UwiqkEuxm8oDk/jb1YxNbqL5QAcuEA3f1OQzybt9FZMB6DqViuZM
6cxd0scLPXpTzHSrjqBm42vcjUs9No6Y3bqh2g4DE/sEvh0O/TraJ1mys2W6GeJ+AQVnNhp3ShWs
M7QRy1W3ReVx/kHgCRlgDnrC/RLnqK5sIWJT3K0shJzQrBRqFf0u0nL+rHwhXLnwKuvNzDgieV37
6WoVchfxk0FrllIvkabKRaxzczBR/wfGckjdTlotRuhbQVzfBYN5ZmHejH3xWPliM45nV+0QxbM1
2dPTYOib0r4YCgcTxgApD6imDWtB8tkV1a50Vxr5aY9JV58ozGGNuVPg8+C3i4CZn5Ysg5CUUYc0
xs08lAT1GrHvaNL2BSEWuPVWj9fC0/fCsg/yhwaegAdCDVyYobcY2CDNSM4H7mqC7C30nmXa2xtJ
Oj+2wksvx3Vdv7gEteY6j3TZOyRjaxz15vBJeTXDUR79Jsw2wbQWpNOqEFoJTpxppchZMhxcv+5Y
LyHPbEoxAq1uHzz9yQqHUzkmV08W8zL76oJqE5Eo8Qhotg3WItbWpnGOjlcuhdssUAwPflwuicHv
M93vZmpXUY7EEtaCYGA0l5krotFzGq5nsmUS6XrHsvGWMk0WeQKY3mkXQe8v/AiKozcieshZCXki
tO8p/FrqGTsgeoHbqys3u4ScXMsuenQssH8USFccSE0zP6n2m6hcjiMBHdRYbbJ8XlfvXW6u3LHZ
c5J5Mmqyoo21pjno7AzdKh3PHIM3QYpPTR3f1LTZEjVcJmFw1qdVvZS3CNKwZLXX7fBMvfgchNnB
C7nqZ92iCml4N7tVPG0OcfyokkjKVAYjpXtw/WGfEH3KKQvtPLnXkH3KwNuH6jGh1Yd/C8z8tfMB
PffFKvG1bVFXa7oCSWjiYTL5QfElFXiBar3eCvtSat7K879T70MZoA/G/iqNOKTielYN7FzEixMi
wgZ21dGm5cEmtcCZmBnyKUleRFIv2/6ryM2APqmEea13kUyxAsRqkd48iyhCrrhfUf6i4VsmjKYq
+cUe8mPvD5xeg/u6lEsvJHJrUXXuRpc48i92z4wcuLEzqnRSGfM4HSq4bziTQ//FUYx11Gp4fIY1
c5za3uM8r/WdGE41unJ1CCDPJt6slXehd+/r3MABU4RQmV+CIVzW6nPCipSzN3rxM4VQgEvFvMSz
kE/mBdXnOp/1LYuRt7QmY4PA4dDhdDATRlFMuzVGE/E0VGJB6T0dnsIrqLp56JMyj7eB9a7Tl9Vj
pnCilli4vS6ZY8f85sb87LBeCCx0TnCrwVLHF0uQ+w5uqXsIjCMV0bOxP43Rh45Y7xRvbvCYYO8o
sHl4qjfntsKInwgh6f0CLySmkNJSKbm9mAzeHDvkmvhU5WLRaNPd8exjK0nNi1psyuq11S8VthMz
xaM7dqsmSU46iXyf0PWoFd8RjfEWRlA3AQUqoUd4F6/LFj6+lgF/ywgNpXWKtYvvJdL5R4MTRnW5
JWXKqVHQ/XDKGDhmahznBkmx2oy+4+FAbRUGGubnWfUYjGhAQJAMu1pHAVijdtF2J0cjsSf48XdH
bRoqRMMZrMQunyzxDOzBGc/z/KIzxs8J+0huMRnj/Ygxv9comPotrjAElwhDTDNGREYJOYWFs8Iq
4CrpqsE6IJiGiXTv8oPoMRa0GAziwdxXrrMrIndXY0AwMSJ0SqMyvGnuXLSwCKuCi2VBw7ogsTAY
WBkMLA3G5G2IMDmACserhu1hiN215I1BNe+qbOydwB7hY5Momy8d00SJecLAROFgpiDOvg8wV3jN
kanuNsBygfg5SzL2OyyOwaPAlqFQ+VRi0+iwa7jYNrLJWImnU4mcpZADmBY6pTL1IcB0MnWCg9NZ
tdhAIuwgCbaQKMMegk0kxS5SDjDvMY/wR2mYSQrXWKa6sU4LH7mtmGd5t1Yxnjgaucms+5QVFlXE
60NDVwEJehoVhyU332U2iA+KVpcV1ytBglupca2S6M5IdtskvDVR0+RUnyqS37TCvLQZtZ4s4OOQ
vfM03TSi4uOUGbcIj+tTilxOeXJzSpZj/yIZP6XNDWLnRiieKmLo0ms/uimXDt16ZUxJ9YERm100
z2PTL7GxJIRRjQPh7WtcjkekAiBWxN5T4u+4SNY9urZVpvk8zHELey1Z+YDdgF1u4TTeasztu6xr
/GMz0Dil9dGOrY34ZMtEWMdtmDPosiPCj6L0DkmjrXqLbtcRWVX9zga5KkAuDF64iZlMxWQhC+fO
bu5dcgdpj3XLey2U8CEeknnYI+bYeHFQjf2HFu5BXNwn3WeD87L7oA9w7jiYVWF9DEXDAJB+6ZQw
Y3lH+07WdwvqwEpg7g7SNUXX9934bVXc7ptj4cd4ByZvMnmyyp7b5nedUM0l7jsufoglM4vERUvs
a7CIrNZULACiGZyS4okGQBinLvWxtsHOo402bxb8MivmcpY/pBm8L5aS2qYcLNYX6thtcO/cVRFC
qriYk339zrEp7EreHRPLpmBteDdRoCoMb3GVz2gMOoQJ2oxM5pUMd4mjvtlyZIStojNYIIiopUlq
xI9hq1vPOib+NH8bqmYhOkFXLlGOHJbE+BSFiBK4UO0c1X9s14YSvCqjznXGxzNUfxP85indGxoB
ypzw0DR/93kDlDRpV2IZl/V90+hz1TfAAIhlMt4cg1sKDxqPNC1mB5sBKGWpDzae0w6DLc21W5q/
64UxDUwrJqcVE9SeSapgolpn5smYRqwus1afmWs8DV/H0TurgbikPYGfIn0CarGgLphb9HMfDkuT
JWYMw7nFTNclJ0M9LMq5no1LxSJDw/y3ZA7sAkfSfLmimnvucYClAxGbc8mD8RZlhEylOi/7e5PR
cjnBW0KUDJ4HjdGzNY2gGUXzMWjJASZFghQRhXa1iW7gsYtmK5Vhts1QOyLKi0RyKRh297Ez+Rru
ApQGf5qGM/CF/lCvAztc90RvZWZeyxSHCbObwHjWGaoP6ZesomOrPwv0Pvlj8h6YN9MeLpqlcKPv
rz4j+iykAkVX5j2je5MRvsEof2Df9BjtN/FLx6DfVeVF7YdDgAHA4ObIJLeYfAFVXRztcB+byZzL
8KPL6bDx7XNuPXtaM62N22ZyGRjYDXQ925fGuRWMZF3sCA62BA17QoBNIeXbN2BbsLEvYC1ClM/I
aFXPMfYGQ2ckESinEKAUJ4qZrb/XeCF0PBGALe8EHom6PuqyWsHeNdifq12Dl6JhF/FNZg2sLDVe
CywxkEXUpWvjRWxfhJKkm8oIV/QobTS8Gj3pNpMyYxwcFU6Oob2j3hDriNc8pDg9wvAY+fbaML6G
+E1T72LJXIQ+Q1cYywqQmdK5czu8l7RkSk43FMrXGm3I/SFJTRbOemXS95AMsMY9ouSBzjo6LUmv
cfMYAt7KjZpG2xCmkyPXgYXBI6hB4L/4mGzSwabb8H5oTwkn0DAst0XGITDsqAag1tjPFk1hL2L1
i71upU1EME3MhQzWUEECY5PQ2dwB1AnYpAr6PCs5LCyK9dofgACfr1RsfDXnBF9uogaaoAG6POcX
BxghtVHeI4MukOLxlnRbaySynX30Vv2gF/bGas2LC8omt28jHJ88K5fwVwkzdasosWYV50ydQxdr
5GkMTcoc3YsJEEjt/SM7/7bjjefAMnBANZU0xvTeoRDZukdgirSP3Bx4r2HBqspXJctXaeysaala
pG29KcxPGUbf/iBveUWtDrXCTi84YhenBnJL0HK9bMQ54vJSZ8NRuDnFXypxwSLdB8Sl6sJ5dKr6
PECyGcpmzW436wp17Rb9pohMzrDWAhrL3EKCtezXmCLJgHCJR6VgZnULNWRA9+mURGuz5O89HrJU
DQ2D6KojmJ//F/VkIg/+op78+vm/qydIJCbSCWRiFXYJQsqf1BMJIFWVQtBV70xW898n+dC8HbK0
jk494C+TfPmbsAEqqprBS/3xWX9hPCQ0JJpfXeg/v3T7F/UEaxfh/yyPzxb3EG3oBjxZDdtIagwN
lTg+LROomwZRhqKzhlep9Pla6UaACGYI36FB8KadidhFIsk/aUNTrYtk6cdKAo+hTNZNClCAUxYG
GrIgLrIL7D4iteNIjXfXcCEfOS+LducH94oJNHtoPK4/WtisKi6flqdywxER53yCrLHSfac5KrOu
LxXNPHLbps+JwvMuC49KYWuzBvwUYynWIDnTzW5YmRnulVypYLTZjI5wLs/kAPewoYRVnzqxC8qx
7fIlpCrbnzqz+9QnmqOlbIRT6yCUoWItYs1lQmR/YmQErtGs+MTgTg1SjOxhVK8pZMU8MDUbal07
3LtT26Ee4qDsx35fUoQoRu1omon92OmgiAt3jDfO4MirHrIjKu4nIutriE3IzKulSp297uBMIF2m
MeLR+8+SjJWDa5NvkyJPFghWT8bLNi/JCbEf126KzUKhmM+k/rfgUuLpdAtagKMVeyMqOr6YyHCf
Xzpjs4isR1uA7QhKrpXCe7P0Du1bO/GtpsdWgeXcMS+Ko4BLdJixQavlKSus2d9aXEXM5BkG+a3p
lNr9l+Vhkkh/XR5++fyflodJVHVYIgjxT8Pe//OTC9nCyIOwSuCEiPtPRh+WB+xEUP4xIU+Betar
Kmtq/3/+r87yYAicQ3/MnP/C8vDvhsfTaxNUQlqYY7RfVocsMMqxEWV4jvLceWls7j8DyC52EBGt
Em5AwqzxSNQjaDPVHo6a5af3rUoNyDhVYfrU0SVmY4CcwBdbubs2r5qt2SUgjgXRuCighUIhpWek
67Qd7woJD7kPuTjYBfdGy3xVNOQH4WzYgrtD24zRQzf13GdgB/WGWqvODj9jXY/o+KC6qpDxrixY
Ykzz23Y6ujMprWIYdigMV5k3rXmv+eJpgKzfQdiPIO0PEPfzzviMIfC70daDxx9zMhWMdDwXu68L
sd+rWnPldTnrWxnRIa3IBlRYh2dY5wLeKe4ljGzSnE2Tr4ekGl6NabnE3DHyqnfZtJD2KAWEASsX
30tnMqnU+nojWgZNuSerbTl2w0sjdqkbtdusm8j/ccG1yrJdcgtaSsmfbkXNlYfzKxkEEERpR8H5
b/1Ewt53eKsDKhagxP/zE6lq+Ct+eSJ//fyfnkjbxN5v6M7ErJgAF/96IsVvptA0aWLYQKmffHF/
bNhiioWpuAEZDP8pNkZjAAE0PoXH25LQjv/KuONHf/CvG/bPL1388kjiHrcls77wLJvQ+lSgEYQB
6oYWqHDnSBrqFgdhVzGHmWsyk3SgqBpxq3mbOPGK1zSOvequ1HEK7FRLpyQ2j+hlLOJ1G4dc3Kth
ih/F6taOrGtY4hFN4uoiUgeBnx8IJCxOmInNbuegy/Yut9LOIaCsDNmDItvPvmNzl3YNmUBnHmKP
9aoJK8z7uQZ8YBT+qlDT9yy2PxQ01pmRoHrnWSPPXQ6Uv5fkicqGeEw0SvCX47gUBQlPLVXKk2dx
YZUVpexazrjZcipzUgr7Rduqj62oF3K69mrmNqlAI1cqfoiYsgP4zhhBHC4BeYLClqHyr5oYFpra
wxd10/ADcqS9HFwuufSeE38f/K2hU+XVl6278Fgo3NrreVD7eB0Y7JyhjRDiWoON5SyukRZCRk+I
nCFZ7W40VrXVXMuAnH8cFY+W9M55IbhloQ5kfBOMPihWeuHi38u55uop+Ya+gkY8daYoJCQ30ZDF
q5F4U16aYJa0WxK29zgpiIFrcTHTtPA4SJVqoLq7tEI/pgbSuUa7cEnpZ5R0W2fwNoYSruAlVBhN
KKvSHCxmANgpFMyj8FbqI75hS7lXcsl8XsuBciXnRvdWQUyOoKHMSHOQbFVDnetMRRhGf1iF9klj
6KPrYo/RbBRdlM1LIWrISO5IP2U74ZcRGtpWzopBniXdaIzlMnDR45eXFXcyx49YBF9KRZ1wEsYP
vkF6P2/0BVwSsB7aXsmh7seBhexoNxz5vB4TUO6+9o1LbZsaMDLWuKJnRniwQqZGKXK+30ux9rse
CViNmnFt4om+1DYnxtSX5qIboqvqt8vSERt85c4CTeO5xxuRGtmNwXJ2zsc+OyQ1RzKCY9smGM+2
UNDNZIHv3aql/uCw0RlB2+KF0q/FGJMHd/IpmRg8RoMi9lFRM3U3gmOuJq8a9fKJWfiLylUa7sEM
s5Ih4J2mwgkQjf5u1K6yHDyS/mXlvKPPHEtXfZX1VI0chKvQzk5VHTz7U+W1057bMaXeQ2ThyreD
au6FwU416oVdy0MtlWUTt6tWo41ad/w7l3ocgtLxpfZBgUR9uqBzx1vnWm4tvdi9ee1wcSeANHFS
IBmVdSE0s3XjcR37xcES1jBva+8aD9p9WDYrUoTksysvPZhK9mLK7Cozf9119q3zvHdOBnt1KB5l
Wz22tXoa2/gwpNbrEFcrONgPYezn9EqjLfINrtYqh59VreGJd/h+ztpR8Og4Mn+2cAcw1zBPTQUu
LjdKrul+LWaZb0C5zYYJ1APTJXf4OWfBiKGrFJAffEAMjWq9JkIC1+gvaSm1jT6mT0VTspqZqjLX
bW/4Ns3ofgjT4G4UXbodx5ib8AC+ua5Qg8tbVoFFGKPnroSpa2jZvYFhZ9ZV1koKPPe5iiXH5OVy
SjFislBlll7VrGKAEvkrx9VvWqCDChmtauFQflt2vDuKEPEXP821KOkT540hFrnJWEumzreN35Yf
6c02ok8lQHqsjJ1uW/uwNB7rOAE2YHBu6WN/0YroLW14IAoxgtMNj40e3DM8RFceYd36vYYQ0oZ7
0lkJoSuPJcZVnlKFI5WeZ4JoQr5LbX+vIJHjJi2+atd+5VCDChB86RUQaMvqv4WnPeRZAPdOi8jz
spKUZmHQivoDSI+gn+s53mY6AaCI2eTmXSYotaK9M2vNsRC2LHr/z6wMpxJNlZzzyMzYSoa70nad
Zd8ZW8fpYJ2MmbY0VEbHSlDSuxQbT/mQWY+9k1+7VIW5X3iki2V1T2kLIbMkusuDKt3HmrFrBstd
WFwSC8u+n0DBap2Jv3HswII7ClyUUzknH/NHe8l/sHqo2FL/fPb5N5//+9mHbIEjTY5VXC7+Cff6
/ewj7N8wo1omt1wS9X8SK/QpZ29BSDUk81L6Rv+4jfBLJpED4v2G+IfE8RduI6SafxEr/vTSJ1vJ
n60eVeEbY6XW4akaSOMsmvJgHNt8ajlcZgh844txrFf6g4rgln94p+De5tQDdc5amWQEqcOesW2i
Q2TgRTgryC3/n9yTe9RoFg1mRLAlivazxkwhZBueiKmANb8a3vsuNMN5IWdkLUtl1slZlsPQnjOQ
Sd4hZZYvyTLZULj5hcf+4nMq0o94J2EYofK/kfRGyTwBU5Qj048n5UZptf3k73Ax7GptFcbLst9E
NrXT87OYXadeGGYJi2SOdLeAfQMShKnftXopFlQ8MrubKlz+AQU8OEtEwXN3795YB3D3b6GThjhD
76I9Lyy2HlP4H8t3K9jw69A+KbHE9onl4RhtDGxxs/4z2eBWNLBP4pt8AuQl+zuzOA+7+FN/Vx+n
AqqG8oZ11r6Wd68R+MGueok/jKW4AmiiurN9UN5pdbbHtxX8NEmqALMfGXiAJvoJ8Za/Y8uKrsZL
mhBUfztCjqfrZUmErDskO3rF75NwG7zWZTonNp6rN74A+4u8mrkYjXdJbGpezIrpDzCdYHZYXyGM
UqpDh6OLgrxjUJ/c6yskW0wr9i65r8cHbD7zytgTTOCoc2H80xXmsuf8yc/cU/etto33yPdmAWVR
PhIvsOtrDXH5U7umA9/l4fMHu9K4emtajDlgbVnBmX7R+AA1s2Jw7a5QtflEg+72j3ZJiE6jjU65
AS4Q3rGJ8YvMOu5+3/Hp5aVbmLtuYcOpsqEpMUEjKRsYVEuQxVt05TG7ct6b5TN7JnfhvfmtVRss
14jJz+0yrb7sTVsze7QflFuE1iRPhCCoGQWzOZEz+a9O+IO/Gg5bO7E4dVwzjwA2u2cNzmIC5RZE
EvsxhEbVhyPUXtpLtuDJ2Jjz5jylENCSqvWuyY4GYR75nk67oB7tPQGBFP8K07RdLB/IIA7Wtr2k
SzCOcu34W/kGRhLSyvBgTl2dU6mmNntk6s48xNrUDIdnkA64l6+zFb6M8dt9Z1+CKxk9F3Idwm3q
1148p6ohTfYNZ81hQwCiNfZTTShJ570er6fYhE0LZ/JRSubrC42XtgyiFaWfw0N3Tj5gV9LtSU4S
NhRFpDSPFnCveCXaPIJ+cdSOvKu7C4jiV6y/LBfiw/2CXAz+T6aziSw8gK1Kzhp/YLvgQ9k7H0PS
h+c7MIBoCIrw0Byp9gSxW66gHIP0Vfb8Tv59fGA9AvRrPY5n6L7geId19W0t6S3GtHNhvrBJl8SO
sIzYj7mzSz/sR/dNHy8qc4X5AR/4YTinE/uO79UWhu6mgZC0wt/BFIakDhr+K7ZR2Ml/7xs/u8t0
14eqgEz/H2/8SHXci3+98f/y+b/vekj0hiQaZ7L1kZ6bXIy/73r8End2Z5LT/rl//XTj19DgQVlK
bWLBCJS73zU46zdH0BaKuZHXoU8dgX9h1yNJ+Muuh/5n//TSp9f3s8GxUM3RTENumQqMWD9I6AlR
LAw6XlC9KQGHO99QSHneFUSVvQGCHKhHxyHk7rVbxaqfs8DGpWfOc33cBzVZ9dBbum238Dt/23PD
p6bnXXVPOu++kRoJ20pPSneyDHVRp1drwKNd8Gh0BosRqHtaLtw79BGCXUq4T1oLp52xVpVgN6jV
pskm+0cHwRk8ngNZHNOOW39WAwNV0H1xxnhTyDujGQ+6kBsRRVtTe7fS8YpP+jPVQLOp8qGBGq5g
5ujhOWGMQO7jSWSRyADVeWh9UWds6mbcEHPAe2WfZSCPkfIpfbqiNXteu/2tL7p5Uw3gVtQzza3b
1FEQ9MOrbCjKqKptz0TMm9wBfUPs1Tfvmr5eZ/lw84Pw5Md43pVbniqrtEpOapi68B/1EZC2djFM
L1pWRlwxq5YVAztVuxlOQIS/H8Lnvm01SIUDB4mgzKplloQ735z00QiM5qjfh7ElZlFjYSb3Qpi/
MWMWKhYxYPT0JQCf1Or6OtZiYZr1XYcTJnW6lZmALQusnaOF545qE1svOGGXaz0vAQpkZFKU6DiE
2VtpFAdGEIuqNFcwgfjZpgtVE7eEJIIcYFE1BGhCLV8lqPrFJO/3MQ7Kxsr5hhprpw93tqIpL6ls
zoOZOodSlKtIj86p0h6xe9K8oqzbFva4nKyjmdfPHc/a2vYE8FaeIqPn5bC1RbW/LURyLRgccNhc
dUl+dJBuqjxcKTmz+dLbS3iRrTbS+QYsD6+QZ+94+94s0zh1yTXUnE2aM5HO7G6GF3zllekd9z/g
KjhzDVw+bvla5O5eDdto0eexRlCmvdfUOjjpNvczybln9JttC947zpulVTfFQ5MHjFtH/rYxrU5B
GJUHvbzFmVh69WS9rzi0WACRcmKQus6b7+BRBjOciih7iOyYyivrpYRYsFAofQXCxLZll8on0Tvq
H8Z8q2c64NGqoL2Zi2qXraoSyxvjGehLMw1rqzbrATYGsdybTqY/2SYqkuPsU0lpUUgutiXtmMeM
fWw3OhGTaQ8wjuScdSa4Wb358ffdASByGei9tmYShSdV9J81X9Zf1smfd4B/8/m/7wDCorHBUoVq
YFf/Ebn71w7AL+E8JIeD2vzLkFb7DTe8paoMR3R06J8zfPwStxNGt9Iy2QTkX8rwyV9RML++ciZB
P28A2P0ElIJ4PMoozk92kQB913lc4Tg5cQ3ASWd51PRzWOEY9yu4RPnNSS3vUFVuvkGS3VUk++ak
4pRNYDLFtI1wXSrtlzfgW/T/P3fnteS2mW3hJ4ILOdwigzl0s8MNqiNABBKBCMTTnw+esUfSTPmU
b12WVVK32Az4Aex/77W+RUtFbnFr6xhjWl166JLZIpJqCJEIghXyZxSzgVx0bsvs91ZdP6tmY6Wf
+vXqJ9MdxUNMs2xOho8ptsuRL+ZIVrol1pwlji4/qfqtrpXrbioC4faFn2yJnJ7gA6IEDNMT8tvm
EFdIlcz9pEBXBtWKQ1xUUq8/A3egmq2kajvczqfhjtjRSB+TfideZF8W4D8obxn0zaxDzaBkizEb
wisgrwaM1j/3VJnBRAD1cPtrc23y/9hdFXmOFPnxVPkfj//zVDHZ7bOif59kSDO16I9aCberKCNN
IEr5p/xHndByeHmct2CTqJN4yH8KJfwqnCaSTFTT7yPOv1Eo8ZPoNPw8G/nlfc/Y8B+sIBNt0iY+
T/ImfsyJdqDriVioe6tQJseXwOIehfwtq5w0X6lZJNx945kpW2cxMGf28aCf6k31kByEo6ktE9yQ
N58stc3MW0Udm3CrV2it2c0HGtxuodhpMNNBA+qS8E5TnBkAVHHwcDdhhrxel1Y4sCBX1UoO7vew
/5jzxk7zcIIyxL4ih3fAbRdEJiL6NkS7vSY8SRrU6EPhXI8fNbpttPxsjviDhemzIuLYy4B+I3SL
8YMhHGR6Mmd9ZINzeyEhK6b72GATh1bLw6SFTJsjPUjNTCEnFk0WdjfU79OmN+1L5rM/3yE5PYeU
APoipd0gwNmmmvggY+kge4rm9VG+HL66AFOB/KXygAvtiWN6xK93Xg+CjVsyD0qnDqaHBMuNZ6mh
tWxJi6BnGpEbJSEZXA2vI1QjglwuAKl+f93sjE/mbQUN9MAhujxUqVdF1xkWSnO8PuThtj1MbN4g
6rxiQh6XOywGhMl6ZHN48ryzM+17lIZUO0jfvDySFkbwkkPF9p96EjHqPsxMvy4PxLp9ljChOVFW
0vnNRGCL1pKOyAnbS6/NwkW72t1fq23NaOX8QYVpjacSAiN7cX4JTCdu9vVR4evMbFC/o+8bVPeu
IhAe2BXS+LdHWvXMxIoPWYAfalakBxYT/fUSlRr5chgnYov2CWFnXfJxhgA02eLN8PQaNXa+y3JH
k99kC+LPTEJCzrccYslWbvuip1dBh6jekgZup9g0tWrBHEm8R+DnUbEAHVSF10MFuwDJekzVnMw8
3hsv67zWI/HF/OxWAEyvtKF9g82op8Cxr0IxlOnSOjmk7mSri3b3UZpBoKXQkWuXpMddUQZCvLIS
0xcKr5r9u05mOlmJS9jBxpwxruJnla6EaRefb+oyNMfhi/C+TF20r63qNcCwoUhqsTcYSGfDXHb1
wicMTWcpfvNBqayuawCNawKQgWQHFnq9UqZFgumDY3GN5oE7tOxriDjSK2k9yAVALKTXFQbA6KK5
ce9rwCsqf8rdDrV9AhgNtfd0Kpo3sjtF3hFhOoZrRextxGW1n15xT22zQGIPUQd3GnQGkc7L5nFa
F6HoQmuMpM395fwlSU7+mvkGfH3ue9EYXLf5UX1iyMSopfSr1z7gbI8Mrwyua06mQt+SF+c8mbKL
atvhNAruX9hY7HRrRmXQw7CUrDsxppS/BpTsWHnIkyS2q5ZRadsoYTK32dXzfXGZKhY98KKi09eN
jF/EbcXFnPsGJ4jVWQxBjyIadm2DceSUHEouCSd9q2+71mty7GR2d1soxECLUT4fdWj1pEqeJjJa
6D21qRfen2Q33xWL8gW0N+jvEJN55Y1OsVGcewQzHN4PlyNA9nMlbA9h6S68l+zb3J4dMhTD+fw3
I3Je4ZjZfai6eI8g3XMhItYkB0S6HnwGFA2zQODLtKAu23xlPcoRV4pA2yhrvMiX0mONW/t8FfC6
0YePdybJjJYDbO8WLc+FmjzGobgtTmjEGwmc+lLEAuPEW6P0zA9T3OUPsvFuBCoxCvUna3G8eJO4
BfDerA1jXpAizpbBLXHta6iYIoQhtHEO+K3ONWd3OqzTO+wBgWol3Yvdc54GHaGpJn1lrmV+Aq5G
1h0r6pYEIG2qzXlOZbFjchRBjIKtPJQK/nRgpE8DpxobAFI216zS+ro2vhCYJuQPcIjQOZN8g4rl
m8lH0tvaPoeJ48pbqXeloEZ4/aB+9KhNV2lIo5qWoryNe0cKwFvToQNz7TZM0KU0kl1id06ac18R
zCpNnFE2GXbdcGQNsb01Y3F1P+ZdhLfbp+1WXJ/w9tefI/iceGZ7fp7VzMnqiI0VVysSODUOLtrP
wz1QtsBEym/paNLl1Nsvq3uag7K4B8KdleKw2cy+9TlayfTVMIU43sXuPcy8Zg8Ay03c61I5yntr
S2NCD0a/cSs3fxp34v7SLrrGzqLJl6+kC4NDsy+w/+duOq35Opo+B6I1N9wwkfHfn/Jtlzsk9r50
nLfQ24SltG3I9CIxt4mwPOjsunZ05YoVe2t7tiVnEZ7kgShnu+qxsHjd97jVosEmRmJfoi1GHW8X
r+ne2F2fcINtLsHZL32O0/BJeCzxEbvmoK6kR/bf6WsRKC/GjTTVPRQ6ZQfWbIbNL+8hntEQtN5j
iZWocCVpVfGmaU/Qg91YOyEieIvurYBsb6stmo2RA9FzhkW7EFb3YKpdkqQ+la1eOfGXEumHTl8U
QRWYiKG3YthWi/t7SsZODqy6dJsgP6Z4UM4+k6+cO/WXtavfDcWON8UaIHi1vl3eCZJ0441s2CCI
snW7TAOR+Eh19AEpIADgKKYPZotA6da6NyvU8fnvZheRGReHrUiC5exOSMKzfyZ9XlkqwMTD6bUg
fNlFul/EwBd669TQJzrnxN2TWuyUMklzlau86Mw+uBIhaaSHYieuflBxh3zO2euPwqcSwYoT7OvS
acMiiB3xcF2eFTLNqo/OgTourBp/EJY5zU1cYzj/WpgOOPdaTyYI84aKC+uF8dJzZZGj7m3o3l8B
A6gEWTTrxHJmwC/hseoKR0ECruh21EJu0pG8iPep9S5rfhdvjGfRg5zux3sB/cTbyML5RuCNT8of
fTmQGKF8m6/jx/VkbcEjDG/VpyxF1Sf9BZEc6s/sU/wm0pNiyCSf2O4K6pXr5v5mDRjNPO25Yfmh
lU02SdhtmPKoJnxkZxw79/awnXDMkV05A9W1j+JBjjfWs/B821Egzc6pb2MLH2upIaJ/lDq3x72y
vwW4Dw7ZAWPjnOfldK61uLIQ0KOAoktEV+59BAHqO04rv+Qec/OIljCfuMZOJHfAGKaNdYZqQaL4
zbvSE+xcjfsh2hgnlt+yd5igQ0bPxJn21TJ7jz/VF4xdia273PA90c2Zj+C/cK0dT1k9zokC1k7Z
6Zs2NCsvC/QMQxHhCErUhhzzdBEfKH6F3bDE/rgUlqZXv5ue6TAyi9/uB6y+XGL0A9bAp4H7KyGt
dzJjoBlslO3NF9KVFWoRYrvXOt4bjPP9xOcqVBBvaERNIOFlRKHj307dKt9dFlZULyuuHm4NbT5+
lY4Ghku/fAJoetQsu38uVi7H4lC+8e21ynqZkff5E2FxCykOujfx+/5trsWDsSNjmCsB+SlkHXNB
2gg7/el67NdMWFpKSnXVHs2n4ahRqGdu+9A9xIjvhtaTMDh4xkh+9IJ97iXfxOj0Tb/K3IY21uUf
PJDWGP4jVMf1hOEfwdpfq+fhybAD/Gm3+d+P/3O3af0GA9eCd4erB3LTD/JYtpuGaqK6+xcGT/tJ
Hiuz0US8x0v6F2Dgzx2n8ZtoSRqPQqn3OyPvb7XmNZ7/5w3nLy/9lw1njAcjnvpK2BQ4MbxGIdug
ReuTp4i/8PuKTeFcqnNEDrqcUG7cLPemTe79Cux9OJ7pyZv5jQyq6UMYwhqsin5rvEo2fIVEI3Tp
pUH4AlsW2XopzHhpiSQ61dMy6yF4dsoGWqN/BrRAksToJsk6a82oqLvFXZcfRopgpmFa2VLI5ITM
1O4Vf7Kpjs6AC1mM0zCHy3mtB38wMc52S4182XuXbWOwNu2dUCFTexKpUyfGmJA77fRW4+4Mm1L0
zslTc9aw6NmpSHDQJPrV1D4LJCmDnb2q1hpzwF5Tm10rE75Ysw0173Tchb1umE+9HHs5hZc5iQj5
h0gpKybS+tJsxp3ad15nXH3JBMyp974SK14HNk4mprxJyw1mhc3VuuySGAXU+boZRCXMxMIpRXWp
ojUcqpGIHBxSV4kes6V9KXei64r0uS2LB9Uat6N6u8w8l1ddETaixdA/Ns6rTjPxJZZeW2YfSqat
Lpb1zYTEL4Zs3eOeLqp2k5eS35b9wszTL+u2k5vab3slVIzMP4Nfte60qivzWZ841oyCNRI8TDaQ
oqIt8+LjMkp+oRKcknaONVrfrSUSWq8+mHq10An6Te9bgWTuctLCunyZzpQ7bI8zuY8MSPYWZqOa
2WMrSvS1ySbp1YNO5//GRvIKE0qXsyX58zYeZn2hQGshNyARHVnF7DDo3XpKSs0z+pSttTAtDYGk
U4Kp2zt7SngydU5fPyaeozNBQRXEk5FZDnYLhxR7meJu36se8jIZq9WdVEFGMNZ9V57fepxKZtat
pAZiNBDVfFlj30yiZnhvz0RxzaMmIVnWSReUJTFT3EcV7UnH3lpbHzn2PgXS0xnOsayd9+3F+Kgq
KXGTK7ixUV9ofGIlCfH12doq6K0EqtsrTiWzmuGK4iGTppfGaJd3E/Ncz5RbbA7Jmfl8/noZGna3
6C00olVIv361qmkdZ34DYGlML14nMWTm5TBaLc9grBPM9/jV5LNqgY2+vjL66te6QTqckiyQT8HV
nbC6ZPY/t6OI8kbWZmCdJCv0tP8fh5SizVfKH6/x/+Pxf17jER3paI7okv/XNR7RkaHIispN4N8+
hz8E1yrNdxGeH3NZ0PDkH/6nq6j+pvI1DYmUPt+VLOnvXON5ml+u8b++9F+u8ViBzFufC+VGwkyY
jYTVTwzkp+c0XdKX9jpdI0yebK4HdRa+XjCCLkA1LzQkLEar2X1NF7JJl+q9Dc+cr70ee/cqtiW8
RxMlhpHBIqiJxxrPniVPXkUaRh6TC3g/QRDwpUxY3a5yoFEoTwYoDLo1qL/lUxvTQEqpvHPUDlIV
pfXTjTzVsyV6E7kD90YGWAOKQtW3t04wWfSmjUYXUpidaOUiP6frc5/GxHjk/WNqMY68QIGSpbBI
oAM3NAYqOTClYpOlKV0p0aU1STiq6eBPQC1VYtM+C2W3VxtNetDTs0gcHz8UjbGaeYbQgvSML/LC
Ok9uBdJpZ1Wobs5X2cSulNDHq8kirIbVVMSeJBSH+AaDrOhhY5wRO9KH1RIsnI38LJ8vpOyR2qcS
13fuVy1xcmh8yVIlN9hQOjYR53DSuaReen1/qzKN/bZ2+wefqygY0NLiO7bo7EuMtf5SKiEjI/z5
XP0fj//hXIV4zLwcjDC13o+ZOjOXePZPoiVn8GDOQ6w/zlXgw1grsUyoYItJTWDa8McEQP7NpB5E
csiMy1Rmt8XfmQAgwPjlZP3ltf+qlUjvZndpyru2hkxYrfp6fz1lxXkhg27B1D+NAxp2iOZUQmq+
6L4rM4obP2UiC7lC2mm6blcPMZvN1se+dFsJ2/ZU6j6SsRsZWFv2q/Hlo3LkcNjegPi21A+zvbgQ
2mdEdbWGVfBOs6N3BCLLu6C68RwXM0LFfoyhRTijX0RV4yqYrcU1E+vlfXAnjNA4euhDE5LF/pAe
eM2m/o3Q0Nx0+fJZZT7nX0rwTPM/mdNOvocM1F/BGX7qt9ZM/aOfg5VqWBkeqTdESffnB1V+mu7v
hRKJ+iolPQfxW9J7OZHcKKYJKBRIdRem7b3IUJM7QKIaYTsUvSsIaxkb923yqQmum+7NPOrHlkpW
pc9PUYHigSy2s6e856+4tNZkvM0d8qsTk1n9DrbuMu4m+UP/nla5sTOUd/IcLgg10+AGNgBdGpmW
8JOdy8W+bUF+SPS2bA4QPItFWQQW7elH8VF4N0K8iLfjtp2x0UNQkK++pkZzKt8IL/510QX03Gp6
2ORxK0/dWqYVDLhYiy5ViKu8BIGxL1BntSChbYBcRLQEcQRu5kIJI4Qj4i3T/UoRH9AHftGuLkN6
DoMP8jnZKy0N4MI9Ly5b7QkJDD3U7pUhCBrKd/LiD0ALUFNSPn4zQ+hIO+PItW/38liDbTQqcCNX
spJVOwMYLQUFjbU5FsDI7ZFt9LV/a2glSrcE1TzD/Rzy3W0htwva7FbsVTA2zCN4il5b98W6JZAB
Ny0bVPoobdTC1EjeMuvYKqe6i4xmBeA0I2K1PZ/6AgYEdC+6MZfve1E6wy1CLtHHqzyODIX6O8qh
IOGtrVkVH0mOev+xJemiWqviSbntMKJT7Y+UYk+98dCZaI6ORBvgW0mTfUvgUdW9j4w24kea/OWK
1i2a+FJfnSlGL+FXK9ildFyN3nB7frmji0StmbIgy+xQXWmr3YhvgA1igRc0TW/uK52EeCeJa34k
+I0pvAp+B2imrGzS2uPh+Tpu7patb2d6JecTn43lXoVAP3vCYwnXWF6dHwCNXm9BEt1RXjxyi5SW
SpjenK46TMspZKyD3fgakpPFr7ry28d8tMvKz3PSp56ra5SnsFvdVsVeuytfMxqQG2J3131jX5C2
NgFoNZaZKxDxGhY+OicItzknYcRgivXFz8HZExQ0wjz+4zvbQyrQKI935Rf6JZ87JWIp8CRBH8ok
3250FEblM9O7MCHkaR3v0m25TjHm0q7x+7M/hlemCsh8MsunjexhJbquiQynYHg/v07Li+DAwTjv
M+7LTrGdQm53xfG8GMCVL6RQBL3DTAb/lOzxKc9zPp39IsSlu22WyP4r/2a+AuvN8F2gSB2gd8fG
LoHW8EpQlRYay5n7ZDDJsts9vPb0mehazdY/po0WsBSkBdGnWMRPLFT548oGAD0mUlabZmEepW/T
ouPAWutzBN1udY5qt/3oF5fQesRJMR0spwmTNYOA+MHy4gfxRd3RiKJNDmzuBeEstuedtmE7vTQ2
eiSD+7JJN2PWeB8AargjSgHFzh2OioxBfHcLscNQc6gkiiefCDgzV/Do75Mm9a5M74iPREYS9Jrh
TLnYKpYobgpzX1WLD9A4T+U6Wcz/J/vpKXWmUFq268uR+Fao3u6EzPMtezPWtOSPGjQub/xW7l5h
P1leSaynPS1RbtE6ZQa8MvZSQaovUTHCUphIQy8/9EO9YH/jyQ5r1ek8RJxcJmClYmJ7P/vVI4MH
woFz4kbcTCf91Gnb+feaZAnTN2FxmB2ZVoh/8cpd4VlBKmKI7Y58sLjXcnU7MYMk+CvmnkIp6RYq
G1nuA5yuTsmKh0yDEYrRRM0GCVCeA7eHzAitRoJm56hZa/sWqEsu91ye1CeTFwOpAz3FXn5i/KbG
bkEAVu7pULXSL0ZxMC0q55Iu+HL1mO27GioSFwzSG/kZGs/OhAylbD4/Eb9fGZLubsG4ZkMl4PUP
zgr+wlNhPPH7QNwWzc9zmOKRQuDOWI7LRY/lxEcp7mE04RdSsPayvxZbQ7VLf/bzFbt6e8MSE/vV
/SVlDTbtY3vkWfnZ4H0W9dF8r/Dx7cvjJXfFJ1rrI1pAB3mVFfFhXd+VF0Z/JSmXWqRE0s546OEt
D47QRfQi2FfTmElIMf68c+V6Ekv4wrbBVt6wb3zIZCZ3S8LEYddYbuxAd5bZBSz5a/qlYNcfbJ0A
GwXmr80MgSBYbAJ0tWm6TBccyfasbrNbFVycfVW2sAqK8y6pPAX9N8FBBwwGpmet1IOwqpfCSouE
B+Wlo/M60xNZ4oduOSyHsFiDaDxe1hcyhYWILr5ffaX7al09JnqQb5V7UHAgxzmpU35KX8V31hkz
hfPxvIXP5ggvwxOChlnTMNjWLt4IY2C80B09XG82b66APEQ/wx4zl8mMtjNVzNynirtmH9aXSI6d
9r3mraGcwMMMwVCl6WWrXIdesfYg95bDWxC/a1/pHX15v0crTnf6MlM20QbZZutqjwNZwQjRH2s/
FR/M1zssHeJaW0+t5j80ly2gTlgSd/N4/dbgWZ9SrBrGUTOC+FEtl+ytLHwfbB9oKDfuHCUtBvWF
NJ/08YrJa90yN0w8WnBswvSw4hYWicHs6qDtMY+StKNO9PApfswy0VaO3SIm5FoafSAugDndu4bK
astzXq2nixFJW9iXXrXvzHFlnByQNZdNxzQPN5O0a0iGSdeQMKfiOOr0yqpVk9yXIiuB1jxJrjg9
OcX/uf2DuUfMXgTbKHsADbfQX+5JoKXwD37sH/yPx/+5J6FHDCnFUKCKEtqmsJv5QZKkkd+GVZud
EN3pnwzbaMmVOVKO9sLveqU/tiTsYxTTVEzUSr+bvP9W+8CUZ3Hez/z9n945O5yfNEmxkd8EUsKE
zf22gvzDrkBlCUqwk8kDosG5MGmHvpETdUVTcSg+xTcVwxxWZyiTPaUVEUKgl6ExORK6C5BdDTBH
6FEv947olUvQ0RvAKSQHdfI8UoamnkoK7UJo9mOPoXkxtvusXTOcYkpljg7W2+ERiKUAakWEUoL4
mVsAULSNPLrm5KWTZK+7zXB2qGub+zJHhdPwrHe7UYHrzc9Ns60Q1lmzNuvTwLAMFcPDuBJP7UZG
nRPp9Xv/YRKZfVtd1NOFF/Gts7d3GcS6D9ay8Ov1GFZYfIH6PY1UaOWeouxgPeeQqHE1v50PxcvU
U8AAFHSVFZoPkxxFR37D3AMkSeCkY/6HFYetD6gGTDQhn9StW5gLvTkZ4KLuXiZgZVneCW7kjh+h
Zgqsp7OHVIMtAMr4Czf6+ot6SVqWAfGmAV4qOTJd6RLK0X2XrDTEHNzgPfAQVwI+LH1vRv0T9d+W
aj8YkKKwR8u3Z3YxO4nY9oBXcJ2lZM78XML7NOwK/xpUmM78s4dAKWRreUlcZWEBgwisAJkKySgJ
5tgYSpNfFu6VFrkZ4bhsehuGZrfBrZ5+qDWSM5euvf51txxAEAjWbjcv/uZNk86C8uj6Wqt2X3nq
wtpaR3Utb+T1FeXZ+SQcWWQqllPSc3hY81mIvjm6ml9vFP3AjlA9Ka4SwuCR3lEzG+9cnldsjaeV
xve+WZOjKzupc3Ezv0si5T15VaDg1aT1uMXZR8cJ0y2AjesnS4ar06rZmV/D6BhL8/RA3CfmWaFb
WuzYmE1iJ6Ime7x8V7Vz6w5t54wL61WAmlXTFnroSWwXSfoiPQEX3CoTCNLE0O0VggtnxL4/il/y
4ztBsupod5ucnatsv5fhFCFJiwYvDliYbMeaF3AGb6zTKsp28aLb3Hba8rw/JIt+eQthE6gRT2Pu
IJBch2gKb/jNfYr4MsiDJqxC5TDLdc7723u+uG84oljL0mfZI3+1j4aAyjpIffXlYvoo9QnsihBe
BVS+SMPPURK1vu5W7/37xNx+YYEIjiMOF9IgNp+hpmL0s8Wt/EArWTkwYE8Ssv28EsMvNt0RDz+G
pNdxPyDbIkMdnSBOweuzSgVuuMraXCVfvJEuIJVw3is3W+NdTiL8INK7cDAO6dOA6oBq5VPd6Tvu
XrD2bB2zIiEGsWt+5mCYeFKw1YYBljFiQ7dWHwkw1NgKHLFb3N5F5AIGWqDarU7xR75j9cNuOBk1
Hmk7exfQAPTr+4vUY6dETKYztGdGi7tee84umzhdSUG5wqZvTMyJjohesg4sol2uahf9nNPbB34M
dEkb+7yE9ursJfYhUm2CW9ncqkh5zHRl9Nau0WIFZF5HL0TYy73TbApqMORHdYRvzEd+o2EsiDGV
OO1D/dC/ZYfxlB1U7HaESMnEE8Vk4zj9G7DV3T1iT5yMXwaNmU46lBgaLTFzGgzUetO8CdbtLVN6
ok3EYBQxIcxlxVAWjnJGz5ZLn/nxupUex430BvWAeFd+MFIYcBnaIzJES3eMt3KnzpomF5juldbP
IsHOd32RwypIfOsTAyRZUWG7xN+SjaSWFysyZotVht5qUUQs4I1e2/wimgkRaMnF2hm++qN5ut58
MHES2G+7eJE9Aadd6XBTSLXP4uG24hJvysHwZj337ui33jNkmbXuxehziiRCAePAXHUWx9Rzwu+z
G+7DZeF8Em/iktDh7F3ToTt0OOX26fTcuFn0TE1q89vzs7tcL5f7k7tHi7Fp3/f7/TJE/jLsPxO/
CrC/OYSFkH/el24aXl15aaDjU136UMVX9lrs6Qc4ont37wBWFeei+agDpe/scH1gtr+pX6a3OSeX
c5aJaTRERVjtEcCQg8zO029vTrUnubI8no+wRtcoDdjVDAy/qGlpoTwSW728bXjiUCZpiXL63SA2
6ul+EMVA4YmvnvSSPQ7v6Ssbp6o4sam5IfCxkyMHY4PE9il7pO1+LHdW0I3LGjlqj7bpdhi2bIYC
sYq0CQiXc0Oq0B+gJjMZQ29Bqf0pvVB271EB/oOLOYLpVHBVDGwY/P9u+P4rB7qh/Trw/+/H/1nM
mfCrLBrCf87n/1PM8S2CBpjqzFMf8efgO4QA4HrITcIbIqo/8LCU35gAMe7Hn/7vEvBvNJixu/9a
zf300lXxl2GQcEsLEPZxtoEqd/nAQTrsaSOiR+twh149ZIzbFD0KCtbjuNUfQc0445bJ6UfxLL7e
A8bn/hUJ1XTEPoqJdDqKr3jb+BFWaIXymj9gJl0QMGLPF0qBZJ4XaDijFpBDLeQPYrWq19iehw23
aX4Nra2+3XfCiTtbLNeuld98UtXiq2az29tWJhpVruA67J3v6kCa+LLfK5ZXQLx08o9qn0B/IWa9
DNUaaL9XEWQOtLSyb7vpEy89FIuPLGr65eyY1SONKPRnLULPdiTqlgwz+M0B7xVdPROh3L8f5DU0
U/DSszDZfMNkXiH3skKEApjR12Ltx19Xw68uviDaoPmpSVAXys5wqGp3ULmpACOBODK7qq03nMzk
Q+3GQ1fRwCOHTV/lg615OOB3+J3ndDgRjbBz/eDLw47eab3q04eqcHn4GVxOsVRdiYnbjheiO/HJ
fOOFaKtB9MbovlFcmcKGRx7m7yEW4xUzyeaf8AFYfvNS+X3jzX/IdjpVkL7TcZQzCqAL5iWrOauu
fcEBzmTdGXatr7rFkrJx2hOmx0+YIstXyG9FTeq0jjXtL8txBApuq+540Fc6w31U29NG/MRPz10b
Fe0OtefBPHvDEMwF7/w8HxmlDujVfFjU/Z4Yv/g0RXyoVMAEQ8y8gYm3Mr88xc2XNCYRnVAtcb8p
Aozx46f6qK34Ky+CB3cH5ezi8w9xyHDc+b29+Lwf+2OXCDZ/1VBiT7a+ui3G/fzpDjtzVSwJtOMF
QlQkuIHXcjN8XrLwRdDEhk+eB4wHxOe+9cY7CMnWw0EfEk6IJBh96Y7SWjhxmIjCyxzS+nhf989L
KK0l1F/WN1qJbjcc0cvipRv2JAdTkFCQaXbMjoFr+Ws1+kYbcGpwpsivNMlZx/jVRccgUwEyvl1+
ODGgWke2aTnjFUcdjw18wfe4Q1N1Im9OsCDuYKHXdDVYA5tEhc8DhBd3Px7MF+1N61cgnJwspCpM
fI3gIxoPvZOUnvyK8Zqnlo7jDtP4el7+9eJdpmK+I4/XPShujfF2D8YtCplhT9fNuc1Ge1QV0hrO
g0ivAyM6WWHSmvJGexx7937kLVTV/BZGdWkpfi965UfpYnaX1mQJ8knrq98/QOE0swhqOp7DfAjY
l3Gq8hbmpXQJ+fp98/sixo5uhSkrGQkN2Y4Y+AOL7RO61MEu41dN269WT16l7UFpybo3BQqJQjo5
9EuYWxjrF7HJR0gkdzTcHJI47oGxKsi+eJU5eZkn+MNeiiguHmuW2BVXyXzVavaxH4fFkgVw6jeG
jtjULoeg3fZrNVSXfdAsFC+n7kfMeF01PGuPmpyW+vby2D3F+Dhh/tNrWltfRAygzbevsAZ8Ljeo
hu29wqyKrCBHALWHGsOJvTB0XofDgxTTwqfrGH/Fy4pILMzRloEnxL/Tb1J6jyH3Xqsep2Rh0vkV
L5H1cusjyzyR5XVzhZXKLphvNJghXOEBrJLlFo9d+jK/pX7ZINe1bK7QHFlWo+4B3eXCzltGD125
jS+yCtsFl8fkHPGQ+AtdsIbT4F+Xcorj+GvYx2//WrLtgtsDAIbqHzySpn0jKQpsPFVUadIY4Pj+
omJgWEwX5Zf2z6+P/6NiwKIPrEZFkiLK+u9Wyz8rhvlbQHJFXZoRlpQr/xlJ67+ZqEeoGIjDlQHz
8a0/+j/6b8TuyhA3Sf8WCT36W/0f9eeCga4XAi+EiNRLlsqkXfwF1zciQVLivBE2rKi71a6mW3s4
d0pEvsJDN71IlwdY+7g7rrobTwGRsHlz4AbP/XjEBp5u8ulF8wprJ18eMD0TZ6pgF8ot/A56YEGW
FbJvZXq8FgdF8Udmp9waeu4x4mgP92OP1Hd6VLPL8p9brHLwFfBEMmUlx0LWqUX/YumhcmIp/Lj0
/sfj/1h6s214PrAWFGf5XyGef3Ye9d/+SL76SQqhIpKYjcYytEjajLOA4o91p5LezLOzYlWK2dlO
/DcqVcmaK9Ef+46/vO5fwc7k2Z/zXs6MdTsKy6wuQf5I9LasTkFPRP6llrlp/dJWVki4my8SXFJX
0jIG0pBY5pbAAu9CjHFOBkFVpcuSCBXjivlPGmAlVrdthf/kfr4GsklqUK2tzuVJKrEHnw0JyNIE
1vgCRqzVwa20pQWbX/sYRi3+IDvSabqqJtJcsZPm6iVoHwRheuhuCvS5wWADOeSIN2VMzU3NZlqT
nsm7X1yriWqKq3GuRtAuY+68cShU4yYnP0Ww6rVELtclwbvU520AaM4nBh5hX/3J4lg27Csb+eoY
mcEGs1fcttCZgohwWwAl5nN5cKbZhcARDW8Ug2ZOh8QB1ly4pBtgY5KnML5yK51kjHzDg3LpTt0d
uTrqy9ZgzHAtx9U0aFlY6SWjv0zf9PyA9kbHLlW7Rdbqi7g2+cvFAoGv1PYdC4YV014qMuiCrSyD
ajyXQ5hbdL3II6AMbNm89kVCEE6L7cVskvdi5POJhQKFsBFf9mSimn6f0olS7o9tfmr/j7szW27b
2rboFyGFvnklARLsRVKimheULFno+x5ffwd0ThzZuXVSfk3ZSRxLpEgJ2HvtteYc03geYsPVs5g4
rLPSNRe9Yfpu1t7HNOmH2GrdvMO2kgRvUvfEorpTEGG0Wv498jRaqqSLkpJCX1gAs01csdGi0o+K
t47KiZYHydN9zqSROBYCJJ9NUDl+qy/VSeBy6jdt2S9LJXwtOQ00/rSuFBqAc6pFWjX5VsYiYU0k
Qcgw3JayJx0nMd0WGQ6lvjwUufjqTfFSGig1JAs7Kh3tFNOKUt5Q+eEGFFZVFr1GI3NtLVPvSaq9
T9TsmZxDr+XKAAhhyN5WSb/pMLYXzYAqJKrXoyYy9G6SlZhOa3rGoB/pCobmQy76e7HNr3lWeMvU
967BiJXKTNw0HXvHqMb3IEue/r3L5rxj6wQHy5LEamXMGrH/sWyCp/kbb+dvj/+xbFp/WOYnLRfG
vYH286+BDTu2jGj/vxyeX2zkQHBMhY0cEIOIF+CvlVP/Q9MVRP3aLHf7bST+J0Xu68r5y1ufoxK/
usjLHOuA4DfeceACPOSJ1n6DfTecYmTIeGPwHDg6YSWiBtJJpS86lvQb01TxnTHSinUVWcGp7oer
LKQzl6rNvYOWjyONQS07S4M/2fXc4RRxhcvKWlFQeZo0NAl/29YDR9UkZgYSY/GrNUww/Si62tiv
x1ZYxxI+QT/0DyynhMQxAjIOHT2q2hS3c8prQ21e5sVCk6LveqosJ9G3DTO/S9F2eIlsZ1oL2UUj
b/RdafExce3PgUP5qqnfmYYhXqiWluAdo2a8R2BLLNVAehST+CKVcQXS9fBxISJoA/K6yoZqJafK
E0TSHkUSo2EEbT1FjGgN16TS14pWQGwgIRhfmJHF64DMt6wbebNU/QTDBx4xKGrBhNtAfFHT4Mil
p4BBVxqKa1VvdoHI+5FNb52k412Qa1cpwFEl6K+mQNdPEM6FppAyMmep6NzkzEIYtR1hS3wLuv4g
xAXCOtxehbrKhABiHj6dWWxUvI9DvCdqEdZPvC4biXWOoL0BE56MZCVLOPcLDyLvu8lKjlskBUHk
1yMsvWG9N4ZMXGNI3vK9A7WrFUyaLG04jzVGLjlXXyTSX+gKMxsOlHetEj0O4pjrIa0++VISuEFE
uruOmbTvC3RNaMuUXr020VuXFh9dP0H3L42x50jYFx8WBZ+vOP/edchQULMCe5kBEZ+Nv/+5Dsma
8cs69P88/sc6NEdpwJ7QOCBQpc8NxR/lm4GGfJ4Ys9rAr1QZ2v4pZgVpSTKHIlLEWf+VwP5ZwSl/
gANTAfmbujS3RX+L+qIorIM/VXC/vHSDyvXrOtQp3qiT+uIdvMrD8jDu9fCsjqPtNzjPBMzCKpwl
DQeEMT4bFf7/Pm6WicwZmtYAJTE4IwmFSkBxoiSnUr8fyyaGTAEmUTCrkymzRccvPoOzqERw0uvw
DwhCT/pjHNYrTZKOQSY4KVOLSaErGKQPupY9R4NOx1C23jO+o7ZfTTgqzX4vDOK1Kg3TLioagADF
A0dSM6iERIRanY8iaWr2Y6/fVZG6DVv1aazpx49R8y3y9XzVZ+pR8qtNBdbYIJwuKaZTEzE5MMBi
w0rcROKQ45Z35Fq0g7QLDkrb8Z5ijvyZrj+JlXWrx2aX+m8ajhIU7yy3+iHJbppY2dR5WyWpyfAw
JiRjHeJOccQZWF8NVbVzRG1eRZYlUwKCMTcKjj8pwXUyCQuJ9a2nV9rRM0vyB3+cbmUybD25QvUk
9yu9l24jlEp59EWH3Ot87xnlDWV2ZEu9vtYIt4wVyulhdIWAHuIEmMM4C2V/VoK3oQeRywRJaAbH
6Bj8jEq7Q87gFkDK4BnfZ2G8GQkqieR+7RPRqQBoSOIIxiNDoFlpCKoqEPZJGIBG85ZIvd2Y4sxi
ZDHCfAvwfHXVYxAYiR3PlaMe7vU63DQaTRmR8W4a5AuPonaUT+pBMlAuT8dABK5RrDVECAk0gxYZ
gAEPYZLOpJY4UwtJIYMUojGN7JARCOIuhovh5and8Y3xSbxuGxpKur+N+bIds+lSYvxLsyaZsAy9
TRHEAfHDL74RpL00Gpo3QwS04hwOsDuNFyRBxXHMNpSffprbbCI0Ozkfq9WyKjcKrDEEZX29b0lY
7WgVE14IJfpk8m2ZfLz7PqNgVXQ05LOxRUOqx2QnDQtR5GCAA6mhDdd1Koo5HKsAByzRYhgs7khl
cHTy8EI6iXn5PEJsA7gkaxujNS4qmaXEUw4DsZCzNUgt1hayYkMbcPiPz50X899V2U3Io0ok4VH3
mCiTXc6922kC8KUEruQhNI4KbxM1EcnC4nPGaaoOBoEjhXDzoaDMUV8peu+g8C6j0L43mGMBeegJ
h5MRAB95LeKoLY0O550MIQEBshrRD1Qqd5hb1nHWobqjG5uV6yoMl2ojrCOzXuRZeIoEY0+XYjmF
gmuRLt92KM4zIDUoBwHpc6xD7WDiReynm9LVz4JH9iFMcvS8ZPFxCDnrDCs9K16LNHUtjFQBfQiT
BnlRPeRlue2a+kGqoMEV1dogP7LJDVcLYOjl9WsQ+m96isaqHte97+0jNXCSaFgGmNWH4hx58hrC
+3YIduLEuK6fjyTfIu2scuopRHE5KLqtTqRd1er8vIBKab+3frGsSQnW2+bSKEzyE93Oqnd9jixD
IZwm6THMTaQe4fHfu3t+lrLGjMyk90F9/A+yK0BmPzc//p/H/9g9rT+APUHAYOiGI4Q22Y/d87Pv
pjI804j//uRf/tg96bsxOTRMRROp5dkpv1bxmDfoDeLnpWM277m/0f8w/h/ZFQKCH+9cnTfXLyio
OMp1s590ingxgaVE2LXojDIaTHyAmaqhGsnR5YxC75hD3L4k1fBNNAFnTtr05s+1vK/fDegeGokD
sZDI2DVECPHxaBeheOsTsgQJjsz7Cw7Drl7JpCvAhYQxglU9gmkT5xiaTIbHgxyfA7FaGma/E/LQ
7kQO/+J0lJguDEO19sdkExF8R7ArgyJrWrYmm3ZoQpKid6B3xOuJOtKK+N7szEspDQdSINA3UwsQ
Rw2hjsrc79y2Q+YdGhBg7iNJOOZTc23UYq/V/qpUAIaIM9N9BL8zi6jLxoNiQWeAcVnTG8OzpEsj
sa9VsSU3t+MEnu+8Lt78u28cHFSkZwH+Q1f4D552rvK/3zi/PP7LjcPgXKKsxSXJJU9t+aPsxNPO
19J0eLNMwGf30p9lJ0xZZt/sRtqfd8ePxiH3lM7Mm1LFAJk+WyF/48bBJs+d+1PdOd/0f712S/ul
ZV03jWFlbekd+2lpMpJiQxPdFmAlkebRRREOagLr1RWR/rEeT6thn17GW/Lev8rL8RW7Oo3rvYJv
yRWd4h3lob/DCQ5OjLrsDt641Wwy6bGMDrK1DGkZ3nkI/171G/PsPHfIuQ8/qieJyfQSQ8sq2wMt
yUmaPcuMUc5wPJEPj8tsH99EPoPz64sWr7J2KSAR5tUCnqpsv14Z5SG6N5tLixqyt0d5S95Us4+P
6toIXvXt6CirmY3mjOKpH17HeBNfEvLUa7cVAetwZgOzu6903cEIll76dbVp2z3FUM8QN1Folq6Z
9oWYr0ZCU5hSDs8lgnJOwva42W7JaTH6pzGC7sYU9hg/We+6eB/vREdc9g6gJlt/SJ5olA0hYVTB
vU+pIB+818R6ZwDF3+tM23QLNU/xplUwv+xcvK+WuT0is0bhUq2Sp+l0s1xmS3KJt9pul3n8URe8
Ev1hnlcxOkWhJDK/qpi4Ip0qJczbm+FYLI6Os16/gU5FiegFTjDMs7bYfniVluJKXFln8lA26Z5+
rKGuhBfhJbg9t3ZV7EFYL6wr32ixhsIx/2yUN3Aai5xg8QW/xQ/rTXiznhBBHUdndEKXnOvNsAl3
xkp14p21Gl+ElYgllKGljF77hSqfiTrU+da41tVeZ/x5RVFQVpfxzFDNrQOKYMpxnUczw/6czE+b
unkY61fzdTzyd9aqvzD2lvnuQnw1XzHidXcqDdmFijMeAQ+1tG8zjA9tba+TtmGnow2qLFsx73+G
7++v+iMOtMRngj5tpk25VmbZwCicg+jKcJGJ9oTzrLsOF7D9kbhuW4azmNj4x4NRs8TC1Wwh8zMP
70v+lb8hQDBXibgeTzXtVqqhrXw/nma8fOXwGyEA/LkFo/DxkDPdtvgZnJqtt5LvqTBTqPFOL6Gi
oBmk2L6x4OCw5J1ywlg8GXvNlp6Ne8QWzGjrLS2SkBbngaNBfguPWvKqdm9lc2fA6R0KvMLwCO3G
HiDkJM9mipYsqBBfpPuZWuMYrr8YFmuQcfwygMnPsgZvxUuWgkfSysSNavNO14Wj8cty4nNxrV+0
x3R8UMwXPTkO79mKi/xQ7Mp+wVGtRekX5xsLdj0Gt/1LZ7lKt0u8bdGeQU+14jqcSJFedrwO+M9p
zU/D8bt22ZWkYoNax847Y9lrR7lXy5U+5TtoWOD/ASDrB2KHtgrALr1ehUzp2ZmfkrvpSQKDCLoA
a9O01GDY3QhCV3UK6kXGrVAsiAAw32sKyXf0oq/JM9kmUJF4BgCHFrAvjA4Bg2aMjwWxz/1reRRv
FYuYtw3d+RqWyON91m+x293pr92d+crArkb+AZhmRV7x4sTX4HrS6jUf4GIrkgsCDaNjGs//8Y1m
Ek/KAjgvIofxlkRkoM+T+jtm9SGk/HD+2xXxMYzvEGvoryyFoI1u5UW+Nff1cWqcIcXOhapjgRJb
BmFFyKQ9rdCDx6CzVvkrAEW9u4raN4Kwfe4ubWelFQXxEvGkg7Mn2RLZyeiDiQixMcEa6Z3KgTre
IJSMU6AZLA4Eotff8B/WdlHvS7j5+NKGbZZtemNN29xKPwLElYl4qpjZTKyGxfeKpdtfe+BxertW
vpc8ZbIIXjEHInVt38xrJN8L00Zulwqr98wCx8TyGCq3xiQtYeld1RN3U/hgoghpHGMtrDPhaICo
7hPuUFu8Z1Kv4th8KAm4Po0SNplFgFGqJfoLMz62zKU2HMrpu07cFbC7adsYS5qpGqr4GZOkfJjD
TvngzIJQdlMhBLTR0pMFhjCUb4702pm7SV/4z8JZXNUoUafUbsSNxfAfgrbAPoNEMmBZ9N+VNQXb
clzlgdNgAluqV7AdNpJHTvRL6cVAKwzYO0TBwLxmX2k7NC/ZDuiSd1/w5hbCoWX3WHnSLazIQEQ2
lJGCvZCvyXCpDEAhi1pAUPAWSA4wXEQ2qe/ExsbSbdO3vWvCRfcBXNFAGOM76lt0RLWofAR1tEB8
upcOlJXdITnHSBjGbXwtcd2A4EvvQHN7J36+/vv0iq8SD46so8ugMVshwyYT9KNCmUteBCdGZBFQ
ENUFr3QyxEUxOSE0KcjakN+SlTYCHocstVf4zscMbky3DC8iF6HVlq5KaBmXlBi/0KJ1e6CTgd18
JNicLo8cxrEYCy/xxkK8U99Ua4PqpCEXgrCi23gfWPZ0mMoPMri+q/5efixaO7QxvQqAqerSibsj
/jR9lz+XOqq307AW3WRbQHKjqN4gCS0LO3sZYUTVsC1nbuR3g0zaR71+tFisqnUdAjm7Zmv/yv7p
1csGLeib9zi9wMkzvqt4mA7Wpl8gPZq2UbrTkk097YDgVOEhAvFmrSHsSMnWwDFAwX9rjv6z9mGN
tAvmu6c0N9gixau5l998zTFBjqFkjsMXj9P/MtcOMLzMx/g5re/B8b0YwwHVknVjHDiFGFVxVUzL
Tl9wIZoyvutFuYLEKDFlYEt90p+8t+RSHIOdbJMTs5YfY3Kl8Z2ic95N39OWcA7FCXaRqyQLEI4j
3+AV5i8YmtXgEOVLXxrKf/gUPoO6e42OJkzF9i3jftz7B6wQWIytfKtdiDrZKGtpC7tF2w6vkLDY
Sc8R+ygtIHPGfnIPp3s00S3CbtSz8GPaO3lfboJLvpkNs6vyaTxJR+VSgOXBNCuw+C7FU1iR3Ouo
xKDbVTjfncZgcyWqKxEa+ke+iS5QtnbJVn3EdriTL8K9tRndeFWehhe7Z/e9jmcrYFq8ou0xgu/d
S9dZgiMedbZp9D0c2/gxEu6HgB0pD3Y94kP1S/0vlj1QxMukUswAFCZ4iG7+Z99cId/ibweYXx//
9QBjcX5hHEdqBt3xnw8wlkWQhinCSkB1+/UAM9Na6BOoiGEsWeIF/dk3R3HDKYum6H+ejoHbbxxg
9F+FDz+/cwjtHG++nPwzvdeklKiMI9qAWZBlnJhTD6eMq4SKPaNufZ7jWz5Q9dXb/oyJJcCkkxl4
PXunD75HGAVYC8UBOwp30c4yz5Rzb3cX/Y7IPrdypeNwxuXOQqpZDnJDNHvR4oEKGUWdifSAGf9x
xFKUskx5tONBSK6xHDrxivv1ob0r74DEeqtZw4gj69+sCrMUklUUjRGPKAEv+wdVGGqtX67Rvz/+
yzWqqsyCgZHr0pwT+9M1yqCYedKn/obxz1/XqPYHIvKZGyfTO+LY/6U7pf1hImCjYTU/4DcuT8ZW
Px2vUbCjF4IppCJJkpAPWeiNvl6fCtbw3ks1+Rgpl9i6k07WiWazuMwXI/kXqDuUq/e9RCKWIiRE
KrTQmxsRQCGy1D54TEwMyJW/DcZ61XcvnRlvzeR9QsahvZdKDwqX01Oo06ja+OW3PhBWpSSBBrXo
SKFZDxLzNBNLSPiSTAyr6a3geJVXezHRATCq85e6l+jxd++1kW8U1XTDZeGYJBURB7KAU7xQYh0l
t7INh+BkCPacwFxRzdczB4UwGO9N7HsNaaoFchZ3h4kiRL5XwrOYkSiAA4ejlmpO2MEzu0TL6ypq
F9laA+lfxr2SaxtPVQ9T/t1AxaqnSGYBtiP/30dwtSciywYVZdKDXmMNe2zVOb/A8YmPtFsxJLtE
3IpsLZWXr/n6PrtG0b0p3l7VyWhkopBIh0bJbE++edn4VEzcifLeLORFnTQvUrKOn4YXhWo1wFSS
2/o02uDpAODK69zalQY/GYnTDaq9vIJHOeHKcVgmAHWm1+osBxknvliyy9b1iCqgyXdOLi1ZoGb7
WB296yTeD9uJGJhzQvfx46zW35MnU8FELs7GJb7tUs2gJHeY0X0D6VasgzNS3fcuNF0WsRKcamjX
p2R0rQEt02g4fpZdIiQ9oREvDSppImk59ddesvRaorIP/ckCmSp78gJKFCueepyew2//6r4e25pq
6AosM51I5n/YFmeB3lc14H82l58e/2XJoT8HG8nCiox2itXsS1+PfjZ/y874GYLw15Iz730MoNkv
VQnpyi/bIs+FZPQ/nXLpt8bJCG1/Wndoxn9WBH++dMJcf1538qZRtKQ3reOTDDObps2ONIOF4HYr
mKlwUtU1Jo492+EHGtKF/4Hc2fuOvM37Pl7Q3zN9Gk6z/jspNyoBq8batFBpJ08AKhakp1GAg/cd
1wihcb4QSshhcs0notxz8YbQoUIvzXbHv9l2xwNhaGri6A/Crt7qDwypeQ5aX/OH4aNzbM/PyMyh
LD9WTwQalG6pIULnLkBInb3hWGuXc5QaczEihx6Uaivspis5bfJBXdP0wiTQnrFCzG6HejGr7BDK
D+/gOEA02LRBFu3FWnV3c24iqyUcYaTyaObnsMNsxXmdnFbO8PyBIAQ4HxufhvwxwGjh3T6TFmnL
KCxgGA6UVXuuzymr1GuNm4QzvAfVZiHdGzoaQWbQSxwn8U5RmsXkAlNLdv2duGEYl79xROyfje4F
z8ps9JiO2CaE/oTU30pnbwXalk8LCw0hjrD8hZI4ODVCi0/FJYAxI3MHoPSZZX+yD7trQefs1CR2
+lTQiaKNJV7le9wEKAmZQSytV/pNFClaMv8uIFB//vk/f8hJ7A7X9J/EDVGCp/nf3qoFIL+jc8VH
2v6/j/PqNR4Vc7jTjVOR8Umh7ur4TE4+Z2SSKTX6K+JSP4nX2TFCRoGt72Wy/ODp0/rCCeuEhzZb
8a74+KAcaKvxVaFUPU5HNo7X9ll64W2KV389vmOM5bNysJ27ZMe3IBou6VMSPWVk2Swzl7BGzEBS
/cp7ULSzvh/fFQ6VnMbfZ2dO5jSEP7qe5WLHwPUkJO8ANDP6c7vMKZ995cLWKFZb0zUFG0MGB9nZ
h3KSqy3GDLN40jBwAo2gzouv3o5cwghOBaPN+ULmIiPzD2NL+SSi5cb3YW3j6Fq8ceWaoSuBpaZJ
ZSdPSa2uaOrSoyWRDKcMvOXZMVbgtR3mMMGetp/dDEfcYVzlO+lqucKuP8uHdOe9zrYy71VwuW3w
yiz50tM73hjapYo8m8jM9EhYocy+RUOVBhpknpj2MM/Zn7Fo0QJSdzfaQA/587984f/Mtp2jcwHV
/cPC/7dac149f37814WfySl13Tyy+RQtfl34OSlR8c1rPOi7nxZ+PAtICZl4shHNZeiX85Aqo4fV
ECV9fuQ36k31U674i5zx6yufrQ5f6814aq028yTraJwSTK7aipAXevURKIGjupRsfUlPFcMtMgWE
1DWXLFa/wVjnC9rGGrn3+GoguXeI9liW8J0V5N1wEZLI7jYGWJjFOOdssObKB1JxcPMNznTlvzyp
AUUJMgu8923uNFgfsU45uTOucTtO1+wt3Qmr2/SsbDjF7+Jv4aOK4TuZAzhxHQUHBp3sGLOpsN7K
B/4ogGtg1yG7hjVWPAzvNP9L6mAbfoJiA09mqeZj3Z22l+77zxXcu4WwfkZ2H0d1aLOyHGv79sJ4
YO6qY6KT8UG9j0e2AtGhEzu8K1jkunf2gugJW+K35qRj8tvzmZ+fiJ7CZ+/4Nr4E7RmcBSEPYHLe
hVt/R9GLERC/BugshwVQhKdMB720CZ49cy70WK2N5Wz0Gy7DBWfcZ7c97alTL1i7MDSme0PdsiDm
oLZKZTZ7ZfZ0TJ8mCn9rPl8OvrTI33CE0DdUr/3bQPRN6JzEB5OGEEB51GEojFKXkYTwnVXbpyF3
8lxkSDAHaMgfUKSaxC4Su1oysRBoajn8IY5XFRoLBhDsJU61xQr30J37U7lq70RyLXIW2EWxTd+k
Q+FTZLJqrzP0TgvSTQlLxZC6ggGnLYcLe0XGsIOl3fJBNm3D5d0bxkAYurXNak7kRzj3Qh+CR5qm
TPsg/yoLFnDeG8Y2ZiO8aPleJJxXvveh9xirvjmIGz48737s5KVN7i2BNy4bElsYGz4V8vzNYhdi
e6NBxHNAExNuGBiBTYnznhaEG/memc2Rbin7xHQZ3y2SBCbbAjaGHS/RiTDDfuA367o9tt8ysFTl
A5ylXQI1gIQD8TFAlW/dg/aCjy9vTW6PfGEtviERs4eNIdoY3x4184MhHN7YDbVRoLtUJQiWqGr0
ctcsORwtm3X3EDkM7WpuCP+Rq5yLy7uRaMI1xj012vSu+SVsPoKFuKiMJcHWsOpGmxKMW427zH+y
vg/rwngdTumObJxN6QZrYS/cC/fSMx54bKF2SvZU7nIPsumwLekPucOAqduldkQbItiCB3gw5Yf+
sX/8d28JYH44C2iyxKbwT1vCr5zUuaD+5fE/bQk8Jxmwc2bh3Af7uiVQi+NJQpBjsM7/tCXgCjIM
Zvz421n5f9oSaGKww+gU7tjIrN/pQeCK/3/OAl9e+myY/7oniLpShbXfWkfsnOwFeLJRATbgNjVp
XGraXgmIPSdtam8xSAMS/OnN9iQ7Es6AMCVE6QfIhBEx5eUydmALwqghI4yxKgwcxpSEp8++5/EA
qAceYoBEu3MAfyj2t+m+q07ejeBwhazPZsVMlhHu8M4dyDLqYbrZj0dGZ6zGLO7TggXgYuCkLhcC
THoIba6FmcPF7EqB3bGE8+JVTvRrnL3oYZkxsyRT78+l4myhTXaftnGIkeGBwpA6s/RtfM7RY/Jt
jQRGJSXrzl9nO+t1uGQuQBfVLrFoqzZIHdvfaA5agiWu7HmMywjxwtLGfz1X37Pu0Rn0VqzdirIu
XIJ6CFJi/LBkcpriLFcXjQvHBJ1sshiWi2cmwp3MM/qNTdla8nDa48T1MBJcMlWp6IabqjOO+I8Z
Fw2Pw6MlP6QP/jbckiZOXDoJ8tNRZYGkmEc/xOsoXErgnW5PSA0f5Wf/gV+HEJaNvOFDfDaVceqy
eQVPvFxe6WepT95Gz4+SJXgRLpg1bpkcLB7ZPXgDfN/IDXggiIhvV/Co/sfHHTv9Q7tG8+iCOykJ
C9hVREVl20h2WWXlDd8X8btufmSPOJdFO3G1ZbV4KBbPz+Iq3cgKCyqoE+/WyixaObL66BaITwri
Ta1B0xjhMqe7IdgJrEFsP7X+Itxly/DUux8kkUTElGVLA/gNqUPfeGzy4GcMAuHSnVpCQHpmYvjF
XXN86xeU97l6tnwXEUYkMyGiccYse9Fjh371Gfuv1I5zQQdJyyvXcbUe3ZBpE1QuOzv0O1NyvGxj
RDee2CtwYS1V9aQzRbPgLBqVjRC76xXX2ng1Sd/yIXujT8eKztJs7GkIPTE75BCsUKWjZGBdL+x/
8RqLfIjFzITNJpMPIv3PFq+IqJ6V8qd+y98f/2ONNbFYmpKqEPWhzUHcX9ZY8w/GElS9IN6UeYzx
1xqrzYEirJ+yqaCXwoz51xqrEVSJ0M0g73XWDaK++o26e049+VlFxSufjww0klFtMSn5eYnNwlxo
xaKCVTWklh2mGh2BnJ4/7jdGggqdioobcpTk+8TixhwHWw0HJ/Ey8KYqtiHhm8WaHIoDQ8JEJ0zH
yD0ZqHXglZCcAbI76WfDsKgZxrd19yREtXg3tNJT1QryQQIAYWj1uIiCkNUmGIv14A+TY1mZQaU4
1eTQ9UjPwzmiHjOjJzXl4l99nepkzJgG5jJVFP/BJYxPlx31l+v018f/uE7hEzIu+5GL+mchgEqW
ixfHChs7N8bcafxT7Kf9wchOMbhqZhfJl5Oh+gc4Q5mcBFR+/zHB/cYlip/l79foT6/6l5agkvYV
wv50RF4aLIYa72yi6I6Yh26g5ViW/JNJUkYyGXZaZ3ZWEDsDJ8lKrFUdpE6oDECZ6cHQ4Ylz0Z7Y
g9Rw3CXpA2EHZLKE7FeZU0jmrBABiRY0Q/1gVGAejA5zQbCPId9NREMWQYLsoufMwa5ViY4goFyS
wVx1A/md6HrEwlynU3SVpX4gszG61YHBdGCaoOgYeQtPN3BFmNVNBHNMVpTuroaXbWG0atknpiT6
Fk+cdLDZmpgemBUP2b5RhcsQgfrKtZegB9FltMHjUKWYWfsnLWkfo5aovx61fSOhnOk9jlgaW2aU
ISKRrD4HKmKeMhlHQgT3LzGrp0boXiW1fegiA+dpaaNPBqs8uF0p4LieoHuN7Ox9pu2TvCRGK3KC
kHeaWvQUK+/YRcGqi8B1c4QVTeNOKNR7TZbtiDN4DHTMajVgt2p7abtuj7dw1fsdM4Esd7OsISDH
K+89jkTKBK8q8NmAJjQROSgAWUeVmcbCaShz2lsyys5yU0iE3voy4WlV6rS4c/2iuRqM+wXwV6XR
3BrGUsyMNj3qj6xot+VkXCcFoFs7nofY3BZ+cAvJ8/QnEhibGAsAsY+cNFNFcz2po6A0Itcn/LSN
w1dE/nbSIijoxU2NjAKVK0kT0UmYcg65ve2X8JE1CCEMvOrY31qt4ab4yuPKXHSmvIt94TxUvqsV
9c7H/jL7K7A4UpWVrjS1MFWg9ivWAt+CrQswSYqabbgDqTfFyR11+rLulGs9BbsmFJ/p0t8Bcvpo
Moms1mhbWpZd1tqxSTgaY3cC1T6pV2E2wcsxWLZSjW1P0hAqhpvO1NdC2u+0SEOKE+nr0c+dclBX
rUjlhffTBPxnZQBEplffj+1O698bFTr+CMVJL8+ZIb6G9WxzYRyngKGL1OWAjVQsoAf5yOfUl6TO
kTiRfxcB/m0Du7SUs1XVWA6JaqWJo0ntJvP0p6GsFmHBmX6ka5tutPaSpeM6tBCtxi/NiCorRBZG
AKelX/GxkEVZrOsK9i6qHk8DEt0gXNG6ZS4jO7G8b2HU30ZPdVoaA7X0kUKUkoyCmZ5J8YQAAxdo
lj3IY0uDnB+LFewURmdGZXB8zQ4Grsw4U1dNo26jEO2gJZyay9Qu1bSxw/4UFM+CQvuC2jVqnj3G
e9YAxlu+qEVo55W+KMle1OWVgYhKiadFrn7kKO8EXORqfqzFCXtls2R0QQvUQKhv7AzdWmkoiuoh
WudxZ2uc4RUohzkFocAkX+b028duJvaLzIRWn7bRXs+1bJ0n5U4Nnjsd9OSE/z8xs6WS9NtiCN+T
GKNWHIFAFCMdyE0HnXtsq/0EtWCZZ775oBegpFMhLdxEMYdVJk/w40DWjPH3KpMI++WdkjMlLivg
r04zFZg4veZ5wPCJqlQTVsFAa6Nr5PStU0Ag6HpykLRcxRHL6V3uFG44XWqJ8g3z8DipETTwlgtU
RdvIE63iKrvjat5WlUywYuOkcbUfBQm3VaYy9iRrYQJq4PcMZP3vXqU4mnIJJMHpTIDvBhHq1MYe
Vj21kNy41JlzCK7at9ApNUeZ7sXeWjV+CBUBnrivrn1LueVmuor79yqu7KrqHdl6S+TaNgiVzVrl
Kg7kIwnVVo/3cW45iowbtvJJQIy3npai4EV6NRpIksFkowuaSir1Ib0nD7mLraOCbaGxpIOnPLVt
TwIVnQ//wTQaN84iAfeXPZGgqkkCWVgNuPrgSsz3RtPz+F9dWEOpwZ8qqkD4WL//d/NC1ESaCT8X
LH97/I+CxfwDPImi4d9U/tuh+LNmkfgQ+h40PGxdsxjir5oFX6yG+5V+9n91FX8V1nyI1D12LDwP
n3XQ7xTW6uyC+KWy/vrSjV+bF1onmFHZaPGRFi6DLdPmdBsKdOCyrT69eggN2WiL+coxsBr6b8zz
BICpXrDh+ImaLN3TsUVRrtiDyAQQSTgyXDrDNH+Z580bK9FxTvFMHMNde07d8WjezOJbJKzb4F7b
A00D8pumO8PbMObjdy0y+uM5mRfy/LyaeMf/ma8tjYvxKKE9n7vsIJ+BtNUXf9dD7aO2ue/uUTEv
SERnAxnNWZI8qfj0Fw3gu0u3GTyOlUv+NiWH/hY9aytjhY76nQ9ngFNpnqbLSLHRWfO/Nc85R87v
U7SjCvs2w6kllJFPxB6vsbvjJc2dbTqlMnw26BebzF1/StpDOp930j2dyOp5qHDVMvNEFY9a/2g2
tF7iHcNQ3v48I2VQWrQuwyZAhdkT3XaFPjqf119UfUPXOrN29KznLkvL/FGkL1DLeLAc5p4dDlaV
Jjwz0dSdu0PHcrYFoHBn9+H0fZi2lZPurRf9mnzUb4XjuXMzXbglO4afHnnW1isNjBkyxxPODXQE
D8OFFkfq8gXpRGgzOk9z6Ahbr4w+62ccznAS32oC6sDN0eLWhzvT/T/uzqu5cSvr2r8ILuRwS5Bg
zpQo6QaliJwzfv33oOdzv+r2lKd867LG0xabFEiR55y991rPSpNtCZCMOV97tj6Z7HHwRCnpQLl9
wCJBkQZFDJyftTXly2Dh+mIufaarEVkboGF0c8iYGmxGhs2d5nGSHKV9v+SbjBK5M5snWY2fY7Iy
V/xkFdDZNDRk3OjQg5e5HwkuQGJpzPTOoEwSsv804v8DgxsmkB3fy+aFg1mVB7Q+Eea2Z252t9xF
l9/DcMMXM8r/XAw/hekmfo5lf7A+6eGjsrnksB7lvXdP3guHP9Gx75H94grRZiMuWxQ4q3aZOVOb
eWKe4j11wLGRMgS5v7gmpD7M4k3r2dy4z46Ct2bxHTg+O6WdbrgrIlaAcfGCC+Rqf1wrIAibIQJf
LfTxOddUQuF7YLrAE8g4D9fORJpDNvzcHdNF90EuAt428n0IBZaeh5BTtk3YYPJWZXh4CMZBrXPP
7r2xiKYMlrOk0Z20RyiQwIPiPX8gmfaiMYNR4bhxq3nIiCS6G7zX+atrIhuqLX8rexM+LGi/F239
L65x6VejeBEhTIlUuhN35e+QLng3f9sy/nr/n1uG9cf0wLol/zSu/dwyuEkHivBDDjrVsn8WuRNn
bWqPwPrH7za1W74PQHksgG4IV38MVP9JlWv8Zb/49brN35rdXuKpVu6OJsRPnZM2pkkJtGf13AIg
yAmSa1mFymPEmyfZecK6R/rl+oeweTQVB2pCRY6l0dxFOrzio8c4iUGgfhNUwosQ08mtvE3yzvZp
MDZRtEkH+r0QCMxXTk4mh2Zd2RuMTOv0wR8y5mu37qDsAnklsTkJCmZzJnoBOWKYQkauzcCcM5KE
QwPdBySqonaR/QN/6kCQF+a9ww2HrCVuJgpoQ8L9D5eQ2r70/gvbGJFLtD9RlTAHOzcbUSPgfaFU
nMcflOt4ZLDakPp1DknqgtcMURQ7Gmv1VIXg6Fj00pWG5XD2pUdamBKV2kwf0NRLzwX2oJCgWbib
ZFMLM9cWbkjxa+72sS1gnzPC0p6e1HFFAkdQPIpE28sbJT+25Tyi9MA0pjE3sLz5aH4xclXRzrET
TyhSMr/tQu0WKVqKmignzu/1g7hnfJsRcCt5Dw0pMyWRLQdvAgGQy6kD59bVt7EdQYsOH6ZeTBY3
HnESwcTb6jkIUOJl1txIDp60E+s9dgrZdXReZJZUTpcsifDL+82USAa7fma8JN3Vw+yEOIfaAU0J
djCQUOB7vnpifUKSlzKHXz2vMehYf8toRNwxwTDq25th07dgYW/PwGEXo50/io7uRPDVIOWzbtFy
FrGGCE462O4NbIHOk7ODFw8LvJOQT9XMo30jzOQ1gwGpJyCHKBiMBd5FehFYcWnLo+yjns6JWjmb
/lq9+nG/00XB2WC5apN10Nkqvim9W8onk2AY3mjrJrWR49DXGLsB9OAn4XTjbB0tcAZtu2XOlngD
JeuQprYdHpJzPI/n5BCsEl5qJijCJwIcJhmMd+WbhvcCkOhkSZ7muLT9+0ubbuIt24/PJwJe5jaz
NrzCAsQuTPvYx/ZsV+x6RrDiv9TuiQ7FTCMeoT8I5qk9sxuXOxMi/+i0vLP9jbrLfoBT2YJRtTCB
mTZUNr2JmspUW5vSzdlfwYQCDBX8NT8mepp2kWGVykd8TeNL578M/ou7RZbdsvucmiN7rKCQiYae
BwMKqQ9swWztBsrsviNgXLY5EIzRTGwKm52Yn6i3045bPP84LfAuMQ4ikgf3nafJV7lpmkVIaqW7
a5HD+mynmcPBwNypwUJ310GxBqTqzoZr9KQzsEWENkFgjVfeHVw5P56u1Gf7AGKDYAVjxt/newXI
UX2uJYdcPuaoobxj9K7eI/SyiroBjEuq1ac8BXDeBnFHv7Y9x9EXd+UxuGJ3y0GmntombWTzreGq
PUxHBWE64BAtzCWGwdLsON2lG66IwwKvAa8gmX8hlOq6bLYWS0E+epPEwkT9ilCUcbPCKbrhrUU2
G1hiAth5jc3POBWdf/ceyihDovaS0Y/+L6DCD1nPL2UXe9Fv9/+2h8I90ym92Bd/cEe/z4yRq7IT
ohefMOa/zIx11EP0ihG7G6IhMmD5PxkRbWKa2fjJJ+nRP7RV/KVX/OuVK/yg7yPjrikMqZVS82BI
o+Ggc6XZK6UpoBjAMj4wkyUy/EciMNnJfDxNwZuoScTTGCUxlQpNDugeKl4l1pLMA7TQ5vK1NbOX
LDG3qL+9ndARymG0JXjo0EqWGRVNkYX53G1Uf9nFgg2I56EU1O2oPOlKky4NoWarUb12JgYCBj9h
nVn01IwI73nO1lB4/t7S6mNr3nMvmJIlXE9Er6Gr5zaAo6bzFGLRAH/TqMpDgS3dq0sQKmH1Vk+N
mK4FGC7FDfsFiRVuarX2UBevw/Rf47+ZyYXwgbmFyRyCYxvvrf811NP+KqL+/f7fPgTwsxi+EQtr
qD9ket8OkpxeCX0GD/yfqNifR0ljYnIRectNzFF+mZgYf2AtmsgJdCemfNl/NNRjdPh774Gnjnwc
KoRoMUCcVILfPwVFJ42IQnz/2EoAPYhPz9ViLlpJCyzOVEKgndHWzTBQcvJTPZc+vIAgVnisRFrc
gbuySH/mTosodZ+9RN0UkrgEULaMPX0j98yzoQ00nnRsWv0mgyYIZDq1dDhB2ZyKWqXTaX543jXo
L4WOW8IrdoUbcV4VwfdQAyd5uffkUtsE4VPtES3TKPtWhxrvA7ekQWdZWOTA/fSKeKh1sANlW8H9
CRdep26ignd/0ZX4uGWvmrlm9uPyxBJ8wkjADYYZJy3Nu+vqmw6vCU3avgRzoL8URYQyFv1CqVXM
38vWnEkiauA8mwtY+g0z3yjIlfW8ta34InpTUu1N4oxqeKndW/UlwnYd+/mtDLSnfrLTivE6G7V1
lAQbt8GCK3prXdIgf422L720kTtRk9AwvkLiAjAoI1EpOO55yUnr44tRa6TIPesm+sbEXWglF+97
O6XzsO/j4Q3dTVYOO4us+wHVlaSgHLOaeaMjMCevLQ+vglA7YQAf1StgM7hbYYihrrcbVYnWomQc
NfKMCkYNrVVA5gIfc5e9SyPedbnAeL1J84eyTliF6MRUJLtkia1XRNXGJRo8dB8SjnRQqwQmIu71
kUg28rmQ4ToZb80QLXM5cFxD3ngZNlhstOhEqfBr2Qkz8dTWo+22DZ2NauPmx5K48dra1xG96rg7
qdFrTnK2rMJjNSQIifqtlnvkdZjUtA8F7r3Ab8cnAlcJunNXJscceWeHBxWq0sI3jLla6ucy0B97
XXiWDKRybkOKV8hJjsYHfIyKSErPa25JhgnYL5ejy4m3JU40kNW7i2iiHfCk6kF0hcBDTqR6/vce
F0D4IUFQZcJHFJauv18p2fyV3zAy/+X+P1dKVjZFRz2s0wZme6fq/blSGn8gLDZM/JYszlOo9s+V
ckIUShBKochI0wT5m/yBm0Sdlq44OUXI0/tHNjdjkrj90qX99dJ/rMm/rJSKARJPqLyDf+oWCTgQ
kukK8TjKBAI7hbjyhWN6qwK7/HiBdkCfsuIgjOZo1XyOb/61HecMRASgF5OL3r1BINQJMnjwsWrj
8u7XESJJ5MYIKhaq8txGD6YJCm1XRw9hvaByymblLnsVjtFB3ghHk0ExmlmSsl/5f+OYMNGwdenZ
PI9wAnqmSHx6AFMvRYNFhpEmQ5V1LSOPfSEaHNScasw7ysDyLByzV3kDUsa7eIiImqW5TNek3BWF
DVHPE1djcbNqbWYYK3nDfM1L4dEtcsSi+Z5yvIeHzRaw7r05X5o475bSnEP7Aq21N5c3zTArwEvN
QNXBdQC2YyWVnd7CSLSji0tAdZYfogvJ5NR2pLdYwUNM7c2opAsWofIYpIQGL0v3NSHVTdi0w93r
53tLwLP9iOLbPBPzPWoftbUUoewtBW9hvgn42MObgh8BgZX3ZtHAACJR8hOlUdxUXEz32AevKVq2
L326tGrt+0sjFxYVr7KMzUA4mA/W1RNtFZkYTrw8skNG83EhwzE5CyrEA4dnF/Q4gNx70Th0G5B6
LXgqrWOEC7JEB5ImygdxK7/27tKYMSQbHvN1TH1+yJ/EJeVw9pVmM8m6SO4r4J/GXSSfg7sgLXXf
+HZIeURFw6YrkTZhbdP6lBgL9cOsnqa1NnExxc8SY8d8zq5oIDDuU5ghDu06NW+dFS7Ke7RUT2QG
R+c+mweyd0jMA4O3xGZ4aFUyZ1HHh5KgBycF/TdUBx+Vcb/L35h0mvUijNf1ITuJu+l/yiMH3AE/
er/N7yQ5urD4GE6SO0fgnxwuLxAv2Xj9a7/if5LtEVWO3ZhXPzox+Z3/+OaIOvncxY7h51v32H+N
4t4/4KPPefchhawIYjTt+J77c7mbvpoho3u07r70JYJm7MbCIsYrye0WwncUg3QRlq5ykFEdNc+q
ydZNM1uc6bR1illOvhYNjvAdonj0qfMSdWfvhSj0kTDKgD4YAgfQHcfigbhs70Xiaondtokv4Z/E
PvWzT/KfZ0RmYTWq5gStvcutj6tpFWfDjPIfKaRxSE1iq5W7sm32R22bgo6aehFkrCwMp197W0Oe
lWC9bePJeucz5UEX6Qjt1ml7z4anyliL/QFJu2ttYg0NgD4DLDGEO9Oa1dFKyh9Huu+EPoqhy1H9
ichyDWGern42wr40ngqC7Rt6xznRgx3iQmZCM4KrQw1GMRHsAf3sKAdnybFOR3pNN0NkdmxL8RoW
wqkqb35x0ownYDHmPC4fFUwL7g+0BoNhvuRyTiZz/godIVsHpzGe5SA99mH+SZOjL2ykEqgIe3Gd
v5KKBrmxB1JEYo/NSGrKSavk6d+dv+CeCoWKix1sQrN8RfmRZDxu5u9Ot2HHkKGWLiTb5O3RPWid
t9BkmFMfwSm8hJf2Mb6g75jJ+RFI+oWW1KLbhRfeW7fy1W1soBXdPLmZ7/w4VX+v+VkFD7j2TsIZ
4QoNO5aQbKu/T0bYdAEPAuevQf9hBvfDYqy2oHloINR8SjlZleL+Hg6z6klJFgZfqFihhQBz+RJJ
5ew4Gyw8d+4emPHPdad/LBhrfYCqKMY7jTX++NUDnjk/41m1zkTCdw7dxHJOreg/Anq8Bu1Bt26B
CaxmkX6K43xqQjbzpH+cgoxTWHtc1TRpgS/Cqszvsnxi0I2IoBCcBKdcS74nqrpAmBkPHrlHbDb2
hNDQjmV24UHzz0BeiK1DQC9iUB49HzZEGvvemq9IXfFvkTxH5aHs1ulS1l/I1hZOzN5F68YNwvTX
Sv2UuTSUhl3A2sdJvE7euruHgjlDC+3CCFx0q26L0m8KbsbLtree40+Oo+aCv3b0eCaBWG9IYka+
rx5QrlqnbqUquKPn8dJaj8qVlOkyf7DmzcprHYnTd03vzUMGjFqCiKUP8qb9vdDsYyLmG+Au0jZ7
007/3rMXpxjEURRpP4jxCDv/btyB9FT+7ez1X+7/8+xl/YG2FLKlAlLXRJT/7eyF2o9CUwRi+ecB
68+BB6cytP0TIVoxUa5aXNCfrRrjD4UZyf8J/v7BvAP85m8nr98v/LdOTTV0YTRGjUvAQuzzmStM
U9/lUiI2j51QlKcBheyulVghzO61t/RNpZJl1Vb9G+lJz6rcdXZbQvLRXGnZJyy3cei6y8DXn7TB
k7Za0GXr3q9fda+mVPRLzicRqXQYz+2mVtk56HS6Yn5vamIfizy7u1pO0cc7We68J7OzImIy68GO
ogyO2BC8Sb6nE7rUUlKZTPQBDdzGzD2aqntPe5bMJku/BMn86uWe2PVAP8t5huXGXUkpFlEJtVw2
4HofCDj9kngczpHS1meSstIAf9O0lEnDQfNSdepWFMQvnWlARY/Bzio4cW4ybDJheJVFej6FxNGt
6HliwdDqm2CsScz1ehbN0Kjre+oVhKVEYRsfPaF5y63hrBr5Q1/LA8hj4dDolNAivGJGCJCqagtC
Xq+/q5V8gXt8zC2d9VyojoqeCuvOjb8Efi82DQP1swjSei81iemMbfWsJMxEqy4X8TgVtZ2GqWLH
FZSbyjN2XdzsusrC46+4CaymaGL8sjHUcX5FhLH3BwA7Vt/3Ry+tmaIWfsw63/WXPDPflU5+NSOh
3EdyvVY1ltlw8IiKFQiizs+a7z0CII3mFLeOG1Dki1rfOLXV9Tsz0fa+0hGHFn31ECV2TRBg87BI
kP03rzI6Bn0NOTnUEMz6fBj/bqiqT2POXxvCf7n/91UG56hqSRhFp0noL6sMQhqJIo9SjtWGBej/
VhnsPoRhsCwp5iQ6/r7KyCxaCtQUws0VasZ/osPhGf5lneHSp6xOKPr0pCf/1PcKrwaeG41iZR0y
2VpFYb5MleRBZjao0h7A3B1fKo6kagtjw0rnZk0+I9ysLF/4iAdTUdrJxFrnqeWYDCgFGURVXC4t
BKhmF/NmVkZHwI2kqKMjiyA+HNJ17CHWyfcuLcQdPu5DXVi3PYpg76kq3tzCXdNiptOSzM12UysV
Eo69VbU2wR1T1eUFZBYRBhhVb3ncHgKXOGwPuqmQL6RKsvWwgqulYfdfkkb8ZMFXK5hcJtPVFEbO
hwnjaScvGg25UMkxR2fpFNqXOkFtA9TlVZN3irGPVBdnpSdsDZhhpUxzxHhvJCgqNfmcAx02SF8d
w98ACqJc9nDGI2E11tmLmseHTk/WTVLvAM3brZA6ZZae0tGaI3faSYSCtVq0ThBFivI64kUmYoSq
BM9NDWEAyYlWb8XqK63gFtHhHkZM+K6y9rts3pZnv7qH1ZPrfpXVc2aylgCpXeRAMltXnbduaKvh
wW91FEItk878JvkyzSaETIQ8NzF+AxDDURevxah0dEPb9ZG3yugn2AHy1DIKV5WkbroK+Lhh3gqR
/cfvnySvs0tAavVgUPOqziijYdbIHmfOu0sDqAl9jHE/ylZWPOVIa5OhswidTEh9p1DQbvlhvhij
UrFFowmRf+SrJixOiis7gfHFZ+RASxiDZHbMSOeQ1WCp9L3dqN0HvOMlyR7EW1vbjAJRG18kEkdS
VF8GElDG/lHECI5ZmRXcCrKsMlTArSTc8jrcpgSS54Z1bitz44rhtlaVtZCMnzWjVsGlrvWCjVVE
cytodsl46EseuOoXtV+ffGEC6AmLIJP2QfBWuCPHQZUUdL2yGSqdtBrJEuuy2KDEzcaDaWRzs2g5
AIZbb4CqrvLeGgenLT50Q0Ft2qM0ANNuIscZFMdrtXKmlJ4jpdKm7p6LmO+Tp5qM1owlmk8ffA/e
7Szyu5h+nuneBllfebTqAl1fe32wrbzk3a2SlSh711bmIUf9GprxbhgEmw/xLgqRSad0adtjRZ/A
BSyfsp312rUHVygfTWIMeqlbWlB7JBcLrUpvFUZnlK868ZoGZNhWnHEFjQbOV6xT5XremVOGP6ug
YgcoqiXsyKZarE3gih2vMhP1shMWnuc/hSjGQ7B1/+49BYAMYhqGdyYg9f+xp+h/EerAg/71/t/2
FAKW1GkwSD8Sj+kvewpphQh4dEY7eKa+DRmNP3CEiorI6NGaKDXc9OfJFfg0OCt2GtrvE/3gH7Hb
mPP8dU/hpM62xk7Frjqdyb/vKdIgCwYHE/Mge4LynpHAtHeD8CNOoTBB8veKYjG0xTEcv0Ki2VKd
Xl4orlze/mFi2qWlLl2j2hKXtqrLdNtUgG+xsBJQxyfKO1SCeEo6aSWDmNHU/CUeBRCOJtmqvnfU
RUrJvsc8qq7zJFh28FoMstwElKTxJMBDv+JWyDl6kt45+JThmwt8VaKs1I44P+YoZqlaNTsL9GXs
vyr5cJW6YQfaeQ5V3iFsaTspr71Ucgq5ftCK6uIH/qovp8d9b11mBbGJ6ARFkk6Z1z4I4U1Mgpnc
QXPmCIcifJXD8Aqie1a+9mG3JmRoGcoXy3LnZm6R6MLhO/AWSUHDSSOEaoLaMVIpSFDwunkRaOsh
sva96y39Csl6Ujq5x3QikTaJb639EQioJdKTIzqNMU77guMDAchbYARnNoVFYYwvftrBnYwqHYXS
2uBo2PXtYSSsrZclR5Kp5LWdZ7b7IZI2RhdIwK4i9JSMTFX/LcPQX/ubXr+1pA/DY9X9Za/LiPT7
hY9cvc+7leURqoyQoX8qxmYuceInaRfKMsknw0qDOqOTc+W5Bp2+7qPvSeAWsp1u6k6s5o4caOwl
kZ3GASqGcDj12YBrszaPY5acRDYvLYMEBOHrYSi6o5uY644+pjGi5Uje9Sh9LcqMENnx1IGwdbEY
yHHHVj3EjhTT9oBZVg86qLGefauVVla4KSeRDJ6MmsNLjQZfKR/bVH7SLb+zQxfZouiFqyRrL0lu
AqsF149/pp97Cv3DDiVw1JMaoqQUWbLdQNRpINdYlYORb9Mk0Is8cQ4LDnsA4dXBTcLRF/jKMRlV
Fkt9w0u9diXv7IbaRk3DD6MC6YBxwkskTLXdWm+SxQBZKCIykHDFQwdjrA4nPBJMpfYaif2ymchF
CphV8V1XLCcTtbUv0Q7CEmHQxhzZ5HItWIuMrgTdXONt2jVje/dcZMLu0vSql9DvVySDbcWc5xEZ
pIog+o+0/NCqhB2H1Tko2rsfCMsqL2ZdTpQyKUZK182NVipnKfAaF1JQ1r3FMjocVffXUaledJg5
XBd7WfqlRjmHOHOuydmykoAuE2zWEyOeJv4l78srO7dB01aJ7X/vroGCkshRYIcGo2loM38v72R9
5S98r0T+y/1/7hpsAJh3VZPhEZNvnfX/26yJ1ZoAAkP6IeL8NmuS/0DDSZCA+f/JONz0567BTROW
EcqBCAKBYuWfVCKqiJ7gt1nT96fODvbrruGr6WgUhabsi/Qj3RGYpToMXAzC3AHp53Y+mbXEWVwx
d5GXhrRjFmECGaM3mN0Sbet32wb71kv4JOb2XDxzQ5IsQrjJMFFyUgj4F7OHYUOPcOMKO2xF2VfH
LOmRIxc/qH8axnXo7ivr2mrvmvw1PolKNkvEfTVM+u9oUROGU66SaOUJpyiZpztC5jyoTQi8F2Uw
k6oFmwpfHryCaiWoC6Kj6imxoJVnMAfm0CFHe2QQTBv4UR8IqSZV1O7VL4DgzWNysN6NfkspEcBC
HBeMclSIVRMgnOZgpzlpZEIrEYdZO6/yD9e66gPtz4hTPdTvp3aOM8wewcB58UZnmsXsSN7g0edm
Y+alli0wIyiL21NHHmGlOXGSzRp9WzNVaqdVctYYaM0uhYw20VY/xRDH0crMHd2WP5lSCHMCsob8
4vPhVsbdTX548wL0/iJcYu2qXcH5Ykyk9zrz7totzxzO0qCDu2cZh4J8K96NaFY5lQOdeN9v+g1N
43WwVme7hGz6mT6782WceTZEjLOemMdonWITYiC0iMZDwIpbraUN2GLQ5NyuUXa9B96SP2ZyuNJS
Wi9Md44YDuk+B/Js2nJjTqWznPJihraQ37A2q6x9Ye0xJngXK7yG1a5Vndhd0MeqYjs3rxSEIb+M
p45/cDPwmPUXw4WEB+a8AP8BVSGRVLT55+pRAM8D1xsi2VWsl26x1r05gUs6KoiZLDjyW7hBiD/j
LPEMF2IRKTPVnb1Ki3AlbKwv9kLjKzilh+RWP2oDK+jCPcIqly3gRwRnQXGyvXghvUGOR75JMwcs
wQR57nkPsELrBzNaahflkq/0G6W0RAF2EE+ufEgNEOTJxZKPA/EBwCwY+8PMKLcc1yd620Qvorjl
l0HM4zHYGeGGAtpbV099uJKP1bv2Ih6H48TdUPxNVK/rZFkRr95rB9ETNwoOMUdTE97NxaEt34xg
LcmMEMX3LpfBub2K/Zcqv5nZOuucMQns9Kz2X8nwqd8l7ZrHj+UyclB62TgIF6M6EwV7FS4eyhnw
XWkTP3Z3+unasyI9ZT1TB2OvPBRX04K7Gw437AuNTkE45zfRU5PiJ3j49+4WGks2IATWUmBo/wvM
YCG5Ys3/vlv8l/v/3C2sKeT6h3VM+hF+/XOvoDeuoxljQ5D+k9P6rWvFd9A+/olzoKL5c68g+YYS
g5aVAtLhh0/gH3THuYrf9orfL/y3rlXLGSRUEB0erEhHHe91SxFte5arJz0KqF2Vo4QRStIwfKbB
OREf+gDdeo4PhsTshJBo19SWqBh3gdlSUN87CThJaK6iUtqMOF7FoXqMZGFDZutMkd50AcFDr69T
YK5TA6AolaVGnLKQ4nAxtln6Nkjh3U8/xAAVAMPz3DWXQfUiG4VdB9FOFZi8pqFjpSOfGn81aBAV
kycBjW/9oeUnvwyXUZDPu3BEscVMt8hsHf135uPltBInFiDzeEfGpcsg+sQL/Shmw6YPchxnXwKh
elJjzqNcnGdDvhpcc+1yTlNVc8nUwI6gww/E9oW6FR6zUpgNcdafU79LHA4iHNLTHdmP+6QjlAF3
/JAWuLwapsltSypFcxQscx76CCyjQ+dWnV3nFa0QZtNBVd+YSqthz/x9A091mRJEoJvzsWRQBsgs
ZWw9og4R3HBZGMLVNV8HwFsWqLc2ZgTYHoVKtTU9oXQTFxnSsLjyT4qAMu6jYMYrJ6x/XGbUFNjJ
n9uuXXomrzh7YC+YlAblUhLcc1nEqzGN5nVQVpgb5AW/cyBIsbnRxf6u5eY81bJ5WZMkOb5qiFTG
XJ+FyqvPODSwugdL/0wSLGk4AL203YgFvx0xgEVWNrPMj05yiZ4qZMTSBC+KzyXRvRxKnE+FC1Vs
ZNgapqgLRkBvSX3yOm3ZpOG5IZJWTsiAUfz3MRsdxgMi9CPjoqYZOH+luKsWaPGC6Yuk20FhXqKc
Xmdd7ypDAp43JdKgbndbSaW5yQQ6SeZa0y10A0EDvId525NUkJiLOCKbZ9Rfg0LdhX25LfkU9FH+
pgToCiLLzvPAaRS2YynSGA/o266mpFDTe+tp+N+aa5+2q9hixzY1x9ONtdUSeyING2aZtiuMM9mS
NxG7Wq5qs8hMlp1XQ+UprhnSOp8SzSz6hdn2L33AspwomGXaTWFWRHOQMdrL+3oKfO+KTWfeB3m4
WANrPoGXVRe9K166ygPlfYwDp4v3NUiEPrKID8zx7mgGbVUFtxkRnYrSLBWhXVldk+IW9bqZoT42
VGpaXS0rZv8FFVxfbejvo1VAupK4d61S8J1jTKPoCyn+5B4ZhEU56JEzo3vSKeg43sj5a5C8K/HU
zPQcWSa1IB2OMsWlOlWZI+VmDymLaOhLK40gmIXhszZ0XB8IgQwXmMFAKF1oOi0lbEcpq1bjRzXV
tpE2zDFzYBNSKdQkCuA8g9/8oyB+6vXQNr3njmJ58niLFM8dRXRBMV0kazx2nX4rKLOx5HTdW63g
QZpqcH2qxnvKciHTNmH8qRF94fmXjrp9oH6XIzsKpJ1OSR8Oa2mq8L2p1m86n9eyKwBtRGcjfStU
SF3NS0aHQDTvOv0Cb+ob9MrKBYpQWahA6CtAwYATEizlTj30pHmqIdlcg1iNpLrQlFDoTsR0Kf7V
+y+tNpXdCDMzY2EaYX87N9L/Ojf6/f4/91/zD8R3iqrRxENIPYFlvu3AimlCt0C6LVEmfmPOkHiM
f9tA2oy+eQKSft+BTWBx9ONMUZFJfPxHAXOKxSP9Uq3xnL9dOjOqX6u1tFCbKip97VC2OIf0KB9W
XhW/al75UcnKI/1BOMVSY9EG6+6i3H6qIXkMQc9oIMkkIPBoVuhuzmNXu3ZQOeZ6WD+1nen0erFM
8QBsu1J96jo00VaNUCluCPRNtdICMsyC13gi3XDPOnpqgkaryEfzzlC5fTINoXSErmg2WpvFOxYS
+M/tMD1ujFd5KHpC2MtDFKKQLgo2g6ZnmRni4aMJ5GbdFcZzYXEk9UeiikslreZixCS4A9BCnE5R
KUc3t8ZNbgnn1hvjbZqrj4llbcSQ4rIE4W9rhYK4SCxAPatUdpHZqLMyU4ivqBkFFd2rWzdfak/T
MpT1eRWZk5o3QUZdYPOSE5/XTWyac8Tseh6OxanUxABXofkgDGN4qs0kBlZCnE2CCUNI0nXrl4sQ
okcnkB+QKx3Eu2EgGacLdryL7q2KTLiq3WUvCHzEGwLQQzleRVGcLP2ehal2R88OhXHfeCi3Ip9J
sFtRrDRMAeIRFqth5ClZlU02D6sJ2CIkd+TPnCNy792YZhitoYtAriyCd2IWL9dIMS6O0aVPxaMp
GY5fYQf06+5BBhOHiqa+MPv3EUxpFCcJETiezvdVo9yOBslHudS+inpzV2RetKD1HqKOQmwsG2p6
eSBhrZGydBViSWV1wlTejBiUpTBBj98y0wKPlVnSfIyypa+ZhKel9TW2eH+mVQH/1DJOI8G5c1X1
sKQPzAYtf3h3B7fCaFxf9XhquumkDfkqem0pFlI78ZWXXFevNT1Iu/PNyJEakrto37Hcou6ap4F4
aJs8ox5XPmsPTXxWmgQD6ot0VI9tEp9rZkM7IzMdeQwuAnQSYrDM7lyYGTBToRK/csHrsIMLtFg7
JKG+6l9DVz/3hmKnvnCmbUwyYg15xY/rZNGXWPbNzH0cOagqgnW0ijG2fQ6zQhjurFR9FUoSFgyd
35Jeia9RToIyzxF7a8MGn3ScwpoQuS7CjHRIl72vGnZviDGnMOujlJslSvy1m8jAeOssXgScdmke
aIuoMXdNa+7rKuH4O4Y7fg4ltbczdKysqtIvYCG99zL6jBGdlEpq6djoj4xJrY1BUFYzckK1XBNp
VJw8dglvjHRKEhYCtLkB5jeOmWVox/+PuzPbcdzKtu2/1HPRYN9coF5EUn0TUihCoXghomXf9/z6
M5g+LttZF6fgVwOJhOEMKdSQe6+91pxjEqQKsKVpN7FSqKhuefeNOJ2CEOCuhodxGnWUmVK/t/ps
dPuugeDtbdXcO7QT0s6hEb+jBHqS7zcH05NTWxmMBy+QAiceLZRmasznWlfKphoy2Ynn3ojVUVpU
RglunM4kF5OvbjVBymx1okcSyhl0K3VI4Jio3+ncj/+nmFGwN3plHTM/KZZanD4Uqv8Zi+IqNgGg
5PrQ0LqPJwZvqCXJNlZ8DIccrNyiEDZVmn537VQuMk9+7VXzkZnPchwBNCPJ/Qh5KfS9tHWiF5kd
t/I1CKtzPsSXqQuYFzM/ZGtayl0SuX2Lbsxoa1Sks1SE0aRhyV9+lchuZJKTHmk68Mt2XxB3o/bR
VjLphWiZthGYVhqzEJPlbEoCE35ReBWl6tvU6Y0MdFckM/FZrIdjrjZ7HJanchap9MKc9MxLiAX8
/plOB6lkPLBm3Q2W0jz6VUaPscM8DbaC93QeEWtmJ6z7HBJ8wVi5Mb1wabL77RV9BjrOpZmSC0j/
dLcWu7WXKTs5tmh5jTViYC2/muZ47tt6KUXJLZzSZzWC0VxFRImnYECUsKAbI9OcGgGs94O5GsZx
o9GxyizmPqFQd+6QiCJsdkBIioBcvUAOoEpUTlPF9yQr7XOeACNNhmbPWAIpkqLrC1kuxmvdYUmO
Su8QebmEhDF4jXSiuHGbeH7mhK3e3P7GRZClkdEMTM+wDFXTZuDA/1UE8SM/NSH+8/G/FUG/0vVE
bJH/xtH8VgTxTzoIBAg30P5+nYH+Jp5Rf6GI1yyLQYdpgeajNPmtDaH+MhdFwG94jE7hpvyVljWA
4Z+LoD+/dPWnQaduoF/pp0g8StK34FOlm3sBe7hhknSmu01yHrPHEgnNaKoLE+pAGUqbdjAduVOu
Y8MsXhzcui4RtOeMONPVFI7HsFbuVixeomo6o3NxcwSwfmfRWYQ75RewnZCSBgjODI+MueAw0tnw
MgybOKA1RPSjbi5UNXJUqoYu0BwzRDdHhmAzDEB1E0eSomMqc6dzEi8sZZvFyqlOpU2Cmhe43cqT
iocag4NWhFuxv/g+qn4/Vmgk03BvyLgTynBpgfQbmAFFKtvgSGs1luy8y3ejjOJY+FITnPs6AopE
uU6amDtF3NFWrRkYSRpHoBGcwiCsmMrZoVE6Y/OuQQ2OIarMno0BCXxufonVdBhnVbBH/QS2oNfC
x9YKP0yx2Bby9A0On9zLdjtM/aNm4YBvje+YUyBStw0r9rEe6NN2o7rxKLHOQ9TQ6K6GY+CPZzRZ
+0a4GSM9I2QRlvw+DkgiqHmkB6kmDrbEMUDMZyo2blYhmgM0L6CjhkXqWoG2lVsJtHGqMhI13Lwb
7SamC4wfQW4BxltkKKKqiZrQ7ULMc8wEESMCxeNLUi6wzLsCuY4x2D3S4Ilm1JSgb/ENW0lvKS8n
l9kShOacVrQ9+mAfqZOr4lOs5LcG554fy8eAGKUE/4YEL6D3hKdEluBpMehUvdeSWUSEYqktv4eB
abnlJMi8RfkSDBbnTFKipBShCLONjkkelf8pVQGqj+oqTjHHDtHNM+LRZReYcT2khDQa6mfirVjj
MZk0iJpSBfdbM+xH3du17c6n8hMi5PNIwXLmLk39pmFfTCyANEF40PHTBFbi5MZblKhrOaS7LNCr
EEz4CZLyplJaLmBUwhwsHgapsRYREoAi6BpHx+bIYXY79dlLhtXOUN4xwblVfihIglO8ZFmyfUfm
bN0nAcvsbd14bsV5Vr2RRuHUjuCgsOwBE7S1HrexiqA+5jot6UlkUoFXPt/1kjLAvITqnpu8ry5+
iSRjoYzA+M36SwHE56vq2QdgQYCqyYlBCImYyUDD12kiY9vsj32goLYKd32irJquUEke0WWCUsuH
NoOYMzRrie6SXCTu6O/ydoP71LUiElLbD4hbGV4O68oHmqMx6DchF1KNH1Qtyo1GnEMeiDvRC4Fq
T2RJUSk3M4/BVHZhNzpR08l2I0sV7lMVO85IMmw96FDtuv5QmlH2LU00tWhP4bfKMwdN07dU+fuy
IA0yNzkAWdI8iqChuqiZWoCt/SwKYz/1FeP0qbzFqW4ArQgnYvH8dZuo97oVD41Z3XO9cKpJ4IYd
V1E5stTgKJAS1jo54tvJ6mbZ1N1KCevtWFTaVa9AaRsET4SvRXRS/JcUBZJpmOsg63aFkLqZmjj+
rOVTuotW5Di9H9E+QZvE2ICp40GoqkeVGYpnGSsfGEcwXHMq86gimGh2mikUu08CusQA08LEaEwM
MLMQ/TkIiVNqZJjrPXJjoisBSlkRRy6oD+UoPeRGcdQiZjhq7TZZdCjovqkUzvtAizNXasOvhDtg
bAU3LgTBzRUmNRwB7JgSDjav/qRapKBy0ilMbYRsOeyR2NGbbdyEuEz6faTxtMehQBMlUFOMWac7
Ed5VRdMfMk1GfFc1z1lGdKjOLDwl09bvPQfr6jLCNhz4HKCbtZ58eTmODILbFSOIYb9wt+X+LjOF
xyjO6VC1e2PQeNOEqmtICAAgPHrh96i0rinTylp504tRPKi56EbxeIthSIZR9VXMUdJNYGWuoBh0
2gQODegZXIOWpO4XX2VDyMHUUkKT/jP6A81f2X/oOx1bhASKpcX7xMu+aRapxnHjXbKRppVkDcbc
QX0WOrKpsgb2qpF8RxJLXSFO01oxpnOdde9ChP+raYJ3FpFbYAkYetQYNQTiw8xbVCmVt4QlWqlG
p5u0bQ9QZsRCFDOTrYeJ9GYmV/WtrB9SEGyedO3oguswCPVyOfjmMcWQIoJmdOWprNzWp2wH2chE
uBrWCHa/hVx2xBqmuEl3Qgvf0wTvilTZSf5e5F85XkbVI0w6eB8S/8kqv81EYk1u6G9OV/owdpxV
rph1bkvIbsxn3MSf2AboosO26k0F7zbpE5128BOGAhDQc6libZR2Zh/sjMja/I3LRhM1GgQOIIRQ
rNT/FtxAXsJPZeN/Pv63shHAIV5d1AQ/klN/dnYgflBJh5y5BD9ifn4rG3+EuCkzaUM0lF/5HL+V
jfyTZFBI0lpDd/0Xy0bph6335+bZH9+79FPd2KYUeVMkqESRUWFZ9H/IEdfY15o5aExQlDPzFkiG
sn8SZ40lJL/wRa+OneKQ+S6FGZZ1RsdpiVSN9kF86ED2VECG0GRKbkPXyUhcK/mO91q19Fu7J52l
ccYacBSJgxQ9B25c/5Bibti2swoUZl/c28ohMW2sf3f9U5tDCaSzSKwbrLo9w/v2pdxjQVNt65s1
LcpcJuJT4hA3QO6ZCF8QQHm6gTBEOaQvSLnejI7k0iTY+KdxTYNIl+zgHB2SA2UNLhEyKR+8k3Wo
X1jxYwvrWax8NFvmuuNH6q/iq5u8jYzvw00wLgAYmY+Z4eQvvF+cmOxEQfVoHXtyCvbWU/+SHI2t
RgMESly5zc7Fk66s4cph0Af6cQvR9T7RWZJ5Fcz9DuK6XNb7wtWO07HYGYfmu3gWzsB39jq3P10O
bym9Bu+0GIx8Gz7RHBjW+ap9kp9Itdhlj4qwm0smY8GKWIz8WfTleRgxTcZ2aSfLelpBLHkQ32j6
Kc/pJd5hYgR0iRZxeEdGD/UgHGzc9olCYp6dHsyr9ooLUghsBLv9dTgmjEkIzLYZQ2nPMjKEcaGo
ZO3Z3Xf8IL0BaMmjJTLjUV/FRJiBn74n5Nahb3lBheCt/QMKbtnNCtI9AgcvNLbO1W1/u8/tNSYo
+WI/f/glIRPv/hkHWpzbBYY1LK4yIk1mqrh8gW6j41fo0NjlCyY8/iV88jY5dexBpO9Gc0lY0K1h
VBcJO4Ey4UYwBk/KQrzQzqjbn/iZxliMPOt9fOgfjEv+VdqXzYoUoZO0zY7t3t2zMaE8mz8R/gLj
RFiPrWE2VNnSF9hm18GzCoRwt9hsNlfkMbvGwy+er7qdBYLM0c7UFO1Sf4ifisf0NV3NpN1ioX+a
n+JdvCPrviB1MR+nbbelbvuKXy0yQaYtw98NCXZP5SF+Gu+54dInTf1ttfOWSWQrF+vS3bhNcCCH
w6rUiCWK9zWCbtdH0SBsMXVOhCwVx+wYXMyTcEYDwffXcdkqZxG6gmJPoqsZS/L4VvUK7dv1dL2s
TFSTFIKL8DDspLV0HQ/KLT5QaD+2H6tsi+evC9V1VaOvz4mLeuQeleqHHGyui9YdEESu2REHqtwJ
TBR0vKoKj3bvsJcjDmqpRh3xkV4K0UV0wBZgHhDDDN8IZ+A+YzcWXjvq+mxhUPjVi0Cyo+jKaVHh
IVQBj+S6ctwybnQfs9lRHK+MCyJ6peYKtE0obyE9o61F/h+XPbYl0mANl6GwdmGNYU9moljvrZX0
TfsbU4W68E/1bRIWdQGWbllrrzk6P0zT5QyiK57EW/Q6EMfeY9mmGblgREqzndmZ0mNkoJhf9Gji
Y1ukhwVFc+D6sGuMn7XdMz5D1JLNkWdAlsN348q5mU4RT/tFlnz6kcCj/O7mhtCi651m2iTIleBn
AWdGSQNUFut3wxJhaxzmcptrjQMdLlquHTJTLPNGkdYUNslWrDKcG2glVzM/z46Jq1EXxPMqudOq
Du8+jJxWQKa5Ad0cSssUkmDNJcx6tIjpaELzpocGoROserdhFWBiMZttPwSO7OhKVVfTHWE80JGf
1GU4MpeHVmAHfKv0IRPcxq6uOHBSy8SOjU0uLImnDeB3cyX1lFOLqd7JDZy0nTmsGCcAHp9HASc9
psuNu9rWe5sTDQaJMdvD9zev+QeaHn4vbHBG/pXlkAGZBk9MFKBbe3tzzztlLZVoXxaOUa2QgybY
4VJ0TQufFEoSVTpX9LcmzbMaGPuy5vfEkGfrc/mazo5ztiJ0B1xfHGb4JLCeM8TRuMPgpwSL9MsC
jM1WwyeLc/2LZ8aJPhIPBNKE3gQaJ5LqHr17Jz9ZOEfEhVgu2rP6xLMPi+7dMhZUhZE4r068uUma
/1C3CkftmN24FDG0GP0e7IT5qd7jL8uz/df8i0Mf7wq1NN9Ze4++S2sB2Gr8JFaMb0TEz4RO2zal
XcN/WM8hB/zopPJ/wO1y/xGgFixZDMLINXI3CXCgONSlaeP07YbtWzK4J1wxscPNUC3ZHwlEIFiz
hxXs+skyks5VukoQy1pOXmMKbJM1rGJO8dd6lW9nINV7I9nNWr3zJWFRKTNIPvOlGk0oShwc/HyA
8OFQFsyppt6ckjcw3B1saDBNhdrDDU1eGv4Xl9uSK5HUEELkxvQelb4rAXX0e2Dpi56ENJVQnHkP
j95E703rnai9SMjYJup7WWNYnGxbERN+skRq56Ni02hg2+NJU3e8U5TTE30uYqYCG80aD8/NdWfs
emUvG2umJChV+A3I6eSWCaADOkwrcOtsclbyIajWo//ZsnBELvei165ZYuCHZ/WRvLiQdhjd7Pkb
8R4scYXATjmX2aGw48ZOyZ7DGMTEi/PlAyYjDPm5K01P/8ss3NI2WQ5P2bk5UHIg/C+expvwkDy1
7yYb8JdBKx38OIsEyaQXY+/fOhYq9jLDhu8JpVx/Kun1ELU8krRq6fbO9+xceIHcTrttJtKy6aEl
N+GEXsfo1Ao7k90RvAJ02+ld8tZyBIehPfBwJNEdChLQv+ODVDrhMwANcCFzsmK2hGOIS6GETmpw
iD0NGv21Lc2FpuV06pbSlnRtCdikYtes1+WyCVeTsJp6nPBu0N0RmcD5EJqT1q2ViATWcgEzOrce
xOhASkwOhrHB1uSknp0QaMQaWbh+sbWkZV4+Ku2mFhMGHjY/8exj8jWQWi6MjczCiwoI4nS4VGu7
+tLGlYXwVXPAxfvaRolWKbZ11VFHZ8rAjTK3IQdkMXo7KVs+C/5lrvWAzjtW/EB3nEMos8WCRuNg
q90Sh76aO1bjzLQQDyy93ej2KLsY+3LOszqzNXBUCz788sHCPMgH3r9rpItJ6HucccNf1atAkkP1
gMfJ82ySK1n+AxnFiNSA7p52MDWG/bRsPrEla2ibfMYOC8QTIhxv6drwDhZ4cv338aIekER4he0L
DOlAPKauH29hSgkN1re1Vy07pMMHYR1+N/fqJXzLn4GIcl88cIh+5OuEsujEt67H45+dMS6TomW6
WG1BUZFRrhGRqRHqp135OSKoXECkLuKRb32prpNzcPZP0VNw0K7yK1j9/STvwc3WxYcKIwXACjFU
ZGuS9H3o7tM9ag8W0YDqRdh38EA9O3xXHqxPLV8aG3ofK9TRGZPbb/GY73AEpiwA2RJBS/OSvPBM
yql78cR7O5LAYnMB5t9MRyKZLWgprOPnlJern5X5ral86PKikB3rZDwqJ4aR3YfpudULWhDf1Q/+
u/lknqNPAQZPs1m+OoeDd6iWwaHL7anYx0v/0bsY0KDL0eGl3K0HWkOwEvZ6tY/2yd54NE4Kvuk1
qNwODkzlpEfto+NlSjAsZVTLiKzeMsShu95lWTnl31G+CG81cZUYDfOrVa71A7OY8tt/lg81cITo
qzp0h4ZNYTh0X/Fj+Z68gKkNn4Wdcs8fNRgTwcK8EOHyzucqvo7AcCHTsKZf/MdmBXJ0fGxYI7iB
WCCAgQQIyk/5rl2rNzqAHFqq2AkRQk0OTXYlckJpvt2N3mYxOIvH6VFYgzhjbwM/02EBddJbsxz4
aNmun0dItpobmOv+GSBRnjqy59bfjAfW7U18F+5iuujuHh5Y/Pmyo33or+FNvCBNmAe9tctzaCf5
aDz4t4DP4dnYG5/RSl7TT31S7kFulxJTW5ekkOnsGcna6K5NguxYpxUS3GWOYOPGOqFsWhxOJyat
j9erv1hdvppq52+Z107EkqL3llev75vrxV9cTteTQO5JvUmn1CV+IpdemuKAFIhZ2wDZxUjPgfkB
AADqnTXtG844A3s7JnNKbsLtmHrI01pEFDwsQ7PgfZ0mpbHhIVlw9pBfigvpS4ztlrkeMBmdVaG3
Mzui5AT/TXskBy/wQe8EQxZrLJ++NNimSAd1EX40XMoywbd2NlyL9lT2X5rw1cuoGybH66JdmZwl
g1OKQId1l2aHRNlRRkrDVmOzaB0Of7ibk+cmh7LnTPk+iY4FnbnA/8qS90xYD9b3aNwLPubxpfAC
Z30u0D0VT2X/nGSXUT1wYzWErUP4t7Za8BRFr7i/BPJWy6VISIC21cDgp25S4W1aqZPN9DKEh2W5
c/YsZzB92QWux47JKP9o0UhiWnNuSV8HacSye0jfqZQDxIDkOHGUK4J1OzwXjL9xp7FZcqIjdjay
68gu6hO7QcWxis5i7nBZJrlNnTwrC5MHbz4Abfv5gm7X7Vq/1Ou/d58JcJlp4XNXNFP9PwkiaKTn
H/jKmrAZN5//+gfxb/SZfnr8n/pMioSWiXDoOTb6Txot8sAYMpqGDIljNvD/oc8EzYSZpTRrpX90
p37vMzGexPujQX77gU3/K+NJ+Ucb6c+h0X966dpPbaamMupaHRX1SECcU0fFFe95C4BtDKKdoNAg
Hntn8CrXGzh/GR8Bk8QhJ2VHL/cJtfgUXNX+JCACDGUOxPF5EpvNYOK/IMllbNmd/X1b7718XLad
8KUznKNTCkOTKZHWX2eZqwL6seGng4qpBbViwsnHo2WLbqxtKOCLueAZeG4GYqy9ufA0JQb1MS18
Wq8DimIBnX+0DubQdE4IXTkulXCjIXmOov4w+mCHABqBFpP0S0Vftwho9mPAoBmSak+ZRy2mvPTS
l168iOqHFD+ICDD8THPyiDVQwrWpetFa0jm2iuy8ZbwukUSY2XmA0uZL47sAlxL0tR5uoH4eiFiD
zgNATGBTKDh+IS3IGjyTY3BQdRQmtckUKV+nVX4zw2IbhMMy9YhW9dTRFQraOz6nyDI96J3FeUDZ
NM1SYArYBOh5kWb21rvC8aiFRNKORJ3x0TUUZ7rFW2o/xaLaCCzzYEW1QbUVlM2Wd4uxWVt5vYuo
1EbOXBahai0bSiZcqwSmuvTep6eEhkGdZrvBfwkFWtKDtBk9YnpaAqAhlZtjdREEOhaluglH6yrQ
IdCRd5gArjh68XLy5i6V1mOVw9hKET8PabryfJTgfhU8jaZ36MXxx4ylA/apfXjRnWSpzwzSeh5f
IH/aELSq4LGS8Lq8gMPE6nspyelSlRTrCsseyrI0BA3O1SE2jMW9ZUPscts+SjSrMgNQIGDAGmhr
rIS3agrXcnbWsDT6VfymgReA96VwJVu4JDVo68DIkviW9jLqs34ZcCQfKHsj/YWIojkbDYEkGtiI
punfe2mUdU2UZZRCsHX/i3JDV9C3/rw0/vT4PyyN2E3QotJLN2As8dS/KTck6xewfCg3DB1r+A/Y
9W9Lo/GLpGBcJ7lTRFSO7ON35YaO3APqCahMTbRmaetfWRr/P/FDrOp/eOn6rOz4eLuEmV//6x/S
P3sh1ow6n0F6SrptuRBB4HTfJrckUMKZR6kH8+l54lhu0V+2xHM59Fst1TZdI8HDDbBNeze/BAk0
yO9TOioXXeAinFq4HqohvjCCiJZmYz0yBH4JOnWH3G9nlkzdRxnoTx6QfiBO7ZehjHhLMiTuctwF
+CokXIHe8C3GEupxpeCOyOt+fEji/hbLVkD4EJiNMIjIdJTF6qCH1YFwqZPmcyZDefksTsm1Vekb
50HxIZshyM2gfe87g4wftVqrtf+q+fhZgHAf9Va+6cPwnIwpTkqz2gupyvIY0idUi0JyPDm+lXLi
r7uI9nWqzm6RNNyHiv7tW5hXql6kvGbEFstJs8lTVgvNbM6GQkPaH4g17BVcJUk3w4eGLlmPkHhp
UvcvsRxz/mQ+2oTWsiw5caYJE79Ekpd5Njfqm5o+TSbs4rEOSGEON80Qfyo5x8SswsxWi8xlhbFf
TQWVeCyOWz2SQSaJ9IKUgCwlFRtAFW/afEbo1uKzaQ4MZDtp5o2Kn54qkkDvaZ6L0XmVZtabHyBc
sYxdrVgMXzN6GkPYI41LOCMHGLk94VOzpmUiDpvcEu5DmbwRPUxiZiFvEs1/rr3iu8nZrMiCFWdh
orBuEjrfWogVck6qBQhCEqOR68+dyhlkHLoYlrSou9U0faHRs2yKDLdvPDeXEdpCs0Foz0MtQITk
K3ROlnnvjcGQoVDJWi5Kk2FxAUlZjoZDUzUMM8ZIdcwshJMuvXSWFLtVOZ7UqPnOVKwH8AJ6k3k7
AhAr0ldi0mhXwmq/siGy3FIYAGmlABTGBABCOVTW2kRo6sS9dfR7dlQGeUhwhnyZaUKKOKh5ijKO
cG0jEHFUgj1o0uEUeCkQhQBIZcMJT49ofnpeT2omuHDbDyA0SyjBp7a9DSq9N72biAL0vHClV8G4
7kry+rJZWdll0nc7ay1LMcT1Musvx47mujXm8S6f1ZldiGIagDJWVoEzfT2rOEfTKhhXKZUdB1Tc
wqz2VJF9UgOlgACbQ9ea8mIaYNdIif6aI2MVEY2Ohn9Xg6Z0gYHtVa9D4GHwhsVa4og0IPdGexoL
iYrmFD1qOitT0TpGdjSrVf0I3Wo+K1iHWctamNGzlvnEgyL3soeS/XsgLEMOkpWU3Qzu7Wkk87yY
1sGkgg2wxqPVdbjUKu2hnuXgZQ05worjTdfqh7Sj5ClVIlTJZ+aWHAQiXjSoMH0X0gBF2+JlkGzz
YqvF5lMtcRspmfBmleK+FRnKoJj6llWuwgrpVisLb+TcXHSTkZhSAMdUquYz8PNdSqwqRV+18Zip
0k4Vr2FbnmXfuAtIVPqmuqMHupi1eJfI7SNafHwjw+9tlNVTr4xnwZckZwwSMsYNX3csP/1GsGEx
RyqkpRWax86ciI4pmCI2xl6K2mWQM4Tzib2BwLAUhHAAYtfEZBlrcJnILlPyanJbrTEOZQFnSazM
YzDL70tReogGEjnachMGHHcGId3reFtImQTamFmjsvqxOrLTV3l9Hvsa6RV97bpLHkuzfBsa1BXS
SKiUxQimiRGhG0GJTwHb7ZDTrCcOxmtgPigd0IQ69VltUQnYhTLG20DgY5JGEq0SERq7qlcQuRsy
WBPLeFe8+HWw+gRAsRcwPzJQbsw0g664dnV3NIJeoHAFeFw0e80K8qPX5OTpRkwp9H0DnUGsQlem
KhMyUtEC9UlJBcrnWmdpRb2sBt2n2RDVqwfatEpE+ERjTKI6UzWuPU6LxTqIU9cbw1tTaGjz0LHm
NagNRXquDGE7psk2HhPvLsr1aohybNQRCrVefPGs9KVWqq00ygc/z6/5xPqlTgQmtFIzJ1FT4Irp
p0RKKYsL46mymEeFrVYQkyrMomeopv8UBUkLJI0txSzUL08eO04BDKb8mq1EbI1q23el9BwJRL9P
rTm6URF8FHKqrfuafGIv2fYa80PV6K96Fj+afrLqCxp1eMSoVae5wUmWaBMq1793tWaAhdMx0HLY
VP5LtUa+439Waz89/t/VGtkLijyfVGX154MsPiTTolriHKz+Kqb9vVqzREmmbsQUp1qoiX6v1ijk
iIqkuuOVAjg35L9SrWFr+llny+//40vnN/2xWlOsKNKowbi6RCyKTDoUoCOukJQfRWCBg1A99VWu
ksn15HAXyOkhNQHGteOooBwa0VcgXl82UvAYpN6XoaWHWqhoLorqWxB74JinS9KQqAOkDxnnnOll
9t6OmIJ0FTftGwDH/aRLhzYznkqtbtfoocEM9AwYRD2KNnFnMZ+gBzOo0kfuUS40id+4SJ0oqlJP
3WTGbMOsjWpRTKQVtSqRA8r0TbIzPLQKw8TCtNL0MA0NZ3F1eEh1eurxhKMlt3A9yRlzuUJTAVCU
uFLMqyrHYPAoxirN822r15tLKyjQkfLkUY879mmxf+wtsJJhlBzHTDikI33drr2Cja+IiFCJsJr0
/FUy0/KS5Y1obZLItO5xjDeiK+h74rtEgGhKBGwF9baUOd5W5XMxJneVJCwxyO5eySgvHZEKTFl6
r0YBjUnMxCyXIcxZ+iQQlehpOv6pNJ1orjaekR98DnLNEg2jmBzMNhRTZqF1LaM0KPKMiQ9nYROu
uFxePEg7SJyFaWcFSbKTc5nDYRc3hu8IbRI+mJPpOb2MMTqyUE9XHDvFIHzGEz5g6gV8MHj5Zmya
e5OiAsEpyhTYUDEIm4HO0hWSjjSIYKnl1jQdcns4dNfhl9yLqwYLbuQ3F88zY2YQAKEJtvhxOPUc
4h8uFrYfuG9q4sN4DrJtZYAWFJRpnQYk+Wakx+HUdNNJSL+LmN6hIQFYj7tOW1Z8FLaHjYbVGzK9
PDAf7kNLc4YxEZ+sIKqPnR9tJxzYdiHXn20UvhpB/gzZyAkwinJkNvS1GZLOJj2YevGBuMqELgIc
kPSpoFSuYdrOCXbpxsrqrZyYS/RO6zDrEG9mydOYVNdY8CwGyhLBnEB/0Cd3jhKb2KFEgYyvGJ4F
2UaMAPpXcWJ8qo5z+DDs+2wUHxX21CbRwcjmsuEUs/smTrp948Fz5jjl0z/XKC4KjPCcg+gh0SPy
W+U702lqekPToTqwJludycZeKH8WOmNhKwREGkYKIV5U9xau32UgGjsjbN/yMr4HrZkQoudvpwiB
etTTCIpUkcqwQB+QW/i2mVZe8kJ5EtVx2qreVFHQlJ+dQcM9bGlpmWofr8pSwBwzCB95ovqbMhe2
glnvzZl9Osxej07Cfq9xBZgNGKjB8K4wcS+hTr+3GAZhI1XNirB7dDIZw8lArJ+FHETVKAaEqkrT
45jRONHj3O01XHxqGYSrum6XqkSHv+Uj6D36VFkDZncaKmZ9Obu2hZaUJDvpovoUN7HVnNXJP6tm
TPIRroDFYFmvVWGcw1SMl3FWuCZI9GVCxhHXs/BWToHbAQV09bEQkYUW2Og5icQcSDctZ5OeM4oc
9V9/4x0TchF9htkkQkgGYcc/3urH8P/8r9x5a97+t5lxfEu//vUP9j31P5wp//H4f++Y5i+KQVsB
XeiPHgb9g3/3N8xfVCwmKvAmS4XN8Qesq/ILgkc2ECKOfmUw/b5j8k+iRMLy71aXvwDIgAHy8475
p7cOfvDPO6auhnrhB3pyzD7GFXe326+Gz+jFWEuO4hhr8ZAljJlWVu0I2hob4abMtv1lPAaIPq5E
bFr27Di30zWydTVzUG/wf3kGYhUZy1TH4VNx0rVlXsy34h6Qg6sg719Wd8UJbFIVa+fqPc/Rw95z
da/20t7fwXtg8Lo7JHeMKeGagbsf0jLYMS8d8nmIaC1mkqnvdKd4N/8+ZkoIVIJjlt9CYbHiheDC
mIMmS04ra3kiqTey5ddaZvXbaN4G0o237sNzXtjjU/FpNW73QIwzf8ajtid/kTMTzyvbpCqhlyMj
sb/M50+LF2wgn2LeyPSECGVucPNt2nSf04a3QrixRXwyfOy7tn+f00fTtbfkLdjJbvwkoLialfqL
gaixaIHG/GOwHERbsxPIQUyT9njPYNazxbGBaS5/GU9t6VRo1qxtaI/CmR+p74UBPM5m0yXVmb4s
YICFdJQ3C+HNDB1ObkSlUPzvBnrO9KwX/RLJZTLaoyf9AAMtS1u7Zet0OKLjhz+1QzakYgzItjmk
vEOMQo9h06nQZv0Tmsr/4e68luPGsij7K/MBAwW8ec0EEukNyaTRC4KiSHjv8fWzwGqpKFZPdehV
UdFdhgSZygTuPfecvdduIaYodrYexZXmRAyUnJ4f699bzwNJvLa+D6LlAsdRkOYw2xZCddS9OU5h
ZT0nHO10h6/pvKsEogKmm9BthBp6iaV8R7KzhvNRXUbWedTxdfePoQ41a1U/JTufRm+wzImYxlBy
QVX6MA4rzvmIy7SBqGgEbOH+7HZb5vYXSEu0qZgyLC2g5FRmjKjHw9g45q41TqAExW3LZiHP00GR
qbt5pokOD7BflbBx6SbjRL5kOZOFg4RUT1nec8fBVq3E+xTtAbAI0R7qJ1zZ8LlIZ8num+Ya6yfe
sbDfdtWS8aTmuWPx1aIdtDRr98VysM0uKPy0Yt+8VgjwGfITqdEfOmhETCwI08iX8Qp0y4nzpJke
fOPQFmuwMAQuL9DHLuKNhtdZskN8Do/mYkuSweI7hYat0rZObdCAkrUY30asly/TS/uAiKrYp2Sn
osqQvpF222hHKtzpFIHKWDUrRgOMRKGxAFgmjwUMn0NHAhWSXdnoKG1vadkkZM0SDNyV/OUt+bjt
2gmfDd5tYrm0Y+EikrGxdZ2DV75/Q/qse/mePoTfrDVUmuV9tdrdf19f3uAW2oUL39EudwM7NVzD
lF6JNW6FTbuWzmgTvOKbsBvO2mZ6giZLkyPXFtmjxal9zwBevtAYqp1+N64Dh16CjXVkRqCvhpw8
TLQMirwUdnxILW8ogE/+sxei8kxcH0hGZ3uv/LjQOqvpeagcvkEsV1wiH1hGCns45Q5ageYpfAgf
dAcn7XjjvSIUQF7Hz0aKIW2yF74VrU+9nW+F+eJqleM7obskznod/iEUXZaiUTmQRz8ToHnv5u+D
aDKsTGvpvVbJTY/2fzGc+gtyHunAF+bfg2PfvPIDJFI5g6XC1nzlT8fvQYWB7o3RWrziV6NKZs04
TLe8O/cIfv7gHZr4TRFelEy+H1v0PGD4/3tHRVGUOBl+mkB8vv7DDo1iXwZRxdCX4S9nxp87tPVl
3mp/7t2wLf4+0zKsNTjn4StV5Zlp+NM7OkNymeeSxMWRl7C235pAUBB83qH/+Uf/5UwbYjRooWUd
UwEdUJfTpZuMi5wNp7GhXm9B+ICAw1uZjN018uNs2dF9nSSYQ7iNSIGqCGzKxtQm29VajyPCX1+r
/FMxt3INrbCc3Jhea+y4dx79XhMeeW7MWVjokekH94w7OvgMGB9iJ2mVR9ImHtS5hRxkU+F0WblL
rIqpWaHQauzombVz89kw/Jd2bkcHInMLwPEEKdCrzicePnrXtBcca25m13S1/ULXnWludPdzy9uk
952kLHuKEs0ocTIYNB+TUFAJJHehbLTey1vqXF2lG6hk2mWkAk5iXIraXBSrk3fGU3jR5nLZD6Qb
by6g28RA3jUX1UQA1eQ0Mg7tqLhzjckip/pVChXgqItljuxO3cQU69N71d5w3Agp5OOULbOYbe6F
2LqSD44+mut+uBo3IwcBaz4R6BwN+vmMMM6nBWs+N/gWdgHJ2hbziULhaFHNZwxRLWJ31DxEuRJz
HkI1vmvzmUSaTycFxxSF40oxn1vCBuVgp2kQkA2RiLT5fJMk4TacTzwFRx8c+88hRyESGDtnzAUX
Z2myYP7BYIZDE+8gtYiuflfm8xTtcXGZMnRB1pXqy4B3IJ3PXxxM9wFHGFq+HFhhT02YVbur3E8Z
iMqeiGG/oP5IsLiN8uS2hvGo9dqtIc1ES8hattGOtCD4kxF7uMEuycsdxZugY4SEV9BcYoNVV30Z
neqRmU4Kkr/1wf/LPkratCvuZT8rV6ll9ghC4beXFXdRmel3uoakSU+BE9J2/ioqyQvyjU3ZK0jA
/YZEZEEGQomRoPdQd6Vpep/2jexg0beA/PcdbIZ81DpO1iXiF580dHwHtRy8xiITBLOvH3JrvB9n
oIgCWUSY0SP5DBsZZ+yINANItLG7keb/LsXtNe6AJzVMTLJceWmTiKbrDDMJZqyJ0fF5erKFy8Cv
HsUZflJWxcPs4rGtGYyiz4iUAubJoq3GW9iu3zpuP3yZlB8haJV6ZqwkeaegN0flbSVGva7IWuHT
TPaiIrjtTGnJRvVaa+Ghj8g6yWeSC+kBHBsFfBRAXjhCbswEIMsA/kUzhNj1ZiLMCBqmnBkx4VSe
o5kaY878mFZIDES6mbrwYou8NBEveCcZNncqaiwQNCUomp7ip5zZNNFMqYlUnEP+TK5RSxg2nV4R
tj1zbeRO2KaAbsIwMjahXL1YMwNnnGk43V9gnJmRI/RhbfszN6ewIOh0pfHUzEydAbhO807ZmaUT
0UzeGUDwFDOLp5+pPAUd/pU1GgHkfSEGJRLg6k68Yekhh3wt1cR8AAREm0wQzFMa1fqa3nq/QfBg
cWzgyGLOhKAOR/aSzJvHdKYHWWHtVpCQy6F77Ga+0J+7yerY4Ij3QFSksx6x0/7bJgsw4TOg4b9c
/3OTheuIiokt3BLRLVkfx/zGFxRJxEXrkjQfdjmh/thkOevi+FNFLHgyo/6PgAaFRrQqwtJCOMBB
mZ7ybxyDMSp/2mQ/vXSNlvjHTVZKo3zwagOXWRxvcxM4ngrwXCGnMK5hCCodynkGvlYBSri4cNcy
QRMxc6o+VvO3VKG2t7DGxFK76zR1lbb5VRHz5iBmcfg9bgKJZyY9GiNPKjq9SJZQ4ZnBpq5kt6jq
W1NQzlBolr3FYE3paRH7pQiCrr7wed1CxTqXAimKXR7c5KrFVLM2b5u6uYoJMoQBxIpAKKagNndj
r+jLzkevQGlCQoQ5ijDd6YAVsdFBqwTPO0itO07VGqTjSkv0fdqSgu1/F3l8LXU7xocs25r5pejJ
y01KyA4mKHIbWphd9OCPizDdDTSaeNY5ltHuvtHDyZUg9quR7hEFp+wJlXdqllT1K8jGi1ymJzNS
njSzPXdBYsv5phG2WY+rl3P+WDta2aMcF/HTBW4VC3QYOXX46nqqTLrPSKkDwbIW3mAS8D2US8Oo
zsMUI1mPuqtutg2riGXwltfTqjKywCWoiDE0R7q8FFFnV80qLlzm9+naD1vXbxtch3S3a12JV11P
SnEQYRCWigHhg2/8yZQ6a044o2oVAbPSyv73NhhZazxFvxTZ/7z+x/M/U1gsDaj4f+rlD0U2XzIN
IsZNUQeR8B589OP5176olPpka7/j6wxezw8BpIY0SJMYAKHTxF3xe0jx/yKA/PTKP0Hq2nCyxiEd
jSOA4j3CnaXme2++5K0mjxSguLqE05UbZJU1j4BJcTLIdompNKRA4LiyigdG7T5M0dF8MCI08vpb
OSY3BBGVi2qUXeiVNqdgyAscg/vJxNEknIacRK5coj1RGxdPGncQzqZ1X4XwM8IoRjZd7jWShKRC
fEkEf9WMFA3wCvQEqGNq4KuQbMtsTyN5SUMm7Qfmzx5Rim3XYY0qzlI8ngsJUuUUPRQTmsWkOkmE
E/YRW6DYb8ugW0uN+JINvVuk5NZK6kZJLoZR3EMoufaY3dXxrkujdSurQCWpPMPOiYj55FC0zGez
vwkzM1PpbcTnWCDWFduAnBc7pDH7bJzOsFu/RsADFDisXg8eU85Wk46rJhkunXg3tTr8LQAeGJq0
MX6umMbnzSOV43JqjhO2ChOBc4c3J9MPDBDshp/jM1JRxnrbWxgQSZospt715MkeSXUNOv0gRs9T
fKugRa0D1R5HyxGVV6QtftCtAoHWUx09hdWTr+rgMnHGJuFV5TfIw6sMhixH6yK3B7NqNr3wmlSo
aSb9xhhLR2yV56kEji70Z1+gw2R52qPcGB0p3+OdL/QbJY5oGkWPFHzLUCVyuPg6sXCaAarLJjn4
072q4yMslOa1KzrC31iZ5eDBEzzWrbhobXi8+xg7S1g/BCHgCsJyAgb+ZZQ4SZhcfQQBKW7rTnCU
KLMLdCNqkO68Sr9pq4xSqYpNom4nvIigaC1/lWYaohCsY/RB85F1Nc0eW2qzkuxPGaHrphiYjATE
mATZXi+KhTjVdkY2CYssvZ5ueC6s11iut4k/rDvauX1kLSe53WW4mdsU0QWHynH69ucWTCgQ56Bv
6FHQMuX3psP/vythkQzOuvLLgvnP6z8smGRHAsvi3K0hMf0wN5ClLzRCDEJ9/qJWfSiYNJIWZFEl
noFIoF8n7doXjcG9hCCADDdtVlP+RsFEQfipYPr8R/+0Ygqm5eVGZ1nHJp+EgxBYR8sj4LVThFXg
6d84NWKBkL9lsYFWHG4RAmQLvwjDLT1vA8fM/JWYac9KMqxLJlV45ejiSt60EWX6wKX6JDY08fJ4
9uQSUNaosS0QCYfQoxZtJQmfB0ajC9+Id1FAqK9hrjgi7mUJng1n5FIN1rWWbEWL7FhBMe9rM3G0
6imyTpKEyObYd/sa15KJRivXdsByQdjE9OLe+tpyGn0j+jMrW6IVdx56YpVh3IzVt07wDmIiuKm3
TrXXgIZfQ8O8g4FA1tK+oLUv+iXybZFAHMWZkHD3qYrYEmMNeEaZ9spCrcSSoCFhqZQp7XJ1ulcm
8gJgxl4ziJRxiFZA1ly5UW7zbrhpw3GdZ+qlHTMeYvqS6lg51mQGjhiql6ZUnF5WsKaZZMa0T42F
dFCXj0kbLttMugt6xnymjvbNb9x+oM+s0JSovXwlFM1BqCbO29pVHPM7Hw5PrZorP0pcXcZVHN6a
Zn8tAw7TFk1zVGxJsPSSQ908jc2tDoNAIQow4GAmfmNGvausHGMvrh3hGIak0hBUEKcIhChjfVld
KRFu1bB3wjGwC9nc5knsRrwBQSRtUBjBwcqXCYLZSenW2RC4ujmwyjFst6r7sCt3oiYcciu6KhmJ
abV2hxT01PXqFjG+a2SvkdHsiWycQ+NWAY61Cef7ZF2baKPyeapUyV3bbCUWw6hVlzFzDFpj92Wp
QfPJVr38WjPpaUrv+zS3WgTrJTSfAxlr7ljbbTSdR8CENt2CUFkBwOag6hTMpWRCQ1TBI9eXqIGq
fQ3ReOpzjsJEqLqSnJSUybHMwV4h3g98g5Jw29AOHt5KcjVVErtzMUZTwFvO3mOSZ5PQeikYP1nK
dyXECUZSX/ttGiEtzrcQ3AQrcOCOntKVJQhv4Tg4MgNcuQYTUOK0y5mVEapglANVA0plplNh6gR4
4cNC2PtVucwsPH/IMaOxdaa2vPVIQe2gPTUZkVSlLRvlXd0Le/Q/Tmm0m8aITpJ3MdTWTa3gq6HX
tGSKVZ2lbo6KBsHPZjDavYeydSGmORBplXq8LAR98QfvCpasEo8my5SzyLD+p1pexW7zy67wz+s/
7AqkqMk4RHQNBTxyqZ+96vcyep4is1/MxiAW5B9lNA1pADYq8nqZS0WLw+2POlr/Qp4o82fE9Kjm
sS/9zq7AfPrzrvDppX/aFTxBr6NADP2TPFrf6rBaK2p0U+V0c1KdSIJRgsUapsei9nb9NG1bK/kq
pc2pKqH6d94m6qy7oQivko491/OqkLxrjbUvPHUNMi2zQBarym45Zqe0Dp0iiNd6PNmRODs96wHa
qZ+vzYo+b92lRxG2RRobu7HIthqlW1INWymuENHoAzwUGmFSnoPsw2nrAZ5pUIRJOskuHDGbCB81
/bkiXSmduez0OttoA4FflGzRS9XnAGNFP3Ot1rOeBjUqXUvQ2q+Ev7FRaFHrlBOM9tAqC7pd0RD6
R5T25bPSy9L9IOi5CGHDkLcDGZaRVeZQYOEEmELkhIZ6W4zprq3KgxEFl17qX6dCWhfN3IvM0++N
GN2CBYYzYGZuH1P/1dFro4Q3ZoWFJurzF6IlnvtcuE+08KEC4tvmvmmzXQOB9AW3TFI0NToci8wK
oaYh7zXE9lHtIg7VoCpCj2UviTp51an6aigGIkzjrsI16+Wc9j3BqVUC2ypYuYtyVnYNpko1mDcP
lS5d5B5/wiDr4TJQRo2Jatn5N5lA0xxaCSG1DIZHiCUwxOQntU+hDcKo/do0U1WSNkAMn5d4N5bQ
wndrclbXIa2Oqs9Et/JSOsLsuK4UCQwEUr3a6W3AiBVF703XZ0C+FetOw4Ef+wGrVEFDtZTjJyvr
j7WnnLU8eJzMdFkxJPVkUmOUML5TBz902j6yJ/reoT47MWvQXSUL/WwXFSvSPhXl5HfpzijZuQbZ
csYJ2dMgBFs9k70V/bT2jvGHv+0xaij3Yd+ZlCtJJ4yXUde+ZqLGbhgTXOrIvSDZNYYWFPombIdB
e/uj10idiR71LU0/0ZL/vdWo6Po/18jP139YI2dgF1z7mcn7vtr9mOexRso6pTGyGvoN82r3YY3U
TRZrce5qzBR9iuq/10iNhDUNAQ8k/XfC/m9UzrOh81ekl0Ux/fefXPnktdQSy/JrwfOORjRhA1Zy
Y0teI5YAudvnWrHsp+tUPjZdMhy8UXEMS1ipgENUX3EC5id98Tai9EYhkg1MsPt+9kH2afHWRi/4
Am6ztuHM3Bcngx671MPtCKQkIG0pMh6DSN/qFRWTlH33GAWNhQBmJAoauxmKU9TiISq1YV8Ebbhm
x88VY1dp2syIRm3Pw9p5iA4EX/Y3HYAH9JimXVj1m+Qplo1+21rGaUU+FfM9OoklwTfyQ1sx2VOz
V6svb1XfUDatwmLZYVC4/tk3v8GJEYOawmY+32v/dmwkP+EfBYL+6fpfbn6Vk6goY6l7txN/vPmJ
ddXQubHls9t/vPnpv+nExMoKka/M1z/e/GjUcCAj035P7/tNgfZ/ufk/vnJew8c2ez2br5Og9HDT
VfG4zLwaYxq5rxefAEkOPWPkdG1V2UFfLcTOiMDCgG1x8wLJVCLnW1+X7lsAClTSlXxK03009eTm
QXxVFVSZXUhst96tDDU/q9kY2dKYCEtZqzAbpZFTlHnipobpO3/uvaezJs6yQp0kEqp48X/ce7N6
4Zfi9L9c/+Pek4wv3D7zdAc5v/Rrgr3xhY6DTlfZMufFlbr1R3GqfRE1HXatisziP+3fHwuv+sVk
9EPVyktFAPt7Qoq5Nv5l4f38yln8P9574SB1luan6XF4NIb57JkkQp5vRTnyIK1MjPXV9tlnNBGG
9W0wetjhwI92GnYnvecoL4TyV22KToFOhkNN1shCGiDDxGVoPDYpHqcxaVoCYsdsqYjJi6kNy5BK
yZONbSoxXU2gAA1RbCfA5uKWNCbAVmnrqkNkV7UXOH5mwqU2jU2tp2cawAd1GmFWy2gtLYHQSYvW
5SL0vPM0letaUnYEJ9jSoLuKIoCU6fxjlKDkz0tGMUmCEyC1KKO0YGulu6pSHsrwOVG87FqIRbeq
NF1ylUiHJCv7VzEdO5TBHGo8UskU6UEWasRLVmn7yUDELlQvMRZDJzn80Q8ODhVaaHPx8L/xEAh/
/vHgfL7+w4PD8zgreq25n/ix1wehlDMd9mc8NZzTTI5uPx4cng6Wa0Yflkgg9/tS//eDo/NjMFWT
/MM5lObdb1Qs88nx84Pz8ZV/pkP4KY1pNdHTY6pVtCCgqcecQzTLAdJA7/0m9AAYYG00l6U2ias2
8oQnpVdjb1kIsjtCCC5z6Gwxrad36ycEHWqSQ52JLv4MMqMEu+nA8WX+i1eGLTS/DAlC5ueUDroH
D6bvAmE3ySUhQJiMEfjJjWtI4BToi/ueBOlel2lGDJIGzoxBhYTMSOjn5V5bmQFMNCWFXJ17suQK
lbJJSoNAk7AFgM35ovQWeb8NKVgWur7Jk5vSH/ep0dwOCcit3l8iocGea5xEOZHn8wFaDELPyBJE
SlprLS15tZJIKhcEa+/rllOJ4JuKCYZFmRk3bO7MJ59DJZ85w8K0Llvj3NTFplXjrWSNNSx+tJVs
5iVFmqn+wVsTXkpq8Ll0J1/YUKR/1fgBYJF5GD71TT5f//MJs4h6IMzesBhuIrjnFv9YFkk0TFDQ
aX+hVH4+YaAEIAlIXPNeFYES+HAmUFREf3ToeaVsa7/VN5kHmR+eMHSCDKhpwmiKyuiVs8ansiir
RyEeYt06EhIBLq8ztFh06kqiIZylUbXsQm+4WrmAVLubvqppLXFOp3NH5hGi9bFWVTrJPmYgPUPi
XPUIfIO2XU05NU9XOp6O8glNbEsMfBg9yhEsQuykpBgUPeTHGtGwxQDO9ov2vk0RLfe+xMl8xn2R
B6GX3ooQr51RIfCLe6l0h7Yt3WQM78dKpslYhG6jGdaqFSZi5hXzCTb2i4YeKZHGi5JP/rWBKIj2
PTDJhW2HE43I9pvkN+0pasxtCZS0SFX/IJgPanqdWXqCJt2nc7lXNiTR0vx0awsOC1FVhAuRTGBL
c6Wo+qw/bWV553jWHBT5Ie8lLNUG9vBL0aA9zBUdaZ7gt9cPFfj5LzLO/8na9JyT+QTnYVaD/M3L
+evzYsgpGyarts6p8ddSouykIvCT0TwOgUfyPGpQOs/HP3dv5MlFhDMDkDgsaPKs7vm3Aw3+0X88
uZ+v//DkspNZND3Fz3Mw+CBEuvDo8hTK5nul+mNvhMPNvkeDD08Pz+8s9/mxN+pf5rEZDxztATS/
fOk39kZprlw/3ApQn97/6DLrAIM6xErzo/2BDxJ4AVLYKDePsZpOD4mpCzZ64diV9QJ2YY+xNO5B
W/qa7xZNetAKmpOkuAQoYJmaNK0csMnVBwXKuzIqsDUk1JA67OuoW+pmgVuhKZ89Ve3YIvi3Gmv1
suvMZ5rAtNyj+huGsQ5NaCN/jUWDvVJCkiS1ZGyYOo57ESqw7oj1YjP2HmD+cKHJ3QnHzyGBStRN
eodAlvm74G3qEoyvnqCfVZKpsjWlzbB+PAoTQaDqcPUJcBRiFJZR7qFSZwkg8WrQ+6OahnZIpmnY
hSs/wSUITjrHFFFE25rntRzbWy1Uccp/70mrkVr9Be+eQqQcLvNO6N90/76shdIJqtSp4FxXtU52
rvZCTbwsPRceyDIqDQeb6iUzcGdWmriqU1jZabDP+Duan1u1JHbCiMt1NETRqlbgyEWRjsdi8BGR
+vpdMpcR87/UlkpuKcaXEJRj1juq3Bx0weheDLnP3rwE1ulkjInbdj35dp2pJa7sF76TsHb+yQ84
42b6ZfP/yVBpuMv/5QGHXPLp1MgD/Pn6nw84Fa4pUcrO9B8oaPzoH1szxS8NQh5VmZ2RYyXLyo8H
XOUiwitNJuPaLAz80K7jS8xcJJoZ4n/0/L/xgNPg+8cD/stLn40FHx/wMuPGM5osPUKjbADbKlur
Qqy+6t/K1DaMb21HeD3BHLC+bprKzjY1w46QbB43m1ZdcapJTwGvnTotz2IeYHfaNy+5yrh6h7IY
abNx0l7C6dSooTMzx4QhuMcLIn5VQaJbBvSbUrOV7A5TCA4Q3CV4QShIZdi6oJNJuNTrqyHYVn5U
s5vJ7uwCY0926MrFhZnhlgEjvO7gBOa3Wz48VYvn/lbdx8iBjoaLlN5hLOPk9QKj3wkac3ALv2eA
Qg89WZGv/RX5HyHYW43h/CrZwO/G4eaAKLvJdg0hMyvtIbpNr+kSZ5GyxgK8qa/gslJnsgPyV7Y1
69ACr9+Tv2OnL5eATcKb+Jgeza3JgXtJ2Axm3XNzp+0jW38LzmGwEQcIi5c42LaZuIENs8hd4ZiW
ZB0KILUhJy0rCiG3hXlO036XGev2LXb05IVB/pbYkFPcnbDmB8zCc/Co6SEWdxIA8BI43UxO2kJf
gyoPJjt2IFcub1K3WTfr8GpAvH4SbqJTdIq38ZazuROvvWlJkZXedHtE1S5v/BZ8+63qjri/sn2y
qfbqNjqb22/qEoz+SlvXh3AbrW4Qaa71jb7x3Wzdw8hnJT+a++L9F+kb5ahvrOPMTT94G6DWGBJY
DdfN7q8LXojkwoXnrWB2bsxNt0sP+WHatSmsERq0APNMZStmTnq0FnQy6nZ/4G2Rmi2OvAXYO6fi
d6saadHcQgvpAUaebzlKfdRxr21KUvP8bSisLD4eeSuSy3pXumggmnCTIAcCWL5LVhLY+WSFuB+G
PhSDXY9H82X/ZC4mjMyb6R6UtmNsLRfeB1lUCTRX4UWy5SWrd2B3CCrOnuuv/Z1+LwMVtNE4LH1w
/hr3Yb8CF2Obi+TY26TtLfGRQ9qv1saRafSDNMOtZRKVu3sNePtZfKK/bCL9OIwH41t+DbdJ6Uiw
rRZENT8re+67bUjLubf975U4OQMfshisy+qKnN07G9o27tY9oDtPXW6NkqwJ/y5QLwQ4K7KLFLz1
4OjBDXoMUji/JyiF2ngQlWUjHlrbItVsEL/G00ricX+mocZxDi/DysRaslw23T4iJWfh7bpjeRY7
ggH4e3lW9+ZuOJSn7gpifow1OxoW47fsFee/FN3ji8Nx9hBcqkNzyLZY9deEMDsAoLeTA2N6nxzD
u+J+n9yb7SLd59Feba4DkorId5g8Ls1m3QJ698yXaG0J/hJyf14eFqU3rHxTvgQY1WAPl9NJR3yy
z+AfkMaOquDZUFyrWyFy1W5JbFA31ZrbcxcLEJFnPbP8PfgGFUm18XY6s8V0FzwA0ZK/v//zq7U0
lq/pEq2JsjGOE4YMfV+tY/6rMV9zcZWv3bZ8CVKnfkm9bczaduCTPct3GPodyzFt/6qfb5pvsdt8
q+6b+wBvLEbHuw6GYm/3yi39tge6V8fwnBybe+mNv1oqqHrDgVu4WJfgaJ5CQkAn+ODfvdvsPngW
X/pH65DuVVIqTN9G/xIfK5UPosVeqcKlPzSvcnilSwL5fM6bYJhJ3lvxJr6ML2iO2tqBFYkwOGS+
hyMP/iQHDe6tN4l3T/2W8VGVZKiGNl0D+bsFqInHdZE8zLkRhbdTGn9OAii7S1U4mcPQeFjEj2Gy
vE5fi2JprgKGp5fuplkiL7T5sGoEUW7nEh62QEU+Nku+wVwr19yf/and4LT1k7ergbcKLFEeTwkh
G6fMyYz5R7M19Jf+UrxQvxR28si/k3p2W8OZxWUY7OmqJwS8Wgu+rl+zx/dvi5DwfM0da03hxpf4
BrYSrJL6teIQaMzfPpyyl4CQjtL2npPH4dyAW3+e88l5LzZ4GdE6ZS/4NU/8HmRI+BKzF3yQfJ3r
axLGl6M7utg/8/X8l3hDyoNLasHstuSH6ledNJODfMgiUA/R7XQrfi3Yqqw11F+83PxIXmkn8Tqn
W8yVkNYZQ8N7FsQ9L3o6VbZ+E98L+3xNJkM/+ySrlezCTHCMagPyR1mJjrKS78FTF7cwSWd/+Xjx
i2WzDyw3a10N2zhe1sFO1Ptm5XlOIiwKbTmRYUWm4kq88d/Z7N5zHd9JK7m3BWEV7YNNs7qHwsch
+maAEXz2npGJwxIfnoxNcIkuwTZyNT7+Nejjxh2esOu4HeTIZXNIb62NeZyedGeG871ptzJuW5eS
uN82K3AkjCeetCeUP+VDcCjXwqokCRLHLbnCppOv/YDfz0fFe4A+lo99XCT7yjbsvwjUytP8j3hg
/XsCVEVXdNNdjTfcxXq7knfR5Mo76wzU9yjvm/hPP5xyOlQpB2f76P84nL4bQD+1lWa1zcfrf9au
nEApWxGom4oivvtTftaudJzo7dGZRUk/W0j/rl31L4TxSVAhcLuY7yFRHw+n4CfoN9ECoxVGu/c3
atd308rfbYr/nE1/vnLQb7+WrnXiARSSE8LN/HQjqruwWY3tzJ5UQB/EokkOebbq4Nh7pEY7E0A2
1xsCYHW0TRLXjIm+9aJhm4j9uYp0BIKxCh7AIqQveQb8mrpj6r95HTdmPgz9UxYy1jDVPHatInsV
4S5oqfRW879UzGiYzh0rq2YXU+afHArmyOqnvdWVVX015sjBwIDGKsN0Q76hPMcJMVRNHePFDgfM
bJKKVsSWI1O7FTnKOeZ6SkTW/OnSK/7omHX8RtA4fVVqjz/5pCbTlMLGYQIA4wb7H/M9eW5YfLrb
P1//8W7HGELnVdJor8yS4F/udpFbXVYkFMsKv/XHSW1WmPHwGIpimjqmEh6Ev1sxnPwUjm+iOT88
9FZ+426X/tvtbupAxjSdTN/ZKv7r7a62Q9spUAyPzLGqixbohDkpWfkWmG9ZCpZxLHEtlZG8y3rK
4oAAtaZ6mnqsSmSOGv1sjQU3aMobtTBlJ4aLmXVurfuOJaxhjFBxh7JVvjSZx+GomaDqVPPN7vf7
Rq1pVBZkajLDLrhOp3cyJSqk/5JsHZ92q0opXAquWvr3aivhoErv/J4zwDSptmLlyjG3GpjvWgzQ
jh6Pq/raHjDlZahKYowaX7XLvq0WjEf2HvPzCFVaL2rbIuvO+kACyyZWCNnRrpUhHsHtLqOaKJap
3hpVRbkI1D5oCXEEDWKaUOYfSiT9Q9yeDCvcm4m1HwJck30rrgSPcfsoeDzn4Ys4GnZCfMbUE0uG
WypCSmxp4cmAk9AGMukJ/bu7gfCSOc3Ty/u7qqnyZaWDlpa9hP2/yU6+Bd+s6YqnlMpqKCdShkCP
jLdmjvFsJDGLX2B1azU5KGRzx+nBCG4TGkmjuKUVgYm9W8pEHOnQ7TMp3KVqRSmPM8bRTCgXiYlH
phBD8s3UsRjs3hiAQsb+aFyCtH38v1IeSEqMhfBoTlLhmhzUx1rnlalTcQlyfV8YXW0HVXGniIdJ
AKqLHJhpaEfGVoXMRhcINOkwUTxMcXJJ2pM4NIXdImIHIM3pZxzXGQW1IdfLoaYKAtVVtsRcJH4i
vf3J6xDJ8fCXZ5mBQgP334c5IgvH53XoH9f/XIfmmShyFZUJzLx9stj8XIfmZpJhoH2hpaS85yn+
WIfwkkqYxX7ObNgMf6xDeEnRJUiighpHk3i9v7MOocxnnfl12/340vV5ZvuxY9SEAeLOgpqL4IzM
prECVangIG2sjbW1S9e9i06bdhHYGEQE5DoGczlurbMXoCRb71X8KuxsUUg2WXAMhiNoevF6VzzN
eCGgRPXgxKMtLWRnB1FkxiBhFQo3ZAiN7nRLf0jY9cZyOCkOfvfRZTKRnjXHfIaJxIo3M8m0JUeB
2tacXkRvuiBz0DprtWs+68/Fiu+ZNlW7GHOnvZDaQWW9/3/cndly6mi6pu+lz6lAI6Ij+uTXPDCP
9okCGyMhJJBAAqSr34/cO6uysjp2R51WrgzbaxmBhn/4hnd4r4imgb4eLuFzds4C4/BeIanUg087
aiRYE917aSc+gevhWK77bF7Mp7jvRqY+J5WXiaiJc+uZEoeXSWqxw5uSmLW/SaaH0tB9KJYJ5hQ+
WejVU9Pw0RddEj/R3LM6w3cKxRhLmz/nF48S0h2/3NsT6Rcb/+di7F+oqg1nL8uNYAdYhmZKKaJP
TxfMbJVNB7ZBq2qAXVlyw3jbqqe73fzHlUDCU3YATBSHOFnOobRf11KXYpJBT5YyxmWLw5hmCDTm
UJOm2Cxh6yJafDWQekFU/2OIpbEIR1a6gSeWHsp3CFkOXpo6eS0GzlOzx/vSz+bSPraQ4fANbj9s
iJ9B6ugf54kBGvZL/ShRNsx43P3X/jTuO6T5Df/iUojTa9i6NsLKP/cvriXmvpYbLm+gnvu36m5W
jI3Okuz2hgsMzQHP2I+OuYt87vvptQ+f/++4BiZ9aYsPkqkhegObnzBTyx9m0/Q+glo87XI0ndxO
crQP/GwSkW4I9zL3CUR6+/KlQ21e7WTfmYpLQRIsDO3B6IH+gmZjgI7zjUj2bB9xX5og/1oil2RY
g8ocsGRjgGfGx+sOqt6jN5fj+WTu+TJVpsoyPhb9RZdXn9y54Z7udORDnmDAElwNA043axg+do7Z
WbYe2Fxwjadk0Vtw3dHMQ4FZsfF8Hg0QdUJmS/rsTRx/ixGI7XwidCevZaxWcLg6oN3xIqmkZIjm
VjodHmWKcGWIDjEtzthT+GdpJi/wEdZm1z1SPPIEwmf5njKbyMJkRMwo0H5e9/X3eZtH0gfFWLR6
0DNjs1Q3jCYexIT7zIm/cIvRn2soh9qo92Tjl3ftszBz+dBiPJq5BletMMDNt9d9DaZ1iEPf/YsB
Un5dMvCWd+ceX+FcY2UsDIHtIMWyWChm7tXLQ3Vk8Fj3UIbNOMUnELvzganOIfPxtnPD0ngemac7
aGgcUY7Y4AKKxBACWQH2bjSHeIPq+FqXKJItu0N30DEg99uo/6PDazw9dfHwqzXACCKovmOEk+jb
HoyIY8JiPUQRcX82vAol6xMSHQOSTiDlaGq85Oi1v9svw8VEUoXv5LxtTCb5I2PWaCr2e2qE52O+
1PcDfzAvN8OwnqjhNXi7rV9PU687KJ1dTy8AjfyHsdd392nr3+CPmsNIMaE5mfdpYg4Cfrx86A64
/cJ8rRUzDdNwGGEL6MsWNTzKKU7/kkxMH0eNEhO9KMWVI8XWndZ/TjdTwwkOuSdb5pSpbnJ7MjGK
8n2SedlzhWymvkHPRJ4AgWLNKS0SfosZUhwZzgZmY+/8eLOGToqqmlsAYqHSfcV00+X42yy3C4tT
sSosbm30xFVHC54dQjtXCyCMr7Aa3a34AeMmeKDygZZx/+M4mbFkVj5lwMoxmJP5W3TaB+31ZM6F
UNUZe7fWk/D1ZW12G5zyEI0a2whiIdtHbRv4iSVdNw9jJzeVjVg928CROtOC6hFFJwOLuUVJsQb2
2A+R4eY1Q1jyNTNCBMMcwjnUsmqzxmngQ1eh8ucuFZjXIvyVxKLjkOTQuW6mquz5cHYXKkr4jq0U
EXazC3UszUp611k7Q+V6rxPDLjgfUjO+8q/8L7MmUiTiLqHaNbbQ5EI5q0Dji0vj43FGKu5LeqOv
BUJdFKMuThH29R8UslCYnhnePdA22tlTcvce1FScZGWvE3LJFlve9T3Vtvh+/ieHW8Q8OqRPOKYG
NkP/c4NO+bUg+mva95fj/x5u9dgZChxoVIJbJ5n7R7jV4+lpCPKPoz+Enf8It0j7+hjtH9Sif4Rb
+t8AtAH0har6y94f/TvhVg+r+0u09U9X3muS/DnaqvCRQD1DGU3HlyKf69diPxpXrzuepjfGuy6l
UmG2BmqKlYGFmZQZyCHK94F3RavXRf3nQdwyfHS2XMkVzbYExEv9i7wZ1QqlfUC0bWveEAMmZ0mz
VrLVR/n51ozwluP3XtM9zp8V1NH7OS1xawAmb5wVYgKlW73jargs2jee9o8RnmP9e8RYT9NBHMf/
0RU5njwQL4y2aO6i4fI/dpNxwCLC/ufB+i/H/2mw0hQGEaIiYqPpPdDk77kBxTpQrX80jPtf/TFY
VYRYAZID9EKf4q9QSoVHDPGjryr89qD/jRoFTNl/Ga1/PnVV/UuNgupXUdyawXOaK0tcAlAzfkiL
B4IF99SWECLu4pxugintm218AnyoVfaZHlp8uj/8Mp4ZD1zBZ88xcfQkZzQ97tjgtvPbrd7cbqNp
BWQrfUzk94GK+AvTeKP5ftAeupna00JNBaQV5bePuHX6gBG25kf2tu8vX4fehAtzFqrRmw7R0Lvc
ff2i+SjSpLTGxoaDqhjb3ieuNMOL/9ZTTJLeoulMf/icvHErsfQ66B1hAaaR12QWxlX9l3FmDm+R
hPBLWHfW5UcrbOopyWAywi50p1b08trUw1t6+Ypi0W2H1nUpCzXChnTVbV6ar4ZGmHuNX07bs2AX
7dCDoGl9Hy70j1bdDUZOXvgNKnfVpHGzb2NL7nFbXIIkeO4IffV5fESMq0Orkt4eFuOqj5AejtXa
wzwvGmx7V5xZ36e1MsLjjxg7GgOnFXQmFplVBXd/VNgVOld6cQ/0R3BORovXvnw5I0+2NecZKY2r
pHY2v/vlWqMrhEbPbDh5Do8wprE10CWLBleCLE507U23M8nGcFjiPWLETu18tM54oIHUHK8t1jtQ
Hfe9Fwxpy2YcUvuo3OEHtoHUV/ZxJK+KdRXpK1lH0X4rj8xXTiDBqQmcK29YCNI2OeB/dcmi3l8G
aTC0tu6bi3W/EIRCWra6RTelo2xh/UjWcfnKCOUV2ZYEqnztfZPQRAFJePW6C7UT8Zy2dITGCbLj
wGwQapXGpnT2zhWlqOk4nz7w1Xqr6MTuwNyh5+7gAmPlgRpuZAunY3OLF5nZitNmRSR2KIW9o609
f4ql36d/s6/aRv/D1Gkg+b0912D+VE1jq3hodm/QRbdHjuHKAQ5c/Jx+V726ialuBpfZ8KdeFV69
7lAL5v57l0U1qSraO2b2PnbhJSDb9tQA/JDkPP2rlVvnxavlhSjj+9n6ts2prwXgmafXeUN+jS6t
r3lv1cMBmxGbzWryvRnICfT6hi87m1WNJe14HK9JOR/tEcugtL2v5yVqLvjG7dQjWENtigTCMoe1
b+WzNyNPmzIGlGW9o4k9bi312GdwH90XMClI2Mq0AIjZ573YRucoDKqjw/d1V0ghFHYSPX2ASAuW
TtgYufnF7M4vMb6SN0UMBlU+3VLNJtcAkUlJ7t7Ae7EudBtx8VzFk7adkcbg3gq8AOo3Iv2beFr1
npE9yz8zJd3JvKebLy4z+AgX2S4nQ692a0J06fDw9f31YMxok+Kq56kDl+7762M4e1hPxG2ftnRS
nTTESuZHuh8GOLWdmfk0wPl4aTJiCvehemfnSy4PamUyKXeGhWKeKBFhXffBW4HF7dC7urHOZfco
NhNsGqvN2UHmvyrtQvHemY2qHUafchxqvUFxiOAkJnLtkmAXXZOEdAudaRaljzs6l0Mze9rMBSLV
pjTBejSFr/hlsRymjjQ+6XojBlGMgE5cz296UGrzK/IrCd31AaCXUt2R2PPZ5+dWIbs+tvg+X75u
X2DxEhA5ypTig8TqMYo0iphCqS2NlyF6n5nns4Nxk4KnwdLAc70/A/R0DILWkW7TwnuNrRxaL77H
A7fWN8TDiNtSflQ/9c8yDl5aSHgBfVn9POOEfd3WaLHfdip8wASIC4CNMa7pYAPnoGyRm62BfvxH
R7kwgRB8A3BNg+P/FzjIyr+yRv96/J8CBwij9CiIZ//bh/PPgQPUi5718Vdnkx5Myn+o0PVRx29U
/UdRUf+bJPf0DAlk6P9Vd/83AgfAq/8SOICs/celG/3v/4QzlSvjLKPtgB3mE+gznUdG6BDkzVWT
p/qN4sY1zdkXxlS09IuCXhEmjamc3AGjGRfs2e9AR3AQqUGm6deri7DK6PCAwL1MnhgEqVlx06hC
sqHdrzFkffgbBCdJdbWUuCotdZDD8IyDBjrQq7jaze3jKfeqSS/Q5pwK9gIEFEMQLqU8yVGYTcdd
TSVEJzUcieHw1QNGm2nRa4Anz8pB0dJpkAZRm8JDQNSqMAFpjXcwaO+uUUjfBmZZo2e5RuItaunm
c/n4sT9udno1fh4Uy2o8J5/t7m4gC/OW3YtGNeaVgBl635fvdhVjHF4MB37bALsYPQJJ1tHSksKU
wsVFKXHANezzQ85dnBYKgaCIdVdpAClYE4Nlqtq3iyrfJJUH64wks7qwu0lPqxih/VwqUUc1Ixs+
VrL2Wj6Tq/+W1G0xuM/kwXM5zBESqYdO+QD0+3qBOn1ldvO8mA+UVjCSC438OsXGA4o5qw4YMqRG
d4qh2CiY4q6pUiQ1gjFIOZhetpYkO2jj6Ayed/DEnHE6mp4VmSZKS82FTkYtj3ev28NNhhi2PWEO
vIEs0DopEOVP2uviYVxWAwVpmjbf3CjY3VMWZk2fvGHCy8hrqpgrXcbWuAVaJD3xxaM23QG+Ki/h
Vao8pFUhzssiHg+Wr0oxr9Sfq9HLHNLAGd9OeVM6daO7VwzN62SMaXty/xoMbmHaa8hrL/M8GMG2
Oe9VnsyjCYoHIgpBfavnr7MaDLqROaaVpatpVPa9razvctVKg598pixURY+efSdM7pvR1747piIg
4TySNvFv3Xlsj9qnd35cPuP2iWf0rQ4KjKgx78RQOvFUynrl6BAPqKIRnaZXq3i0jAV2D5bxwcuY
nzsGlqbGtLtfUE7bvl136xt3Ut/Co+AP6+C3r/cqoquaXtxbwSva7P2N5DjuJArtwolyow83ABw5
MGpxS+636Xtwpwxy3fznrtK0evEppNMCpab35vyf07vh6K/6J/+P4/++Sht/G7KY9sgKOr1Imvwp
vaP1gxkyHweXB8YFC+Qf6Z2CM1UPB6ZjpCIb+Gf9E34ljyQF9gBUuR6o8W/VItR/6f3887n/Xtqf
l+n8qcVj/YVhOLAmlEaAzMaXQAXYly4nIF0bYoSDZmnWcGgi+QmEKTh3Zu5nbiMwA7caO539FJk7
WpaGI7e2ipD2Xu7Me0RAHSwas8MWObgSL4AUwk7zFxp1/aaDBIBKSafZED7nxOihtz8XKoU56V7r
Jte8x29RfhtjE/D9iu2Md+JwNJoboEPGBqdbC6A/FW1+wGVjLOHGRjmEoh7GShUw2qu0wkNPnlCP
Mzapef+gUaScraG2oKVU3ekGBEURXsfYoAY5XsaoP9MrmcpIPOX4ZpSVNcMzjxd2Uww0xsxTG2OQ
3LqEnX8Jq2HwWvL7x8h8zhV6UT9a1Pe7biCUHbQTj9jUkdnBkhiXe94TOw4gLYX9Pj6HSCFZYIkf
i8ad1atbUH06jUuSTB82n1afNYkXhEO6Ujj8/GD/YeAj13fDRjhG6RiaNEMbT5POHzla1K0zNrPj
hUR2/brZl5AP7U09moVqn3PrvUISshiHahVq0bBAagYflEBXA5pimhYZiUM3ftw32er5g5yIp2Ip
qokCNi7EkofOOHhrsxMdfcErMX7tvIfOrLw6OKeUg4V+GDu4Y2jh2QZErliv6T7xAFObPN4fblNr
8YFt/Q0V0kGclddgpC3b+QeNu5Ifxk7f+riOw1//DzxCJ1qFRfWVMwne+seg6y05SEoGW+rPj4/3
Mg8bjEeuJg4fMZlIF+9jZ7iii62fbanBaoGeRpxGUsouJOGAWH7QLnf0xqron4fc0yK42G/P56+o
xY/o/9BONDjpyxJdy75ZmX1diKFdvqDf0/Qn0luDYCwlqlcwMF/L7CUwbIm3lTzjthUeDZwFuo1O
T/1fUxhvQGJ0kWTYUE1pSEQIYTblyKoYDPa58t9qGId8T99LqtxxeLPIQd5sNoKv0oR+0eK6IGYu
QXzw5AWpJr4Wl127ZJRLRdStKFKj8zUyW7wdYbJ0XZ9+40m1LejXqgZiXglkuYnWHFT5p6QAcl5J
JSK0ZgeGnA5T2VovYN8MhrOVIINPej8yMUcvy1Ut8vD7uxaxg8PKuHJi72kmoL390RINTloDiH5p
ZorspuGcW/cZW4lYFmhpvoUmoalj9pre0OhmTWLePrnJA6bD15mRUz4bzC3h6VGfEQ8XTxcaiwGv
ANlynSk75YvjXo11wYfqYrGjI/SeirS0zj/pLFlUG6iv9nN7U813bXzkh9d+gJSjBm/HvCXh+OHc
DetVOG3hAMZKGhsHURkaDm4bKaLrpF7OOPdbGT92On/dpx695vjIlBqhqKfGFpbE6JdzEYwUT5pr
lqQKOUSYIb7dbV0yKyVDrN6/vobzfIGL+sPKmFysYjd6WY8e9UhRwHuABkEeOK7d6+OLptTYMM/z
5/Zpn9fndxgnRKE9eldpzdGnwc1gTUtN9TubjjtvrIm8sLCxrUZfAykYScH4sqL0hMAlDb7Ppxiq
tgQceIXHpKiL0/lujRfvEzWyq+bQyzK6uVyPabac7fcIdoPUw+MxZbub6MLTKVGdO4ne4c2goD9m
7EtKGVvEmf0xggICUuChiW5r/O31Par4uYF3GnRE2q2aXXa2se/Kn3IUdhXIFht/hFg93eLN62hN
xmi8fir04Wgfp4VT0NYufwok1oDN0YrbX2t7iOoqvdbgRElgP46UNV3IY7t8fpAGv6+RMcJ2Dxa2
ecMeuChE+rQTTAr7XjlkgS91eSGDRQp9md7MzKWX7Rd3zc/eFo3yGJxsbckD+zKpH35jjD1qVi6N
RTM3EwdpgnAce8by4SFTOGh8/nJ/LtBhBIRML7SyQauaV/rjJMvjY2wXX6+MzhfWvYhQe49uSULN
JMREUHaoTHSQnynw4E8KTcxPvb50QIVcFsqdYmDivM72QF2MGIpj7vIhLpwsvJojC/8bIZtvKjv6
FgmovgQWjLC7eN3pvSdruLNa7VeKi8P2aK8GagATJHlbWjwb7c87RApp4cNy+dDmyvwRVh7WtF7t
ZHSmmu1lmh71HISB+Io18zHwmKcX9zJB8M5UzbsPe0IHEgAH5nQTMGPwWTQHhougU/8X9TRiQ80F
mmRzig0mO+0EJOX0ZThct+xkk9J/eJQQVMqR9vEUHALKLObbrr5iO52/iBkQ8BUjKDzc9p/052xl
m0qdaQPxYB2ZJtZLHD5a63DijhO0x8AfYDuwr4jJdsy8M5uQOy6oQ7i9dTMn9fkQX2exXhpWv/Oo
ZiWGsG4Q3LQTbv++sW8czlM2X2Lx4pR5VlJmj0uRTegZNngECMSxmPfYf3QAxcxxTpFFPuXjlV6e
I2U5Xpi6g+mQ2kzPszSQh6IpJJF00YD+JqLhvDGPv0bY8L3SYNDMamNTtJ+lfHo7smw/OpDWAkxz
A01pQp8xgRYggLwHld3Q16zsbkbUtEpW6QTMCSe7ZUz7VOD4cU9FyGztL9hVyFTMoLlUmEBR/bs6
kncDYpJyrbI5m3XiZn5hqW7SB+Lp8CapfXGOnVNbhqs4tf/040DfXjzZXM8ppcJnwkeZgxNvaH+l
VuYwOZxsqQJTEdhquJ1191UTlz7xFuN+5vjP3VvgIw0B5+a0VmM1zoFF2dEsOpZUxFqrMzv2cmTr
ZpV7sUH12ZKHWzBA9dwfNeLK+51F5sQfhZvYeAPT8e87/yojECi4kzs4BTmtOeTrmQJqalXuerbc
qRBrsGrh7Thfx1hI1s18WCNTma4nwMIpoKJg4t7XMyM4ey0g+XQ+tJmf4mWSMFq1060YNNxr1dVE
6IX8vw2p3W41sd9+bvfcYzOa2m4UubmI7B/XDiKRCH8eub7rGsL0tsdFEEznc9sOPI4qrYVnu8ul
2PVHLNeVmMzWP+7Sdm1zE5w2Jkev/bOYzfwl9zrh5shiEx5XpTgcIHiLkoN4WPtP52syc5yfiO4/
C64YitVLeB9i/nFIBTVluEjT4MUwKMRx8Ws6xRAShDMMOAYJPo2/EPmh25rHRqzQ6TS3LSsVe4Uw
p7vCnLvmyStNnlPwASOJ8Gke4Q3L+o6EM0XKEkssvLCcMHSsGVYe4lPm9rdm/TtL+yWx98kigeRc
v0DNsH9LvIq4TPRUsf5le2e2HJustFb/yPuxBxeDGbrfwgDibL3TyrSX7pJtVgjuBmGPWPHxibXd
Mh9L0wsOhC92xGm1zlXYq6t5WqxSEVBR77AKq8Xuuw6xCwVj5H4EwZVDWR1Ov1fA8UQ+6YJvJjCa
4Gwx9MciLLgDJwS0bWaWwD4ViAMiYPwOR2t+uomv9fpm+u68v6BPQE7HRb+0H4/7ftF72ZMR640i
Plt7zNXOWR9e4tMKh1OGDfVUVmiQSxHFdssF1hCtcTqwW66+MpGWBjdEhX546POLLUbWIbA3u1+z
6qiaUnhwgEpZyDUKQ3xUjjSp/NpunMStw9EUY5/YurkN3Z4C8NXAIc2imErP5AMklI9Nqys5vPlE
ca6+PmEB8QAjhDJkLG17WsnLzWHH6V5MbaG4A6KXiJKDaJibhFiEWu7I72/JaQU01Vzldv1ZL69T
bAOhEUcjVwse0ZtV9cR9t2v79a3ZwyMUKnHIbUYniYgNVcjul+nSPW1HoozSeelD8zFvLFhPB+yE
c4zNoBTRD5AnhxqapUD6UsxSpIebhdT34vpbPu7241ljl77mXKaX5cs2Agot/jWSvjFhkIlZ4YU4
rwWdZirqJEHu0EFHwabNwiylyhdpC4wNTag3rCPAdl3J3MTig+qU3Vq/CC5WqR5VhC4tRNBaRJrb
nxHCQevai33ygZ+z+dFPh1JMFTMWmlvbRVRYd5JJU/sw7H7gn47HLca3Ilx4QcDOyp9DJoLVylvA
P+1X6f2lHxOX/nt4PALPsVhR9opYZIwoWIP2lpH0MvcnimomkpSwhohjzSN+dsIzA24Qd3ajmcHB
O54WqTgS97wEQbkZ/85lZnYfoBBuZGbIZ2kM8IdYr68ss5AFF7fPdM92Q83JfG0TMQOKaJY+xbM7
WvruA11JdgndhNxlztZnVDI2WDjOIOcIJXxfBRUyFl6glxE+PbGbzwkmLhe/w70cDf7UkthKg9Qn
e8c4rqc0HRWhMZO+aATCPg2rAOrkMv9GWjOsprL5tfxe/uxYr/cei9GN5UKxzna/dCTCmWDId3H6
EHPlbem1mipPXWdIv60+vOisIcTaoU2A49zn+raZalzMbL38+fnpj5/dxOR48sLJF5s+7F/mFPwo
tvrOun6gaGwaLiKn5vnL8HoyGm6G/DmdiNQZoJmf0z1SF8rMmAw8kE8sq18zVDT7P9zTftW6CWf5
FP4nizNb6CmQxYENYy+biXf36+geyUEyVRdweN1+56ZxI75S2MAXG+lh6xao9tN/bUv/Zetu7jf2
k5v/thoCmQnpiTAPnTll+W5Z3XrYW2JSjbCfRO0vR2c5YGTRY3QKR6ZdVVgZe0f/gpFbRc3+GcC/
81grwcn1sWR/dWq4GvamiQ879fthpVmNByiflbS2dwj/8BYMKNwPeQUQKqJAyGshYcjqsrq7Mlwu
bJtNpMNpaKUe8ov+221WFwfqnK1ZxufVf0YazLPhRItQ6m6mt2W5Jna6TjOv5rgeDHZnTOw/OwH6
UeSMKsnqWbK4ewpWcc5fsenBOdXqbq4WLL4O8BBrtfnA4wvsZC7aHkHHHZnOL5O5ZNrPKeAB9MqE
Fgz3w+/HXo+G8zvMYaKGRTbrwi7sn1nPwU5Ncu2wnVRAccl63PN6PNEWj+/0a3h8UwCZFpPnbvih
H68exAf2iqt5dsj02P+G1m3eRoOAjqANo5Yn0IB4i2eshAFsTFv1huErTJwBNzR3B86ebWIsCEFJ
/MSGx0jRwfwGy/B7/lgwgUeMhRzJVr/BZULagPKacotgnlvKCb7nISULVVyYCk4X5NukcTuW1OMm
itb+HKc2LFGHM2M2cuPv+vCemnnw3IBaaP1qJos0aD3yBa90y8lt1vqkD0APAY2ZmvmeDqN6ScXE
Pn8MrcwbuDefXEGE/fLBJvo23Z+rkFjZewAcpNEh6QwiHZzl2WIbvZsFN+VCOHBxrpPWWw38y4w0
2PLODl6dfYzP+Enhxg8DiaXibJ8p7/T1m3wmwaOuJvmqD/py7uom2zeT3BnSNSZv7/DLEywnzTaF
cki8TnFwPOsc5IO3RHfMv5tYA21g4Hzh2cYYlV0aLlZG9KsvGHXwCGPC65HV0/90l2Au6pzMJwNg
HSnRIsgdstSoPXUybwV5X4QTH1UMloqfwfZi+jexNczt3hnbsk9j/iukcWn3EU6fJXzOgGgnXM0e
LXexH/Q2v8zjz7B0N4vwRnjMakxpgT1EYU/pp1LC2nXzD5uX0OZ9Rnj1B2IwQ4YLMiVOrO7Nrh3d
fngpQwZzHzvzS//zSuSizgu3cFMrRlKhR7OKMRvi8guGmkPFJRiHS6Tz2aRia7I/LaisWsTA/pzw
0p9wk8bmElwwYVISDKbfMx7t2NoS4IQ4d1ppH+qMrHAkQojhvSwCJ8UWUQRK+HC/HG47u/XLlFng
TuUU9wDH8CS7mQd3t/XG/qIFR6BYn9SHuBUESGdri1Mv6e52QmJR/W7ts69JGEw3uiBHW5mHKCcs
mxK5fS8zC+yHzjBvGHY4kLCwjsRnH03m8/P0GsHKnUAoMa97aYYkpt/acOiZwT+/1HsWhBDoApfx
Jra/R+SYnGYfP/ajg+104nxOiH+J+FKxmkZzn7vQxzQsbxfWCyWooru9u/5uo/0CBpq0m5y/r5/n
2T1QvWT1CF+LPMrcodCdcioxO3BHtu7kKo19ZYhupe2QHJEU+m4V0YNeB2LOsLaxC972K9ylDzf7
PExyJIfdzNEDfFbN81JyYrdkVyDLcDSg1VnUAJil1cbu2Jqf5AUINJh8w0FGbIkG3Puk/UIZxytW
cnh3qf6w7h0JXvu94dRbymIDy86/6r95bEDHksD1desR4SB3YqDVqrjCrLVin5zJ+qYGZrXRfdpE
Q+dtNtbh8DZ36RR4j2QeNqvSPF2YwmwRH24f6PbZV4eYAJo4rk4mp87ei/EhcSsL0C5b0M0H1GD9
vh1jiICK96BWyvwnh0BqgNLgdXObgapge8o2mXt106CcpMELFu4ALnDDVWWL0hol1nuvzTI//kQD
ZLRGbsa/RRgsaJMGOruOa3PiGyvZrz3D/9ZBT3wOmZLEmbVYstMvE4F5AFFsv0mm4rBj29zh3o2Q
tXdxR7axQj5gisoqaHRFFDvcYcZsjDDOgU9v7om40GoADXI1YaDZpCdRPHus60O5fTORY3HKfdVF
ZNJ+9z0JUqESkj6Tz59fmO4ls2XgPgEzU9CYvtkdRq4qvi/m+ov2IKmDKg4Kr6Py6ZM7kEx0YlkL
jt3tBkgFxFQiLub395htKRGfTKktRtbMq36njAEXP7yHB1ubX+ofP7MRyiPo9ATxotk6s3W/K/5c
zJ8+YZp9klj+kKS8xSykpEUA2UeNJEen06IRoT4po2sEjkJkFG46J12/ncsSdfDp46AG2j5l8A3t
elV9ZjNsINzR12NzYxWiW4tiRePkoUbWTzEXu24GWB0mbp8cstWMqWtA7DMPH0ytD/dt7/r70occ
AVFraU4PQSym0x4CXzIwYjFiuHSmPYWTwR70iMZsby8LHQ+ild3DqqL36ezftyx73t2WZ8pEWtz2
+V24sXc238si0oLUg4s7fbtv9zYbemkw9F4E4EBYsG0uGHVXtz+vvnKUT15hCrhtkk5Gc2OpLyX/
EeiTnOTtFT5e1ohNZkhXgbo1kWXtG0FnfYb7O+bHlafbMQkMSgrOKQjsaUS41EfqmknZKsNhCOl5
oHg8/c7MDhdfCrq+FY9HNWlUvLr4ZFHm4wt0jI5AhN2mDgqRz+2A1Oc/uiUKXw2Wq9FbFcKL+73U
7/f/Tn5u1qE+/De8dXoofv7P/xojXARu9M+IV9qKfz3+7y1R7BNxG9ZAwyigVHv1zr8DV/gVgJZ/
QF7/3BLteW40S3ELAqTdc9T+AK4of5MwgpDH6hAhQhUG37/TEkW7EWDKn9lw/3zqcIf5/Z+AKzqy
mMl5fB1NbgUttJ5IIAFnJEw6DRfvRgzdB6V/SQxCyKnv/ONZwYOrwU6c2sW7smBTpVHtIJNEXRRo
46nQwrgIX+DXUgwSy335DGmv4eyDOhnaKQ9moSHEt+7jTYwn8rVikI4WTWMWm/dXErBH3It9Q4EX
V1qUXSxwti65oDGwszxSoDCIIayXu58d0+NrO/hO59pe4U97GlLMJ4Mii0+X0jfeuudDcxrQLRO8
XXHA+3f8jSXYqbXbgT3+ztejb52pI1vv3Hly9qzX0yvxTukXUz1ottm8L8ZVU2r4xAKsnG/LOBkn
7SwG++F20spua19u+JwL45QDMFXLsdnILrpwfK39hK1Zs7XU5riEJdywWlKkEy/HoyHvVjjMxemk
7pwzHL67SmXCGFu3L5nCM8ZjrXVDdEJRYHpwUHOQzXZbqWu+3YngWY/OVBkVB3kmJWi32bHT7OyI
G0Y8l1Pdr1SBYBDCQB5uY+giNfVSvn/SWQqoaNpySZRgpogoa26bwFQLUXoz5m2I58/TiOrWM9pg
LT3n3ZcUWwMq8aJwgfPCFQOHe/fQzGs0M46QQ9oZvk5MjWjHFBzyQ+a7/R7Y6v48hz9N94pSe2HV
zVIbWfX2uR27b3GepMl+NOojmOy1jWFEkSw1J1hdURuMZn1hHLoeu0GfVaN8Q8guica9vwlXvapb
3IL7DBm6nrWpWIBjoS6bw4P8tsp5ZYRJmA1XAzVKlNnt9V159Fx0+pfsmrZCWAm8ZDOUzPLnMmAr
GliDeb4Z0ENGwgNi3em/uDuv5rbNtYv+ImTQyy0BkGAVKYlqNxhV9N7x678F5/OJ4pzJmdxm7CSO
JVk0Sbx4yt5rK+Oe2UF4ZukEZYrpC7Ftj2bvCnjBri2aZAyKwa5scQvWj+rZOsWNrQHZmmZ01Fcl
XEPf+ZKy1Wys/A+8chNIEqSTvh3otsprzFjXp25zZibPq0q3JQKZHheCwlstu13omepdjZA6Yssd
sqOrenXZNNaCPWZHXtC9GjDFnA+DQt5pu5+zY2mCu8HUSXOsbURC7iQ7p7PfFMdYdoPBDWVXkNzI
BB7tQt/N+7U+bqBEiL0rjxj47NlcV/G5yEe7nm/nYtgTUNf0R0wVLPr2fNrUo+tpURqsrFv+NbU3
luIpOsQxh2cjubaP/R7ikG83gYcPcNnGECZmC260QcztlN50bp7FrepEdA3FU2Et8B4fUuK7eBMw
N4bXxORYWPut7YPYPfAJ82YWL3loB8ZVinf1xOJyJd7lEzlai0GQdCjM30ih8A3ycybi7LEJz+Cr
aN2ZDwWOyMHE6II4D35nYyIsYChBYczoKfYSwxNeuIoCWfa0S599zdlXqzDoUcC4aCtTbSjvBhYC
nBhlBENL2qVD6bTlg1p74Ae1ieCogJyc1eT3jqCuE1hcvsvPSnUJmqQIaFbRjbjPKKSYtj8l+Uk8
hdsxu2mf66coP8svpps+NQy6mUavsVJFw0s6qe6gbb7UZh8AO1hFyqvKd8k3neeffBefPzM09Mp4
worsplAcWB4kQPr9DmBCrawktNghOyfMZE5FP/hg3D0tqwE6kSf+IRtmfQxupfpIHlfjyUzVXq13
leUD517ES0Mth/y5WyvPwge8myu57WT5nKRz9aafGi+WintFeazi9lj1ZD8r5ZOVbOrBv2oF3mhK
zvhUxZfsq4ZvO7J79PBW551bGwcJxQY5WYNtlGdL3qUMnMGwS0cZ2hjCd5hSkld9drRbyY3x0ibI
qVf1p4we+RheRGZ9lOmF6WnFvkqusnLQjgIHLxCwhJfyfZge53xTgrds4QCEy762Uh9Y7OKazXwi
YkjAAiV0YgtNXDbJiaXoVYxbPq3n6u2i0Jxviasx2e8k+VEqZaeoC/hQaBkYdN51JOm8+LOzpIb7
q1eLmVaDvOcl8Oe9iaFtmDzfcoOqI3sSbQOJ2Luhdi35BRmmPpCjK+E8LNg5T8e9dIe0h6/Yyi/4
6DB/R49NNuB3HW9aLkT0DtXUglj6iM3HcFZX83Dz7y3IABLgWoNHIkugSTTl7wsyAAZ/URL/5et/
FmSY4nTgKCTTLvCDP7Ompd+ADIiyKC7V1y/5M/icyN4ll0aHLLwUgD8LMu03skL4KLRaFfcQBrx/
oCTWjAU/8L0g+/WvTsH4vSAzLWTvfWhaJ7EZDjL1R5qvIpFLJRXIp2uUDDwauoRJ3RVQsCrdugG7
XCCXLc+pxEVsBP5DWE+HPB9upUJeax2+96nyIKJ4A4jBuunPge7fxpPIMq+LduCotzL6nIFQr7CP
NokQCiuFKNw+M2pgZM+pYl0jblVGQK8torDKR1dVIcKKoyNLCJmNGn2+iKYj1CZmhwaMQ7+7k5LG
S6Ia84BiJ6hPS5NxHz6JCQ1OI1ebbCq2kZJ4qYoNRU6OdZNyUROD00oE3aI+8+V1Liazrc6E1SyL
46p59IvgcU61qzQ8pWZ1UoB+NYNxFQth1Y2TYyxGVXbZmtju5IQYQSYC032Ohj9XGdFoKrdkINhR
sh7UaQ22e6ein7X8xE3Jz2pUGr4oJnjwHmg0KbeZq5GNpi+CLJaDZbbJZWw0YnEcusGTKthkOate
U3VmbA1N8ZGiqJ4D9uWSNL5XGcf8bN3nhG1yK8/c1lKc0s9LFxlqixitbd4iKXTqITp2xFuQJeG0
vswM3c8fdOGUxvmxK/J1gVQuzERPLNnD19JWbjDt8v2W/zcQBYbpU6tefcqbCUGIWGHgnXihBjba
AYJYPbwpxumYz/IejK8dIpI2h3gzchxWo/Hc9uzgg8oZLYhwOmICjs9ES85Kr55yaHoK5P+5VLl5
yqtMegXhhGZcQrPHoFjo7UhkLC2Xd+WI1q4Qv0IKMal9CmSGEkXDUV/aVX8IqmKvURHXaedoEnc6
HQ+zRJ3bGQfSllaSJTBqruy0tE5VRGoYB24b4R5Hw1STzTHWpCfCm4kRmpFbthLk/jbS+aPzBNxa
AEoP0IYvid5UGpQ0+hOpY0SpBY6cdnYjfpnDRRlxl5vw6hCktJ2LovI2DUM3nA1P8vGlhf4mrtAT
tOm2mlNnUgg+9dEMplQ7tXqYLGAcSX+cot4TO/86Rbzd22w+CzUb7kViU7H2wvFkoAgweMES8M1o
nfX81TBvE7Q8goFIqWLMpZwLyjgrqQC+I9GaCq9EGCFYEUmo3BxDzRaD9iaaDbBB4pcBPicuFaea
YWhpvW2hT8tkUq+lj7yXYSZ07gAgskmZwhK7o4oPBZqbljFttpwZ87ALrXqjkYqdZwyfS9YlDRCA
sjgbbbITrPDSBe29AMCOrvdoaMG60anBKkHa9pN1gyLda1Kgy6STqqZsd4SwhQ1Z0oV0NxfSrjLR
55u+E6njEq9HVjv3+rFdzamOHp+hVqvxHLA6bNmdEx4XScZ2NHnKCskJcqYO7WNW9fdSk+4bcgnJ
rbtOlKBYdh8HubDLkmlcK+1knauU/D1CWh5ECv6Glyps2QNwDMrNGcEx8citbvcwuIvhI+lHzxA+
ZHUkupmaKS1h1it220x7AeuV5MMdDD6kmDVCdBch22vJXB0qeW2RD5jVF+LyAkxAinqvComj8I2q
Mbf7ws2DuxmvBUSorQogQicSL4mQ7izE1/qz15BrJg+BP3o9jUc6qFuApXJjwNRgKa6DU6DQqnLh
klsl6dACeRa6XdaIeYwEz0TrJv69XsGxeghYZZgwq6TYnueXwVe3pVxuQz2zuW/xvq95/3/WES0l
y95YCDJnVDu7oFjuRISaghF9FDwokSXoSNh4FDC2ozNos3Rd4pyL5tnh4W2yEJKKLNgVLVOfPEaG
fkPQ2sNIYoEvIifURVclFq/3hfsBio0xjmyJsuBjEEVPn/GOiUS29sZ2IrlJ0DpXkOlMufAE2+qN
q6CxzkQ7izJ1W4z9sCKSj+0soYPObBAJm2Taw1zpSLLmec0F8KEoA0pEUXfzsLpRTLguctV5ZY/G
rBZE+s6qt9bDaDElCOXE7WK0nGLRHQvV/Myn8abzUXA1hKjnrUmUJXfBejJ32Yxer8ImFzYSnIwO
0G6OB6PIkS/mx2Zg0TXUx6rprS/iBtxikF/6WcE0GLiTAvM9bOAcN8FdK6pYw/11n893WHqPRROa
mOHGmWzV7MswItxp07E11V3fdE/KKD8aiLg7877p9UujzRzZDXrcYYi2ZipI+yBW2ftI8b7kNgeh
pmWDwf0BcSOCv4yT5Nw0SrDpplF19VA4DjwjdifpF7wbvQOg3eKaZkRN97JL5htlRokKToujiJo0
NddykGyrjrlo7MYRgRXsTQHOcA6aOHXayBtbJgCD2HphcOo1RoXC4BXaRLhl3K8Kjff3KIoboUzB
35Tvelvbwjh8WKGwJKHcGb2xxr3Prbtejzqx0k200XRsIHLCKKBFQyzQx1M8a3QKlo5y0c8wChrk
UDzJeXr0GesQNXyJVRYEue7KWnQbK6Tj+ewFs/FfPI2kwBRJLaE2JRwBlxrorb+huRNji5fi+zTy
v3z9z+L3RwaYyLDSEhdY/BLC9W0aqcJrt35YMDDw/TGMVH/ToHVBvYTXTkEuYvf/WfvizKfy5dGa
cP0WW8c/qX2NX933vzzwBUr2vfStikCTlDaLT7lWjR8TmdWnyoKWUgjEDeHLbf0MnlZZascg71mm
1P6DghPTkIt9TjIYkmzBuBWrfRPn4Was1kqMdV2a76xal1wggLYR68MukGIuoSQ0nqhCY6TNoQQ5
D4N2aLzNeXKryR0HqDW5/bQhEGwTlGVlqyVHfR4Na1HJ2DfgjA1ztUMf+54j7lsiYpuvUNxION4r
PznKE9P7QkTmSGsqduyem9ccc1uGfDMSLp3Ao7coe8WNwhGB38y2ZpHIs2XnrDhTyczGb9yWUVUf
32YmZxiJ2tAy2npnYQXYWi2Tn391ewhfkncqXtOFqMIb6W+uENpDPuH7FUKP9evX/7xCfjBTAKYo
hP6IOEZpz35eIXxoiT1Sl7fpD2rsH5cIbtLF20TYCElBmqQxZf95iWi/wbswDROzKYQWUfpHl4gs
/ZVe96eHbnGdfr9GiN7JCn8ajRN5WnhMaoVObs76facqzXvfzjdjJGRfliERr6FodTbfl6KvOoVo
PC/JiqI0Wqs2UHaaAJ29Mi+JJXzqVHOrtreQZIfppzIkV38m8blpWltSaqJE6/xNb1uYBEOwVcJq
KzYRaPqkR7UyiKDk+1i3Qa+/CHlfvkktTRFv64GBlnAHaQSPkdkLthDF5S4fUA/HSviYacXBorBu
BtD+FmP7MtTJG6lurVB55Xp9yuJ0sEnKPNdyiPBFhT89dxM5Rbn+qchJ+jCJ5kvUltE+Lxm+qaFc
uUpZ3/Qtk9PE6uvNaLUQIYKW3ng8zpX8oocKuvRWZcy9DPzG4LELEZ2U+X7s5muoVq9NOKWOrgXP
Wd6fpFhcJ1Z00eLwIRnD93xAs1NUj3pfHzvLb8mCkA2H/c52DENEy12tOcTMvEt1sw4SIOaZhAsr
iWXzKkYorf1K23QiUzsS2A75XCle06CYUQZcA/IOhM+ubPSDnJJbPUtkHRfKITB5ZrQA+21njKe5
HrC7V9ZNnxaeTIspLr2mZukMLsN7ZcItXGfXKSSDLQWOX4ZALExGY3RQQxDs1WlchxXBhbr1HEyV
q9Ikp0J/pwp+t5KCrD4SPZW7WoJbZfJz5Vj/SGFpjcrB2rnMrETsa2UmOYLUo+smK3ejNSEAMKWZ
caJYs93XYu2KCsvruPTju2pIaKPy7DUeOhwYkUo7F7DsqAmSew5zgOjZ9MAFXnp62USOr5eVk9SF
7Cr9EHiTgTePmNyijthfEvHWi/pCozKYIIta9xaE4uswtaghhwRN+JTeRgmd6qSoFCfZYxQMEPKM
Z8GsvuqeBn6q1Yq2Up9hZQlst82yo/SRdlOr77GX+8csoFDkVvg5FPhY0n5nKl3K3moKbC7+Dzky
ocz5IbqzBIK40MeMFbg8mL8w/gjk3DVFhRe2VIiv05/aDoJMOtEkh724T2uaN+LF2lUStMekE7Gp
zoiaJXUTRw0Si3nwRKlJ1vI8av/uo33ZeVoSMzWNty7n398e7cpfJ3+/fv23ox32KPcNSFq/07v/
ONqZ/MHmwriqq7oKnuiPo137TVsSbDjCLRhbP3CmfxztqgTFWWRzbGmGqPyjyR++Vo7uXyZ/3x/6
svT9frSPiWDURVKZRDbhzg/nBy3NjyLDI4ViJy85vsoHmkU7y7KnGiqA4A9b/7VLa1xSPmDc1nwa
LCyHsTCdhRRqb6e85lyPhswEou6dXvhs9G4rdcdBNO5l8pOU8ROAAp725KqKybowDDfSnnsjfbY0
3R6yYR21X00ORxCmT4hsCZKPMtwl02tbmMfRwpYgIUWch40FgqNnG2zEHc06jzEP3JgyfzUtY54x
gEVu2Jk6A/Rrwm1QMNTI4rUaYu+eLWVdsFEUg3othEjMy+RctE+lOrsN/WzQqXspGU74X/HOnzLM
/uRVnlRh2Ej+uCKrfa/AQG604A2a2EHNMXmNH1Wt7uNeJneHRiQU1okSQ5KsdmIYuKqCvUlmnDWl
7pDLAFKRyQzTemYqJWBvk0rlJCYylt+pfujI/FHU+MVMGHhl6iZQ78UEppGRXDQua0OB0KSo80of
ZTtTMlfOkRZOSPiys9g/+uUh6Bi+Me2wLCA+EVr6ilmlFJQL9OehY3ujhoArm2ljQKkZzPq+1PpP
cRLvM4ijFt7gFWDvZGUY7FODUWMm0KoJiSH9WlYClFJtzwhMfZbk4Un25+3cEpoRFRkCVrDIpii/
Jong6hORZloBWWmMLXuaUekbncJeVZHfVLZByTyxmLdKhry2XHSnqQkTzPOiY5QNjOoMZ5Jab8Le
OpZ1fAVbjwXIGK7xeO0C2eJ0VONN22R3ldKnsF6sTewjsk6wBBAOpL41yb3e0ogyrxiZTGgSkt+W
DJDspun3vlisZzHfRSMI7OKe+9+5htySq4/mSBhDOrlNy8ay3hHCiJkf9wDABAnnZL/zdZpX399F
PL9tq37mFZqce737spTBTpDP4DIFysFspW/sjHHZqJEohos6vFa+8mANPktwhgnRQYgfWlMnmbrZ
DOStRcYll84CX24qyZscqq5AEsiwcHIHHCXj6GadySRqXlsxQWUoyQvjpplRm3XtLtQFtofIETKE
Si12A6vGQjqtOJouUmfBQpiOBZZWq0b5LTOhhxUbMqypqCRkBXVOcZ6Du2V6ZrIRCiXJydqBiVJH
SAs3zXXdWk+d0ILpWLr7f3UXwBuLYDKTfwhq/1+3CpEt0i9dwK9f/+1WoXPsw00E1vhn1c6yPyIE
QuFDykLM57v+BBlov9GQyIYoaiL3BPrl713AglSEUAMU4fcG4R8siWR96YR/vVX88VdX5OVW8k21
Q6a1NidRq59EZXDgTKcDHvadNUFRedPYmeKLMNdss5V59Y75IMZzhtAg/EoiljVOgvmdiRj6L1S2
bzCFUYoHxgtlYlSejEe/c1DbJaDkgE8La2ZFjrQW3qtT+aEWAKU16rN9+B4TsJuhw1gAXpUNNs4V
INwSRcOif7HniNNaOC4S82EdnohKujOuhCLNJy7H7jVig56RaqZ41WZGRdl7+aPWReCX+0fhtv9i
j7IJDuINVuOm3so36b30NHxFrzH6mRcV7IFMO4zp84ERtWA3nzdYui76hqwvzUXoGq3eMFYyGsDp
6Uj7288DtamLWOLLFY6s2hsm2jBQOM72BmgX2yhc8gVW+BNtNlXz6lNF/sBhOHBo2pgrs/Wg30jw
upzypXIoDO+MC47dS2duByd+FY4cun29Ch+eW7c4lK+jW2yFy4BGUb0RPpEk9Ltkm2zZvRS4pVp3
BtXVrOcL7DvcpYrdffSoobL8QrJBNMA0Pkrkhal8vwiprvQ+MX1n4TZ6sgfM0uxeM8zWr+KOVgC7
V3Rb+miiRp4bPEiLBFpDE/ihna0t4oFbZC6NQ4gxd26gNeJGvogXmWnKsE1Jt6yIcgP6c5L3Cp5n
oCx2fx0e6RadbP9vPltgRpGXIROXYYiSRJv9N2WoyCX/69nyl6//ebYssYkkyEgcEdS4P7R9PycM
fEghwMPUFpwVS2bGcz/PFvU3MsYJX14qY43gGorDn2UoH9JUHizNsEXNDHXlH5wtv8fO/Pls+f7Q
f4wfv58tbHSB5WR1dpIon55eihPrmAPgHFQbFu6g1ATgzFY0pmIYukNwG5zo94m9wJyTP0wkksnv
/KJrr1rwwN1qVlwAwlG0ne8GcQciCpf75KW4BqUPCEBwgqEWh9VTsyNF0YB0UC4/c/9FfJlg9VXb
AvbruoIMXXkcRd2K92WBEYLYJqfZLf9wo5SPKtWsvuUraPErJOmgI/jO03RcbrQe60HZP7Q9BjRh
/4Cl0UN6u563tGrDCXgJRJH6GTSItU688nk4mQ/Jnp3qg/kqmCvzVXU5rCzy+Jxkcdzb+DwwYix+
5Zhd+nrhS5ImCTg+OlLy3AZXE912j4YMb1OHcEfG6NWeSMgaeSr9jWy/wOYcZlsmde/JQnwIFkTf
hVDs+LPRpBC/c8ThvLHwGRh2EW2EB7gck7iG1b7OPQOMhQubinZaJdxVs9kEzKfpI92LW+OKRCoH
Kv2gsLk+jJd31FPzhv2SzjH2RMYcLThnlQ2pw18Hh7lApLPmt6YP1RnOMcfDPR9qAeA8tGy4wuUe
Qsqq9SoqoHNd63WQ+Nzpo3nOvemDSoiHNX3wJRKfh6l+fU7gwgOS720p8/i1DCIa9yRpscryfacP
65VvujApDBvf02Ib4S7h+OtNly/fV9wiMehwckE50fyDBmiaGDcHgAXCMKyQC6SjdtPVYK2US/kV
4/fcNWuckUdw9867eTjLW/HcG6tNved+5JaPqHi8aBMcUcd/GG74NvBwsu0MZJ7nrkdp/chfTCr4
m1SoM+nltyOFlxk8AA9JZS/fd8852vJyD0SFwMd6v8Q3/vi1wzAYJApiNQXnFhLCe39de4TubVgK
Er8ZuMVmucER2sKPcd97/X7Ry5GwtyRNIpFTTvmeHx72qa24VY48NUl3QdEBltTjeTOZ+DxoVyrR
ot+XNFa8KwJw/8W6cJoPkSvieRG48YMhAlHD4+sw3xkIebEfl3urfmCkQSCbcZhw93C14OVFM4eb
Kd3qmwUDunhAh33V2MHsTAaDolX6VLBRb25zbHiILO9gJUVvmoDjgFxBEt6YPR2V+/mjfebKywYC
3FaizG7SM0yP6LXCNXOHaZ12n8dO9jYvZiM5ti90iwNuf+jq7/Wr/1TdC7vUgxphV2dhByDovrjP
g0VdjI2rYq8Ecm68AtUQnkbH2O7Vk4b+nT+ftDvuZ7BnlRuqtBWNnInPM4z3SemIt6YdboyPf/ON
a5lSoA2nNjWIvf775RGVI/eYX4riX7/+Pzcu6zeVhG1ZZX8kK8AY/xiNk/W9zEGYnzC3AThOPfrz
xsVoXGF8wh2NxS03Korwnzcu7TeYJhTFmsIw5MfU5R/cuP5bTUzZbXHHlgmY+ku+VBuzbBRKVTml
+vgUjSV78rZvM+TJ1DRWp14DI0VNEKKWTCdGob40WcgvRgMqIcRjQ/n0BRiImUI0rC7dxWMD/tUg
RL5rabxqFXxTDaB1HsZwIwWaDxWRu9Ggc3YKbRHuC+tDnNNjSwgKwlA9MM5pwyf1rblPZEm/qTiI
jRBFdCIPj3rsmw5Sj3nJSKoaP4L+yBLfr9N2di0rJD2gZI8fq518MmXEgswgmAPBAIqWbx32dT/a
0dDwTXQ4O6kiV4dsZssVVVgmAUeeA7MJMsYQQPFkK5ef03kcLm38pMa65fyrrw/Uf4y4FQbzEhXT
3xZ2iiryLv/l+vj1639eHz86Q0pBBXI+W9Lv18ePD/34ze+LVY1CUFni7mUDPwf/+X5pUP7xQ+HC
+d028g8ujaVa/dYusra1KAxFvhlySo3Lk2vwe0kXdFYgh3GtnypwiNPL/KRiqd9Eow22hLWpeQiA
aeh7MbwNmaglyb94qECCOmcHk2eR4bMq/o/lu0jkwp/fH//l63++P6juoSMSuvX/LENK+G+Fv0ST
wVtHlCAuLu+En+cnwViK9t+VpwRjsVFg/84RurQG/6TuJzPzT28STfzzI8dk9Oc3yahNtSSxtzpR
JzBkWi+T0hTVBqabDT/JLCH6A0ihhksXXL1+7cVPJDl2D38MP1wGhZ3Akx+BIniFSBpZIrOoA/Rr
swOGsV++DoZT+lSvl9EWTpAaDCJ/MqdoXqP/tj5oFCySTlAaUc7z21QWxRLq8+5fL9CQcuYR5mv6
jqQo2vtMIjjiicrUifurPNaSTIrhHObBkoYVNNkeIHNGc0s7UB9HBO20Asu3je9QBuq2BSSw2TU7
RPq0DbAW55tmB+SM7+vvW54A4rQqj4c6ZBzEFvGDl1j3+DNoR4jWNfuXWQCKUmENwHptsuPCUz5v
gZij8MtWYMuJ75TCfTIcTJb/GxXzYM/3HG7L53lrvi4DUXwMpH9B3mv1e/1QlpuK6WJ3iSk6411X
XKipm8oxqHg+MRO5DSU79TN/hyUXjH/x4vC8Maq/nbfcLvieqltLHzUtjBa55kMDvP4eLOI9Gknx
OF1Ic/E/eV2eeB6SS7QL1wW+bv9sUfUdKP3M2O7e4mqlwO9bzXeE5trgPDAcrqsDAtL4k2kpo1VU
DBVsitIt5ttO8awcP3e6qd5giQ1IGd/6kBxCu3rr442OL97D0oCAy2sDDx631+VbZdzMSC+mzhnk
Vz5FIFVb36FelmFRjYcvpd+WxM7jQBk+wk+EAHzX5RsjKcUvyYO9L07NCWVrgKG5PHeX+tyQWL9i
esob1v/kJeeV5JUdb3gNHwqATzboTF482sP5LviiJTQZkxAM4o5EjM/PBpHhdGOW3aiQfDJvIk59
ATSUdImkrwGBghaa3vKi9eelcwlf27NPP8a46YXsICp1VreAifBvrfk9gFYweHH2zEzUrVd+1Q1g
Flf0WvRl/JxP1utS3vvbytrRyP2OfuRs5vHB6xAOJFfVlLoZ7MxOvJ9c4h2kdfcgjxeh8IaEFHdA
5ytyYXPYXBjU8MxtR5bQ6A67fFdKtiQ4NYSbi//YPtaPHajKqCX2ipwKZMZOUlAdrc3hPgq9bSfv
RfOAhai5xqXXXQme1x4BRLti+EJ5w2JCIOLayy3njWnfzXQig+4ZTqj56qMXxWJl2dQy0j2oT9xs
PEG3wy3sT/5LyxyNt/0ZKmeyH8MXcumsdf3M02jOr5HssSAfP0ioS7Obm5D1MW7njqQxPXjgL74y
oAowlXtJ8wdZPFiVbX7Qo9vN4gdLCo+mU3UNu10R3LfmvU9gHhcefwjioReuDoTu7BEWzimPlY8w
e3TT/XwaIMBj0xs2tH+0ysPZbDaEO4lbXhDhlbaze1bv59Os7hVlI25pRmmDU55L/DSAj/a1tELU
kFo7aI50i+yT0VqDSUWbKLrDBum6h3L4VXV49XlXYH4KKMUi4YjmqAaUiOKtLfaGjuT1VuN/ylcr
3qrmFmUvwAnTNt/Tk/neHJSIMayLP4zXN3lJdimP4kZDUcegAMEH4xeHezUOMZHwOlhJuSd8po8t
ONggcNEzrop3Qd2FIYlVdm3tpY0KfGDeJLoHUXSqXfNAT48aXzvSEcfZdnFTg0wajI1e83Jbr7gK
GRKHB/1gvfof0ab34jvtkA1eNHhhCjDVqcj542vNpxiq1mLyX4X5XdZcFl26vq62lXCTxbfoFwbZ
yVE3MxQov5r4tmx4WVS7RgPIOyhy+txJMOdlK8Vyh7udcg2wgj+Z2nVMN5GxWZgn0hUKZdheG39t
jcclpCBbt8mq31z52GfqNnfSpxQSW0oTz0iBUYpR+OsOU3+47c3z6B+k6CKDL8RI6NJGU5Md613F
+T0/96Z5CbrCITdsVU3OWK4s3VU6V2/4bDnfsUDkWcwJX5824okPAb5A1oJHe7iMN/6nEbkcNtzc
kCTrHmeMdDcBqv7xUdKyxjXuHxcsZYKVY6P6Bw6iAfBLitDZwwAmHbnFiLK1ivOH5py99xflOt2V
kKOIpt/IznQ33RXr3E2epCNAxzu7vSz/GW6ip+VDwxIW9q8u6REzkiEFdZrSSqRw+ZtZ7e+Lol9K
+l+//j8lGy0vFZmqE2iAL3xRI/ws2SjpJYv9P/U0+xl9kVL+LNm035jFSopJK7oYglBFfmt51cUG
TjiCxi+QE/yTmo3m+5eajbLvTw99+fi3PZDqG+OsmoJ8Ciu0ztLAtC3oyQc0q4m1RvMjN0OU8eTJ
1UfdCttyLGtPTppnSTBvDWlEe2iOd7jMBQLyZlBsRWOyle8Gt/IrwGaS0jumIQaOGYFpryuazoLV
7ipiBb9HAFZkh2rwTzgqEDpp1ASjWkF+qBjbysKbUhlc35UlOaGpjLf+UKl2mhBYI2TxyxwkFFV6
QoGmqlYJ7D7Vgk0dJ8QnsOx+Dkg0do06OCRMIsDi5z2qpFD4aOlyJ6FlWNkn6hcQ2vjOEGZcQHh6
Ep0Ln8CUCSdqQ55JbAUP7RCfhnlY58XwlgWSuygiEmE6SWO965DHFz4JL4ZR7cq4wJkSC7dGE4og
4oOTL+QPgTHLzOIK0tjVoAlwDKgZ+S9CV760wZx5ldwYwU4Jw/IyCyyC91M41WGFnbYbDThA5qzr
2y6Yoz1GFnwVbccgVAwf2zhmQieqqTdLRukSioYlJiaJOZinRNhElY+DtwVZv7EWL1Zk5AEsUf0c
5xk5AQUOHiFBwzVU5BL05Ce7w1jNG3T88MLzgL3clFX/7j4fvQ5DJZLGVbr4/7EcpufiIv3zofCX
r//PocAChzWNavw/yZ5G6ueh8GO3g4GQj/3s6H8eCkuzxgjM0ExRYwDx/VDgQ3gc+X2N9pBw+H9E
uWeS8ZdD4ftDJxTtz4eCr8e5rEdaciL+Mt5ZHvchloksQy7CPn/HEAVNG9ceb/bwEQW1U5Sb/kzV
RHMAUJ5GqORKd7iPEe/IV/UYusjPhj/KsNXGrELNg7XwnuptZMfitNRRsqeob8uWGS3INqBOLzcd
AQ9YygrWxTZeGqvZkCAp+IykfrRY3DHpJZeRNK0I9iymzm1xaSk9rjwCYa/0pMEiPEw3850gHsj6
rBy2OOU7D+ZHTk+e3ZBS6SO4Zv9dsb9ZNzD2Hhclxqq7rcljnrc/wpw9Ib9I2rUF1l/FX8ULa23y
0e5i/opP0ymAWgFKz+1v9GiXFse52fg/8F+YuLrs9IZk6Ih0KeLunthQwfRPPg/WPMJUPaD0xCiz
nbl76weoQqJtsTc3qSSh2CfWXiaZk/mejoi1ODYZjE7q0Pfpg+YOHRehh9NNk91UCrUbpRao4WqN
l5GFWeWcWWno11C8UNmd+bLsiWzfzfTR7qlC+TneWYTBLx0fT3FGdJZuL3UfFnHInolOPdpkZ0jJ
S+3r0TnH3dKZYnxbm2Dsp5NMXbOL9rx+SuROJzqo54g2FgPdSokcuPc00wo6ApY97QNg/nz5k14s
Tmupvaakqu57miCQSNW6ZSuRrL3gqUA/Q9hciiAY9QuhKn0eOXV924+3Bf0XpWpiozoj4f0oVO64
8A9Di+yQa+Cf1PzLDI6zmNg4qlFEOkLkNcbSOMn0MPywVa+PPRMEEY9XWmkitvyTeMVjiGLm2Sdk
RXLoVUbDps3iARbvPlVvafcvqtcJTnWX4S51RuDzd/ULUDoirzZ6Tmrc2UTqYNzhnuLugVG2M1gz
8WLQ3bGqrLYQkdZmveN14E8FwL+lPmZHBfdHJaSbPoI+ftrikuFzcYISxfsQRf/H3Zktt41kXfeF
GhWYh1sSBGeKFElNNwhZA+Z5xtN/C3bbllX1V/++dVdFh10yZUpCZp48Z++1d/ye2RhW0Xojqdsu
O/FRbqareEuvZJwFL4S/LqOX5kZfkTYGh5DSv3+KQJNSNZ49Mt/2+V7rZ/mmf2LgE7242/i2O5dz
c9Wd2xMKqgxN4Nzl+7X1T5CjHlxzFr2ki3JDUUtDAdUZ9eLESjPmhV1u4A0gIxvO5koFCrfqD8qV
T7NvW5vPjEZpohGUm+Gs7ghtbk9qsEgX8Sq7YMEko1aWEa/a4z6iKo3opQB69sAr0CkpxXl3wyeH
yYbI2hGZjBHKXCLIhkS2FKnNkfiBYT6UtwmBuWAN5slr9IpMLr41NvVzeBsdg6P+kFzghwgAwSaU
ujk3BsyLi5yvgbyjSwiNCWzECwwnnhoergd+5d5wd4qOE8QpuyTQnvkX9mHROl586sbbrjmGKH61
8OCal9IqZ1FXzVyEG+oBwz9mkBna+QIHHc5GR2CIiHBmHu+zGGXf3u9WnrwwhFVY4b/W90OOQO1u
iE/ktfndPtXnaffIrDCNFkGYLrip3YfRHeD0cBMEj0G95U/z4QCPc731e+5ii/9Iol8kSmtEB8aG
EkPeq+m/qMrMvWgH+SgfxaOxWMo8JumWa+OFYSkdIZ5mJTjl5IzNGPYKiiP7BxoOsDAmhjV3azCD
hLSt2Xw6kOILzbwNtrG9vvi2MV7jbtfAqPiWz8HtlNQOaxUNq/Hi3g0HdnJtVz5yiZf8w9Q8Iuci
vh2e2iMX9KmnVOGxXTQEwz11rHyittOHlgE4YTrWqjvhtQ7P/BF6YHwob88NQdFgLUg/nt2VOHIp
PJ3eWFab/qZIXvnD6UvFH+HKhXXGf+qBf7zIT/EDoKGAdo0xs976JUERPPc1f5dxbvuFlhymXw9r
1SXsZMnTpAMVXUr7IObBIzB5eqpNspHm0QPBBykX2g2NGNYqq/lGW3DB/6OvRobytRJBToLw+X9c
jXSDWuLXKghp3a+v/1EFcTUyuP1ouGt02tbUTz+qID5E8WXqFl1lSpsPEjkS2Qj4AbBgIJObKAs/
r0Z8iP8x8GC0KH/1pv3GyMOcRho/VSxfRx5k2E5SbzBZ05jx1yJIVFu3L/NMPwBTu4nkFXqUBmGU
3ljzSI/3hjKuSZCZcsq4yk1aNGJias870rNNqqN45u4PAGEW+je58pQCsJcPhcQO2b6YpThrqW+o
T7YY5F3GKP20X9d40TnsR4CkGPNvk6V54+2EN/EMlIbe2Yo9t8+OHgKBZXpK+zXtVOCMeC5VdSWq
0EojmzQVcetiyuSUj7biFxIlHf9UyvyfYA/MxDExwONfx+bO1IN5NqhLgfaBsEa6x7WHrUnWln/4
0/7VN2BqosmD+e+NAH0acfztaf/19R+edp4iJJ3/lX1y0f7wtOsMb3jSMRdMk5ifjQD9L+75zL7x
TKv/NZN9n30TwM2QWkUA9u0e8VveAaAovzzuGsMqFurPt65/agT0uhFoAlHJhzi7yYeClBvuxIKQ
L0wPz0519kpgAGZ6USJQQjTQi8Y8U6GRYaJdVHIpTM5PhTiJjpjLMFK3wQgEtFV2aqct9CyyNXmK
y2wXoUfeAel0AbRBsxYfYIQ4qLBv+AbEC6tBvKSGaDbChEO6FzIgb0GbLEXPbZcuPuVFXhCfir+6
3g8svS7bexaFQKD5Z4u4kPGqAUES+hDoribACEVaFFQwT4uCU0FU8EkqZrh3/Qz501WTydyM+hfN
l/hUvS/bJAIGpzCi1R32qJ2GdG+I/aOrP6eKKDJ45wxrLXhZUcisw1OKDkpCpc/LCZ7hJcj/U7YG
yR0QHpV1sKwkPzollVoQMNOQ+WD11smfYgldD4inm809LJ1xoRCBau5SEvTGZjp4hLVFvmGdnGkS
3IYDjoxYa2bQEpYCvs8wvtcSJHQWiKFGewvxYjeDlxEyipBc63apXF4q1eSCoby45C2Sg77JaaBq
qGlULV25sDGMFGmRWDquASMqybtDJY1YBDwTkIE+i3MGAxrhOhlpj4E4fBlVmBlpRwQLAZGzsaLW
kx/7BFNZQzszFjYZndVRRx2RCmFOh/9rvmSTknySl9v/fNhLDYGyUKtAcw++ueyn71TUtvWffsLS
zkPZjWGUduD/2HOkv+sJJvf0x9d/3HNoXCDjkSZr6aQ0/7DnoJeBVol8cxKas5F97zPof+ki3QSR
fD9j6j2yE/zcczhfaWJ+z17/nfP187T464bz831r08c/dB6HOtBSI1G1g6EW9SL2UuU18/x0Wxjn
uGJWRmfmlJblwUvyu9pw164JWky03vPWQ1RnNv6mKoJxJpQ5Le6cdhbUAW+RJjUDowFmeziikO6I
BSLXlOWoAsRRujQgnio9xFoKlB8jqRC56z7KnkIBvFuY0g/LXWOKXzLQ5IhxezOYgo9stShwdZgh
Yj6gxUrZbPKsqBb5wFC68O7out3JLVzzON3IBjK7sQ7WbW2B/S17GQL+tAVV8RW7jTcfRdyHcaou
6/rKQCBCKnRLR8PrECbWX6EGbGpa+5RNG93QZ4tx2vuCSE4Am4XshwJ3gf9ULj/eYdqvxUjoZrWi
3QsoMQxo44XJvLRoqIEZNnYzUE3ke+vLRB/QSqrmXqqOTds6f/Ypj4xMplgVlf+fFcej+fmU//T6
DysOYRtBvib9PZNa9JcVp+C8xgZIvTtRYj+uOJYbghGQChzC9P5+WXGUxpi/mR9MMcO/dcqTT/wP
p/yHtz7ZzD8uumqM8tFvU+2QR9k6itV1mhM3pOO+yNn2xWImtBtPGa4j/4ne8VLSF6qkbSSOWoUy
Va1fZcJPLZs7eyRRL0rnxruzsrNWHmpl3528kLTLx0qN7Qx2aJbdwnOxS4k5AjVvLQ1zh7lnIsJW
91huczc7j+vC7Od6sVUu5KINsuPmX5BvD8uhcDzrKJUbN8L5xBhtVJYmzTpiGYWCqykMH/3C9KuD
byS3uEUKp41RXrwF9FncO8MrQR1ZdkVMHD5Zh0nCihFzFWkAaN5kb++eoJdfWn4H4H6CpPo+xKeV
SSNlnDHJz8V7zf0S+l8E7BkGzCtGCK/5pWKi7Hm7HstVFa29fJtRUGOuQFXMhrKLLW6tfK2mtlPq
1xFzjSgfGtQSTl8YELaJp7TqdYptOLNb/YIBWb0cW2wmM+argVItQ2vcyxfs7S5HPjbCVwawEdAb
/PQ07STaaPFWJs6RXW4+3RZ6/4LeQ99xhQ9KsuITAa23EU9p6baigWvVSBqgjilqAxWyvs276DR0
yUkupJleMEnxyTPyjy4/8EmKzI+mdWlKnUiMXgl+eR6S+kwnRqaTR1PICs5Kcoykcww/iPmwtMiQ
P0A6HDDW0cyRUUX7xiLW+dl2mdNoYGbYMkc/OoT8t17X7Nr3bItZ0HgWK8nJRmDzQbnPsZXupdQu
0QHTOUrMtzjhB6eZG1O/QxMkZN28kGH350tqMj6TvJf9ZZmdVezd7ouctkvdZLZiYaNxH4R6H2gb
Cj05ldZpXP/hm93kWZ4OdBEMAnvLv842oQ/+bbP79PqPmx3AlwlooX6zjfxSXjDcUCcVLc726Zb+
s7xQGfhNQl7uO+ysP2uL6dI+vUPEvly+fmuGMbUdPtzev11nPrxt/dPtPfEKLWutSDtYRuOx8/iY
GsYASJlBFvbC1+kzd6H8lHmBvEypxGcqGXfiMLnaYH8CoKLzy86YmpeOJWcl9PASNwBjoJD41siZ
7QFUSuejTovKzIZy3hThRhJQH1GnGKeKgiUzk7tsKmAM45QrLgNEMw93yVTopF0zUJMPIO2DkQwZ
t7wxBIKgvOHB517URCRS0tTPhBohkLYYKip3lPTwQXaDD7+R+xUp8EsrwycKgaYoycNw5UvRMvrM
9LPP7ipzT/Pl+OLpyH6r86hyfSlxig0pw10TSZge34sIVYAn478Og3DuW411MZSIhEkle7NEPsmf
XSOg2ObQ5cdFXc6D+q/LxmBdfa4RPr3+l2VjINimvzXJ4D+qOKeW2P9r2aBx17kgyD/Kh58rZ+p2
Uazzyb7avn5HEjAtzb+vnJ9fucR+8LFEaHVU4L4gqIcGNldrpUyxWpDGk2B+luV0oiroaZ0ebTrX
QO7YKOu2L/ylFhIsM2WviuihSNiVS2jCApBOLbBjFbc3WhVJApwuEt7MXVpXmlcs78kuFExIyHGU
LsMeiXypI/McogR8u+cS+9l0Lu4mPTmiHYuUk9qY+qFn5da+qnIHZjELpggk7esK1xiww53jyTWF
+A3ndboLpqfazCIB1M3YkTXsMgXRLf/QD9i/1eam6/Lln/ycU4lqVKy6rmCvoL781+cco8Xn5/xv
r//xnONFlOlcTXXwtNH/uHqaUJCwLmo6VDAm1qyc72eDSpA7EnNE63+7eqrTrZQjzOC9fiuff+Py
KU/L89NT/uv7ngrlD7fPauwaa9CD4lCU+XVQMLIp9EHF2tj5nQw+PLM1qbwdJgBzEzGh8ArQBy1C
j0iC/5oAuJt3KrViWovbQhadQtAeJg81PWu2ZR8cjXfqm/5VouIrPPcUFB5D2egx7sWL13nZwjO7
YzGoL5HVb3NLfg+Cd3007VYZ1mbY4Ijk7pkOu9gQZkEdXarK4L5rfhn7ctlCW41NwtFzsuIQm+ou
nTMdNV0lvEYMshuvmPfSF1Vhgs70eK2P2a2mdbacIL/TTGegYnUbfVUyOZL8ap/L8amSRyeqVfAV
9UJIj9GUrq7461BWQBwx7otIfSVhukpTJyoQHKvkPseZbXUihR0ZZfMyWA8j/uvQJFSFe7TYEwo0
pquEzpMf7kXwl6CEGP1vVD+/KQfvkhrEe/legcYIfag6xrvKhD5ZNtR00qaV6Vq19LbCnvREyXyH
LUIYej0+dDxc4MLZYxTfPY1Wl1P5tgI6wO5ZNCjoadOVtiKF5yEY4LcL4nMM5bc2q/0IdbeV+hT6
Y03eOWCrWRHVFxmZjphnyw5BQZP1x9FNHTkmltonf0uv7xVYJYNPEITkMgrIqOOjRtAXppxyD3jz
IcglCCybor63IJgKQ3YocxqZtdEfhaxiBgBlIpbqVWj18jWvPAZgUnQK+/wZfC9bYZYuW38MdtUo
QFs1s6NogPTIcpimZoAuGD20mcLb5yrld/Nc7C+62s8GZgchMQS+BDRUJHStR/bAJl3Ux5YfUdfB
hdSDm9EC8JqigPQJPsiInPVXnqngpHtDM78sXONBFZpHkymhZb5FSOFjGnjFSJIfYisoees2EpwE
u7043a4m/m72xeTOpAuw36VyRa5146tOrvVzoavmivWqZdWiqSwnDd/aPpi3fW5DwVmWpXayWtgi
xrPJ+iobhtgJp4v6YklmA8733lMY2wkP3sSAzB6EHqlHT3q4fsmH9YCAwvWOsrt11ddG+dIM54QL
i1ghx/SOaeo6vazhfExssQS13IOwZb7nE2kBWXiNtskZ6ZFW/b2vEshHWll/p+HR1KNmlkuXUXpK
WsvW1fpgAXoxenITlHu1TeJtGng1iaZ6r5KwENQoBEpXu1N62O4Z0EnwUftQ9RHlxoa4lmAvzQcX
Q5VXWP3mzz1XuBVAvcAiJWKBgWnx7+eKjLno13PlH17/41wh9QbjlSHKkJ4n1tKHo2X6EHZ7HE/K
1wbMx6NFRCE1wfVIvPk2bfxeP2F/ZzDDv5YkQt6Tf8sGI4mfC6hPb934dPXwi6JsyH7wDkz7pHPt
DICM4U3gMX9y37guaMAlSgdJL10/iOn9a439FnOvtkMMw9UXJRIqFJIHV/2trCBC8sn4tfuzTG7c
eDOeqY+wx+hX9w3hfLKaVMRoWPjnzTuR+2e+sq2br/paX/t2uyJDYp/ts2txJelvU+yjTbWMnWSR
O4ptOP26O/SXaCXM3MeaHGlEASmBlPytmLYN4s4W6C80a9JiNAiNyfq+SSe2NQ0CDMXuVru624yk
hoUQzP/ch31qZU/kRi6tdP4o7P+9iOJp//Vh/4fX/3jYLdKfqPgVajT8sR/1w1hmZYxesjaZEelm
0sv7Xkd9mw0Cn/kvIIIl8v1h50OwZ5gqcm2nLAID8Rt1lMUn+lRG/fKVfx2ifyyjsloKFTVTD9bK
J1JuJHEnP+aOa9LjYSpu4oKiqYgRxVhCEgfquMZqtOidgbrKGrcc1j5BITFTQuzsaIMRlWEB0bSr
+dxIAFXVkVG1N6uGvSUOh4EwRn4jIznxjX1bdnuxvBnpdQnlIZLTpaSd3PoST0keBL3IN+Sm7GSa
cSqnWtCcaMwrBr1GzkDmZ0GR0EUiNwqNjTDJelArDVDW5ae0v1VR+Yeqtk1oZrnKgzmCvLRD7ZhF
HRCHxi6ad/rzc8O7i7nXBNYxzbCuNWdkXHxKU8p2OgsISiDxPS/iEwc/oMSljLXFIiwn71Z/9GJh
qgSkhB4LI6np/vnvN2tW06eb9efX/1gs5l/s4iI3i0keyz7+885h/YWtFmk/Uo5PeL5pxG5Ognp0
viIEP24KP9eKzNvk0GChcC9hp/+NtcIZ9ffF8ss7nxbTh8XiWuk4FmZEP5hiEslm2p2NzlqKQzEV
bQRetzXPzpDaY0jCUsCpuswLgfyLkKop6gpaWEpVHES1eCvjwVYjRCdItV3A+5Bo54YampgMEYmm
7eRa9NRkIZrBVHBRvbepR36qQkh27XOnd438znSL21hMR3geLSW+WGs0q1tr53vyLjDim0o0NoDU
QFBYCt0oyOUJUlSpful8TqiOG440JsOs9XiJZt35kr9ohQjnl1IQuli43aopmltP8CZXp1Eukio6
Wk3+XKU4V3rNmml0wAAjWxLMpOq5jAKiUVMlX1jZSFxnQrlrxa+u2DNvcFlW6NVLm9GdeK0zYZ8F
5r2mJXeBEr6z3SGjrIgD0OrkMUq9pzCJtrXWXvQU2WUt1O+4M0q+ZVI07ya+PTkcOrX/APhPVsV+
2UujdDR0r+oWViTu+XPDorRS9WqiEdDk8ax2kP2LLN2Go3ZOK41wNImNJzfBLY1XK9BruiMyJNF+
ZxgSOmM05ZA/vXVuMHczSorSplMbXmWcJRV9L6IeK1N3hUtzpVfNuy6N3oMJlOcBLiTzIuLYT4pw
1sflm+B5SFKr6K6IspORWKehGHeyh0UjVXcD6I0kVfX5WJGzNNRLvA3uXDWGIxEQa3B5iJTch8EF
azNg4MOEgOlrXA8+nMOov4kT+aaovNeiSG8TZcrNqKo7FFh4H0RS4Ss8WbkQvctdBOcU/W0Y9U+j
EpGhN7q+4wsEQmBP55IjkLkVApmumTLdFlEDwGNQ7iHO2l2mkFOmq1+ADmYO33U70ttHWTGfwp4c
g1Ee7kwdTagCayGWTsRpkA5GiHul78u041uQmnskX9zCeVC/SLKXT/ES7T4qJ8B/pKL308sreSD5
PGSoQOqWwBRg2EkNvJJywERp5iQyIR03BuZGaqMT/SmRet7pW49laY+peEjl4c2NwQEKBE4RiHAo
I2j2DbbOoQfZp2RpA7+xb+fx2K6VeiKk6SoXTsTTsD2RDYcLY6TRKuuv/QDZLIg1acmjeMxMzF/S
pPR0B/JgvBo4zBjMRzcXHQErXK802DBlZjeVUu1ipQbUYFQYR4eWJLFeWbtWgy/Nh5zplm96i0qb
YdbJFKyzGLYXP4qYw6j1U920pzxVDoZnvbpmGy/GKr1Yg4TvuesWmawshZiwPD1+L7PqJNRRtJR6
uIdhQxRZEaPl+XMPJSB9MElQKhLNydnxPxxgMkONXw+lf3j9j0MJWSLOL2ZtnD7fbBs/OmFILTiv
iJIyJtzD1CT7XsFh2udvAd2Ar+S/H/p+KmH2YIw8Af7lr56y36J1SeJ0Hfmpc5xc+7986V9Hxh9O
JY+zqJfCzNgzBlmr7DRXPyTe3CDWBG1zN6pzSbPsnhQUCyVt1owHIjolpcI/ZHbBxhVIPtfjeWnU
q9Z/6gTUtLqZvKixPE8VM3ruG9xJvSLfVIqf25nqn9tcXdd+zraoK9pOcF1qwoZSkDr4vpZpNIkk
D5b3fMuOAmr/DHd4pDom40e/1MCf1Im8xmJgjcKtr8IpSYZnuCtyWNFOSqVrXOThvPTdp6hNmG2K
kmN1MUjXfqZG3VYPGcRI6ZtiBC+Dbx3qqj7I/ls+7NVGXWf4Wn31YWA+qWbTjvqY1odAE5ehUa6s
DtWVkq8F4wvQl5Vq3lZJNe9a9wQhmi2+I3UkcIrsqW9FRy3bO1Pxd1b4FmKgYBS91mTPXUo5WSTI
TegOyQZusSjajKn5LtYTyRbgM2TqkCRSX1NeYiUM/uzJJQiUrxEWlInS/4pwkw3qqU+F4ufX/1iT
FtZLugDIeg0aCZOM88eatP5iVbEZkEYBwHOK2/2+JvW/pjueZWkT/B4ZJwqO72tSB6439R3g87N7
KL8X4TapOn5dk1wIP7519VN3mkPHzCutlQ99rhI2qEWxOetqk19lzTKXrK0n01wYPR9lj7/urMap
puelxuntSrATyn4wHXMMctCTjeXEDXR9w7+B4HPl6/BnZtczFGUmeRekULXSiDKoUSHIClP2YpEu
3Dbf9qU588qytt0kUzaxx3i9DWsGkz4tMK+nolTvCVjQZ00goxXItOZZG0tYHgXpnDT/Abw3HMbC
4L/r/JFZNf3NCtWco4dWQkoc7WCIAsnOYBSUMRLKq3oJPHChc6XqQQKmjI4SJV8qjJJUaAXMlGcj
IyZ3qBc09HwKHQUFxog7gHFUaYKW6MqGl0oyTXvOvdKP6C+mAA0sd1Fq0ikhX5FXE0uQkym1LIK+
DjCnxO+mENbL2qgLyAB5ns4LCRGCUPHdwLcSUJ7Z6RD29yQb0G0nTFQr9JsA6+62TipbluLbyOxs
i7ZM0DQ3hShvBF+diZm5HYPBkTOAUJy+5T7SAwBnOO1DpN6eiBLyVUbm4JIjpcSkw+YQJUCEmGW7
HQxtY/UFAnEBXxYa07QJ8OKoHhGpg3nWjOE9StvCidDaVL5XPeT9fVkz625hKrj9MDOkSXgmhOyt
hsp4g2JONMubqPOBbRM85MS+Ktihqk/KOdFbdJWSPP65FcBkKqCGxJBtoLP6Koj892vpp4blP7z+
x25jgimDTzZpJL5pHj5sNuB8KEwRXsM+m4Jxfm42IqA03J4Ko91vAs3vm42GERQtB+mW0ICmjuXv
XEundukv5//nNz61Mz+c/6Mit1qYWOJBsGo7N9oWL164NloSQobAZUxhqflj1tF/NLsp3RYwowkr
0dBPctKsDBf2gpHRckxyi5tWFajzXOieU8PF0VWSJCHqVb9MXf++q6y92wRfSll5Rws/wuyRD26d
49bSjF1Z57WjT/E2ZkmGQQONhQtX07ibqKy+6BHsiDA9R6V5m9I+wQ99YJhyEwfNvZm3jz4251TH
y2TICTccidlQlhGIGC67qLswXD6zgbCdqSRNk6Prq9JWny6xVaI+KNF7Wxmhg8RpWfrlTcZwom1D
0hC7hEhgjHi3qunJj3DYw0UQyNljxFiq9yXvpu5kwSGQJAa1IxTMrLRdW0ZIoTPY9hqLWYgy2POj
BLeiaEJbHDSBBAkLzcWfu9ImTBTeCma5OI9Zc//eAEIp+akB9A+v/7HSjL+w9lMZ/zpwNv5C5oyl
eSLx/prKqv4lAeDCV60ptFEnmsKPI52pAIkp9HXRSE/oht8rsyXt8zr79W1/7U59XGdWBkOAjk14
gHCLSzo1ngeoKoO4SGb2nb+bTMzDXNUfZXWr4ZK2t808fQGFOZ+ARjOYg0NPK9KBYws7Sk/IeDjy
C6zLE0SK8N9sheQXTFK/C1Kco9gSKx7pxdjOxAVNo0V8NDfeKtMdTbYR+xW64yqn2LhtiTS0lqO1
Vpxee0+RMSZgafi9mBJfrzjGg7LmU0k0cATu5xefT10A6e+tNe7gJNlUvV08KE/RbbsrDuGr/9g9
u+8GGZsPUovdiXzDveAvhIxZ25q/GGklnSjOpnV+VHbyojsGc2Ii3FUHELcBIQMINe12kFNRfAC+
aS5lDlJWH0+BeFmvQWuTA2HdGsqSpDtZYgg8U5ODAoAXIMrUS3nkm5F+bbbqV8zJNvAlusaeuAww
Oh6tLb8h6LUQXgDXIcCCTUMiw1qB2FTe4LHlhwJ5CQbTkv3B3NX5slL2/Msgn9FIfwsNJ3cIhrnh
rwJZhtG5S1bpsfWvFu0nksKlRRwcAuKDKF8y+/rV2cr8hGnkFTci16NSt6chytl6gxajL6x2Lu/7
G99dMX7meYA6DPjYfSP0Eh+9A6pUcCoAMrK8jsFjlTTwjvzHBCCs2pPlcZ/UIKboGdWgw/ldsB9R
zPTz4pAat4qnvUcrD1Rv5USo5a1lre6IKu2ea3rvfKmEOTxPH/DtJ4OemwORqDpVBx3ceYvcc0ZG
yLxAiCML4vypI1wj2DfFIYHjLo3hMcqLi5P1yH5Ggg1Qwfmn+uKn7jwjIDF8LHmaVgP63Dt+lZfC
YtxxnUxo95HAag/PXgeTV6uRGofzCMNQYkVOq7/KPcdJ7aCSYM6cH3kQJ+CStgNPXN7IkG1zOoIg
cyvX57P1oFvHpUYRKWhcMMkPJiODjj6x6sG6cmq241Oyg7C+U+sNWgLIt7lmu1/aJ3lXrMMDufcv
0a5y8pU22O6ruiZJ1G5siF9Y+LAG9+88tzP5hlbelveo3Eq37QZTky0sCKkvZsnSW77c8gPZSct6
hvt2510Vdy7cjiQIzRkWZPM3kk9mO0D29sKbswLnhZPh803ndXMTFYuoXIYYuBm28bfWdxqGcWrE
dfUwLlNYwNbBfUQ4RQU7g2+yIlZRPQYo/XjPBLE66kN0bNaCspGdhrT6RJvPdjvZxvjj5Nf6KutL
d5suyG0EKa8s03JWOcbCY2Xt1FkKb4lQZc1+j2EWzMPZM2+SyzzeK7jR0GAQY0M4AxkF5m3u7ZK1
6PQjDHr5Rb3pN7oNcwpIxJ4pP8D+4FG7E66dXSXz+IBOmu9Q/yVpqA/s0Kn21VtzNbb92mC28mg5
2hZbGNnUoQ2mxRltogXqNVEVC+bvi34ePwPMh4Lsw/+aJ0uuBesMv+MyYHRpvoWoGu1g5qyhXM9p
aK7Zwp6V3saEMSft1VvwTn1bY/dU5iPfFNJtmMfQytzn88jGC7yq8HexPs1ZttY20SvKCEjUjuEu
tPZZ2iTKvNg1xONikR6HVWV3NnnHxsZY5oltvgjLcNuewEKQNsp3cjG8wU6RVhmc6A6O2aFyihKs
v36TmEv2O1DRZLbw8BAKLR2CHZHJld3OXtxX3xaP6f2g2sG13GoL69rxxA08BlJWE01zP5xXm8UC
KczbPICHAIPKwKY+rhnLisFSao1Fm6P1vnjriWtGEtlMpz/BWpx5++GowHGjv+9Vi8BcBnvvIld7
X1wDXrfeA4JbTScgJhVpjO09KsEKd7Tr2wSApuG+vQ1PwmOEHVq9SdYWFgCw001lb8u3/Jojw454
ws6bwPZsAXSfuzAX50VCSgIRZfbhKs5W8272ns9ZcWhpZ/0S6Mzcn4GAo4E6ix5z0sfnxBUnr8Fj
cSnW/TOzOptZsvXWHKMHZREvmDCbXzDD2sSu8PKEfs1MXq1wA3wJgHeJWwbhm3qfbkiqmNe39RxE
wOmcwofAxnYd/Q2a13DjL8olmn473Kq7cKuw/rGtHWWoEKYz7hGd8w94eL5Qc9su+708Oye2ej+s
hhUe/bP1CGTkvIo3ZMKxIxCmuxLMRTpuMgcOROGwvcMq6FljJrepbocRrl92x2zXTtg2UOtXMOFn
Za/tabV22aXgSlw3Vw+6SGzXcBEYhF7hhd9ClTvKF8IT5vG2v+UzhDMZGHi8GfdCwN9mkIsLRqWY
YVeY6f6uP/Qoh4NljudoliZbecbX0W67G44UH2gmqUPJkUk9803lqtDRw0F4LR/KfBf2M29b3Yrz
2ia0GcKczWDVciYUImiC9lyIlzp1XOyFA+cPAdyAkBhvqPclyTnzvls2ybbLz41YzkXIEvzBEahY
9IDkZo6auTl2Zy7fcNFoou3k2bWW15n9FfEAT4GgylV/wyS0dPRrAnb+lV8D8oS4WR+hoNvjRQVH
ou8tdw0O7xY5RLTtDt62W3I77l8DYwaOxX0V06Mf4irdFdnGeC22E+lsfMqJyK3nE9KMc5ZfmSve
hjxxK7qb6ccsbsXZhtOdohzeBDtow6PV3ZQbDuRyEz3kkKnChdgsKuotvnskvR9olbBgGL7FW6Lw
SN94liYnih09wLwAwoG2bSE/8SXwTc48G1WH+1Y7hBhQsEE1SFAT8bAxU5jp/VGJl8pVLjfSXrsK
/lpf8eP5hsA4kRSsX/tjtmBik75Ia0qBtNsgaKUQkPcoBu8l667i56Aylpip5LxDJjDYpt18rcsv
5gp5HoMRwAgw70pG1DOFHw5/9cQ6kFkBpUMDRmwndgIylGGJhWIvrMYz75M3DaQvXsLIAZ8KoaFg
bM/IvKU8RSRIjgtTeN67y2BufBrO09JcdTdZfIus/KmeWyeGEGa+oFvSQH4x9+YfPeGesOncKBAU
aZOh+39MuP9OiP7b639ccExksAiVIMBp/00Q/dFL4EM0E+gKfL2uTN3Jn70E9CPcffBYS/Jnf5lE
hJFlSYaOnuo3G5dfwVA/ZwlfmQmGzN1LQ9tOm/Rz39Jwrbz2hn481CrjXn/vctgzW9Jnw7usCFeI
0at2Xczp5Tl69szkatdAsFknu8YJ75STduoelBLGOWcvjjMJBwOF14P4oj11R/0M/4cSiH+tJ/nF
grjESTw49ThPn7NsZkFlfBee9BfpvVrXd/QOqBMpTNkKH7QNh7ey6Rw4aQvxKL9mL4r4mOVspiTN
w2QbmbA3TPEUb0MX0dM4qfOZltw20vOffFHHHYlThx8oWo3/FZKL4g7pxMcGPEK4z6//8RwbYBF5
Pr52tn4Rahi03+kJQD+0voXd/niKpwu5SEsMOhrqpV/IH3xIYRxmStzWp0wt+Xc6YnQiPrXEPr1x
i6X08aou5JmX5aLqHwCOyQaM1OSVDGgJyh9T36iENJa+pBxkCIEboujFJ1PlgDDfEOjqaBNOorgo
neSeUE/2cAE9cWFy/Ru4DGOUBGWjGwfvvgvWYD6nV9IKmO7wsUToC8SUiYId9cEZBHFQiO3cKCV/
Tle49+qEbHukpf2NQOR7WHLQMFpcx4y2zE5E32331tLMg1m9S7JumaX04pgqSQ45hiKORghLTr4e
ndoO/o+7M1tyE0u79g39fME8nAoQaJZycmaeEDmZeZ65+v/BHV1luyu6o06r7ErbEgJEpth7v+9a
z/JjQNLzOcUg2eFLfqJjBbjEbM6G/jSSmoNae7lhwiM415baN0BVxceayqrVB1BdUWJXtKHX/xUA
tKM7dI/wb5k+wLDVn9irbut2S/ANOvZV0YXzkoWySvm8Nra8VzW2yTP4IOWlGo8gibSjxtqHJBn5
vJ2iAyerTAK1/QjINrQ5FJLMBGDidlfpofyArZU/c7GgpyFbhrKbF2DEDqB1AWOxai8Ow4+smOzF
8FklHGRXtVMfIlEFT/uBd33QDtF2+madQ68LjXOtxHvpnJEjs9zqvQGSWXgSidWOpaOG63QAR2TV
OGDczkCxgwykqTez4UUyDZng2FDeF+/jFeNV9PZ8Vv6FMEbKFjwNV3Dahkfyw4pQozI4Rju2OFYv
NWryO5WUmugBGFMD12ECkhzaE5oBTv6KpHK8U7ei8qpUr9kUUgppKhvEA0oc1UEX2iskpfCd7/Gq
iVzliPjfBIju0Bzz4X5VCYgay9fJrcwQM63PS1Z4XHUyHiGjyTr2XzvWfS1Dnm93e6DFZALBkQa1
RkQKqCRiJbZIyPHNRY78sHigjEH+orEeabNeobKlA8yNPXIdyi8st3WfbVEk2GmHP1UiqUjeFbKf
B36Ts+bb1cIOiTWzKdhyqTeN7rieuUTokEnXkyO34tP6RsT8iHyPEw9QURR8bFJoUVG8i6ZLCzID
SylzsZDMItia4x6poL9CnlAa7uuHXvxiCjjMzOl5kAkgCbs1oULrtKs+wAPuv+UfKSPOtOUZZOXS
yQB+e0SOvp+ZpWbtV4V3CaLZ+t6Z0LELYhKZeq98smDNz6GOA85svLB/aMM8n05nOXysSby7EETK
jJJiD795ZgwkIonplIHaZe7HU7w+hDa3nz2cy8HXgjqLIp4a35rwQ4j4iOYXAmqAF24Ojk+QexV7
/9zxhwkE93TYrTRDua//LzLGD77Fz+PPX7z+j/EHPSCcKPq8kkZGm4529o95FA1gxSTbQ/3R/pXo
vf57HvUjbsZCsKGhE/zVvQqxF60Gjj5axOtz5t8ZgRgnfxuBfj91zu/nEUhSJ0uaRRrAYyNqV1Ms
sIri8AWFP8Qf42gZ165XT6LaS56sA2kf0E64LQyJW9phL2kV815W9de2bp5TI78Elq1GhUdLWSWr
YG30xREM8ExPM+5iPYZX09S6NVatilc/9p3cn1U569147mqiSC1uFcvQvSgCi8SkyITtPMhfmgZn
A1r+LK6Go8KoTlTUcZvUs1/364gjxXtNDnyNGNOKW/kcI3jooo/GzLdi2e/JGF+Hg7YMRIpkQqjC
/xTEyCtlOFT92AB1j/tzCukxCBudkIDQNfr40kZqc0zFMtwbggxlDgTAGqHT9kT1GJN868TXZoSR
GGi+tBj1Q27qSIqbNPRIJ+/OgRI4TdxIMCILSNv8Cx7CpRbMGZtwhaFeGi4qjyq9UZNDlqXG4k7t
8JyuWP+2iSjvFlVv8EwkOWCTPsSw7xP7/ynCYo5BrslnSMWyVvDtaTKstIdSLT6aPFwOcSL5ITj6
MJS8DI9XUFu7UOLunBkLAQgVnMpMI4ZTMGUg7jWpl9OoIXh0hUSEMpa2gE6ktMOl0n4Pmhj9vrQA
4V+mSxfM9OTpxznLQmLdok6wChtuQoUJIm9qNSScsXGy+lz8RwtKVD64Gg0dCXcKH9P/tS77bT7L
h/L31/9xP1nXZRJ+djge9ItW1chP9xPMKmA/ZAKuEIDRzfrzfsI9iEe5Ba1Rsetd6M8eLwRwleBI
GB6rLeVv9XhJdPnP+8nPp74KXn6+n/Qp2tDYrMj4ayNUw+DBGIOXiw5JvrSoFi1R7yWYxOaA4VmO
NyXCiaC+osbciFg+YiKz+/YRqT1NhoKmqOiE8XMCrFLSOmcoKf6md1n8lOJ1KfsnVdJck6lKWHyX
IiSv46lqn0VY4X1zjFTdFZRHVGkba36amaLKBNznWf3U5hGzwfdJI8w1mMj6uBtZkcULoNcAPuZA
XiPhHzNdhFSnKpjVl3JRmTRiS+6DrVRO/kQkq0QFKhweU5lSfJe78UTpjVxomRIQhrvN3KSPpgLd
VGPTCtyu3G7DOHLoQzsILJwGCp7FfFsFEq4ttAakdsdFwcpcumqtbM1+2uTqRZZouFky1TPDpY2d
bbJ63BVtccWN6NcZka+16SCX3RrU7AYizQVuEbUqeF0derGpXiWEyEtGRGGb2QNsjyYn06/T9vHw
GVjyXm5k28pX++fnpMv+rKIXy6KtrJSbZRJ9gdSGInqqLNFtE2sflV4jfFfDapca1TFQ5vdAXnsy
U3ifydIpLNX7wSK+odd8QrcHh8wwW6h0v2a3izq4sVXeoAPFWDLyxmmG8lnRF3Sp4y6BdawXi5vM
hJEUhiOrL+IqUi/echYq5ZS7EU2CnJJxp2h0HSV7SSzfiJ8D42O2qDtm2l2SwJVFxxdX+PECqnWr
Tk8uaGZJttbQnBMtXwG7pqnCZx0I91IpvMNio3O57CRxsRNlgH9G+U1L14wfOgJSgM2c9RfgozJ/
zBu/TZdjiDqoayZqtBXm2hl9+rBRBayZUgWn+lHos8ew0vy61XwCRcSAIJhFucqZtlXmfL/Qi+go
9FeEPOR3WXhKDO1VX/S9InvmSDm9GePUQyO8N9PuohowrePIa0cKnQqCq1AGQBrSSxHzgzV321zV
m82wdO/mimdMWkyhtHMFLnFSmVul/m5pyB8rqcjtUUoJxezx5QpFaezSclT9qe9pGEYCIcOiUR3S
nvyZVND8wTL3mQQLVRV2raJ/NBb4X9gqwlidBswmmQI6rxFfDJMJdJIeDV3YZF285TO+DXqiQAXw
8DkGsKS5TFH5MaqFNwryrdRimZVgMS6UQpTu2MqfrdX7Y/Cc6fk2BfJmrnoQ+FM7qaWV13RN4C6I
oK7MeEdNJDRA/Aqk+m1iiC8Z6lWGfJWhf1nnAJnGd6PjRlDIT1WkqI+ZBWU4ju2wxNemx9GLxIqo
PJbFgta7Ar3fwBxSSpbEmYrpn2wfkYifehLoffXhrhAWN5+irHNrmeI05t7NP3qSvIqHFJQKRHn9
b1DFatH6bZL8++t/GtQMTC9kCa9SpB/qpD8GNSRNiJaxU5InbOgrR+rPQY2RC00FMeb/jrX4c1DT
UUnqDHRUKf+u9+yv/DTqL6f+2yQ57QtlbvphPptdt5HWtG1+xuY1b6v6muirlJLALIgCflLZRWTu
pN66wwDmLIRVBb2ySULr3Jv88DLEEEKxqatxWypUbjqCHxgf4lk5a2V4TsXOSzUzcsygdwd9JSnS
n5XG+FnP9VPQxUQDT3caA6NZDtqmF9+UYPE7wrhrTbqUciRtikVwpPAuVG99YmFefxuUayi+pnXs
1BLxQ73qBkXnCCkukpLmK0b4vKKGnwc3EX1FX2RElVW+FQHIL3V4saLit9Tta3BUEco+hhdXSKHe
9XSHsDUb9UrSuCbWaIeJypoTlWgpbIucmWjiBDWmCqUBO1Vnrl50V6Pu94kKb8kgHLYjyKnrnvWu
wuq/uGaUA44PPdUM7pqUrCgsQ4ey4AazpPuOz16Y6J5SaeHWWqoXvTKOekJC/FS1KAigWV5CsAJa
YW0KpGU1t1mxyvfgCu8SYQCyhxMvD4aCvAxofgvsbYP41u5TyMPnpAZBbmpPct65/TSOsPLMtzhQ
Ub8kuxpIgNMl1bUTVOoRpLG1ZBRo3aWO3qzARMkVwtNqfKNh+FGGcC8vQNDb2Y2XZBsG6aHRRNsI
Uooi2Ogxl0c6oc/MpyHDum3T+otSHyPxgjB5Y6JfYM5gMJ/omBFNyehFQ3LRBHKdJs2T9OwgFbWf
Wst2tvZNSOvSpOBlgecfsKfXiBwUWjXBx1zEO5X89ZE0hKm2Tkn1mLSBpwy0vXI42emz2gXHaD5r
Aq0+otyXBRE66tPBVHZrsF1eS0QjQ5UPM3+KVsAwQbaJslOnzp+BesXmpugoUJS9C8TFlVDgDGb6
atIp0oTprIlMqpKHZmnJaKG2lqiOKnV38qJ66jhvJCY+rLhCWd2NVeW3hKEZy5ugtc6cwCkWMlZl
5sngW2ZRD4mKtW+UuYqV2+IMFVlJnZBiHRTzoVU8ERWIhSSnyRQmfNlFTgJadyF9Vek86JFPuqid
Fv2xA0Am6SiOVm9SaW2w92wM6yuTd1rvD9lZMnYNNfklIH0gGA+FCvyipJ1F3kSdqccsGTZBE/2D
rfYsSyCpIFrFKkK87qph+6/KVZH75G8jwO+v/2MEsP6PCBTwg6q+Ct6pavy8rNFVfgR/5O7+kNv9
OQCQaMR/qO0IVVqL8T+talgf4XjhhEWTgsnfohlCPvrPVc0vZ/7bAIBAvo30MEdc0T/KJu3hrkES
0yhOO8PyM6odbkZfD6uNIcZ7FaFNBKpf1GI/UkXA791eNrNTgjh8U+pZs5OXNDwoo34tpm54bGcR
LFgxiuRr6DNDRhFRDTdESgSV4QlEpDh9pxaPpZAjZavmrykcpH0E7BBnmNyjELXwcVEYJQqc6QqN
0Tm8JhMBbmmXXxPi3KdJ35pl8tYo76WUfBfHPVCvqyjmAVYyOXwtG24JuM3gaoDiiNcEpD5Lr6bF
TXcR2LPcfwhrh0AZjtyYR5oRwEbk/JLMSHk0wpSMXvw+6IJfEbGkpl26zTBOX3sh/D4oVes0s6IS
TGkgHYuH2G30doHbEsVen0RPZhGp9qzGghPWqcedcQCCAbbc6EvFQSv7nCUyvAIcAVkfKnaaQAWe
hfRLkA3zGJjV55DTbk7JSUAzzIwwjAenakdnqcyjJcKQanrRs7hN+4maHZmDNzb9AadQJ04+FrxU
ju/0ChrNGg+4UPLNQwURWVggeuyGb31Tv2OLp+5P4Lua3tAR2303E9BZ4vMTLClxooW2AzLUz36W
vv65M0Ra0VD219Yw3hWRJu1/vT/AE2CDn+8Pf/H6P+4PSNGpXFBL+Xf3+M/7A7HdeLDXpzn4D0rH
v28Q8v+Z2N44GVhnv5U9ZHrYMAuAPMHq+MH2+BuOa6o6v90gfjt1fb2B/KRtN6K6KSaBaUQfhygy
LLJmeDN8NYn63s3JWW9QNsbRCZrvHthf7c3DwrSi7g8CAVq2EjVHfLEzrODZz1rhqBXot9VZpH3Q
kINYS6QAqjOhHzjgMvC+5CLJbqoKm67DjJKRMDkp6OJqyS/K9mnqplOjkHWhhsumEhcnKrHKWDLr
3Ka2+zCutkJTsuJJvBpQktFonqFYZyVKLxBFdqHWfc1xUxwz0yBWqaYNJkzig9oIvZ8bJfgkkh+N
jGKEprptRXdSJ1kphYMqJ6EjT8Z+rE0SxYJKupq8nNmiGFB8BL2gzGjeiV5bsTVvgRA8zOCYpKR+
IgXsKirLq5qiIl2sp9xIn4VKaDYztZy8nrbDkntTqNpl99ynpg3P6WhM1V7LvuX9tO3SL8pffh5+
jEah3nWdok6u2TKXE41u5L0HZWgr2vxZZy/FrPpLo9bns/HF2Tu0cG7tQo2mhu7uCLVhS9zr71sh
7o6LtpxCwfBx8SjFP3v1h6QdcQefbRxtK8b7v439iN9//Wwzd/j99X98tmmRAF7SSP0WjR9pGn9+
trHPqYCKWXeuppWVcvzvz7b2f2hXKHfK7PeH2P6XwZ+2PWmI9FX+tqCevspvn+1fT52F6K+f7cio
AlxoCd1UqN/g/gmsA/HkMmeVEa3RbM+2E+aRxaZUnx4hf1LipIzOj173Id6wyQHB38Tqtt9b6MRe
ZU8gb6imX+dUpmeSI+3nZB3z01pcM5US5D4nzRdTurDNxr1yb7Ae0P1CuSvz7xO5mzvZYya6ICNZ
bAvfPN1Fw5/mrTm71U6bDuP34NFSHHV2ZDR0dBO1Tb34zXhQb5xvY23QfmEf+548TJEjzduCr+hK
EclOr0FzhxigSVwGtVi7kIzMWjOIfd24L4kzkiwCs4qLXMVOTwQBu5OFaxO5ZbtVuudGvKopNt3Q
Lk274KJEIHKjY2R4cJchfe1R3k271pa/xIklsdPfWlJJDdEZropD+q52BNmMStDgr1R+EMzdSzgB
zf3EuspXe0eVt4J4J+t2JMMi28iYhml5Cg7efCJSvIk0so002CtmKPVVtECmgweg45bRfIIv6N8q
1abtAfmAQh+/DdYsD4QMzWfifsXguKbhGhoBZeqjeMJAN3xymyS8+5GsshDzG5pBdfLnjLTq4bNk
FvHWacf+rvvkpGkvdYSMc6NpnQRbEbOxT0M8hsYadDafmxce4fd8rot9FnugENLDGt3M6vkFPg0J
aQAPCltVtrRxUSHAZyIAaQvXRjuqLtqCmTRisVgTvNknD0cogymI+rnLEeXmLLvadA2eED+YbxCt
2X49K30VWFiQZJzhk/LF1/SpPiYg7x/7O87SfFtNBcmJiY9JsNIDQnw5vi1YLzXfMj+haMzVGb9D
9UKcXI1WEuRH1fty8cEJKA5dNPNb4LEi3nLe5EUjTFAHGHGClwGMRiuBsoVWPc/oAbm47bUEZLtH
EWDYwtNs7BTk2srrXMJZdlLNDgMfKA5tNtKSm3lHcSQf99U3IubGqxoddOOCYGAWCa2m1j4tg8+o
YBFOTdIEsmmooLsouV+tLpf2RV9ondP2j0PSRIzNeB0/5k/5QX5QHUYzA9BU7LRYrzqYemV+KQda
bHfi/RolzOmT4jQeawVa9iNNE94GtZvgQ1rtGQhB9sQ60YtfXjV1DeVNkj3gKpmsX/jh2qPxhX74
nqw5hpETyWduw7jo0dlfXicvQReOdnJpv+J0Sybn8iqd0AEMEPWH21riJeuOLj6pvx/DLcscdk8z
v1MPsvpurkoCwbyGFsAsn8gprt4aJcXrlUcGvkF/4T0JIIG9VSVMwTQnii3/mPYV9ymW8ozbRJt4
2RPrBU11mIRkX5mPHZYwsT5wotvwlZp76U17Mp4KtKj3wSF8BuPbefX9bG6G0xTaDKXSo/RYl6fk
NQxerWiHkpoTR0vSgFXq4Quvcg6uDfHYx/UdPY4sE+z6Jf+wPvMPlAyd6Or0cV7RN6wxxoM335Oi
9SMZmGfJbkPQ0OwRMNBN7VAhyRuVD4gkYh3ZgV7n4rA5LcfGAMUubVpcpqj0nwd+JjxejSYXkliH
SKJwy/UCig/5BxrYxcvOw42DckGDw3iPCsb6isZjfI9JGS8y3zrra7iRLVe/WIBQ7FW5PfKNpALB
oYphPXeAyTiRLqjEG7rKNu91eR1uq+SXg6U2qtbiI4IQyY8+wemjlx+knabjtLkKywELFQsVRXfZ
LOqcWSTSm6w6d54dPyOmxS0PaLxVr5Fgz6MqdPoAxJ9t4k4ii5xu2LDV0TEJdM6Mf/pUhOkCgte1
Kvy/VK8o/P5iKvLr63+eilBMZqHxh7T1j0I0sxR8e/RcpRX7t7pbf5qKQIs1SGKQf8gFOd6fhWja
rqheUarCbFurF39jmUGV5a+mIn+cum7+VodotLJO6naczgjYCBm19gwTpNHNTmls0av3d8VwUF1p
s9t6O3xYLUnFX+sSPbyT6LU20aMqPjAmMByorrAhIMGX+ZjesXoloDNM9gwE4x0p928x/oJnvCO3
9jVqvf7Un6Yti90LPq3oZTkuNHPt4aHHnrVXjv0ZEYer2+o6nG8R+DHWvA5XTHJf1nvR2fle8UmV
3BsH5FqO4vNxW415r+wYjX5F2TO+l3MmAQTRs5v0oFvAza/LLniKLae/I/SvoFTQrM8w1ihH7puM
KhiWDFc5Iwu5yruN4ap7AQeis57iCGbGw99T2EQ2KQ4jZgIK1THEzRjtNZo/NSSf5AUzDanslSOO
pzT6ntgYBJZPbuLj6nSnN+Q0zyTRfubnZvsEfQdX1Cq5Z/6Bg4DThuVGRVGgy7nRDlQUDMmW3pdv
4bRBZqVvFHs+llfZmU7ldnisYG3gvjf013QkAfFWPrdfncH0wISvUCA7LAkcJLz1bAzWIbkvvfBW
P85VtRlKrE59dbLaO1k+mhfdejNu5FyHvZ1trJMc7OsIDTLCZRw9uH1g7FTVU4R2/6Q/LJX3QrwS
8mR8zNFb7xwnWzlXZIEKr/VD5GO68SmUb6zrlJLegI7jdfqSiGrqRsi943vvVIGrNPZMKL3b5V6H
cQLRdHWJLY9cj9wmw8tDNRfwS7ghBrGWS72VXHlbPDH1+q7tx3hDNsWMv89Tt915PAZYnaTF1wTX
wGpVbloDFAJXqbbRFCp2HHjWYu+7+NSVRHIb+R45Z0TQw5bED12x9cYZ3sQBXsyW7QugEGtPfS9H
jpU7Wm3zcw4ceJ7xBuyU8FSK15cZq98BJ5nhHyv8pTBPMII6euguSL+1rXkBIqjs86P1CvNhlXyz
yjRYJh/DBy3ZHSlGb1W8bJpLxwAk1YmBkb5wzOCtpF/SCQNMBx3YzSYXNpIF1gv81zpQivxqkRq8
6utEblNMvlRSZEd342S37EYvO3tWNmuTG+MlAa9G70b0ked43LTfULbeDViJ4gtFuPx9iD0dYSfg
hzC5n6xVsO532Rs5wyyP/4X4jEVvKDDOuNTCmcXjEyEVOT/myTMWEeKK57uIjpCDyOmNv/DAILEF
PhnhYHCWDn4QzICRzcMYN/C26o/Zcyy+tdN7UL0r5ascHHGaksAhvvbkNK8hhc3WnP7RQ9GKeQW2
gFZv7UH+94oXgnIcGj9XvGhp/v76P4YiEIOSLrN+VVcc5y8VcZ5CAcg49CPO8ueeKPp05EEyMh9T
EVkd/zQUrdJ1aeXkAoj6u+xZ3tp/jEQ/nzmUqF8XxVWUaYGWC/mZADwJR5XDvGhD3ZtRxtpkx5r1
LxOkjRjv9Nea+yVWT8kRb1V1k2/BI07fdYOn8ElEqWxLF+ki32CwPfM/PHR0z5sSkAqr3WPKtI9N
+bt2r1yQ9she58Bz2yW78G147kia21j32Y7R6d66HxzlA4cFmudsp3uzzd+XZ4WWINk0ps3D5k33
OpByPK7Y5g3WmUrizk24hxIYv6FYeeahoWfKD412w5YZpq4PmQLY/QyBcN7yb1bUKXcrJup8BD6U
D/OmfABX6d3wzCM8i1iyYVnxFL/xwvxJ3vOEE56LHa0vnuAI/Xe+iDwO/Y1b43115Gi9+689L8/Z
jhPOduUTEvv0zbyJ+xl/6HeAMGzBuzDW2sO6H/6S7eIzj3Kq7IK3Wh3Jm2a1Va7Ph4vN1/VyyERY
/ziff72KN8C5MmX4vh6G8+Ld8ZWH2TjXtlbjp29cMs4ufrMkR7hnc47JbuPCY29cIDWnMbYJikPW
r+93Utatc5J/YpgwSMzd6jhb53XDEw+Ni9++Ta0LJJv9VNmWw3Gmu+WZ/nMWORw6QqG4y3a8iTr1
OaEQH/czVwIg+pBtefcSMCyu6N2C/H3eBDcZMGHkSq2dXPJqu9COhvaxHPr0XD/WKuHMN1zRrK3m
/D2fbiwV/NUonbqFsc8arz6hBrfrjWzjDN7XdryPxsdlpJ6wz7g8rmQr9pu5TcmPx0p/GHv7KD6r
rStoyKcd/sKwMnXKpnoqGYOQCdH7NBPUN1e2SCMXJc5iK/OrMrviM/tlHPqOUNukDCJ5wSWR95jO
tXVcW7J79SO4hA/iM2Yi/aJfaOMGrBIYez6ip+ip+K7ccAp3DdRk1zjxp3GKnvD8wgZnE/1evY+J
bqIsHLrhTrZO2X1mbRcQZ+Vd/TWG37kIiwqWXLeDZhu/lU/RQ17bqeb05pEHQ7fGhje6WWrPdGFL
rkhS4aW2mApkwnXFjPNDCxwU4BEfL3hKZMjd9Q7/4DohwHMVFcWOzQynfiQh0q358sq/Fr9GhbOl
4Nzq19pbDgW9ZnFT2pJEajLg/WssCMiq3DTyNU+lK7vHaQXfbN8Ba5uf9JiI7AfiZ+T3waSgy8xi
Iu0SRzU0SD/THJlogm/RfrW1r/ZfycZ88YaVotmoF+WmJP60L1U3Gx0aTbo/C1vr1bw3743buJ23
Ez/xWCu8+EGhCE5qd/6Ay4tJCULDYtkQ+KXBFHDyrf22f6s2KPTwfVuets/O4tZiqHT53tlhbhPc
fVH2yZlpUYVE+XvzxAdP37Qo3eh0P7AFf+JXB5StbQcXl3h9bJ7GEq+Y/MyzeoswzwnxPHCZpwPN
9ZIvONM/1vNLdspeWI2PKvOfDw5gNrv4IX6YiRIkj6xfD8W0hikbJ5Hv2IqXJGdlr39M5vo8B1rf
YlFjdq+PXYbXbfpe7uZtcKFPZvNa4YZ/jYmTcFvsnMMFFw4jaNdhOeOyK/VXUDj8NC1OuFWGF2W8
keBpXS3V4VGYXuG9jA7SGFyNu7clbEaE2WfmJlDruo2T8qlMkHYVOxSqBDe4NOWCxEYnBxagJGHN
VZKnwrNedO0UnOvDP7eFtrJbyNlVUDqRB42187+W2TGp/ba2/YvX/zShYN1KDpACMgbnAHOVP9a2
JnQaCRgsvX0T7TFH/ffaFjykjguOVjqYSJP87D/XtjyFwBl3nb7ydVBv/Z21LT3532YUv546pftf
ZxRyPKhSVHHrnrnJQYgzFsXRHjRntg4yTCdKhltLe2xeorV8eZnuVTgVfCQb2IkICh2IIpR0a0z/
VLfS4Q7EDJLOBpaE6RgdyOy7ur7qeyv0AEDKyi1b7qmxg5ih6ClUL5TFKQcbjSOR3jf62YgHJ77v
/cizPosP+cQsm+QqaPoflq81lzDxmy1p7h4303xHzVO6jBRRLdc4IpZqdRgTO8GnCGVTs7IOzJlD
hJHqPvxetXyMM3fCK5R+Y95t+Sp42U27VyUELRthqzw8Ccomu1BGGgHeHpRjCd/OqS7cSC+iSgDg
uspjGSFK9lhDkihwTAUvecj44yF52oyDZhcpwmBE+ZvsPt4jjLyvT9K3briO4056H7k3E7GCxHSs
jtk9SqkpPynvUb2XvnFA2MvxPtnWHl8dya+99FXvL9IBKTC/Y6gZKfhXlNuOdIhv0qFXMfxt2q/1
VxFt3op2k/iJL4XbPnYVZGONrdRXrf6CyLCqiGpwKhtpYYrlmo1jeRI1QCCC9C6OC9nAQ+2RiTpt
2tDnz1K5l+x6Z0wfQ/bcQFl+6y7WOb4md5WOg6L0sgCWw7310UUOpVzjo8SCbpN7ugU0F/rt+KLM
38q3pL+qiVt1m7a7cLxA+UYuClJfjsBXDhXET5umPUzmQ5+cm3c0fMat+TY/a5XbvZNl3O0E19zp
iYto9M5kZ4xzgdMd4scC+ZkvuDwS1hslsdlmqdZDsWOe40FYicrmbn3qagHN3QiuQhnvG8GO4WP1
3h1GMmN4xXt8YpmFZt7YBJ8oebtDO7g4V3K783NbpUYzO/o1PbHr+DE9qS8cEr0wy9zETgLEExt2
a52jYZuewi/9xUDJdYaXTHzbHUe+C7/Ma/M+Di78VD8+gRD5xh7E0bbu+nLbFTsAzFxNds8ORWyC
krvuiG2kwOZtD346nJT+e+Oqz3r8kZdHLTh84ZB5qrITW8EWse7YfcyFwTPTvOtgHxaHh+84hTMu
IMkW3ODHe+BMm2/WHeeqEgcDkgKt/Wk45MKdbnDB46+hokr9bWWKSLMAYMINodEsusIUgdlRJOm7
dWoiQSmgDTzqzlRddQoaXuIp8TWksZScMVbX6S0Gi7xViQfKnj9HXNms+19U8iTiDz5ly2hrBlFd
TjQ+WP2LFnw384t4Cfzw2O3FnX4UwUQZWBGlc3WQd8l7iyVRfe3RIvKt+SZS1cUk61ku9AYcQh1D
8kvDwPaevIen0AsexCtr6W32Dc4MMB34Jsb3oT8K9Wd/nd4oeSjathxQEH3kIO8aV/bTd+J+znV2
gg2HCUEOPfopnTsIvjA8oKuZ72YQKIVH9ugqLj1emSqkO3bp4Sl0s33lcfujPAycwem2sheelY9T
ep7aXeAZxGcTAoQUHxi6sYH7Qry6QnxQck5O/Eus3PaABnrhzrOROqd8b/3PwNau6/+AWhJPe4ke
F24KrN/e88UxNNvYIbQHThu4Q3Lui9007PoD3GoME+y5/Va/ay/s0rzTXshmAkNVOiA4N8nJPCOa
5VvEk9rLj38g9B65QaxlbraIvmriWTecZ+/3B0Xatu/GLnk0djnTcsMlWt2lMjVueIAUnm8TM5ED
5wP2e5AOnCOFk+hLeyGGfdwogPTsBZ3EZhVgeBNtH/JK7MBy+BMId/muvLSHBryN5XAFHniI6jul
90w6DIljfbZ+WlMu2baVGz22xY5T5NyiRzG+BK6xk5jOuMgjeVvWbr2Qh9Gn0t9pcNLyQ+lmzzVS
WeFAcmyW2eFbb1A6affyqd1nz5iqaK4Z93yd76RPAc+zayB8IsIBOfpramzmW/ExXaB3sQnlFvwh
6WaqfZoMCUUYgQPop0Sxkx1AjS19wiMVKe5xB9PXHtdOlHTqbJnSXubQg6E7hXGFHIAtttGL9QVI
g82XV3o02HPoutAxKVwMrD7//KGM4EeJ8BWoNf76i7bUmstLE0X3e4leFZ2Y8cK2676bPVySf+7s
bVUKKCbCA3AcP3LQ/+vsDfbAbwKov3j9H7M32g+KztSNORfyi19i7lb9BDAMKJ0/IvB+EUmQmqKh
q1DB4DLpQ7rwU2diRXHQQbH0v08yWNsfv8M9f37rOoWunwVQZRjKSlW00xm7cfGMPOdY3qZkG2mP
kvlay88P/CF+4UWSv1i87RsgAl8CGeLaAZ6VObqt3b4KbYpuwHIE9VHSPVOlqE3bPakdXGCr3Pd5
vLuo9nDF+r/Nfbra23DoHOyeZxkEL3NB0b4ozsXavuv2+tvaXpbdK92DB6N7wE/KVswp3+fzmrSK
cRN3DnRvnd6HN9A6R3Swev9xrfEc7GBrDU2i3z59Ni8Y+WnD98qJsj+/EzrcsPHwaZKazjQ1dkMq
RCrdhunT2tKXp51uDPZ2hROguN6NxEZP+ZEEL5LXczq3YD+WA6/B8JV9ICxK/z9359Ekt4Fm2/8y
6wcFvHkRs0mY9LZ8bRBl4b3Hr58D9nAkqju6Q1sFKVFiVlalA/CZe8/Frq3DH3Mtwc693Mll+5xY
7mIz+CquNO6B4uXnVl/fJwpA0e/GuIQsSiuqsFXq/ONXhAeNa/jBUDeSdeXf2RX+SXbNrrHgUDjK
hY11zaJNs7yKWMsVqVGkOgN9tn2IU5bbvWZY2fkTjSNKBRVJ1RsyCB8ww714nF5FIpdXwO+Gt6E+
6hP9obTrQrwGn7N1l4QOmwEJbXsG2UunBuxlO9BuPuqwsfwQjW2n2E2NXOCsmutDmDnt98AAfvDn
tZgc/A711RtMUwKpvI4MhQVp9F61L+JlepFLxZYRjVSk7CWNm5vFPm4Ww84NcAKHxU0OLwbvDgxl
xoQQIhCIevrZuj4x/Slt0FFMDNhFRzEeBlcF4oUcobpQlDIxSMQ7XbUFfTk/Js/8Gk9skZnBs4uv
XkR0B+OlxloEpGoDTc8xvnKXkLchePDlWyiuYQbez69swTkl8rsqrhq8IsfciPelfFasBQ7Avp6t
/fwKkHGXu9NAMcViu4YpABmAnwb/St/Iq11Xu2y+d/+AfZ05Zz+UhsfD/4cMQHkQjbNOYyIdbUQH
RHosTcSzGDzymAtqzMrDU4yA/ZA8pwunq6Xw3o/atb/G00aI7oYzP4vd+3Sn+jiYeTHWI/pA6Alu
D6RpWnPR2rNMMOeHwk3i3Wwe2Qcw82/qgxVCNfyU8vuxdue72pvWrB8VGgaCt8Xv/CPKPml7wHkV
2X5a85/EEPlf6TPLCFL50O4mHhsJ/qOlzPK4gvXDerpyRSSAgutas3tkV6Hjnay2EVioGH72/KCm
PKS9MTzTQPEYZlzFNbHnb3oO/yTovOAp0K9ibZvKUcFOutULd09OJCFjrDUXmmlBbDg/a2BtN60h
57r8XTYcrM2y/uAI4rvLtnd8fnxker2HamqcE7xzoFHFUwXndJY+WaUUmwWPyl3lW/Ek7Fm9zJ9/
66ucxZgCmhNGZBJX/v2MQgG98+elh/rn+//fVc78TQY5vfgMWKazr/hlRqEi2cUFhqyPH8oF6OeM
AiTCEsMHu+Efka1ID3+/ymGE1kXIQjL+gmWy8Rf276S//vNV7peHzjP741UuGWLyPLW5P5U9DXWN
lQohq8YyEkztnOT7rEWYH8PZnF6AKtiifirL0ZnogNOB+SICocItxeKtT5qHrNKRtFR5yWe924wR
3WU5HnrVfA1iUPhF+RGhPg/6hJFh685V/hD45ns6WLA2O41dgbrRlHwbTdDiAgyrciW5KvN43R+c
GqEh57teh8soENq9qsX0Va+okRHa9mxFDXFTZa280tPJE4N+D8sBKi2BfH7s9MlbZyKsHQSv7NW1
zIEs4LTspOlxSD9E5iX6tBWmphlWcPHZXmN4cBDryx8I4nEl1camtwRXKwnG0N+kkscSvsrD9Nqp
+b2pNl49m57Vgdy33kLi1dL6VtcQC5owpy1uy9nDHYpn00yhmw6HYChptyJlkyryOygNfdXmJKsl
ErAYetC5tewhCN51pWb62STSTi2wQhdWXLo+Jttkgr2oy67AmrmiFZR7DMu9aG6DSfJCBfaPYQK4
m7X8YSKsAdcAO9d8+7c+vE04JeZyuABqk/7T4S0zEvx1p0k02q/3/8PhzZTPMES8EEt02q+HN64i
yF4kiP1AVv/x4BYl5L8L2GBR+v56cCO8RzQMweDHRPOvHNzqvzi4f3ngS4n7Bw1/kzdNgdVzPBm5
8laNJTw3xZdWSROyXVN6xCcT0THzsam/Z/IQSpNyMs1K4DzTqy9P67mXPUPP9kaFmh5lR9Mz1zOL
r8k4FNP4gBsh5XhfUh4CpxdusRFu24GOMMtXYhE+k8b0KiOwbMTEDaBjK92THmsQNrvDLF0xrdkc
P3xqYy9Sw40o1hhCIbmO+lXHp6lhMJSXAU4cHAURh1vacGKRWdkZTIZiaJNT8hqJ4SP+wTNZTa7m
pwVCuncxF03ixeKWSRheyRnPZNSw/SEGTcVLKTSs0SbNBmlA3hp+S33SDib+S3kxYgqRvtasRYyR
7HKcmmGY7XszXk6K5k3xfS/RE8b+k+sXotsnygvgwMOA97M3UkfRml1U1pcUoSW2xXWTh5fMEK+1
uu2GjsZ02qsWl2CgoFE/sC1CtCsy3IIjLtfZ/QjrrISkvzjA9SI6+cGw9vsJOCS7JprldKQpHTv9
PtRpJtBcKNhWm6JaJQj1BuLpSr556LcYwzOIMT0R9OilVZS1U7ANcQtV4oNaPIuMJJcUnUnYD5TF
cPyJkSQqW27cEqNsIL+ZFaZgI0Gs+tVSmGhVy3yqXRIc2/Xf+TSCVRASPrE6iA64PP94qh/j/w+A
jb+1b/97zji9ZV///V98nfhP0oh/uv/P04gs/qZj7aPjJUVr0f7/XiVwk0krTK67gVZPWiyBv59I
YABaNLwgBhWgS9zr9yphib7A2IB24q9KI3jk/1QkKNQn1mIsIn+AcKVfzyNDNXTDNIU6AKBdwBK3
odKW22gjtlDBxfqx8/1jZ5iOFZpfQFl2WZ5/TE25EzUmjkjutVa6T+kIeDJfZYHudm43gE6umlJs
ZkN/Ssa8cwdhE0K8FEsSn4rJbeguh958kouDUdBvNqo9V9N1ClmYa09RepGzoN0UYXMZhPDsd+Fs
y8ERxe5+5pVhDpcs09Xk3MOxYpUyb+tBhQ20xPjpBpvQQZHOeShuEqnEOBe7fX+sDX/TqwobldyJ
G8Qd3VodCZtsaDpzFb+sNB0wPo2q8k2kzaoMT9rCJAlqCcG1YY/TaxR8VBF4XLq7caDVTttDkgTO
3LxTAQHENdy66z9F+ZiDJG7i6D1ksDl3hBn3z4sTKFHVfd7RPkoy62SKHNbEaSatAn3cTyWriKlB
Xk+qOwjIdWhmW5mFqRWQUeMz1dfZwdc9zcJ9X/ubMX3ocVwvJ3UhljfxgMppJLY4a3eBkIdAurNk
3vjhuB8r6KHTKK9Svd72vQVimAx7LZwdqdfXcZI5QgEsq6Eki4b4ZlTfeqxfp1R/6gPUiOjoTFHy
ymC+qVZl69OpQaBXpbEzC08hqa9Vxoi1vCp1swqIVGoz47sjQz4M84Nslk6qNqDt1FVWP/Gtrfbc
6WTGZmyOxMbjspIx042k9wCzelBbezM3vMnE2E/rXg+TO0d0ZjQwhjDu25mFWWA8F6q1JklM88Za
uxFFdGjr4b0pJ1fh/eJFLrwgFgTeEbYoSuo3qwKKFO7vm87sT+dEn4Q7AeGDFT8jo+xZw0jj4yD0
OMFwXrepm2Q95ispOPT5SWqZdojPRngfz50X5S9B9C0Vj323r/MJUMm7qXzXVkB+G/1rwn8rSNHT
7D5p1J3ZG/vMgAmmCY481cd6mVMIoT32l5ZJSompXk/IdRjYHuo9MYid7Q/+dwR4pEXTGfKSJqFp
s2YEtGU6M7bbwFCP2jzmhNGXXHJHr6x0uyse0qjCKsrlX2nRa8g+RgQZe0PbHgqpdyI/WvklQqe4
dALdh14zBKuhSzdWEikrf5jxUWh3IrqRfFjKfpwEJQz85Guc5H0TiE+NrqwimAmV8T3gdlfk5yG/
qcHgZr7itjUmXDARPZmjseqN6i5rodgnKox1hsvMTTgG0s46wMew5/wzqhH3aOQ+Ns16SEVX7obz
YGj7tMg2bde+jqM8e4o+uolRz1hjlR3Yo8DRoxG1oHiDj0plnG0GwG2lWG2m8GOU/Holx+O6JZqy
0177AYtNAQ0iGe3/Z/SceYa00U/yNF+mFtCtDrRHeQsJm9Ktbx+pfWaZbHEj5XlKfKcBwdRUuzp+
p/Zzo5qM2ETb9R1ij0CmeH/VS4UsLup1PqyqlV7LaPobiwqXRTheVq5S5gI3/k+iQtLlfi3A/8X9
f145JfM3EfUfc2ZqdBWr7u9XTm6SsM9S4y1Gu2W+/PPCiXBQJoaOqxlTZFFb6uafF04kAFjsVAAt
VM6IAf6SBIBG/09Xzl8fOdfpX6+cgdQIeIv75KTiM2s31nN5H93ybb41r6j8Aqizz/4VstcFoojw
waZeRPF+PyJRk9fW84xdY2dNd0PzEeGJMZpNcSIdhr9OOEUd5g4yBzGzXsbqJgmvMkuzZisPKRe3
XX0Wq0sbvBfgo2bH/7ZWlivYWb8Z+0+AkRvjRLF/ovMl0ABW/Fli7MxGBsy0/Di9wRWiNpUdGflx
ulK/1e/uMZldeBuI8sjR26JRcqsV/nF+DW7nCueBnIDWTe+b8FiFR0O81M02LV8W+7xp8xvgYcMa
5padOA17IE4dk10e3sP70XkNEevfwotWO0p97a11J24s6yGvi0OsozufnmI89KBOgw3ZMx/xJwca
8jzUgBuToIzZe8UVrJCMUqzMXbvNbkSnuJpXnfxdV+5TvFT8yPfqJqCMk/gyLp7VOYMTzy4fpQOc
98wOI/zy2/kAM4ZehXye5rSMGbAAvLy291TXARyDz+ERfut9eilVaDKr8RDg7wFyeCB+w+N7e8kJ
kIkr8Q8uP/6WTBrH3OFB4m+Ylzqzo9r+t0Zmh8i9lj/77eR6vLA/7sLz2RWmk34Ob5oXsKPnsdX3
UuuK/IrJVolsHvMMaIsJ7OosrHgYxAFVN8NbIhIgWq6mN/lN8fBCMB245Zc8ckHxevBtsGO6zWkK
7lU7f0FlAojX5eGHvMPMHo2DfLQOQHTMW/wwPQkvXIzWhn4nJV+FJ2EFKGwws7PLx2F4jC9meRm7
He+X8RzcWpl3D27MwVxrH2JI0vXgZMi47N4BFIM6oH2q+hfyXnwHKYyPX+yxx1g46xkT71NR5E4W
bM2ED5q07lLGlk2+CUR4RAcSTGiJtmZXnedubVrpunJr2HGkOpEN4IWIZEn6LlbqVV3HW6yr2FmZ
9l6RyH4gA80oQ0Cs7dPQtTBiHAqEZszmN2mPCJXPXDOD/7H13fDI56dv3ZZJzfr4OjyGn+hk78NL
362Fs3COULvOzvs76+09oaOrDixxtKm3CQrYdJs8kvhq2vMHz8A8hthZW089ps8zkySsrlhJiPpY
q1v8HfsmdqEtiWSUH/3Fbmijn0cPYTqaGxwIMbH97qjkhKYAvjisb5Vws7JVvzdO0TpBNcHyfMOn
Xs9hn626LrdHGVSFQAFKDAhxBp71BnxYaL1UxeW10dye2W/GAOABE6LvDdbOyi7zVTuq0nclMGdC
EfyN4e+R+i5FAHyPeZz+Wv5AAamrbnFAEOlE1TGonZDDFv+i5DCiV4401+q9fvAPBDLt/ft2g7zD
vBdjKESLnENnjY0sJAa94db3MjbWyvZu7YbnsFJXwlF8RsCnf5hnP3Ctq852w38zg7cI0GgN+Xhn
mutWfqnTu1h46uOt+tG1eAaEXfmIss+a3JN1jU+9vLOug6MYhptNhpNi7RPeTGEHy8pTXqqnDEbq
E4Jq5NYZEhBXsmx2E2yJ2ZpAknPjPTsR7XFmrJg70317qy6CvE76nRy/0SGYUnWNUUSadkFVqO06
thPfMrEY96P7ovNY9JWQgGljZgJq0YtleHBHTfM6TjD1StQ+NcNpDrO+n212Nx+RvyoTlgt2RaxK
A2I6fAum/UjSmFdsZ7FYCyK2i8cyd6vMxgViIX8Ea0qfgBjTsmvWOTcifAkYNluXAeMNHBelkTUS
MurRTsgr6B5nEvbiZSukvS20VHRjBGIQbsPn/XNyjO8Z9QkiWRbvOoOcVfTJzxpzN9S9ElxV7eQR
yX80WkxHHGJ9+HfPdofUs2YTZSwnbYmJz7p96yu7fuOJlvBPKlvt8AnaeGcs5NSg8tY0Sd8VLuyB
kMwV7CL5aXoafGcYvnLwL48LaukhcqJ6LRebWvZCKt01VBMWly85OV4rtAXTUyS7EccVqi4cjROd
hMMfP24LRzs6B2fCdExX2OYPJXqy9+mdr11uKfm6hKbuqzzmR/4i1JzE8srO4cQkamv+I3Wn/fI/
TKu3/Ah+iU/5MVmWlg7fq3yIzvnx+k2eEfoMnoHKdNcZNkLrxA86Rd2pe/LRgqZH/nbFy+JUvgP9
s9vD0EofrO3UXTRhZbwUBI5+oyTC61263ZPCEOqLNadu01rwm5aA+926jW9c/ZPMPHj3vch/Zn4M
X/iCZEbfGXxWUXX1W27RicZiPVxArSG6bsOtibrVBpubTGOVCHuSRvgajgeFK51PLpijvRhbNCnF
O7xKottVFEYvQ8GkiuvGTFALYhQ0Mu+4M6FGXPTJ+XvPdzA1LoAVy1DAN/yH+c5Cg/l1TLwUor/c
/2eVusx38MroaEAXfMMflarcRJVJlcp+SLekZYjzs0zVfpNMFU4EBhjQT5S4v5ep3IR2ld8/Y5j/
0haIWvxPdSo//g+PnRnUr3VqxrPKlarSTkXmUvm1ma1ARJa8YHYjCrgr/ViKUUpwIbF4pTOepfxQ
+Pb8Er3Pn8TvScHnKHlxiG/Of6g34kViK46a06lP9ak/WTrZAoRL7fjEET3sJiiISDZVsTvb6k5d
T+twPZhecKPyjfnx8gHOc2edTGNvMc8068v8OWWrSEQRsc7zc9i+NKyhrrq6ZlIBwkjwvztlI3NY
naKZia4zGCuyF+1qM8tP6kIRRE7/pN6Ui4bWYa3fmg0HRIVCdCV8GnxhuJ5GB7ktXsv6E/bFyeIw
xpPpM7u2ZJRfw6oEz4+6zIHFsM+9+twxAdhMX83r8MrI9wXX4ql76x4JZ7kfvoOTdm4wSNAr32nn
knxJfC3ICB6rx/h+Ua8xkKEeqhb7/7ar7KJzqq/sFfemZXkTV1j4TxvDCyagoysFNZqFf7sDUBMk
zJDguo3GTekuvonsNdSS2lHT96l4iKhuLuq0rjBFoteUXAb/AmcsR7mVT+MmddQPpUeViIJ0m8ng
h78qTr/DZdSPymEsNgzOOwTElsfwQXpP7yTiHoI0IQpmX5mPIYKLmlQlZllhQEKhus0tL/zo6KjT
dUIiASm4ixEzviPRQHWyq0Edt1p8FLMjy89N+CQyzwg8k1wyaSuOm2pK0eOaspcSvRaz7CIiez0g
dQuRaBLvtIaFhGGcikbbaahPq4gMt1h6kOMPwfK68airq5qIDAl/aniu3ytyRgxP/FTwzIhui3ID
IhHJ17j1ja3qcN8n7dbuR2XjfxqnHjnrJib/EdFX6ojCNYpI9VjJ59a14BI0B2wzUubqYB2OKQvF
1Xg1wZf1xBWiCUXxmxKAZ12tY8uV4hoKl/B0wMyRbsiewBKBYdOTEGdsLSLC3kyotPizMB0rCEDp
L+xCwqUCn2LYd062zd+4lioUsPO50W7aOtkSI0jHxgcvgd4Di3YFD5gy5gatHqOHr9hBt/PjAwKR
6cNQyYgLGanZMCpaWjJlJSK5llzauxLDfQg/EarKSqlt0vTMT8tyJmSyOPNLly8cQw/AchOd2o1P
aChKQYF4Hydrz8DegRHqKBsuVG7dIkmJuHKskZPSUD7x7fm6QrtMPXFcjCZJqAiO8hZOYW1HoO69
jASRCFqGoyJVFuw7FFFTvE7WiIqR1JrIVmJEVaX21TNATqxHn/pVK3YJCQ+55HXbKfNMWp0huCBQ
5ceR3bX2ow91O16XbEB4adE6foqflv/tdxwgDIIb/y1PYdDsG9+tnnRXVdbEh22bvbUNdxQdm2Ev
eMm7b+frzH9hRvzFKLnD8kc+xgHLshNu+FAdOWIJkx12g419ZjXSuVEXOZi6SC30+RMunRu5zMpQ
XI0Ok1BHe8d2ZCPSWL7mh4wpcIuH2ENgSgGcOotDHeInDlmMfM7SAw9uO3l4gNaasa7Rt+qv+XPp
aI6yjZFaShfpEtJNINQ33dJR8E4jzOSGkNIj5VBaLX+MiEGQATPGNLlJPfmu5cgUNOHV2pJN6Z8W
oaXEmM+NzW3UfaMLRk1ifCqfHNir2QtfDKyOn+Y+cZLVvnnkXbY79LZY+2xzj2nNazZ85xVJkyvG
66tXumzbP2nxHq0mR17qWKvn64AuttunD3xTFRt88W5tI2e4K21Uqob9GZJ36J8ibzyKq9ym3pC4
XtiPr/PhVVl9ShfhHoAH80NOy9onWezyLZiXJ8xK3onOWNnxyn0Im2GVXvePTApWaGD4RumOCmyF
SperEsB/uB/R88RjB/+HEos3cFwLDqNMg/oN446CHFuB+oKdpwxsE5vP+a58yDGNZc9s4lJ5L4zr
9Ni987opvJI3Xtv0QfR5PRNEZTqNidc88bpTk1kXwEjXSrCpGi2i6FwuJkhlWfytesw/X/mXFjsp
WD5GxmexuRPfUUktE1J2BzyUXPaoNc0II/UeEAmCOMdwOjv4zvalk7xXe8bqt/BBLhDwgmdtF8/h
c+1VG2o4I3YDhzf3IaG1cdJNdJmc/qpUS2bjDjOjDU3BEXcCQ537+lDjnwy3ylliE7HEe5+ROExr
47B8fC5Nu6+J8WNuxPvNJ/6wvI7luIOX1HWnYS9uerz6DuB0MLnIjKe1pdu8TJAJ0Hdxzn+WbHMT
eNXeRAHlgfx9673ymdk5BOEz8m8vXYNWVLbalqejoi9E/0hjsVIRfalsfm2QNt6wohz+bjFivOP1
gCdCZ3suE69g4Ql7aNp0QKGeRVCzKJ1EJtNonW/RuSWeEnMGUysHCflz9ESWA/ZFk1dHJHMS6TwA
y4NxkM74T7fGc3vQ1/WzIh0oe2+Lv1dHdq3ATBoekxOfvWN8ePZ3NVMFjkSEVikfriffHfb7H5nM
B0Jr1s2m/vq0znHjgri8NG6FeKzYi5YjbRsXd6q8Dg/6AO7OFn0b343p8jSc+PSGI530y3VwhzJt
Q1AR76r/4Bt2t2vp0/jM8IG+A4EjMuayp9W3pKzI8l2pu4kv0Rzh/vHYMisihNAhIJUTgiVs8qNM
yZQ+xGvAKlfmHeY1PhQbX0SHb//QnI/Masz7rKefEC6IIu90D7k5XbPd30Qk43zjDdjkdDvtWi95
0vRDyfhb3uhuQxTxO1L0mHRZ0P7XvBQgN1drnbCDtIRqldHWNkgBE8hHvMPjvagfBf0yJ24Zfodu
xjVOXXxC+rmoWK8gZdcNx2qPsfwElP1v3mgQeaNCcl2i0+kj/h157kfM+z81Gr/e/5dGYyF7/9/M
+6cjbmlB2AhDFldgwfzw0f+hz2C/SzMBXfzHvviXPoP5OFQamb23rsh/KZuHb/qv2ozfH7n5J9qL
TIw7tLpYO6WoIBSiXpwCq1ftLnKE3vokzcIg//IRKWOR4sNc5JoCNJI7QCXQYSzRQRBbeXjXsI8r
x8Z8wkFVLfwGM9qgrMRZoD8g7kwbCGW1Gz7XjpyS9Fuuoj2VaOtYb/C2yNYabxSDblzv2DL2F/TO
CJxzGu1HwXc4aQY40TFMRIwObJkCkFC0e5VKZ4dBJ38iLjwSVjVTn+llvo/25mMdPAb6C+7em8DQ
pUR73Yoe0LcJHg2XmhN+PhScNZwxUNBvIRLqhbgivBUCQvGbziDGipBjTmt1XpEBct9rB5/0RsvW
3/gb7BQkFuMTIhI3w/k6swVe+dTPAJbwawknWOJ3yV5+xBqIEC86s4nTXpUrYBQexa65T1B85064
zy5U9w6jRbLZzSU+fn7Au70j8CG44UG6Jo+to92hd1bOvQdL6uxfjY/2gCyalHNRJ0EbxLmNzuyL
UW79Tj3ebgycUPw89aLd8idCpjVqcVF+InnbpkQzVsbkxLMDiDO2e2UTCN9acu3MlaGuby0dXNS+
zOYpadcMRem2xE8zuJSQpMRp76PXbtdac1AQ2X4Hl5HE5TUjTKZlTMQYZGXYpvHuFa7vsUPcNjSY
GgP7CzPvy+COjn4Nt/OFsWf9mNCYIo6Tg8/I34if8bv4QlUs54f5REKemyDic0trKb/V8zSfgtYd
3bikm0FT01B7uiUhEvKT3x4HTmEFsMHhUr5qhd2XxAm+dtJNnw++TNs2YPu2a6LYx5Mfk93CWgcb
sgLAx8646ASr4ElZFZvw1N2ZK2Fw813mzSMX1PxVrtdSuGHjO4gQZeb80ODQ+cpVwD7d5JQlP5KY
4NFOPCXBsHLoSw+xUlW5g7qJrKu4SQf373tSZdNmMmIRdYVRhvpDcPdvTqqQRhDS/PGk+i/u//Ok
Khm/GSrhr2wwkebIzE5+nlS5BWsz4j/1h5X4V26JwulWZPloiKq0pBD9345RXfC+OvFsP40vf0Hk
R6zbn86pvz5wCCq/jm4iJbcUqWmSU6Y/y/4sHiuJCrER2I6x7i/AajOVnUy3yfJxFzFJDtnm9KbP
AEK/aK1yRlpDz6LDrjCZNC8boKA9dONDOfYgogH9lF4dvyJ+BVQtQRiSt2n+FgT3GkknebbWYfT7
BXb9wvLy0jpVKG2VuNqnwxec4k3iN5xo7hv/y08ZuULMRMt07pIInMZSTu+DtiCu76Mt+TqgASaT
B2X+rBgzWOTSql3iCh1521QMIg/eoCjN0oZAHh97KoDgpsdHUga3bOnmpXQbM5Kouu9CjDjr17Qu
VsG4Y16p2uCViWGnMS2iwfLEuA8qlg8y25+KQFxKUwC6xEhQOkUZPIOIY+1JL/LBnsrkUcxQPiBh
atLio29ysOlQVDRkjzWTlrzeig3tZ1jf/CFWVpWGYAQ7hyzGGwv8XU8MZpibhMAEB6hVmi+sKumR
xAEnNTKmtyIx0a91m9jIiIjNlBzo6Aih3iuASpI/25VFI0EFrGWHkDEd8edQzJHARAmZUTlj6BKH
Jgae6i0NHxuj39Ua+DS5IdFeLjz8V1stjjeK9d7J9J7JXUfyJsbwwGouvTpqBFKRD2xxDVwEWDFL
BvjTJAXotrZobqAnmVhedP4JDCKf6AxS9MR5UK8ng2FRZO1GAZdxM2FliN2OFHmh869JwU5iiIAt
q7tO0655IDg6+fXztNcKMl/9a5dka78759SpJrBLFPS235qremTjK7anAEn3lKJ0xrq4WDhhMC4d
QZ8ibel4t8IEylc+H7PKPM5QGye6OIEvHutDmcRrMxFMgm8aRzfIabfyLbLOTd7hJoGYODG7SVtW
LdUybJJeKvPVjLFlT4+NmmzjqmMySQqRjzFZI7Ei2VhMkmqf/Qd7GJF3p9EgR8owLlMEYsbNwDIv
mASPNPYYiluDcz3hgWR0cclCeGUZza4J2201k6Pej6tE1c/dQMiQiQfabOwoyxFtiuBs5TtRgDCi
cxEpg61Q67cUTFwpQ8mSuN/Y2nnXnGJfQNjy3HGxCDvDqXL2s2SaxkShxkW37UgE1VQGFu3jaMiX
ujV2o38QA3kt8cw0zFdDaq4LI30JFtZtTehS+hbEi9/7JY2/FXiyeR85UncH3NpdCDRN9ayjKyC4
xZuZsTTMLhufmp+DTu2/rakiygISCGLRpk7ssYXRkWC2num2Jy/rNNdHZoaFRhkUVxYFO4LMEpnn
Lr9PtI+sQvwFgtiXIWzPJSa1iGwyIJwViLCGRwUqKOuWXRbQVCZmovVQg8eBjlaJQC4DKj0xYqBM
cRUmXl0MJ12d11b/GFPIafO8SsDAWROivhmiASCUbEZlFTFFRNJcHgUy2lWJntS6lhR1FWovzl1T
tixRGZcpsl0jEoiNgdimwJVUtoplTzkBEngu7805FI6jimqqObT6dydMbkeqVV2cC8q0PHtSWD82
mrAOYqYG/r4ZkGxl4YpXn3Qzk2wyjOMj1E0L8zyHW55ccvVTZKFXRUwmYuQemIgjsqLkU5ncYovX
Rje9iQinuF2XmMH8FqFe+TkvkfWcFAVo/jEs3U5mhKiNJIbTvtWg6+JjhK1P4IRFV2L3YGEqQ977
wr1Yo6ZuWxPic2sHDRYyWfe9rOFkkZbyPvFJQR6mgk9quSuzZ3X61iw/cHJCyG2lKCGw60BAF7lW
PIrnOjcMWzZzaLOMyyWirFeqoJ2UcrSL+TiCja2xIgf6QEYxDviaCe/ft2r5sXfB5rNUApbyn5RR
CgaGX6uWf3H/n1ULDR/OIjDkC/7kl6rlRyuo42ISrR+eCITMf2gFZZlSB1go5x6kw79XLRqeXBU/
Lk3r/1od/kLZgkXiT2XLr48c3fOvZYuRdAGiP189cfJZvUac8u65chp36lHaGiws9z+4I5x6ag9Z
4iSu40ODAI+C3n/i6sDoFWQW0DNUjiuu30gv8Ftu5Ku8Y6GEEKeZwHyR18M26Z4UgnZHDjfZIZyX
6WTG6WiJBy54oKzPDfnK8lZWdzJ9R/gYfwuv9evM2A1W+VFaWyrG2eO4GzGbP8vpVkOr40TypsCG
2V61A3TrrrjWJf3OjQkv7PP+Y+pcwNBd7glvSCx7RFIdlDC7ewnE/fSpR458z2FfoOmgA6TKApf4
KEpPMw5eWMwHYsKZD04Ehzs4CcYbDmL40NzEiZEoafFemY7BgHjjs29Z3KYuwBSJmXF901h5DK60
4Vw2qhtCUAiYGgijsg4qcU1sTGw2ThWthE5LUdBaoPAHH0CzMdJ0sJ2Rw41Sr4tXZS+COPeKXYCB
1u7vrHO5YeuD4neFpymC74EKhUTtpcGJj3F+EkhetxY4JLYOI9gqMtJSCGED8l/RqcptZRybMPT6
9KIHxeohTGPiGFcDMuupfdKsg5y8GPPOZEoIpQv5FgZp81jUOwl1k3wbk1VQLHCB7krtI56kLTAZ
WqDc/kEYZswIHcISPWbguitdZMahTJxQdzhw54kNA/oer9lwU/6setUZhOcW/0Xv9hEsrCdtm+jH
7E6V3EjdmNoxwbJsi/vyq/5KYY+Vu7aYVwzyhHFH6M06PPKxJFQXTy2B9O3jEtJXmoozkLvE8ycS
lESG0cOSjcRuS1zWS1HXXF5uUvoSK6E36Pd/3zMePkeZNfjS+7DXNhTOC/+uT7OWhfgf+7R/cf+f
ZzxJpxsDTcyp9IcYlFPKHxo1UbWIzyGihXPRH72W8m8GEky6O+WH4HORcP4Ug3ITrgfOhDrODBb0
fy1zSbGW8VaRTkGRbz//+7+wdf363I0/AaE6bQgr3WRyFYuXOfgf7s5jSXIr27K/0tZz0KDFoCcu
AIdrFXICCwmtNb7+LbCKzcxkWT3jlEZaWmZGeriHO3Dvuefsvbajb6kjMuNzQiimJScc85ICQbEx
Ge7lzMQr9BihHTIrQcjOAGslwtfnqkJu3Pvbqc43ybAvOT3o6Z6QeFGR1wOstAnXd8eK98SojA02
3agkpSzkNcPBCbe1YrcX45l4VTuzcfmvhx15k67HcWEbvBHnOn7Ee/WWYXFYtCuMFI6wrHbevrbL
5/IZGcs8wNSu1cYDVwiSbjvLTfEf2vR6+Ov4nvfKZgBu2a4rZhD8I/mQr7v8YlBQNoeAiDIkBgs9
/mTYi7jvXLJwdzYcyMtg5wjHI450my9ftl0yZCe0ffJ3uEPMSA2WrkmCvjQL8DSYsFbpksV9gS5q
QSvFkcNF6XLiQV8GEGAElbgc1kKKXMaxmP8VGMrWmLr6lGrbJgUtWygORisEUCGAN5f60ve/RbU8
c1gT06XnlnSYQCxja1kXhZMs9vsHihed2a5oZ4uX3q7WhFGzBvqLwHvIEOwd/XCnElITc77DmE8i
510QnfFjWtdujJ/WfDKYsgwwWhb6oyEcag468j4i9vtQ7Ip3RvnNRhk36kumMG45GQB6kfvt+q+A
CMSdRoG49l6sI58r5AE+lBnge+htzdEkR9rGrnQJnuQX00W9cUW5xiSVl4fnZMN7BUVn2b17bn5g
wM8axAHJrcDhM6z9oDe6R4AJed52EAPiStlWG/XejOAZL87CkYadbDxI0yGYNsZDLjKaOLDhxXjI
6HCKBOI6LaddjGdbAmRdRzyxO+yZeI+n+df0g1F+Im+MdFNB89Eug+wGWrsQ3hjS05C11C0nK5Uk
CDSOzI0NWEfLCNgvXGYmely2sH/b+X/B4Ot2/1yt4RoLrxpla+QK0kvHRmNPS7NdTNvkUT8NW+2y
plfKzFlmvAUPescUadN9Fa/U5bAMGsaVLREIEiCyrX431t3CvC+TK8MkjEbIgB8Zlq4RiLr+Mj0b
YF+R16GkfDL202104rkqQTQr7KYbDn/RREaAErU4EZFAnvqH8KjAGdjMnxhMsTutZXKKFrbr3lOC
JOg3WihjHodtj4JvU++jI5OUWXJZu9FbDqTZuICiuoy24ujoM+Ffix/jM/nCioMBA7ijOyHPhKxv
c7o9dTzuoFwaCAY0V/jZSSejXtFvKVk/i4LZDncV2RHckjbNj3qlJKtuS6Ng/gtkNkgV6HdCYBu2
87sXuy/zXdSs1YWxHFcWIQMzgjK59vtx37pJ4qJ8WBfHt/yeXFH+gVg0F9Exduf/zJvwypHDe8op
y9rwIXQ1CJ4fHjiEVcnYuF0U+TEykRwv586uw+vieZfdttuaSDukI/pm2Ofj2ecezx2Tpvu521gz
9As9qQiNMVp6XMzpwTsTX+wMT17PUQZk57TsNFu4vOSYbB7nYxU9L9e0+Ip32kOt5ASkBcv1QBQm
OfHDLnozMn5pGcVzAyXpypjcwiRdwzE0mvDOOBJIsi406NooVFO3YgIO+BJut3wZujea0pBC1Q++
LdDNyOUZcNUER7ip6odfb8Ct+nf+EV/37xMeTnk/Pssf2uRyWQI7VTDUUqrtIM3h714Yr/NHoZBU
A1k4deSTCjAiw7e9l0/lh74nJfM4a3/NOys6nSUhsGdwmu5CIJOVuaOfLbol91uz5fiXk1yzBKIO
QaQ6WeRQjMNOAdUHSsSayRvJJn4uydLYtuddoYaLEaEWXDIhWR7it/5buOWPrMTFPttjUkiB8wLP
/jBu5qF51l+xs3IKvgV7wE/WJstmxnxH5Y0DcAlZAtbJPI3R1HfuWBqPysEEc1LMrInso/jwv+VX
k4KVlnqCxW3BgBdOmEf5dus+YC2L5FmgW1p0H81zvzVuhEa/DtIqwa5W2ZV6nQxXFx2FyOhHRqf8
2wxeq7QyyhULCi0bnX4+19YNHH2FQ3hRJyuC7bLn7AMkx3BeKfd5EmNd08BmIFkxtqfzApQLnQ6K
XyYuD9JN2Ek83uJMe4u/McqlHCX6Fc2JEZMSId98gOgb0IwR6wddmAE86znGaPx5qngwhqek3vjJ
VlDXlcj6Wx6C6oI+uLqM3764afPdLBv3bz29wUX/ZL20T+gYUMYy0D+MO1Ix7OTg2z2Ad+8kbTt+
xjfYq8cnyRlt7p3o8an/oNAvvttnbmYnB6FvnsRn6wLyVHK66WSIB0YZsTrTfGCrGKuC7cj85Frk
akUHf+LDRmIb3oqeQfTMPXU93rt/vwa2B0IJ0N6bQEyd/t168U/9E+qmV/FJJmR3JqvDQ8GUl7ol
tQnrKAG/giOi9Afj+JnwqUiWIy/TY3bPj9lZXivkK2j2YaQGWQAJjJpz8lSs430xuUG+6bmTSBrn
qFa59RGz2qG0LOyViwnZPtnfrNC4AhK3iF/H+jrY/TqialBWc/0S2bgLNk20bKg/RJ6ycYc9jkcb
AvP+0AvAdJYmhpQl5InpJl5HfDS+b8vVN+GHo7qddsou3aLm33EgIZ47+pTLJQrICaRm4q9OCJrc
9huw82jerD0uQetu3dEQSi/aWTtLtFs+EX+d49Dm9NDyXlkvQNK8aokA0bpnua0jIVms0vf4HYkh
3bKjsG9RQ6hHVAzzHz6RLKRP1v2xNRaDtkSwMP/L+J018qqR3o4q4Grg5GudRlh5j93d23b7/A2J
/Dyve9Yfuh5B0e/WmNnlgellYdeLd13ehCYKjPchg+9E9pPNNL5CyRfRCnwUZLRC8qbhyEe1KfOe
9IIB6hzPUXwtWqdMbkW2h8EN1NrDqv8ssNngpLhmymrYKwHOzrdyROc+q1MAEcv45FeIHL2DdmNC
uShJufoym0VsS1h9nGLLhGrVPNB4lb4RzmFzfysgAVuX2AUMzRaEQo+NSngVPzSu5+JRfp6+57HF
qt33+/QcbFCy2Wx9y7WyHggDyhicVZfmUCzRedgNSMTx2of3AYKgRbpt94KW+Wii3/Fv2SG65Dfq
wIW5y7FEqFt87AuJwL6EKWw1LqX8Xig3SHuK4EjCh96i2NgVdmLj9NgNu/QrfQAJ+kAghjO5NGMZ
Cjfn9thxxiXI2a5cc0sl70r5/BYVLqaW9F2/aqsuAX7nw4pCNvHSL2qwwvghsgVFZxGv+Q2qFm4d
En1UF2KC0K0z5DEoaI+JYyI9z3fIbKloyoXJMEIldUzX1hForURxLOOJduOjtpXt0sWX9UzcvEUZ
3W+Zn792H+ZrsjduNEyA2Sdo1+allRL71bhJp2gf7YWN99BupVO9Be2CqIVrZFU8Fx+7dgu39RDs
iw+oQHvG6za4v02+mbF/01m+lhuWr/e54qJ7CboKgsLMPOTKPyNEZynpn0LqvnfxfZYmBVxfi2CN
2qeiz7CIb9xHC+DWl2hbPIhPv/89KvwKXUyMyoYOYvLQPvmn+XPTubTQGJ5bVHvGS/0OkwCbG89l
HuuN8hI5/9wzNL0zmSOpQXw8ABcI0//1DK0Q9f7zGfo/PP6PMzS9QeZvGmdFS5vZe2jO/zhDzw1F
HeoQjUEV/pD1g1Jd/Q04AEmlJlgiOrozH+mPMzRfkkhBxID5b7bB31Gqq7/6KX955b+GNKiWKReG
0SrHTCxDDhEVzErJEla1LFWOEIjE6HH0tTI8yRDK8Dkupip3RI+JWy9JuwZjehtjFEOqF2CiEsrO
FZsBMKks3I22l3FJ1uxhRbUtJ+qEKr75SXpLo9b1ogDIRl7tOyP0CMnBbmzJBfdnqKKjywc2e8t0
UiKAV/5If1IiULFCVBvQ+zIV4MAKx7E2S+utyYSEmC+sifI0fMiRThSM8M+WQ82NGQWyBMIl0+S6
+i8dIXrgv7iD52vil8f/cDUD/ME7Yf6FEM7VTI6W9gcfXKJZ9EcTXP3NgOUDZhIZFQ7imWn559Vs
0LiSxD+UUvLfupr1XxtCvHSEBfOrM+B3aPON/COgxwzELPIGTzyirX8ps1u8Kbczr3HbHoXGLQRC
KQFmo38EMnHsqw+USh30vlUMc6O5UlIbw8bXHT940bnCjWADnl4Zt53oL1UrXYvBkyc6suQU+kdf
HCcDQKqMNNQt2f5Vm9qYXgBBTQ/lhYEQFc+jYpsO4vSDkJ4Uor3J/NUdeQBoxcHJ1ruT8J6TG80z
duQFroN+oT4qlmtRpz3r2wyT2DG5e057JBBSJnWWzecTyE1lEOt9xGKZ0mdPN0n6Ng2dnWV2n7JD
6Q+KsUDmPs2V7POwho55Vc/CdWIsLi6SckvIRfduYWDwOAeFe+yDuavaxObNWu738IScWz8qZw9J
ouuvSNmz2xXmR/FWbZg0MldeZScwketi57utbQp2ymENy8DSWuvCQlhKV86d7SF4Yoyl3qxXwiCm
eAN+5IydQgU9BhlhUeDxfyKWKndqc51+dRscCzXzZ9r1KuV3Ijwlj+0zHRgyxjjur+Irx90MrFiQ
HsO0O8oiSePn6og9z4MMkq/rV2nnb9OvmGI7wnW3sabXjOEgMAIMoUJ0L4KXrt5V/FHNK7diIKgM
NBRCTjj1TvStzaQvEoyLKWFQi/hc0wxyGEzboZvvB/muK18FjkLckyMnMXUf+HcfoQe5giY5W/zB
+FLo7Ks3BNEdl1l7DEan6d15pnyZ+/gv9CZIXVBbZzJRF4v77ErnLJoWJQX5RDrHeiTSBTfyuMDf
7dIeqcovtGY5jT7y0CQMaauJqDDdycXVEBMLDWKChkywYNyZt3jw2k3ifBvgkj/Hfp/1W5KbOAmm
THu/u/xuxLb/aNzr6K7ldpxvlHMeLYW99QkWmY/NWJecJL5Q+12E/hAiM6atRq8QlCd84dxaUbS4
kkvmLMP8C9JA4pO9bmXUDtwI7TZ7kRScN46AUFY7UF3QmcwbTHyCm5qMCT7Nh3zTCYuoO6BZTlte
NiNftPVu8eC967CIe7fXvqdHQkyYdxI0s9JwGiKW2Kj74a0oF+kpA3xZUK3hb7xopCHa8CnrWwkU
djsdpv6qcCvPmke+Q4VzgyDJc4IT/SXeDEysmbBuFH9j4Nxg3gK12Zvbo9RaaOIj4klW9XvI8f9a
9cjbocWLW6bFxp5DLaX+UlnTMOVCckYQqivsTzeEzNLat4M1kBlAy6ID769rNzW2kLN+Vfgu2Cvw
jhCfmdrIhLni7PIm0j9e8fagn6+XCUMUAgzIunvPHv7RBZjCVgXVkQ0CTS1T2f+6Zcl/tQr++vgf
tiwVCZvM4ONfk9ufCjAEuiZf/RfSguLozy0LYJxCUD1AZZPgCsq2H7YsQrkkarnfBbxsdH9jbsv3
+WmCMe+1ogwMD0WbZBLp8fOGVVXyFKVjqh618UkK70359sM7c/7XLOT/ZG16zsOsqf/f/2Uz/esz
/PTW/PIMZTkOuR5ECp7ByNa06XHs8fC3RLFrbY3jJrE4AGVv3rRHSoyLFoteDcqxRfnZsNA3gCa9
5iJq47YIPgdCXjMP93YjsVGqvu2HE3pJZiC6ZoEbCDFqS8ZwTHs65L1ET662PSxooheuK7A8Unc2
IDz7QeAWBY2iGBo5hV8EUkANeiCSbUbbm04emfM0OGXyNrzH2hyveonpT7jmRAolilCi0grcWItu
RWm+myK9+UmYN+waYE0bWOiQAoY6UVR9iXmzimPseRivBPFsTc/fJ0umC6ADgbDCb66Bm6TVwipW
if8ZNDtLWxhT+SE3ydzK/d0YDaDwqVVNlRZUThsXlkZUouHlPB2H0Pl73EE4DvWYYF0v0tnlqTME
f5Pz0S8jXT0rIq1eGUhdLOjo+goPJdCR3gGxydGI1xlSZ5+ug47hk6mNu1RiUGEhMgmI16vSdOHL
xLwWindKCkFYl6NvF4F4ktvwK9Rism5Hvd6X8KC1Lji0qL/1WchiFMdqlM6NKJ9GcdiF8bjmcsIH
pqzqscbjHAO4YBM2tHSdpyi2pfJVUl+gCSn0tzvyfcDop95FGs+VtOmLJzbIvkG8q+5zYsjpZ4Zs
++gyn8tMt+NhpGEHlJM6SCVrIoGkQr6ZiAZY0Y9NDFFTNucJfzdU+ETC5JSWHcOfMI1ewyo8iMVn
wILedt9VMWyqgQaK+VT3UPBnJXFA41ywbmjul2ouvMd6v5FBLv6j10vQm6hHSOpjNvu/lvgKhfCP
Q9+5Tv7l8T+ul+BzMVBTQs8qmp/XSw7KrM8g67RfDqyMnzmXoheGaIeL9Mf1UqO+/wMiLzEP/hvr
5bzQ/7pgclCf592zrOZ3stGPFf4YhVnvT4V8jBfSB/k1qzsdtZXAvClcPjG5fHKpvPfvV7wGj8P6
DTLBu49ebKO4/31h/Z0++Osr+ek9/EVwM7Ryp8R5IB0TujR1zrykoyWjKtUuYWS+0gHixrK59Sra
wXG7iBXAj+ZDpI8wsHXluVJ1/AqgK2T5JaojZ7KAYE8t+WCso6YBKah1q0BfpN73yBP4OWybGvAQ
qMw+b8h2ID9DLPq1LNZUuhL3MNKeGmAogk78qcGu9DQnC1unb8Jd2EkSUeCzRIRWdj1thv42BttQ
qlewBTe5j2Gu+RI53idpdG3KdaGXR1kWXiP1sxGSjRfdJO9BJt8jFZDL52DBIAzmMnlqRnO1LO2t
gdDf95dZKh3LKUMsFEMMcgszO5mFthWl5qvLcBGUw7al55RJT32EgqaqP4OCddDCPpWHhHCobtCX
rhSZC0XBy25417JNp7OY9+rRCLL2OHQDpDGhOah1vrTmyndW1JDtJ0VwNUSk1iYTsGr8qgyL5UnZ
C3nHuNNkHdH00O2V6C1RCEeNBzrM5i4Nhr1OozKCwtQbzaegsbKljJo4lylojYpS2zcyCCTfgxOl
rAzMK2GlvKh18lRb50KDzDcRITVQwxWwJRqlfOgCTl8Wx6e2qpOdYaiuqj5BV11LE/a6xl8KYoeK
NrZLSdtZ8+5Vso0l83bGtlYq4tqLyU/UQipIuT7DrCmRlTdsg6ZH3B3nv3l3VOZ90i/ZMX1ee8wW
qkvQDWHVlGytAVtsR39U7M6Z6NkSG7CsFE4uR7ZhRVsf873SjpupGdVFqUBn6vR4PXnJtA7Y1lu2
93ze50c2/DL4jPNhK1AGGGW7yhhNd5QHE3vmLF2VsBpVt1D5EEh99l8SD/tNo5dwTzPoJdQZQ+Ed
hZGMXooPTQ5thaU7YQlHovqZI6bUCjLjRg4ObbfKUIRWaLgHWkIlkcAdGuOu+4bjSWTWR8ROIYXh
oQ/EhZrOA0wN73FG5okJZ3FTJuFGj2KnDLO1AVgwSwh/wtmYlW/iyMWAXMqQYA8QBjW4LQGbHOGp
6i2sU+QGEhFG/zooIQuEy7y6lL55zPHJZzLMJk4zmb+rmwPIMtsgcFrCTaoRUlEvi7aHeYiXHix1
StpP5s3Tq2Ex6njzU9mZsthG973ussENjGoX+2LJODVPb6WQY9UGKNQmTJqbtlTQV0CC8cwQ1cUY
MKMdFQSs5X3IIATn2dGfnbeKsk9InlElaI7ld8khpp0+W+VxoOOgVO/tdJuqPa6wU4xHvWQyXEUk
IVQ+rnPs/Hw6XARcXXFyMEoDIXFGvAuJB2KzV0z6/1B2FEw6AvsvqKtKXcBDvQzUXNlAc2FYZygM
+tCtcS0WwcEvkY6lnx3d+qgj2dLaa0GzNTJCK8cXGouLokfUP3LSET6a+LXBq2R2x5bJkCdeAmI+
QyARjXoT4ydREZ7r6MXHcNYLhQ3DdOGR6CiIgl02qlOoHb42chgSFBhluhF0aamOPtQb3x0K62qo
1T0MGVdr/luljEuvFN66qHlqM/WlUiPyaB4RPe+mXrRT6U0fvoqQSNZIo5OhPFr0HloVE2aOWnMR
5fEmb4ZXtX4K1d6OSL5IYklbiOO7Jnw3GLtzZtN4lgxUh51/yfPpYTDHN4le6aAc+/zQRGShovWW
ZfxVpJeKEah0xqeT//nPrlqgBHLKMWQJ1O7/esr7D1XLL4//oWqRwPuj+FVkBW7hD1K13xuTOqUS
1YxkkVH44ynPUI054oZ6Bnau8XPVQnmORYmXKf1dqZqizcXAj0q1ueD64aUrvyjVWLCE0azM6Vgi
FGJDyheiXwqsocWuCuN9SBiqNpxFGdhCJNd2oZHsYqgEtyayY3TKY+wX6iLWwC5J2rRM8pEVPFgW
RXy25Oha6d01L57GWt208AGHuLr3Xbcd4uBDk5rvIsNBX4f3AkispZXLTB6fk9pAKZAm7EHdt991
aEQDYDLaU+LP4CiUQHpNODyz1rp69SnfVaXeaIKw9BTxGJhnCc8eE/sCTmF5K5P2nib7uMCqkKpE
415zhcm48tLXlV3Tvism9uwArgP4jyBK1mpFyyi2NqFy9yRqonfcRyBUX8KssFVjK3vlvJjbPSoM
M8MVVW3Krt8MAppQEQEQoz+1UuDX1PXZ8mnwUvIUscKwt9+ZafYSibDXYPXGEcp4U6jgwqX7lpZV
n3108auUPtdNxbbgiH54aJuBvLOMjk83ORmdsJo4Gy+QCNSbEmfykej51HWtt4r9iIaeuRKK4aIF
5KyZ4ouS9cfeSp0yw2gOW7kXh/XQQIvKpbs3YCWZUKyWEl8n1b2OrqNxrZOLGehr3bxQzC0Lnw7T
+KYl32ZkuWIU7fRK2hVS9Ta7lALya9NOO2RtT/KggmNCgaNKKGQbf0Yxx9i2WUvobpOsWlvUA1xi
96ZvthY/vaZ/J034kAOSQC9UlAOP/Erz90HiZ4edo8MaElDgxWWz8gt5lcjet4pcrm9kfdX5XCjK
VKLJ0/VknY8yWcGcFIPuJcsfK/3e+9e6z85amDqdlro9LXK/aJ5ETdnWBYJuYmmUcc7DRl9T5G5S
v8gSYgX22GHWEpFX6fX0jMsO50s7pwJ2KNmkrdZc2+izSZjq4ziedHPF/fAsqIB8aoAuRcIwUxI2
kJihuAToX9STDFQJz8ZjiX2sJ+9SK74yBqrVl+LjmAJAlCNbG8uXgIER3pTDSPXg1TLE+ecq7C8j
mvXKDF0fUU3oq6C+uGaQS1ahsQmkq8H+lECtkPHrTWF74vSBPANEGay4sId03xDeWNzyDvAcI+OA
+9RoaPrTtw78R3ViRB0MiwbNetp+whhG5jHAaaKLL4fzsG2P58sNNQnmSKquxVZzFCWGu109W2l9
jMNDCebGlwK7oZ43Sf7tM4qJJlQdb+rvOiWqlpsfgooSrUu6BkELvpW489b8FdmQ8N2yFrWhcE1M
C/YRVJXRP+qjcCnS1h59GNugFirTWEsehwlrAP2XUUYxyxCtilwpxZGIULIU/40KAQgOcI2UoXwO
8UDe6b2w0oxib6ZIqcytrHD0MCDhzVdtjl4zGZQ16c1QFYn51dDqxcdooNbokN6Z0XqgrcKW/hqA
OJjKZwPV0VQ/+gHhp4W4tCxmA5n42YpcN8Ts9HK5arzgfRD1Zen7eM4GSFb6czO+xJq3CoX+5k3p
PzgamCM7g2QZthlW2JmL9sOR9j8A9WH2/toV+Mvj/9hfYf8azNTmTiIuXKbWf3YF+JKl0xVQaZUq
KoO8H/dXhZSQmf5Gj5OQHV7Qn13UuX1BNPDvbU9oCH+rK6BQOvyyv/700mdbz49tgaaw6KL2eXlM
YxWU5ysbGJ4xrzeXfu9d4+AmyscmlD6i4MHkqO6J3KWyxFmG6MKaMIrkJFC9jgjK8o8eNRe+nQuP
XFl1/q37kYsR8yWh87c0anNXRp6rlEzsZuQwhvW2kHayEr8m5b1H7BjmxsYCJBz4dPbVa2DgPcHw
rw/pabSKd12TbKuGOTyC5pGiN62AeE3ZGibBttbqQ+SFIhrAbidFCaFnLBYynRrgvNoxzmq0QIQx
ZhhixyDXNnVYuEKG5NqsL7nMbukJ23CYPvU0uXhK6YCuuIViuCkGmW0Lm5t5CkKUYun0HIjTJi19
QrK65wJKPZu0amNaI9TJmZ2Y/cR4BcWLVpkAy+v6o9Mktxtw3FWvWpxiEZXsZmhWugdiMoh3aQeM
BD2UKD8WxuDKDXLY7mUKUrv1k6UxPYTDTTf2o2DAVjM4JkmbRjRXJRbMOj5LCDS9MnwQB5hofYfF
dChlrDUGLdwqOozpeChHYhIqDfSwST8XG6uFvjOu0k2GH7IosZWa8lLoAT8O75VvoP6Ezlv36Pjr
N19BgSAIaNQLQA8d7wCm7GU1Ihyz8luuh06gircywO9njO96kX0methCeo2vRgNZSqov9WTuizKg
v0ELIJFfAjaGSJzWfg3QNKjXI2dRSSGkSBT2tagu9bq95FlJf1fZ4bbe6WL/nGjtXu7J5u2Ch0yN
H/GqrnQV7TIOTOWmVMz8sLmDMavSLxkHTKLQCS0iUVnX/oDE0/JPETOpgBjo1h+wnnrJVzOVu85H
cTiUh1hm6CyaduNrb5U8Q6DB6g/+V4q0MmuEE5fkfm6P1yVbqKYjzGjusghSous/1QCxVzIGn1Zu
ftVmWROoV1yiGXjvZbiy6AygOBYA6aVMJOsAh2b7XuHWX2vsMjPTX4MTKNbZqarTbTbA6axCPupy
2QqRupmC8UlpQX1M0Toz97hK/9k2RU4EuL4tU/x3k/W/zbtYPH9dqSG0//z4/79SW78RMfr7Ij1n
of2wTlu/GXwj9gZR+Xdy2h/TLu03mrYg5eW5u6v9xG8HjKkYKt+R1Z9Ior+3ToPA/Ms6/dML/9Wx
M3mdNE10So55h3Mw/lY9b9lONerf7uA38lKBuVLEIqwkxSER10lpDlr1ZkSrn2e3MPsKuy+1oT4H
yDrUrCQUO6P3kaSXFpgHq6dHRDiyC3onuU40cyzuSjCGHaf7Fpf6LAfAypJoD0Nv2WLQz8jheK2A
btRrJMJ6Y3vhsCgYWHsYjycvXSm0wozspAEdRDaw8kIMKtbwMmgGWM1o06VUpmVVvPkSlXMgX/sy
prysfOh+TcE8ufPAAur6Y+AL2Lv7g16qFzn0MGGOD6Jq7IygQ/duhdtRhpQnAdONgrNY1puuR7rh
44uQtBtsgE0N6UAWoktgRfsW2FqZ7ZX5jNM8qISVmBTFBokQSt6eJd2DJGzQQrO8udnMyUSNttVI
NESWB+ex0Bh7l2dLSXel35+7QHaQ7wTIzoPhUinoQqTETgMS5cVxE3nqVqxpr8vxniMhiswKGWxC
E2ju4QVKoi0Tc3Aznq3J6MYOfJgernzVe6Jb+CI06a5XfNT7LVVtYDlRhLQ/kxq7EeK3oX1X4v5o
dpOb95nbkj5a5cq6xNet6cHF18abXPZUfwaKDis4kmOxjvC2GHNZX7SRuDYYn303fdU6yRTUyaIK
xfJQy/58cA3VAolYC+RcLCb9YOGH3/yjuy9EGnEjayr9Caqy/14dYnL+y5rz6+N/WnPokxAAQWH0
q8gRzx92QBFEzPy1P6tD7TeWG6yLvxN8f1+q/iwOaeUY89II5wWClv53ikNV+Q+qsB9f+a/NF20o
Q7PVy/E4MVFmfSlnEG0yjQCQZImxcd7UlHpGNtbONHYRIqYCzYfUmNpNboqQ42Bj6YduvpCYzEyR
EwaJuKt6ny5m2ip6edB1gXO/Wrf0I8VCMjCo9Vixil4sNnGQputKoKoaBpKMq9yHFCXpklMFarmu
cxpCis4gNut07NQZrpQ4FVdtDg4EU6+6iEqUv5rfCGvfAkCuWj39lLh4a8qwJs6MGtQYZQxVlqDf
NbmC8BjI8cacWkwTgvzmiUi2+4BZkCQQkRoa8YjgKBaetaImlc70fSeL42jd9O3V77SrmBnSwsg4
vBWtgnraKmmVTL566CX5muBRXmmJeqpK5dpDIqFqTW8VAUxhSh9b0mijlFP3CpHlGKcF3aKM7g/F
s78Ye+Y2kRYclcrfh+pwby3jMiWh6HqVnJ9iIw9g1dAWKIX4ORhjR8m695JzIMMEiWLZs7SV1za3
IU5jp5HDyp5kE2xwGfJZDR4N8TbtadFb8FdUOSfYwMPsZsk0dxSh/QhinADVkIUvYW7Rh40kEj/y
g08oKDOdWddl+SNubQOnQRMW+ypII2Jyyq8ogsobz/SeahP08bFNiJP0ROJkG6mkIi9jJ508kSex
KrvRmX8JJkOTVPTAj9bT1as5futnoXhESRtCVzQJr9H8x7oKIfXSTzek4NFSvTWbTo/oaaBSE8UY
8WFCVVWKZCmlAo2fvMF9VpxqBXPMJDVv9CWomCtAFjQQQPUMBfRIY2Diw7tlCr47huxIYqnC9ZQs
0nVr7csgTBQeDb+Zmpdm0KRdoA5Xs1a/BKmiyFcrVlhAIZNqLSOzBEmRFSj0OvNjtASk9U2Bd6ZU
uYxUmUwluV0ZlfHQWO27UHpb1HkdXfoAKd8AfMhiaDjps9/U057MXMlXUhB/drnw5eskmdYx+nnF
pKOVtgtLiwuXqnZvQmmBOOtJh3Aa3pveaze62g7IxXCW5uamzrqNlOC7ixX/UZG6oydyO0QTDYR8
fhOlZnyfylkrJ9M0LaB70c651UiK157hp8vEUIG/9AZ6MOWz7uUUi029ykgbA96zySyCjjR6PwV7
C/5EXLojlqHBWNYt5o/Rl5+NCb5Aonb7WhAf9InxZqylVzUTGeLJRroeFOMd9XYHmBSEQmgVBLL0
ebD0mxHuN205VzW0eh2N2aEl/xLdpPZlCXBEaJuf4lAHaVPvuM5gtTYwE+Ie3ZvqWWcxA0kbjc+c
B4+DVG5qlWCEsn5VQBHr0mjxHRvC00vHIPBQjicVBWhyqXosokLJIVdVT0KUGwtNMPjWhgntv59/
xjp6kyqoq5PaMaCb9R09Nv//4e68dmTHjm37RTygN69MkultZZZ7IcrSe8+vv4MSWmq17jmAXoXe
aOza5dKQa8WKmHPMWVew2uvprlJQ0RkxUJ4IiF7cTMw7uqIDbNOAKi0HzamT9N2Mun3dLI0zsRTr
rxKemKdN9dVqW9cMVdcqxuMcRUThqFLmFGbSczRsj+NUnawyOhS6D+Vt2tLgO9c+iV2ZTgRZb+1S
w0ydKoEnM4QlqW0NYztQPEPQp145JMgfKywNTSNadpEK70pYTfaYjT9th0Ob4+pJ6xEh1tp4KgPI
OkPWP1rNwHkbYD/NxByaFeweunrfahw7A/lSVpVz/UQIUQE9qNwq9pgiX22X/mAzwuCUEwDAauDG
mv4kzQSAN3Qi7SA37uhZdk0uEVuX/6qSdWki8a2elzk8CexClF+iiJi+Ig5etKlCIijWG003Tq3V
7geZ9I6pnJ+z0DiYnbGpk2AntdqbVfaOj4C0NJMzsudNkiFIXUBBPI4PwaT5NkSwwme6Ap3/Yemk
n9MW2qnddG1IEV7FKu6T0j9XY/3si+W2n2jkt/2TrxqOaWqz14yk7mRRSM1I9uhYiMwt5/ydehEy
5BwdLe1vC+k9y4HiJDkCzgBv4lwwh+z7oXbZjS6xLB+6OnrXfbCtNYLKbLLopo/ypTMwPoaqdRBT
uDpmHSicu+tXbhaCQUU8dhbPux+5v62OjkwjGQGIq56FvlS5gOsMbkQnp6+JSbpDPEuoOcQSYZpP
aEgd9J//1cWcIaJOhB6jyJK01Gr/1wGS3tu/FXN//f4/FXPod8Dp/d2VIlJN/cmxIim6AmjC1EWk
R//S6lu8BjB3TFqATIQ5+P2zmkNPxDfIxC4sj/k/quYQbv77EfJfHvpS7f0phFfx49nEYzCd2KEv
aeqDIxdkJzFBxCfCZmQ2lDHaJu9wk4Gb8s2LsPiOS+0hJidCdjk2zdpz1N+j/KlXlumH1+hL9UVA
gPBkRQgcNPDQAnmFmVvJ8NpmaM1ApLK3UWdVyc/VnL6XTOEGaqSGjJWcm2pAiGLU6aprkQp0YGHU
ocOQVikHI8N2HAoHYdRPdVRvxyF+neP4JhF5SCANu5dhfon9XHsqc2KBPIYwNvYmGoF6pN/dZE6Q
1E9yKGiLgXIzitgJ/IYpUFHcegF9AepRNxlqZt36RhonY7skzQ4KjGgtUtxsxgZaNeSliL5MyzIc
Nn42PZuIlKMk92S//TTbr2qQnbnOPOQz1xLDJsoJUpAePu5wg7gDQ68PHTmW6jh55qDtpZRALxBs
TCpQlKREkQ/rhFsUIc2dwO8VYle7GNCFYLmux/iWGNCu8qXSknR3aEHYCIg/s19p/MgmRANtughS
nKVPWBfsidAkxJKIC/EwDeZOTZq9bxkMDf1TLZ+U3iSm1Lf1Ij35+eh2c3YQCeiVTJ52YMBzD9Wt
IOsrcWoPkukDII0cPaPpyuIWgBYMYeGEskjC8mtr0AuWoq3KVSML08lMzU2o9tte3EFpYw0zT4Hv
b+suoqNLTqsMvj16NZm7pVLh4CxAeDaSKUFtfSgYL1Uk5VCd6APH21LYxMm1WBoVTHA6sXNm/Rwm
rdtr0SvHhnWAsdUYZHcptMwZcXjZb9SkvQUDyXJ+u6lwa0yUoqlRXCgpP4N0Pphj9qhl8WAG0yGt
e7eCQaml/pnvWwdiuLcELLy4a+WImA0Rg6WEpKtKT5QKNvX6uiQ8cmZ2W6QizpFiLwGr1dAxZOJn
XAmeiPHYGNLntjVuBdNOkSRIsXx08DsyYiuN0dqa8ksFUyTu5mup5qhtaTLq8qnBudUa4CZ0N5yn
bTvvtUNVHs2GFzS/jP1vhoe1qN7jCRLLxORYFbdCNOIWu3JlUUXgBJ5DPPa1J3ZLTjQR2a3i+CH3
4jLZjSu7kF6DWb8VFlBL5uUD6toZqf9EuodOTFmfHSJLfmlxj4U1L7ivHaMe2hPlZVHCVMdUWygj
8El5NSFcGy0co7023wulX/uUlbqg3sWieSBTP836pA7UC3P2M+VmD5BAZfrXssDZSZ24aCBfrBoi
EeRa5gZeEJBg2tVePjwsiipdOPax+prRhFLJhmY0YIvCiLaoQdQmIUvO1w2YOB8rdRa8cltudBKt
C79fD9K873Uw5HO0bRNQijNBVSwtpuEfA18GXMnxS4WD1BKgKYZeAEkA8J0jFtGChoNblySeIH8z
+vVhK6uUEh29rbwM3RGvCoNsLxOrW8zF2ye0nfxPEeiu73PBMR0XzF+/3csc+tog2AidcFJr3LJq
rgHrkFRcDCpSOmaL63AAERGKhwFozSApO8Ua7KijVi8VrM2TZxE2LNYmcsNqBwSWW08fmPnm+0Qm
ucT6rOFpSbCdEziZ/J7IVgxCAoLmaxTyTSTFRw4ez3rm+9BuWrc0W1gR3H4cPwJFWRXdZyWb1yZ7
ioTfdBY4q9x76ANCCBxdA9QZEj1TCsd0+qJIsbXqJRpuyziSVAyDzIyEs8wUQX0MzHUZ+GuVMMJo
2gmd6fhWi7hNr7ggBbTU4DI6zj2ybi+B615kzmeTA3cP2RLrkq+QmoCHJpreynq6aaIg2aNVHory
nuTCOkqjLyZpGJGp1wJy9LD9V7KrQ9ho5A4pp5m+9YZyiKfhvbVYLjW6B3FsPeWK+klXEMAj+JoB
kIBRfXJuZ7jNEIf9xSSjrERqFI58EEL8p97CyUKcWyqw4TDqoKyz7FzHg0ySTRUhdwSoyIAJNhhw
/hJQQO/f9X410zg7ihGG5jbfyGK+CtkXUiG4WvQKyjAjAx7KfJd4OQ0e0ErySm+rbRWp56qj5hzn
s6THT3Vh7nMBZMV4aqsf4G2KuMnlYWXq7UZiqIBSflvI4ncp8poaCikA8rri4g/A2TKR8Lo65jlO
/Wo0/ZvvA0MRYX2zeefQNRUoME1zD0vRmSA6WTF0akndR0HzO8DnF7WtOB01WDZd1F3V9pr4825c
qv3/7uIQ1KCEfmmZry7i7/+7OPz3Tp/xl+//ozhETCUu7sql1oNev7g8/1wcLtxm3VqA9H8b9v4x
X1D/hwywpf/3TwnWn4pDRULJDRdYo7ZksPyfqMMX4ftf5sDMKf751FWe2Z+LQ1XJjNJPkhn/Ibkb
KAlbTkx+NaJwiOxkJlnU4sCIr0Bj+QZ3DCfsDYiwwjrEYySwRKX/l0uAvxgN9IBMcuh8FTJsKfxp
uDOtZzHdj919wu9oNa8myYBqXq8metrKYllGQ9ULCGAgJGWfEhmrdO1XrfAqVncttXZTO97BW9t6
/JyNmjuwPs/F9BrNUAyG76KQ74V2ncf02afJImnbkSvcT74I2L7PvXj0ufh1NJoRN4Op3lVuDVWG
/M+tQqPIkcXMC7XnlKdAaLVtckd1EcjWiHusGLQNw7qVlkE04R6UYDCW3JMkgW5l7lGLe9WgtTGb
G3++hvpPZp4y7mlaInuRe3zqpHPEaEQXtHNk1tuMtSBbFoWB1YF3hAUxc5mZrHLMPGAIv0Iop6LI
wLCX4I+Iq4oVx9L3HBdZhlKJFZZlqWJ5ylim2mW9KiVpXUTocHtqcB1dcEYMIfVJD9+xbX4n/W9C
cZpkflN9NAg2Q19z9aA5o5p2iGBfkdbgzTGxWKClOzjQKDkLbIYVEuRA32cNCk4pglNhCuX7nAse
4S2eRUSvng3bWEaN3kbHWSqPmpi960m0zao1dTjZOq+1/NZDvGGPpPNjLIKyeJGWRcxfIrRm1Phv
MtqzgkpFVbAKoUkL0aYVhQjFitpyRLU2oV6rUbG1qNlE9WtE21aicVPQumnGrooK/vqW5ZTD9acg
PabqrqOQ4zp1AxRz0XL4RUFnMQkRoUr3KOum8q1EZ+eDde7rU4r6jsRi3a/vY/WU1tYZHmbE8QfB
XgqBUUHAp3Kd1/W7YPXMyvR7RXveThD8jdoLv+xdb6mjiPeEBSYCoSShNDX8fW/GKNXgPoXmq5al
q6rJMaSWHhOm+1AiMVaNQ6Lor41CkMrgY1AVVqHfOAn5kUs3p7aELZfauRctV43paaHdCVum2LW/
qpLFZwySi9d+VVfipU2Hi58rsEMh4CXNVVromGPvBD1z5qLfFRP+alrFtBXsYrLszIC5oox02hIn
5A1X+3UWgeIhfr0jQ7fHGlz/CllxHDQvrQ5Gdw+NfD1nbDD1W1q9Dj5K8I9gbp6iIVv/9+4ZjIxR
NnNEZ4izYCf+74bCIpf914bC/+f7/9gzFty/xlCIXeOPjeGPPYNPkQwug4RkaqMtKqB/ODCV/zF4
HBLKXKyblkxw+D8aCnyKcdKC25XxAf2H4yGJau0vm8ZfHru+DK3/1FHoQ7NSilkNTybpgl8z9oXQ
ncWL9dWIW8WEc+4TiKW9zp6p7xvBDS+JjpIUuQl6j+dR2EmMhQnYIt4LFY+44aeM4NaUlawt3wHs
r3nOit8K28tIYuFHMXzkWxVui7kyB2YVO/7ffxqF44/r5AfAfCzs20+JlOa3cdNvzLcasmOAzM+h
lKIcV5cvVLVL/zkJm7rFp2lHPxnwJScgYeu7/MTsv+pIX9oKK91Rt1B0+G3NcwM8vvhAj0XTEsxW
4wnwJbXvdHrCI43jyPpCAGjSDrWF1IvolMici9Z0A8xfBRGlCaloes5wS9C3wJdkraaPCmrPksE9
ffTb4hbUK5FY771M8Fy1B3+uShsm6kQU9B2L2A6hZX8ebp/Dbd5aHo1cuV2B87mBPmRZYXXnLxV9
x7tynE+55fAvWE3ax3gdLiCGVIdPWiMp6/km34yju/SoT5G2mr6FE7zfJ+GZvZmMdErcUXczV9nE
Z/o5/UsrO2V+Zd0dluQVeLVZxbxsBVvY/JkQQ+IjuSrO+9E5clKjrYyMqRo/09FTHCBsvuItrRUQ
ycDYGKdojsixwWl25VeJiYjKAQzEFa3/0XxIT/DTRhGQVB+5SgiF1zY52bOTjReTvJKTGF5HcoCF
h/g0n76GCwTiZA84OcWFgapx4VMR2KAdmvTHeAK5hilsC6dRhWcRQwDGFEu4d+FW4LoILHhXGuKj
b5WICokZzonTtxx4iXbFH2E+05iAJznj/Om+RkZP4YmtsL0IxCETtKO645ZE6oDkrv67hFxPQeOU
GDZyTyUT+YOPmEHZPKqRFpGnHeZtNAdeAaQS2wQnM2tFvyaB2wcEfpQ99ciHUn0m5P7QXQLW6FC5
hfqGo6DC89Hv45afDuPM/ykdUl4c8Z2gIV7ffgmPWEWvUeJNAFSrLfqj1C2XON8NiHv+1Ma6Ce9T
8wF7a7iRUGSOnMF4beJb0zFeRBzH4ajwsgElM2b+0RG4Q7VDzmdONbRht7uYlEDrdBPCVNYd6cn/
kcMX6kD+OGAS9jP6aVpCWImAfL7CapIciZPKq3iK4GccO5z90zEaT8OTEG4j/31c72bjNFYehEol
vbW1W3v6Iwq9Wd/2zdrwurX4SJlsOam/mXaFCyVjmF2p20YT+XAkXXqYYuSN+Mua0OXr6DYf1J1E
JjtHIWU1uKnmpnfmNef6oEGTe2olLzPfmC7N+mFKukNdT+iQmeyIr1l6Py2SrO3gSL/g7ZoDhac6
n0bi4KengQgK7ERA9soliEdLNg2dENnB4oSnLe1ug7BL7skdjX9y54sXR5Zg+zeN6Iyl3sAQBhZ0
uMNHoAkzB7tlbBjLqyLyGL4gOwH4wBcOsG21gcYpfSsiOKBusSYab4wGOVELNz6gBzmpZ35M8cEy
Jpz8ZW3rhuu2llYt59K9Llzqg5CSbCA7qtm5bbBGwa2Zn9ZXypFXTMO1yKC+SHdzj9GByShjiCjy
RPzSzS5qDxUx4JHGDUjiRcDgQgAx3t3UeN35g1O0JNXaMhbiMbcrvkpQWAEeyYPY1CNUw6PsBptg
Ax3DspmxcoWzEga36NQxVPoqHXKFObG6S16RfUu6czIes3Ezl1tjz6ISnEzQ5tv4iC3zeS+vn4n+
e0z7ngm54JqT2/pnBkqjy+LLJeina52ICdGxys3wjhG8ucXf3XNurY3X4YNk4IFl9h5hKrvFADnC
tfrLbhEw7Vwz+sqVA21hZIdjZOuTm2uu8MSpoHHhwDDNAez2u6z54hGGhYXDg1Y1FZ1l96icDDgz
LNjtNy7yHE7jRw+Q+AtZT/zGe0JHZsPs+cw8NNp3p6A6hf1azF3hq2428i/yvVpCL+RO+bonr0XY
dblbnKqP+dBfUG9pgqNK2+kZB8syhMbJtjNnMuu2YeSqwTVNDxG4jN7mh1r7VrKZndrx13QUj5Jd
n7XNNKzjjHBbG7Z71N1nNIV4Fqc37OrkqsKX8jlesR99mV/lR7YdfyGxqBwcEAxtY9imcXvIQiLK
QDrS3SKNpgR4l8OjKXoXwicbZa5uowe4vOFDfR1CJ8PDn6kv1NTsfwFyclV05viMU9DOfnB0yJdm
XCPhN25ZQdPaTl/qbFsI9HNyYKMoE5zsyaSfY/oPUCfWna1FxNL7gcJA+VXwqaW7eHahhuAQzlaw
Q+Jo1d3Nz6fyPSVRw00/rZV8CZcoWvON5FTG/i/AcpgchB8qqF7G7TbSt3nnP5ks4LlrJZv4BCMG
TH34KZa2dGNcDK+11bYKYrSdcqQX9dJ/IsSCYpKQWDP3H5mYnv0EoDFgWvG5ZFoohYiW7fxt6LbM
NGYEriftMb/XoIdJ/Il3DNqhf3YbdqfxNqiobR1s++leVC6o8m3mpU4fbZNDgRPRNabVPMHL7JjC
qKuXBAlMAQuS1Wgu9sNwbJx0r3TvrfFSAXaBOdivBnKjXekjRZbHKBglLx2q23RQnlva4jDo37pv
Iq61wEO1KwN38aWb/9KTH8kd8VYRbaMioWGf3VkfteHhLRWzA9sAmOOUumM1nbmAxK1+oFpo3vQD
RlR0bwKpnDbnEYh/xTvg68RROCBe41cfFlR81LSDYbnN2/RNzMu8NT+m7AanOjaf+vB8afXriB+5
WYfT8trIR9k/TOp+Mo/sC5mOLZGR5rN8x2NaPATXAFqvOJLTX2JhrRAVt2Fv9z0Dvumo38tyhX5u
vs03MvQCfSOodl6unmDugJEZa1dhSkKiLcED5NytU2IUhtfqrZXPrF706e7pnjAD2VoRTDy958g0
kArz++viBTp0z6FbDk9adG0HpyG9Mr1FFSJoh37DJd3zMjE9at6Gi/gtN2/8nVrqFmZbzRWxFufF
C1+BW2UuXK3aWx/jTaaouFOLCc8jGCOKLgl5IXlI2hOL2SJEtpVvioEW2rjT7VA9+IJTGs/luTxr
n5C25beWEZL0AK07aUtiRDBdfE+EfPilHMVtuxO3iXTwwZDs/U0GCzfe+Rsl2lbqrZMc0Xjkv2Xt
ATtq4ZKkq+Y12FKXEHoAxpp42CvDJu24nKYJrhPPvgdyxDO4r7g+SIjoAni0q/n2RWRmP2BkweNl
iyRVHIPdAkhmfrfpP83fukTqfhKJ3rPL3wbZhmiH9pCsauw+jatdcQsI76UOzodfMsGadcuXn35a
XaIDcRLtLrUvrQ0rWOm53Ocr8dLBY6Z3ZEGyOGREM+QbY/Xle9S19nCZWfS+xW/aOQd4ld64RjFJ
gUmqMQxyYgk3yCOYcFITUhiCu6ZyMlzNtVwS1VcmDHVQzdDLx02U2KSKLyCtccPIIlsLbpoe8QJi
0n0jDUM90Dh4BNrqAbx9sjmN26bXX4fzadriKyLZAxzxDlU65+Wttgr3wYq+hUNjlTBgonE28ZFB
yMbabgIHCCc7xs1yLBiVHJ7t+IFDHZClkdvieKk89ZA9Ded4H+WrVbyHK3qaXsoj/ZvtAgxmsRdn
O/2at9Sa/YUMMYpUrLrfo0drLdq0d/8ZyjVak6Xl/Sn/9MACbXk9rFBhjNIqeaU8E0l1xk67Rs2x
0p5e5Wv/mh5AKrNJK8AGz9GHpKAxX0Wn7CM6BecR3sCmMLcFdwnETeYf1mWE65vfR2/kBpWj67AO
XKD8X3lxElQvjt/CZfr5BKAWNxWJx9S8+nr8kQLei+clKLjZ4N9nERhPNCVi6C/0p9pHQqlZH3yw
Xi7OAkKCC2fHAOPx0ChWr+mkbvoaDU8OtBAmqPg+UKTb/g/VAFaVkqrGyYB373Ch4YukGP9Rj/NT
MJ5V/8DxQz6K76UDJLixVZdyeamYa5swz2AV21xCDGGV16Cic/SUSTuK2IDEK4+8TwTSSraqfiVc
VD1r/ujBWB+ufIURufwyzjV8KR+K70jAOM1YGx6KtOVTzyRl5h6FNs81eYVzXThatCmc4QwXsr/6
e/GO9O4Y2znXnNNfx3W9m3TIPoREww6I2dxtJtM2x9o3HB/pXj9o7nQWnvMNSSwsJPqBFWy4cKwb
byzbLDR8vCxtOutwum9yj/WR5Tvb09EjmAnvvNOJjvRodvG0YmRobpjbIq5Z8aCeuHuYtFGP88C2
5Lvwg5bDYe3S1tQ/4126I4/bSXdEU2X5Md1ppcd6ls87eeN7Cy/fgJSPIYgdcUG1U7mtxmtk2epB
QOskr2btmn1NT1G35Vmvc1Kg3wt3Wvc8aylds+jxgOZ3eRvETi4864pTjK/8ODXcN+IzE+XuLTLs
0tqJa4DodrAJjyGh0UgBBdFpnWlFeUGtYvvOD2svyxbv8PqHOfm9fjN/QphrdO0izhOe+Maxd12t
WqburIdvy1KdOyQ3HHjhCMnhrLys0px0F/a/fvhiXxxvvpfu19YHK6P0nkBDeJLv7HfjTVwKLvku
vY/AwE+FteuqDQ529gxfxuJ6LLlyKXfmNVsAuxZe4pzXi03jylJe74ZzxXqSu9jqrZ/lLcidPHWg
9/TKhdxt3n4FZaIlv0tH/qcOr21nrYb6HHGBaf270tE0ROGE7pK93puPJU9zRTDNK5ekOT/8fUve
zGDrPpfSOgAD6ho7kMcVnIGlPmJbKF5zdHzc2ia7H5wLou+4DnK4ScpNpfCMOEvZxsfMI+BliViZ
CkRKkn/g1Cjmd1ZcZZ0iUgfahFZ1xzEwBFVKVHT620V3zkI8B96NbcjR3vI/6Ajp7zGtaTKLBnxK
sHXh+H/SjzRGgiP2iUreHdA+jwWzcLpPk7uck9Dlv7e3iFUF1Q+IW4NhlKou/bX/fR7FzEphqvQX
WtFfv/8fvUXcLpgIgQ8B0IU9xI/+o7fIqEpSDQlwz98V5jQQ/5hHEb0F20iDbkT4lmEu5N0/zaOI
laGvyH9gUOlI/gfzKEVi1PbXeZQJK0k0dBUPJKL2f20tRphqAhyx/WlSlG2vIRmI29m2pPjFiISt
YMZIhlmEBFE9igHsQcI2hakZbQmH7iozi7vCrHWIq59eHUh0T4RTjLtqVWOrWkQPHqYH9uIUxgnc
HlJLSUkR/Uev0gVopYJZfHfMjGSTprDrRQyQdidJwl6fO+Vb6dtKgREyJSQ3+CobGbttUs++28Qw
6Re2EUeddNjmZvEk1MC31RCiqjXWR6kYWGJCuI/iCLK9SqajGjDZ76JZ8EYrJVMiEW89/nRPDgqJ
vOJmhnkomYRB6Pm40YnBc5VuqFfBFAHPCcbMk8QoIUAFa/swhRAn+/ymzfiJ5ZR8TEHL7q2SaA5+
GtKk6l1plMHGRzlua+WCOUpGmg9EPkgWSRG6O5lCZU/pfILwdypVJlFCzGtVBddZkFInT+oDsmKs
3sp+NonJbIZCXeVJ0SCQL6JTG9NYUHqF9aXVJFq7WsHuoKfHGpgeAiY5+4rGIHBnQUMzE5shIqTS
p3QwBiAAFIxSgMQDURDz9yryBIOGslJ3Att5q3JAiFLfaTR2lXES9oPZxGdzEt1Qw8ao6o+pJCoB
TfpvUWfPk4SmIeHl5lnwTmcxyadaHYC55LhlmAKu1HgLRm5EoJMeZoMmVRNdYiTGo9joxK1YQ/ue
CvKjHUbRjtCpiouTXQrR9aZ6cmwb/4az/FilIbV39VUH4ktSkPSJqvzHr2QvwOe4yjRIpJg60bRu
M51xoazzTMvGMzVrI+lbOKuHsUnckW6MORs/ad59xUZ7VCrrKGIginQBkQsiI/jbQJuwK/T6dLJg
ZYmR8pb5IGUVFEyJOJhrUysemKLgE2rVRYyDYVuO8ZMf4idNjfhalvJbnoXrSCWeoO9m84FULHMF
ZZw7RxF6oUZ9ot+FDGLuYLpy3DaLjmDTKsaureOK8Bv/Xa9QOodGxpvu+7cY7f5KzVNCTxqd2q56
SSQ2+AhYxCic5EkGbh1xGJT6V6mT1ujR3EKoN4YaHISm+uVavyZ6/B6YwxqayKFXE8r39tEX1qtp
kXqeFuMtS/OXuBVOgyFjD+vRFAuZ/53l6i4Xxq1G1zadgCul6DQYgXmiFp8iZBR4484KJzgWmUNN
QHWTzOfBYsCVtPycvMY7ZYqIig0MIBjZ1JzYqrYiwkntT6UyKJ5P10oYOT4EZU5UB6E2tVhjYcvm
rUGTXJsy8MO+A/9iIzAyXGQmU92/RQqzsmgkJFxwFatw56DfdmCyOq3/8RtpF1bxqZqQf0emes0M
ax1YnSOB6jet8Fz2svRRCR1u3bF5oKbeSrlIbyDfl31M/NMcM5grKbTk/qMVONXpGVyCwa9e21Tx
Mj9z8yolW0Bhv80i2FX6oRpR10WB9ayIARk/tAhj6oNBHMDX83gJKZDtBUGJkJjUENOPiIItLDsi
ajw1xfN/9d6LxxvTJwYrpBEyW93/vvdayt/MU3/Ze//6/X/svcsGa1oW2/U/MuD+tPdqGpgfkWRL
6V/nesDAjcUqhojk70T8P++9qgq9QMT8ZWJBYFv+D/Zevu3f995/eeh/IZ/mw6TM6tAy/SbuODFf
QxNhZ8isTUvWgaoSfKmt8jx2gkCo4WnjrNRiV5xlguO+s2KkcB/WNfFAJbEpE+PpTIZrl4HkcTD8
b+Y6ZM1CwxtUdKWykCBDk17hTOJVaC7nCsHf9BLTe59UhjbP93Ke3aV5umiM5VXWmsRQllkAY4Fu
WolN5rZCfy5J1Gjj9jdooiNs+7Nu0NCqwgN+bBdhaRbgyy9Zo+KasYnMFBFQFfFTc5y7eofoj+bZ
FLqCPLt923FGCbcIN/aC/zDwbzfaRyYhIyZQTpW+p4S2X1vZia/uzQoauVW9t3W3q7T6y2/onrfK
k2oIbtH8+AsSdIi1D4WGSBx/5Bg4WhLJGfgMMANl/d0UOZozbDdE3R2Z/C382NIy1sI8d3baomYu
2OZWI4ehRGIYqWIVKIpNHgWvIcmZIV3aMu+ZYY5XXdEuftHf5QxAK4Gk2fJUBcTcjMP2g5DhExKe
esn80eL8WmrB0xjEV3me1rpMSBEcW6usoS5KLvnoMNpog1ZBSsz14JmZT7Km/xxEwSaXiFzqlB9V
iTZRoGxKuqZKi4YvvFVQlULoShmUJQh98yoJBHjZqcqmpT33EJksEdxZBaMpGkrCBmwzsSbGCpdo
Aa6Bc5rAOjVhJoC3oekxTJy1JQTQlHtYj32nm94suCVSMjk1Wghc1KhVw091rp3YnL57Tuot3JMQ
/ckEByWEh6JozyZ0lGB4mbA6JTBTLJWYQRgqKTNBpVK8NGv3qJecTFYOfgYV3QLCIo4GklNscGQR
T9VmhDSetSCWZCLDac+K1daKi13KxMPviWoujO5h6fkjtlJ3jtCVFDo91I4tyKL1VhVXqe49nZco
gyFTzJzssxlzpPJUGf0+QwwUcAelsGeSBUIzLDga/oUZYmF+RUREyPp0DxttPS4IGzOa94h01/De
PGxseMp43M1JMdtXFQIOnq21gLRdL/RhpZfNtq0PCsSchNkWDBkG3KB08u67o1dZtZSjtOnT+aFX
wcqEvxOVKhUcqsDgB8scqaVnC1APl+RZUMmuYZqi0ozqueWyFEUogJ+eKyWQbjny8iRXPBU3UwwO
qKBl22D/mZleN+CChOIV8Kc7hzxbOTlG7EuT+laqi+yfiTcDq9j4qeP3VvuB8+VinFsJwIk6H7y/
esag+RVXGjnP6EhXLRZH1ZivlTjPG2HhNYxG+mtluLuDofeEunuGyEOw7RRkblOaN91CcGtk4UvQ
0xAbC4lbqgfPLweX0aKvXzX1QDZu7M0qU9mwVtd6QJNaiT2fltUsC3TgMmcaF9r5iw6YUqmTeJ8w
kokhZdAYrh4t0VaqRCxtCdZS0tm3pwtOh5fJWGBX2R62gJMyOAwL3pKZICqAgiqwTH9+4lTC2Cmp
v/uhXU+tv/ar/hCExj4AtqkpQKWAb+p0A2P2K/BLiInNWD40gDongJ3cDoTEH+QYjqcZFh6CaDf0
mfujS83zhtCENlnpIQxQUMzqqVy4oIFq3mqBTkJr2FZYgplC7wBItEJ+EdGwyACM9oBGjfwlq+kt
av1ukKnzwJGairIr8O81hIybxImxuo9Mw/uBAT0LB0xTSI63HKn4DOs0jgfPh6AN+2KtjQ9fuTVw
UZXiO0utd0soTk3FTyW+VpIwkP7kEFVTyKohhNUx3LXJkwx1dYK+GtGZncJBcvAk7jP4rCX3gChG
+2ahmFUQXHNIriZEVwmy6wzhtZ3IPipAvkJoHHWazPEjwKApwFicZNNO/V/cDjZJ9IhVDGdii4qN
8JQPNPNnbisZYXSqveWwZiuYs2MjvUY6EFqrfzQUbNrI4AqpthkbO2NhytVQyxQq8zqvUEmwN6W1
vIrwekowDIOmgvs0ePKYu0qVvzXpoLJ6g5EksGoJV58wCEuVtB8T6VzhKAiA3IRRsa76D6AzJEWg
Xu/+H3fntdyqlrXtK6KLHE7JQjk4nlC2bCNABCEQ4er/h9XdO1b1V/0fdnnttbxtS0aA5hxjvKmx
8MLWrSUQczFi9Dl8p32+utBuXep0Kc7tAQqKGtXwDardRCxqZsHDm3MX2sFD08tEsvTRJ2GjNxzv
hGmlSP8TSPEmJvtoRZz/5YJPZ2wB29Y0VElHzfifCz5J+psJ1N8e/++CT8JBxMDA2eT5rV+8q9+G
LXwLAxF4Y1hZMFaZQ3//PWxR/wF9S5dMTUf3+s9H/T5s4RCVOahGled5zH9lDS39cnn8y7Tlj8eu
i3+p+NRpUgwtkfoNaRo/2lENIMpAvKjd3lG2ylY7NoDgaDcJyE0OxBqST7sHxVqPkRg1q+w0+Xow
na8Llk0C4ryHS4XkZwtS2LZ8kHRt2e25iyjHyC7cpz/JT8tgkFCufRcN2+SlRY0RTjvCsdMX7ZQS
kPcLGfEKsgBfGyBjJFIcUesT+LFuXvX1zAZYMcyen1AgoV08DG/QFGQ9fVPAZbsXjE+c7ARZUuUp
ZHhczhhlDLfJinXlwqsFgH3opOXSpJAk5cIf7h7p7XG5g+t7L4JMccz7OyLag+LLjuhZRLHC/WyJ
U3fhIakoHoAOP5J+pfWvAyNrUMrn6SSTmBZhruED0mgrv3nbZl04nXRM3PY1NVm6zJfxM55PDFnx
QUGxGw6L4Wv44tMMFYGjwGr69eU5LQ+trfzWXXoGucE1PRQfrQkf5Ht4Sd4NBiFYN7/QtN2Rd8H2
WCcpw3cy3IkhZIhN/B2JavN1somwvHjxvsFjHnIQeXl2h8fexY3fpa21ui/x4U/I4/iU1/eo+oGm
RI7rT73qn9kzKyBzptDndsXDm1e2eut0a+195kATt9ddDYMEJhPN/f3TJDrkQ/zJHvYYycHjrYOB
+gnxwpfO8w3ycFHiu58Y6fkEL7t41diQZlxhYxzStXAogirI93lkfGqhEfYbxc8Pzeqyuz83KzOq
T+WORctRg8tCsWdsKdvPEeg69CGunEfkH8Hq8cHYaTtrNYPAg6s6RUhLvIUyoTppCmnFFqP82Xy3
mLYfGYswl74SqghphVw7/Ye0Rfm5Sp37xlj2TwVVD0Eo4GtqUIKQwQjA1wrZDqAPoI0bB6InO1ih
+XeOPCPE+s7/XRyNl2ptzb0cFc/WlkBWD9cYjri3f74Usu9aV+WUXBeXU75Bi2M6rMA1ZEByD6D3
3aL+6f6U7/unbl+Emq/47Up0PmvfANvsA9Urotwjhdu9nsqTeLUtYimhxVEAcXkeKJIdRJXCmaiv
gLQ/Tm/ibT9HD+cBO7ExDQOyA5ayuaWd1gUX88zAsiWXXxVafrLUo3cyoA6XvfjCoFQk8S5GyDlL
4LyHjBiUSAhqaS/ViaUGmWXwSudHN1i5lxdz1Su2riNcX4Lh3KnSKhfqCQImibkJ2Pp27DxtLbwD
ZfyMvhDQI2UbbDSENYaVm9wpnMzPoR8iRIImSSG1rRyiZV1jTSwycvSXy/bqA5FsYAYSbgDQ4A32
9xnx+YfgpZ4WQhvAIgfft58b77TPK7zPwiEsjQimHdPIaWYSTAFMedK4RUN7VuV4qZJvWW805GGK
Uy/SDdjnRjlfTnIkk6Y4uQRbfDW7fqOtrueu3wovGtNAT4DiNL1MWOV9NYVjXP1HG3VIDrCGjZRV
zoUrT3o0uIML3L/E28wp/VtAkBTm0h5zVABU0rehQprvY6RG2U5DDZg5ND05V7kPINGtUH2Soqk6
Krfyw5e58SsP/V9A8o87vwEQFwVYURODc4+oNuBMBjM0qzrWstvzG7jgGaDX58VRP7geTk7Geh5Y
nGZGys6VW/Wf94EFByvZcMsG4jP+q7/uDGJ+XHEPnCxhWfB8XRHoyNexlrQ5Ftb2xoW/AMTb2yYL
weALZ9gt+k+9QCrvmoEcsVpInMX7D8R4w8Iw22XtEeDyFW5LIirnrHGxzGOxcG6b/gMl2+WNuhkD
tOxNh0XCmcBh8+GO3+TpscrkeZDu51uj9vBdd+/EbM8fMDNXyc4KZL9f4QFnREIA72NjBaJfLUbf
IMmr95WgJyL97iYLbS1vtfX15/aarqQgX0l7Yy3t4dbth2iIihXqkpW1FtYUVEjmiLtOmJDtpahA
x/dq7fmasTf2888oPDJfTYEUtNHdBwrcXJf1Utwph/gUn+pP42Ad8nW+jhcXIr+gRWGXg8MT5m/8
nb5nR5Y6rLd8CkhdXvYVXaKd70dIFaUtLW/fjFuX+GM/FU/mLiZr7RGSYf2k7zAAYPKoI4qDqLka
XWNOiZZXRxWFoIONVLFt1y1A7uM5O1/dnDyX7yTKdSdFFg3psHKHJUkxXvaWvZUu29t6eil5/v6g
S5uC7fLqf08sy58D663yKkfXRevr71J4cfGA5b2Uxc6DTyY794jjsivnm9bCNm3JUcDTiZm239LT
aofH8OGs2iu0QB7CXegmuZPTltpTCJeouS/HcnWX1832Hlx95VNampfnBopX4YiuCFyO0zE+e27a
OtWRFkAijjp8jMG4zCISoajd3wW3gTqL+LF/Ro+au6oPICIRQ1pABqq/x0/xBYdc8sSYbpuYzQcE
T/HUozt4zfMV+bEHyZcvkLrSbBhqg18+Y4W7o0LYTV71JuLKDAXZlonS+Sli2wo0tCa2FIm+ELXO
bdt+V7kjLAgZbQM5VP3Be+Rh+Tw5VlAeMvT0Nn02wxROzhARXbt/RC3BaFZk+tP7uMiidJtsqVU8
XH2x/uWKRs1PwU0LSAtEMdz9O0xBFnPeMYzGsMdk10KTtbyd5pBzGEBfhJpHQwDuwETj7tyO2bI9
6K89UelSVD6Pr6a+yGKvow9F5EGAhDBOjpTqe7Vu/aZn6ITx/TAuRhPzQ9S/AlFfK1qppfGWOdRt
sgODSj/kPmFELWQKdmOLVv7iY9FbphFDrLFkUs09p3OyuiMcB9lo7X4nm2iWO8kRw9zvt5wJcaVD
awy1aSbI7WCviW7pFX6yhfg62hhH4YI7wTF7F4YBdzs/s5bw6SAJA6y3xOtd92IoZFz+63vzjm0I
CBDXiyXwFTE5DY/hQ5tAlomyqP/FVE29aXqCfdG+l1Hezili4fQeL61nPDPTT+0JnPver3prabFv
WPBeqGsS5+EVJ1YR/qA4htESJlAB4XbwWFFf9FsIKXBLtgq8KcVr9ZAi7vnmiYGwMnYz3ecafP0I
bjkGP6l7PB5ntoPmUGOxpmLSQhlgRRomINtJOZVE5oHIE8Qs5KGCeOCDnsycE/EKlLfYxg3P5aHa
dSd1ZT0/ArLq1BUeHy4eRoeJwR67o2EXJwS704Pt5fZweMYbhczdL07jTVtY7R0xcLu7SzdKAlLh
uJCoSE27eT8Oa55PnHxJt2NQROpOSBQklCIRKB2DLBAbtOsAu/uGmBVvBmB8OEHUPmJACc4WpB8U
NiM0plQ20HpfWmqN0lE3uI8v5U2nvQNhScUhzvbGCiIOJ7uZo9W5wRp2LhhHR0r4G6zINX/kIpSv
ns6GYks7Kn1K/wJhO8yJDqPj3eXyPKfdJS7BEfQkWPFAW5Z2JgdqcgAU9g57U1DDqDphKOoBCO/v
0XSUFtoJeqqjHkwv+VFO/+udLXiDqM1xov8XlCHNziV/hjLm7vBPj/9DZztHKSnYxGF0+af4gLmz
1TE8AbQg9xR/kz91tkQNEJX6L/wD9dIfOltRpePF8o4OG6XsfwNloNv9G5Txp0NX/xIfMKk37VIX
Wr9pz9p56ti+7Lmgm9iRrqt7vYSY3dLZgYbLuIRA4Z4jRAm2Kb0Uh0q/fINCWPYBfQRKT36EdKQb
C6ML0Z5B2dC4dXpQsBggQyZgYqx6iQzN342vLqLWW0+JhzklbTMhYslm9G5RVTm373R/mphCIsJj
7LenMEo/GMUIiaecK0e8BgmwCrNnn6djFnXDJRdvCLjSkdoG1rqAJtDV686XMSZ/mG893mR1heRW
VF9uAnGgLeIhwkri70fMPgtjlmIX1WC1zAT3evtUqN6voxNT/JYvh9LL3aLY1sMn/mWm6LL0Yu6C
q4Y4W1B5VRsSN8YsvztpH8MmXurIZd1pXY1unkUQ3sDfh2p9Y5J4malzMU0rC0d5hmQHAe56dbQT
6ZYESfVLy+1DAYVEc7zenshwFHbC7tIvkq1KoMDhQkXxaUpeakSFTvDdwijJOaPCqDAkDmbKtjU4
TIqhajBxlb/UL2WfJwHeHXq8OD7J9yCzN3G93eiYA3bLalm9pLjL7UbaLcNL201q7NNbgNPXBX5v
UZp4W4UG0qC3/+WVgRQPQsZAOC18K2f37/8AcjKD+tvM62+P/21lMP5hsdz8G6yc3/7/BjkxPpfx
2YXbwxIgk+H4x5UBbbwkG5htsXJwOL+vCwzmGHixJMwxJaga/wuIU52P+y8Drz8duMkK9EflYl1V
fQ26WWwaQcfb23Sla+X3TKoytkoJs2exSvD4AR256tC7KYzI4Bql7kRp4xbC5m7SluIRJ1q7XDJ5
b63A8hf3LF1XGu5HBaYRcJgnrdxeL/lCklT/UTeO2m2RjOORzpoQw3MWCd8tdAY/Xyb3d11kMPrO
VY9mAC5MLFJapJFwlZ5EkCjpFj/d6s4Kcgwq/Ua9GRBGYmRT4BLDpYuUHodtbeihMmymO5s5Zhkf
IwrJGzu7hCr5ZlSb7HLz1AGaeP4qKN+KhCQ85105LSaWwgRTSEPHyui+AFlwrEu8FmmZ7y2DceP2
ZaAQxnNtcOM2LeFtlBXDbCbp8YgdOHWSHFoMrmCpOdqNqo7KBscrz8L7Ta7TEF0zI/M6f5mH03Vy
6KH1Z0UBrVoRpVdN9i9YiWOwqD9w2TReoVlgGoSqsSbJYQy7hMKzI8bi2sFkJbHmDZDtgPHAQnqU
IWBtruKifaOOP8TlIW8vfk3IimplXk74UZO3YSxvBOZK+qJIJ4zeF3J1jq9tlwIKoAxt6LtxEy4w
4JzJ9jDMrAIo+5BrDwCf1lb6c2ViaTx9DELl6SkGcWwMt7bzOoyZSg19TJd6A/G2Apm6A7W3/NrV
J12mIapYRx/bxxgSs1QqWxHipViqYQysoNHsTdNZKObF/eqRpoPo6cGso3IfRh89JhEzQ92+KPDJ
MYbMsXSZ7dsLILr8dpji15zazZL2A+EgqnoQwaibbCvnL6qGyO+yHkS2t+JUJq83uT01qhwk8SU0
oQhJpf5pxLiI6KlXKjdPhqpZNJwy4eIY8INkAugnHIcuhrjq0CqBNQYPVV9Ul3dCW9wcoKeIc1oC
hgi1uC/JC5AmQnS0uz3bFGfV80O7LyqyurVR3fTjLr+vNfWYoot5DMXCTNg88UWaZAK+NzcIVp0w
+A/cgB54LBWgs9qF+0klYEQHM7lChM6K4wWesEJeS5tddyZi9MdDBhdGBHcpFDTvEITxtzNmHt44
20uhfTLXd5xeKgEXoyRlatXslMtxGLB5xxUT2BeB8vQ4KXDsYMC0tydzFIIYQxn9HsAVcloVWmBZ
IgYZnQrBC8GeY/6O7NpLU20hjcgSsR7jjYIu+M65A6qmRazTF6NiLtByJ2PQ+MAgjZNB0vW4K9AU
5Amlq4KJS7lKipiuFR8dbuq8ET0pp+8Ray46CQFNBZBOMAuySfMas9kXkGRTVFdMkSUYDR1BWfch
zCgWmph3ivBJIqFT4L6Kc5GTZmVoGoNz67EnanQ3MUviEBh36SbJZW/5BdHZoOMvRAUyVK4wIZ+F
PaeR9GBg72vMxI7FQ62hgZPNkj6c/CoSyyiGNcIUvdYOAwQw/9IrsZ9IiOcEzNAuKkSq4vJ9mXWY
j3KtEKVUDgPzmv5Lg4NtDTsskFR4S6zyYObj9sJm3nenK5NSC3WDhoy3rSFjiyQZNQujftIRrMgk
NPW4FI1thtdrA+lpE2e+xWfKNXFvfRLCsLCVIlDFJtBxa5py5svzb6DdFRrg0SNurdzSzLhxnRP0
y7JBuj32HnSMUIPjckdoViKoKqwa2zaAuxQnoFZaFO2xprj6X64PKJ8tVSTIS8OLWvk/MbG/uSX+
7fG/1QdgYqqCOav1G/D1W33At6A4qVg0SgZxZ3/uHHScEE1NBgD7ZybZ7xUCxGMIzXimqJYqqf8V
Ceqfpc1fSoQ/HbsGt/qPJQI8gVGpxrpHxnqlBpVCVkpXd/Kl+XzTXSSxNKDVi7B6ZAC8dn1S/FnQ
L3rl20hMH0p0EbSVKUl6lJsP/fsWSStcCBkb+xD3GbyL+8ebbMG8DKzwssCPzNwb59sHUMeX4etO
x29EXit7TNwJ/UVs81gMl6DNHCbZIjz7T2FTPGUX+5o7QMH9mVBhvdwWK20PJH65OReUNumWLdlo
vW6gtu/XzS0yjMiS3IRMF7eDP/SIryB8OOFc/S47Jg8k8IgEwJbU7eCbAejP9e5CWz0wxbcM29xd
jhkDypdFn3uknU5NkLFMbgsPcfQGuKhmUly+XlA6OjPgMytm6YOiYRFH7UrYJh8PF2plNA/FpzCB
rs00kpOG6ghbG8wiiKFn1oVEn/gqMuCjMZK2wpGvX9wMXfeuOVrXPY8D1mF8jEXQZWto63hnIiXF
AfbNRMTu6Y8Qg4fx4aHrslAP48EIJFl8kKoF1CNskqi97msLHdJLLi/5fGBaR4sWoAedJ7U7Xik9
0iFeoLUO0xVWMBteEgxQX9zjBSm/D2yvNDngJkiJwvI8o23E2ejusO0iCCO0RnCpg/jjDrxJGzR9
kUmAo4HliTcfhQR2CNcg08gwc8dNvuwOdxuT9UVRB+aHqRD0iXSOgRainDNsFvhyfs3EOyUM5ihA
p6pTb9xU+3uQRLhqgHLgpmMD4/j1CqDK/kTaEZBcbX/O43ocGe3P3BOfLq/9Oo+Qyt7zJQwFTBLT
KF3WC/bu4gPOSYRmCGMnTsas9U163HCCodleOMw3IcY/QL4DV1K3TQvpBAcImd1tAc6JWSLE7ejq
g1ytkdUlFvpVmHWOBIMBcU0aEAFRoVfEjPyK9N65M3ZCoIuYckI9ne36X2gP+bqr5gj69yKVBKI7
FSUfdm1s24Y9msv6zcJ0EQFyUNH24X+z7NHRvUqpe4OgA/k9WWSugr/cN4s/SzlB2Af0AEzYWwd8
dsDOCAgBjtNsPOUwjeeurrnedQRsZ39+vr+jXYPt6JQLA3yyWhvMOV3MehjRfhqIbDAk2qJwosJB
FcubrQOEgNx+qMCaVKy3kbLBQrIvn0iLrsCE5/TElE699s9m1S41uCyam8hO9m5lwWVgIN2s5VDx
msNoLVLjEKO+1zGNdzCxcHCVX5Nzbufbwq8jTIwAfCzX4KN2GueDtAqE0dSODolGNpQi5t99OIYp
rbnsa47ut0EZ6S9Gp2ODb5WuYDh1CrTgGRrKME8BHrkuSbMDtzhwhy/uzBavnuaY/jVC4bUel7PO
q4xkdwRkGVE1CrtumalYQsM6qd3yvUVxnTjRwOU/FbtsAy1zgXh8ddlcDtdNbqyBWiRb2uOb9FD9
aa/jPnSuf8yjeSxWUySs5XMJ6flcm86Vufzdk89SBL5C/XSv7Lize7/1ihUaDj9d6Mf5aaJpX71q
GI0cZwHwLnupw3qZfYpv5pdS8o634y/R8Fgay88ba4GyucQupQ3y9jZsQ5SrEMfir4yxdObF6o48
gxfu0GSdUd8fZJCbrQJ41uLp6RAkBelpRuO53aJm268t3/LTZbMr3y4sKv74lEfVN7G4pKxAfVrG
b0luV0/XYwMcsB1O9W58jgPrXC4k7EJ8VoRN+bBR/JOj4hsm65eo2kA+FZ6Ygl1zCwKHGe4DUfcH
PxNDEsKkmxV0JLIjbJSdSSVo2XI333ycAxoWiKf+/VihRkAm+aQvxVUFcHCqQdW/ph+tseWzFsAh
HDSkvjXU0VfzyDXSsXiymeeQ4LwlLm5WhjFlAVdY6TsWugMojYPxCje35hnghcU631/8AgRHAkYz
7TcMsw73hYL1xXXD34Al6koP1XBWCmZ7IElQ+MtaP8SbxEXLyKifoBOPmb79pDhaNDmjDz3tA0DO
zz4fREu+dVxiBXntWX61ULbEH0UHnYAM5Nr3QNxAnQ5gV/GJsY/w9PjRovpD4w0mzxr46gQicwZd
funPs3D98nmR8Kpz22W80tbd69V0OgszSrt/xW/s8RNviek13mH9b+/nmzsrFZknhaztoOHoeCQ2
wwZCRcGA/KWpfSj+wlv/YsG6YAF8HeS9IgVFhbKjeoOPO7FeBuSKNRGeB7Oeks+Lc3G+hr++zEit
mKVx2lMT4e2qlXbS7VvncXgUYZS/gtOBVyieiAUJSsjHQXvqsRXCxfu1L1b4ksMrQQzPECx1CZ+C
Ia3lC9GlafFuO2ww7u/oqO+CDwk0Nrcj0D5kaKyIgjtaxzhqclpyVOXAvvhZoLAO0kXVoZ3BCGzG
N4X9QBE9di+gAdLMnIE5IR4qT7EvC33N1F7wIUPm6rzdYVDOYA9BB7oXR/vSSuceVi/Y3J3xMPu8
P56r2quIkNZTKiLEqHW2KTAVa3cP2LwwWFtGEpdL5RmPU07HTQy5hLTi+lo1ZSS9meWcp4ofHBYt
3fdYRcrFYKmHhIqXAdr4agkooiuS979cihswwTD9Yh5iGJoCaf8/jOpEUeUH/jzE/9vjfyvFzX8w
ENDwGcMPfU64+tOoTpMRIc7iw39963d6GqFsTPAtjMEkRs2M2H4vxUVyFLEhU/4/hvjIHv4uSPjj
sev6X6Z1yk0zyXfNyk12YryMZRFsJj1QI2xOio+Bfnjza7jfrG7PaoNbpYN/y/iDJc7WaubyBjrC
Kt73Hg/GLpHv44Wrw0l5vj3nbIGdM/7wUyJI5KlZ8RA+G3+0M5vAsGQWwtoKEYqRQuPiGlPdKJea
Fb9IeU0ROVHQN0nAdKv3LoXDd2/P/Auph19FtfvKQc6/IQ8FHInivbDlR2aC3OTzY2Zw2bWrehEH
o2dGln2ztzcbKpHsWeiLYElAXUOTT00McftZ/mETmV/ldT5EaG2chEA45s/583AeiwC2dfs6SG4f
e1d8jkLjqO5pLLKFdZ4rQcFGtgUnII2kF2VCNe8qIcQUF0OZIowDzHbQfSmfNS6EOCil/jA+dzrg
QzRAaapX6sW5LuA2SYjm7fXlVHZB00YQOviG1YRStjKSj+5nwky5YmKHa7VTP3YNRVjz2N2fFAyN
bGhNOA1h50Zhhh/XrNTOH3s6GpjghKQSt84yYdr3NWEg62HRLqqNhQ6wcpnEwPFZNyHWF3oGH6Z1
haN01i9cXOn1RnOBJQEHihM9L1rei3uq57WieNkN1zeUZOu6wQuSSNpbyP/zx1rOTcRjK5CHay9S
jgpoxkm88ed1vr7J4fbMkjf+cIXJo0wiNul4RwkOvS52aUdcLBl8PJR5If5M2FHc+gsai+7cHQX6
sl0fpWIvhQM/Hbu2vkA8OAT3YZcLdhI0ofmVPD2WwqFaM0yE1YSjy7obbCV8TCtlWUTaCno1HkCU
LW/GL08W6MZ0GZ0Gp4l5lTd/8DQL7sslGzQctIuf+VXA1V1yjWeWkQ9Oz1WXYdvNzLSZ8HF1cQrz
KrpDmHdQgWZ+VP6LngHkzMfEB+n1NLrUUxFBaovavi3YuKk7RwrN0T6WDr1LcA9hDbqg3U7tiPbs
JpA4xRfOGHxkfA5YZhcudTPfnz/Im/evAQCQix+Pg83rXBrwc4kzYoA1OSBM7uDM3J55V55dBCbq
ksHBBMfGpgf+yD8P9+I/eNj+NL/QPFJgdWMBwYu/cadCS8mgNkF7g9qEW1u3ufavCq8F/pCHk6jV
BNqyowmC9rLMjigBkmgKYeEkypIIq7CWdvIUOwXDeJOqsMWXsxIpRBnTWi1i4+ucnnIJsGQw78z7
7pDihoNF/U+lu24F505677v20qFP5SXB7MGeBssbJLY454D042o72R3sBy+FmVa6fnzb6ZMDpXQG
FhVc7vIlPnYWjJGj0vtZZ3NHIAFqUZWim9fZq10EwMVVZjQZTkteOl0c50AvPsWExsy+resbtt9s
8E4BoP7UYNVu4jTDeNjGc5U/HBDvdwYUFLh5GaUGWaVzTavgeYsJYbvTsQBbpmGylNx2kdLW86YZ
n5tT9iW89s/1KQ76Z+NVOGc7VAOtd/ugqWtXEt60MN6wBjNlWv04uJ4Y7H48ZDtH2IF6ZiP55KDv
LmtjYbgkgf0kjPaN1+rjVSyD20e2A5qVcU380V71cWYzyj/Vh3WG0EfkCm9HzEHwgERN5QGjwlKb
uLEHF35vNDimZHP0PowZX8VRJkOC9Io38bqN4tZRBq/2GBPPHjOchOXNxUSnDMFvPLj83rumnTWG
hf3wMTFH0VB8MEFQT80AIvsRryRu83WyVl2iyCGdZSQ7sHz4PHU4zwaSBa5DwehLUbV4eFbQrcxX
qCIAlLwxPqE/djySUdHG2hibiVksRXWNDQSaDufhNB7S66Dzk0XttdHEZ+lqhfCB9wL8JOhrpZ2e
ZnrVSDd0tVeNN789VDvAJ2wzzqvR8FmH6Nn6tx1mls6ZYfdr7MdhvyuXdKrjbq6elY12UHfpk3UQ
ElvInMsRxyfWgXJLwA5C7pCMJ5fSjYpfXCDWcpAELJqGwbCvvfc7ZQ1WQosJPoKu9H2IXspnerOF
FLUmbBpa7QDdLMyomWen8Bo6SJZxiKZgJR1McUkDxmxG2JSfaTDsWd8/eJCKh9y6/hm32Gnx5J2v
2uP58qFv35DCCN9tJDzpR3Pbm3NncGXzXE/BuMs+lZEoa6hktHaf2VYKpZPmMyl+7ZkTRyzVeqT5
cHLhDSqUrIvu4jZEVQYjPigb1aeIFldkZNiFb/WhZHrgcs/1M+06Mz4ggGJVhuqCrrB+aV+K9W2t
9mG6J9vWOiRPGfQ9FgWyh+HHcCI3/SOMFwk8qE3tY0+9rPDl5DxmW4KRqyBeYMyHtWKgLzB8XARa
QKLr/GKexzPtW4I9Rkdn1nj69uH1brm540cPdUuJ1LNWLkvO7XzPMWh8fnjIFEdfC2K/IlX2OlvA
VHqI2Gw4DPvy4qDW5cYYAki4UGxwgHqd9oiGl80y/U5Um/F/8HBgi+2NIhjPbSR/3YgVwO8TdxLu
P1gEjiLsJLy3IswrPWnTLMmIoePCeEZeNIxyuIV0V3iWAm72ZeIrbMcQ0N3HmkJ9PDZBuRZD9bPN
PbhJe3U1U66gIgZkanoWb43qpPr9KeY+1u073k0cE6Q3cJMTTU2/6FEdO+lO4ydrLhMcwFWzkTy0
kLH9sRn5+vVVvz++ZD3CLqSqAQeb/GwSPuVp41tpJQdBrBiC0cS15kz3e3zL4dUzl000PYETPMns
cYG5vHpyWDtlYCzMzXWdHPul+FKvxaW4hD/p5r64LAMxZHjrzD2WNE9ElvGy8lkt19glMmCp/I62
mZY8qNdlYG6MReKnfvmU+F2YOSZDPyhKy3EvLUzPYmZCNwxtST4Y7n3JZhlY/IdF5I7pocMUKDft
1O+XwlvqiiEMRR/F7HJc9i/p8fGt4rLGOLKFIMdUwdFDgsEAK1dXj/Eiky7Tll9EmiwKDn7tDucU
DU3R+/Ckv7RrYZEc60Bhzpfb6vKyJ5tqGQPkvhmLzPs5xl7Pbt6884Td9rFvnIvHvr7WdvknMWad
/XX86WSPV+xbbjcdjMcC3PWAlQYTiN6ZVQPWrg4QwC4RBcKp9vswid3iRT7cuD3G5SWSP4W3hIZ3
2y9jL3vCaUbfaLDzk+P4WW1RZ9jjqjkMQeULzANf4Hn6wuIaaAtcOx1jgQLKxwLtpdxX2+l9JgHK
YblOtsYbc66j/JJv58s4CwA0t4OGJvg0r5YLN41iEsff+dfidYUI2L4wQc+X0EWxw7lS2NBKJqJ9
Q4u4LhE+3Lk32vc5GNby+xnpg+eKlGQ1qYJNF5547U/2cWtcY/9rRf4oP+SZqpd+DR9A7t3pvuCe
JADFwS0HW9MAw1QXsRYVwb4/lp6cek4DBai7f85prsIu6/dduRiPxVnm53G6upJ30p5a3kanTMfv
luO+GW4v8hbrQyNzK+tk3pfw8QkPyTpqrmQbb6wdeQ9zKSbs+pf+U0QdF8/JOp6phBJSEMbEt7j2
+5dke4VdzPyEdw3/WFD1VAJu39Ry0awmv2NAsEdfQmfTQJgdfywVqubokThb3sOLf5heU0wu2Y8D
yOd4CMi2VFMhWLqX5dupIwod107kOKy1znQunqWztdXOAvYqHacEqtG3KH+Uj7UynCA6M4h/V6vI
3KC+tselQiXAGJ2NhGvDBRXC/+UOX5dNEbubXyER5tzA/4cOX5H+6iQOkvbXx//W4c9uP7IiEhUx
x1TrPPW/wTbMCAimMC0FT/B/RdD+3uFzJMjWkJ+B/f2KoP29w8fnx2IUgVPQHFnxX7n9wOv7e4f/
p2PXgPz+CLYNxk283cSi36gVBNGcO6wvioNJ49WM017McKOShp00G72Je+zwuzLHMBY7ForfoYJm
G2O3jPPtpSigGvwU04egs5xyE6poi+BHK1ThpZV+NOplq98tORAIR2im0ssSCqqW8WR5jVQti0Rd
Cfi9USPLZ5lYzzJexUKPvkuyW/W26w0Jhi71Da7hPU15OiLEvhur1uBNhhjLStEan+TU75K11r2o
7QdKfUEinwcTzEa07/PjBpNNnKrd3GQZxsxAeZfOwUW/w86nbCxP4Y1YTNQIl3bXKfIDYsxaBIi4
XdA8WIzX5WaAHvP4eAjDjcWlWVhatRJQydpN05/M62M53ACzhNumycJr2XxoJcB7geRmNOc0VE+8
w3se4XVcg0mmlgFAseKKQQMSru7roRVuCmVQjQkqFfAHU04yFpA3TI4T/JA145NICcaPFn7gZHfh
ooh8Rw3xVHJjsQxvLKITA3a9jCyrC/THasL+IG5FgjeXavxT53D/sGVNry+ZxpZEr5/tSV51DCxn
FIwjTHzNpOypSif/BlLT9RiYEgKRQH0wZ6U0Uaeqsm2m48P8SPsy6oXOy6dnUzx1yEq0NnspGzZc
idAtidLsXi2IiCO9CGAB3wiSnl9uGXELOJTJysPP0DrNSye0SmsyomuPjyLMr7vSBBVuSPdig4GZ
2z5uuNPd3LyFZ5IPeP61DvrvE3mWu4cxLZTJAAulD07QTFbZRsDdVcR2sETtX+BYkXMudaNY5OIj
7Idk1WT9ySDIgVx39/9xdx5Lrltbtv2Xaj8o4E2jOiRBAvQmSWayg0gL7wHCfH0NqF7J1Y1boa4i
jnSkzCSTBIGNvdaac8y0te4pWnsJh2BJ8EbSKCjPnx4ZHlLy45FAUmLeT6zhLuI67IyCzZMHuDkY
jwSim8KpxDgRFLhd4lvN4MCApNd2EXwGzIr0oPuehgHYVpX5WCOQW0y+SyrBYOaOxYmIN+5EWN9M
TIYtNe8qioNzXzJ+S6pdwTCuIvJDg5kl4UNozcD1Cg2YBj5x5CkpAtN4jDgRoitcoLkkH5IunXcZ
dpB2YsWCRlcZ9rXfo8XQacqEFr674S7BB+yV1hYo059IolTM09XA7Z8IZ4Giz8uzld/THQrql+fz
oHjPS2qoS5mxQNbi50pFdEryLlJQ3Qbe61Nda/pWKD8z7rwCEzVPokiMoIfTp8pOfoQzhDlAACJH
q+T5c/CgBYVzuUI8PhA9tzOY6MW+ToWJdqYTFpqJ7mjMXa6yZYWCrmtI3R0Z/QwMFqWev9tbFwqO
KLEp8QUU+Afi4ecmBW8A9z43oYlrNVBjdDY+zSGeHgBuJb3HhKpX7OKMctbD1YM5Kw6DHfYNFu9j
GxeLqmOujnJF5SFVfUr6fkGEnFvDZI/g2qfpRifmzfcKJ8QsYSIotkSCP+H9KA3OygTvJbrXHBBQ
xrt9cuJkOaks4GpBpSRYLiyKDWwwGUz2WEf/Qts9Nt/C9lWJLs/nE89eBhLoKMOtpPqQEe2X8ps3
rCpdepWbXUdCIP6OZaIQ1bDPdIa/aH25qOYxm/ikZ03MPms1OVj1cUyucnR/0qwMMRrIwIw0654M
MRb9ATQ6ibDxsCaUcVE2GDHDfNuSuR2vA9x1WSV+COmLphWLVlbmg0+jLPUeT5WGLO+/IQwnkqx7
2CCdgHDZXFSVgb6CRENnQk8XRVMeensYdPkU5ygsQm3mRV8Kir8mYVOm0aMC3GHRpy38R8KZa00O
ygrQOaJEiUFchjzCoNtj8vTK81oo9GfSN7WMFk0BT5IYBxm+U54YvLaXVB5W2gBoq5b5NbldqYyJ
NcjZYmWDDJu1KtEter0MEYIJqKa5C1k58r2Ok402LpYupdXsUhLdYBqcy1gWFDKXjPckQqaWvuQ6
wz/zvfJbuBH4bpScK5Lx4/QBgtD26pVUGfNxMLZeBN1LZuSV6U4ZJ6TifTWe6gyS6AQjiceQcW6+
N6AqaBdqCj0+SAhcg0MFZ69HvAk/orTAuQlAH4BE5TDUe3phhQFckgDBTO1Q+oWrJvcPGQ3dxmCc
RVspUtq9DEPD0q4FALHABSzfwNyKq5+KubGhgmwQXYPDrsq4xj2GsoW2SPBxG8Nr4VmzqnVVQH4q
g3ufRPSg6uHOcU3SzIk179xq4Mkk8iKMi/BcV/1djsYlMRkG53qG/kbzdj0XOWkVQ/KTy1dJvun0
BOLatzu6VFFPexMwPDd9LykPoHRWEh251LtDWCMv8doyuA2noZ96SBGlDTSIJOQeNLzLytXHd63I
oTxIrCmUImqxl+jMRcR9qGDqcsT5ogrHno5UZcGn4GZenX3GoGW+qMv0Eevo/qmqZMDGV4smTFd8
Gm0IoDqnrUL/t2f+anoLHWVLGyByBJQWoNaUEm81wrTuO65BdcrEerXwvpqlOlcA1ZX6LSOgkQjN
oLDmA0fBqPdVExw65sfDeNW7cqV0+7L5qSHjEyWMy8ujq1m4EO6cppEhZPAi9OwcPLONEdwCob8X
wmfLgu1NwZCkE0RhcAmRAI6+/zH68T5sarupiYuviPVu9X1Im9OIkUUA9OxCbdnVzbKkQ9NCjdP4
pEcp3SQtnNRIXlQ18xBGDCO3IA/UnO85edY0dP4U/GqEzdxMFc1/2CINyTQJ8RA0kAP72WQv4ggy
BVJIlHjRSlip2gi8HXEb3LVpv95FYCllXi4EFdNW65PjZ+6fHpgga+2rT9ccoO0RU6rUIgxJ9A7E
l7bCK6qwhdTBp04JNw36qSxcDkqwEAk/5UXKiLiFk6I1yzpJLl7S2Y2EA/E5zo3QcOJ+rzAoRt5u
531JWrW+LsWtxL3ZICQCgghhkAjHKrZQJgxd4loL/6ORf4YwW/j5c6kMmj2q5JENLbrRZ3BuCX1V
EcYEbDXHkczKjrovjoi6fK4ywmKjjmq3rNZ93QLWUTbkaqPANhhglFuSuSg0o7kwXNnUMnqCECOU
J5Fo2oGBkOl9eGVF7A0nLO7+EMJlLbUOPHIUBt1Q2OxSQNkIPjfjJp7gi4bbAU8WFcRLlSRIK4/U
XOPX+Fy9n3SXjpdhPO2mjHhGXxmiVWNqVLfaxm/EVQftRJqieZXms5+iejUZRPozCM5SFLzWYeX6
A90A0n2VEbrxKG2VKfa3aXtKcRS7z4gtBF25MaIyRrP5ZCOfI1ooSBA2aN1gL6zU1zE++jKWP8pv
z+TGjuNeazGsNRzTS4rs1kyYMpTLFkMLChs2a8/6VmRbPb6O8b7xlWtFgKdlHjNy4FooEG0d7QZO
kUqxHAI3lxr5yNzNqXQNNrhPAm6eAwgCeiYZtyATce+YUOMS6ls0cMSxUVbyXRHqlRYzF0KBbzIf
avO7R8e8i5fQTgF2f0S4xCvh3hX3anwh4Wmhm9K3jKyuwjWboWMZhFcLZ5DfXpuAzZyWLP0pooyZ
AArdCgNCocNmNl8T/10OWURFwR6qai6TuvnEqplL6qyJS3uA/N/6q5QMHYuCSrSKG/HoL7H4NijE
2VQ6aE3qLEYSSc5UJgcU7j3nggxRA+liOOLuZk9OqOWu465VFjRX657fpL/LCuyORnseak0kfN5C
8+znNjw2AmVLJMzhty5IhLjlX6OROsUwPnJ+Yxiww/cjYCDipqen2mv0X2Nrper129SBH4rBMRVW
Odki/Jg+B0u7GXYblcC/xiqXuUKbpVFdv4iWmBhmsYaizOq7RYFiqH0CejZDu+jSZdSX+757zkyU
dhq64kSSnZZtdawOi2TA5gkGNAWJHsHB93VzEQ7PBbcB9HZ80k1zKGqs6ha4+Oc3mKfzOMmbw8fI
TVaIHmn2GiXsP8bEjeNz1350ujKnFJqVyX3Ifdtvcyct3sL6LspEY5ik/aFE73qiKGo89n6yiz28
jOgBPWoSX/S3hn7Uu3CTqREMcWo5U1LZko2yQHef0AUd53b1pSnDUVdJhkbLNoZGRs4WRlSLy0O+
eTSsw0RkEIM4KsEeLMeEG22r5mlnIXY2CdFRcMvGNx8cNSHXFJ5vcfk23X2SkHZQGOzKJ3QhQn6z
fCuLHnEJ1Upma+o1DH4DjRmtYrcEqPhyD/SM+CPO1pwXaHVXLeUgc/Bgkc668jSyx8Iw16rB+kn4
M8n1/AJxX6OLCau3oF91/jWVri3Ueyy1sVhsEo9JJNPiQT/ryUeJlCeO8bbgQBHbcplA/dVJ+2GL
GxBLoMhEsZBEKzH3yshbaE3QViacKRCnu4peWtMATxVvvcZ8iOAvfVLACcKHUsCGkMpl5Mvffjfc
4uyrTqnIcRjk3bdandSsXsoGSqImO1VoyHRdnvce9nAdkI1FekV/LXy0/s/hnE1LvELvQaXlnAP+
pFT8YWE++EUJxIH8SF9xWnY2Vqhj/dllbbNPPMUZVX3fkPmDE2vVi9FSSlu3MLVFPm2GuwThUCrs
SlyGmsjUDpvMdF6KMqIuARx59vPP7oyhQFeJtVMkyVD/vU2Nztj/sqnp8l8e/4fOmA6aSUFSDmea
ftfvnbGJ2qRoGJZwyOFx1f5kU4P3CbZJMURF/9Wl+gftiyqioyER8NdOG0Cnv2FUM6ZX/r9U6H94
6eZfVOhWNubjM/Keey+Y9xA5/YUULmnNVMD+YqdQSUMuabj65kmEO8v8NqJztGWAMivmWNJNKOvq
nWWuY9wezeYaw2rog9VBMcGD+CMZ8bbGKGFRh9/SKR9uijZj/paDoyGiOHqoJ3U1Wu/pTWkZFNTM
LyWglsyn1U8LOmOG5ExiFrOkIdJL30V28G+pedHLZeCRyTVLf1AzjOWa/AbyPEL8rB78GPTxn61v
y/KX1dsdYUpVttfpQki3Otx++jxvJ3wOntOG+8CVih2pEvmPz4AomY10NzRrl/909OB7w5VPZTxj
0i1twoe/zndMN9MrGhKGb88f6/lNQyYlt/TInjtHs2idGLUxShUeUwiPsSMz1XAb7pcGeR2I/zIC
7GfxVUG/hksLn0qCMh7TGQ6YWW0nldOKq6helzZXN/RP9dFIc8yALNxRdU+iQwvORytXZMg36CXb
I88G84JfjmSlt96iCB0eVELqKbmbe0+XkD2ClSp4LDmCZJQHydo/54jRg0V8Lc+kIfIMMkBveAx7
OnfTgNiN3VY8ajHjLjZGd8Ob69IGl1uROwrjtgzr2vSdSczRRTcTQku0L4r1886r4gcAZi4Cn/sG
EVGfGXeb+syIGtebZS14XdQ+FKVUMZa6ZkQZdzj6liXgVTIRecKpLv80TW59C4EGPsYpDm9wGKxb
TCAYC27tmp8ZgY0+Cl9Kgh+BoeReOFWM+crJYr30DEce9+qrwIjhLHXXN+AdL8aq3hqr6jb+tOy8
CYxYcvMpw3Oo2fVWOO35v/wlQ1qsrKsbFrWmOCJklU2XYNxCsMcfNT9wKvHq3s3PsnaguPtHhf0j
lktSXyBJWgujhRA/qYHlNyalHTYp3Im2/pVLS+8l+fhWsX61NluF7wKx8LoKlpkKfCj64L8GJJEf
FYZO1BBnsXYBKSz8r7KxffYhnbDNSfJAlV3MtFXx6+Aw2iTrYhWso6t6FpbqTlgGaGYoHoCQkG1A
vEyLrt3OcyaT7wE4lOJURAsUjyN4KBqgZ49fs0k9ypMZX2o3yH9DZkVzpkB0dNRXn0CQJQRV3rMC
dnA9LBmeX/xwVn7Wb9FdfBPGSedefGjnYgp9PMUZ/OtpU0kb2vY/y0tyQq37TcKC9hZc4zsx7Mwa
jUtFZcgoTYps2ZhlzSH/IBrDmDdv4UfP+fDxfAu21Pyv6Sb+0FzjGC4JE1oBXbSxBHJRTWFC2eYs
H/tzviX/E+165wRcpIf+Sh8tfyvWSDlWCbwd8cJ4GVlAUM+t1M3uxUaz5UOP5PmqvgDNDJb9JA9u
fELnt5yYQa/Ne20hvZtLGVs6U2j00BaTVgvfJMO66kiE5RCTucu9dibIy76CCc9SKMsIbggRjT8m
APiHtqCkPigXqcRm6RJ9h/rqyo5mKIeJoSXWW8WaRV/Ib1DS0NNH5C0wpWbXJs/99KZbdngj3e7m
Xa2t+gCLMazGt2Kls13dFFc+PtbJZnh9Pk/p8CG2XyYym4/YeCkZEr/779qFNkso2fGA4QDcFNIf
bxr4QbHEOd+KX+OuPdDiptuanIUVqkeTSnhlrCWbzY+Td0v/XQ+s0yCtdaVeD5zSSm0Lq2IdItMv
x2EmcGbTxHrj3WoLza0dzp9Lg/LixKwYWo6hIjZwmQQSsTF4c7NdWl/asbw77V0ATJOdWmkmvoSf
DUNuD/lPTPaksezVu/YmCCcTg+GMth+lYzJLjqjEXIiUm55A+evzwoEifql6EW3hlazDPXlBmC+c
YA0itRjumZsX+wGLRm1H3zUTyY3YHsd8awKh3dFv+PVfAcsXUEw+ERhcJNRg0tw54sNLXmVjN8Yz
nuYfDqq0LIV8X9jkFvuPfz8nFHVce39WArN1+fPj/7Ab0gycfiRrYDZG3fun3ZDOF4CDYNDX/pQ4
rP6iog3mESKjS8z57FH+MCfkQeSYiJZssLv6W3NCRo7/ajf0+0s3pzHi5/s5zPz6P/9D+n9QW/Vn
J5fPfX9RcS2d4XKcjUt6a2/Du3itDrHTuFhntw8oZTh0fszTYB+AP10g5dKewL4jfOefsk43fZkg
BaHDO6eKOPYn8TCULtOAcd++JXcFAYx/NeASWvt09WQMHlzwWU3ySCiYSwSSzkTJQqd5Uhz0wGsB
OWA5M+7lY7jWNOgmmV3hDEcSfxzhShG38CvHQ436k2yMq/xSUv7Sc4DxiHyGxrIG1/hRpntfVy4w
6GIHkTLYw9SWs83QLVoiK6tFDtuHcD82Pltrma6pGEyiRXOelxko6e8OAQ8f6ADko/rib4Mf1nq4
tPmr6Hp42PwTs9L0Mey6h8brBjK4VnHU0fVGeYduj6dub/HZW5Pns0rRRUY3MGj0PHxkXONZOZvH
8srjHjRWhqsB1C5FjqsetTM3YEdy8vXzmB0Hu98CJiyO3qpxY0COww7J5VW5D9ya4SlK6Rf5KrjA
ZvhwFsbtna4PuUi4FLMfnQ7HeoThIy+ifcSbDRZdtFXrdb4dNF5H89pVk1SJ26ABrMvYSuB/zkAU
kuEIY4n8IWtrgq+iTGZtQfcihTAHmk+oX6S2vrAHEMObZaPCA9KbL4gmAW8g8nEznNx2OBqahfac
HdgXz76/SZ+YYTVHpJDPCIel9zQTES8BB13Gc+5MM+jWZAlXR1VyjWzD7cWgZa4QjZatcGr38Pyk
o4KcaFnt5UkPBdOsfoGronlzyzjRgtLX+mQSmfuA3UpS4r/a8BPHDXC5eFsuxlVNF5QTNFsUjuwS
gdfPwxfhVEg7wucspkHhi7IOXdFFx2UFjoj6ZQMauCNWbQ+mM0CxzKYWQeOmyZdgyCUSE0ErxXTj
cm39fF6e6YHGxLyslt5zEWx120sdqQXiTDrTi0HeLo6OfI1/vOM4K56TzPtD4NuaBXQYU4swq/nc
AGMPC5we7PWxsjyVveJ9ddJVQ/8nXyRM5wM5eX73FbGRJYxXJyIEp9yISn0jM82yXkIPDeHLMz0n
6uIfXeHihIZ8orOQqqy+/35NVyQ8Gn9Z0//6+N/WdBMQC/AUi3qUPCnxj+4O6xdWZ5OFGQCxIYn8
1v/Rfmi/KERN6KaO+VuhQuZbv6/pFn4QkZuEqlGN862/U+FOQU45XbY8c7/+8z80LNv4v6HBcOcQ
JZVX+OclfWQKH4QqSzqREK4wBAThZk5jRY9ElFdDeNHjca2HhVsLF4AxS6MgNS3uCN5t3gzAJUo6
JUdn+5Zu69RfzQ3tFBDNBOZEeAUGYBt9eE96/dJGAAJq46Z5JtmXA33bMiqPU4xFJYhkEWaV2QqO
pYfiIh1rJwkwPYih3VY1a59H24g748kkYaBOe9uXWBLTbMIQ5J5hEJhpV2OvQEFVKyyp7OxqJWYf
6NVMPhPVchPrImUxJPS4Z7nrqvbNEJqbIj33edRipmqydFWVQ38ZDKPaEbiEft3qHihWSH4dPltZ
fsJO1OrtmLTfhjTlNMoYFlT86LQQZ6LfeGddCSRHxmzWEw/3z76UQAXhkYJHxu7o/2AWyNN25a+X
0l8e/9ulxPWC7km12P+QkAJ2+zcZFc0iWWaPg0dLVaet0++XkvoLJ7dKEYKMCpjB9K3fLyWARoqI
q0sz8V3xrb9xKXHCTUaov15MtIchI2js0yxl6ib9YX8kaUJdaV783I8abCsFGyTBRfOxH49dViMH
12kmUzTbxl7ZI3P5LLiphafnpViWj2yZPurvNoaxsbPafYvmAXQ9JvGY2ePs+UGXgiuoA46xDBnc
yx2xQlj14AZs2IMMYbFJ3wOPGr5IMNI2qPb18HXAvC7CMqvRDDBXIm3JEhk6yLH35rX9l74Vu+Hb
V7SfaMwOYc9wsoNWatLSlbcCvQuNuYYEvhgXMkp5SlockdpcfpF+3bdhCE0km/JxxJxdkA+Kxmfm
1QuiJdj7dMo5rpyhWTUQm4kAwS+6IMCc/Q5Ug/f0JXWJpiXX6l45CLPi+adGZ8zebler85naw3PD
lfnCRKRZD/GyhtDCFsQlIdemHDNO6pv3on/h8Mbc3r0RJKe6WTM7D2+8vpAdgI+dZWrphKd+Y1K3
OtGlQobG/FHYjB84u87mFvuTv/r1adEWbTTu3GwF6wNv6zk3wbbMRJrB7HMBj698E6cBIpR0q1Mi
z4QH+0dpL3+FK3584BHQTRjB7PCr4lEqbGllnBQ41thnwrllm8f4O7yqeAcaojWuvd0uxr14VBd3
e7tez52fEwf7q77XznDiM4ZaTZMLwG9m7wEQ7YeluMxu0H76Oe0XlANYCyx7sthKRM6xn8PFSkuo
m6cHwAXEnZZzjUnnDCdvsgfSsybLR94gsqJ9Nqv22lo41dv4SEOiMBfNe/VOh0dhxkp/ABENfRtl
BT6HDeBkE5ZdfeF9mW7PqjxLDvU1Wfab50bac5SkWU7zhXn1BXUQYmr8ctgBPJvgamxGdDHQApM1
0wIkeKNwLVbsvpBac1znDb2laJ/jt6gRUmCB1mf22/WdLkixTgUAo+bMii/ta7MG6TRdA+ZCX+B0
ILldnoWTQaJZ86nZGWHP8gHK7AxO5lzC1W89UU63F3HVt3Q851q3uo0tncxZXNgE5Pl3BEARgpB1
8KDF+qFunrv2MjmE+334JuDsOwOkQUkSV6cweUTdO9thXDT9ghYVs6i18k4PJf5k3p04whpmANqR
emudUpfpCTbx+lU9cEBWUop2ZmGsTcjvCHiXNDbWk69AmUJJMc9z2tASwzzPPljBXLwL3eRmWrPU
TQBX/8g4wEW3SJxGdMabwghwluNYOaZH8EDZrRuWuDjQ5gTvLeHLPrHsTwe8ML6n+DOp7ziRwkdw
EPbWGccEC86xWVsPZaV+5nBr220f89f4A99wKHfiq7JWfqTY7W/pi3fAW4IZ4ST7CyDMnP9csgFo
82200R3cVujSkNfnS2b2sjhLkIiHn2w/J2F+ekih4aruBEoYXJ0EX3jnB3PpUVQ45RIvpxMekquh
zWuk8xIy/AI3XGfX9/zDeGmtBZmw+JMst9sMDQjfecFCmDvIPBCW9/wOprpIf/a149nZNxYI/8AM
WsZJ+VzCWmbgfG2DN9QJ0VU7KujSsfVtuk14EB1z07lTk8w4IcUIOHVOteEIDzASs3Elu/6VkMrn
UleoSfQX0RUPoUsXyboE+OzV116whdSO3hHLaY/hk13RpwT/BEnelpZPBkUW4qIdYiJZyr6tX8Kt
fMHKoy6NXfPDsNym7XaqEjtx4Aa46UtRskLOE2OhfuLFCTHihV8W2oBjfETed2h6Dqf/Gg0LAHlb
bZ264ym49ylLMjaYI6Hgw8F30615oNnKlY72C/LaW259pkTFHCCvVasarWzuMBEbnMndQMF76PAS
GqvkNivrV2PF0TjKWyIDT+Zkr0jWbTNXaZKqHwXujOTKpo5gxFBbhdVFo5NMV+8YPNKLFC+itfBm
oXihwjmWm3QjbIa1ufMnzEL5rgBOH13Y/Xa5oujsdu3DHxyp2xu09UEiIGx/ES7498J9eRNISqCU
m+ZvxBAt6/1zO5H51ZO+ky7iXj0jSAiuArXmHQsjVAwqSzDGF/X+/BY/ghNNtHpDy6/iProonXqD
yElw4X3s1I0O6oGkggr2+sVwM8Nu0WjgHHvvSKMoMCgTo7vv6GQCbkeu5MFqMFdwQ/Mb/XnGgune
xAtvU/PTa6u2hbJFe1aPJNwzA5LHOaU0ruQ8XZDkSLE7Wegv1WsYuuE9x3tiAdeMThg5utxFpJOr
Tgdth5uSONNt2p/RVhr2BW8X+N0IQKYj1XNlPvpkru5QSH1prsLYCEtrTtP+LLgl5kK0TSstn9eI
BOu5od0DOyKPWSDuQ1yD10G5QfdU7KDAm2ucpxY8++rSx/MXxg+Leh9ZTo29tieSZk+g1KQNPbb7
CWejpKfykVOKEnAIrosMi61op2eJUcTc3/Tb4IvhT1cv29HmIDRbNAjDWb/Wa2uL58Y2tvquW4uk
i6iP6pPx/oQqHlbBFnL2LebYPtJbsZ1oOKUducMq39D7xYAA/QFD2Wzi2XtXgkj4D/oLC0LWvvKm
XZbprD+wi7fQsqxAturdAuv4oL6CbRfPOgenwgdtnYk+lmWam84gEg9yH6wjKqXRe4+CL52nYEBV
7JtxXwTvjpaQk9BsmmYlYtKl82+4I/FvxL/eJMExOIWad7lDZiPXi7GC4BKtYqQMbfIjkK2hspZp
DyJV2SaBYoOT1+RbVUVHjjxt1DC/ZlBook2loW01TxbTMXJRL+3dJK+C20eUnksch80mTHcDL20I
Nv/cYoGWJvWnZDH6hScmT+PVf+O5kAlm/HOx8C8e/1uxYPxCAS0buvbfOcrUIf/juZD4FsGS8BaM
qSn6RzSy8gtdALqsKrE+1BMWj/qfYkH5hRm1qhDyiPUDTt/fmiwzwv5rM/XPr12dGgN/LBZqWUDv
o2swDKZwlJK+1p7V4lrS5ZfYDegFLdJixVpQkVoIC0H+VpyE7d5z+VyWB7T9SJ1JZ/HZXaFtx/pu
ptyI6TK9M1VJvaOPnDIboTNWbvwEF4ym8Wboi+wnM3ZPelrFudsZ8CDZhJtrFgiUhdaFWW+CypRQ
emEjTVyAxh3hT9anvthFJ+DfDKGqFqaxGxhuCfirYCTkkuKb0E28E46ybr/RFbfaol931B2vZFr5
boaQfsWNUynm+iXeEgKBD94YQJrNa9YXiomKrL0XFtbMdMzduMRD2inIPzcS7YByiXoX6ROO7aGT
SWqdyxAGKKXqW0tTb27d6zXA1wXyz4h/jhjoZKqtZ3LWwDhl1wY5b8xUa5uQFRLPbtMao9syoUKB
YUdQ1si1KBf86daByxSogVRNNFLxCin+0B+sbCY+kg55GM8N1tihQ7oxwfx89G8iTkRE6dvx2O+f
bGUwUeFuQ/V/hMiMW8a/yzt559d7YZPepjW9OzVv3QlVX7EYD/oVfAu6M7D0ABnA9Wy1K8F1xne2
R6e/oTspLq6TiHEJQfK/CfvFStqB9F+RzzlcShfq8nQ35CABlFaWYXSRgoewsRD+MFtbDateIthu
xisJiRwirg6tMSTGuRxgewFOjQ3QX2EqJGjEJZIw2PA8VXoQsxvUrwAQFpB9GeW4sUdOjPCNZy2d
dHBSHJDPh36ltJRe+Fe8iV5DNt5LYlpQhm0oN9/7L5XpKv9Dks4elWm8hO3k6JD5MmANVDGn3uWH
fWN2UDbluXnxm+XwzoiPcAt9CYcOGjh/SvadNw0CN4d8p7PXseMz3xRsfxfqTjLDwAzvJsyuJrpL
qOHIsPeT0gilAB49+qrGIQIYAJvLbWafzbDgR9WFtzGYJjyMb7Sddvips+bPnw61kAMuDbnPtAUn
EHnV1Cu4b1a7EYwZOUbHUHxhYKEunig6rE/RJFIcml57hsfGn0hYycC9xpk0uMwrVgXiW5KQlF3B
K9gK6jyxpDmaRFTyW3pWyYb5vpLYBUxjp2Fj8+DVU2XjMOYlC7dk00OAwA7DzQXp8wvPlXOSFSvj
CkzXKl5rcU5qTe+ie3LUH+lX9HdF0ap0yJIvnFq68sqZj35qVGxsIU8VJgTnWDbDItTmO06GVJjR
fTORX1BZbsPyg1iZV7w1iOTzYs5ZLjvA5yDgVu2seuvUTf8VDw7abTraMp87rDwS/iJIxje0ds88
ZP7MR8InoVz1D9woGz6J0ngHFGc45vuHbNk9GwnUtLgFbPPd4Nx11BdGMrxPQpGOg7LKqTiPMr0+
FBAWUZxoOIZjuSyhSB2wP+64JNgWnTFvbpIEy9OCnzO9JUMlbyl8cwA5ZY6+BuJ0Hr3GjFLi5qrh
yXjQ+uio52Z1YovluewX7bsKwc9bmD0dFK4Kt0IacuXb6HuD13ztw1UnGIlu5iz5FGaGx+B1zp6J
rZ88D77GrbRVbeC/9uhirGBEjiRNLpYRAbLxG3lXebmUibfYsAM8QWcH1h4zMgju1Wf2KY8zRiuL
6/PUr3hr5pVPikUX+pk3lcwhSMQzO67iReRSvEpb8x2M8bG/eP68rWfFBSeK+V2fn8j4Npk2E10N
jkUAD4vD49GwPQj6DKYYUlWOG2OOjngzAjeWJZOrua4sU2d0ORYYC9pTe0LW6PIuG8X+6L8KQjeu
rbrxyZ9gNzgv+mXYM60A5U7uVvKVBSs4/Co2Bw2eIkqnB5P77/RC6/Sh3qvVFD+CsPQQHxsSaMxF
y/1o9izn+jOwOxE10K5BtMxNz8VtUt3y6EApPBY2f6jtrfexubYkE0VIZ3X1I0PML1DAKnuJOCiC
g1HHMhU5Q2psK5SYkjnTuMD0LRGXXJFd6YQRsUAcCO8xXJhjhfSoZmAB8/TACNPO+FAtpCP7emuC
R5vvBZYybdsikTaSVeaQboXO00bvseF4xq8Yl4ECjifToeI3SFhljImDSP78FG5EsVj+QegOATcK
/1CbwI/mnKN7PPYLgpC6gyefx/odWxQPSzFx5CfcIFtH9K/mhi+9w/OfgeL6AAVh7syrR6InYz+Y
xRLvgEvYcrg5ZPFSv7KKez213kQlguj91rx40Bbyc3Kc2KfmGqME/0xkkGYLw0P+QejMn06w0RhQ
R+7LDW2yvU4GL4OwY+1QhhjU5naBbd13yD6v4o9WrubCizlsmn38Zox2+5KGC+kmrFu3PAZO6eFU
mZBokh09t7Q+ClZrrubETRK3FK6AJNxaPSrGGzR1TQbEY0eEyQquly2/1Yb4lFWEy8Rt1nc5xADy
lT1UYBDbHtfFD5pLv7UVTu+FQhgQwzrJLs5teByep6cBdZW7lkcBeR2SrbAWF2U9/WK8BLyIQZ3T
Y4korhGNPmeglfmy5GDMACDd7CfpDVCB8giCAte4uozfIno3rasvA0cDOGBCqPCX2TjjNxNVV5LP
ABdw5iE8a9z6mLsM+Lb8Hl4AUUjhvLgKPxU1EnQLmqojOGuXI8RdZlu/UOC/iNSd/pTwEr7xpP4b
rdc4tPMv5Ra+8aR8G4MFT1a/8Ltab1XXiyd4woWv23wBydh5Al+jbD/z02QFQcziLdl8pXUjJ/8q
zkqx8TQ7fK5VupkjGbArOV0+85UOpBStyvjOBs8NnBFlFOj7PWdA1a/+uaXGNOiyCF8hEEVhHPB/
2bsZB/y51PgXj/+t1DB/0akHTDJVpnLC+KNsg+mfzjzRkFTl/zu/fx/xUftMUz8dXe2vIaK/lRrq
L+hKNHzhhKHyA5QOf2MuIWv/aizxh7eu/SWFJU/zTPakqt37HhFljdFuG/Rrlfk9ZiSZgXTfmhKh
BA37E7Hcp2N46FsYBy0Z53W3UTJJttW0dkNyGzs6UC297jogeLoR3EEbVgXMfSNkR1+DPehJbxok
YZPX7MdqdTN6FAzZf3F3XsuNY1mXfpe5HlTA42Ai5oYEvZFoRJkbhFIG3ns8/XzQdFUrM//ojrqt
6O6qTqVIgRB5ztl7r/Utzrttj+pa3fSCLq3uQi8G8uHXUNC0gwd7zI84uIVoKCxlocvFPvHxR8jm
fSloqnE2yPrmuWi8XdvKyzoK9nYK1TDq0qWU5oSKqM9hp29c42r59SYsCOzlItWhulk9HBktx4sX
XLISHVtM1532SBpqJ1FZV88MyX+J8HswcFoYJnbMjNVLxDbzTNwjgr5MgaitkpJlH6V0oTs2X4PO
uOb/aNwv0wESQfAq4lppz6GyR9dPnVa9+DhJHVjor6pLF5aU8KJGLBB4C9ntH13zWBrotAqUNN3w
YFQQKUqx6BmjuPQ9Ic/vAotmAoZFFPrjvMrJjyeRrcybi1QjHCmqu0FTtxqKgVBFjKBAckgCXGWc
S4P44lXBMVbwSpp06IFJm2t8zrqdKBKIPMWGF6F34tO1QvorJUFfjW8ejMR+sTx1RVo5Z1Kl8E4t
ROopmSORgkueTngfn5GVrkTUTSj8W4HIzzXsdR9pTx3OolJoL0OevXfe8JBKTGJ0ZM1aeSt6UNet
BNCdg1qab6KwJcUBXoWep9xmdZv37g8jY5ISkCfjNpW0McB/OG01slHbRQ3wy6Ye9BuKgNL0Ht1S
t5fm0D+UVWr96EPczI2KwCilTdeE0lxkt0wB99EOjCxSYUXzqqVz5BsNYbgy9n5Xm6jivOGcUbQr
LSwRYpY9bo1B8BEJRyIlBs14HCQZokmsh4ux9xgMRJDzPAkzo5pD/4kkxsaRKf2IiSHI1BSNRZfV
wcIKxpavVwee19y3koL+mO510ImSlvOwV8wM0YxRD7uitz6KPFdXaoCpRY8E6pytph/lAL/CUOD9
jACEBDV7QBhDSZCZ08jNmJ5MiRNwqmXsV9WkAs7VClFgonxWMKXSCmNs1uLQbcI9AUwHvUyClWY3
nDfR83mFRc+17oDNWFgtMq2LZp2Bx1GMQYTD2c6PSYJuuaadOuTvcto82EnzWQ2Ddv1H7x8s8Mjz
zC+s5n+TiKjG73PtXx//1/7BXHtyV0AfoVGoGYg9/mpV2X+YKrRR01LF5IH4Ntc2/lAAgGhcDbsa
4dXfWlX6H6Zi6oYQU0vtK+Hnb+wfyvRMv461v1+6Ne0v38baWR/l+sA78RjW1qvZWUOw7O1CXpmR
oO5owAQIhfToAoZNXVBjGaFhrVRT0rdDnLMTBDF5Pn2ySPiYQYIrzlkXNwwPJQ8bmlJBrCzcxof2
wAIzmdh6pPJYyY+8AyHllNkybZVNbuqfY9Q+Vlk2IkGjJpQqMemrGBuYoe3fDwUSWykOLmUepcWq
CrPnMfcOUWFuTB1zruLBcyzaqNy6LtMzWTRO6VsfsdVvQo7DtYXJXNEajszaY68yH2yQ3utScvFQ
wosUqB4NrbZOKlzr6WeD+Tm2W/SAfvE8lL4PAaN6ju0QVnc4GLt0Shgy6gYIvz0thIq2F60lM/vo
NnVilzDT5TvFrzGgljkcgcgP8FT20Rm7OsZlX8ZTb88Lr2XiQlqMEyTh22hIMmav7jXGr7ALfDPf
WVJwcLFTz1O7BsES9VTNDfuUU0ktpZvuFx/sYGDC0pT+lR6RVBNahb7StJpyxJfSmUqaA42mtgLy
H4c7qAmfMXlGWcQ2ZjQ56TjpJTLG+1yGe92mbCMx7DNZ9TDLYg4IGSzmYJhliebXWFohQAdIV1lf
e7tkHMTS1jzkAXlTR5RolgwNrPKZQY0jxnKVYsPtJViKucCNLcgz1kp5G8axQYtRm0xxURwuk0w9
I54P5zWG4CW794hFdjhEA2LL0ZMBDBpsHaGbMbvR5RdZ99NL2aTnRGSXVIq7jRpl/iZpK1gmRuW9
ygN+0b1h4+tqXc2bd0zJlEFnk5BBo3h1usx9pD3FQKvRrzMxK+zso4y0e0vNrlrUr6WW2lhIVzvU
n5owAMkimJ5VYwSTbTCPZq5RIAlefFBpi7ZrF2PbHzjx1WvdTOgZ+W21S7PEg2CinTHcsp9II7iv
jomvwncVEjVX0mxVRgpuG79KLU0P33v0teFlwBlS5ARPuq64/bOXYz62kxzIRPv8nz1pmMgU2u+/
yIwQ1/30+L+WY8HkgJCTP/VC34/z9h8TjQlBkc3Sy6L8XWaEIIm1Uyc8jbVc/2k5Zpxgk/NmmiYh
UCzif2M5Zsv5H5bjXy79+3JcG0PiV0VfHVVlGzV0nNKMKZTVqm9hLs5WP35IVrTLB8Up23DOnral
/lhERXxUESpYCX7SsDvq9rBofDh0GiHXqgH3HU+pVR36NKSPjVaiCxz89sQkMifO7H1gjsdONiY6
xVHNFHhu0Taxo2UBqaAOMc/AQhcw3jvPnI1xvSpUSCkj3DN/POih9hzn9rK1/J2KI5zD+bKOb20J
uEK/JGR5SHm17gVoaZOmIH7xOLcWegUjErgjKVFBBGAhQ1kxPqpAyW0MUpqRblz5OUJV3fvnkoSC
uFPhy8EDRcNM0tXFCIh5yFlgg+Aa2WQVdB4apCh+DytGHWIi+ftZeTV8TqV135cEjBmNuRENal1Z
MkvHn5JopZc2JEFA4WiY8+qNcpFYD81gXYSmI4k6uCMtdp3wKOlRkuuZDqTTapk+yNqqAHnQxA2O
OfUqManUyULuBvRRTJZZCg/Cqkgd4Ik1Gqa2fxoLb630yMpRiCQ94kYmEX3quHq0GQptndKdwlbv
qIr+kinh2gilsxbG6CQQSdlkvAw+wPkEQxITZqm6Jt5ZlPaS9+YKogXxC/Qz9ZhnLfamEj9HOH1q
HdKjpR26Wn0caa7bhIvZQ7XJs3xV9QNCS2NVydbWtg6JQBNTvBbZQ1fXm1TTV30pzTVcZYlp0Dzy
57lFWHlTbhK73/G2JBcSqGfrP4VpspHN5onjNbh+k/mqwsmcQksteVEJB1LuQWyIWyWMfQgGtAuK
pYRoK8yCNUF2pyaMdkHrv5fV2TXftQG3MQMkWQUyEOwjIz11o7RWcm2hjCooG+blo/3cjbe4e1Vg
BleKup+CtkacOiTxoB+BodKwyDNU7pD29KTSkb021iAp5U9XDYiV8yJaQ0Ui/TAl4gAtMt7pvunK
gwJJS6ekzYtk58sCVxLpAIJ+W6OiQjVWFBxO2gBmUbV6PWDUybpx5/egaYELRPy+ddq3aYVLjWpq
6PHGeS9hrm5k/WrJLdQbmU9SOuApaLZFZYAfrhAAJp1P01oxYOMqsZM31f6fvvCruH6nUFtUll8v
9a3/P95H5rzWr/9a5Y+vycf//V94VSYTze8L/0+P/7bwE66nMRgm4RI180/H8GmvsGTm1doU1fnv
dd/4Aw01lL4/uz/sM39OjPU/CPYEz2fRbVLUSd/9t9b9qU3zi7pUmDSGLHWSavN8Px/DPepYS8R4
IN2aWlevOEHVXzpQ5sTz0kBeUet7JQUv7MUAh0r8GPCtHCn3xoUpqwffAGSf2vZnrVgdEybzUrOM
eVKzIXURSHDs0YOstQJHqS6ATufjeyMyJbok7uBqZ4NwQvy6AiZ1i90CqsMiScyDLBEhlaTb2me0
YOsoIhinRPm93tqHVqvOvK0fq9Bap37EplJkt6RCHi4XyHai3F2B10DT1CigoQN/E0ryNu/MYW4G
w5VoQYB9kkadkV+lsfdpM5UyysJRN2gNRAT4+dPF1r0C2SslAKqrrV0PTU0No6s5MG9TJx7M0Fvv
sHOGvTkps4NSDZk72sElnqTbgUA0pzfhtqpiX91FWZCLrRyI6VIl4vq6V3k6dRe99+ZN5/ByOpGr
g5jXGr1+P8rOShOLU5RP8AeLLBh5OtO30YCFUC/pv1QR+BedgUcEeiDKW8dSTRTwZoZlzyKoOKRs
6Kf6gbP6czRVFEklr/sx+mymWqNh/iR6ot8pQjorutQUJd1UnaiS/JhN9YrPtCSggPGLcVNQ0LRT
ZWNT4uRTrSN/VT0GJ+WQQigd3L0sx8/FV4mU2fqdZzMsFlRTHRETh6l8sloN7i8BhmRnUmoN1Fyx
p36yZ2/yNF2KGMvxQHU2UKVZU7nWcfw3JWZCho4ffux0dGHpV4UXUeu5UepCWYr992JId6qk6lsF
bM6qmirFaqoZpWw4yMpV1HoAuYWSsvsqLuFhwHYK7fZHN6Jn9apKfqXNRSpQ5MPo0t29TucRIzV3
ObDkF03Wz6lf3tPHpN6oqmufsA7rjcHcftAcLHRPdYrb0w7TR5/dRPNBDSku1gQ8Bms/d29BKb0o
tLykIXzAZY8KNmW2kQQ26CB134wRGJBoT1DHJU7E6GRRuyqJelv8738Lv0vDWmtWsI5jdlV6jjF5
0u5LWGhsudBnSKUecB31gJPNkg4SAa9Id8f4Jkfi4I/KJhs0BrquRfsJ6iZio/4xVryd39HDJ3fT
JH0RZTcClkchSGvt3LtcuM9xJz9b1sRXtN2baw3bJK62HFSJd4+YnU6/S6tLQf1rgKiyTN3GiY1B
VEX3DeVwXRcazDALdYSXZXu/zF6bXr9GER7m0TTCu7SVVv/kDcdihcdWSWNfwZLzX/yehsw3/Lzh
/Pb4vzYcQpox8Bg60c9sPJM14a/Gj/hDM22KDQPn0P+fKfx7cEDfh20FtBUoVxwN33ccihrqEFW3
2Kz+pqGB6cVvO85Pl26D4PheaYiwkvtRMsCtKUhBNdUNNXQYfKh4jzBDte76unwOVR18eLnw6fKP
vGV8vbpjAV7YQ3fuXJzbRWwAUWHPWGhV1KDBR3sAq02XcsRMqdAWWTudnBqD01Ld38ZW1MBkOZSp
OsRJo7uNFYwGQR6tdi7wx1ctUMzEZ7cazJ1bh6xdgzzxlSBSKCyv5wjMRoqAse7l+5iABaV7s1s6
na1pDdgrIuASSto2R4RBZ3fo7yxXga1Ajl0eef7KDmnyNlUECy4tR7rp1dNQq0dF6Kt0iD6kJEb1
a9ig/m2ZZ9LoIlR9jHe9qz7GVioZ7gHrClEJ6MZz44mFjGwm9UPiFqqFiz3C1vSzqsR3oovWoc8Q
FOZmmwGtVsyXKMbAzY+OZesuar1NA4lSLgheGcUy6fuNH6QrKS7TVe6RjhGGg/ZuCr3djWp87QNs
trZa+rsq7/OdqpMzKAXCqSIsjRHGC5HJnIYL0DlV+1h29XmyxRBwk9dzW00pqUR8ACL4XnU2ERCu
d7JlEwM6mmAVK2hMZ95EH1bm+U1tmLJALQyj+F5H4DGmFJldeC/G8FCWyd7rOd4yElvwm6G3DSDX
F0sLuXiciUVGnVcLA1aGD4cWfqNuLlqqMToj9hSYrTNcCceFsPtVHnvLDKqCXb/3yC1jAEOWtBJQ
TDR6Njb4sDirbxYOLa9/NSVvZzTD1RhBijeK/OxniBBI8PJd8vhoQulahtGEJKEiS++DApQ/im6t
g9JpwkQsOXk3BHgF/os+GrC87OFgg2EN62bjowyuePAIZ6ywH3xG3L5OyH2pL4dJ8iGe6/SicG4R
mfRmi2pV19ZtLMmozm2d/OAWobxnobQHI9NA2G3K/gCHC17cAOipWtZKvbYkVHBNrOeHMjA4eugM
tKzS2JXoTATYu+zsgsWdQMYBW1OLKlrzoKzKREgP+eRLgFtiWZhRQoQ4soxERU+JFfYn451SLeWg
39kNSeu4h/oyv+lRf1Ca4SHXThW01KGTt1lOV6wP9oWZchypOOR17AOAdgIqeoRZXW86ecHnDYYh
XVBpuMBVepVbFdGtvK9Erq+ZLcTHINE6J8luTfdk5tGGFlt1r+dg1XoD11OQ4lolwzw9IIfJa+Wu
0wEhmxFatAimSckHN0xKrL567TqhJFFYaX2MNqTOQKPRnKHClVzpLgz/2WWQJbPMy5N+Fu/mf9uV
VP23cfZvj/9rV2KcbQMMwK+Kme2r2Pm2KzGu1vncy7Ih2BV/qoMYWCsy0lnKsl8cq2xKE6/py35n
/J0qSNN/r4J+vvBfZLOK5Mt1n4jymKK80h5FD21ICx3eLUe3wX0Vvtr+QwCMVmeOava3KFnhp10I
91H2snmnlsuiLzFXJ8uG01kJQIaMchhDqPcNUJKpu4zKewX3T8oMTHUvrfajyT40d+eW9yMU20aF
enP1+3A3cqzSsqdp4ldJT145zDTlsQ89urnpeyA42CGwEX1OqfXqovCXKuvUB2I1NsyFM8hn4Ucz
EkWTVQvdfvf4+NrDMGe1XIbFs+uBWFGUTdRPjJW3kFz63oOewiCjZPzqq7c2M1adi90Cn1CSEyzW
DHAYP2w0hYbUPA+VS7ofEbLjh88eq/prDT5bM+TbPrVW7fR8iX2MBnufQ4ItJ4Emjqee9gUCwoB6
UJOk+Yi7zsREW8j9VY/0ueknTmuDQWne7CCf5XkV72IhnAjPeS5MJzHjftnHDT4dialGY6CBUzKx
S0sqllIlI8cnr7NAvybLPUAt4y1M+icFU1YdNmSFFbfGr6+ZrO5Jrsbqgv/EzFaMTKZ5T4PADIlz
OU671Z1kKfOye8vHPV3FfQPTROg9OxuRJABVgiGZCS3FeqimpY8eSEX+Y6Y/JIIzvMeB1azx0VT1
hEcTx57zEuwprYGatneTbeFRz1rs97QVCYrPYQRiLoTU+epbFRWEbFV7VU9cHed/9tbG8RUu911p
+yuP/o1VimNUSqvInczN9Tpq/XUG+aXiGiz/R8xtQPpNfT1si0FH+tDV+zILtxpQgdh8Dl0wGI26
G6sXt272rl7Pfd9bjrK2llRxol3pqHp3Jxcq0UZKBq1T6g6S75mA85qbqYGctHsUzn0FlzZcD765
YerA5yFgIIUrWsmNle1ytLeLF6QEFCjBFtLhPs1RG1bio0EbAsRzP1pE6xZu3z24TH8VpsAl02DR
YezjkwFk6mh/zYuNPLYeAV8Cwi/uh8nZrU8eb1I1YDaSygVS+NDYz6bMLQw8FcwlOkPV74eVZ1BK
mg3ISDWjFz18oB+Y63ixZ4oarqQRwpJ+EfonIOOF2iExdUEKfbTZLRf5dJzpBIyhaljSWlgoCFOm
0ItpqhIU2y7pj35+TTQU613smGjoGJWt4IMvAy+Gy1gtBrxXja/gEHMxapBOB4w1ogfBe/ow1u8h
27NOb7ftT1lLQYxiMSSvPs6StY1cc+Q8yQF1VZIJUNfxonDjY2FqhyTHBjrY8yjZhlOzY+p6yKqx
ZsL22FfnKsj3YbjWaI5gWF6EAwFR6hndHbGjAm5vmx3xK2M9goFMU0UAq3Ur/dAPykIO+MSVU//F
agjk1IqYz7Yx+mtPlpl8DhoAXrjNDQDgvOjWuYcm0mjhLRK8nCrAQRqUDUW/DxL9jcmcO8/tzClL
Doj/6NpO4T7jN9ctjfEMLb//4D/R8H/8Vtv9+vhvuyjNQl22LVuWGRdRO33bRRU2Md2gQoO9oNIy
/LO2w6yu0i/EZPIvT/r32m4q7RhMERSi24R+/J19FHPN77Xd90v/leUj3LaRulDNjuUyd5AeDysS
lBe5Qwy7tcIqUODwq1bTV/hDyQCEOIw5IBJ1nr7ph+6ULdTDhIDh3U5lOO9OAoBzvNL8o+Uu+dae
CUO4FQT7OPwJhNmwqpLdgCfvYRRTui0WsThaIlbcpcmdQPs5ptcg3CJDpuWXINycxC46PRLrGPVn
nGFy6xgo2QMHeXq1Ld9QjFnSVcrXUbFEqG2t+QcFqkt7CjsxlpT3boWTzRAzoDsIZp869LQHvsKK
KB/ttYaZfesXa18cJPDkJMa3e/01fGvX0tNkYYA+RmQd9F68Giz0qxpbZLEGAYmruJj31+rQfdBk
BdarEN+xM9nvskUvLxEn083y7kwbUN7Mb04I6N3yaC/Fa63MxEe77ya/QPtZWfMp19qbLNwLpNjN
Dbqspv9A2Mz0GZz1nC+KV845wZpn57+I8FHdT0J6tN72AoeGeOXHqPgUEXSzztGqWnLYeUXBXfQ/
MM1oDj+9f2/vk3X5bC/79/K5mlUcqZGS8dwp/nV5zoVo/s4eUfNP/+SCxOuXtL+BtUFkGr/CciaJ
GS8HH54D9/Del1aMlhblczKgHMfEMUI1n/HzkWP07ww5jGDBn7APFPI2Wbf35hyd/8Kfuzdeh+IM
6Pm39lKNUZIjYC/VI04A5Yo0vZK3XfU6HHmtur3AX2B9/WCMDvyltS68GU+N58SmkkaS20xGCHM8
yZQIcI02THMilWtweoNYBALieJ8N4WFUKNUdleId2wEDPZuE5r3kIXRgZ3aDS5jcNf4jN7o763wT
Ny/G3tLhgvYp+zAxc8d491XkSRfqnRqc+L1GJQO2djNd+9rEhxycDAM/wFC9asbeBeeuVTOv0ja8
I3N6qujjUAHnpNsn2yHPD435jJjRLT/jQKwjAfs5aOf5Pe0+LCdG7vEov1oJoj3md71Khipt8Sbe
NX27Hrp2a+I3wDXbNrCpdYq4EQhBUEwZKpgJjOTerlXHCBDg6/qPoW3n5r7oaU+X0LTnETjQcILS
M/OryaT28nRhy/pp8F58RDwYKBR9V2LyoCyXPiw9x3ZPXH0Uv7moRWPbUYi6Y+qYbtO19GG/Dgt8
GnhW1HfTKTCNO4nn1PWDy07GfSfmJHpKCT8FJtwnJrG1NGjFo0uVWbQ7nCaYpYS9iORVix/USK+4
U0iElJcSHi8OoiiCIPFy76x62fFbjWJxVmNtjXy+f8nGZpXDz5KpDseX3vLmdZafE82xOA/jcSnA
MW2bi9dOYn6xy+6YlaySJUSoZs2ctpEvYjl5qrynynfMeg0SeLpjxoNbY5rgjo0HMiamHLpyOFjd
HTcq/xEkd5IuL31CeZbRXZUdsAcoeNGyg1zj8vCpl1dEefSAqGbmOgcAS9zKK8Fe68z5+hu+7jaK
E0MzxmxE74NV5a4slhbgrBn9Y5nkPMy4O/46jB3kJiHzxmHenqI3+4MHTx4w7YGj2ML6qIEeUCBn
Tng25s292KmkLOxUYF/03pbGQ3vi2rc1w/U7rq4dn1W8BwyHPiLAN/xWsSIfII3Xc+OhnstX+Vg8
KweTlfZFSA7X3iizoZ5zKsOlTigJYfMwGibapr3qygUvkx8GahAX2wPYxIqP28U/lbhaqJl2uekM
F+WQNet0wTI9mdn4Ju+9uyuBYE3vE369+HimtwgXxU1U9R+8K2xeFvY3npog2wbsAVnn4NmJGtn5
ZIli4XhI3nAGYtCgWxfgxkbIOP1wLpJX9mS9Yr3YcR50kis/le/jFgyH4ULczBNznNy6fL01yzOA
Co3x7JKXGaKClvfC34v1cMHggVljMsvhaCK1WHK4eSf+QKqQGi84UWKEsyoWUlKJaGmWe6Di7JVT
Q7CZ3wL0cTitnK9/KCjJIlxDdF4W9NP+0Qcu4nBoosOvMhTmmP/xwMXBmPL/l2b6r4//duCi4Y2y
3yL8nGErR7VvBy6NOHSwi4Y5eXe/gbYw/GqyDebfmPoZX9r9P8e3GH4Z9f4Lqvg1D/4b41sh/w+N
i2+Xjm7z52Z6JnldyxE8Jj5hoyf3lXgsytnTIcCkhVx+kRzVY7GuJSQLL6SY+ff6dsrXjY4G4bPS
tjKWHugMb46jFydm0ZyNr1Ho3DR3yJnn7tGzdmW17uRNiAaciPBxY+y7FQJKRAcPZA9fKr6E8y7a
iVdjv8Rpd+RkMYcKPx8307+NPZoVzZGrjyB75ADhpw+opyXk3fCE8hlnEfZe4U3nDGNPJhQ2ILx8
7P95fI7Cp2mDVyu62ZMTkr7qLOS4OF7iJ2lXguBtYcO200qfOzv9NJ3lILxnh/RtlJfwG/AE43kq
wIzaaw6L/Mvf82HKFu4Hf0R8gRaPj5D/sOOzxh8h4aUNJObteIl2FNZSvTEZABAD8c6mPyO81mEA
kG49C5QpiwsoHa4ICGWTqwD97/Rqn0otuvwtkWRkrLFruff+nTEj6AfZ5ax9b+RFzf2Dx9i+84o4
ljSwdTpQhOSeiNdu9XXXmmQlacs83ALQ7raBARpxPrx74jOASYBicas7fMXcs5kaDKbxHV/HbKHj
Vr6la3kT79QrdkmfvhKr7AXPJKO6eMM6nT6xmKmQkdRnsTbXrJLDHfth9y7WbKXlSZ0cwdiEYQxO
izGElwmLAX0SdGwOgnq6ELZ8XjQ6p9TB8io7Gd5ctFa38TidNvDdzZg9n6cNe8qhoSPGhL45CeiQ
/JqHmMvE2ghHMluke31FNUsodXunL5QngZV0QNE0z58LbSXJF3htvC8mcvYH3Rb9R6UeXY9Tlngd
NwlBJg6mBuWSrrt7Ymew0I5HboP1MMF73OV4rBCnstjnGJFD4p1hI23sVy4HzSmUpXren4O5Vj/4
0OZYXSm/ycnaWwWC+FvZn5tnsvV8Jih3SufY/lW138eeMOUSLRFvu/vuvmo2drzi9DLDQcu8oQZV
12y4RYLzujGXPtylfJ8+cmEd5GQSxuMdkPKShKR5+dk9lZ+ILfrwUXtg+xnm0VMsn7p7wjWmYHQi
5rFdY3N/M14YKMDoklacR5zpP1OYLrqkhbao7nknFhwi2z2TK+u1tqYt1SdyGJ6Vh1lspu6h3XD4
IkfbnukXxXGDeQVlyt/rDz02+j1vHXyFbHD5alg3OGLZ8vF7EqKIkmtOw5G7ZfezFS9gR9QEbzJ+
r7wrsTR221be0tyxx1PXLCx9S0r10pqr1+4eSeA8mPcP7K2Zdt9s0dfV0HA4lWPbfOJgoIx8KtYD
Z+BiUpJN3uGdjzO3eTSTY8pIizduDa+pueN+4ljmHEi0DoMgfHb+jl83NxhbnjszbotuU7xrc3xp
O20bPRkPymE6oVw4Vkw7feZETxz7OAewZYMYffH7c79iC38b/COHST4RyVvGgYKPB8oJxIkr3JY+
Q6H59FXOO8qhPZnuRqw5vxHbB9crX43GaTwAbna4jHXwlLxNnu/EoZlUfXiwdgjJNddEWa6i+/g0
UjcOaz6FExt0Orkq7/6D9WweBVwibXajnAVAT0DJjkVovNjrbEFpTF4NR9YDxwLOAIP2IkMdH/JL
jAsUh8YdnP4BTSHMmcFdGBCSYDbLc2UD+FPZG+5S1QiB6WZKSXhv/Xqrtiy30W54iQbHvbFo7ynG
aFDO2ntKoBCu1pUlqMHVt7CX0W7cuTdIvIxlmtkthlqgUWWexIP8kr+pB2lHnU7YeDqX1pN9dJU+
BZhCT+rBfOB1dCfIPYAC4qdpqeUZ3I/+rtqqB3tNoc4Ar5wXC+nKCgBxqF9MpAUQCtmCsKPhNL57
j8WiXPIka/OUw27KnfSNG8NdYnlnRWft5ofQC+D/cE7iPMTKzzewlHMOwt56438gZNb59FV+j2Lt
7r5WsvZUbvkNTIdHrPocTU+c++yPjrRkxsNL3gpMLW907o1Zey6+Toc8jkewLBoPxsN0Pp4OoMph
Wlk5i6GYp5q7cCH9nbQezjFa1Tu6abxmOh5cJSc2LqYGhK/hi53+qZmb8f0ffVhD9KArUxcL4Oh/
Oazhb/xd+fDr478d1pgV0U9jesVE6SetHcoHsiMZyuiWhfWFJ/13d4zcF0ZLSKSYJ9Gs+/OoBgLb
psVlI89Ao6egy/4bRzVV4Uf8orTDJPrthU+9s2+Gl7zWkQQZkwOFcjJCNdz2ZEyUZbHJRUOzSL+T
S2yJ6sonIFqrX+qCRdCVCelJIELJLZA9X5b2HYGaUtjsK/5WMtVPZdywtOXoV0MNnpAWrYLCuw+g
t4f+RhrZFIHcZzIGaPPeMmk74Ar0qs82O/kdMdPwC80uXraI/zrNW8Qsy2mRFtBHAamQhAP4wAhk
Qs2IwzS3cbDKxGWkaRAiS7YgDUWZdekk/SmuXXjJHbLbIJp3dnQI7PqutzqLLhxi2owEskoli6IP
Jx9gYNLd0ryaYEeKbrrFiiuLU5yqxVwuYaMYek8WrQbvW66lAQCVYe17kHoWNIhYLIJ4PLax/iy8
hxqqH65NguQUck1p4+XY3cNsOfg3RiMrFVvJwCyDPmBM+2NcD0J58+zm3u9It8qL4VoX0XNQSGjw
3JPR2JsBhCV9klNfdisBtFu07UIlgdhvlFvL4aAJIBOmPW0opezfkpwi31iHnEcyKCS0z92scQpu
XcxATRfV0o7tDRrBlSTpztD2S2+kWIVdnTb9KdCINSoz8Hght7RXCH0b3PK919SZ13crppI7KRX0
CONlJ3tb0Q9LXKkLBqzstu0xUUtlU4ahhO6Ac0oLg6yW/JUad8LRjf6u7DmeEgeHKiYjvS+yjr5R
Y1wPm26pCJZGgyj6cSzIjj1hdsBU5G5VQoRNApmIcS3Q3lSat+856VVoIkXz6dF10jp37k0i5CDa
m/LVbAOHTjhaCGYSoEa0ig4S5/LMU8mz2gnICRaTm9wFNEDOYVIGJH9oTqBcx/JaonTUlPde55it
xyMMshRobzKXUtpJg3vLC3hiz7bFWI9wttTi+uST1kbnGPJLbHCAV4J/cOE70Z4MrNmyaepTHUr1
9x8mDSy2v/hV/ofHf1tLScVWBM8M6woTyk+Fr2Iw2bBJRJpmEN/8KlS3OtAtmWTxP53pf66m/BW8
qgkxrTAXYan9O6spo/9fVtPvl67JsphUZt9W06EPMyk25PBISQma7iXtl9W2l04RboWtXy909VQG
5zzae2eb1GUSUp1SdXpCciLraTCWFayfc3CWnsrliKxxlboHIgeyY7+07rzE8YuTgtcuLw75nlTa
iTBH+3cpbz0w/uo1aF8t/WxaiE0tBD7zhp4yRw6SVrutscfnwPSYRq4Nx2RGOsd8gohspt4m8q+l
dOOU/2Du8RdTYVBWgeZR6EX6L9R2ernVGvyzb7pDlNjwznmXUAOpPJJz8EbtQve3cOpkF1ZHH3wj
AULa0b3SS4V8n2iPWvTkXifo9vx8Hu45AabRxkafNIXjQceax+4yrlZt9lRKDolywwPFqzDnRMIF
46o1NkqxMMqVnBF/AOBfX/f8+dGieKKlO3tjM5I3XMh0zuejDiKpnoXqGts/3TcgYWB/GFOwYyze
kCDsg/kbJRgFIXOaey78/3F3XsmRY1m2ncqbAMqgxa9DuNbUPzCSQUJrjdH3QqRVdmRUWbXV+8wk
MwTDJRy494h91p5P4w1pAYEQLlbIkoNVGdv5fouC94feufJ2eJ3GF7XIsVu2pZvh+uRUKFlxXZAp
sz8sKUhwCKzbeEvwMPrBQ/JkirLW6D3c+trWXJYqXhX5pgbxh4WIW2SboWHKf0PywssEw/G03IkH
hRurP5G++DpgW/Bay4NyBz4E3/uMbBIcGB5LksvPybQNm49K3ObWvrB0ZmGW99rLdHYvF34bb2RG
HAvK1j+45aaYttPTA0Qlkq2cDBmU1bTh1azeGool7WXpOByobFAAgXs0AUscmK2/J/CC//gh1YIL
XRbumPWff/ysfqVLkDUXkbYLUyIWXoKrCfjOUiDZGN5w021qCpa3lNKRWByQUew5CLxsPAc65VKE
l1k5Ks0XCLQCiO2GrI1PQ2g9DgyoWsqYvlcbnhB4afwiS89l8dzf5UdYUwY4TglrHw6XeJ9vi70D
yCfop1x+/ZKvEDprj8lLjbkS/kCVhwwmzfYE1fJpKa267N6RdDfmK556mOMgSpPIzIr0RmlBd/Fd
xb6pdom0F8nis7KTswOfhdY+RTaZOqfRz4+FhgBpt0Iizacth28giG7icppDa2VmqJGOtBbWDQQU
sbLxivLv8pkJr/DbPEDoimlk1ZcC19CJojQ0HnNfMWDqp+oWBi7nERo7PvdVThkalDAZubh6DFcb
VJgUw0y7FPdkXv7XgP+jsDZ60E92Txn+AGnYXR1W7vKfzdfOpiEUO70Quk3kWVunW9E+2QdC/DBC
CRIlaMwzVuXFtJkHNOqgtilyHPvqeERsKnSrF+bfXhhwptnUrbBd9yk8rA19O5Rr6HDhOturgHcU
Yd3NtA1eJDKl4YfYfenyObbAwKku9ow7q7etzZKsMXxKPpmOJ5qiEN34IaVmDN3IL9MXgHGU7IFt
Kg/zfcmarM18R7/arGmx+l8kMwQRwdkYLxDDbLhukO7ot1J3y5LvpbJGXka7RYTnulDq0pdQ35DD
C3t6t/Odo8UoLRfASs4otp8Z2OX2pEc1sOc7ttLkSAJrEUQ7kijSN56UFK8hWUQfS67ITaEgYSC/
hyY2b/3h3Nm6m++wuy9c5nKNE/U6TCwWDt38I7IuvNPhym2XvPlahhceptmBIYNOIJ+G6UgzOeAR
N6L/Yj4qK0d5GK7jBXtQ8S2irTfIWyqnFAK0aUkoeRNPwTMPx0EaKSfug2hLyd18HM/y2wwOemlu
U++7NbvsofawNCbnXkIr3/t753gqwQPbsgKEYBk2/Q9xCcJzApffCvJ0F/9y/z/jEmsxJlKge1rS
kuQR0fxZkLf+AZ2AcEUmWF2sjn7N8VAcom4gM+Sf4en8muUpYBD+P+MSlIm/ByYo1H997cZvFfkO
ZU3ra2N3wtvqsXYY4yZyaCHdrTuXEsU6hXwI/l3cYBr89oRQe1GnPiXxVoZhA6bY8GZY/LafbPra
9e96t6IPRXb3s2lKoZWFD/sYtiTDVh8GALmF3X23FqO1GxXnIJmi9Ur4MPbisbuND+VFfDK/s8iG
3UU25V/9Kw6xwWnaCRthrzzgtBE9Gwdh8/TisMWtCpoHk3vEPm+txgnmwch1cWntv8dDmaqrANdw
rW6/xXlnSbdoF987138MvseX5Em9and0t1fqQtj3lM54zl/Ut/azt1ZgMHG6QOK+lT6jd+VThre7
hpOMr9NIhJZuRODH5lr4RCzmQ6gvFVZnyRGx+kir4JPxSuHuH/XwoaDzX9rKg4A6cnIAjY5ERCRl
kbaTtuOr5si3nsvvA9n+Ytn2DA58nl/m9KNAMB3b1oWBrfCx25un8Eh/YN9soEavta1wkE/KVj4V
e2mbQbqUYAlPa3HNqla5YJ0P0671UJXDU2iNx3AbbmfM++J7yuQmlVTqWvJRvOKueadhLIu7ZUmQ
tkqPp84ctsdGTt606dCMjGkWuwra+Ptwqs/1WaMEJx3ic1R94f3eBMdKB0r/GsY3X4Pj6AiHaiNT
9oOFvBHRzUhndMorYQPdmuJWSVxqrvVdf6gfRuyjphPhhh07yh4D0E1z1TBqMogPDFDUkpdv9XW6
HT1mgrZsMctdJW9yJTaLYpdd47v5TlIu9eusWCenqr9hmE03v91GGzozF8y1nP5S7KRNslueBFdC
cI2LdxaQphXNGbvd6I7l0nKHRE93haq9Vx2L9Ug1O7K/Mn4iuBl/DbCWUjbZvPbVTwHKK4atFDr0
yNNT3RuM/D2ChERxf6yKBzWwsHCC1aOwi8k4bgo5TBnRHB77lMIuErUo6iLEgy9WhQJQiNq9RLl9
obo2Plo70XpT0Vqo6FuK6WGybsw1A7x7qf2fePNEoRNO+qBT3/M7qPPRRqiiu6L2WKrCqqRiKtDq
UXZ+OPG0OpbwszdYH315UgX/ItJI+Uho4cqO9AQNrgIkB5Pf2lKXzn5kqs22zbl5A5rKDSS3ugiz
W+9CoBXe7A7O5CEiLrah6YjWOlAXGwa9o9BfEmWsoocgWC8WVbT1IpeBRioZ0CToFhGmB1tkDtST
adoXTEQeFQoMdb1S0bWe4Im/FslaMCqUVO0G/wiFzztzO4h+IH9hU9IDzLCnv/XiWSZo1wSO65MF
ZrNSRio0XEDSa91vUGVaSOuLjUEMTN16V3nWDuunjvmO1EO7iE9AVTuyv0tCV9mJoLmBZRwETbmX
dB7NtxaPDBIAnBMJHWqbMIBgg9YdzL3Md9WJno3r1C8dQQcU3E3WsVKsatoG5Zv+rNCBxIh9V9ry
Jr3K+3A1rcRNCEJRcPDKGFYIiO6B123S9XI56zfhodrLp+S5faUWK7PibcWrdAfzSkBUwCrGcRpK
QLwLvqGM6wkCnJUAz/Ne2zt0kmf5c/6WbGwsaLhvTGjI82P0im/BXblml3GdXfiAhrt8RCnD0eQL
wtRhIbPLx58scu2ToI2VO97SJ2Uxx/0R8u8LeegBi1hWP52dIF2+ud2ww5ds5T9WBpRGXguvj5IK
pfRl8L93yGYJimKNcv60m3bWfW6Yi2XgxwlO2jl5l9fqukFDhY/Cd3gQ7W5HZf66wNOv2MkTgVib
4AMMFs7BBloCmqyxDctJ+0GRJsHXk2p/jhW3h5eGfoogpAQr4cGfaGyheV2LQDPxAItt+FLxYSTs
mhcmP02KZ4j5Py9Gqj8e1mhS4Wk0bfpN1nuKtJfivYb5mGQrwSaWva5dDXseA3cwcPLgpCVu/SX2
32X8qaDwKR+V4qDET0J8EYsND/6anC1WNcTpr/gncbpg0rvFC88N39h80sTlEg2gVxKOF84obEzK
bHhGMCKkHXXErIjd489Qh8HlTM9WvDZiJy4P5bDNZc+UuKHboZhOyUGeeXnJnRFcr6fthdojL2xO
qfxRuBhbbRsf6Gd50GA2/pp08jt96Z7LY360fhhn8bogI0c3pXq5THJBGbABNHeo1XB5mJifcs0a
jwSniW3U0bQVIaNitpltYb4rF7T2xsMYu8uhp/HI0XuAYtdw4PmZ4VamJ/s2juIqNNIVQ6cJcF/e
hnCTjWtdHGrhxnYmakd5+BFNB+O1amysQafFmw6gv483G44o0LsJMZZLeXy1cnAam0Wbraw4E6Bq
1PmCbaZGx080ZpI4zRhnHVa2cmEACCsBQ1mRovio3X17bJ1wFbrllYIvK+NFJpp5le5oO7ElKA9o
VBZCNaceZVvCagRCWygDm/CRUTLfcubY5UQKH3HfOHDyBc/JgvInKYXRBtJtQVsTLcSUm9nQSR9M
psk1mzZXANHCIaAG0QlUmzbzhFqLfCTrPHKI+Z7tcVydJifbBwxEkAEuGFJly5Np0X4EJIhhjnFQ
+itGdZzhlmbjvDsyIbiYxViOEbupHfWedgmPHAPmeedXfs+4OF4p6xjCdvD3fHMTpV+yONw/pOIg
zs5iUZKsVfNaUjdJ3MF/VX0HXb2pvCvVY4KxrNSdR9Nlbwrp+2FBQxd2ub7+1vkAjQ84B0hoJE3T
/nOdkrIiJcXf8oHf7/9nPmD+g64OxUgRfTMwTFKNP/MBej4oYiRRZsjRsuRf6pTqP+g/wU9aCpt/
bfmAOKNISQz/U2At/TdFSk1aRln/ClcwfnndjFT9tUip+hPwqsbITvVFudde80QIPrfdDo0ifypl
mNEr4zOWHdEGx5zZ5Va2j+hTVuGWKmVvPepr/ca6kFU/xmXI0jYJLMeV8SJ/qwP9lB3eHHmzZQZc
+Ca2OsJHaaOzDrckxCXsiIhxdJSKIZV4y9Sq0S6319uzickKxTtmHWzhlhDGOfqw/F248XMxjHEX
p0u549t8BftiGSs8q7Vjfp7idb0R3HqjMTZykgXcQs3X/oN76cLiiB46/hZ4oQrngAeHP7X5+ZCh
03/wVxXLSt4mt+EO5iu3x36Mf7novYvXOf/cNnbOHAmJyLJY20lh15FnlG6/9y/jxkRjCJPBruES
cx0XHt/MP1D6QFC93CzSeT/cj9+ZkIXdEDr8sYw8/tY/U/vT2R9snoqXwQPnjScVX25mrZdRD+HL
5A306B0Y2SxP9RMH+DB/DxDUnuIceIubHZJtBBb3qKRO1rjjzjhax3JamXd+Uda4WjkR5jl4f5Xf
2jXazp6INDl1gt3I68/gyBWOjySFBVg9m7tsXU4HgbWerQxDBdltMdHkQzj16D8KBlqW46cvPmBX
4caRKmyz3waoHJzM5mim6dUMfyQ0wxhkusjlKjoS/9rCSVRP0/DAGEaA+v7Lz+25cPp9v4m+EECe
okfrVn8kj/3e3Pb77Jg8+pcbldgcuBwNsjXIT45Dtwm8xKvjyxJfKdqF/UgqH/0E8+tDNTsMm/ob
6RocVOxU1dXz4g8OMogE10VGM1J5Nnm5ECr1Tb6UGgePlBWfModyKgVwCnv5hgzWsux0Txm2R/Fr
IWNZyVv5oXmltOqTTdzgjTyApODobKYtkQVcc/FBOqqVbaQzFdnbFCz7rRJ/QJ8gXLkq8nNEsz02
MFkjohMfU/lO4CMyR1f4W93YYdY4EAvejfKQ3WlKhXhLMepHdLmp1wA8E0/eNOYKMS/AbzdZDsHR
uKAG9YhEuSHjVJhQfoBMnTFpjHE3Ynfb89d4F4MbxQ0tfRuZb6J+BeD93D6KAEXV9+yeo0zAeA8B
PkPmZ/UDShwJu6fhFjTtfNjVH/mbuG8f+ef6yN3jnfrx83m4S/tooK8gRKyWp0iv4oZ6vrdJ7sxr
H/N1cOYz+rjSM952uN8YW4UdLTwq22pTbYr9kjmS3+/HS7YvqXWx32rO8k/hutkYmGLxaTPfy7e1
JXIKMQEiBFDPVe/FX+lxsWLCFJYhYBRht+/A4/cYozO6xavu2ZI8sBzxYjjvn2h9EsHeSLOXuE9+
5CEJBvkZYvqLIe35hdCH72H1t94JF79tE2ybaGpgEP+PyphIeem3nfD3+/+5Ey5ulUwTKbryT+PX
P3dCimYGCDlTAuHJHvyLVBWRg6LJCqJYlLOLQfivlTEcwWn+0a0TF3jRfzUbhI7i963w1xe+SHB/
7deNaYZpbZV3J4MkthoL8JrYUDLQ/8sBuvyxt/6/vMsuRZS3+IMjqPjXJ1q8dGR+AVNqyb89URp3
8Hlwez2FoUxMX26jeZNJSyFDwCsxzIJVQStBED/qeYHvxvn3KAvMwOv+tyhl7qBx6fpZ4mjqVvef
y2zYylrH4PqTmN1GoMbWgFNAqCPUKI5GotCXk2Tqc3hlg2WMC3YlKvxRkbjVEMUQLKl7CE89O6qJ
jmGAqtDBQOjlT4CWQCddqUEgmBnu2DwvTBuMYzfBbF0V3XSDuDzl5SaN2aYpCwT6d5B1dqMCqM/2
A95sQ92vhBgtYoX4rHf6FIQYFj3YxgmN9KOdKPnX9FgkWkyV6IwEq2Jzthp1O6bJVmVQPhhaUkaW
yzyarippRlJhZRIdRQR/Giq2inGZqGes1b8lMUt6rd6twHKr2kLmQHFEquKbUOYXX2W59Yfr3ETb
uNG2mh/BNiMJE8ZbM5ieOr4pKjqpNNo2Az3J9kFKVOyqfpgatrqQRuEyJKA/oVVm5FAchxKqW4rV
XJUqpx4RIhgAV8L0oaHNA/bU7pXZzpTWFgLJCbndWHzJ5Vsv0WZBnwnLiezWpGd013EoiUJxo2v+
bmz5NMqu9LT5UUNUmdIkNMObJr9ErQHj7WHAT9tPRbdgBsqYHyp6VKX5ILKepZRfJ8ZiTfhQA6kD
nQ+gGbVF8wLH6x4lZaSLbm8o65ieZqDPwJaI+RUqZLoOLIPaI9MaWX0y2sqbFggr6Vk+HEyfc5Dx
aZG4J2cH1IoI58vh2CHWjeoAKz/NFftmDczXyeAlFW+lvo2K9kFc+r3MKUdtuNZDUV+1NdM3QuNF
OZXPioRFiuFmFdbG1KN9qBF49S8W1ccw6w8pr200Xsdup07VnTMwbfxtGs3nPhMO9QyCQ2qugq6s
O4Op6hyqVKTjez/R6erXofbsa8qpHAZqalTDwpNuTqsmFrejhqGbVT9akGitVm28QquVba3M8T7J
DZFpNESESTET905MlLbxuSyrszAW1zisz0Wk0hcKtlaATZ4SkZ4mYrhBi3IqwSiu4obGc6OU7iCI
8CTLbQmKaJxLlJUVzHFlF8TIQei3d3lL7obXJVeIJe965gl13StIxOSsIcXELQ3zwRFpjgatw4wE
r2kXQFaUU1yoWZmsuWi8ToRyIV4SGdMJU9uLGrG5H14TZD5ruWJ+xIzoeEJbyru2cqUhrnbQJ+w2
UNaDKEiOlLBopAOlDEk9d1ZSOyVCelGsvgYTno0ay5YjCMIlKRLmsnr6pmVQfMGSeunM+jsuqvsw
TZ+812tmRF5S1it5MI9Ka52avBmcWYZ30qGFc0u5BVffXuTxhWHkVVhpB42LRC+ndUmgpSYPEbpO
2Wi/QvWR8xKSzmdBEa9O3hg7fq+ChBIqb98KvFoHUUVJHw940qlDwgBZTcXJaN3QOITdkwLrcJZj
eMePQx5R/Twpxr3NuCIV3y3La2BdOiU+CFnm5klzlPPMY4Hs+rM+7bW5gEKQ6sjl29WlwxO8HUiQ
q++O+DcxYSxUj1E73rMk+Ph7hwe6ykyJJksAPJX/nCiza3OD38OD3+7/S3ggArZVNHQ7JOGLaufX
8ABUOM26fwOg1TVyaPzrpIUH8tdcGYd3tJEYXyyDw/+dnwSSon/dt+VfX/pvWCgG9A196Mf2NDem
7bOoKgA9xapYR833MECFyw8jC3CyMH1w89Kja5czUjA/BEA9IYO6I4u3rj1MDZa+8ovY3jQuc1Db
rhQ8pRJGqRNSDI1toGqljca2kPb3mU2iJ5Y32DSMogdjQKHxK2BD8dlYsgFlDxuNwobToNwte4v6
lOZWnMZZ2rp68UMUP3RFXakGztAhVKhB3iRl+CKX5EEZFngmzxmm72XwmeDZaNKXWgh0aFaidRDU
m1ruoDu0jhDWu6ZC3i3ONhiCnSbNXsN2V5OZjfqtaPZhtlQTVRVAlM9YHBrqVFor9KNVET+bUtsM
qe8mKo2hOmeWbm8xrFgq4U7qFHvs1aOERiARdGoBxSWxIqKUwRmG/DwG5PMTpfB05hDxu1RLWHhR
8x0GWIrSWhoQHCriXW6qyFUS9PuMeL/JzD7XAQ7W5FNpP7mp+VEjXQhD6NpZCxUjswuKl2Y4M43J
pJyp7vLW3PRs6/AFUZdO56ygy6nuMlPcKpLE4oPqCiCd4kduDCK4qLGlnirHQibVWx8JIVqufzbZ
6LYZvsy49+Vtj3Yr9RnOaHjdC9O0bhhjRJO5q8CdFmAzzIV/muCHo4lbP3iLJsOZCDpjnSZoEYAt
B5YLRDUAploCVY1o4ij0TIqFtorS1pmAiBn0O0pwrEGN4x0cBSPG5tcn1tLImCUUqGCcgLkaQF2n
UhI+upzBkE7HG12Z5J06Y4FKWhWpV4lObhn0a4tx0yKRgWVAesf2VgCoOaZoIvE7TCZ1lfuB20Uh
gBRGo6AtA7EYWx9PKlAgY+avFdlw+mp+zOr3QsFOdUyOeqdeC5931QecgYMBrYsNQhBND+fQwe76
zpHn1q2jciuA+C7VIcbLkEJ9lzOrRO9mkNdt8S2kPxJ5WAn9j7mr77EyH3OF3nH9EmsBXqmcuCUD
G0zzGqG0audbtlTOqw9TUy5CrZ/D+TM1aSKWw3vPWC6MJk7aDGUJVXJAEpwtsZun2cKfcUpp8JoY
gbxPzp20NIKf9e4qLtSdvnUalXnsvo330gAVLtV4BQoTaKoOyFyQsdaGfx5lr9kARgA1XCOKG6mP
KcvTNhiHXSeoa8HS12M7ujP11z4fmAaVajcFnI8EWjnNQnzIfYRjOpT1ED21lrRHU45Wwsx8tbRv
2tgbqg5nMWsZu28ac43kdmMCaxcTJugyrmQZA3JScqVonZ44aQQcidcLXiIRgEv1nJc3LZ2ZKldW
LXC5QZOvuZVs2v7JGqjrk1T3Wfc84FisM4aRMe2T51w6I9qoMngpAPzrvQU/wNzoWN0P/qOPG2SC
MUJYT9sBWJwdMzVqjN0j+usQU4Be6bxZj3EXhPR6zk0REZYRhgWnSKRQr4i2pvquZ5TEOiahCsxt
RWo0ZrVvKsVuiZ0n/Tb9bA5cYrzV5hlzv3jAxhNtDTrHYoi2IqDvtqYX2LYrS5yJB6kl1LMXWnAe
B+o4pfUeBfquCRCco13yZXxMjIM/M4MFeDXtNddSfU/QVOTfz4kUeE0zfk/0yLW+7G15aLYDgOaW
PKREsy7MJfzotDk38bleYsZ4iR771ACPlhsWfcV4vqiJqGzLgNjXJPCchOZdKstDnTduNBJp1SeF
QA6volOkPSvF2reavdgDWknKBZ9E80IGttSpzaUi8p1NBuglYxfMs5voTwrxsZXuBuM1IWaOqIrU
OEsMYsSiU58a1tMhoESJl0uq4HjHlNDcYW2ej6QM3ZPUIcQeQ9eQ95NQrKHC0efWqVuG3P3JFBO7
b8ptKHZHtaCU1o6bOLeYBoR7h29PKSCybqrvdDAczZevooklY/yMvyuqQAl+M1r9UML8PN22JszS
+Ec5NNRx9XXbXxXyrEFlrJ6ZOrF4VWuGeTpspid6e0BoFLzjzBHHovpz4vwQKCjOo0iKg9a+e49x
7GMdZvSKoan2boV75l9XMZd0nqgbPziZJDMitgwTyU2MXV3SU8/SdPYz+oYd7Jpt31pOBLVKNP/G
fQ9DUeQFXWbQUaCGov/nao/M1Mpfw7l/c/8/wznjH+iq0DMRkxG6LbiXP8M54x+Itg1cX2TFAFBL
pPXPWRflH1h/qYwdL/MsP6eP/5x2UeBKS4SGqviHqPu/IqpRKPotnPvtpf9u7wIBs5+CYBSOZiOc
kqDGw3QEoZ55w0KArzQawDn1z3Ez+vNtLvuVYo0HE0ALZ7wr5vMuKecdhNpkm1XFvSQbLNm7Ze1S
ZgJ8cw0AluJqAQtB7vdbFXJTPQlH0pZVY+VfY2cedW1whbRBsjjJXpNQBJVYZVNx0zB201S3BiHU
YDAl2qD9U4LyramaT5EcZlJgpCgwIkaiGUFNX5uyTsFJY3ZcBkQkujV9zErHGtEBT2qSnmkKYiEX
nNiuwDnnPhqzv2eD1x0j8yUSW+Mup6U9j6RKPSRo3yjXaob9oECJucs2GrIurTA9jVXDYD8eDceC
56Uj/Bxz6c3CJllvc1eFM0y1wbX8l4phUkug5hRnOxGrkMzsLhIWq3LDoCQGLmX1FSq8AX83l99Z
gJi7JVapY6jx6TqK33WRxsR0M8WT3h97wAo1DAWBYngKtBHPZITHZrcBolK3H75+KcXXOXlo8mtK
9d6AJqr088NQIjt/gW6LI/pFmkmr23djPuMMwHQp4V9NI71h3Uws2rvvfCJOR3c4Werjan6y1IPK
bisZSM275yAs9rG5n1DTtnDH8VrZjVV/rWI3TvKblpGVV8m2G5gzUpCeyRG26y2VqrZiH8j0fSJD
Mx2bEBCyVa9iXCPazvAqNiXGepxAZuoOLqrGXM00YTybo8GWH+e2pL3LuEsC4GSq8GdUd0a9befe
nhkithpXZB4J9pbHRY4VFwbvRkp57SEOr43EAlpUUNSwF61KJQNoEd1H2RgJGUsMdYrnztdxCL6q
xfDYDcZ70crgHTSYGzgUUy7M42ihktqArh2A9DsLrGYVvJB7PAuj6ihGdpbUSHNyXTsvllsthgYr
w1K2kzxvwxSJENHDU0G0Mi7WFHPzkpfcIiikU91X68LoPqMysfkIHKtTNoliOFLVbQPJuDWCSUgS
Xf7mebbGSB/jgEve+38JVJfe8b/k2X+9/58LM2V41mUgtwsq+a+4f0XSlX/Hi6AIL3PysVjTrP5j
OvGfYzMqc4v0txf45TLQ+F9MIPK+fluTF2mq/r+veqn1/1qDn+tCm+RebE+d/AaQJnvy3/y3/rN9
0e7TVTxpP6TX4sP6Qf1QGSjNcLqvKAgNTomayQidXLUzhjgc8D4NZ92D6pLcMk4O/uAGAhAU8gPM
V/4VXxBMARDaITrlO2u83mHtGlwaVA5YSC8+BE8d88KIpL6Ns39NTsmp4Gs+yMhuZDfa4G28tvbj
/WMBTjDcgEeyTVHNEXh+1S5u1aniTxVXG7mMTUuwOJk7sBSr7j1irCd9SE7COTr5V/NqnNU1HsxO
4xZujYw8eEa/Lb4Jm96T15PduEz9r02+sI85YHbbr2rN7XEM/lS/04flkYKbvCPm4bFyhKD+m3KO
ebziO3hqP9vPEhm5fuxs/zE8YO4urYhBryF7yw4HPu5hnMtDwKuh4y95JZJX9r8NE5W4ldNZwwea
AaFV7kl76mHJlRGeTeImLnNwTrZMYm9CDjBwrAfKcBx2g1z0QsV9F2wocz7J9uRGNwwK2UHVXXAT
zsoLaZpVb4v39CG4ldvsFIPYRCNaIC197x2MEk+o9J7ybecyirdLt9rZuhtn4958+0cBSQ8I44OF
67Advat4M/88RF7jVi5zIojdx3PAkLhdnYINslKW/YzNi89eciwoVImr7CM32gVuTzn1S3wt4Yus
0ldeMGXpk3Yoz8WOz7ZmXEBya/0TmZZwweyzZRr8UZTs9EqJGdkZvRHq0xGr+Lw14tskuB2a28xw
UMulAdkrnxVBqN0e4ofeMdfovDjM4q5/mXacWCNjEAW66+XVNy6ZoGde5V32zk5ifOZbag+EICLo
QwS1qiucB1e2KQ1hPLwXVgnvbHRah8R59SOo9mlDqSAV4Y1faxqefberp+ciW1XE2w0deNwFOiSc
q0pGVwRKHPWEHb0GkFolFIbqeKpNzLt17RVLz6Z4Xzr/QKK+xJfqRbrKd+maHSIOxFe9ajU66vlE
DwAfIbtHC31iQh/NRb6HIbscbLrRFHlQEyquek8OqrnGHa41bfmlQQu+Mnayl231s0EXREPstSWt
FI1N/E6mnPtuRRuFdk//WJmP1vG5IgM6ZofuZYImzlAvdYlPw8Xf7otUxAs9hAtbNAJH/TUsEY94
/T70SApXX3KGS89p6teYSHbBiT9XeO+5eEEHXoi39SXyGKjA0Fk8gGL3Mo+teQW6o6Tt/ALfycaA
Ah0DesdVfZ6Raa2qG/2T7bF/kN8tODLl63BqvGD9KZ9xYSpDO/xQ4hf0qwrF9yB2sSBICb7Q5K6S
W7QJGO9yhnfFi1s+qovkLYqa5YovoMRpygE8fNI60m14NZ3YqdbTo6rss3Qd+x7DrQiZ8VryUMmM
J6Pe5eZZfKOdouRnWOz6jpYAq5vk8Jx9cxJ/qA9MVQ3WDubmdGYCbBOtEdV68wbxJ5ctxu2HRrla
WAuirFlrZ4Xs3U4QCNvCeQwdg7Xi50rSexilitZeQSj8oMKotwswGRfDS3GXjxD0oKE27bB/HJkW
kBPPsChPjJQJuKrdGJet6SIrN+p+UYkRHOiKFR6sE4OxO5ryq0dNXuPCgg01Kty1uS932lfXrMvK
G48UJVeJ88cXiloHfR8ySIQyHv87ub1BEUOfPjinj8yCh2/ZvX2s38Zj+4YMGpluDz+j3M1HrEBW
lP9J3BmYMp4A+e+Li3jIb9MhL9aY7vJZvTZbxZ4c2YOSemFGBr/ErbUeXWEtOrO7sEwADnrLvNVi
cl7bwWfsVpDpXBkYA12weJUuTDXZGTDD7h5aALmVfIh+9AmjiG4/EHQeE2Mj5N9t+MIbSK49oxD7
mF0MH+7iC32PkrsFIR/sN7jOHw04h/kwzIeETFlz6Ed0h3E/rh5G2S3B31BBTIjcV8ljdNQvyTqx
P5k/Nu+idVQh/dkIRlY9vxKho/FcATkjy8cljFpS6FoErj8ongiEXdNqdqGrouV+f6Soc+Hd8bns
dipaTXv5wlL7CYB7m27qEespZL+cHDdjNxxOwetCemlP2G8LO2EXMfNGrec9+ZQAtAEvcXx9kX44
BMz41oCn5VMbVqYrbff92+j7uwLDAZMAULeu1BzsWD6nTGrZor+YuwAHUlcYh7HDjxHV82OatqtW
LW7oUTvFHR//1qHhIh3QDYxlVEPREWD8x9kl8V9bML/f/5fQkJBTlA3NhMb6c3D6z5ydqBEG+i/C
wz9zdiJAVTToBhn/9AH/39iQvBsNiSSplkUvSP1vwkOZEe1/jQ9/fenLzPev8aGSqYNiCk1zUut4
TbEUbP91ztJPXd0br4rIthRr+CdDPNbwUg1ci61YEMZTiIFDH5a2dcd6qHHn6ZkgKiSglEBkUmIt
sZcLjljMVIl40PVyJxvilg13eCwG3xnCdFNUJpN3mbabAapkH1DLhaWhYy/+NsWRej/6gpUK9psN
aouh1E6993iWtUz3ItVdeKr+hU56CScRiZTvFU/zZFfX0kNNH5uYNZfAup9CRHxmKzhMjkMRp4+r
zIxll9WPZlp3erlpaw//7tqt1ZcOOKVnfETzwwwuJv5S6d4IH1J+zBvutld4TGd4IzghtEESvPof
7s5juXE1y9bvcueogCHc4E5g6UnRiKImCMoBhCM8ATx9f8juU5WVt6Jv1LRCJ09kSqKD+c3ea32r
dQcbB3ngGr07qIivCSP/xBFE//fS5n6ZIB90kxZ989NtwnXrixv0E9l7+/0scblaykeL84GECZbH
1M+P7QZjTMr2EiKN4IjnakeechO8xOJ6pG6O/1Vw9JkdbkvFk78nI5G6ajfZi7RKEqs8jyt2gH7I
KuzhIyfsGc9tsNg4uu7LJLSVS83rHItj/a6RaiKugd32oqOjTVdfa4A3UB7URdBsRLJSFoj2PpHx
OZ638LCHXJJNuKT7NrPUj7bnMAFi3bUvEt7m1IuP4yp20Kr62nc42OhHRNPOHX3O4tfSSbArWcG6
sHM25kX7Vg1LBh9N2tOGD7D+kPmMO8rXk/08d1Qv3z9v97kEG5YFvh04BiYuVwvnj82dw4l1ynmn
eE670Bdd0WWDj/XeTj/1OQ7rU3WCKswrJy49tI/MZ0RH3GbvRFhKdGV4EIvX9nVyMU0LgJNHHJQF
HFOZH7S9tg+XE3mMYxb50vQX/1FgcbAhgQeOun3wjiJswKzQh+lFxLOYOHB7lZV099Id2YWuai7y
2bphqq7tcZWaXuxxWVudky7ADSzMT0SL2P1wlKH61fyMKJJjso32yWF0+lO4eu/WKH7ZSGm5/3RT
lvysiOzUy15S5wPCeMAlSO0Ff46NbpZcbi/fec1RnzZL/YIOkJ8sKbn3l2pS9sYOFxufJJwbPtph
w68WSHanq3hTv3N6VhDIua5c+VUFDFWwdejXz5v2Y34KHJzWZ13PY3k3InsOsMBsJl4fr7Mlxirv
jiVg3+zxTn0mh2k1psyzpXqJd9Gu5BTQHews6kPdWlrrc/mb8Mr2XH9TwpvL9v1QAWRmCXNr1iKv
wcAyDxziyRfRoXkdl9M0iz0KeeJ0cqSVjne+29ebHEgApNZLuDQPwTQSPDbsoCANhiuKK9BuS7D9
c4mdZ+/Fp2ZNcoloOLQyl89X1NFcNNKb9Nat7/CDc45dd7lv7n7gDdf2mlrbbWif03lgXf3vBbw3
bpLETo8ccIcaESA1Prdmt1yGrJN4Bipx3/EuTey4oDhpdZdxrn9wO6sdTCluh8xVPfWNJbnD3hgu
NP0e9s7A8AwNe7fD7hnB9BLcCl+S8zFxAlJPmp8YC0o8dg/+oB+OWWKO8/uy9FMvcVnKcUFNFy+N
HFu248B6//i4W6GVPbhb4l8K3NRpjnfrcGJLQvvCJ4jU0W3NAdBQINbFr2ebruAmPr49e/qilW31
9tMzjlAN0GqjQg5Z2mJAcU6A/N8l63Q4TL84nRUiGlj4dpP1zzLtzk5ZGKEZclgt2SN/JmYEvECn
WM0WoW/aAn9HvbSZLIKd9XnByYNR2gdc9+vpTDf4auZ073lXhjPJnBFkO+N8shDSxOV3aKr8en+N
SwfYkn4ei9EGRcxqbHqGhLfV8ZvfkYPcDoQim4zpMbMjfwA/kEAwn35L+LX1CJzg1wbke//5OXk0
nNZT/Olret+5xXnhz97/FuxJKi24BpEzPHlmfxKOwOvsQV5YJ4Z1O/MRZP9yPmqOsZ6dpEP0EXjF
fMZlPB3PC9m1HI/WmY7JhcedUqfnrIyc2+lMYbLyUo+Tyhkj6cqbDnj4Eh3pyUxvcdpvff560enE
THprnnJ6ugSehn0BMm4dpqcqba4bovIg3oEYB5dGrYPD+8vUO+1gZpTfKSRM15Zk3a2Pj2Qu3mrr
Y/frmglYyPKOxl8/BVrrJC9s4/k9+r2/vkzr/cEzU7HMrPdyutTUNSyS//kZrPZXk+fED8pzHP77
hA1XmCH7C4J4DhiX1nRy+NFhelrea3eacflGNq8PCZsvbhy+eMznZToJoy1shjdpidP0UMLUwD3E
k98t8YfycgQg0CVDKD+J7H1T6/kazuuDbFMEwfrMofRDP5hzRf7EqRWuKzdZPBakKXDFXPbTS3FX
hXa/MpwUZwCTzdv0Zp4+8+M5v+gue1Q6nrJT99SIrdoZfWWbz/OfFCrADqLWzJL8dedWr6kVX+Bi
boBXfPqfxgLKtY/4w9g31rfgfjNL+ioC+CmeA9jm5VrwTrh2Ix7Cd3gam1o79xxvk02/uakhn1pP
ByDrNj5cqfb7+c/drh16aa1zk53Qvkp8Mu347cfOt8BHOe+FDXT92lKX2vH5Bj1rWa4zdFgbfcMz
vhDoDIol425IeSUWNlzYFBAaN9hxaBbh4noL7Rtu1MEb3tjZyjvuKU/zroMnLi6iV3NrfH7ur1cW
PdNttG24/tzp5kZ+aq/3hrVuvYBby8Da0Vk+A9XW9N1L4tczTra9Lk+5dflEVusIB8GdbsZrwEbo
th1tcqGcygVoyju7pvNt7USXxObIvrbO5z5YfEvkUcwv+31w3V+X+ctyy0cpVt/XLWAO0drSibYY
R9bnY2Rtr9Fte07YEt22+AE8xd7enfN0dJsf93ysLzm7pMQReeHrJ8ke+/V1G1kvs+3Xz/G2XSNL
OCk2VjCf755vnbtdxi9n8dT47E1/7eNQ/RFcQCFj9bRxEFiv+aawtVXkns+37Y1yl0exc9rNWpcr
u0EKN+4WGgq78YHTNm7ak/ojgdRuj9F7whYunnfbxxf722W07CHdAvVk35qg7md3fkU8bBXf7Pag
u1nCC0o/m0aNzQY8XlbnzKN+ion3oL4y1u0e/LO6AQxaEL/h4zWoEit8myS3FiJTL3XTJVid7kzQ
z5Y9JIsYzYnWyqKexxscQ5fSsLDDicRlSU7JXpV5ckc0M2p98LgXcY+eIqrt5Ltk2ssO2hLeulfP
Q4S5Jsg1mEqWRo03sqWvBMOQ4uAqpUDQbIWfep98pi/PVeTTpGcyFu1wNYLhvpWUwLa5o1yQ0jDs
2ch8YGEa1B0wydvpu8zeVbS65+Ll9W1XMmTol1RgxfPxblqbCcdEMLQTQRI1XK22i7NwQvwhXYND
sUmnTJy5OrPa0p0HW2QDC5YfDguTNYE8/YKFDKAnAq9XDyyj3Ry1bL16zNUdPmnqLqpiyz/Nghpd
sZ+JFiWBozwPdj3BgLt63SF0xeDr5dMY4Y42tu4v6pGc8DsOblg321zjfEVbxr2eNO98LxV2so62
6S0lj4AUz0XOMOsqjPGUGzMv+6L7s9SXaFCWyrTBwQ1v4Xe5SS7ZSs6ldIbdqNuElPbMdgSnu7fy
S1zLHjJQWOuWXtjIfm2RuPWNigmpdsQ32WMAuak/M6qCrRPfQM4yyEBKlfk4KGoqtlTz856Zj3t4
OxX7oDJHO+5fJmAmzaX0wo7BZiKCVciOYsMSgclU3BHDdyI1r3k13h4ndUCLYfGeZ4qd00QLN48F
fEPTl17L/fQpeM2fzuVuV39ViLa4qXSuWyZv0M9UjtSeImFhD9YPnuPQOZ5v3DTIwqj2PK6itfzJ
7cBOLk/cJsKisDPv3Jl2ZR2Pc/ZFwC4s6nNvrzQrrEkrvXzsModIU1CwE4Jo3Nw/wRTb8Zxzk8p+
sBM2iCGOJYP3NMWrS4o0iAzhxjvk3zLkVoyC01hsHBnzHO2zZ5bF7uWrvv6iv0yHm+ahrbghwwR9
xsdivdwe8eLA+9m6UD5/tu6y8IvvI99g0sG4xsihWevb8py+DLzLmPMez+EZ7ehELiRqzIYTgk/y
tFXFFMBneC8wpn9TU/OyatO/mkt5YtnL060mCNZgHZ9rDvnMowDJTeTJd2tgG4gdzMWPNMyVmDqe
Jkx1sy/VrmwBp61/E/xft8kI77Qhc91qojn567OVBDgKygGGIrqZ5VH7uD+9UObdYeu2zSVTiubB
86f0RnGX3xKc/Bvk0fn+3IJFEB2NkIPkSiwHOVzLx56Thp36jqboA78S9N5tvzVpXnj1OokBNlj1
GkICR7w25kx7O903XwamF6a8n/JNbvznW/PDzGhuDHIzmAeXA+BLsuYPhOTa5eDdCTsAUQG2+MGl
4850wrQoifuUPc1zPvPUbJXpZ1laF7BUDF9uAU9JL8K5ApBLhCSwTUtjke0/3hcH3F/Ru3lULhUq
phmJhfsnFCus0njp5clgqOteFzioD3O68n6yrq/Dl3QosVRzH9KncJtzcgTwdNQhBsy8YDdyXWSO
thowtnhssjkJOdX4zuWq51oDNMutex6c/lX3G5YElTt40rJe1+vqNdzP3uKD7MhW4PJmHQG4eeU8
lwjpncDFZbZm5KcKwsjEzMzfFzIpEXSEsBw2c7ZMp8KFo7yEOQvA+f4Fb/YnoF98Hj4VEnZ8EZ4T
63/hTJ1FZSK5oP8LWfdri87GlPE5LrXP2SerCBYMdvw6eKz1DRa3/VH0kF6A9Io2XxNgpdzb13T7
WHCXPpA8GAvyqLfRAZldyVsbnHIRfoVf29tVus3YdEyrmPljL+RuAuMBKaFXIAhHc4sYnJGysMrT
dnQ1lIkW9c51PBfTMy2FaD6gPwNtvU8bL9TcqqaVzr2zDKzH3p0GTEq6JaTkZbaYyY65DLZP62sa
Jr5SO97EGzR/0vTPhC0360YUbBnlCIPrYpS8UmIjoe5FpJIZgqkIhBM0qSTdGC2LCh1iKtBqvPSr
xGBBiZ9bd3/Uffnx+ID9wL+BYpDxph0MNAilMo9a+PPhXO4/9YA47ZeAX1Fid0DUGSPc+q6Nk9Je
je416b7b+KQjoX0iGvjoHxMUTLZwmszG2StLOUjiTFlAyFEgOg0EuV2rnfdd/iqj94XDHavgbhjY
GMj3D0oAyPG/Cob3aMJ1ysHb/a18hB+ZyI0wbzDqS5HkygVNJbqa5zrbQVIru6PSocQRf57iawNA
Ysby9iH+CNm+rOZBsVCRQwdEbd53yROvVLKppqp2nM3xE6T9so2RR0JxwfYYMh+I56a5GqLbluPq
P7tmTN9eVPHLzXS0V/+fmvHs/3X1KX88/reaMcVow1AoR5uy9AfvCkO9PuNnsjgxOv+h88Lfjljf
RFAgy4Q6m6iz/lE0liR4oYZk/KUO+zc0BTzVv6gZ//bWjT9k+3n7DOuwEaut2q90cV+RhEJK4qx8
LVQ3xSsG34kSl1dzW1WLVnT1imUkQUqiPToUgfcUFdiUQkic6k+/IqaMG+Rdk1kBNzBLxCnXwG72
0gktcQGECIYMWvJ2XtMKnBIkFIdIq2HLY1Vwd1N805GfkrvOfbwAp8jvESSlrvnm88C/KffEFoxz
2ut0ytpFDMmP90TyUs3lji8eoyvxAvwS75bEAnVcAVUcRrQ3Ni7lYFzNmFR5SuNVuztKJVo6r2va
T5bQVb1XiZeZYpGmPAT2fWBEKKqgFp3Ahb+Yj4kJu3BH9WdK6aqoARf+81DR7eTz8aL9V7Lqvoyb
whtNVu1hOiy7KRYim3PDJ7Y+51OtkhXb8DndQnPK4cr4uGRwcBxGxeGZ+chTRKXDM7KdG2iTXguK
n2xFoEueAIjFF+HGP/kmUEz+K5UJ31lfFfUlfa7z+fAFqzQAhkg3iCGaVYu+5e8Yd0hgkLaFa/D5
zFu60knftprpuE2IyejCE01s0Hz1pMiAAHwKZZBQXPNKVJFJSeDwNfIOuBNHZoqq6A9xtsD/PTsN
9w+eCOdCRgnFvHUa4dCH7Ak09IkamUwLQrII8oEQiTTjVYHElN7i5xqfXPZpzAH+2/pNvbFVOzCV
nJrPfkvLizAEMhBlwqt1v5CJN0oSr4s3wCrLgrYiVr+Uiwd08kR857vdgcUWT2l+lznIZY8XbNuJ
bQnIX2AXAF2NwPsjz6mylaqBo321wA9W6VxxW+a3VTnP9NAT9DX6mhEmP6XnO+UYedFcu9yL5dwf
4k3wGs4g1zcbaprJVD3U+2VeXwXzvSPJ56T1fFc6werfIiGbAcZCVGLYYv8BjBC4ogSf3lxyKQ/v
XDC0uN3gBtXRAXRkBos7zhm+9AAl5FIJzwi0waoQkZeaX6AP+T/8Rf5SIrNLkBvyu7E9XhWohy30
5rOwEBb55jhYS7bUZ3KSUz+J9s+OS+8pOktCs2Suf51eeDFedZADVGJZAgoVyXN+Dv1HRxBgRVw5
AzgDd/Juzs8KoqBoT+ln/2k834RXIjdYV87WZF1F+grQD3QnEFysR894EpaDF2+fHnOkQ+qUobkA
R6s1YFIu1fr6DCiGScpmyk71yRtlOvaU1IcP8xyvgKZmG9iLGV1X+hgduQpQMAE/kpHEMTAaUgaQ
sEDb1QjAw8lzqD19mYKusfYQCTRLhi05rTnZGHiBOa+ffs7sBn6PUhpETNGnrmylO8QtdHkkwxNs
rupe5K3yGxQiCBV1BsUV7vPphiAcU1Iwbs5B1XH+x2webwV/nFhhUe7Kb+b1+WHMn1wiuSsFawIp
OpBt31x2fIS3rHz7lE/YeVbtI/YeEt1zuf5+vrQQbKBiOdKNdZA9oPeYWdZI0edpLAiO8DWKiJEH
8cEHU8od+wxSO4tH0HXHPCAihTUH5Qg3Pjy5RtZBhaRmDbesy474byoQQdAKaKORnmrpC4mzGsxV
5vundQ9W2WyjmIeYuR9QJlGLFXIB1X5kK5kS9YohlCsqbD35CcCsXt3ls0m+KVZG1mJmTTCdrYI7
MYzrbzPov7J9z/5FEBIiOXR3iKgRWut/9C4lpWzloQnK7R3d+604URKMvuiwAH2WKiencEv19WFR
9FeAihAVy53sPoAkmkdj2SK4hPI8dGfJ3LXug/YgBWOi/2prt/uYZGX5QhY3WJgft4rq/Vtxelc9
5MRogGg4gksODMD8fDjJhrwmQRMKX2boDOga6MVyUEndq/yE7eTgS8QHjytZfCuyTd6hXlGdR7Qc
V/xvCgm0JFT4PRVH6rtwJXbRMYPQIbhAU7bNarbXt/IV4vPatMHLn4TvX2k8pOnZ+/33N7XtX/Vo
+mNs259u6EofNCUS2PtUn+clFUM6SpRSpoorKl6UL1MTCM0+bbB6O9zqLYR1ehX94r5K5v1CIYaR
uXIFVRnZVnNUV9lSWT3P2QvqmcRSPtIjn0otlnnp1nxIrbItobrkgp0KAOfdUrNH6mK9TRlBHZhZ
oy9BBVanW532nqJOMEtfR/xBovQ80F2VILu716GnSh/zcXCSwgNYbBXkIbXydkI60zuqkPZQycbo
NSpUuhiGnz6RLtx0JcYhpcSYRHmudZaYZ5JOcHEl6NE70TOP0JEneNhcSPZPOrOYhPahchKqhSif
s3At9afRw7W7VN/yU0CDjBWKi3aOdQYOB3R4NH9s1SOCxOvXqie8DZr1gCDer9O9SAPGCI69M3qD
TTnqIX7em2PeX3ktdvaYb93hkm/gc92pOLGZi5bPVaC/1DNm4/agdXSBk2mwtQg+yNL3cKqdJPUi
bFydE5H7Osg7X7HPMfy78KjJt0dH3+BO3kyGvXwdHahVX9eSQcRTv4dINsOQpDFMkBT1pbGMAvzH
0Jh+a8obKLD+aXW3eq5SqzwEh9hetqKlxfazscJjcTbsuT66OV2Y+NAGH3H585RMaG4/E2GgoVD9
n73SB4UBbZ+cepXV92/jlHNrbv+jEt7esu//+39MRdQYp/4QDiPZ+KfH/32lb/wN2y+eDVPiBpjJ
/2zQlVWTb6IakRRN50d/OTqQDqMNQdmLnR2zicK494+VvmxoJvIQVdclHJb/ljwE+u6/WOn/9tbl
P0bYhghprcXXvX0k2ULQxp0QhmxAK4xeNYM/ZIbXAsnlQ9evlZpeu7J2Kr3ftFn4qvV3zwiLzbNj
6tIyNuNScWhnMUYl4jAVqrMyNaasucLmOmo9rj+sT0Y4wxiHog8JyX5oI7y0e6O5e0qLTGAMyrMY
tbSpGpHduMBQ2UnXorqnMEDVckOk6lULc7ATRbgU7ulHWLIUVYu7bUbFdx/CcgyKeJ+ktA4fsjB5
oVC64X6ohnLeoflQsTMOMi2UGISAgMg27edCqzldsymHei8OOgvrr4blP4bcbSSnV614rossYLhD
yFuVFGQLo38LnztoFNvQDBfP+P75Kzye/YQaXitWcAberec0HUn0Hx/NV2PEkVdIeX6UMF97gx7f
upRCQyd/Ph6RPI8xOkPFXJZtvRYEKXWMduYNiidONlg9b3GiMdDiR6wZ/ePqsy5ZQLcfBlUsXSJG
iaGo03vCJ+/g3/HamqlDkI2nNoWns4Z/CJEjxs+dWlFZJRqrCmlul8pSUxIoSr1bUNnI0Pt2WHyb
jirHlDzTfGQYgIk1cbi2/SyL5uStvM8mp7AyeYa5S46Ep7hgD3zBoKmMuVgdxk0UMWEMmSsUtNdN
olpxr+/6Bj8x9uQAAXIgh3YXhSw8UIOU245yxwNHs4GzmfWGXhLvPvPFeoEvDh4IKcmd9DbDEf0w
QMsW0AS16Kaoj7MUSl7KUqBMyHyodKdvUQt2LA0DKsFVYNcdAzwmbKVp/AhTtsR006QhjUa2ZzHT
HAhiSX6fkPLBU1vKRtkSaR9cpFjCOUq+O6reB2I/s/se1M+BdR+hkPajhWtQUydsgGOgRh4hmygQ
TnRIJ/ibYSRHtBJRgUBC0cNTAkMDcsciZuX6jN/FQvcGozs0UFRm0FTw6C9iVg9jFJ1m2CqDmT1W
6b5/RIfsnrFHiwy/N5HuZvIxBtXSBAcNMXWBACdDIGXAeSln6xhbJTQOJwP30lOIFzq+rwCCeQKE
MQDDjPUubWFagIuR2XYHj8jPlQYpC7Xm+/jRK/vZLPHaNDrkEq55iqkPqJlwG+Zj6eWsnfJNp79K
k464QWt0v7URZJKQ/S+tgkQmAhn9ssAMnuofQkR4RB05UUwg4HPE+FX4YR3N8770C3rfQnPqgJxV
8Nj08BNxomUyfSpyt4qbBm+7uTakcqMwaXM/pYW8SZGEjyxKKDM2/UmUI+pvLMRy86SOBNMDqTK4
zGypNGZWLcpYcGoESHf8OnaVAcRMngJ502p6LkaysjkiYh+uDClw+17x/7OnPE0i6pR0eSSKkyrw
fxVESnhe/pzy/nj8b1Oepos66+FfU5f8z24ZEXw8+al/r3v9NuUx92p/YR0lSlL/mPIUIJD/baJB
X/lv+WXIrPkXM97v75xp93c9ZDbEUZw+m2o7Y2dc4xYzEzb0Yhmsg1wj/071HkmyiO4PIguK/Esb
Psooou86E4/qkH0KffcqPhDxkYFEGRaUbxJP2IFmaRTdrdT7RZW02zLUfUnpPwIqQJSb07H3K2Lj
EzmfMzDaj469/EO6MGy7OCBJfhbjYxEGaBVKmRaaMSBAkNhGaIDg5SE5RzUGlmRflrBzRdPBgDhX
cAv29LoI0SrNY6GdG5IQsaJ7TXcNkA2lWCzqJ01DPHqDmAI3YJ89cV9n+UIUDB+mKb7ywk+Vws9q
SI36toomD3EDTBF8NEj72YMxnMJ+aQ7LB7tA7GtO0geuLHeLADklxfdkUK0Qr3B8fy3D1AVPbd1T
046irZwTnZJ8aQWk8RrTwBCctcfMLxK20mprxyr1BjpB8qPbhU/B68aAqHNUgenoGcN78biV1Wds
5LaCNjFBmA74ZxASwgu/7gHNOoNwiwzGhvZtFLe2ZVjjVLDaBdRh6SHqCKzSjLWQaUYvhJ0X0cyU
Srzlq0e+bWhtw8ahkJZ89Y9h/dQu5qMhxpIQ+8cr1mwrqpK5VonvdZRG+E5GtCQdm4F0thozk64s
Wi0sfqUZOQ9T2DxEjaC1dSMhcj2Mz/2gfsQpKkM0KwIhgu15nDGwDsMiwZbFPvKuzDwjQVaiEo2h
yLSnP3oc1hjpL0M/czvt6XSitpOfyrzqsmVS3SaGhZySU2ocH0yDFE07N0kQU41vEfUgSXvsG/W5
N2Pc6B3aSyVFwJo8D1kVH++pBA6LgoCZOC0mQ19Lctm5E6Cua+VcGOQPdYzWhRmuTSP7yYJSfAu0
Bk3HvRBgNinaN1gDt0vSLyVlO5Oa3DP3+6ks6BXeewQG4XGGW1GdQVek+JC3NO6kl1RpID5e9Spb
FLVBL4OROnwbCW7RHjCcUNPL6Vatn/Os0FlO3O0e84sUsEMG7vHQwR7Hr+iurTZ9zTvJU+LSe+rR
qrgb3kMUr/2Dzkd2q+RslUN9VyhYjewvJQmVWqDMg1nslTJaSeip2r3ahiyp7qiah4e5lkb8GyyY
YpDpUkD5AKZ7mkG5olMTGjReafAHpuE+uTv7rNzdjcSXKyq3HG8hGNfhkL/UEDykESO9kRAWSQLc
Y1rf1dNKr2HJF6gCBWquRJaC5VSfDq8tfJuMMkHHglEPw/nsMe6VdAs0q3/rJngdnn6zRxwht926
yePrMzK3kYIITPs0UBTiLqKZuala3bn3xIlHCCslZVnNMj7ElGDwMWN1W6HaVsxqrlfUO/Rp/VsM
GNKoXmePdD9WqBkirfo2qSILBYvngFV0XkjFMuQ5DA3yh6T2Jy2A7s5RiVnNhXJcsDrVPieoVGsU
/8EJKDrTkAGIjlnK1E3+9r9OmjJoxH+eNP/F4/8+aaogG0WNJg61LuWfnf/q3/i3phIJztqLTMt/
7BPlv01pm8ziLPsmmiNz2V+Tpvw33Ah0lhRDFTEgaP9WMhsdqD9mzT/fOpP677Om/JjJQ6m2/cbI
YP4TOGgngkKwM+GIq9osQN1WuS+lw1qUABUaSF5LATM+EiCAhUaf0UyB/8cKOoHC21zVbms8vuQA
BHEPw4J6o9Gg31Do6aClT2SkqSS+DWOzHvveLycZDnSzuLzJSUOcZfXCKo+KULMKksZXaHCO3P99
mdPcZaR69L6oZWv9KdglG6A2vKiU0cewWysAYB4jWm+WqUZFPEt9a1QsqE1b+saTO1SEOLQEswCP
Sq5jt1YfvRc19HhEs16zMYTY2Gvthi0s2LgxF/1ZLr5p8WNuqMWAxj3AvirmmLi6n7SHX0ynOCqz
M7IOSYtRLqj5fsYSguUEuuHwwVDZV/qFxt6LXinEq0UaoNik19Hs38n2MJFdyA1dtjScDxDf6oTg
MWq2ZYRImU1Fm1CSp09X9slJyk5xMHp9INwKMfciejEAAQrtUJlkc+FobEtvRmAdBVOlem4q2HlN
/kbYiVPhHNdVyZd70aq1+/opVZ6mYzMjlxvcDzmRtyKKnFRFZUz+9dDC42oQmWX0jbRqJ9712C0k
0p1Ulil6g3Q2Kzfh2A2Htr9zsBMWCPqgyZ6SPF/jh0jtTgK6LBwadSxfB0WtN7UYnMzuPlnhVpoM
awVXnC7nywhpiDZG+zRE4Eg4SIO+845xERNeL+qLKEZJhCAxJNImZscosLnLmYNM9sChTBeFpIBH
CbehVrE4G50LIqzxkiiU3tJZSMW81cgOu2vbOE5R6oVPcnMes/zUZiNySjF5E5qE3mFVxc9t3Obv
97BeBmP+kkU142GB/lOjzK+XeBGTgT58Gvx0Iv4/mKwRmSqa9LzJqC90wmFHkQSHe5hvq5hYjIKI
kUeKnkZJ1+X9ee6UnE5TCyloLElZnehGs+zYZeljFQjEYUrD7KbUJrqmpkUAMfROdW9eTYAVjk5V
NiaiotLF//BuPVYqRkORSEpJwgb1v25oFHraf25o/nj838dm82+SBFSAnGHVnKh4v1FZcHipNCh+
efB/5Qz/Yz+DtQvK3l9kAGqKfw3Ns7/JEoO8qRGiNeO9/ltDM9PAH0MzZULlt3cuTxue30Izg/4+
QKrUqy1NZ8JV5S3ZgahKaAqg6lxVHaHdtBhLxEUbBTv0t1ATzJbA3xs2NPSQdyqTwcrlZ8UnMR3k
lSerftF90YaM30xPnytO63fH5vjcPF7KdyxMMZHkA153Wg2iXVCp+yLV0PpQyJeCX+nOfPoGS/pj
CqFGwCrpSW4Iu49OHaoVlhnUFemdqvWVyIn0Zih+PSBONBTHeK/IJKceJ/au/E4QnI/eeW6QxBK8
GziPSWFSLYzg6OBf37C0mCv8Ok6h2qOB9yBHWDRiuWfcC+Yz3ZsS77onceWmjrYu9WfYgQcXdDBw
g1vwon+KP8MPuxzjoVzV6BakkR/JvWX4eFYo/MvYhMiSsaD5tn4Zf8Jpr0DXBhGcK0L+qCQJIvX0
MXECpqucg1/aC1q/VCcamFgRERwflQi9jiCW6l3FNL1HkdCgqMRLUkQh/A/ZGhNa6toy6TI2ROjU
nyz/Aj7S3dOk1fQaWrfoPiJY5sn8+TwrhPHQ4yhLW0kM+i520Bxi8MXineaI8SHAnmLXJCC6VV6N
9BgJm8Zs/Zo1cVHPK/zAzCvCTtjBWeUr8AcX1oKL4Z6Tyd5oQc/VABvn4ufCAa556oWP0lJRtdMn
nQd9rYbUtWDX0ZslRih94xMZ3bxbTX5awe1Xwpb4ATj3Em6ZFLcHGFCjX06eh6shrcR4lfEJ8XGw
4yWdSCgc/h4nJ+IFeEnEoid6JXmK1JS9uRQV+7rI5mLWIV7LImemYf+FSePLb0n1IsvitUWDZ9a2
jPVPN6aBGGKk3ig0+TGDGZTUZnLMcUPgEZ+fjlyPCzKVl1ozrGmsBPIah70C/SINoo1UbAU89Oml
doLQUV+qArkyJWNqBVsV+SaoXhOD5PPuJ9glqxjEsXEduhWFqU+pD1/U1AX6Cm9+XJn0lrm0xfOT
hipE6FCgc4pQcOyWgRepCZnbnIpkkyLFineB2jlURmxV8djAt+G5QBWcrbioWAdAdG4v1GybDLkE
rfxdWbnsXJB6A6rNPE6sTkC1RrSKQxZ3MhHsOwwHHRpAdUcOtKleKhmF6rh/DBSLrRC5JipKAovw
Vf4ShdNQ54qCzFl90qAzLZhj446dSwFbYXwZjQ2Ji+OxrtYC85gktFspkP1H2Xo97xutgUmxvFP2
9Wo4ROJPKtAKZYzJd/yIEmT+SeIRzeMkXubSEWkfJEniK1d30e9gapROiwCEnyNx4HWMFRINCtCq
o1Y7AeranZmO0/CWf7J+0xqy0Ai3FJUNr0EqXLzhOZXThLwmYuvME/a7STghwMTPnmsIjuRKstM3
5jPcWUHxAcp3kjBAAk/t8JK35MpsJBEAse6hVhBWzxcgllvt/HzhsUgpYC+dKpZ/YK8t5QQBGgHO
BuVBi28e/baIRf/IqzbSF0MaH5iHDAceSqQkSA0iy78Z8cx5g6aFGo+cTTF36DRQLXTCC5+If46i
x2fnQ4PkQ6H0xXfl0lM011wTFMUxaXcyDVBC22ZuyTDZ19e4OxZC7BXkqbHZJ2dH3vwXd+ex4zi2
delXafScBXrTwD8RJcr7CIWZEGFpRCN68/T9ncx7s6KyElWo7lkhA+kiJEoUzdl7r/UtNhOj/GmW
NDzZftmQJRchYcGZKrsXbZJtbCRH5AOQXODgZp1kj5xg//lQNKyTW1JfPXYq+lbozF631GYqDoOX
3ji2xwzlPf6FiVPf1ckJokdz/Hc3Ti0Y9Kpmqojw/n5W+Kt1xh8f/2OdwaxQhzplKSDbiP/+46yQ
/5E1VhTmn1j/VKWMWyD5atQDoij9stDQVYIDZPkbTE5R/4mVnDL3VwuN31+6iDn4utBIIznubxa4
cz00PyJfP1DMxhtDOcN2f9HKfqsG44Ppt3NbQlQxKKQu3WRuo/4NzhXO8iImarof4J8q3OwB4X+k
ioOWoIadW2ncq+9N4TdB7meF2SVpyXTUaX3G9caSu8cmH9bmYKxvWTG1quZYyzpYRGkTXrVF08TL
1kY8LONr9QHIJ8l7KPoW7YgTWHDfaWioNDYwt6NJQl7QJu2DrQVPcdIWW+eGaevKqHFg5JiI2eM1
upH0q+b3Vs3wwb6FnlMdRsaVEkzQA8Auz2GQGZLuZjHY7Ab13GnFEyT0aXeLlr2WMlSK5uqAk0eg
bjs0unaeAXyDtOI491rUbeO6RNdAm6eEIKMBbizlix4XonZBumXa3M2cft+p16XSbQONUVTYorc0
bzOpCXJuy1Z674TGMzqIWdKsbiFglApWXpu7shzufMPHn1to6yBPl4DNDmVUnMuc4FCpmYZMavpb
gFcBZXclLdQmuuuvuZcEqDFUc2OAciWvcSvlz5Yx7sOs9NqGzSiIJzKaavCfVC6maQMOqXwa4mPe
MukKdeq3BGld4+N7zBp3dPTZv/xK4RBeCxvCBgX2d6oC5ReqAuuPj/9xpXB+o+Gj6BYiYAv6F2fq
F+YEQgTDknWHaQrC5d+7RdQdcG/BXwAlM78LDn6/UnCmMXymyjFVQbH4R1cKWRPtoO85Hsv3//nf
hvytJvn9tVsCJPmlJtFTDRqelZS7Dg+v9SLXLyw7QLcKQBgAWb4cND9EYqkT/D6dOLaB+E2IkIVe
xZ8DEq+JzhqFyfIBgBf/xkNK24TFGs3aQ/MyXAZKFhR8NHRSdPyT5+tJwb/Smu+NOVFU8TXye0So
oUBZff/SP3kSDtXixZBR+AFxZYgr0+omAMlVNs3udmiX9bLalXcjAqBix+qQrpCPoWbXb2ipP1oI
Py855TeJvy4QLsWjX8Wsc4V53nisLv7ceeNV2+UkOgEHs+fhgW6+KuS24A7lpbKPq2UOEBwtY3Iu
Fw5+TCHKoeOPy/t03fXaJco/CSugxU/j9izW6/y8z3AZe+PwCYPMVfzE0x41VBo66GHG+no5Y/FV
LSkQbOmAlFqnTTPjCdiTHtvv5YMAVmA7L6ft1HorWKyLXe0CIzAefSa7THQ39YY9gsGewhULLoSC
tL9vyy3LsDFEE7wwhRYq0S+qNJMriGeRPSXVQ/8Mh3VAkMikerkxkcDVYXjdhZ6SgTgDTNhr8hq/
Krt5tq6erPtgU3nSfbuqNxHDoltMWMOmGHBGANV5H1CsPap7GxDuqkChCwXTMumUlcEyW+TK2d44
Ukef6skPtJ10UU6jM91Tdc1V42mg3HRbhg64tiXgDzSLUPSqy2uBIj1+dUpXP+D53vXjtDUw25dC
HyqRYou7HdsO8YqehZ18JPwFazCaLRxBwlUr2ECAraBUsOK3D+m8XJMnv5aX5iZ91Kc+Lr1xri4L
/PeVN86rJ+clfM0WfIAz45tvHsc5QYjbZJ+uhjfjWDGJYhk+FfZpPMaugvU24m/iBQTLK7bbaFni
hf9uMO9nBhnk6Z2B6ahH3WnjoP7+qswzl1tsvWdrKwgSgiOAz3mmzxg/rgiU05ib0V2cx1jn+skH
+wC1BF526V47opOGOjdXVuSbedjhjsKijCocUpkTL7ILnixIZdacRNlxEPZ/tLMMFU7OTBXqbsJR
VtaR7zQDFil8PmTj4Mq6jUusXivpGGETpJTYP+GDma+u3gr5LSclLjM89aCYKYtwWT8MMcKUOaSX
6RUY9V4928qGpl4D4JokTrbLDN+fyUS/H1B75PhuZFQqRMl4kYEOYePEK/DsMteTbb4hrZZByaP/
lnIWRHcYXDgt8mkWlUhnUci4WJRhEOjLPW/MA+e1rLs5PgG1fqfxWsnIKZDVIEiIrlSH4AI9qkvx
LhDjEjlnzAxAbp8671ZYB415zqIFQF22Hu0d8glh4ccJtdGnt5mOsTzgMxR+Q+HmEp905cki5hvr
esexTucWMEG6MffO9rpUFWzrQnSPrafRKWwmDrmY7+oSysJM3htb58X34gfY4TdUwc0MEf5NFn70
Fls6ZVkDB4C/o+SnlzLVJwcLHAJN0WVnLoznUTjpwmtFMN9MxVz7kgZzvVxWNDBisDu8hHv1UTOw
vrPL+2jZ+CstXjnR0RknHxYSQ6KgHcrGKZ83rFu+KnsZIKzFi4+G3vCQOnblNOHiErq0LDiGeKt0
ymVoD8aMeQAP5CRSplb/jMwpshZDNcteUnXaBHNZ2xWxTjyiSkRaNesTsogfNUEXYZk4zHxWOGOs
c82jOSt4k9pjid/w3C6IDYybnYOkDNkjQako8OYaqQmtdzLB+JNkexL9iOA6Ex2Yet/RdslrnPsR
JAmdyYQDWMgxniPYGIvEW1rW5EqYng5I0pM+XwDnFOoK0PviRXOFWZuw52/AM2cufsW7eFdzURcA
1iuRtfSk5HruyFvbOJXFJaZ7bL+OrOTq+rW6tW5W3bw0OnE8WY01IXCwCLgBFq4e34MyC5Jj82q0
y4zdZ9D4iZAho6GhVxLRFYrpDsnmaqBXFNEzyukdIXup6CQVQGgOOuvs8rmgN0W3qXm90nli3h7T
h/pc4K6lMeXQoEpFo0o0rNiETwPrRiOLx1jt8ha/IUXtpuXkBaOukKhCKveSiIrVl7x6fK4M+Snk
2H6z37IXf28+cno7hF8z/cQN6eP8xYzncvOZCfdvexrOLRYMXIPFlFBsYa+IXJRZMpySRbbC4Djv
t+29vkZVR2OFLgV98Bxjsj2J+0lJog/G79wNgSCoMylYMFfJukXWTDOgjFfxLepgFBkprF58CPST
6EDgfa/chu4C0e0iA9qGY/DB8+LAp3pNry726G6cZlv2aYIXDlV359rppFnzGxo0hezJ2NUoH4AA
ESxLWiEpB4RN0UnFn/Gsvt7uk2deq1ljzM+O+f72XOzL5/LZf+0clBjbMnjAJDvS6L8P3lLPXiPq
I506MRc61AAgJkwm0n2E6JhWEFf+kKhKAChXKAEHyTOmzeJdXxUXfeUfpX25gffZwF2d4xDaqJ+w
doKTvlI8e45NfxWdCkCg0am6jM79wESt57h6096IrL4Y5/STpo4mxJoL38gIpyB9uS7I1YZoOa08
Yyvvg81GECrHY/Kp7qONug8vyrF7Cy8mwdjONr40j9oRT8ezszX35r579M/JReJShXby6GOcZ0pV
0cDY2+tyFa+Lg3JJ32tWQNw2X5q7e3VjXZAK9uFDkj/we2necRykjPO/O1l6LlN2+pxUFSi7WSWN
r5R00yxv57fwwIytxiNfO+dQq+b2qH7SibpF/2K1FtNXE8GvLioJlRy8vy4laE7wA1+HG794/I9S
wvgNrZYsm4TafsfN/V5KMHg2NEvRENBRUQiN2H+nG9pvvBx4d2i5LE39afBs2zDvFFTLuqOLfsQ/
sCL+WaD880sXAuYvlUQVxGPfBGm/1VjKF0rSPAxGOczCONumsuOAfZMIOYUSSxiQaeKOD9/1m4wW
hLxT/0MXYk/mgwpL7I6lRcI0M6qejB4nOB3sngLeVKS9UnJiM20k6g5jHDPMfG2LYWTJVLIX48ne
CspLETkga5SlZA2L0awvphhpOknCkLVEqSsNYuDpl7zSbO5nHQVL2qxGMRyVmZJKhbzzh7KYyK2J
UEp37I8kT96bavjU7HJ/y69GM8210Zn0t5j2IxPkK7arPNYXrQ+11qc1rrckXSQaKw+syV3xmiT0
V7rKfxyG213B/Mq1suExJaZL5o5sX4f9zVaWWhRYM2QdBQYK2+1CrjiBvcmHdhfdUHCGMVIRO9Zx
GVSNv4jKGyA5oHJDGPgeh8bn1Qrh+lUyLrtueK6UZnCl2rdcy273OoPSxVWVmUYUxh6hLc0RMGt1
GEIj8G1jZhe64q+ulp4xmrEYak8KfzgPKn48IxH2Q5PxUGbs0hrqw6jC6TScfDf4NTg+sahUHORj
CGn6z958amqIaAq4TqYRkobFL4Eq2msrtU7vs1p7agXU2oysaQcnurlSxZSSv0rGDuKpSoom83fm
vxO1vjLAsPZOpNdvSoF5pB9RulgFqyznhKAvnRGehMmsVJC++Gj7rCQgUyhw3psbaI8GvWtjAelq
NXve6QlSWrF21m8HH0RCWg6UnS9RAlvZGWZDEXp9n3ltSf4zBskAM2krA+dGzMRoY1vTdI+IjYOG
lvjLOtVOcovJJ3xo1B5MLOsUEBFNAbBGAA57blUhXnirnOvYO+AXg1AAteArJJAUfeyqDdElWq8c
CB9kUq4I5QK70VnRk8tmWpMjrOJSGzsogv2I1EkewLiiAOolFbUX3iRo+FoO67Y/j5oU7AeyczzZ
MViuVEk4K8WPojj5HJp48FqTMya9peq2wo6mIA1ws1DCa9eHc7GnLD9cJ5llPbBPS0/qUnuX6tDF
ZFQWchDxTAj1l+OAYKux9eWgj1SBURvTVLeys4MXFu3ApLsKs61vgPv2JW2TqdI7wvmba0dv/q2z
51X+aUqHMt4jVQ8IjbApfMKhY0kgFCrjUi1l79pwcy7OYX+IpOqOcftshNFmGtKT2QbEThbXQ3NL
3qVWu49Zr0YV4PKo2t0sIpzR0tVwtay7zkIyL/dPpl2Rxxd4cWWRiAVR5srUy1BeK/x41/Dz2tmb
UZXWpoTDuO56VCh6LGqLdRE3ay4lyEyGo69tNKmY2WW9TEzZq/VuY2Q7hfMMJ08/i4qAiROksL4G
eKUoAeGkRDUiPpFb5ARyaKHLYwizQulFd3OIYvOpMHz5w78SvS2HZhVPNanhSqdn1S4unOgB3X1K
QWTu8rItDzZZTb6mHP7dHTpb0ZBHcUtlHkhD+681A7/o0P30+B+3VTp0jkMiMHP+/9w7v3ToVNP8
5gb6Htby35sq/Tla+SYZ9aigv905v3TyFVt2yL79Hj/wD+6oyKZ/1cf/8rK/CQq+3FJv5nhLZV1D
FGlOzGA1Dm9l6xkmySf7IlsF/YmvEGfZwbFPdbGgRsZ2z410XDprkKVw2ES/AQXsKtsnZ6ZJ1sba
pGs7m+JG6w8ms7CKHKkpwz51yzx/tWb0t+/3ceImzRGXsmHt+Umuf9+o/Uq6UbcGa1TAsyxZOfoh
1TlM16frdsroccUsz+5ua4k8pqIk2776rBueWTEJrlp0u1vy4l+w61+pSGDdEeLrU3XemY7L4lfM
AxmzZVdvOOKxNafia/XttTCGKxk/hPankt21yrBLHmUeUT+JFSlGdRyJBlHupDt9MJXTtbnVPfIt
vNYMwvT0YI/3WrkiA48RYBo/MqtD4MN8ksfylhjs4aVVOsVtDsQHL/RFssL3sC3v64/0nDxfz/x9
Gx8T4D3Zc37Oz+2H/lDfQ9nhX2JtDf4IRjpBnrXbSza0jnvNfEOL4Gg03k8NPTjoWnTxPgkqg7zQ
T7tLb1B3vpiiB2fRZSLxgM7FyZBWDWLOIHnIyiPdwh705Ee7MKfBfDgkFCA5hQjCVUSiNiw4Byrn
voNOxg7k0jYsEnVxUyb4Rb3wDSQqKHZ8psHDsMWbMpFeq+fqudwXz2QAHLO9VSNugIFb3Guv0fOV
WGUqKDBHsQsRjEocsKmOupwbFdoT5OXIlYk1nJjEIQPYNXFdA/2kRVflfGgCzDqgYoEl++FwsxDA
MDzrLQk+FRldriNznBHjN0H9x3bGelLAyLy6uT3LWUx1i2KYB+EiJHwCBUzuapD9aeYx/4RVxbML
Br0g1UoYv9fd/bBl73r5imwCf9m105h5Mcgkqt1q2uOaNTmsxjsB57Q8e6Wz+0XAgOnm0TyDySZd
um7en7KFAd/YZ6hC5JFXnEbQXehTCkheGLzttb8+bA4CIhktfbSRiuiWNI8m2P9x3q4qOm3po1zO
fLizW+m+emwYltWUvI42V5OX5smsnkZ1iTC4QUvD52SEd8ks2HQwcibjvJ5kKggG4PT09QDyeOPs
HvPRPn3jBhiTwAhtCC8TPb0eVchzdmy31bk517DfTYAL0SOOfesFdvkqoc1Jd/K5RuzDqXJzAwmh
+qSrt0n1aW5gSwzvfI8uaMPCBkSEUayzde2S/kdPZEKodrkz7tNonjdHfdokJ7++e3tzDJ7ilCSn
Ah4CweFesCYZDleuAAJfF5AwtC3Oe9HrBXvA5O6e58a/X3jlggTbdDGu6HMRdmYBeKVEd6tmUUA7
sCbk4GSB2CHmRsE3RpADE/KCSXl4Ow/VU8kuJOMwW2jM00mvRUBpuP5GN2cgQ1BCy+/SyxU2E+e7
v5RlgSUQnAvjOOYC98E/tXRxZY7fJC/Zgs0M7/IZxeZ0BNc8ITUxE1wOPhatfqdBF9/OozyDjxFl
RPyxl9h7V1e/q1NOaFrF2LwvPISHdgf1TvSAu0PC+oCFj9dy+kPZzpnnPzQc73SHpQlEAmgaBkqG
cYn1Y+CUY7DfbSw3WetTWo47tqresRm2S5gB0giISVPAIGAVIH8oW+gXvCPnRbokqCq0z0BaUpfo
QKPZV3wDofyM937jFXJk8dJ5wqabz7MFExQuy6fvHwrfT5yp88JmeMPpfnhnGzAJ4uoTpMO60w6+
MFByMBYEk6AUUVGMqChHAnyccrrpT2yn17ZX8NKFJ33w6mjVIj6ZaM8gwIB/wbhi6e8ApYAGiAYE
f000AVSOoEfKDhJQO994ED4PA4D2vKObLtPmmTboX7iLmK5tuqydIXNwmwhcu3dLFBfW/oqCJj1I
9LeahwRpjSQkNukaCmkb3IcifMOz5LvIWtqMqK+mtBnoqOR3FtNYuvypyRW8kejd4+4baFGc847G
MrBcde2E2izJSUAcaL5lir7K234nmdIsT3H7gV3wP2zH2uF9mVX91QNgAk+EjwPDnwxDAQYOobCr
GwvxyTFctR+1KbAMXnq+AkT+UDm2h5PKMOUpnjtLjDN4SwaIO7Snjv3HCJf1WUqWUFDS8ADqBOpJ
t+fVzur5FbKl+CVNpaWzBJooUTbOR31aPVQPNk3Eh+y+e5WW1/N1fz2nZ3lxm0tT34WSukAJM0Oz
4jMk8YiNgcFHIH3vOQZg7sJrAi4nuoQyBcUg4RAZukFnwW3df2lc1DQsAWIOWrRD9glMYT8B1xGA
kEcnRAtomHNLFX/q69shCPc0Lt1QO6EEUlGY7/p8i56nWKgcQWO5j/AelcmJWyou09BfoLwB7ZW9
QeHQh4S+XskOlO78F/VZfR6OLDlEk404pPvrJHs074c5ch2Mpfi9UFwlQp/Ue/Iz6rOddrfmro3+
pjuuEQajfaq9ZnX9rHE1YqVEPYAobFauGhgu2/GZqrXfXR/ZyQE+Fn8JuAZoDb/nrGfoE2IVQlIE
jXcL44Q/7UU/T9dcjQ6832EO0KXOPDbOOoJ3w270a8//EIuhas6bD4knIe50JvuPCH1Y+QzuMEfD
OL5DsWNJcsTp6CwQDOXdJnn0P1h09WJPs8JRtzckFWf/g6IleWRJ0h35TX4eHkQISPg8LMAunrmG
rE0IlEzl7pWDbqKvnrHCaTm/kvuofzdtL8bysbc6+m8TfoywEPdbuzlGh7VNtkSlT5N7IsEf+Ga3
oDOPG9aKp6S9nfVqndzjS47dmBMQ9MOkezBAkxdzNiFNw/ykU9v8e8sNXIcKUh0RIiZbqmPST/uL
ckNFO/zHLt4vHv+j3LB+k5ntWxbuSrqEGvP2H+WG9ZuCEpkaRzewwgIM+NHFEwWHaO7h1fxmLfli
H4E1Zmq6QtOPtggtR+efdPF4Op7qD4KAn1+7+P6XmqNNckdRkzzYaQh4L+J0Z2KyN/hTWpdT/dg+
9h40K3J5mNszcU/uSE2ZAJia5ItqRTsb4rXiRSfNf5H2QpzLEIUgMAK4po8D/2jcS+JyhLNaXSWr
zP0MvMR9Z0PlNCZZaXD563uxblyuBD0Ls3m3Ms7omFf2Mf62qXDzuHUm5SF+Yv2LVsiTgYKMi5Zg
Yei2/ZSFNqBtELn15rqLYYpYE2KpvEdzq03e7RnXzPUlnWyrCxaWiXJGAT0z0My9Z668gITaTBZc
BWdQrbedGy5bL9ixbFsy9sRkP0EktXu9LmBxXy7akz+zpu+iEHo052ggRBLW5XvqkcjqYjUGlBtB
4kRbSp4/u8B+nAQ75w03+vSVBgW8WgS9DC5XQmYQusmdkDR3KJ8ZE/I90+VOj7hZdekLLcVKYmJv
BVGfWy56Z23anhViGpA48XlwYXTVucXejw/4p1fF7np6be/YFzSliGuLds5E6KQdL4TXBtEXKL8b
LUZAQet2aQrOCt95Zs18zLRJcbwTWW/dRZ7xKrxxus8nCWJy6KS7VzxDcy4ywIDF2+v4UGGBo/oF
ewZ65SgYwdGOz2JdzR5p1rFC8f4TtTZhn7AGAD5H6JTH8ZBsMn4hg94Ms3YZrC1U7PW+Xzo8Ama/
R9YiOwJToed/hq79ItH2XRnEEFQkG6RY5c8QFxygBVMccgdiviHGNLvqXm0ohp6y8pUcM7Xf36RV
SZ5QfUpUhvX65WZ74ClYMy6B5qkJw5l5ND4X1b2VP1n+PXnumefkU4uEMjLBYdou8a02cSSAb904
2WfMcFOY69ECGcp7DnHvPrjxQhOCexfKmqOR5C61w56/uOLILSYK4V3DBr212YILFWFVZL8ThPSS
HW5Lew7kbNajEzaAONWEvZFmYnjtFCtk/wbUA3PRELryavj8rndPF8E4Z/nUn5Peaw8O+yN/vj6n
vZs+o3ye44glQZlILeNRvjQnjSYotAniD/Am8b8anydx52vAl7PuJBHoRwT7A+6Z6FU99Qd5J1oB
hEp49rZb2Vttj54//dT26lEm0MC7PTK1qjjfUc7QfxvEX6rB1c7xBsIVw+pztL9tZeZw6V5/0B8o
lwWQNj3fYF3H9+AzCAJskLUgEcKzBWqAw5cLzCp9bR5CyFcfNFk3xUJhKj7Vn+MAuOkieCBnRMwB
i4f0FYIPEmyRMKe9WTRlX6pZd1SWvvseTes5ny3wiGlzKF2B6oo8dSuDLmJE10/Dd5qdhTnBjxpO
qbmDylNTIvxofK/pJd+II7PYO8mdI2ILESAjjj4Wi2yu0h54ADyxalzz2Dk7HijSQkQaPBKJU3oa
RlHM6wT6xZschCzeL2hT5074IEqsbqzMGiDfgtc1ze6d6TfUIZnpOhL9jjIbKIt7a5dX5H6T8UAa
aSTmxBNrqi0hqW2bGaojFEqEdjAIuKun1r71ZNYb11dKLg4Y1uAcgKA0Hukmvmt7a0884NRf+XN1
Fe2yJXt6KYC2fKrugPSa9X8bzgsfi1uxyrI7hzY5SkIa8rqH+4DIBXNpsqQe9tYsmgdbGFjTdB7u
WR9SZbzhAbRdfd94LWWktgJfj2Eu0URX3wzva3Vhyj02goRebl/Naq2/DO/0hil6nMAnstJOqOYm
4EZqCZ6UW8GNJ6O9IPtLfNElKD5iuhPFBAlKCyR4yrnDX33YjxQ4oCs4e18VAFgZYT0WJ4DjaRsK
sqW/6jf5Lj5Yj8lduvPn9ipaQB4nJIbgwy3ZQQ/K6/jaPyASKl+DD/VJfRogz4E+v02ibb0wn8pX
1ENP13vwgCa4S/5N+4P4mvohPMd7sn221Tbbi45afA73KXvG2Tnso3IRUIGpYGNlEIXueFT3142z
lbbjihzm/bgyjtbW2OaPyTrYBBtjy0+c5TOoyhNKnQd7A6h2p538Ox3MGP6MQ3pPAnL/CryL1jod
F/oyvP/29fohXrmWTrIHjQeKApXRljInmuLsPGefJqaOFVojGhQiZCSaR/N6kc59Uhno8hzj6VJZ
4F07BrN4KkB1ZHXMRCoHEqv5jTeQrYUoKluYG6B6lPg+TZVT/iiAgNaWboXXIYlpHgWmG2XqvEA2
w3fjBeqYdhVtrOe5fkY1sxXFLnxzJC4f+LFdiHjbdsHRQ9KLjUhJRzVDRjOiotZ9o+5zK1DUyGv3
APR2QlXFZt25SK4Qmhmo05vbwkOBNRcxFfrSOOmIo17TmICT21pd8j8kjPj0Hm5IpahMRZNGyLS0
IwEj5Fu9XTcw4TFP7sUrFjkIOtundTLzN+h50NosLTJMeNWgNmEIofKiIJ3ReuWXNRchIqMLc5Is
Pc3N7/pLNXrFty8miMlJSE9wbCDMp+8G9zyfwk8493ORGYHkn+8N/IT4JZRh5mT49uzizYmtkl3C
/meIMG/GzUiwfdrtZH86YLdp2yXIx2hfY+xJ3HGXGq68vy41BFpe5R+VkfCAwgu4PEGisUfvej2p
OeGb8kKxHiWdUB2yh9B5YwI1wKyrK+26vLZuBzO8WdTZVDDkY2gBL5ZBN8CYlYV309dXOljKQ0Dp
eSMTgip/7BBt2O917vMW9EGfyWQN5KbJxpEbhdy9qml+uBbTKmPGdAf+hrB6oDYqH6sPdojOxcmW
PPOtJCdTwRT8maKVQF/xOj5Jd9R6AT4U+soTtiPfKduBABSO9mPwxs0DaQeVTv5q7gY4aayn7oyD
RZlsAVIA3DOpubPy4A//FWCmKU/Tt/qInmMB9s+Lj7ettITIE0ykO+2dkpcCDs8GnEpawaXICXur
PsM7541rxqFeRoth1zwbD9djcGwf+kXNWgMEPXcfSVyQKi4Gr+GjeckE4BChE+NQ7kSwRUzUMUKa
Mi+5PEvzHhmffnLe4zmoNy70yAbp+dFNu4HbmDN2ja90zwQg25qW7WzoN4NORydgcFgjB+JqsCzW
GEeAx9EBpyDmDt0TS8Fa+6DEs1Df0W9o6aYSe9Ze+Kd9qhbhtljwuAUzPC+vUEP2XA66lRXNV/Ru
5tSVSPVIeEVzuxXRk8Pk6GzAkdxTGkpLOjcPNAh3nXjB/syB6Y3Ahj3PWNb9tE+EVEwZ2X+cuWNN
+d/tp7Nh0VzOO9pg02xOujkRlu/H0lPejamSuTzBp9gIfK2J8U4o4zJzj9L0umeljaVr6WwGqlMM
MLMAVdCa/Mgp0ZkQ8+VpNkODwkM/u8VnyPkEJX/By6fe5ZcxpWDwjDO1BL5iVg+9p+07t9+X3vqd
dT7dh9kVGPw973FPbwb07c6fvQPv8z55yzHFubQwZ9oyX1ekpjavHW+DpDd+R8vM+XoPKV7lfH0K
7siAIIDkkpNgU19e8PpM1QkLQ3bFdboKXITRs2QxvkSHF5EvCcJcaG7K4xlpoohJyVxe46xAK6Y+
49ZWOVR8PvV6nxbOq1WLtsX1tm8dHtMTIv6s72L331t6U/7qCmA/B54eUIS/mfRhfaE2/yqg+cXj
f5Te9m/4PSjnGamhsLC/lt4YerDfOKapwG/4VpX/PutTcNJojoF6xpItGbvyFy0+4hmq8h/i/n8y
7lOF1P4nKf7Xt26IaeCXylvLYbKkFSIxOUiyZZCuoe3Qoa0Ys8V03UH+daIrbEbboTvlGdxOYmFy
7U5twBQHTLT8pyzPPc16aapz76B4j3dVB76YJa/DcOaWvXThZ6xXXtXeelpWMOv8ajvWur2vc2xr
QdEUz1bSzGPqobpz0m16LTHUxOa2ZgnBYFtu6sfYSSAw3BaFxFAGOeeV3mgRHXKD070VMoewNpe9
XsSuEcavjdmH6P6QiRlZdZZH2L035Vw2lOtlTYzRrV/GrcxdyVq14omacqGWa1U6aN0jYh8o4ddl
WrwiXPA6pz40EYhh2Rp9T4911oKRvbOxujWG6oZBu7XzEa7qqJHkocr7un4cC/jOGci9XFlmRsO8
oQA093yT111ecnEcJ7ZPT2ysZiWrF9tH8UzHmGhjYA4gV8p9VbNIkLgrmdJTb6uzFAGjDRXOLlNz
G0k0XNvEkwC7CeNgzKUawO42iQK801RdXQiNaBPoaG3BrBX2FlTiJEA7Hyspc0vp9O8+0QlPNWBj
apzwzl9iABi0Cyndzyf6T4//caI7vyHD03RaWRjxREvsR49NlX/TTQNy0+8evN9PdLpyP7Jh8cn8
9zTXfrMdzTK5HuHSMRHS/ZMO25/9NqBjNDBuJk8GDUh8/8tJbihqlI5lOuyklqAQH4QVd5z67ksD
8vD9mvG/MkYgeZTVFaTTP11J/riRn64k+VDBMBuTYVdrHUR9Is3NdRfAEcjv0hLCt5kRXKR/Z1C8
9f8n+Mh/sVGDT+yn6xdb1RXSEpBFYGniyvz1rSV+ldhqeR12j/1SncElIofcmuyZ44bT+YPhbkwK
SEhJXr/Izsbizmes3S/gZ7BSz9GtT7mWkLcibRrq7WofTugFBNMLKaHYX5hDMBfJ191ChG+d/3p/
/fJD0dn3Gvwd7g0/+SWvTdrVncYrL3taZHo2r4uLJXXLv96K9mf+g9hBPzZj/bSDri0Rv1UmNuP1
Hj0hGNcts+Wre9cu++WSiTm4fcaOhL7l09S7za0DWi5aJVTuKJsT969fz5/VJX98OT91egspuzZX
cZQk1N1tRteDAG/9eQz+//auJY6bL4e8lN7szBp427fbnkiXmZO8XWFM//WbUf7mM+Qs/cNWwojb
uJ+wlc5lzOIGq3ZxBVI/uitoz7NgT33yNwe89mckr9iBNpMCx6CVr3GF+vrGlMTSlFoNOeAfK9Gy
CN0tLSAKmBdlMxLFd6Bc5BsTY5bCWbCP0uQEE8nzp4en4qCtGoXFIkE19WSBfIHp01/vkV/uEEPh
tTkqCdbyTztksP2gb5Rg2Knd3uqHiV/PdMf6m2NI/eUx/WUrP11qoihvS8uMhl1I0xq0uugz3GUy
E3RKUBOTAmFJExYMO2aEz2QhzP76TYp5yZ8vOl+2/9NnIKlVlNwktk8/ckIi68fNu93BSyCA1Qdr
Ec0ISF7l88PbZgYmyTVgohAI6KxiImYpCmbUbO++e/nrV/V3L+onKbQsJVg+A47FyD7bOCtAm/+/
bMDgzsnq05F/PqW6QdGCwLf7nWk84rvxm785dn71BnhqnRsVt0Rcqn88ssNR7Rit62SL08aMlWP2
dzcL5VfHjarw/CaMbAzzP10LMXtJQ3Ub+l1v3+ZZ/ZA2aGQdbHJZuTFBZkj9wcIVAjzv+Ne7jmye
XxwycH0cFXEfKTw/X+27qm4xuDP375ga32RnkmQSbMOAu+SFfPIVwFxM4fk2H1HllMPyFt0QdCTb
HM9myuo4uLZY5EYJ8bSG+wbDxPVdkfKFHujLAttIVw7eN4xZrGOYwEVj39ZFQcxhS6kepLNebqdF
hFbFpJ9QIX9olOXtugoCFV8Fqp9Sw7vCj9Y+T3WIwmhaWYMbBYhIhktB3hMekxQbmBlSiqNDkfz8
Y8Qf5dxub8FYvYYZiV0arUYp+b/cnddy5Aa2Zb8IPfAmYuI+ZMKkN3SZ5AuCZJHw3uPrZ0Gt7pZK
GmnuPN5QRXeRxWQ6JHDM3mu7bTYdch2eKWkIBfOI2Rg8BMPrWRh2TayTKE1OjaKuyhIrvaB4VfiY
6iBJhxcF/xsOoXprpDA50dqY3wqgSz5cExFl0lZOalzopaMXvVsVLwKZp/VHNhItpDAlyJsboh50
J0LwJYXpd+L/0DGqSRZ8xEpAy1fsJSYLaWusAh0mWao+QeqCTUYw6jxtO/1RXl6GzoT++RAWjwpS
nMHIn7JKQTSybefPlBV8SW6eWciOgour7jWn6wX2UtkwrPW6OhYATIfp1EiQw7EuobMTNRxnozem
m2rczSketU7apMW7IuPUXcKQe+beGUBI7qWpwQ7cO+U5I8RxjBwzBL8WjSgZyVvOkEbJV/z3QQba
Z+aV0HoH2bNntUdIdCulYO020tk36Ivy534Y7Gz8jDTOi5V5MobwMKA/alHoSRVCmpTZhsn5iDB7
nwWTTBxr5GPiLyG0hxu/T17nqdxwRv+kPrVzWLJDIH62jB3LjjqiKLZl4WvrxDdRT5O8EWZOGXwW
UGvEEV4CSKMwPxTRRhzeQnLOenU/APn0oaQkYnz+m8/Xcjn/fRurU3njR9FhGfLpXj75v7ncw4az
IJSC1m3ZYImgnMbHzsuu9JGOtU6ZDJG+R7TPGm31imgzu4Roe8o///pRYIr5s4ehAzZWIWvgrv+p
6vAVgRbZ0FqMh8VBV68hI3saxYEBb0NZEGieYlh8fCMM3mw+a/+5aN97rIeiwZIrMm5d6l+tEnme
xtCVk3g5qI46yi+JKKwqNhDNLNux8CQosI4A/g0JkbwIfYL+2ehRLpWvkvUAbAGeorzN4mnb5tQA
81tGMkSBIwIl+dHwiZLrFABOxalCnw+P+9BVX119U7o70XaZqiKWO6UMSrFY2NNiwkfp2QoY3dNH
8Ha2RbSfUWCfgN+alhuAp6s0fgmbp8QfH+BAnsUC4+lAWkcHIgnAoWtJcLobYpaWaK/+K4tmF9b4
Y2mYG4PtZhbouMIR+umIV6cDUwcPmf+mGN6j/mJamCeM/izMwtoyWf/l3wJj5uWAha1MxE5jV4N1
sWYNB6nsVY38PLaCbVLiZLhhTVD7+qBv1Ur1JlL9oiJ6YBoD0KJcVzwGnYlE64+2XuFbNPTvyJQP
c4LEbhbmjZiUO+Ywq1qQPsAdnq1k3IEstjOWoYx0qdRstPcrGep++SGZQHCyd0sk5jr0ge7J60AE
YZxJjiU/VxpDYWnwRISJw5vco8nBL5hNl973BAkfNgamWSG2N3hReFqXUUQLzSiCtILul/SlJlpP
rMoCa6sboS347DQUbVtV+AfKY9yrJ66eXhsIx6GdHHl+n0OGoQkvLOvrgBYjB95bTk7DO5XlO/gp
CG/RSKOSrNrew7zhilhxanbzDVxl2U8Ovo9uLnwMpOehAE3EJk0iPTdLNr7F1hVZn8CJIST8pjDe
h3Ybxx9hD4JE7TYZ3tt6VhyLZWpbHnTTCxgZqwF2XLKzRGOTdOqqoErUWK3oLEyzb8AuIDoXNfBT
hJdaLbg2F6wDSpPvd8lLrsBsL8Vg5+dQiKoeYH270uZoL6u9owu6aw75NQmWY/c1T1OnUlhfVBlv
3WXQyVfsK3v2h5XIglyLrXVjAmEi+2HCmtWFzU5Osa7LyE90qPihsM3U/iwZ6AFEGkST96Ge7MaE
gycgvTDkayUQR5fUSEuM/KUw2Qh9pvx6QJBzKOFEM88mQtDkQWu4MEWHWkIP259FMd5aEL/nxgvb
ep0gWAP/HI7vun4x36tkE+m3UnnvokMHbsyIgfQlhAxk0AIMCZDMLkzJLuDoTo2rnt20/iUiaDvm
orSc//Wzkdyj0lzDu1y3ypsusgBquMqYbzOVRs3pV5YuhYoeY/lQ1JuoPIgBJpYOXfypwsgjccSp
HNCz8R2WEDCiW5Q/iqyCJNYw08A+AMu49lZk2GpztIyG7gzh10h0ZI11TuNCXEbDCV5wwrOb0Mgn
DXnfg4jjiQNxusvlt4BvvNAFVxAhLiQi/GLOZLG4Gs1+NfgbeM5z+lyx2DCIwmkxoZS817KFQBa8
FSCADmqpHH2KJTRBkgwKTE2adod7Scafz1WNeaG5LTlZFZOG+X+rCKCk23Pgk/PB8Qc5uooFR+6f
0uE5iPFQ8ZT18WZNnwbyhjEhioKFVr9Nc2bjVXqMy3xX+o81fj9l+PR5SS3QhxIxsarsmJIAdvw8
aQJmgb0UvSrzaxAiF+kfg2JcC8QTghPiKVRrY1lEQ7LlZc/B5In1l04QggVHQU8QCBtkKO4t49Ua
EZRKn5Z1KePzyLFfgj8KGwCipd2k78wRUCGWiqOJXMOVoTwF0nlkgzPBih2Ecae1pGWMt5CaRlak
tT6ZgN3eUWS9GCVGhJIhpfjY9/5KnB7VHL8f5UEV7sTKXIfx1dCP0L4Ejf2P8TLMbskyB1UeOqF9
OAQbgauPnlHSkPo6WDDTcoxF2NnCE2miRnDNefzpLUL23WKXboRnIa/tjDBCMYnR2x/r6FlP92L6
EeIXE/TGUX0qwPZ1Nndxntn8rl2k625lHsbkreK8MS94wk1L3uwsEJNOQ9ktelZglsggS2PA9IQe
eMBPgufON3czyhYAeKKOUr/zKb2+1Dazq+5HwOcvLlneCHxGY1SQiD/8xyB8LYNrCMmhVp4ajjkf
R98UoRf3H32Nqg7dqoUefBrJsuXYi6iXwpCuNnzIMcgn/mWcH0v/zRBCd0IGXFejF1ozxohiK5MD
V5S0hH5i97x5ug+moGiPkIrJzUbxWJDWUvWnGnNpmln3JM2dkRWoXG6avGULadiYLneTgvlAQ7tT
PPOPI6VCHCICxSpPMa+ap9aqCHzqvbGtnoQ8vBZd9iFXvjcyFLBYsqbB44DZwTeUM0x0W6ittSxv
B+3QCJekvmks7oltiznm4zBxxOpJ6q8ROC2CgP3homs0DsdIfW7KY9actP6t13kZEBok8XvOJz/x
nZYAswIjSjeTT+Ijx3BlSFhaULpKr8J5R6tcEDEDCiYvY+SkyY+kAijfDQQ7I/UO1a8C24hRwCXQ
JLz1eX+aubhiz0ncoUeD0SlORk5zGHe7Liq3EhV+wmo9KL6iFqnuU4KmqdUvowV/y4zBQ4tkDIrr
oR9ZblXbiiw4rUf+FnTrUfsUqp2iUM6YyJ4FyQUhif8CrlX9YZnmRk7IVObb2sB+LqLniH6NAfm/
Tyz/pkRcuuDfVKr1OPWRklIiGjGa9PSj7NN1nfxNKy0vY7Sf62GWWSpGMomHr/1UiApjJ6j5ULYn
YV/gAsroCH6QXmcb++5rRKsA/toTPOE7eFXWJGSeAzv++uti+E+6eRXyuGlZLL2Ir/qp1+ZfOs3U
45YDHGwJPKRCq9d/fRfy8iz++Cz/cx8/DRPNqB6oWbgPCaGniBKp8VJ1m0vrVeKp9i1f7QjW23+L
HyEl3PO0H5A9/81D+OPTBKz+m43CT0OLCst2EIxmfWqc7B2MJ162R2xPDANbRCE+0zabSG3PAIKz
pM+rLujEzbI9/uvHAQPwD6+FoSrsMIF4mWwyf369oYYbdZ8EDeEiyqulvogpnqAanVtyDsWUoNFh
XZtYsD/ykY/RRkQXPlQi8eoPIyyLkhpeM/b68DpSO1hYm8r0MowSfFbZ61VgTZBVoHUJIoRc0qCK
fJdVb616UOKbr01IaAtbDH+YdX2wuGCxgUGwz9asj3FDkXYUk0FeMFaR1CcxvVCqrYv0ZA1vabbX
2V+p4bsJvTqjz+gm+aDkg5s2klf6pEIt3pLC0wNkGckNDVb/3U+00sBRRMo18SMP54O/BCoZEE+E
zJ2KcFtykm5T3NTpk9RFW4N9WCyc1NEJzYtKkyonxEtQ7idnpghRtjGUT6F81tq7gimNNNsmcMrp
3hJAy4kxGXAF1RppSNV6wNYzBHYgfgRLz6s29pTP8JE/xfpYjW8VqkdBPfXSgPAFeuC2jS4sWG3y
I9ZZTaOR3gb/bz7rfzwCdcVEMK7QdC6A658+6u0AaD3KuZL07baU3hV67b8+tv7sDixWzozkSAOS
1J8O8baIrUCMi/4kVLqrINvEhvo3dwFt5w+Hr66KFgsymSRPntBPd9J0STllSdefYJopSrittJGr
lGzP2rMY865nIFmayBNJWPHljQbHIPXfVEnwrDj7iqT2mi+FQYTWpeRC0gcHs3FH2C6aemMq+igU
9zmfYIrhrOiWPDK2Hg19M1j6JbiXtpQo9X6o9m3TkJpCmGaHB0oq1qNPPxDUXoea1wf/VJovEi1B
FA/rbtAjnE2H1CTGq3vJB22jdYqdTnzoRT7oAsDpOHPTRLmalf5AP/wwWeKFS0y1Mg1UfpVByTGo
I1gIFup+A4v4BWAQbN0cXaRRnEKRHqZJPZmL6Vhvsn0yXxd+vCyUyGe5bJc4KbT6VE84eWgWSpVX
aqQkJemaRm6roagPGP5F0VfdTPgacxHa0ugOCNX6svRUhRG6znQsznQX6HxEzEiN2pW7nNo3gc5c
lw7jBMRNkFfVvIuDxDZLt65y9tQiAcq+m8ivEjSxQvuQh40il1dfyH7MqnEQhhIpexy8CrXsJlN9
LGeStQQZ6+XDaMcTresQOR1JJ72EfTC/6V15kdqn0USQL1lOEcy2NqBkyz4TdEGCxpiJliMA3BWj
ixziZ61YQpVgUgkQs5B15k95tlC3DsQhING/xCpkUXxq5XieucK3gIO6Mtlbs/k44+St8fHn6KBI
yl2p2oFZaVIOBBx8Vu2Z05LBm62301tSs3833xvAuGzUh5mwl2Le1vFdLM/Mex1JQF3LKNAMfvTZ
16TfyNqdhq0KhqNkCVozIsiza5UEtoEMO1fVjdGzYCshkFKdGXcshFa9F6Z9on1WyUdohZ6YNU4i
fmfsatT4YdKxUXGyGqVbFOERJUQ4F7BRR3A7kQgapDeALGpQbcJCdeKxOXW67wUB+qMJpfqA3C68
V7UBQ9xUboJECyAh8Ct5yQIGCbqcPZOg4SVNctIYeBpEB4mpCJ5kaG0VqlqkTyFfLF04yc0ChRhR
ylMkkq57N6xTRwRuDxG6AVxX4BHtpmNQIbanZgf/sA50dLyEJzVFYws9CgoMpDEXhaDE17AAu8gs
HzmkRx09XYnuRMmrsyyFm0r9hMha1y/ZKLlh+tLjHOM6EmPL0r5TpYDR+rlkbdeGNwh34v8yQNVZ
j8mvK8/oNAAzA8docZIoeC4CzHYqksOWpkmLHQ3Vd/TUpLtBC1xdjzZdCNcPb3h6SIPpM0PnbUUv
QXcvRRTVQ8gzw08YyBxe2lLtCm6QuKFi4kpuHspafBtxmE85USElKUcROsks3ikaiToXjnIw7bSw
vo55Ef34+MQUpW/ORf5d6rdYSrw0RfKZQ+FCFPM5Y7YqpuhJSMdtS/jmqsccbTLMsDgNjjUi/YJm
Us9edb26KUgUxVbapiPlagPmPP2IhsMgXjWJUWPenme88Ia+CaMfgSU9KHxV9sc2fouVu85h6NNx
68QfTrRHRiXgKryFAviZ3rgJHQwMQ9t2MW10/6nhkxmyYW9hLrWq1Ksy9MvTsRKtdQ1WXOy/c9H8
u/puqd9+ru/YXJPLp6GSkBfE0G9r5V4AhU66GFNdPOyzDS5D1jGipvaDddIPyIHtV9mlr3Cmwa29
0uP9cP/62qf82XUJ4YauUOaRoWP+tKU3BaurgrzFzEJwge5Bmxzd2Z0P0V5afQZbToCwH8sN06zD
iBvZgXTD48Fa6T4uOkJ0oc5fP6I/uRqrv3lAP0+681lB9BTygAZKE4sz3WTs/j/ugRn6YvyyJM5h
v3/Vc3NOohoUyUkDDzP5D2F1+us7+JMV9m+H9T+/pqpkVV1cMqw3q48Avboh2HngKtOlki4x8tu/
vjf1j5KDpTLWMKqxNV/4tb9/PhZ7RYuQ1vrE3soeYuMkIqGVjXuiPHfAGvsbMxMnaOH/RbBS530d
lHZZMI1K3vLgYtIozn2LFBeDV/+oQWyUClstPyi7VtpwGVpppaEvGKC8pfdhZNQ47az8VGk6MZvQ
oSEep3yESWnooiUt4iHP90V5WBIEZOG9SZHGqFSsQ/HP5/2/ftdpNr+I/z6LcqqjIGx/+vK/noqM
P/97uc2/f+a/fv8lN/n1Vy5Zxr/7wsnbqJ2u3Vc9PXw1Xdr+S2m4/OT/6z/+qp96mkrSkcuiad/T
dfHj6w+6KvpUJukKS1mJKKvfvMV/jFiWWLD87e3/rcsy/4Gik9UryS+A0BeJxr+9j1BYFl2mKcmy
RuokB8Z/dFncYtkQq4tm85db/UuZpS43Qq7zC1mZJfW/XpTLP89c/3wL/ly9JP+SvvL7MxzJSb95
4j8t7bNSQhNVFpCES8I7jOakUAOmegDZSzYIWZlIa1mgmPp7MVKZFgYpC+HWp8v10+0I46I2m281
Ljxlyp0G3qpi/ujC+Z5l+ttQWWs/JTYDWEaWehxD9ixae3Esbbl5juUfI/0/X/SgEofpnDHgSqpq
U0XnquRz0WLfwyddI8YXAvjDFatKVpp8gBh/LmJIqm1lNaKPTMGvdgbT7mSr9UwS4nsnXpR6X6Or
NIAgA6QjwwR9PLpLBfhjLk7oq1BkzigzwQ89NjOSzkwhayGV0g/LYEcAG2dbyyWtYYBwrIwuJiEY
BT82DVzmUIIKSe4lJsZQKXS6yPPRi9YZM+Ip+tFICh5HdVfDmJ/DFOhnvIP04PQdFxB20mGNsTKY
dl8LoSAWUfEzELoI1U2zgLBW48Zog3WgKmuBGZWS++tABvpGjROEwRbkQc5wW29SOx/fiEOkviQC
IqbXNRJbrDT4k5jxq4b0CotSze+3lmStR9lYNcRRDRVB0CZA6TS5TPEMotovw6NvvAdGw2Nnx4tD
eFe04Op6TNExvYJQvaQVO6e8vqSz5FrlR2U021QAY9p+lXFo19NHSoYij9LurczJeBYqZ63AaE+l
P26FWdoN+WKVAHgwxC6JjOu8gGEgbOP6a8l0FnhCcs6gTv00ouCQYf7pfSD1cvrMYmBQMEWW01FL
0OHHh059I84bGB79c+A7I56/ZsBy31ofqfkkJOJ7MSVnf5BLty+MryQNR6fSeXb6KODnlDuQrKpj
RbQlZFlg1rrEfeLExuOcD6emqx8s4sNXYd7sQ8atqXBTJ9JJamivFkW4XrXrWtOcpr8kloJtxHcS
5UX3k52hh8c8mlubR97FgU3lzTKQYM0sPlkyBAszVDc+qWjU1RC90tb3sD1EeM/AWfxyPvqfeupd
9OeGxSWZs9pfS2ItYuopSH6SxP58+9+cerVfMY/EVfz2xGv+Q6OWWv4wqfpF+vifE6+K+IchgAQl
cgFa/UcSS+y9DJ2ekzI+9l+s6v+NU+8vGvqfisvlTn594ob4ywj1N4PYsi3Riw9zeRocGvhsdnp5
JXzCOVwo5258YXMF+n0AR9dsBfMjN/G3Wp+SW2/vv0DhF+o8BHksx11ml5CP3ynMMzDHCrZIzVrt
o3e6Dfb4Pocl2J319AzCObFHzGxItYlHlYLDqD4L6kZJzmZnp+ZbHgVrFjmGsJ5jt3trh9Pir8zd
4Fk6J+Q4rPg2K/WAAKxndGeIxu1WcbA20lkVTOcGtz9be39c2FZWwn4R6glJeXfZcsYf8z6Bqjt7
WH46/LPYlpHMtu781InRGuU+n7r2kgBbsuHDwJ6Jj4xSxsfqjeRedmlduNGqR4K6W7K6P6QH/cnf
WM8qsTrc1x4t3AGm+mXkowvjaa8chHpdtyf9ohbPg+Go6PT7l68OkNO93Wquge8b3yiGakglTo6X
Olo9PbE5XS//AV/H7tSuG0/baxsDrpi0giq1yvjJ+DP8HLzBw4PdMFhZdR7Gabt667zEabzGUz6a
Y7Rjvxy9ET+LNvDIABaTGwhOLG9ETQLMUW1Qi6yphgtSK3kL83HLSCNwlv+IRvOqY47HM39UbgFx
GOZVLlzzgl5nJF6jeuzb02JvNBxjreAovYNojp6irVKyqffCxkZR1jwQhzYC61jF9+IBXAGcmnfG
qUyIKT4jOPn9WgMaP9h+vXLrp7FfW60z4T5mJc1K65mlCrchDNrUVhlsANRgfFtbkgPQjl2KwX+q
ZLaDzYUBQpz9WMY2mAEIj8ZX2dGbLcTq4pnCYMaLKZ2ACQlfjTt85t+LnxD1lUa3FK5haS3wq+eG
V9MTSmfxn5LeebRM11rn3/Jj/Z1hZ2REslUvDwb8omA1Ll7zZE0UY2uz1jceyk19S475poMchc+u
gKhf79s9yyrpKku2Va79cwP7mSs3qUtn0o121k4+qIf6IdwXNqPjjbzpvWE7bEdP3T9CcnPxNO5A
99B3t06xlZwc8A3jBTfezC/Sd8KuyWHn79Y7EQPn7LFrPLJ0c2V3xyZpPKUbsFOX7El0y/eFyK1g
kTTd8V1Zy+amuljfo4Mx49s8i59CajMW9GCbBp62q5DNruFZOyImQpBa18x/zZKBOzPCe87e3O/Q
O/Bxlw7GM4q54hE+zjm+htdpZX4UNmu4azX0Du6MApUJlvVAzCnPajufn9UYr12MG1o6+fmbsdVe
NfRoXlqsg8fpJlymfXiNzuGOzO0zOZievGefZRcQpfOrfqNsae+siyaM124IyBKXvHrVzsrZP2pn
6xHTP2I70wvfksrBvRkgKssXTEvj23Bb+At7kO4G36eMPZI3k/Sod2QZ29aTuE8+KmUbKWdmYPKp
cFC30PfnO2sznvwNO3AsaCvtfdjScYbqQsqREdiY/h1FnFC4QnlQhoXqnfaHxEVtUvsbjJHQtFGc
sMv3/LN5Jx/8NGIbctE4Er5Tz2trVys7JvvDOd/Vb9n5hKvNeWUXuWJVWZGabKP181fSc52cTLXZ
SgFCyV3ABvaePrTvIpsGBqZYABNsmRCMOH5t/0RnGeJ2+cLnSCE4mS7P1WSGHzs4GKubTx08kCe3
Km7KpdqrD72wklngEh0QYIAHreZMREPYUI18JBBegwv7dcQg/xjchitwp+GKl9P/2sPV4S/L36PN
KK0Qc5RkE0BjoLtcG0Sx1U7aYsfvduoRHtFya/8d1s8Tnsr+FW3ySdnKD8nN6rY1aHHcTyvTmV9D
z1+rp3Fg6IZ7vx/WGS/06UfEKrT554Tlf2yhAmoGjR/JNqq67Dn+go9DoULB8XOh8tPtf1eooOZT
6Abp+nTmUP/uEc1/ICkU2aPSBGLUYLjwm1KFb9O8GTpjBe7tPx0imcv8LsXAwKMtITv/jUKFxuaP
smVjgez8+sy1n10GnZhUhlL35amE8dTt9Gf/GZnqUUD9Mh87ODLf5R1CBqgV8JKcYMcVvs6YjXft
8L+tS4wv1wy+hp3C8RquFPJMPoPMg3IRCIcycYV6l4Rr4uZxj18zJ/jmdqBB6HGW9M8rN1QrVx4d
6THAcQ/14Y3fYj63buFIBruRda5veATVtuxvCFSI4vO4OXTFb/6NR5w6toZmpWUJBrVj+VHux1oi
RWfMs8JmuvIpWYcHP9zklpsfygOchZuVX4GFJi9ZlpAvHzo97nWFomLXwwV6pLgq0CZw3eJUKCHk
Bl/IjQdsxJQUiR2fY1avC2SgPXO1AGjymW/7w3igC2H/+bL0ku99jzQJUtnalLzeLtoPhMWF5unW
a3fLxpc42edfhGJUy7kCng7/LSZn+Hu3gavVtNN6F22adMsSz4hc0odRc/Bn+rJu2h4FqqN/1a/6
+/xkuPUloAfhsr48hBVoF8Hy5mzNpWQx7r2zV3oyNpnTns9Pzeopc0hV1QmCeSt28pcIZe2mDG5k
rKP52mubInXEmlDSi6Wf0+6RcOcmxJzPegSg0eqDn68JMmkfIzLqaSM/S/Fg7DXwxM/NupbX2mY4
yl8DRJU1RWXidG+IBHNXfuar9tHY8Jt0ciRjN3dn/wpPI3OKXULyICxNF2QJLLPPPr8y6r+Gd07C
e2Smlgsb6GB+WaSn0OcfJPtDdt7ITrzwasP+5zL+INw1Xm3oHRlhz4cYWCaFKbf/XNKPZuBtoKzX
wQN8OfrTaD84RDs/UZ8bdjBCTqEuz7M1f4TPJap1Wazh8m5wp9ssSNJmjWX1yzpRyqHG7nFCokFb
aacFMSG+WktZxNkcnkW3TYFYqFvlVG+G1w4h59N0Ed6HS3iz3lfBwd+M1xBABZNwMNgy2AaFxJkQ
7c/aQtRqAK9e8Yeayptgu6yGCwTF5dZs+BA7vGKnmiKPbn9BLMwT9G4nJoYjWM2AmUJ3QFb4UO/V
S3kz0Uaxo5/s+ibHDghbK9/Evj2brkp7D83gK6oITYPMQflaOj4BRWWz1TqPJoVCErLMU/c+YE4P
dnKws7hEssaRn1lMtq7KfbNKtBECYVPJnMR5y8/L8dRfEMLlwX5kU7ZQYnPorxvMsm8CCG2yb/Ot
WCNzdwTog18NQD0egqupByCnKuzx6sA6EqKm5ZPEQjQvbQNvHeXGvv0BEcS2+l23ay/5Rsp3uo1X
QLWVU4XuSoHru00/pL3/JFi20cHrO/Jkq5i1rt3fiFqhYmQ11fJclwnAKqSAAVhYOdFbLi2ROtGW
bdkR8crROqpn40hh+k26ENwu3pyXXlsZt+JaXMtzaieOsm88CeRR5UW7+Bxd531wncGpZIzDPGwQ
+qu5zeS3JkAE0FFrkLIZvMQDfBGz8FIqZLV8QvVZU8zFT9OLYlsf8yq6Jtf0HOzKR/o0C9Fa3877
fJo2Q8c8QTHOIzRFFaeZj1qqWU/0EsJriHDyMCECnOEvXAusvwHayVODFuRToe3K2p2oInIkbV7w
sO+GJ+u6IwToHvLCgmw5pfvhkhkH/4eBcoEV2NBiXYQYKz6+Gke5HW6iivkaCQcDull+qtvLjMu4
ELVVid2E/SM6WxUIlLIpCfQpHdAuc76d/F0FC9HYiuk7Ju8aZdReaE9VZKwUpkIxS5ZHpLONHR34
EIR0t8JClSyPbWeTUnsstVOeXEbZrRMnKbYhQzMeGmFfK1hDnOI+DAQ3m2ohAK6sbQdTEqOlwqtG
sM662ViI+pZYFcQSXQ5HCSGoBt2M/2tjryVNmPW5jRCPU5L1yHZ7QnR8FZW1dV2YKPCtxn2wi02m
lHb1hdaRMWdtuWTtqsAuV5L/CssnutKgkIBOvj1DLQ6mCtuJ+MC/I78Tp53ICaQ40JUsRSrUpHvs
v0bJJw7R0g3G5U6i60AE0L4ZjsDbUbl1Nov3SX+IW5BIxSMok6C71ipSfQjErugu/JgKwAuBwI56
QUlpaLVdisjV1vXN31K9Ogz+Od5pkIyTv0Xat28/Qpe3BIFIv81wiLOmUwq7KZ/5ndZ4SOVnts+Y
OXZTm9qmfOuQMEAT0wg964+cKGo0nKwN1eCLRGVB2dRcmKHDcEae7bFZ09OFbt2uyL+gDefsCCH2
OgPt/vDzAzIhBLaQeJQV4ml+EwHO/Czw07BZYxmowVYA3ONteiCWiMIVAJPmsfsoql1VOUjP2SO3
a3Iw9UXAS9iT/KzMd1D/8cM4I0Pe1eprnNstHhzoV06HFtAtZ7S/B4GYuXSThV6a7aBnKd1hfM+R
5kE3eZAY662q1wrU/5o2YuYoDjeSVNAuhdtNdQ5QBlbEw7UjZ4InzsHIhISv8druSmfhEFV3DTwy
7Sf5NeIZaoDkLalpJOWtQF7RYDyDx2Gejv4UokYBKZbZJBBZHExULLSQU/DQa3tVOmj1IRJcNuM9
U13OGss+29UwB19KPl4MxY1182kGtkT5oTInVrlGffvllSApFAZIHxkkE4YV50tEGK/bZHp95mhk
eGA8Q8r+gEdAhKFS7lEcKDy2bnuKN4LXHbRdsR2d+Vu+q41DgEISeOGpbWCb8k4GGiFerOcVvi4V
Xl8TsW++NuWX2nr0l7ApD+b0M9lSSxybbJChTWeHVwFoCWdHIrY48SRbPXA0aVcR+NU4AZvMdRtu
rPHqG28DC69EfU5cApQiPggWINvkMsCRSS9oW9ujug/8ta8QKNqBGdK2RQanZjp03Yn8JBMd5SvI
gjI+pbFnsgwY1nHsDaS/J/fR34hA5QpnyTsqHzWY7+QfBTcdeBpXSISJCqfdlfggZtuug9a2Fk/l
p0iaQkgF+RG8FAhQgZ+OHzBqpMfyjsZFh9dAOSvtGCxnmTeZp8CwU7gnw96sHwrU9Ae4L8xE2pX0
Ol+iW3qfjLV5tJAO6j758+tiotBYC7SvgZN852Qm5asm2w7DwQoRgtkl+ceRl00f7SuBTRqB9Gvl
YlxoOjnjpQt696Kh5GalIGzoMemrB2o3BS96tE7HnXKh04T/BUznbZi2gKW/W7TgqkMlv7yS0OU+
RpjLnCOfpHFnxQ6nzSa9YtOdPCHH22UxAeLzPSzJU7m8N7uTpDq1f5zwkaFgxt8GUZfOwJHO0bv8
LdzTV4ovKK3YHQBbzVScK1ZDzClg0J/zu3GOL/6OJf4bApU37S6/lBdmnPcSxfyRU6VTHtLD5MXP
oVey9sa2AOhM3cl8JYLGzfbKk+jpV+nMOvw6Ai0KrvGZMzBEW7ZP3/5RB5FzH+88ruDG0YT/YDyr
b1ynkhf1yJKHtwPhwUybe6P7xjnmP+vXDIZkB6KwO41P7HOEG7IklEjpRYIfSG+y8T0i6BnsLVZ2
YGg4r/H/MRFRj/OP2naP1eoDFRa2/9KBK7VvNxCcwXyJW8XrAX6tVpSWTuYgHt+krLIOqqPYT806
2lXXZD9ypefKuM6PuUz9sWuLcz8+WqzGygv4QLd3h++UVy29ABd15SuUI4TVy6zO+Bzv/T17YcTX
361H8bvfTs8AyW3gWO/NN987u+641fbtU/yUX9RvAcKosXKPHHlXfEHv/4e781pu3OrS9hVhCjmc
EpmZIimROmGJCkQkMgjw6ueBZ3677d/1TfnU1bKlVjOCwN5rrTcRxFK8FOtuivPS59l5cpM3P4qX
5NyH2Op5wp7sXCxDZiSr/0SHZq2/IjR8GT/yNW0MjBiJG+FwsswOz2iaK9YkhH5UHxAVqeei7XNJ
uzRPnHG1Gdd9+NRf1LN6LlbdDv1470hTn1ARDIkkZ842GZOqpoaY4BFAztjoG/dHTbKTyn0OX5Rn
wku/0LfGy+1b/8K+nnBE/SzHiNdO6SLOX3rjnALCgDHJByzMFfiUZPSxQ/jPA2gY4+crlp2TCeOp
45wlxyAA+oIOJ63EaSD5cXnCwrIxWmQAyumtk7eOHVg3u3+K6xolJDIi/N2dgYmRf3OuWCjMTqfJ
0vG1DCff/VtA8DsdRLfOAxwnsdYyrg+TEwZDLfa3rPdGGuUbYWcEIszZhwcVBu9z9ARkXCPtWf7a
fGSnaDlZUN7WNChQjpbldtgXcwqKSSvZS7Pys2FGRDRy8jpWb1gniI7yLR7ql56JMUEDAc4yTHVO
7avB3oLT1WlwxWU5jzc3b4GpGJPG2WMuls79Hf0x361DizcbTdBpGMK7DGC4GZekB9xoeki9G8Nx
30ahAbMnv5aF18lHgWClyFylEh9ZdWXNih6rYfCxqM6WEnqEhyMk87haseM0HVPQcrKZmj1mXwq6
u1Vq2vf42BshVEStCnuJgBhKS8YLlzF8CmgVqZScyasM/PIH7Q3GYxmwx+dt/fiBlONJJ2Gj+/cQ
ThGqT4IWNmU1Y4qJNKSxo8FmDgn1GLc0XMnvuv244NgVU5hxy/14jXblkdiQvYJP4ADZBC0DHue7
eI8yp063hEhDgEq36CnEK48vXvl7RnO7Ehf1qj0Sj3HkAj3e39tjza+NrXK/TuPS8t18K3f6Qg/K
ubl47KWVtKKnWvbr/Mwy7pb4eJMJQve1rL5gndUTG22t460/017HQxa0L3CbXeRUn9Kqf38eGT+v
+HMs3+WFvFCv+QZ8nFcCAQt+oxDeGFtUxOp5quEg+mWwLxffsN5JNfakxMTge17WtNT3q0KmOco8
FRcGK/XvClIaL802/N/g12hUJqUy7f2sZRRuPVwLEV79kZAfou+Hm13uKtm2xgPil7wMiW3USq94
bJ8I33S/7ilkQD8J434SObwpoO4JsifKLsmHTTXHjz5mWP9wtQcHtOay7rxWAzfyi0D7agyqHuzm
i4VCzQyeMBP46d8LjeqSTIQdVkEaqWSqOdkF/KeJo6H8xS3ob+7/+8TR+C9N1WRmeYwJoaXA+/h9
4mj8F3ckHcjSsdD4qy3YxIIzZAW4UtUnj6E/Zo6wYmBOoamQpiHmP8vVm8aafwJH//LS1YmF9gs4
ajWiVQmWRAZ0BQaTr9uYyhbrYC7B5qMg4mcuTbnBbjc37WaenfSjxjQyoza0WTOhVxh2xd+WlYvA
vmmWnbQrsTDVvFFfWMW5vGzwwa2FeSy4UbGBwoLFNzEQu7b1O5Eai9rOVY21flQVf+xR6SWNizYL
x61nSP4K/sizadPAF5exjn4oCrq8geWcmRd80J2SU+Lzd/G9GsN7F8LMaLtQXpEcYCxTRhcBuEbn
NjRpRNzaw5cWwxRZ12ekfVD4VZdgl/LuacubtRWsgOAgWfEREm4wsZ1ewOOFhGCR+FFP0s9JHsIy
TgWfXJG026Gxt9T5+BUl2GbKh2zRyevn+ob7aHdGbCuTCkLScIzRKfFpwkdufU3UsyMKOVqLeDGI
PO00S9OeC/1D4iWwTVQwsHcdXmdG9xInLzXi4Z8x39/FtQrckQUpgXeYb+aeBoPtoCgYVzLyRHdA
V/T4Lmpk0ETE8dBRfYeM4Tx1wlAcqoBiVWMQ/IlGzViMK6MMMnbOzKUzgecMuRz/W8rA1H4U9gVm
HtSmWc5/NwzAJYeZgVHxQYvsB3kwZqav5CljN4ShwaVmjCsMXvyOVN1uYlJ2lF3e7/kIJZNj+yrW
4mtpCIe4DsdemQ+9eDIiGYoqHZJMMosMsy5AQCagC10/94qAanuDKecF62px3edkx2+emU7Ace08
FFe8HWWLBZhYu0haPswVMRcdkURvyuqCPIy/TDrcWbqEIo7Wvia3WYjml28iJmD7MzoeiTSPlkR+
YNGhwD5H6Li+ibtiDAYBq/mFPI2icQoNbvg9WnOyndj+EXJ2dLJwswG6AhJt76X9YISZf1rfyjGi
6gLvbW0eXsmJ8cFeGh7WzRmI03nsaRQYxocRrr3vQLfERFwW3DKii3l7rfFZ5kRtIf4iGuVETZM5
TyQIDoGttSe/U7zoRzPzm3lOovI7r4AWRTlQliPoZiF/YSiI3JqwiRB/UL5uV4FYjpm45jKAczmL
llwq+pHHWo08yhSlRdYF1/T0TNRUzf+wPv+9WJMsSdg4WBLrOgv7f1r5Edn9Ddb05/v/vvKb/6UC
ThE2isHbb+DQHys/tBhJgg6IBEbkmXnWX7AmA9c6CyOv//dPf6z87BKARqQxEO0KFPWP0CbCJv6y
9E8ol/z7a8ft589Lf1+KZd0PObHB6lVCOAZPRcGyYF5Zi2Z9/2J03K3vZwGLEfvaYHN1anZ0DXgM
OoIRYsMiswhLKqGTj5n1dXm5H/FfjwFPKS3oOy9jINWJS6Ta8i5tC8IDmCrpi6pHzI8NCUXoqbka
YfOWE94FkI/DJA075BFsa8zzhQFBMRcYEFy+tGZDxKd374NR9YVZL7NIjtReM5VX+Ab2K/UrrfCS
Be3ZwyD8DY/HqXTlSwsjfxzpodGteGXn8w8GWQUJa5eLZzGIBx0YbG9x5LfkvzLLOuCETvvMDDc7
FI2Xk50g+aI8B9svabMwZh8cOXeSrYiJNTN5nNlRL5WHOJ8/PnJkDXjftm76nN23w7JZy6/37S0o
Xqq1EDkmIzIbzwYbv4t8Xh5k1mhiT2F3JDTiXPWgDQ6Ie4QDPeWiTc/0rrlTINS3QXTUlnWY9bdC
ttzgaUkjRMPPd6v1a2FTIbZRX++H8qyiYXb0H6Jgs4Bjr/9EXxdk0nbzsQJgwZOEQAh2ZTkNeKNY
DiC+nt4xHuzYzSThHQfs344B/4StxMjGX25LUDmQIwR3Lj2yimQvcldMzuDrc6/koMG3GGcoA/in
u4zedVZ8cOsmGOVdU71yGOV2qRUbaC0gdCoB6b7pp2ses4CYZdpS5il4gvAM+BSwK73rk9YQ0wEb
+hjcVP9irgcmNaxfktM2Lg1KZJLoORuMKZwjZWpsOFrjdjLWCe+qaT8PLfyPp2soSz4pI10C7c56
hL+E3HYvevfSimspPar5vpk+Q+GZuY+WXcdX4coS4uuN8nyE74WBPUEiGmYDdkaeYOe36rf4U7K/
cGiwneau1aEkvKJ7TbbCp1muYYplszwmwEG4bC6Efer0k5lK6u6cc0dpAqkJqK2eFCJugsQAF4Gn
na4vks9woeWyK+4PH9JZb2Ge8gNPCF1zendlfXG/nCVuE78zAY+8iZjUiBWufvFjri8zZB54lb/p
4RY3n9oVnrsnU1XFpAHTMGeHfpv1W3NZL0aQmrMxBTe0cCN2hOs1q2oeL6oX/VWQMX+ZiT+8qsmn
hHQNlEO5A4ked/WJCBWH1qq3t76+LBe012bI5Jsh9RXEwP+G6BSqmEIyXKYUGnY8982Hh4UtNRkg
WyzQ3Xg5bupAWyd7zJFIj8wchgOa9y7b19SN3W9Q3Fk7O7cILFzRO5/Xa/zAZ1vVuR3Lt5CYr8RP
VwQhA7KhM4Z7NtLmX8EAsOxfNEdlkXjZPttI14p39TgWuwobSOR1uT+lYjCTh4IDbjQeyb9agEEl
G/R/C3ANJkXdkTSIAJtWu/tM4bXYWfZW6FwL8hjQVKX7jkBCzS9QqJjeA4oY8Q+5g59ByEgcT4zn
a7yNPi7SzGBX9yQ3Z+LMUMDGXQpelU8GjX3zxsWl93oKA9RyCBTv9H1kHMOQwfDHFQMen6659su5
4jZhemC+nkEruq2sB2ZBbvnx/FGpSZ+BoM3iw20LjtTj3zPrvnpfDqxsfd+1Q1g49Xz4eCwBaz4U
POnlPcznHr8krPPrEZHdLFnf102ze7Su9SOaAWqn9DxFm5nX3kdTlcDJwy0bAw159uh9yhbG9KLJ
9AAGr61pXkrWDDiKamtzk2bY8ss7TJ6ZKHJ1ziIMTpLjIIb6JzWYCnjyXY6bTFZnSumnLL+Nh3cN
4+kSBszdviUOQ4uUBRLuH6M7GArFvGEWr73AWN/yUUebXlvLLSUnk7wCJaadwwGDae4U5Deas8dV
uWEpsntcM9mrrs1CJ4gPlJESfxkxxB4XIgbuNOQ4JEh2m7qtuhetA65IFUba+fT0eMTcf5KfDu4l
OQltwkjKUTqPAvqNcTt2LCC+VNnFqTg9Pqkw2xq/hpma2Uo9k7BZZSz3w2DfYgmMXBx7ywWzTBLz
yA/i+IxevOxzp37t3cZhKoWFYeyneLnPpqgI0BvJfuKRWfJ+iDgm78LRS09NHYWMhq/mpf2KUYO+
QjjUQcTiVd0y9ap7u/4CP5fZQHjVWJqiAbtOaGg+T4NpUEbqj1PYBfEIKTgCfv/r4S1flb13AZrr
GEhQQ9scXgBzi0+tcKwWk7oVbkrj+cEqocxwleECA3GX2XkXj2Sh45jyoAtBDaWeX8C0lXxmvSu7
rgpFa05wXynudAU8HcPRMSzdmlfgZW7hlPPCa+3KY8/zdC8LkkBcJoHkiuzthFYTUDn9Ycf3ny6f
Ydgtq9Dyq1Cbd8v6tX1tJieDXbMk//z5Y3Dw56KHgpF4y8k7fULkijBZlx/ZenJSr18ZoguQB/Cj
XhaERX8A2cNlvEvYNMKNkUw3HoONlm/JTrRySgKCZQ1aK3PbQG2l/xAiRFHaSKfhlCTYlO+5+UMD
hwxA9O+o3gkm+SYJb2UKtvYt32cAYzLKASzm7A/kDD1pb+o8Jz8AmPMstR4/Rl3rpJbskxwEZx0g
71E52ntMuIZIuAXDa9Xwx00FReGYvPJEJG9uO0IrHmRi4Cq27s7FiaHtiqxHjD8fzvmTrZqfIRo7
LcYDA12K1zD7JzzDe66Xn5XjEzwBt24ADusQMITl07/x8xQTcZ+9vaFM/THetxzS9XJ75mqljfGE
XXq4z5YAeq/ny6w61LOP8mUKn0gW8F7QvaFRdftXy799oXkcfmBv3n+QhMyfrHjuevTEE2431s7Y
ST7cZFtzn7sH9mQ0b3sAOt53GlLA+CTPLqtTQ9RH9mrO4DK7dHAq4RMEUvMHDkUZdOOPUdiVVdtJ
/VEexQBffO9SJyH1gTjHgezCR+zCmn3iB4SP4WvtoBQoqRE+9ZW4Y8A5DF79WZ6IhIHOw1cmOYBE
gEfMmE3qFx0mErGCsJe4cTcXfWyRsMXdQAMPEPNSq0aLfo2/kH0UfLIDumV+yNbNsllaO1fPD0r6
VXipyMVlFxudNCsu2tLL5s/6HYtJVqHROoygCQszBePUUdZ+f120lSlfj/KiAa8nbSK0nNtm2kvs
0mo+46s4gqfxuTZr4/zvHctNDYqBNBGynqoyJ4N59x+bM/1vFAt/uf8vzZmGwwHyAov+7Df1we9j
OYiAisEsEA3EpCTjQf9ozugRFUiJWO+qiDPpmP5ozuj1/qAI/gMeoPE3Ts5/ft9/0YpdMJGoIjkv
1sBFWHBhqrJN8mUCYCyFowl5zZv2gY+c3G1o4zt1Dv+qJW7E1bxiPaKWyoJo27jADhfyKepvTkMM
DnrG8r5GyOWVRivqXWtZfg5bgBL/EbTHSnDGK3Eaib9b9GchGHTciZDjDl7aeJjpMFT5gOyU+7R2
VKguTUHwwMVsZarhLZ3iVZIVA/Gv21UKpS3hHqEQ1sfuOReF0dbLFys9DgqDP5tXnvpWzoIQ9PDU
6m0qm/NJEDDhe8JsVSFO5/uEEjUvVR70YVufBbgihkhzKLOPsNg9vO3WfwFbGhaoCcIKcA3t90kC
YpI+J81DQiKVTjYVYOb86Zk+czoiwZBmcIx+gxcDtjv7wIhoMdWJBUKAJ5x6ssw7f6Xb75un48HH
2N4PQJq8rs8SJA8WzYz0OBmJRb/N8TwLvFtQh/ka17sX4LqEhD3Ja8Mpqg5dGpMyNycbKneF2XWV
nHlf/fLiX/x8TbQp/ZSTkpw1ZWsxQMVLmHeDiQxdWJgfUTPM202/wYjQjuo5mdrQEAzLFsPE2sr5
8iawU73p6ly3k26HE2wLnK6HF/YdHEmurcEccGZQwEdr84by4y5jh+JJt4X8KhIMTgafzPjnZC20
ZYqkg/iGs0Uwz2hrdBFZEmxvOHouqWqp55Law8luoKUHz21c672V5jCzQIRbX7lgveIJAklUF8/c
y/eNAqSaznNE5HjKgOJR4UCHoCYuf6yMvhO6aPRa525Tn0ZqUoHGlgIkDnWWdTb8+5rfJG7NRO3V
gsvHRptNVJRp7jZ7BjH1hQaPzcP3IyaN906sMIk24hSrTflCiRZdS/FDAOKxQeMRkUAN1bdx4dXK
JjfcQlpjd/oRIVkxDuzzWcvYd3Hr3cd9qQowz7Z1oId5ToMYjEwYFAfJ94FUZyGcvo0RjYj8hZpw
lNd0CMpjOVyQOGJL5xDvQTNKohnmCAVhNxtKRqW2NfFD/eKZpPXzhcirRbbAt4U6UllZR7K8qMyj
V3XwhtxV/OR1srXGM0ftwEF3SA4fn0IcQoB7ZzcomGTCjMAjQyUKszxQJudLoKL5FHfEFPanw2Ni
RsXKrzh4q6L1k3S64V3aZa9qD9RkHiVsYzG8e+s4GR/OQFh4ZWMSPOt/jN39tUSUclKIasMp3h2p
OqS5uWFz3mc//byibl3eg4z8LhKExNAnO20eU7bO5QWWtliC9TVd83fyGuNjGpbftz3pm98X3H0p
EcPHAnZtt/jtZ/ooSnOUEGMgbGNvDNJoRuRwDKEOs1sHBhAAYxkFBQpWuJGYTuQrfrgsaAGGB5JY
0MR4H72TWvx229z2l5fkyH8rY5usxo/qqq+bBRMlvqa6UphLk4QkUBdq5bYrSXPaYWY3D284krdR
bBTyfhwMGGq/weRUC5Knf6+WI+6/i/jKINaSHvb0n9qrYJU9ZOywtOYSKlZZ213S76i74xkUZFCu
Yt9sCQ88qdVb9gXvV32RtjUiHRdSSiAsMCjZ0PjB/onP9IvFll4JkxltLy1b09dLxvmv/VG9EUyZ
h/gImiW6r5nyQT7RnjoyQbnQwxdUVQgqLOiBQh3PmPmxAcWh1KA2IosQ7RBnGLUOh1pXaQVj+emb
K+2kdD6TiV7DD41ltl9CGyBpvbflV+Gz+2HqQjA34aof5ns3r70qaKAEvJgMzCR7OMMDHxBRsGuc
eB/OgwgGFiq/DVpKwG5Swnn3bXpbRYqt4/2G6+RCw30m4lSR78QlI9fEJaX3UicATNaxjy2CJ353
5hOhVOln4+j+uysdgD7Sdy1JJB74/5Q8/P+yeEa5f7r/L5WOqk7yBEBDVJ/ynyUPWD0BQWKZQKAG
A+VfKh1Vx47D1ESF9N/fhJt/VDqKqfOQlqirlir9MwCSIokq7k8I5P+MoX9/7dpktfwLAhnHQipU
AlPAwlxAnK9eym0EqHeGzzSgP1ozhgLsIiM2JUyOsExp38f1Sqc9RVIUnwHy8UZOXzl98VzFEVlA
/Mzu0QT3zIOXZG2MT4F5IbvH6bKCWjKCooAcMmbNF+MOOKUiYJW29FMK4yukrAY4b1sshKVyLrBk
DJk118JMWBpb1hqvgo3lQUi5rMFLOY99IoG5BkJ5btWQ9UngreDZ0UA0xFmGw0YEnkn8WlzKAJAV
WzF6PdEZoncKLPG5MvoDEi1FYe6xuBtLhEFZCIuqPiHIH7a8FNjwS6EJEDHJzNlY0s5TIGdVey38
r2OtH4UYux3bWgIFwaqTztivXbFi7GvnhJOUcPEsZbrBiA4QlcFD34vHWBY9tRp9kSmtecZHqGJ3
kRhZXCu6D4jkiRdtLo4e3o4t/YmyuFryVdBW37Hw3elLiz4GZWDvPa0DuRRc6yKSrrlaeiLoouWV
m2eK+SiFmpp+GflhFR3S9RRn2r3m65pirQ6vrCzzeistLzDmMEwKCLTY9LBeGAxBGZRmBC1GyL9n
zzEQAdtqaK8uswWtdxJmNOnNtY7KOxULNxUhfmJP3zuxCulL36doRnRHpA+nyEB/vkpDyM/dJQoz
L3HIpjym9UdNQ2lSE48/RQAjbfRHX/XFubpDt8KxhWY2nNJX811/V1eaE4WcQPNbNsXwESZ/cVlj
lX3tkXBuR6GwJ90P0uaH7r+v7g7Z7ktxDhJSM02gxWfy90O+8kmCVzeJfFm7l1P+cntA8T8bX6f8
ZeVUL0/wbl6nEpL5Oy9r9noaNpCc+k+YQ0hD+WOQbWzNZJKdq6dfDWEHktASuUreqrfAjmjGPURf
KJCI2LLfCnDYBg+gw9emhhYUHXyEZRsyqxMRV62+o3bb8J23jr0xCdIQQiq3P1GZWdtxVyRB7XAi
a7Mo7Oz2U+0dDkFk+ol+FXPVl2oo0vTojGDAu2f82EZYQbgojAm0om6zmTCT9M4IS/+2BLtYoeX9
Ju4AATNiIqKxqb/MH6F4h3BgAM/j43TjqgfibymYOnNbEz4wi/tFOeADi9/gdh6NAbQIRMbQPXWC
ADBP3xuft2iVrq3RS5iPQpA7aSd1Hm2tT2GjziecQYXMCDLuT51Au/wffAOe1xTgfQ9xwzopJ5gP
S31ehvo8X+vE2irIv2vYeNOfGxGvE8uM0OSwgVA3EOI4iV8sj7rZg0xPiY8HAvWRZ+jhE/MoOGOW
sGPMIIInj6GxHz65fBEj7pQzwZJ2ygRN68M+WXQLSaCqtgem2A9bmYwUucaVzjXaldm+3goHZJdl
AcXijW34YbP8wKtHvZStHm9DuhZUpsoX0kYQ81JZfHzgLD6fBKU6zoUEO88KCu569vhSPoTKhrWW
BQ8VEzTg51l3AOrXPppt/skAS/mNYjSgh4S6BVka6RYZ3eQEPx0IqphwJ37kY9cKIaNxn55yetaO
vnpoHjiRdEMqw+l9HxeANjCgccOErkmzh8CEzogszmoir2rdVGQUP+r7b/RQxJbEfA6wv960UKZ0
/W35xalyA+rNrIariPBL7sdyhrE0xleSdehUJBmuIEFHdjgJJEjjC0tHg72+wa1nRTJe2gVpEbI3
XPtsp96C4XpHzcDwzyFulq4QJ+jbup9GyQoKIm2tSisqpoW0kK5DILgMnswOSmnxWYAXWCumVIN3
Q5FyOzCfO01dDfQTJpuzFJTxbmLMBnF+cLo+EG7nW/J6oxhL1iIVo4pO1otktyQTO7Ezya0M9wkK
wGqMo307I797KILY/LGex7pQ/SscFWNzk0USOUC7oNVVGrmW9qU9gBFZforO+fJ5F9zkQ9iJ3njq
GftJFxdCO/r/6iTt6F+cyTJL3uD4FaYrCkBEFKnNwPkJUIM6FnOCg4rYgxPn7bK0jglg2Y6c3eeO
NwIiY71ILyIhd20AUKS8zJI39QDSNLta3uQAwBAeCtpcXKXfL1Lptgpy6sBEOkzcJZVu6116exDd
UvV+c0SnjLc1AN509G5GwNAcHUvqIbNK2OF20jt29DRKnWZz1JFHJUBGCmcmObnneJWJsy5xmtYp
cFvhMfBYsOYdB4aRcR3EA0T1OSiElM5pY6J1n+57RvJ7EM4TzJRg/LrgjbiDkUHKzUzLBye2XgBR
0ZpL7/J+nOQCPFp52bJp3FYYXtN4vdF7Jj/56Q2Zx/62FF7FL95X0TKRs5HilPfAPMjb24qDczti
6OdeSqbh8VGwFTAC1Ym/BfdO5nTil28pcUWovxaCLW+V6bBux620nnooMRx2Uw7yUGKdPuf/yirJ
fb43Hr6N7GxFcVDG8BZ+dubGOqIIk+0LHCP1QO948b7Fr+jtuTYIeAjGzhW/GlhSzBxYN/KA5+El
NSj5lbUeJoticeM0v82m1eSygB+5eDA9Zhs4dXPtIL4U16byH5WvVlBOAxYAIXXL98c+Y2PUllhj
Kwc6JNaldffFZLuzIptM8jsz/Mi92yOXnjW3nn6iLsZF/omlY//acjZie2ziKs4pM9jmosMpBrtL
NmLe3QxFlEDiiV140lF4uPRaY+KllEouao5D7k1T5uaxbt/5tQ4kyCAVAWhqvhsduPXmorKIHUWG
FCJpGmS80qkiBJ0Nx1y2MTJYSvBXp17W5+wAocVMj3B0FqgTSA3CFKbNrjJChoYB65azJXG6IGtV
WItB0l3rNCSomH/BofK+Hlyk5zc6vw9ovTmuYHCbnVKfiQg+CuAqqp+d5VMkfhDCyNfgGoaDKWJD
PowTvWRr0svDQv3Bt2dLuktG3jP+1PgDfuBK4GJFsqvJFxdcpbKtn+drscVMyJRnuteuFXctO0eN
uTtAPrCJ8W3MMR7wcobpC7CGk7AdVt2dEGMocBhUeLI5Syhl55lLjTZedjmlqqcRUInMM2gojVDY
5x6RIu07fgO4U9qkBknfaIsCyKa1jXFBauuLQlzePh/QxAe32cMz2GC5epxikzSHR6ojYmoOabc3
kZhlWB9+3DO304LouYsMW2Z4/8btpe9J6d9Rc7Z+5sKB2s+bTebqwbgXD/m5+kLo0DM9kP2OGK/p
DJqDYhZfPe+6f6nO6Un7zvDXUxfm2/BN5i1f9xt9Nj6rvvjWoiwARh3nPQTXt8tRXSl7fUUh0eQz
aIlmHBSjA0eMM1/8jR0Vk5389TzH6ONw0Lhia4kdMdEE8OYS1PdEHz/PSonbqYsz+CRL4WqynIHy
CEvtlvLpWWy0eI1duLKd9uMXhP14PLxxbnAeiw7bKZqOt/K92NDGt2RCm2t13Z55XjWbHAKUffym
7CkRpiq/YNcDwz4Tegymke7blAiPRcllts8R7+Jm/fa4RtjL2URDwTd39Jd/eXc8efgoOrQnhu//
Bw5g/h1J68/3/6U71hTLpOk2RX1yBPiFngsOYMnYJRlAD6I6uSP+gQOoCjcXZYzPRayKgAh+6Y4h
7RqmRAyoBJPL/EckLW3iYP3FNk7/zSPpf9/6RN/9pTkexErRk0oq1221AY8gvxHmpn6srNfOMCiX
qK4oCONa8keGkir7maYggoRQ0nNCWvene+m/NKU9lRXhOuN926aiaymo8spmhl2eU6IHl0XdUQCR
BVyGZDUPL/oDgsHNfmD0HyfAWY+GpZMq47eoBTFZNAiulTvSRysCtldK9mkuBT1XWTrB06RKJ74d
dQzxAXI6ly5saNBu8iz2eplETkZKZkc4T0LaVI1FDSYshso7oYHTW5x8auZvTeHoRRc+WBjjC8BC
U1DXps8GAUoput1wZ7FKs88ublRPbOOz0VkI7TNYr2WN7VmNvlYtJ1AOP7XxdtRLedXlzz0JB5rw
2A9NFXC2fRY6eyfZ4hobYhkl54u24VMNenHcyanqRGw91kiiUgtNMtd8q16LsYFlLJFF5UZsbvip
4rKCH0oibeMOYsFjeIszVAEY0omm8CJrrXMjHqmIk93Nqhad8niTRmRy6IJrCHPVSkc/1xJNkMpP
TyTbUB4dkWqyZkwuIg0tDBPTu7bjo8WzIY+8S2vksyzt39rHGMQo1eSLSZ2sUaUKBcFQ2W2R3mKY
bDVrYOncHmZGojD0jwH36wwaX2fGK2yAe5bxjL4gG4jIIBzk30z/nyZQzLTw08cAErI+V/p/wBm5
8hlh/dVw5C/3/2V9Ib9bxFFExnVE/RP9H79KWJ44jVg4kvy2iPyxvigGPiS/Z39z1f+xvsDYZEj4
x9LzD6BGRf679eWXl64wHfx1fcmGSO3utViuQRsj9t+hFHZjb4WFgViE7bZ6su8TyIJmpsVHKq+1
D8s8KBK9XXUasvJdzIeXiyGVtpYgi7lRYYo9pIl7oS+TsTxqJfaR+n3dgWoLKNL6jwHKTzRaxD9p
6wFT4QQjIbFhypTIrhwThw1JKDKwXYKgXuewJIybbRkPJ0b4/RxxCGgd0rjsHAt3sqrIN5vnmeKX
02DPyk9ZYblke5s1yXSXEh8GfM1rykHshMpiHhXFXB2BHy2YGo++DNLeQt/uxMkpTvbd4LbAaAaR
SEijxhiy0vh5h50tPWePmoRDjfYJN/cc3TNJc2mEaZuoh4QhzW53y24BaHuiDCXzeK9NuvVsG6OP
7bTYFtFex+SEizn0L0Vfy93lmNXCSZR24wUjTjJ4BAuFbgzY2r2SMo+f8FP/UixU2DFierk69MZz
LtwFh2wX76KjqLw0ZLqILxYE+Izuc4KVFMd4HhST8pZuQ/mUK8ZUVgYeyfqe19NbgtBP8yYmVxX3
rhgeoonOOmcBtORDShhYZV4N+Vg/4GECF/ZlTduh+YLEOE7SP/ri66lh2k7yIalwvjyi4mxQpAu3
IE2/5JqUI3mll8RSAT5KceJV5AJWN1u8w4C8jZw9J0Xuwwcma2qDNoD5j14P8wsidw3dcQZzP7ow
OjJh1ImSc3uKftQXfj8WEHAxpsDWUWhTckbenyYNhSaFVtN8qlD8wWjZbp6FV4w3R1NFvzHnVqN4
1oCV1uPWnuT4crjBDE7wMr/FJQ3H1ngQ0PdQwAyjwJS1vaVU/pgnu1h/fD0zYf4AgqqMalc/MrsR
7+EzKrTgiTdFDYG/qJkNl52yzKNRp1ttJnpnsrwI7SK9xEDDUb2qoEF2ihPDuVWbcla2nKbS+5Py
80K6H3YBTAQ14Zzd2u2AJk4xQW6t/Q2elgGbdujUoDdQnVt7SUnf21JaCIWwSFRtJiPiHJ9mqESX
RVk/yUPpsrN2A/N+Zj/Fw3IwQ9ypU9S8dn2OPzcK3CjbtDpkz47ZhSo6Mu4MaQ/0LEKBkz6NCh1Z
9GVBssb1e2gkJPwPgFZsLTLO/1pcPIWf8uJeLHPZWfVbhQH6ODK86ap4K2jDYiDg0Hzk8waErBgv
XsYkPBrYXW73oH9wQRPiVdyYz1IKk4njViUmNyvo4OM4z0zSNhCMNslOAnp8pK2bQ4mRIywMe9Tu
Vw6x3RE11qFaGIrminE8OQJosh+7SB0wLYGrpT5eHtLjKugMPC/Y3GRUCgivnH930azhcKVYmqzI
CND+46YG1YUb/HVT+8v9f9nU4M7oOC1b6v/KF34hz6BOmIJyZH2qftlv/tjUZOJLSIxWKba1ySzr
l01N0okQIrbY4Ba4Q/+jotmw/g5S+uW163/Z1eokkrECvlM1G5jzYNqL/GvCQ+Ot+l5+mizydeqp
5tul+VDviD/zL+wFAHKLToFCAZBynO440FiLH2Zn2QiAIOf/N3dn1twqlmzhP3QVAYjxlVmA5sGS
XghZstGEBpCYfv39tuvG7XOqK7qjXiuOy2VbAiEEOzNXrrWy1hcojvS8gIvRbe7ndXGHctt+Fk8X
d6y75T7NES04X8FuSRoWN5/JieHT/KjKzVVaVU01uxNhyuAliNVFZEBBMfG13ab6VLDL6GfZu2j5
9FucMHJXCe9zFiMfAll4hRM61qf9cR0dkx54P4ZxAMLaQMZcTnM1dELyWADzSC2S07f2xLvqRx/U
iOazQizU6bKCrH92cox4Ad3/bVLOaLrQWUcFvMwuoVbHNZw4XCKoUSufHpP3cHEXjB/7GNsdvxQO
IbTMpJE069NB0D3h53X3GBORIGyenhOZw9PkRGHVRn4MuCC7uRyxAKs0b4oeOISf3eKXZWcKbg13
2JAOT3kW9muPSYFlP+Hq0b8oo9pZMa9uShcbXUQ3R5B11Zxm3M5Mlfl1PgV5le2to+E1N7+veyi7
Wqw16nZ421/XCBNPtIsUfDSn3XHbi/nk9OX14r+eLsDAG+7kGjSJjkox44nN+LZH4tWhFHabMZPW
LgjPb/t7HlewRYXC5eVYDyib7Brfv0ssY96FwCK+QivcNIdiU2yuxwlE+g4+gHT1cDBAYygE8r4R
3rnSNlRW6ArzFhnehS4AUn7J0ZJqnIcPwLunb+7qmWgnwJB3ZDwdFtKwHbEFG9coFdNV/+RZsW45
5o79vwtWS8vuBmeY5TvLN4+DvhA3doMn3SZxfDdX8ZC4h3l4iQF7wWKlOSIkW6mYI7Arbz5/Mbrl
HYgHZUkzg2fA0559+76HMdO6PHyWgtR/UNM5Z8jTl9rGQhV/fGB450fvqHk3CyYZRmK4B9jpk6Cd
ZGl4P06oQnkSMsjnQGZdJolwdJij1bS4hJgoyc/5Jf3WmFtvbuTML2mCtfjsYF+JIt1/mGv5JlBn
oo9yoBv46CWgVNrXCx6NifrPrh/2cy/KyoN5YBQGbQYNuwW8d8kn8EY4xfDG6UO+XQwlKjO6ul14
nBujG35C5qqnDvUcD1M9QQztHUfq+m1+WpCPllCclc3t8/hBJcq8O3n0KObp2WtCQEnPiJvBc3TB
b1XC2cccIGXo0fCh73F08feH/dpFxLrq54sKnC8B2J7wx4MAAds1x5SLxiFTOGCcjl8eeQVIF1pK
yMVw1VCYDE6T1wrCs/rNXGvQZLjZF7rSTqYMtjdX844fUkaW6l3IIDwEuu/JBSMZ2gJYEEMHGctS
dE8jyEMSNoBeg1SFfLRl6EpEPwM51hlrALJo+/XZ817xaahsHh8y7BB6yNzTTyx+7OfwGcgx0t3l
1c8bTD8D1OT+aUoHBPtsh71UCLVmEE7Y5P7VZyyM6haXYQazBfdQFYkN4hV656ibSNkxImaCFgS1
e68kH0FBQFu7ZFx5ESFAesD/eIwqrfyqn34KYU89ZyGpx8veayNjhjFtfXYB/2vZ57t65sAvQW/E
OLLgOL+TTzAEEkOlilMFhyX9wmutlw/69/ilMYWnPzXYeX9hTRnc/Z2dKv9Ru8Lo6l5g8DxXM69P
zwCPHijL52t46j4ohx87uM8MNxHSHftZhHxWRmApm+vORJH83QskPEZs7RsI99Zt+cI5COOAt2y/
JzJiFdpOAY5lLGsjIN62nV9ySOywhaTSUyBr5d5xhcIHyQPkY3B9bXiN24PW2d1MmWizqvtMD9nw
ESqDLKmu7pOyHXvB8S3GUSfOvoxZEUoTIpfSd81EP0iTLDBgbn2Y9gbU0gZG+aF1I8m1QZjtkgbP
k3/Wkt00s3pCFLMvw6NPlttzDE8Z9Icn1ty+ffxApUyOjofd/jQ4r/KkXENIH9xiGeePS5BhtnwW
boFlAEcxyIeYgbQuH4fTn3EMoBfw1zVPaIN0V5mchvoAg5iIZ0ZyeIlOkXBmzr/SAT60AehVnCZ9
libonXSLOImakx7UTfVxHB/HEPyim88cVJmV7HY4qokZnEYnzde3ZfTMQkgf9UQbVqmnzDWvnZio
5aJT0M2qKOP6Ow2uqws8sdpnrS9HKVDNkclB6mvVHp7vkDW+s3foeSr6UdyI369uABoEG712bzDx
jt6D+z/KJv2ohPzGWZCnnD3phpHfoJ08PGXc+i+8jaN88obAjnXIycs22NsiMq68LlLHui1f3Suf
MKcWu37UTjrG85tmJk/P8rRXzDjhTOy+4SJGKpDkDI/SRL9ub4zk10hBlttD4jfQZhpLlEFDLhsc
Wy89JXIAF5HWFZfOJD/AX2wXvchc3wetz4U/lWjyIvY4+s1UGr/3RYeVs9F4YmrNrR9i1G31h7ke
0lxDqI6lJZRcu0/7qCuS+m1bLey60j7Qima8X+ZPcYdyWLQ9PHyJAdro3vlZFl9RH5v9gfGJ3bbS
E206LMmajxQTiRs0jCyoYnl0X2ZDzA6F30yamIfHB8s0DnhDAxOqAJfqmRZfhi/Jvs0RZaHgItsf
gKG/bMOtbRY5tywCWIHowiHnRSqnNyjHlz29KHmHts55Jg0NFX6nYnGq6OUBDRwk5Ec7dS1Hr29u
tCrKaRFOxR2edEF/xMgxdreCKMlnE3Mg6cESblnm/Kb5hSKs5nhuJ2/yq19bzIyzGyxTn05vSqfm
OjuHovtCM52Tjo6E+S1MacY1j0MuHBYtc8Ebw5tjeFlmX9nwFmv9gD/Df1XnTKtal/mYC764fxBE
byGNcrxiipCOONbiwqPcoNWseSymOcxKwi7EOl8ZQC4d8nHRu4TeMqwiOrxv2T2utOHTgjzaH77Q
/MEItnbAE8xoMuGWGp64y7+ECTp0AfvsMreXvqjg8/is3qmburjL0Ay2nOvnxdl/XWMyY0cZCJWG
NOEvQnsncWuprjgqNEHifzSL/YfXH8LE4T5L8M98dJ83GvimFmNo9iCaad8nhctEGrU1jl3aF270
IqYhCZMVx5BgljD/keRH476/vyHQnErfxNDk3R+j8+SE+9cJ8cqyLUgqMGFQHTmn7zOePN1eYwXy
IOS4OJXYpM7YtxONMF2Lc0RIPVYdskpmWTq03fkrYlEbOvkCPNveStgqHjo42dguYz9PT9Qx7HXr
FK4yhcjICgs9vGawI1Qazi4JXqj5b4yWnqfhbdJVQ5bhkXWAl4GhGc5W6PTCHh1q++r03PfJr+23
PRXsHIPjVhwdW3hW4AXGMP191oM0dB60U6kNV9Aft7d3AGUnsIAPYqaK32PostApMPRC2apMuzHJ
6gjzapzF8J+lbdtLzNZ9P+f38NULSrgRTBPoBX3b3EqXeS9EsY17hpWUoTboD/KYHVcb+CNWchzC
DrHJ0D6mBwhiJgQRw705Ek1DwGLqCx3b9SXKN+cbc0PTw/uW7pqD/8DZucgeALKxOAcqnwNTADJK
+AXz6BySGSB2m4nz6NuOSJ0RAymu0HTp4fvFksG6p3vn8GxHwnPv26RhjifkgNlITt+GqeRKpvNE
FoxDnHN16vAYMY6E46GneYB3ZSdAfA7CSSJZL2BgH2KpQPGFfQJ8bYez/XkdvnmzxgBU372hNno4
+KfbO7z+voXxu+L2wRbsc2z6PfSUOb25k4uBKvum5Jk9J9rqiv/8i3/YNsVpLCZ4gVbyzlMPTYQ5
4pivS+bPU4FdPR6dNkOQM3HaHugkZLRU6seNBSofazXbsn459aEJnowlUxjv4KmhGaYxCJH2JdnC
2Z0JYftUda6o3Y6hwpzLVTET9POZ6Qtd3MXn31iFL0Dr9kchZ5DvM6q3z6tfPRSh9vwx7JQ4nyvx
Hd1oIWzU28qRhzdeTAnb8BZAg467evAIzoCf3jFC6EhLktOG++EVx5VROTFD+sM0KjE1+jz50Ld5
LGoTC3cRh1NFJmOszPDOm+bE0jcWij1ICC4u8MJJiuLFFQkG3ipsyFisEK8WRHIPhrHBEnoESJk9
oe4OnuPcr482/efH9MZObp7s9Z2NLiQAnGB7J44KgSTuopwePv6XMOznsxYitwSazh/PwAzyQ8NL
CipTEWBaPz9Rjw5/DPN95LFRRrnC5yumbND3Fh/D3YUjsuAjc3L/jrW++tl83bkymbYdXJknoId6
/AokaOaZz5xQLgwhJWthfffcbH6+eHUsGOjsLKiG2KvmPu9PuC0hk6aDfXfPcTWbL0Muw5RNJS4J
0dA+8hFWtVfgXB9cpy0J6VL5yMd8BFheBZe5UKwdPax/uWoz9+pMsevg/R89tVZoO4/Va+XlXE/n
9T8cq7KY2cZIGPwy/ksDBqzqL4Re2u/b/4JVafR16NOa2LSbFoDUL1gV46otjWl/qs60uN+xKg1r
DhPKNLNrpN+xKkWS2REQlqUxbOZv+S/JcLT/osP7r2PXRXP71w6MqTbvtmusO85Lnkax/IUz9/Ux
RIQoHx4AnrhIwhd6biiFjrcBM6qKlsGYiyP23OZGLZlg/y0950XBxPcQtyLiZuGCdigsWk/4x8AX
QBpqPslO2CL1qNQZrnh0oGkJ2yQorFCqvnjSBb1uX3HAXI78/S3mHbRBZQQAI5bkwo76BjKhD4n1
UzfvxfVUve0f+pKHQWRue10lnwRjMMVfeBrdX6a6Yy7JbnsxOAtGM6BoLW6lwtcG8xk2BjgTUM2r
Y8YCSAsvQOtkX/hWSIg7haYlzKHYGRIMEDxeD6YwCyu29hAN9xx0GfEn3pvwn7+ueWbz9thLL2TY
L6AVG/HelSEPGQGH2c0xkWJb3jPHgml+WwnkDNyG3fDG8MPp5jzC7Qj20hwAaAj0e42BnuauGzDL
lAGdO8yVqE0kkI9z1I7SzAd8Af55KuPsMS82P0+oJhbGTpxm5z3VnVzYT0rDasLuLL8WuNukngEQ
dpiAOm+wK3acrk6x6p0IuUw4Z1D1a8GsVwEU1TOBMrHp80fpzUvVM358YrgOW3Rs7ngWMq8+Yb4e
8x1Bh5YwNA45Sh5qidiB2BI7aShwNzRT7QG4pwPqQm5zjFVm6ibKwNppwJa9AnIaj14tFyDoBneK
4kuIzqAeD6QBPugooNvDXvOUBVDSRsNQD97LinJHWVCATDLZLTfNFIQGhZqxRPvllRs803ktvgMO
mYm1aycAT9BiKC0MB9hI4tV1mKb2M92Kuc24xpMc8+2+LmDlqcw+g/daPeYNJH+YU2pzi/tPSuvi
frikYwurrE2WTSBH8DCuyFTY111mBcAIFFJTaW8gWHsv6Ebl77OfM1/2khzJ5ErKSeNE8FdCjDI5
SX0XK84ByEsDx7c60Bu6e9WEByyuQLhQsJrxkIxhUJDrNW4+UqNyJa/hLiD8w9UkSk2sV4P3Tv1G
W8NfrosrUpsd5IdH578Zb5Q77eq4uVwHt0OxoM/1Ghj+WNDfBcPYhHuczdKpEuX3OJ1iQZN1TjrN
Zq8kCxVvTMnMLKcuzDwIRi+sxLLtE6PPkolSUFTFVCRH8cTB0X8anUYMRXaLUFQYHYW5EdwwfHDw
4sQpihWATiHz3+xu8QmBk7+Qp79nUKWZisWcgL4LG43r83mHSjcCENw/MznIcEkwzNH5ziQ+pdpy
/6ZDUvMAb9TFcYjuokcnD8dxEtgX5pX4xbinoTztR9KGJo3q0EuaKd7nwscP2mZAe+08fgyoVQYQ
P4T19AUvDtBLGNGYutdfPWYWTe/D47g3aoB2AgrtsRCOV9GeKgtDC1gUsXnI+FiQsJcu4E3jUFNl
mGhXXLYv2JCU5Tcosfhz2FjQ+WcwBszGXV6fWoi2rGOdBoWnBS8PTu52nyR9SMbO6CPYm4mohq5o
3mALPpPLAKdK2LY6NWVF7TQzXSp39xZS6FNH88Srvd9/NZRZuJX790D8hEAqxrtZnr3CQFeZHcFQ
GU/Yt6aRjECiZIzVdQwJ+QGANC/m4B50qD2h5H2OxGdu+dyMWNzzoaN2RVIyZgWXGThxEQMnWKrC
elTPDKx4u0i4ALxxW5cDGMKd12BGch7p+8rDl/rdxP2CeU1lUicloAXVPRJzEjKdM9ZwKwbcVna5
rv0+1tNlcp49Ru8EniNwUulO9pipeyeUuHYfT3bANIdci5QQbR5ztoRnwA73qCH0/x8oalMmTAo4
j46jt4sgI9GmSeUZgcjrH6TimbPbMWgqmOz3ut2PzL2+xihnDD/zuuN2nn7gn5SUroHUvhG9wYCd
CYxrBEFBpKBYVvA7o/0GWBgkmBtMYWInLTvbdDxUJ4gRvRHM6G92NOgNs4VJAquuBS7nCmtwrhWf
UpevD0wPeYvgxdgWOsWqdL2H182Onx0u4lAXMU6guuWwEEqOMsVVobAH2lTAfcBuu12E9wdv/RhS
w4FE8HYwIz6uskGnoVrVFV7q4U24gAQKvki5MMl0qVMov/IJNqQi+RUnpO9EmxHZbwU4/PFRiXUx
ELCRNGDt5BPgvSUwyvmEW1/AewAzY2m/4SgYdKWR/dIo2YqcHx64m8+/z3zE3RJL2UEfUw1xaB3O
yJBXuVYFLAhNGdwBPvgfl7i4b+jReyXQo53yieH8RG19oqCeP+ufBQfLettintrHBHja04gomxzU
QOyBZWB+xy7CCsDvHSMoxElN5/qYetTbnSpnx7kiwXfPWHOYewjt8re+FhXeMhKV1cn9Pvlha8//
qE5FJTjKJ2fSgnWz0i9J+nZS7F64edMvQHTYmgTdgahYVTubMxQKNdY5oDGMqR8uLzJuDMgoXA2o
eqaOfgwkCasa0muoyhWl2vH59ewx3GB2gmVcRAXFAeg0Y9uDG2h1B2pNTgSNGRy7VRiBdYYLY2s9
37xFPT15XoZXVMBAWF9ocaFomrM34AqQBOM2KSaO007xHbkNcI29+MWSQofK4jGEH4M1LptAtpII
bh/y5jgs49QrP2HEpRjOsDBlDFIokgau+fHkvo7o73G6qrl1b3FjoU8yWGUJXXA8ulB/T0jIZBT8
R+rEq5t9FFhIjNTXAKo0oZaRX+B8oNl4xOSoXKDcQX/BxlZIMjJ6/ECZIC/mFAC+BF5iEAXXIhcA
luB8hgzvWdOm44sX5cuCO5AUd/v2SHKqY7Df0jszdnPApC3BeAja5EqNdcYItw5xNb8XcwOZqbwl
e/zIP+UNGpfj0oTcX+zvO2uMNj9QhvjR5rMUS29zlRtTfZTNUQO7bzNKcTx5u8UDOnM7ONNDA6XD
9Gv0WmGxAw3XOMgHDT+B74p17J9OX9NhrklMC4cX1v9v9FjlL6qnP23/a/WEEQYk1x8X2j/R1/Ap
lNCN/j9z9pdOv2ZKjNHSDRlymUH7/Rf6moKkVMLd9v+mbP0N+hoeIH9RPP1y6D+P/0KPrUypOjaX
7s5VhicF1UIZaUV0a/waV+jGP+shhBOqFBa9nHHfLigk3ylsYFdusff0kX9SUsCT6ua3fa89OhKy
ijnA2okJNDmGT8zLIuhRuFwRSyCy33dzYLb0i79SytzWFDDpFxMGArA7pmdOKTgYHwcnVbjfowO/
esqV7MCLb9WcPhVJ1o/n5rdw4SRVUjiKeiovsPcXtn2xKBtKp5qIf5aP1x9hH+R70ce8FsvaaqIA
a+JI45D7Wz61AH1isTyl9EuwndCg5FJJHJ12JMRp2KGvPhkujYwH83sZvCPmZxmz+RK/J1rGquUV
RkBtUGxoyVB/4UKD3ntq7qhO8vCTF/ixqRWbtCQaVDt0imELU1awNcnxxXLFiwOBhjoZIxw0eUFn
Gi57305Xl5iGtO5RijRzNO0OR8/R4kL38rHiTchC2QkWf7vmkK7qmcwByotiQ48bGSm25fSGQ94R
P3YDjoUvFYGle+NsVJNXQnrO2TlF6Yrf314945U5yJWW8IqXmKMVe4e/m3NADdWfwx554z9nopoI
Gw9e5x3mjE9VBuITMOnFM1MAyQuHcolx14CUBdhJ4SeCcjfSE4qYcgPmTk2EEZp3oT5CAPieWi/8
ypzeisaOTf8cm+BuVDSfygI10imgAdUXtRIlFDujzpLkD/rq1Fqp/7NPdntmNibdfQYq3e6Ie/ST
18x6Kx6oa7ZXRR8YdBIYeJMlbKgW0fjcCzQ0PumgifPLLOIA8I+iq0skpRU7Q8NGhNrpibJQFvzd
wn0JLp8Vd/yVo8E1kCYkT+VnaYDCo1nS1H8wKjVu53RmpaSI0Gvo2H0GZmh9aYynkVyr72dUQDYJ
H+U7xgp4JOHCe1oLcRH8lfnLgB6+b4Juax6Tu77MgBQua+tLTf0iujNoCCkXkTESO9IcbBqxKyZ/
wQrvOJDxP+dqysc/XrnY6AqQFvQyPDP0qUE9CDZK07UJFBQTLuoiODb57PpZMeZGDTAyo9mFeZvu
aiNqVX1x/qDKe6uT47Oc5/sHyPTNq3b14ead27CagtTm+/rwcqL854Cfvjy0vhTFyfdG3/95tVI+
VNPeCQ1TNRXH+oLNwGasG0dENdFtz4QS44lKmNaRxdR2zA8xSuHmLzGuSL+AJfQlR9zO05j9ySiY
+B+v0PRffj0uwQPHrFlePf5nA4DIL/oK/C9V1iRAsv/AwMYA/S8Y2H/a/tcQhrm6Asta6xMgiY6/
AIBaH3N1FcyRSdRCxvFrCDPQg5jEL/QcfwYAxchqnAwMfOOtvwUAGiL4/pvC41+HTkT9Hf/LrV7d
3K6P+6gXY97RY+CN0UwEZAeAZ6mBvoQTtQWWYyTLSiAR/uftHaoM0Dvh9nhhACPLMggQa127VZW3
Y5K06g7U6GrSjgquPdriBZcjke4kBVZJdt53uGIZyY6lBwFJJhJ1B2nL/JerwOD4riWASCL8YDSZ
ACl1C9hEUxlG5iojY2T2FXycdFCke14WKtOkwSj9Eps7oktzEFGJCc5srBF1NPXoXk80SANWVQF3
FaytrLlHulPRJca6EDkx/ZANuCQI2eb6HjxxMZrkIS+mhDxdSwgXleSzc0pjUCqebu7YGzYsAhdj
fa6Z/VEwR6WnsnPOBoGQdfzkEpAO5k4hZjBLiTsfonA+wM+YrXjKzyvyZwIXddFGgHIwsE4uzxfB
4fUaokoXcYpXMHecfMUjtpw8gejpzmuiJYS+dFVsCILN4JOtsVbqBoLL1ReUKmZrEyegjYjFlTiA
jyLdYgrqTaMMoEYJ13gW5X4/aHAyzXw26b187TRVFu3B2oGg8VX22YM0YEePDnsJKSYQEXqUhUnn
Xizv4GQihPSEcwGCesttDwHO7LSEf+IKizuvgSb3hfZ3wgMTfqVzvOyCV8SEzQgrAcs+MWkP2Ewz
HGGnQEEXMgSGUhg7BvBCa8ehGYBdG7blRbpRuSHc4QPEsRHRwApzBLe3sLcC6NMTAfrhScsjvAH1
OGraYW+lcXFyuCIe0l2GRyaa3TzeVC5rIM3DiNgglsa7W01FMLisCURXQjMMeRZKlmnWSc1ycF9n
G2JMPS+iPrgmoQjFOalMxNZprC2rKXuspnVBM0hbHsWTCCtaVI8Fs5Ke1NVlAefLDFmY2VMTsEd+
xAILPe66Zccaq7y2zPfdVuwd32BM2/lNHEkvw5OLFzXDes4rtn1emQ3EIl+AxrHSMx9ZxIkmIGgR
KgvQzbHYCb7v8YPJnbC6vWoqD7utiAo5XmU3e9kEBMVue5wS/zpjxKb8ZQ2L7mkEfQKvsJ0XZX47
V0UHjDNBDIv52dgt7z+NLxG8FFuDvSriCyqoiBfnaImbvMDT5wAp/AhT+AGM2VA0zdo5Z8f6Ei3M
eiz+Icrl4EVEuqxvXjsn0y38wiecRd24Ga9KuqPc5jgZMakLNibixqNA/ayQsa5f+vKx15fkvAxT
CGBm9iCvAry/DYZ/UXC69ZTViGxdv5IxH5OLmTnX54DHSLhJ16HikjeDxSvGyFzW08IXuDxTx8Bi
500gcI4nfBM+Br6y/oyPC8dNtKJL3qYEaQURAlkGb5Av80SOy+lqCfz0F7KP/0mN/kM+q9Udd+I2
lyDXghK+pwgn8GrjtlbGLDXwbBDx41IBVM/y047eTG4STQDxH+TCq1e9hix8EDxLOIG4pG1pJNCw
oMVSRoWb29u+y4ZpMVKuwVmej1nQEJekK5JMFh99h3vAhIX0toeTKt4uEGqJcU3YVLb+jU3czexI
SBvWopkBlRbqcYFoz7+s+VRfzOKQuSL1MBKzbhSEOFhmcT3wIVdT3vVlXU2ZLqA3Ey4dpqZzxYhT
xN2T7/k0ubh5ejvnmU/Qg4omeL6vmPRri8zuS1uWTEH4+eWNZhUKY0/MOui2ZIAqYzY3sJ+b3WS2
/0JePxfDDyravFyr8pJBwS9YJHgmdNP+sAvwEwBB7abSAEc3A3T0YTHdsp7QLLAcFhQWEr5UWBPJ
PzzzoTWpkvrIJDb/WXtG6xMt2J9p+gjXft3+18xHuEJRo0vaH0aWv2Y+JmOmLVlBZ4b902+ZT5+J
NTRLVdKmH8Xav4p3iPt0TH/ksNTvf4elr1rCxfLP0tZ/HblKHvVb47Pf3dPUrN/3EVFZ5eYwv6rk
NXlPHxtpKKI6/GVRDXeikrT0VTVRPYpdwj4NCQM42KNxDgN+gimS0CvRIcLYYpbjetnORNcPWAjm
ODkPczZ6cLoYQ0KD72RNBBUJM4ABd7G5ex9FuWqRxWgJEf4K85vf+KkbKKXIsSgjVz/Ubio+2D6n
J/mIlnD3UvvGHFBzUJei3iZjEhUj9alyhnR3CkiDjtWcZEnOGN/Gb82hHYksTvyfqpsKu3+k4GdR
4B3ydWF6IQZv5Rc0JCrbS8yL4KCTh00hqnIyKJ4kbCv5hWMnlxITanIxtIa9i/NziasxB0ny9GSY
ooZxOHNpsZekD5bIC7ZWFtx37eGCFqC32pM5VAyx4d7k62GookVn7ej2KSEPsU+RD4kuEPz0mIWL
+tqiKcruzL4vaNQiwKc4o7vvDZ1FgruM3yVtGVI8ylNSrpZA//BwvKB2ozTmGVDbdApkCOJM2Ey6
EekJf73RA7y1ITlFN3vE+3RheYTzj+LDnMxwmRvCuWNaTnCiBUNyghmGj8G9nkCoo+LNL77lzeCp
nmCq8nnyPknYfor/Gh+Sn3PL0+DKlZt6oicsOhTkcC5FesUh1hOyHtYo2LgYxAxUWqSsnNZXNU1Z
HJtAJBUWoZvwgteeUY/5XmHX0bIqvscsxizN4tmEWBZV64u/XNasqWzOc1gS4YOdQpZY1l0C6uAn
Vr3o+hKmTZRzPpkKbsPV9CdA1+NuiHBRxLrXFM2vIEeJ7KchNbise6e5VY9FMMc52vKowM9RTi+6
iH6eQBAE9w27bdrp9mXPkTRBvmcVrxhGjG/EXluSpvSm1tedyHgjbyEb4FkEU/EIeyQ1ouYm5SI9
ENNrRF7whObfBPKwv5SH7ZxnNAF8/og3m2euGYocizcoiv96bK1+4hCgAWSCLka6ZexOa/FumIxL
80TEaUELYpDsNt9TZCOOdosojYuI47hjqzjktFTTasrpru/iF/GOfn5ttoSzhRU+IMK61zUcBDSN
M7IP6AQGjtFGGYpC6bqpp8g8ZHPIMBPEHiLQZt/ybUGWwXyhBQ4ROrwJFgyWh8+Oewr0nTwdBsOE
f5vnp7YpP8pPkGprIMYZZ0zrwx0exUM2tjbf6YxXD97Q7eAG4jT/Dx+fI6ySZTyaLcLXfxGZEYr+
PXr9aftfohd1ORozvc/4NCLV73W7bOqSKSGF1ZmS9lv0UnCMhplDeDNU4Xb4S/QCIocIJCmWwvH+
LWcG3eDI/y18/XLomnj8F+j59Wyru/EwbqPzK7ob7htvmBVeVS8XloGdQoF2csbyPpl+buff5hDG
9Rbnq2KNHgr54poey+m7o+LwHmt1aIXMonxi/hM1Y0FAQeM5bF7DtxRh6suDyxdjh4Gqxw9XAEv6
EkR6i48g8aIay4usmGnJgw4NDJJq/hpLDZ13LVS/oODTcBwipWZEI3wZ7CHg05GufyI4fS9vmI3Y
l225vGyfzhma8GV7Y3zgl4YBWM/BSUs7+czDZoJ2cR/kF/eBKiwblLBwt7XplV/90imKwNCCKwSk
AO0IbIQbcz3eX9rn68JYjatvfOTTfvgeGh/voF22y3uEOxqDlPHiApmdPr3cXimBOiRU37ijm7G+
lDf444DNA1JwO0t3L6V4aoR+C/oO4iwGFVsO9FhxkkjrlWEZKUNxypBMUaMLlkaxeUafAn0wjnBb
KDOZBQBGicbBf7xQ/yIyY+obVT+Mq2rc9d07ZP4S/RRpOqGZJxLH6xmP5njdCsQbmEAAHQQUAcWL
FABxVQIYwBdcHpRg4nXBNXgd9Fg+nUbx5x8og0+JKERwfiOWsA0CWtgcwKlh1icnCAEzIQtLT3MB
HQBlQ3vCi9rwibjsrGOc94TJ4gvt40rHc4DtGkT5evSJ3565e004UFNQwJEUqMoHblRuhhCH8ex3
x4C94KuKb+HLHKPILb+tOddlr4zKbz1IFT9n6IvQdGifp4hp908+PMQ/W0beL7UPMUXiPXwH9TCP
lCVGhsHDf4AJpatSKMKyzLuFINxUSROQ6t7X04oI/CQD3Yj/qy9HmFylEhnAHgI5GOxGT1QRbC0B
GZAgWDuygETA3aASBOXUN5bSoRuRe+RrPTndlk99mb4/SCraA6GaV4StAZhtlgEJy5MwzxlawWGq
ETwijUBJ0sXyE9+xHdj4z2Y6FzHPJcXIEgF3YHSmzq2tMTyvEG3R3Zf8psVl0sudIuyPXpDnU2vU
9gYPGJ8omQBryBEIg29fG71r+/Zpp4uLw2yPRJmkSfZD4D/BoO8C8qr7HsVyM/sDcuF76pcb6SCs
vshUel8kKmRYvafiaMSPOrAae89bB6ynEhPBk0Lr5RgAeDccK5st4ZgEQuAEz7b0mTuH4Nvu8hCN
qCjUyB1qsCSBIr26fsB75OtRTq4mflvwSuLjB2dNxOGQFIZ4nuuwewIiqgBGGEdB8QfC0s67rcC8
u62I8UT3Wx6DLbT6oB6nMTlLNb2s63ETiD3sz9KCAXoC7+BICbZbsoAafYaI6SJPILwXRfI2hxgX
htqSTAWIni1BPYDsyX/kfBITsrt8Yu0wc96alJHMjblgGsqcjJj8/LbXGOtjdlNhaq6kCfk6yGj6
BRIAvi5tkYHL2IfFGJhiALolwz9Xc57OWtAeP+DnHxO6fQKv4CcLM7pREQlqcxqTurkY4nOS3xNw
GmnBOygK7hP/2fUY7yTsvV7tsNlyP9ZjTlqRQQDr2Q+s8oLnR4+M/ku/R+87qQmNfA87xkKbUIyc
h6Z3ODZBpg6eZcyfDvqogJZR49oaHiz3IFjABsObgjJWX5NruzYOzBMTxgsPWhp4eIUM5nWYle1Y
btfjpnelbCOjkFUym8HDfawZPtAC5B+vrnKezYVUfdXVzj+7bmZKgmaiNDcg8JIe/KeOgdr/q8zj
9+1/yzwMgy6EavV/Jqz+1jEQL0dDwNQwTP4t8xA+ybpkWIYwaBEH9EvmwUYS+QrTAMmBlL9TOMuK
LCjBf66cf3nv4ih+TT3Se3PMtbt6G6U04Fwd7xXoe2tjDWHMJFiGNx+czytH2osh6ufJExUkxGGm
REIaobPXfDHvyJG95yCv0EAywqVaMdMUqI+rdFx/WlzsXHNK654+m0kvNMZaEQoHT4ZDTRmwsj4m
3MDkOnjVT+X987vGbVbkM8B0U/i+xrg2HWHVua9pLhyD/DMdGUbCbWJIsTQzkl74jnoh5I/gPFD5
75EwxpIB0AEbPY7uIxFzG5hfb1+TZg8lpaTHTuPyu6NV/trXqt9/M0sbzMutyZgKX+OAaUO7bajE
cPbz8dHL3G9c4VmBEb/Ojsv+RJ0po7ODxnsCZzqHv/yOsPzdEpYhO/ex2d1IyuAe6s0nK+8EkXsQ
1w7pDo7la4BYjJ4lqNXPFcXEQMdIllDult5aHypBD+CTTl6E9megBJUvTHOZtcSkZd1Lvdaw9ZE5
0keYRr/o4eLd+inGHBJL3GpuhL0PfGnWdfAJt8VRad38DKjwmbvqmxEe7QPp6Zyopr8vswYaaJ9H
NN/wVaieSAxIpCAGQBkQs9P68aILBV0ynVij0zAb9ghUD6a2CZ6i5Zj8J7hbQgYmqJBHPx82YTrA
LDXOhpIwpoyt5S220yRN/njiaZg7+qZgSNXEmM0Kop48IqyPcWC17AlDBxjwk5y/aSv3vmAU93lK
gbwvH2YR8jP/OmaqX6iB5MBsDv0uYXCaV0NQrfmO7sp7e/h1eJq9ZiFliHAbwDnCRbcXMk54UPml
pwaPRP9f7s5jSW4s27L/0nPQoEWb9cQdwnW4CD2BhSK01vj6t8CsYjH50qotp2nMpJGMcBHu8HvP
PWfvtT0Zfu+C583v43N/GO1yu0S/59vo5F8GNqCJt2bkuxunxmREAhDvG2s6ISUMT3gvDDv0mg38
knX8gOBqbToc6fmaudaQtsO59UQeWbwMO/XIo7Mf/3jje5dG6a5/Th6n3bSzbv4xPzRO8NY/j6DE
hdtyoc6uAUe43LYHYkB28kwcvbnTdwg8f1CHUexzeUcncZduxV1++OOXf6y+TzvVC058oFDqLj/f
8rK0hxLocDM76IRN/q3k1q7Pt5BsiUhcRxC1tuIDeuME6XHNd0uuvitO8iPo//ilZa/zV1Zti8q9
X9BSv3bzWjfXXXarmSEhE7tVnrLJKFhHaxOxNETXkheROzosEGgiarfxgbwk8UJcAJDfnNde98qt
72n4P6Hx8hTB+p80N9rU+WsBjhpjIp0IfxuJ97O+pClTc7vji8l0eyWfqo01oXoblr9x0M7zg6y7
8UtAnbhqz9b+rh9cTVir7PeDDFiXyVTwKA7I7j6XNk+H7RDHlUMZY8H4pR9Pi70lrhmnwXCpCE3C
cxWuOFmoK8l/wV2KIJGnfB23QuQi/d1HFwLn+VA8IJa++NviwT9jRD4L1+aicT3GXnzckCBakEoP
pMqs7fCroAG2jWBccCWgLrgPP99VoKx4sZbjAw9nMXPNNh0y/mRjPgIGPUcbsBsb9M2Ov1sA3zJ/
YhLJB3XBRps7EXfh5CwX/7xkgG4nZ3KaN4FH+yxOaMZ9HGWP5T3+5rfsCqPvvt0uL/EiDqdxtO2X
yBl+h+xqLw8L+G+ZJ9AmRARDT49WHt21I7yEkU7WLd/U05bx20SP8ECVzOFgPv0Q72NmxoAK8rey
CSGpPsATCPy5xzLxQKJd9ayio+0+QAqQ2oeYHoh6dniiUCYIEUGnD4ZOsvtkB9nY6h9hbNkd5Uj+
ZMEGeSLHr+VDxQmMskUKXkRqGAEJNB7mwyIm7fNNnB6B5VaUPYVnfmbTs9ae2708eubLQmb/8u0v
hVeWqpZ23cn81M91sw/VbTR6X5aTLL7iRjuTWqdTe616yjCD8+RXAFIe1G7F6YJ5KSWbv18GWAQ3
j5jo0JFEm6XVxPAkBcfNFLt8TpCIQUf+aJdhG982n2iHpZSIFuiCFfwpwr9G78cckGqbKhZ1LUXk
Mlwr7B89KzyJPMLoaQ+MKCmZx/jIFGS6LSM0GqHHEfsBzUB6b/xX73iYtL4unb7eG+o7ZpvGrb/g
tvtgKkllesNTF652phtvFr0uOuDHDkdpvU1Z/kOHQ0oAkgohLMnkK9wsruwqi+wXHz+T/20QeRV4
pxfTNd1uO8KiVg/CrqSDzVuV33zOnVJ4gU5cw4SHqADzhmMqwyzZ7So058lGz1mikVa58kO1YwIu
j7ZK1hTyMrjMT9p7cMk8fYvUaGMd4zeQjdjlxWhFCBwy+u/oohvEqgh/n3WXlqyd7xDTOs2dsGFY
WGykF4UjGFXD1xjuJhx9tdc/TMYRe2FdABDfR8GJ8LoOsTr4jDRwOSWGSzdVPfa0KhsOFrRkr/U7
6hp1yxhd/9Rf2sgtm8VCwMV3ZlU6+ajPNFJQN1oM30P1sJT05ZoYnWDBfaTfhTfxzOXu0DA1P0w+
Po4w3Mm0ZQzyCre0J/sOeS2r7MiKwFxefS+hUqeauVeUwqnJDRSS7wAkVrPnY7cm6Zaf33TL13xX
XsfH8o0WIm5DeSNu2i8pjj3fSd6Dd0CzNDLky/gRs8Kmz5qtXkVCF9YqojPyFO5TijTAOjobWH4I
+1VcX5hjduyBAgj+EXYYR55PjjXfhdazbhNDRnA6NhCv8AsM3j7bA7997astXaQA4SNs/SKDT075
Nd+0Grf1FhUSDRSEiSgZKWBIxJjd/pmuyZJtEIe2Bf7n+7KjTE4ClO+87M/6pXeVW8ClF64XPs/3
8ZkycMQTv90POzbPbeoRvEwndJt7NV2hu9iTaIBBEG6vhSsAp6d/2vcb/0R+FzMHOq8BlotmLdyb
V+B24UUZNtBDj81T8SRyRdLr+uceaXQJma3IceaHQtay/ruOl64oE7VfR4F/cfufRxqDTDtOEqCy
AOj+CBz/OQo0vhl8ATfjkrL3I9Pu3yIo7Rt8SknF60gC33Jw+c+RRvsm82+YKlUDi+SSD/M3dLza
7x7I35/5b71UX4jC2gDsehqsYFzFWvjYGxTIo87aVwb93ZROC/07kqiOyeclR8rXd0o9wvtLTHnV
sZnFIlLSwswPkQJXQvXJ+hJzo3TrDMG/ZQT5a2j5lhPIZXCsgkVBHhvsdpKK4ZEHZHHmHDRKUgAw
V72Pouqip1rsmYYfuw1B7oAFDAMpIWm23S0hQSEF9a3NikoXheLKhz6rIDxout6UVkEvWnshkxM7
l5tzr9anWB7IWtHSwYYEeqkEdZPNoZvmy7o7N6t/7kWP6k5mzKzBM6XHD331v57jZdH4LfnoL27/
86LXv0F2VUSqwT9O679MEPRvpkWqjgl+FWWgxkft3xe98k1R0PUtiUmaqi9T7p/neOWbKOkaN+GZ
onun5f93LnoGDn8+xv/+1Jev/zJBaGpF6uXRhKshh0dNzbcjyW/B0Nqxkl/nwHrVh8meM/NZE9Wr
ygE+1AaIjZUt1tJmVAFJRNBGRqLdSewutJe2nE5TffVBH0s+qi5oc76MbTM6TlXnNNTfCYE/Fmd3
IzGhf1qbwJ/sdlZdc3xrRdhTMsiPFrlQUNCdjVisrXQ/lAAess+orXZapOluNeSxrc9c/WbaPerN
xwjHRxRSuAuj58cjHeDJ1gI+YHpGDV40zohVJqxIXe2MnaYDOZmam9QS/JPR2EumU9hqO5lgv6xa
OggRqU3VuNWqzK6ybjfKTtEkS3YIskWtl2xxaL3IlDaDP9im0pzbiVZHRqR1KMIdFeB0cM7w0Ub2
9AXp6k8WaJaKvFg6bU2d3zX10qmgLWBk6zICQcd0YwSNk/XEnSkhRl0ZsHWc3LQGdxEOKEWw7K6o
16VV7GSdU5NOwM4AE4juq0lDtjY1L8g5OYkFAVBA77vmPqGvKir9PkIRk5mEptfVOk+Z78LpGQ3V
LbW7QDhbPl1xTKo9dbHSEoBT1F7IUSgg6s2ooBKRbhCL8p3hN9u2B4TR6dtKiDyukbuoQagkTNtk
Ci1HlyQSdcsG50BIzjmIt2bEh2SAvE/949gxvs2zqyri9eGKAENG6Mqca1S+kfGoaSNskLk07iUF
i6Gl2XPbIlNGAt2Rm5ARGbNInafme2jF7mDIy5jbuIQySEW/UNDfZyDaUEqoy8zEQgGQ93sBhkWr
6BvCVeSJq7PnDCI+CTrpHTX5TBLejPGpCvrdKJk3TR3OIc1VGUNoTLRRJpFlXSS6C2B70AFOFBhW
JZrnOiU9DdEOU3w+MRqakwcL92siX9r0fiwW4RgG+PSodTe/eJpKf5troVf0Vw3/UGwcCQ5zhOIu
z469WW/VHLVFjHMJm1XKw/slarP6S9b2I0g0I5H3VkMrgEmOjic7N/pdAc50NPB0CoyQA+b/4lfD
VILXDDTxs9BuffMx6EIngq3WMCYjI6Mhaayw1nWe22PwrjfXlEK4A6o+oe4YOMIVDW0rCc24UriR
+TXO1JDxoa0xmeDxNerm0ci05bNDkhQXj/bphwepPorJRyhgpE8+0uihQmNXgG6Mk/ci+uwwXdFJ
KwagZl2w1Sm4lRefXnpOBGyV6m4Rq05uICb1T0kWb9T8K41jWxFP6UxCiyiSJkNAygQXRXd0BaXa
viKkq9YOk/klDDgWzPM8VDuj6TzVpDdn7mUcBhTlMRaxsnjUlHqtg1aSpnPcP45I5JKKAFZ29Mzn
89BgTpQ6WxKrg1mK52iSDx0nhxwbD53VVdgxs9Qhain1fWt2a9HgjENgaGzhKvCx1Q7KNYrwLQjz
OcUa2PjzeSg1p89o7lvNUyzhUDW6vc50MhozVykBQMZAOIxLX+rH1irXUWTiwCPcjfToIqP+7RAW
mdatlKonLYL7UgjuHMEDqkx7BNXuxyhole5g6JyF+o7oJG2Xz6o94SLs55GkMbAfpuRVUuf1lryT
K7yOA+4eE0YLgJWK41GrcRKxrtF0ifN5rTXzfoC5VvnVRyMzqUzv65SOBJOGqOCcLfnm3RgzgQil
CjY28UUxpF3hMRQYPKbyRue0nZBiWZviWjZQYHCGKelcMukdI85ecbXpgPoGLLsy00xBl1uIPUPs
aWJs2E1B4a6od02SALNigxATBpTKPKcnnd/2QdnwIZ1C/OQlvcewrhn/RWgthbZnrjly+SjJQvOu
pzWCsQcrLjYNqHoITIq4kpryfiiYcjYs4TnayrH3ZgHm86CutZqqv6F1mxuuoobgNnddeRjSr0C9
FHl3qNkCNZOlkNQCy98qM5OVyLpEluL4076c8fnEp5EmQyXQLNMt5OMpbiDOhVKxFbLusQ7Vp6Ee
nUKV9qnJwbZ2VD6Rgco4FMSOVX4NMgij5RCTnRN43NXAJwuRtSSg2gLUUzLJDzmoGBKuXbTwvchk
2Gy2UWbdCbVFLIziaPMpC7HImzAt6y9dGzaiSVJqJF+6Tl6jPnDN1rTDjNkWWx6dOApTyNsEMywL
kNw/Nrp0zksMNqWwjsNor5ea11S4MkXfvDcSYU/tsAv0V1Nqz1KmvWhJc2d2NabQUfoICTDtMtOt
aoJp+mBihK+RS2SiW5Xz61jTG5GM55oVpJKnXVRDPG0JY1bDO6WLX9MSAXOlbVqT7QhXPtf3iYSG
XQFUPMuz05yweEVyO62kamYpUKddN7e3UA0RFURxiYEL7FyAUsvieJ2bAR1YH9l3etDC1O168TrP
0WEwZc8IyqfBr/ZGpbyoaJinmU9BZ7pyqnm1/6xw6VY9wbwsDis5J5A2F6sNhcDrP7caXpIIliPa
UmbKmq789yMg5sq/gDb/dvuf1bD5jVKbRHNRVfGIaghNfx4BzW8c47CeyCIwHFI//lMNq3yFM6EJ
C4do0j8dAVUKZWSlS9mu/CG1+RvVMCjo36rh33/0386ACDCCPG+T4pSC/uR6RwQB3r/mdBfHe8NU
nxIxsksi9RIdGl3AZHUmSGCeEIjjK6D+9GmSDA1t8Ua5CvKlp2c+h0+lYBwC5Cqx7yrwVv2O+DJW
YTwiTTBT2z1bnPvkJHL19r2D3RaMdHR0EeyoCGedbTov3RCphe6DfamArwom4U9QW/2XtP9Qcrho
JtMhSBqWHzIRL7ZSNG7L5tk0keBALp2aj6Q5NaHMoozAY1gaj8UpEk66SusU+mw73ZrxvU7BaGL1
NmLxCu9/X9Vl4khdf5tl7bkiBbyU6QeF5Xk2xq0US/Ca55VUq1uhevdllLPtQRjbnRHMRzmY3FnQ
Vr4xfSUW+jhgPiB+YzDT4vcm9YYGyX4vnCXlmNFpbMS7UmEiFYZvqYFswqTllVTisNfE+aoG2S6W
wS1I02kky2ky2weluUVMBqQcAlzaoPSw3lWj41RRo2HgbJ5Z9LuIGghnhLTGUz08RQV7Ylzum4Ti
waeHqJDS2PV8l3hS20ReK3TeY2MJ/AvRH2r4Tupsx+gXuVMi+WuBNTfNe0fpeFdEXnQnDS5pX3Tr
rEhgFYl1hmv/ONU0C63MHidZccJgumvr6nuaa/pWHLk4Ip0xAlzoKsFa3qbTVc3qR7Hu7xPLeJCt
2ZZaBQCPJyuGV/b7Tm0F5FImRNdY8SI9f6ml+WCZhAo24mokHWBUuqNE8l0qsnWUiSuKGZS+5Hti
AqWOLVtUp2jTWC6VIr63bcgRzjB6d4rbRSNLP7NkGjmZ14otjJ0A2h2QHzHxomXk10VeQg+2M4AQ
S9D/ovwyDQxuyYDJcmAl0ZIFsbhyoMrUPkc0ya4lytWK8Rj45DEf9/GMpDO8MpDeS9ToDVe4fKdO
X6rwrAwlie7Wh0IW5zB9lAxFwwqhBvFXbRbuK5PW6jjsq6zYCLIWu6LETliPx6iH31dN0vEfvUaj
IxRV2dQ13VTV/67YRxv5W8eChe732/+yRtPg0JE7irQZ0Cr+aY2WLVXmcU1TZommLfHvjoX6TVu6
ESJIfnVJsPmlY8EazZOko2iadOuWRf9vrNEqbLM/dyx+e+rab17FnuNsLrciwoOsNaiWB3MXBSa0
8ap34pQjRNhvGkRvmYUk0gsUBfm9jDr/M1DbjdJBRonHrSn7drXEy1CS+t1XWfleBoIrZCpU6gTb
gQWXE3Ax1a1VkalPhzImNRxlTp+8CgC/lRCdZMj5E47R1KNg/6hVaaWM2noMYIRLTBp1HwAzjPEY
ymGUuFFYPnZp8dKaqtOC/w0HRjLyWL01caRz+cegjHXK/Fi89cqnCNybmBA8SUjcJ6I1GzDT5HoK
BJxWUUd0yfdsSB8NzoABZ2HWF2i/ArBagFlhcejnx4bAKlh0bhezqs2cnMr0q27bkwRJ2Ac7rpBE
3VuHmiO2PDcbPWL+bEAZaPCTq6Y7JTXwj/ChAbnvN+lWJom1isTLnF98C5ueUT6OFok9KZMboeAM
RjqpHiUMEicqWJRRvfkgaugL+2JrVdOZdgL+twjia0JqSj7sikQ+mp0822qcglakSMymDDdnQjQ1
4rVtJm+rNPSGEQGUvxvDxg7EwFucBFnFOT6eLkoWbHRC8pIG5mP0bnXGPV3tS1/fjV18zf37WfRf
/NACA5PekgYOTC/chdKQOHU72npHdnDvBIN6V5ndMbeKLUf6xdcpsUAS97OQlelOZDEpDX1yDcZn
MbM2U45ZUJrWqvgiiad4wh/K6lUwK9cL9tp0ZgysY7MI5s+muObCbSrupYKRVh2dBEJaK5/oWqZF
xM1vRJAsARcuJpGZQYQoYpnl5G0pOG7n0M5K5oJMV1TOewRnEqK1UkGOJCXhOVjNw1dqInvIpH0r
AKQZvIi5aNeEbKtwg8JDM5OQk1zFufJSesuyyZyli7sBQEDLUl8wqxJIAOyYpvQ6Z0vV7O/qsRXv
zaTdl+X83BBtmQlvzcy5q2hwlOROaOLS9wtH9iVHBw9D5b2WynNhZl4NxLwN7kt0GlkNGXQirYwD
c0oDS2R0XiewROmHxxz/62mHmAray1lIxG3RI1q17poWyouVrVUKCJPxU1rQRDIYl3ZBAOVG8d/6
gqM2aW19sDGU3k649oeGYVMdZTZJ7E4k+CYMq3iXWLDcc0zGvogBoUeAGkKiXwC/td85yiS8mh16
v8YkzYdMdKSC86xdm1Bdx+VLPT6HNAkifPujT0eP+dYklBcNecmgiwdNGaO11DJ10y6W+mQaUM4R
O8x+tW7nt2JIb8IU7eWBKwTdaC27wpzf2MXtQCEkaQo9X4DDqjCkzdOrPM27ac5dYZr2FnHN85Bs
VKPd9DJ9T1Ujm9Qn3DRG+JtLO/gFJ7N4iXTDniQMQAuSJ83WUSUT5vEu1e4g3miqUEc+i+1zTuJA
icAEnWdeVxxxYYhOxNuF3zUJdYDUuM3iuJ2eFPOJbCI+u5zUxHedVpQukBD+qmHKEYMeJ8NTRprf
VL4gNl9bCbg0hdzRRT07lZtswE4Sic7Y4vEwIioOOsdUQwqv8ZC6cssQVlGdiax4PX2KW2QWTCsY
9th+Yl2CBuNFu9gWBbvuKBYjjLDNfPDHycvht5OeHNGTVSB7R6286sV4M9XQ5TSi3StyWqtT47/M
SzVd0JzVRlyKCJDjt7h598sQZdk+K6W1TAhnWggHIzcdOpdUTM2lSN7NeLrFoXTJZ/0qkyVoSFDE
SOSUJMEpBqwiCEJrzJCTyoR6nlYmk+hkIvBEahCOktBh4GiRtZU48hr8cysRmgCqqOHfY6dWsEL8
90oEUeJvp8W/uP3PSkT/hvliqVP4jWsCasHP0yKzE12nGFkcGGRn/kJNkLkRpgzRZIL5o0T5twJS
/gYsgeGmqi33tZQof6MOkZcD6Z8EkL89ceW3OsSU+3jUxEg+hmIkMMULOE2zUCsPhkZQZd1ju6aC
aPJIckvqelEc3Kl6E6Pgvq7I5KoVBzdLtaLVqa4Esw3XxQCrshdscaQRWEe7LoNWHdT7nJaFD1u1
CNOzKEZ4NPBFjC1CAWRVQq9djSQhrDI0z3kmPTSyDGknEB1hBLQ4PidDyQb+ZQoI9uaOK3raSGm4
rWnOtiIRb5VB8w2Jv0EvdkxfLcp7gsYKerQs7fO8blOJ3cjYN8W4tnxkHwphse0LveGL1gwEnFCh
xCYdJMYSK8GoDySmrXPVrQuaXlqwLjiI1ZLgLi0uqwQEP0SnruZ0x9gnTFj+dm3+lTDw6XyYoyEG
9Z6GEu36XBhsq+62mYAqJWHgNNAoitLoqZ4XiqAiHM3xQqLUymeHl8RxHRb5jsVgNzbvhU62XyBo
mz4DSsYobR3JHdxywHKDHK1a1d+aHTi69mlAHt0gvtBJHxqCCDl/oIeuGmfKXgpNbMYhpEdL8fIq
3MkFJgRSrUtxiTJQ4SgGdljSbR3mXcObbyEhyWdCAowmfFBzi9gNX94y1biIA++4KTgJmiIrpyBT
JU+o0ZDndXswUmOT5ZSXSUZ6qAZ5rGze1AiRgxARMnoas1uPZH9inJX5qcsebKOqitjTFUIppliz
GeMSIBwTR106dd++BZW+9jWVb4edQZVLihDOsnHdyQF1aOz08bsYtdtqak8do+VSQmpSnIPhMWyz
XSB2rp50AEyjTcKlJzOd1qdPU6q2pbzti2vSWVvFwupmgk1csHhxD6qD0KpBdVRuEHelHS5oV6R5
hZZepDhw2NVujbgfGe51Kmq8eACtO3+JBVmFBbtjFo27WCxRE0HBVQAN/HMX1OV8s0gwLM0SJZFD
2I8f9WP8vwF+yLf27V9yi9Nb9vX//g8lnsra96sC4y9u/3NBpccG3Hm56x+KCZbinwuq+U1TGSqz
Zv5h1P71aKcoqmhxeNNYvReZxc9htPqNYyJLMHNzXVlOhH9nSbUU7ulPSypPS8drZ8JtU03G5b8t
qROXnopwD5IaJTGm5Hr9XoEvGu+S1f75SA8EYecCJWvEXfkyXNGTPTItc7hk8m4L85kKV26+/NZF
aNT/iEvDrrFgbBTIaa30iQ8DSAIxa/wbNmyBEJ/GcHsB14Y7yFs82oQbaD44eOiOsNfAfLia9ARI
guwvvJrafYtRs/QkPCuBrT/QA7I2KoJG+cg9lui7BA8j+QKU4WB4h5kcX65IpBdyUVwji3PMeeju
LACMD5z+/Ghz2TNOK1efAHJ4zMnLGgzdGcTVBNR9ZIOwWQYn/kIcAz4TITA3r23zgsUsD89YxtC6
cng8x1BrBQ/nsrpGwo25bXWPcU1Evmis4VvsF7LawmE24ZstQOjl1zI/wQ4OFgd/mKruIlbS4sbD
iYrXnxUb+sRwUp0Uxj3SUQS1CmPmT/a25lRd6Z35Oyb+NCtF9P0UgJDqzzF0y13e2CUlLFCanWVu
yFUUHy2k9jCBDSCrh/SljhwGCofuNB/abZduJM1JP9NPtL2dzPuWHvJ2qzM+SzeGcU3IsSGTFXAp
o8OITLAbAuMyskfAppShzQr7PBF2X+jpneE1c4SnO/mrYWZ5trbNZTpWO/EhczKnukj0x9xhcRyK
D92x8bAiavqd0dyC3QzWNkrswjyMGzprmles2SAK11duufIWDRuW3HQGav29t+4XtjNt2XYlnOWn
0lPJoDJX+Y6ZZ8Bu583cmrNmbCA55UfiPuPu1E8HId8mw9YX+AEvSXH1Y7uX1tG2g4d6WK28lXe9
bgGdSu8Mr2p1M1H67mbpvbZcy4TCvCq+4ltce8WwSS03JjUUvnFc2tL4WQ3bVKcHeOGEXU0e8UXj
JUs+Gv1cFRAxvxbl8fzE/9Y9P2SCOKJYd8Ua3yWyI1jOya4hVGm5aN7fZyjiTrtBzBp8JQ/Gj3Cd
Xlwten4aFDyNLPGmYcudDLKrqjdZvcW8gAimRpF6YuEbX4GfYP/fJMcaJyDFiH+PvGDR5KvbdlMr
WyZ9LxqwongdN1TZqy/FX4uqrUgOPdd+H8d3qgZ4dcnjOtXEWcNR3YMD8c/FkSeA/1B5St3ULi7N
a3u3sPWQ82pcbuiyYNQTCke9xcd23RylvbSRNtkrf9o0vOWgQwiDyi7LT4xB9Eic6ztIqY1fM+ys
vVHkCsds55XlJnTz27xXkZ5OJb5GWDek6XL+Xfdl8dlgC5eZIEexuTWEysN2Y2v6fOrm+CwO9FL1
3rF04X6OBddflJ2ZDzvJJwx0L8FZ8pXt0OJYi18YbB0ZpCFxFjnAT9alRwGday99f+1b2xLvxAQX
TX8KUJ5FLIQ0TFvNHpCjwM35quYDad0Rd0NMOpekQb5DwdO8mbgLpPVYrEvNfim2IJuMHcw5gmYA
19Zut1ZfNVsh7AjSIgiiPTkVvHUP/qnhZ0Hu8K69CC8DqR6lt3DjlHPznj9gYXmNyUoBlhe5NMXy
dfwV3VlnBLXhq/wUucI97+NJOEhKhBRTxHgnj2fDo+K5PKRAaWmhnxWB+BJYu74j7vWr6NvEWADQ
ldNjclP3CDjX5bFevvc6eWSFn0A97odN/BDkK2ngAud6Xgl2e6zhFMQ7PiZ24VLTuIBe7dRRYTQt
gRyhY3L/RYtVXiCdBbrxddhGik3LO3luj0yYmVonqAA4V2JYBr68G4h90XYPN9yBu+YWk3qiECLz
1m2Lc72TN+2xImajvqhP6StvBEfOzbBPj/yRPBBe2NZrsBovyDOShZz2qvjMjfx7Y16dM+yP55pz
6VaGXo/VUtSdDP0FPCZ4UDN720zk4wIxosNwGS4TUEHZhmTtqK7qEuRIoIxsp5tpizYbppPKKrgH
+lBt8GWGll1iJZzRyu/pAZrQJ+TT2AMr2Y36argfX7FCrvgsgFxuc7yJio2hE1QBiZb+oZq24NP1
7DRc8meCjEnSxKsSLtg3diMFAc6No/xN9vRjwNhlvXiseteAPFAsZqjou70Yl6wNJFNuZa7NB8wz
3DBZGV+LMJ0nDD3qYyFC1SjMF4DDtIAaEiCN6Kp/eE2Xv/E61LsS/gJcC+QG/Fw0THM2y4XClTtL
PIu/Vx7Ei4QDnfu/049VuBY28SHkl7DJn394rx+Rbj0uuQ3s85QCzM35QUheoJtTr/b+FxEOPE0f
Rpl85PJi0sArDrXhoD+wO7NhCvO+4MPCrr04umpAbQCbkB1/LEgpNbr8UVmgcxl4zQ2Px9Ah4y1/
5619hRBF+yEEKfLQLFjV2uWOcgwJEI5IoFkYlajYXno+DRve/AReFGpv4B6nBdLFj8jTe5DBH+Fn
9bFt0U6ZzaWw+KfXwhgrCalXYCT+f2vhvxhzAB/69fa/1sISamTqYThDf24uUCYjRZb+/ZVfmgvM
MpakFk53/+ov/KkW1uE7MgHBmQnb4e+NOaxl1Pybv5JjwL+eOk+UJ/GrMLNQ0CtrdVacKke8LL2x
ZFWEawvK/2KNEktYsLaM/ATHzFsDWqBICY/6ZJCJMg0E4hUpl/1qcZn7x1LYNcJTto+eAkbXfn3b
5A+5eguqR35l9oDyznTYQFiLwYvkBdf8iqU2P/LH/IH0Kgh5685ci/F2+F5qV6VxlPncK3cp+7Xq
pe8kS3JatTm/EyygW6TIrJi1Mm3d0lwuHntbepbb6+zbIQqUV1+1aU1QrARQ4odNdOohqC4Jh6yr
wClCe3HTVe0hgjtv8yQF82HpGoviMW5QjGBHG76b+KrYukK8Y8w95+R1aZrwtTF51RonwVl4L9zN
rsUIH0a5IB/G1I3wxVU8mSX9YHTD0qaqy45UJ0HijJHrx974tDyrXfZAyHuWOGGy5gnzh6y7C2/U
OH68p8bjnyl2ekIcKHdGafl7pt7G2Q5el/BI/mX5Dzdk9p51dmhSVh+E9JgBB+rL3X07HVQEqaHs
cOcjCRqyyxRu1SLVot+ZJaRMmPGZ20PbCzY+b4hN4eHW+itKTR613liSk3SYZLKvEXzvVkCCgOpw
O7dkJdABJ7Gj2cpMpAebxIWIoPMDI2ZYc7VNYZDSGiA/rR8zBEhADgpqVgJN7WIdukWzWRow1opv
ZdzPEN0DudEv210kEE+GztlGRFpR4YVvtHb96miuuM8X/QNZA/XsU6AjQmMCALPfxYpD+X9U4wc1
Jgg5fKsfua+KcQOp9atTuXrR5JeZ5MOOwLUnlRyACJY/WZ7VejTXifXgvxC34WtnOdjQCHmIH6Vd
yDCHLridPiCUJTMuuNOCHf5asbonjk+fn834NKlPOpfYiXH9ptsO90FMqVB+UUJQW3ypsx2TXEI9
wGuGKMoVn9AL50da/S/RfSTD91iJz8W4T4SdwiWZ516PE+r09BSgy8pswm0ZcC8kArCcjPdEqkAO
kythdtTWmYWbLxwtzY1lb7ALMj31D/+GDiEnHyVa3fAAWfq+bNzgXBITYa7rY0Lx0nqksGBYQtHv
zMf5gZJspT+lu2AX3gUX3l2uovmJPNMv4iPydHOiUGWLl5yM+eSK8o/0gvphWn2/0bUTuSQpbypn
kta4BSmQZIdG3bDHjUymZY684xHyFwxKTGY/ojsRXfKpYjLFaiAT8ugNM1EznzFrxF3kpsVaiO0c
i68XJjb5AtOefAiOTkdxIvdTOOdH4mLirdy70Y1H5vHJveGRX6j3VGx9lJmUkoBJZBe1K/cdUWsh
dV1PeIBJBT7HzSvrTYoriP/kfdrZy2r0zjI0cF/aHaEFU/sP3gbZiGDkGZJJX0jEJ/PfCUeyrP2v
Hvv/uv3PbRB/jSzTDl+cCMAGfm0Jad/oQJExJqEw0EgZ+09LSOFGtHxE9Jn6H86bny0h5ZtMn8hi
IwSkjG9H/TstIQQEv22Dv//ov/kT0kQtA3qv01FLrsYom3YfdrukTSbyYrm8g+ixm/XXkQW0Alcn
iTNlcMGkeZ6JulSGYyJAdhfyU4t5blV3MhGjNUnwSqRAlo26Q58R9kImZtk3xKx3fboOOnJw/P/h
7sy2U7e2aPtFpKkuXlUgUZkaDC9qxoWECiQhUPX1t8v7Jtk7OfeclvuYth3bwQaLSmuuMcfso1fZ
1xdMr+UVQzOaaNKMK+7CWxrRE36a6TS9lTc7SFkwDOlaY5fJnnaZ07is5Ow96nDRj7pyLj1gkTzp
CANgq94VwrHCuPuIm/brrhaqlUi4A66ccA31+VX1aewGiaQ6aTN6D/JkFYMiS2ugKkFTOWl57XtX
vImj0k6aqugstWFX/VQi/ExdRYJH3hXRwhSo+MVwc1N7pXNlLc9JKw0VwCYyzTBawpF+myU6ocG5
zlRyGnhaKG71PFSsgD6PHWDOn+oqgUACdFSFybrGeMGdcAl5vq1R2qL3Rm+K+JbH4jzTWbV63WtI
hXsUs1xpCcatLaU0cyd6tKek/lRHBWQjFovnaI8rDRvyPJJV+yZANhMrgxYwHnCs6ElDDlCwlfHB
d6MKfxox6R+YjR+j4yhh0iJ/uMbtyq96jUqrc4cInZD8KvYExHaeKLd2N3RWzcpPNAaRezgLIsCl
9FV8Cp4G2HgkYt2WtvWT1NSmm+Rg4wIpt7W6OClqgejcvuQ6Q9dtXA0FEfS9PFQB/jwfuATapp38
y8tw2nucIJCCeef/L0maOv1vkvSv1//j/EOtrUiiaeqYjn70636SpId5LCRpwhN/JHj86TaSIL1x
/oE5ypnGpDj+vcuHJA3mU4HgzsCC+Q+7fIrBXft7Gf7HoXMe/ksZ3vUdLm4coTlWx95Pt5Oe5GlK
VyunOXRsi2kIc3wqg0C4ytMaGEjnLTobKMLV0nTSztm4u4o9JP/iE1GIbyut5XgxXpRWy2Q39VD4
ipNOf+XamOYmDZLZF6cqIuFIC3JuyzJlKNUJyUv8wIlX5l7SOJL3imwBG6EdE4JDPpuxNtbFPFgb
XkPH0TUIN4qc8DlXbl5uLaCbHSBU2+XsySiSAjvJE3oba4qrY4KZCe2a8aM8cWKnXMRjPSebjPvK
v6ePDWFNwUQth5bInS4XwhK4FlUrFZ66HKpf9vgX6mFK3YyAWCTsjjLBTljS0WswRjiEIwMnoiTu
OYViBx/Tnep9ChuXUVALIsIptzE+iMihjFBu5Xos6X6wzBfhWppWMEiW2nrINgakQKGDTOvloFPZ
O+Q2B7ZMlO2j/eDGc/72hNo0k5hNVz0RosVA7QjJlLo7t4kRH7gL7oRK3mpnFN5U4AHDm3Yv4iZw
+dscQRbaO7CrVrXHieXkw7mbTDT5mKxp4faKbxAdSLgXcrGrVzSrHBwNGHRTdFuMLsiTfA7d8pPw
tcKhvZDv+VNH/thQEW/rYwZ60jJgvWLmbSzMCdnCfBm1cwmBuXtvQj/n5zLAiYbdlldfjJNBdYmM
S484HrYd3Plm0isTHv9QPcYysRYU7tdikIT7/WPPaEQ2ZkuEdwgNq98XU7KDgU4YKwZ5xM9pcIQc
fYYjgUQTAxRwicGg65kiaJg2kcAjZE8D7d+iC4IKRatuVG/CwCsBvqeT2JhlMXLGR/vGv56JUy/y
R1NpHqFiyIajHiSGyN4F9L0im1Y7IWN2hCK8HyLp/fjmPCey5N1fmK0XHPJpQFrSBSFN7c77YiXM
8VzJb1hqZFdi2shlT8fsypwlNIddXmFxwtFibMAYhM1Uow+gQxPth18agp8HTmm9FnYoKt4ALYcO
Nk1kG0GM7ul2UOkkaw/WjAG0q3+luzGQTQGTcSTQgj7a4BWWNwKZDlSeHCvcManNowNolVkQ+NZo
VFm0wlJ7HXnwy1C5EKrubHmFAdg+AOFjHD4+x5W0Lze3cIZ/NKBgDwz2vWYdfAb9XgKvVTijmXCW
d+hDzOQT6vMtMQnn/noholRCEmYD7OaBQsayU4wA7wzSIDoSqUBkctNSSiQfbQi56d43Q9JHA8l1
NDNM7pS6Gvpho39xuUwb0RQ0HZD1UNkK8n9frgRJ+7tq9Nfr/7RcySyBssrSo36vLj93UPFTgqzm
JyhEA/Xz9+VK/i6kBcNgtFhkxuGnDqr8mwHMWjAH2vXgSvlHQFBW478vVz8dujj4gn9WjfT+VslV
16YouiWTlSCqUHZ51fg1DVXIPMt2hXb5HRmDQvnjgxdX7jIfJ5wPOf3M5AZuJ47IMrD4Fq3HWGse
3+WHnpQ2YRoELtNJ1IiWOiwtHam9bPl2fC4gehwkdca36Ry3wuPu44/Kv3CT9M1WKN5jHCLEOpwb
lOQU2k8Eeaux6f5b3RQkCEH0r5IHayv/SucGMr0dTRoyLZ92clDW3KqJNZN+aXPkZvn9dywY26xx
FHRhl68Sprt1qDs9A7pkv/rYWZpEGgaO7XZ3xVIil1MRrw0kzO7z2hG/4JJ/CRUiQMdZqjBZPkcz
wndhdkVTcfd8CWfFirGJq33fde59Iukz3bxg9Ci5ZHLbGbgv3IHYyELrpDN1FVnuHL8aqUp5tIqu
E+EDCE4F+7nw+EzEBlRJkIt458hmkmlGjOi0kljbbwDVDyG37eZJBOlM2gVD8lT3MiA+lf2AuwwO
wD9peIPxZBG9l36/o2HLnvr0HQ81BG01m++YWDrPz3WA4MP1xR1XSWZD2i9XHOKyAHtC49HtAXbN
0az4D1BmTqIBnW1AsXhYyUtllDR45TD5hillgnThVvML5hsljKPb2rL3mhXCkhMdhY9uSftZIZ9z
IFiDxCZxRHFCkD4EirS0jndEn86FCQLUkPnbkSE1OuAeGTPWveJvSDsN/ib3W98HwFfAmnADNDKG
WChtLp6hV26NZdxZMvkdK24BaORAvOmgNZP67HLu5XSNn/Nqc8JulhGkTWDO8WxAP3LmHoDNUHCE
yaoJzoUCqITEK8yNQEOjmVQ60sSwUl/SJ+aiJDPFSyadiXvb0RdqD61y3hfb0BM3vXwm6gTIKOhP
ZmZ8gEaKwyTuhsclnXE/oHebNigkKGcujffTdS998BTxBHzjW5lNxqOUrbvJjSlYkj7Y2zWsczfG
ziwEsWkO7AmSnHC+tTHqy4WOkOlDbZF6pDHMjgFVkgBktt/ieBiaNuClJfmV/ArVqaZQemkcpS5e
A1i/mDLfSTV0c5fGBujedlhBSN6efTcmWC867wdy7DtvBwpltx0erZzmA8saKx4zG3uaFSA+DZ9l
D7Jmwm73O4+LvphVE8RFc2do6tRr1kLMmHQ0hs4Fl5ZjqKDiIp7lSDuAN5ulCGjLjslEQf4hnfHG
gj2koNDz4Qc9QG8MP2BHr2SFn2HgcDuMv6bfB4EJE1z5DkXYGFEiDRDRXl0T3wUgnDqAthA8Dc1n
tWYp1yqO6z7l/nBt6LrcD0RV0/n37tx0FisdyQibkKwN3p//unMbpv1+3bn9h+v/sRTqv4kYlHAS
CRriEWMdfy6F/AgsiwzT4ncA9p9LoUY3RjQFhCyaGz8TKuXfVBnrpskCKgMzMf5RphV2ob8shb8e
+o/Mq5/IFrXZVEGgJuaiD9qt+l7mQKFfK0P2GKB2zNgZgOoyYQoPesU6cTLCSvNaOHDZyO1uX1gj
aSSE93cIRJywPfoJomPQgInnzSwTuglog5woAu9j9jp7ZYYf8cjuvmDjie02WAfhQi0XXbplYxOH
DQgWi9nnEnE2XIivA73x6XZTgQ1KTMevXPNHywN5e2NRKO2idj9wS15P4uGlTv0K+w9B7xLTcb7I
O2dumKQYyzY02Nn9ahcvytWqqceBFCgEfr9l5DBsEKWVeUxVnp9Swc1OWs0ENTPjqFVWYdomGruG
ycimyViR4/slkbtUufloJq5ytDTVwpGJxyVVLJ1bEvdh/SnIkxhqJhbDdnpHc1cnJTHFzNBcPZwE
xtjcMfWrjuvJg3/JRmUhNGyNoB0s14GVjVYN6bjkZ0AGUKCBtmRn0TZSREYcDPehuNkBkyvjx2oB
H5GMVriVkccQmxcecTKljTdgchjG+BSSWV/N7vjX82xfwmIQyXKIEcrZl9LWYRcGQjzCmWoxlmwK
cxY0+t2cCSlvoOKt8WsrhU0NAT60+nrcJ+2n5Odjbax/ye5zyXBl1PHycCuiNU4PedWTh3ZrNALL
htDGehUKXjltzhGcAcl+GFNMRRFlUvpS9X71nWIbxH52aIKVQUzBkm32lV3OtFReM2FPN5rBboPk
GZC+N7YDt2xpDI1eSnpxeQ98fU6pgIroduzGZt0mi+3rMQvACVijeWx/yKebkH0kNMcHzmNNgvpt
FTHGyKw0sDz3diKZjJkV6ptWmwwTJwJzUOOR/mXk22ajzzJ/cI9hQBggEMPXKDin74ppK588Vmwk
nWp/X6bpG6hB8jir1RPkWBvNevFI8YDvhgTwh594FUFhZLbPqw1BJcPf1NrBtUYlAj/zNo5Tgxb7
u0I4bkExhtgpiS3mBcoHxDglPHQ5d50tvODR53vstRIOvWzFOPAU5zGtNbjyS4I9Omb/zYjiUnq5
3xBAuCv0nEK6TPAcXWHRk6hukop5m+FFxsc1hLdT75CG6eJweklRHDbqOP0YmIZNY9+0KbxZ+3H8
vAsWe+taGDbWNL9oqdSGradb450pcFAQjTxnCnJ/v+gs10DkzRnJTB0j44C/IaHVNtH1gB9nnfx6
YfbclaVN5j7Xyme9JHZS/BBq5043JmZRWxbRihVdZL8ZzKOHh1PAOXBfobNKa8UtX0buDmQtafEU
bedn9UYKSyzAWejdgQdPjgvCsYZhRQ44QQD5lLJVPySLxq8RT2DcjklnIeI0fq4xB9Z3tyYh2Xir
ay4q9G9Af3RuFPpOqwDGNIOpquxRcRntqp5WDvy5oAQ1XjSYqK470kjK0InJh0prKrAasyWH0y6z
Vx3EKnXEUtsyVzMx4SAs6Pd1I0w4WyzwN4ZNyNsk1112zcRViabRFkWzuMGFheURv/df+gO0HMwK
fVIHiNMUu/n0PoucgJeAlaGXIJ+s+yMhAGTWa6uHD/IKZ9+N9D8NzYUpDwtjZboDu7opdhk0WpXc
kdVjRXmLALKT3orV80VyLyK/32ySGZRM94IrDYTnULfGb8WhOBjLIdD8xlNn8aFNwr22olN6Fo/h
uZ1h7rzcZ8LE3IOP4QAwtKVL/IJLok5eOvw7HwTZ8agML20qXbF1zf1znM3bJ94k8sRoherwP9sF
1PvulC4bssCps0QbdEKWCh/58+6F1Zc6+Eava3VO3N9OXjQniu2hluzxM0FS8IFnQgDyzTdF7b9E
9lb4QYes2WiVqIk7vCkx4tSd8wTgwSD6B5wTOIYEbluMCNSYW6irxRw7nFPyXp8lDKavstd7MVT0
PPd8YJZCPaCWgqdOFY3MomFW9SifqN9kSmsqtW4bA+shHyYyZD/GHgBfTOJEM9IpZiOBRh2tzszO
xY9A9YmGKQumg6+OiMmGOt1Q27F+jajTy+HPoabQKQ0ijxegzesWQA1xwGQZZPboCykISonc29/L
HZMH9ZvAYkBTlPKb9kFouqf6UCQTI2ockTbOWq1163Tr3cZJOa09XLdL5oo8D+S5kcxvxewuT5PK
yWs7BExLNNDD529UNQSUCWIXWlOc+TfZMx7+SLP4aAJoK1q6EHGO/ciBIQH2mZ6wJykSsWWcirw7
XtlgTNyZNNicYNgTcSYpF+JsKFGVdhVjJFuA/nhUb5gE9dYqcKwRIfNc8omCtWK0Gx2KFDN1zyYA
1YhLKpEtok3HYWg6OIrqU1qvn1uCXZfJk5kS1zYbN3bFz5CUnM/2Ux0E0+HjgaefzjB2VcaceMNU
tPdLrABpbwsXwa8UrFlEMSzblPkrQfFueBnDcJ5XD1up7ECZbPEL3vfJVpiZavnvlox0SaO9qmB0
x7vz3zusIr3SX+vkb9P9r9f/o06GeUHKGVoM5e4wV/1TnTwYjZixpnxGN2Lc50/JiDYGepAG5R3v
j4zB/pcOB4Fp9FdJkiX0Bm7cP5hj0qX/IBn9dNeNvxqNblpdampi3F5KcL8C3hqQQFaI0+6Z+CGU
i3Kna0wU0Y948gO2GnC9mAjt5hrl4fo+jx/RGBdSMef32xS+uBxayVsGPYC4Yf+BgJxdItBL9UTs
MOZ7KQjZL0R55jEHCGiHo2N6+xBa/BFOfBqp7u0DQBWqNBL5ARVmM6gZNwy6jDljpz92+/u2WGZT
2X/u4Uiva/cJJNYDDN+46KE4WTiReK3TwNpOPX2lHq93u56PsTeYoIRLu+eM0GOBYWWNdrritvx/
BgfmBqFnMxghBHsBwcP0JIP1estUj61KvJFDeivVWPiiH9wzlPgqv5YH+VV8jXbDjQJk4nyuXCd8
of8R1KcHD9Ng5zmyqLWXaIlk3/riq2AP4HY6RV+4LTiGES3nakzxLTKKpAPWlnb4mVoeRW5Wy0gp
BPkttlavfDylU81Q5fQ24cuCJ6s8FC2L7Cueq+zt/vToKHNw6aYDNxU1227khvK6Z4x1mAB+FMuc
lJsr+jELzdHMR/YoVU7XUT9JVawkSj0OiZbdjDYh7h3ksnT3PGQvA1RcmUYknY/ezfeQYV11DOlK
+kp6uPQ35tHfanxDCAIEEJE2tIwy5CKLuTSe5FRYYRy7hR4Hx91R39lX3Sa80gZ31m2Cl8YB+8oQ
ew7DaWh0bPA8JTit8vmDZCzs9i2usdLNWKBzn29waRE8Fy+D0DeaHdV+jttGH9zn+GS28bI94te6
U8hFdvuFjD5i3BoJ8Y3/Z/Cez1i7PkNr9XlkgXH56bWHfZf79zljqF58xUu1k8cVnaWSDYji9D0j
F+NRc8j3k9t46DJhunr4FK48VezqKjB5UFWG/hIyKX8bDxmUUAQ7htNjYFiQ7oAOY/L1v/tA8ZbG
nBtOG4/ClUbUJdtjn5/mi6GhZiBOjqNUZjobqKgbLR+sbQDX8dPsO2BRIybX50nlF5TbwA5ezDX3
yczch3SKhEnF2HMtnUxmtB/SetQwYwfb6l33+Fmd+EK5kA0acQ2u0z1I9vtEi+chxjrKXireihdc
w3+9Xc7Txh98OWS+40JDrjvhncKrE0Sb4sDB7HhEadFlk2zSfpX9y+A6w8yEnd9KN8nlqXgJ2HR5
2ecrnYN7bJR3Qfcl2Y4YE6SVCAidOn3Bu4T3Ct/iceNZHppbGLokhxbedccx5sqWB31030a4FuPj
bWbwyEtTWVgEnfcy0igK5XVwfVMo4x9vCghCg7ON9vr4ypI5hMoKVz2UKcg5bo7Plncny+yCe1XQ
B8TUKNvK8lj7nTX8IzE49+GNLAgMhJgKebhdCzMZJrqjr5Nh+s67VrsnvqtZYr+vVkf3RF3SJHOV
mAkaZRHPlDAOlhC4lsayAQoTMdnBKAybkvlzbJTcLe9ZOY83/BEC91A5ZMuaBi8ePCzHwXsO9pJt
ffmc1oc7pVd3HN2tR7Z9c23Xnr6xVQOXR4frbmHAwoUGWrO21C/T0yySCKFBD1ctJ+wYJqMYYOa0
OWLf5N7iyOoufrLtfNb6eH3/pES7f3InBX/YnqyfyvD1wXjjBXOHRrf3XHjJkt/i4gxfJtfVRAg7
VrKtc1tsJq36YjRfvTROtnI37Rufi7kVwRdm8Tk+3yNchJf7Z82OGTWQt6jBqKqdLJNlntj3fdqy
XfRAljFRkwwxUXNZmhWL7NvczyMfTZ1km3AdA1FwHJ+5KNl+PTRb4iWGde/p+NE6PisBM7VWNI3O
gt/NIDd0XMyNpDSyWxsStMBMAr+P9SycCJfCw5JjFNMrzzzkve6Iv2yblvvmwqjDdWyeeKFj0msw
nG1HK0xt+3V3vG5vn9dxdO5mz6V0EfNxY0V7bUPv0KIuc/zRibdKCr5c9cqrMv4364yDx5q+m6Kp
qvC/HCI4M1DrfnaIMEz91+v/UT/pvwlDst8Pf9oQmfeLzsjfhBqN4WwIiv2zfpJ+owco61hD8IkM
TpA/6yd+pOoaHrX/H4cIgOq/6Yw/HzpGOX7+k87YPRI9aEsY8WXsc6JSspmi0Qq2tMV9NFb0+4Rg
nGhCPaXRYyKGr18JG6dpl5hCW/HThOovIkyFymudbkb5+arg16Y2mZEsga9pFRDAka6aQ7JB5EEv
Iw/skL/cg30Vvp7NYPmQ5124iF6VKcAr2sbVONFIjRgabL0+kdmi2OoWjYVRMyYCvZh0wHcGkBHn
1sxQlG7yFQ0/uZNlSfZf+np7vY+R22LjscCwarJjSpKpEvvyg2YbuRMLpgP3tNfunLrRG0mE1zuC
tJ3H67N4Fyv6eOKEvrQojCNxTDouMtfjnZlIC7FyPlrezElOUkktOa3TEg4wh7pB8E5qqduUUgyL
NGZnHAGB25qL7It6Kvu6v9bv6rZyr0TDdCwpJ6j1UImNtThG9scpbMcrBL0b+opovql8eVSvgpKs
g+5mPaKRG/foA8YYjo0lPN/S8E0QpzAk+qc7O/hJToud6aeG+lKad+tu/Xh/lbdXJtBlW4dzn3/R
t1SX+lZlzGV7PVRsbS1pHeyvX+TruNHcSPlUUzCjtXnMPs9x0KHy3MgoYhsswYF05Q/9o7wgpQbl
MXAxo9GO/ZAnkTKimeho8aa8OyYhEfdxJdsa6ojmXA0v5zSccIp+MISJZhTs9e3tjsGcWTlYy1bW
LsMv4LZpp7j3cKo36QSnS1GM9RkyyRqRwFN9qaRmhrNxtfLzdw7i7LZ8kqzX8J94SZei3/tFYkMQ
uZR78Xg9x1hiUBDyfblHT0WNmQ0JJgwWXtdPwwX3s0u31R4ARoM2zIZzfCetkRn0czoeZutEXz6K
s8p77sVZMi29YrszH5bqU2HY1Vr3RetCPsZGcq+zIUCIVi2ToQKZJJggv+5Lg1Sgq20R2RFamwle
nOF6sqNgnUKPbB0qn8t3ouEDQQENev49xDrMtNIfFXcMzvp0Tom9a1arimQgc0/8+nSeTNrOItzl
3RgM6C2zhLkFb1UgXMI2Z9iNVqkjO8OMYL1lG/QiOoQFTfVLsXy+oDJdrcTHvTQfWtXavofuRMlB
NgLJvqt6IvuNR0C8R3zfDH+QHU4ydKqaoCHGKtfRGGDxoiD15j6jL7jKPR4od1Bt5WwsobrqiQ1Y
oNRfaXryvAfkOdAJrcb1tEaoDp1MtiH/mItWygFn21lDzAejsbZ4W6HGVWDjEKLdZ+hK+S79otl9
B7Z3DifRoXolksbL7j4XQjmeKkTel86dgTDUnpoOp34maoX7akWHXNlUo942F8LeJA1KnY3eRxeZ
h2vdIZ8dyykwRDykhqW64r0cIM87NgE9ZtgKWeshzlvtVKYbMxhNR+K4Ty+K7EMTfl4qkVKZJr4T
fw+ZMH9w+xwh8bbr5sJCjCk8LsYPvFuFI1yYyCvvHjsR7Tquk0OPcozGvBbXITuuM/oj6YyTboX1
Nj5qO/lF+RA33Qle65OBOv82I9v+qOyEj3aj74k0jL7oG/drZRsdUoR+Kz4IREhwCoSdyOaMl4VB
xfZMx/HbdRe/Ke9QF/oOZhDILzuPHGMZbLlGNh8tWnYRPA3LDDODajXmQpp2WBcY5CBOQ+bMgENN
52wkkYclRFup22VrHu8bJwDoTNTPSwn5l5ypMWiO2iYqOATZw01wNq5cTi2wZ5Mp1Kz+qnxvTWnl
vGK6EwWrbO1iWWxvAicqp9AXpY3mN3KZzkWaxtZljKwRleO52/fRC6JrbF0e0ZnUS+W2Q6ek3Xw7
5qF/D7bVxJxiczCGMMQGINN9bjDVjaSIlI4Q/+BoIx8IGJ2m3kVYm3fEajo0vVtV9KXopaErEFAK
TnUSQHmjgpi47yiriR5Zy3v5s1hf33GgIVOpmg07bfFA/LUC0X4SvsNrBmvzEEXjciE7VIOZ1Rmi
KRRC43hfQy1fI8jz+5i0h+4wsLRNi0uiYI9s0bqCmmRsszkrJtPWVo0KOE0mD93Bx8y5iPcXr1Yb
2iV/CzQ3+ujjTVOQxM0X47oP4CW1RrtvpylDJAniWSg8XE2y9b08zSeIuJ40bl2Iz3Y3HwZHRJeg
sY0wkT7SWf4ej3uvXVfjfq2faTxponVHcoMVmdK1sEt80wPTy1ZCl8+SCD+Se7JNmI48377il+c4
mbdT3mr64kEeCztReOxXi8lXBmzLSdS5vEWbd3XB+x0UDLfKT1HmNafBrgweUXR41TGn8hUdlCdv
V3XRTtlTkEulbK9zzwRysO1JxA4WJAHRltd80ibHg1OifNi3KW1wBzakf/OGNBQqEpYoihWJTS8k
I1x5d7d4RyNI691awBvCRI1v4ojMj2xFZNh6ZJFapPBxO91gUngJj92m2zQhe3Gr9Cl0Xgw7teUJ
1xRZ2+b5bDQvfXUymqsrYvxi22H5Ww3pZ8aLukIv8AA1X+h/LEI225xDq2UPOv4hHUt1GjCD++Bg
ovf8CSicSSbveunpV+B0R9G+zmKFJpxszf69BfcPwdGU6L2DRgK98X1X/5+UEEXAjvZzwf0frv9H
wY0qCTsJXxocJbIiuemfLdkMg0DjVQYSyFCL/97YH1AggoyAykjPt5P7z4KbHwk6tTiN/e/wyX/U
2Gfw8y8F96+H/s2+/LngbsIRni04/y/LekJjWa/WcjiL62laLTptLNQXjXNXK6+1kdvOjfKTy7lk
VK2f4nnUH58idAm33ARTog31Tc3sxs1Jeut8D5hNoquK00tRxxIaVTcuDBRGnYjYbj7IeTLqp4QS
GrNrH+HrNM0tlLOASg3jgMIPlHd0la4b39kNwpEYBvoaPzxPqGstZrJsfXPdt5aUj+ULkc+0nKi2
ADv0x82QDTdIWFiq86eD8hScGEqkH3XJyj0XX+iKsX+nPWsWNOS80qNgCyf9oJbFY/FY0fWmJYN2
kdjXNRcjOYE/uJ6vU5YQwrST83U9eRJU0HI37CcWaivdYvxOznkxJkk7xQa1ta5TLhoynhOb0T1O
zwXNFJZdBsI+H3cvY+++p1wkVHFJR7yge4BOwGKikdh9vV2qyE/OyXkAL9QKQxu20PjAu9OtQAJ0
89WpL1JDpISdblUYHRivCeqmVY/teridZeklZ/5UBskNEPKUi7mVZM1X0cegXn3yW9VnsubvhjS8
c2at/YYIszqddLV3rzdMl8TEBo+WSDZ1z9Cho7SzpvLj/CupJmnEPNCizZz723NevNw2ka8hse1a
mt8B5Dmr+sA8gR26vLpKNi6F432T4x2QFvropW0eNG7osdE7Euby4XrKVtkKAwYDf+QZBK8dZ8UT
GtGOnvBE81kSCfQYs76xNKSMQl7qBbLeOMAXlTPtF/sSM/6AJqejr96VxtVEtpnvYQVqJpLzeJGc
ZsdREVXod5VjPFz1kJ1olknl0ojmYTLWFDu0Sw1YnUffjliO+twjj5xzPI4HaYdLbXSgk1idaPV1
Hw+a9Hgv6dYRZK3NdYzo49DcYNDrlmLmVydq5tFBm/MFXCNB4/vWGw639mjd7tNpvXh4bAmnVGfH
xx5QzDkZZ9uknMZr8BEXHDJuN0mnJj3PsfB+J58vtdW18M5KLQVTdS0jF2ENIDAPU/WgLZqYxGXp
mCHn0tUagu+SY6Eybdnw8NM6INTDeAyYYPVDEWyBPBdgDNfcEbJJcjF1DHdcFF/Yvhn6mF0m3zw7
RzJnN1h+u+vldl3hR5EJXEkWFfSWVCcd5sjtXUXXfO4K80sXiQsjSRm/C3dadFNpKwqzO/maz3GM
ozN2JclXkgUJTKR1Hu46ztSj5qq0LNkGeFnDJl+B+z2L7X/vQqSJEhIMUzqGyNwfeVz/dSGCV8wv
/LwQ/Yfr/7EQ6Yg4rBvwoETpR0DSHwuR/pvB8gQSHkI/TuyflB8c1RyMphNOTIfse7D/99kgfoQX
Dry8pIGT/4ck4r+brX89dI7zV+UnajstGYnJ9UVpnMXQAJIc2jjQ4IfR9LzRGLd2xXScW1Dg6cuM
EJwbBzfUcxq4NpNCwaInfrafh7PGU+f1JFrxw2hHEyU76EsquTlGxoUOHopoYWXFRwKfLf+Kdt2b
SB/AyjfaG34YTDgAktjOMt4jfOnv9Ip3NbaC6zT0Qi/bV583OmbFuCP7lYEeZoRujnFSTncdiKXV
nd7ZPL1D7RMKPBEUqFNGzN1wbaw0DAMRcVCzehJr81bcSreWiecZ6TVgVwG7RnYaY8goMRE/B9NY
TmRtS8gfEzx2PC/vFukR57uDloI+cwDvNnB3jOjr2i5CLMSbIp9QQVr5y6LYcX/u2+u+8IME4UCc
Mdc9eRyvXuF3KzNbpbOHAAppY7yRwspeH5eLlHpoPWBKDNMuzA9IxclRlq1aJ+/Eie16fBiNkaIG
VBc7DLf77FnU0OytFqqsNOm35hjXGRgs9yZaT+95pqOAqjUtMFNn7kAWgu7saLaOqCDy/ISzwdl2
WwWip78Ux9sR/0E6QgUzbLOdlTc3JZ/6MSfF8HqDo/MmTVPmLYM301rkm3ZXb29jo3gTUPV82kqZ
Me8ruHt2eNbpW32DjkiSfKorBfs1qbMcCB57St65dCrYXYyY4ORxZDM5pk/DPkdZNafqNMSlMjeZ
r2LtVRk2EdGXTKrGid/RWs90iWry1AWbX3V9O8SH5r1WxtKSTbDyrrxeVzIbZAwr60L08g6bmG08
gULykFqyNMXKctdm90NgXBgwKee46YPm2L3KU1I3xUPb29kHK9bijq/C8MzIhDu0vRMHTerUc6Hf
pmgbj3H5kukE4zmjT/0lrCdJ7UcAFAVbfbnPatIMCldorPsF5mrE4D4b9I/Wizsbt0QdLTE7Zqc3
MD13yJBQ52nhSMeAh2/ZhxPSTDTB4gMLRDF8e1O3/RL7M+WXCccpQKQhtGVWlgSpluNCI9QBYMH4
Hb92r/CKstt1OEcssLW55pDpealW/V4oJlrJ3JRCDwKBhc0st35umcZpxzc/KydPjPI2N5O/tgJG
+PA6N9/a60I9JQKtZzZJ8o30vglZl9j73oWXbKa58gRbDSN4upPyOV7oE32ln9iNnboZjYtoSsyD
hQ3VpqzZGq7ukHlFsUGM8CszPdrkiqxwRjXANDK4dL4/157qJqn9rGes2jjlS4cY0hdcO8lrf+ZX
WFOJjNVt85NEWbwo1/aF/+uLgWD8wa8N7pOBdZO+8h6JZOxSIDPxGF2FHYJAI5DlhFL5qt3e4/vm
AaoqW0HoMXgs8c76GNw4qG93eb992qSYOe14NuK+QsmlDWiJJ21T/cv3aDJQfLYoBGr+r6VRxHvy
69I4bHT+cv0/lkaD7ZaGt3sg6//qKJF1CRov1Fz1x97tzw0aHRQWP4b8TVn83tb9vi6yQZNNZRia
+r8mlX/iKME289eh/b8c+LA6/7xDq0Il6J55ccMQS1VtX8ENjnhLwnFL9vy3GL0kiwRnpRzbzCXO
yH4/iryAWYvIav4IPowP4n963GEMB9HMjkESWkVg33InJJOYsQJSR0ynehDF4nBCrGO7xwJA0Bzv
Fxx0giXrFsw5aWQRNow7QI1tNXf44DBMUIkcyffgKjQ+mtBYK46chhG7y5KR9AGPx2aq+pQffBpA
z3BpPpvSeu5NgdOWla2LLf66CDG1gIFHnIeLLrcM0+ELcZuF4PQGVadVngfZDgl5uGKnWAWDpDm7
r2MCvcvCU/hZ7kFbi0c2aOnQGo/voc0KdGmd8fNgvhYrfYxA83+4O5Pu1NUsTf+VWjUnSqjXoCbq
Rd8bM9HC2IBAEuobfn09clRG3HszVubKaYQd5x4fGyOE9H17v/tt1hqiv61wwiQMT2Hmm26duMRY
7X0EvbSi3u2xzl9rIKD6gn5yAVzLrKNx9FU2VRhBQ2yzY0i0Xu+OJ6mffSk4sUEOsC4ASm+nh283
60Dq7s4amAb+tK99w25fix/4GCbN4rVk9FO522KeeQo5ylhkfxL2OzbDEwz5DRD2WSVZvnBHpPDC
SZ00m+eRxVuYaVcojZT94+fhJTrSw9ZW/Vf289yOhujg3fMrSoMa279Vy5gGuzmmzczmOTpXRkPd
XyWC18gDprlbo6Ns1xlypBRPWVOxkehjRGBhImDAk0TNc2ktaTle9huV8crjB8sQI6g/7nvQqPSi
aYQN24nsTqkE7h4YG/45+1ELjgfLPLTGQbt++fIGLjkv706y+cOKvR5btxFzcpbl0NLskY/7GQ61
LslhgLZxkN0gOiywOLozlqfgkFb3/d0jhQA7JJ8JAW3LGoLlCMeVQLeyCya8kDC/1uSyOxkzFGWK
msxPPNyKYLnivQjBCAO2kdtVuPNh70RxQrQ0Q4KGr+G02OUHHBsLuq+rzh+z4ogplLTs+TYey7PW
aVmE6dUz8/4Zf46O6S45Q0OfjIOUm2QHC70/6Nfy/DqU1+gcz0bbDm/Qanf/TM5Qale36X1FFPy1
iMzHRQH4iE4fsOBbgMZnIC+7tfr5/IGki4Q7UO3aFS+kg9/PzaT/jrzofXzAyiq+elxFX/YTHNTB
QpQKETXX+Z3uqhz+TvDKPLjZ7DGpuseVE/KMM959sbfxFgKFnut1s+KRsO4r5gr8dJG6SmO9xKXC
MEWD1Zz0NrUfnGfiAOOLRissDL9yTLz5Dd0UfvkmwUoMNawcON4w6S+Z1BAKWDtwhE0WIj5ufHRU
nkXmqCtWpifsG2TuOQOzxIGQa0P7MXvHMDvsoliInMpl7DfoFiXe6mGzG01bNrxBl66Zc9wvBgZc
jJ6RmviBb9Xb1dCEhHSM58EYi+hTp6Lkp2y2b1fhJJ5qLqTnYbTFHMvNgtDrGYHFK5ITwsmd6rNk
ooSGCZW3+btIQK9zaodgCLTPC2P7OsByM7ajbRzYt9RTLrDWsETBzpHadyhIOW545TfDImhOckc0
1fcSR1kSR+0IvccE0wBDnFW11ZROeNKQJdrhOjkrsQvMVR7kt5+L69umPqSoRhMLbt4tn6YMoSNH
eDsJb3RCabDE7wPOruLw15Z15hyHSAW4jjXJMu6bNqOYgbGDI5dCjuZcY3JJ+gljrCVksLj0FYad
o5VSo2wLNLIQjSdujXoAJQ6qXlx76uubc7KrdqAUzgtEbvsO58Qt6Hh3Y95JGOvFMAbXsPL1o0C0
Sz3uxhqNQg8kP8g6Q1hxAZC1tKsn7WS0jc6Q+S9MXtTcraQNlRWyOIhm/QY0r9CcMNq9KoRAGJZN
eEvVxMHRBdHmcNBxwbWgDYoRbsGjQDMlkG+Rzwm/QBgIOu8KzIiCgdt35KAcmck9foCr4TIa5tTD
QPDxmZsMPWenZYII4zPyZSvyJffEu9SJYAq6RyvFxTO82YQ0Wb3F7Pnwa3ZY4dvJEHh6MNALnghI
YHQMZBMhWrLoEwmrsdUFBZefsG/F8Jyc98MrZvwOjxB4lc6MK4JmrSktiGYVYZ+b5mb+BLn1NVc9
aanN5EXOhczlyGV93+G04+X3eXC3XbN4BJWThyaD2W4DqXGVFU5x9+amK6xMs2QdbCzLjE3+1+7b
/hMiV/TL8gpw4jHLhxlgch9UqR+YLvfvPPzh5iYFqwvcoEgAyAbAk33b2BOjazn5JT862rXbF6R7
6ZaFm4HKiYdVAOJyM30cfSBF5TPHfWzV3AziMY44VsJk8W0jAkAY47r5Cd9e140My7XvhT2iPa+m
w62P+fg3JYE53h6P/CT6ZbNfi/QgG9woWPrgVAYki617xiPr1kJPj/eUgGGdXZvCBohpBD2WpmPz
chTzZJjHry/cAkwqlgv2AZ/4pJlGvQiB5lgZBMU8LnPrhYa/h/9OXEcgb01z/OVSyJuPynrP5my5
9A33n/BAXUOWmYnCwnEe48AxTfXbNefP1B5XjmsnoWNDtXWeT6yIvTlvPdGt6TRLgtj8bCJr9kEN
RL2lDGY8gR4HLL13lkCShWA9mTssPVKfQseslkW8LrtPrILUzqaDFaxjdBgVPviEdjTKgGsxiich
zIA7CTw2vNux6uXS9EnJ/7t2hjsKNj24X0MfByPeucHfI0SUaecscjVrjJVnewBrAGMlR6OLnmQo
ryLvdZuw6N5Etx35o3L6To4pQrL5jpLtZfXIeTh9DIww4n+sgmJLA4l8bQGL2HytnyAbqSkhyLgv
6xsezU+P7LrBUQO9MSWNzkCsQZ1kBm9TMVxKPcBkKBbkuA7tK9RC3YNBCV8P6yjV1A5ctg9co0bb
lIQ5yWvryQPTNYLN3gv+HOQHyFZ1SJ+NyxUA6JErvgpCwRjKZP5ZFzv88nJ2GhfuMBVAjUGd1UML
Q7NLN8qAU2HujUUERnr1xHj7erpUZLc+vjAXGUNIsUtjDt3j1k3vxG+z2vAezYksMGOL6RoXZ0U+
za9DuTIl5uaGm7YGCyjIP7KbT5ulou6QA0HxSHkQEaNVbgJVAkO9BDdjuK6uKfISInfTao6UBK9y
+XhNRoe2dHrJapDT6Has2wxCk5VUzxJ100xSKA2Jk71WotKTlbvp8bZ7AWNYkEdlNYjLWfc65LdN
GEHP276hxSTsfQnM3IF0138oNLrFJTsSpJf76obxHpgMiGqPAD2a6gW1VMT0n9FvOjdW/QfGWlZh
4ndrKV5/VDG22YNav9ehO3hG6yjYrYhBPXarsjWwHd8T7aSjCIfc2x+VNfPVwuwm40nFhriWUfgU
VwgQrdvaJeZ/WDpXi/CoXauDfOkmNPp2M20+9OBFjDlFMHlfzpjKGAm/i8ujM7KJG0YLNayiGrXb
Z/V0mp/KUz+EL3FaMWFVGPTgmzem8ddnPVVRe6moZGyJyCkbXMhX5oyTDw3STa/CMfk+iYdqNGL9
nWZeDEpO2rH73P2yCYz5iB1PAYKBvkk1a9+gjV7xoC7sxljktmFYoz0SVsgrbDrWijfDgJtNGYLW
h+peO70psJzHOT7opZMbXuWIAb0RkkwYH+kBB0fwnET3pJPi0CrpDIz6eYe0G80baJX3GBgSceIo
nNMisR+5VVwj9Cm8rkq1IV8A+bydyhnN5eUYLG5QZWVf2kJYQSRxFK+e9bMxVKnI6nIrvBCifkxm
YwCnYcTwbFGbOPE0nIUzY0Hi5R6zG0v/Fj8fH90GUkS3GW/CWfx1F/DoNxWqMmdwo6x83c58LAM8
eC3uM3gsYMcd8t2dO4/L2aeXg6GAi7Pz5H0Y7eNrCq3cV+1sOkbc9DD7leLcgigIt+JldBp71eTx
wQAETZu8C2fRnI3eRbs6+aSOcFRX9sXp3Snmg+B1woTBZiK/+MAo3RW244F1UvjwkbB8M6N14um2
xiXTukzpYEqo6OYfPvnkE5TFg2zLI7fKT9G48y7+vNb1/Dl5eTACeftoOnHLyYNwmc/wBF1D6JEv
jSXii15N5c8Ex8uxH7t470/HM2lGl+AqU8VPcWZifmTDs7JRO8wqAo7MMlBNnI1o40IJJc93aJjF
y0Mu3JxU3fTRmHU/+cC/rmGsPL/IuJyPA3lhzJ4f75U265bh0GjZI5sZCU7Tgqt4+jIKuoEV70k4
UsY/9TSzztz0prB8rzMH1S9Mvy18KiRaIpzp0Gnop3dK8F49Pxj271SHKhuLyS0XEM7VUMVBs0a2
Ycfew2MIxxxFYZX8Jq/Ugjrxy2SGOD657cDFIWB0v7IwwbzSMdEhvvzMbt+beA6g6kb0Yfue5y5d
sLdADQyLK9pm7DvVMA2FN4YItGENGY7/uSoDPOYcnVfwdGksMUQidmqezgjeooTH1Ro/LGPHHsZH
t6ytw/d3iltm7wN32yHaannTmrTBv75BjbcdcLnebFmXNVu3Xg6Fs0tV4et7GUOfAV5GxmGnXrQd
BUOziGf6FIgv0GyFFYXiZCgGrDHDAMGaDjZhB06Vub5ut9De3YQTMjw98C0czWxmLIfSsXYKG+bm
up0Y26GfKA/RZuhnetoP0tin6qL8Ch0EETwjKwfvZWTz66iR3PN+jIXSsH8J5vb6uzXhOjQc9oO3
HUoJLOgMj3Z89zivD3Mf8gczSXOPCGd9X4+CjG4/w/x3+Gm4ztgOjaaiVzo043CY3sHQnErT1IZt
6GbU6NlqTMvR0OvQk5qcCl4OWAl3KoHSNr94P5zCPcQl5n7Ezv02UzQG/PDhmyOEc+7iLurwTrOZ
8rbh4z54uuO4Cud9ss+DHl+v1JYFHfbokvjxAjgiQiLzPI8APiCeJOhdW+kcJqua675k0x2MMdBo
BI/KfX0q+4mG0FezqvVYcjN8NkBa4dSzxXDXXnJb8R6bGkU6vBzoRQsxInoHuptYeVL6zQK7VE2F
d5axwFHbt4QOLDDw0jYb9vota2aExfDMMCDksGIo4O41UhZL2KKXnam70i0cdBO3AFraINXk4YSO
PBACkNbEv6TX0VyZVAf25ZaU1uFnlTlkq9G5JTV15LLDvpmnZLtuUtEVyIRJQVY3gXOt/mW+ZlEg
zcWd+J3IKwxOBM2Lp5mT0ZDgmjueDEiX3Q22Y3fYpiaMKAS8UfBeG8m0RPWkTHOyOca4jtTO0zDR
S0QA4k/P7bDevQNGQ2SCcVQeS5s4qK28bUAdwOfNH22PVJojxCUL4TZCAs2JW0tNJ4kyuRkX9svs
nGgOulnErW9h8iYJHJryEW6csr6tlHUHJqU5mZ8f9cpq86BdCcvhuZBtkgj49TrSRLYX5hXly2yu
4SVeQNKwh534GaKWJQ7TrGFg4VaEX9ChPebIRdFkkMHFwzeCPfJyWH7xARfHHVJLjHoI3uV9ULzU
/JT4Bwh0toxGd39fRuuXxy407LIWp+m+HW3UT8gXKGB/KH/Gkt/wWBZdb5P5q8yXqR4K+Krot35F
6KOzxMr8CdPS5JcjfzJLILKAcYGj8n/ZLrjS3gsuGFbVH1gHIHBwVJkGUMT0y4bEjwm7fWurF+d9
Fd14cVs1TsI7NfYGtpfMQrz58VZoPti2H9dqopwKrFIwvKuc9BDtehc36ZbAT4uYKnPxiXFzUALV
sEyaVOU82dhjbGITbuO8uUSGtwXx8KqZhjxRqwcM7PU8uOmoJ24Dcaw73XMNZ2JLOzCNeNbOCJ5X
STqOrffTgQkBrJa6N25r3X6XBLnjSGbePt+Obn0X7iOgoeIkmPLIqWo4ApTQT3GjTtOJ/sAcAso1
caxXEu2l3Ay/0tgLvyq2W6tcvli9UgfKo/l0C6+Zd/vmVOH96VenejvCEW+I7Dink3jyRLXTf41o
EOK1ke3jefyDOXT9MWK6wgI+VF1P93pH4vNwnjYLC153+C0jKV6O9wWLFJsRmCGAsp92GOBZ9ccr
pNkqriGlxA3MWCV1dHzXnDZK4WO6j1f7EeMMW/duqtYSnWSEMwPIA+RrkLYiZrClfN3guOOYUYkz
KHIQDuQb5+fflycwKDyIB+R/iESIh0eQ8X/+Q7f6n2OtUGz8hbD2Lx7/j2EIChHSF0keNlRliP37
A2ENJxoZhhxqDzS4OBn/k7CGDIS9Ap8akcSpP89D+BbDGIxtBh+3sa79j5ICdXHgAfzRyv/Ph07A
1Z/HIW91JIdp+pTnOsEQ9URYk1sRKJdHMFWWzbECSe6O4VxDGzExQkp/smVMafbFX8a7Vx/wFZZf
Rmn3bxMEtBxsROG9E+lLShVk3RnfAhEdGT4ubFOEVn6CCWMghUE3/ggPT8zHHnO+5cMXM7uASayj
n4Fmuy15baCvhouThP7TfHfb967d8IsxU+CJtNKOSI5qvqWI5wO0hWCwBqflS35RBkKNexjseZHq
5wfUk7p1+fV1o27ZjHdMDpvta4IBswMm4IH2LfP5ICUY5I+47q+ee3V129/w3wf16PEw0JwbXpjG
gnUYQ1R6lTvmTotxtijLINd9zYtwxI8bUuUZ1yOKJcPIbXBaJ5/YpEQg2IUGhHACFJK7RLTp3x8E
RIEVlo4BfPWapgvtmqyyhTF5bPD34JNhPNsKqcIvMz3f33DQkDwi8vSFJfvbPbuwxb00iPTvzKq1
PSzYZgIv9yVZtLzNO9BoOz4eh/thtK8m78V4oX5XD6vEE+J3lJV9/eRU7g4CmRBrYiiDyA0+YTTD
vg7ZO9jpgm49OvRjKuxqQtDgRGZrpX6Yc+qhgiy8p4ZnAfmNE/TSpUP9TfQw30mv7HcJJVq6yASv
XxoIMANoYPcgtUvzS7Lj1BUMEgiQUN/pvgfXWZK78GthCEAqFXRHUJ/ojXDHLIJ8Iea/0iJoGtCE
NwSZ5aqJSGf23HScByYbyroHPq/XuEkAt0OEJEcpowTEN3Z/czr//YE1wvbVz2U02Q93KRROmyy7
rXruxVOr7u/Cuqx9DOGiyoaYps17yByVS0ogn2pINOW+/w5Ww966Wqn2JtjcH74S4bq65lnvGVuw
C3/bCEaGCyn+Acg9Xoaxp0B2Y2PE43T5+JQt0ok+SCduZk2EsAN3/tTldoHBhM0YlkYr4agPjifg
621zanO3X/TPn27bTTGDg3XjyUJu5iNPQ8yDH59VNAU9nXGoVw9zAT7Mh8gG+woEt3J6OqbWlbzC
ec4+C/gGFh2IQ6PBNq84g0oBRzQL2aiHK2dl52O3eU0elbnCcG6W+TR9E/Zw7TTaS2vsxNcvBmzF
XvBh04HQTu6OSKIWk4ktCkjQkg9x2nFwpFh3lv6VL7N1vqxO7ILwH08SfHpGV7AKm0XG+jHrVi3D
PNpvm84Fw4p34gs7YA1cTKG0TSFyLvWngjqB5JsZKs3IrSvzsVegPvq/gzzrdgx71UyQzIazrHOw
VkOWgJpk38wJSk8u0Dg5AOYLkTlZtOE+IR5vAPuKlaaPIMDMYsnHXJVaJrsvpWvn3FpX/IAoyEAV
owtgMvoRegGmrkvRT9flNp5UHinYpj5tvEEL0HhjfBnn4313es/hpufE7jgWPnHjOZ6t5B/ReBs2
tISMzqKy9u8Ed5vrCwDpB/cO3ExwjHv0yBYwNje14EErEU8EM4etCpGWv6ULyIq/TbxEpwoFladA
dcAEOWG+bDUGuhy6npcxxRHv17gjfK+hSWR47mSXEr4/FCHMWJlNvpEzzwgWNMQLMCTRW3NxXlaM
qbcceNU5IkacEgZ1CFgX7YZMITgq0B75zIB8LFyk8agkG9qWa8iXGBTacDGE2aPZDlFFsJzw78sT
IklPTD+rG6Y16hq3PhAUxBeXA0Ze4qbTArykRjrEeVxd/Aq6GagMzlCqe8dWJ8XoCNasObTTzFfs
/ENZGd/jlRKIm4HB33zWqK2SgH6MqwnmShZ5X82qxXAx9mMdE3w2HsFrLjZHcJTXiW7da+zLzOiO
auTmSdLdHIUTBkmMp1pbWUJF7uaSShhFEUSYBgtk6Fk39woWTdcJe3T5G581ChDg0zYOahpcMcG3
yEHx399xvSZmCsX/GefcM+e4wQEMwxYCUV9zODUMmF8I+jmxqoGHmV3chqhH4ZSYD5wPywxmyt0g
rdFSIqanmCXCYokpOe3hbBUuL3LoPbulBl3mgG0b+RvwhuDzrOU5qVDM+YZorFVSXofENNCplWJD
k0FP+fuLK7yDNgOOcgjPoynv7b9vafdL9xi84aFdUoFp/415iir8C3t46c+P/0dph3mKOlBAf23e
Bzf3P2kREBpjFTjm+788z39SXSgzFQlaKoa6cGQouP5JdaEK1fBaMcYqrByseP+jCF39vWQr//L1
/0rrZPWK0qr8v/+bSvIvpd2fX7oq/0X8K2a61OavKl201V4ZE/uprCNj1W4iBr/OlMHOYPDMZVjV
w73OPYXzc3x8M7/OA36GK5Fr9vfqlucaMYwktNv8wRVNcNigmhU8rlwGmTVOdphDLzSgt8Ebhdjc
eq63nvCpgrSOcOi1bvP3JqEsY/rN4Gc8+MPiLXZDI8kflHQ1/C4G5cK8xJ1tGje9icdVOJNZFuTX
STEYaXiIwJ6hr89Umq7PCrz43G5+pZWCsn5gYk0tyup0S4LitcZtrKMqJM2Z5g/3LaLliKZDbyWt
qBI5BGpMPnG4bScM5Rnk89AhvNXKULs5g7utMY3wo6OILWJsQESAoZFfdIeunhaKbyBsvbTS1mAm
QpAiEz6pIMAO0Bq4WGNeTln1C6Ra5O5YEGBtMI3Ze4ITF90uaCUoLb0uwq3QT/0BNgQvz6cCxww8
PPznuxw8balvRNVJ/V9vOmOgh27EXcuPtCtcbYVv6PNY5IauEBSE+uFKTkgh9KQXmtvhG/wFX1ys
zVsWQx9ZpLxj5gkrkNy/LdGsog8mwBfdhkelvrjDXA3iIVWQugRiH5xw0ymWt9iudRt+pbgTAiG4
aEPpYKGcdSD1VBN15nUbqIfdJmLuq/8o+NBSoHxQR2HeyxPyywFAOPSg/GzLz/cipzFl9vqployg
QMvEpXHmMDADG35pvkL5kFTBO/lI0tP7vubLLJqX2rcx6fHgacfDv+g3xDSMHOdNguRv0tzXY9V8
+BPV5S2b3KxmoyLkPkcRU6SpXm/vjyPN9fodT4HZxNadKLnZoh/orNjZ6h83uJiFV75n8Ddftxmu
Em/dSYx1njstI5JGFZx7dSJsrIUHC8hq+O3geq7um3zwsI2PrMt8lsB/R/Zd7oz4iNXPkpU6PibP
Kzuk4VMBxjY/PewYw+aY9D4/yFdEgagBu0R85AtuO3ZmcS6c2NAHSa/DNhwfCd7rlmwF7BTctTzH
MGln1Yc9xL3KIxqGwB5Cb4e/yzCwHRXnwinGu8KJPQi7do5IcEr9gyP0e6+c9N5oihsI0kXgN394
RYNonG3bqD94xO2DqoEf5xZnZ8GZw+VH+dbvS2KdKJlnwDVR9+26W7IyGP57m10GkuVv8vFgLt+u
qQPYIym+KHV+Dg3QD4fxAMaL7fTCCeN1EPXIy0gvvFCeQFzEMBSG0zccZOH+PaVwWH34meNwpINX
+FPwiEz8daRv1v++25s6lsleGjzasZrQMI34r5ELUf4LjfNfPP4f25v6N5l9E+MM/MFQuvGr/6Fw
UP8GUqAIyt+lD2PgkH9ubwjtdBHVn/yf05fwmMdcVx9rOviF8T9LXxoP29cfkYu/HjoH8Uci5+2Z
xFX8KrT56CX4Rf5iIasPd5aapGCSYEAtf7WTl3Dtq7GT1uo0Tp+MsylSSa9uGszoIOPpHxSISKIB
a2s4k8abxDbkO8WilxoIzUGiJ6dIqPbVk8UiarJFjBdl80r4A7p4JfeLcYKMKmtqt4puKdSiyCyq
drTvDJwS37E06Yjk0DvF6+jxBPwtY9y9bzK60VzBGSN51tMyk61WjtnxRvn2NtImjze8ETFCVzzS
b2pJEklHa1aPCB8r0q+bep+U2XM2euvL7Nn7+ku4KLXqZ/Re4QvniFunF0zKitFt34cG+61K/MJD
JuLlxbkqu2v6vl11NK25difY1RDtunbuxZglmpXhqXaWlqRUC7m8uL1+npkWepUQTsX7ayu00WY0
YpM2OisSl+PwHXrFO5mLIlDGIDEMSzljGqDXJKPlDJ2EavYQ0I83cUUp26ZdZqqlTM2Q2hKB76D3
91P3RHuv4+6Dh2ivfupxeo0iiTFtTvbicyQFXV1MW0nEuEjLSKfVn+d/3/udmnJM2L2sCtCvVV0C
TvyvkErV4K79o6LpXzz+H/e7xk0Nq1tAg6SP/0Tc5juGAjX7n35//3G7S39TURop1Naagt32H6tZ
LLNlliZD5BJScbX5H6VH/C4Pf77f/3zohvBX4nYv1VGfIWiEoQzuZhJ/fUdAt3h83iBBbsqNxFja
cGnEGE2TZ9Rs70yhTsR471PM4E+vxqYjdg038Xs4O9A5Nw3Ao3gIsf9DPLNrzwmW79Ad63MSWa+F
ikwQp4wsUI7PhXJ8nXUglvcyHK1qIQDk6a+PXbTQ1wOp7ne2eG4Ydh2iM1S7AguP3myO2NSMxkzf
SIAzDSyBPfn0vOp7ygcsCyfd8r1s1zHSGOeQGRPcdY7Dx+2QXLtLeJqGpyRmozTrq0w8cg/eP3w+
EgubP6iQqEw5wnQHW+tZmvF3DoEuaAIBi15ofNgUppId4V835a8l09BV8S0fbtiz7fiqZUZNIBxg
G/4hqerEn+mnm31SBr8RLYGnLDsOEa+VE/RtEg+hz2TuePpo3XTZ/uCwk59YMeUc3hZ+LtWyWdbr
d9B8wx2UzxHMpwHZU5mgwxfgCCI7wTIPemFi0a7D572ZbjiMoAajZj6zb/AuJE27ftF9sxjlEy2d
vyb93EjnY2AK0mjOIM3t4jE4v9GwO/0w4DF1bBib5f3CUXC8/T4/5bgAo4nhqOiJcXzFfYI8CxxJ
B6bX+KsyXJirO7jzcM1GaHffyHYpT6axTXoQK69OsQfDZAihuEEqkTZV9vekeIxoxN0LLZaxfGn+
G7EVl4ma2OMXeKSO2YhmlwcNKzxiPRYUSnj/wg6W8RJiMDcbmKVPNFaWcnOe566w3xj3IFfRfdZX
/DSetkKO0mvAQTl79WIwDm43brsR5sZ0yAaplrDndNBa834hj32eowXDgGIqzKNp9tkumiCaIrez
cb3m8o78YvfaFLtiF68UAOEK0qOHb6480yd8/fjmihkrTkUFvYtAygRiCqxkQ6OVNV4o+G8IOP7w
lsWzPJlUu+q2eIgrxa1kaIHVLvvmHlzUfBQr3gsV2XS16nYtXw4fEJn9fMPHgv8uhEO+qAJ9cvPj
VX1W7s6wS+563PccYN5k0x94Wnhj/MYXD4o/RacJ5PN7133rIKCp3c+rZb4urXxtfI2+8jW+L/N+
Xq4lO59wQ+Oj7EuDVTGs9A4l3CA6lOGuZivhUO14JTAAdqSU4db9Fs3RRTsqR3i95UG4hneMMqje
GxNWMM6ZMfbbM/E6f6mmrV55AIfKqPa7VU0KDE4DJ7UJ6gWWMpxuZdYu6DHXzdKYcr+QNoYEDP6S
5BZLLsgqTAZF37t1hT1Nwylxmi2MeRDGHY7JM+6U8YxfxIQkEM9jpA4HLWFCAp8QARt03MdnE5r5
4p1Yco4PhZXRXwODX7nvSWGLbmsJFjLcyud4DpmbpaCDIdlCnjbvuIja2MljtXsYroORKR6Ec76p
FxKe6Nxn1evEK+dsPf1oOryN+YaFkMUGXHqVbHg+GeM/j99D5VC+LVm3uMzxF2be7QiAiJCvFmUO
5ZgTmb8t8apOuKA7FHL372bWDUj9rpvNk80NpLWAwH//xA+BtXoqngHAxwb8j9DUmTWf+0WzMqbN
EshxKxKVuK+wR/nCbUyaCpAoKX3myaQGZs5Nl9NZGk6Lr82lPz2OIAf6oVqNeR+aXbNjAeT9xvPK
FA5QEIdLvj3Eg5NRWc+k577ESrmwi6AkNZ77ViRw0uk5QVmJ0xOv/kY3RGdqDyckA8mYggcMI61r
mKNo+Mb5pL3AzSxdY68tuucEo8OdIbtMiiWEgDhL7WlpkZh+6Y9hGhSvEufmwDAuarfscKhHWajh
VORqxeGWr7uUwnRwi8ezAPcZrGdaOEJrYXsbL0IOGR+0FFot+v2C3BfslJLvN2gnYpvdk6/u0XvS
cOo76jvyeu9fYjEKitwarTVYCcZXodG/l6P5XfTS/PuGqckS3kay66CkOzKakPijESchxijNmXIr
h1+YHfTm7rRq4SteJu4K/HseqqtMngAG81BltVmlPONjk4GrvMdzIXbf15YFaxdC5At4cbx9gNaK
1TCuYNKEboqxPpYy+MboWM3dcIDBr8K5DTgJFp0jnEdRKaXhlnjnHLgWe9YCwoDgFoQ6Mflekfac
BPLxsZDIaOBehB5L2Dd8Eenz3qFT9ZmlGXfrKdqEIUN/MQCA4QHQZS/V9LOFfrYdzaFhCEf0IPxX
N8zHIgnK2cDbozznTV+lKZ7zu7iePfF7k3Zy9kkGHasGvFtY1x26EHQMZrxHISMi09glU3xZw8JK
ZbsmWXvbf1WENGQdqKyb417+vZDOBGM8NrGw7IkFL3HrYPdcPnQbS3SCsIHKArJCzZJcJiMzb29M
cR1DMqXWrMnfwCn4MZXYyuWFhGzGL5k70DD0lxrq48iXOg+iee1L8ELIJSRrep9/lLrbac67HYz7
EayZNhzRCCJPOp5WnXfnxVfQenVXAztu/JDj6GbZ6LvDninZiFIwBpYnH+hmCnBOGRKNeIIawhna
jNoW3ptHP7mhNXssMe70lZ8Iu6AyrrZt6Oa7NyHbzEaYI2xz8RIafpkmrnYe3wFYvm+owgAYnF/l
pbaTgpd/+2qXEoEcgCfCgq4eHIHXDpZAeN1eSu07KMYqnBqSyz/cM4Y3zKqwYGNMVGlWXc2TiHXP
InOPWUvC4KBe677kaNDcxQcrAhRNuMrVa1t/3yEt7R7Kuo3sXLKNDtm7V654TAj31uK5jAP+8ZU8
ld5rxhw3QCx6ovtMY6sEBRuih/gH7R7EYBTp5FXNI5we7kToEU4izqEVu4XbA7roe8S1swE+gf+2
ExYv5G9S8O/bqPyCz6DceG7iZiD+N40KWTt/aVT+xeP/0agMsax0HIbxG1j3J9NNvqXJ9CNDbrQy
Vv5AqZD/xp4CFi/gyQCeP6Dhf8DdQceHrDtR1gUZ+sdfcPb/EneX/iXu/o+X/vvK/ghMpFGWpXRT
6aKBaupl5VKzmX1pM4ZG7y0hlPpeWN9nhVu5JGghL2Jmw1gTcveeSvQ2IPJarA+o3IADIqoerUnv
8Qa8TjiRzfibrcXsyuk9eQ4sNsB8APBgZcKJR4ArMihi5gOqdntiw0ZX/sPvMPx4AM/A2Ph2fCTv
8Uc4qUPkC48AhH8cmadtaDMWkj0KTaZrGuxf1B2Q3Bn5sRP2J8gcKlWir1o6SsNZPqcABVdPMovP
blutntPHEY5G912vKecXbG6vjURL9iVfyV6x4HIk/gD4l6thFsBEvGcWgMdhOMD2tB6iNMhGGDA+
B4ye55K5Q0PzDlDPVEHmO/UhvrQb9n0cF9mawwNTAzJIIHVALEx8BDwcWvHJKwDep5cAgmZguhvv
fkPq0PbVa14FD/r//8KUQD/fFXiK89Ftydgf1By9l2GBrFeaq8QeAXmvS+bjQ9OuiMl7RUgxQNWh
MEINTJlHdBt1Zoa6OZoPVLi3NzozxADeVpWZJB1hmL+nOH+mdpVO5DvZHUBUrw5T9QGgf6b7yuyZ
qwoBkn06jdwlRYzFjmwxZqsQMmcpHgH7bAKHxGKY2X4DIAGfD6l16gzMnIC6MREaBjkzBofFtCCL
bV5HT+rKy3m2JssYfDoYA+In7u2LdqXtBwwK4+fVBzz5tQgRlvQlDdYzlLp9tx8EBdVc9OO1+vF0
xWn5tGR2OMFPtvcJQtt5XnjYLmMrXHhiaRU/mCHfT+gr8DJ+5Q4ex/krwBi5aOdyNLgiJPhPhXaB
Xtl6nAa2dMZ/i/3jhOHe/+PuzJYTx7au+0IfJ9Q3t6hFiB6D8Y0CY1tISAKEQIKn/8d2nlNlZ9Vf
FXmbUVmZtukElnaz1pxjlovmCQmB9krrW4O8fIBSgVTigCVtJNEQjtR3LSxd4EGXyXUhVNNHkIXD
3nl+X1wnaAsEcOCF6PKCwAmiVlXPCq9TnYZ1HpKc5+ZhHho+lSb+lvn7NK/H5TTdaH4xPy8TECRU
31Ctm6VrPd+Zn3uBgB1RI/xcyUgYNWAV8tAHOCSyY9GF1/0rP8OeREaf4d/G/Hxp+eJlu0AenX2a
+mf/Nx/5GaAF+NgwVPVfO64M0l9LVJ8j//fHfxn5VfK2wQpQiTIphH0pSQswHH1VBHGmqvDl15I0
bVWBK9B1auSSKGR/GfmZoiT4zNCYRVj3L438Gkf+rST9/dD/Qn8jruLWHLKuGmvllP6J8USYr/Ri
h4zGieqn+OtAIVKewEOMKjkSbRO+NZ4Yo2mP/PhDyhmKioTE0+Sd4MTkXTfpKBHS9ONmngRdgaI+
cy9GgafekGdoZ3zHFDHLB4zt9IZoFNGsoZtLl4V2EbMEh2CHph5jxA9LWjbV7h4w8Itpg3+YGGjr
MvO0bKs5LulFrGouEW/iEvUAoRDgy76jcGV4NLvPx3E4yog2DXyb1dB6qn3eBG8YLqMxYNzBByBF
HBX3IDVyRwNLPONjIdZJxTMHRLOK56NDxZaON8Vda5+3xR2ZAy/mghsfEstpHs5R8CabjcAMnOlu
Lmqf12GZGeGehQFCajL34yPlacXzEP1phPSnlBGHUfQCbj/teHN812waM8Bn3wPKt+At8yTUqxjk
E58SQxGkCMsZCZ8LdnGQWulNEVR92KDYdypfSZ3e6/WFO5T5B/b0hsbpvm8oz40U3/Hlj3krtjaw
sBO2aHBR4ZfPDMCXDV46RuFuxmdBk6/PnysHC/7M35FWDgwCc8oJuTx/MdukMd3e3pbWKQ/iR3t0
L4XXWwkzCTp4RI40ugmkaPs0YgP2IPSAZ1d1ihCupp6mpU/0xWPmqcJGYIikO7lhQYVO+2NW49G8
pI7LqAo/IWwnYihERxbcGs1i5vfrgH7v5yTHgVQ6xDYgn6f+9P7248jpP3POTenWishVGtfYqOSX
bl4RwNcXM4yyLIY0hlnWi+Nm6quOa16Aezo0qHnvkrymNU1AK5P3cQ3ME6Sg304reuEcKXfNHOZN
uto/DlLcHTLtis+RR7DHJuGcxuaSF0d/igsd9fgFQoX4ms8sbVzeBpvfDe+DT4omuuiFj7OENyy6
3SL4Ne/mPFHMI/igxQe+ulEzVga9Fd/wuzlfibfiw+Y7Dom/9+sqPNsR/e3Pt8TH6n9+fLxGb9WI
9oTHn96Ke7NWUJZ8zuIdaRybBKSRutHHyfIIJ6gel9A8PzUq66vT2VFb3qX4xHArvWGbvDzQ2cIn
RN52uWP3SDaABrqNfpvc9xSquJ5dux6zYhx+Xg2c85z8R4+hhlHnHvzmEw8ZQkgmRb/h36Q+mkLz
5C8Tz/fHf5l4NJmWpq1BlPmJ9sbEo+sqCVX0QX50QP7XHGHLYYgmqGopYkqSv3D+uQnOmy7BPmV3
JOakX9hy2DJH/teJ549Dp836vRda69nxiNYHxa3b0qi/YOq6eB2AloePwRdz/d1THFGQEzBz8Z8o
/uHpRnqLS4663uiZiNDWGwmohOL0WGpT7PH0YYt4lbobyl1+QFPQuXvSpyJOACOETy1BrQctEVfZ
PtBdEdx7dUCR+I3bAJbgkqA5IkM0SPyStaLpnx1hy8qfsRM7V+GYg1YFmcvFE9zXaZUg8KEkVVLz
PM7EeItMafgAhOz3FLen9MGrnxVHNClwXyxgb3ZcWmE3PFSPfjJNbafGo6Trcb0xVsaq2tyWsua4
FwST8Zna4G3vP+5upiyETil3gSTKc5UaX9tHBMSzlmGHPZ2uxpDdCjuQhFEMGSSqS5xmTR6k2cbk
A+MKp8a8Md+SbTd9gK2m1g/aed2a/YeJqRE8wYvWrIBU6Xu0iScaAsOrte4hnaAwyTIASUaASkkS
EXv5M6/IS7DbIf6IcjaHwq6HqrYQWiLkBgTHoe1h8gMN7wW2L6kB6Yfso7hDG+8dNju3KZugeiM2
cLepchGKG3vLUNhbdXOmASTEDKoMhUwveTlA4qMmMXKgDK5Wj4xLacBtnxHYjF4iDvucBQDTuzlj
Y+KDEfWZTgj9Y1zkJcQmlQ9fBm7K60jYdcTITr0QuzD9pBVD+2dYeNuMeNWr/MYwyksq2Yw/1z2O
u8vHZcNDhfrJfmdn0zyVLol/7m2GgsjeGnEVitHfiHUPEVFvBRKNt8D7YS+lLJll+BKF1IbBnLmB
oyKMk0Pdr5lb7m88c7mrIzorQ3kEjY8tzm1W7sodmDEV1eROHnUBWc/EMcsj9lSV97DpmBSIdw/P
5E0OAbydfXYQFLUIgBaPetLi88bEZbV5cO7RMoM4nziEYRtzvsMeDzXu3JsXhBNgj2M76R6mUz5s
baOqk3JZlOQ5upLhZeVkv8eQJZWxEStLOKfIgRVKW2e/3EmsXZghgcGRcF3hkYQphfS3GctbKT5P
5e1VWMZ7SpAglMdI3ITntwOfxcMX9qcNSYVgbAIdx+URWMxGGDxxxuOqzJ0tJkrhfGpLMnllPLLg
4zxUdles7aDn+/j+gNelBALXLggj/hMVOeGuhOIQZP5iT8af8MJvkz6PR213vSGIAEeebYgvRHl1
JSEUZiy9Q5/CA1fICNEqOz2UtrgtbTcPsrfTuAfldh/YPe+xeqzMnlfMaxAO88O0jTvQLdNqfo3P
SzwQN2rt7ExR+/e2dpBNi3E2vcR45OJzLEf7sY6+HSfGpMb/fcdPTyl+ILZvuoMJux9xCQYFxK7m
w5hUOrYJr9fzjseRiRclrN0fzk4XF62w1Ir/2cPi5fer0Uc7TLD1JuP9CA9reA6PoTy4RIJxdA8I
ux32fD5l8nhy120oYdLApE9auNfIGLVRHlujQkiwbpBKBBXJZHRMfWFpDasUuMDBJ8mJXJ7gCmdv
Pyqw/VfxKXeVq69Oz8N9IP77JPKBMj/apD31dTzXCQGd/bzXr9W+ho3NZ5GOJBlSAqVv2qlXR5v5
2qyFVZR4WIlxAD/fIxMBPhVxuc8XRdztul3z3N07cNPwPetdNq+NOY2jap9E4ivVhmNMAPGE8DWy
iayCxTVZBj0bt4lTwtw7udS4UQE48vmpU4Ylq8K5taILSbUGs/kM7Myg9ZCE0LpENz4RwspBExM4
EleNmx1GwK9m6TMO4E1cejlMI5GwRusNKaGwHXrwxj7F7pSMwwopJmszZPFnsBQCdrgAX+YIP9xH
SOOb8u0FYTtfIJbnDIOAzC/vA+dh/zaqIqzVwsUNKxiPrzi/sUkS8oTLNyKHFGSufup3m8emw2++
j1e98DO43hPBzlyTYTu8CAtzCByLn7RDe0Bc3wCBZokJgbAsauOXNdodcvzyAAOyj9MlsCHGV2dw
AR0On3lLfw91C52G/RtV/UdO+krqS/dh1YWNEoIRRuaPk3hSP2WL/Ys9nRUjXpgSttN7e0s8/CRT
PPCD+xDj91MF6fcyFKBGkDqXhCtdm7/ZsRkDmJqoi7NX7+gMcGYwD3PV4+/mkEc9975O/SKwBzAU
n3pvxlycYgL/Nb/2f++VoiYZGOmw5EEppCLwDyoaWZf+pkTx0+O/rBRFIibxl+iXDPQv30oUMH81
TWTe4whUvwHqReq8Zikyy1b186YvJQq0d+APZcyJrGx/rUQh8db+slL889DNT1XdbjvPqhQNufx/
9UlBoJfb5bh38AtiiwiqIG+OaqOcxd2ZYb9sB7U5AJACW/Ol6eT4ua3GFeSPCapnv6P3LXU0hDAl
EDu896qSGHESBhuMX0iwYYEge5EJA/HTtX6Z2EtONjWl6e/qz8lp2jKuZ2QzWqGtvZONxx+SyGXh
8A2B5BitYxG4pzzdaJVyHcz5GQy6MRidw3vCfTEqrWHVw5NHqMFl7SM0mfMFZCG8sHxRjg7vNTlP
2oTmZUZaEFXnAc/JH5snAZAhDPV1WEPkOLKvW4p07jsEX+F7Qu8xFDdpg2yUjbSpNcDPP7QGXTi/
ve59YjKD84iMnMWg8MEOQaE7d/3TOToipacJ9KSQ66y7+qv+eohQyFxGNVMDWUMo2F9JQUkfkQGI
rfUT4vP012rCzTxEubo8QbUwta1s+9enatIQRceMfO6XL+qQlzhEh4gnJrTIg8GR+9J/X0c7eIcI
eGNPRB3R25xeRoUPJe3sXQhiaSyscIWPcucSqBwrd1RxzNOFrhbWKca3hhS39U0z2h+Tgdx7rgnL
URa29CSzfKEPm1PS0RS6iTMZcYGWv/LzBxvUcm4VqMhLJxlWIGPgIrj6k7RU+qI1Z73TXasldCwO
21TWU7VnUEUQpQFemBr6BXQEGdBOU/lHbHNBHd0Hjxc6fe1bVRHsrY60mNru4rKoZsfJog7yaEEc
Icv3ETEtYIuOcJDvaZhH5SS5OApfdFjRKFQfFC2gWH17v70/DNQcTvPESY55bX+5hbjTmoObMqJ2
M8Jf5Kt7hqxczEgCz2f03rn77Z3n8LuWRS7xo91s7/Fq7dnjXS2ynnhsMeNxhhkxD3I7r85hYSXk
2A60ggfHj9uzQo4ymL48pAeN1Ui5zK+ElgF8G6WYktTh406MDzKj44JXvj1RZsdoN5rG+5U2sV86
BAAwaqJ8Sy9703j7Mab7Gd1bu8Uk4fZ0jJc2sbJiCWTPpGdDGOZGYET6AvLUGzAlMSnBqAyBpLCO
OFLL/v3HeWKKbVWnL/gv47yQT/9cERCD5ZfHfx3nFYVys6gGfFdLYgsi80QWqSLYiUSj8UtBgBK0
ANJrQhj5U0FAJ7dEJDz/Ny7wFwoCJm/sb0f5HweOUPt7PcAig8S4NYzyh+1+CbAlfvjiX1Og/zp0
ugquuKVAuXRAX0w6brtTDLxw0bjdTps1z88rdaLLDBftk3EYnhYSJ6zEiYskRxiMY7QcyQFr9jxF
+JsKdJmUeolMhlW7K+sBJkplqL2Wi5LLt264uN3jgguMa1Bb3xWveapHF0t4LbGUsu7mC9Ka8X0W
L7/5ycoZINmsDqjl/LO0l0UJv9S/nKzfH//tZEXK/2eb408pP2er6Inougj7Rvj79WxVZOpaGNI+
YwzEeuXLokRUwkxTNuAyYw74lfIVnfa/O13/PHSTRdO3jrlmHLmAk3JsYP+Aj3ZH5zM75U+SQgK0
Jx3HPbBtBN6w0WObSj/5POrARDK56m5Chg1CMdyrPReqOgbNmW9CPdSH91FLX7gbIKZfEUf3rDOK
7tJMJFHyfLdnUbQygKeSCEDB6sqOYCax2MBerc1vSXR5DHTUf2mFWJF+LECxs2tBqsQYnDbwcNn2
ndO4erKnWL1RtbBHXBw/Es0nPPy8Mmi5UNs9I57zU9Y9Kt768Ciycz8zqpEJ3WfMCvKhG6rHSd2L
gAFGpgeuE8xrGgjo1o2YAcJ4Pfxq/mWkkwRYvlSTS1ASxtYnwpy1AF8wy19G16eH4ulr1hMS0teF
+Cial0tQLaqF/so1S9cHhDt1vAmrAVYL6V2sXJj5WXuUsz1e5J5bLa4jVg5ofTOP27uec2cmhPg1
bN95VrHWmDEYlLOaeZPHXUdL7sZjeWpeOGOOpSg0K1jBcHexRHlv31nJFMzK6rDwWX4cCEbn1asJ
Bn1mcH5ZvJqNNHLEYVWT5SG6BEuSwGfN4raQUZN2+3GORPMI9qYMrW025PVDAEDXyidXD4mx5LUo
G+gXCPcRZtobi4vNSRmjDugRAAe+s/64qiPUZ6tkBdCIZEcBqMgiKQc8ZSiQDyhCEdii3G++tWI/
60jzVCVZUcMQTbWN2loZAt50crd0UGc6DIKUwwSoh1KZ0ZHdPLBJ8dkKNQCcgzHqcw5nSA3Ob8cZ
VbUANCAgn3Non55Zra1U891YKcUg0ZdoqMChIpRAtkBMKKVRpJmc33PesLXVtuRbYIwMD6GxbcdH
dYRRHr/hAFGEKAxeRmiQr+HtTWJTJ7QlNSRPUuzgTpIkjAK+pV9H4M2eUHfIV4g2iDqs1+WTtbHE
OltkW7OYRSjNxeOfRynheFHO3n/ShQSdumogKG7p1A7GaFP9rRaL4k4XtBNi1fwGK3//PhCJQXlU
RzquULQQ0K/KYn7NUUi8a0gXtmMscbHlYmBRkbtCGrPB5z6nB/L5yNG0z2uwTylVqMvwmtHEuIXA
HFm2N681ZwZ5Rq9CETA7PdwKxbxsRKayLclTzhDws2vIMmK6kWxM5ST+NMHLo8fL4+xjKktoR1F0
fIyqKrqWsZChlZQ/HacC1/yU97fRZqf1KTei8minNqh04NES/E2nebnj/e85zYna7bCiiE5/CugQ
2DxBTUQrgQhgC5HDg6wIxBwq9jsFShQYLYAC06cwitTjsuFLOk+JCcbC9I2YttpDwAHq6DpFt2C/
o3B7J5cD6huBro4IleDMuc/B9bCXMQLdiB8b0uWqKz4hNCwkDRo01MaWoBD9aAZfopMrL2hr4u2T
XuiJKi8Y7G70Hk16kJZGtHof3gL5V1KsK8+4HXN6lnZUQFak6PKSvMqpU/o1Dsj7YXMqiFVA6PMG
uCF95g49BPRFAO6ITpfu8hFcF9yHG+SnZA183MwBGxPjjXq/8D5vrmckUyDXQJO3O0XNi/wk/mdX
BkUOjGy/QydJFYdR60lhDO4dpga02tfbwVXCjg3OCGqBJ+/R3PUVoOwkh7PuqEGcvbLW5mGs06VQ
kN7DziE15BbJM2XBP02k0UdgK/fZbgNmlbnsO3QQSaaZOkXycjKe9gANlYllT6lckZjIcxPtOaq5
uZgiRGFJrx9YmZiKL6eDG5Yv12xHHWrnUEuWR3nO3fPovOBA2JqB0kidalS9c/ajn/kUIQ5rkBBM
SM2wlOeHdioDgmoW6eONJ6nUoQL6bN+N8qianUh06mvw/yBhqWipKCBfhh1pUxm7Z+P1/5JStg7K
mQnx/naAoLwxYcZ6NCqUJMw+NKizh2Kagq/Bld1fXjhSMWgfXxhbGYnNV0Zz6nJqzIQHRMe9o212
C3uiBdosebEHzGwVyz5a3K6ZutQPbSRbWl/jN7cgD1Nb4x87+Lm34JfDku1R0wan9YgcCKMdjMnF
dXf0U4oHUBzImuQEptAIMvC3LymxhDE0XVZpB/5LScn4OWRcSEfE+v/L47+u3jRVVIZstgiS4ET9
YcQUCAJyq3BYfbYlv63esIZSgfqbqCmaj1SU0NGgl6GwxLboF/YaaGn+P6u3H4eOkPL76k1tyZrK
r2w29GaIqwQb1fwqhVcK431sLmCsbdXpihcp6/olxh8CUdcYnSFMUy+KMgTseBlwrORT0ozCO4we
7f2x7prwcI3xPt1xHth9uXASy1PukWxnzrnbfFYzhBGJBQSlF/u1Whwg/1jjG5N2vENfdyMz6s1S
3XdFGhpJeN9Ux0gb2PiY0Rg43R7ttF8yttH6G6a0wAySeREZIJNTpzjmYQHRuZeGWW+Q2UKRULex
fR6WuhjnTWl26KGWU08UmdURQeIBsBoPldwTwEoPig0S6RJInBGmzhOKMGRovQiQqYs+woPvnLE0
8W8/2jH9/ZG+orsf2pYDqSe6DI50MvTIHDfbm9FHiUEcYC8BASfhHKHhpYZXUIko7rXEgfZyQzuB
koNGm+XrU767X9/TapBZCV/5Bq0+TJdMhBtzeRyK9oUdNv4+NkbWSAlQZo9q91nwRsghoVvxIwW1
twMNz2efQY7XxvlhmD4O7u+7NRNharKm4H+kQGtY9r9I2kztp63Z3zz+j4vb/A/lAF22RcSOpAq/
5peLW2IgQZKMsRvhMtf9n4UEtmxYs2Uqxv+96X9bM/U/tgnHTgJ2opuGbCq/cnHb4si/VRK+H7qt
/XRxm92hzlDV5WPci2YemxbR1Y7OeB/pfWO0F1SQ6rZoy8bBabzpYYYGvWsP7BykYbkwhlClnUyC
9QQ4Cv1nEYBGeruStkETBt6BNJai4jTZGwrZZp8qAwDFjyEZmqoZ6BolP2jmzmG9D5JH34xX5Cdm
Wuvvzcu6hHF/GeGVK5s7K4l6fOtYzx49X/h32rFOAqVY0rFXALslul5JcDQ9fdwUcZvh3XCK6WlJ
JgQMMkDubFtY5bFS6iNaftX9M0PAnk3W8Gj6VJKTqUbnZZCF3VJZtA8UyQ3DFUXGgYyWAieTYWE+
U5OgkGDOPuzdZQ7aqITHQ6eU7vdbNsRjidvUw2LiZ0OEzOMDOmDK1yVrfHMfdINq0y0r8XCTt5AD
WKH7hAoYX7vygl2yo7AMYnb73ITyGQa400rkbItUPv1Fu83s8R2SL0nalq8ilU7ml97bg4xZ16J1
2V5dtUYAy8LtkTpXJvULdE1dCyo1NG6zG+3FId500OOlI2EJARcGiPo+tz3rOqpbGt3e9UhutPMm
b7SxCZsYMSFdsyEr0YX4nzVgtxN546SAYIg1gvvHjdCX/fTl7h3m+Ogwrr30ns99vJC40vI9CvX+
7da3ous2CfK3u8eKb6usiLTbPgYGFMF6og/V8AKd79GfCD34cDpFgaaS5+am8X49TaglCxU0/jCh
FzOWxrIaougAycIor2xOr2w35rx/V5/3vPOymtuR/dFtHx5E1qWme+VjcXfLIrajctoSC2/299hE
G5dWPhupBC0XG5LlteHxfOQMucB/M7++Tstk7xqQQEpsuDII3257xVl0InObTeL7LWZrdQy6IWR6
EgHSF+Dc+/7h5TySQ4rnI5Zi/vLEZjtXqA+wu78ExxkJ6oD1Ar6/jvV1+87WWH0V986iYpJF7Ftf
eJIHxe/3fEIj5EjsbvmUKT4Nkkamx+sZR3/AN3v3wK7G8m5S//YqWIZEahz4pfraM/YpkIJqhFmM
f483uILN6qL0U64BNGpU8nbiu6msRNZxop2Xh2VqhfzotMVkxZ+WrAFkA+nU2rX0c4BNN5HkY6Fq
eh5PYsMMApYt+cQ7EVV+EXaaz45LBZvNpK/Zn99lvwmP8vBB7WXMD4yp5VaSyOTRNlLbz0b8TNOd
Jjy9XuKSWOKEIoSTYADMcRvi701p03KWchjhFT8TvVdP5xI4BLwGiDvCAet19YDwmuhuz8ZSG5we
iMyBHbNSvViD0wqNfZ1T+LdIySpGjQErYt2s09we3ZRtZW0uFcYlvyTQ0IR+o0j+vYO1xa4EUbo6
rh6hnK9FBT5bSqTJPKDqwHkzN6w0Cs79iT67UWw4+BmZHh9URJsuPN7HVe5kLQ7aekgcBVebrUf6
PAtuCsSgEQzkzMCuNL59FDgVoBzVaEzuO1MNyRzu8A7jkn0gFL3173isnvUykHBDsX0iLthrn4vV
YQAnbBDrwSNKJvbstDJ2+bhZ6WQkoKUg6myg2EEbt3FJjLTb0RWADY2UQqW3kI/NQI7UqPm4Xp0K
KG7rXi8eL3CMlZ3Fs4lGwzmutlgLT1s9QpWB+iPTHOuZ/l7CaWIua6lb50VHewNFMaQ0yy8Ou7w9
9tsWWOBMUQsEM9jkquB0nWjdW2aMUjdRj05rzVKIFbw3qfITBDW3jWZElJQKgsU+CnwF+pjMZE3k
NTAfPDmHM2Rc/b1AuasCRnTU/QCAHgaCCv0txQn6/bewlQU8nm5hgijY7aqzJx92NzZ8te4fCWGT
X1gXIcB267vHIsceVXcPnL7qwV4akXV/3PVW0luCaKFPaIuy0d6KNUMKA4QyTdjJK2ROkRZ06Wet
g7SJM0km6qF9xvsGUNc7LtvYonJiOnPhrsfJkGGlvYxfUUpQaKGbGXC97XEUx9dnywgxLNbk9FbB
HYK5jo56qJIaofsJyPt0gPTB02l5kTExuNB1hVHAoHIJWXRiUDeh/Z2mhVD41vWYt6Ca43FGrFnu
6cRnw7JDG8EULKDmP6R6BEckY0Qi84xzYJB4TMb2gKpqsO9XLxd4nkh7Izbo6N0KQqQywkZf+Kvm
OZ6KGNtoBgyIZC+StzxQdqjDcang7tPdc8iyPrBM0pPzkc1a0nKEzgajj8fzfQZN3Vyc8gH+ZUVd
knWyaj2LxFcjQIB4XkGe/5Du/UsTH7uVdqQE497uslem7spOBmmTgMx00J43GfMGMr5LAiSywGIE
UD3HMlM8YDNnrV+es2nSpq6p7uxzmPdeWilQ8si64n4lzbnrnzV1TsYAmvenrod9F1+vRtHWSp4N
9uX3gNotnRL9DprwA9hCWVNGiHO2vOnKkoIzkWyUbx6BoRFQJ19hTeLVpeAJdXqUECG7MsivkJd3
zowHYov7zalpTR/hqxNGkZwMvwGyJYOrpWOd6aMeXbotbCdOYDRk2uDw+vsutD93wZ/gPKAhkmSw
Gv1HYYawefylB/L98X8stNkq06gjX9n8sev9ttBW/2cYZDP8ZZUtY16ka/LDG/JzAwRiM71BNLyW
wCr/whZa7B++LbJ/etu2WIR/EWWcOuV6uF8o90A2Uwp3BGlWQYXRLz/OKjD80itL7856G3yI5td7
Is/A/ucvB+jw5ATCCLE0n7SBA3nsGPZR5bGjXrIkKWmY7B4zLGehMSiDZHp8qtO4o3Oxp4Nx6rmE
uJAC7eaQCXT0dhR56HYc6gGod/Uyh4Iu9fwmmV6JUyH01zsh9RdhFvkK3D9rCCb905aT+rGqx9fl
tgjvi1tABXB4cI1Xh877vl8HNP/oxkMvstuw0V1yG1sLreGNBPdkjN799z3bxd6KDFW2aujKTSHt
+cezHfnP97P9bx7/x9lOBrkBSZLWngoESPu6rWTHqWDM0jHKfvLDv5zvQrlEYLnB3pGrCBX5/3aV
2n9AWVqI6nVTBzuk/5IKiWbmTyf8tyO32OV+P+GrY5GZh/yRj7HiUKtvS7wMdm8mT4w74yBzTYtg
QiAO+rmoHTmNjUnHbZ5vvi33hyKv/IxNpjSQayNMD4QOHJYuEkRTD1SCTjcFTYFJumJH32cRmknR
hRDT2/ShP/DbftqRPs1NCLcFgo/o5b0wBGEU0nXkNb2FrH1oH3ITIjk/oVDVgY6PaDiUT/Kron7O
3WjRqWlDAtx7Z/iQMMYJ3oRQfesndAtnVxcKJCugI8ARvR8bWKsg7Sl99pS23jdnh4F9d2Kdt0kd
p9ocLs/FeZdxO82eSkEWCQH8tJLv87U8Q0N+3plPF3B9UCu9PTuPs38j9acv33wUxyxn64l18vX1
hc/BeiuLoDRDWX9u0+BhiPSuBvwtZEWyyyWtb0Ky5ilgf6axKjunnnNIyaTKxYsC2NgpbjFROPTz
KMfexLajPPnq4BxkCG1pFclsuER+O9Gw6yxSiQOzyIstFtwBtTK/NCL6DOfWG3YczTrV3UFCIZAl
mRGVBIoDP6TW57MzkgXvOLy8y0TfEUgEsad9l88Et5hrDrZlo3QNNDbAT/brNTiERFX6hA0yGja7
vTZnqaliJDo5t9257mdEMIImcTrZpa7NiMg4Zi+0gCxEChQin/Lj+pHUPro1/rQh64yuG8pwHDqT
w62HmvJMFt0xklmgobk9o4Muu4NjHnfWLfdbdlryzDwQaCXXkAiTPNbk8KpFspvZMOrj+lVK+SzI
hdz3l1dqGHdl2LOho2A/IAkpovaPZP2hjqpQeKe01XlQwKbKYzVgk3Dczw3UsL29P1bJbRkd3oDG
C612Pb9Mn+rICEsfFezJIbaFFStbGXqg+ogcMpBSE/tpnTlUNIYYrtKgwnlVDS+I9m+gN4CMpjHx
McVQQU1vuNQvDVcZFENdQrrXbyfnTUI7hJTdy7SeHwiIAKlchQVCVuTQU0TdqlNT2iCxxMVaS9bk
kLba3FzpW9Ty94X5zlrIGGK3o9NDEajFyahBknA6kjJmybBd1BEb/Tka3CERd/71zQb5wp63ZF1I
5Dgb1haEZA3XPE626ZoYqADkhXMml4J+iPymjOQ3G6H/0T2b/ePQxQg1KNf20vJMUY84rxG6qn3E
fa45pSZ08y+vl7U5FaJXtxqlk33HVeftyRdnJZzP0EpNqERVzmGSLaRTRItv/7LnEpqRKYK4uKf4
eReC8McUnMAodSCOxgYKgPHh7QhyYmlcI4g7d7IFIlkJeh8N+J1XfiLBS2KXTtHr7bJ8eNeBymM/
ZNKrTuNWcyAKxjW1X5EG7LOeBGe9Agf6oYwY5sDIAu/06+eUPNSFjLbbY+uEhBy8cz0AJ3Un5tnU
WCdX5AFcr0HSPxDMp7OOrGkt5945LOrBcD/goWeoNyuEPPXAIgVHkPWIMdHiI8dFOor1jHl5aoQS
dbl0kZ9Bj7MNUMjq4xLEQxeftieq0LtLvJ/bAbitGJwJErLrgCU/2T94nutxHtpRo3nlcdxeOFs0
Snr24rSsBxrF/EdFBl0ZHliTyzg9MrwihU3jCSPgHe16TJ2v8rI5jduzMRxqWO72dBbd7O5MGhUX
TueIrjKc+ANFDkpULCqOwHu39jGwOemq2jHxBgJM4M3gv7Y4o46cmQ9YY9T3Njew5nMLvlAV3W3e
sbgmZOiytzmnWjvjr8cbwsPa+lg1LJYGKRQs4CJ8yBI+TWFbGKdx/pFm/cfsspExcFxp6XJZkb6G
Z2K8Je5JIccxPAMaqNxkWykDDW6YvF/dlDWn6GXv1/1GwTivLuWBIrIYp8YcU8VSbiNAhux1dXsu
k7mcvaaugX0nJzp4aRFsrwWPZpTmi0v0+y6JPlfCuLVZD7GwZn30z0silubfl0R/8/g/lkTE0qO6
I27FoNqOrO/bBoCQeds2LXjeP+x9f1baFQVciESDjc6eKKd/WRNh3KPtZoMbEd7xX+KZUrz/aU30
/dAV7ScP30kxcmmvP8oxFrADpi8HmU13wkttxuVwdXIFW0ZAcqodpa0QdE6A5F8RYyULH4y4d29v
RUITJXnW6YkFurI7ogmeyDMwb8O0rzTRccoo7KckjhLKq4MvU+MG2YlOvdmkewZ1TCHz+uRfR4iv
wXk1sX11zL1rHgWlrXPrN4BdKFsQ3vR7lDNwBtJyvlkCuHcJLkGP2KVlgQsN1PKimpC68sr64IxA
WYmRdp1y/7SmkIr9RFHHLUqEw0gnkHx6o9oJPOvKlI+DxWsG1aDzlSgfnFzhMaSn7omaAlCidG5E
si+KKgSb4nXGj0gV1bei45i6NdVDKosGUg9cTWtRS0QZHp5wl2y0Dd/e8WtNP29gqrVXSnxIRgrm
N9p7J/m1TQeIlhV6dOON1V+vqWviZj72AlQ82ZAqfyz0OiIjmYYgH8jDvWxVIF8JMVCBNTU2utk3
NtWwIzZdwtHTkX78kr4wvuVezmrtuE10UmAcihFuubvNcHj1UX/IFPjbqLiLzdPMTCdGh0ON9Ckg
F6nT6LNLb17n9AuImTKiul1d8uCmj4Rv5tafE7EG/EIetRCzoqpwpSW6BxLOD779fhbJGsS53Mgd
R09EVU3u87ztpI4c7ornB8HFLWgxpiVMjme8lik4AWZmZXGiQmXgPvLuC6WO0PADinK1ZkofEDv1
WGOWZt+H3/GcTY6v+1GtuRb+HlT44/L17UZORGAicaNnI/RTD6yB/B4pdFAoEm4Z7DcYa8hwDg/r
EyI8EVpe87vWl8icD2t1Cq3MyxLnMRXeK3N5HR5ee/42eSbRI3vrVlDAL4dZIjnGngn/ASk9zl4T
yfu9B04dBKtNy59iBiSLf9xL6sIY8nPl5KfHfx04iStgpyoDV2Kg+zZwqgqRWQCfESbA5fhaPGHg
NAxL0dCd/gi++nMziZgBeocFqUM8zviV4gk1nL8ZOP88dFUSt3+pniT3TlIfN6scE9rOoFE6cAnJ
mgfbeBncIbVGNtLRQ2yaYVF0Q5vI0b3bwyVs7GSSYklKRtynvacKShchi9HoKCpBt4fzTIn9TTpG
INr2oxtjB4VcsHOj+uYV+fiIN9iYGxbdUOdK+uV+qp2m+TW6t1tdfwMgecfrgoVZOiOY6gpcGHCk
e7NzIwhlbDL2pEAOcgMzGYwkC5bj+HEinujRz0/tNi0wSij+nijJkpbZlaoJfR1dDdrCCoRQDUXk
gHZHWGSsMZGU7etBJ+zTCusReX0wDUD3tds0276QDRXznob0QKebQQ5MFrZc0Q1NIl0K75pOF+u5
jutYidxhqNNCdMWO6iB7ZmISpqUpvpQab2ckGz02QQQ25vH/4+7MmhS3sq79hz45NAvdopF5TBLy
hshRQgOSEGj69d9z0m27ql5Hd/jW0dXlygFSQHLOPnuv9axMnrTpPIqDe0zJMu4CoojpJfPcwZ6r
njeg+jVX3RqTepagLGJRzsc057sVN52gNF/1X+qUJmuyrw4JmCzwHe8DIl/SCK+0TfGn5c8VY1e4
VJxTPcx8NLOFtkJg5qJjGfnqXFkUKxEUBKefo9+VjC0kEPj8tCc1plL2M/7QgP/SHM41/Cpgde28
njBXAlSmGhpj9L325FwRSIb5dNXL6yuivgN/jcgEwrFYXiExMO7gJ5YnvqzDDCUZFwbhqFow4uL1
vR1i0/l6PEuWVzAeNHGS5qSRWh7/hNl33vJfs/S0wjdajp2PZ/7FHwvn/UDsEnTc0Dq1ob1+zPi2
6kJ+n7idqXgjnE9GUJNQzS0YATSetX68VWeX54RxExNYPH0028W9gQ2kmPz+eYoU8iGVPU/7774/
vp+Nky8+3qxTtuAbzkud0RLWxSrsElT3skG7nrsymcqdVHPKH+YKQyzsWTyEWh5z8f/ypdVkncK5
h9T9f3ElYBP9zdL68+1/WloNMPujkUa37peaVJMRmxjItKg/harqr5oUP6CO9uNvl1ZUXSPKVUXF
ZfLP3IJYZP5uaf3z0g1N9PF+WFofjTp09OnRIX41ZHy7qCEREyONCppj61gQPSdiDgRxDewD9mBi
L3xSH4oQfWq/2csqFWDl4LvD7YvEG1TcizLDN/eSTgEwK8/Z6op8HfNhSP/IodVEP6pvJzoNnJp5
3SwnKNtj6j2csQ8HQwl9BaJqN+uQTMIVe8pHHvmnkTcMLm+M1mHkrdNXepOTGTpFIXOmaUC6LRBv
rMm4AC7hlcr6PLV89VDWixtgHjW4ZJN6eV3XS5t6maqvca4fsgdf/DKa6eXMHLx6eWZPCW+0cNBt
xURPrNqRSwFarqumgKAK2XZwYdqqhzzyFWvLP+XrTvW4a27Bz9Bpjt/fEY3d0cZsryPO2wSczJJd
7OaLyFOMRYVG+ry+v+GBvA6+rRYIERwFy3ZRraPM7V9t6TWVwRObIMvqKId3eSdIjsd4Jga2YBhQ
idmdOr5XH5fLa5NN9fNK2ObzPemDDGy7x7agGmOSzvR6oZ+EdkSE/C4oYJViGn22bHg2ErBHoCFM
0ZTruEjJdCs+89y5GF5HjDI9TnKy3JivlV0zg99qo/GpiZ2r6omUTE5gZJEbSISITbqUgSAr0Xlr
gSP5ZphaJwMfKR058tTK9dkKE6p2xWkYDCsLg61UCuvLCmYpBnzvxtLtJemE75fv0/bmnt+bAxpb
qw/4EZnknc13NfGsbe8P7VN9PyrBqRx7CBEC2rFsI2Otda+vNceafjx8DRYm/3o6fKV7eHibZokl
tCw/Bzm83L2Cp+58Xt0PiPBu/UsD0mipaDuWXyNxm4HqFQoqpD6b8UtIF2H26Hm+Q+l89dIRxyGJ
vbDhmYNU4cozW2oPF3ywFegVROfv8dxunWiV2R9ls5Nu01RHkF/G7o1eh6IzJX955MyItyj1Lm+N
4rcEmkdThooqzwO/9ED14meDBGMfBKmPqFtbjV4Y2ExBHejz6RNq95nWjf/lS7SlMOBjlf7fhm7O
7X+zRP98+x+XaKIPkNmy4H7r6X4U6OHyplNhagR5/VL9KgZZXiOUfd+uKmrSH6pfHc0t9TTtBgWr
4D+pflls/26J/vPSLSYzPy3RedEbudY2+VJumGJAAyWXfSAZlADVZs3JlfirCNaanKQcYB/mCSgN
X9curv5EUDpE9LsT3TjP305tkId35iVEanLORdtG4CrfkIbAnkevb+BwbiduKuDltxku6tkICFCF
qY8ccFpuKg4qT50EDU0zN6N3W/n9CmDW/Y4gi+qzXYPvIqlTd3FMDNuMUcbxcjStoKdsZcoylp6k
J0YdKdEJ75fLEwPIpl9d7sE120V7Asg5gorWxXtv0fx1Imnc05k4g4dZ3Ma7V+ptVCdkJ6I0pr+Z
vVDAV2MbwiUNUnmmUzi+odlX4qk2oiuLzt3q9vEIVRDivxfsiv2HDKM0Xwi/gernO4aX+nOXBk1L
CJHAbYGmu1euXPkw5gDPCUBfRbpj8JhmqU9paLqtPIW2RwV74VsRXHwKaxKnA+ZL5Cs+qQsSkjQP
ewbqg8/syDfKL9yrMc/e76CaUWLILK0A92exvW01PDSc7Dea5jZrRXkGG3guMUDPp3BbICobLo3k
S/uvf9vrgrAlIFqj/yEXAP/7d2/7n27/49teNhn+QxHGBSn6fj/ociEF877mb9sEOPljZaYSsYSU
F12A+CqD/h/e9iamTuT2lq5/tx//gWLAtIXu9sf0I9EtZIL7n4eu61zfj5XZvdHV8n6t86X+onR+
a+ub8tz5biEvaLQZzEKbSV5/PNg0ZCXUHUZ+pnvHah7FT3qN17dmAHY8KsfqEK/zpT3W/G4ujQ2k
qRCnwmL6WKA93AzPeMQYrSaHizorPoc35GhDagheQft0W5HOMWuJDqi2j2pJbm+1va2NOQIlE+HW
nEKLaiq9+4R/PEqmQB8GGkPDty+vscSvsNdxGSPHHi0iA6HdipSSyj7moITwaHImPwd5zjxuq9X7
5q56KxWD1SHdinyGBPRW8DJaaChpLl59OSbHB/NDiITVEz6zbtMzg31BT7fMP+LXyr2Pg+1kst37
lzFgr3q7WvmTaIzMgUnqONkxwntgWRx5BD28GncvI2p2YxuBv4rCaEuZ29isNugP9SCeCH4Q/Um3
Aw4fr87tpI4vnp4haEPuKyX+iI/wFRa8DDRjv8g5ze1njTbtdtjlQJ0bkhfMu0+YNf2uzEvhUjLM
q/y6mmiLaE5EahF5OGqiyZr4men1S2dCvEKjdP0yd0nrppqD8YaMZSL2ekd7qYEHIkZy7VcaEt8g
RctZX+FZEOJcTlA8RRRffuU7kuwlb4BFtfH9zYp9iVoSR6fk2UfzC3nu47VizpG9Abwg5Y+26DpB
MeZdAn2dPXewOfb8EjFnvJAkTDrb8w2Ohu2ZE9uLgijAc+WKhGGGis22CyRTrEwj0Rmlz/t5fbOW
iGvp9xJAfVmUb7fLqrOYCmdChHxJljF9ReO+HoNsksF6tFOxy1gEwdKH1NWdwZxQTAmJ5XUUKn3/
ncibICnCS8nWRsSE7urAkWrfY+BCX5OaMIFCPEevSwtYJHcrGAsp4iaou5OabIgEE5nTzIqAWST/
E0y8xnpH7ocvlXuzbsir17JPsrPqpeW8LjuA2lPxQbt4VE/Z8K7xqzNwBxFnc99Gu5iCE8bHtypv
geCEiGE3vMf17blW/JuCbrVl1Fk9fPXRfRQ9fGFJfrZw3KUwf+7OWWZyjUGTUIt4fS2B71kPt0Xq
ltjroufqULvdAW4oASf7O/2gjL5QRH+oxb5XRsEIgEcshU2zJ/OTQpon8f7aDccsb8KRnb3GUfaS
PUl3t0cHLD3oyKBbtJsoaKDfN+lSthhSN55akiDBmaqDm1KEVzx52KWv120Vn+i1SneKc9nbKNV2
RF2Bxl5ul7x06XvlX7WMV8TCk526GnBuecw0Vrk+NbwUGMqaQHCaEufOjO0UuV9IhPD+X9wPjGPO
3R8tHtOY3/sgDoo3dvosCvlG2OgfegzibNunC8aUj1m0u6wyApktTpOPsfosNSSoj42ETts4f76f
UIoCXGPZeSXNxS5WDPrTQ5lxODWX0kcxMEZwtHUxIzd32kWuHUrzepYFJGc86aGCiXWqhpT4o37e
0y7hSt/kIP8i4qn3L8vLISLHcQztaXtPxmQgox9hExfMf0QF0/oxJroAj2mzvTsWjwnFooeqdF9/
8B78YI7ZUKUxYVD5fOYBvCPy2njMz0eIItRAQpyLdnrsnDgFg5o+M3Otc4ecCwnAGZpQxsOWi+BE
2jR09BXzmO6F2pquHqrrjr4W8ly3dTFquvbkQWdpFDEYR+65fMyGgk45DKm3jbGW9ogzacWTd/TE
HNTVVjXayOss/bJv3uWLrJP3mbITRKzSJXiCM968pymFvnRiTTLnQ6DNPvIZQ3zlg4l2BBWNf6Ou
4DYqVPc35vayx5gfYtnvwDRtwkFI2Uh0xRrf1ILre22NGwwLeICtueH2xUrb/KvPLzZDSTxG7PR0
xv979x4/EIXFL937X2//QyHDSUMbIVX83SP4UyFDAx5BJGPNX9IStN9wHSEgU1XBxxKiyD/qGO03
jIows0mDw2fEF//J8YU56f+tY/66chX74891TBc9Ehpaerok2pbeacsoHTQyU758CJtjclIdRn2L
IuyQ7FeTUT6h/81mmu3NaSTShq4uQzEf67gaDEdGlrc94UmR4kWld91mTw/WONcMkidr3pzafDKc
4/EhnhdTWM9XMbYfI6VqX/pF7qlP8fEC6M7LPYM2MjLhqTWTJGeFHRE490ggR8FCl4r4Wrcz5uDt
OF/J30co26eATwFksZlsGZMiFuDPtFoyVH3B/pJuBXgCublKD+0SxId8QkM3aF3SgVWsLvfpORhc
zhGEPAQjRxuLdxig7zZ34/XjgBev3EvvyfpKcOUH6NYpyU2963M8syW3+xBRCryfPs6RAxaUnvgo
Ip+BQx5J7bS7DpzgCFjg8AZktCGlofsYJrGBWdgfvUI4IJfhfOA+iErol6kwJ23FdwBRaLf8mAej
12HGjiwIpemsIq2rMvd58dwvxf3dF2aEc7MBW/5phPHxxiu2yzjWLJJYsJiv+iy3p7G5uxgIv/ex
9oK8ortv5dtkCfezSOFIQd18bG4f7TYPS1Cor+cDF//7laFw4dqJhQB70G5JZm4caMtZt4XgXOYz
pO/5McNLQU06LB+krlhLvXzBBcQebjsO1voYZ08YVdA+5iQq+yDB9A92XFwH9vbSPlOlVCodKo6K
0/OsqpiK2p/AAipfguNA7rw5ZT8rrhM8mKPY54YOY1ROZsXiUk3SI+wBOLKZxyfF0LW8Hvr6RCXG
2CDxCIP4uE0RM8Vr9ngoG7QEnWZjDE8xUdps/quc5s2I0Gt+MybtRJreli0aQvbEQ7o338tD9pp8
Pt6Kt6r0CCJKArT84Cr8wSkmVuvV+2WjTRNaYsMsfY/JFcb8gtkDYYzJtXXnna2+cHHtysILdXaz
y4QHYJGdEURUufIuf5eKHdfX+ecZA+I7G3UVkqSmADaMP5nChPfEM2+E2pTHIXPqL4LsqIeIZPDN
oJtDZSCw8C2NfQts9upOfbbTFyjZGeJcRhRRYxFn5NOyEj0Ip8fRQkA2tvdTjzoO+wtCnmJm0PId
V4gSxvoLM6NQY2CBVOceLIibuiI++1K/ZOccVK8sDMvbhBkV/+/ml/A+qYZxA+h28K8nHO+8Z40Z
4kTYKfni/iZ5TdhEHq8ipM1Rc4ijaV9MtQ/z6bxQVsnr40JG4W2e37bRY5a3Pip9OowmNJEjerZy
ktp+CQcEEAJ/gmqEg9/pxzfsGyRxWbPWDvrCCNQHcMnrEyERw7/4NM7cmaAfWEFE3ojjOD22/yLe
VxUxbfhxE/ub2/+5iZm/IT6WOecriqwhvP9hE7NAacNVZK+yBFaRO/1jTqL+ZgIzZGAjWxhswXT9
tYupv4FDollm/I5i5Az/D07j3yqgn07jv1y6zk/68TSuVTfpYlS1tpD1hhZafKaeiszOqTluPGI6
uBGjBdskM+YGhEPHchone7l6V2UOsAkd5tpEJZsFsdrTadf2UnHlvBch6B1dn3LZxK7IklJ3bxcm
cjHas0d7Z9zQY+BUZA60NKMtUCaDoSDhKA4KsNsylmdpksDEvQ2ogHHHF2eDXF+9KOq7X/SZ8iVd
YY6gJL2kxCHoFeQQennJQPtfUpDt46MtSzqJNR13ZJJI9FSmxzcbQ5eRO0NNJvmA8rhCb2q9m/20
UaDO0CGL7314e7TQ+nrHRpuh0Ti3iFDvmnZcGzwh95VsXqZdU20vsrpUIG2kI5SDvNXPVuWeWR1y
4rck3bWZDl16dJPqyJegzHZAi2IbqdyFiFPcwmzihWLtrmV8EOP7jPjM0vRyKT9l5/7qlPFcSzZW
186Lsz6565TQVib5TNzYJq/Ze3/VGWaAIjzLxKU+1ENmlogzbVLesve6fhzj9kxZqwLsy++LuEw4
2147DBYv59Rc2vQEynN/eKA5ZxIfpFalTMtikkQPtOGVNr89GDfn/WvSkxLbciLIzqFy3RUsxdmt
h6X2rqT6ImUg9rAAIcbdFLYu0RS9Ojl3QF4bw7EI7svarfm4zmIND8i9yVzLRq1MNze53YPbI0Qt
sIBR5RaVUSMloAxADPE5MJS44g1pEAYpxvVUN4T8JA9faYHH1KQLZnbyldu0hyPSBfN/u3AGGIZQ
q8i00/6Ht1+Vf1m1vhtxP9/+z1ULxSHtQ8YDtvkf4OuPPUTKbhsZjPw9Ifhr1YLOgeUfZwgODFsF
yfbXqsWXcGwQyC7TZvzHikPjb3uIf1w6odLi6z9Md0d23ql5XeVLrHhfQ7WwMKcm0nSUezI2Xqd3
ojg8J25av0gPwBKT+LyPKZoK0Jphki9IbBVSwGZCyphGAmdNPCiueQt5++w7fIvqNGlJXQlJGjiL
WjkDdnxCA0OJR8n5TayHfJWHzbpf3h7im6miO0Jf+S2OMO2JqYTttxCYJowxAHuJkBJK1e85BNXs
qF2NXjPSmECkXcknI9ar3d5OVpjORq84Ffb2IEBcJJI1OAAgIFKei8xY1GiMOljviC+54bKuXJRq
NXZk7FC82ccrW56rmUPMiKo8tyudu+UKqaw70tPsrRhq3ObkfqCvo+hL388zphHfRHvp0H8My5i3
M/r6UCDeoWjT2hGtuWv4TdgHJ1LSzkocZDukmVwc3oJncPcgpATSnsK0wcd49Ynx4l5R6jNWadsA
65TQwGQv+rMCBjb1IPZY7YRPK3hcdRTszacggaYuFshR7dyfmBXAXNjRexF8xZcYXmoyBbvIWCSZ
6s/ZC4NUxiEjmg3ZHotWVzjXl+IK2XS/43viaRcQXCDuvoQAX+rkeIXdmeX28pmV26b0L8o2sedc
QatT7lKy3j6t8jXZlFAbQIXTuZgmBEjfgm40L/RQT9DYjL96I7j2UfDAax9GDI4HRqycYqCQqav/
11VpUjxujLOGbbv+zrZpjU23q52zq0869I7k04C+gwk37SXyq8dkx/rS+AWF6nhGzzUdH4+yAx1M
HISkcqIuoi9A6pjnSNcTk5f1yEF8n8D+YzjtZAnmWH1bl54KMmo1vGhPDSFer8teY757WyWkq9Av
JQQhBRQTspF50XxPacvBk7MRElosxWNBh7twLfu3aPz5mdKMNV1iNF/6VUnk2zhmUxfhAu1OdIjG
HEcAk7XKv7pUpCehyiolGENQVdRL/61UBJb9a6n4f27/56KL8406UWd91DGR/gTgxvkG5tIkHuYP
yvYfpeJ3V8OgCyJrUJi+rXg/NDw0ldERS7moIemF/INSkZKURfXHwQ1o8B8euvar1/NWGFGm1M1l
aSm0BdDHwuKRyZs+ZSbI4KDuJ6SfS9mq0tikVzAfl6xuZwUnnIWjnJiLIkiJXMFRTUue0SFneOxZ
LqtZckQ8zWiX1VI7ExpSYey8BPePhDwR9IIAA2W4/kRyxXsmvrrHwJgeu6/cpiyhLLcsrdVtzjzY
FAFUpD8yAp7AnmAfIFHCaxcANHVmw6LTsSygsM1L39SnK27XFBtaoTaNlduWgC0RbNZv9BQNEEt2
gbiPkFuSKjlBWT7XxprMh/yddEs2AhOIdralbuYtq3s2j8aSXbK1Nxc5OH8ySI2+upUF3DMSPj3a
QN9Bl5o5ETFhvdAakWN5ZCQLAY8WSms56AiJUBPjcIOJl2OpDvFIUbcSDRaTJd/l3pjUQpMZjtw/
CwRUDhoFUA++A9PQKfIRnX0w6JHL/Pb63t08/fquQatu3D7T/AoN+AvtX9YdY8xTaVKPMnfuXi6m
7pS3ufmUVBPGvsSg1dPrO3Pf88wS5jeXkFmDMZpIGKEHcO0ntAGu3j2I0cmbzGToIkhVfbANoJXE
NxD5roTqoUI7DcB7cC11C3vYJQzmwd5lnn2QilAICF1R9yyQNoMmBtTDziRpjfl0aU8BBAqnPnHf
0ORIAHXZN+UzOxx4VFo+POqmCodiQeAcU23h4LmzyYoukubz+rGXyxm3pd/FRCslo6Zffve72Kdv
4/OBHXqbHPlNqBVRrqMbR7cS8JIz1+54MWXOIMOJl+RC/S277Pg85WkyHXaotmkROORGrHqGGrsI
IRUGCFx2OMrsZGpnH6U81bxcPgznede4D3xQu9bBNXopd5duFdFj1g88GXS6mIXtMfSvau+ouAa5
DvK8pVNFlk+ez+wZBQI7tvqR8avPpvvA2MRcoVsnamg9KaBE+LTlnSeIFNh/ibth9ydYhn0arcE5
JA2HZ5uNe2jcG8yVqUAMrtmmeVvar2wOjeW8o3/YSwd2cJGHY79yV7wwIvTtGpKEVqtL7ojPcP85
v6YPjx/Kj+clHJaEpHFP3M+wlA5YBVXTixRicEgkYx4URR4XjwbIY2jDl3qCxb5LCyae+ZHdhHui
rviOGW2B2aegG5CJOu1a3fMP3R2WXC+5ZVlA1cE+NnrmgkRBwsPhZHmbU2pwI4LLSBFt15Qk2oLf
KBJ9uCpuWkW/P1qKEgJEnXO3btcUJTwf7RoQOhdDEcV9dFvuhXpnWPJQxBZ4n7KFqjcCSN/JIQKn
wuUQ2obNCgnsg7JHPNmdz8PiUfBkD0t5Ql52xFPCJyrr9TvGKJtxGZ15orCqT7X4D3dD8cSFg+Hg
Q54x6cCWyk/tP7hfnuX6BGtEVGdsv414p6l09ApYLU7NCZ0+DzF+4K8FmSrAhhHh0F3JFF+bdsU2
LaFbm51nHWE8fAtv3C5otuIzjOhCNHaOyd+iVOgInX0X2FHt6Wrhh1TJnQMV9TIKeRN+NwXlsUR+
dMi1VL7xJJwf3ysBDNDbJj2OfL5A48365Gcxqb4/8UHBggBRtd3xTd/tuhHqQabG+2GhLHKGbfwI
hi0Q5o0xycGMRtHkySYeU0QpZr5GDN/jz1cX/bbE0wxBBQegWhMoZORLupA2gUGsOjBHubTbFKMJ
j1c0JDlEM2akVincfkemrbowTrxt6fJRydkRz04TwARi8kZOpB2KtC8xJkpGvMCo14G7drwA92mK
pJFus6Bwqt2a6of7So+iWDafeD5TEcXEj6Q44hkMtCdBQuVjHm5PyOud54XHazylZ20M/4ORmqzy
9p00GzFp5EIl/189LKJzJaATI/jbnB//a/EE8oLpzY99tj9PrH/d/s/iiRMr7HrmO0KhIsY+Px5Y
kcFZumYa6u8JJX/UTuLAKrLsRtDuQcEJbd0ftRNfQoYsgzPnREuT7B9a5EQb7cfa6Zcrt3/RunWj
VLLryy1fMgaJQkPFBqYe4tMdf+27jb0Y3BlepxYzwLrVzdC4eWdMoexRV9dK55deEE8NlPFef/3K
cb2h6EjUg0jJtrtufHt/8JvOO1EBSw+84mskEImb6y2kQugFTflyAI0VEOaqBiWgSQ4GEwHBOXsU
Q9k6PfL+djgn0fOqEifFsQoG6JP5RZ8G9QLRwE4JYzNQQAvD08BhDgUsnhSdV7+ci+D2Ec1GUThE
6+LhGwRte6q1pIbjH/b8hv5koXsrQUZjZ+XoXFk7ZmJ4WSkweIdqpD4BvUQqYo5x5aYhmgPpyTa8
KJvohzPzoxNhx+38grlu+1hYdtjn05QMTjZ1P8OrUQTJSasXTQ063FdHkGGXrLnfi72vuyz0tbHp
R8c0OSp7RC/p9OE+c51iD8Pcfh+TnrIY7awtjvEFn8vauXRgw/FaClNG11vctIPYclmhqVHYWK6h
IPbWp24b2eTMsVoQiQZ5U92zF1LCReN3Qlmx85ah+F8gEksplilGJuzL+HrZEe1X9mLukW8eliRo
vnKd8DnZZvm6/CG9PiAqr7kQkb9Ng9R+HcSj4vZoENU9u/zv2wef45oFPZjMUPAMojywntQ9/+FL
v+8v9+mwFLsOp9BzyGWIVFS+rrywE675mMWtC5C/lFPBBGYORKVyE/QilquqmfU79oMX4eVPj80G
DjSVIlpBjOkV8ScWTUGUzUS9HNkiOp89ID2yZo4QdGCbT49izRuCAlbh57c7kCWYeQlnyhU2Q+je
R/3MOu9xu1pi9UzJUvje04ynpBfrNbdXSDh3Gn3GF7D/sfbr82RWfyQhZh8eZ3jJFz2SD2Qr93/x
0VSsMSZ0TRPUro63jTXwvxxNCW1ikfp1df3l9j+srsqIsccfk3M0ez8ur3jhlBFTCYXIULqQPyyv
nFkxc2CUE4OVX/qBJm5pg9Pu95H2nxxNR/avR9OfHrpwj/zcD7yX8u1sSxdiGCosUJs0JQIoWhYM
GWkvIXP5tK0xZlqcD+eperCrU/mRK+H1AzjlmSUn2muUo/p1t7Ap7qBh+iJttASy96agr+J2no4u
v/YOoSpY2UpLlryIwksC4fKVWXEf3QtncXpJ+zThlOiYdGoaL38ARQOG8CA+0W0BSsKvPRUGjov4
ZAA1ZDCo+NHWeOcUFkC8vu1H0wFG2Jbkk4nij4IO7BhGq/Gx8JQ1HZ+ALHtfEexuWEoyQnrMFPfg
yDSFb8cCCA1B52CKXinlrfzABbbnEIKOOAeS5mQyOwq1OjT1cqMeDeT8IBMsTrmkArYEhTrhMtlm
UPfgU3z0E3mO5RWV0fUTJl2c+eQACaUlXDiXebuzkZcdOqc1SW/EOAUwfceUVdOeiU0El3BXvvdc
Nu9u6MHvpXtjb0C949QhXYDJDT7KuJphrdPW2hrJU6KOtWN8Om+igzK5oz6eRsv+6co4xZU3Uqgv
zBfK4clxBUw4e7/gHx6JPU9DCkSQKEvMbd64YJdH+Qw/nr2rluas3g1PuQ8rPSjIc5HDQSdOggXa
qegpeOU8fnACBqT3+lD36vWzY9QVBelXgUZKRgW1Zi0uQ3kNm1M0xnDWjOWvvEa06mlXXxkOSCqq
TXcd31LncQbyPG4058xps/HT557jGqX7Fxb0xwHBnVshVgUn6hmhQTCNvrkcMA9iQ3LcFpqHk0zI
MNsBQ+/GrciUuHjkWjyRdJV6WulaM3gOReKRYgUHEHPjheytBb4jYwa5cKaPwU/4BIaPOZEzqPI9
Vk1iajun9ETr7zaD3Wiube/21ldO8Spfg2hbHxLDs1HQQpJkAJ3MOh0GHFr1b56o+VGGnETetc1I
cRXLXUqWa1Qc2B2ynSXkoBQb5Vg9pU8VcRkc6lG+8n7iDwE+/PIjPSD7EHG5Q+QBRp0OQw0yQQ76
LyZCGTgh6+tb+hnTqOAbd1c6yOIUVUhPjH0QVwIHKVbZq7SgY8Soz7SnLQeCl2aq5zzJNiSRGOci
ZynHOi+H2o+aAEgkhkmLwx06SrOg5e6cdXJH6zdAR/q7RAFOwNVjWtJYAZ6ULh9La9mE57U2Swei
PoSHNQ/uFmDt2q99fg5ykFlKyC8+fOIeUti/LnHo06hBgOMkX9KBHbaZkuRQhijwUOYzunM4TwZo
TBe35zO/OCeeooSyoPSiSVGMa1yUnrJp3+/s1p58spfniQgwQa/TwlG9w/tmnGp4t9AUGtTLNN1c
NqNJf2KFgkMivaprwKLStqy83FlzUA2aaWL4jxt0zHu65+tYOEXxgRi4cGXOqoYDE1Ql3cOLbwcT
oEfuAXKC2qgogTFl8tivYJu4XUWyl/X1gAHDKZge21hLJnQy2km/u42eTYiP9823ZrAPCGsWbTOa
La/9RoASaWvEjuiSzB/47HZ9ED33SOWI08UvYPOUrXSOXbiDpA9rYiKcbXxqwEfuoNZM/dtTF0RE
ge0qfwR3/L4s1mhRBp66PdG9/W1F9rq579CNjIrxyPiEhQVI5QlyuLpseE1x4LfoJFkfST41cOM/
PN7V1wmN9ZufBIxCRQoASsfaI5FHYCPow0SxT9ctenjllkjXL9LLNPBw8EKXaFvcL5GbjJ+E5Z3/
BWAnheYQHGTtXefSDuG6k45D4AMgC1TSoAUi/VrC8xKJCugkoep2++50AW8nb2DHzdpneaZ8EtQz
kyaqbwfVEQ6quqJFE8Au/pSW+rrDGg0c2LaORgsTByTO7DGzT9dPO2gO9tQhP/ruSIE2Zb+6zq/g
GM2xPE+bmT7nfBC9FZFP14rwZGpq1zpAcyGk7k5EBkKry4dMfkXhczrndT6RkhHWZYN6G1zQcjgv
m0O+FkdrXyPYc4TKE4T9hBDOwb0wV0EyGmg81AwYx1wC9P4g0Daf4Fs5nCnnen+0apF9Esnh3gKM
36vrS7JhZGP78SbdXXw5bB4uGTeFo74RXUu2ryd2A6QCwzABgt051qZmCkPQDkKVzWVFcCibHUGg
DnNittlqZvIKYLOD1akBYEB6C4TJmBjIOusZSk/ISedlO+ufb6p/7wOVQNyAh53QOHrTovCivYqZ
jaBxZAtBYBKXYM+xxxkPIfwcilV6V2ltXv/FBaRo8DNNtm1FFTrJ0X8/nqswJH8uIP/m9n8WkNZv
QpLJiALyO6UpJ+0/C0jGHgY/WEac+R9OzR8FJLMNpsYjjvUmYk+h2PzzfK79Rv8AizFuYfn3rLp/
MNswxEP76Xz+86V/z15+HCi36b1uS/kRL4vXjAD32k/22R5Idnz3lAfFlc7pOc+m2V47lmQimFv+
5sspb8AvnX0x89N4Qf31zo6a4nLNbCSeyROc5dYjwe7upXI4wqyW3gJuE0Nr4A7Sq9fEnlwd+tzV
CL+ku+2my+tEprUMWbU+PCTvpo4hQvAjytij8hgFys3lj9X7cL/9fkCzv4m2/HAV6DrlHbJLPQ3l
r5G0Vtsng97WbaPjgUiXeGZzANqpdURiwgBa/LTilYQLLoiHQtu+9/keHrs+5a3Ap6TVowPPM+1I
gEC9TeT9gc8ONxdFqD6VIDlztFsVr4O8JkbvS1pFWz78zB+r7i0SXbIAVo2+unYfMDubN6U9NM1X
9HB1kh6axXBRw+LOKBgDgkhBLRt/yBa6sTZpk3fTqz7hW68HZVrMRxnK/vnlE1TN+rKIFleYcOTJ
zJXAsxfW5rn7ivRPvUY+iHyFXULh/8NX6+L+Lcj6BK4QUg20dw8VUX0PjYNFhbnkNMpKibCOWs8j
r0Jwz9JJZ834XsTripMSHnVzs8FD/cn9dB6h3pfBVy9bA3Fr90q5cYVVqkoLqZhpEjRi6/RI1c3o
/Iox907zHC3hMpUW9Zx7sHlxLuMH5j5+D0664XkiKTwKagUbHxRtqqc1OnkTLPUp3qb1JFq3bqIs
oqoLZZ8w5iXfArp8YN3jeuxAHU3OugdQGfQyMGC7dKircszuvVMqU31nzRI6karXsFuzsG7Slxzn
CawQI7ikXv6pZBiXfV4MWQpjn/mBiz19jPc8AJY3r+EW9j7ASvJx44Ymg6vZbq4LxnwPXsHt0SNL
XCmu8nlcT6PR8lq6HaPnYlu0k6j0h4vP3wmvxGPJqyL1ou3s3M878bjRcK4Tfu/caA2OgoeNGZJA
05A3ICBAeSLD48AExXPC5g4aHUUpMIt4C/AiHrwrEV7cunxFG8QhZm8FXe6anGH6eSbNsNIvmmdp
mTLT9wyqHh+fOyZ6DkaTvIEjr5EcMFGTIH0iSXZC3YJwgmAE30LnIc1i4M/0d/HlEDV2X426Kb+c
BHpxT/yq8vsZ4+LAvKMZOdimQLfm5dnVcMngwElm3K6LT0Co+CRf5Ve4G7a4aUDCEwXMZcKo76pD
JofipQejtEwNT+5mjXc/WMEdbgdwbF58Hlu55tXmuSpfaYiPmGyMKUGbNwt7vVtCyq7GmT4B7Tnq
ggus7be4n0vbzhrwlvS01SG+tCjXFuHwAIzefHXFHEQTv4Rj5WvAhB9tVVCk2aYC1IHPhbcx4WvZ
Rob3AhCk1/8/d+e1pDoWpelXmejrpkfeTMzMhTzeJeluiEwghQBJIAm5p59vc8rkqaqonrqtqKw8
6QAB0t5r/es381SDN+w09cEWYWWoNhG8q2uDcohCfnzaQH5Q6yghmgatxH1WJsIcpLWfsRE5CbXE
IVIXsI5T9aNXS0/8DmPzVY8D2NXHsGOguwlxF8W6uS9Qq2N5Ep4OJYQFtvH+NJbKMVYe9lAhVefq
nw4cpt2G9okUYE8jfwK3FOwaPtW3nskT7RqzopX9ZO6Vmf10fukXVIZv9ZuAVPXEr5MQkm8NuqlE
QKqIOyyVABAuEI+ZoYwihEBy/CAwyCa47pEXYfLHL8eNKP2waaSd5xg5Bjn/l+P3qEBt/HyhKfy3
+D2E158LhAdM8/PtfysQLLB4dLA2Rnbg+H8A8OEvoDvHqA6WroCRfi0QQOktYWCH569OoWCzrX8D
8DUdPApf4B9Rt/8EYQIG+0OB8IdDN4G5vhcIyUmTja7b4q2AY4jMAD92GFEDeLSBGJAfYEMwu0YF
DXdge9CmuL0z1xWd0iDoQqhbwNBk3jESA5vAZBKlq8tsmZk+NztOBEfAw7p0B7YB1gOT0464J+Zk
yjsDfRqVfs0nIVRCaDbhHkWQHg57GQwCTBoiJp437sCEPS7oZc89ylWETOge0LUhJ8ArXvArmBLC
OuIv+pn9Ia37GdB2b+y1m9s9XzX/su4V9/h6HjerR9gkQIArqELGBwSHen9aKBmKbjEmh467uQbW
QcVrCLMnyBXM3W1+WS8YaZuCo0YKKXAEY27SJSFwQKa4rzR0l25rTZFwCN7bbPtco7vVJzFZpHeE
IRGH26hT+Keq9nnvhrwAtbwf2BFRkKoHSQ8DKtQTDGQ5cFUNtQ0QE8cjC2IIg3y+PJkf8ETKatOV
xFBuOPDiFvF4p/vSPE44rnrOYINHh7Rn2xGkO+hWCRnuM5mhu5os88zVeE8yMEQdFrHIp2L0DDUY
VSNQOJPoQcn0gLU4BdXo38guAGoXMD3t/zEdcmR80+2JDKe9wGklonUfYLT3Urzbhnvtw8E7tN0r
DIqveHiw3qoX402TA7sIj6eAakC7BuZLH0l0aoQENRBrC0+rVx3EfdeLYlqbDRoDIhBcizOMmE6I
gq+CqlFmI33C0yreNB/aIUQY1DRwV9DrEvaTuZD+nh6TBjEtV0MTPvLJP66PZ5eS57SSPPuCo1+o
1p8l5e0Ev+jtp3keqkZgSC9wAo4vwE9t5x0OCwCQ1Sn3eIYgOQNEEqEapvBCCDnTLR+7gjMRLiuz
Hqpy0GXDezFsYNrolnNC0UGyxTgzSzc5EgjRENYH5AVyeEXTG8UM0fXV8ZgF6Wmhn5cds/1QnW4p
/6osvB+948dAfmPqXmKtdRllN9e3zhPEs9AikCD753p0gwpYpe2kBqQcZ9PL9D7Gc5asB16spfD7
YSBM0riw+MK44A0+HwiBPTxNj+A7M32o8P9xQ+gtSUEtRl1OTPX2uIGONnHgLfHLGhUiLpJ8tNjd
lMNsRlz5SKSYGMimSKZfvqVUf1JghohTF/keO2KL3rsiEv40SubJnNfmjU1FPAwFXLjMXBy0/C0z
6GUqhQi9IIxcFbDlKyeqNLbSKVTIGJmYIbC1+ehqOLehNtYvOywa46gcx7zQ18x0jA7r+vfOmMP2
seC1mgFgeHfdWUXsa+d4XhsNF+WkB6Ew5S9LaoeE1sqLGkmuFnvtobuNTn4+P7XTukWTOqrIfZTG
4n/l5TpNB64iu72xOI5urCMvXft8XJ7eq01O5r3Ama0x9IFVS5yr2/s3zG6mVAv2gue3lEC9iTsJ
s7MHYRPzirZ1gWjn9zXDdFCTenVfADH4CqGbhUtYqV8As6PNWW9RDsF4dG2Yj1AaGveIZ9uM8pUr
WA7O3YTyZlBHWNVQvCBwcpG8mbxmmMysYawE2lghOQ4Jtn8fNctulY6llbqX93dOkBVL6IUx4Bsa
95fHROV/7tr/FR/yxY/5bvnoO3f5tSuS+Fj94dv/Cw2Jj/8tbvPb3/zfn7/lJr/cpfdRffz0DZVs
UnXL+6HoVofyfql+bXLFX/7//vKXIc9Tdz38n/+4opH4IAhmf/iLrVnFbl84uzBG+vveHy3LX5DJ
jZ9v/21rJxwerviPvAnhgvhb7y92fViUkhjM/2xHwbwJniV9uaH9iUqOmz/HiXmtBirwz2Scwujx
p87/sbH/duAkWf68sd9s49iod5ONfY1NCZSUWrAAYeJBn9OmnBwYQEvvjMoP2KaQtCooe+zs0jto
JyjiYxduBGNQfAUq/ogFMAifFz/ggyqBHvK1WYp9Hr+vNTyvEQSagL+kFoD7h7UC5ENuyxc8/tXr
12d7we9Q0oHr3dgBnSyd2xGW2wnUAOhnTNaZr8MP5AMclbu2WP0NDvj62oxq24k/MO5anianCWuX
rALDGhvu+/J6h1qF2+LDveUKOZBHiE9khh36db/mcHlW4llug2yn3AImAcJWox12M3jmYgdf1gs8
ssd818ygpvOV4L/zBzmmPRcqcpqiUkhLmxn6yxbT1HoEc15dCB2mIrSe6qSbtRAlIReg2Gxm8PTa
vQ2UQaGgTzp92ayqhQzjnftRE37Ehob+fM89I+tkDEeC9qxeHKkmUlqi8dX27ogWw9OzMRnQeHvy
rLC9AUnTJGFhpr2Ir+/dAs7p/e2OWTu+3xKJzWF+h3OoTuNwQLDC04U/1xcNttpT/H2PC5mZOI6O
8RibNJ5dP6Thww9xJAjaU83lJSfk0yOn3IP0OVEw3wWyKQBL715RB1uPZDPrLcemYTtkvgA5PwbS
7+bdPp4kbmhhOfx2NzEw2MCdF6SzEzniBJbBdSvDZhETh3YDVr8PBO8gpbeBcic4YvYe6kD6Cu0s
RvcPAxb5AGVEtBBGFpaAniFZURpuSLym6HvOsBL2u8Heqpc9sUTJQm4nZxIdMBFmMmBq4TlbndW1
Ti3CYim7ySHe3MLihUkRk8uVSNOjOjJ4TYkB2wxIR3POi5gFfWaSB5BFdr+seFC1/Bg8c2TMb+AZ
wAW7z3n9jOOkzJeK4t7Q4R+UeNOWHwXkfnOdmB8VKc7SCOIU7AJcRi++uoF+y5nOWXpUV3BMmfTD
NUCKaiDZ2MPkS29DRfusWhwNpjABYAdAQBhYC8Fta0jGlqfQEni4xppWrgqjADMKEU5tRZkPPwF9
8rsUQpjtMNTA6ySC+st1lPt2JA+FK7s02yefAmImq2rIECGnqCbd48GoFS7wYwm7CVnQanu4YVNl
SsVdih6AH0K0vbvPnXgCDXnmDEOgfxGRcRBBg1yhdsRvurCnfucKU/Ci2ueRMssJNcWBYMQgdc4T
v0f/8g0Io3ISgfE6/2/VTDib/8UG9vPtv21AssYuYui2YMhbNJDfNyAcKVUT2sQvuPS33tLA4NKW
wJ/hNhjfwOcHOQyuGSy2X5zVft2XfyoKfi8S/kd2p8pLsqr8P/9hqX9lhCYiiHnquKRh1f7zFnRO
t9KpuduXGfvNVfgbaTiO23MLo4lEx9CkiqondUJuwXM3GpwlH5iKs/NLwnvPkShhhNUpfhnHQ/65
ddNPUdUAV6FUwmJ6rA7zcf5iUh1TM/eN+wh0yRE0eboOWOccP2oSAvHUxXew9fsvdYT3jPO1lNfF
OdCYqaOSIi+OFgOTj8fcDU4qXPJh7hGpwLjZ0OiC8qmt59H+6qEC2FYBG8n20Lj8069Jp2F/YgNT
1FfY2jYzzjeuJDre7D7Mdg9GvLDgxLiRihJboTGdYOozUBZ+TvKYDvL0Cvte8Ovrucb1yBVkR82S
S4vHfz9uHlvf3Y1fqgCXxDUXKvt17kuhOR9fXi+vsOdfIcHTg57xAhANJ7kMQi5Ag8RnWk4M0p/4
hs0FaQ3Cr3FKwyn2uduoE+owRGA88PpifhhJpAp5P9zZSDS27F6Q8t5RM7yJrpIJtaCOb5/pM/kV
9yU/iVRQulM74DviFwwoyWh/6Imd0sHO6VP8e3TnfBOIb6D4uuJH4ofic/Ap/hV9uPiuXV/Ffkl3
B1FcGOGdFtwd0AAlw2DMclSabrtnU74KYRnTaRZkzct30jDfdXvdH7BL0p2ClUbVSHmCdfYQkgmd
EE4OQbtifgFsuOITq3n6yrr74JfBLdOgYe/sD6hu7vUaViP4zxCZu8sbQjFc82CKC+89QRqH2sZu
E+Ct5LLSkuaC08qk24s76gRHfaAG3R6dGUZ7Fe4tghIHW5wpsZ+9tKv7G7Q8Dqxf0cApe20vr7Kx
EFVtYbmJOboKgQJWjfsEdYc7O08kDF6RM0AzwKyygXj2dekmWzmg1UmngxloN16jdI64CKTumU2N
ILA1NkvCKcwnhskFwsA+Q7hH9E9pSpgHhIRqbo67FlWD2+Vuzuw0JAYcOtAqd1fbBegrpLMbDv6y
ZxP3ybtsj89+5olE1Pvm/I4FWfssvxR2kIwkY4E9bDZwcWx+kckyEv/fp3ECpeHt3E6v87Pfc6od
cosjAzG4LbLlOcVT4fI1uOAC2k8anotO+2YVDGWNT65l3Qxs+A2l1xvzEkUcpSbtH0GWAWHmWEHh
dxoZzfglbddNkHFqE/bHbkpYLvS77SzDRooKFKz9dBw1NkcbHSF7z5J9gq3DVWRvgiC7+GPErpj3
lpNkcWUhwKQcswf5OfdyhI3kqzC7UJkxq6RfbezhYB+r0ZZe7bJJ1tpLHJQMxcfbFaGHngGC4+hh
S3Ab2SwScoVlvVGUzYVZ0aIR/v0xWISTzvtpjHG5TySjrzLGrxbnxG1m7ZrQBkfI5QqvQM02t7DX
JSZy9LaCMJNPyRR2e5f81mx17WfGwNPLzakdNpwXKCI4Q8FiYOZzlnJ+FeZaL7gK+ouTQxHpP+5r
UIMYZtQh/SRuBeYjbJ5dv4YK1IgWlgO6YdDlwh9CsF2nI8MqnXyf7yVMHogqOFwPp438xkS5gdhh
O8L4hDkgK8zRf2d4V5qeuU5ZtLEY3hM3ACGS1eup0aLsNK6rCVMOgjUHcMSe4oUUh9or3fPtE9h9
geWVmH9D2g0qD/M5b+AQgJ5j0M5WUAy3IW6WrjWWHOLroHlNj3cPaIENgG0gO/nqPTLGCvQIH5CF
inPNJHFe0ygjScdOFmumEM+TeOhgQIxLu2ustXm+1sZaxKQTWKWbqO5H+kQU6nYnwrXYPF6ghwJ0
mDQvNTk6/u0s8pOuy5zOon/WsqCGA3wJrN0bcij+IxOpX+QRoKm5OFO/YyJc7o7EOn/1H9IkXl83
Ep1CCg0AZD7nghqmsCNqIpOV4eUyK8gmu+uTY74qL7hPmetbj3phdQzxrFXcM4TgoXt0FKfdEEyz
6jADf25nNe+2S7QOJlYLI80ct4Oa5/ynJdXGVTOsi1BpUF3XUc94BQyP1YlFhxUNtfrFp94/3qI7
hLsp9jD12h6TRuyjYX9J2qglhAwnMZ/nI0k+mx+dY4GnsDSh7TMTP/6keCVeimiMrY7NmX8bLDlH
ROhUHf57Szxm9Tr9Ohl+cPFVDCweT/UHmiIAjV+AitlHClBhk2tDofadoPoXt/+txDP+y9QFiV+y
FaGQBJ34rcQzRGqgDLuf1HkScaDe/17iickBEwL0llhtCND/9/GBhWc6SAglGb8AtPgHJZ4hQITv
9H9x5KqqU+TZMlQHS0wXdh+rJIspCOX/PPXHS3EzjGRW20UXVG2zKQ2uFWMbvxxlZdEM+he9gbHX
WCvJ6F56tVhZvRFeauqGXhbN9gU3mbJaW7lNb2vdUHgp2st1uzlX7aRstZdje68djCI0x4L9GhFr
T5rKpQMIk7ZE2w0GGjQ6S+2Y7NWx5mRXzaJXh4p5L0NJVz7ZlQtFcutyu9zWHTjooMJXaH68ru3q
Et1ildbuRlqcgNna+8aQrb10FbKFuj49pYWFo88xibpLsetKK1ncMmN6TwWuNjCwN7TZNyXtYnI9
Mj/WGeT9e6+CB+AEoUVgW4hOZM6Fv6Fpy8hQfr4K/uL2v10FwGn6b478f5yhGQhZJB5XNEG0GL9f
BDRHNDJcIaSe8P/3iwAxDS5rNk3TDwfpf3ARCP75TxfBzwf+p4vg94W3Ca2D/ESBX2AHSFi9HkEF
Uc4QsL3jJyakBmS9ZqKz52Ghf5rK5Cqx0GIlvmwGeApGxgvkZh9r5/F9fUebMK0uYXyLcnCoC+6E
4GACtuN0h6bLiOYe0TCgSf6Xn3KEMRC7QLOrC2X3355yAv39vvA+3rmfb//9lMMvWBea+F9MjH5b
eB/grq1qvy7KP51zQj6PJgu1wg+51u8Lr0zAqw3/zCSezLb+kfAK0tpfnXS/HbqhcnZ/X3kv23PX
GxeD3vriAzDxmUFqEqGxLke0p3hii2yyfl0ETHjGnDSIqYXztcB03CQdVtIz89emosmkyeIs4hbN
EgwJMbcdtSSHE5sHWIQ3g7iNaE2RZkFXRtcNpJv7AKygQdwKze+RCFK3bP1k3A7bJ3nSAyyiSnLK
pTlOr8xDsKKlDLnR4WGkcRPapYduB4SQcWifTph+2mP6VQX3vMS7VB5tJjLmsYHdneiP5SfotOPt
M/1ngNExXfUr4PNEJVD2vhR9ohqkSC9xPUk8hEz9rNtjjDQ4bAPR4W5Ek5liBXgez6Upd034MeSp
VRPyeMVbN6O51TCweBwCbegvnnfN6hqIL4s3GtzMHiUr1fvU0ODLT82MgTG46Qdz4T3/Moe+jZpQ
80VhxXib8bE9/uSRAHgfrwZfMjRu99tn2v52TSPGR8tNaZv5CrI1RyAAYkOMb8XrR+xopOzVh0Kr
XdVIreg2QSZbZ3cZo6ilahYC45b+kV9sg0UiAFe+rIRsmFZYiLeQFP/Qopf1+DJGsyyY6DPNww/+
GlWOowwJFfOYLX8e5JmNSFpBGK15isGkfnEehDS04LdC/1u+kdsE70vYqxgRgtFmTmwZNuqb3MNj
12Ye65kHgnGEix7IZzPHviOboRY+iEBTkTkKtolbrl8vi1H82lHfri+dfyNfzM2KPecYI0nORnwF
MHoMmjly09xjgoZu6+oK6ZTu3u++arvSE38xGBpgIEWwPQg3kfgrF84AnONApSi+hCQXNTEvxAUa
0YKmHznrzIrUjdYuEHGlO2RZDSZ7J0ccGcxmZ8NQTfwrPot/JT5vXBejwMcfiG9GfANFLGrm9uFq
eG0oJF/B4EY9jhpYWIlwr7w+qGSFdx+fgIwRjWFBkPn/9lXalFnzLJXxFnv036/SrGV/XqV/uv33
VVpGigXBVzL/zK5hjIa2C/rND5jzW2XAKm1T/RKTpj1Isd9WaaoIWDe6jPGrrsr/pDw2H16p3+vj
HxvMr4dOSvfPq3R/zQ25LSQ6vQDjjE38nOIHWr2a68ukIIfUCo1lweQ6hLa41C5OorwOVnJiB/Ys
deNRrgSwTg9ovRpEMZDtW7c25oPWO45Vl/3f2+2gLQCsMZVa6RFwz7wfxz6+PB5h16HIjtV29jtm
nPVswBCEFpPAU8zW1TrM3lK/nJ4Y6cRTeSbAmO2kgibGVGRv7BsUCtsIQsmYWJkeTkI7NHJXHxdz
hEGozLE4Gl7ek7XdOEYqjCGh5OHF2aPjAcmonMETQObIWNrzeCbPSQwmUOLQzwelJ4XNqIoBpySf
pJY4wtrVHBXK5y2Eo0PuzLiORJTFacFwAaOLz+QzHx9D+c1YHTfHAw9Tov1lU0KZwZ4hO/rcZtKn
B3iJXidGqO+Kif6KYOkyzCboyIrXEqhXdhDu0sU+Nj9p2c9PpR+bntKLKF/rs7iEl8kUuehMx/IW
XMFRlnXCS/WpWLPLkyyEYTXh4m4y22Il/VpLXwl/S2z0AOeUdH9HaEa4LNQ7Fa/4k71nR+IDvk/x
dqzX8KjuxSQvQT+Ca+nhO1gtEunpwgcZmmfBWirxdWEvYrIi5i8iY9OOQJGBbuuF2CXsMSwhOECk
hYPUQL7QRlgt4IIPLYkys90fwXjBRN9wj2VjplsvR9tDORoIKxbZq24RHh8Cpu08bGW6GbQhdlvq
UhvohV0l7PaaggQYwFiYvXAo7dr6YDKZrvTSY6/bPuOOv3hMBSFB5eCfz2gBecDU19QAt7B3kOxk
fJqjQkmvIbt25mE++Igr6WZ8xUEbmGfY8ZwtCs8K0KpEQFasziin4JV77GiMAhvy+JC/VOJ3lAy6
D8Lbz9pVZQiAtUE5jLssuSewnzhVAUeegF75Q27KD8QXeFT9+BUgSPkmjDuE4QY2tOUbzxI5Mdsg
BUg8YWfkSTeLkxTy8NTk7bKO+AryGJYX2TgOr5A+Ht4KCE5mIh7UZC9gS2LxJ3Bkx1d8NGu2I+Ei
wfbI4i9uYSI45suNNcY24tBzquJt7NchtpMPs1rzQ8R8Vy5bpDYRMmTINrlHLpQtHMvxiA3rJalC
S7YT8SX/sP9ZY2FSvh1jBfEQH9fhfRGjVRIy5346KrjvlgEGasMNP+5CvIq7lvF+O1fZSdmw9xdg
HpUY0moJiXrajmoXyFtzdrCJNzqh5pUrlEpih2ZDG+sb7jitmK4KvfTjAJheWscJw0rGgo8yk34E
ox387jlzqTERgBGmAl97XCwlJ3kVr8VxXK1I2hoWzDfxPMYSc4ZHC5ULbzB5CAxGn3kPiWY4O7xh
nBwJhmIi1wDxmU04WHRMhtQgD2cXkC2xlX9o8YZCBinVKaWAedyG+DEcyFC5k4ZOMNZK5C7wOLzz
0hDbFmoZVO1c22rIZ15QMTxtQ+RZGAx5egJz8aPB54JvmazK0yuvpzBbE68obwnyJyoC8fpshVib
0kR8g30wb7AY0qIkw/EXtQ1zCGEXM3gOYcej0q+WKSfeOt71BN00vnT15ByiAn6/ulNeh6gW5uKF
OqHgwsf29FpyFZPO2syOrgi5qRdHJTCyIQygBt88kUIoH2LmH7gBOiURZFC277ikKJ/6XqyS9vAm
OfZbErAGt+9lNzlZk6uE6MG5vyAW/IR9/qDX+dh/oP5S0MaHTDtQrPY3TPdG2UQJBaFoEGgrRmsy
NTuxhMp0MM6JyGAH4FdwPk3cF2CT8RepJPDY6j5VPij7JwVqXdBkcisvQwRsQzh8XIA3/7nFBU97
IcCnIote8UHoO6F3wqqk+5dDJiY5VjZeHMLf4+9N5kHYIPn8sTL6w+2/VUbIh5AXQV6i7rC/A4fW
f5kKMKUhSdiXPtRH3yojvHnRtf/+q98rI8kgo5ZfSz9c1/5JZSQLYOZPoMm3Q1cEfekbcphnZnxq
tSKfmRVMyBsRyhftcvfOVy0PFDTHeXny7wzTTsSeFMS7HGP8ZoH0wPEhTK/T4uteIyayXo+3IrpA
yclqZKYNYSpZQi6N5IAXwAD+yvqDQdZUQR+R7C7W7IRU4QLUf2JFVBSIejZ2mq0cWslzhcj5JO1U
HG5Qep3xPkpeZDR3iLump0vlD7TCzfT40DfEbkB8vJSQUTjIYYXPiDrule6radA5VxidGBZaQSkN
+qyfSBfIT0dl6yo3aaKeARwzHLBKS2yZlW0RRt16BhSerrmMzWuLb9giaxskNBAjy6lyZHe8MQWu
2hcVeYFea+5d7mZmXe/Ka+epJy4mpS4neaP551O5bOITEpQEe1BSI0RYkA6736yGp7tMT3XfKSWj
poSRzDY8F9At+3N2d7R0S+UwMHvsh+h+7ujZ5XLed1aYWxRYvXF7Lm/Z/HxRFqAl3o3V2tCnll5N
zKKbl207yrPt0d1iTH+xCkxSqkhB5aLqZGJbjGSx0K8RHt1UmDqdZ1918n9zWCY3L8MoqSiXaiqP
9EwxnAI+OtN/sVzmY8nOhnWGwcEF/yd1mcerKtmdpZcYa+QBi+m2jRlSIW4mM9CMEaMnDPNjyctb
BB5pPz+mTemcTlQU96yY38+EUjIu7A10kuerX5+mhT3MpbNnXnKGSmVwtTvcFdg57ZQZbHtG+E1z
nofVAJVzn8zO3L9VHv3mXPoyLuaqivEYSTN3Ssi4fTPsFfOXGDuZvsd4SZ8d8/NCojaoWPhu2eeA
YdkxTwOjlD31rrzcUF39u/tCU8cVUlJoxkz97wFjAlT/AjD+w+2/rX4muJ2MaS8gP3OQb2MTVj94
L79qLhiAfEOMWRQ0cDukFb9oNb6tfqqmAOwpOnmzYtjyDxBjeKB/tfr9/tRNju/76nez+yy93soc
ciaG3QOQoXp9I2v4coJ0bk2vu5vfcVUj48bHgSQMCachG72CHQh2RjJWcImMx2ZwWxHFc3wr0iCf
5TMGpoQTLarJYHd5spjCukYB2drBkQNnxNL5/HxCGAYz4dB+ope7zM9LugYIAOdNPGWwOSSFM9Tm
TbCdb+fo8IJTFZhfiPuI8xzZUxwcIT/Uzm7gV2NjgSn/m73aoivSvNpB1G9RZdE/OeqqeMFpdn2y
yJOVIzWqdD7h3przw+2wiSPcEda3KQ6t/j28h3XhlYcTpFIiVvGiwBwTb921LCJl802ylCM9ojIB
zBzO7++kG2Ipue5f8mn7Eud4PxhDDTUDoFlYEkI10uY4K3TYf1i781OGtnBmvFq7lgqnQHnHv/JI
Qg26dbA+8SripWcioGp1H9rMVu9ryanCGh8N8n/IsnVIT4Cs3Tr3eFKC0Y+yjdkIjRYrSZsHGJLc
6iAOUAR6g2HMcnHzTerO07yBIUBBB807kJyIxOztuPM2DJwWOkFCH/roMsO6QR7FRz8T2nxHJsia
SI7oPuwwH8LXrfp34/oYxpokBVgiQ1D5+7oIifWfEaM/3v7bygAZHCNag6GQDTHtp5VBYYbJh239
YvP9a11E+I4q6HuSbSC9ejDtfl0Z0HIj1YJL94hBEJGj/2RlEHXZH+uib4dOxfXzyjBoVbk19MFp
lsjDwWu6IgbutDjPlNF1kk1AKQxCMvq5jrnmhppGG3U+git4m9dhv2j5zX1kEEMsmHYJKSq4opWj
9Av3mBsGMlmI5vV2c4kWczHhIehPneDgYdnr2G8j1Z5JpT8ZUDaNtut+pC9Pz1dCAYME+BeWGcYh
XGE1NCh1Kiy3lOHpxfQdvFLi2r+Sfk4qATYwIN4P/hSJo2NcvYQDqgzinGEsGU/E7aD8dnsQAHLV
aLbp5+LJ8bNbGE/WxPahv0wvn/pMTp0LZh+CGj08GqMB5htk774VY32lAY0rC2XYXZ1dIrLvbOHj
SScvzDVpKvuZeKxtpLMSQfaFvatGl2RuDBP4r8vbvDwRd/qSTLFWx7e/eunUWbem15M82H9r7Ci5
9OjoFcL1wMFDgAfxk7pBacmMBZR++ZCnMT3p95jqhkd8JwFtRNIW+BINcDpuB8sCLplL25jjFfYA
zbF87PkxqaWCwdcshW8QGJf0LhwbtSnfzKneHB124UK4WWYz4V53Z9qN19iNJlB4kcFw6t/FIeob
Dkn0fkAIyDqnl6im1xd2tv27+B0dezPncGhIx3eYzMBAEO7l7CmZSRjnLZn5EJwGqw4rXIAibCGX
Hf0mP1amD1IhA59+3SyzHXYo4tgK1H58mUcGLHiAGMAXv1/oe/PJfILHbYtP33DfxQ+U9Dt/9NGj
/PlaEGZauqnLgmfw87VQ6/mlrOyUsz88sr6TEddiHfOJMG6TEFuHsgVfPLSFTK+2H49XvwtF8tsg
kmZikAAiAS7xeJYAFWJyZWx4wleXH/3wejFIgEWzyBODVCQi0K4uGgheNyjVvDGPu+Y1Ea8DAgP0
aNZGsDD5M2z+xEwsAg7puSnqdF4ihAwH4bQMBJdH9L6MarGQgzPazCUhd2yWJZkcYpiWcyrxV9kO
DxnGZygrH04zNmM3144ur/ELGN72cMQgD0iJrdYvhacgPFTsmsJuhQjqx7siHD95ktgo4xwo/JUf
qbjZTkcTwYPMYfCgDUtC7oOHuONhw19nr+L5NUtzIqxs+Pn2gM4y5ibSO/oIoQ7pOEX5xeN34k/Z
fkX6lRB88Ax4HG0Enqi/CKEEaCLQYQoA/ZBjxtO88pJwaz3f6+H2TQa+0CEgxSPjusGL2tFqv8cB
VrWCLZY+p/kN610EEvsMBzIFkca6Xs6C4XDgD1yNhG0De/lr6Wonb1UD5oCx6P7VdHaq8BgGZu1m
KQMoDatmv37JN6d5VoRNExG8GMQzpKGTkoWJ0V8T6mNIS9NqfldD+hIVSfoi4yTiChl1Ybn8MZWU
eSWgZz6RFDBEsRDCr2MIVwrupjWB9dmHGHYncFYZIuKgOgaevTB4AjwXshdE4LZ/aWf2eTVNMb7X
9KVSfojrlAaUAmobbM5keBUgbg8FANYB4ipmXqX/4NKD+YBk1uO7y0nJm8bPt4cuvLzy7pcjZcob
wtlHl4L6kZix3oA2FqS2YBMD7QPcyk+AvNtnhqrdDJ9o3hu+YRyJRfQVdrWwKBdk1mbBEtzPtgEa
B5q52PR7K1CQnm+uI+wUWasZoWIkzPoMToo0g7lCjZMkho+PRbffiKBLSA5xcEtC5ozViLcxIb6B
W/BxwsJwyE/A4FiTG9h2p72tffQnmwhN6q8Usjcsu+V5ZDOwXOK/NS5J/hwm/smTIzisYXp25M+c
ZAF4cEpQR0dP/UzTLtAh5dkYIswtrzJH9Nsh4wRav4ibzeWXQe9RaiajEq90Ca6w01k+lMLWEcGp
O9NpPcLQxEtAeMGwnZjjYs0jpSycL2cuAV3lwvaT6+oobZ2cOSPuEUQaXJDU+uotKLoII93sSMKr
oU/SV/DF8g18mjQuX1E/KwpUmONQOu7vTTZV+n22HIHwO0XIpBHvunKdVm4BefP8plWZS+zNNY3A
TENwZLQ93DWMVvQkKEDuW8aqsoSCEH+CqWZWjvqh+n092fZBBdaspBvcI61I5lTsDxXsxig/wnu/
uomnu9nyyBg0XShsDhnsSaan5+PiUm16McVVnNuiu+B4RFYuiaFoZ3ypGkrnD+kJfQ22wNHNV96l
00htg+6KITh33N7ZCI6T7BVdH4pvlqoX1qQ7RFgWT+b/AxK30zFqnygLE6+9s8L9e3tbiHG2oUHL
o5w0KR3/fuapPCaD35G9v7j9bxUsvkIGhTFGl8JxWDSwvzFTiFPAvgD6CYQRhfnm772tCllQI/MG
g4Nf2YK/V7CP6hXaloSVI0TGf1LBQmhhV/4+8/z50FWV4/ve25oAVPWgyU8zClOt/LDgTKPZw48O
R3uVrfuid4+I1ovXLlItUM1QwnT2NOqkkfZeB3A/PEwlpQ5/Icwth6aDZ4DTPZtBuzeD3mues9rJ
Jp17wq1vDA2YetcYMluUmDE5V5aryeV1u1HXyrIZIZzF5QUDwn53fh6sK88KTachX/maeNLz4DWf
TUke9ouhQkGsfU1l3IdwWNMDyY17vxiMmCRqIzxW/DMmOujLmGcyynsuv/DwDTM6Y5f7fIfiiLrF
jj1ZZhiCpXHltcErR4OBAeWEd/4Qhfez+pp/5CLTeTzYoToRLfvgVac/hwU8GzjVvkH7j6pg8nmf
VU/bEVck1zsrT3h9SlegeosB5t4GUmgHKyXo0iacFqyNMGSKV9IX7od6gHPNYIpZk/BBMkAZ4SQT
a+N0pFthN0NMZ+H1u/JLofGvBZ07/RgwCz0PMUDCDglfpw7/vODarWXIw25RO17Ket/zFrDBsR9l
5wBpJ0MfuEDtXHkXW1M/b+cISykSDKzpcDyHh/FDjcYpADmJv6YipnKBRAyBDQJMFojPaOw/kxdp
1S/Ef9JKmWFvwncyn03MTjSUmFPMVcy9ygrzps1wTXOyGo/KSUUwAPIVYyK/VY3LWAOdEFYLU3jS
anQ8jzNlnGkO4TYNtj73WSIRV4wR/fgyzaYN7nPClQX9fHQfDwAuZrDgjVX6oi5u0VKbqcPlIFBp
qLqVtBJPstilX4iHzs+kU+zMuRbSTSlYKOOASVsFCS9H54GLNfHSHiZ3BI3pPj+IsY26PTdf9lze
tSRiOmIg7YF2+IWXfwE5olB0ip3yvv3Yfsh7yOQdLx/sbVIZUZqgoRMqun4vD6+ixr1TGRIpMZUY
DpFKQUCbUM+ac9Oc8wWv+eUVca6yi1FOQlMhKeJG8IjRL+EcbMPiDWIiotOgkfzmcV+DMtzKNSUX
MPH7O9awTNdmx0f+B4rYhEKGfA5R6hJ+mdGzyE/H7XvKaJ4SdUBQyWMCTeQcm+YEJpg/MJ/KCynX
gnNL10TZ0L1R4CFO4SuxRUDuck0MM8znu7a4eWlMehLHyiSYUVPiQqn/kr+UXfNqTru98dQkM1Vy
8Yim5KsQxDZh864dcArQnCeQ+27DN1CRdghuzHRxlgz2awa326BIxxQkzH4zB0oU7zuiVPDi58S9
RjvBfBIoVgkFa6zOsPiagFnh/6DttxM0ENRIJ4+eD0uk+1TGEntmrs4hLqME+LVeOQQQm/S+xpup
YB4ovVYfAwu4F7vBQXjrxtcRQlIGz3h6K14xUybbse7q/4+781puFG3X9hExRQ67ZFAOtmXvUHJQ
IAiEBAKO/r9wfzO/Z9as9dXsTrWr2y0JCRC8T7qDo3jiVnsScLlovOtrj0AJStftAEg/Io2WL03I
TpNJcGEpg2qf4IyISDKQ4qG/5NGmUlQ0l0r7PPOyT6+ctntoC+3eiK+4627vpv34MhDuCMH7wxSt
cV5V9Ugy5ufrDoYwDTKq3cSt36H3CGt0MQqqnbstlmhyTDmJZ44HU3C5cI+rZImCBb0pUAgkT9jl
uqitlAbcbaxKwQ7krHC4eFVYRdRznsK3CyDCol1yICNwTbp9MfMD87eU4g+ajbBQuBQo0XmIVDFh
Kjq6lbRpFhYIE50fQGFWXEHNinR1RLJAb+a6ha7EZsyHxUhHwxXDnG0v4kEx9hV4fwa6w5z8fAr9
+PMOOIO6v3kE4/iXy4XhvsP/RiTMMOfKih4+Y9/x/YTRYM8h5b5Jn4k4xewWPaRX7Wl4Q9ObKeWO
iT5sbyQcqbJ5ro4ZFo82VKPi5DjsHYCWNYs6NkPRbhZn5LCur8dHrF4YhZcQYhz0w6wnBEHpXq5q
qnbRrkz79vXIvCuGX0AFmE2R1tpZXG3qjfacvpVL9eyRJS+bnIQO/Ng47GKF+iCR7SaVSFMhsmDX
UqWiBw5AAfKu6DX3WaIEUmRtN1Z0ikvKpnaeQ/CjumR4XXpXTgCaoM/NtkYWDuPbFo0Wu7WWVxX5
VmGUAuvA2fPd7nsJZEAgSr7Wznu8175/cLQ/eXKYviGRgThHhsoFC79fDB8nugcmKl2IXhwXzQtU
bwAWL6ev23vCUAVR0A4g0Gv2rkTda2p4cu9KEKzv9idjLa5sqozbe/qUzFMEt+72cXOE3fOIRsGN
/E0X7SM+S6tyceVP8n7c3VfmpEKAF/Iaqa5frYvlePU/prfI3Jm7B1P6AYpdDp7kYCL5u6YT8nH+
RPolawMDCcKbz42ZcU0+ZyBS8xcGOpd5zG17fNVI7FHWm6r+dcn68xyn4+36dN5hGLnKveQFWYQA
toH+fp8hJJu/oeaKjLF3qZ/UF5PYYredgwLz+M+tCtsnTlpC42jSzvitQCDaKRf3Wb6CXqW+w9bB
MBjzzd5O32TQ3vcv9aUOLqs87mYScJEqbpbdXJ1CUAqrx/qKtAvScvP7ul3325JVcq/sWyk0Onb1
W7O0eO0Wlw/BryFkfmrGQgauenX/vXk3ox4w25ALRJq1kGP+S97NKPvPE/W/2f6PvBsqjjWKctKQ
FjXghj/ybqg4oM81tLKQ8/qmVP/eOZZ/I+VmI4nZ+Zh/ky3/nnfLv8HOHqVJDUn7la3/g87x3zre
/jh0CNd/zrtPWXdO7hncstxiUmG8pw16S5Vexp2iokDJYAn5wtuHgZCxibBDDxgDh1mwXvgetq9d
BwYZU1OZdurYkDmBfrt2jX+1aFcinpUoyPe1it80a+H42Cbl8UVO2h1OpQgjdeXiZFL2q0xLLhmT
Z7AfR/oh5+NzdcmDrGLQwwz9mlvPt8HwqvNx1gnpUjxLgV6jtpWdZ0opE2G0yb1tp4IIabHS13Uu
4rjBVKybHNHhKBtyMLUcM9mz/7gdPZ2Qp6gfw31bJbepkGmT0kR0y8T1mSU3uzETv6uTRlVI4mVl
rpTAWsT0Rbymn7e0N5Bwz1/LywNTENpXQn+O5bJcFVnyOpwMlMEFdFA7PO81zbtgOoAFmoLvpWDN
HgXCXs22ukgIdQOfg0crZ0+DPtMHQYtM/f7WD4VAK/zxbly1vdwqO5HVQJAfmxuO2634xEjD5QqL
7he6FAXCWdJ5k5mY1CNDdpWiZEA+upHok2RJCUT+kEvJR1re3gS1fLc0dqxtoQP3yb4jnjXnzrFy
CxJ8i2VH8gRnyzEKmgfGLUyPV8E+Mx+4n9EQkayDWHsYTjQ3qL2DSVMOqeKScKQ/jChTYQagdlgm
j1jrL7O7gtKoNQR3zlsp5HCvgAN1VxeDLKXcJAVAUNhT+g289VHMpo0lrKQbPiAPGfHlolzXdLuE
+nqELk+sA56lV5dYF447OU+WJnVBfUzjf+9SNWKDR8qgRrUOzcT8v1mD4yT7z0vV32z/x1Jl/gYn
D2iPpYDYAev8Y6kyf9M1RUd8GCaKKv+VMMVkDGtH6Zc97v9fqtTfmMOZ30CiUc7on61Tf0dd+XHg
f/VbVDtTqJjMXebD5nKyfI2itq9kNxfd65MSthuVziq51Y1+rIhSJnhm1GD83C8CNHJpDyKpu2i+
cvwDmgAlOZJOXH0eAfr+k9Mxf1XNpdn3rpliNGAA46gzaH95+9noTIqvCMMPL2ByLqhx0aOsjnDG
9V133QK/zoSK6VQRdQm6uem6RTG5AvS7fiivV/HNzKWlKFJcCstTL7iXJjZA5iUiuoc5fkW3BC+7
C0lX8TYgknsCjXKx3umDYC6rPl+24t015uTcp1Eh3tPz2DBCg7RbuYzo7ppEtg6qBUzIrwJoNIkR
lJ0HGkQT5Rqj3feUu1c6uUUoTa+Gc11dFsLaJBWuvE6Km10XD8ElxFsy7F7QwEFs7ukYJ/TQx0kZ
5LNP080wm7FJ/S01SvVZF95Di27tC1CUXvBf+p1BKbcXc//udU5mzaQ+HILHa0DxM4LMh3cI+tg2
hFlgYXYnvSFc13rM6Op3GPxl8LjacunQSWWUvxC8zAlQjZiLVoCx7GMqebJ7AyvtPiF1v2Awtsjj
6+uJoqvwzzCT7ygCIO4+aY5LJbPbNzTX+h46fRVYA1XzyR+uiNbBgrGj3IXYk9Y4b1Of0Im/Azcl
5TbqSZ+MxP+eUmNaz4kBwKac7jCq0Flo1j1cCTKI9US1O+mXwlf/ii6QRTWwRsS5BjOahLddv4PE
BD6bKrTeN3xnqNsJqP/H/dSQZjXuAVxujFGfs+nFU2Ldfs3hliuru1dGBZSiqTAbjfVOhxbzOWnW
shugKNYywXfFyfWv0f25wg9Sdc5QSVhR0deXsaGHbyLtUWbbVra6g7ZtoFsUqQyMXHV3mUumY8Qt
1Sualtijg0WG/Sd5ncc+usxnp0B5e9v8aMD+OrR2cSKP+cdn/ovjnN+h4iTEbTmxghabh2fR1xdY
PSDsd6L0vnvEAtAOc0yHyZiRlS7t+1rZS/sOQcNvr0ZbxDkmp+yX6LIjRUF/HKPSxi3elLNfZF4q
wP+iUkE4gnnV+rSIshlVi04XzNZbr/xKNxkXbLkCVs4c8sQ1gsEH3Xlpok108udNviiD6avqPxFL
rg3lxKQKhCLxRBTB2/alzoenNCdUIQl838s+qDfBS9cXWmG7dA6J/rjNTcfc6BtpdZ4m4egzJS9R
HugOwqw5ehYdKTsBKKs4UmytzjG6wMTQh6sERPpRUTjFecu23qyZCpsAzUVlch4iUbRPqHquB/zA
au/MVw3fp7a146LP9mnWgTE83IRR9Y8vM1l2tX/pUdlFzvm4HA7c1AzNlbmKOglIEEwEGDhHBeOV
1BtdnCtCfKiuTSii8/bCiJXu6HWUmAjAyOI7NLsYCwlgo4A+Q9ISwdMw0aOlib7qorTivI8oVVsA
tJsOXagCPwEkoVAlCc47cNrtGgSlo85rHigK35ApnU8YlpCy+GnMJXJGZo2WmQojS8XzuXs+AjkE
Yb5vIuz/vpqF8qzt0/gRGq5A+se+Iq1Qvo4XdPaJtphVBtel9PxgHwJMIqbJTuaoPqW9ecULm36D
Q7+nx8yH7o6bviUvXdBE+PZErC+HE5peyxqpR9nFoHT72FlOEh1XyotlIRqYAklCA3yKV0P7nEyo
f5Dh8JhnYEURS7P7jFLUO8V9yIkCtwza/IkCNZZDIsjyiMIiwoo6HohHZLbntYtMh5MxglFdHfHF
uF4ZZ+fCuCzKQC6/4eaABoUapNFIdzRcKGQu8+27g2UClqDRfcVH4L9IC4cZ3rc4evOpTx52CEpa
fhs22NJ62YcZCojB2tWsfXpsxenp4l6jM3U9J1xzHpHpI9h48s4bVEN8c8I3B0AAaFGNk0W7xoEM
Kwnx/YK2SB8iY8FMHyDjtKe3GyjO/Cn30ASpgtOK7yyN9Zf7G6cgRlxt0k+e4n0CqGmgFKUopmFE
Y3KEtctT2df4/eCxLvSIGomu00x7ZkOsmh+oQzvMYfF0GZ06Gr+LjeC81NHqFNxRIAyt62m9q1Dt
u8IfJYg9ViO+f1RASWfdkpAdlOEzY6M1yiCnQOxdIAHFe8vkb3ZcHDfZop0Vo4nu+j4XXqvMvm7O
wBiG2ai80Tl8+3PpuSI6290zjLowfaIhUEDrQ5MTOVHpqX27O/vBOWHa2a7TSU3FnI1cOxHXJpJl
FP2orTmNaJfYlPoqOvjTS2wtby/Sq1HZV4rsl7EvIjIaHe+1dMWNNr3Su8OWEEehBJyb6vcv2aZ7
um3SOUvI/n7A8MTW7T3NHTqTlbOnfxOAIAmrOaPGJV0CH6Ktl8851edtuk82WXSaW4EU9zsQM/hW
ufPp9OV1Hsc4xdnzjXdav4o70U8Q5Mck0H6t7aeTfRDtucl5oPVsv2I/jrshZEknxgpoyjp8m87j
DK+Ws3t4MvnqOu9pM76hwnfU+x78E2ezJ/KMf6av+/F9GzdZ9Ds+8eJBAfFFojiuADbqJrG8y7aY
Bpzt+vrWMHF0j7gxmBsTdTrQAW4r+OCFWk75ZmT7ivPJA9FYBhfYluwsotlGXGN/iCSIFHWwvyxX
Zxxe0LrHlI4caLPrdoYErnaSFe6oyI5PhDsoTjHQdD6GpFU3Ji8sm8bmvrtJ22onxnpgfeSqY/ER
0zwSAyQg1zAWkIVtu7hASIFLUPhuf4N3xvG3dFIV1XIsUrbjCsl8cVEH2J6yyvWbx+YeUA9O9DVH
xx0KBmdR0uDHMZKvmjI0wR0nGuOsOqEBU/hjg48WIG4K9R4lekKufwrPW3Vjiau6hHgv9R44QbGO
To8X6QjYeTIUxMakeCszwNSPi/mUeIpwskPr4rDTHfJN4BboMNXny6flKsbUME8Ly7oE6oFhjbBg
jFQ8Z9gcLPoYhNYlloProb157Q5olrEwA5NMFt1gWwlr8ECz0w77mE+h8JNubIXSJU68kfDWx90u
5W6OlcVpigfQ8Kl9Cv4NBTWmOSbDBE7B4uEoC2WjvtU0zCjk8TqDKx3NxLj11ZmyLSco0C9NVkhE
NOnE+xgu2epI0TuyL5JNgT2SrPOgeXlMRuczpgX0q5jsjGOD1EHjB2MQF7zC4s4gn2smQeEH25kj
8U1xRUSG04BxzGkGcxjpt3ZH5ATOEJjzZG7B0Hk6L6qnh/087na2VwMch/yHLbgPvhx0QR01zOMq
6LG1AWK1bF/lteaazjMIM2535s4V/6vYg9NUfxNXcoAlmoc0ESs3Imdeb4flpppdni5O2If9RAyR
/fV1f1z2QPf4WonIceanq35iwJeB3GQ/oQ3KHaQvVMl+ySfDalhJ4GDzZ6JcsK+J1bgmoats82dj
orI8HrK1vU7GNVBCf3mUAhpezTX8PhZ5FEfiYVb6LH+xGmaLKvOOdAXXxjKdKRwP9b3T01q9Le5O
insxnhs0BAGVT7iMX5I1sSVh4Mbt35MXpmH2Wjkhx3b6wq1pVBpiZGVFVtRP8Bl+5ZifmGUFl4Bl
hCv7Aenbnt+2c8h88W2az+e1vUEhdbSnC8FEgeXJnZAVSPH66WMK5Ez198QMdK/8YiO/k/PwexNV
44Dj6KRe5SAhHXDHP4OfIgAwgiNEZj4nsQ6E6JDP+KaYqb3kAdysKA9CDUyfL7i4Hb2fWaxmdelU
X3Q9K+7TPtycF+Ikg7+EtUXI5cD5Uq4saRVWCXSGceBkzyNWAWK2DIZvaXyKcjhKW999FUdCVPi4
AK4vrOkyeP75w2ZwxvJUTDT3KOGdNLpbjVd8EqAa75mu/CrMqXuOfFtP6DOH+lp61S7jF8ilxHEx
YmMGgAZ5jigzre0zXC/JSe2DuW5ewLmsyZ3yeLyCTP/oNFtD8I5UhgRbyGIQJVh+oePGODwhZX2C
Mb8xQ7jh5tv9S4iaCYysI9/ldZNOCiT2YoFc29J8BjsYcsHn+qQhl538Ozv9/cWntOU1p6y84oUV
1tqe3yvMzgzwV//eXsmIKUBWw9JlSZc0+rrfh/q/KSxJ3x3Yv8Ip/rL9H70SHJxA/EuILoOOUP8E
CAZpIdLr1RS0Z9gcJMPvbV0aIuAVDRPb55FBJQNN/L2ty1MSBk4WvWUDUgPeDf+gXaKrNKT/B5zi
x67rf4FTlA2GNNfHOZ1fACveP9saFIIVmgD2hEnxeENfErl8C29y2D/K4irDlSpuSCGioa9TykFz
Gc7BNbuDBewDHbTEdaKuh4sjZqg3vidftcntdJub9FhYiBMmt1PC/TiGRweugd6CYJIFZSh7t15r
9076BzAAkmATm0/AX1cYQFzubm4dWLN4h2ReaY64trBykN9IwPv72SnkbaaR52t+c4D2rq9Elhts
mHCQYPzb+xfFfWC9sK+sj9Np3uIdihLxtIs03zd8fH62KALm6GPUSxHVuovunfvaRaVtUniSW0Og
yEoQBm2grOXtwL0bdYtWXppxQ08C4x+MHWUsfIS7d0JVJL7OmRQPBKLbDRylzq7bAFAwqiS8ALq8
fxyfNXNxHJ0rQdDhE/TxcAiO2QGMyqmaoc3JCmrZYLWu5HujTu6F3isZqTO0kwvFOB2smSyiSZGl
4V1ZC+JXj0AUWN6ckIXqPkCqJE7i6jN9zV9T9HRDZZo860fnjPgvea5hLxlzAqE6bXNrCQ0WGDWj
S6bqj2WPdHLKRB2jA+EZA0FNdIzLyGAW4SsJgbkH6Hiv7Dp/PYpbvXpPnjVt2kEPR3Oacs8fESP0
1eDbpudI3EhvZuJfMenyauRT2g1/ox3A9G9xj+0X5BXDfPIYPKFaVCryqZ4qIjlJL6VcBaN6cwCr
ujNfcpFZbIuOCBVx7XEI6G7wDHuF1ovmwfU90pyDLQV0uJwVO2SiEWmps8O3MicWiAr6MMkwEStW
01vALjEnJxTcY7WOmcAz7hU3184/U8lbngCZghly5YnRid4IV50YUHcLz3w2UsoPykMm6qh34sA1
pZbH8AjTCgYeC0Ccu0B4HnksYlTsLMSdB6Q8sbJiLAnPl1roiQH62QGZmPjQ1ftRqYZBPTj1plwx
kkUPhUuFMzZkyvRhBEL29WBm25eE+/Q0zm4BHFh7LLT7mWJdaZejRYhm8huaNx5dqtG5UmsX5+HK
ZPxKmas/kDwwo+Psq5rgxAUYguu38eGDrI9Biau1CuASNWqO/hJWVLwz8717uqyulJPmS/KSVg6C
Z+dpKX/KjGSz87Q9v6h6aMxM8uDeOeY+UweVO80M8vv0ru8eyBfesJH004tX3Xx8u0o8MTSAqM88
Qpr7QONbos7qgSRmiyOS0HABnQRGDl3ZAYQ/kg7PxPXjgptBHmnLZ3ACcIjDqnEr06u+LrN+Ipur
MZSW0XmBL2Rsks+dfV5Yyf4FWkx/t8PzffKgF0lyT+6LV8Xo70vFdiXDSWfG8jOZa0sS7M/TE8bC
gv0pfOrrT2ELD6DAtMrW56YHOCjk10sw6FOAMwbSkvD1wOFCt84aXK++BGaw9TS50w97PD/qfFrd
F2Yx+OfS9KQjkgPG1vpU/fSFHs7pBbfcbfkBHvZ0EKl1Pm4f2uyWO2AxbO2N/pNQYcMclB1Ag+a4
5txJV8o6tF+fs5Or2+ZC3F3k2Hu9MfHPHNIBGnHqHo9iAJz+4BkririxDYDbA+rGFv0H4AyRApQK
DlJrP5inc4KzkFVMRPaoiFUuxk+TJecgUjgIE5ZXR2HQ/Qze0r3MyKh4K8vFeXg0Zg4s/jemwZ+T
T9DHpf0m2It3ZBEctB1DxLltIDj2qDXKc+ArENHA49kbGd+nAH2RsAlFWifM2gFsvFQCM2tAJZd1
Z53+xTzFERiJqKPJnBYJGzKR/zP5AH1JiP6ZfPzN9n8kH+ZvqIQhJUYi8Y3m/NOgBqUwPvLXfEiE
/Ph78gHlSFY1Mg9TsRRNU8mGfk8+eApH8tE86pex5D9jI40f8qfk4y+7bsGz+onl1K63Qc6FI2wk
yELtZLhGVzIIeT56OkuLuz8Wew3AP/2p7F28F0CM2Vxqk4JRACgmPE834vK0EEr6rauu9QWK5Xd4
fcWVZdHu3hPBbik4WDZfE+4/0Ecnl0exFSItV3m0RUsGTByJMR5rr4VTfJEsM+UEDeNANnT1GOUy
UOnvzEwCDXA7TCPLB2kY4U3XvRiwJ04LZaf4zFnt45tYdg4fb8lPCeNqJ0D21Z7KxJOB47k6LSr5
sWVgSleshnFW0oKEWpiIb6WuiugvfVgvRV8ykG4OuEzvGjRf0KneJLDnQ5i9DWHqp/6aaPDF+3cv
4yGk9pYj4EM77PtOC/rrrwCxRBupVdb7+sWY3yfnZKEFRrDfC1ksax/9S/9uCHbGaolJTaVSTcFS
N+FLUP0xEQNj17hjyY1jnu4kqdO0fi3uGmVfqhSq9dtNmBgofgvLG32ULjBo2aMbDRmgRPU4PG6u
fFrpIw/RmKsLk+njgmm8JayNcorRzIPa/99banyPVUelKg3dSDDc/+Vul8eq4Ofd/jfb/7jbsYLF
KBZG8n8Ihn8gt5nY4k9rwTw2fulO/XG3I8qP8IMM0Nr63Uf297udUgO4NtRpCM3f8rD/pNSQRtbk
n+72v+z66Cfw825/yHejOBfVZa48noseV+m7tRJTpAdOg5OagSlV4Agrbdoa+kag25SnYKnqvXh8
Na6EcN1V+srXuUGStonl5BQcAaipPS3A9tj6knAGMa09S6A6LmrbEWcW6Qh+1IFV8ilZUkyr2zno
QJD1dTJvhtsyEbpQejR+146voaek30P9dEjqbF5JDT19ofLba0taaHD/YgyfmE57R/swaVErPlqD
B9cfQ5DbaLOC6ciJMetQhuezujsnLXw4faE9GKF02FhVt6Cx2sUlTWgei4BahMAi06i7hFzZ8rBb
RDme5MRAqsXcmld1JWr1UhO9W3XPo1QrdLt51DI+jhcmZ1aXuWaB7delnYJhwV72VCF3w1ds9+f1
JaevblIaFFO0FsJbwQSizy4TK5OBFO8kq98bctCB6D7dOKP3m1OnoPfu5trUcHZK+sdM1m7Dv5si
bBCNuWWozaHz/pfbFCemv71Nf27/8zY1UUj+hmt9uzf9vEvpB6B2PBb/I1Pix10KJkzh7kWGVKKb
wL3z4y5lIcHN8T9izP+oIcAR/v1d+p89R6fuz3epoJVFllcF8Ako9NtsriBVjg47DOHx2qFHCTmi
ttVnnJkfXodrmyceutxPVgTNCrmOqHVxUDvOsAbnJ5VdfObxb/HveDqbziUZHy2qpZHMvvUDrs88
oT5cwtLh4Z229Hxr0MF4OJ3HrJVnaG6nW96Hn/7Ay5mfn21I/ezMJRr8W+Fyy/D35eT1h2LPFjzJ
f3J5/PvXE2yh0Nl2+Sztgw1553QL9beg7HUTpOp+fxPRYIpnU1D0XqP52gcCJeXkPD9td3oaIfcU
mCfMhMP+oCgOr+mzUIXJyuENZnSFJZIiEscbUCvcPOyASTdK9tLkXkO2iG2Pa479yHBfGb3TeaWa
Rhxsia0AYI9XWWUYS9JCWoIvLv+Q6ZwW3UudVD7RXmaWbCkhGQMpj9Qj8fmOSsGqCEpHkLxkSSNy
Aeod89zvHMi6TSpra6ZuF8LAZmIuueQK/ZLWDFr/xaZaawya5PtOSCMFs8Vsi8uucTkMByMbmNuj
VMVwfS9gq1K4FfoJxeHI8jsMGN7VfnmdMfNGC0Fm+v0waHP4AMnLHW1LGQGrx+Q4oyQtGIWpjtBO
xeP8rJNUaFTYZ6Cx5yS4tQHiKkwhx73YXXu/SqPzZ3YPcZU+AmDuZK9ioG/5HVIP2zIGy9Iyi/oa
Qotmy+viuoZfkH/KDKq22Gtr0E+pO7IIpoRK9V6H3Qe+xadlOW/2/V5ANAKhqnmDQsvZNg+i10bN
Gt6P4mIiApLZP4dd1G6gCC5OLuy/OJ33U2DBeutQaydwRG9uwqCdER50A07kjLG6aTdwBWbZ5PQ6
goGi/vnxXCIadnKLwTuvjV2BKoMcGIrDxVjsWf3zBHS0Z5R2ue42veZWvoS51z2q8STJ1rlKEc6f
4DRh4G3uZL/eH9XRU5sfwXCb6cBgtfW8ubI/TZqoiUgs8dVmCN/TUAe5zmSX8g4ew45mXbWXOSvM
2OkefJAGwuvxOOG84rxMdu0IClnW5KKM04HrTFWIC9vzZ2W61TwHdWNF5i26MV0EHLS7bofnuXXA
dOQAtAawNBDhI/AjA3ggw0Bl1FNV3vOBqQID2WKjv0/0OfMrrI+t6MG0RIjyjgm5GNKdweaQHXUV
hMgaBzfwLBpilNkdOSxd2eXu8KygjLB2vk/phvc+7okeQdLLlvn60Y4XjQZr46N/FenJx0ML89I7
uvSIAgYYbrGQgIpEWQETFhbyaMNsXJC35CrVht2j/6hQMHjQr1PSgJ+K2+5fn5IiVoGWKWXif0EK
qmMZ9zcp6c/tf8Y6AxdDoMu/I5d/BjsJCTF649IIqiai/V6AkneqPIwaBl7Jv/CFP4MdcEZa3+zs
aHn1T1JSWIv/S7D7dehAFv8c7KRLnZZKmWHaok8ybhUkGDDIEb8usrNQXmpaX++0KOh2G6lnHL9O
y9szHLZM9qkwKd4uEbEqRfQgWRFUZCnIUK/YjVHSCH9FlTGszXjR9eqw+vcH7QOa368YwssUJuDR
JSLCaR9qfJ5f+I+0IwbhDbAnOIxKd8mq2BM4B7zqWT+SFRuf58UeTwSXCMW7EcSIS+cb2okObL1k
CAuRd2EbtpB6n+f5qJzBVBoZH0RCdo4N6mnjYVn//YxQRyxN26vHOwueQss8ArQ2JWhJu95gsXe/
d4f95CN5y/JKx9juNR9NK47sEulBui0FT1PGj1J2l+jmcTof7k2O4SX2PpsNfj3lv8o9Zhd+vY3x
UQkcHzsj7czgqBOTx+x3OytGQuPQON+hH1ksjvcSYZUU8ZaDL8e8tClcywjZQ84zVg7gJQZnyP22
GUNtukUOdwgfWaj5xb7x+GbwZxhC7YOMZnAIuPzwwZxemIbb8SQw3xbCMqCurvhKLxKyaQEsJIad
1lwr4zkMLFeZqN22bGeSjBVHoY/l+xGgXb4/zU9gNYS3xgKu99H4xWkCveqcLRLde0QyiJSeBrVr
ObReD+ezfXleHf0hCyWE4ThgsnL9QzDpOd48hV1dNIRE8H8lEqFXRyXdAOBnzVOiKzEkWRyXpgVa
455/O+XyT4diLaHdA82B0Jg/6JO+RB8uGgMFPYizNX4Mm+sf1hCybav5jm6EU2t1nZZCLPr5Xu7H
vm2BIaWdAaY8jW/H3wXzZs70yaEZveKT2LN8z8eB3a6fuwORhRfxt8YXY7i89FG78k7/+PXEr/do
PSNgO57sDt3hvNU/2JofYUVqyevHAzhwoLRHuoO1erj6R77ncT7mvGV/aGoiUpUsOAX1sFAVjLC/
QyB7Nb6LNeeHfjnfv6OQTcVskixyXBc/AGUeuAhv4WOLJt8Qf++/BFgC7hqTHVhaU2GlHGf0PoQ2
alP0kw2nJkiKJZmKcP53q2rDK1FYElGrBsr9XwsgosZfgsJft/8ZFMxx4IrDwbfW45+6ktjdKvQO
aE5K36YaP4KCrMnIbUNJH83+qEt+BAVRYyNRM4Gk/zMAOSYM/zMm/NhzSRoLpB/SkWel6YdSOX7H
hI6+wb7MN1YdjotQxuL4Mbi3A2klaxBToQW/PQ56MNOD4kqrMI9KUuUmsBYgwBHe3rMs8dvgP9CD
jlmh84j1qT+ctjXLQHScGyavfQCA1T6Uj/QWSgrSEayBMrTwE5Glmiq0RRoSdMZcWK3bycgJR2It
xCb15nQvanSCXEeCz4LUvVuSdxqDk0U37zHijykgftUFwzst0QKswXsXUkoUAd5uhXeMefH4M8PP
fNwQEDdvKwBprOYslSStl0jUJ617GxYsmoyBCQg8+l2S5dYTpnDEzLYM2RpiJohjKG5UJmdaKPqb
zrSxM86unk6MHilnp3pOiDW3cDiwDPWs14QwuOIglFm2nOuUMmDKM8lC3rFBO24i75JFAZqY2xr9
8hWrU/WMRHXA0hXle5YQA0u2qH5mifm1uvFu+V7/4G1wXWNR8cb15NdaxgvGlejZrKMGbTii5eLK
EsCLWKJuILrtVPbBQ2fbfG4ev0zo/6hoIBP1fjVt+SUuEMP6qll9GoYz4i7rJrAUmzLM+/gBGVyN
hh4VXQ7fSGWckAEq3SZ3mULiJnV2y6Ak9Tt7idPF/HV5db4GPnbeA6eDms145cJoBfsJADD9ZBy0
gPbFDY3Rmfs+0pxLe5VH7wTX/nK0HSM6gk75JjcymRsTBDnm5SQE2odWgg/tp4I0UVLa0eW0UaN/
dX77fUPTcUWVFure/z1gYbH7+6Xsx/Y/lzL040btRpqk3xCOH/mtiuwkgxSQH4hL8ak/ljIEIhmu
sGah0vjXZo6syOPa9w37+AfYDvV7pfoplTGOcMY1/NeO/3r+x0pWIEKa62dWMjPxqinmx/PzfsT3
8dOe1nDBS9ORPhoP6YbG4/ezsCyyEOjEBQGBMe2LbgfQlqw41TRtAlYg6SOPYJgbmBg6Ve3qc2HT
+cKGZ7Q61JGXh4UVd37jAbtEqILYjcAkDzz6EZHRkWB8v78eqDUvag59FgsbPp43qKhKidcfvI79
+7U/V5a6Yaehybs6febRo2YJRJBgcWoCXi6Dz1BBTTscybgoXu9rM6CBsWmg10xVCB67R8gyS+qM
chLmBTvOg/WYdOjwNsFlyk6x19qwPO9ztBrBNmLucY8RHdpcYV187xI0kePeOpJFzVENaWn6JN6I
MdGYPkXsA4jUaxqJJ0fYnABOOpcp2FRh0xy6HR/T+acTggx3n/6Mx0QG2Dmc+Zn6Wr9YzdfXfWJi
gzqaRGtqIFiufHePyrgMs0ywNF5mABk21osWZpGWvlye+TjLO6HWfndeXpg0YU55qCfC3NBmyWsZ
qOnzr84QAy/Ee7C3ZQjFGFpD4+QSZUhpgMIZR0Us8OxWM+9Cek1c2GhqeAoQ99OGdZ+BWQJcYsl0
TX2soG6e/JZWFH66IQt6Xs3Tan7Ul+RrIlJo0E5YzclYWU1J/CQUzgMeuPnf2WJ9CS6CN7b6WZtj
cklSvZMYNoiCwo8iPW0gYAQjCFre3QBPf2eEKOh2B3nnWSvSR2HFK0W/eiZQJAuW0sueljXBojuk
eSzeYyVuIYD76c0/w6fBVMEVdzfe9Dse4P52pN+06n3Q54UDNkHvfdpZdBR+vQvR4zus3Av3PMYV
9k+JicAB75fgzzi9kqUSitKoy8bIIfqNyycStIawO1z2JNG/nhiD2M3X0smDaKcR9Ur97ZTNVUKB
QuwjLuZfR59IwbAPkGP1eBpT1xVpMp+r9d54OmmY4nI0MQIe5dyaySwBDgly4WgTmI7+cZPP+IUf
GikeUzdwmXh3hP17Lvsg9/v34wII7DIvHZOvHG9L0//eEMbq4z3/f9ydyXby1rqub+WM3dc5qiUa
u6O6oK7tjoaNbQRCAiSEQFd/numsveI/ycgeq5uQ3zagEqQ5v+ItoL0J9ZK9p8Xdhs2iExadPv/Z
0wJYP7wP0VESnfe/nxawQPzztPCH9X9MC5pQ7TQNYH+/FfJ/Tgs006jvD5Blx8/u57QAMVKBV/6X
+sAmyug2XXdF4BT/o7KH0Ir6ixj392PnSH6NcSv7cDg8BnY5pnqNtTtYv0FkDcHLe/0CUR35FcEt
+RU1nU4A8BBuRDENjkMFyA6tBWINwtq7KPrbs0M54oI79PTXXwcQN1q32h02UF1Q54fb/aq+mqs6
uIL8QsXyGT4UIdIjpcgIVFttCZYGUD2e7qMnUjgX7haEI7Vl9qkt9ZEBgKQONI7wMRFI8Sfah+gn
ov2FE8QC7aNQ0TykCdkgQwzwlf7DBr31KZYVunvoIe6Fal4d1IG5QtpOeMzrYYsoJXbaZuOAVYRR
iPUHQyBcstUzzN7A7KKDx3KgdAhE92jhdGEfSwB29nfmEeDiw9MOAy2vjOw34RmNGk7BLe7qqos0
KKaPAtZ1LAKz+GQF1e/mdQs8LuXQxT911CZl1M2pOwNdO6VCvLSMqq1ocCKG4mN6UqYKdhkXB2E9
YV5NF5MXI+HTUqT3yWmHuTY6exStffutfqlfgN1QHKa0XLmF4bRqPBCuLyov09N3GzRx8GHowgJT
hDx9yAGaGVNoijfvDHYNmcW5pKFJiNTyc2tCGgFm5T6OcYuYG6iDfGG+mFM9zqKDe92hGq9smm+6
aOMK0xhfHAjIH/cUdKPCF57MF4HD8lkIe+gTNdaSBbOCBZFewQj34Z272IRYlcf6qkKv8oy5unu5
p5fDuIE44qkHJGAyKXicl+Yzbs84yO4v75ycsun3oTG8AGyiWOIaBx9hx3GmM6OFGRJGHVrJALYm
kuHTZqn2KSxCrtIvOynHp6kNw44SuTQ2pxwVFMEujA8o9W976QVtfFyzGw0oq1fjyvuAEhzDAg5U
UHbu0es3mQbgC+16qQ7KKjkBizs5m8B6x9e2LJDoqLvgZu0Dejb7WBlPldx1/AbkpisHBAIuTWqH
MmDYruITRtfoD7rzwmWe5POc3ZzPOXLVSeEjrev2wE4uyw4fJpDqwmE7uU8Qp+45EBitsYZ396e1
AgE5cD8/kd3WXRpx3vkN+iPVMQgyNOlIuwJtJ7soGBCVkBn4+KiwHJkhD+p6fHwnb+8TmLg7ah5g
x/D8QIe7HHbMcTd/s4EOycQsveZrdaE7N07XmmnkXeMrbBeFZ8lVu0TV0k7yl2Z8SLMEaTM7hAey
u2HuvfeMCWW5S0wcBmHHO9DS+dzcv5iHS9BygCQfpJp0B+J8oWzyzSUFqoLstkKlP7qGN8gYkzLJ
PckND25dYim3u+DelENfAblGYY/GuYCwZZ6E8mKVUnl9vdC6O1AI8hXwx0PRPLEhg3F58AA5BLQV
TxM43T7Zcii5h3AfypN70idFTJhxHVrhedh4kDMQcRJ6jkUIPmBDmnqsb465uFHL9CpvQh+qmbWj
0+S6Apiwn0njYmQjm+PZeLJHt1QoOmUkbBANMUkvfZVHrgG5671AFZ7rWwmUHCmay6UVnEMB3DnS
Bao8AjNuEvGQ1+/iE6MCh/P6JZKnh/Dz4SyhSYmHNwFRmbvvgtND94YPyeQDBSLLQedBHlxDLaIv
BXc2EFuAnY3rTeHiWgMRhZA1lkJ8AkRxE1KYslZ8wQK7+R36yweuCAm6ZPZySPY+BuCeCSRV961v
gaxrYkTnpA3RVw6gjIdFcgqqQBi4a57Qj9f9PhangeiNi7QlIKibAxMsNBfdrkTkkU/64RrQzKzw
7hPF8U317DyPIFDR43n4+Pj5h61gt4BEpIfbuMY1YzlRf4WN7BH2crXCSkZkVJgLIj3L2YtPW/rX
CT6oA/auILaBrOCBe5AH4PQKY1CH/CfIWYKQo8CZ9TuPwGtI3RRMswMVB9lUT7CcxQOkbXKaZ2wH
8iE0DEFnhM3s6Q7xJReVBUbLmCMhcAhrvvL952FFlh6XfAH9hgtslMV2zFXG+9+9qj4UON1+puHc
g9Tr8NOY1xE6YE+DDekx7vMhyK5VH2GyxiePUhb8+s/9JyIY1A6icjTPpofX46JZVRNssp3JkVGX
dtkjsq30Vgby8eLdifPJlNTh4bVTv875vONYwTALb6wMhe09V3wRIrAf3dPb5h7d4fTXEb3MGpRw
GWbxI5X8gY9yCMJkt/QhbrhAvGL5nLLXh9NbYg+fU/nl+cJMMfAHXK6Td0DSk9OEkZzJChr396RF
oTgIzgmuKVyhNAodFPWFRv/ZFVcwTfzzCKtL3ov33JDiVjh5yw7fD/37xmdip4qiu4+YUjyKqtw1
zghpafDwMNigvEB6CfDy9LfMKM4hyre4DQTHQogD37jKEGIIdSKLiergrTVWg46koIihpj+Bhjvn
QF7eZzgrP9VUva5ATgnh/weazAC0ufKOAxf1/wFIbXjYF8l9GPCsZtnVju70jFsbLReHv2ii2u9Z
w8iKF1a+huH9ClkeIMRTsHf44xAf1xa8sGGDsvfAuX0euk+5scLmBE0xw+hImavppceDXt51trO/
sb+ro99opGRNIA8I7Sunbna3sOnz+DKwkvYGx7cbL2wjJvDzSwmy1PEaKNXZL4JLvbrm39w7NyW3
X3SzXIU0kSEYVfjyY02Udsw+Z7cc8fOXB/P/ES5/Noc2DDd4IlDXVnJcgY0v3yEt1YGgeF/fq3md
mM0IObMsvN9e7yANM0YUMSU0AfZqvukhd4PQHnpUSbGQYgs4IZqJvpwHbdoobgUB65tkCRp7cI94
7/SpSU6z0V6aCJD1HRswgpQUWUKD9AQFbl9GrBHx6g6KNbZl8qaymZ6AEnpdlOW+wfRTJDdEITX/
8pydFzqavIhTvyAM5isJIAObEd8UfW5UZdTx1c8/b9V8jzECOvKgBFDJdctg0BEQJTkoLsYH+FXh
aXVFjR3FifIkzOmLG1EhA8WresbK8AoPl1ZNn/BZHpi8blypq5bo+TExDl4qpcoODXcRu0TyK2Hp
bxEkP2HwxfD7Dqigs9HTtq1YSYYp9w9PvoT5MeUFKv3a3zOuZPyr/iL5+nX9H8mXcGCApGXTKf5W
qf2ZfNE8lhG4lX+zWflZkwM3SSmPchm+3TJ52Y/2gm6bqNNg6QAI6z9jXFkWW/ojDNL+9n3+PnU2
+mvuda2vem8cpXKcVeMuuZZ+peGd6ezXh3X51TKuqPB6ttrEIGmY1LrPb7pS1gJB2tv2ti2FsmdJ
uw2z5Jk5U6HDvJ3X2az70h4LYEWnfUhfAgbQbGCHcILxWqIGZqIBhU4srYVj/nb3SN/s0qeH219n
J7lwDZRambKZKLfKgantu3x2ozgzcKijFW/bveitDSl7NesiQg3bE6Em3ZH7LWHDA3tlYo+nJnQ5
ytKT7JAmKp2R1oeDHMjhY0cVW/RVl2ZYxbSTzbAH7ZN7hw7th9xti4g9GXVM+2RNCAtOekevJV+2
vhlSuYTYQZ/2zpnKdA4b/3aeWN9hLQdNzqAmg4iudPd1XrMQVn4vWMZUibTGdLGbmnAYQjO2/DOD
H4UZ0N/7oHmpopZU5+Dnb6c0ZBkh/YhGy6rVnSM3N3qK1ZDq5WUoEUxx+19fLRRexICA8A/argwS
NboYq3MITEBmAIG+lCdZF1WBsK4E0oQDj5MbSVvND5+QoMYlZB9T6Nw2vVPA5R1qBE77V2FNA3l1
cSW9RcAYGA6kHsysIInJ+iiDIH1B9Cu6fAlbsfmxdyRlP82v68FsD7HLk+aIbuIRRaOH4JkN3Z0S
IynXqL19ZK6t6Pr6gMAMmX7V7uPrag8EZ5HdPHPaX/wbuPGI+BuQfD+sJLcm3LIEqFyJ0PgkgiQD
LAn5BkEzJncqge4uu8wD89psSvZNgvIClRZKLUP3E9NMKOCUQAOwrwSBRVLOysLro6bwRUwP8IqJ
Hy12570hxJ2oZHD8RvoM4eWH164zT4T4j/QcnknNkgPBJfrsvrmPrffmgeDlZaGh6aJFIuw8JOcR
n90ROZrFY9MTWxB5nUdA7kgSJHeAx62IfE3Ud+6kL3rcvegQUKbaOBt2fP0I3vjqpP6CrffdTj4S
JBAzoGMBC9dDW+ftiKZGqryhpeZJoZUIQJKRXIdC+aBPLl9dgDoSid3muDYxNClRZngijLBRKEpi
HLmkXmjuIFz5NJupON6/rNIv96FWO3cllJ7u8x1SNUIjX08o4HWoIihw8rENI8oUx3RL9fgEGTzD
aNIhNjC4Lz+RK3GNT6vz29xRo+QWlgSBXIYBROIZIh5ie0K1A8o0TPgKf6C7juavc5rpqbLCKlRI
XTBNE/BWzjDUCu8+erjKQyjYiJPQJ8/YjtrpM370q/2Lju7NpX46zUCNkMKEmDW8RBfnnuyJKtQd
bDZUV7/NVfLX3t6gYN8dRvLbw/xUsCEDaUEtSYVgON5z32B1YJ+wl8iHbQR8EF9VzDSe4bN/4fLK
l0S1YsoEtt1nTpUdUBPWXegCApLjI5tLmGd/CtP0hhjy7J4mT90JitkNdytyNzIHsvUrGv8k9o/3
7OrVsEB3IBEza3Is/UzzO8WRseysHZAWxcOV3tHfr1raBzk8OMW/2UGP1EDvVWZi1tsh0iER9WHQ
CkgCLlGOQupiCE6DxARAGTT2iEp54bYTHP98Ox2gkkfGdY1yQInn2i/OI54fiPgfvo+TrDxRJ/rE
mFmoOZVxD8rhOLysy9gEwfNmzURWY1BnmCBlEuUjBCBgpJBRwtkf5tEp6kfmez2i03dElAa7e+T6
X6BIHu+zHA8JUpxzgFYOaEn0rVYZYhfvhIL36VXcNvcpeSkFYhnXkN6DSyedh/DlFvQqb1c0YXK8
wA4BQLoSX7D0gCZWSSYHmX7TmqNOMEKGSuY3W1EbkF65JIywC9QB9YDjm1EjtRuT0W3VHSQ1FIrD
2pzml6AYBJcVe+GgXgn+6CO7lxXP5MZV9VjyUJSgZVkzR9TG/Cl6ODxhwOUnjRl+Pq6zXCM3CBD4
EfIlGA16BbaJHcVy5BxqoVE9PBqe8DGY7ZdPcFcBLz5RiSwk977/unzeznPOliMpFv/0UIuysoqe
vybr/0udWxYu439Ecoig6cf6P0ItDY9z4inFVkyc7X5BcujAMcBr/JtW8qP9aZhw3jXNAl2i6ezv
R6iFqOoAEIel6ziW/kdeAZYp4Ht/bID+fugoqP4aatVada2zk8l8+Ep2hw5luyfLbEmnGT0/RQkS
wkWEFd5tm40QUBfi/dvrVzW8bxWhe1I1Pqhi575TkSMRDb59xeCypelHt7D5gnFuVS/K7smQKgy0
CNBo20DuHR3e+DWQ6HuiRuoUJsqhbUxTsUYFjO7cY0t3tFybM9EUDaxJuQbYUSD7MdojWKLPshGy
JSBjYWvHjwDY3sScXQBfLI6xtMfO0rcxGaJ2IV4CDHIiXXHkbLp/4xA0fQ4cntYmOvIowatD4U3A
m0+kW3i7fU72b/3umbAIOxX1Qjnh5ivX9EC1Hb1Y+paiF/tkSyioAF7ALorTmunUOEWXlnLid2sX
sj0QlltSg2KRFuWaNegbi+X6XTZao0SPvrwWWzxOo24jId30cLv3bnNEGP+EzU+gUwloaRSnRA43
bBlMHD6KWbGBRI/roDAhhLmPg5+RCiMXjXmfktNMo8h03HbjdnyeU00bPoav76dAoxBGysczQ4Wx
qiCyXjr551Gitu2UDfpihxvBl7awQQjCtOUU8OOs/LMMy9AaZhqcel+pgu4SXkj/jESJ8SRqZyTT
5GqoaWE9XJUA4gWOn5mFQJjqJsE6OJ3iTXjDM6Bp7xWxzGOod+hRy7QDBmTS84M6uuLo5xjNpGk/
Ne8M0e8UiyARWF1qpW3YjdpRNSG4edc2qAC94vtHSWu+pAjajpjgupERUeOZ3CaDFK/2uEgHCBeY
b5PRw7vH/Zx4VcYLzVeG53mevWM8s5RX2Rkn0om1HxYJmutj1KNRS/ORksxiE64xknl4DqmtZ+O8
dXMbBYsl7pE18en5ziRED6SnR3MNKUzHjbQbKKsTinmTbip6B13l6jRmEH/VPYoJMhJvBaD6RTFk
r++gunEevH+1YM9poFMnQ9P/W7uOd45v+eEFXkFBwhAIE1p80S8J5ULoDAQwKKnMBK0h7nsix31y
oBSPACBLyFuqYzICQmE2/Y76yo9n6Q6+yumghNgfIWDNV6wGLYmCNEKZidoeUMEbai5DGtC1EZxh
UcNT2NbcLhOAkQZYWeAQki/ehpyy1nG/ZMq3QwstntAIT0Zgn1zaISf4JWuDAhInM8h8VPhuQA1B
XG51inhf+6EO2ghn96S2PIT/bl9Zl96/OGew8lWYcUVTzc19lgIKegDXCRSRcB4c7ezRec/t/etJ
xXF7ocv8xPGIQMllTxwLP/dLI1R3gIbAEJ9cPkGFWRMQ2ZaB5InvsMNzQPT8ZKu8UoCB5PihgvGc
gsV1aIT/Xos/BNqeWF511N21hsoqaOWcAnvhMzDCas1eWKD12AJbmt2/zsPzkK1SXd/x4/7FQYlS
OXjUYRlni++D2S/vX2UbsiLHCeII6Kh3fLMnxzcegDuf4px4lwO06oAzs2biE3jjOYfJrvhsWI7t
VwgjPbe8Ap99wqu8ZE+Il7loWRKc6oQz4OPiaDnNas23CRYvMEJe5u8jsm4izNrwBc727NA9rrut
Fmphs32AwL1x142U2R0YQHz8wtJT/MX3fsYxCl/4w1BaHYbqxBgZI92R956+mO5j3oV+s1BR3ZrK
E+nuocR/HTjXrWxGkHK+F6DyB2nx6+oher9X4K0gpdZvT48NzjORvUFTIWyrES5WCE+h9aAuFMpe
A5i/IarNmP5xP6UfNpRfymL5yBwzboaZmxE47QU1t/oUmlXPNJ9xBXmyEOyrfPX9kn8SIgV1K14q
UNT75HdtgyoWC4SXVV0gZpp/e4WSR8PAuBTeMVnkzgKh5mL5HKBc96RGV2CuhKkJm9/kBe3C+NJF
lxGbKVW/wlWeJ4dHAzit25jjf3g4ZeMqDH6Vdvz/xpbAJfgvwqlf1/8ZTsHIVxEE0uXvQtPv1kv2
/9VAk1mWgf24iMV+wgZkCmFoBaGtTPXK/jWcogJmDTTFQDNIMPn/AzwZB/JX4dS/D123BJ3/B55s
cHtIRn7VynE/wcqM1q96DTAqzG5B/RB/UPPMUHKl8/1GszanqoSgun8k8GcKLpHR2UgW048S3af6
Kew1YAdatbwcQqqi+ElQ4kL05oJboSg9p1gVGqYvBR8IqxajSgnwNiH9DipUe+nz4kiIjCVyjijR
Vv7gs/tQFu18NMj7WU3d6DIs3gCm7ZQMe76rf0M8lLaogfacSB7RuGG2ifavzvlz/0rbhdYLhR/+
x2fDypCeZS5UyhGCw5i7tVSHV1R5VGbKx5f2fjTiYkZF5eA/5mYWtC8N6imDt30W7e+by3mDZk2f
bxp5zVOE5aXB65Xcz6fJT7OIrpUQjLmBOqCFpfWoA9BluAhPwLJym5cjg/lFeJPkR0RnEN15zHeP
uRw/P7IAXgelo12WZupcagE2MMzQkcA6BEff/vW5yJBbHazbSdVMj8j1WcLnw1jJZ3TrZMrjhy31
g9q9IhiAWhNfQMM2UEq23up8mTFhEkcgoikH//zbG5C5TGla4Rr/f/9z03hvt7d/pUZjGB7//V8D
TMC5Sf6ULXGP/Fj/5+39N6ggRQdAagq6E1ypX25v0zY0m9qzZSm/ODzAk2KoIFUirRMgT+0/ub01
mZr7n7Ol3w/dFoXrH7e3es4LBSGRcoybV+Mjo+XKVVjAjRlqUwwPH06HxvDqiFIgekZvxSVUBPoC
d3EBwUS5xkXYFQ2qkZRygRFY0AcB5QMsJVtDBqW55T0PAaCcEr+0RZfcdqetRvDlqPPLQKCQNgPm
yykinWhnYTj8DOXXs7+2XZYXbrYtrT8ptt1uBmKocFIKhmjLjosNWKWncA3tgAeR5eQOIxCj0QUc
KoVF5KgH/m9Peb0CFqECwSkHHh07WowZaje35f3DfCtScDYY36DWMa5pRN1dY9h3254bx9KPfrZm
dSMLANjUyCxOLi+U5ofK0n77rajMUID/sOVKbwiRLwsMU5AWJ9inAZ1aGO+eQryjoo5+WTflRXVp
YDSKZNWNWvP0lNJGo6H2/GBF+eMEmoHyJHq1e0wzcUWvoseMUQPG1h09qedELNtjRoWWqb+jdzDU
l88PHW0hZJ+OvNNzMBdYXg470JfWyqiEljvCq0Lcyhzuh4CUcJRclltRK8d2lC0dN4M3MTp9d5lp
FFJQPpYjG692AmQwnHcfnYbc8ITKEv6WRzbAx4TRJ7iZF9TDmhfGscdcIAhs2s0C2IQxEi5koHaX
+g54ZBWB0LwOKdhQ9qL+aAzGlEQbAdlkIdQwkYalxTbZT67UuWZ1nhw8hLphdU7vp0VzTexRjYHd
EQHIevUEMj8goS2bxXNDZUlwn9AeMesaMPPTpbVK3fb9kAFqAzSFBcU9yNrxMacLhzz1WXL/2WOc
KdPLMqjAYH0M+u/vxjjiij+PcX9Y/+cYZ4KEN1UCmT8hHwlhBkgaonbEOEac8qMihCLCgIP5yxDG
FjWhfwEm/6MQRrfYyZ/GuN8PXVf/QPi0C/MkN4e+HNcA5rY6qCzA1h+vz/WDpLERwlQa5QMIZKdk
3zu8rwBImV4y8ecAAaHv1+rY/hrZX+cx1em3MxRyIArA9gaBACbB/FwLTJ7A5ok8veF+nMd43dYT
JD/4CXQwT28Ko6Ky1H2gXZcQpzOjw0IP+1x9JQZVvF8R5W1hmkxR6p3mJxcnYmFGDPBpyIj6+GDY
QQ5VjEZYD8/rF2V5lEIJqhwwnD7+dkvLhTfvfap5RaqvuAewZgE5SRyWgjP8hi2qoAtll62kYJ0T
IIkfbOQ+FcfVx48Pyg+0o3rTVxBmBfqE5Z2IWU6p8jp4+x6qmhdpjVDghFbaecdYQ6CysPBDu+Bg
56Fz9vzYA2WKq2hq4FtQbmnJ0bGxwKPICwyAP4hhpDW9OFyIacnxDN/3ZYf9A0NXN0XFT5iwWStz
iEYhI164OwxhesY03v366+ajvg/rfGhO0FnBibt1radLefr+9HPUX53TuoS5OjSFNn85PMQCCibQ
ltOp7rHDPeJ8Alrm6Mpmb61v5hLtP0ZWaIL3pE5b2jsDYFWLJ0n3rATBPrqVvjbTJ+1Qm2WQ9mfd
ru0QoyL9awKd0A5zuDluPimDMidJ+IVj4FUTY//38fPjMZMX8scAV2GbTs4jLLaEYAKlZOPri8Vb
nZzKtNhSl9p7zB7W6hEKV0YpPQClRAhu9gizCDG6uxvyD51+LNvvM8QxwC4VnwTFYGHB2rZ0RLHM
lIE5JKBg8H/eCYs5+gkRE2WDHzWu7AmqkszE9gFDcNzDL3vvTmunxZyc2dxcsSWgwOhs9mL69XIc
mlEFFQBftvgg9xx0k2zwqpz8zt7I+UZCove6PZ83PN0fYrzHI4Q8X0wi/QWVDyaY2cGI1ff940t5
hozwl9UNExMqssjEASKmzvNqEnpXAljB/9UI9sBIeqk+kSHuIkppogtAMuETkjg740n11jdq4LG0
T+QtNiVeNTeoJvmYnM2UUb07fKmjfGgNy/TwjnOk2YOkdfc0fkmmwb5gzgHOpHYrCUYFdV7/Yrig
aXgXadJzhBaoPOYHRUHlg9dtLKIi7YOFgOfG6pjlkD7lVRRzCDKQVB4+psYSuQHJ+afPLVTwFZXG
gCoi2b+fW+gZ/DF+Bn3xc/2fc4uO+gBCViYGPnD/f02PNQs7IhoLxMO/pMcI1sm0PgwT0a2Bxlz2
o9tgazrOQ1go/8Y2/Z9If/pbF6H5w/P/U7Xl9Hyobs1//xfh+l+1G34/duQJfg2gT62xL5+5XGKg
+hzjW+92c9C7URcylAoDewwolSX+qFbEUwDahYBzTw3UWfE+de8fAlLO6Gv6YjwmV7xPVfJPkjUA
dVoWdDiRIz73hmI76iipssQMc/kuBns2x6/ax9IPbVVpLWwqiRulbqxXdAmigxx2M9CBZItvYmjH
3/3Juu3DJ8rt5qbLYmL0f3AIEyO6gOSuJ7RJutFgoyAY6Q3ewUE3r7FC/02A92AgPblxby4LQVBK
MWALuxUjiwANOJcJxXgsQBBTVWnfd4AYgntgONsjrsbSQmBCcAbYr08e9fbV4/jSjrrVIcpaur8Q
5unOhvWmR3RW865w7qFj0ihHhYjKtOUCZjgjdgsehOQBADridQSL0Ah6T57e0QmlZX6aXuFtXhDA
POtpn3nGBUDweW4/Xu7Dy/IWHyLFKzmyIxBdNPNW+eS8yhf3jQAFFzxQw3WPXwJQK2EPRVGC+nv7
Cq41VNLDrIGDM6k4x2sYK9hBiMSEc/IsR6fuPdZRL+bYx0gaRk1yCxB/QQZJNFiGOWYESky3gfEl
XZ9RyJdnd0Ag1nu1qKMLdDDwh0yedku1kULzHh4X+ryh+aFPqe6AzC/wcY7KT+GzdF4eG1+9uKcj
WLJijVxC713HEFvXnxjaPRz1BddZlMSAOnaucF/tXLyV7GGtnd1bx1wNN8ms9luhlb5arMb+2EiE
Y8T4rdVdXB8EQgBMHA/d2TTe1ePrBaUpwNNHb59AHgMtmsX3tFjBkB3M9el+pMZq3IfKrA2w9vPu
iZirztjTEpMzyb2bH7TesYoFlRGr+POldC0gqJ428pQUSWRQxBCWGwJk5luQQG+AMQGqXYZiTyXQ
1QK4r6icXPC+aYOcYGB48RHWBQls+Kc0w1GJJHJegW09JMsOiCnCxX6RKBwtV1XUTeWY8CSiAh/B
6eb7Fihl4ZcKcADSnQBPn9kbFDkuh0+7c8RV8Y0nIQAhOYpEWJBFNwyOIESAFgd3BNB4/EbdG6gx
xWxIvOKRwdA9hvSm+Vs41tMPgV2c1CHVV0cFgHp0ViUuHMKHQxB/T6MBau6n8Lhq3n9bC4l71hJa
OWLb7GNMy89RXF+4MCFEK4T9C8/Ko97w9Og6wdjAP2Mry3GwtEB0I7zhiVjp6l23StgAABYQYDC7
IGPygO8ReM03AB24+h3EO67KyBMbwKtx5GDNb6jLi420ji97AhENOtrrkaPEdCaPGuF6ERiJkRRL
OcC4x8G4GCuSRNhxieIcDPhI4LnNCHMbYNdYzTw9ZH9shH+A0JBRGmHj9Qnept4wAMwApqd/R9oq
e3ls7hurdDIKh4g6YWboD9rgqQSANOr3WyT5d75Q8L58Weji0quArrDZIeIx+SYsfNiU96idM5Ss
7nxvrweaibc4nwrhlMHYnlrzga/HVXo5ujKSToDD8HQhcvabbFV3UB9xzmHftDvADhT3scD/qAIZ
LuR4UaNy/dYjsOQaJ4RED9QtQnN6A1MtLikxhOx0ghSsYzg0QazAzWV8jhsYBhzh6DcYOfE417El
ZJ2JfJUZ3xSSL/QgioS+yrD2dbgJMnfUJRXbP4RzyRdIcLBRsAUi0Q2VsIf0HiYdUoZjLYJ0DgAV
T2zaYt+DmNMGjCW1D49xQ1BFPydswfgT/HIvUGGICIGvYOo7MHVA2281IKDhw934JqcoMPKu4tsg
mAQCHimRoCjJoi2cgh6R+Q65hMpMi9xXFqsIkFM9VIsWXxyydiHxTBXmE+eh+0NYhtF0KOjlovd7
Sp/Sy+G8BUBzDzHawXjJmHa4jvfA8ZzLuMV4t/woAg2HK4BU2cTqqQ6DzFm1Tup53oj/Aiqy4yff
fJKFhzlQbA9kYmIN01G69YJRIDgXvUcDFjW6E5POHT15hOaVifbdFSfgDPETypFuREgesxlKCbEx
5fZzZ2ukYdFvu8Q0noKOYR0ZN8JfgYXO/P4MoFnYxOPNgUELZDg2gYkRf0uR6UPZd84LYbb0xPrd
etkjRi08hPJUg87GaE1gQK3Mh1WX5p9YkkTXFH1brlPqFcgpo+ri3QdOl3RJ8UXFS+hWG7BBLPib
EoMuF0p6qBgmJE87B8I3I2eygV7tIzx2/7gKf7DF4eLn2bxJBx90i5w2KhzvQwsG3m++FcxMMyAD
zrYeAm1cYBTjiyO/4sejTfGo4AyOfpUIdPSBPWQ4suB7sVbDete6a8NrCb9dnHL46kf1MDhOqyXi
FsyAx6EU3cFM9AFi3IIIhGSEj/eLMIBp/EegQ80GF4rM2T66D5Xg7snY1OQo/opjqKCng3nwlSDY
R/038ItEFS2Ew8KKDq/KrIitFO1qlwYqQgj5svP5vIARWmkVwIqhjATVRvB7hG0juqCHjjuHMcdm
BMIMDUsRhlnspLsUNyhpOvDEp48kGYilIlDTEy06NaohYgsE1eMhGnh4NwL3VKMyEMwRTOdDM7UK
T59gEuDTemMUx4uAwR+7sSamNsrYS8rNwCYSTTElMd169TujEJhMbLAsaosMw1xY4YWREEc/xPEE
HcXV05PmorILR2s9+xA+MzIQdexRMKQ+RXhMf5oph9H5pwhZ9eQy07GduS76FTl280KlkXw5i6CS
w+3QJ0UIzG3v7OqvVe8/yAxhcVn1u3VOsbGSmc8jM20nBdep6mLLpg97MiNS8NSCYmB6poU5Shtr
K2zeRqtzcGLY6HAr2/avjfzZTYDdk63ys1UYIasGo190sxZYFMmvz/BIg/31tOVZ9pl92itSMJDK
GP5s1dfHpA7WIiqit5N9Ip5MvfgWNAmWO6t+cYPW8XWonefstD1tccQUm6h2l52UXjyIkzLra8uW
5HUQgSxBMOM5v70Q1FaAEcAR5PDtL23czVjH22/Eluan7SA6AuuFHHruhuooe8uxG8dh7Fymz7n8
WmFHx0ZlDeci0uHLAorox5pFzdXt5dpMH9N+wV4oU6D990ayrHOwTWKuDI8TGlHopjr9D8/2FE21
9IEtdEn/l24JWkJ/ke39uv6PbA9yAErGpHwDOAKs+QPGT3pJ3wN+tQrA/9dsT5QfB5oqskFd0Kt/
ZHuIBw2Escq/nFj+kN39fbZnCo70H8Fl7Ou3c+cwRDvlR7vE6PN9aaJ4M4bSLL9etlfgA5cdndD7
lVGSq/WkDDWANfgDUu85JlRWFCwkwDFslQXrpPzj//0X9wGvsjT3zMXj2R2jj22OWGfKk9PJZami
FmWdamup7hmQAXZLCb/pl/IC+xOcYk3zWapJlAVtStwj2I9hxs+ZBKBZD/ZftGxZ5bK7Xb2DHuDp
giMbeHMGEGbrRa9gmMLNCOeGu4vpbRDRSTE8SkGtnPQfdGnNVVprjrZEjR1Nf+7Jsy+OlnuALZSC
Ss2NNYHJzbqHIx5az7A1QbQKAQx9dkJvzpo8AvRRGee3nS8G+6dvJhrissA6/PxjsD1OtUCBI8kY
AuMLnBWSblsE7IBaZTM9UZle3/QkAxwKWry+O9LuPuyBeAgZUDs5feTk1QcX+3GSwwfyj05DBn56
UUBJDYDTpLprUTyNTZcqrLS5zp4PZg7Ivk2oorQe1JMJCQNsZVxQXoygml5tugVjS2WC98FOQbV8
OX3oPZYUnuzbVxyifP6siJwyp1723i2+xSjHb+GHuSjIYlQNkIugjnjYUb/sMJ9yTsyOnuyqaAFe
6QUn8hcOwVhMCJ0TMIjYjX1lo177GMyJJkfl6H6ZyG5+d58bRBw+T8LGEEoVYYjwvZhJk3p4TopU
9mmkYSacj0G5gVVr1+Lf/uFXl6trFhaIMtse2s/kKO/6zvYbaf0YzIo+uYbW5jLR6zEO5c6jnB1a
pDzLWXUMWoTufEnGQueruQ7J6zPTPRcf/E26vbSuSY2ZbqkFxJ9KA5fPALSMuUcjESQRkQpKX2+L
mTlkbp5V5I+gedEGFtmWxmQuXqEADR2g8JfShtYh4EzQTM5ZMKErb4kX74LtS+/vWiqPvpNPag/P
FVI03t7hW3wnAHi/QJFuH3HzWstQc5GWcUvmqMe0xlNVXhokGhDD8cqgdgCzwhjK/vukg0Af7GP4
a1trBOnwAlMxD1D3L/NNTUR0SbTT6HakyJE8LgDHg+O7jof7PFOgFB5er3vd0Z4OyDKh2BHUx+R0
XJSDj3yC6NYtUV57GmPXjq4Zar7dWknLgye16/MRkI4yPNnY1Ug4KWKxfnNCCtANOdwgUMS063U9
1PajdwMm/f+5O68lx7GrSz8R/oE3ExNzQVh6zzQ3iLQgHAEQINzTz4dsqVXd6pBGt4qqrs6kAR14
zt5rL4MXzK4zXCSm4Umvt9enhiSRzoGUzl+DL8G34UvkmaVsxo5Y+6LOclM78grLWU8N6u3EaXsT
xgC331lo+S8pbKz7TPokwih8LXEm9B6r5NA5CdM41A+WnxwkwYWWVDxByaRYZwu+gvjST/INz0kz
c9QpbxCfKXwB12LQfyGo3euIo6EzPhVO60cvALPRToXvPaKBDGrdHY5EqKaz+O6rRL8UNkasMRYQ
L9pOOJnQGY/XVQm9aj9mtkpg5G8RUKGroYV/VRSHFQkiYvpdTEqo8SNZSVuVk0ezxw4URT8y2FxK
G5FQI9Bn9Pwbir9ts77u5dCx5i1lNuEjp9E1PXXVfRaf2qJxlU3ktgjd1yhfJkiBBB6s2/cTEW1/
e1MIwjQRK2eLmBg8T1vHExrhChtp0hkzEqCt4/OrKJt3I2afNLGlG8GTRAwCEkdtmINH2QiQKeow
P8SJDA4b3LdKnoin8Y68qwSt1WRd450RHK4Bwq+vj3e8haiWYcRTJdPasGA0jhBwGgaiSGidyNLZ
r35QQeg0k5xc/BHE8gnN9haJraNui5ZXaAF1aw7onuGrk0aT+WNky3St5ykrTpljro1HN8/hc3BZ
j0KcnwKFJqLD/yPzU48m7kzC5olYS2iAp8KhBN0OgfaS2HG566jKkY3aBmAVg1hQcj/6NlZTUGE1
iTmrp24Wusfj+VzOXtgeqNgX0zvGz+Xs7YxPCNPbHDntrP9Sl8RNo8KOsTpGnzav8V3m5MefznQ4
qejsSdGkzp7qd6Nx6ieBWET9nK36jxgnqWGG89JIM6izpDzOLDN0UQaWByF6T/FJpFgudkRu7GmC
H56wlj9w++ETuG7IVaXne9V5SsAN4JG09gaydOuVQRJjpZXgl4fHKd0Vc2GdzlkYokAC8F8iOpHQ
YrdLBlYQY6sVRkOeOcnQO1sAA1MO+ku+Br7grX7lAvChdGcGUwvSBTUqrNCp4LBCdFXpS87he+OL
gblhQOHzpdC+cNxwHvSU8oYcMhoTFSWTOiNqA4ONLzGojnWKOxxyNfBNYTbIc/b8wTdKuIORhzL4
SsMSExGKGFgnyzQkbzff9iQpATEdcTOc8dE/7PhN24pgk1O2JKe+d3WH4O43axVW8ROZIIxeGLys
iVKkK5rSkSU3/7z+4D65c0cz3OMG497pUAZHshmwGfMOFSM4GcR0UjwvyloVvVqYmTePZWtBhLm+
hGRbFVsT2sRCXPU3p+XT8kQs6vCK0UEYwiVGu1N7TYiyP3VAUJoBskb37aUmQ8qpV5NRKQzPBmOm
K0G2ysKiuVkUcxHrgAmo1CClxvPJHqC1hbO4Be2apCkY7MnIurCin0EbEADkEtgqI6UKqlzHdInp
9HiZC5ls5Am4I67RNdfyXqeqQqi0NMAGOPl9k+lX4xlHODEJfasym7Iq+ZxtgWkjJDQAObKXLEfb
STcbhU54uC7kd1KVt9qL8Mlylb8j2VF2Ji30DfemMl/iGHF/0g7lk4zHSroG5twBTnEjyF+H6zF+
nWBLXCrmuJGDDGkz3GO1tSjNAECZcE4+B8SwQ4GjHWPYBzgFjOLCbEFg52NhuYp2EwSYAvixHK/N
C7smfvDMZNFE9ayEvWt9x8RHorBvDynEswvS9aCSbGGHvxbvOoRhnGrJ901349vdFp+yc87CQ5A6
hmF7mina037zOKG2RrMFBsQRuNsEbkV8FAbA2RVPb3K6t+J7Q5CZ4uY7JXeiluc3fcJDALjxMrwP
7+k2P2b7bFF4t0XukS3r3oicsvhEpgHkFCjVU5lhRQEZPpMoiF2B7d7lhPIeb+nh+smf3eShjNsJ
sDsbBplTFn2+AOFVJthsOvQwl/mwetNxybu3ACrAYnfdPAu6z36jAGxWu/JQbm4H3kL+pi1IJzHd
duWFTNerGbAU4gVwuFex28hMBJiQW/adRKsGMbk3rHB7uXQrXtuiAvCbTk6TmO3p/9Oyg38YiOXT
U+k+cYLA6IOPO+vmybI4sUYTjHo7VJhdMlBk+QMCnDGrhkizZcTMUjKtV4NDQWmfr9B7I5aKKS6W
cn08QqK0yGClRxWmUXJjL8JlBNXmgzbdDK7QCgmEheQ3kB86vsbPfLemoPDuOE2FaQQCDbCDSG11
xY0wwuD2j63l5x8cj0MMQV0FxpcWc+czceSRfcuXkAVRyT+3e+3MAxgcgKc1zP/LG2JZwVZsYvHB
yfs340+F+eg/jT//eP9fGmJFV0xJg7lHROmfxp9opQyushRR1yeJ1y/UGhLAIAnqsAsn+t4fGmKV
uyAKMzU4x9Z/Fhzyl/RB/fenTsrQH/vh7qZE2VD3+Uan9WVar4hX50EhrHii2zwoS6HhivosZ+kw
Rzda5oZbbRAA8/ee0eGYHxk+rHBkGMYXgeb01ryqNtUm+eyF7ZpbFRsUwyKiA7aVlX4aduHKADPG
tehgodGJ/ZZ1cyOD6learX5i4VNMVRnRhTeP8ZO04R8urIkLmnE5N9Ifbs6DIUFmKzPcEhCW7RFg
+Baknc3BcxrB99vSXDULfVV9KK9MTn+IOCqTWGyvloqjOFh9lQBunW95zeohuoXk9em6nX0hO9dd
CDD+FFUwfELvJcUyl44MFnE8wXnFoHiFcUgEZLfNH4EBaGfqFxwr+L4J0EncDB90ohpAXF+gAg7i
xOd93Dx0tgIRqTcvB7vU3RYe8Vpkv715w929Eda3ImHIaqZbS8xKb9ONuL6FqfTzK5fzUGwfsGsA
D4ct9L3sib1TsyXb/+C6bocBymKaeGlMKOCwWDYLUf1CWiTVLprQ1CZ57bt8YmfSZsphmktC5dFe
o3l/4Obdzh9jvIdwkeyX2jmyMNGHefNBhnmO5xkemAwJAsvmPZmEpJhgra/dKo394kWqEcg447kF
GKX9WKg7XINilBi+OdO3FF2TLmYjPiEB9Y3Ixu/7nTTadXphW1aBmCP2JdW54zWmEBdiV0tp1+3F
fZ96pnS+C0jfYiev/FYmI6leFxMRXCf1Av7JHQ0UDiwGvnLIV1BHJXsN0QnlwSEhxl2HC47Y2ouW
EZ+T7HcX8auG2enJ+Tx9KsDya+Z3UzGVuI0PZIuvQm+HwzpZkWNL37XFP3OVrX6e66V9bhS7Htzj
zf5+UKkZDgRagsY7+5lBAaqyhtNkg5Umx1XmJrW10fnGaRjew4XwLHBF6Sq7prNhnogHAEkqP5yW
aKYGXO56NCr2Us9RNjtWh56ZLEx2thTldsUknVLxtpLEpSb3Xg56jOs9z5k+E33ZI+C6EnNoFPVK
0EvLGmD45o07EnhVTqtH0ApzEYF7saACla9b+SCLNiPtQVv01peEV3Lz3XUf/+2bABGJLKuaoU0g
5L/kwExL+T9vAn+4/6+bADaQFv4mJsxNHejzV1SUrA3UHiIOJwCSf9gEYL5gR4xsZfJI/6NEBLEt
HBhRhOdpyuZ/wiHX1b/ikOvy3586TM8/bgJj1GS6WAGKRvrz85XCNlw/AEoedtkvzXVITtkqXPD1
ETQGFsxuyFtLArr+DkRSdiT15RoI3wZyVPYLBitLYknd7vYlLvILX7V6Vu4I813WjNypzWJv0tBa
x2Gh7nFH0Y5TwS4A9j8C0x4O+dJYjTu+HtG7doK45RgnwSOxkKCDGSCLeAAV2AFyKJ/xkwXvi6Le
OMUT8gFNrINs96J9NvU2xuBptoSUDjuR/mRWA22ieyzdgu9l01F+Aap1Nrnq0bEOOoQcB20yMVrC
W6E1E5a3D5oIKHx8Q8FI9XO9EBcocx39x/5gPI5HZgj9HXrdD9PduE6WlOPnZJmZ4XDpSnMcr4Bb
sRmidfZAZBltTMw2WO1MP3phDwO+BJUFGLY+WwOuD2xBIGkA2snWEpcurDJh+IXdllt2e2MOZguo
3O0fC42M7dvHdCXkvuaFyQtVMIDZHpj47mXPwjL6xrFocrbvt9cVj8fDcBQOqS4nEmHzgKK0FECc
9yA1DEMnVokTfmE9ZfHy7x4vBtY9XP0f70vAYZHkug0HmvxB+y0qFEpWOBjTc0VG7YCZ86J5qfUS
2JLxi/+weXd4ilCiLG/YTATaWYlRKO5Urrg238KL5XWH8NJATTJgTbU75EdReYRsWxOUTY8Yu8Mm
D+4v/efEtxIzN2RnxJbesrPek+O9Pu77T9VtWOUp52FU3V8ePYKdBtPMpRGgE4AlxW6VOTKnnR7A
TGLfZofVse25ndXoUrYfoX7hBzZm2KNIJqNdlK3SAZe0Rz3LwVmKkyDOrWzRrQw8hrvVpr+UgNyf
MYwM6UBkX5wszZYTkeG7Ysw0ZavPo8axLBtOP7WEo20wkMYw72J86ymOO+5dwvMFlupbEQXsRhe8
I1fVIUfhA8g9robL4034kNGiOv2I4sk90FbqOxGH+fcCgfQJ2q51o73g+IIIeyCQ5DnE1Vu3gtT/
eBGRFEw6gjIwV+ocg2/BT94nUu6+HNwREef1EIGnXJAfjwYOMijTbRzxIT6oqC4Bzmi9WyxSaufH
MW/SGazYVfV4Fr+IuA3mHvEvdF8yhhmfGl9vhWEmbiLMasOAvWyc5AsJafGn25I3YkSjRK0H5SEg
9ZvqDcBt3OAqIs6RIsDpXPLcNYjTU2p3K9rSRoVNpuw4ciK+ifWLjINYILxxU4oQyMfTnu4azWdx
I49beKNC4ndEEZB+5C0VFHnou1ugn3propbN/DxxU5JaPxtj9jX5f92ZpzpgOsk53ADnjNrOnD1N
XpMN2NUOnlM285GTATZQL30Bydk6qVT0sQUfJeYuTxwkXJkrekxYM93K+nYl/CjfhlUcbTIANUok
6tNB8K8iIVv1R3tHJPFtfQ+rzCBYxmxcOaaaBqTTGfrjqyQ6xGpBqDDUyClrUgXyV4t794v7oTlU
XuWdW7/wCq/aVqhRSzi/dvZ6ZXoyr8T1aJ5TANQwnAzhFQtnjgy8slvyIxfg+N6CkW35B+jTY2le
5bvHnLW60b2r/JiZZsAQZKZ6j7k2bJa4rafHHnMTPHHuActzV68kQgts3TMYnAxL1cvkddsebixl
ASlkcJzE//ZRqj7pIpByGlhS/5uiQWET/6ei4Y/3/7VowIx6akmn5JQ/d46wZomj/HvE66+do6pL
moi2VPtbTMsvo1RJZpZKErSJ0Zr2n9l0SJPj2T9NUn9/6vLUE/86SR3Ua3aNRniznGbCER8KRg3i
O14wP6YSxj3g5Iw2+EtMxvoFwwQy5uH7GJON2DN++1ey7NMge/hCfM71JUeBaMMcFlzcle5kpx5q
+UTKCoMJ4gOsrQCxYzInI8EAq//J+wJbC34pMSBCKE3uJb1G8oSBGUo4xfRVuKL4ka5qPJFdHlbO
Wf3mHA4DjIrtHxSdZI7iwiFE5rQQPyV8RXnKvJTJ4QNkNJ3xLeJRWifHyB5bACNQPrgxkQd8yYzM
5u/PcxmmV8MDcixCZ3j86cA8Tm/ChsEyPoKNxG2nMAfuOCYrLN4S8hwGL36TFxxxfBbJVOB2E2+J
p8ajRxtTgvTDU+FlJF/dEgFVtIVkOMcIjVVqjWe8n50fS/y7+Y8VzTryAvVih2PcTBtYHtfhV9PO
wt41N9oxe9jXefMcs9LjymQb78O5wrgAwUq1aCWHy81XsHnKOiY27Qc/YmB3I9XG1i/44D4GhA5X
EHc4uCViPFeJXDk9Jmcsq0BFJYfQTA/Qb/yICJ9Y9x7DJ9VnRKS1kyK+5MUPZEpMtiiqr21HxIPf
+r52BzxVDIeuKnqbxlVQYSDVNE7WH5nOMmrNCIIULwo8QIalz0AJBIcVG377medGAQThRbnDN3rX
n/pTu7O89lgthHdticVt7SM129drbXKNGnRSudM9XtEdSeSMAxl11mQ13LelB3naf5+kQBziFPeL
ENFP93FvvuXkfbC+Rm0hwOYmVPygXLcV+EKxkPJ5J8zDR6CJtkA3twM1b8LlIJE/FtyQ9HV2dVtx
vWAtwTCqxK1x7mDV7rFhEpdch9tWx4DbVBbVobBs474MuwXWHEYe+FHHLtkfhm2z6PehTFjcTD5J
B9CNR2ercMfdO/ZSlwfZNe/QhdEhwQRlu19iZYwL7IOj+Dno42piNNJNwsrFXimIYM2e6trVBuB+
8zhZf/SLflE9My7jiwN1McThtbeN1Fa/8IWYeIle7jfL+7IMsieFDC4XvHn8Kk4im9In2xkv4jNC
5Amrd1d/ivgWIinVSTRIFnq0GvSthbnIuTlkQda+FzsSMp1Rw/Qbnk8SQMlEySw7lXdfmIG5NJfY
rWz1pRq0awzUmjU8pSNTstL+vr1mr/KT/F4ccwaFLWGb+lJfYnMDEytEOPMJi/bxxcRVbGdvcb3O
d3f2UvoxsthkLJNBsB35nZEesZQL8Xl6e14YbqSnFxG54wJ7mSRmrGX5wEpGgUeu+NjjyDW/AQkj
MS19ACmFc1BZmytpExleRpzp6N3bGfYyqew/lGOCk0kb3AiYA7wXMBA06CtQrTtNjy2xtcBs1fhO
vfNm+uWnhlqpqxjd0OiW+9SRA3nJUBrTt8bnzXXg3zrS5e1BzXFL94nOykg9hZn0fSnDmAJ1kLx8
3wZMIJ76d8zR4I+TL782sTBW53iug+bv8pXw2uG+wegyYi04GvuCMdmYLtpv+YPRKXYecA++GW5O
t7r+eH5M9iC/WcA0kxuKznD3DTuV8DiZkACGQwHWZkzn4jnHfpZv+PFZa+CYcWeSp6fUEKw7z1pz
C0rI+nD/7p65DjEWf3tsPqypGXLEzG5zNyGWDssPLtLh2Co+Y15fxcOl9ASnl5d3ArO6QB9WZblq
h0WKo17EHK0XYVkeZWj4zCd9ubYx0ACtC7CctbkLlmhjdb7uE6GCsKidxAVxXuweBNw8Jdnda9wX
dxFk19CR4s/rqwKbuO3+iwFwHWKWQrCRoU6x2eR3/ssyRtE0EPJfy5i/uP/vZYzxP+Rc4+v6I/Gh
9PgD9iGRdvR3aekk8vkHAE42NhA45q4q4pw/6n9Ay9H/qFxBxDeqof+AEYY/2Z/KmD8/9T9hH4/k
PsSPaMg3Jjto02LhGZXuKIP6SrBi4vsxQq1Z3AAYyYLvwsIXH6oc9Fm6aq8nVfskByEthyA0W08V
mItFIBK4dZbJ1a2U2BONatbI1bKKngSZHgTewCC/mdUApI6eUzZmTWfOMiX11YxyPWaxZwYrDuk5
ovpWtH7dx++4sXlVA2G87y4Z3IyRlvdxJ9ngLm4rXERvCSSDCLhPxhq1DIeZ1ltuKDEGUrCH6Bhi
F5IvSa1XphhqW7g4MVPGVbkWX9uu9cMmnecWrKA7K1TuNdBlDGOkrUoWkdgED0kE40Fbk18piQoS
PIFPZNjYneZGvIAph1fFMaNXTNc0iXMa4cTrrHgRvOcIAod49TsLcYxAyFKMTqFiUBgjKyU8O2Em
p5fJBwCp1fKOkQtalaMtQI0ZwhrD5v2toHWR8R/HP9ASoMLpIP3Kt5afsyzfDRBjrwxW6xGDQREy
gvwqji8CFKe4prlNr4FZfWX4y2q0gUqPrr6h/cSNUFPh36CCjLvKr4tPUwqaDO1D8xFSJ4WYVd9G
/ApbiOhC55eKifckGHKYv6QxJWOlz/oYTdb17upJT7rspiSEM1mnVe0aj+qrjzM3yt80drn2fhAj
PHnznVkm5Bhgq2gtIkX2lBHmhvgW0pCakeQWo7UwpIQuDh5yAjVeW93fTfrZBLVDEX/1VG1hudSv
HxVltAzjp40ICiel+0aWspLa+rWkGxNW0T05ZepiHJ9DJCaKWtpXgznuqOEa2wlsTGKi72+R8d1G
aWAyGB0t5B4juqI0IrhW7VZmUj0l8njIk3Kv3eXnSuMFiEW96UhdHrL2WWgIToqLw60UXFi3RpUi
Xg0nOyY5NHHJFHSirxTzUF4pB9SOFPoHvbuQYchwV1s63TbCn+FeUihfp1i8vkoSAO9761hVkrl3
OSGPo09IMx3LnSgU2q6K6m1VV5so5qGFAkmNai5bQX1OCuOoYxoXT8t/A9KXvJaIRvSFqApBE0Hr
icEVYJRU2JmDsc46BQ45ujiDXKn+DthvygewocL8Eq9mgEqRznh3E+EAET4YstuqyXWuj0tDS/Zi
iCaEAYVE8KyHsButOFYIxEVtTRE5aggDrmBmo4X7sU0wicipDPJBRqZSf9VSC/g1EH9hVhjr9tY2
ocApDEoUASKNkpoveXiK75glFGuDQh8iW2OFQSlbJyN+F4tqqwkKXUwUDAlk62qcSQb5sWSrdNca
lSD5uqj3CGAJm3lGHyAelI7WJ2XPS/uFlmQiUwIZo9RUXufyY5Gk5lKMs3chx86NBQnj9mI+akBy
rXnOcV61cEPUSITsusELC9IjMix1OqvcFEZ5eSjWerjty1jcSyn81zqb3+vBieLruU+hxqsmombo
GhDetJjRzMhEBNar1VorRRmfretGxNa1appNVWZfAuFiTXJ3wjjBlQgO5ngZ74hp4t7RR+ucIjVv
Cr68sE7u8uPcGy+phWUpGu+xD5+LGmLdELqSfAtuCtkDRJAlxadwO8q5erkT1NWl4F9DvU7MNIiH
J9NYN0riKCXrdTJssrp7rVptnmfROlGup7qP/b6GJ960tn5jHKY1fqPccSNWR+it0/ickhhhTNbw
vY00IN3iwwBfau8hJ2IK5IJ+HStsYUzdSiKU9h5i5YpHWtWthWx811k/bhJQCqy7K9mdBaBWJxGb
dLv5xZ0+VUeUxMJ0Vz/aBzEpMcINuXcaBIRZjaQpLpddk3kC7Wjx9uhGX5aV/3oQxgT0kHE1Ff9N
9YJ5KXv8r9XLlLiI7/yv9/+9esHBCwiGMsQQNey6qB5+mdyowDIgPwZj+D+beylYdBALpmlkpU81
xy8gjKjK5IVp+BRNrkH/SfXyAwL9BQjz+1Of+Pa/gjD3iuIpUh8583agv7f7sMTvguVArj9StJkO
/8i2WtkW6QuQdM3Aeu5pW8gvKnOv2DzeoiBpbXPB7XDREJ4lvhEXDtG3SJ3t0Pew52yHfaDWTnHK
oEvBh2OyylB19qozKjlg5P5DqQrdz8Sv382HJ71YnzWed6mzEOHnEb74obN1Xb3mxcJ7S4Pto+N1
b3zc1Ck3Y6UyrvTMIWgZRYBWNJTpkjIrJJuBT4rAWmWKDPBL9u7j1NXfynUHJx9jALnggasnZp/e
9Vn90pawu7+ayXszcywUxUjZFt3XrfNqFDkNOjsNk/cpnajgj3zW8d6ahxcB+1EEfTstZ1uZhd+5
6QxEbmMTIotA56xEbnoYLq/m4rYjQHD2rkGMKFmOMtI0t0/XHM4065xxHlAVIpi9u1d9P/p8JXF5
QH6LQ/cEpWv7MPzSCrfM1gYBj1feJpTkMLMLD08KOqG7OJPYDu/vCtHisqPxaX5XRMrDI3gDFHMG
dHspf7AonV3950lO9c4mbGcA1coamAAb11kIcVOxoZ/7CNYkmkjG5k30Exdv+kLjh+v6eyRb3Qyr
mXlfhcaxwd7JD/Ndqbv1gRXGDCRrBtKGJufEW3H9TA9q9pRiKnX/kpogWpI1Gc7VS3/CWt4ZHcnp
Ylu8hN+sztQjcO7Z8uDOX9uFNbvRbwo7Vn3Rv4WLK/k2GcxT0utsxPLfMbo0mWLRli85KkU4euLC
gC0WHZpVvuFMUI1lvxKeq00ouFGggJsdH2/dC6T+ibSvQCDlatxdSDbgnMXPIzDqufCcYbxy7O0e
R9+JSpvZ3TNohyw5Ffavjr4VPxRsNteYYv90m/EcPB7Cla+DU2U0wfzSuPkqujrCKzlAQ+FBaUTN
bPfIUmX1kAAlkoRpT7Jds0Zoj8CvgY5xQu87uLliqzBBXxFlgubzY/0M+Q/+d1stcnZl0+/P+js1
GXBJPLteJF9DyLG3NiFnDtP4z3xl6Tm8SPFZt7aTSfeeuUS4g7rKf/mZuJ9dvm5gonpoq+3rVgeb
WKZfuHgzBeBUq+jv6dkH1HsY4mNsaqDCu13o76lQnw2Mv388PW/6skeXgVYYqiA25oTDovi440P+
HeEpCl0DV1P8U7E/xU4VzSw+y3tuOt2a+92diQ39NpLMDCoxpUA33wbxqtiHDVSrM9ACjh2tJ5tU
CBN03hyK45pbnhiX/LiR8urCyIVC/HBqI8BDig9zGo9Nj37H7FW+3DSPg6jW5N7KETBonSAIY8/P
D4Df2TixgoU1Yzty2jZmebo1hykDz8GTlI8VCds0P13e5RN+rqo5OcNOlqQX7EinXoH0PTfql/KH
secAxaqq1rcUO0BgEq5MoIg619f0OMAGxQX5uo+3mYb0UHwHnUAtiqlneS59Ks/mMZmcN6Ybb8uv
2LmiuhimYcw9XEtU3MgPyPQ7Div5o1jxNvFC71ilTKTt7fj4TWSeHxEbAXbAKUc9nsHlhWuNs0qy
2GdwGZtZEB01oD9jJiM/lpCG9lEQbmi5DqGNoLWx/LA7N+VLo35XbzKUqEp5EUwMJvYyPVbCwj2S
MBji/JzzHubXNdG8JNClBz1b3IdjZCwH1irSXvn21RdhK35nD9xeQFwENJiCA9KC7hK90QzXroi4
MTxe8Ho5Y+QlQA/v98giYIRqvqj5fCUSJPLUo4RPbocneKKtx1Wx7JYqoajl17VcDe/dRFg1yUe9
8lXoYbnHXnm+vl4jm1tRVSblZCOP4X3MBPmJh+Nd0Q/fUJSgGEFltI+xhzd+vP2BM/7XR/+/o69i
96tLyEdRDvc4uja/ych+//X/ngqY8vn/me7zjwv/+Ct3+dshJ4vBP/zi3pq4GfaPr/tw+KofWfN3
iGK65f/vlX+rUU5DiWlhWdTNW2YXn19/UbtAEVRVGQMVUJx/idyI8Az/7f1/qX0Q8YkK8Kj1z8am
Kkmkf218KIP2iERhM2fCuuUfpY/yP5ahTOZlqib+uLr8J6UP9JQ/ATc/VdvvrxxC5B9Ln6JO1Ea4
QVppTV+voLdrH4rk3KO3Lv9mF5FP9BM54CIrgOqlF1Ha59bmt2lDmARIEJLMg+ViNcRc4QWcO0AU
UFTE/FsntzB0+Zc76o837lN/a5z08L7Gj4m6Yk1bKQMrjOzCeeET15x/9U/XIzOwdUtSs8S6jCFC
+35K0USgsCYO+AVREtFsORew5zO6l+iWlxaEFLzSWfh+0g37gBPbKfzpzizxW8w64Oyy/IcwCcF2
ORwH4EcCA7dcZUBrsMmMbt/N28GMAjo5rmyS7bWHWVMv9cTnOKqKENfnvlO69C4/E3GHVAlVz+SN
XknrYhYfWqZR8gzXls541jF7fn48DkX2xAVJOF0j5g7ZNPJ3fIijZwXAnP3EHJzsFB9CH34Z0r8c
aPhSvZXzEJxsYzyznGTxGzfkeGG5q6cfJUpLbKW+f3SA1uwVZ/2P6sKTFQ46PBEoRsYM7xYCx4bU
0ci1Xmq8FcsxuAs2AaXSEhy8DJpb6UpLOG7n9BUNW0U3Xy6yll3K17DCRnxh7hNPnvprH2uFVwVb
BMoBdPbJXPkwttkc3//J3KX+jjaM6RjeMfyT3jG/ZuMy9uwaXTdXQYXjVzn+zMGJ51vept5LAY+l
J21yAh8HsHD9lM5TQOZ4L1bnG5r5n6i8pzFAFlZ9Kajf/AxlXus19VEEtNYBrzOcNIZFVa6MYdUh
LymmODuiB0uPJ1+Aw+Ml4OUrddt5HekdtWKDtofHyYCCnVXfhsea/fRSQlqC5xg/fLVp5ma3hL9H
7ah5Nfks0/2Y91X2/Zt9dU7pc30TtOcKVcUHl+Kwll1UmVMFrHByRfspWCBYoE/QkKtdxsXwsZr8
PsrvfHW99GxFgQaAUs2krwd5JdRCTkMFXUARmyWv7FoBwAvyLTbEdW+u5JU7psfRZ1bhVfJlUF0d
1avaYqyh3L0hWbFz8x4iPymeb2xb2cyl4PnIIRjFOuzImYqnKF+vwQgiYWHKFyYC+rPmIztawcCa
fbJxezcsdAXkbbBoZ7fUxxPg2KLVY0NgI7nub9eA/JFuLmGUbrrMCNhzCbxJNwX+Rtv4yE93bcPm
jNu2bsviTHxidMBFSvTdmi5DiId4GFBMLIegPCc9wQJbJhJUAv2wCNNTuc4FigKst4PYa7gnsaw4
r0uLa5+jWKU0eY3RnbQfTGoGGHEOtGDOuqjzYsgq6ruKWBBpETwpPi+s7/jAksWoulTgvw19KSAI
q2Bx+hlb8yKvBP9QY+Dar5zZIdHmkdGCiyZW34+tDHGnXLBTz8VsL/afEEM4AMe7G4HGwviwkao2
DktehB8Qx039ZHIbb8pVqM75+O5fZhFMnwu1ID0XHxmsLdhdT0N9xHnzhono21gTD8hROBpHUTFJ
YiSPyMeaDmdF30VJtDMWr4vf7oCE41WEMHMUl+KS02Nx/yopZoJpZvwZXIQVLeQ7EpvM/yYQ0amO
FnRhYOtTfkKiN1zpJoY1XrE7KKzCZMAE27WvydD0kKzhSCreth1TpIF1xb7jTgCbFjqQw1JPhBBe
9HeLWdyJ4tQuJ0ceVFDwYyfvHiRBiJW6yeEEUeB7jB57zfnj/LcXEqalyjraArza/nUhwWjmrwqJ
P9z/10JClnUVLOSHecJO/iuIYoi4o08VA+AqB/37CIhyAUMARlI8n78pJ/4OonAV9QB+AQZU3R9m
7N/rqz8Ud/8o9n61gGOu9JeVxO9P/c8OcLo46Nesx14UBrw9cHZHRL/QCqmERiNryBtyM0EGQYHX
Ivw5VthvmnFkwjFMh3plSguS+2jaBUROH0luNysLCoPshIaT9w7jmGyHCH0Aa6k2CukopUfCG0od
bEuRB1UedENf1ufp7RzWTjJ8juMHAWw1I+kHxNNb/NgY4gr2pHktt9kNS5NpItXhj3XbSpP0PEam
CsyKv2Ob2kSoW3zLp7WmmmPj+LiewCWs24fwhWIhBWiHbxdeV7q51ivkWAKihWV3J3u9WMfi4GAc
qYrQWJYCYgELNiWkxFZrtkKOU4F9der1wM4l2d1Xvp9E3IRyty09fBSo3yoNPHOv/ln2BRi7uoti
nZ0aNocPcDRbLl8vwTA7Rl6wXwbI+jbpY9HXHnY1xsc98VNSGh6VezMRa9Q7E04+aTzONTPmrflk
1j6v3+lu9BewjrEjO0vWItXIAMbVvv3Iq3exQfxlfSPCxzE1SNblWTcPffrd+zUBKmaAahHebwbV
pzd98xXLTjixL9Y8WyOEhh431w15pyB8S4wjabIkkew73dzdvdBtMxlvHcuvINFC9BznMgEiLDsY
roZP4ribetCcNKKN6sHOxFyqOUEzsUcGBXr+XZcXmiQGg6jWzlKo2snK2DU/e05LondvY1GzuEXr
2GwZVOwt7Tnh9GNzH5CIoRsjC4K8U/btERIKltQUYzekxNoqxTBhg4Araz8yfLcAAN7ST2aDq1U1
j3bhtlpFp2oVFy8G1IAOSy6l2IzWERIE+9XVlbqJD3UrWtFRuQGjChMaDk/0Wp0iJOXPRWpLqpsn
oyvgPGXgKkGB+I0K+XJjgQWkyqFraccCBqQXgh1k0x7Dq2ToVA9bch6nqRKGEfUWBgwMmmgNWUbe
ZU8y6/qAQw67x+VxKeeTddP9mOHshyuQD9c1e0fKst7Nvybc5f9xd2ZNqqJLF/5FRDAPtzIqzlOp
N4alFiKKgiLIr/+et/YZand3nC/6tmMbVe4SEAfezFy5cq0mwu3tcUx7xUCkfe8E7/Fsgw+64eHy
+7J6XC73u7dNvoosfKLnW3prCYRHh54F8YjvMeII/nv1a/v2we4y+lZIim19Qq2T+Lxm58ZTZJuu
pHerex+TbOx0spCMiaNsQcRcYgxHewLltGgA+NTx2muhNAflMkl6t7BFfoD8rUI20C8Wxc09l2EB
+0ZbnG/dmrCdecytAy5I4fOLw/7CAYi0ZHccDrW7qw8xgy6BEtYrSvyevCfRI/3asREZXL40RVQG
AoFUFXJKwgSGk7MmnJlwo+PUyAABeba+jq+7jrgEhzPzdb48qT3JQxV8nI3zb4qHMQABeZ1e3svy
SqgdI8hC3VM7Imgye67SxpzIZ3xicNcBHZE9A7rMXRo/sdMGPWBferxZBDKj7wE1QKAY916mtE0x
9UERYA9+80bd1QGNsoTFi1Z2QF6E3GsyPw0BprBh6vMD+gk2Q/nyzHW9skevr5b/5FBSkDEcnXY8
LFxpeE24yhhXX374vERu5HkrsW8o5TEvb0jKfr0hm3th5hwvwlmNHPBYyXA1xo+V9ExeJTQAL3dw
Yxl3YQBBerPPBBec7rOZpxgKvh/Q8Axg3w5ZWYbYOv7R5cI5w+LG8Bqhtgb1RlfFzRjLGxUKbXQ2
gyTBDCM0sZvQ+7b/D88e8EABJ0CgHNeD/509yGKY5U8tmN/3/5k94NiA+Lj5V3Z1msoMpW0pkETE
mOSP7MHWHJV98M5Dd5bE4mf2gHsx85hwTL6ncf5G9kDC8VfZw39OHT+X33GIoq3syrzSgoF+SW35
9LQ6hmsKY/Q0T4cYnb88ldwBFugI9TQKW9L/mezmj0jiOyv59sl95F9CjYW+HxMpMAS9DBGFCQfJ
jECxGVbuPIGO8aZDdoBEd4BxnI35J2Qs4F2ri69wgRqD5bVSkNiujP05igLFDpuVnmp6p37h3xGz
YOoQbRZw8FKwaAGlDTc+Y4s2tfpSgDjyay1EvqRIDXNmCunEoAZ7RR92dQcofFK42N4dzvtXBcFv
SneoZcUvHwisQH9z3DQ2GVafazGyuXOFgeWhDBjMVF/VGd0mn/pCA9Oe1eNtVHiPQBu8emHaR0lH
YTL+vQdv756WwOU53N0JlFfKX+D3zWlnTOoVax0aE1LgYAIl5D5AoF9frFoUTfizTqjEQYyFLqW8
2s46LJoyKmpiRegb9GcmEMs2cB4dGCHynsWzSHZXprIx+qPGYbBIPWal15RokYEwN6gy8Hwarmn0
YOzwV+NAfQ+zYmLP2K89uRVEFqafgJs7unqUmk3Jp3vfF29YvUp48dq4HqDqmNw+C/QykIH0qxB1
I+9CsSq0HzG2owfCKqlqrplSmWTRNoH0S/tgljLyDmze1W8RjJd8YDKg8e3+hM42uoJ1VNa+xqy/
5JpoKbx7Xw18PKjB8HUbffpojtms6vyzFyIUzRRTlDAWetP/eyFStT8w2QSq+If9fyxEGjZOuq45
HJr64/cyhtazhVsT9HpTNHz/vRBh96KAzYod1e9l6reFyGJNkymMNLBbDvg3FiLE2/5iIfpx6n/s
Bd+uentKm9t1WBgS8jAzyAhP2n6jhmmfghEk85Btn3s96yIdo1E3MMxX9PBk9uyjtkpthl7psr08
bSBQn4p2G+bIxFOuivQSGHz59zLKrHiqxNmZSBo+MTqYyHNpuadV8ZU7sWmNtK0YRz5xnS5O55le
o2eKWnDyJJmGXmzekaLK4HZ/rJxZEyBBubmMMr7F3umKoIvWMQ23ZL6nXjh5BDtafn2+G8+gFXOo
lldl14BXOmimveOKBAF7B8nXeMre+UkHI3BmOuIf2ZeKnvBDCh/V3JyPWzgpYXqt/EpVmPGxUcOC
K6G7qkA/cS5ncjxg5DpAUUR2D9bcmhdcYWKWMDu7DbrHdFY0cdMRfk5Rnu00Y1nM2omJQKxv0IwT
6yseKmiLMcQ2M8kyKt5YxLMPjty30Pvf9lUtSGkYNz7UOnmhHo0PCwUtCFkf9IBlfcgI1rk+NlG6
oNV5tIYM/zF83u8/XABS4J/bkKVFxjKGdv5XA2MP6W4aoUH66MhfOC56SmeEElfwjLYHdY3o7vMz
C49QxDpPVs6in41T3R2uC9QjQJRJ/WHkLZO3R/o/gZTsqgHTTMxmnpham6NF0i5vuouY0qOrgfIE
2xVjThKTcxRMud8sDTlyvu6orF0ZgWIzevUopTmfDloqjpvf4+2KqnB3HuEGeQ7mSIclbgpOGKAz
MhWuXbdj+3F2gpaXjUjkPWCMjlRZbLUpFmcm0Nn6SlPIuQySScPw3GdKSn48BWxFet0aYfsK2k8O
MjqLVpPLtwqHVoW/03zatIzANxPA8PZjfsPrXdiFnST3TN8KzLKT+GCyVA8os4PFFguUk+z9eZjN
qz6yQzAPMUBr4vw6K5xuNqbUJfuttL5KhS2FOMIGdtRE9N0VXlIyaeVucV9fS3rLq+ZG/Fhds8VJ
DVUkYF0HxWJp+KZT59lKoN19AxuNGi/3bvPkFUbTrIdxGVHiFl4HQqa7hmKFFXIvn3Ev9WV0S3DY
voUPGmLUSw7DMBADhgy/OAGe2SptRHlAKQGMKN5hrzieRxVSNVhcV54AocNikU7aGPmje6B8tvHV
8M6jdAJbnD9/XhCrSbAXBSf1aI4K00h5L8jfWPqQWw/Ou8r6bvFWdNBdWnOIuyjg6mlg2xPgT0DS
e5iBvJvomxbQPl1wxIVA+x5g9Ok9gjQX36AlSMhhVWLyjh9b7HYzT8pR2d5aHap9AzBvqnyl8/tu
PSShYCRknhz4JAwYZOQ6qy2lLM7TqHbhl8Y8zjKRv5XPzBVQIXMDHSGBrgbp+DTdOo3HhgI+RNN4
vN0rjCWdPIs618QxEmr+UqXdseR4+nPFH3iEWzpeF+XgewIAnT58koAFFs54i2YWX7l3qOlehbbR
OdQfyLSnzBOPcHek8WlBO8inqICd3ZOJbTk6PMnoFPLghR3hG35w11lzKPQZ4M4kI46DRziyth6i
XNGF1qqEuNET20ebeUA13io+QhwWEq7sHdex1HXW1cO10BTTOzOe6UaFUyEmiAb7ANHyWf1xOZ5t
IbvTfXwxTORdl9nu0m0DCCUAztKMFsel9GCyiTvfRHhphj6jfQ0ppMCDd0AC+5Z/+sQe4OA5sxSR
TzxXdW87KL6UEQh25ZoD0sV2JCP8W/Xqib1oRvbinrvvEtqhq7F43mJ12qzfyOjBhaNPLHecQybT
nOnQoD6H58E5lLSOtX583LbeiWWo8iwkwadVjLuw0FYWk60ulOJHhrqUdCg+MjjY8SMyxo/I6sro
LTBoMt9WwTl0ENyDCbwo8LHlUsS5q2af08DR+GNlB/IHf2AjdRtLh5QVkhGcT36XoqQ0NhyoPIc8
VfGprW+kqYPTwh6Kg9JONzjOPzyF0qDJCeoawgRwyv6nEIL5F0gwMq4/9/+ZQsHPMzXEBqDBiRTl
BxKsYV4JxEa7+ZvW/1sKBaJHdvVvtYOftZztKCoiCN8mmswJ/I0UipP4qxTq36dOZiYe/6EOKyWP
RsowHx8i7Wo3nXy/PaI+zFQ8DFdqI/5UvwffGscMwwuZ46cVog5wo8HDwiCkyfFzGCHwKg+oEkr4
WciyPlhZkwjDHl0LEdvhUiw6aHMI6ePtEi+RCpAVbyeG28WcfHLtYuekIatZrg1moM8uC9clvL69
0QCzkBNoXybPl4gMoBrFxL0YksesE4OSzPEqGNT+WzjVWeQPewtKn7qBmi/dmbhEuICRfubmmYYX
4/dM3bfYQ1GSxpxA/4kRs9I51ZRHnWqC1UjbNfqFTKxkA06SxtRceJ7U07YrvLxTBzuqwgryNESu
s76JDZjcln1G7rE/kZzo+hg7D8/B+ZvJu3i75HmFiwmP89bwgu5o9X//xOyE+6beM/pnnPSQNlnz
urjx3BhljWV4z09IIFN5q3j8uQaBTIU7k+6pXTBz4VkHyH33kcjBdo/B79Nwa+MhHojpcNg5vnih
jomat/PQXYOGfXOjI3kgBbaj+jbQUSVIqwlyQ9dxok0d5Euhl6Cfd+7sNL/n4uoy2cZsOntNzkQt
sDT0ECRx51//RdfGFPdR1uIOt6fl0rkG/z+TG/vvmaXzBUh97TpmYhr2+5vPzs8jTltDAgwTKiSH
3iMkhjJ0caLzeXWSwzcKZhcplEAVMI6ICfEnN9vXo9e0HmE6BYpV9poRyhQbUhNUuf/paxZCWoYM
Z4Wu0f9es7jE/4w/MQH1c/+fa5YGmRfeCpZDSLj8vmZZFqwbywaG+k3SmhaVraL4QtvLBhyyfhgY
ie6VJmyIuX23r/7OmqWbMHz+RAH+ceomtefPNavavhL9Up1ZjzboNE/QU3p6dM7ppYKmwBfo6SGj
us7s3G0deqaeM5PugxsjtHZ4nRgf2cTM/PuIkVWlw78TvCv3eTCCgUPlge7vJP2SJyf48LlvL+TH
bksfHbLnuZorY42ri3FId1k7sSiLzEAPWq4a5oX4iUyg92AtSZByQej9swzk4UON7sj1BqqP6gV1
C1K5fjLVEU4yUUfpOdhSkI9UsFzT4DzwmvOQvCBEjRbVkVMf1iGeBIKHcZpDA8YRZ2jG9sc1MI7N
Bqd7+AK8Wpy5e+kOOQX6w73TnGmZdJgNgdSeJ/+2u6tCoRqZCN+yIp70Yn/eqK0sJrphiMYleRKq
B+i97oDd4P3AyYKK2KPhLUkBUxs3ZyboQrsWw4SSbox4+AR5BgFBZ3S5BMqe3yXniKCv9QkBCdzu
e4d0JyMhc12mu7xPiyTvl4GTj/K+zkzTGzuIF//O3XMfe6GQSz9EMn9KlHizzgtFGoUuSzO6e0LH
u6QzxmKKsooyF2ZU9k7IpwgDQBZxsbyqXVgxVnBXh9zqKdsafVZYbkafwSKWTGfHeAdsD/s5x/UY
EZR2C2FnTZcNW1C1W6o4OkNO0tuKfH/HUsvYFIpwPeJRQnjrNsz5l14fMI7hlRcqgoNf/fdXD0Yr
AoiPja53jAhxV5ee/mfJuKuQhW3drPtG6bV/j0+3HgPVQpqj62AMQ49jO8uxgxF06aaFSEgnBErQ
p4VjqvALsvv4ZwHJrQtYVk/6Gn1mouUu8iN3/+6rJfGvg8wyNhJMWUeviGEjWgOPL/q0ZzoM0T6D
iTRvJ9jP9s90I5Ylmox6+GYO+xRUKsO7nfo6RS52myM40k6g5+YwYBhGQfbF4dsEPSMj7qwvdN2S
IR9i99wtV4/bXsHPwUDhaKBu9AHkdBuP7RyzPcw+aO2h6Myv77Wa3lDnHD8qIbhY9lBYlnEVMqNS
j1+TbMT4GdrtC1U82gyNBWPnG5wa/GyPJc8jxDOQPZWBhezvJSwCFCHlvrEoAswF7c51n60K9DCJ
Hnps0XyKL1GyeIQmnIjtwdQ6uY2OS/5xbr3HA5frDskCytTUQJ2H3bGfdHM6gtizudETThZ2nKJW
KgVwfLZPZtVptEBvQUiT9k78Dw8zuqw7imFBP9D/vzaH2OCPbQ7r9/1/hhnT1p1/xQQx8fojNQZz
VDXHkJko+VOYwWwB42rmTX6JhPxocwjeBB4MvzTHjL8TZuiOcAJ/jjP/OXdwzt/jTHK/mxnWCZch
uUYGyk/KJLImNUJxAWn2liXnUni4Roef5qYdFWhlYbGDQ43ga23dAyY1E3IUrDqwwLvs7SO9bA8Q
HD34T61fD63AdN8bbFKvkYLvMRf3HmJ1h0uVy8vC5qqv+s3se9UTLnsjfvD8pL5C+Yk8s8FJByIG
nG5s65m3hUMgnqHSBiKhxeRryEYoSxl9slP2FIvilgkQXPSaA3+kHaigVFUPeRjfPnbijn1EpP/R
cVbVRHedoFynsfD7y+I7VrGfFLUHBTS/OZA7rsiCy/V81Maf7BCIs0KNSizMwlqW4gAtIJFtk92D
+W37ikeui/MsW4oTKjs2bgEHpOXJ3rVByyoP41P2K0SwEVzAwxPxM3xikToas0ajff69ALIyCxvq
GqQy3tdKB3JHRiHMeoc4Ei6vqEtWa3L+Uh0+kKj8jgDXiCesp/buIXL9lAEarZ/GUCSqoYzEp85n
kkY2Uc9XAF2I0k2/6V/G9hdc8a/GAzplrQ4VArG12lzm2zDHE/sSZBiVIalMJxUVESYFWDNH1ui6
JBi+mDt80iTFeAPTPaWOH4NqsFWD09Pt1otrrxyVOBjW4WNy5jPgs1/clU61eSEn9t1EejL2D1UO
e70PxBRw2Xl8UMpfP3AJtQMDncuDwTpXhtK86Wp9vAqM+IEXWNfsCfUwieWRbymCYzLW30itw9m/
RpRNCKEjKlOHsFj2ut9gz8v7gSLZGLKNKM74pYG/1dMHa2qEeAOJDQHXgg1J6wp+TJfPqB4n0EGB
zYk/6G4xerGpJmO9EwqLro9fpmyMYgSXtFtb4YNFGvbxK37CMKGR58ojaWEr/bczaM9RyjDVGScC
vAgwVjfXpn3cKh/2vHCNI+r3aN5bPrO1U6giA7MrudYUmyJnmC7SwZ3xxHX5qQGeoHlNUDQ2D6AO
1vvyUyXstF5y1LYx26tgJR8vO0gXhMoUtQj+IP52dktw04XFWyDMHKUqIA4w7Apc10Xxb4yyCALO
KF8nR7tLuOCptii2AVMesRNEXF2a2hj4VV4KKZGP6cNeJ6CWYTbIBBhq8xUF+Tqc5U4tdRqKT6a6
1toUA8W5fjijHIMCGsrcs3ZI9NQWi3zSY5ie0NQKoVEDFeXpda/GM4Ap992ljkPFKme07AUsDXx9
G1dc+QcH+w7mp97kAk54X1bnxclGix8iTturghZR7jyq12oXfW40vJIpfcjMYHpFnDYD356KBtfW
f2JM7D17V6ZEekpsrmyF5KNymUXXdBztPOQrtgx8tV1mzu9f8nmDssVjQMeQhiNS6nfmdkjrsI1i
dJYRl9FD+FnBgchPtQuNARqudrRJx2GMfSt129Bep/cHotOte4alju5u1LrrftF3JozXcIw2jxtX
GkgbY0KHePZsjspjSsOU9h8iqCi7A7tGtH3PE5x5y0U2Uz/gXn6mjGfgQRKDESIYFFWfwK3W+DzA
iyYCIDNHFd9S4crMOC/5LhmdL8yWUZUj3xJiPMK3VDSBKEDpsOIIRbqL3Zs0AJstsdy8+FCZIJ2/
8bYCm7i+MKyZqZy1tNY/hGeVGSmDC7q1OWxsNHdLt57fh9vVZYg3sdfwpss4FUBnymlERabR10VO
2kwvMb2kbYAd8/0eAuf6J0hLLp9y696XOoYwzMZklzm8qjVAqA4HHmZb6EjYq53PofxCmi7IDpjQ
jS+cwB0JJ6ZZeq/JY7yFn1T12kv03DxZCeQAIb1X3rtsLpMZZPlvm62ydxdic+N7dPq4O8LAU7/s
nveZuIMQ7Qr5na0f9tvpmV417BaGowGykS459a6jbAYJKpTjxvZhF8OvhVf7i20rf6jp+l77qRnm
iJFjqDDLJ+aHMG+ByjQxo7x37z1J7syoRmMJ+4SdEBI/p/gGVFNg93Rdd77yAcTdF3xbFRe05+nr
HipA5gpl3ARg4eIzuGTRY9jQOs6MburJn3B3T9IyuUe1Ht1ew+S8roHRMzrghXdn+4ES3kQlgw0K
/io9ZrWQFG4wGbzESVedbaOkf/qw+waJdta3UVtxSRq5WXVkN8eLNUYk87NoWDkU5vjQ4YQ9187A
u7iMBFWSHld8onfxpXCCgFCoZUqxxGTqQN8gShVCfmbdLOEyCm5cvKSN9+5UPUfzTxqmhDSHAhAl
3qXZe9KM0LYU30hXiuWNWgRp2lW1VWMa3us2SRTMSSkEJuYCa2z0K01g6gsC/pd8odKcpG6gI8NE
097YBurdQo5p+GSedEuTCuQcvUp1UBZeO8v3t3wJsPcMcEWCAogZH7YoXiqHz6JLCnRBJ3OSXwRM
2I7AALWyV1sunkpSjDUaZqF08SL94+5mwRX6PnRQfLk5AH55boV0j+wapxgKhtLd7izQv52ndOXh
i77ZGhFgnov3DeEHKAubC5hcOWXO7hojs6m+vHwFECSUHF14n5hOoT2A+iG8hdyz+nQsa76xwgwT
+VNYThommUgu4F1/lMCQmA4IG5jzN3wsYmtZcqfABgGlfAAuaydk5hGYf88yAe8XcKfRZDb9Mysq
vlCg98yAcbfyVVWQqh9Mwaf9y4DqBA8p3E0OwqGct1LhTNVFMrLWuKMOaI6ERdSO6aj+o6sHoCAV
ioGpY4j9/1Ks1T9zE/64/4/qQVVM0Ca0cRRD1SAh/ageVNNQeTrNhJ0ldPz+zU0AiZI1DZttCo9/
iQ//t3qwhVEbQ+9MbAGE63+nejDsv6BY//fUKSLE4z+A9apSJCu9q9kQRIPrX8jCWjuuO3EhrbhK
secTupaIqSKB25R+PeHyZEMe53rli8c2XGSg3ijg3ve6cE0Q1/3pg3obV7WoHZmLcl50tPM0f7nk
gCbXrJXDyebrPX0RehtmXQWBkMy3arGY7ilze/k6ICj7hvKM4zbtcYBtCwo2E+pP9IYD+REwCM8c
tHmKTDiLT8xrFie0GpIgoTZQNtqzW03f2HAjOn/tmDsQ8gQbU2WLpWHHPL4eIU3XjhW9UwJkE8kQ
eQKmMa06UHAFhTWAYCuqth3pw4oYS8d8c/KciV0YxJlAI+CG4C8mWnV41hhXQKVqmF7H1m11setI
XVwbsV3Zq2ynryT4kDdkEw29VvRvOk0rbK9mhjWQH4sSEeFMFGyt7GUyXW9zltjUHy0pInAYSdSC
GsPCpi0o76E2fPawDI2lJfj0Ez+YjrNDjO6ge/VYn+cRsMtanZP84pQjFPKdneHvDWxR0aHjlR7Q
jN12c8jkKLW6FC6UJHJXuUaQRPgf+rAA93N1zjN+685LS8qWdshD6M0zGG8gnYSxNIj4Y232m0k7
BJ9QsUjnL8JvOpNCYQn9KDxqJSog8CwQI+nYTPGRlo7oCjgXkauUzPpGZOvwUfgfGbdQ8n99NBMB
FW031Je5IW7NxFpIx0tsLbRBonjWgs/Pv3+ieE8I1AbSEbXcyf494p1qG0B70nb2MlVYLvwW5zJD
YJfjK5tLLM9ukK/7PKGxO+XD8h1dV9fVHqpY0bnt1XkzqdFXRF45kmcOwWPYCCMATrzYY4/92Cvh
NkKND/PfpEu4ReNgfbl9oHD31hgOiF4TxI1AfooxKFDFxYCWGhxgRnzxTNuQMMPe/Wh32b4k2bGe
AXudSNTjsndDqBdqN6AlHSsWcoxhemWP5O6FinOUrZRFQuwEtxLRgRCQUhNQfTFn5bebZtiE1YGB
AVPEIDSjE5gOIcEPBQEu0po3Vg7lDVdx6baLrB5Czi+Ys099hzneEvEFnOUmxYTxcZzjis+24PpF
p0LD+eDsZlo/0Y91OyzhGyohA/VYBxZ+MzgLY1c9c89YjTG+10xzbdoyw1AQeUVIskFfbb3DIMKq
SypgIK/VBGQHzARIMSfYkAaAaZ82ykBH1Pf4TpYyDJJr56nHV6DkxGvIAZ4ukMbqOVEGdHDo7Ly7
6ByKogOpF8xR6RXlvoQjMVpTb5JJpJBL5Jzg/6Lqd0Pd08Wo7km/qAlRlHKOidMpgnrGUsftgd62
9AhjdUP8XxKvFWlS5Us5XMqg646fr+5gv9g9B/qARIGo+xZC4LzJFqDpMflit5IvXHEj4x7fWsQj
gArauLWGj57F3B+pB9NLXVR5UcdxuiL1MmC52Mgg0CvrGccb8AuTG0bnYrnt4N5bPHH7sBGd6Tgo
JzzCjCOnvWpE4oiLFk5Zg2SVFl49gwLGFMLmfv566G/GDRZbBH+wf25CG4+ubFWNtfmLHh5frx3k
zMhcIP39jw7vNuCerSAVQwNb8PP+V9+cVtJfgoM/9/8R3jUk7+iLG0CEaLr8Ft5hJaIzQzf9G+j7
LbxDLaQLhVcAwneClfjf8A6eSGvKRkBYZbe/RT00/moWm0wCziXyO8KwgB7Zz/BuVre0ZRb8MiyD
78wbUZF3eHd6deMjdF/ax9LpVXLPifhBDAcGLESi3M6EnapDdLExgwMbY9YEmAX3wKCatlERgu4J
d1JzoQ9YZ7SFfOoDcAunIzdZPpDLD+HmBbpbDSVGiK9Bk/pPzYNCSBPkdbghaGIw6OTldH+nVmAE
FuItSSTjCip8+Mquhl8MJup7VHp7dHpQLsa3j070NSIB4cTXKRJYfX3h1B90emgMJTt+nE6Cb93u
pV9S92x66lw/2jGObhACLdeScVX3MCl+WAGpc54zb9shCj3DUhgdN2OR5cOCFuavinOwaWapnj5J
sOxjNmRdiDD28aJVP8AFFntZCDbJKWjNBeQCGMiuPOQtI8XO98yIjd6h4L+QSvVNOMXNQWjqA1VF
9VRglBm0bADVuTIP5IEyfw8F5voakwhofUE3cAKTNRz61A5Drv41snegoMCxU2UuPgaQysF7CL4a
/OoxgY+9xrqvgYORMinz5gAHAJsBHFsQqEW/hKXSa7t8lAIBZdRNo1M4EUdzAtGpeg911M8n9g7g
M/r+wAFVKfGpT1wBV5Io2GQYgJ7EAsrJQIVfqlOG5hFZg7KpxyYZhzoH6TydXdIN+lg7aUm68D6w
QR45O/IHadkOgUhj8gJ5RoJSd5I+B8UnJvF5OJXYEMiOlBJ1exwoqdaQkP92/dkG4kRQ71c2sCfA
Xzl0O5Rn/DL7lttM5a7ZN/vi5xXbr0j8B2R6hdcgHzNgtMhiMPghK2kanxNAwU/WSKVSRmV4xix+
rIFxpSOILXr47nu0ZWBV2PW0Q2n5PiRgHkjpk9dAKwwS9zlplnDsy551JGw7R3Ub8FvvFwHSM/Vh
G9MhYp1fPNUucYFQxKMEe7lXFB6wx911jhX+bZ6TAkofL9eY4MTNRDxmzyb1yI7wLGI/An414gc3
qsaZijtxntGh7BCbNP6RzoiinZcVsn+zebp0vPrneLFYcJYUkXBOjtnejiAnjMFIGP9yjwxnwUSh
dRha7us7lypWiNkbiwx0DZqD3q9GRXB5C2MybleSFpE/gnSPmTcL4XWiZWSvTyNNXZCJ8taKD0A+
0IoE/a4614Ghx7IWCqqN4eLiBHX124RyK3snxoJxBqikDsK58uxxHdWj7wjuajhdxOQ67ycE5gtR
m9QpXWGrDtuCZPDFo8rAOTq4pp8YbduB5/2DqRUIpEJdR7KMYVxB3fp/FEYsMV77s+f1F/v/CGsK
iiTENdHVolf2o2ZVDAVVNUhfv6RCftasimwotqmbqg7JjCD636Bmm1DpEV0TSm0c729wwSh2/9Dv
+v28UdP/PaY9blftnGvnbMiaG9FsomfCGsforQMi1Cut0Og/3gMWOFbPU9Gl59R2WTtNLaBtIOIP
nR8egty8MqFMnvpcUEqfmhd4Kklat6HTWpFfeXPA3aibdEaMhaAm9qv8u02wDvVybyR1PlXfiOUF
7WjsqRsYvYitdnBSzJFURRd9nMXXG/lnjQu01ZmIOqdDlcsq7p2qm1dD1K3aNb2nLIaxMrjeMV/c
qy00yWry3vZre/w4dV9VbN+2wXauEx+gkcXK4yi3iH+oEax+PK367ZCy+sEimPRr/DWsBbj8y4Ni
JS3Tusd2MLKwVhFuZ6zj6lyskdsgK3BhTahOBOzO8sjqy+rg7fHxqMM9CG87peZkcWWxddKIh0F7
4R+wveFzERf2kbJx/6DFs2uHLMSUfKvs4XdQx6B38ug9Vhc69Agl9JWJMsE4dPAICtZZoDi6+Pq8
Xtt4oWzpfOtdzNC7ycCafndN6HGki+rl0xO5JT3z6Znj8oP2BqhyWPcFj0XDs0XxJXw7tKW87Qxf
SJy1yA+IJVIlGXGOYjkBtDxSK9Sa32yylfjrd2efOo3R14baCVgtpiyhXMG0VpRbcMGOLDas35Rv
oqvPRwU/5uJmK0tjB6cNz3jzJG49azenM5l52aOyA58lJz/HvJn1iFrl4rOvHVH84QyyBrR7hBLD
yj2WsFcjLIkLkGNAOs6WbXiGdlMG7XWMnWRQEvwIfDoqZjEBqpluA2GmvI0QEuaTqCs/VD1GrB/M
HvmcqwAIneWsXVAxJM3wTH+SeqhzIZi9DzIfsbP7DtDU5yDsCsUQr7eTs+iLYoEWgMm4NwahSLC3
A7S7KAHxMFlb6LyRPDQe0xBmveIzh3PpP+VetuKto8wMRWj5xiPPce5jU0oV60GQ6Czs4DUpAt7i
mTD5FMt4EVwTOgjwJrCg6wGgj677J1639AEJOHxOsGW2/Zu8hEDxmrwBonlP4M9txDt4jgqHLAFq
OvSkduCoLkSbGKAp61DSwvIsmLIVSPB5i1snLKg0JeOq29HlhiNq1ZUnOC6VUtGTIVo/rZ28qa6H
fFVD95QK+ONuPXrn80aPDb2HmIp2LALFRMxk8mJyDWomz0NSbE7/6dWTTlWiYpGmG/8vg4/1+GeY
+R7cQgXrx/4/wgzVk6NYQJqm9Y27/gg0VE8/eBe/VU8YusDig0NhierrZ6AREQtl4H/5c/4t1jEB
6g+R5tepC+VSmISWYgrmxQ9wVEHXtdDf0mUovL+o/aUYXICi/v3yFFi7liuaHACYI4ombjf/ulMH
4p8TFW8K/0dP/Efg7neyNkAEQc3nF98r6pD73sYwa1VSk9EzAU3lJsaYKBzQo/RwDHMiOggvjNuR
wwYdmusD2gnbo73gBESPhQbKiofzvRMRvr4Nzy6rfJ/vaYaA5NIkMReoW0LtuO/ZAMpzfPOJeot3
SM7YjChhtLk1BizCqIwTARUB3RVk4aGqhZQM9RRmMwOj1whyBJTg814epD198Rrf8l49FeBsALv5
dVAZp+zCWxRmbzTqIYwMPxtcd11RidwLSNP2MyAkU5LYu3oq1CNw1KAlzvosaCBMY22XrzEM4zQm
nhPEYTGLKqdc20c2gdtM1UOodHAI1X2KobsgoRHW30PucsoUhE36aUDVGBp9Tj1DG0iw6hSsRwJe
DRUrh2M5c1nbMRiBEBinPaQi4LcxOSrG+MV4//MraWYKiCKChLSIujzKEL+8p2uMTMGtU34xSF9I
PaNGptBLru79+UnUl9qo9uwOhhVO7ekrw/JoLD/oEmc4XKDziDrjx3uVdVGOCtLu/UtdvDfmMQ+c
DyvGA/7mXobOBPODJ8y/F80+Uf+Qn4ev+H0edrLBJQ0SA2Es1BTxfO3yjBYeyMmY4aChkHIVZsf5
KbBQN4mUoeGfPvenT6xXnxR/PtRsSmwZX2ctSCKC+fA9bpwYT1JDE8bi6jir5rmFxzWswMtORobi
ynMjYb+3R3R1GeIRrNHd+e6yODOlj7ZmdBsZmX+e6B+XyUkJky0uPwMUqwADkF9gthc1zjoouuVX
g07GjF8u7Vhz9PSrlYMiLJgr+lpoUyNe+IwrwokelJNXqEeYaY0uvdciSogzavAclIMmj2HobJky
amD26G8PBQ6huyWJASukDliqTXrkJ5wrglLyUcWAwTIdvpbrhnvG1xaCY3rIxkhwfDt8iHfszoSe
Z3NK1HJE9C6G5v3H4Y11NAy+LlL8hOVvSBcWX0xcLCHpZM3w5Iyfa5nSiAtGMEDvHlcPHVSuNQSL
YgAEdF5ilgYuMGACyZM3dE0X3759YqnAyPsbWGEJEJdg6X/3KGOYl0e6sYQkYp/wj0YahTjGKHef
mUkrJFCRNjBvCRxqLGoqpidBihpRhNrFO+7NshVJTwpWSq3mGu5rV3YWIjcgkOJY8u5mq0ePYGZQ
AIY6oxOXlSCtCitFIKFJRdeSc/9llihvyt4/N959lxcWBQyVCjFLVD//Cy0EW/s93v3F/v+Jd1hu
YLSBzjVK09/m0f8JdzziCFcN1KdVzJ6p5X70Ai2afXAMeZh491tdJcA9wqdh0yoUItR/o7AyZQEG
/jQO+8OZ2zzTz3DntGl1U0wWnOc7eF9yfJ4GtalEB5rU2l3bOIjzSWYOf+xwT0Mmcztm2W9qLLre
3XKbjkH3zar/2iJ+8GZOVIx+ak+hDLjRIuA/tENe6AGJm/4atkpgaiHSCEnxeYE2tGCOj+noAtkv
6zZxhBobooC+5nTV5WWtOu4bBxrUEcqeCj3wGZVjYLRZ2tt259u52pWAGsh9uW5Kv2CGrR2pJ/eO
VjbOodCaYhXlkP0lC5TLKQDqv9qJuyQiMhxzm2aby7qY3Wbn3gk6n6vLUA8691Pvlfnl8QYAKnfg
2eaTLazH4L5CXOEJu0Dd1PAKdb1n7gqIKK8RWiRdkLRRc5AHRl+geQK0e42JQlmcMF3qEi7BO0Xc
+j/uzq05VWxrw7/IrzgfbjmDStRoNLmhzAlFEQFB9Nd/z0zv7p10r9pdfduV1WulEwVUmIzxjvfQ
PGs2CKAQ+xhbfnfyIH8X9js3TwDAvkY3iUfx0dfCNsGG7oHUI0FwOHvalBco7uP8H2UHHwwLh5hQ
gF4+oGQSawj3eG7tamDmKy54UX+wOLE9wUbYoAVY8cLJAe09fpZDLoSIQU5HYs0RBlFUNK/GfWXg
wM8h9lgouVBSnWOR7H05oQ0kcBvwTJ2ikZnwSZA+QtoxjLp33LyPAXxYX2MhOVIOsdTYuwlrIx/L
lQy6M4IfgFoLvdCslvdCM2MOAJhnqeYUmmbVo5UTnf1Azugle7sz6mpwfj471fB6j++lKyF0ll3C
SAZMdhTAKZAsH0+HiLOg98va6Y4xYZ33zCFeGr4Yt/rWvTz20sjrLuc476fW8U6M1jhXPIOsKaI5
jmoXseX+qsS24pU2ua9h3T+Uu0dt92kU7zjyeB13dFnH4pGhNMlSV+Cpq9PtZ6dONJxvNsmYBsO9
aTty9MX9MD2tr5AplOz9UL9cMnc3GlwT8dbebNeFdg2qqzuzJuSS7cPjOrCzint0O22kkDPthqFh
Ewo7PFhP6EGHLD3EctqTVunuaxKsjPcmKsMT4Rgtjl8Q9rAJDcn9fSTLCqluLITl9zzQnyxnKOn0
ikeQOQRZExTqsaDm2zDpVr0x1gf/+Npocc85jUg00jYEthf6VCZSc5DaOaPP0ZkgShkTpgqb1ZEj
3SC/3Hchw8cbIdsXV1qSsX6VgsuRm3Zphrv7qhihxDUgyKI3Xtp2ej+91SU8yPbuMKCsRvPCv43h
6hd5XLebE1YmOUq6toedh1BBRLqewMt3i4t/gdDURJZH/imUF8tHiz1c6sjqQgxXFWmjQh0saB05
O0fDQ2P5EhF2rd8HxhS2//TrDswixQRPOfpcFyI02I6Qlno6PFckKA42XTgNHGeDdyoWh2ONiaR7
7BG0Ggu1DUg/meZgDVdw29PyVNy5zM5v98eedGB5IFHxXTNTAFjtRbCWqC+5yoxeqL1y6nfw5Q/0
iMj6NteHAxMH9LCm06QdNvulV73XsYVAZb1H7N8shyeDdSe2wJopLUmXryubQyYfBf/bGyGEnPTU
HkjfTr7ZpNaOk4eAe2CHJpGpn9/p530pXynUDccj2HKGaIFHMUIFgO7q6LZLyeLIabwfKSPuxJOI
EgMs2uUMQ2F74bPeuybONpKXyPuIkJBoWGVMFszFpX/JpScjEnNFoweIJ+HFHlgkJ+cUF0//yG80
1PT1wgYfHqjnxMmbEaN8W2W4jc93ID71TAevUbe4U9QQxtS9274Xx3PCGf/vLTO+ektDRpyGB5JQ
yf7vMkNSaE7/0lb/fP4fZYb1fzTAooJBJkwY15+GkswCVbptYb5ExfBHnYEfiq3bnE1AuIKo9K3O
4FfMI3XT1oyvlvsfcY6IL/tTnfHzpZOj+rPOsEiSUNXmjDAu1NuoyMcDqJ3NfBxLojKVAfmHCc7G
5gNBW/bjcXnpEkWrYQjhbUAW6dTK0oZFe5KFWYiO02Tsn91wVJvaG20rI9xZMOenTTIclbTcFlPZ
1OS+UDqLBecoX6hwsKkfEu3hTBKfOgXPpN1iufxi5wtI1Zgw6DmND1xkpZA5fI2IQkHBVZbaEtQz
VJY1LdI7ECvoKcJSApNh9ot5WEZshQ9qN2JXqP7IfxLklGHOtKkeAsZbTMuwPEGGij8bOR5MZC63
2FwB+l1g+fDAGF4PT8kYYgEInsg3NTyeIsXwZfiXH5irGkyN+SzNxxeH5jiWe/gxTTnmaKH2wD9u
JgpWgOBXbzyKPyH/CUKN+CmUgoYhDPxMv7UTODI8un2GzcD+VCCwl3rgOav2meeoyH7p0JmD0V46
oeC96j7irf1En4LLjZj7Mt15Jo7r4r2P359+S8PYb+wPQb3AWZGxTQEwn1zm/ZzAJ7EsEcf5yPI1
ZUECBhUkmQgaywM0GrBCNFeHgEbrsOm1r8cxH9rBfujhgTRwTwPBoBFbpi0D/g/YSCkAQdGG+bQ3
RL2zEJ/KB1otah2Wf/oa6YVH0Kvln/wrvWQf4Dij8df3PJjZt8B4wGIFZdRYXefHDSUMIeJimmuD
4ELQzD4olNQl02Rq2ZWxYmuM4cBu2AmFF/vh94zXPf6faTD6cp7NxrEKPQSgiGL2zj1D4EG/HYsd
CQSnqGMbtq7TXQSuwzHTPdqRbMT3Rw6B/8nX5U1QXGWCl06Tf/mSaWoAf7Kwkfpb/wOB5/1lyfz5
/O9LJiuxDvOCeRqMiB8jL8UEUQRYNGRVEavV762Z9n8yoKHEmqjjlAu94r9IpFgyiUj8XTRm/qOZ
F6vwr5bMPw4d+djPJdPY4bUw0g9lWt4dGiLj46jhQPSChxSCymYtFb5GYwb1kUkOoTDFrCHNC2N2
GgQ0FNqT3cxHx5c9QD3j5nJxA6Cr3MBxYieM7X3Q4opQO8HLbjYN4ng2JD2y0jB2ggAj+Mvk9sXK
QNrqjqicsOmgenp6ujrv+KTw1YnhFo7VnuWaXobswPTePc+besELXGyqrQ2HOp0SRggdKo+o9ni+
eMZ91jmbJxZYtmo6mw08E+hMroTXr84PIXrFQBQJrwKoj1yXJtz5uQcTzK2jaswFGzFGdvevaLCw
8R49dE/5YvA6fxeO0ca4uJF/CdwQakW5N7e941RvyUKhzNygFBmTJM8X+wBVwYA/rBa99s4AcKe5
dYvzSC/Cp1uicWCWGMLJhxLJYCY/Iw7MKwr4dagOdhblMaEqiDCHt725w8gPM9sq0J6tWGVkjteJ
f6rDEwIGBvHUnZpTfVy1x9Zwr7sPFXJLm8fa9ZnsOT6S60fOVGOWn5nlj88j7mUfuuT1RtzA2saI
6TbXxyXsHVd9racYoe5fqtCK4eOUU9z1u2qBw1KN1hq/nMttcielJBA3O4ydIK45+0ReU9ESslfN
9UjDObUI2vA6Re0cmHS54Sk4+KQxCdsmdKm8fGxvfPybhvGd+AOjnx5yg1wFFHiUn1qhYiw7t0a2
pycXQ3nImOij2PC0ZBdwXuKRdcu/fJ+cu3DoeThr0Y2hXyMcXPdJjRm7jcXS9DC3ztv2Q8/odFG9
djoo76SQkc4F5XlBwuKNPKTjKKqx7QnqUEFXA55c0vZda2eZ35bkD1SYabgSRofHJeWyskusW1i+
IKIXj0GkJiyZ90n5wjy2HdzTI/bjtdut+Ke4BkfvyBVw/TjMb5rD5jkC6xqL7w8kafv6unw5enuf
H98Oob4+c2951JRAbkKznMp2oENxGZcv0Hj3lsw9ZjmSXVyXsbbfJYRZq686GVLjA6WGzna8wv88
u8rrXQkebw/cWc+R0LmYFCAmV50oHgTDFLIlNAmneLoGg9v7FrIp2SU9x3gT0zt4jTcmiCJjc1k3
fjvMjrQErmKESS15zctliLnxBivAwdXFjT4rbIyGFXxL54sHOlXGq+z1SFTT48F7JMWcbiPBxh4t
lNBDZevHwpccojsE2guBRBlzk8YWqPc+xQ+aeeM24dG/gVO4pIkTi9yMqkAhuoKMRQo1zm0jFJsH
zTTq5JGZXFNPTod324AHKr4vb5+ZRJKQf5mWRaCU8x1aGyblGfKX6y6tHoz1OSzuydWeN9BvhE2v
9GbeEpMTiKKG6+hMuv3VL5fD13+7CBfOB2ylHEjTYs1I1KRILdxzdUB0DmxUOoQ0fYAlrOXaRSGT
pcdpMW3X1uJUEe50e9Pn50+wfsQlYXnZWG9VXGfOcZu9WY7DUYHtH1PclN+odDyFRbB0y9K9eRlm
bPenzNlFu4hE1MVgOMXJ2+895eJLoBbi26p3h60MsVQcm+X1pITlqaF4TUpf9ETj68HmdpP6gXdT
/mjCnomMTwV2nmdrK0pY+6IRJlmo65hyF5Hu6k+MF2bC7i9i9K1kDnNwG//NbRsPW/ziRnhnJc32
y7CL64GjjbUN04Mqzh5aquqdOzmNfF4SDnHA+5kzEHV9SoenyxZyOBakllfHNw+M2bt65E0ACJLN
PJruPeEXjtRpPsdNymjcdkIHCc/tff40zz6ovJCaCPzJWFEkZR/8xeoKeIJXsOWAorEjscmbBxVP
7JTdw9gjEAsnN4Ya83wpUsAtTEPJimCpb5FeCuOpO5I4rt3P7B6pb8aLtBidMDJc6NjbHR1kr1V6
LcfNmxxT1p332KqHivZicT/xQAC9YYoZ2gMhWDeyjK6RBy8b3xi/jbDUozR/upv+rUB4B8QJdn5O
8x4TQI89gx/iKuMa4bAxH6wp5umRHFdRPb6it9EW3IYAFSq/9o3pDRMJ/Gxggb0ei9SM2UPf+wcj
uTDM2QWo4C59/F69akh8S6danIl8UrH9yhwwCmS7rRSXs/7p7mfC6cLlEJi81EvG6ik3MJRbu5h4
2fXlA+pYnPnM6v2zOWGzTe/zAdTEagVmYnvSJT1+qFQDs1b27yAumXss/u3WAMDuNLyisPvbqlEG
Fv9L1fjz+d+rRni8uIfiLiw4WH+qGomgBLU3DZ3R+feqESkQyU1QkkUAt/Da+p0oRdWoQQiWICoL
jy8Kyn8A6DOe/1XV+PuhC43Rz6rxZg323tjjmrXLqK8uk8tkNxvgyHLVMYraeWoX4rqym+1mmB+T
ClRt93dfSyrUDi2R1dAm/WbSVZ+Ihq0hvBbjrp/Gl/Vec2yI+shPCocUoMMquwA/ClhW3ZTY5OGs
5J6Y3pb+NRSWVCDfPtEKXPWWe7ZDdmy/5dy+6u1+cfVFMJFlepILDE5fWXpy0D6R0yAH/diakaXk
x1jRUcUKtJPk38JHzHxpyZ+MkZOrsVW/hE7od0S7SH5RPBgVjRkKYFSaGBRyGd3QyZVosA9cu1VC
qXwn9DXC7zKPWs2jRjuR4/dObtqNpKmgwNiu9y/jUpTT59fb1VUEBWnIXOni6dxEXFWN7/6+DPon
yQ7l3TTv8bxL9314a2O+YWv71UAKXRujR/y0NmcnvXl30hQwQrzuHxr4Ms45PVpeqaPXBu6QjIX+
2ajznub44phYmiI8UtMDiDrbBv3DkZI/FGhrfTbIgWz66nOtRlz1HRbw2ZgV5sYbsdhN61f9hCZj
wiLDRng8A4XmkeUnzzzMHI0FvnxsREE5GWPIN2JVhdxgpDx410/bSGFRT4EsWL9YWcy4jdgSB4Xd
X8b6SDiM5eoiSlJL9ntXzYm1GcLdx733zWcmDPiW7FkdISixncI1/vWqA1thcsfVbCLW+xuATxBr
/rru/Hj+93XHgFGJe9XvLekfg0SwPwtODOxM+T96w/92qxIefpYEICijLfyeAMe6I5ib4okmfn6S
+o/WnS9VwfdB4hfA98dLhxD6c925novLYX/el6noRE9kkDfUDvsFt2kJh3XErXFWfeoEWM5sLj5/
2D9koeKe8MX06RjbLQ80EkOKL1a0W3Hqn5lawbpWQr6plHBopodjRI5ZC6FBDvIziiGmZQmuwxcq
MhlLg1PYbfmLTIvk2kd2iodC/iHh0TDTq+Qythdc5njMYaVApiT1h/YMA2d2Xp9acdnDNlQK1gAT
AwdzcTIS1gHmIpUn06emKkvpWLt453VdhIjR2rGphcKkYc3CIozrYjYuPBm0Z+1ZIuqBpYPLENdf
Ns3lfrGCAvOl22JEo/fByoN7rjwmyiz/UCi1WWXU+HyKWWa6Pt6vOIxFAzh5Y/DqU0/jhEcbr9s+
7Ox+XgWQvnWYdiBkmN7x+y+6NH9pYjjwOOBItLxNTiCUNAJn+l0sUN3dFItOGe0fb0vmlV81io5n
Ow6sBGGQquGmYrUyEwtS0KK/iNfMCMp9+9g/AKj5eIAujUU73k1ZWljaRuEpre7BKTWc587TnC4g
a9uxBNWxFrR4IVTLLBgV+kpdNYm01Cb2E78OmD1AKaTNYNo3Ac4T1IejS64HFrR4ftZrSr9e8+5X
t5HH1evo/cAHpK7VC5b6YlEysWpthsTQQmuhzuDK7oKjS2VkxqxovDQefjhytkyNU1SvOZU43n85
gGb/5oaO9Fg4Bf0vagMZDL9akn48//uSpEuKZdvYu/82WPixJKnQz1myJOAyVoNvS5IuijLbgrX3
lfjwvRRiiAHNT1f+Yzv6D0ohTZAyfnAbfluSfj90w/wTt8HIFLs66wY5QJ9ywKKUOaelkXQnnwY+
ZFhAIwFyFF3HXYT/RmxPVKrtBvdx4RhxJJ4J/UtqLSATdGqEH60KplSPjXS3kpIprpdb6VNxVYKH
Z2UoTM76SM3c5pXloMOHGHHOmKrJAAwqnTuBMK8t+d6sRc7ozcxD/j3gR6m5V6Kt1aVUu+am3V4w
Ce8dOTA3/P6KTnL/0KrR7TCXjskZFgIrJ3941qUT9uHaCPqrCjSX9nQVvCgpRkNcjfySDFxjloOP
48hQULQ9HZQgu7pMjEt6epp+qApKUK0GhsqmCMMkrpLcw8LbPR5WtyLMgVCAr0aESrjWM6+Db8tQ
6f2+m3XFTNJnqkw6sAu6ZRYur7BByllFe6qBnWc9S/RyH1gbhVqe7DNa0OHoINB0SRC6RCOXxRaL
HCqrS2TF18KzYjOllktZLC/Rvp/yFppMHsw0J7yXkiVUKSyghIulGbiJdZMFdNc88uY2ax7Mlg7V
BJ5K87qf2vAG447gOYaiEIVZpNVIe1Zo9+CfsBFgOeo1/tCRK6EFJSHXUrGG49NDKXY6eKdUNMgH
zT1JD43h3LzOim6EsYPGMBxve9ic0Ant1xEitmQHm+yDvWRq2tmvlvapY4UKKpsSvw6Lwkop4lo8
msmpBjBAlSUM5KLROVV2Prvg+6539Jl2mNCVkv95D/p8054f+Clk7ONi8Pmud2brZxr0JFklyfac
FotRNZapvynYEASRMXamPmQOtnu/FXjY+YeS9rTxDiU6AHdHl01nf/V2U1b/HXPrIpyzyvJsisfY
jIup5evPLJ/CoxmGZnTp/fqValB/bqpAGiZ0xvxK+NRkbr3uotHyFlcwLi6BWMh719ziisLEWoxr
elISk71wgjI9i6LyJvuc01x9g8cIb8+AX/GAsq9P7dbEMGhSIrwC40owmH6Yfxpp/WoseANxhO5w
83Y5SMpUxQTW3QW8l6P33VTllaNHH3M747VzZKzyVMgcNe8GP+St12e/vRaLmhrg2+PFcAEXobp/
orbVZ2xZn43eeVD1aqV8UAh22YGmxv2QgBFZAW8ETbSVsj0eJaprkPWL9+++lVik/1iUmch+xHT6
f99KWHD/XN3+6fnfbyUabhwa6tevHKCfXbWOF7VtyppKpgcl87dbCTaw2HdYBhmEdPs/umrVZLpD
7LH6m0j3H9xK8LD+xa3kv4dumn+qbodBaW7SyQQMJK5jc0gLgMBjUm1HeISRCLAdPZyofYj+wb30
UxmtsyKWPg9pvyPJz1E31faOiG7nE4Sld0yxufmI9bTa9ibsquKNOILLWqqCG7DO8VXr/czEhdN6
PkEBNlx+q13d8x2ShafLvsYgu5hZYgFm3dWGZLSw9w/KaaFoH2rS7fxMda0jSWlBFe8vvrYByMTN
6pjCNwZ3IzOAWCLsNzuXb3AQTPTk5BzJ66UCBj3SZ5di1nUzufePocqwQ3PM55oSjAuOqw8ED1On
Vf64xyl/VIzJD4XpllwJ7VsdlaDA1xkbETKDoa8QoERBWTztuAXlAZONwpgdu3//FaQQo8ksU7L+
7gpSOM9+cQV9f/6PK0ji2tRty/htZPmjGCPoWxN8Dsgnyo8riAEoLvDMOE1iu7/pKkR/aKCdp4Gk
bhRo1j+4gigHf30F/efQGbv+7A9zTJ0zRUNXketwAhXnFDcT8iNVKyBoOosPU9ta3gNE4gA+4Dc+
M8u+WV4ovkYnEdtlJCP9/Y69rflGq1iQ/7hfnLlL5o9cGzlJxmqkK1syvUPjE3tkztPM3zOTIc2B
8WE8Kp460khIzp2e3Pk8ep+/M8AcjzditnnqEuMUnpY3mBX4vIy8Hof16k24Zsrw3kPGF4WvoJqq
i2DIXV3MOBVX/Ke4d1wPvZbsLEZEx9nds+3wnq2GyWFP/gSSa6/B8e06szJXY2RHQLjnRm7iuwr+
TqeQiy2PuuPU0p/jXTbP5hIgPlZ0xZjUcSKqvyq4apo9k6zCBE1muMXQ7noIczVg2GTsEv0VBj/D
p/4+0Trv/Ngw1xutcZtBaDBy23n3osYiCwPTrY8rSaWtU50TeRRxVywMUkCKaf1aKQkjzxEduZjX
wlYNCr4osnwWNVq7PEZ75mvO2wTim3sI9yt6xDfTbXz1Rd4HVcewkTpRomM7EW8dZGcn5q1kAGPT
ShozTAdxNqRwI5A7FHycdTUVEe35vFrlSTbjvh6W4YUC2vYXzViaoWKwcWO+YNAFUXCDRxkjYmBD
XDAbbNsnjYoR5gtnEW9VyMgpxfdwjBqEogcGaJfu0Il7MiFAMDz5kOb9BPMh08kZkjqXGB9BPvTK
AYGkJR7l7xKbLcaGGhucajDiSR1VRc1QhNW6cF/hCXrnZW4EnH73Nj4puBo+ZaGViH3DTBHOlnE/
6SdNLPLWyYgLtOSQ5otD2j6Z5EaO7Y4YuGMy9HidxVqioTrxe0+4d6L3E0foVpZnJcLYk4HzOX+t
Uyup0zZVJzV+nOeHcn58PB+Y6kdnxb/mj+eRW52DwmLs5MCCPY/G2XPDzYJ0euz/KsJ5qo8iYDCM
GY8bnqgew484Ll3e9yiHAhDG/tvEcCZiOuOGzscHMypeufppJlr2cg/74rF3+8tag/w0ivJZucT8
24Mz6hWv8Ab9c4RN1LiJbCSaBAT5bSje+tZpKJvHpqvEb+TNO8zO+ao4iYhPErs6OuvZhIHY7O1t
fWR/pJtHubv1/fR5siZ9wEldx3cc54N3Y0YaHx2D6b69LfovCtfgfAzOjEL4GXNX5leKozJquzGJ
fk5d14ug6xClPnmKItc/pqm7VZxmau2DaOxFnofG18WZsZzhUrnXP031ecjn5+ZJA0kRbIO7qyan
VAcopzQEE2WcwiRFFLv4UKTp84BKuP7olgomVMVYADzARdyNZ7Awyg/5kmaeoKfVeK4zVup92pqa
WY3sOyM/i5k8f6i8ZjkELgUnUfF+uD3ZTnC9QzdzAbMgb2/KxaGNFWIhHFjJjvnZxVVQzQbYEgKX
/gAbYqu0PnQ3RwOUC1h8bsVlkWqH154YzkO8x55baE0B0KIm0hdU204zPkdKfA/v4WEymh6fbsGI
j01WYyApoCeO4DiTvdrNcBa94/ll+vYGxJlsGoB49lC6hL5SyTh7HCcf6vA2RY8V60DnGHC+7PqQ
NRvpqBKrL1dsRib6Jy+ARumiYqOxkhf1ptiWbSS9wYqTqNjJJYakTQoTJpHePZDc88QIq6fRo4ID
fNxxZVx9CRa2HNgOxu7+lS9aYkcsAp2fp4MwifyyhOQvjKtSwCK8IXLMKBazhejFRHN5JjCiDWiT
abi4phfgbNXzgI3slH7qVMMfxNgzEIAXk7dWSjN1Qjt2KINOJRnqmOwW+vz0idwIesowAcHsJnfM
LZvDVYhkTyps7UgJ2tNEzLuFGZErT+8vCH4RC3eYt583iIuB7GDeQm0z0MIK+huQHT5GU91Fzmtw
f6FDp0emqRmubnQOxWiaW1c3Hs36VHlE8IbrlZReGTxcW+jsLsdOQFukb89S0nNXFIDciiGjwsiT
pUWN6dRoA0fvAGFneUxHY7+P3rPLzLotmG3S1vBKOLszf/TOfJVBIaCa+qw+i2Qf7pdfIBo/reEX
uUBshxYI7iwWQlqfdkxPZIhm6crdaUTnBIwo5gtGSi9W+IBzbLqEBCLmDWyWBBSPvq0LeIls3OJo
tSrRZ8xeR+/swEr7PiphRlt5mG34a49hNKPcq+5XDDwbj0hX5FxqDPMEEIVzFbR1xkvk3ape2Rcd
6ZhZqNh2F2QM5l37nV5QQZyMc2oe8f5E4jVCbaiSYhSpzzyJI+ecb7eMYEFSpNbTq9WeIZLks7JP
x97YrF94J09up8UtWU/clgo4SOxL+peTl2mBgNlU5gk4H/1N92fSjf2idv3+/O+1q84sVTPxNvxL
mCMejfgiEtChY6r+s3bVDdkwYT0LRp7Br77PVH82hv+gdmUvv65d/3PotibIzd80wcVIbyX9wEy1
wTgU++GQ/IprNW6fiosYXh5L97g0CWX7FFlkT7SIcoDSNT0urRDFjUeNyTB2N2O6ylNC3aGB7Ijj
Lj0Ufg5fLL3cRYl+W8EZsODNrI8ZnDKXQSvFsRVbs/snGWoXClIGglMzc7MZv6i2DGFzVDFarJ5i
ADFvxLB08M8EO0CRuaEWgeDBzbdVsF82NsTSzowNr9I9b2n9bDk0KHMaT3gBCNoudjEQfJDue/sD
WPxRGTdPVz3k5CfEvlhh3mgWTssIuBRNYbsGJZr2wgMhRH31b4dFOBVNFSwCD8+/uTBkHvDXC+PH
879fGAoXnZC8m3RM3zu6P5EQvmEiIDNgIsavKP0IHMnV0Yj8+son+AdXBc5kv7wq/jjur/yub1fF
vTH6vqu0I+fyawfD/fFQRETPkHwD0x11FB77OBOu67yIT0E1N9dXW3b21uysRzhktvdQNcI7leSI
cHnO44nhjdqMFsu5zYRjybDAf3KG7kxZ9q7m1RtHesgnvXuHfOYMZzeUEMtiD3SlnTCKkNusMDG6
PtgYcya15zChyrE1D/MVd/6sXFgYkaFhkv3+7F/OPuUPgG9Thy0goPVc9tPL+MwlB+3oFJ9Z9fHT
BEicHT72L6Q4rjpaDLiIlQvWPz58iG7Ggu55qFyTRqGKuFbRKxl0M2odltPMA5uBKwFCDXtBxzvy
40SGo6gSR75JGmPpbrdAyzt0RRCqEGvhzb4EuQGmEXnr2FvdXQlFc00Y8+BbKpe0/Jm99bW7W+xA
THfeCdu/5XWUtIojdeHlCYqafFpYDFYX6pBwkYLmmALMUYl1kf0y86o7ediuKQcj3S33gfncRTa8
gt6/H18H/q6Cds1vj8VbBy51rLZgPoz0eabax9L1/Wu8Px/yiD/tq1Es91psmn43Ngu/JJkA3y0K
u1FUkYfIFNdKQYpckGVvmMHzHJB8YsGNG6S1wpD4OsfaGc47TsT/8nw/jH2ZlCl4OsFE/5vFQwy5
frF4fH/+t8VDMKB+N9qwuH6/rx8aHKXfWexs9L/rB/okvJ7go+Pf8RdEiHXIgt+kK0TA/yNJ0Je+
+S/juf++dEMCLf5+V60u3aW92/oxvXg7OD4YDbwY8yLOt6Son5mSIYogRpvmH1tR82GEumVjExRL
iNPcfryJKCclVEmZvAX9JuNcuwX2gegmgqfKJ3mjJE29BMHHLuiG5ba3p69r/Q5tI5gBha+W7p0l
vMFYtmJUNK2fd4v65l7uDNG8/OTvMMQFdqpJN41kTKM0KN+0rBP2mlw/j+iizxPm1PUUzaaBlXE+
zZqgPIWHrbzZp4hegXGg+p0Iad1t8+ZNu/mFirzVkTcSvhJ4GJiM/uaYJj7uYoATdCy44qg4tmNq
jmVdJvjtbt09DdeE6tlY5OP7aG5f0sF2JKNNcCnknq94h621c4t1q7tXsuqWDfymmfFeibxb7Qi0
YG/O6uS2zcF9qDeU+Q4/39rNX1W68k8L09btTYrOUAncBkSKEeSd7mjS0exca+zirHd5oXk4xmG4
txLpgfBMQV3we3CksHNbn7aHNu03JEQjYxEJdsDOKWvgZyTGIbrz2SYKoNndacNqXhm88cr2St7D
QAB1eH89wGd3ECC4N+ihgtYgSP/Nx2UXUYDAsIfTfCdR2PZFoEJCtBd+GZgO+47vm1s69zPE0jiT
xuUx1IdPGUv1XVzfw+zqH2AaYBR28shPucQqoSjOFCg+MB+NF+5FpuxdIRRvcgxKPjsl7KQXULsb
87FqWxFj2C2tg1f6o9fbImuROvCk6MLYqPORDujSrN6O3i5iqEx8GR8famc84CUfQ5Qe/9UtsoEr
Ilh3Ubm3wq8U3R3oi0/4iJ3YKi5lBNd00R5AYnDFju7Ldm487RCxS/dz0EiPUvc2xOUttEgYMBgZ
lOqDTaZKl3apgjojj2re9yauv6bGk7sg0FgAS1pyD+inQ5C6amKeUNQ28PrB5C6vUh4xRqCIRHxF
qPbqvKTj4Q9mzGwLvintnat8HHw7kHtX+sqFg4PieJE7t5ulZo65C5JoF+kiAecWlHH/ecePhMsL
6jku13jpb4wHda6GmHdsLkihpnnMHfk4vosoHcNrnzvsIWe79W0m584VkBI/t3D0vA9IVXD33gFW
NBR0YSvVQH7G9guKq8SXHt6Cxt/HLbEhufqG8k3zaO/5ksN9bDyI/U4mO+6p1WSXii9pg8JYvXpn
Kb6qTyZX3qeeYC6yld3jopy50oQhMHx7YflNqkqJ6oUr6QkrljFYAFPiOvuUZgZeLqP582G5W2Dl
FgC0Pl2eSC+uMYycMVmRP497btSwrveze+nxL5X6MR38A6kYAFJwEgM7BESAkH0FjGBh+Ppea0Qy
cg3cA/5sOGyEVHBiPAQE1z+dEP0wvmm2SA6gSzN+XuYCLuNWzxckff9EMITiJOVb+74b44geNOko
SU8LZMsaXQgkdGIHwdJbZ/+eP5ezarYrk/xZPzrlbKuSGwLEeXhnObysiszPw5uJKCjGFWctI2tr
E94Oda7ZU41FrG+C60bWEREnIyx30GHvRj6KkWolRB6NS7FAQ8DERyQoA6Sv5OT8NNKd7IFPoEco
g7XD8hnHljLG+73/HHjXWR0bR9lUE7j3SE1Yo6GLn5+yB2XDcOwW8JxrI8K49/dEyDZO6DWjO+HV
CaalxJvmY0DeOr3jcoNAKWhJS2L07zdjncB2PVWec/4PtQme7OVlJU3bec5yuMJ+NWqnhMrhiMrq
P2DV4AOWdwsFAQhp3FlwGXloxz3j6t8GwBE3sybUfqdHJDs37bGjnOHdM7WHE1F5MDFVJtqI7A9Q
k1AHtaiE8rnNpd8D5O5REPWfcO9vUFvxzNBb53LH0I2g9fdqRuMGhZtzPbbR+h8g+utoPGXz8aJq
mGlm3mLnQSpxvow7P3rIWCM33IckiSOAj1QysC9rTqL+kYLrsu3FAoDUH4j8/d0bf8Flm5u7OTjT
aBx5n9foRM5MFL2P0XGZzhg0x79BWw1OH5iKf3AR2LPPeh/Yz9VojDR+j7MM7P1zUI3cPn+sFL8l
rgSV0ONxXmHXc06KsTS5Tdr4NhngAp+iTk5OqkXILYBNZFTenYAQcEs5PBdvx+lxqtEik1UPOH7h
fL+ij8F41SZWiUJ0BAGYkrkQ+6RG3M2bVfl4frHW0oH7mlM/autifg4JUSFoEsMOUswt3xqXD/dp
9w6/AVGxf/2EjRbbD1aoq+CazjCFwL3tJeQV+GJDgDuMMXiNqs3tARt6QW5ZZoqP0SKGXtLElvBi
QNcRcboSbX1IUODcnLMMobebSBPQXy7ATmVI4sAAhkIzz6SJghRUrXBE8G54GpEvyDeT4x1cutx7
18ldnqoJSxeU2noNhyBzK5WE2397r4wbKENIdOrQxv6m3FV+Ve7+fP63clfBZcekaqU+FXzWH+Wu
juu24AhQaNNI/7falbBThV6AuFTQY6lBv2FIoqOHyg/2JEgP/2T++WsBvPBB/e2VK9qfqt1CP9VN
a9+OROt17WrZ1hBaRCCnaYLR4CfjXh5KssraVY/1aNNexqrxcI9rIqPK/+fuzJpTN7M1/IcOXZrQ
cKtZiFEMxtxQGGxJIASIQcOvP8/ndNJ7d3alK7epEJttG5AxaK31rnfAwantyD5CZJ7ihYXJJVKh
emPGEp76s2fqKngcjrJjSF0m/mL6qhxpjtb8RtKOrN3hcLZTyFceb95A5JO9QgbdZy+E+NqCknau
efTg3WMGwjh3XGBuloZcDGMGtUuuD9orgnnAdZB0Y/Bg+0XIkuG+rlNtXWGQYuNNeh+a+60Rnts3
c89sK8EhpZ0d8wN4c5WQEBQz6mX8WLVilk37HjfL71FfDrovek2CA9ZqDy3OHcAeHj+EeS7FA+zc
irrT7MF2N5/U1Yi1wmvVeJQ1Lub6taLS3ehM7miiUDi4fB9WVrXjM3EPYkxtjRmzMKR4StQzZuHH
xpWG+vahbJlSxX9FYEwVxnfb3GvrzvHYoiyNcRUjQcDqdPxSwysRnYk1Lo6EdASn4OzoyOELW4u2
Q4WlySts+OFvcphYNigBKkDvFh0TyGMIrLz00CcXI/PBqC237IUNgaj0rcYQlLl3qGUPsB7GK0dl
bRPOE0DyfIU1VO/QPsZp57IFZ5Ma8fSEMPplQQbh6YKdjCe00wPGgJj/DFWY/bS7yAZkwdY4HldH
IJCaZQCL3zdrUXGL9wt/9PElPL1ZQyRJKVj5WI2QG2X+HeIXyD6UEgl9LZ/7B3nKeZOzJ0txZvu3
p7ZR87GsD+Pn078+UCmZnf0kRZBtmTBGR6JnoJnEWh5F1gkHbAzWjDHCsNcGM5F1+talrsyWMdJG
/Qn3HAPVt/eYrUrPndWh5dZ2sZQvw9Q/fhKN1rJL+JAs96Divt5MlFFM7kb2hnIi+83IEB0wL9Do
Hw49wqWAlGXhpfk/MXkNjPxP6MHPt//hdCpDF9YtU/sVnwT1k0y6AAkDugAW/nM+lVUVaq9pSL9n
I/xwPoXFBaqAzkk2kDH8nfMpNtK/Qh//OPQ/MbKqp3QxOgP0QNlU6+PT0WbAA3MxnxN62XMVOYDo
Wz7CsyfWhmidrhHp1nMSA66FQy4ZUdb3POgIdvak0ss7GmFaOTRHaXLRbTb9x4PinO8giE5LN3ef
jeoj5vx3tyeNy7OvtF75pkAzeHg6/f6DkL5ksiVfE5hiLuGiZSZHNOH4Yz0cXZ7IKfZTkfBD053+
/PJVDJvo8ZiZ+DblwwqrYfs6CmcwG/UxNAcQfhsPpOPhuTkJxhnmQr0urmf3gTx/+EqAZ+3keLG7
fcM0jEiTqcDJ0UichrCG+2vkhVAr9yRpA3fclEFmLa+3xbEaXaPXAkdFVBn2ieAHiZbOVhTspd2t
7iu09IsrFk2K3WMU6nw04m4FynEmxlNbYmlWJ0QLEEEKS+Hhw3QeQjoWe9lrBkPT7nx53zJkWfa1
csE5+DOsYYS8cCwBer2+XWMtesQsr8k/7hiRCRn86DnXj/yTVUaPIBlHJniAk8l7vW86INAOYVoe
kUPtHeNrYhXQoCX7pBId3k5SnI+edq+HATYTvr7yW3TR90Rf3c6hzsbOfkzLd3b0Bj00KVFObuO2
HJnosWjM8qA9J7frCFuzR4HN6iU5H0e9GgMPjDW3zEDjkjvfviILbjen4pL5PPVvy2x+H5eHs3bY
Xhf5O/OVrBHQMhCWHxG6rRcZpPw7JGdqfg+eDBnS8jE34nbIIpmYGOJpcsyr1IGhtIFu2RWMC+Lb
THyinNOedJfB8BgyWK7TIcmYk3PPJUNjeRluQ0Zm0rDm24m8ot62KPBtaAfTFlM5RPp3RveIiE/I
GKYrCpNBXoImuRK2roUnb1Iryd4anDi3kDY41YJgd3dH8G7a2pHHiW6/dQ52mR6aZOYUhkHoMZ+P
OB2lwX0Mr4YuAnJKNi0Xm8iHQ4JLH20D8tQvvHkew/NOtaa8XCHYNBn34ZTQy0meIN9j9WS1bhfu
hUABuz8WW3fsOY2g9ofqmb23h3b+xftRdRWMUWV8zkgnxZIcsojG1Iy03G88K8jGVlJiGhaVSb8l
rxPCwi6dCp9P07a+5JXqXKp3pNZnv77j2YvPj7Q3mfGQpMAIJnQP+/aj398ujAw/1eOm3ksTyDRA
7uegCW8jhVQvPG/iaIoJKpPpy/RY+hPO/XEpRoJjAgjhNijDPc1IOpZgJoafAGqHbvd8hPIuI5J4
8YxS1YVabKJp/GR6qjQiy72ePJIafE/vaKcdCU/BgndrzxpngaBH94Yo81i9U8XTl/+SYyjKWw+F
DazScLdEvF8EdCwmCRm9kKTQABUVThf5h46RGVSbDyHs2TqNeB+jxJHvPs/Kbvx+uU3yp4g8/yz1
uK2iM5NnncXFosd0hCUgFmH20c3tyWazFv5pla/jPozFBjru77D7QORF474NACeFbNDd62eGO8CZ
oAjOFEQu6Tb4BsR47MTIJr7YuOJuyUUa/rbMeXnZ+Ll+2J+CG1T621tIm+Jm3tHDRADVO/8HJ//k
CsQnhyEAYwMmBNa9XC+c3gL9gZvSK6XuGswWk2V5uoLH76K5Fk8BiqaeXzxHp4vLyI66iVnQ6w1h
KcSXuP995JytwK1EUgZp18dlPpdIlI+xI6zfWGlKb7eXz7CrYiS0pC9sb2/sNbNBDbrrlbjndu7t
6T5kjNAhsjpQoE6n4GqKDaw1vixZGmE3B71gS8VwOekVHEbjNFdOYKe99vLFNf1Cfi5hqAa6boK2
JgYJJb2gNzBW+cOBPash8WYVklymBmfpFxOr18fabqX50pBR03oO83de9KeD6HK1dblT1q+vI7oD
8G3IONPr9gs2PNZYMCDc17pBA4WhHk+OyixfIXJ372P/nFwXjZsdtsFjyHIakrJ2egPxPkLBf9mn
nTUR/6VjUNz9eq3P0p0+awdZpARKgD2hl8nu5XzohVLQDnihBAWGzyYWXKrfuZoDORi89277Ih4B
upOD74ifCnsS0u84/cH0m6ZvzfQBWLzpuxpuudhYokaoB/Kkj6hsc/eOEWgsj/sAQYUxhmtl5fZk
twIkHugBZkrCxC97uLu6jZvePPEj+2Hj8oWBr+ReSSn2j54sXKdsjVMbmDVV7ywuRXJc9kk/xX/a
ZvHViVmA3vrV0KS6SMNQzG6dElTx5V2iGm+CW6QCEDJW6OteoPg7/hAu9MGhMizC546YFdB0Kfck
6e1sJrXu4Y+Pz1/dhx+GbMgFrPfEKw4cyXGxLfRwxcEZR7BPXYGuRCnek0vCCt06tlyhyUXmwH/y
tL84k0v2D+9iVZHTZUH/YPX0l6AA66k/R3GSnfXT7X/sYlVaVBgkKBY0gTf8sANjN8ZanVlcRnb/
E7NEVvi6Rf0WQn9xQD92sQhtabYBMPS/uQMDmvhVF/vHobOu+3kH9pTVGq2sDF48EcZgGL2qdkqU
JmbN5hLvWr5QrA3t4yUfdGJ1J1YzFfau3RzvMKaglxFYkqsviaXjCxjVQ+ntcfrAKkdEo1hsn7TG
htCbTTvFeSrR8Rm9RNhfhLXYfSAmtYfPWLjdlcSOY+4y424wsL5Xw0uL3Xy5Z5DDE5N37h1ndHGf
2LVvV/2hLy/6Q3pC3ck3N9DCwW2Zerh757MuvvEJhKK05Y8+24b+5PZZw0CuL/Z9CYmVy/E0Ke9v
p5n8hqdR7Vn1V+866CrPxAEFseh9Lt+CpgWWbURL1YNdE3fCYQe7nQyY89V9vV7TwheNhjnE9Kjd
XB8s5+HASvRCynse6Af14zVlXu+K2Z2p035wJsP98tPAfeXuNDFiOKOMcsWvJ4ARAch8TaoiWwcn
X2NkzIrJOa5lYvomPkayT4Msoh6mKpRdV4GemDrZ/jEvcemYsYcg3kpkIV297I1lAK71uxwfPTrf
Ihb5LOxKunHpiXgl7LlVP1/jfieRxGGGCiXey/FMJwMb6k19EH5AbEpw4dtdnhEBLPdX/AS2D2Q6
25oNKHa5TnadNwk2QlSuA596yLBukeF89p8lDM6R8mJV4fXsPFSxvDrFdcBvLNiDlG3YryYn4Bcu
9xRrLAoTmOFfazpx78oGgRmIDMrZE9q7tiyaSMZTB5EwJlo+ZQqYXt6+HZNn3zvTmhE6xooOc6un
dywCiQ0I/p9VYgVlNrJwcayX7WPwRF58dsodpgi07iuAmcKI9WdggmrZFmd3XPM2PQwMR3tABeGZ
GNXTVKJtEayH+/Cxee2AhPHCuY5qF3n26DOJbiPIG73lgywe3cvyWRE2g3ovz/qQkEvKedTneawm
J4IbacyxKiRMwPLq+Y1EhPNqkCtJU4R4SKolRBD7/CYNq3G72K513P9o/d+abrA0n3E56N0cJg6G
BqzZif1E3NyPJG3UOqsVM5srKjuAxiInca544BiILmaSLctglnYRTMXlI1gdyyVvaWH+fuNlKK1w
kidxAbNO55JZMIWpg1t4wjbJDKX1qV42JyngTdo8RtgZPlhUzLHT4c3OO/2fWyMMKIBoWyQEYpAS
IET9ZY0QarGfkY5f3P6PGmH8C3NU3cQNAb0yleCHGsG3CKMCTtY1Ep2F2cvvSIf6Lx0+ImZ/v/v9
/adG8C2kNqZFcfn7NULW/hvp+PnQVRlI/EeeRFVKpVw1D4Yg3LKw6qRFZomYeg8jLIZ4KpCFcPdh
JOZJE1lP5J0913hnZVwtcUf1XwcMyn14EoUZwa/e4ug3etKO4HYUMVpgHxKT/cHKmIUcqVTkc9wG
xGmYtrKkmWJsE2dWFLOxmsh3R0ZYULoXEq1cgIT76vrW5ZP8E/ITmmEYi4Lqbk7Js7vs8IpBmYAj
XEFGF/VjKbG5CsUaenka4uPydNgQCp7iUWcDcx3X2AuTMURXOZNbr2NPCHSDB+Z6iw9ocFmbJNwK
46tuJ1ZOHeBODo+xZkYNjXdduEU5Z8REi1pztK1dH/J1N1JOTrNsPrfw3D8UsPbJ1YyeApAowyyw
XMaB0iMwNkEi7jL6OmS//3PfYkIub6pY8/LuEcovXod/Ie/kzfIrHuPPt//jLWb+S4ZAqPOGgAck
0uB+asPEOwkzAB2NmuA3/f4WQ4GGMzE+yf9+G/28nMFBAGoT71qxnlH+DpjIo/2yDfv9V+ck8PNb
rOhLUnfv7lCRyPied5NqrczyFW8zay7vn+BinfvcSZ5wHhH8CnP2TUnKdyBeDnxyn11OA8ON5SF+
sjD0FsAQO2mwvsKQ+aRLuRCn2HoXeUCcFZJs2JJweXphX2fH7JlLyOzemYXFUN5DKnonv7k0NK/F
uoyIdcXhPdnPPVqBnmlLMovgbIh2U/WIHsF0e9LN6ZyUDYdOKAP4e2eOrntM2PLzIZO+Mkt45NLx
WSGFh7qCKS1gfYJ5Lbfmx4p1PVP5SA9JWggJBXI25oEecHGGXUTmaMS6iQTx+hYi8sgdUsm2JL9K
UKCnIEy0NC4JrclDGV8Z+LTt8Lqn+eyrHtZAzJBXVwidZLfdPGWIDA+fBIX0fMArmWABw/LSyn5i
1CzS+uQFGUBPnpDP4zE8UlmJ+DSwalYW6fAxwFW5EZbJRuEpbPj7w6z4JONuu40a5OukrXuXvYll
4fLKo+N1fPLrhOgFLbZyEWWn555MiqoIXSKOSM9DDkWIxTicHq33/DWt3kkhylDKkTKbx2eP1NuI
3IYzm5onkUPNXHha1QFtNempxND6/F2QK3A/mvea4tFX29boNRBB4S9ESzd3yvPTjUlTJ0mBhD0y
UitlwoYOoTr+Bnf7SVY7SyydAAsRbvpUxlBbiEOFRDNtEtEI3t/LGNGMPuyt7oI2wx+Adg84OrUT
zKKcdJQHn9K79L4dVpAybRMba3WmD63dQ18UMewqtDQQLMe5HtJPqRwkaDhxqQHGc7j6TetpbyVc
r0P6zYfPRcXP+hnpiIagaxgvp1id4ZHQ1fHytPMFdv7s9MrdDQHnTt/T29ESWvTGcFr25Cnhpdhg
AbYuQJkj8jlo6ARhp4gv+2u5ekorctKJkGumWD3XZkdeBH+bFlTp5LI2l2m3AIvXtMj43e/315Cg
7HRF6nkfRTENcrm6roh/m0j2gOm7uMIUUpfLZnzzB6pnrB4XEocD5XDr4vyU6Bme/83yitngZV8P
jcF52pAAaJsopIFVjvcjuytHhQAFuPcc1lBJIOUPJYhxyE+mWCsSFVQlGflW8O9eeC/2V5pGEBhW
9uw24SctQSdsgAhruiWgQ8FxCIn0LgWQm3b73JcAgQpPN7C7cLPCj6sZNDF4iFic30DouqVU+7ft
TD49PfkxKgizc+XoHutJTzhuRQoP7GjJoXs/veHonxhDdXEDYQL3a53trpmcY3xs+w7rNIzUXCXp
YJjVwjqnJpYS6663W+cawGBHIXPUxWJRflcS3qQ94L5/eJ1DMaJqEvM/RPi/rHOSpP+qzv18+x/r
HNIYLGdI80ZSDabwA9yArxeVzMAajAf+uc5RGSULHgLqAUXU1R/gBoWwPFOmOcX7APzib1D2v/3H
/ky5/ePQGTF+rnOnOnsq6q0qxAm+HbdjrE9Y1JAxKXmtMZ40B86AuRK+CnEqbNW1uVOwjj7HpLVZ
XcyNON+JUHB0ciGGyfboEeHntcYfvST8mmU9yyCEUmvjHnxAJPTuyYOgM68t+5SRC+enVZ3UyTns
D42wet/yL06wLJVE9HWGCSejWLhdpSjPOAERL4IxiE/QjOG/yIwR8Tp5rBNmrbqE7bADPnRRO8Yf
YXe9zAiYY2YnXoeTluVf/f5Q/AoQ0/gXHsGLLRJtipuy7L1ZH5fZdX7eQKyQ8fb52prO5vFYp0+a
ZxWI2+8xQp5jldQdW77gL4j4bMxOyTgBYoSsQ06hOpSHfEVf5QDxVLcndGEVmI9SwDN6U9epxcFo
lJw7VIkJsgiJZHSeaSLuWHbASFV9ElLMapy3brHnWcjj8kNNtAMFFRO0sNlfysMrqt5TCHeCKZrZ
dSDq1QJrBXuBsqDHJDy1vGusRNtwG56GJNXVUAxIMWXd6UhreXAJ4aRCq7yRQQh17mKEOvG2cTpD
lB1V6ENFECynfyoTdUEnDYDyUwMkEJhNdqyWuxSJ4MHKjnvecoaOlAkZe4S3PVJ6B3YKU5nUAL9P
2SsAOwnYHtQrjUo+o2nHI3b+fFJb6qkUUbHSo9tA1QXa9ihXk+ygjo8fhOJoHIp2qPOx0sMq35d6
ex38Jg/uOLs4/DjfKd7qPE4JL83iOjoO5GV68vvdDHMz8+1mBDLoCP6TA5SYijFpguXVaW0C+IIT
iwmKYW/1YK/4jEy2TuGtF+iAt6ylnj4WQ/g8sbfADXxosB0bExOkRxql8hxfoDVjTHboR6bHE8Sa
oeff8Imq/DYg6wXqdrFOv9IvZXNpQ0vykZAzpQNogOV3gNmuaTmcrDPc4OY5EVRK+IRoXAzva2Xy
GgiRyh4JS/YFZEOBpD+p1KCPpHank3LwsoUGsvO3awgu/a8M2EZi/zUmklFzMEmLcD1jHYp95ANv
kRDboe76+TpFmACLGwiqt40h7muFaRA2lShWH0YsO2URFkn/69vv9zRlgsL79x4JJasV4ETEddws
M9aIzH0Gr3CqPubnAfcqpq007MQGS9r0gseOT12zP42Y6Pieoic4Y9bDqvPMatZt4+I6VfMVjssY
DUBm2Zqph0cbutTOPY4olEoO4ngU6lMchqx8isaUAOEQAmKU+1zHZ0s+s2AYHT91lPz4Uz5WQHbC
C0jcVwfT8B7SUQlAkqiEth1leniSFvSegKBmN0NpS5KeRhwRDFeRubsNTk0iYvkupy/2lFfaUYu2
gquAcNzsPgCmAdCppYGsR2RHsDw9D4+cllKXv6Yy4nsiO6/n9/x/ePXUcb8FF8EZ5H9YmED0YJb6
E+Xk59v/WD2BdtB5/sYsoTD/UD3RfkLh+91c96cpURAJDUX9fRT8sXri/kPZ1cVNZU3+O9XTNH4p
A/3j0JlKf66e7fV0v2XppRgfWREbOxHAxisG/+tzlRABVayz2xqk/Lr/Tl9juuJ0QBoVV3T2wqSz
tcnxRhLrUU0gRzGV3aGE4JZIm8it2AvN7pADN/Xm7D3meFrM6uAyFszlW+EZsYrTA1t1VFRsB+GY
EHON6cJlZISWXwfYdjiPqX9LfMPPw00edkPeWYtNuxLeFdvgNSSpdcwKENMLYf4rjLeEeKCYpmH/
OydU8W72hLmH2kaY6vjjMWWsGz8TKtkVf1mHw0zfWBPArmHvZcMCeU8F9SKNLwmdvNXHfos0gqDT
nGraLG4SxXKtuuanEfJ7DOpR7+1uG7HS2DLcDqCsTfG0+ZcBPI0XAh2A9PAnz6QE2EUSlyir23iD
ZiM5JaP77rkqFkfadmjyUP8OgnNzqBv3xPDJGGmG53zUYphul+m4jxQh2VyRdfvVy/EvzBVDGdYK
RPF1M8ze0UsM++veRGuxkYwx/OBMadnHxbpYXFDpZlPZv4wZuf1H1LHyK6cbiwcjuWDjK3g3FVOx
TgWhgtaNcgLrGP4btR4+IDdbhY4+kWlYRNvxoXlnHDM4XuZ7aaR/q2MqtJBn9ijthvQ/Ct5UGtFj
9YfNQYPVDvXznWaLDqgdm7sjz5/KdE0g7/c4rjtq7kojrtMwsHjwPhgfd98Dq1QEfJnhmcDBYtof
al6fP6PuyAspKkDYV6y/mfXYSzMLm6goE1bTOfEy4R2iRMh8SAcgLvev53YvfmzTqJhn4CQYMTae
1yqrmaQbc2t2HY2XO6UVd4ARWHzS7WFDivNBrTh4jxKprV3pgyCNvMuDbNcNGCFhN9IOMINSe7ug
1wna6qlH2MOoRmtw90oQEornp3V1hqeoXd9da2YWjkUK4iksyOSrcJR/0+1s1657I4g05kRsbYWF
PcKAteqwlHCznfDz1+fKpLdUR82MAzeQNiA0URPlnUJlJELWeSTqAWGG+3jrM6rdghor5dqWmKSw
y+hLjhbd+rhZlHE37u14ruorSbC2tmC6TqqweJPeP/vJCSdkW4e6n34SmSaaMPe8DZUHmOPTq5jq
aug/enWZlF/tN9R5nwVwa1Cs5uxYUkoLC6veBikMztTSDo2qOi7x29hONedbQPWB35b9/Vajx6xJ
jX6/J7fO7gFKsQFbIGnK8K5LTql/QmU0Ll7ORUcKLuyIjnQgCJtoEk0cKqG3kTL18IwE842sP4IR
YJ9GOfu6BKB2tJ2SCZizrmbJNOqwTCX66e36oUVs6uJrDHBxoR0b8jyIvKybi5kDAp/t3JjdhsPe
DDHM2GMF4tTDLMa82iEPXszG9USkNdVz3e87PWQmg8vimHiIXfT1MdFQelVjhgKXGNGBHl9nzWen
2VXwYlszcoiVwOOCtZ772hmDKwp2ya+xL7Rm1kwevFmj+xqPk3lxT4xRb3N3u4Gy1/jP3F9343x6
WdwWp0OKdKiyCbWonB1ZBVBLna13HOEx6xaBFSFTCdow80icGMAIgq/jXBAQIy0RW7VypH9ch6cd
BDt0hnf0KkENhWuEJm9AGEBseitYOmOoQHPejM78AanlFVx4BQ84C5GDusbYRttbm3t4H1AD1IOS
nD/aiKbktNfvrpSNTQYKiK0ERWDkTXfGU3dufBOLjQkSaFhv1aBWMZBag4mUHkYiRPVdjTk5EAKC
aBcvzisx/oT+7WDVoY75LqPGeQwjVoIv8/S2z4E2vD0QFOELymNx3lcCzCvt80LBonMNMRmfgOk9
qof8ksIiDpTQq8b8BV3J/X6YxApR/sxYBYv40cqnZBVrSlczQcmxuV0d4l/7Q2bCmvztOukPJ0Kd
RnUkcMcSiKDwPJHP4xtDjx7djLk0OH/QRVERsVnNbNgd90EvbiYQhSt7vCvp8jZsnM3zlGAtUA5k
wiCUXHSJZ2h8y++uSVQEJ6EyxCrT7QOwPqybzTFxAeTkmPBNxn8YKTUB1fzlPjhYuGfWZwUJIxWW
5kenFh/gCxkwjY1oRl8Lt7rvHHufpTG8IE6EHf4CX/so+s4/vNMzsIOg5TElUwIs+It9gCRJ/7Vy
+94n/Hz7Hzo9QZ/AocCkpVP0H1du5r9UCSkGjaNq/WkfIPwV/i3h+AEiwUoPeofUR8ABn+PvNHmA
Nb9aBfxx1BCcf27ynmdrK11fOD22s9p8u59jijTQxDO5XCnWgBJU63azXYFXC5Eriqunc10Ya9II
T0kHbfjsf3co4uq0cfnyNsiEcR0uT+V3I4YJ8RduqNqXRCK9Ji6wdnFLP057e8Hf5RQJvUHEG8pQ
TDnX9z14ltwp94AKlI8Y14jbknvz8E7JGa+wcsF3cFPlxq+hVbn1ihtCUYbWmbMeFB85hOzQ0Ous
uUN+5PIc8lXu6r77PsjvX4Ef0r6sdXMHU4y4s29f9tbjd8TClQKqT4lLUPBFQBPw8vDUFTkKCBPR
AtQ4pOOYrh3R4aWfyCeh+qosRrDzbam4pfMK75ifgMkm1QfOvnZSTKq3W4RI8UxUxQBVnbm+LDgp
May2qJtzFnIQFiBkdbJnRtaYsRQHV3h7g8prx+BIiB0qhwWnJGS+R2oEp7A4Rd9SvfUwmIKSiJ0t
fkjN8H7x9Xe8s6oPDvsRqoY4ajx/9XdkMcKbLqo+OEq+npzAxnMmVCcfIQEUD3wSdhM0KwSkDe+p
V2JOaDIAU7K1d8wk+OV5Org1/vHHNi4XxZROevIxmaiZ9x2bBnWAP6bfYIQbYxmBMbmwl9CjlIYR
m4b3HnoSw+M/R1mABoyrNlJ0T3P1/hDDKeJpPECaetqN+WrZCsQG6rJwyFBHRSxFp1o0dT1kfCFX
afV091YkQDk0eDcokKS1GQG9ENsD0dgJqrs/tXasVRCEJNi5kUFp7fjh3AEJIj1SUDTV5eA54Tjs
BsD+WXnC3Oo6wG4s3sa3d9CdXekJQytsY97IKftgmP60PmFJ4Pu0JHj+MjufJyeycCsBy2AG+nkS
rJdXcPO3cdlG9YS6di1cfcjvyWiTutVj+XAu8OjKxidq7CYfuDdhrtVMRRRtw/q348TPOgZpSFR6
Sz6f9jWkmlcwwP6jYwvUX9aT5wQKi6I4mG2B483bufVpxiTjnvdW6tyJ7N50Gz5BccFKn1TKCuub
h9MExufFhaXTzvnSgJIsd/g8n3kFMecpo8s5Pl3n2xwFOGNFXPOM6BEMLYCDNqjn8ojDxNCCaZAC
x6b+xPawlOeCvHq2F7lX+M+gDxdHAKdpWK8Uh0gBFyr1AGZVDXzII6mE7aKfF3mQ3AO1rA1OLCT5
vczw9m6RE2qw7calIP2YXV3ykHwsJrvN6TwwUgj5vUiLWRIu0BFRx9oGQiwaIv4FyJL3SfrArQul
gWa+96ESg+mAMnERyBYSM/f/1O2zqjLDKsbI6x8guuqIF0tH1BGmykxRQHWXjRTxGXCQj893Xom9
FSunTowOzB+vKTsxGgFEQJCUrMN2xWcu5q5M3ackRO+cPgsSUBdGyA8P8HGMuAm7y/vgFsbIJ0Ly
MMFYei5PJjCaaBHwU3dUfNIEYxogjsX9PaaEY2d2HAl0SZs8bwGMThYcwiL6AWkaTgBCfZqYqeHe
hPQS2y8kV7hk9w5aGZ6FjfQDM3PNBUcDYxplZOkJ/zMZ+ijE2KkVEF811Kb99P3CulaI13wj6Xk9
FMacT0xXgjXHQgVXMejbCWkQkuy3TSDOOIYHgoaf9/M04wH0ce+2KZWgXwa6r8MpbVZCHYanDQO1
NgEbw2ONR8ZVnmwXznRjeOGH/hR6MdbXSMb0pLb7ws26PI47Dxqs+iKFkAHNwH3x7v7TGxQRwolB
Leyg/9WgqL9sUH66/Y8NisGKSNVk6ZuW8BMURbuBIEkscQST4Qe6AoJRFZaQ9Vtk8n/WOOq/LJNs
FHJhlH+HRv2NNQ4rql/2KP8+cA7wv3oUjKivnfHEeanyT+EJiz1loqFaF6scDxElu8LngC53Jr9n
kSHhOFjA5RSsTZr1uO3e2+PV/42wvK3woTxbgiOYaLeY+7ryXl/IC7YwQKSUNbY3Yz4jRcWqdM6S
A5tVc9cfnmLez8f1C6yBAaBlP+Kw06gT3t8vkCPLB0hy2StxizrhLd4cXtPfljXmDiJpO+a0wA7f
uQ2496yGSKp5rNJlToTQDjiXcEddVCfthoParorzBOyjP2TJ85py1LU6YgMkVkHimjFpx2Qap6+3
dqK7+zxgU0Pj1Yqm5xQQAINVk4rNwgCdVn/EW5fST0fCfrwZXowh/0oh9ffjdIBBMMR1KzJ3T8UF
OmANn2QfOvNdWEhBpvn6rovE2gnwaovfiyiXnAqZ3ii3bPItMiWyBSsFvFJtUiexKb0sND91TBKM
RWgiKcfe/E2j1l7kuQlhgTvgtrhXwgx4qDxHzRxJOiBY6r+UCCfi/i0mIZ4SXlznWhbrw3pK7eeB
FApUNaDYgb5w+a6vlEzSZkilo8DdkOTbzcv97eOVkFGUQRSTDFsOElmE5dvNh9F4zqYkxVNp+T40
ilb1EOzmIEmwOXx28fKIapivvw3iZnhaMtSVHgXQjHnsG5NmTH0GypxZnzIqHeDO0j7G1Ov4yGtF
EshQf9lteFi2/vQeuWA7FLBrC6/YbgA+hfSDfoc+a2qCIrqV7nIcBNQTbN/DBtljS5UHU/OxyGkh
aEY8rHTdY14GLuOuhkhiDebn3o2gl0XyCH6l5VHwiS+rmKK3NdDsN4+SUVwiNiOdWCsO5pXI8htz
ZlGRdSEfeHlBp74PKp/k6EL6YmLlHWUpewZVvl35UKaxq3oIavWVJSHfpPwD4R4BFAb/8LMwiQBk
zLC7/t+h9oJ89aeFwM+3//EszPyJu38fx0kyY346C4PpS5qkKGj3vwP1fjgP4wDAchtCmfWN+v+x
EBDnYcJlREyVyg2ZO//GeVj79Xn4j0Nnb/HzrGiozTE9pwqWbXkAW/rkG1uR+Y2PVel2E14vuRSU
+Nrs0wwFs74ELiHw+2rsstQDNOWFxY5JEPgBTW9hZQ2e1bC7hfqym5f7Yk0byOKqm/NzJehTl224
Vs9AYWDpN5NS5J9fTc5kaNfSJT2UMlJGoCZcK/dot7g9l7rCCCr49xUA0QhsWR2xlTzZZ6B3MGeA
ZGP0DSsz2l7Iohw3BwBmluXagM9czq3L4vpOL/ctIYDpdHzO2GKDZHMa367Ys3PubvToNeVLNLnx
lfEKRLIc6LvqndN/F3FrcVYv3W8FAcwsoPmBQZHgPF5AnMGDRR2WGK97Cncl+UfsrHZGF/Ng0oh7
F/A2hC6Z3vIC38rCXgcGlzaA2a173C1X75J4CBytOJzda2ru1CzmO1zQPWS9gBGeFT2PxwFRryhN
YOf8Slc08e93GrrF9Y20+E/wUYivp+OKkIaSIZRUGNpHqDXhHaF9qtlbKAvEPXPa7tZK7eAFiJ1x
ZIIB4xSQITZCtf9JgSGo5rc+cbtNKDIAzXyFMTD9JO8Ld+g+FIVXeOnhhcxcLbSxZMd8Rw7yHdFK
Qikb4zbNXEqC2GlUNwNuyM/hY04umTW+fvBT6ac+5cHIMhOY/uoUYFvArNtd3ILMMZHjJWZouE2u
iCaEgI+V8OMUNav08NsQ8FopPl2vuUbZ1/+ic2V/zCK3WVktcx4/0/9i/9z/YhoX93FZ8H1jwB0x
s7fgHMkdj5TTlGU0FH/Wz9wN0zvf4SM3xFaZe+t/9b/EtCEMibgpl2pXjrkN1xj6uXDL9MBj5Idj
YuDUdEy4PY/OqC0Oj+31+Ptf3KVKJw7gMuXLr1WR8Mtd7R2jAju3ZSMqDayAegLZ7DllEqQwyCTI
TF4tmOHNZ93Ltf55zOx4YwCkVJzOE0qi7jYbJlxRIClhTF3ZsJ13QrTxcKhs1NHrgPrBi5vKdGQ6
ZJLkO6N6ct5T5LipJAoX3shMuVSfiagyM1Beos7kUQqfIK4n+frJgmCwjamI3+URjJzeSdRqGXsL
tuQ2k7Eosu2c6xxUyVt5Vg0aLQbxPJMbxKGJmos4iOIJOsoVnWnYRcGjjKhbjFC46dmZ3cb5zSuD
fJ4NMu8fXqMsEmtkVRfwYZ9B4K+hzF9Qvv7r9j/WKEQDJhk0GM/8t8JMoR6yA0dCIP9Uo74HAujW
eCFoMmEZP3gX8y0UDtxAYdktIM2/U6NYyf9iVvjPoWP/+nONql63rUnMOkvroUTsZxuU+25uPOeQ
gak894Eygj3xxK8wJaeLsdsKadraOS58dG3kC36KDyCIIl0hlFlHWgh5r4iygOzF67qdKzZwEUAK
awBe+1sizyCxQLQVe8+b7j6hCkFW/n/uzms5cXRt20fElAKS0K4yOYNhh7KxmyAJBZSP/r9ees2M
p9fU+mr+zSm73dgIEEJ6n3QHGiHKPHni/zIkRJy+ctwXyye8HiRfmc8Z8+chHMOZYRCq29wSZYOE
6p7HLJSkPw7ERJWaQFF9oGg6koqsLj6SBLSWng5BQrktKTdCZka5S8lAlDHRIbmOgVDd7eaT2KBk
Xu4p78fTad2VoCDtR0BoYG+IcOwDXYsXaMz0+F3e3MYQJRgGuuHFjda8pxTg72A3+Gpn8oaOcL2S
NxRNIrYs+dnfElHYv2rRB9QMofnAbmmT/MAImBJKm8ibah4HDHPJY8WbkuJAQap2Qahj30Qj5FXx
yBuCbeqxPwLtRaCSNwDk2J4n5rWQz+dYiK1xFjkQ7aoFT7yghKsrKiOeIqWc0mzeFbssDgvrlvI6
5BeKK45atyFkC2C3gOHlhydYghuwOXHo2aMnwZbXljc8WrzDCowdb4y34VafA3HU61VILckhYo4D
apW+7uK1bX7ID8YJbPH16slHyM9MDqHCqVPjAUGO7mJPRZHXU8l/vPnNvY3u68S/Z+DR6HLD2qWV
Qd9TnwCEorGBrH/i0q3kJjfEzvGOqWSpmypbPz2wLoZ0d+JL20bgE50KjpjsK4d6Qe0XdCuBqqJd
WpKH4Oei4OPG6GjLgswa3U1F+446oTu+XCrH1DfhGx02+vm77ljPUfTVIHUjjgFuSDxCFBjFkvNn
hPfxWykREgYBG4iFnuslMUcszNxg/VbE2o4HAMR/rg4SlkjUIq8rhQeko/oTHe2v+jM8i/YpHU1z
CxieoqtWxXJeiglj5GIZcArg6AAc0F1MQGt6w1PgbX4OBHzU+A9EFRyKOWlSz0XHsrBNjsyyXNTz
YtlNY568P2n8dHqnhxkwdoQ0MzS/CGuEkWoloX1HFxU2/4PObD1nA7QCXLygAGS806s9R8F1lHnY
TzhIbdC0YvJ7Wzze6AYLlwO3T2REHSMwvwDCEGgC8QvhF1RXPsro7jL4m9JvTZyrQRM2fJOnD/99
EBA6+zxnLgpU84ujwqXGB9Gu+WQIkPmIAq9d//6Dqd1IHCUquu1pHJ8Jt3ACjjyM/8OGhxEMKUKJ
xkQ7basxeiYXo3ndHflgrC01rLbFoMIeDQLeKp3s8tUPp1JHZVTMIKHfmV+v6ll8spwlHAGOP03l
ZXfkE62oeONzORcnWnzmOaolH+OLIXnPhi3SB+QQDZsDiJz8u6tAJPL0PibnCi2w/6sXJxGnfq0C
f3n89wirIPOPoJCqa4rKxO4bLEyBPKQD/np5XvGkv1eBhFGMAegKmgp8QVHqfa8CoefRN1MHfcVA
W/2fRFj1b52t/tz1n926bzrodatdrr00o2u+q0ftSFkqS3V+QXE2sosz8+x1aL09R8UZdPEk9zJ3
ifJqbu2EPoW+bVSHCEZh0gNPrW9O7cjMp0Qi1UrownCZUidSTdYAWDMlpqcn2iXQSUYM+dssskpO
2P6I5YYikMH7oDqmN2io10lx6JJlN1eDyEvXxoe5r9apZ+guTwaksVJmbwYkYcbgn2b7FvFIX5uw
qOPeA4qLmQDMZt05UWGZLvMYvilvyRn4dcxff/7SSaJXQj8EUGzmcC/fNFrAOzD7/wy2zcDJmH4C
IpBW8lB8dYDEzeAG/sNJz60P56gAYXUOWQGoWnv7m8HI/hA9GZAFA6wls+dWSj6kBgX5G8eJpltY
ObHEZCS+jZuxmoLEk8+xjJKDN0xR9Sx9hDsU+NtHXXMu7G8I9IDeOxSQshxKNK3Qd7Ui68zkdGi6
wHeQ1EyDc8FsAAQ0tjkkJ15IzfnJD32iTsH8ULktotbRlTP4YdH2ZJFTF/To6oUG5Zs15QWMInZN
6FPlhteHfPMIpDWcrQePQ4XXEfxwbref8ZsGkupmA/mdPAKemybiI2hWvR3tPlPgjYS8rgFgvl2c
JEeW2NrYhkOF5wTEVbrmOwxwgqvmtgtaZATt6ywOPV5rMGTvnweeEAA3+rQ20VO0C33uM/iD5vbe
4QLZ5rtQBWalZ/THJ2azTkOnNGsx12nzuXqacAb+fPu3JZtyyCSIUtDagZIxGAIyRngRTjZER2Iw
WeMXv/ILcBYTVZSW9Epp17P4AFE8FBEyPnOOhm8EyqsSsLyz0NLHG9DNRczPXNC2ZBklJFVLeo7U
P9khq8ZXOq6Ucp4YQnI3z4BCPSmPqLNE/zI+izIIb+kjxZ35RfxIyQJo+b61n+wMtHo1XtT5HMQ2
Dce3lp5pzeSqsKWSYp/OYunqHSpdZAS1313OpfU+I8Hx2st7H4hyorbWv3xFl9Fqg+TcV0D7/l81
09/09ejBfX/89xUd0QvadqoiAyHmkb+s6AaicwJeLJbtbyu60PEwEOuU+4oQkPu+ovP7gKEManR9
g0f9k76eIVQ3fvWy/3PXNTFY+s641uNbkyVqCgak80va8w/sJXT/A3RoZaHWnMwvPdI863YEDMCg
Q3MSH4VtTbaf07ixsgZ5ZHSPEK9Qg5yr5BiPQhzSpK9QQQgteQudGyKzcC177wiXB89jiT6DHNof
Gg1130RgQh03FPl92n/ze+7Gxj7Xgt7HBbcLBMYEDvgFB2Y9R7n9mjn00cYQarznMUXLuIs3ZlX6
dXns4Sn6kYxKn2XAQWWcpdlLTMDFKCPg7TmwuGf/vI2acpwyDUAAg2uCbveaPsnSGOfrj37GNigi
P05eDYd7yWb8z4IQjZ8H2J+z9tP032OR3pJ4AiRAUhgyBTAC/wzVRwyXKH9OOzFQYtXq6EViUiYA
hTfMgC3gDuPzDYKEOg2R4IaUARWScQob/LzB7cfYMt9VgK7k/Syw3ILbyOKU0flk/myyovEb8+d6
wWLagOiIoeVxa8Ve8PjeznxvVsqmdwvgrVbSCD6ofvJYiy8Xl+1YGwFMyE8cjLdX2PEbSR/iT/9W
LXk/tGsiu06mwGJEfpkDgGBx6o7GOyn6G+8azfz3dv3aVgANuikLFlNglqXuCMhhTUR9OzELEVuS
+1YrHv6yBWN9StshW7P08UJi7VRskmL+Us8rOLN9ekXtup6TcrJukl2LthJDDpq7kQN64iKUOto1
yagAH5pficdMpF2/uldiY7HoNqibgIwwbgGb08iqIcc0PrgOKgYScjAVYu9YWs0dG4gyQ7SseFvq
lhcBw8FPkQBXS3ZOZPTGl7QRVQF7HK5Ra3m4lcTH0g6J/Go+Ip4/zqQCQv6ztRGXSUBOkJmw1na4
WNZzQPD3prE4JS5Ut6ZIA5yasb4ZPMiPmvnpPadGTx2yHvQOlakoiCBdlMQp4Q8hwIBD7qOS1/E8
Z8AF1TJHvtlnUX+c6T8wNxvrW2n0eOvW2DqSwzQLxj70KkwBKHycBWqD+5DyAFdD1RMoSHmVdNlp
DRxPX6+eSLcmS1Km3Oa1BlsBflQ3aHbQRxctdlJ99pRG8V6gI0l/Hk8RwGjrKXFQnFBlBMrPc7er
DtFS3n73yY8WMAZzLmXK4EjokiVIEPS8gT1wpVHjAcAQf4W31bgFUnI/BPyBxCV0enDZNCc/yg1g
83/xtF+XhXCAquNAJhmGLJSh/0cPDyVoAtb3CuNvHv9HPDJ+U/qSjKaT8tNs6Vs8Mn7DLIn5k8R0
q6/IhIrf41H/N8ITFtPMoah5VKHo/CcmkZLDRM9qIKM9BYrxn8QjFEB+ZZ78su9C5/V7QHo8DLPk
tfE08AWkCFUznDcqr3BwSF1WXjTJ3IzJP5cKDT4hRCYsRRS/8Uq3wGGx8/ojoVygQNk8HoWtA+uy
G7saWpVqEC8z9DEjBwFG6+PjOBf4JLYTBreMGPh3NDBCMaw3XObddpQ7CJDiY229Yc7qtLbOT+nH
c1funrtwhncSZo5P98kL3ye9AHEDqpD+tBcovr5sbcPS/dId+OkQk+ndbVXAS+m86ybZnZbJ7jKL
hhQPSNPX9hg+ASVSytpA6oYWnQ7zSvDwukN3UGZC6k8e9uDUxGNzQkxyBU9PPpC3ZeNsfPUz2GGl
zZ1BEsjrFNEDZPK8Hpop6jyanFAgLpAmEK8ozGKwUVlecKLp+3fE71KUBsuXymBzwPojgdsNAgwo
N8oL/EOhLgC5xUrtNud2hL/VRBrl4DY1oWGHxGyNcY33eom32r+Nq01eDPOaBaPl07oOgYZl8FmS
WeMMfJDlo2gizyvE62k3wcWB9rm+z2NfzJLmiR85fTc/NJQ3tS8Ht9F1jmAq+MQrjqpzUoN1Nr06
6IVTpdzRR2rG4Sj1qqH2lg3s9DTF7ckSpr7Ia8p7YUrF2fMlIyqwSxfPXZ+97y/7RwQh9oajLnTQ
R6g+IjJrriHIwLOpFsXc+Hj6mY+u1+u1Vaeh9gq3wowUv6wTOK5shZjsDD5QHxS78Oitp9Eab9py
G45hMr1nO/XtuqiGFHB1Y5sf9RTq7yYd9tat3y3Ug5F4168ScqXC55L96N6uQ93FkhI7TD7UIQOy
6WOiIEEoAkZ3EOdUOzIiO0UM8UfPqwOjZ5VBAE1+OYB+spQRVZqSrakwnIb3zQNKJJq2nFe5B4QU
BFn9cd8qF+s+FRwAarvYi9fIhC0aFL4lyl+qArumzNZX1yOWA9dRCyHxE8G0SQfZvxy3+8uDiO3G
82tolXvOvoXA0dVHBclfZMNKK+05degk5INfGdKxpmHhUs3sME63od9f9Ox83AeMB5b2UHApj/tI
vz5NDDsc+SMlA3v6z626j+ZtH65VsoL3MUCD27AR51Xz5UlPhoaKTHDvOtEACXZKMrCiS0x0HABW
RY2yUmKruNdIWsiaHSk9hs1Op9A9THEBVk7oO977I3KeqiBHCr9ahlKxBdUFMEqZWNG7uTT8SgBm
vHiZYgrxMGFLj5LLGV7JZ/t5r9Nx1AY04UYifcG0s7rIPuINkYyxjI5RMO22MTaBHmVrcJtGkpWO
H2MEr9C0QP9Xnd04vuRvKJwxR+1hNB3h2UCbQ0NA1uvTGRh1SwwbvN5OWddn/IcBGqLkq1jPN+0o
rR8/TreJ5mO1cK7hMFw26nKwMTI/2UbeSXOeUzm4evjX9oYGfBGANvCS71C+NCRCDFeneJ8XMxOE
CVrH1lYPmm3uF88J5ri7apfMsSzBfeYxC0EDkqR3fn94X0EzskLnIWigwWUPETSIoYJEW+wttum0
t6jH2rD1K66eaNg+fKG4OVRIr/3awouj3DWT1k05I9sRShuWNkSKHk3nue6iFzlDhL6wqq8HqcLe
dJzx0zXmrCi9tY4c7FtT4SDjFyzu7Wd6Gz3Nwj41LeYjVg8CDLNxjHDQE9mYm97EDK4s96XX0Vxt
/HjfXixp1S0Q8VwBSIByZKJbPZUZPPA5WCAUeqARQdHcYerakYTiddU5mv+cyD8YyzKgGSbDqzj4
SGaum9w6CA+S5ySbVK62xDDLEVIjzfjiIvdKe16dPj11am5rTHtkGxMVDfefgTNERUd+Q5U65DkB
l8V2iFxcc5qhE3IorpZBe32HEwDgU1r+7Wd94BzxBeQSU8vgOm+YkmNxye8hz2a6Quo4c56OeBl1
hLFOtTNGrccYAf0VE+yBV1XRsoKIdTuN7mE3RkH6KRDHl94P+gF3UHGoE74Mu3X/QdxhJSas5mB7
yM0dRN781i+8mlWn4j6InA7AVcIocuKIgSJEvKsmqnfy7wth+h3OBr4yUkaPoYgiIvA+XeV1Lggf
eRUMq+5i74OE/xV2838oSNt2H4Xj6xHa80vwVqj5siLAN0cBhKVOxHURza9DEZb6fD3dcHea3nYi
jmQuWgXsLBJ4PrKjLJh3P7IjP/Lr4OJQtfkPlJehOoEOdkHRuUI5d8BeiGj4MyKKOC2eVudr4CNm
wPu5BJKrgaxDKwdWKYKH98IuL3aKD7k2Fi02KIyEmOtbtZam1SIbkcdDO0XXwO0c9LIDcVAIjaQL
ui8Ow8+DmhBSS94Vh8HFGBAhX2PRT12cYpIkEDtdjoUbwxPp1CxQh2JDRkB8GgCiaZtSy/DpKCOJ
Yyz2Vei5C9dsrieOP8tmqy6bGDXtz3h2XUSb0hWJDxkLntHEOP8xiQjcuSPxmSJ6yYGj+elpDoeO
z0S8rjF87k8rtNMQ1AYovDAPvUN9cloMqm5eCzU99aXgviy+uE7zbeqnQsPYU8bh3cs5y0sHexxl
jzVNPoUJdl+KB/WGFwfVXpR+S/pid39pCJnlschjBOZaAJvFF3xEsODi38/j9fxBCYMcVKWygfiE
HpOWLOE6FHsej59jYQZRj6Mtytv+YCbOKXHM4rGySgJeICgpqiirsLA/zcRx5fiiKm0shM3zgFRK
0NhBuk3MyQBS/XPMfTxfb9gGl3nEY35uJ9rAYjshFZqRk6nW06XDyDEl/SSxFJncwG8cE64JjFgk
gRG5INdot9o4HsXQWZ8vgWA6ovb90LMUN10YXrq4jC/BYBTP4lk6fJL5dR4aD0NpJN6nsR4crxNp
2S7LESXdkqXATwJppayUmbmJ991BHRqf8iLZC8Xnu5993Ken1Z0jUfMusI4A/C1EsvXXRSTO8m5u
BilnEyLNPkdlKM41GjR8Eb+8m5P6sDbQp+ai8fACERI8rwuq55WgActRN4eFGogjxlFGnue67a/U
w3UqE/LR0xqrQy4RxnMt6EGhR62RR3EpTsVl2Bum/g3l66urjBl9BSViYHMkKuO1Mr554kt4ZmHs
wedy98VeJ2PxqfQm/RmQb/NTPQxWBieRuJ57TjsO5+Gc86/Yst9gPGJPsraK6MS65QKP8sXLOc2O
PZKA11sUb/Pi/XiwsAiOwHLAWxPy2UIDiDr73z6ywnUTfDcoQVPQ/f9HQSlR4v21oBT8NvOvj/+j
oETvjpkULrymKjQlf2lw/qfKFFy1b9UkGyv6a4RGL1NIB/1ZTUoSxe8LuqgJ/Mo/qSZfinr/3d38
fb8pbH/pbt7LXmkkxSNC/Se+2YOemzBFwEiyR+43TUoqKPsugxu7TY2ZDsWhOsEfwnHHJl29PoYy
gw2Ixeg4NpMVLGayNn5PEcaC06J6XNarm2kjREm3vfSFWOW5Lb+iZlQZLtcFw2+saa5+AaYMSBok
/y6aGOqiOKgRsHV6JFhyLOV54T3Uxanz89p/5Mi1MC5A4ICYn7jP9Digx9ehjaLMGEfQGWTeISRp
pNOEMITaMUBqU99p+Yi+EJBLgJI0c7gN1kUVKGNbFJdPt3RFBYTwF4ndJtt1XoY+LyT+vm14qBw9
0PBBPXMh8N4pgHbTyw/tTAgXSZGrKmfQKALwAShCQA3BOPZdXUA1BD8QEMWNlN+/+H3yFJJqiE43
x8DoDW55PKH3+Dww8OnnI+67nJDiyQgETC+e1glVkgx1Em7W0pfmMvmBeq8PhIJcWmxJwXmfYlZX
LmGD8TCA0XclaJNpVorZiobTUxFIKpc5Sinw72CjWEaxozDIDAdD46kS45k3K8jaEE0e3j22HmaE
ihufjwdiUaUAeumzQBQHznj5qpBu4blALwIpNFZptgddyFmCvaQJfg/KSzHWUf9dQCvfglrkOao7
zczOgXMOUe5af3Ja8SycVA/ar3gH3meXPoIUc34+QmrSiVQuhSnD2V+EE9Dn9lyqMYGyjH38GVZI
9MARWlyuDrd7rj5EwZh9PX3yYg0gg+Ll8PBhPDgn5hAD9ffTLqdQa7zsjBWlxwCrz4LXOjSt/etO
h1mWf0gXNyvs7jmrWge+O8EXdQCsthqUodIbrVRFn2dYcTFum+fbYhkdn/PUjvV3HdMu4WSQCxev
dUGh5gKMhTJov2aBdJWN1UnfPQKI892Mf65dUcYyBz3S/ZOC9dWtGucOVOpuY8gEUSkbn2ztUyIf
/yztqOeTmQONWVNAhodMsRm5FrRvl0LtkXxd33KdNPN6CWSe4NQbi0RpQHbFKYOU4Vwa7ENpmRHe
UPz71MCuDI8mMj53cJcAdsAxVmtm0FU1Bq4cPecqaF7/ZjhFaenHToOcimyhC4aIngrcs2LZTFFU
dKst2q1eTkADABm6ZDrKPgNa8rAIbwqurYQc9MLfb8W7IMF99lf0Orj03krVR6bjaYcjZUjNV5Pw
UIZnbjSwsCJJMNUm5artAXBXw1L6jiEn3q0ANgaJdJdiTEYHhbMSAQecpk/KENupsGSoh25l4egZ
LdP0KCGCB1+uWD+b1urhS4jV5QWBP5leAHoAc3Sqn8mwqYcF9oE9smQsqqdCaKgcR9Pnh7ko99HX
4yv6Ck4UoU/ScKywsbROcDsr4JE97IZGyirFjRY5FDpghGe8tpIP/Ld6T0FBa5oRIrRlMasaJvLA
TtOUNoQrL/69Q0T4UEAssItmyGcKevb/jLGKNmDe971p+zeP/yPGGsRYWWjiqbqE9s93Djn9XCSi
+xLuVb80bdXfDAVpPujsv9O3fo+yqDaDMPn/lZQVycFfouxf91wXzgPfW7ZXOayNCtGpqdAz2DZz
rnuQ+Df0MXPXMPCeEQphzBQSoZUAcPlmsyEIDuU0uaor5h5IWDEOKKpxLtRZGQfgKbyll5gFcEOh
C3CtKkdZCAgxHWEa0UQHgB1oNcAzeGPegPSYMr0aOx6gX4F2jsVoI58wl4DzglYWLwFOmMjIE8X3
UYuaGWwDnps/dWv2RN8yImGnWGr4E4l45PCw0xcDj3r5OMMgkIxZb/wcRW+Ps3QEE4Bav+Y87p6R
DMvQqWlYpl5bOrVuJ/Sj+sE1DWA0XpFdx8jp2FW6VZ7Sp2Xq6VRVtz3N1+/tvtPmlTY3YsBgxkir
PL6ZsKLZ/6BpO1g2iOuoXjyjl2Dd3A+sdV49as36/BEJh1Ag+HiNmsPeRhMFwexq/VBYrsBbkvbS
fbTuW1gYxH88S6cv3w6Qn8BQWUJpw9DN0Ra9jU7Fbqy5xvVpN+8+QcmudMzsRUWe87Ab7t2d/6TX
aRpHA4QrBww+QoF0S7rQKkt613fNmmCuf2HsnJOCHO9n5q+Yg80lQWvrmwjzhMgVvVXd7IqKSEWm
cTUR3kblSR8swnwF5WsAq93vXebt7UO+ZaAePYj776X8ScgnGl50lAPvwCIwDUqMWRw5pwSC8tpU
UKNamZQNwTl1pc923s2iGs7X04+DtmAM5QhY4RAyb/s8KGiPSMx+Jzqvhq9ApIBFYZp6onmXUU0T
HKnYiAQI5ZrZuKeUwDhIMgohnFYtmTkyV/w5t2R+yN/kKXNSyYbBDZ6we7/YNTAY+4USlEmYqH8c
YE2gbZpie+JCKIA2DbBcK0icnl6a7Gs4JHOVwyS57FmGJogjz657lHPQ44FYs9Il73KDfIDXxH2a
1OMCBa7wDjzEireDRRWE0yIguwkkGCR02RBMSQy/PxEAwsZvT97NHBm3tS450NgSh53LK2Xcw4U+
QXnE6iOka+cYxvpSZUU54QceDP4UaCWok/rqaNns0d0ctcAHG64P7doooEqHI9ANnEuBs2KEkgws
a0/rO00F4Tiv3EE4FbY82gLE1XWbVsE4kYQnpbHoLWNazrQdDyfrXaAXr9b2yQyeTiPHEs5GR+pw
zWysPl3ZRaTEupyrowKYlf5VloIhA4BEB4iL+o7K8nUDjQhSmjJldMnlrg6mXN/RG9SA1AG1xcVL
+GdkekPhTjPmYhwq/aDCbm1cBoyW9QmzJkHPbzj1bEbBArSqC2gkXtMvEoMYW2MKzpTlEL6B/2ws
cDrtYyMAkzLEO8bUAEvJtOMM6gKOSMvC7nXcDZSUodKXEDZGCNMmHS4Ge7lyzC1mfQTpamzmMybE
dU+BrJ9ARAVqKnZiw27kI1Kif3Mg7cMKQAOWOpCoN/jfaBwZ3fRfA+l/Pf5bIKUI1DWNspNBowKu
5g80joEEO2SEAfJ6v7DslN90DHK0/5JjUX5D02WAk48Yif5DNRZUBf8rin7fbV14M3yPolIknYyr
dFGnZUJWbKvQ4Twg8WANrRA8CgK0zr1bXbadYeUfclBOn1ONbmQNIH6AUrljfJwGSKsvGDrFo1bf
J0hFAfLen6YQ1G5jLcC3rg/e0Nbfn2lOleCguq7VNCjpnhbryy1dydKqyEGhXSjM8FzrX4ZS6Jfn
uN9O1b2ah35ymkLR9omKp9IZtFS9X9iVz3tPu7eHF2CHLsbrHbLttTQt3RtZbAnbFn4ruAjJQXmN
C4G2ND1FQyhwo2zl9N6v++te+YSaFoDc2YAbiiF0wRYjeaaNhtwKpDwqqC+qtqY55/u+kDeDYobu
SmjHlGj8ekcbYfv4UBb6EK/KhbToD7WV/vAu1VLfSIvHyU5payNUa7jKQjiQI7OKJpexPM0IKXKF
cGvb8/0KGI0sbPRuX0z7LnwhyyDmw+GK4u70qcWWRNp796kasTCJpj1evofKinLIx6fNaQOb11IW
lynKaQt1JoTVLkAuxbuMQVy2OO3Ij1HWG65UYIqGJ6+ifbQvWRVl74GudX8REmiRmPhoD/eP+17f
JOjxHMqDGA5BZlvgMeOZ22ok+7IfTmCvLeMJZmp+gSERvng6exxvS+fu3T1S/y2yaLwJPIpQceN4
8rzK8OL33kERLZC6r0Dp8FkC3oX9O9UtDdQIHXPZN05ub4rGObUj9+Jhse5ts7frj8vEF3hOSj1I
DxTWNW4tQJ200V1XOKQJRo00Tj46qOTS+ozezhnVOwnAZmsN1pP2TW7diHqYUrzrHJUx0zo8YqfT
9jb5UUJw9iPb6kwUQREtpXmWB7XsxMj8gD3xNEIEOnCBNkom6Y8SDZaB+zg2XzpUGeQf9/qQBk6f
M2H/CApAqj5Z1fMtZIYwMaZ9LNh4ZlBUKtphK2VeEhW2BpabjUeOOtUhlM1hloWe3PfU5Y05msax
sXP3km5K8ReIGy0cE4cjxT3GtDWGTAuo2bXYHzAo+mhsotqJkGaUTnVyEep4y11J3l3v+xyq3XP1
gKJPkptbbToNJ7zODZCsVZrimzsSBPfPCvO6Yw93w+WTefe0f1lBRUg37B7Ae1tfP8b1IbIOQgFt
Rs2nIQA78NIRrAFk+yEaqG6k4/3kbrWvW+Z0wHHwe0LUx3oiZxbCVZIeznU3OM3xQJJRgIOXWNMe
+ClOzLU35zl9QZ8gz1lUy8cIEmCACqd3hwMIyOo0Dg8DLFcRa+usCzUqQkbi9Ytjhpoczs6JXW2z
dYQYc4e83Zbx8jGc6+lIRm7gwOTgRKWLxhtQKwz3PqwTGm1pr29dht1oYD0nsTbKMT0oDgRAjPC6
XaoyWg/dQLsGIr5OCz+fxnPRZ84rDVzWHYCuVUwHIA2Zol68QQfnVejTPFL7iUjfHh4yfQtFI+dl
8gfQSThRIMBCax8QASMzwEoCokTG/d4L+PMtXQMr125Qm8HMwmbeAhtmNDCmrXPpwKgD2cPSQqR3
m67EAbq9d0KwN3zk9phCQUC/Lx9q7RsT7JLG8dgx6IVtkKqZmZ94WLpp9PlEBYkBcOpFy0shXJya
L/w8B+LQZGsZ/gmmEXijpmDKb/laQM90PgXBPFPJklJrNLpaazCBaFIi+Ynyp+yERd/GW4lMSFRE
Q7l3txA2flxQur7O1U/5s5F+1FJuo9KfSuO6AaSuXWiKY8JpI0gNerjDAzZdZzoMo9q+M8YDDdgC
DADu1aEXmQX1E4saZa6qbkZRAFb0B1rnDfhGQfaOIziq9zUUky6n66BHkIoHcLeysYmg4gkdrymq
r8Ez2vQ/kOnJ6cA9gU/awp9NAJmnZGtqxqeR4ocZRhyIAjYTnuKsu4+Ez3X5702IXt13FZCVTJph
knH8z86CEIf7a0L0N4//IyGie69DygT19VOD7ltCNAApRrNBk+SX+x+Yrz/hYNBNsJGSFJoIbEGq
8mdrAS8oBOpogsgiwfpnOsQye/6X1sJfd10Xo4LvSVF5b6+nugSeTONZvU6u6Gzlq6IHL4ncpVnA
5g+Q4ZBgUdborOUryk6U9GkAOhdjfWtWgxuOMaPIHJljkzklKK3kZRhYHahkE8OSZlFxeOiQAFj5
SgZSl77fsu3N6dj+tr8xLkZIQBjHGw619oLK5k7rjRobu9gcumZFR9tOYUnQ1zYpraaoqcO/Gg1E
lxQ8M8s7bIphThzvvUEhEQjNBLQP57dROCHOu4zyxFCTATrzO+ZgQ/QcdbdAJ2B8395PV1em5dF7
2JmyvfWHRrroJ1YfgBd2bQwvh137rqOki/h9bxiXNFlGWGXQli6GlWm3Q/auLD+Lg/x5+eDPqovk
yZbR5i7vMQNnLsCkU0w7AeVOs5abjzMMWCDGxJZ6LM8Vf3AfcScdEaT7zv1pZ4yeKJaGrgpLnTyV
LKx2Qw21Ai9KhpniCU/l0L2w/veH8cAN4bjCU7mMLoo3BJGFbJWPGOs2+bqMrkwSPvgBvqv5AEVz
n5MAhLN8YMVHCYdV2kR0FKZNyA8tyJYtEtAalFCDWUXfzUZibI/wr2N65ax/ozXEID9f0I9dt6Nw
92SQHu7MdTiw+372Q8ZV5w190+586nswfpG4b8EwTYvB8JbgOuAMlj3kiufXjWTDKt8r6qwsEP5k
IVqR4WFAUIgu5+Wq2IgTVMWMVLDlRuZfClr7VvqRvxQCQ5op1ONZ4pF0AfaBHqotUlqrLRJc9Fmt
nHQ5tobxV/IVf1X706L4iKfVWMwobtMKZ+i0h7q03Yr+7fDZtwBG7a5phfdhLCZNgxH7TOM3KtaD
1pclGgxHg8ZwTMCUaKCRIQJzonNMA5mECMhRWG0y1IFvO4VuCrbNtJxl9sWwDLrQtc1qC3iipWc9
gEjichryzfkn4z+AjyQyqrXf7ISFhK+tTp8McdrTsX7j0wE47auKe3MLkACwYvYpffLQzew7dyAD
t623lARuOy2XQkpIH4L9JgXHHhuB6+yNzkcrC5Xdchk/59QGORgjVPfva8DsClRgjuSp58+uAY45
1Ttmjm0WSMkyrPblvBY8SlFeGwDtozGIr9lZCAfSwFE2pKdCwrlelJmHZWQOBzQ8RDCTMofBR9zz
qcmJ55b+KcBpOsL3zHrAKTA8UuAzbKivOHJQepRh53lfsuk8PqhJQCOGXwicJJN4S0kDVmd1cSvS
zecYdUifMsOcXnB8o4hRDfu6N7ZQnZNjN4ubGf5EvDfRgMLCArXpCKUQ5nwWPSGs4PnI1FkGTLP0
4PIyP5tV/eNjH/dFQQFwiQi60FHmJoVHtpn/C3QyAKsiPDnrD9XZ9QUoO02ifYpcLH0LiE6QfX42
NehEIROERISs+r1oCHOJb/hJgv/bHZl+dci4sK7BfRpxTwUuc8nN7OHBaK3nyg3eEhzcciF4pVCJ
p+QENEXoWNwE8D5GVtvNcQ9hJs94FD6U6HzpwWPE3Agdhy19E55WoPtpUwkusWAg90/DIrejGCLs
Szexntf6kGdnd7QtnSpBE7gJYD4vxk7zlng0JGPacBAU+D5VPJD/4zOEZHisZDzs3lRFjTlfgtYn
MSGfI5MDyw6az23hWxS2UJvQtoIPkDj9ScVYaUwvmIbQEz4H7O5qASvw4SDYODx9SbPWl469Md1p
hryBgObm8fxN4qLHwvb0RWKIvk0o2tpkXmDy6THxmsyb+jgwzZ+jemlCVlGmpEsg/O+IAfxMN0FD
wlXgYhEQeQGbXwO6dfkDsl8eOgEGI1zdRYgGmXN5Q+urIeuiuMwZ8wnKP8w8zGaqEj8tl3Z1+IO2
Njo6oRA6gAhwbVYcJj7HmTwq/OdceKNwoDwFCXTL/DGwalgTFwRYbq7OXGqKzxkQwYQxGoTBBga/
kECAerHS7Ye6qgi2pbGuqZVwVZStCxSR8+M9fw8XyJ+QmY+IkdcLhELoQA0oUOJMBDykpTX6IzQ4
sgFo0i9BYaNO4ROj7qCPnzJwE8oiMdrJqTRSt4Mx971IIwn0DXWborjJSsQsk/BKNxtU2dUnQgKN
mqngfK47ItslnJKGEvjkMhiQncrrizr89+aKpEgI+ZqQkxEJlBQBx/gfSA98Ckkmv0+h/ubxf+SK
xm9CHRmNj/+oAX5rnZHzKaoBX83UcYT6M1NUf6OTxwAKnvTvrqJ/ZorwkZld6SYNOXpr/yhTlBXp
1ynUL3v+Yrp94ybfyup+PcmX2wxJCMoUulynN0IigjgIWDg6UudMxUFbip7R3dskqX0BcQrhBTjd
ql1xPQK7qPWNzvyh9c0vFgjay0JbRxMrKX7yJzInCkIxdOJKazjtamRDrzPmB8jX6hO4src2YPYA
IuSpL3fldV4lGxaGJl51R4TjHv+PuzNrTt3u8/xbmep79QjtTE33BZLYdzAG31A2xtoXJKHt1c/n
7zxJzklST09uU8dxbMwiBPzW73IipLyl6B3ISw2JQiTMz+lOAfseAXdK3xQ2IsRhVr8b4kcvVK7o
QvEnXhFJCrvbIQEniXDFFoeBN/NjtmrprUJxXh8FkvuQXeOdaV/xdKVXabDP5iS+aBGnXA/Z2ZH2
ji+0Dorzgoj+sfXdxBDKgeBtc0TfanVb4O9EBUXNZb5qkOoA5tbNSm0XjRssZJQ7Y7RlR0g0I8Ya
vdfDDaC9HP+DtbXqQc66PIZFhdKrW2lBHEyJWNprf2Cdxoyc04M0VjpHoAoGOGYOp2qLtAqGIPVz
Zp4IhNC7n3zWsc8La3cYDeaxHG/S63tI1PKkho3W8yN7bS/9JlwWxbTUZ89q1JULEL8Aej5Ktjps
/zaYU4aVS9udnNLlEyNlfHdGHsyP5r1jfz8yXrGMHV7Mi7YnaA2AyEQfjE5B974dhx/KCQh9MYPg
bVNaPewUKnE110zhgtEqI+lWogioOQhoUUkVp1KDbHggC8Tw9HhPtajZJrPoNZdGMUrMjN3sop0M
tgkSVfeeWrcLkUsDP1g4JQ5MIaLYr/GQjWniZO/D67vM0iTBloFS0h+ntctINhWrzgCIIVuo8xVU
RgLrbFk/HyMjAl2tgRTvbWRtlPnwJn/JXya5imUQJWjuFo3dXhRgf/zdfx55FzHyCBLAARNtKtwF
+1W7Cm7E4TmSFrhOhUjpI9JUX9hdPqkISrfvDq20qnRpFasGyGx2uiu6JNxAT4tP8aLENovGFU/l
88TDwkboeReBPkU1hVsHiIErIwOiIsr8DCmZiI1QFMekTHYf2aRmf1nQIc2l26p7z1Un2xtfvgb0
ZBQD7atcC0cCBiBzjQ2m5gYdyJx5Vi6zcu99dYaDqygmbAd0lMfgJwfdtkao8asfwoyQgxn+g4m3
aln2Iic374tpXc1Zb5WN84THg2e8t1aAMvLyfPSAkUFDsK4Gmk5GscZPxu/JXqeW02++HI6H3nvX
MQB2HokzBE2NPcwQFAcV6UKz7KSHE+doCVvfVXd6Giz9XBM56+7d80YNp0CvJHxJ1173UqMDbozr
64shz4q8PFrpZECbF4widY5Kecs+GaE4bRkBuSJYfaYaViyBfxbqx2ZANfTYQlWwH+crLho+VqPb
5A6+xABtNn68ZRMMOTlvm60161+H7qtXj3gDb4sP/xA64SFY3azByLTzqWS309KuZ4NlvXkANM9d
dQeaHPuah91Pq+lgXbi9LY/VeTAzHA9LNGsjj6VJdHyw2J7rhgHqB8uK4l0RWmtMJN0Wtv9eZrZ5
ncLtXyHsMrJmIYSr9ILmKEJE/msxtWZ4K68gEV+3oNupgZsb+H6sU5g7ow/mMP+f6dNswrB+Jt3l
fBR/0ILJII1Md/l0TCy6QH7pa0b/rAe8+ZPmknJ3Wy14U+FJGiEEb4MvmmrYj4xQ/cyO0uNQlwuV
Vxey/EQ1x+Gr/9xmFPR+haVEMEmuaDr4N8zb4r6cFfJHAZ4/iscmu5Aq3gQMqUdFsVDpDRkbJO9K
utRBuDaDcaJhVdac6WSYRbePkT8nGlnoM+UjO325EoTvU7QPAWaljupao9pVo8PzDFjAmYeu+PhI
UwQZgB6UTvZZ7+jkV9315gPDBk3kFvk2DGcWoIg3fcLsuedjZbBc8SYJ+uPzcpYxc3sHXzUK19mR
Rql3B1/KuEOp9opXbDBu6VM+sKgOVvQoHYESU1uEH9p0mi/AFNgQScrwxNJD3feQh017EvPuCFDB
QTuCCRwvMIc8H5BFh5PhRILogNY+XjTin8rPPJLDMMHBUW1OPhhRstpUlXa4FrQJ8ROnksvEkvcK
18Szyyf68WtlWSq2v8iOuKrq/UweOA1mMbkAltFNE/KY9orvjkawOvof3TarJh32K4qTHS/5Wujt
+Qx6mN5CpEXKiz0XIhGjFoSy6aIbSJgOYJEz6fFcSZ5wyiJpnkpbv7etp+1tGyc4Kmfey905WabD
Q944KpwZ1GNRG16Gp+bmn3wgf/muRtDVgvINEgqfWCl2IpUGn7XTmKY03rvN8jn6yrIZnOlu4rcr
0/+Sp8WEncGWBQrbA5xUz49zwDJjfqUZdWPWbGy/Oog6REbaOtE3yawsNIYno3yTybhgQY8ZHCIK
i2kzQ/NIeQObtZUQjn1Mfah9yYI3GkU2uBYQkqP2wrTpYY6gmF0S3lzN+LXng4uu0SY5FPf4RSCh
/Tk+I3Np1zjpu3V78uJR12CXsGC+5j4u2Zbn4y+Cy3DX3Cw5nl+1LV/R5A4KNlvVo3aeLKXV9YAd
7nDXf6G1hj5fPWlm0rxxajdZaqMRVCRYRF8NFARsV4CUsbLIJVemUGh1R4KnJcFRTtwBB/Gwkdd1
4nXpu8Wp/WLLEykOlyhncmKL5iKB5gtNx+yKuwLvrWaZxBrMcexcPH/iM9Cfy93ivXrY1al2n89J
qI8NMkDp0qi09hJronMCqSb9SkeX2iIPiK8UNMQRd8GmYkmJ9C89EWrovCd8tKAQckQ0cZR/+YDr
3pRNTmTbDXZeNrox+oC+BQECZSdtmq5qN5uFrRO/yzd9Z2z8d+2m3J54P47kc8mIzkUlblYu8/fo
mK7jdY7SMgwjZbzGEAik4l4F5/Ai8+G5iE9J5Q7mtfhc7Jtyq6wTruk5lba7dKP5YeA+tu07KpT1
O5DDrQRGolsm27KeFPE0bR00Iq0zmpQGOqOg7BE21WjQebEFXMp9jNEfKeR5pVENnqJ2LW2Djb/D
h6qELkDTN2czU+xqCPMJMqhsR/z1kwY0teMpDT8c8oI1aXnpP5ud/MbP3ziiZgdfAmgOJG5GreVS
HzhasIOu3ogxVYT1L5Sfsca6CM+D9g2A1VWz6VAFb304/ec2ab9MtVFKVHFfscAb/NsmTVZMVM9/
bNL+4va/NWnfA/2BYfyuCPxbm8ZAX9Y0QA7DgczQnln6rwN9FKQQcpcREjaQYxSiIj8O9JFzhDJO
R/mLuNTf0BvhJn850P/1qYO3+Hmg30uZkUeDIF630+SuNkvtOLnvZ88XMsBIULJWgrituDo+WELV
Zr+J3NZ6i3GGjxdMGJm9Gk9HXaQem7AnSgszpklCGYP8BzRoeQONNCLV2bgnMfmcXA/k1BcTytYD
Q7AP5fN5qZ+f+JAFiyJgGjvjYpAH+jx9jlnLIydk6JfU/7DmRb6hjvZaBzCEJG9DrFuVF1bpCsP4
iKF89FItwPearqQyzqZGAebLVnlSUZJVi7h3rAo43Kh6zRcswyljaulc6raJzjnDRJNlmTtUZiYr
1ikggedqMFyU16k4SohxbBUGTKsYjzGT7EAnwTxOBLZ9ZilrKpIQ7varTE17FYuKha9N8gU1gcEW
IzOWCdP+dc5wkLrzAoAuY8EMv9X/slC9n7MnBhIWF3vJOFiIoLwRkpiwPfa1uS7mDAGZo+FBgnF5
hGMvE0ty8jFhpgsGa4Ln4VaQ8DAGozieSYxs6U78MUuOdpuFNEvQ50AcOGxQWIi+S3NjZ4TnhnOO
jR9jacFsRyziuaNpGzBfDF2uzKKUe4K7/sldiYs+wsZm+fIajaYoBzviJtxSXkPsXOMbnszqNXxK
HQcxp4bYChmsUF5Dmd1GvfZxTQnOQbnpZbszSXu6N6cU65ZmPIF6PUoc76NPXyoKVBkLmbG85nex
7CkWT5ZDDbM8aVlfvOZW+mMZcgSa5wX4Ve/WPmd5JAFGscuqHDF46oALshqFJ2j/w4MZ+0OQU2Cq
UCb6H4KZAEb/KZj9fPsfgpnQoTC1gaX8WTxJM2QNESTk7TQhO/FjMEOmAqC0Yg40iwD7UzD7V4Qj
/P0t9yyi4l9Fsl+PG8ML8fcf5k1W1xZhnkXJmslRbGyM/iVKT2Z1ROsVfDDU786RabM9W69OfAjh
vWzVDv4D4pcraACSuUvARjkP4yI14wYPQUe2togVoOZKYQQSNZHZb9WofeFj4SbdCoECBsGoyVie
jVuwbaED4zwBAmVnb1l06BRJd0BVNZDK7AastawX0IWoLalfVHA7IjRSV7sSlXgLQPOD3tgEBnS3
mmllobqNMumwtEFRftMlvVcND8DrSzNnluNWTgu+CwvSeYMqRIOPDxPlmZRzZQ1EbzJpqdT88JLX
FB4C/RxIp4yl4EeIJ8LM7J3gjd0f6CbKPnSidmyJFIkaePL0vyCxK4smmtCaZSvUjEZhcDE5p3v/
SXCBv1l/Il7bAs+GloTq3VyIqT92mu7UgjOT7Y7ppnnJuJ0xeTSuGlwGr9zXI5oMM/Y4S4BvneUO
WK8ldnxIN+ixzuTEzanfZ2yYUtZK+/NCjeDKYnAdO6FEVXRQ43d+yCArv2ZTBncM5yFIbUyQdIPR
Mdklb0+CN5qjMkJtk+dbWk0b2ndUwffN/kFCAeWJ12s7y/ZQxb6qfjyoP6Nwgma5NIsmQlACmlA1
8t56UCpH8+pktJiDM55Ae2zcFeRpY1eo8jDjQzmCrnwBSUY+Zi64eXDVqVPQas2wHQGujFAUXrfP
93irnQYw3BGSaxh14a64NqfikPXXWrqoQ8zg8fUVisGR20+fJBaLBsVNsUf1HSVfV+zPMuHIFIPm
9VAh9FiamjPgYBBogcQLbmg1PkOL9W19g1gi1b3gPu+UBl14aO4ra0tPXX/MRMJqX9tF/9q/ss/7
iN5QeDiUL6wRo12KgO20fOlQ5qXHoRMGH8z/BCVpbvL2lGwNrEjjGqhdlHby9oicsrV5F8H7QjA8
m7Ib7Vah8pEecrw7Txr280M2/aPmnGitZXsVs0Yzlx1GH0ozQ6Ass58Mknx9XF5X/juN9GTY2XSP
r9Xw8CxmcnrJMZlLALJfEdjtp/EpD2edNUlH+YlMPUtOK3NjRQf/Oen7bQCwCedORBe2S1rDdPQ+
n9MbOs3opI8wCnAbGMS42fNBgtw8g8NNfeOgpzYbjoL34QEo5+zLY6jpfC7CmXOmefR3Agk9jW1s
es8nOLDB2M4RU4DEeg8kexAuShkLqwbybm4A21vn+ViWR8G4NOc9jAZ/CoymeDpxvuxR5ixh3iH9
C3H7qW9C1rNe++Ux30o2nuwUSDYCKR2OB7g/YX+DA1XjVhpM75hwFXHBhc5ggIB2OzJkZHRHarvL
8/2zfNW098KzFWaH3tKqFvJHAMyfGTB4g1EQUTJtrOul6BCcghAMGqN+MDV54Xu20V4tedQ83Ehi
BytQT8khfINK3kQbKdpq+mZAvHiKv0G54gPwarzq3eTRL7WPsJ1ZAztvR7LCis0W/qkwNyBS8V7x
7GoF5o7+5RnZYKoKf8pxVpGjd/MAjQpz7ulUeE4LDqEZ++pCz5dJulK09xhA2he3D9/iNz782sii
oAOwMIogzjv4obb5m8q4HEV7JuLyP1hUHoYPfk6AowWbSFiQ/9scj+UIZf2POf4vbv9bjheCVEN1
wCPQm3yrTv3WsJj/SX43kWQEnQSTiUT+e8PCRTCIIUX9unL6fa+kCKUqSM5CC/5vSt7yFP+Q5v9w
6KIV+zHN65WZpHFmkBWTzTX2oQ7KKjsUiHOhngVu3+sklT49BwV+3TLSaI9JDogCdcC3lHK8T+SV
5FfXjeJ1u36gbKNsuBvq8S3t21XHjqYN+q2F1tBDcdSMeVr7cLrwq0pAY1SJe/WBixT+Z91Vh2cG
1zIzWzu4vqQ0UdtQrZiuNoM3qeOR6rjYGnWDwmoEmqY5SY3kAISfPpVi5j8Z6g+YNjxQ/4Zha5r6
IbcMt2mBE5bAR2EueOZg41XpIfbJtcPmtQm7l0yHsPNIEDWJqnklx2SvNgUWUryoISqQQwt1HYAS
nZJ8JIEKO0WbmGAfjCfKKHE8zaOJWbNmb2rXK4x5UF8nbY5Akx9NmABiI9dPoZ2/5ZJC1m/M10fE
R7713E79eNQtdurBA0flUOtmdVYznr3q+CkxeWpprOT66UTDFMlGxe3Mjy4D8Zhds8v1Wr0YPPX4
uW4ZwXg+KwAlbNA1GnrLUjMPRYpXTB7scqMAG/mw/Twh7d0V8Eu5Us4iZdZJNykDUDEMKzTuyvkw
RL1JNm1DG4xzj41QXB7MMnCTtp2mWQ2Ppf4wEMDxWSCazBbb3GNIbzykddPmS8nymUErwSKAdR49
e1ZPnryIA6R6MJIPGZpbvXws9Yq+oy1LTFrofeIAtA3DMDWNsDFtpSmvoH0N2UOU3tLTAFHEg2lh
dp+DYVOxZ5NXmZLM+rRobkaIUH0W6MdBVZeMr3VorYk+FnpJhvdVafkie+TPca3X6EQpAZL2Ehr0
HfyYq7mOQsMpgMM/jYCtUhwQvfNrN427KHL6Ph+wodBg6jz5FmuYf6Ve4kbK0C70XU2v+Ii8W3fV
fdT6H5171WMg5EkOyseS7K5AloXdbMKpcwZhhad9vZPTHMvFZiLVCEhhPNFN9DBbGx5YKLldPvLi
XhrRpaAaiUGZIFLHLJXVY8YySHloiiMFZe/6YWthzk4G6qWaCV1ngQ73O6QlNaAoaEWYOJ+CYLGk
docGb9TBAkeaqpeVl8wCJ2OUJYK/VrlO24pl5JUqNxyyDvUwgAg+kxK2vZEM1+1jK6GYUnf7QvHy
eaLk6UyyjHwXGmb6khnxlKFZAfm30vpmYKthJ3NCBv9gJg9NE9wYModuEqoxOv63aUP+lsD9MW38
xe1/Sxt4J4M9BYlg/YkSa/2nhqEIYoSKZQ7k4Q/AVeZcMkLoFvlhgIuJyXTq97TBIM7CuoRchMkJ
07G/Meciz/whbfx86BiG/Zw2GiltwkGk4peFZD/QGRo4QTeLz9c7l9Rsc8oJQB1Qz/QVQg6Uger1
DlLJXMJfY+tfrXAogf/e7OLzN5Wea7MiL8FismbOhHsqvw6ngIeAti+oUEos744DJmXtng875B51
iiw2oy/0Bczxh7r8trLACOpUsZ+60wMgrMAXViLWO8gnzeWi4VhIOzzgHUXT57pcUwwJqc4SdFF/
KOeYmShr8EnNZEiPkszDsZCpqlC4UcftssDR0FZoTs1xMIUQ8N7QZ2C5FUZj6x3fjjze1xuo9gh6
L4mVEjSc22PeHrDfAs6LQyLqE2/AryqFTQJjLQBKjwUH1RYbNCb4EnhPjyXHfEBkFF/AovA9wUYk
A0YXLKI91ldjQB1s4SGextb9W093q6MVsKdJTkY3RnyEA4iINxR16csRmlCOIEMY7aPay3f5gD0H
Oq+f9NJYL1PLAyq8IdJWxnsuRO+jGsszcHyDhyCLxguAfYj6tq2LUDm3Z58jBHch0AeoYXA9pLvU
kSxmi4XHpFJBfQGpOE84hoiH6fccDLz/1/AVbTBaIICMprgqhCEAulg0AqOnC6a9U7cNCPnP8iHu
HuHgjgwRD7dc4TpobB4F/TluMsZ7hItROOfJwRtyWIfS7bWL0sm/4HgUrIN13mkv3Js4M7ItX3BS
2saLLvhg/KhALPXm6POnEvg2eGK6OYbeBNrxMWE1C6VoP7tvJ7q7BS4JnDH8SF/v+2ziI7AhwTW6
sp323P71MdH09QPGDZyXc+mgo2uz/0XYDC0Kdiij0Lk6wg8aNoste2zDLN5LHv/AFIdjEJLspxFP
wznRrefqyhvsvx7paGC5XXqO2cIpY+Xh0hRc6QsrqCAJ5Jr4gVlvY4xUFPL9A30BEjCja7IaNjMr
2QXGRM3snu5bAX+JiDKJ61CRn9v0ww5NKn6UE9Dhokens6Anysc9No0oHQ0wDlhG+dRspi1uITm9
M+nOQhXieVZ3D7qP7R0j7pHYwwodORZyYO6gXyOuKAjYGdNtQd+mbDT5K3hw5xHh8xnbhwcuLvJe
p1lK6w1mnoxljE2Al2S9ecLTA/OASSg7sbE5XNH8AIF3lFffnPrhsloFg4nRr5D1ROytjEehuqjv
HC/Pz7AO0qexVgT+bgZlVpNUoVRMuIE7Lyir8gRvFXd4B0YL7k5A7zw7OENwrXffGEx6oUVwhv7C
BnGsLQA2fLR3wBjsdDi9zEyEXBaID6yLxZAGYSg22UgZw5oegVi9SYv0lrlMx5ioiq0R4YrF0XeK
+N+39v9492z7i1J5+R2Jb1neFYHnV3/49b+PWcLX/xW3+e06//3zr9zkX3fpsB376Rc3rYKq2z3v
Rbe/l8+4+jXsi2v+//7xX83Oscvv//UfeVZW7xCfP+8/N0ECoGbi0wiIDsF38uK/zYZA82hFfsyG
f3H737Kh+Z/kwoEpHD6+pZZ+aKEQUYLeYZqGapg/avoCzQMfyC4I+sfgG7T3eyrkfuCZoOSgicbv
b5mGUPT/IRX+fNychJ9TIXpUylNXy2BNknhaNo86ez4Z9e0BwoGUOx4ZPdUUiPkxM8aUc2WAliso
d5Bp2TtWQxVqBQA+P3eGOe4eq75DowSXWfxcNywZUI6HyjVJ993xYe3hu7nZcKPBXRq39oVanNV8
xLZUVkaBL0xwSMX9gaQpv8EUXzkR6Lv4IaC+4UrP3sLHzF8CpjNhishrCcQvitlAts+AecGNC/uP
/pMCkf0Ea+z2UmtbdaZ/xtlLGfLGR4ab65CfvfDQ7JiZ4biz4xNn1MLPErweouXPVz705QUdAT5y
/IijPOxvhNfbicAKQ+nF/BtVx28RJoQG0VrrP/tP2O3NzkmwT5oIycbhNIE9WFvLB3wXcyQdQS2p
B8CBkCHQphJzKH9JBWGsTqFqf2avlts2U3mnTSp5YPe3BMU86AOuhOFEhCYyeeUlHSNQM6c9Ys66
gESDvhT6vvuGRXKy/ADomExLEMOx8eJXq0d/EcNtBtjgvSPERhmWXn3qlT2a4FeaOl5KogDnParR
G0jh13/ibOYTI5OlyGqzwPqiYgGvsv42ARYT64uxvI5Jw9cxXSW5kO/PEsxjNbaus/JCckP9im0V
kvUT9N++o1bcCVYBMLbJ1RplD5Bnowew9TzpnaeC4p8+mHirIADW71GaG8X4Cn0mACXDt65HAgr4
BDSCLwVsHxyffTm7juxsm+9l2JxTY+wjeRDvJX0MtKaZmV+HYkK0H+whK9OAjlK4cKDhd/4peEH4
lcOrD2DM6HUw/DgJxVA/mfT84zkLFxToz/y2voGpxsqr2Xov8JlDN74lU4bGzdJvN5Cdl3c/d033
DkWYssgct8cP2tx1szbeqb7KwsYyFB6BcGWmzOAktntOD6KNM8QuHOybUdDo1yho0IyzDgihRKhI
bCVndR6+g8eZ6zt5ZgoS3iKGAb44Q0kM3alIr9k7YzHoHtvQxXvG2LSnuhwlF3A3/jhkRJuP79Vr
bMh2Ei7ZRHjFDP7hCqerjNffgpJNhqfek1AV+1YIs+6i5DTaUU9pao5wdANjF0uLargeGPPr8/V5
vUnFWjlSrKTDBS80ymFsS3QVz7Lo1mzMu/ryy+tKrxYgzhDCIOch6wl6/5TBzS53BH+JzxmLCu8V
QOl3WXxCIwr87NPG0edbpD4+M9xHDfOA/gnCmZQo/huCMjUfUhAUoPT5vJAhi8R9Xu3iRVu+QEh8
QiewxibvwCkcA3gJQHapqHBYdSxUNrBwQeJDWGAGZxgzKhc/aXHf2wlWA9lYvXWLbhHOmXzWOIFD
rtEwXVE+mFyTF7F1HRkfj022ieeyUONYGVP9XmHLmc/J2WNlaZ6ex2JfHstjCg7Nd5IaccOhtwOI
CcNSAd27FU5t0RnhD5FqERQ+M6aPhluyLV9PLm6fo8EnqAusA1DRgmnMfGW1YHOB7DevUc9kOviQ
lgO8xhHV9Scoc0HjeSxQpZJxpXOq0P3nJu3vPo5NIlr8ANzl/7GF1ek2f0zaf3H735I2LSzbS0MT
I9U/WcNo8lBHBsMYyuRousffJ5+WidMmkhO/3er3vA0Zk4aYFpcZrTDh/LWW+amQ+r2w+l/pM9lm
QVqV//Uf2Hf+IW//fOik6Z/z9uMqyXJnyDHKiPAEH2wE5ASW4nTh6BtrVZxbR3G0MabtqIx3X91c
X0Snbp4MLsB0q1UzmLNb0/LY1mhXgc57IFlRdTXYGGIXpoPKnCsR39Qp0qorH99G94tZnY72XecO
CY3AtDLY9AjTzK4ylhaufzMhxr3h+9K9CHqZ6CCY642F8q6KhlwxRngIRfJmNdRn4NNGil2PjnyE
32QISHcS2wOHL2Vb7sx86iXr63AZysuo26HaBKWRriNwyzvQD9YU3oGV5SjD1iY/zGbNE6VFNkmX
8s4mUbOWJeytThlrOcgzl7+SFa9HxTvA5Mov5Zo0VwIHERSyZktiIwBrwlJqMXxH9S+w8dgCaf3N
XNMclbQ0wl3Lm/R7+HosyPTXftTdhx+poy9yBIeH44/wDD5k9G0/3ewxBg3PaAj90r+zKSQHa24y
vSJd/5yiukhfyuo3i6n4QeviDQXVDwWNrjm0ivukPbhH6qIDOAnALD+hSWVUEyAoOriVKWs6J90o
hq32Ky+mijIekK/cazT2COCDvUpUx1bqgY2l+aYMGOdeCSGR2yW7gYYEzmRA0wROpphIA3Q6QMNF
aAWBacFOxy7ejA8gsldUs5ox424/mAOa7e/GB82FZ18/+pb3i6Nyk5kJ7KdzZscZGVpBUUA/1OPN
hsImSgDgj43VNbtFX9ZKSAi9CPga1l50+IE+zXVmCIHqttWblitTz/9nS78OgUJYCtMy0BDW/4g1
+0PX8a8o8OPtfwxgugICA3oP+DGZAPFb30FsGw7AbWh0OsLM5KcANoRQLpATxuAXj8MfA5iIdgbO
VzQggDr+RgAzBmI18wdvqx+euj78QwDzg4FUGF0fr603mM1KR+J0zEN/s1b8eIiXST/lEg9QKOOk
auJLkcP1unmP5MnJP/Az7hXRyTyE3TgIZwkjf+5E2z2jQ3ujGZcQfWK6MdZ2yk5IbT/oginz82Sj
qWcKExqHp01SJuciP4eiHfa+/vJ6p78wIBKJrSJ/HaRHtRLicxQnYthXPBy9mNMb0UaUcwcUHB/0
G22FQgOA5IhoYviiqaapr5gvtN9f/Q4mBNVMN+N+oBnWjnrsJvxP+MGBJzPgiECe3NCmz1DAqkzo
kWhd4wZUX8T0Ltx2aIwPxgEbKZgXdvneufUy/OydeFsfy7UGzVpdsoLCoUM0CqwjTkhGEJsgCjLM
q5EyY4ZXbwlKhs3QTtj/MsEzbL4NjlR+RBSnY07AmCq1xfRwatDlNDU0Q26PfS7/ricd92DhIozX
PYPIbj0cbyh3v++I+4BDhL8xqIbigrVwIXyUEXWD8ST8gfUl33hkYarMwRg2pXLkTbqxhcYe3sYT
cOa16XRjfkwR5dmWlxgEokN0Ztz2y5c8Q162hWvF0O9a200OdI592QthnCkWuWWbDh2uSo1Kpf3t
Uiy8nKtmwiHyeMweMUWGQGlCmZ/kvEPiPU83UKZoEhCpjRMoaFiUp+uJW4PwIHRDiOrehFk0qtlD
nnLugeEAbMKaH4UDnlMLS4SbqEtOZoMKL4APSkBejm7dzz6+TZytd+4IYihTJEa5zb7eRgteiX7W
TNAv4FUaHPUlJ1Jz209xwFxbTHDFcahA7yC+gP/n9PezwZGT/D04vI5NaABXMeXkGcszYePIuYpQ
5JiS1DQmdsZy+M7ckd4C7dfARXCumctwRar5xGjONGsYNgp+druH01zM/Q5SP1XpFYq5IELTE1Xt
R9ZCF7/IMzZdd2iiyQbMMkbwVLdgmEtmwbCYW/hzwo+ekr+YI7M3j24o61KOC/Q5/d9z85R235Dn
IIKNHO68ZpRdIFihFs7pHtWBne5hPLslCvhopwOviIHCY2Y7wUsRQHT3CVprP8Smjsx5u8lLZYms
nf0u3I8fY3FEbmXa/RsLpF+mZVxkCpNh/YUNJx/Jl3DxorpzWmJgiLQe0zZC0nUG0JIGoTvAeKWx
FTz17/NHbSBGxA4N3E2e8Rv6WN/1gnRCFBDYNY1+taIhDlxLOG12n7wEwtCSF4MTzrWZ4AJLpNLo
PvF9Y96OLx184J28HJ6eCayHQ3Q9Ir77dMqHq+bvrTIuqFpUa9labnEfNALjwV+n0+ygTFP4wcQy
7/CQR9Bf7qjcylD6p7Vhh/AOuVOE2kUpOC12YbHNGaHjdX7v21H1Jo8OzFhHOQ2Npc/qFTsvvRVj
b4S+WruDmcUHwEEfBj3d9qUjXb8Zku3d0LdN8XALZwyIketthoJjUWLTwAT9C+wqwFNErtCOmMbz
QeTE/2AAxncW1mVZM4cYQ5I6/+3sUFblP4MsQUP8dPsfsziTQ9wmjV91Xn7M4sjCKDo+k7KpKazL
fm9DyM86bmADiL9AMcitv2fxoaLSt6CFCyRU4C//RhZXtb/cpP126IDUf25Dik6vM6lR8BwmG6MD
RFerY4rOqky4mhzkN3JofCbHtpv4XBJCCQaIYLnkUTr777z5ba3HeMA6UZcTEwl3OOzCQBS/IKLO
eMQthbM9fwK9TKDfcRVzSjC8JB4UHRY0wvNeqmZEY+3lm5GPMiqHYrwIWVjh20XahYxvvGAbDAkC
9iuEf4/j8JfMxf3h3otAcd/FoZhUBvPvbLjmMAZHFehCKE1UfdnKYx6ACEzV3ixJJzUeuEDZ38kc
5E2Ogz8TqdmBmdj8cB2OXYTrZs4WD8UAgvvQ6Q1sKH+J+ESLgABBmF6j2Q2xirETczXpdCO9GSdV
PfcKcugslazmHIfndq+uuI1A0JP9OtG7tDv+7i25OXGn3ZH4yssvGTN3wZXKs6ZaqbGQs2CdNFgT
84ljwph++E7AA5cI+F1l9IXenP+hfhv5Ysq74FGkU3LmAfJyWyzaPdsnCEaFzfJMTAFjuHwpwcGm
nRGGwrhaIq3BA6usUQIk3wku5j6dCsJasyWMPkTYx6Ntim/7Gz67Kbb3zUYYqgtTR3QkmLgKb8lv
F3uLfoJxDrPC4Z0ZLITXwbeRPKMdYfYOwxeTXRQpkMdAi3yDOudKJIuMv9Y7oHgDJDOE92Xqfktn
YKT+GAtz93DBEgUpBWQvBqvu0K+I/NBngZBR0rnDU70zpmjmvdS75Pat6OWyEmk3IO1uyYIpc+F+
b4K9YCaUIx7mARsSfB0nwmMTZ/ihiw6xgX/k6NNzyCax47VIEB8C9rEnzwbiZjJgyk+p+4S1Dq/g
2Iz7OXUrIg3oswkmkGz806c56IqatC1oI4hVxL9RRxDh8i+mOT/f/scwirYoEPhvM1/9R41umiGx
8zF+Rx38EEYRHFVlSxWI9eGfsOpgHGSg73RY6t/cwohm50/N0O+HPvwDjq3wkfLqvDZeK4kxiaDZ
saMzdujtvNBJ9Bbo4m6SC5toESf5qA55W/4SrAik7aYATB5M+RsRNjde2EMQcaGOvXT4hNKFsAdE
/G44Jm4SQqMF02ywxdWY6JV6ThpMCF/1J9GKK1CgUiwT+qg8H8AThnb7+WCejHDKYoyS196wuTFh
rdkzLXZQQfHtD25PfPzEbxS/La6lL8GERwDCTdqIisJHFo9db+kw0GKw+R/k6a3qUOSKfkAEfvEr
+tyI7bBbwZRPxN4GWWVUkS8cUCljf0v53R4o2IU8AQ/pKVPrzgEo3zOW9iC6ku94SwvCE/huU46b
aEEDI1PcUxJCUkQknxWvKNS1d+NOxKYnoS/geInQPCpX4OE0F6kZfA6DBVctLjyR2iZ4a67qcHOO
f8x/3VqMefxts5fgMyHGxIAZlQOmvcmoP7af4J5HEeco4TC/swTew1uaEc4lOYEWrFpxnzyf3Lr7
4E4+eUlUh+YAPDKNFsfW4fzMieYJku1EAikuPDx/2kLS56XhpGF0jvTzkfOT5RPui3skL9HhJGRI
Xqs5z4k7FP1aezCRtkgdjva7J9SEs4L13uy5tr6UzC+eK6+tML8YDpl/yfL4yfzG08aoooHMYlde
f/LAwEV4WYV0BeIBa15yjo+DFRdzLN36+6i4a6met9aKHzgy3gTPvXhpq21xEd1nJ5AqnOwcry3o
2IAy0BsUYBHN29A2ckesqjhY7rtbX0/t/+PuvJYbt7Yt+kWoQg6vJCIB5swXlKgAEmAGkfj1d2z1
uXZ3H5dP+dXVdrdEMYAUsMNac475ITpe7K1eC5bmzE+BdCDNinU+0xx1NCnPwgwSNvsQ9h0qLafa
dLUhsk9JyCiIjWaC4aTWAueN3YQ9ZKFP/Y/fADS26BKKeUpMxYhIBICV9bogXmXcR47glTJrSisN
kzSnFfxNupqAHp0VOwwbwwUVespjaU+mqoWXWqflBAbBck14C2E1YSLDCMc+CKyIiJl/iGY+vCS+
YPNkUi3tXGYP2hjsqpjw6unjQsAzdmXE3NlKTE7AeSA7OZ/AV3dpzLPRwCAQWYP9NGEfIyKRC/o6
1OwePdBBUJlEmL005dmUUwDKiQ+FfRCc7My/bwE51TPuyadHekqP3VrsfML3OL+TYfhAdcATARlV
2M1xL9HA23Ez4gPI2+ybMubj4p1D52HsqAp2frCmTsyR6BzaCSHLomkKtYJ73rf8nKfjkPmO2R+z
K0kebOu4BR43WnOWcL2OtiNElWzJs/K6fM27SONuzry6BJX0QI31ztvl41MhcH+Dih6PRJbpn2ks
E/hFcCOP5HiZjO8oMjxeg7sAiemIUe6Bwsob8d1V4+XmGLqVIU64x8CiwVmdWQTgx2dxwnvQcYbf
hGBfHoh95BtsdiBKQcXw+8avgL0UiR5jZyKWuK1/PPmPYvA4VuNrnmjZGNoONETCuV9iOM6d3tXo
XI3GGN2a48ol1ZsPmZ2pALRGCiKXAWvO1/x7MvzXSi8EaYjGCBEdpsK0/jfzvmL9lfTit8f/Me9D
RTKYo0lrFvsgm/LpH9snVBnIYU2LDg8/+ZmLpAMbp/bJtktxfkgs/tg+8SNNYUNmqDK9aZpA/2T7
BPTpt3lfqC/+PHRL/w0rLlXG+X6+lPnodfBKThiTyDwrvjlKkncOkDNFGjilJxu+0eTeQf+6ol6S
1vJ9ZUTmYaiyqDX9bIYjl7autMzCwza9jySIQZyD0nPuKH2V4cZri7HCzl69gz1R+ibjD5me+D5x
15Oyy9KXsFFYzPASOi8T2QdbQ02ORagDg7TniJtuGokaPQ0KYGTVa/mRqKrd00+f5tCgqXwDMO6s
y/5jfp12S2dfDU/CjHTU/VaadoEDBgkWii/PYHNU/rlUv7E01/hDSqyoig2wlgFVEBzpz3dZbcfF
1U3ZCVGyfbyjx7xDr3008ClsGsYsr+nsU4MAC+d33fBKl/slf2Z5WFs68dNX5iquaJzt6WtKy1iI
NqGqyd9SDYO8h75Nm2kjU9iUByylRM2VLGaSQ9RdCYeOLKBNrO7kHaqkfvqpLOpxPTmHsJOo8hkJ
y5Eb65sbN4u5KGrnSEJ8THNMi6d3oYA8h2xR67HjdztRJMyxGTEwEdn50QR0svr3PiY5MixRqs/P
u8v8Mpde2OdomoDVbO4CMPFNaGz71fK8KwZ0nNCc7RYX/4y17j6oJ/W4/WA6XwJL8PMNU2Xcjc6o
RJnC7V6+0ZccpEJ5bk6tdtkE3yVNkR0GWghXlcECq4g5vBH3YYWyIDYTYCdrhZYa4zHHvcfcex80
zNZFrCxO70VsfyJE/0xBGn0+x/LwSYP/0mt2mnsyI/JQmGz4VOj8VVN1yXflNBsQPPwY2/eetNc/
Tf5UMzLJ3thl5+ycRumgesuk0aFYmO0gjY4q1cHPegwjR5qBdnkZwzMqfQ23BgjWZlHHNNeDKp88
n9xBvgmrt0hjrdE9Ptd57QP4VLTwIX6qZ6FBDpdfr58cTKQP+C4zwZJI3tsNBI73ksPKjtLNFTjs
h6C1aonqswx0b70lJVh8YIjJgVkYg04aosUIzENo7U9+baPZvc0h/lfDbnkeYAYIrLicSqPMawzY
CrTzsSmpeZDBBdJunm1MjpW7OPel4B5dRqhlknqlSB7Cf5gZcHIAwlT7go3fvX+PpMC4xtwLiJPO
p3QK5YNnqFTq+Kg716K2SRxwCugsO/vPF9mOVtSAReqflT7BT+WaUMVzL7v0jjgLuXgg3XiWGlMh
PCPe4uOipIK2FxscASMKMA4iaQyRVV2FBkgSFg4hJrUJkJbJFm+sDxHGClSYGyN5g28vUcf8Kfy6
o7EYHJN6YO0eLNvpFe8g/b2fgLNMnSHBUwNnaI7TOTS1eba4rOSNM03HiKzeH7xLgnxfkGrw47sE
7PJOLiP5MYTucXciov6CeoXAUia5AGkTf/O7EOLUaw/5ijMUgbrArUTp0YYoFf2A7AM/moOhZ103
BJQdnJPXwBxL3zZCiPQje3xNriQE2+N7clul/C1X/boIUxrQZOsMMCMEndqzpaFxZ5Pja/SCHp5t
BbxNRQ40OSgRSIKo2gmqP28TIDyAppbK7rt165vjKwYeeZhaka64QGcu3MmGQlMzYlRa36Ipj860
hNhv0WjSPYIEms3j63X2MrUnvxfR8xVeAKnOVaeXM+IiEOkhh8IuYvdb8l5VFjXunViWdHxaYXKN
RPTxle/5SHtbPh6/hgIl/ggQkBX8+FeBCyX7LWc78Q7Lx+jlHaUXYJticYw421j3XL0USuTrqwQk
Jj5m9T3liu1Eqbfc6PMLK91Hb31pZ/QIKGPTuhXlaVrbuA4h/sBIkOjw72XkqWCCUHTLD083I2FE
6h9LzJBbOX3PAAlVPhgE6e1m9TLCGdBaX3xNpp3+dNxSIEMF+IGrb3sm2VnePDK/cfaSNJGgaCnj
grO5Ym2ZbWppcq0DiTDe8PB2MmPV3h9KP6cStibQdCdnCdK7WS1/aotryKqympwp7D/nt1F+oQ43
ODoFec914nyqveXAvNS8kxULPPRqr/bZy4lcusqr5lUlLBRZNT8GphzkpFwrAwBlWGWwZOZlT6sj
FaKZsYdW7WoYvcPL7KH32g53rfFWtUp4yvCCjqs36eTsylUhX4O04lS3FoJgbU5lYESox73XuBqU
cgBWTIJw3LrnEYdNgmsplD1n+uWwiT0ngf7nbBS/GGkb/RIqGB8B9BL7Fth8fLhz1k+6M5wuT++g
SASIk62TVt4Snk220S4Bo4kNdUebmhKN0975+HZ+IuOwqI3qUJAvrTVgLBCxrqlXjBTgCQa7hOYS
6GzeaWRcwg7JlJN5lt1+IFau4n/vMpUiPMtBFcWuwHfimvnbZapqGiz2fhYb/cXjf16mUoQC34mh
8oeX8pdlKrfjwjRFP/4Xv4wJ1wECAwvc/0IpcAPNAR5mG5qh/KOkVjg0dDB+qU/9duzmb2V+9VRV
z1eZAhp06+T6pgIaYVEzwDHolrPzyBq/xk8pqPTBwRyw6VUHNYY70rCfC/bBOEMegyeLQOSmshYo
vt642Yx2tssKpJpCPMhmxWi4219Q5YhedU0dSfbY+N/x8Ze35A7uDole5RMl6cmDU/RMCNpGjDPq
vu4gAoi2R55PvN21Txt1quAsBwmCApjkJ8rweCuG8FDABUK4k+dks01UDoKwM9s/wK17Vr71uHkZ
M04DsIqWK1xixLG9Y7Oljq/hHGANpcZnkM4V6IMLBZKcFM9EbsKXf30yFihjFqxC2eyeCY/pn41R
UQQHZ9Eqe9UUxLvyEYqsszRMPy734AFxinBndrhRWtPSOy7wKTKp2I9+a0QNod2lFWsHDNdM/+7t
8GanIsyhl+4csdJpe8hqn8oZIJZrL48sxVERsiZ+6bMnUpu0wmCkL05GO7DzIyQIvfKxW/l5t+oM
DpIUGavZ2bZ72hrgwy/uiTLghzmwg25wqFhNYADpPch7nypFP0eD8QrSLKqJhSld2uaOs6P2VSlR
mzI9RcoLj83gTPmJ37MK7ec+eJm0bb3WGB8uQxu4Tee+UP0EykhhA/DEVQLcoAkrY5QhERVKWwGj
f7ED+H5co/qy7dlUCaEgKP1iClmgQwVpuPC28zbB+3kFz2BOT7aEqx0tWoba0kSzBsASDEdBcel0
SF74zbG0rCkiIfeaVmrwPPsv1bU2hwmQycOBEBTvkbKChjXkxIBCLd+Uw+fCRL15SjR6/HSZ6Mxb
cUWZRPMLOhIb6oi3icK6hZ7w17HsKQnZt0jXahcbajcqDhsBmDBi/J8sF11pw8aukzz7TObZEs4p
1UAjbu+DkkiVOxUzXuDYMy1Xfe3Ob43d17gPeuGk0YLLVl2q8JLmFPAuW10aOS8/3z5AnpPAzlTa
l6eX5MBerwoOoBTVQBrfktqH6pmNbnSEe1C+lODMUhadjOVa47xmRT18VUHp6VOm4xd49iJ4xjU4
y23l9FMga+kIxOWJ4ha6Fydqu9guOB+xkC6ei3JmVKjUencSk27BufZgLfLL0A6cueBkYyae68o8
9GW2a0m+qN0zyu2Ha7OUIMjVZg0h/gOTf8QFdPuCm5mhVJg5GEUP3n2knfuy2fOzB0va8HEfl6P8
Q9qQ+tMD8C5Lkc4piNdzcvBZWekD3G8hqTzUVsnsa88xejkJeWHeNH2FHcQ616ht6mr0PPjP5t1B
h0/6z3XyWN1pJ3kA8V4AhJ4hdaArwhG4DZpPrbOGZHG/bgaD5dt2rQVZhNnmeVppHiK58wuexvTB
4pq++pALDQnQmEdSg2oDTFG90w0lxCnUkzxWkU0mtzDQZsZII7Fq6IzYxMwP48yDAhrcA1gbu+su
bYY/0E3aGvgnCm7iCgZcUOs2rOM2tlFxvOjcj9muz8sSy9tjl0FTsLzb0Tdu3k3pP9dshHwGO4ui
8tFHS0jgljV7kYGBEmRfKf49d6tGcBYvIp6Y7qG9yPfQp3BvW9ThaWbCwmLZ2MYZbmT1irIcwF7a
OZ5KqtbCXljLFIeZ5R0/T0f/MH6Gxkys47YOQtCew5PO8YJFEq8Mhe7mOZTwZ3okvUkM2z2pwxbl
Yqtj6UKm4a1321/2ZjNQt3wsNnymEaNqznoVgwIoj5lN0hgdCJfxg82Y89FOL+GDJMV6n89P/nF6
HhIuZn8UhHilCajMnjG64q5It5fU5fUlr7SSGyRNxTdGDDA6n8HzIshdT/wpkzPZwWh/tmwITfqa
FH57GjFPBfYnl3CAyJA8oqeT+6T6OG41gDv+lZYBy+cKoumgTNTjm8NiLn87LpwA/cVMQ3ryWlSS
S7WzHilv7YhyprOCf9Us2lHONeAOXkOc8ScNDKNjkmwZvMregQb007tas+uCDWehI4js6y8fr5tJ
G71IuqSJyrkZF5tjMUNcfj8LlKXDkUB8PfeXNGXlfgk/yHaNL8IrXgNK7dM0YdAClNEQmi5gGULt
FgAiAj+URfcEiEHx9LosUAzfKkLVx5YTofWwsr4eF2NoIXM5VsM8ZjgFPGmWUy4V2Ym83KIAe77q
5LpBj0G6ZFBVOoYvKuu4NGv/srSZFpcmYEJks4sbFnnFwxXe8gv9cJJzHmZ7ZYskAOH85Vr09WeX
0KnnUNvbZwlTwWDuSLNTAqY2LerQohKFIPll+LCWlBCojBI/cMmeJuWq9Wv/ubYXqXsfWvsS8eln
gcE1Cxl8B+USsA0JF8sXa2ikfQOLT/bD8M+zNjG/NtnMmhPkST3FurqzF6MXPkaNCjI37Gi/3+IC
MO1xJ/HoKVWJwD4nRGkOCq8kTqp3lSKrf44uguUKQpcmUT66HLZ1rKWMo5x+rri8T64DtzlsWXWc
8cuT2tDL5b0NMkCvQx6k2Yur4jMTSrOWZT7T7PJKXB+XmluHB0B2K0aQa+/48lVfU4bZx/W2dYaN
y2/ZbpPM1TA3CRAyZzSRDsaw00Ild62WGOl8aCMtshLMUrSxuaDI6+xxf2L0QK3LULXJxHObkD1W
eAkuw0sABsbtwi6+LQ87eQ3T1j/6/CTg1n2zho+LI5JLhWirPFC1MJ3pjF2UZHhPS5uZQmqDEzrB
3A2P16hoV7BwLstm77AMwLock2Q9JPlWHARR7hQpHpTn8gCWH2uQFKcsdNdruxZDanD3S9wSTdRE
5w+ZCwD4DaPQxqH5cfblnro/kjMTskkKnxuGj8BJGn6BZOkC1SKKlz/hYyz02EpyHcFuH8mDPLlB
g464H5ArV3LRW+GpxJHsPgLHVaJupszNIXHf7Bw1/5G0/iFRZ6/JYajP7mtrYmyrdX7tpzOgpo9r
//l5ITrU9O9Rk8C76VlfHcf5LGES93KmtEUbmOF1/Fwe2p74tCkhTQiq5UkfG0qXrJaf0W2iviHj
HDVdjyVoH01HcpiconQIgIoeI4uL66h69Yd2cEuevjLuZoembyyOcNXbbU5VSZg7dW18qz1TD7St
zgXHLvTa/6qU/r1BfH/Fe4b9pG/GZqy94eJcgDZdXVadL5PVasaP4SlIR9Rd11Z09JnH0U3QOYIh
doJ/JL0bbDdN1hJ5RFspOK8Pwzsr4TE2AVf1q4T5MzE350VynADBfzOFrmNwWUpROiOIFUseIJXx
NbS9bHygqHtK6PhGyOVCIl9dc09Ryr2H6ZKQeT5miWKtPq3928bosaLvc5GH6eAZtYk+gC8VYJsG
+HPbSP5rgo79RD4PPer1yorsEZ5q6l521jt9Slv5KZLfEXzolENKdy2P1/THvJd38r5j6QZ6KHPK
AyuE4XQYMLByOjjbLrzT3vSZBSFCSfPDoq57p8kjKmYsWkx0t/Uki88jKjwf5Qojdh/oW0RNgLyV
FGV9/x5X4Q2KU46apZqQWzS4RvTOETDy/tynf1g8E7Dj5Zv0bgcW4co3dgqH5LRhUn9NrMVhGJZI
T3vECyydrU1enYTJ8BrbMzbz55SrzuUKrORet+/2VPXyXbc+7B7LbJyOzrE8em5EEvWDjcEQz4ef
Swza8P17GeAyuWfOFIp+s1M34DQeGpENypoyOh4Oc2dgKZzyZ9ZOrKSh57s/r52PjvqDIvKu0Lfk
Htc817d5D1I6s4/gdGdxFXWpSxzRo6FzxcnG0ahrtivnV3Jp+/kUTjAKlz4dbUOExMVZlsglq2cd
VnDvoFACrSc2Vw0p99a2hGo+K/f21WU4o9pwfblfaLnoy5b906ezJcrreHMvQwaiIRVMYgHU/Xn+
GJr7ws0HDMYTe8aZ3PQEczjrXy+9+lMEIkK+pq7o2fQ2n4EcMtj07VHJBysHl4TsvIoyfxmX+2bP
W+Dsqb0uLuYCDT1t4jyA4mVRDnGihmvlAgSF4hAjacB2l7ii2EoOw3KfzgiOWnOhH8fO9gqXD5c6
glv4fZEUXZm5H1OWhUTn9AfPlbCjQctfggajDJuNc9iUohQbHedNSARnqMbPoRou2dhxt4BBGsqm
e1X6FQCv21CadGuauetDICJuDNeIGNAjZ3uh/11ReWeZ3EQQusobVU2/hj+IdPjOOJeCYX2HSA7n
2K0/0Vb3GYJwwLGwx2ePlQ2P7jybS9iEzAE68SGdigxNWQTjnhUm3h6XXdW9Q6XOtG5tj+MT7rfr
hxky5vAN5UbTZ+XsHscItkQeJ5+J7R3x/jahEUnYdJGpw4KzBGulVydgbMZEnq3QxbMMaghW5VTh
99+EWhZa+crIPi9NWGBOufrkHxZFP3TsjpXsl5icnsXkQcNmd98yjKM0psZJnllfC+4Jbk4ksge8
yPoQISKItUHzdV4dEnOUjjhfcyIy9PB43BY4bPSwvtEq7ynLOnAGGE4J5gyIhVsSqkCoPYlrzP/z
q89+j1Uy7fInv6KSoa34Mr3T8Dq+DVAAoBrh10q7JHq40vzxbgmNCnOeHOqhQtlcmRpTe6xBvUuK
8Wn4QgrIZNVB0a2TGrghddeB5TINzqayHl3wMFWuXCwen2bsDAzWPV9wJd0z8dfWq19+nP2HS34G
mLyX2rPG6lAK7WnxVqzSIZZKPlyU8rVvVpMy3cJ8w9BDxifB5/3Opf01pAEx6ELnw1jAi7R6q8NU
eQGxGt9pDrQ9zlczZFnK+pX889XDY5ne17btGBhcH3Z1PnvX+me/cCnH5jDQw9rvvgzXnmGX9nPy
LwV+/rR22OmtKlcBe1/v0vUXPm8PVFyf/h6KjDNl/3P0COayr3NM+e4xovndL0MUmvOnT9OvCwUx
g7t2LqtdPlzOW7AEXH+H3tyKQBYkmdlrGhRP+kidOcjEzX26RhXg6fP14csJdHZaaA0GeA7CrTg1
tpcAD/WAZ0HNwm/gtW16X9mYDkuzNuNVGki9y0dNvudKeyeJDk3qce983C4zXWH8c53aSx9rpYlq
fi3Y6ZgeZnykC9DsNCooGLGOQdrk3oI5BNod63v08xHlATJF/r2V0h96aJO+uoIuGe3y31ZK4Rwg
h/u5UvoXj/+jUopaT5ZRQ4MeI8bSphz6R6WUHwmhnk2yBXghWvM/66EVYowsCysUIgPzF4I29VYH
u6bx/4anf6CHBufwW6H010OHjcfPf+LO5rXeVfbjSSTmKt0ZY2IuV/WG1rki+Vm9xKCkvoQziS+s
uY1TmXkRGCm0zoyTz9+kcvAglBdenA/gcoD1qRuk9Fk7ZaBPT84YI9S1cVOT+sxxaVhLxjoqPhtV
VO46X8k8Xfe5DWsmNqmuDw76REmV/3x7yI24NrFspjse4xukLot7CQsVo0gG7aeNhKWl5JqEi5OA
KRJ6M+RxSMoUUNYoyFCpsVVTFgjVDiIwSGi9qNqKTrG+ZAcWC6EWKrJ6ApUa1cvRLWKa0jzg7SoE
hDzZt9Hl2xAjuspIyHi9b7GfsnhskchS1HFwxHB31DP4sEoIt6IxD2uVjj22KHsNhyGNQDSZS+gm
hBRh5er0GPK9L/r43xpdnT128g1jwoPz/Bb5YTuicCRMNmnm7xGftR83LEpCj8jrcx8hayQ5CgfO
tztH6PfQ8qHXBq6AVYcWvubmGx7YzPIND+lGPBsKNlGfIwUduweOGo/y9QQxIW/9seVz/P4AIT8t
uCPVK8SULz7l54QPCWUa1lIU00JRLZTSeFvwL1mwihE38HHREibHb2RcKH7CReq/RgiyEafxsw4t
kqAHxa025EaZ8GlzjHuVEEOzNTBFPaA8NYNrFaHxRhrOUwfHJQI4hH18y/N1H1RTrR6m/nLLt9h9
tso5RPH2VMegQ2XfeXvlwxN0KaIwxgE73wuziovnKksMD5zxSkCLhVaQdQALF0B7ZEIILbW9Fm4f
Sh/vCLZoH40RrJ3QPaErQ6OFFAu5W4YNHkFKtkSyZZorq/i80uhHs11shBALLgX/CpF4O0IG9to9
aCMgD0erNpd72hKB11vNvRGMcwVQxb6WcCZCvY2lkdR/69pYr/onulzdcQbToWNCZoFYhnLnt+rg
VPplslX68OlHN23aalujeeuIe/XzGb16yBKcVtW+6mIpYPqclSj7kueoidSkm6cvKapEaBasktOG
uDE24vLqwT6V5CxJMMPukBn0WLVG8i4fCvm41kOR246ZXDAbtCALkMRpS/FZoRnMIbFTPEINh76O
YOx/+bRhiSQ6OlD/G0hnyH/l5v/18b9MG9hN4Yp/s0ppzf08bRiaKVppP2TeP08bNn0RGnIGHAAa
fqjH/rTRcCMdO+g9ivFP8/EM0Rr8pb/2PW38ceiOILT+PG08c8d+SgrTRjvOvlI67JxefXtJTweJ
UgaAVLBnwmzN+YPsm1A5C0Etsed34Jtspz8fnIdSoO5W3OH7Xsr88g5M5fPbe3N5J0gPz5w1wuEK
tAqVgOYZ1hhF77ccqh3fy4m8g7zjeEdnwk8s8gJOLi91X+NpIJSswCIpC90Vj3S+9VS8PmYaODos
BtMhd7leVrfs/Zt9h9qRFSne/n6DmINLAqIVQ/nDx0jLEYqEkdOmmYqh/fLO/W7sIbg62rG5xDx7
94DscXfUWlw08ie+HFbEqbDWXj10WlSKYmGf5Qhg801e8469Wb0hKpBXSj9fH7K3G19nipvFGiZM
BUV1M9MShndhYh2PdU9lCvjPyI2E6oK9tYhpzHwz7l7MVedQX4p5oJ4w2osfHYVAmobk97zlIEQG
tiP3mTNO74zrqElW9mczYyZDK9a5e9BhYgJADu1/TwHth4Dg3YJvETjS8opZQksoHC3S1XiMvBkZ
wwqFeTOCFMP2nTArMB9onNMWUbKYIYyEsRqXD7i7gGI6E/LCPgMRiTULROkbanemoJv/bdbtiAjl
qIR/tBBCf54YVP0TYX5mbv0KdkhMSDfisHusiODbizMw9UHejpDS60vQbG4xuBYUHd4r/5MIXaoD
HrRb1v2lhzzEztzAnpt0HNGlDV4EIndjfWwyR7vV5giNoCd0OA/R9bwoW/UZJA/vSi19iFzmGB0p
Y1LEnJ6rvnUCaj7kiytrGd1HVZOvzLmQEVUoUHRULqfR2tPHL5SHgRbwig4rJnVVuvnqcol5ptsl
rvwDFTNe15wXxBvRsglacpW0KS/5fPiXfE0qFxZGJEK8vjZt3nmu6cNLaRdykeEu/T4gZ8eXQvtC
GylfdaRCRbevAjoNhVdyc8YcJY84WHzJvzyN7+x4EkR/+Zpn503zPPrYnvNqiJWUoD70i6QdNO+8
cOUnbKu8h3eM1hAUYMwoQeO3A0H8rzYcxuVLNvd1MecAmnee1MhDDr8d8JxVE9vzUyc+zeK24G+z
t/boeaMEShFM614R2WMIvgvUzk+hxabVLmKFmGbTmL+KDX+hv+aK3KC9LjYIswnlZSL+1l8LSM2l
z35WGQovbT0V/zLJxcI4K/6gG0eJXiMHx+bLjCX06czZ2LOorvR5jm7Oc4DJYpsn9qq0xoTQvGHS
52CaMY9n8mcXjezbWIoNHzp1HFwfeWyQNSYnj9lthLf1zRqw69uQ76R8HSeI6MXGlcZLGTkf8H5Y
Ut7+xXS6H/MDPk+MUbpm/K9MIkNmh/NfOyoocz89/uepUTUxgjI9Aqcx2Iv9PDVqtiEDcTWA1Mm/
7KhsGwwdT2kqCgALJrSfpkYBlpUxmToQWzGf/oMdFUTYv5wa///QTfk3a9QpL+v8ZFawWkVdB9oN
+ylYij92M+07myj2OGxs2FWdSebwAUJE1y9rzq6KnY8g1IBRaNZsj9hiWUTPnxKJzRXT6/AIESfd
PTtSJp9NzF7s0cQ18Ql34gcfgjaRR9ifRVjlkObqJGNTh7RW1cCMC0tNSUI4I7eQ/KK5pbnpvUZY
ItHNvUas42lKQvkqsImTL04KrXBBQlegdlxFtTy4XVagRTFOrjCG4zX59lh+mAcW/LSiTozbBjhl
zyQiqftMaezQA7kPzOzUe+JZp4nGvPmkAeD/exeMQj3P0kw1LeCJFg6+v60zqOBOfr0q/uLxP10V
Muc9inxVEWB9Tv2frgpZVykwiEAdaMSc+n8aBglZxncNL58qBfjjn68K7ARQIInq0sXD/xn+Sf29
zvDrobNy/HXBmF6a4qCg1xuR/3FfXVfSPCP+lMG5h2oxgX6qE75KWEqVE6HEmu07vpz1HPtiqXti
t0IqJUEUazb6ecJCiv9EcVnsmGTPYU0BztA2kNKjMAVMxu3I7s0lq6/aNUDVzw+3hYRMSfc1kPhk
uBRfFuT2jTR/bZovVMr8pw4uE6GIRx7Tv/aLwW1cLF+XqLwm9rZe1/s0asPD/LUGOItMiy3RviI+
ZA0u/lPac3KPxWJkD97uuyQAggO5B/UGzGGUHISBjEXVf6oN2itWwMHxIwEe0SaFE1shljEuHogM
rOzIZSGYixwTxDUfYjvO7S/sEWITbT1XbIBrNTpoO1TbCR5nOHcAeiVWWPZzAZJffKNCPAppu7MR
P1AVr0JuhP1gPD9uKQuPYXZJFNTVKMPE2mfZkrJnOk/I6tRdnsOrLKgRt7AmU3idS5MbgYjSykgp
SZaJYQkBQIa5nIUgilC879dpmw+ZTZlri43ay+p5bZh4taTTBz5qZtgnZCo4dkysqnviTW6NlepS
sC6o3Tp9jayNLt3LCKBxqIcWqlfmbfzm14FxHLU0qWr84bSIshQgYXyUp7dNSJU+v4OXmf17hxQx
0QreKjOow1yrcd3/jRdJ/mY9/D7R/vb4n4YUTTXwDFMV/U8Q+09DiridCuQPfzKz959DCnAnKHQk
Y30/kIHgz4kW/zElSPgOuq0KAMQ/mGiN79Lk7x7kPw/9xx71p9IllVxLrlKrGGX3d8Tr1LvIc3r0
q9mTS43LStBqTLFr+iYhcDUp8/ajy8Bz9yAiYBvmh3davdgeZ99O39vpzblT1KvNqLX98hS+DO94
ck/vJVF3XfDI4p28shtPH9RuGmBR6PtFcAOihLBpX++LT+Nd2XRf5crY0BJHFneZvJIszmLV05Ii
NBKUi2MLZw+Ni2zVCJKP7hlMmf1zOSnZtwmmw5t09BqI071WEEoBLzCxsm9DwYivNB8+towr7I26
ETcKM7JzgFDuEh6go7KmBQzOIcctc/suDwI8KhlMhIFa1Avx/p8TFgLVFPcP/xpkeuBD7DmxPOx2
kFn1M4VDPkPzjc5aNxIrhXRFKbXGA8saopoxIr0i1eOnfLrC5gtiyHrFAjxhCsi684qxwFqb/eHd
ik/Ybmii4gcHsVd4VSAGybnuiZHuOXmhxYov8QRGETUDu4qMJ/qfq8smKaTa0s/qRQZ+F/UIqq1n
MbytsZj1a675TwV8QjvS2QUTmEhOPAlYfYWuHy1Oo3949tDnHwP9AxGVuWDzKfUsrI2UTHsIu7bG
CC2ZdHF5OCaBSyi9WcTYX9z7hkRgOa62t1DBGh0RrViK3ENQ8DwWakWzFfp/PnXZb7YGhWE1usTS
W3HkMaysNP86e0zaKDerccEe2xddraNrLviZ6Tp9HkEYyOQS52sT3ITjkmDBF+czdQm6sd3k2PTF
XRc1ao272uPHF9Q44tifCFJnHASvz9FgZXAQ9vOKs8s60Ljb3hr1buv047Z2CAnxH83uNE2rgdz4
5yrUzRUVv+eyVNaMq6+pLruAQktt0u7YJjE2N7Ql0dvgVFXY4YfYJE77W6hHKLJusZ3ke6M/oL7p
P4a3gOBfkqXIVbnSXrPp6krRYXCjbj1G2kscK63y6GYT3eI9AmZrZVO4BTKWQbYgjZikrKn8Dkh8
p4/Z+/J/FhXYW4hF691BFw8O664Q7akIS4zYW9rQ/99Ecx0jF2+aSi750ouqwyzbp0J5p3TZ9S+K
m2LB61W9OKSDTVsVlZvYVmKsfiTfX2HGdTTfGSgr6+1ljTDgAh6G+3qhEDyhTl8+kqYbUvOprD7f
8gVFKk5KVqyK0SdPnkuE1feXmg+1hyfZw/st0A476lKPY+DUoaGPTGPIf1q+cp5jQ8LkTZdRd4IM
MnzLROmSsu6Zp2FWmchRkf2htpM+bdhGTXz7vF3xoskWFwERkb1mvpx/fKzi1TBuvJ1zfPgVlGqQ
we3h7MmL59TIAcFVPmIAU1lahWfkwfO2LI3gdukG+SfqAj4t6cKCKdAJFiBqmSZz08+1UVr21NGj
+ZdvTBVHYd4CYMgu8n/Ml6x/f12Cf8+3vz7+p/kS7KluyQqo1f/emAI1dJin2bB+M9V/mi8VMEQy
y2+NOVEw1X+aL8kdAdvqaD/Ah/9kvtR1+Er/VbP9861TBP51CW51yrVMHa0gHRtPXN/e2Tvz5NY0
vQfAMN81yqs94Qwgbo1loMK5jwEzxdLKJpBime5bsMis4OQQh4MYJ+t6l01J0ZXaE0BWB3kAvtuN
MjaHxZc2Fk27+5cOg8Eh78aTTn0bchoVwBmSgNa9LIanSZvcFs0KO8TKbAFqk1Tg7q3SPR4WdyqT
HxeYrEaYf7SLcqXQXy9cIO7FqsZnmL6dEIeSjohlCA2P+W69X+8r1YwP3EVihj+hB11y/cJX/yzJ
mBTF6Mu7LHyygNHVYfpG1ZpF9lBhFkHaCbRZwJ3TTy575pFmchycVIDnQdnuEZEyssmLUzpoke62
76m84WBeeJ765uFTL97ra3QfGqT0vFwk0f/H3Xk1J46ta/gXMaUcblFEZDC28Y0KJ0mIIFDWrz/P
ovfMdM+Z2rvmdqpddhMkJAHrS2+ARLt8wpTzKoCSMas60EpoA1fELRSo++6F9jFZAzZ8oS6NJWT4
YKTRjkJullkSKrG5o1voCTD1+k8JYBnC7rZBM0oZlwvF8GFpKVhDaGDl3et9WVkgQSC62BeXXKXc
GBNzA6w6+SreQVVXU9CbBogbxwJn8FLcAnuh0Mza1SCAMDDZ5AHPSk9zA5Q0MZOpIKtevj4BSwa5
/VKrL2Y+T0unQsvo/daEXeyA1waVPCfdAI+7gCQBk6J4Hyc7hYUPrvc4/uQx8Pf8xovTydHAH8Fd
XWmrEXRNuCwd2gMQtmYNMny3bfHOqw3XiFfhcZgv1dRyzU0WHLfZnMNn93hcbvQN1iFTiOcoIqmI
dyfqZpRtWeQxGWecR+twh+j1DtQm8z+wER9Ai1hktSIsRy5w+RrMlT2TYSkA03tzrPcC382x9W69
lChIKPD2tFD9qhG5CPUEAZc5Kn3M9NIXo+IzeSWq9BOEHpCvuE0VfUatguhFxgDw/FGvAH9E8pyD
oUOp7xDIoMWJ6HguVDLEM5AaXLI/iiQUMOgz6juqs8egMJ4ybWSohmJh4qDfQPpwcc4fGCpzUuhq
u6ewnihudzBhYS/uB7xj6GUDlGwxzPn6sh1yG5S0kMHHrEV1FP+Ext192bjz1rtAwFCi6jUNWheY
jgXdghnByriOFyaA0BI3D7Q/x+qhXJHm+EAukev2exyAmBYgR89bOW23SPNBO8jJCiVXI5+DZvQV
xXz+p0XEY9yFaJf3L6/DbEti/UcaV5H/B4SEtf7v4sov2/8cV2xMpJB0Mh7yDr+0dujcIBdhSb+r
3/4ZVyi2JFkcDArfj4bQT3FFVhkT6gpdoYdJ4j+ow2SQJ38JLFiQSOhSSJy+gKXYfxkGtkkn3Rqr
yhfP09c3/4x6E5jTGAobGFVu1l68hnaLlvWswiMukAJp0a+lNf1R4THTjMtv2ppzRR8z//cAlSJK
L/6RF6KxYKELBeDWvXnsGEV+gMkBap4L8wmA9hGAqOyZR09iwYDwAfouxMUw7hGPTT0rOp7f0KQK
shDSEo0Q0kXgJ3YnfvQxGnvcqtw+st6U4PmOfAPFhlOpNH9uLIGY/fjXD4oI6xNuHSyR5A3j15FE
TDoNoCHsFUJXMfAEBguNZ0HkHw/7AWQY+uHL5FBs1VBH0ghsBSWR7QMloV4qoL4jTkXHJvGPNbo5
eOq5FHeUgfymQuP3vfZuWZCLiR23iiwQekP0Z0drZmZgOijl6Abxm92k9Vpm0sBTmfxRoj0UqVp9
bQxYrAao7glcB7qopKq+2b4yVa2rnfRmV0+Y/T43kGGMKHmpfHj5XCHNoX7BWQo9JpyKGRPhrQXj
AMdbyUNdloEm3TesDXFeJtQ1oe1ZxJ8iwDiL87mDeHiICLcD0IyZQK3c93iOUFsB5kN7l+qQ0hWV
JdNn4YNFhZc0C4nhpVzkL+QhkKphzKXBobsmoYzKTJ6ENJ3PhqPhVpWs+yGMF1APCdLk7LweA9Ts
uDWxtWYYCXVc2uYQNJW3JjJyF4pcQ0BF6gDCXhkZ8+NlHhu0vPfS2Y3BixiKYx9Qg3qStmNmjvU0
R7lYD80ethoIESKADoUKYpxAekOqYGW3PR7RsJZtV2UnOIDn11iFcIKUr1YsuhPYZCe5jXvA4FRW
jrYo+temchFJR8wASlMLomfGUZcR6iJPxoIPcew9EMH9iyERk5LXCwK26JDI1Me9S0Fcd0F6DS+l
MzaPT9rRhbGm9Ng5Q/d8L6Ha6Ps0P5AYpGAUl9laQj9+Dew0bMJiKm9KXwbLsuzWypP2RM1dVYsk
iUZo2duS4BS9C4LXkRmYp4fZuoldFCxMxENuwUkN+XBcgzxCnTmw1nK6u2PKfI7q/AX296aYqa8G
YHj9yS6XDfMJvq0n3ImNuZhw308ML/Aye4cMNpdDxDqKJW//tAo3WROWTXipxs07aRFS+Od+DVMk
jINiUkzitbVmNQhIJKcChAnzuxnLniADUFU69+AY4Sy804Fdk8g8DcupZmIertPNxR659gTsnfeV
lA06I3kbHQ1S2TGTWA9zgO94DXl3c12kzk1oyzEgX3N8L+k2XpFjwMCaG+7Z2cCw0cez2WwI0KWc
rzL+c+ENPXll4qLfTBxcpt+FjuRSoHY4nwL0j6AWvhkoXIEcJ8Ut0IFx9HkTUeCac/NNXicTFCiM
xC1fy9ez6pRUxCDGXuXdyevmzdsJT1KuBbSeU3CJYkrwo6+iu8VrwQTsHKP1y6W6YxJKna4fMFHh
2/2szOpJ/WT4ZyYyFup24fE0OVU+v81T2DdBsRnRzV6ho3Z2bhVP1SqPe4j4CeiCzdC5Nlw6kEM3
p4/Hlwtf4XG+55b5JK+0heXpn2lwnQKedczZTY+er+HpMjtP0avaLs52lNVrPERCVMjxTgkKzRmN
u2Q6zG6Ls085Pl+3YxeyM2tuCHwDkXJEqBhzf2CC5krBaAhq9C0V+sjGhbfkbgZTR3vRwhjMvB17
wLlO108VMDbf5fqQPq/wtUuZyRb+S3ef5cEqJiumPPczE3YfXKeFAeyjhbUzVzNkKo9T4Z4yYG3/
cV/jiDLtX62cbOwePX4dp11QfgKDvYK+tXz00lIwWvDJogyB1DFdwJVJm9p8TqfaTD2cwmsxbi5Q
5BLaO+6RVXgz2IibjmXbqVfkci65HojKcdw51o1pmco44MKhmw764NeoM50PFuXEfL7DHjptMgcn
Pj7lslt+tPn+cp/VqHHo1SFboVS8qmf1DGTx7UlGc3MnzU7ER+Da1fy8hAQVtlOsxJkJmO6wsiXf
wqx33EAB6OblskZmtJ/UK+lJiJRyXJjx7ELmcAMurLRH5goUumoHkSrKtv3LaA/RajyanAII05M6
LF9YmbIV/dEAYzy/dzG9cgcA84qLXCCTdDow4J2LN7gGsMKc3OWryV0GLK2om29LBOyWtPmVZnzP
0O12LwdkUfQ5encTiRlPPbXBZyApvkBNHkKfDn9Q3QEfRDcbLe9pgDaeWn2CblDnQjd2xWrB8COn
lbY6GzPlKdcd/ep9sQugggr6FBDrEVvHTpHiQ5qksHGVsM5amLjzVAk1SGDLgjGR5ln3ieIfcyAH
UurGxVJRHcse9yOQ8aZ7nZYvx4BqKGpBX8fedSrkva+04SaJr0CLKJ3ycQNUIP2wQrCZPqGt4HgD
PQvAEN8apDMmj5Udmoi1OQVkI2QhC8t8Ik2xLz5rZSWUbGQZAmVkbGziPZqC1EgYgh2dAaWNXICP
8rG0MN3jPN3pe3V/lTB4R/5myrsuSBnQawgYRxgdrilo1DXxWwmA6U9FcoMQTqBt4DQ8xYAvp9kS
zl1iiS2093JZLuVdN7/hmA51bp/57ThejIDHc6QljLyJvAL+69LtZNP1kVxsNDtC88iwSGNy5hbO
9gGufx1FCoqwWAF4fDPcGDB5sQ7/3UWAIkm4wpqybihiYvHfhjGS9jeAwL9s/3MRgIaHiqoGw+MH
tO/nYYxEQm+oTDyw7PtFcQOBb4APaMP9wBH+3FyyZUNFU5uChd1K/0hxA2vAv9QAoi/256FTk/za
XNJOxXWkFyXuGIgXo1JtrBlYGFhQCCg0udxe0qb0XRa3HtUYhrS0WcnrXbSi8F1VSOfWpkULw2XR
VIuJsuOvGTZL62Azu6g3JL7GQWUFQIBVT4Nlm/gl48SnnDWHxScZG1ey/HrD2ENMcMXIAx0F774n
3xYGrp9YWjNAnVgHxjsrUnEmsuS3d3JoJhzIpaFzIDRCEXHAl46JJty3M8YH/RujjofFLevGQWiI
Csg4Ixnb13b6TLxOLkYrJBriFQG2fXCoYPie0EwVdgioqG2EiqruIUp0/SCbZgDEbya/yJT2gTgy
gHgSjB/wGLZPiWAd2KEAc5P1ei0yZJzDQ/K03TweEK4WQlJNfnpsKPRQUUfDhax7WDaQcd/3vAIH
CbIDXJ7u9SdPSXzeGXpej70PkyUKYwF7uozfRfS0DtoOsbexMAWKnynMOAfGU3CNZcbJPsMyQHn9
G3+tQ/epY/77Q2wtn/IyXE756fdf4OdjUejIT0KyDdmwRsjvFnQ0uD5JyHAJu4jxNRCmGzwnBuMI
tlFcsWZlRPmUgTfDKSGkjs4UbaJPtha3ONuHaJw0P4fmLtvcIIByEVOyPGFplEXdBPvfhA24DtUM
12GybbZf8ZfLNoD9YkilOMMTYyru4O5sagmx2QvRbnxjty0HId6Pet2s6k27wWZQfJTEkdkwfBcP
eddzyBlqTu1/4EGBIB0lELkARRs0PQot3gc0U0Jm7tREzMRAWBevfNh+KNOJhBMDO/7cIoo1tDoe
BRobUW+JKywEeoF1thF38aGI7ws1RZ7p4d/IBoLScMY+l/dYSOLVa8LEnqvAZxssP09gqCcEea1D
gbAiXxnGdjYDQN5ePr7iDQHKKc3ZgnfoXffwy8o8HJ3oGtWM4YHo30AqwG8Qiui6RwAWnx8kDOkb
MtjJv0dfuoepiRSAbudRIWkL6l+RX4Yn9ljsR8nSLFDNwfyivvij5/6+RA51o11o2N3884e+k+e0
tNAsBVMPKB6g31VZgL3vOQbR6EKztCYYymN6Z0JxvQvy124hcAP1qqMfcAror7WQRy8R/+EohJw6
OxIy7TSu2HcDfe++eChiCQTg8FbKSKIyTGpwDjGda+cLqdRBoqdggTsYY6MjYP6J9P3QqW3Wwxt7
FprtBX4gljhWQ5q1WwE3pEVHP6wAsWghDE93jCyY4RIvxoExSkP+FZ8+cVA0CXldjEC2nEj++qAW
4E7B4Qk7XHnOsQrUIjtsl1cXoKN5SAA8SEI/nj0+DDyVewRLASHXlovIpsOb+dXB4bN8ieM7fzzm
XOSbHC5QfDqGHG2z1swll1Keg3hESlf0IIUCPftEqVbgKTlXQNiByglePLbmWnNOMB+UTLAc6E5y
bPrXdd8uxWWhry+P2VRnjeYjgrp1FDUbgbt8KNJSivAsAcRstw/z3151za8reQqo0N3wxum0Wwwd
mbfBJVKc/BXKgKbDS+BFm7V4Yzl8oXDfLjFOoMEqhOz/c5PDF5q9/GmXPAuhMz4Cojcr2pQcbjy9
gwTlDScv+4invOQOLh5fBz4OiPSDv/2qQIOS6/+4kg09Vd4YZoG8Rxw+x1OZ4vJxLOZBXAg8MMGQ
38QbYnOt6dh+8jAAbibHc1o3wMSNHbqeIJMAkz9sGhgylBF1DThxYOBom/vAlxgQglCyERUFF863
vwdDThhaAkbgs7clTxQzh9EUTe4A/U7KAwGEJ45JbzQ2EOzvlulOFTKg//ZsyhTjL9lU/nc2ZYAp
+yu0BdXbn7f/OZsCKAeLTkUu/+E38lM2peB+TGJkKjQ1wb39BG3BRwxNNbzBfoeX/tlSxbuETTT2
JiyQ/yG0hZTt/43q/jx0JoC/ZlNxasplaV1Pi9GUTxbouGGrzXEWJKk6S4FQ0797fL5w+nJhEfCj
zA26etAOsOjiE4ZpGJ876GYI0N4KRyLX4umA4uiC7S4yJuFIAC2HLU/Fvpvp9JR9oszPc0fTbtkt
r54dwruG6ioAdRsxHBMkiORbMP6ZDo7CqYT7J/NCa67OugnBc2N9EUyzSEjOE49EyEGJtsRMj3yF
gEuqARiFsHtl0CAYd2QMJEk8lf/OTb/weRI/AigjMhqRQGjeyMZ6keIG3Vf56WHEhZjtnh0BJBe5
AsEXwA9bAYPYikRAJzKWjwSwWhFnRUoDgY4UT+SDIsPq3/RZgfyGMKw6h2BZSEOIXQ8fl4HX5Lpp
EbkCuQ79VU2Yij3ylzZornNiNMdOiAUgYvtic7pL5AeaI805NUGVy6ePQP4A+hH442dxAGxE5mMl
pF0iPoO8FfZYxOYfWEGREADOQbXJ5GoIPgRsB5SB/DKKv4wdmRurjA5myES3Fgl7EJ0OLreX0Do0
S/mJTutID5fkxxw0/EBbSOsXZLjoIukzspJ2030iA+EZEBbpRM9J4TIvc9B+bxLYLCxuNDsUAgXL
oQAHgvAFKCz8DbgcjyxF9yBeZAViPSOWV8TdgpRwpz8SzIebFMmHeM/IVS4hwEHtbo+biqlkHaI7
NwGiKByL660wxRJOYPKiiawZVsM9Ky0d8Ow6TpGq8Zo1zlgQ6c4fRCGcV7BfBn3PUk74IDRjqxL7
hHDyBlTbafXwO/lGc/lOu4FMAyMUJm87wqZQmGdZzz+GNzGXu9PsZNDn36OYASKEPNZ35m+RiDdo
qHsi5u3Q1gQUsz4hTkojCLSiABqJJEIElC7Qd1jco8l3E1LpxMl2CUUBJzEihDgwgichhAAH00C8
jLDipgNSrwxaEnSZ4rNjISe2sWD/GV5kGzAUsBO7IznPgZLeBBbEwXpJDL7Rq1GKCX+LxjWs8X2N
1AIdHLQdBrogdPYh22BxcwtVPgRlM1XAVV8GbLNG0X0zinIUB1ADWNPE920XcRMLQC12wYJGKyGJ
sUKPD42NIA3UCV97WX4hUImES1D6UMLly8+Z5L6Ii5QM4hZXVcRyEjJGnTIzwS7gIsM0osm567en
+4ZLeHX5S7gmsNqYEyGFuo6nwianFS5s8vwkLAaFU/q/N6oBhNY0angNFyy4CKKQ/i89AgQ0ecLP
Ue1vtv8jqpm/iVgmAYUUHQKZqPFHVDN/M2Tg3+AviWC/YMB17GQM1ZA0UzUEMYKtfo9q2m8Wu7J/
suX6B4NCRfrrnPCvhy6YEz8BNo2qrqT+1uQLqa+Prny1d6N7CYXUSifmNe28CvWCs2Ifw1jNKF7O
CDEbMTI/CkqO6nmt58Zlb17sBePOfacYNN9ziVXB/qhSZHNqXIIV1T9pw2lsKNXy3o3cOq2fK50P
IoVKUB6rtdmz4Jq6pxX8vzNduUc2pC8VHNk1377U0/KEuuBN1Qo3PSKfVsrfjSWg4RUCytf4FNGF
8VJDBxzdSpnTD42dT5WkTebyVeoZyeTWkbyyLtVtDNodpRzrSKg+IoxZqNokORZwjPtjkJX9S1ln
itebyc2Vzrj03fp2PBzpacbV5bwc1ckpOmtYTpiD1xs5Qo/tcRpbPcvsrVsUebXPb4Kmb3zJxW0Y
a2b8VGfYgWQJeirV1fZPeE246VCPnm+XAsDAuUeeSwuEugEieLfRiyaP+oNx6RN0lA3wjSOLVscN
BgjK43ITE83M9uzFA1iCWwkMfsAJRHtLY6XdGUalBM2JAZsuncrJTVcVHByPaDiy8ZWA1x4U1SJi
Lduhog0Tp9Eggd4sLmmNg31SBG2pMVaoZfNw0TC9UFpZmuk3fTNqgJwr9meLAsr1mPpKkyAhzPKV
DWGCnLM+4g0rjX6pW+1EP6lbu292XYJtap5HR+wHrrrmnS4jKJzxcdOcsnmh9ixEioIPez2aH2V0
r80gyTBqubOoS2+xdqcDdTs6IzrRUn9GaLIxN3acfpQ2b/HorH11Gcx1TeUFWiu4npoXTbJWbZ5P
ZKtH5w6SnX5DR1rXkCxXVl3ZxfP7qXqXhiED3J/SbLIcCyVmFVHZrPtmfUBvCKuRBvq1GqMx1NuY
IVWTYyx5sZZDn6kL1FflflgV2WiatQWDUZv5nhIPoJ4QFro0RlCU7eKYVN75hk72OY56XaNxVaG3
eO4hLlwxQTrqyK8k8vXtzBR1JJXWeEhB36f3yT3XXv+9i/CjW0l6b+ELDOROSG/8l0VYovj4dRH+
m+3/WISt39ixinQH/GzBqflpEeYhGDU6j5Lc48vxS2mhaCIaGCgXCxnkPxdh9TfIaRQi8OjUH9jB
f7AI0xH+u9ICChwEtQfl7S9EnOxolFld56dFT81JcQ/YL1RRpKErsMY+eItYOBXq8gYMg/L0HQnP
4PLaGu6wvLzSueXD/Cpv2ZAf6lqUuw7MKuStYr0cE0+vHMjWpGOULFC4yQJIq2DToh6Cmydp0pa/
cvpGlULJSwUsNW4ZtWtgAwpTY2qW0ytsbmFixy4pXrhn2DIuv/skwGQqlDBUxnjxvHLnsP1hkbij
KfCobmCLA9wthU0GT8RPDMVPpoHHqA/iL2qdDLWSZsrwi/kjpQ7eyQLSIConJH1C9UnUV/CxoaJD
HEf+gp4h54x0yIzGdYGaFQUWL3mnBYC6M/Rle0QXdfSCoG5/5JvWIU4U+8bbcXYCE2BMpDXXQQio
Dfj/vCmYKUPwi9/4zbUYSc90k+bDzb1jT7DFf4LdWLnbz6ulcRufkTPGOWV+gcVgdc4F1VKMVnxp
B5enk8QPfg5v2HNEPLkqgxxEZ+6aIVgPOkJHP/0YFS64S+B5057xKdlkmKEAcfeoJNR3nsQrVst3
1O3di7+scQCmn535V8PFHYRizRghERbenPSAh0oXkn1esVMwnZoO1ylGXVGAFG/W6h7T8dpIW/Tr
bu8W2bS9UucInZ5pPJFJH7EBAc0CTwh0WppNGNgh0v55EbbIgpl0xI8RHQ8o5MqTMeMP+h8X5LMd
CLRuh6bWGrll/SUducAYtrGft0g9IQfGqFN5FzDsiBu3zv+gGYvlJPNWkBkAEab2oZM8em32l5mJ
xhvpKc0qWQ3wFp71pw2UKRMXa716buMPZoWjrw7UCcWNFZLkR+aBFBu2VditCdDLZDIg1mTMqFzg
EuzltzPCG7wM3t/A+YBw0vo5rc6Xtc3aXq5iX1gu2Ruj58vBDDT9UOePph9SIVzd3SmkeUhXDbgf
01/KZlJr1K0rmpLUOqLYEGBBGxwqTbd+g+oBJAt7CsWKKgXuM+02yh0apJ+c0KO6oTPHo5whNQrt
Mou0O/loaK3RN/O7zpFbr/c15qTKBAgDXbW4fgmqnvKqIUfHaGyXhjo6VAlZiPjaSbRr1fG/PUSA
1sbiib6OICz+1xDx1zz9R4j4ZfufQwRC9woJt+BjMnr7M09HE0qGp2xJpqzAcP6FWMXAjvWcLPp3
a6jf83T1N0Z8lkayLnx1yfL/EVDcJkT9/+4TTbAfp47L4695emupcV5dCBEP/k/ipCaoAQZ14XlN
m8UaHvMpSQyFaJDALmY8MkzpZdzuM9YNQRtibKZ6xpfShaOXfCOzToALQ+hQRd9gfP069xOUr7P7
Bi+kIwbdyoaRzwkzWUZHzExkc9nApYTQhQ1RSRvBQR6fdJIpzQJXXUBoEHdSGtaIYmo7VjSUHNvF
UIQ81G3vCPQ4SS9mV6cPbNItzHzoNzPVGTnxZ/msoB0I3ozJU7dt7kt8UfjapMgqnRVUSqfMXhi5
nBKXrgRny2gQpdb6RRvw8Hlp2lc5nqilS6ulWiEUdWQ162FOZ7thkcShhCvcPrG+WdVgaAaj5xjp
uNOUNa9iDIfIEbMoQbYOT1PGEYheouYWXkIWrTsgOsmjyyKMz9mcIYyEVD1EFXcErt0TA6UepBr2
3tCYZoxnxDqx4IsOsJgrK7r0whyWMjt/pVeSv7KW0SIXrrOKAKUgakA1LxoNNHzwWxLNkey1WVP2
Z68MY+ACWWFvzfGu49miAcMTRH/k/IEH+sOwjjtEO/6OjyDdDpuWAM5UHjtrP3Gle8wNdhwOHuRV
hIUhJzss7AOkUa/cwyfHo50eEixQ5Qm38TieMEqSX4Cl3SMaGhrOvifQH1wS1KQeTXfR+THCinMR
Z8arM+J49CDML/sLYDUDjykvi2ilMPxjnEKjRMguiXHS9jG9EN2gByab3/gRYk3JtMgKWSVp8POc
T2YuYq6jIxhvoEn8mNQAzmZB5BLiN8JKegrzD5ZpC6EPa4tKBn7i9pwkwKtfG8QSyYSQ8J/FyMXC
n0XW6gW9De4qvpPeR38DTY9sUvtHIVL4bde7gW4jIKLkjuofQgAgUvPnKaIA6ANcewCoBZol3vfI
XX8qAfwJDYhHdHavvroTzZZuUUkRqCtExKQFrvb9Fs9Eejnp1EnKPXLE1znTN+LKl4UP4cOakPnJ
nPeoWV9FO4daeHhT4Ev3k8EGp7jlvOXJKIQyfcRXmgpjRi4Vf53tlRjTkx4RC+4quRZiZmJecfnI
wGnRU4ZKwViDscWRaWVA3jVsh9Ga2cflg5hOkpEKQTRZ3GaL5Js6BjUV8iqGZ0Ao51eGI7dy9Wzs
yOseSR5avEF2nuTnCYIHjGkah2NKXsrrSw9+NJDe2nW35OhQsGInwuITJUkAsi4ql6+W3HCQItEr
hT8hSR9OavJETRfPQq0HL4tFu/73hjPKCrg/oiShMwRc/H9ID8DQ/bXi+Zvt/whn5m+wmiQD83Yo
yJZNuPi57SQECXRZx9LQFOSmP/HpOv6JqCL+J6BRp/wZzug6aYx9dIDlhmhW/YOKB2oXxdov8ezH
sduKYei6Qnj8C/GptaW8uFnNaC5kuI8TLVCQW7UCoL39M5YP6it2RpaJUUyJ1HUPvbeYWWvaDObS
WtvLbKF/3J7lVxhM6kf7rUTobiM1+3SfnSbZASnstSE0d7KlpSg3Jq7NuO9roOyXWbY4nxHtcdLU
y5Qo6RbQ85V1izTBt8lurTmFwfY6dUczsF3tS0G4ZQVDJyp+lhofCwzjGFpw6qkoTHWb9B8G6ewl
Ce9f8CCro9cLUe5PnG0qxjjl8gZyG/iXAMoXk+Nn3O9UyUnmOZ5WnDJMmtgxThN1JsNJtgHPwL7B
8UH3cKJaQuRgfWL+nwWJR0ILPBhxPuxUgLuP3gv/pIBANKKiGh3wxgB73Nq6Y3SHcnFHe644QS0a
LU5NZB83BUa4uDvh8ZvPWiw7gC8iNw6Im5lQ54DDSKhCGDXlX0oFIqOJ0nRhVP658/BlvDNd6Bz1
oYZfLcUqwhedgHkWvs4qZjp0gqAE3SwP6z2TZBdoMqBD6GcCVCJPijTAZga6FPmFDS4RvCAQ2qR6
yzvsTWSiMh7n8EmTaZbrb13cL0vQfkeSCh8kO1RbM/VhRUmyn9OoQl2fSbqthbmCBxC+A2M4sS38
hOs+f2qwSAHekjk6y2jh0pnpBu01zrJ1Xkws+F1DUEmw0IpQkT/UxDcYJQ2os+6H7FU/4LCgjjzl
OpZUx5ABwwbK8c1AuwrNzBPOZ3R/5BAM6pCus73FcjiWMtfGn6TcSdBvLOh0t6i7baq7Q8beNDPp
tlQ6HSH1sXqaEOng41YQffB7gJbbEPm4Mp78jF2DWvqn28qwA2nwk72xHLxb7ZxxJ5D3whKO/89M
zW8/ujO2HxVenRV2BqdlfXUY4rtyiN/NkWIM2wLniG9hHgh2c/mqTsugA/p1DOFrY1YE16yDU4Ds
PLgLewfXwslnxfKyvDm5d17XX/qLPQDKztcYjDi3eRap6LajZrWVX46EnTVCG+vuna4XDLzo/HXd
ddN0yR0QkvYYF6yv83R5/uJm98IvnoeUxfULRDm3hvcjlPAKru0YoGeJBeJXjebFe6+N+bm+PWpK
YWiikCsOkcyIcQRKFeSoNh445ffrmy6erL/o75elllM0C01o5+SW6DJ2eztRsbsshd4yc6Av9R7U
5MmC714z5+BfSjq2a7n4V6r0+u0CYR6Rqbdmmb6mJwfEU3LH++iDVJP/A8TmpHCoDHhSOb7yPXNG
75YJgBhVOUjzH+ZWX8Zzexmv9dfRhykAWldpUh7OCd/cFt139ESAs7x2NbeNVZx95m/H4uwYz9rh
CnskzKaamDzOmDSaMVuDgZqB5/o27TX8hqRZ3mM4Egu0JxUaEVvJcLheMBovFm0Q8bYk3biTsGMd
27J3OePWmEN84XqXOJaMHJ1mBIYDuWNWXAHBnkjBo+40vho0eXIycSGp+t7RRWbAe9sUq2QaR8i/
35zR62Wl+tkwlp7Pm/6ylZNpKsjiTdRUIU4+PdwG93JbDkDL0c4EIsRMC79mlCj3ED0zFB9wGHCF
sOewaPeXaTsKBtuV1HEPi5E1b0JjnR+kugHowyTEzmBXC3sIx1qmizPWhNLrSVnHuOYdTgfltUFX
6bC/nZ2O/zzf6YAYY+0DO4t0w9cekicjQWMaV9OUlHKHJDnUvyNmlNlxk38WUdqFMOWSlRxlYMUP
dnBcpAeDlQz0ex5RcRffd9hQiDxFkn+iQr+Ck+/5cC0r27ti4kLfPKA+eCr91qflew8N9NTGHJ7x
cRkX4/3u7DqXNWkeY1gktwGJQ0BwVZwsr7PjcxPpc2XypS8sl34FY1PMr8YSAG7ZU1wVX270Jyqv
tdEp8HOkVsY4L/jCIhrR9YmwZTzPcPcYE4jGhl8s7OA6OS5OB7RGeygjkXgEGHXypHxU35dnrhaO
jVD2n0bBcdPyDL7Kn9LZwWIix+5lLEuTXHOs1C0nd0wDP3Hs7A75JwCtlRnp0f64UQcnezLRy7OW
+eQslGPG1lI4c1LXcUbnSfUcvx7U535m+Aesl6JyeV1afju7RPc1GKsaMClflHdN+BtdLD48ToM2
jXOKhIrqmGORALrFKBvI3pF1kBrL6ZximvrmaIosL/PU1V6jN2JNqHHPnh0Ui8xAx60yp1qxZCgA
11KyJiyMd6/57kYrIaP9nB4GSCT8w3XUL4k5YwNLnovXPfNusMHdPT9lq8Kc3iZmhCPOaORhinMC
JX520LvpM89+PqJgUwWxgmHIJaIUEX4cJ0/+AkEfEAHAOS1vWyTkh10VKOHpTXmXgFkTkWtg9wDv
33XEiuCyipO9r/WvOnN30DzQ5alYHz513ic4nHj2lDPx7sP/DLATn6iRHFG1837rXGTudcQ/yVWd
uIY7iuMCNw3cOKlx+AziJsVmhCozGjw+Kx+tC905Rnf9OokVhnVLmq8xzToZH7S90TeT0oLo0jcI
UaD+CcHJ0YEyfRqXybFaXtFe4ro6rQGLDV9UL51QI5zA2pNPPJfsGRpTlPVft+N+dK09XRp5J9t2
0UM7Ga7+lZMQ2LPk1QhH1soSi7aodyxrA06wG4NmUFAjOeJ7x7CGM5R8SZgqTC+M0hIDmPsxQIpd
aEubuOB+nw8XjJKQ/Qz5l+ENkHZjuFVhTh9QcTHI+I5P+KcMnuocETTLXOIulYfu2m63y0fe9RKM
LCZhIFSc7FB/d6+3Fs4uDCqXc4RQGJ2/tbnwbKEACbQ3GbAYMz0jhD1vorW01q9rbKeNxtUaN8Ux
SZwdnkLj231cvdk5uANVSA4r5H3I/h8Z6eAYLep9GvFOa8I7uL6f32EbTGwE//+99c2j3QYqS2dg
rqFw+z+g94rxdxOdX7f/o76xfmOebuGP+cds5o/6homOikKaZCA5SLnya7sOSXew92DG+M/PY3Ux
0UHc3frjwX9S35jS34LF/jh0Q4jG/TxWL6oc8u1dyxfXZA4JRuGTlUHHVsbAb7KLl+WT4Vm6Tuvn
qznF3Y/UdgMdFjMk7ABvzLCfregeCwdJvAhvC/GPWaIxvnxiNPBEpNWekWbgp/gk/iqH5Wg80KZz
i893bnM/XfawmYy4y3TVlem22P6scJiSEGGAB4OCym1quumcp96A7MOadBVHwmqhc/k4qxwmJsNX
d5TBWjNhxYAGKsT+lnfDw/QR4YMzraSOpVp60azpKV1oDi8fygvdu12cJEA6xynCNJ/L9lT5REDV
w3Q6aPf1Xqj4oNhjevyCpgXuSBQ7pX9GoQy4EyvuuorwDzxSBjWROrtu+jrEq/v2rJAhn8ba4GB+
m2jr/nDFtb6ZZAhBuRdUcSgVLtOck16gI8U9J3JPpBPcGH7rBWEh4koaO1IdIhGE7NN92tPbNyHx
+CXknXIJU994aveGsjgBxj603av9LHHmlx0PXqb8VWALLpXPs/JyktB6+QBK1MJEg/p3iQyMzNeX
KZJC6AHxw0sodcgPBnlDC348KKgJqTaZ/voqGRJUaS0YNucg+FAm9b5miDKF7qidHA2FJHWBYRp7
zo6e6SEr956+c2qJ6WGcbKZBbPjNeZdVz1JCR+uJ1zBqgGPjwhwLatdKx95k2tcTq3OZZpcb5QCy
nroFx7fTBLYG3pOnfXb1Ot7UEt9P5Ot5WVuh9sJp0ZE31qyH4uBn8L54CMY1GIochzYYZQZ0QOhV
JZ2xOzzwCh545V4Ji9bLKMG4gugPfsF6V1tPx+i+mNy25dEv3qwXJRy+7gFVUVis2z1nh1f5QgQ5
sskzjkGgzceIUvjNvrNnxs1jNz3ZzYv1rjPHnyVB+qJNMkdaIQQFrYCvgPP4HDUQwRHtPeNQBhu7
XPBJKKY8fIuRrcKHespLaZddVeK5VoRcfG5LK2vbrqzaO3sFxBGwcjfH4EOLDD7IenPPPmTYWxO0
pPosaDFyU90jKi0vHe2u4/9xdybNiaNd2v4v314dmofFt9EMYp4M3hDG2EKA0Cwhfn1fyuquyqy3
ojpqW2Gn02YUQjw65z73AFfto5Kdslhdk3XarC0Vth4XPKnKSckkIZ4WZ/6cYsfQcxZFJpv5qLsq
1JWmjfU79aXylQ5xVhEHvX+hr6kxUoJKaI5hXkZ9f0gmyUSbDjHp7TiZkC87bXzUNtP7t0o7AEaJ
JyAOTWhx8fBlmMl37LZalDQ0dSklyZhP+ziP317bI8FNJKZuk8YOqW6xqULSQ4YdFAqLLYV0aNMa
U51d/Y7kWV4l6O1cyJZV75TaCYU/H4FVgRDZXKhsv+l0LRKD1kXurcIWh8X3DPux9EkNEWoMKREX
oJt96CTa+wPbrF6Oh4yw1N9Wc8Sz7ChVOYkcdx4cIz3s8hE7jgJeIPiKsiX+hF/EjVIf4h1BTYZT
VeQYwPIvnfq9dDqRcF8Xls5re5HPzXvazdlog/Twab5PfpzGOatn3pCE9VyIM22T8faGUXJKTkPq
i8gWzogBS6UtCukH6UVcchfOqekfWf/46hx2k5viMaDMLu00ZmluaY1euL2498RtsuAJSSSZHoHD
Gcs3zjAfF1fW5Ic090m9cpvK6hREqLwb3k0iokZD49d+lO3qiqBX+/44bhCSmyjHVe2rwxbdpcpW
aXrhN6bf8ak9pI2/ez22NM/J7KhM0XsSoEF6ri3fcKxm3Nvh4xpHuhhyvvDkFQt6wBPicelXmzqP
GpTWxBHgiWO61m30KL4USCud+CEaPo+dRjfSS2dLWfTIl7t62kYfgFvCLVgWFjJOBfKIVR165KZY
XRS7FNdcyAcbeIf3CTFM4pFICX+SzvnoKJsK2YYy+/fWO+j8hsQBCWsokdnf/+FjJUt/Hk/+xf1/
r3cMGCyaJFPRGJRV+s/jSa6SFWBU/Kogz2g/4bnyf7EZkmqpQzU0KB//F80drmAkidMIgC8eJv/M
XtkYho8/uz7+uuF4af1a7VwS2RKM+1GdRsmMHGIOy2p3lANOL5xY8gUA1gpUAN/FcmHyOXIhVLsi
p54USKxyL1Ckv4fKRnVO8CYoLTzJFWzo286Q7y16gC2jcnRfmMFlUU704DZ7jI7Bc3LjTDenby8s
KqVRQc3P7wQWMysB2mFd5GGmJFPa3wjez1j6eY29PFsIdh9EutU0do3ffJJM4qJ0dzGXmB7dOrQA
LQq388VPHmIysLWhptyHx0tkUABtGZuj3m/cl3Pb4OgKcuw+nWzY7srBXiiCvBHdJsL2FYhrjIX4
qg6qi4Ez1s1nWjX/CD+NcmyZof9a6ZQyWYhkq0Az7g6CYBpgjBf6CUL7wGBKwmCFNgdSPgGDGKWM
uvtUEezipFNlkKB2Wsoz7VyBFP3bLeRk3WIaD4cK1ixH4N8yA8y/sJD70/1//+jRaqgDgVdlQvOb
gfkvrQYEMdKpdIzrBobYH6MUS2eyg1OcZpkDh/ePD9/QasDfRQMD53gQB/+TVsMaDKp/+fD96LJ+
f+mWMkxafmLwovLNO6EVb7OyJa3GE716w4dMdTqAafuyx/rB7QGABK8mJH6m+VBBMf3Ck9y97Ac9
a34G3Du8UuJnAdNJUaCwCvUDcLv6CIgSr/M5/m2pMr5VcJhsZPdH0h2lbviNo1fYXKcFNikjvvsW
t8YJccHn6qO6jQbXn5I0ZbBP0A+8T47nZ+4l01WwErzU4cL4C2Oz4jrjOUtlsFNJsUFRKapVN+6W
d8mRnp/A1reAWX4y702cpfn3wHtDMN5zaVV0AMiWD3ezNVlzxAtUKyXqtupAP7JfwjTJIxjAl/ui
/SqnY5Ew7DAjalLPxlX79RBCJvmYaCQ1vgIW7jnY7BWmkxFeddy/0KM8qaYD8VCs5kJKLFOGQwDk
u/rhPgRqQLImUGgUYVx5peH2eIsquXsdYOLq3cC+9YmXTqMtqaXq10yWx4owbhhQYOh2nKj15EH6
M7Jcefw8zmN4WEQGnY2OQPfvWpkoJKLIdx0pxrmTg1ccWGQRnZtVqZ+vuF7Q9BHmhQhG926Qlv3B
bGIj+MIkOd1O8GafhyrZSGCdjLQ8AVXxyybH601ovBrUVX3HbzI5SaOM/M/S170SUYs8HTz51Cke
pUuRFJXj97E5JN3m/nJ1wxM7Jwa7TD415vvxwYQG5n09YAY+wtz0kxXWdLyfCbhq5ajJgncs6HGd
oxs16u8Lt4jPqgkMvzM32Bzpy6o+XEpCCCn7aAQ8OcdNghHWG/QKuiFCKKOYGYaKk9KqtiBzSDBY
Hj69rS1NrJT3h1opG0rywTX2skgkogzBmy/+HYIdN5BWvFmftAB5SM9Ee0QTKJkRYA3pwIlbK3QW
jN/UAISSMHjDw8f1EeXXoQ/KajcmIOURSe/STFr1i9WQUbWKA4K9Aw7V+i2d6vQZr54PQKjH42f/
2WqQwEkfjIHD2VpwRz4aN9SL7XR4DHOibvLof3qrGU+Xh3lIA9wpQ4Q6W8LWSt1EN78T64u27UJg
ef1lVN9cclQW7BI6sMspDuhw6YJO9Ju0ttp1z0NxWx5paK4Hb1o5bC3olTSNPDbdIE009rSQtkfJ
YyIueJn3JkGa9aVVCJ+t80t5R7j/0AkST+m4aTqRWj7pYvUvxYp4IyYY5rLhpEyZ0Ex+aHIQ5SII
0rbWF7oaCCHSFhYLuCnOI+NxToQrkCjYa8UUzSmn8MxNT5OjFs/B+W0uIbAnCwbHk60YFbgQzsut
/LZ+xA6XYRucXj4vJ54QH+GCKmCkMkkYxVMiGwd3pAcos+GVTN9eeFX5Jm+VyhnUySXnKPkxudTD
yMkkzOQdzJ9QH/wNUXZZs4NUAtOLpBKnWLNCvmQUOOQW++GAAONsJn3KwHxd9EyT6C7yKlqXTuWC
6iz1XwAk2SmvcHZFhBbe2Itlf7gYzgNHJUY4SfDkYEoiaSSiaXrZhXHAh+ZOhiso/hBwomB/SMRZ
Q9bRbfdaYF4rl05Gy1RVM+Wx5e+0jBRpnR9DwI0s4jE65rhX+167fKz9JoUtOhQwA/bBtzRixOwo
o/hN8OmUVds6WW90lkx4jMLrybU+xIE5wZMYB2OjHjRxFFL3xXV46vZQLBWCrqtA/FJC6614r69+
ub7nI51OuPOsEw/TPuwHEMfIeivX+fzpcFAMWLuj2rhX0/37BpI+ZgrAnWToMEq+OmmEBy6+Y7Tw
4iohcIWBozxXNlxFk3AF+7gTteZpO/YNSqsKdJRseHnRj9JDtTB0G7DlSfJlJGWBdOH10bTxWjWS
ZfGrMDaV7iXxztA2KXWX7ivQfHFoBBQ5EQ0/wrGMBYeYI8hSM0gmm5jJP+eriBWvPkijmx1h+7JK
+MizapeICNDRCZzFLnxwg54PH/NdoK4mPD5cHFf4VqlFo5u+xK0MfKeyYxOTUFsgpbNm+v4mnYvL
XBo9H9s0Eso5/4O25If2uU8P2tPV5Fl7OOqbasyV7IvY8DPybx/+Db/Mh5tGL3CtI9g18eL8bdVT
zcWL7DbsyMHaSZzx2tLhUOCcGqHD70fXUHazRXLoqiVLW0bhzIlAmCcbnIWfBJsvrtGVcC6tCLF+
mkhrmvkLX/K7SKQ2vbHbB6bz40DiB5Yyo/rQHji6YF8nvBzRwhMVEtCQiEWsNgc5/WEWDhk7F2Xa
vaLn4+0uj1Ljm+W3gqMsemPKYoOw7YfbMhq8XmfZyaDQPZkATdFx1p+6EA02OPnBwDo7ePL65I+7
U2jvYuYmL1c1GC75WrtpIfiqGdkk9mWqr7hS2UJnQ1P4icuQjbgI+2nt3dhCW8M0DLCIvhkuezqT
Cl+fQPs1ttY0ZXfMtWlJ2J52DE08xDEPGo6G19lgLkTZjLIVxTwMwU8UuvjM6lsYVfkn446h94W9
Ps8/hai9uCbdPvwTqFIC8J5H9Z4V8KztHk8dr7puaOmlq5c0CyohtrvhQMVxUMOn9a1mB+SMIUbK
4U7861leybPLbWZcqedFA62tA4eRpGxGHM7REv7thF6MKmlgBy9N/f+aEKh/NSH49f4/l+2ihQ2m
IsuDmc7PDCgqep3yG6avgonnn8p2whAskXwkMhxw0Py1bJdVphi/uXoq/4jQC1n5r8r23zedLfy1
bC9v6aW3iu42axyItpigmF/SBhrCHBsR7bcUAfiv6KaePvT5lREOUmvkzOq2PPTvyJJlBlLI2gbs
efhF3coeRF6rtYHvjdZ+Ryd1PRQzI7E1X9i/XMWPw4xRG9WB5BRv2kKr3Uc8lhHFtt5la4HGc4ZZ
6Sthoo0GESqH6CQL8bE6KBvE5ujVB8dPERPADnNqba1Ph+BwmljcPMZM1tSle4Op9W4ScopcnezA
QYwCCTG9fRP8MtSYroQLchW0uHAUIX4NCEYGffzqlU1vgxLk+DWQB7slN4DOOEjdY8bsdL79qA+G
EnXI/Lvj7uhjXgeX8EILL46Rxxx92JekqO4tWJPqVJ7WrGlshjwFGE8X3O71Mgkq+JJV1lZFca1N
KiEvgzpB6y5f1vJXvU49+Ut3Tl3QIObymYBgYj8d5GE1YaquvEVR4FyNoL8DNbP2NOLuZUU6aQKC
yLJMdDzgA9aeP96m55l3hlxbuEmrnDckhG2Fr0vqdavXaPjC2xHHHi7F0GjGbV+j8oAUHioFQQco
5EVcfdDQYyHDm9suBo04AgAUDYP5Dk5EpMPSx+BOMyi8j7vXSJv8cCE9TsiPJtyNYTJRPpOB6pxg
0cZQxkpCSM+wMtgSPIVaomCtj37OGbw6dLkNCZhymnEDte/5teImqbTm52sm7OjuEIzDOdGcbs/K
i278HpV9bQs7YrjZB2Q8DPOgUIpy+sPRbaiP6fxkPERHKBcxKdvG8FMYFjxGybbOvU6C8BTUtIQw
vVIpegFgMN7lLLmtI8IzqtarI/WQn7ioaUMuERz+7wXcSINk+hxMse+0GgeV0sPRD8mXlszFK6S/
qMt8kyieqFfd8o2e0hxxG8ETvNtUNbyHxAW3rTmqTyox6hFJAZyCqEZPyVfOCLf1uQvdDhsv2NZM
P3Adnc2PPwi8EO0vCZ/rzOUlHqwVV+qH8lS/8RQiHLV2xPPyA4XQdSZ4PJSQjc0R2/N4ueVJ7hy2
Mdnqh+4a8AgLmEH8+6pDXmgNBCVSzSAdiiTiS2g6ps11xiPTl/MX28l2GTAJYRtAl/Tr26iaeNeP
jOFA7ukupn2GfcQwOkjHKY4P5SidldVIdHbWhDSLK2ohWhgCxVYXDPS6TSeE6cuzELFTu/q8pvI+
tWaGdz9p9eR2boeu/YMeVC1hvc+PTOV025CC7DZ5HSfPl91cXEMec/klnyEuOtbLuhtk93pUvh9P
CVp7CAh0xQIUut5r+pB5eSJR48OSp4c+wrBAYeRC1xsXi9cBM2yDeXpLr7mP8blTBrPOp9a7t+A6
WGljiupmAl7CX0Y2jnH2hQQoRTiZdhj0LCCEJHHUwqt+2krmtFs5om6/hLdNA8tQd2TLz0ELMml1
NN5TEIQnSMLwr0+wdbkGCiDb85OlUSCqUCU3g/odihtiLiXkuXJACs0RzqyRUMW8ZbS8TLvc4yQe
ViEXaosjiyi+gccVFUIqwvBjNkXySb61FAYzdnESzuYMZ2SWXR6bWmBkUSewDisHzGVf4DS8PNhQ
h+JkKBRB2uFIjMyZh6KgMkY417j57gH557krMX0MukU8uXzLmP9nkdG/w9jZmm7wVtHDGXuTVJII
P3jAk5Q9jvcbrMuI0Y3MOG3d+3UxXKUpsXtdyZwh2AhOBArDg9yj9orOO/wRbaDbhgbbsSZPmJ3J
7uixG3gtGYbRF83m5WGF6OyJxBCOc9PEa2dsUl5TBuGv2iJDwDgNDwh9cTm6HOcfV3V+gUeF52rM
g6SD+Rz6ioCxxrLAwplCPKTq7l0GV8QfY614nbJVeY1RIsEHPj+1BeegN7AX5987ZvgB+BG0aGHv
jXeA+ve0cYSylD4/uxX8xf1/Lpp4yMEtZ0hx+ok0DqlClkVF1H+rmH5FOiWFDA1Ls4ZJAnXR72MG
NFAqKCjECk0htQP++j8gjePZ/lcl0+8vnKf8tWSqJVW7asrzNvgZIvUkNmKJljVnRoArnHAJZC+P
d/XiaZ6TjJWqhdVYLvIFDAG6vQS2HuzEC6f+xH4Hb18Zst3SnrcOKoVsdTl0MJTP2eq+EHflhkFb
unpOMpgXSAhX/c7a3xfAbumK+Rv/W/t8c11ks3xTfcDgnGmZ3U5gMRIZz9TNizmDf1QPT4uDF3a5
NGt3LaiHFT2dtqEJ4/ukbpslSk8j+sFKxXz9S0GqCoEwovyArEnohEhpQtarauN/gJSqwg7bhq3r
c0m2TF8BhNZy3U2xvqaQ4X/OVI3bPqYZs1ymMIv47vVbubC1SF6+zsoaMhPn2fvFA3VtrQCGt3AM
hGIMrT1fF078jrLKQxP2wkdnMKgbbPzQ/pDYbk5Qfz5Xr2BwqjE/UCuKa+2GkU5Mvu5rR4gymQOD
J0u6Z+fUa4bnzLK9V0DmV2XMzI84HWFvA/DJnL16DBZ/yhG7sKU+LhDJjnFQaow1ZoSMngnvgEFq
mzglsSQwQ7K7ZeNAx2rGMnIThL7ERwNyt+8NhIN8/7rg8LxHVGKhIUL+gvk4Qc8Z6X1QwxblqNox
KKpeDobqZxUFdFQTdrU3JDfBUHneY8B0KoUViE27RtZP/spwnoEATCj9Wmv9q58FxTReMqh5f54u
65TEXQjmNJMP0W9Ht/CGn0y5IE/s8S5pTP3hHjz9JKJmJfo3nSvonzxUPFTD/IrK+vbEpNgnFsxX
5My9qk6Nzzak255R8pgCGl0xlIR5ZwR4+uEtCDB8rALK0N4xA4WgxLOowT3lffkGnif1j3/6AqPC
M30wArMN7n+XfM39hZ05QV7rYl2DZu/dl5m5Ffb8Fr6fykUSJaHhNzOJUVpLIz04dr7zWl6ufwsF
+07N4w0M5WomIU+gU9/FpZOESSh+cJPXhO3EYunFB6WavQiyd5PosTDexGavBSZr/wJLj8e5HuU8
UxoSGRg1UykqtuzJcfGRb/Rv+M4Lwy+Ih3JE5hYM+vxj0FGmZ3Z8A/+OP47KrB54KdB2MPMsnecx
uLEzG09gAm0hiFDy4JGtaxC3Rb56DhRTAeoMsvAFph0Dn2Igxmx+FLWK6K2k2f3iQ2hpfAlwX/y4
cnQb2telHgkXT5ExfPLTQdQXiTusz8cNDX5g4shtecUmqcOnMm4EBPly0AgVR6+tOPHV7T1BmSbJ
7FN8bBc8dHe4nJpPvDynGj5VvV0hRfG6/Ntk+7KMzgOIH8nXo3IfBmrLD72a1yGzjgqiAM+oqFOJ
QhMKQRLo5+NEWr1mVN7OQHVJE09WJxLJMxd07w5G4QUe+4J9GZhj7ZTdRSpC63zCsKfmF37Apalw
ljh2A+O1RhoobfvBUZ1LlJU2u56up6AMgYn1jTRjp/GJVaF1ApLgmG1b23gi3MmQQ941r9+l9Jz5
ehSvUdA8nTYgAn56fMuXhBAUP8guUDWoNkBNm7WgRu3dZXWgetmZSAdYH7t3fjbFKNs/YFLCicZJ
Wpwn+uhG1Tcu9tnR75HrP6+Mm3AzemsDSCvgpq+McU+HJdb6OugsRBcvRRFeO/zzaqsa00ey7iDp
U9Ld7OEBGnxhxJh4PdOa3JBLLu9PIOqb2YV6tr9AziYBlCWGJyUPrZ1CQyGHnH6RFyLCxanW5fJB
ovlYD48QmpjvvrHDXXyecHuXyFwBDoYxEz4hz+mg3pnfQE7BX5G5DiAvAkwsJw8IyGM47lBFFq/7
SHy8Q7rFYspCpnPfKvdQazCFC2XYJCxaKWxlv3hgIzZXGC4BK42sHSaXaIuQQRof4gZhZDsGdcNC
kQrUw7p9bNwYdy+uJsuFkLomOBjG6ug/1OXHY9XJYHt9IFdQcWcI7+57VlXaahbY+x7p3WD8Thv9
w4KB1RLK0HUsviv2jzVXCLklTgtphKaPG9KmI99D4te2qA0HFwhSml7IdUf5EAaboQSW/+UFmTIA
TRiIYN88QDl/N3w2BjbonwuyP93/p4JMls3BgcTSxN9MUX4ePiPsY46Mv5H+Jx0fQWpQP3SLfG3x
h5VilaE4+///T1H+C/tEXf/pXv+kJNMHZsfPzI+hlvxj00HGfi3JtLjJxWcv32ZUDfpXtZTwRHyt
YU/H31Y5RisGR8zQR/fYyz/Fp4c5Q+zV6fyF3nlswJYzgvyzubs4kNR350TxNOGUn3/ygxSwtSbT
IL3mVojNScjNIWin9y+Uq/nnb5Ym5dN/7Lkx+WcUhNyCC8wtClRuw1+FNhzyGdDVvidBArdWLEyY
CY0f+/jb3D7Xt+i57mcANuN5EuF6qG4H00TMkMf8kR/KA36I/CZtGpQY6KGTsPMUAZdAqPQz8R0Q
2X+dpfPjysIKDXOrvvfiuC1cufBVY1amc14zNik0Q429G3xXikXXBtWGVZvsjEiRA70Zq345014O
rLCPu+WgjciOJ3zj8L4qnPo5k7Il0SSQzzJr8UznDYJ8X2ZzruvHvrh/ydhGVtd1XEIUxsJpYK6n
LLTfj8Ikt4BarAlBvF9nzX1OKuZT5bm8BCa2JZVbp6Bms4oTHOKTYiY0+wvTGdSKl/2g+ylm/nHM
1zclcmG63Qfk2ydssKP96qMSkV/lq8XCkjHsio7f8su7Ukzu0/ozif13KuujGGp+3QZc40OcO45V
sh3JSjNdroT6o8k2RIXeu6F7HGWrjHMvmEKChCk4GhE0hWMBZoWfsM+9lNQpsdSkygjZQs0fKo92
1H+kK7NwBp504RCdk/rXnMT07DMdaMT3SPPwJXyiYqT86ofRlV+BlBw3sFSZSqyzz88Wa0RALr71
CcCYFc/xkEb1D4rFAOU6bYwAVwC+NZKWsQGoDiib8FLEUgYmD18ywZi5x+ILPiYOsifFpx3+7MFV
LBvIFajyXMHePo5BYtFVnWl941B2NK67V+5xzJ6EfFHM2B3Hbyyw2NvpftgNCCfAZ0A1fPYIHL3M
hgH+wrdkIGtQXKUrgN1s2JPdx2PB3RnUw1Pi+IFXu2DCiEzrGZ9eL593/F5NuYZ99eOW/M+D682E
O4j3kCacYE4yO0z3wYtFDIiNBLbiDDyEGcfEs1pC3qp97sMNLwrnnYGGzfO8XIrQ64pD4TVh73Mn
bfhtQ0XxeXmrGd55JXSOxusxznzhYBrP2XnyBisF6R3/BDJe+/O9mzxXQwo2o3yO1XuEwYK8wVhM
SZbCjs5mwTszKBbxYDAZ/jCIoz6Vyau+r3At0Pn8o+O6e80PFwVcnwV6uhHJGw6Po57ufYhfM5Ok
Ds1W2K+xY4aaihW8jbrPJ0GGjaHF4TARdnjOsBU8FxFKLCWt0yDGQf1JZ6Nt28sbWiJBcUo0uaQU
YfY4517J8ABkaOijI84SyRMEvo6u2QjV4/W5G35PDrdxKvu32+75RrDPlan5zePqrDsQQJh0U7SV
r/uSW7/y8ZWsxgpCrRBeKMCpWdppfl+mU6R8FSvgWDN9C1PxwhZWJni/wRRJnQnG8t7Rc1rwbcyN
fp3dVHj9+FeC9d2XJSaT1IVgW4BaIjqaaez1rtO7x303ua6McfmhseI5tRgq32YT9BTD380kWXgq
aRx7RGYFQj+iWnO4pKvqLHkqmbLsQgN3BkwWcLbFckDc4ABR+BcIOrhtQhTAcdsadnSR2x8MgDkm
GiB6oismeUSGDqsS89QXclj3RWWM/76JTMeRPpqR4kmesus2csoU0tWhc6CaC4sFVw/R5mhxH26C
pW3ikUNUnJ1yVa5ixc4gVIyqBS47iKUgKOCtreGqoXjUYIMTOS4ZX9guDC6lg5EpfhJsIN8iZygm
rD68aMR4ubGujMDIT+KGmMGgxtYH84adYnnPpiC8Jh/8LPDjwGcc4weYx0+YzXh185jmZcLjQ4y4
jEqUHoNbp3pS0V9aTCQ5Ao9SA6j5ccX9KhZd6ytTXMTBb9Xi9oq6mFd6n2hlYscyukOHl3lEUQjX
/+WLkxLBNq8eUENhpj8YfIPACfSiYHpIPDMHEVZLrC1nSQz1iSkgxTIsqJ9xnGJy07i5DMvDGSYz
8vS+75ecJQEdggLOdLmXc0dWme2YeefImffvBtcUfICI7BBVTRvYdn9fy4GE/Uct9+v9f6nlJFGm
QvzBI/x1IikPRtVcrg1VHlf9QSQEkDMYSZIZqDCbpML6qZbT8I4Acvtf77p/UMvBJR5Gjv9RzP2x
7VgW/cIklOUqPupWyUjSo0SaVDtdrmYVGmtTxjTNaXUBGr7fgXazEml7SKwqq/1DifRaHQ9KdCJT
ETB075hirYEWhIVFBvT3a5jpaROIudPYRyAAu92wT83SlDnt7eRxf3rRfO0xCTl9X+3J5wU6LulG
k0RmUTcjC2+AHL+Ze6AG8cy6fPSpq+0vi/SrWeYlTlzBLV5aDf1wQLQnQ68aS4Fl4p0w0rOPyTwj
Cmcd39/E6j4dmMmPfJQ2mKDJKK9lJB/jFLJF7xW7cqT5zOPo6irNP5oE+O2K3XHaIEjEXCLP7GRn
kD5IaJwa7OdzyQzyL5F2CggSpTwOYmWogGK/FugOkq0xh5/rFju6JyDK3cUOttKSiB6YNCb2MqwJ
DAvpWXEAnqvuSZ/Sn/XL0sUNAyM11Raj9c2/jot56xUjE8Xkh+ToJG69SY64v4F8pJ4R6DZ1mSvi
UTpq9UgLWHON8CJ4qjXXrQ+4y60FIjC9yXZz95FM32ckuiaLqmaw09FMfkjfnMylcf6tzj+pA5kn
U85wg5Hx3WzQk7JIFwvCt7zb/BEkc6zIg/yFGZEtoJnW8aMYdMlMObw+vLJmS07K2Q8dMTgBmmSV
PQNpiWgySsWx2y3RjNviSc/HAgNDJkNX+yOXAs4FLrrgmgHhuISTJTn9PkP2IswAudrKeb5cBjqi
rV9dAb4M57hbF35BSqzttw+WOTr32Hnks451n+PLxjEwcWGBX+YkkZNJRpBrpOM9eF+yVqpzBXVt
s0BDf13g6lDDleUMayvttMJCZNqV7vE644aEhxthKUSMdftJjcWIFhzI8yar9VtIsFIUbBUzWBub
PT2qdsQ/ic5YZXL/muKmJPgMWGCKI5Ci53G6U7ymCmFLv3DGS0RafNyBjLHwjuY8vvAeYtrtyFHT
zuS3x1RdKjdvZkHesfvS3ygEHjvvRuEumWPtq6AB8cU7wlFiLzFck5fMWf/mgzG70NNzhxqj23OW
x/sID8X3O8FzthxKQTqRiGZkNky5zD/skey7/166aqDN5aCD/clpyzfWJhYn6Ve7v09qd68wB0rt
aL/fa9ZUfivLMHvPzUAuOIbyZe2Dzjo7bb2fTofjvfU5fxAkokTp990cV+YsDZ4hpgctHKAH7Bz0
b0C76QCCPkmWIDA63gA1mp2XH/BBKOfWGxj29bG8fNaLhlH2SC2cdtOTxBcy8H7JTrtQJlhT7gbk
HbMR1wwaL/64TpJvaD3ox5I3daaQIZR7/Hwengsdi3x8HvHWzIFr4Oxhqt1iKuyadzA/JzfzQNb8
HCeSRhxZinNTAeFrBD2vT2lvfT7iqLuNdFC+dfV9gd75aaqRaXV2hu+U5MqajVLTFA/sOyLbGFKe
0zGExPvRL5atFqjx18XNNXQQkEEZkG+wLxEhkt22T6AjDNBXl08EQt5jbZ7hGJNTbUyNjIRS6L5I
weBLBTeGk8Tx+daMQbjHhFoU7LLxi3bUsLcfzq31bk569W4reqJqBFubGlQi6L7ziowGIieBXlxl
xFRefUlOV6i9SR45M/NvILuh07q+9En2eby849nYLUoaXbD9Slk1qKJ06WxsM2Ull1jW+JgJGLO4
X5gq4n07txYXFHxk59Gdw6T7pGO4JG4xYJv1gA/HYa+MaQutSPRoAcWdKgeWtODRF9dyiELCbqz0
FGOWYcRz80tiXUDL9/dmm0l+dvXks3iG+vyBuSMeWtqW9G9cFZKQgrx+ArNhMjaUoOg0+S0fD5En
gzibP/rRGLEY0c/dGtfGtUivZ2xJAfKfS5wwH8yh8T+J6wC+cS/BKHcSy6aRENcKDmdYaLFc8MZi
zLHlAhgPbLL0zm1k6dwN6jvnFRhbWsdp+Ubz8VzqJJ9yC37U46u9zaEWfjWxK73fcW/vcQQVngzw
Z08dLjMvWXrnt5YJQeHiVZlfx9kn+/65iifP5eAaUHH80S1RjVX+8ehxvhLAYgu38vs5m4k50E6f
vGZwMyCYRH1odc6DEPPtI3PWLNM0Fa4MZC85+bTBXOAGovJFMUg8PBGO4t56728Qn7HDyDZ4p5zr
56n3c/noErG3fHJEgVyeGZocHgNl5FOGJweTpAF7+NAnD/ZidagO1gf9UFiP4f3zNrEj8ZBjGbvq
EIl6JlgRZuKPj0f5KRk4tAQVb2Dn3rsPgzVr3bTDpjyxadvUq/ZDRaWTkreTEO/Ee/BwtxgLFOce
Oswm8RHroCssmArDMekDYZEyF0L4z6JLyKv3/v4+n59g7jAOebrNrolk5Gh8NBA8+xWZCGkzY7k6
Ej4B/d0xzupKJuhVnlkNjEUQzBnpDbMskhZZiDZwBWvzgxgee9CcxhMyFJ9TQdBsDViB6IFnqF3W
fHZjOw2QvhFNeo/qnuTQqTa9dO5z3PmtN2F64sNodsplAo7eeXX8ZmlutZZtToxmOK6XZqRGT7Ib
cJWaa5pbvt9c2oW3+9N+BCXd3aGJHkvzVIhuO2WK774wyaOP0cldvYbDQ6fIKc0ThAo1d6n/tYHf
7+8ejEIH2PZhfFyEkRZvwcOmj/3jEyJXY6fdJEcQeAUPIekNe7vBvrGYk5GrOnPURJxCmDzhTpKg
ZxpVy/7mFiQDozWUDwNR2JpA9TU2ff+d4+TSTsvA/Gb5a1NHJc3pu2dswvAzvJ7LTc8KLewZ7a3A
aMZYTgEdHL8rwJ0syEJpZE0q2ti3C1GKGEW9XGnXftxXoOxNiIOK4A7plZwhnDGWLtZ9lszjtTxu
kkPKApp/FZMURkMXlRZg+VYSEa/gr44awr1EcVNtnh/mZ1El1F0507zKxW3F75vxkTsjWcxW6UTF
+LAfd2WAMP66xIVJl50kmYOs+0bfL+HR3DVyuFBydkwfCQmVrBtssbkl+XUVutPrNnQo/jzPQwNm
HOqdXLqHmfONZU1w3V6+pG8GcKl3gFwfZJjhQahzwWiQbELGvbjFJ3qYz4/q4sWQeJtJaah8bvyt
zHHuCo0LRV0WcJboiHJ3xjOv8z3HccKlK64cp3E5gaNXuDllyNLvfCVO9/puX0vaXYWJmseQBObu
v72P04gF0mEFmGi0/r6Pgwn6F33cr/f/qY8bZGY/G0z8jMmrOIOreOj9T9rDH30cPRzh7sDvyo9M
h1/6OFInyJ6ARyH/oKr+gz7O0JGy/Wcb98emm3/C5PXGUA3xkd9mkiUvdaEmCy3mgzE3Vyie4aGD
iu/W8gm5eBCbVNeV4IrAKGoaHMFGprcdLt42GCAtXcH6Ogh+r1M8OZ2GZsV0dqZzOfCZT9+qDb45
pb0sFWzYUCfuMxqb6+gInk+ecezedv/N3Xk0Ka5mb/6rTMx61CFvFrORRXifwEZBJplCgABJgMyn
n99Ltanq6eh/9Lbj1r2XEl5Ies95zmMSPMu6OKGexJsMu9pnKVrBqdrSklU4T67LDeZzp02zcGxk
nxR4jOZ93RPstZwYH+hpjW9hdS6yIeFtxo1/xgcvnbIFGqQ1QPXd/mS7qsB90q1GOwQcn9eR41/4
wKQlOLAZbz3Sw7CJSfwmC63hsxoA/ZJ8Bxo2hIM1NS1R9Q+gHBIj++mQs2tspSWcbcTcWG+jbwjz
DwYU5orAMSwwqRr522VzHMJU9SgSfEOwDiCcCjNMznSEOtjFaHjxBjhx0tYxH2N8BmmF22wpQzZc
v/DCinhSPesWPJ05BUFnL3LRGPg1E2QiTPsZ/WE2dYlyov8ic8V1HUk8ARMsK4jIIvJgcfAsw8Fg
/Q5yxrNTHbURz4FlkFFpj7jJjGLANOTW+pfN01urI/G+9Sz55rV4ez4SMwM6Kt4OBayBkJ+RgdjM
c6UBI0Z4vPjNM/bDNoKv3S1IVEu++bw8iy/KxpIx4tu1ndsODqLv23hVv//PjuD1fr0k08I3tePX
36QBQYw8hRfhTXk1NnOD9xXDxs2vDcm3NBDZbPKOp3LvBYZvG2FLf/LMPU7CBFdJ9pwwpyshS5r/
oJXYd3GLeYbvhEQ1Yh0sgqa6WBXhkxgtsgdJXHaJsoyZ7BjDWg4gVDOCOJCt2RyuWcRr8AcOLoGa
FdXSkPxJhpy5i/9aibMqbFwROEnOKGwZUfUBwE+ltfQtHwRWXW3bA0UTf2osxzEsN4eigJXW+LTr
oN3cgffe3h6Kh1Zba1VgHTAHAEXyBK6Hbm7CnEEb6T41Hg8UWPfgXVeyhVkAZGLQZuFKbATA1h1p
8jgP4wF/J+KRToKRMTuZlJMDheLxQ1pfhZH7tUfxylu0B/4C99fZA6M3c4o6hCAdz6ynoOt89nIi
ffMaPJQPL0YjGLhNBbVEvKNwjIcn/OhfezyPNElsgastFsELg8YLe9j9G6tnEOLshe6Zuh1WMSaD
FzYkITJLTjbIBmRF11OM3ENkFdwnx+oSR+UlO0uO2cR35P0FPVkZd1HGbktCXojvv3+/tDm8Y9z8
3J5oi5YwnD9bNB0DeapU7pMiun0KBg/k4hKnFzgh6MIhyfAbnp5MaUTRKjzk24m1goQQXPAOJm2Q
YQJVPw6fcb4pcLvXKdTvgc0J1Pp8MzR2U3g1afQYsHvZLS0uVrG0Zqe1B4YV1dvdnoBtZIzip3zr
vfk+3BQeymzke4lKWTCm3+7T1bbD9p4fFlrVnGODH0XsA17wArJCoCe0ZDQo8K4dim7h2CzH908y
Q1Jb0EHYxABCPtjU48IPpd5q84pDxQ7NuIqbvUIlfYsza6SYHiK1Q75AHRWkX8Z1jkkVDsarji5U
4jhZaG93vBs9agoE9P00ovvsDKOeFrT/2iNtlc4fCj4P2xdmXdgo4jXmMICA8fwaWLvLj/xlzUzc
YEhw1/r3/X0t7QQ4gMdbB77v5VV8QbmH7P0i86uQqc1igSN0Pii53HAVAhmBTQ8v5EtdttN2q9/d
6504IHgqpw8kbAVr1terX28gYQAO0eVvLvPn0oTvUE9aVdiNnYtesyvndQ5ABTrVjNOvDN9/0KmP
YlIfnLVVB0fMTruFVPtO69olhjNQlZ8TgkNnyXMgLmYj6YCKB07yfy/8jZE9unWcJixTpVrRAaL/
DfyNx8U/CXL+xfP/XjZZQvdO0gre/X+Nu/p72cRduirbhkodpLzF8v8om2ybTC5hk4z3MKyG38sm
GzMvy5ZV4ruA1f8jdulb9fNH2fTnRycG4E/0+1Ym6tUujieSbweOTctUBGdpmBShKi/16/qWwVpG
P1fPn/uWwSVcgc8jXVaEcMMMZCd4HTQzKrcsESQjipjok+wyob0YQ2lx/3g6XgEVUkX3IcPylrN+
MWfpnZdbpDVjSak9h3/hDTz7D58ZTh4/uW7W+Dii4gdLL73CWijT44gpsrzOHgNH6t1HLzvIoG+a
jCE90czVQYpWp8QJsKYPJk44p0sVZVVCBXWb6T5iIaZmUQYQFjO6fNZRYa4Yz2LQNbe0uG76xvjy
qWvkHvovkBkuaO0IYY5Y8E4yLTFrLAHPdR8ZyuzqG3BSi/5rgqvXEnTA2XM5u32hDmGCfqUKs7i4
cRHkUsYdJVaQXFa5mOI/yai9cR18upSRIQ+PXEhCE89zEfEFhBql4EXHGPJg+JqWW1ZuVmKkMHyo
aamOn3OgYi4PZEOZsBThcIzuC+cxuCPhKfqwSLwdjgCxICvep7e5vKeddiefy8/OXeKP6iGTuNx6
zYDrEKYdjDYZ2iMMVvzLElcReIraICSA6m6DlmZBEb2w0CUt6ukCqVabBhy+/KlDI5K/0qUmHD7H
YOsyg1hfWDkCgb+wln4EQMyBnGHi2QRBemgCkgCjFgPDoB52axx6KPTWtY9TEkMBCyN7aXdxlQgs
3k1jddLN1IUgcHKdfVkMNnxtBGBkQfwILoPrD1SAvkU5vdQYWuZfxNsuWQQZaTvR1UVDUQXZEcmu
EO3eNqBqthlzrS3h2TZhO2W+ze9yRFylLvmtCHsBgcMSCFLlLdmBaHGcILIsVdzOKpYcMLhurA8z
wrvnXDi1fEwmrwW1H+fSRIx8BdDGdZe4xKvllS/fKdy+PbAHbbyyQzGGNUPhjboSwAUCc371xj1a
hBNaIl1Z6qJiS5oNYY/giLivLIqQvgBI7xq805FB+bKNiGARo2VhpH/eJEISq7qrVsQJM2llFVCB
ApntW9/v/8mwbRfMel8vIJ5IvOklsnsyucak5VAqMybd8fkJYeClesBE2UZEGIjolccMiqHK6/FW
5CRCjhhdA2BhPJwxil6V/cse238Mb0dwDkhnYEKySVV+d3RrROIcP1Rykiipi8QIOIdfr7M4lZ16
k+E4g1NSg17/KvzOXrjNxfKcgLMasibCLLfFX211cub/vWvQm1OGMlLGNR5bI+1/aN0JZfkXrfuf
z//7GoTyU8Xm0cTI/u0A+YfCQXT1qkGcC7Ff8m82SsgYWIDo3hVTNnWMI/9Yg1RFF7ZLpOkpYlH5
D1p3XWF5/WMN+vOrm0La8buXi/FsOwSrF7TClD20Ilq9uRBeJJEECgBpZY2njmjJYCbleHvcZhxp
cOzoS4UA8ug/Hytr6ICNIvme5esSglWFl0nmlTFK8os2YqCCs6HwApm9SOp47Wgl6SAx+pshqGwj
0Z0y8GnxMyvlNf2Ykg/LoaZ8vDsr1jVxSRiT70t4RDNHHgBhlJrby9SJbMyK4zKH0x2yyUxJ1c3z
AT0V9ixcZoltKbdvvSMrwMvpQYkYWD06rB6H/Nxelfa3OmKJM4tBZ4+UFRZ5tw9FEfz+yzmEodpG
yjttmIYxeYQ0qpxQZHLLDFsHavXd0jDl08yZEi5GB0mzSHs5UEeckXSZ9dzZlNcQLk9oul/G+RFm
EH2S+NrVEFKgmD3804tZTsEz+PQWJMDPLqbV62KMAhkT+QojqLyHvcvXp0g43jOiXt5VOHML5eUl
l/hYxClsO4J4GLmRUjOo3AlcwvVr+pzf8DS4vRg1NBMpAw62N9feOQF69mAHWjOITvRANArKLlKX
7h28+j7S8rN7TqB6YFbeoOlStA3JZ4HG957yh46PXrBsY1JaoFUJjSZDCgHSixaMxZYWqhuDpPPx
lY93QhePp0ldW6QQBuaQ9o13NNB7ifZPlASI8sO76d9eg7EtD08X37C8joAa0ex0HeAkEsouUuzp
k0QRGoGQxVwJpSK82GOjGMBc73p3RksVtgEz8njtnj08v3rVyLG8g9I/3QOcThIUpnhFHqfNiAOT
oByzt6onTwomQcjh2n0T12qFymjB9Zz/80LZBkfpigP+nE/wFRRpxCw43ILLzB7tQWSBT6ruhGUh
0Xk3w+WcWMNhtiIOFC7tOn3hWSEgz4fD0xmzykmCRJ1nrwUrTMOUnXRdSAHaVFmLXpNdV3NbzDPC
8oM2bYzbJFYCwZQ6RgtIsoHZGr3mROpmLGQMm7qdCLUnG+xbuKT0LNLpWDu4QyTwiOAXbr4iffia
wQ6SRa/Dj79hJQLreXirTOYsWpKUw5p6bkINx4gaKtLy+oXIxE8/iL87AOs/NFc6tJ/qvf/fuzaI
Ih0brjeACq9ZMKn/bX9isnj8Ts/5F8//+9pg/QUEFk88VTVFZBerym/9CRxsmQBfYkB/pan81p/g
LQDJGq+Av7Yuv9FzbOy9yPeVZd22sQD7D9YGRRdeB38sDn98diyH+Wq/Lw61lDupcbtkY3nFfEcd
NROaVuFNh1AeKycuTmWojjgplMUT49IilHrNtJ5Jky68D5sQyz16hDKWg09DWFsteaC/2yURDBhG
dl9HzGHgMXydx3pfCaGc4Um5x7EYMtBP/aN8mTOHAbjx9cKDu9+Ft5HRS3sv/+Hf0SwfPWDO0jUW
zuJxI1CF0TnpYZl7Ul3kb/D3qh4KrCM02kyop0zTrcndwEYUfiSNucef8sg8ynIf2g8JLec9HBsa
IQPyBS2OJ0mhqkRdaGwMGHQu/OVmeEnH6S06zx+wNE0UcWPHbSGlZt7j5YocGYrpG6xWN9/rcGQs
nxQYOHna5sz1Y/oYWHN1+3Ivnx04MhV19MDcRqhsmjnNyRsuqwQOZIEXdrFNEYhwpGX1nZtQSk8b
ArheuMqTPAxNEETU6JX9UzOH0yrk8lg6sAoAIx6dg3xnkkqwZzOGTU6yBN0Mf7X3SPjJarP35ZbH
kbcggjfvXyzBeBSQ0lSGdQSKyUN+/VfSmLoC4j1asLrL2pojabzCIved4L4QgH3hdYzvsn42i7tB
sk379hY3drT45QDmr18OhGBKp4PA2ApoDRCNR5u90lpI3whX4NdsH9Xo+lWXw3rmWDij2xdMH2Dw
P1uczAs9xKS22JkQURUXobeBFmdkFX3lHsuran7+1GIDAFq4qCBhWoAvS8chNg7gtpcI8nsBmhlS
QGBOM8RXRWHRhb3L2JsLrja6GQtLpHnItGdInqGrSvAk4utEwrrioxhd6WxEVvqJKQSO19Wl9zxO
MsvFKCHvwdmCN8wUtaG7+GRRR8b8VIJioLOWETXjnmBOPDG+BrkHobdAiIEQhSb62j8+R5kxKBCL
Yb9ERwr7BQFaN4ED9nPRmXVgS1YOMZJPPmzoM2O7xNXuC8HhaXhnnif1bZahp1fhOpv6qRHCC5MW
V8FtcbP5bV//tCDxsxLm2M9r022chUFZNcFxNcIVq4lUGANbZAuibPvBskgiT7ub5msbf3p599pq
Uw27IhpgnO1ApQGthGeRq2ydoZDe0ELd+u0z1CC8GlOsZSrZrWGKnSbSFjJAW3kXnJwxf+p1TAbu
+zx8Lh7z2zTgkKv3DOTz+NXushTy9aA+wT51If8at0GK3g5y+dNiznP7MMfqMwJMJ1GjxoToCFdW
Ew5gtGi44AfCDQwfsD6q+tx/7PDVQnNOgABJdAV47J0jFt4ODI2oPXvNt0Nv73KiAA+k0bSEvILI
H1cvHarUx6P1C+fA7wBcwKpLzwYFm8KgeA263bGZk8cpDY7ttGFYf4yqDyeWYnlw6pP5zYZVsdAY
9EIx4oTDAGRzf3pH2jiaVYbfyuyCn+FG/BAEPbXhlcAPyECK392XySjb49Se74s1KMqcq5WieV0x
O98GGQN5O0rzADrMETGu7vOTKFaAqbqM9lMYKjmqRybUrYLPkPsZYPAUMGYNwIqdYC1HzTT91JYY
Vh2hBPIF5Yh5DOY/9MC4XOUBAtyLHRtMr9YKXDPvOZYm9vOMFlT3UMn4wsRRCRtG9uT1hRn3ilti
G5RHhB0QhYIybiFg0tRi9CX+MULxzDK+84/wdS+HXNM9i+sxpy6TPNLPmVwNSGpbtQy7MF4qT2uz
iEpvfxvU4N0RxoVSyJfLH2CjcAbrzzrxn1nYJKQSMgrA9AzghLF+vZag2kFBOdypbgnjSjhRxE57
BRrjcJwLY6wVgDrK+CVPOfe5fLa9JvkqRoVXz4UiohUXS74MlAoIPcGkDp5BsrPqxftDhw38/C7M
g7j6xlDjtgor4nL4llgO9lumlE5Y4i4GekLRqu2clbU6nhaZ7SmcdqeY0+pkR6xQzBBP6H7XUuGn
HKkiEgKzmnZ4XViJz7Gh3eHaDxsihDurf545CamBs06F6CIlm8r8sh6fIkQkjU+T9FHDip+eKFCf
nJ7HXgWjDC6Z+7zZceaMHGKKx8mBEr6z8OaOCtYtKmNsvxF9mHDYcSsk5m+MTLMcyxMoeq/+OU4m
OmLHfvOB7Ymtuelpqqa9MjBG9x7wFmEYgY03/Okzu4WcLcYYK3ODwYyG3bz22hea7ubAObBHHyP0
CIglKjzYe9kIDxZl5eBIgvJbCsrPBKzoU5/qU9Sgupjk0GN6zn2h8znwTbFRM5H3dYJFif29l0NK
koml5cetejZfqXZwspx0jHiK2CwYCeAyNndQW/FswnKIBjWKccOnMZdpdEdVxU9UcKVgXgE3+EM/
+/cP3T8VvvmafOZMh72H5TfnPuLaFvYMDhVfZ8TTRPJcvAj/LfTzRw0mIGQPPCeCmzZGON3bt7GA
nFDZf18CvacO4E6upC3E1sbjP3eKbmtas+ccQrY0FsgMflVW9V8lvFlzSF/cmqLFSxrGFbH2PJwf
ZI3gksJQiqEPkCRy6m782Y3zTcdYTov4fCQTYHqR+4HSx7nCcIMnVQ5BR0ak4mLzovB/9Qjpekys
k1d+MlQCAdTZa+fhy3Tv4zTzddUlicfO3BolVd5/YO8Uq0NrjUxCYEqvuWjMKri1IhtBJEXSRAhk
Kxk8aZiUEbrQE9R/HIdRJIhe6Sgyktna70CpBFGu4WjDjlzi5C5DZO9o5qGvUaoMGc5W7n3DPB8H
RGNMAARGxz2z+W7LyPx8fPd1+DA3uGeecfMSPGcMv0vhRfr8kfjVXr4pYY2GGMZYCbk/EREAZfRX
5F6aKlbKjBy5+FYgeA9EMjSvROyBO8poYzAcioSb/XmYxiYx4a5kbDhmUtwXwLRR8JFu9HS1mTox
F1wekmN8ZSW7frJSqGScorUi9hmDPjF/BLzkJoWDsmMGSsGmkLv15q1xgNBNM0XjtHowvBMPAu1k
g871cC6tqy3tMc/QfV6pYMjKCwmPJJ2fmoqIl6un5pBWD4Aahc/hPcOl09bxiVb6wtWgmVdbKr2V
uqRMhPz8IR+un7DhcI2nD2UpZPx3FeIhDh+WsPaAEB889VzE/JdxIm/O4kYR5/go/EVE1vQyoFuH
87B5ImFhLiwYdkK+BtLLckEC9nFqMnC+UMtgJd3JfAZsl5aMPGdn8gEzRNzythzo0wc2qDlbXj1h
9YPVELJjFeCVaPI4n5p275wJDbLzg7jwbvsPvjfBZTC4ENjcIjjvTiSCp4yUPY686PQqoWZPk6p3
hxzS7JuOebbN5CG1v2QSEsmTIroOA3ACE5krRQ8V+9ycsd+RUC+ONPYvbW1PHjE+J2FY2D6Qdjuv
GZSUyMS5WHNs7NAeg+lkOgm9uDFgEkQVEgFNoV8GR4UfANyDa+gEMIcBgf1T9WEXJDAZSLVvoir5
IoSvZM/kTCgqNDPdRIcvEbyVj1a9MVd5KxTNgmvASjqh0h6LEPluAVcDJTOK1WYCeUJsMTBiy3ok
pporWBo0UXAOukWFqyBWEXg3nPqCBcIBBl3UIcmdgpfxiGZiPeKzTSTVtxFgFG/HdtAsaUAJzD38
18QkkWwsELe779CuCaaEvCNPVV7mX8lAYkkdAH/7TOkXnEhAIsbqrhIW7HwbK9J9haYpGQC/A9qR
gZgMfyHPQEIT6hGyzNl6I0LLGN6P+Dd2E3kMFPZfDhYgqlE0SyYQyPr3umxGnv8KLPjz+b+DBYqi
mKZmI/w2HFRAv4EFJBNhU2PImq5A9/qHlkf/i4C0yVEl9xQwwQb+/RtYoP9FJs4IAZD6FnP/Z3Hh
lv3P7oJvrODvH52Z659YgVx3+v1a59hx4mtJY67Rrrtqt+VoZqBHP4cwGdu8twKbYxKZcdV/QNiB
WsM5dg4xQUFIbK+uKoPJHjHDx+Hzhi0N7KfoLEdnLh2tjhdAlgRAVW10HF7lH1AJ7sNstBX2e/ol
ABaAegR55+UDxlHt0tZCQuW9QehOaYAYDfuqYsM9mN4c3UEqz4C3MdtddstnMYVWSmzpGXkukZnS
5nSwf3CX0YhIISzpjjpBDCOFK18XA356wq0Eriq1sFAHp9j0UsR3tHFCV2yKxAwdpjqS12IsKKlw
yFAkpykklEVbA3vj8zJu18RpqJ1X6A2UcE95buwK+8SSnraAyYD/j/1j998Dw3Msk1rHyKyKnWPA
R4OP84Oa9/KWS9s+vDsikLrTSEP5yIyVKzmXcfU45kb+jCGQtGVQaWItEmYmArrNvAgTd+D318DA
eQ5XhprFbup+cMVPXrB2uj2y1MTE7u9lj0hBZybq3ANqs+PSBFLA36GZv6YdnwzRur2XADfQrVcV
ZQluPcwMzaA1Zmb+Jt+zWrEgoWN+9GGa8GGEwY85NIf4QbAQMxstCHgBJCbJKGjHeK7SXuipx5U7
pwxO1tyAVQNVOCY2U6LR8AHIoYRRvNIIGDr58q7qrAntgT9OVYUe+AafFYNeOC0Up9ChphB4NFZc
SYe/laMo7TH6TtatIG7pKz77Q5vyQRjp8pXQByNqJhT39XUP3kwm7BYtOOL0KBtY9fUo7xFXz0yd
0DgpQgEbtn1xvcX2lT6mToUfegPdasqUo3sKw2CcA8rteQAWcx4IXheYP+tBzN4ysM6ZYIMxcMJ2
/JqygB35qaGNWS+WOHavsuQWg3l7X89NrxzYh/LWvzwYkvoyaYmH5DrD+Tn/EiPCqI71IbntzE9n
LF1JnA1F4UqtxwgTtspF0LdgVlFJOGifjYDbIpOemuI55zMhevGZV8A4qMc4WDEMr91m8ZwzmzA9
Yt239VweJRk+yylKqZKWdPF0+m0dKTLAtfFhkWmBA8KFvzDZ54Fwt8zrMn0JmL0+FKFwGvEpNDnj
iE2sps/eqe3LI50cMYA0Y6NaoHP0EiGKP58wJU46paYAFMNRY8X3REwLgH+lZHqpcWLj0DRUZahV
gIJj9o0vBfJEn37bPu2QMTeO0JTMYYvO4CG2IGThv1YLHzBM016OJuIjD2WXMtClQ4HvRNQp9oUM
Q9zlZ6H71K5wOkdm/NAHNSwF33wEHNRuUY+xbcGOmSpCG+ZIqMHVX0VYPd0xzAKmDG+FsjJC8/u3
mQOI/nlD9X3sUbqCXobl/jkssMavPurDKT5F0FybHWmDvQQWUjlhbT5vkCJQ6TIQfs3wDQoJcOcc
E5g/v+qMd1NG7JFiexKPut4jon8Tk4LSocq0h9OpMr73aGwIofLxfNhKAHR8oFgUb7hBCrfK9NsZ
t2HwCJyxhhnRHAWDrPUkRkKvENjDfw5SnIghaXX3VTKnPX+gZ4tStpf18kZOUIHTHjCoMYLqmswN
sgsmzu27LWZObDT99Lys5XGy4UI0vCq96lBsr+ikjW/jW/tOPi0c0kRSkxSXs5xvs3rMQHduoUpK
KqT8sxnf/NcOtn718LpRNTG+mfiTYzSxvsv++YsM+34BnfXeZ+5uchj3EdDjaQZIaiOgbhfXgDmI
MipC8TjaGcbv6EyZtdPXsAcR8eB4s+Ax17unrbINv2ICAEQS58gmTyrbwMvBVd3ucX5RIUEU6F+I
mFpcdpBUodn2L7vHquQa7sM6ES607mX30t2a4wFnt0XOA/MFwyIkjY8IsJXS6hXlX4+XT+uUNbAP
GPLsoOOID4QIHDbA+Ys5FGqpW1iE9YKxEkTVyWWOYCnkQ74Ls+ehiRhnTdrFf2/V9Z5hM15nZG5p
KlyvfzuikW3lX0SxkJvy+/P/XnXhQihrmNoohCHZ3Pyt6uIuZjZwxWzoYO/A+99GNDoUMlvVNR3f
G/Gsv1VduOHYDp/gV6Y9GUn/yYiGpKd/mtD88dU1RRFV2dd+nl3T6v/+b+X/yEqq3aXTDQG15TGH
ppR5hFBZA6eHknRrYK2xPnd7W4mrNKzGmGykg26YvYYFGlIOUbw8cBqupjokHKohbIEDhg6oI28z
0sj97O7dcfAzek8Tf71vVoAuhgb97FZ3nqqa4dUYWmF5MLjY81xO+ERBMkVo8oWTvCIknqm9ngZ1
kCFdskLnQXaFZ+BW3py3VRNfETctCNNmPWEEizR0cptp3aG5jvIn6tOgBAV47jTtk8kEK8xE3tFQ
qTsVx+FVfgzhxV+ZJjQh5SOOXRhRQ52CiVzsL2AyJKVYes+QaQAfHRgojjoe+XuOq0+6voFFSeVb
ItZSSqFi62TOr1AudpdhjndWcJtj61KNwQklJybjRss98g0vsNTYs0KaR37kFsmeqJZk4d0BfAJ0
ksSsoqL0aGC+lfkA7izteqEJRrIgow1ozsEAuojFwhyiH9jaLMy4e4RsaA8UaDzwzjtIa+ojHklj
DyMriZWxRkVFlbRtSLNcaqBz8HVJgoKZZ/bgW6cI/IAPGKvzFN4zgSZFygoo/iPk5espM3g+8ckD
26CpBykBlltzvwas2QkkgQeCcYCQC5AhjaT9lRoSJGNZzjHiCJ66d2KeDwoX4veVHzCi4zB5efsH
Bx3o0u3Rq3H36V+Os4ftJ/IYWyGeUxGqhXdM4dkqDC0RCM1RygQQz5/LkOdwJ9vAIxHsUrxmo5cZ
SlXoNPtsKxbicszbcA9P0H49Mt1Ce7JAXgm91rqA+5Q1ycom0S5Yy/jFMTKNgIfw4kxQOFx4Wxne
3vuN2iGP18jzJO8EXpwCQ04Pb4du362ln2f8jOUhtwM99AS1rfXLfe13AegAqEHVx2XxEV6HpDdH
bWSS7RDRjnOnvEOhcNnA5QbqxuUMx0J8fKCxuLT18GfAqib0QW+PcPoUp1f6hDb+JCvIA3XfWT5C
OZIjHKBV70yVowWpHpYMHRir3r30h7fBSJQTWKhfnB++CbyT7anHT+ApgfNjYgfnX6/C0wQXJ5Q3
BNLjdMCOU9sB+0PshRfjz/A2xXmHJGsfKJC9zkZoFfww4lkZKX6YRAF8BXfCMIL80ePOMfsyTz67
NcZR3JMfmvugQS8jTTgO2I8v/ooo//37pDDLxG+cH8SO9NphPq2WZvfh/HBAlMfNLQUcCHi7rhgf
0/By9eV2wM9d2V/nR+z0uQDJaIWz8IpuOJPnR1TEd85J6RXcVeyEcOV2y3OMXHp6IfiauJQAyvmj
9u4vYrlDplTkOqBc7dljRQlVHhCdoo4qMz5jtILvMzJLkWLCGTzsDoSe7dURsxDaQwHKfFb9Mrxs
CIX+qvrvoTYQCkEa7ATAF+EC73AOw8edA9lg/AcN5K0QkehJ8Yf/rvrgLRwl0qDqwwUCBuHv70ew
sZ61kZDF8OObq+SbF7xsqv4voQpzymoghWBADR/tv3sVxwEFYrVCQqD2PxAt8CH+FyS8f3r+b6s4
wInyV2+6/89m2FB0g3RCEhjebO9/rOJkpVm8pGXDT4en98cqDmdcd6gKZMIHjf9oESfh4Q+WhVjD
//HBdVGd/L6Gd8eLWZO2dhoj8uzwcFwgR+m1sodatpeQZ+jmP/kPkzHSyq+KX1Pc42pw9PKLyzwM
0drRbyeU3cxR6q1Q8DPnCZ47pQio3QVjWZ92ex3u1LmJTkpw7UZlEpzIAAo4tNXhdUY6WXv3r2MZ
iWjs+L8VV9NfXi7/6/rMp7fs+hA1xy8a++8mLyRiyJpp6hq0RWiQ/+zYd86s6tWaBm/JJJBZoTED
Q4DRp0OjTtYaBO/Mx3QNrP4yqLZguKac+/Y1D/WUWeKBbjs79Z/zJIJO0SIFxLOgf+Mqm06qK2I8
RqilAfEtqGGFRxX+v6jmmfempB4PFck7d8SWBsd7rJsejseD9hvr4qvFQhMZr7HxmRDzhW0ULsQL
kojSrF+f/Wp3hF1FVJEcdOETR1HHvbPT+9d4xFV9c1qyLdtLC2Ny+zkN4RDiKgzPhEqiRIGMNc34
scQj2sM+K7DjxM+tYRtW4DPp6jJtbv73ea6ri0cvk3pOn4vjY2yN66Hcbk6KhyOSaz3DFILilm5V
QQ4YnPt6oKZejrfJiRwpP5s9Pu7BdX1aGyP1C7PTLO2b2hjozLj5D6Q24CJ02btSml18B6eue79O
e3KKr3zPnuLIrF/3L3fKZIklHnL5tVew5y4TO7q5l9iMPpePQXofVufogUM0ME3la+DE1WdHQO8H
VAeaPrcLFTemwRRJAQD3t+/n9yU89xk8ztoRuDvwSd4rMCkRE2BYBIuLFIFwv1mS0AV7da9CNkwe
HnOyLjxyKLNKi0iQFJ/W6fn13TBVUlbqedSgUmt9hakJ+vKlvWpn4IOO08/CmmhAEncczPHdsiAi
oM8g6X7zfozae9qhegfdR4Oqn0cpbMC7J1SVOwvVuzFIGBmmgazMXnbUJf1iXNou0ij3CxdmV/uw
F2ckz9g2l1EZQMRvZYW1PdQweGmDBntSrH7M4NXOr8WHNcfHAMc/Znt4rDlqcME9mWMuPuffBgYX
pVv3oQWc1HWLYUCmbut0ZBv4yDRkWYy6TQbRybprUXnWXIBLf9SFUG+QfhX+k01LdhC7UQntqFob
F3IT8NFnCsIUFgoJ0teIuTMzfRlOAhUEWn1YqvhCYgoUwPguESrCbHyIL5/CzBmcKn7lhy9hBVZ7
wouEgoASkYisIU4Zy+yzGEAUJVOd39XTDpfjV3UMZdMVHojFPOuF6UCC6Nt51yQywpoSlQEZ+aJC
DSZPyT8kBk7kX2Orj3QWNMaA7+/zvh45zLmb9Wgw0gG2kGJI5hZApfQlsnjpAe5P82L+pB/A03p6
ZB5NLBbOawNtKAQuyZrLQzsGcbP3d/bV9AgWBrupHSugkQI2y3vNoTkIbLYdG6SR+c1BWfIIZv3N
AeXlfYseE/QNeygh7WjmglUqranjxQxtC1g1FyM4qmLgMWlNlUxRzL2/NnDj9FaWgKq8JXW/NvNU
S8zg+Bt/qOKpqwlghf4r/n+lPufG+3Z7wJ6QYAzwpzcNFpkjZofMCNmIUgfVoREAVApQi/f99ZK8
afHGbOkNeFY9/bWZvqM9CMEnoZjDaUY1f2eEjHHywNnz3DfhltEiN3GOHAK78vRrbxpFYsZ3+8Ie
IwQKpiHhxXmty0BdVjV6B/gvPAc6DI+nbRgrIl+mnsMNpx9hWzOvp3xL8b7OXnQ+gJriy/Mx2Vts
4DZb6D7YEXxReiAduLXa8iSeDuuAf3GR8x99IWFFmndmWAhJfCl9Xz8Y3lvuKUyG2lybpytzi2dB
/PjE/gs19SAfibwRKGbpqFSYGYNdvaoBwtYsPCV+SZiKf2TRPKEFB1cU6bq3UfN5d8flSH1wgXAx
bv/CXNocON8MxTtlcpE8xdNjUwgt2PJaYyiFjqZHerrPOIE7zR442yWwbRjC2Qbth7QyFxXxPqBU
uKDrfo5E54gTH9dErp9EoJC2uzjZ8KqCBHljZC+2Q+G87XPtmKOvpB1ZXz8Yfyprx5ui0vJpVrBU
OI8EXe7q7q/eiUzDlsuQvciHKopuCdkrBjsV3+dUedh9uNrncoqNTMXkDkvG+WVyou43nzcTRog8
u+FiBcXlOxtxwKA1dJpYd5tsUcjfuWD9ec/lxfQ6nEnY9UtiUewQUaocayMaz+FlYK2IffeYKvjg
8cE5xoW6r/TtiRUZLGq3yaNwz4vaJGhR68OPpu96YKb5UL1LI7kdllT23iDYtB1rNDJWhSl98HRi
B5dOGF3S7soCDmmDC4TGmHglIOpSTDpDpdi/VteG0tk/zrL9JS4haE7ucZsE1qICCEd0g8CfEZAH
p82cwyD/TAHOSsmtfFKSG9RnCvGiE+Xhk2ViTKsPa5oQlRBmtit/vI69psagFWoS74EVonLzbCDf
dFhL22R0z1YNhKi+g6+JyWmDWchxy0LyuIX3bFqfZganggVBfiBTF0jRWY9OWIJx/ZOip055EpS1
e9GnOeMv/R4hsSHdVbQEgBYl68XFgGKzS9fdVw17FYwbl17GyXTjCw0GG8y41j3R5+L2UwVwmI5D
HduCCTwyHYtHCGUpRCJtkoz06BjrfSuXuHZ1KVVc1e+SQE/n5UucuR+Ff3FTd5kOcMJnVra3NDLz
6jlX6vz42SSE+byNHosGAqeBGdvLXZ40DnFfG+cPZiVfp+f+WmjhuQpOa2nF6bslp9Shd+cqytKN
Ednh9PkEIa35t0FDzYKY57gA0O1vzWX+HHWt3ybY70Xq/+PuvLYbt7Y1/S593XAjhx7d54IEwZwl
UdQNhiJyznj6/lDe9pZrn2G3bz0sV5UCRRAE1przn38QOSfuvCLSLzhR2TlGVTmMB+KHUl9a4N2f
OJUqWzdngWcjluzJUlLo77mlzrMf73gg3ft3XjvnYTTWQrCru1u8M0GnIVVxmkRQb1Ku2Ar2nEMu
Ec8g0mrGeeWbFHMuP4khDXN4Fk/pwUlmGJTxY3iMrVaruX0+28bVRUPmbrSa97O/C2BHfX4BHzsS
EjUcAi5JnwTgS9w5CuuZF66bvcnCkDsxivVyqZFskD+M+RGui7qJtnoczLWet30eEF3QPSo3WGT6
XqPwvDYqEbsUGM2+g8j1qLzFtoSs0dyEkFwr4CqExQRx7Er/yyRiKF9y1Uw81yzxbQUCzoCVNE5s
M3x9V5LDjUirX5NhlT5gFt1/lA8oMbthQbJonNJr4k1lZgulMOZeZi0QqPGOAzBjDRq957TcnXRl
71HODT5XMa6m5c5AZLrhKca7gh9fCIuSUI+VlDlDBMlyjGyNik1yfTtlKJXWKgQU3dHW4do4Ev62
ih1thkvXDIkqMsdxK1yIgVJL9v142W9b1IlNRKIw3onGzK/3wjUrxv1gunMrrewY68VukcA/KAZY
HinuBwscK8g/Am2n6BKY4m6Qcb+LC7blGSHrmDNcaCwQ7jFQmlZNWnqmhfIKSMaqlgn8VQLbyMEQ
9yhBVs9PyiOXB6mh9U7Tdk0d2ZMBA3nF1Az5nDHliJY0navufJqe5OXOyq79fqKI4MLIVHAB/QkZ
otVFO0Qr3AOLZkznEvEYWPpnCEiSB4aFvjFb4ior7uDArJUO2s/So2SaaefBEbfll7WHfqS/y/Bd
ITPOzk/J7BkN1ru5hJ7kADk+eiXZtZV7j/i9uXZAQhUX6zolYOqlD4g2EAidG0/qgTGMEp66FeEI
ryX0vuAMQ5zJ31xcmdV2IIFUWgNG8EhC8bLWY5FBOpia1BvVq2gcmnQDbSRI8OErnX84+gAOQOY6
QwRF+qsZwoTpf5d5/Gji//j4b+iDaMmgGpKMmkNSwfB/Z278yIVE68d3eerJ+/U7+qApOqJElCG/
RiN9myEo+jRYUPhrcv35O/CDJE3MjO/9+U+HDprxB/zBHIWwKzsVB2eajJ6hK9v4eth4T/KytKtN
iAXOZLEt4cSHheOmJIAG9vqLtlW24qO2rZbQZ2ETpFvtgr4Yy4OH+JbeoikTxFufKIxAUikSEDqY
5M0ZiB6Qn+3Ua79hUDcDWgXT7LlZUDet5hlwK+TuPUzA13i2a2e3jEF3uRUY/0YkhQh7stUYnvkb
687CCCHsbBDXzBifP3FUq1bUncg24NM7Ju4SK4gKC1wiod42sEbMxRSJ+ucQh/7zEGaivkwmSrKC
Pgisg0vjO4BjlGNYqeMQHnIbbRiRAwREYclO/N4auRoKCcvdRsu+39XgkDSLlKoipRc5ODBjtUu9
Mi6f8ewuLfIL1MyG6mwNYe5wPT+dV7S1s9dw1qy9+cabV6ti6/MCLEJm0V3quFrMAjKD/+IVKf9x
Tfz8kn6aK4WxWVr+2IcH7GH31C/FV/9MkjzumfxpMveAyao5OmogY0Ul4zL9uMpnUpM28kU5yVA4
TgLj7b15MA/uAv46641yl8Eydt2m2WhHMCwP8OGLsIbiTM4tghlpx3h/b3Znb7HzyrM+OyVzN7Qn
A/OWCeqckEGdmnLj0lAIFx/ZO8uu02iO1T3ByUaP8+jee9Ztm7BPJiJzd92u1Hv0mPAtdjxh+oiv
IelKFpbgdrL3jz5hS0ThbcOr9EbE16rc5tv8LeOSZl61oDdJdISj1G5cqniBHqaiWHqZPBPTVQcH
ZK5/qGtQGkoiZuvpG9URxAGDIpQoQnqk4U5jDLG5NGYmjio1ktq9fkRTGT4ZZ/DrjfrMHl8xz29n
7nt4wYbTKbGtpDAeF4/driNbb1OsUS6BArWv83LGy8LClltqw8Y8YNa02nCNLKEel/t+Xu+/MH3h
qoEBuIiu3pXJezj7cvHqg25/Jkd4hUehFNp097jE8d/+C+3R8ss7fp0De2WvPgoUsDPlRGwrOBQf
xFgnLAk6Jkc53rwoYcq1AWX8qm4w37sgVDmU6IJ2+pm3Zr8FpZTP7mP+7N102njfkU5UxYM3A18o
TCdgbr5XkY7N45fiOn5G78znMRtvaQyML9HRNsWuXmhL/ThhW9GupJh4lK/C43BsYTdioU/FKbJH
ZiuF6wBjgDvluTugkVqS1keeIF/T1iYv1Jwbu7+40/87Qdz3O/2npTLRGpTeDXe6z2Xsfen7WHAU
yDbv/lo7CleZxeaD0IsDG77FS50nG+aR4xuGzdPl5d7LW0DIwr7eyspMD5ajf6QuIvEIp035eO+c
WQpVjA4Aez8mua8QuXE9JlrngRkNqQD5uf0knZG+jaBIAQ/NjXoh75lF4M9fJyD2T3vCD8wWeuIk
Szd10/xpSau0QE9wnJv2BDoK3nURBHVWXNzNQEFL7MOmJ97X3KQnF2qaMHt7I8Ec0lTN6gQ7azcs
kgsWrQ4WmROBpp0tWeDy2Z1EI/YDj+HQNN77fBO4mhlNYWAc8DuOwey4jjDAqJb5sVhO8jLIKRbk
Ym9P/qc3i9/kk3yyFiecp2x/Fa7qQ45WmNmdCeeIZji9YOM/j1eIoSBiVCvjAdFEqNpUdMkbf7d0
YACGf3G65J8N8H6cLgwAmPUbMo560w7xbQwvNaWShiLXxeRc/DzZXHYLbo+vGkj9KTqED9gX46qS
zd4IMdn0pK+NNgMpEK0ayxF49ZxS/uQ/ztbNg3oIAAcdH3jV5Jjn8Q3vqDnRISeydht7nJNHgLJi
xjn0L6wHG85t50wnJb2oDnvpYbF+uVwuu8Ppgl+4k819O1n6DsU3ixxgB823C6m3XG7qvUdf1djR
0aUEZ4EEDmddICwWHz7sTGd4p5IY7y/7u3oI+fzPz93PxQe1lkjOELMBQoKkH7TW72euqUtNK11C
Z7FidoEl56vtnz8Bu/BfPcdPd21dKY3k1S0+O/a4a7xuVea0D9W7LChLrIuN5x5G2bO7zA4NitGP
pLdfcnfWPKFtItwR14At1yI9I2Ptlf5Bam2yB1yZ6adeYvjSr0TQFnEGOG/QIoTIJXfepjEpmMjh
ObSBAyacfQLcEwN3kzFx6RzoZXxwYx1xf5LIH5unN5KJH6S5tSiI3lkwI+A38fUqXHpMGu+DsUjC
pU5ILZBtsB2xNGM+TTgyRmFvBBoTWP8hr4Fb8edkp5itT6gpQDA5wGjZkon8CSJGuhngGKMMJ/rk
AMqafTJ7RNHKAXK3JU8dUg8UkXDwaFhCp+AgN1yN9L7F1MPScO3bq2RHK3nRronSqZF5mnPR3+vu
QQauwlIXQWs1E475zmKagCiYivJFslVIg2zemyP7x9x6N56L1+YJF77lpDFLkeKy/WGAvG5t/1Tu
1I280XkwQuCF/9DQ3O0kxilrwBG8Hs76C+Mf0BWy1m6IShCp77DA344n+fCEqAed4nBJ3rQHrlf4
nVE9I1y2tA0qwo7x80bfWLM3RP4zifut+qRUWPS8nT0A4yrb+9fJr2dK/qUGeOSbP27K9uZjZU3l
od95n/GEF8AhQRRunE6+4B/5knunPuHzVpqT2TjdyDS+CWKorCGUGBabTSFCQeN28/6N/6p59umd
KVnekk9uUGe64Sc0ce5Hc57Jtb2zd+63/pXf9smBMU/CsnGK+lzRJuIUXnF6ansLsDQn9XquUeFC
LYBLUG28mwH7wMaKfJGtGC4vPs6Yp6HLCBcg19zPwzybufunaPbhXtJ9d2OivQCUnUEfxM7ZA9m5
dSg5s7lwwqlyjcrJjovZl9UuPKd7wwOaH7FAvk58VbivuptHwg3/PHnHbpvuVw05Pe48cPg7uKZL
Dy0tdQaeyha1x6eAXvYtVmdfHd6ZP35DR34xWyETimtHzd6t+Go32vGyu11rpyUXmSklOTVH98Iz
h5xI8a0yz90N77gYyq1ruyb5D1semM27W3AMz+5b/NjdsoU7fzpjJrp3scZH5LFmkcPJASodjG1z
ViZ2B2cY8OOxY4hYPKnePhEWRTI51Znl1dX2WrvnUNAiBo4G5BFmF4H6qbvx+jlHwt1UjxxCsXOP
DTmSsj2QdlxfyEVQog3CX5c4zHrTY20J0U8lyehpuvhCBzycM056gmMeA0fqbN8Rjmv/AB9V53r0
cUi8IR/vVimpVMRwTqCCsDa4VRl2bPoDxD+gA+BJ+J1Adasvo1zjsMiUeI4YOOTJpgNccfJJUgDX
mEub/ovDs84ZntDv5VOMt3ezHDWnFNdBd77AOWV/4LLfRMOdJKYFBHt8V6qX0EGAuinZFy7aZykA
hy6NhhOIlJLhq7WsQUAM7Dia2sUt9cRENvSWqY/WB5Z40REE8yVTEiVPPisRDI1Z/Q6wWy0Ghtf9
VSGoivlb8V4RCou3KXRuYyUcuy+UnN44yZzbdwxfG8Sm6Jrx29K3xdPoGM8BpF4bX9jQeEuk5TAs
RBCcJlwTnGFWO1UTkfZPQKuNtg5m7jnrxBNz4FIhtRAv1qxcGK2jbGVEg7Z8Klc62dMshTFgjuZi
cL0qtEMQMejBrKog/gOt3ENcfdWooNbQs5Cn0uJgd4lrCUOVkgDc6f1dxESSLCZs/t6fmaQMHwLM
qurUl/MR9tdhuHes4oSb8A7PaB2mEPq71rC7qCf+rbC17D8ldkPGMSR5wl/HGJ+uYiTxPGZma8z4
pQGhRBwCvH7cNq0tIxx9J+35HvMcefI6kx8A/CYTTv8GJa3xZ+q2OJYvNAyTy3V1dG8waTMS4dqL
tE/eTcSLOVi4Pb5AHpeSQ4Vm/hHyOIwVfHpk4zDZuJ4/rGvHhtmcwZDVAv/FWbzpp1/Yf6Yv7SOz
1y6a5y81o2qMHxZYQS5vLXgjRfAyXxghOVq7E/MXRkTCE2cvvKkPTKsuKuuMeGNY5InbcdiXnAMW
VxzdVszzZLy5l2jrXAcJZUPEUBDA7NugSWDAxE3EWAqGG/8me41NdlWDNdRElRCdaquzd/KLCsoq
yqVJH6FxHtGOwpouHAmjR9xbV5Nm3EMNuGQGZMRTKFh3MgBakUuITgGjrnfKfCmuJ/tuZnuGUxsO
3gh851dyHZ52WN1AvWPix598ix/49aEMwoSnJQJACL+GgzFOGj7zoB+uDQS98TBECUSA8Z3RfRae
mCvynqbZDc4fx8FcjgEOJ2J68BVvtHfxg0upuiPr+PGrGahxNVgI2oXFst1SMG5LRHC8RSDHKyFb
tMm6CmwkeSTW1gfe5mTKV6lO8q5bT9GAWD8QdDwjE6q15sprt/YZHTp1QlUeTZDOXEXbcpgqweOw
oKHLtuy3015bToSqij4aPjpaMHL2lhXFB860a5zXitNETTMZsZ0kBp3W59T9MSa8qRemyhIESZTJ
5EfkizrdjcLaq09Ks5bclREsCaVta1sHPe42GjUtOzB59bMBBQROtOLWBaVi5vXAZ8W22PIjysR0
s4uMdihkZtwp68mCPV8kN236GfUy2TIkkP38Y/RGQ8CU29bs1XX1+ppAhcNj4oHIBu6mV90+EKuz
mC24YQIbFzl5/kHx8zZerZltkzNf76j29NN6Hz5k22dWsf1REmczGv7Z4pGG/ta7M+fkpPX6w//Q
diyn+qe7IUiPytmdYzQPlgOPndxh5mi2xO2PKxYvyFhwqD1jrdo2C5gSq6i4TbO0bvrI3oZ+5+IM
Ei6MmsKQ2cIyI/jnTqfOBI+O10CXyuTgjYZdP4R7zplyN+4mfhTypeGpXNL35j04hfnQS47EUNWy
NW0OSS570+764cPfZ7fcI8nnI4ifoSXwLtXpKw+SNLADnC3qdp1EZ9h2TfuUBu+FhFP9kmcWw7kX
713CQW5jegFb+BClBUCPhrsCw9/mVOJW6H1Wt3hv3PG8ELcBjiCZ45tUEmxt057fUB2lM+UzuXvh
JWUWNlRrSY4f/Es5//pofm05/td7/7+9z+xfnKTqh/PNe5YPZeD59U+f/tdDlvDxf6bH/P4z//XH
T3nIv36l/Vq//uGTRVoH9XBuPsvh8lk1cf2bzc70k/+/3/wXfPww5J//93/kWVW/Yrn18flHWJn2
25JUUaM7Ip3+r0zlFdzr/vLx32BpZXJdnch2ujaZmX6HpS2TZ1NVxcQkXoOx9hssrf+iKADVIkwu
819aw99gaf0XUZRlmeNUoLzjevd3YGmw7J8gCHpBukIFaFzHoPWHPd73ztBU0l52ZXc4iAVwc5nf
NbPsXpLECt4y5nxaPj7XQv9WBtrFTcQHvR6IAMxc7BYFjBzKONkNw4jL2hB85UNyUlUu2lA75WMK
giIW96DKw4Wrwwtzg52odjtB5rZJ+rrZ12p1K2oM4kUfZq0rGiQ+ICbTumYpDd2b3wg61njKKjGk
L4yYbEtQmBsD8I5+8BgJzWdnYG7TDv6jILvWLAip+jKxZtjW4D5XWzjyKMRLJyIkLUEkk7OojJ2O
XUxhUjX1uh7ZhoRNvWY2Z3koHnwPJ3sj52aSXIK/e+21CTsVorCYzpWeMVVU0M7pWURNPgKLab1Y
reJWRTtWt29pHDx7mvnWBsQVSW5i2F6B9ljOJkmkPmKZn4MGNMOj4ZpPXi+ANVkZqsYuAs2oYAdq
Qv5RN6y5Y03Pk2Lv4odGRKxLnKTR3DMDyo9CRV1ZisbGN+JjnUOjllv6sCjT7LZCDpSI6Ti33OIi
GPlTHocmnJaODIkUiv2QUglVikBBwhQ6a5NpLIlyzFRDE9vnARtYhoPexForoQPFUMHU4lOuioMo
qAjtVIt12HJ1Rt25KC+FkZEzU1G79yFd5bVnixlTtiKPFmUdn92uKpVZGbfRwij9zrCTyEqUdW0a
bMEuuWxpUikYy2C15vsd0E1B1hk3KWYSYac4ghYWO6afR1/Ij2Y7Uh8bw8nKwItNr7e9KN+0nvCZ
+wOlp1SYdsUzzd2Gr8t4nQiBUlzKBrZ65Ef9rNHAmIW6wX/BCjETojw3Q5HyV6ip2GsqFNnznVYE
xC1jZJKesYLK+qZqBYGtEhI2uXovc4qhMieTPYMPLY8MSGXxrWgRxrteso9rV7a9PD/lUvwW+FSD
nUmSZW4q7dYcs2U7dlC7jZmcmdRuUrMtRij+QQ6TPnnuZO3WFIitJMARKjG171/CIGrxAGud3nS3
LkaJri6yubV5yj7T732LOesYbiuZ/sCMagxAaEIzrHFjfaP78UpN2p0/UIkWUNU4oI2a+IB4bc0w
lNy9wBvxTs0rBpWoTOWeCyHx2c6T+CkxUud/Gq7Fezr0MJPyBi1VYZhzq68/TU+P5z+wo3/sTqGI
MpxkJokMBQHB/sSnjjX8v9kpfnr87zuF8YuOE6nGuv5bVuS3AaYC/3namyzkTpOF3b93CuIldQxO
xSlhZFI6/S6C0hBBIUc3J/nUD2r139kp2JR+2immTfL7of/kYar4cS55rVET6KX7ToZhnZ2Eav0u
CSJwe1KCwgqxAP4uIZ9ODRV3TyT2s7biZhLKlRvj2qNT/uK2uk5LnYw+cs4mb+qubtajinybZ4D/
An+iMPXwrlUMQn3JXSqCh7FGZXhzBMgveZutyqi/jXBxijjnPqtoj0chWvfp6Ix1uBKMaBl4kWeb
SQ4Qq7Yo+cZqVUrkowq0E50m2PUoonZSKhhQ7MzzTmCpMMXi6uvED2VKeM/jsV5LpeptUt0YqOjA
4dJ4aBean6jckyVhtBUMkqpQ7lWTNttaEPvSDkeFNsgMy0PuxtLKg5G0CgX8Ncdm4hzVxrkBpnXy
DsKq7o8FhGMz17ZJ1TyxDWW7UZe9F21s6cvCeNz3btW+SSJAkF/5r6mFCmTU4B/4AuQqgfI0KtLF
UMYaWSxl8GKE2gh/toBT1VVKes+qst+0SSKuzbKqlHnaT84/ytpUIWoqFiQ7IXtps+GseZwSgSJT
DTCuKfR9WKTnTnLhdqbxNZIVuGfUgJSTCvnvg/QVlbghuRESFCEW90FC55Tm+nDwGi3RF3KkJNOk
YGjRv/pWflTrOKcBK7JrGjDnFKS6XIVxJthGgmJKi+m50lan7G1FHM81iTQpacBeUwk0ZwhqbxGP
oYcHc4irnDE02jFvTTbgyHoayvHGEP+upOK4jrusxq0Nf6FeLfDDyzByVfN7UEsvRRNeIx04RVTj
k1HmLT7ueeCurVFWHK+fFMqNrC1yCP1mDaNN87AoxzoSoyW0XAN28RI4zyjGBbJmJsxNi5zHksBu
5aDTiJMhqMSXUPYH+COEubGudEZowqidEtG9Kx3648Cl81UqrN01a+sLkE2DmhgKY7zKkvKai/lO
S7Czm1xsO4GgcNPA/s71RXc2uN1ak3hryyjZW2KLCbn/WbVVtauTOt4oUU676Q7tsc9jhrFRywZa
scjHQhRuldDAC7zJoKekVgkb2Cg4/swtZQ16V3AT4gpmpJy/urAgonkbCiN5lNJJ93voxfSelE0M
9iUzdxQ5BjZTwe+HGJdzg4DNrsImoU/rJz22MEWH6yb0Nd6DFSweL0woGXK0KPNQ0D7iOPLmVtxW
7MLmk+RGa8PNP1Kdof2Q4Y3mYSPURvtGxMunR5xE+FdPy4beapxqCU+T7rXUllu3Vx9llRDUlOsv
GYTVWCWQVo1Q3qo9YEohCYguhIe0kgKniA3ZroxSXCVxjsJQq0iISQWm0Xl3VqMGaK8DTO1dZRmP
6VM1EqRaZf2zrgOUNpJmq8FkslCH2HfLTBhTc0TF2eAYMebhexla720J517OvUVbTjP6WKjnqtGh
iGho3nMdg/mszsEUQyRsXlRRAhggOG2qOampLNVuvKS9PtB4s2LptTn5TcEq1YKqWlpWXC6EVrfm
uaw/KAHDwb4I0bs1aMg6lz3dwnhM0gxHchFHd6b1EY6YVsqKeWqlxFwMeXaXGzFc5goKU0NGLDC2
sec0SdY4qj9+AdYhqeqnJ0yii1IPOKNlzbNRU0YbifeSirTNdWWS1B6QaGr1X4NS7EMvgRRV9REa
dXAhzUiZuKM5lYzu0InwyhPdRG+iUN14/qeuVV+Wr9xCKXsKwpbMg3BYWGGAbUgVbWiQdn4BoDaY
gukkI3bXrYQoLBQmBwE1O3m+tgu8ZiHHXr+KZNABJfRe/AwPTC071SkIMOJIlJkVTGW2z5tci8dE
iO9tEDAIDTkxopZ13LG8Sl/rOdWVcUoDDDwHRlMZ/UmUtY7v1W+mGgzzH29UNsRgruwBvx4MDZK7
LDtOilf4q7TG7lAfaLyVFP6bnCT3wsxPiTnI20pVVayptHffMmjKTSrpLAAQ9JZKpD/y9h6tdNg2
lgA3M74JgMmWrj9lUQamit3SrNaLR9VMX/w8pBAbULj7U5BDsYtUgTGTPjhWLELwz2DomoU3QFdW
n7NAffFaBCey38DC6LAS8lrSgltuoE6aAvVKnCiAasElIwbiVUWAQeVjaza2Ti7AI1W6nZUTlOWX
ZoePt7m3Bj3A5yq8DcDEVoNVYDF0xED1oJsxvl5VUZH18s8uBA2NhYpGnWJQpBr600JQplL8zmSb
qqmfHv+tECQXXDMsCTUc81pwgW+FIGb29OwkrlD0WfzSfxeCooqJvUhmigb7TOKAfoMMtF90kcpQ
lHXwjYlY8XcKQdn8DyLWHw9d+om1ZGhDZ/raWB1KLRsY6FXDR38chZ4uNaNhpvsQ5obcZU/D6B6S
AdeR0aptyUyWkZFgsz1vlHIP2J/XWEykQg4UWV0Lrdq5hse0LlIWpcI0gj5IRwCmwCOPtRFNlqcQ
iAX9s9AuqpA9hMHAJKbzciSqLb9K0oThpar6t5DFN7DqnHwyE9WBBm5rkYUrRMVeHs1lY3SvVAOw
Sfvkmlll/iQFUD3TqZZNp6pWVkffkcsW+1fFa5VZpZuQkqaLPgG6Zzt1zBDMirshrLF+GbpDi3uE
2MY2ldjNMNFN4Sci45I8ZO5ecB+G3rpYQfVljHiINuG72uurTobQUZOGiSQNFFAOcRbwmE1mNNJc
dU4uEwrbERLT8rcQbP0m3A88Rh1Cqr5xI5K8J5bhUhQjvChfxM68ygKWKcVJzaDvE3ndS+ralAg6
KR89PzoncF1GKMReDYsflHegJc7JrWEd3tattjTkfj9g6hZxqydVfsxxoHfDwFGAxv0O1F1P5qm2
GvvkQQsH25KLTckWKXqMnPNkHfWQj3o5xERUptZnibIELD5DiVU+Q/qiVdeKObYSIKUGG5XZG/vw
ocYrwZKDeTghL1m6AZUgTofccjFddpFCTuDBINFXS3InlPEbqDeKiYCItlnz5UXqGafe1/YV7vQp
/PSWfFxTju2yqNc9aEsypRzoxDtXF/oCWyBq2deNoxqj/GfyGGsxxoT+smaBrqaV2kAeoQ2kfwC5
cP3l+1hh4FWWe0MGv2rVrZvodmf4K5dwql5g7qbpzcqTsM1W4WZ3DDpInm2k7K4M7ixt2oXbEMtj
ddgogHSHw0ydDIXrKVdBnuMeVZnztAWaMT0NJloifZmGD00/sR7V1OhnIs1IMkt1Qg97GQGhgAzN
lPAFGEqtWvqKUjG9VUekXd6oYwkUh5MeUC4TNNpJpjidiOmEH3WoBw0GV0D4Xe8tE1Gh7pdmxoAb
kVbNIyt6lst4E8T9qmtEF/0GFqoS2oBOs3Ujfuly5bEWMAFQItVnEoFvSqhhCcR7jc1jZKVrwdAf
5KRbhJn+NdWwWtYQAhTmr6EUYaxYF1eSNR/aUbmGUrBLXTqPQhB3ZjKyG2pQtFMEa6NO/pqOlUXA
hiOay6RQGBRqA9qArno08mAXDigeJWRpRlZ91LUH4OV7iAayMhuvYphD2EJtl5VV71ToB/7Bm5OE
M71qGqKqqVB+/oJmjSCbTKw/bE7/+fhvmxPZq4oq6grloiGCEvy+OQFgAEjjvMLOZVnfUQrtFzoG
vsHPw979Qc7+9+YEPi5pooaDHvxe6W9ZtUjSHzcnUHZAigk116zJ8N+Ctf0Hjlg99l1WjlJ+YJ7a
QcGKHNNAUbpAuwlUOPElWftkaPlThmZNcy5ucUk+DJePbJXhNJ2tWuZpBSUsagIGcVBuoV2e+h28
4nV6wg1Otguo2j558JU+w8POH68prh2YuEHXfCZdBcrXmpuaR4f3/kF96h9MtL8Qp19LGKV38ylM
1qHFTjjYoaKWKHPxlPeeEBQQHtGeM0ZRVbrN3FOxSAiifK6JFppsLVPsGPolrgfatflCe6K8p80y
kjc1sY3LYT0NF1/YlExcnRmvn6uj+IANR4mi9Et5EneZXe4rtBEPIJH/6FuDkDosfERT1Iib4Pr5
07ptAtR+ujV+fvy3WwNEUFIU1SQcQjd45LdbA/qdjomBzM32g3/3W90GSmdp1GdYG0lTRB4H9O9b
Q1NURbGs38wR/k7dJik/s011iXnRt5fO8X0f9ch+WhsMYhEHdogYxWaR0QaYklvbXV5GK0OFVxJX
quWYsgD1fZCKpZlxoQcQ+5yyzVdph8PDfJDqo54if8/SZBlytScy4nzRo79UYe5hZVJavZvDzzFo
dDxqOluT/GhcZFgZC10THFNTQvIaRek7zc2zJUfl0cyrSbkNNKYCoi9CRaJhGgIajrKgDMkn/0FE
qX0DlUNgfLANE/2rA+ou6/xgBTmxeQTHgntFCkENZK1LufhSxcmDjJNSZg3UNMK4NZkBYIELW8CI
bFNx2enRM+OS6+k6W006D8ZsrkfIJSu860llSgd15QqQbmNz2ZItphruWkXMNBnS1oWLNBsDW6S7
pco+6mV2heyrD6J93lDdWUBxkwmTIuz6OHzQg/qk6TjiZ6m112tJm7l99WFoQBdR8eT3w2ugByvB
YpiNmfRQBM9BFTHVRwub9ORmIOQSRhxugIF0r8Or9l0XNm4VLsqAIM5JcqSIb7024N6inqPGXAhm
6UhspG0PY7L1mF0LdIKkZLTYKPZZAjYi1TM1Iwugs8aNLuKSLbj4SPbrNkYTaMRohtmdJau8j761
L1pcJ90aJ8dmNWTRXGWo0Enpr+zvf+Y0AIex6ZbHhlbD+nXSHP3ZYkKs5n8sJj8//ttiYk2msb92
bD9w/d8XE/MXhSkADmsq2ZqWSf/1bTGRYeaKkmoYEH6n3e/fi4kiWhwmw17Gyuzff2cxUdRpsfgu
Z2Ix+cOh/9QEemUrdO0QVIfRC75aw3rKR5mED9c9CyI3WGC60rx2IY267RGYb0Gf61BtLhU5FyHj
YvfdRpB7y7RdilBwRG51ZSREL+NijGk5dL9zilqGQojvUKMnm1IUsYLKSv73dmmmgqFjs+0THyIr
w92qmpesHDaMnUkeYWvPLaSM+gd6IVg9RriUrQAlTGlBDuvr7CqDT6MwwP4vyODQwYm24oZ54PDS
GiQlV/q5i7InSSQVsDQwE+ug0gRYl8OOE61NqULr1YP3SBmPCeye2vPRF6rYHhYhRk7pqXZzggvQ
UUTdOvObdeC2ZyuXXqMkO3DDzcug3HY5JCpxWA8DEQZCP9Izj09dGJ0RgF7CnuJX1DEfbKS1DoFS
GmE+4oPFqPjSa+7cdwO7jl5zVd6KerrULB8f3uzim8iXcu+U9upubGQyQbXFoL56QX5UZMEDEBy9
F92LxW3npRIWXFFN2I6orlvXUd3+HcDdLgcTDg+ulBJlk0sq4khF06WOijlvjQrd0PE3K9xVFMK0
VZr4QRtzcHaKD705WbHujKL4oXTYPYVYvRBGVxgoutMfOrKEJbT6KvpqISarWOuWMdbwZdPdi5Fe
f0xz7O/kkqTFCCZwOlawnkAafQxJDGllldGiko3XqsyOHjgCOy0iW4YuEuQsPLJB+VCJEFXX9mI5
z1V052ICWVSN43NqYmovyY6FE4dOJlrbGNoi9CCtBUK4tehgLXWVt/+Pu/NqbhtLt+gvggv5AK/M
maJEKr2gFJFzxq+/C+prW7K7esqvrpmqmbabEimR53xh77WBx4atnV0k23rW/Ogi4H94TTgLquZO
SrOXFhlBkAA3ybodI7J1E1Yrt6C4cxRVJjynvORy+uSEfTrPYvQInVcgSbNnurVx4owt8L6IuCak
bKv0jPF18iNBDmhKzjWibQLVuatlAIIkylrIwJiBzAY1u7Il1GX09ah8q/dWkIGqmRMvz5e0fazN
DASfEdWk5DbQSoODWxCTlIqzb7voC6oZdMWjXTehP6kDHfZLzfunZ+Y6zPvIxDJmRjWK0YCFSvts
6OisBQQ73YUn2HezDL9Hp0Cr4/eXaAAQ1boNporfZjMXzzN7GpkAgrCxFqVawGKwp4OvU2Cz90Mx
IWdnaSBuKUCVxX2YySmoDPJNZPpDA1kcTjwDiKhc7QrlJbaw3kTj77FY18p11mX3Mj27xLOLkh5V
MC+RSXlDcKAi92+DVt+7ETEEfcpFHLD9vrcac+9oIHXS+HooKkgGTElicqZrv5unLgQiR14XTjP3
E5rtYuTsNWwsa6ucmlpPXVDC/eWdceWX1UHP9F2dq5AgnOwi0nrlaQ7h2250ZXT0wIyKFYYFeK63
YRAdTAWxqGeYW6qfg2k7e8eCHl0k7s5UiWpt0Y4zxO71aJLGSLYVoA5hvzTUYZK4ONBie5F2Yq0P
RK2a8kuag70W/NoEcUAsVToZgRgbGDN76N33BksOag3Vg17TNs+Gk24Mebhvlfbmb67sqZ7Bi4Is
GxVa6n9PZKnDf53IjtX318d/uowVC7QZ3SVfHLnWl8oeHzNllGzzXZWx6P9+GYN+Hwt39F2GPCaJ
fprIat8AoWpUDZrAFfaHaDNAqL9dxp+f+oeS7HNl3wbMYGVXlvYBwRxOe8SOP201mIphcICIqJ1H
XB5LEGSEEyuZspUnN4YdQYKac8n4LXnoD506hSgFAKGbho9DOSX7BJdFHM6rMRholqZT/zE+kbr5
7JNoMDa+/nWtnfii+nuza+iPjUW3HsNV4FC/eehtYGMyT8PYWGDco429b/hPfIvOmRw6EyLGyt9I
jyGRyFBbxvIf2hdwHvWmJhAeemaDDZS91NyeLsMpxprkqGpLTqmm2vfDk/B2sE/J6fSSi/WEYYBz
v/DBt7Asj1f2wnvA6XoIXkAaodUly0xDMXUsNGAWQTmzOnKQs3bCBnZhdOF9pKunCmYWos9kjaHE
uUqiffgmBzOV+CNrwREew/WCv/MWtiygjqiKtG1+SS8h9Bx3717ct/ht9J+M7h2Fpdy58olFQ7Ms
Q5FpmgUNk7spRweKflVzJn94jGhp9HTXFTfdnX+q96P9xK4OxbOJaBsYKI4n6ORQfiCpP5iQ7C8I
59cJ/qNttXXY0BEQG6yidwU9D4vWFYRyLEgmTzo48KVbGOfONsIohctMnzCTk/L5QFjGS5Cvom5R
L427wMNe09kPZfpUeeTKMc5N7AdqtAFRu7VInCnqNxxSvTSaqfI3JP2Kcw7jFxbl4WO9L0/sI5tj
cVPisoEHlNXgJ1FPTUDEM5l7K/VJeBpW0rX8IPbWkS8xy1Z8sUDayu6mWiXPzcQ8o8rIVi8R+CEA
Ju40WDDZzJIJmT31JTylbyz7aX/Ct/yS3JTdJAgWDC6H5wb3jj6ptgNgtWGbwv6elu5aZBvnAWtP
wiwHzawvpgbpV/G9hLQZe0hxqZzzWeN7tVO3njV3/LDbFtu7v7RedXmrje7kYjtcN9ec7uDcGcZO
kmbmPPcSgXBMf24zdRvaC3VgGsvaclKcukP60J79B/Wu2VvDNkluFY56+D8hbzpE8CUgsvm41rXQ
/E5yoS6UHk2HZFxFcFqC6kZLASr5y0Rr1ImqwujGjjgQNCSRDJwTPAfDVydNz4v3vA08VuhcWUur
Q3UBE1jMs7vUcbau6h6qethWBLP5Iie2DCwhSmTpoNcB+K2eFL2ezhux4Jt6V2VPbnTGJAy5qBTh
WirRLhIekyjrGoRXh6FmwGMyYs/elHirc2DEOOMceHrc3kBDJgrIE1+piEt9rjN3jX1Bt1ECsfio
mi2BBYK9SemBI59r++e+OLo6SFWENjgLRlEQXizQ4MFyJO3F0+FdXdczZanPBPaak/HIq0LnXEzf
pOnb0n/jF22MiY7yqyEOWBdM/A3ezMREpxxMbld9ETp4+ljUUKzO3GbeaOtev4LrJC7mMVyHrPrz
eimUMV925tjLXQd4yZ+GmDbR/s1JGcD5+UKA45WJLh7JN2kGMHkEvj6wOra0K9JtX8z6BX8yf1DA
E2+qaNK94wli2+Id0p2xZKl+lB4JaOcpUOYzMIh3QXnAVkFJh7NlxHlV7ynQBGMOxpW3Afla+U7A
XMH8k81HE+HAZ4fgIndn7N21HwRENUgsSzJ56vTAC8JiKwC8QqoM3faQkxLBeiVtwfETyZe2K1I8
MYx3iyEgTxCK2qY9dd4phpI24YwItMeP7KMtSfI7GP7hus/XjjRNlaW5BLTEu+A4ONe0ALN0EWyT
uTa/HA4+6L185VCV7aST2AAd8uYGHkB+85M03JTJVaK+jnF+HTyCeqqXwcIrsd3gqCDz02dQQrCc
92hc2le54Qg6wo5RGWS2OXWUh502IIkitXZ5xeiH4jyoEWH4M4eQ0pRN4VXJNmlYuooyIUbXkm/g
1owg/rTZBv1Ki5YMbB+YooKugUrfgM/B+R8x9cUN0OQrQnOIFSpm5PoIwXAUpYYyMS82ST28T80L
fz5GAj3SNab2jGDqjlcCORhNPpkqSBFGuBTRWN4ElKyn7LorEov4/tXUfMlui3yi+SSp7JirzOuz
/GygOWtm8Gu65QBontB5qHW4e71leJdakDyKLQANZlkP1pRGmTZjWdaLPl4jsNSTZSNvaV4ACgpW
GeqqiK7BFOfxlslVToshPyrRA6+vX2YvsJGzPsQwwDgbbH6+gMRT8E6Q9a3X3PHyU/mcjpRj/iCI
rSlkRiLAvdFR+sAOqpg0zhjQthTcAYM0/jX/5QeXs4zxHgGdgydCwiyZty7GAwZXK+2swEjSXtmK
QnoUZ1YuGXtFhYJANjYxWQCYSeozoAp4XeLMQeOQEQCY80E9OMnMI8mFLJrrGss6BL+lJ27/5npV
BnY/Ku81cAasLf57eIQm9Pfh0S+P/1SvkjaETFUXhvybgkC2hKlSjoLq/djEfK9XjW8GQBJhq9TQ
At3qz8kRc1dBPvP43ayx+v1uxPjiAvnpCvlMqmU89lux+vV1/zI5asxMFn4Onbro+/dIUZ6rQbBr
kXCVWUwC5nWBVm4w5X1Q2otBHb10SYaBxaHYwfdWOCbyGWuiyv0KCfu9yNt1bHDJdipkU7Wup+ji
l37qLYfevIkIVKxQPaKhxX3tr9M6nwtHXQ5cVAKOYBLOUkdAtKjIFoncvdID6c9Evkq95KHzq4vi
8iEzghUCU6rnYpab+V2cRRcpaQ5V79+Gki0Wrjyw2fEMLGle/a7HCu7B2tIWvR0THd933rIfxo/d
kDB3TnkvbC3k8MpEEH8skXGWNQX3waCR8hj4oLn0nVHfuCRZFrG+L4xaTAzC2E0t3GYVu3T30a2x
zCXBsg7HVGOnmOktfqBGKZGVSkGVXvV5sFZNNExR7K2qEoRniNlR1mwGJ547FbG3VXJvYcYUgkH3
VNZk+FLoZZp7o3gqP0OfDyyFVJwx7pXxE3n2SgmTHQIp+nEUGQUxJZm5K4psn6gY4nqJAlPyi0PQ
Pbe5GZFoFmtiT8AT5Ndym+DkJoJ7oSfaygzaKzOgtEgUNr0jWycKa9SirfTumKGx7VrS1uMsQS2Y
ijI9h6a0ViQg9q6JX3RI960cLMLB3FjOsCpMsO5dch7SUcuZ7m28elKXPWn+AOoNbnrbvtesDWaN
HiCI5D6dVo2Pv6J28I5mMXZMIzg2DPschn41w7+gaQlIrlfxOBVUGA9W45xQYWDYMjjMxwlirHW8
HRqBsC7p/bmRv6aMG7Nx7tg4MMgZRPqmvFUEWgrJop1QWgvLOUHLg7PN3Zw5UBUtnSzatGa17lPU
DwbzzmYcfFZc2iqT0IGJqGXFsz5ym6WnePjzsop4ecgkXtruzHy4Qnt8X4pcWXqoH2aZ65ergKnX
BMuJNy8VxMJm0z11vOUZJy9DRdrl7AdDUjnzkO7BS/VuHmBqYWNg7zPJt3B8hFurMLOtociEAbuR
MW2MhDe4l3TzuPH729TVgD5GuJSDOl5GXbc2GF2I2ts3hHRbnoST1DjqFGRlD5A31B/rFMZnjHBm
HB224UpRomMnq9c22FTZKObYDg4DKXsxoCW9eEA/OxnS9Dou8Qllnh+t0P7OfEusUyffigGvh9H3
t5LeHvw8eUyjYJ00wbsVVBekCcHk775QiKNn/y04xZlF/I8LxeDk/WW1qfzy+M8XCjoC2Rr3mv9g
0n5sIwQLTMsSHxcZf8kt9fNCQYrG1kGVdbYFxrhK/XmnsKW3dFlD4qbzTf/oTjH413/fRnx66qPY
7vMABC2zG6DSyw7g04acaDnTJO6knglk5wiYxDTCtpSYnjerqeJzq3XJO2gJVcSWCvE7KAirr8Tb
gPC3CnTezgHCT01ZRCVcePiXawVVe0NV7ZblvDLBXVjzauDL2RIDEl09+gHlYZDFez/CZWCzKMv5
xOZwXr3bGjrVpqX7lBL/gAwCLIBwEcbjh3Ov+URMTDnxp6RrBeinkbdhJG36DuxIyJG5Ds2VJBsg
LSEIhBKuYwSc5NJMmULfSMjPpHInxuo/6x/zeWn386oIiASk+25mHMx1eq9ku1Zf6/WiHR5IxvYT
jBscpMq9Tvv8ojoPrEu9Yamg3z7g0/XrkAiQi7mI3KPSrex2paNmwlPqVAep2xjFY6m1i9bYmNmy
rt9t8s7Aohd36SyUptVb/6wYh2Bb7K1mI0ZwQTq3ILZZNDQarGn+yV7GbF6r66Zc0Mjo97CFMnXt
WVs7f43UpY0wmjiyYZ2IrZbAoxgDumi2hmRrtXdRewksJiIFxXM67D2H7oTgtFN/40WbUJ0pp2ba
4AOkMUEUn/W8nGnBj6cghJOhglFfyuTo3Tb6QiIDlNQ5Ir8RsnbZlIMz3NGaFsqpwIR9JAt4gImS
k10xMaypL4HuQYqPqm9W7jB+my+cnCpdKIgPa1hV8Twy7qNkq/u7Wqxl8njsiZRNQ/rdc068Frzj
gop6aSj7MLEm5BaHhAbO0AQ6xrXsPYXS3m4BwG8c70kwEAP4cCs2kKn8VyighHldY0YU+VumrJDE
Z+Utv6vwlaiVYW4DsbBWlXvS3hNzAgBWam4zcS+nE8+fVsaCE1+H8oCy2ptycXWbnmIA4duCNoc2
BrSd9koPgmVxeA6VOc5OljIMxzi4k51GtqH2OG7GxTjRHyf29HYDXAFL20vFMRwgqpjnzLsNc3PC
oJqL8basX92UEdmkkEnu8CxsAfTmloo/3UaTHJjTqEIEnjEP8hQacnYi8qXgs6KuPFWZOHTxMb9l
jEVVKE3C4DSIW76sqy9JJIr8Q+LdJuodX7xhthVILzoSc+2qi6uFo9UoqUuqvnvJeouRbDvdc2by
dlLv7IpQVzJtfOKs292QJhMpenIhfCYXUz0Cv498jO4t79Y3n9fSU8eFfAGeWhmvlfrE/zGi69I7
Ni3LxZ3kvnjVw2Bf9+DM/W3gE5UMpm6XSeuhXgnABu3OUG7ajmbSmfLPJcl0LT7+8fVb6tHxzirl
j8QTt6/57iYrS74GMkgPAduaBtA4u8/5yuagmEjn9Dl/Nq5Yw2A5R6zIDUszW88cgO939R1/ZPCT
cmaDssVbguc9f8a4jqcnJ+75wbl2iL1LAXJoGBAmNiHj3O0QjdppwGCTb7jCGi8LHoWh6c6eWdfA
WQWDunpmMwJlHZGu+XUxikjeerha7FAIj2SXC70omfghA2MCq5k03DBaujRvo2tiVS0HYt36G7wo
9puzbZb10Vw1e/Ou2HtzPOozuCn9to1OaOl5Yd5e1ffeEnTrNHxgcZbvkh0Iw0GfywyGNqBbWSTW
i9KeeRQh9tjhN0Du36ntmQ0k9qRYsJV69u8s3qSv9g7FI2pXn9fPy13j0CdZj8H42plj0jdAVnsj
BedvrhhQK6FKQheA0gipwX9WDKxVuHe/Vgy/Pf5HxWB+MzQLgaDJBoQdB7XGp4oBuaeNTkqRUawb
NL7fKwZBWi4tpkUWjC7TjXwRQ6GTYp+C01H+p6f9gy6UzN7fKoavT32sKD6x5KTSTi2vCOKDVAss
JuiVlQGxX6cWx3bwiVqtc3keyUlwMIIhPplVCUS0oe/s0pBEKy8+WXjVmFDH7dJ0Amkf9uGuygUD
UqgpshH5i6Jh8ddU7ibDOQ+ABnVSkTZg3nJks5E2bPB3+JtIUjEEY+tlltMmFy1HZ6VKJHjXtLGZ
SB4Va4huIs97hy9AZkpsDcw1dbGoK7gluscJ7yUZ4OhwbSHsmoW2Tvx8SVIbp+F20Kw9JjXU8xBV
Zy12HHJWvXyiGPo5E9o+qQz8O3UUzqokglBXSiByMilk/6zO5UKVkCXLm6jp6ct7GY+wsMlvrPrr
qlZPasmdmaguEyFHvWksK1hbmLcGSXnTBHyuzGIyZWf2oylSAM5h0qy7HJPgMFTElxRGsMmNWKMB
NZNDUGvZQu9kgqoq993uQYKp1lUg1ViMSPoohpKiTn8FiMRavEno1OHNsZPRqpvaA1umJrGy9U37
2XHUReriU7LcdV/1a0ji15XP3kSLTZmIkSjY29qg70VjtrN8sO74cFzMuCcUs7m3IyCnJRMz1ZG3
VWlvUj0HJZXT5ZjtbZ5H11VgGFyAxpJXeW849atdSrvIGV01g7GWcywJXbkN9frNqrwztp6UaWZ6
bAqJwDC0dbpapBDmKj2lYQ5Ny8BB6OQBm+5K6eo1chS7edWdUXQSS8zDG4txsOUeoop60uOiBB/E
WVcjDZgojfwqPAbhhgaQFVU8tKI2XYQFOEy992NMfu7KjrDSFt5GVLp8U5U9PL2AJ5XQos1jFbWc
7gan3FFPSONvCxV7r8ab2R3KhVzqBLMGsN1Dt8NNC6oCkJb5kmguwWWBDCxYlYIbx2qeMzkSbPvS
d18CCF+nWjcTNUmdAcaOFKWG0gwkySc6ZVOlkq1QeWq86CTnPvPlJ7VUr5qu5gLtCjB/piJd1QMM
H83u10Vb3na0uHNPwrhnBElM2K0F3AxPGl6JSCbuwCjONgGoWskcp2dAAfEpxBvhz2t+Vb0knmXo
gHQP7o0Vd0+56m1Dj6C70GCdJ8LKZC4yIJqVPD1aoLOHapxXwA/CHjuUKoaTWcSwiirK4j6KGUeT
nJ2UzyO3cxKKAYQ+4HZXbFK1fDQ0Z6u71qPSS5siZ3zFGI5muIKeL3frOuE31LSBS650/UJJagNg
Ku9wXlxSVdxUsRmtMt2CH6H3GtvF3Lvxrf4RcsSDKLR9pabOXNOCMQ8Rn6s6Ol7dwrmV8uFFC5sb
zhbIeT3uWKPQsnupJaZGi1pnZfSjC6OCmx6YqLD8eNep9rVh9PqSkxaGvFWdW4fJklywtjJREck5
NXBqTSxRPgx1C/EuwlzHi7BRUlDADLJxjtAlzKpCQ/ZfZDaVZoiuw+/khSQ38l2CkdgSUipRUAXk
Q1utZi6jMqtmqYAxJssiXg68IbaYOJWlZjdXgTzceH2d9ATdqeVSTrCIKMxqaO/1YU/PT+PflFSl
MS4Vv4YJZ1XxicFEupV6vznhBryxlZL0w47OKbQNqIlxe+uY4jq2i3dNQmrRV+1bEoF9xBN5lr2e
vUswZOe6Vod5ZVf8eRd15PYp5HA3ZEj1fL+kA3Rh5fUpQ4Qy63RBGSLs8JhZLETb2GyIDGyit8y0
MmY0UlLcuU3mjCtZwyib819dXXDDW6BqzJGvPt7z/6GOxJP62zyC8fTXx/+oLoxvtonRzRC6beB2
Y7Lwo7owv43aa0VGg638o7r4Xl1QktiypjPKHmuLD03lz3mEIB1OcApAidfxDfzJjBth979UF7rO
n/NUTKGZvPTP1UWjiTrzrSg6tEmk7JARdgysWwaQZquxEcyFs0K9NCyT0gAIM9h4whUIJPFQhEfu
DiCOEh7laNYJBQ+z0thji6yPNrSQVDffsxkUqk5ZXxdNGhLcFjYbOSdDtfLlbN9KIFAWRdWEZJyF
2LAEQLzOZGUWxJqleLNWbTiTow5Oegg1ROviY+gCdAxT6caSijfLzrcDN1kS6mtNibVFULv3Up2e
jai6i011GauVNdH1+srkVsy4Hd2GdXDJfalwb/oDg3BDVLeyW92bWXt0Pm5YE6c5+MXYiMyT7ITo
P+jp1FI5u/wkIdnJU4Y2zMSDGrdWT0qmtMq4x23u8z6CPejaQMmGhqseA/uNPF7/mPDdfROiRbF8
9TUeiwQJAJlP1ZCq5pWXtCTVu+/kCiekdCv6pKxrb+rLaXFEoaWufLMNiOqgGmFk3R+qsUIxxlql
083HfKxeRFKw4qegEWNhY8oBHCP1Jv2oeWpBtk6anyKrPERjXVSNFVI41ko9RROb8YZrSORwtqiq
DNODWzhWWvFYc6UUXwCpzt1YjTVjXWaMFZo81mqJY+5bijdKF47ssZ6zeH7wdcK1jbhCG2u+aqz+
urEOLMaKEEEU1zRFojxWi3j9H20QE0uvtmkIpWSVjrVlOlaZ4VhvRmPliXp1I8ZaNB+r0ixDKelL
AgS6ypB6rF2HsYq1KWfLsa6tG2/fKcGwx17cLsVY/cqUwe1YD+tjZWyMNbI+VsvhWDc7apnOg6GP
Tig6jy5nJGgGdPNum5y03E+a0999NLL14/hS0JQhBftfR+Nvu79Rxv3l8Z+ORpMqjF8LbZRGw/Tl
aNQ+7fHGHd/PoxEtGoNaocOLsTEnfx7VCqRtBvq30dTFhPhPjkbxLyfjx6HODhLuOX3n15NR0oOR
Y5SFh6EwrVVObjU2VN24i4UW3+Y2yAAZXy7gViUoNhJPuJ/WquZwXEkd0CRspsNcUjtnbgoPE3sb
oBHKhkg+FGpysAcCeKrY70/YWnxGv+kIYrBrHa87M7fwmGRuIM1TkzpjqiUwHzTNIIXIi3LMnlXw
gg8+noMHqDcu9QfiY2fdq+qNjLF3X6TqplAK5EiayQd7PIjzjzMZBBdQ9sZOmaw5FpVZHOftneYm
4K8Dw9mUhQKxsjaDO7W0GJtQPQJwNpZeliOVg6tft93S9mAFumrANixwPY4HYKeek7CsjMhnyPM1
FJeti7l4KrkWtFC1W2cxYgJDv9Xr9rkpxNkOiDeIOudpoA0Z/09037rmQyiJ1zLr2TR2xiVLcyiD
Soufc/r3fvzE6NFSDIPlOB+Q8bb/z8qEquHr3ONfHv/j4ye+KZqhIu1E/Pmx2PhZmYhvIPsgBvxc
onz/+Gnf0KuiA+VDizONncjPj5/2TedRTEoQkVK7QAP4g7kH25dfKpOvT/2fSJJPc4/ecIlzDW1r
D/hvP/j4E6qUjEcDO4Fq9W9BofeLwsxnVmlOiwxhKG4ojxTrQSqXg4VbSiuuI2Q/cg2m1bc2DX3e
JCKST2Yw51jOTCMxV5OlVVRXiGW0Uai8qFA4Y7kC5nI3CAmHbjNFYBKikHP6al7Way2vZsigp3l2
k5cE40RgQgilRp/l38a5YKIrSgholiB41EZiIvBbxL0O/SKuTz7t87ryPHM7GCisU/sgR1BLdbvH
czn+Owk7/3i4Tbhh0d4VzsoxcXeGMTNzBZVmhbVj0jfbyLvH94rDaXzFt6VK/FZ8q7pkraPWAYQy
leyG3YeMZ5SmaUjhgTMcbXG08Q/VJXE1Y8og6amUHu1+p5NCEkmI7hQPjKp8LeGgaErrrBZIXW0P
zoAc5Ed6OGJL+kxjicxqNuAK9nSc6fVC6eyDhGOjpTDqveshvE9aaaOGT5bVwU8mkM2I50ndThXG
wCJiIutCOErMjWuwfDUsMUtKMTcDexOzYtDsDN91v8jIr5SLg6dLTMC1gGPUym6HwMKRb3P//71H
AsoXDXukOpIyNI4HPoH/0azwCf+tWfnt8Z+OBHzRCGcMVp72x7zzR7MiEIIza7MJtKBEGzek348E
A/U4TmuZ7kH+0N38PBL0b5bKRcwEVaFENP/sRjb4Hr84ub4+8192p5kn62mSZOlByF4xymh8CVuo
C2ZmpuILnYqsqJGexoqGHDPuGzJKkosO0tJEF2kqyzrQSJmGmr1SZecWgN2JfvCx1tL2TtY4NOTc
gwimYFIEyXk/JP3a8GUo5k1/cFJmKA1GGKeoCQPNoT+Az6nJuSRMowqXfKYLLv7rou2mDIsvCB62
eSDgLGTSTG6Y/hd2MusKkqzVTmw7uFeBMrIpCDqRAFEHxkwx0rU/ANIYMs86oqA0HXxprvEX337j
W12lHQcsi4XPsijR/vOtPk7hv079f3v857c6ZaKJhoz39Ych8vNbnX6YfDbFUP/xUHx/q+vfTN7n
0AqUH8Cb7325/m3s8flbqtKPGPg/uf2sf3urf3rl47X+uS13zRxljCOig5JaU3NAMDApbdIaREPL
B+VlBKKK4qpu8BBorY7bzr+SW4UAzWRvR1CU6/iIpQ+WqjRchm6Y55K61Fs9JJbCaaSHzBjkRZoN
SC1zM6V8vfYwWNQQaCz1pXTQTnZNh0RJzldmDZGgY2YIoDDc0J2v/dq+otlGyx770ObqJ1QeCPY9
cd0VAPYbkB2tCs7ZdXZ4Q7FHF4ZyBniGOJbI79K0gdHWakd8j6RetOzJy95dPV4WkgajQIqhXFF4
TAdEGWDKS2cT2RnbUzzOpUkYOzQt19zr8UqEeUO6dg5YzE3bZuzZPJYXMTG9TILT0HCnEj3NiA/h
HkP/I5N2WVTs/zo3mWM/v2oa1FYJZUEfDKu/90ah0qL/EuA6TVXwv3yK/uNjBp2Jg/fzx+xfHv/j
Y8aMyx7fyB+DNTgXn3o8VmgWYYX//3EZrUrfP2baN6ZiJjgBHvcLaUDjQTJFq/JB4PgjpDT30C8X
yi9PXBs/hZ9KzLy2nDqzImMfGdKzJxMdTOIEYowA1UONpk501dEYvJn+IRWPt4mnM1BGS6MN0yIi
HDhZ5vUV0F/Mw14dE3+j1yclIPgto9SJAllelq1B9JyzqTtEEIOVbAbbndf+E2/YqVkxh63rYGHr
Y9qsNnejaCpnF3h5s9buT5ruEaPS7fzKWvrMNXSRne0u3/pNv2Drhxq6nBedscqi0iMpQyNQWr4C
7GNNAoAfeYshVKjVtrEIbsbM4ErYkQq0OCkRA260CoR8ytoG0269HZlRBmgANiaLMiFbxSgKwp0k
G4WPfqkG/5qvxAcWtygec+DDrH/m9PQkLxCV0tvJ1m3oETOtOZrh3JPFo84eiHWPDcey7i5c3U8U
pkTCdO9m670SNXwQSnjJUc9gxlzHKYaNwkpeOy3eh6a97a18FWcmGCUlaSYF7W3TFHf2GOmlyOtq
wExDogmpz+xVhAwouFy2wrqXM7xV7TlR1xX0zqrDCRKESIBIFWO9UMgtsg6DVtkzmLepnBmSuk46
V8MjAVM6dBZ2qoPjFztwhEpANp1LHncuZiAUQJokt01mwOD01pJkrdnFLAa3Onpx04DtVk6eGAhA
VLB6tlvD12dKcZHTh2x4qNqHxooWrA93VoEjsy+XUvXkGrsMGILUrSLcmq3TPodZuddba9MWg7HK
9eHc84Snwkxoe3QfTExlsa7otj6TTrTRCCnp8cOCdCgkCW3trkPy5zgPp1mvbEyIjCVIqi7LZ2rR
LqRWue3xarUwu1o8SmmdLEh5nrVJn8//3sNvrDFMfeQOA+OBOv8/OmxN/pca45fH/zj8aKMNTYVb
//8wlS+HH1MlC8gJJGV8lZ8Ov7FmHhUO2DHB7oFg+VxO01ojLICDBHWPJuBPagxFGZUDX8kIX1/6
eDx+Ov4kP8tRcrvhwc388mQGZrtRA1m7E3nNAsshwDl14YdD8YyJRElxgmcQY7vyHMDuYI5dzp2M
Elcyk51dKet2ALPeyDO5U680HGSllL4E0qppbzuZxJR2eEe5uMUZhlhW5fx8ig3nrUdfmHijRY8Y
C9+8FCi2dIeAaMuQVnZfqFQw/SoYn4hr3Kgi3gwc0G35ntQ23mrSsEPCa5Jh65nezrXsU2SGLxp9
ZR6/pkU39eycqCiYkQzHsgwnEGdqlpnbhJ89pwZnelDgNLHF0YiSsT65CVAmJm7xaLveRUeI19AO
uxr1fKmo9wEIh7McUbsw/paLmT3wa1qOXRHgfalZVY5D4rztr8xBKlDlgYpnfx2VE/tJCWUft44o
p3EQrBsd64yeXTWRot+XkDLGuXYDNwLveVVkac1Mm27ESDxjZuew+Ka1FXsnLQhRgqojEX/QBPZK
G4zUhGfmwmL3+3ZrNnmySHKJqrHNCHgPqjBAVwYaKg/wZqkg1iz2wyZjRAsgbdEne4VDf/JXHwAG
thGqA/wt6Hb+R/VDQ/K1+uEA+fXxPw4A8xt5GoQBq5ZFrfNFWmR+s8e5NwaXDwompcf36ocDAF+L
YamKoTFQ41P+Q4zMX/FMGQVimfmHmvIHIzaTQcCvn/8vz/yX8getBSKLTPcPYdFjrS61ctU6Bj5N
2w+x+FbSc9n3p8xNjTenemWPnYMP8vksaZ5+JXHrvetZ2G4lJWzmUCCrvVb4m7LWHnrfxRASkdsJ
+wmIcUGmV1iRTISXBSgmTuPsWq4JmavM68jBWScNdzjXr4Tj3slRhGikay8CiPnCRLQrRsSHJbkC
z22wrx2cAYFE9qBQqOuZwXOVlRb2WCW+TjJsqEG6DbjcJ3mEYCJ3zEmmRzPdUm8oPDCotp0KJjbI
57n9anJ89TKGvRrhBQugqaw7SCb7owyOQXTZ+u/+WNDQjrNhqjRT53L4r6bgg7vzuSkYPxa/PP7/
uDuv7kbRdG3/oY9ZZMEpSSgHW3I4YTkVGQSI+Ou/i9p7ul3Ve82sPu1xVU3bVkASvO+T7uv+47Kg
8qxTDtKV+aKYmQLfK8/0yYEF8cx/yb2pI1GQ0f83L+ds/jP31jV8A8D5YUrw84r5G5cFTfn/47r4
dujab8m3tqjLrJ+kdK/k6fR4Z9kXZNb/lo2gRLxpsDEs+vtrJ0zuUD9KI/3qLoB4Kqo5laYUo5Eq
hGOFbcVQLQgtE802msZKM0a7Wbq/qiJUz6BmJGtBManQxx+xLq1Bfh0XhJNKAlG9ZuI3DdAnD3jO
KaTaSR/J67FLX8Isrpyxb9kvxsrANVifC6+LpdlJmxAC8mA019tgLNVsPIbjZKma/mZq9UltpheB
+Swvjwv25rhjB9HBu1hARLCYlpzFrd/cxWZl1sX2vogbt1H15DxmjGS3TfyVJiA1xdBc9XL8VUQJ
eBhN22dN5tUx6lf2cIucxOuN7igKDaLsZcQ0u67BcjXvj5Moll44dT4BKOx7uv1pucqKqfY0BR95
NqoI+VzZPaJkuzbCZN8HE5MU8VALTLhX3TKWjFXOlavosMyVuj9297WsOXhOGUwNRw2wkuy9SkGy
W+39s9cZiAvfiFfGYi33UD6X2rwhi+zMzbxFy/NmjVKEGcefO/jt524+zRv7P/qSn9N0xlQkUVUZ
qPovl/y8n/12yf9+/2+X/FyKU6gBixLdYELRb+W2OdMnSCb+/h9O5587IUsEAzkGIiFlnpX5fslr
IqUDdKH0xgik/x6Mc95T/7IVsnowAkPfa571/TUUnmTovPFNwt9awuQgYZICzUUEchdxWV7Uxnky
BoQwcrmRgekKzBeGlYJqINbSpZ7fT7oS7VtlDNeTUnjTItkkYHOSLl1jeLC9xxOIqu65yqJ3vcWy
6IYScxCZMZ9MFoxCWPZYAlXyIURP3SF4sxtIY1YZspPlAk6iwtdwu/WoB5XCv9Xa6MUmAzraUz22
e2MKEfAbTNkW50UXLJM8c1rZeLuXn7qGwLxfVHbXYMNBdaKDVQWyncFyt2EoQ4zWfcUQ2535CLrL
s2UPTD4J7Z5ESSy/rQHuXoxGBbw72nJ6P8T5zWmL/KEQomWSAfC6SbSvAhPxx10AhJ/rHwCwXwTI
HbHykZh4BhKNl/riZKa4mhOlZ2V1GPDMqCGVDM2PTinxY8nW7YKpXOztxmkAWUzQT14k+Bp5QEM+
kOgXA1JbPqcJcUYF02yea1m0qzmNQLgjj/qmk/sfZgs7v0fo6lfy4iPQXtNBPSZkJB2ZiUGGEpCp
5BKa78WcvEQYMyhV9SiS1cRSsRnJcgTkAdDxkSOS/hT3O7X7LL8gNJT+2SkyPV2+SD1JWZX/NgMy
o25/Xxd+u/8f6wIRsqYhAgT/+7/Cu+/rAo0uxNz/Tnb/iJC1f9GJIniYQ2FT+gmX/xYK0G1agBz8
96/+TigwhyK/rwu/vPT5999SZHUs7tmghvG+XWT4upmByWx1ygT8rf5Q7nKKbktrHdxaZChhk98O
GC+WYnYeuu66qFTsZIs2tGoG2yzKSJceIqcQJOf41keOUonxY9koujtlCOHETpe3Q1ynR6Uqe5kH
jUtb1ZuPUGeybiJKHXWM7ObINRzYCRdzNBvG2oNJUylGD8OwHTCzEeu5G2wLr5iD4mkOj6tKYTfW
QB+E0fQYCB0ClaqnWlcsukNGfntSxWaBVXGTqZhMDq0ndvPE/qhKT0pSdIzHzZp0Wv4WhDN0Z6w3
5NcadpDGYOvqPf2RBR2OHYk4fCaZ2Jwxw3u4ScVqgdzWhov4GmQ6Npk1Fr8NhmxxfQ3Zwou+8qok
fp1VzvJtcPTKoB7apAiBhuntpup2qSsPZmoS5pe18ZAnY+1KKuCiu2zgryP33dVM2xSLVLVbmyKG
f/je9X6LEngZyqh/QhR78g0X0EoSd0pn3peKNj0WogBKvQP9IbSzYIfVrTTFYU/YF16VMU2Xat3g
eb3A2WWI2tckKQdHaXoJd6WmTB8QSHSXOGm2+jjdnAAfhAGSa5cw3UunT1zcYbCnevEiSg2G3xMW
nipsc+YN4nIdiJH00ufYEaTYssASwTJF7edEJpTK11HTG6et4stCyvjwKPpZ4oKkqWFmCLo/rzwH
dlGZEULtEGs5Bh00cPJyyoa16FxhDPtjotLg5WzsQbRBdm7kaBWPERJHKfLTAJ0HEZpyw3NgDtng
7zE4mej7apTxVjdUBAW9OGhOJQGI1GvwkU02gUSp6s+kldZqLzj9wJiC1FY980yBIF2mKETlhBYu
D+Vq1ZcGAK7unpybXBdyV733w/GfHFMxkbaA9S3TxGQO7r+tndpfYqq/3P+PtXNBm4RKgaEyIDTH
Vr/EVBDiKBPSN6Wu8b1bD+uNm1JfpI/PmTkHeX+unSIxGrEWwmw2fOlvDfD8fGm/rZ2/HPpsRfp9
7QxANraMq4V7EDStRipgyRFVLJtEv3dZRoQDDhy1lRAlXPm2vPZ2b6t7YVvYF/ScLhCE5fQSe7Ej
PBrn6KRvzDXDvM9cSa7on04nZNGILN4AcK366/j2+vreLptLjXckeAqEdhZcmnNys0yQp9foGO/z
q9Za4Zv50NvP/bpZ3xzT+aRIsDgiQoy+MKpH0dddmofbeq3cnpJkJ0BGvfv37pHRfyDFUXtzVdXc
5QDPzLizyw2qPvm1kz5lmOrge8bOaeRDy0wtgtAC4k6HLRXCVVg1M8KmEyvyFCcrVy0GPDBCDXfR
7rHOBNXW68d0sOJXqcHafI2+mpuM6kOZbjJWfJQU7s+V3y4v1CpStIypK2MLzBwet8D3E2LTIxbz
kqt37mI8J9nOEFQMSnxSolttq++Lr9KhIChYi0d5i68WNt0ZvsaRhQCAN5m32YHC6WorYSutwvfh
ZTHjcUAx+IgULHyTLJRalFV4RL9fzWQnJNI2ISu6W21ggMdmOBdzFIq9uCxVH4aD1keNj8idMsWP
YEwTXhdnLL3mJK2AFzaso+QAX97kSMBN9fGzNG7KaqNM23zRzhIZRyx8ucXFDiTYhwEDVeDxmo35
CewI9UnwlYJD9Wm9gTVZtCs76076fkpczI9RiqrQfWwDji66djySbPnt/lid1SvZuc6ROgquTxZY
jpIlVvJyH1MKFNpemK/K7kO378IJ9lxQr7HvxqrNJgZl8BkbuECZznflaG4KStPjsFLDx8KJpW2J
t6uJqNheoHSDKaH7mrhORCbLVvULH/cZ9GlwPbSn7MOjn67b/XnKsZ9yptXwicFeahlv4x7Lwps9
0V6yplW66Y7dsX6Zb/1Gg8/JPoIr85zD57S6vSjbdK9yU2Wb+5D8xF3/GlxTxq4tVKXb7sgB85KM
N1PcQgu9H4Orsj3woEAHZVew3lV3PoSot1YNhC0YITJ6pcamlJHN8DwbmOlqUFbi7IC7RIidFb4I
/y5f3RcqU1x2WK3Q7kOyahZLXQR8PsOkIi538XGR4iESWfkHTI7qJcucEiVUDg9vzeNgc84biTv6
cMaU64zTSSvvc/PzThOLvtQK0/S+XwZemLgYQduxjXm6aYsruqShdZ/fY5zW9sNZrrqLASgr8D7q
w2SjcgcU62j2m7t/2U72i8H3N+tlf4HO7oTOej/8MKzObRp/cttVc+wP0q7/TDOSJbf/pHCusVc+
8xqEGAcxq3TuvDlnman2ZhdyblxHB5rNNsO59nZNI7frDKd1aLN5jRd4aW9TPkjee2GFd+SeEoUt
Lae1tI44CmkXH8sVfVsbpzg73Qpf4kN/NC8iusTaCvz5aiwd+WEWvQPjlR4Zg72lD/B8msw+ApxE
HV6ucsEJ1DOuJ2roTtMSGIytOtGPavGjD1biIwxALliu8DTylEn2Ym2NDrlJQPqC90qxUnUEGGzo
0/r0B/bo8/h8RkMUvNky1GOnkDbEkczCG9PFvJXLGVP2Yt+NhyAky0rPefcehngKrVV9nX/22AwO
wPYHrPOSaTpOsaNsDckHS/YyHZm7sPr1dIy+sp3qi47BZ2sDhM+98Sk4L14S1sdL+2Tsm420Srb4
eKHkd04PIyfNQ3aBpDIVNpdtsqX+hEmEju4NGRtC+IT4Fj2b9f/gCtftCFB+j0eS6oYos7fBVdty
5fRnCUZL4XRHrqVbO1/ZQegtOm5mxA8jpreGCYxg5oYJy8g3X2rL8O5ndZv5igt/2YMo79XLZH3b
RWvBuV2KS7HLdqaDiw6kUG21+FQwn//8/CEcPxPoaLUtW7wdy2S0x0/5MdXmU3U4K7vAkp3+ASI/
tp24rLvTg+n3tQ2EI+eYBH4MOnuJ4p746aMW7ZCd5e5pbkbxr2UN/MyfF0AxB49W7s0dTtE/WwYu
M0skkfpR5lUpJf3HChWmtoRbv2Wiv9//WzSFBot5ytlYfW67fIumjH+JskkgRatGn7Pg770agjvI
9gb175895O/R1L/jsr9JzSUs+2sW+sth/9aoWUxh0ldmk+9DUEt5GVi4NMDwQLI8nFV0OoaQ4O13
lZvYnQCEGk10yppN3dy3pHCWgDfDhAe5XoGAxiovXtcamkoudAiTE9VheiUhmpeUrXyRUVNNH3II
3LL8UiE2HFFbRtpxgDdSVpI/1k+Z8Y4FdsYQAZxW7DojSwnphOrGrmqimgHeipkCY3ubB6smZSZt
96pP9dhSmvQj7/p9jtdX0N6PDe5gvOmacxs6DGzE7CiRLJuF/LxQQl+YinWamZh/AAhtx0E7F23u
8Zyfgkr3p4i6J7DunxnECVmHGa9t74wbcfSxuGJum7wvtFud32QIi7puy0kVHmaaWkB5rw/CNxjZ
l9SstjX1YCFXllFcPOnquKZORsbGaislwUW7DQieZN0zTbBqlJq7MluZyCWJZxlEtqKbTpKPA9hu
NDpVY5qT+bWuoq8UMdJmqrTI3qJS43FyNoeGqXkM1eq1yuRd2dPUBlARR5FHrrlvbvJS1CEcZqpt
3EQ/HVDdMqiB9rm9RF0UWEkc7foyW4dA1YuOzoRhRbnGpJ0KfzsPGb+THUVgtttk9JUp7bB6EslF
keTbiaaewhDQRyBJ17JqnDs4n5bp0j6o1qQFa4bX4QBUS4w17Hulee0QuTQfbD2R/W4gEKsGq5pQ
1eqMYptUzsbGv6twySt4Qwp666QHRJmuq3Z9H5+LReGEg4HLLu1sHeBag1gVefyivns3YPha9BGE
GwmcWBF/CUNsLyg4pMVp0Ycc+WB3nCJqJqwXCLjNe72pEF9PvS3ISOZLcz1Ur2lOKWU4Tpx6tXJW
Z05S9tbHGVZ81VdSNa4UbEsiFWWnJcN1jKCmxqoLrZx3sbwKZv6SDHfvfieWGDn/YYX9k5NUGT2H
rs1zeiD2F/85SSWt/D+W1d/u/31ZnSv0dOZo6mEd9G1ZZaRcZjCcIfb/8RH/ZVmlhgcyHiYXutp5
Mf4zSUV2YiiM2lLmm3PbvzUDI/6fa+v3Y/+t8m+gkkd5LoDFR2gkUViy9CF+KHVWWoazAqV6HTrU
CkyVdTeUWI9ztc00fR33iJuzybqHPMcjF6JzsO2piKfpDwksDroGJqti0aoVlczPU0AModDubrVb
QT9tmQDHITffjqwBXGAD4xtdKYHskADl0E38qJqj1Cy8OP9s9skn2Npj/She+2uGU5Zl7NJru87f
9B80HMs3hjvUa/mK/XVlyS/grE0Y1vIxPGl+vMnXmp89VLt2t/BTP/TT87Q9BOvbUdn2y+JQP2QP
yUNxKE/mRr6W5+ocXKuv0tZyi+m8y2JTH2+kDOAgXIVMxareFh/SBwsdaXt+bs/tLj4tnqrT8Bg9
w8MLYBp8ms/lWdzdP9UfLMN05ogPxR9JbpM8tiecfZrJat9Cv3gscvCNVutCW15jMF2ti08ASaOV
yDT34QtazVsAfPEF3PeI2Yp138ouxAhqV6vbyjgNz+bgVYwfRrby0bxlxNsEYS/jJToofnmCB+m/
iriflXtpq77dD82Jpqd6aTjY/ty/Tqs5R2pe5cv0KJDXnrOXYfVOG9ful+0p3mTHdj88jq/ipfmS
L+ql34+726GDon0Yfr6h/e5+EHfphpHDQ30oDvlr/lq+sje1qQUWjWWvOjF95EvbYN29x4YbgdTO
d8Gxo2P5EByBkHdPwTFY5ctOtIQz3+c7Yd9tOj/d3f3FXl/Vvr4i49oo+5sfeDdfcxdu4NV+uCR8
de++6Xa+sbo/UfnNl4ri16hr9qWdX3IQ7cmh5NPJDumrLm+ycMvimb4WHGi6VjaK3y4LwOo3z/Ru
XuqT/b605zk1nL/vl/1S88t1vlb8Zin5mRevq93kT36+GzbdRtjznOcmXFOqRAj4FX4Zq7n6/BSe
4hNOnm7qFl7q5iSYioMQ2u2wpOtnGNhOubu3BoaiXT8a65oPcv5LJfsMzv5ReuZ84ZwoVuU1ehRr
ckgbFEUNh5vzaDt5t5Xk4a7qzo8Y+xhu8t/BElUVv5s888DNqMVLz9XViGyGv+ttvVWeDR5otAL4
v2Cxgfefbyv8cWzeLEu1h9W0Sp7h8suu4sQ+lnj+bBOgr/Em6baSN7qTo9qqrZM89LvyNF700kYm
b77Xh9thvPQX7V17H1XrdmiXijOsFl6wrh+bPRCZ1fxWKn51wgADU4zxIg52/SC9Z/yFjo+twLjt
0w17q/aOv8YhdklndRhv4QgfUN+BjB2snAGDyJsEJhAeod7fAdytKC9hXps8IHsRJqwQrALSHT4o
rlIvG4T2bvMFOITCDSWlyC9BTgt2yPZHEGdhF8afwa+bY5E8G3lt3UFgR0zDbEuJrB5hd5bBammx
ZFegVsPLK2cAfUoTMchDyu3byHyMwekDrldxk43SR+G+vz3dN+JL7Y/HHkAdV3roxcp5YgN2ZS4u
LGgST28dPFDagc0++VxoXDI8gY8xK58F1SWv+8h/AJR+gMgpr+V1eO6vxro6F+AAUfp46SaER4BX
g0t9YEp2hS+9atrJNO1ZOtDsxYdpHYNT9HluXGGhYEil+7Mew++NbeBlpkPfoVzjFgdRXc3eaqTz
95p3byuWu0qhZtOua4AfK84ecRsPZwMcOkBEzTWuWSVRSzxH4ce44ypnMbmxSs3SvTVDxi0t24PM
CROsisIz3nQIj7fWUvzEG5VjR7ZH79kOHOa2NxT9CyfxVssi/XEvTOCMTroBNCCLc3i4qkaMpOAq
MfX7fscpAjR41q977dSEEo9yvqGuCPoz5Z2R6zl0WQ+y8nWZbaS9ujLP+CgQNnJ63BAybjR+RiI5
nCGQU9ToBhcW40fBBGGuX6Tiw/xSUAJri9Am+2yFUwQOn1Piwjg3bIP7iWmREr93FtcdcJK76NLt
EB/FxzsA+sZROdMocUbsYclOb/AOJ8gFJx5T+1QRQmp+IJ9F+QPD2qxgZis8xO+UgFfdi7hvbb1w
2nqrBR7U8vDTeM7xpbt2CtWI56aoz8qwuzCiZjEhw5Dnu8LszXsqWVAaTYhKItWm5ehHJ1ABB8HJ
lvCSjsnFPIYH4Rg/pIf6kh+6y/SVrYt1t2sOt7Xu675Bhk/fyTN8zcaL0r/vx8fFVd32q2QzroxN
5hbrZA3o7Qk/dg75fhnqzgcUbEfuDQbcuDGPi2Oyi3baSlmFT9VL01qIU+2xcQR2wHnwbNt0S06k
2bYqt4V1dSxfunO9ZtwfSs+kLCeCb+pnvOFSY9npsAfAsAa6MeTUBtxur3oZKH6a6Ecg2JoDmHmd
9/WR5pHbiu1enhOpbZH66kezNZeSSx2n8MDRT/n8EVdeHPMOaro1XdOj7hke2SKvaDYQYs6gtTDs
e9b9xVeP3Nqagm1735nXWtlxPNRLRWydXcRz/ElTj6Je2D3wJ/+41XhM9A9t5RcumUMsLCvhVPHK
sJ0wIPBj4uVIO7idNxLIH3NFJKW8IVuUFh1eLLXYwoUUzXNk7p1/sRVw5v/OOCP7h2ADx9fvDyV1
FwbnJ4y4LGFFFfvcbKJddumL14Qnavr8SWuFawOkWGJ0cLp7/+zAHRACFIRZX0nT+z/WQ/DK/Wtn
HiX3L/f/I3Cn6IEIDiz7T3E4AzZ/TuwY/5IQDDEqq/2bTvPnxA5yTyR1BsmEPOtEvwfu0gKBOMA8
yDY/m/Z/ozP/E/P+W3eJVtUfh87j/dpduksQytNUz/YEE+p1Um3Bmw4Y3LbY2SxxjdOp/dPmfcGv
Ga+H8nU4ylzXggXcvzIdcT9zGd/kXfe8gVP+gp2CGViH4Kq6ML8OGsFRfWjs8QsduOy2y3Y3Ve6Q
Huj3MgcE6EWgUEL/lOjIJn/eTav+fFOseGF1R5MDcqVH3Q6ZfVvBAtvq9s1DW+OwLbrNsiDkDtfB
Cgz4+b6Jd4tzvAsc89z53dOwGTbTU5A44SlNXcLnGoRv/HPA0ImmzpXHZaAyHYPgCI8zemaLcFmq
1vjSniioD4/lRb6Me+W9qSzlfXpPvEfvsNvtNvrr/Tl9i/fBj4ZI+kd/nc2HklLwcuzcJbVZJQby
nraS1iE/GNQDrGsLvMWjJL+VQF1NrH6a26WqEPVMaEhiBd4o1usyxtl8+6KbnwL7nxp85NRmhQ9x
FQur3DxD+Qv8Qnwr/FHeh8IHRdEWeb1e9G5TzUX9eiMbmatsMoeGoBvu1M8WFKsfOeWyL+3yNXeV
/iMwUsaTB/dS23Bu7ZsdWVTLvW6JItJSbJ7XwgjDGuwn3TKsAu7ty93t58K8EzxUW8OChutI9hvN
Rr4UW/Zkr3dIOJwF9XP+Wtg+2mcmGPkCtm5B9XBC11jhV269N1a9CtaMKBADmpaK+choA112elfy
mJKwaaSAcLYq6122D/N9Q2v5UVhvb/OTvck8H96odufe3XDVeNRwOWBaChZYWiuzPlT8W+aOUeNA
3HiM9rNtC52Lm/VG28Kfi99zfbnfGG7vhwfTWazIsXjky57WRueqB4ra9EOAJnvmEs6PtyAsot1v
o/riLajdmzt/x2tdTnbCcjzy9aNYgnV3A3t+/PnfT/BhtAFvNsYdVsjijP0dT0ulxsKsfNt5dABG
XjjFr4/OueLzvIT94RjeS7WSbNWb91L2oRLeHwY39yXTnjaybK9443WhruK9btni+chxQjzhIc/A
+bndZvvsjTEs5ideW69O/GGtWy9uYF0I3uwf6d1SjnPFHYbZa/4gOOjvBMePPdHildz4pC1xFSaE
dB1Nld55uy/rXbdkLNcmO7Uj6O2WsdIJF627y7QCR3Y7qe+0HjH5s++evGRYF/uBpb4rnjtg81xf
9sbZbHz+Z7/1XmaJB44/s17wPXk2DgAUsD2or93V8BTXLDe23hJ41pTcpuVE8RPE7bgxTA/EbHDO
voSj6FcPur+mmULxknj60r2KRGVf+PjlVO/WsWCLT/ddtoa7udSYKrEWbzfRpe8cFjauknq3TOie
wHpb/Kj30pseWBlxMAO0L+Y6onsZ40ZK49WRrrd99Wg0fqW5GuoPnH3abSStpmvGCyfEmd2uerJK
0UtpU1vtSvWUq3Zl4ITmLUE8ay2Pdq4HN0M8qG/xWZAVKzmb9EdkT/fgWLCLv+DVZg/u4KojCZU7
sEoUdpja4UPEvEjp6sqSaBV7geJDewQWE9uaPU0W1jei7op4LXB9uukzIVOwoRlovtHVu2gNLTy0
dzYjliszt8pLFHsrPsE4WIYp4aiD0Lf6nDSkc77+BH+T9zBMPKNegj7XoAAvXj77dRJbUovsaDt9
VNMywGLr1XyaXTESizwF/TKjAH7whVFMJ1lJtWKYEXKvQyuZZpAUvbb5zSJ+TTCdxp9Gt4eH1r3p
VDkJT0TV6ghpaQNb5WgXtKbKk0jPvx72ExppmvDPxMC8LKIwejv0++kuZc/14k1v6QsJJ9M3feVg
7Jm45hUxNelGF5DHDAdxZ2Yabf1swN46Vk+3pfAYfcUSV6V6Y8lSHpLirKtwPK0g8hLdtEQsPeMj
406L7jQInxJWrk+3F62z+30ARtAa96QsCweQjnc1/YGCkgQ3xROC1QwMnf1yjPSr5MoeYJ0yq4lq
ETNLvHpUZnr6U1nfl+JiX47+UO5IRPDaqfVLEPviayouN9gm7RBunWoe3nDnlpi5go5oL14ayTad
qmNMAl6p0zv0vihabyqPqG8JgUT057XFfWN6jHgZayVQCv4bsHZlXbmYw5JSHWUGQLpulWj/8KEh
5A8KnS5dR4Lxn8M6HHIIs35tc9HA+vX+f4R1+r8QVktIj+BuETf+OjQkIUfEGxJi4c/K6h8Dl+q/
FgrsQtQXIlXZ38I6fiPN09k/3Rb+RkxH9PiXPtevx/1bnyusE1UQ8kjYZcZ4VGkVudmYzxB2AcCg
eMvd/qY1mI8E8AbCifigUBSDiWcMyqQhHvZhD6OrFOX3Is+OIb5uRmyKD3g+MRon5ui5DdjwpRBx
vusmNT9Ez8hpbRPUh4fz+5PUx8kJ4g2pzxfWrXoSO6VKYRID4lUoZPCvwuD2lEVlYy/6YRRtoY+n
ZX4XcCcJOwYQlEC548BlBNesk/BxrZPWzRuun1LRFiN131LdliHUrIVGPUW7j36sUew0byIOEM2U
WplYfsAFypeRPJjX/BaCEp0H6CCuMkuXzGN1wzxgF+h3OAzz0J3I9J0UT9JFk9SusMwICJ8+41uD
2DiQPFZbEdnHLqqE7phoMvHJ1LW8tD7cF3IUXMCYYEwSi/gK5nkLAgz6Xiq7WkTPSdN9eVCSpTDk
0/Imp4950NbY0fcwXWWjfL51VL0EJaRkIvf6YzWl/bs+wlSMyzbba7XeHNROAJ0Lkz00VsCS+AwC
eXyMq7sA4r/Ll2Oo/mg4GSmslHgGdbwZysRwuw5fbcoVtzAieLwZk+zKLZmN2sLXVIif0ozB0D6r
7FCLf9CSep+GAW5QI3uLmBr3Qj3dynETxCPjQ7rQbNRAeGuwgehrkyraaE8BStZYs2c8gaVntwdz
oN8XEFksqhetX9ysamjFYtlHhYxmdCbGA10ld56uA2iMyleNktMIUmPs3m4hlrjy2C7VUQ6egQ8/
/sMzUpTUdD+x4lL/SytJwvnr96VrprD+cv8/lq65Dc/CpKH2oOM+I97/mBXnV4w6Il1hbUODwnr4
Z0YqAYwwSTtnXxdmEP9sJPEDA3WJLqqATOjq/421C+eav6xd3w9c/ym2/jYpXojmaORJn+3HE5t/
gqMGRkIU8AkabnjdJrXmsM9G2+mh9thK+aPgNEWoUHu44xFDFPmhdMXpZToMBx6h+DDyfcaAVXlS
6nVKmXI2zFMIUar0RzHsi2f8ctnDCWIoxFEkTtaENGLnFB9szCL1xIVvfMFryD4oUQIiJhH1ub30
cPd+xgTqzvnclNbOtA7s8RMh5cJ0ys4t+mVyf4zup8lpz9FiLse/41hLdZJ8lg4Xj74ZsCXMlrnp
EF7wlNkzsUMcAxX3bua6SLG28LLg9eaM0F6colrpl/GsX8Kn+yOuStTsF3xFFH1Ji8m38ITe3GhK
pGtpM/FF+DdH7sNs+co75x1iC8uSZyQ5wTX3Zbc4hr7i3SnNMzXpso5tw71xKq/aB20mWgTtmk6U
eJVdczzj+biMvMAxnHjZWf0xL54WWutja7suHoP1XKAHxvC08CSnfRtddRm+BTvpYFzknTlPHmFq
UWK/qBz0JZEmfRIcZHHnZZqcnsDcKMj38lo7gEFd6276BHFaPI9L5aFi4B/Q7EgfkKnW2jPs1jfO
ySVwDVfw4OUrOKQ4Ye9kq8ljDlZwRZvGRb2l64Xp5nLiXSL+XMYuJQFLO8ezb66yC5ch3aApt9Rj
bn+ojrbjx2Q/qU0vKHMDfcW/8R3o6bgUsjy0+oIb328xXmj3s4YNqiC/juWOPPzWfZRl9llqjGAB
7OH0kKhVApaI9hlDd4WTu5U9kQgn5OLlMnACh0o0mabJQJ74CUI3oFeB7WXBBIbEuUz8xiigsal1
B8vvieNIvbmYSG8ityCL8y+mmPxwWBqbS+VFybrFVIvHmSvElJeLxUN/QAlRuPeTdhkfpleZ/+4P
GXT1NXNr0w4nTeL1ZM1jUpOuFssRv7Pd9Dq9cuvdP3rVhYcjyyBRQQP+N+UeBJ2/rrq/3//bqiuh
pZGQ4SDemwUy3xZdBshR3s5CduBBRGv/XnQVnLYWAGP1/5Hjfl92+dWCvQGJO7MGP6mvf2PZJXT9
67L77cgR8PP7b8uuqEEeNEaEe+M+gX3ICoa/AdQsd+7lHHGkZtSP3NIni3EWLqd99yScA4cupj/3
XRmiFs750hCsO/lWdhp8Oifde/cUIS21ImyTN/x//lVL8CfWdN5Eda8YHp1aE0Ea5gU4b4GRu7lo
dRZGS8/X0XtmZpwBI+lhvlHQ+fyL8YC6Evb00bDB1TDs1rm5Vy4xCAiOPDWeW8Fx/pXi0xxOcejm
oCDO3S0x9GOV9t98mMRRgPOzG3RXGjtc1MOGw6V5121oIzs06/CPDlOXO/y8MSidi3IOVowE8EJz
u1kGC5cXfgyOq8GvlonzOFnN8v6wYB1WuODnVm+8DtdzCxoPbpaV3NZccmk/XNXuSD1k9F7Y4pxy
O3qjd6em1Tjb2v2Y/YknCnxW4TMfPZezAmg1O2Wdj+xEB0p+yI1e7p8dauV9A+MusgrvEdg+ZTY6
klgj8Sp4bcHx5yfAi6XXaLxgf0Ars9vcnjChxg/61DyL96V5KZjEhjNr9fvbi36FBG1cp1V7zuli
I+9JrGyjbyf66R7oo9hmxpijqfyBusV5OAf/n7vzWm7c2tb1u5x77EIOp+rcEIE5SSRF6Qal1ABI
5Aw8/f4g22up2y6f8q3LqrYCCYIBc47xjz94+lK4lP0bQWacrAbffG69MiAMNuJHv2MZAwQgsXeg
+kzWTDmmMF0ybWFtFzhZL1XLhV664SNzYkKsh3bGboP3poOJiNP42oQmFEOFF3jpEJoUX3vGP0ie
m4/mQ90wA8q3Y77x76cbw2GNt2TWts++HTkQH2b1Slz2DzkE9U26QO3Jmom/x3P/wJLMy8tsDsRS
c1PYANWzcLFe4/W4A2Rx5dPEiOapchmMO83lg7gBFSRZjJfpQGSp9Sp8dqgVTvxOXHJU/iC8dofh
41ZO30+/WXDVyKfhgx8ZtPKSiEtxWT3DOrAJLOTqGXe5i4mny/HA9DghHk1LHV5D7tKGz8nZd0jN
CM43B21DD4uk8ODfz1n75WmJh/n2BEiC9ts1CRwuVwyU9vwiz4Ecp9lhDgvWFDdsJNp5KrDT6YtB
YvIOsMI/WMxcGWH6a25swpqGrN3P2T1ua+tTdsxFD4gGv05LdoUHJV3amovxhUNkjr+G1c3gSnlQ
koMpOAQxB1O0cLUi+QHW3b5aUZl9jo/9Pn3vQDcyN333P7tj7pQeaCFoBTvZOxY18BuPcgyTF+TI
gsLcz8bHryNwNL6643SMasW3pJbJW51aQliDP1XDcnzkOPwBOIUj832Rz3vIi3ZlPvETEc/nZmW1
NimT+plf3LFH7jgit+BhSHzmXz6OPjl4AuRKF2CHG06PMT5WK246BUwxU7vyB/+To3AG3IWf6GcR
LnySmMxDUF1yRmCUn+m132Oj9QUCfZ0AzSq35lvxpeZNoFX9goRiJ3eIZJa3mZstppdMfJEF/LMY
yK1A/c7c8KY8iIxZkm7DBYCTNdeFY2yoDDnYF+v5yK2Ftf8J6ZpXjofnb9yPH/k+fb+gpfukcMYy
7PbJE2/cSXdyuQhrngdGmXxxa/9TmV4S0rNCm7cBhP7JWvB9zuvAM5WWPH3I4f/qWgAKM0atsgRf
GZvmr6f63v9fYo9BwF9/R4p2r8nn//s/lkQD9Bcd2M/3/1YL4O6MNYauaqjlRTbj78UAVn2M91RV
Vr6asz+KAfV/JpWaZf3JMJo/4DdI7wV7ejqa+k86MCaMfy4Fvj1xfXpe30uBUBrDLvABHiq3oF+Q
Pw0Cl0BKHJ3P4SNpf3Fjm9uUeZFC8K43Ut1LMIxnsG7HLX/rJUdnGLa/SnvSILb6VnkUj/6Z2DmY
xXsFdh4KH2bZ89tGZRVmwELOhPLun5PmrIunhggfpPckN4c2kKtJzvlL5LsQaYQTKRdE0HTHYJjR
t505irqV3kdjXrgDkZ8gugzdsPUw7MxVX+4YbcyDH9APGanhXo2OQbBeNBxql9MOd1+Hse2zdiGw
gG80CYQMn44g2aUBSqKwgM/EP0ibuAsCJhQQjboedqht4Zn45qFYwVccSZSkRB/sktlhe1Dd+9qf
dw/mq3QCKGLPmVlr6TRJjkJWFXo1rOAh6tzXEAHZ0tWz6tJXinekFuIW5RLjx5nBNHSyHzgyvHuY
7pM6CIxIJ+s9eDMp9ltBya2lk/k6CZ3G2i6NOfInHZISUgtegJ24RcZxXyfDcjqn0J7Ox780R86P
uMZDBjVoJ5Fyz+GsVVu63M/y3qx1soCCw+OU0Co5bA6JivXR4Zdi7HKHOwPeNZNZzlnLjdmNfpoX
IUGrVCXr8YNPBhMhdIoIhSwnnafzSRA3DRtjKAt3Nl892RlUDvRIgeXU0iynb0oZBN59qOBZ6FrK
tTvoePTpszL15Iu4FbfDOWVydbdb9LI0+s8BiSNu8Zqf0OV2zBphYCjSItQ2jXaS4w+JMNYq4YWv
GSBBDNE/fQYeL0YMji5vKNHextl7PJu7uxXlk8v4D7Iqwx0ThsXIENBllvj0vFu9PrNrEpS6TUM+
6wz0JBwH3ayRZqK8gX5HelxTuZ3HHITpEwx/Kp6NspFJ2UQHWWafwv3qB7lddE/ZsLuHhdsmPwRR
mJf3ZN6on3fXm0XzyouWxtY/KTtqMymZKTvlZdgjqEas9KVZaVfB5tY7DdSpK/BiTtCrecK5Nn8i
5WPDpHkjzXvoWksvhoeorZttsO6X5Fqu/eWSXve+qbyHmVds7y/RS/qYrO5r2a229Zry/aEbTepd
smcDCQsXl9CRsvbRhtWrwBpt2VyNVJMw2GbZSX2nME8+AEKv4aW4zl3XXdmPkTe8yW+gM/KbtJXQ
95RMz5362D+TEyng8nhibAWZRoXop86kYY57jdv4TsgwvmAoDz3nRvNwsG7O8NStu3XzNHX4BD5u
9YdwW635fmkthSVqikemH67I/GyaWjMDWzM4XeAkBGfoEWc9VoY9UiveH7KhFuOW+t6WF1C9fEgG
FqNqwR5yJFt7jBrrbT0fZFd/6j9Lu9jXc3VR7UkMdrXzKjSg4VBlHtC77tWNETCzo+ahUjJeiS39
GrlxfiAT3vDY79pj1BwRH7kUVYxo3nl8dVOuJAz3nZh5+fa2pumeOvNirfeH+7VMV9C/JtLXhjqN
43BkyllUdHB4FrwuU30Hf0ndcMTfSjvoY6hLO/4SQ7walhwwuXvWa4lfCVdbPtWUU00+fGQTujX5
5BlTnVs9q5DtAGiFC5S9r9q2dzsGWat2pe6ZdV9H8KildaZmVxxTfWtLLH6ngpSvgnJBp9SPAQpQ
4m050/bId2nstMckmkNzivbD0lK8/qXbK2BVTCRZNGztnBq2TlX5NbHiBaKWjBwJKOTAUx1fukcO
Nf2VV42qmibnc81Uj+Atj2PzFn7VuMI4RxXJyz39W8Aym+rmubgcPsQl8g6e5Phi368TM4qZKj4l
kJ4ogsHBHNAzgMFRt29oTicmlrmuqXq7PZNTdJHpgtrbZjS7KRDlgMYtUOywdt4n/pwW4LJ66ncM
hePUqUhLSg5+uOlFdyJvrct2LWtUtRxfr0+sZhRfMteHCkmXsFVKM+nUHZmqT/XkTlm2BhYvCGgc
6ilOi78TJcDkMH0H5fM0UETI8R5MMTWeUwDWp6rciC/chfVcPXM9CuthDu5FzZzaGgkpHhNImsBo
fsue5C3rcAfhjLz2SRvNufBIHJ2Slu8pAkN9AhYzV97C+SpxbdprvZ3wCV3ALHgvII/NRvQ9lPEY
NrrjHQ3RViLlDAKEYOtPpOStEMCMXGNneVFgwzBcYoDZHWol9anLndCNj+W2JtxVr2f5S0/EIcYL
bt4z0Z2O8m+vH1FqoPPAXMCijPob4zcJNOev6sef7v9T/QhYNBmu4gH1K6cM6yWNv4jo6SYDpm/1
I+7UoPpI8H4PaP2G4WMnhUsMZnJITP5hvsBUGv+ZUzaJVKanPglPfq4gJSHHT7OggiTM97aZwNuZ
/wKrgCiv6DKoXjF9OBv6HVizCxMQ/5PWhmaHjhBE/KuN5FN/HAjEoU+hfSJhnWtzLW/B6Ll8Mpf/
g8HT7nCLnF4SDanvkR6SX30a2eC3/+exLTHvesyv4Uam89ZmFIzhJr0W7riX9qJ1yANXwFh5nl/V
F/7GHWp9AeXSZIRAhPlCpyMrPU6Oy1bBVzq0i9gRXxSu7mrVTGnEnIW1gMMwzDkZbuh/+p/xld/y
DKEF8Iy47ksvfYfwVrpCuNHPCRYzXy0tMdSPwzx953W4ZrTBUzOoybb4AiugdaBOfHEs4uUAX3Sv
Y+Q4G47iy0CjO12sdNp0s9Eum/S3yYKqLypBbgTzAVZ0+VwX6NfX/DYrNxVPHgK/9JEsesWVJDI5
8cGfVDi8fDwjRiY8telESm+Ay0AJx8+MPK7DXGbkeVWpnz6H3q56JMb3xC2Npfao3e3wGiXoSroX
4y3rF/keVlsUrWSmzMEDQZ9ukrgmFvIr1lHkOQ/El3jCE/fjl8odn2hKW4py6ldUA+Zrc4QrMtnp
I8snlAlIbTbpZRh28lquogumMjhOGAYx5qjiuxVvNaZd0NwcfixjW9+KR3VbXvPrjRJ4q38aC/mc
5AySbR8mU7IeKODo4Nm4HUlcVZ649BdAfItAnFP/0g1ENol7HXUEeqAh8OqPWHdjoJx6Yl4xoWac
NNjFO7coVtaaMPkcPw4ZTlgqzsPXYBOg0HnEnqgBKqpjp7h7wXm6CavxtaKuZteblH+LgZ1VIoXt
1IRn+VHC39d8xDybr5bT4ihWublB5+r3bNMz+VHcj8doE23Ci7bdMKtQ7LhzNEhm+bbxJo1ptSLo
vSzx3rT5upODbQf7Dx/mGcF4brNqrsFtOmJg7cNLEp3H1fAu0KSxrs8pkCLkUi7Vp9tDDbS0R3VR
7DXIgOzlpS2aM3jP/EfmBgVOhm1IOXtFb7UI7GGDEwMsvIkYiJzWteadA6fp2rro1GGuUFTOJPsZ
9Iz/FUvZw/SYnbxbKlQ6WJJSasQ25fteF/AJJfwAOtPA9ML6tAK720dXduf6CO4kxXNZfqfMoz4A
kxv9Yp8U11u5ll7w6CX9PZS2PU2leKg2GEnBHPQXLcIhL12P47Oquw0qLfHE8mEB8QGyiY+yvFOB
HM3EtNthkUWbOHpSWwAxQOnInyXWTAHopHyXsAlwxMCNpbnwIo2LyJrjpmjIq5YroYLoBKtKplWq
jPc4uCrNW8W91Y1U2FlrE3kE57/6QY6XOo+LbchwivdEmsfL1uI5vAeFPWS7ilEb3DwCWLMFqbYV
4oxKfVUK0TFOCTu3XZ7/3VspIVoweDQyRr7wkr/bSkUJQszPPB7wlJ/v/5+tFPEkLJ4/svOmXM//
QDH8CXSGiY1CVIPyy1YKfiNNsxm2OHW617etdCJ7i4qofRk0/iNvcc1i4v6nrfS/p25MlnDfwZiq
ygrBD6z7bqjPYHmDhYgavmaDgT8rnrXBXyY6KNGu3rVMDkonNucttMoOKeO1/xGcgpP5qB2zDLsc
OJct89QHNqrS0Yz9DQUTcxUuwWjJhsTRrXCDpQLfwPDL39lvAFvZaSlkX0BmIb6tC4o8p6nPkY7G
chKY3V8n/iKQQsZGMkkNNcnpofDNEsORJMfPbWwasfRBlIRYUt4Ug0uDQmJYuhGkmQiCe+Suk84s
E1yE7tq7YM3iFqFj8FBvzLk/N65IEg8EMZSn9FDtih2kGg+IyZ6UZBi5RPMvBKV7UBx9PPrVazMs
BWr4AVEWiI1wICLVHjvIiTACYHlegwWKq5xtIzuCnkzDcGx/DBFDuWlfNscjfHCmLRhQsH97pfeB
uVAozijeI+vAOBieeA0BnpsjaCEmzCm7z+yc3JzQvjPjmMUI9STU8DxLzGpBY+EdWIsIKAoPt9sj
+avsuv0+d9rCAaMlqwJAOL5WtCpzYQ1onN0eh+P4wT38N6g6D06NlaX/KmDOsSvWJBs4JATKMkT6
xpWf2AWeYtjI8ePoiVCau22EkMxJQYyEdQnBs7xdRiQeW2M8qObNrrs1H4UxPyXWozAe/PxjiFdK
uZ0SFU+W4OEsVcs0YeEM5V9TbzJ/F1rzrN4E2BXdF2F5ype6vi6N92y0xTTwehXCplXBe/Jnym0j
Dm5LnoZi3xS7OOK0qyhOkJNbfUmswalDXPq8pDJJowFngKVvLgV/26ryLEscw0JBdii/YCaxutwY
MM1QRa8mdWIFMpTc1dU7DW95X7UA4zJYnVWpNn4U75jfCBFgQAz5ttoYL131TBI4RItxqcpZwcDP
uBa0temmkdDwDjPOVudSgi6AqY5X7dFnFc/SJRwRwM1457ID19TxfFt1C4ySTje7T+2WkDne02GC
QLFnuG3AOmuJQnGacygneaoapQ809EfrIzJnjzk+WNjF1cDyrnLGRK/ZRIf09S7Pqmyad8jymf0O
N4bCDpkc8YlCZnfEgSLclDneN0zf0A+lKwOciz5SXkC7knGdqRE0EpDJ+5hAsqW9x9jnXtP1LbJD
u3pnRHUx8P0NN7gB+PI7XINgn1xJ0oC3cKmhqoIYwD0Ld/34zDSPA7MjIvhzenvEXGZMloLNq8le
yV+Z/N5uNoQB7gS5+LUqnPh2rbyxfvcJGcgYbPX6LlxBfaXZvl9xGPocF3e3OcQLyOLoRD4mQyIe
2afimkaKYrIJoyW6w3cEDlqM4C5Uvf7I/CweYFzPsL3iQTXQGAuCOM5L0Fv5fDjWJ6388IjqjjEX
qME0vCLhkqt8o7zWR+vLmAvWAzTBWb66HdsjHAombBaoDtUFt0a5uhUXZ+VV94D4s5P/3njqtJDZ
98hNQ+Iz1zB16BIWEyHcTqNtSH36mj7AoNYQCs6x2MpuTrnoovW9RVRM+nGACU7lTdaGXFaoFhYE
gDIEBYZhwBjxuLK5TeB2KFhjMNXao/ycPGyqAxwkCiFbtpaSedWaDdUCj3ojyqxechahekzbNxUR
mpNhoOvcq22vzziRun1IDur4JNCJCI/cUkmZE9nJgc+z9YNPmfXjX14rqJN4inxvHd/cv2+7RRH6
259qhZ/v/71WgBknkpr7m8vqz7UCUQPUERB81a/Ev29ttw5njt//brj+U60wZQQy0vmNKPyPzJfx
eP6rWuE/pw435OdaIYxhw/optUKPqqZ2Kho59nAQIImmL3wBq0JZVc404r3iq8gA0pVfaP0aO0k+
aCVRkDIgjK/pOyXtJnsYkNwi7lI8SoBmNFyNvpGcI7sbthKObxZRIYvgttBZ1dLVgJR8K+6g7Srh
xn/sHmrGjpEdU0hAHcCIaaPIZ0bjNeseFnjv0UOyQ9g7jT8aqudwIa2L+emGxOjjAYMX+cOwFWY4
JxTKh3EesuV1TrvCDGLqehD0siAqsyGFWeGf6nW/uK/euof8kD307axuZxgYhM/6K0m/9T736DEN
1UYAm0Q2zNiaDUBINrhfWWwK2rQ7WEqzH1hitcKw4Yk/pdkTq6rvMZavsVsza9b2F1TYVgGZH8kS
plhcd5WuOU3jHgdj27pSfM2D56xdJP0qLeb61cBhQlRm+knaKfLkxUYLQq6qTzE2Dk5ONxWl7G4z
cYBMnB6FfnlWLqr4IRu7yNMYcSnoZC15zWQXodND9BieTVd9MKH6fZi7kAd0QWBbdd0C8DECY01s
p/ekcIEwS/ESAm6sQVfo30EVhLWgP6pX6Wx8WuaBBXSSFNtDsvxXLxXwvHDpZLwrI/ukiv+btkJW
Jgjvl6Xi1/t/WyoQfP6h6wTZ+9ZU6GQOUbT8rgf9js+p4rQQTO4xX2lG3xcKmcBQgykz7u7wtP5R
UyFLgIC/NhXfT/zXhaJoxVRVquy266UnAgzRRO8tDcIJO2kQJXbivzXMD1JE7oqAz4O49gdUgSWq
fYl5StHtLLnyNGYXxcTcIAtb94vEu4vPgah4liQ8qaJtZh9lfyD6wE7FTZtvB9Tk0mXws21N2KFi
fEaWjoQnR9k/jpuM2GwnrqDF9qX50sgnBALUAXi6Yy6Qy45aKG++CLlSSlqIjcrrLejWuYghfIWX
k6zLSKyz2aCHeErSFXRAaiCyM63ADzApD5bWPAtyBG/9Jk8WW70r5K/kGTpdqNqkKFW22Vb03f5T
ahUMU8ZuHabducubrVi/WEyFMU/2as30Wrig7V1yUgpWEdjfv62lAbBe1NY9c1k5vS8rRdhWoopn
WPlc+uoqHe4wy0amUj78Gnnh51RRBZwvzj6hoo475PtWZ239OxYzrNWJ8Kz4/ruegk1Gaf+Z4Gwf
JgPo5aa8I45jT0ufEk21xdJtbnhaO42M2nsEQShpERnTR3kKjtVWH22HJDVLNLvxe3Rd92XepldM
Bm0/F5ZGLztaVi053F73e6eMGbB0x1C87290chWLdyI1GGRj1IW1A5Vc1gj4fV6UuDoUQr0ojfwl
FH/EGm2hr+Cj2QXz0MJDjRlzF71xE2WV+iXYrGRXWKr0ApySYVjLIxnNUrEXA8MZ88FWbgyob8eu
/2FhPkNcnx0XLyYONVVczCxcRkOhW4o8L1X23U4JLiRbPZOfYWdh6oqMYYO7ZZuFyYCcPvEe39aV
mFKYI5Hsq3Nh+IvYMpzQCNahIiz8YLAlpcSsaqQ2TdVN2/DEMz9yRdgAXWgsOj0nYES9BJXKW9Qk
eG386BV/JYOsdjhgaQboDBTvOrgxwBTKC4bm68g37H/vWkoEJEIFRguWNgU/TBGRf7eWAqn8vJb+
xf2/raWTCbNhTqEYxhc/9ttqquF3D2kWPo36Fev+R9kFP1bljEBufvPEB1j5A6Ihe32SKqDO+iMc
5x9QZ8m4/WU1/eXUf82YrYLbINW+6G/vcp4De8pVjTdwjUaIVeLmdeCJUeq3tqhhOoMN3ozsV7RS
odsF0kK3PsuWVIVEYfaPVwOOLmM/0SZFyBfAIKyRqvqsjcoqiB4F7C18M2HX9p0gMxZNfomYyd+l
5xB5loqWPAculSljcIdC1I+G8wassc0BeaLS9GRZnZlA4WNs2NrEg8dno5Yg2dJ8FtIraBhXGhxX
CYioFYqPDufDgM96J+Cca/grs3gLO9iAYcX1Kh+T3icWx+qXujZ0M4Hy0KoCJ4jr3T0HFDeAqEmM
8CwKpr6esj1fe+tY9XridCKaBnEhWPlHVSHEbzpc8zSleBgAoKt009clhSt2TgT0zJRGn4lVNbfC
G15+mq0M4mq4zaVmIxfWVY98bSUq1Rvud/dFbxhv6L5KKEl0e1GOeJhQyRaabBjCspGFixny7mQc
vpT7ZwWnR/WW+0iWAHX6hhbOxFtEjJ0KK9NkZbbwW7FZiQNH0wOifQYnbaWLUqj7voTIE53U9ubW
Gc9GGB/CWls1qUgk1xNR9aBZOaawYvLadjhOd2p6Ckz50Cs9A+kbxr0HM+0Xsgi0M/ZzTOyfQ7N5
BUjx7pgcWUZQ1nZ1g1ih6/e3QapupG0yvHOyUX1Q/XwynNXv0rEuRe3zLu7kFuQtM27vYtOhT/eH
5y6CUCqJs4wX5vTvXZkI0DJpsSibINdz0f9/eHzGFBT5a5X3y/2/rUwsOiRrULf9nqvzbWXS4ecr
TGL/EFn9sTKp/4OacprAwiy0DFn/tjLB5JuayN+dU0n++idMPvmvtFTfn7r1C3iMo15Z3AfswiPl
KKeRU4TCVVZOyh0piyB5WWzsuuzuTn57SYVjTV8eZd3X3GGIHLmmwFH10Ou1ZoTnF/nMzKTjPY3d
znod7mm+qSzfztKLKjhjoJ9G0LPbxy3zh3PVQ5DOZbwrbvNoyOGvWQGp7aNUvmXNQ4rlXW9ApBHr
WUYJleQfktJB3TOdfNSd/n4o03DdFNBKqmxl5Iw8KzgixVCu1VpaaSqW1lnp3XLyFw1ldCPQs5te
wKvHblMsrQ9jzLdJJm99o38SaogfQezVg4oVNAZ8bXy5W/0JFrShVYe2UlwzyTyzM+0u7ueCgOHa
LVy2WbkfAv1cIV3Vh8NYYXp8q9ddFLnatICql77dynHrivJoGyNYb9LuFC1etBY+SoTntVU/i8fi
wVLwtg/JJ1EEN61ve7+H1C7RLAvpKin7VRCMh4bBVZCKXpqjwzS7fWla234UHuQb4ykrgDuYgP/E
5pbQ24WmQMVLDK9N342sXtwxCW1zC/djU3kRu9Eps7sdi5wYeL0FtFnAEyI31Im6xzLFxiIMkSsF
J4Ob4ofmyqO66kUSbLFnHbN8kUP7MAqsGf2G+XDNue4DA1kTrg5Kb7pfkPZYOzehW7XECunyUxXP
e11bS+YxLZ81sjRMXKkmjN+M3v34/poFIvb07xLjb2NM3RFiUUgGYRWyPWEzIGWZo1tXASOkPD3X
5ujoCt7jKBNCuP4yu52WV3PC7uh0MW+oTDu6qYtW0I/jTWMrVS43iz1Crne4aksa/hKAtPLtvVeJ
kTFLR8rhVI5HGdlvhz+qj5FUU5dON1BJmglIdG4PN+j+mpovM5mmfKoMBUpE2bivR9xrtYbxZoTJ
GnYTbe3Swe0aKktRSRyEuOtkKjktak+VhHlTgkRATdpTmwYdPojUqho1693HSo4atscCo6amNTU+
9sWLEcLaIchUGNg6b8cRDYTQ9rZEWRwIw1okcrSq96MurXsRagIVdIR0xr9hM5Yznw/iXp61Nx2K
Ui6agxdY5LDfjNhg8MyYu4IteQ/g5TJXkGHjRNHAdFNWVlY2fiatOjfy3tYgAYnRv1vyxVpMSgem
xgqrL7363xSuErzsP28Pv9z/2/agw8LBXpvGgKYdGsz37cFidEhFi8eTMmlw/7s98CDsGRTSv4Wz
/7dwnYjeqMHQ2P6hwv0Hhav2l9vDf08dHdnPeKHZ9oNwwwJ7F7xOnDSMNaC3oW4wNnXqTQOp8REd
B5asO3hmnhZNClkqQ9mfxAjCqM9w31C8FMB6GhXCYO7dL7XG9JMCZ62xwaSQnz8y+Iqv3GB85B9N
fcOQNZHxlRF/rPt9CbVCtyDa0Plyw+4YX2HzVJPilYcpPcaRY/jCXybOEHUrPB9zC8GGAR1DTBBL
JmZoYn9M4g2OdP5iCnH2usN54L0R+kxn+NZaTHqM7HgXT4gebjy1/H36DchZdYC5A3FOhpAjrKHT
cJzkkL4zkmtmqQrUpi85HlS5R3lrzjkYnCSeLeYeGLRxXrwklfEotK0tiBv0G6PoEWIynQny/AKd
B+yk4cirYVLKojnxEMphaaBfaDSb3smXIwQZZPHIxnD7xHcUcSgzHwy43rQHdWluSmPWiGQsz8aT
tFQemfLqGMTp7kDj+lQ8ieZJhrn+ELyNH8GFRtmCZe8pS961EBGesFNbt/9ANVcYB7VxTHgYw8ln
Oe+XWe41iOiUN85DiI8pmhD1Nq87B78e62iS8f4hfuib4QNEoTrL8CGq3CtwOnWRJp0LhLUZfTpu
nCaFJoFTyKqdAZb7p8LuDr3kvm8w/pufsKsERJJxNMlxj2Rrt8vW64LVfatFe4U9gDlNC5JkkCd7
Gep9WeE7hMSwm41vBaxCPl741UJFvNvYrQ9IWghVQPj2KlsTk1yGazRj5LnjNSpK0jigu8PmeQ3x
JvCiRb+5L9AeybuJAbaMl3ikHmrcqMgEKV0eDO9efdmvQV63OZo9uB77KmCAtoqNrVbOa9qpVffZ
bKXJuRVa6US13mJ/iSut6I6bzh09fa4e62s3bv0tSmQo+ymU6+zljo1rcY4fo2P12RQzZZ0+Wk/Z
qlg1x25noPzxIra7hfCWHCfNIE5jBfrC1OtwlIW2PjHytcrJaa4qDLBkBJh58jGUx7bzZx1vlLYN
nVEH2/FizB/oSVKkA3b7QctTfE7x4f2iXUgPICz3832uobZMxxkvfYQjbb8xf3TnEI0STJl+BsMe
s1m8ADNHMIwZL4CGa2EdjquVxDxO6OuF0LKhiHEzU2PSDv3My8un22O8L8PJprfDO7Jw1H7Wixt4
V7gamwiOGCfy+SrsAixFZNplJ5CfQZs+ZH0mX9pg3aiYvGIYe2iOVbTIWSPYvRz5M0VSPmnZq080
CAvMOpCbtmt+EFzL/Tzw2qHhU2eHGDMkZZoWY39lwjTQCtXWpOVQu2bo1jucJLMIX39PNrE1Lj98
mnKRjjenHFCC2u5UEj2eRy7DccavAowmpdR3hcJuTgNDYo/vlAtYoCOVlp0/JPIhUQuSdryAF8M2
o+zUSyF6rXSeBBB5cCbZ7eRYtPU6Xo1xZ8MkvuFrBgIAl/z4mgdeOtvdGJOiAn/uVFhYdo9P1bNG
vtHZ0jY5GjFDfYMYwFKC6RKLIbGYye0q6s8QAye9GFy9wYExjMJO/lcj+BghYtmogDvRTal/v3nL
0Ft/3bz/dP9vmzcdGoIqFfR42r5/2rwJkp9iM3TsZn4SbE8NnKKzgWumOVn50Ev+gToRGAaCBcQP
vxZvIOMfDftMkcf/BcP/6dSntvY7MegGdmJSAeLYYB0oL+neoLTUvWT76U49QrC5X6JLg5bqmC1M
F8uE+cQFVInGY9uGMTkzd3hmBT62U1hoze9vxkY7qTvzIfMh4Y6e1pYPWaldm9vjbZm8ltThiEv8
lS4dey83Fv62QWe7VIJXdmQu2Uk86ElXdJMtGDDLWhLaF36CMTFC2JVQFb4k1m5I19mP4sfEl+AK
JcjIJrbiPVzm2J1ewLgVqC+X4aFYhFvBU7iUl6jC5OQDvqu0xPChvSjLmx34uCvPJ/mkyrzuxdgU
BpUCZyM5HBvW4zSUtCnSJ/Ad2ZDdee3gHppT8jEOUDUbk5C9gdXCZfgHSmYPOM8cTO2sru9ODU0g
mA+N00AV/PQv0gyXiid+1sMVyQsexhnsfhX26foqfu5cA0vu+JDt2k3vDO6NSDEdGs6hrxbxqQKK
gUnT3jdNZsGh+Bj8XQOZ4g2OSIZAi6eCJB3vX0aexxQV9FHZBzu2klXnmiuJPCr1k+2Odm+Tngh5
jRZWYuMDvgpeIzpW300GFxaIf8SWaCbgxRyvO1ql+KNPvGLFtjUWR+U60ZTaGcEXcKvujEs0T4s9
/G1nkBbf0HnES3+0NQ+ErNph7/b4Bpc03PEZeDewxkTl8eCvVJsdxJUWlnDAus+AQ7tRVuWA55Jt
HMNXZU6DVUK+2d8wkodJW036Ja27wkNRq0imLdo31rBp1Y1G6xUpgPUi4nN1abgJq7iD1MnW0c7b
5oFsFRAF1NEIwWBtGiyAkFOUI9ZxWFpGWHc6B/nUzhAReeOsON6JdfONDc7cPeAl8FqGI8A9WGQE
cYErPBPCRVSJ4Oa4L840tM7UaXGz0DrHLAY+Sz8yKrM7+3G9laUnprRNQ4Suv5Hj+X3dseDmcOjc
ySV6V8LhxVlgvk9pseVeWrf6PBr7PTUspEC62WDcVn50tsA14OihPw6XRZHYIvNqNf6BjL7z32t5
HxLjeesZJ0fbEYI/1BRjqTeYXvM26t1VS2Yxo2OfGXOtotYpulX/UGDH3Uhwy0MMZUoZejjs0h7Z
lMXEa4Qhin9+hKGeRWO/bOjAGyysIAC1BITR4MLwYf6O399GZf7l46p3uzYfFmmstmY55Mbd5/0T
3jOPLYXUsl3UkQerbU75UO+MHVXXSPCom8X2sNdchiV3zMCyRTe40SsVGib5+CPMVMpGkNTJj/Pz
oV8XHEDYhfcj8pbnMXeBrYuZsaun70wHTcwDNjI7KfR4+JZrYStQ+hJ7eczskDe3yLzBQCcf2eEP
nc8ISWZzCNq4GmCM0K+w8X/wTxwxfWIY43/cK1CumcJVO+Nk+Qq6GbXk41h4be8W7RplVv+i1Bd0
QuELcjGMTxAEoTAq9RNKrxBy0O3LkDtR8D6YePFrRqK4ccfJZAwNDfm2JmpKO6NnY/oOk6C08xVy
oxUsZg5a25O2qXhG4IWtSuwC4uL/WXhxeuG2WG3+L3fnsd26tW3bf3l1vIYcCreCTDBHUaywSaIE
MIABAJG+/vUlP9tyuOc0V928ra0tiSRIEVhzjTlmHzwOwVZYDGnPm+tjDZol3e8yzmClQfBGvA/6
K5PdTLKemVZiKL/JR+pRnAjHgPcFaTBHz2imOLGct5SLPcfWMH75kX+cTlvpuOytSU11xg4J7pGY
QjhGVbVupjxT6usW91ElC3y28ymQMelHHVUex4epwZqI6xR8w2xYIOK/YAplz8XbGjiNjVMDibvX
3ZPBl9QxWx4u7VY25EpvO15/6LF3AQCmeOGf7LjO9F6Z3QDPzXcoVXCbsCXDYQfdgEYotGwmHxi9
L05irEk/jflSPnRIuMiwh6EcFs+QjZNmBoIuesGWCiOfIZKU8VKYCQR3XFw+V9WbK93n+TAb2WtH
mndMxmHQxxgJ4vHlefG7fKjLib1mOD9hBq/l7rJ1cQ7VsUXhx6ULdZCuAkZHDBEQLkueD69HGmDM
TL8YN85GfGYVSWYzjclmkn53zfqSvnSLSwWU12MHJnc+l/Ms0lZgMd/U3fnxzr5TWbL/qy+8wHue
FHlKbPp8XHQ5KWxBpQ5a6MpeP67n30OLTLzVc0FZAM3jC8D3Td7wqyF9g446MX8VFj7QDrxpc+vN
On+iX+plhL0NHZVR3ejIuY6p49SM8g/eNhUoUmYg7bBbKmNjDVOWuwbBaZ0Cy+gQsJqopT+l1U//
390ZsCju0GFI1lHl/9wZwPbzV6uY/afb/6gedUumL8C8lehDUgf+lH7oYyKW6xSDf+hZ0hkQNaIj
f0f8yCaC0e/Vo6pScP5wnP8D6Ye27F+qR3wmP576nya0ssqSjo8zDhBF6MBPc3dKM83l2La1/Iwb
pA/iRS/2JbS1Lj5Lzvj0PEY2UvTzwiLfIE5LijSWLNyMiNZSLof5GcusJM9Uu0uezT25I3I7iN05
ovcV8fuJCH4vHsMzojgpVi5gGu+JWK4iml8Qz01EdIXNooao3tXjuqDJj4yO4G4ivNdNFh73sx6B
s5RSoj1uxnKPVn+Hzws22EW69mrMy7fnOdD05yx9nsMH3ftIko8bva7wJxDb1mZv5ilLaDbH+q2a
VqkyAj9Yo712hBsaHw/HxhVSkba1k9WXvrrulIvE6HpjB2UjTvVuaAmnS0bvr+BSoJhsNlsks5qE
m7sSo71jaR9n/c3FEjjstb1v4qLJy/e8IusHLBisTVs4XTjnj31yub2ccA3scQ+kabl5CjsBgdqB
QyxDi89Aw2/Q4Tsw9U8y22i7Ukpr+BJu1+PXqQaoSCWVM4yUZ7lXtJYr38gA6ueGKMKRvqG6owAv
jct7Z9LMQRt/pu8qSvkRxbxBOe9Q0HFRzjtVjbXWgk7boIwZXpUV0f6MCKVgzSdtpjNaP9t3mCXW
Ra4zh4x7kDCTI0N7vPZH1Pzrg+Kyy4N78wAl8HFH88/l7O15TT9E7rZckeR9jwpnK9vzhm5BcYkM
9eVJBwFZPLnQUXh2havSYUjZjUsmg1qPqUr/waYPYdKPuNGXqJ1rfKRP0dCvUOhbXOhfmLx/r/Qz
tHL//qC/8bCX5G6jkdD1KM6+TGF/plR70BX5N1/o8EEQPwCvDC4tVor/qHGrODj+sk3+8+1/XOhg
OOo4KRTlFwzZzwsdl1U6roBMNI1Z1J8at8gusBHccYrgluXK++uFTvu/+DIcoLqaSftU1+x/0gI1
heX1dunS23Vw+J//Y8imcID8/sz/0gG98wYt1XM2eWgGln9DmTc9i7SejeHgh8cTk/9MUvfg72zj
Prufr5HRE1dyPlqDh60NCgZkjgBxn2kfXJ6nxbligqTPDd5uPcSDrJqdM60Omvtl3F1LDKnGVjMq
pvzqwf3WBLc2xSNETVNjmrhIeGePpfTqVCnCz15FhjMu7kVzlvd0bugj+dHvI9M5w3zenuTyxtXu
kVYB7hJGVK8pMLbu3Wlwcl4xdvZMWEvNlfEdpOP+ZM4fzmJ/7sGuyf5dr0N4NozcPMrRuUk3HTJg
d5ST3tk4Z4OxH4UQ2BqfcFv/q88KlVOCeTJ6LVgD/svyr1jiB/5sDPjT7X+cFYZOmqUYEcPOKd52
P5d/MvkAREPuQyJi5f3Z+VHo7SBp6bYu0k5/OyvQlTAzmYzA2apMJ+kfGQO4x7+cFn946kI3+yke
GfXVSi+P5ji551P2CpADIFh9nBmI/qDnnZC8hmjJJi+m0KfDQuHbg4i5L1EiBaaAZY7WCwqOOThd
qa35KZBaZfvOjqFM2Ew3cxvCTeYpsF9I2QFEQ7BHJCg2RL+F1vAaihCPe3jl82keWDEUHcT85+J2
Z78y3jN9i6EPvzbTaKTtNeDpUHbQsg/m25MJVaCn/NWvuokxOj0H+9vypk5v3QB0u47ecNy2BJUc
7lcRj909obxd4wuzQCNGTszR8zkQQ8lPlCVGV64OHQb55jYz5jPoTd/5t06oR22uVEZrvI/K/eDs
pZaOGU5R78zMlcFRbTxDi9TVrZ10RcB8cF6R5x2pIDVOG30qf1TOxNSDWoWf4lX9NGP4qB3KoP7S
8f4+txk2BQuKox3GBgPE2MylDZBFgtqBXKgraSMPmN+JmZoByIFKQvr05Y2ND5t4yhsxuVMiOZDU
ha2cHg0/l6N0DNoFI82hORIYO55ORfsC1Jw5UiZcAfBmvt+RJE6eOqBRwDafaLQFnSV67fpKX4n8
LNIVX2FiyAN7H0K4g/eyBVrngFbyxbaLcGxASey9SeHirjEBB7PspTLxcnjGSHCMmIV5A4ZkZwM4
bW67RNGJIVkgpZAerdOZ4Cet2uM9wR99/f07bZ9Myt49qEJHNeYQeCSsna0QLSoSp+Tklk+VHDlH
TAUxzysDbHrEzW3Oy8B9M9JeqOhWFlDg64r71/ajfT/sDukxKW0YVRRIjPmOj7TC6UdSj9FRnALR
JerJgqUzroqRfjW8HK+Vkq65uyPEQfliRq01bfJJKRE2MOA9T86aDo1yseubBmjN4kaMbzavOahO
wYCs/eLwB9t2nVbneU5fNGdXZlQbDj7LB/27dJ3f3N3OKjGUBvxhLsF5Ls/D54RgNswOyqAC1jRl
Hps+0RMsu+3SB0V2I0UlQTtJLtPLsiQQjFErswa+fYISUE540+9D645CgrHndsQiGN0XReEBn8n5
ChLPsRqnWefbZA/TSALEItCx1GUi+yUnJ+ruwfHJEjm+zPfvOiMdzHjTjNNH1fxO6Jf9ki/VYYVe
+JnNz8v7mmHx+XWHy4ZEgpRIlnzUEPDNG78LWQ19KZF5hCu3rMbnkM4U530sx9W4/jwl5dnTi+hs
jZ0sKQj6JHLsGd+IpjInzdAYHJePZTnFzYPKMcji6wQ3Y6RErKJk29PRC53EJDOE/XK/2zN2vgS/
g4IAjmQk9vIiJVwj3J3vOp/CIEJFLtqF+E2QHUSeyJ2YH9ZRJirS6aNEMpzenY1hBTpPGFuGeiOL
bYogkSYkMDS8+uQ43kOFihwP/M1bNrQD1+V5eqUAqHhFWkydApsCvcZ7gJAiloYzk9GNYn30TwG3
Lbg5fVNi1ATOgibzYf95BtqLGZKhGh8wfE7XdX+Z5yXml/cKvxQ90nbg2EFB4Igaak//TlQafeEP
qg0U5JdL/3YP9AERkJ2LMVFfyoeMVrGWu4q9Kl7uL9/6KbDjkSFHuF8GhItlbiUPEcqtkTbQF+f3
LEIltz2YBt4p8ORYRMUUnuY5EceBhNutrngBGJkM+9Y9ay4km/2nPkbF6ZfMD+1ozLfTVnFhXDBc
UvobixG6DyHk0LaHMnzAtHXZDocIJtmoTHJGB17oBlzE+CupJqhthNVjOqClTrebScGU5KV3Glwo
RAys8ANMSDJyy8gSSorwBbRTuDaCbrMEG8kywyymHH1TQppsdcuHLD/tlEdFU79+XD/EjC1IIRr1
jCwJ68D3Pf6Cm5R9J4ZFhd7Jr/op4IeyL+ICGa9m3plmvwg14Tbwoubw5l5YIjksHlbcIfNQUOse
wlCQvvCB9REjBE0Q/uAY4K74hMPmEJ0YKMMS1A8WB2l4/eAx6JfU90Z8n+fHH27BRwetlwfhjcA/
zDXPhkWUJBeO8uwOHf8U3ZwhrzAzpry4fIKkxoCyMGAANBIvJ2WIx4E7sSSGjRuNmal2AlcTR7+z
+DdvflT2IFARcTcLBsB/VnmA3P9Nmfen2/9W5hHgRkHGcIeA3FCX/Sjz+BYPav7Gbv5DmcdeSfh+
HI4HSP/PMk82qRh/ZT/iGPoHKg89xb8p834/9G/P/c8yLyd6wWyLBxmI+GzECdTMceF1EciXMmGf
/4RDCjxRPY0ZbhfvQS7blFE+7ha0Y853ExTWF0JH1yGMf3URVSBWG2RhVvg1Jw9v83ZK/03wSMUZ
MiPfda35U5HbRu1HIdAsMtom/UCM6ueE4mJb6wbQBK0h49+a7Fu05LfMW/P4b5cnKW8IkweqiHpK
v4U/cI8VAo/Ggq4oCIk9UEb77dQwLe5qXNFYNTGNcOcmdoM8rpddHpMZyoVD4A+bBdO7hC7bGycE
lc/3B2ogB0DvOQcL7paEkasZnTr84ZYmHA8FuzcLYpZDLwMpiWu97T7RoSSiOT2sMycMPZKnvWDZ
fAAAoouX5JOztiWKmoYiBsRB8xgyyKylw+bzYSzP90lvEZ3nTDF6k1RUTJodoSghfH6KGBw15NmR
+rjSIX1U+lsF9wNetXOLWfsfuwoqyGM/1kEEWO89jZcofUYoUhVExXTchOXTkz+6bWaEV9u7jW/k
6bKivRzTAUGz5016noGFjlrkntR4uWHOCAg+Cm/5++14uK1bYP920FduOr990gdtYxpXi7Lw05Wq
efyd00hRVwSnWjd2CpTMkVSvs356y/wHma5DxZlIGCU6L8/8+uuYRpiBnWk3zObFzZP8+zoDRulm
uwo7/jfYhZHt70nsR8jSfL4wSo1pKKRHJfjLmOsZDKfSpE3VTWl43BgqeCspyQWmOQahTKywGVNM
SZfBvRt0/EKgWEBpce1rJrJINZcC/tKMrlQbWsDdiIp9dcUUKUfU1XyhXZijDyOfwXqGHpMfpPu7
tAFeDeJaXnb4nMA1V6iJQT+BwA2YUtTjR6q9YbfiNz7r35TNm/WlXej/MPrOrtq9v8lhd3PPtevV
lr+f3rSv+otElftG1rxsUp1jNgKIpva0BJdBYcCSXdtIgR7EPOcBE3V7ey5pjMgTZEjzvlWpqOVN
+sWiGsuwjtQI63+CryV9qygYWJhp7X2BfDCgJagu0Izui4Fak6na25s0Pa0eG1DY3zwO6t4W0rf3
4HdI9+cIgWcfCspeG8o7J+b0FdeERjjTygS8VplwsrMesbAQQyGuBbEks/TQ20nX1w+6JhCZrRHd
jkfsjMjYeD1kkTRiRzGZP9m/iSWWSeJ2xhJ12eLIg00M1Or57QKEiucISLEU48NiIW+A7plgECny
Rb+eusIUvCxBJqF/LEcGXRdBueqizeYRCIZx4Vch8WQjQ6CuAZlPsRM/sL26IAOZKVwXCW8CSlqB
AGhofNzYv0DmY9mPgREE3WA/pIuiChDAeUu/bpmaMVg8kaHK/RgQA3dgBQRpoBMVBit7+4gLHcwk
ReY5VApBoQU8C7H7CxxrDxB+7BBTzFZF/tzLI8XhigHMy8EuSLjiSBc8aWRmnz9XDNQEun3SmRF5
C0s4hXZMdxHkEUEfPBRWQely4HA4lEqx6VQaAsUgEg1D5xKRIhnwBld2iNYXrjtUw4SWRTmVZ9hF
1ArQWJng5qKNcVvlKhtTYlKd4WH07Hg/pHmJTaqzQUvy8jzdf3tBoGOfwaIjUxz8RzUUMN9fTEOi
oPjD7X8UBLKlweTTxSAvc3B/LAh+nd5Fvvkp+sg4hmwmfv+/LeiH6EObSDEcAh6IJ2aC5Z9UA4aw
G/9JC/153L98/0fEQ39rbxe7zy8T0l4459spy6wxqmcC94bRrHAS3jf84YzvlyBp+FQd8wEq0Bki
Te0TWsfbi1qc+oF/dhGtUd64/KsfsKItb1QIaEbqTqDMuQQ9Q06fmny/2lf4fApmB8r+wKFFS/+E
vgrIfQQAeC0uhTt7OvJ7kBcIbp5JwDwXkFuCelo/A3mnYAvizUw3NqaJ25hY73HjD1Fc5yJGcHvk
sjKkjmfnNbqNj7hQjUmVF3FpvBiYFPAhpAODTsFUGebzcix/dp/SCwPNgJjxPLecYaHwA71f6iHS
BWqUUjO3TO76OEdMMqaySrb8yJiVcXHyNei+8sMMn2rhlTXpYgE9qxLO5kHn7Fb5Tp9fBb92wnrg
pXfSH1sCBfHywAjdU4rciTVX182kPRgjMAqMotReHj8SUcWQXD2xoFN/610pSoUoibqJAOFJ7hQ1
Ddr8hg8ZNU974AdAMfhseUhyGIvyCpsvPuk5egrsUMwr3eSdV/S0RYLwgB3xemfi4Xhtlx1C0lIl
rXXO2sUlcGFBoUFDahQhwUB6CjjUHF4Ly6DOis86zZLI5m7ZT0RsQjdFjhJM2SPbzIj4gu4AzGXP
5vFQvrL08mHYLgiGXeu+87YP20XKoLdgz+Dp4Xb6kIXWYu03hMrF7ZGxuMTx8NKmO3QHjY4iE9ah
dpwTucn1Ev0cMczyKqFSYVIA3d8GQhJj547iZZGwISyhNakBH20XX+AtAb7aOusytDCVIlN1M2Os
jXnB1gCOWb4pS1SvSpx1P8+g+jCLl7nOWqEnJ/6uLz5BPoByVsqOOoCD4SjgQui+9Mlf5ugypHAw
R3fOhwM/gMl7esE+QW4GMhZPiCqEY+sOZym6xs4bDhaRDPHw4VubS4xS16/nlsoAvqQx7JMayqLb
Dc9h/1nvymxyXMv0GLtpRwFpM8VpLOtPS0t4mzfZUDYGa1qo9nN40rbP0TUpD2bnUenRVpO8o+Qj
GqRAPSSvgttoA6gjUz6waZ1yOj6octFeUmreI7VvbkbWftOP8YSU2OsDAmd9MmQjLcAcIq9ExjvR
ofMiYZ2ljCCVXoqeyzZ6zkDt4FbAuMLyorL2YwXHfbITaqmwNlTz87YfEwDCCCgpEfx5TgHi5PhO
bj7VSL87Owlq3xZPsspcqeWaQxbaazdQWdBbfkgsXqV4ykUotALGBUJ9P6Je4Yxn203WBFiu44D9
OPvpbj5k2ca+ArgS/iN6phRx4YIg9C9f7USmGwPSOq7U/7ba2X8azBbjk7gOft7+52qnYmJgLdRE
bjrbz9+6HCJIjsFoB5+r9pf5FlWGWmsRamTC3mPT/GvvT1hkmUjl4dgGaxqTmP9k+6vRYPzrgvfr
oZussn/scnSV2tzuVUY2cuk3bwDa385ItcH+a8cov/eYTHtfcuvBE+1YDRowcrekDivIObLXsEcU
oDO9966zHSz6I+OERNG8iVtKLp5tfycH1UpkVruXwZiNrkg9jnpiDAyiguTVkcTtpTJlAI1ymvIa
W9KQv5tEjiROlOX3X+aOkAMEOiimSz5Tptqy2FahSXKavstIxfX3ouo9jfZroGMOZxuY1nTxCGC8
uPIcLfs0UqZ75qEBFjBq6fLjhCdwSynmrnwS0wTFFi4qTmC+98ufdEN0HbXsnYe5V0zvxe0ZEjW0
sA90I4SAQI7EARyLMBtw890TYMK0+mi87zsUjy4sxIVQyPgPWeAA5aNx03c2iO8nbElLVmiZyDE6
OAv760F0kOoy9C43sabwCj0yzy4WvE7asld4ArxW5pjjJrw2Io64LJliFCoqF6wToDd33/v2XE6k
KlIwQ5QAr7g8YFzEK7mhnfsUCgDzM3gV22E2K98c9za5zBgGJaXN5dfE5OsCFBBVcwH5xm1XfMDG
MIRQqwjoH/B+3SsQLx71qOSZbyix7+RDufrm+kr7aQFsUFuwXlSdd9uyYtYJFj49JBeggkaCbY88
QBCiXI1O8T0oj0lm4qcEO9aPHrviOm4iJTkFLDV9lA4erAKsZCOSrqPZSCxYxF5R5jOcGPdzYMdT
ltPFZQ+PDNywZ5M3Pt/HxrjlF0t26Ze0VpcAZFmhtB2WNkYwXHB3H0wQDPBT9Kg738seHrbazyVk
SS+xmM3IUMFDCLP5fWxrAGdnKTzibnUjAPsBpCA85dHdngA/08MO/2hUkTmsfnZMuYAsuGOTZIvr
W0PDjJwXfqCVI16T6jqjijDG2Ff7+fO2urMcc7jPKOV5QQx2bdT2sZoS1+U/5tW04e6kF9i/curx
LYmo2FBxrWEz7viP79h0BUuPmgQwIvUehtMEHGB+CaSXIwv/EpSuePUYojrfF/V9IM8fWXLCvU08
zt6tL+MnLYVsza+A4AWt+8pwzEnv+BCrpSN5J3tiQ1XSw96izE2M3enLVEGuYbG9zlNQd5YX8St0
1tIa+gBPihefX8Tzo6FwMKMzqDr5IBNHdZ8TnBdcnz2OV0gjTIBly1tSqtueTRcxKWcUYG//koPE
P6qLwst9IH6Q0fmlgI515Lma+hntKVjWUygA5nu9szaElqeMyXnKXOoGZUrcfNEO2paUc41BKvvF
HIHg3Oii7kHZRwYIRDwVRlBAVvQyUqFVFNay8FiMZfo8Detu9FAOd7gxWHSKEe7Dm5PA0gfTT8mo
LVqIdAu+2oJ5Bh7FxhPPPaoAr2a//E72Jm/SC5mvXYoLyJorTLqxY1lg453PlmgWYT3cUjeslTEY
KnpQmBCrOepO/iGW8H7Mms+vPmCkiPy3jxtDdNgTjTUflHGCqxPdhptGgP34AefT8NqITfmoxTcp
jLWtcOjirrWH+2H+AVR33e9ubPKNNVI8T4+o93YiwfuzymmOvtDRKr1eZB+uf4ZV9u6eIs2q51Aa
7nsqCaK+z2Xwb68GRDa1DacOa8L3U/1fQ41k+W+QVzALft7+ZzWAfVFDQP9l3PWP1QALuoV7AdTu
N/Hgh+dBxwWBs9E0QMiIMZffqwHhkWSUBokc9Ith/pNqwPhby+Pvh05i8x+rATKgL7f8cbxMzG5w
JUXBdfLpFfp1EbZcQ8+vab/icnO2Z+frIe/HuqgoQy59XKaw98PIi+6KnxLyQJ2JbBPTRW4S1oOv
+oMlvtRDv/j4Zfndr4stazxLrPLwFeE8XpanmBtB7GWl1RfmWJ2zhi7hcnNyMJfI0O3d324kWjfm
mHWVGPcmkWKg9VgcGQVkm/dOmA9Ed9rr9QzCI2IRWO6tUCrzhxDSe0GYxD7wFJq4xrav2xWvabEo
XnsolRuSdprFuVgQbdQu6xn5R/nwOVdWYgMJL9azJL945e4vtNpXbBL7IileCepLadIjtbOnJPho
0S6F4H6J6pnIS4KWpKyecyYuRTbQqtvpbBhtLWwW5C1xow4PBilDK+62PXAAKPXFq/0pGgFWLFqL
DAuwT7Xf+AHu95GY3n6DtI96n1tLBHw+IdiIO+PhYbRz1/Ws29mffOWBq/vt8uEwfoyIwcuBc4Tj
4em0B/5uD8QrMSw6sD9Fc0APdPJ7m8VpyzjPCq1R9BWE9MAjxZ2YGS0tWhXtoYkcDl884eG7/Xke
8jO8ohw4D5nhO9HX/CBfZLoRwaKeVbN6akzSscPArja5vN+HVvCh0UVF25ThHbi1vJafg9PeUxgV
iE969GDf6Nsj5kO62fkUKMn+tkMYpjo5TgwcE2zDj0pDbm9QmSu4g7j+7+XsKKF2iosne2gCE3n/
HWO23KSmgxDoDtKD8S6LbSeSCn0/nCTKrpmda8ZWFAkVGoF2dRvNAMGS7OPOhKRImRJGIGwh5wfP
sAyfYT4qo0fEvOv8hqu8W9pDXhb2mlORIFvP1VAohwwQsKfLOq9FT2V7eSNlB54g1vZaXMgrfcgC
QDytDsLmM30MbHhxfIB5quUTc0/aCxkt6KkRW0m0WK7sIuAGO0LMLfbODmIFkCOhgpLw8AELh1oO
cC0eGXj69vCe6LV//LJ4ZHEOIkAhVLUge+XAeHuYQdqSCkELRTiYuG8ibkWKTNR4JLJTebcOZ1ZL
8BB6MUtczTbd20tQKj1lbcbGZzs+wmRm9U9HMlUYBRgzPTUvGoUB9VY64J/3oKb0QTTRl+YyHVxc
SdB96WiIPgGQfAGnzWlqsAz2OzbEeAvFkyLzwFNZ28kKoExUt9dEyZbCjEI4S3+UXa4svi3P7QaZ
7XC6RDpDYM4s/+KCwcVDPiWXKhLRBtIjHrJfkJrgeSV4CAbmicEvt8Jnm5B0dpHC8z7Q8qkteeWy
puR/d8q7r3Zf0s0rjoldrSt24ReBkhViBgoPvg8GSgan+4I+v7j4kLZWLjOe8cuFNrvqXRNKRYgS
HWWFK6KXVDCdL+24Hddjc0guVhPuXygxCZLhGcLQS+pxOcXlBAyZU3HMt9rW1T4l06sibVlVNDXY
IbEHOiUU/+QcdDP9tHToN3YD+4Vnbg5PNeDeGzI+XoGESJrPknK0iv7tK7cOt0y4Yk37v7Sxsdb+
1a2Iq/bn7X+u3AqLrGNCHuLOMdH+YR8P8ZYln6mEbyPj7ys3XyYCmfY3e2zCXn6u3MwuYKv8PZ/m
H+zjSaT/2338r4eOSv7HlbuRWLhtVTpPtCJBbybMXU222UpPx+dmLeFfAeM9MKNsJS1x3mtVolp+
E+RvcF2P1Xv+Biprf+09Rx2V6fjW7Sp1cxo8mba8cpE4DWq4zfauprPD+nUcsWvux/IpLpoXPlo0
ghss5+zfnKne02KdiQlzF/IECPADSjApiNlICsu4zAiYGd45n03ifAmKCrRXa6BwZYfwcjiWXt14
hzLWFyqL6kQaMcagIGCjKw7PL9pAhEXhcHqRZQ93iInTP0i9tep3KwLHPRWfVbdClhsaXjnLhsbG
AMHPgorVioTXYf56Lbx6kjBw9kqtMTjFqi+vhGZHHvBQx5c0b/BV1ZGFbQnZPkL2O36kyPJWRK9K
B4NPcg2imlbhfxGj5+QtDgUABF0Nzyebgm8Uxy3YCImNbUK2ZjQdIVoeG8QVVpoIsOLGtOxsOuI0
CUKQPvQDzbUT89f+UzhseCTRPKPB90z4Iv9QxwTkXLb9gX920Xfy1f4NfwGNB1qNtMbxqNGhZgNn
RM8vSQ8EhPOlfifhWdFiHIrXmG0PnkQU6UWoYECAS8JsaNKP2lHFaO5j4gDc9W8T1SsGGZOf5AYk
+hekboZz0wWGbj1xPsgawGa0aoJqZNBAQ90YGZILLn+/KMmu+Wxia/bLq8B2A3/PJQDpQUcT9PqC
ITXmM2cn3HgjkFjG3sN/BMKXEAZCpC9G1O4l16wHkPQZw8WXfVrxuH4fpt+RDdZHuSHfwfasj/2c
LssbyQriE+PD+EgX0Da3exzlLoPG2/C4OC+uq3bkbI2dnWjh6VAMHhNcApcZ6c8xJiQ6vjXvOPd0
cLboDf6JzTJDyAcgekhfl+R0uE2yKkaT4Tv21+nQBUQV6DPSvnx9YB72Iydg9JUBw0DBCUJRofEe
nmdKkFuBjWnWCrRFg1IU8Eba3Ev/TBrP+IFoRpuD7VWVuXK2fXAAdQJx2ZAi3uHkKElbHfjD4vhY
Ph5fztF95om6wf1hXmKiFBt6JiNwgjeW8td9wmd5D/wQdY7xEx6hhugQGuGeZ8ecWxXz3bRkKDw+
Xkemn0bKhLHJ0QxUM7wTmqM4ZWPMWzHGMi97pxHy+nzFdO9hes3elYlMCST+uR/pq3vcvF6HaQRs
kUzL8EgwZ495VR5n2+dOeodjPy6WgqZtRsQocBDyW/gE1SHDaaKHTf7eG8IcXu+Z3X2SHToogy0e
Nq5AovLMtppvhbJX0t36PI0svwYOAu6rDL9te9Ka9gQnweqCMZccAtodNYesgsl/bK2dihr0GJQI
Os3QyYdWPkSBeqR4TTF3uvmIEesa9YdeM4wqyN6wrGh0GEpioV4M7KnU+w3slAQryw1p/oZuQnFI
tUc+UuofR9yVMZaKUT93isUZYdH57gh99E3cwedhuHrvng/A5gHWZ0FKT2p5pEx7r7AS485Axjns
Q6FF8MryX0VrA1Ozp7uu7ho7Y7zHerDtsW8iPd22xrgM7SJIB/iGd1WizJFWkM0ueWSM79IIcQtP
45I665c/6GyiCOsjcYd0rOZ9xEv1i/LVweuhDQm2LjHGdYIAI0+xyvDovTwnYwm7JaWauiTnUBRu
tcctxQEcR/dAotljjPkhkj5EJcxneEG+CDSYi48IdBSlQ5tDv3hoa7VnjJHl0gB5i1dJXUo7Htpn
yt8NDKZq1yC/FrI/MSCHFO7efQ6Or888PJZjXrVJMbnx4NF10eOLpanvQcoJcMYGdcTF3FVHLDQE
DSTdSNxykh8wwfDOfJX99JXogefg7hJEIU3aNwo2+MkjZaOHJuza172LYzBL41YwxRliO3/0ZxQX
41Uuo3ZC5kE7ITSJKeZ6LpPiGNFUUYjLyAYOg8U7tgTdcn0nCgKHMpXtssY52LpCUzqDPwMQEGG/
7ic2a0VBKpov2+OU93vHFYXkXousNP+pHECi19X6w0RtwgRvt8zlO1SM4g1RJCpvDeEPFv6Klhxx
lRXnoWA6pkrmfz0mLzK8JkxpueoQavCwwCB8j067UyK/0OGZ0g17l/yMSReIoW46RUgtveY0dW7U
j5T4+iCleG8G+ydyFMW3Fl++mD4P9GnKdAHzdUHut5P8NWUNnuWDp38cZC+nHpMsjvEIu+au8cg9
/ZcXlbaQgpg5oTj8b0WlgWjy5xEY54+3/1lUYlpQcVgwAPM9y/qjqGQsCwK6JdDrltB8fhSV1I3g
Nh1DUSyFIMIfcpDMXJhjg0HHCwEl/Z/IQabxt97I3w7dEAfx0xt5NhSo0znNoS54bgxawQErZJ/5
5568dddCpCcIb48Be3K110QpUAWxd/7UX7CQn57+1Q66F9Ug3jhlV1Qy1zE7WZ+ZEp5vPoWAyhRC
2NASCBjWMsclAjFxnFi2pqFNJrIatYT1EPOae5X6crlho/DJReySMrgMLONTU32myWSYQpRGtTqp
nqDZ2iaSSfPtaBihz7KLlSMEInopj+A0arh7+hNbda4Mlfg6BbR1X5ZUZ59cRCJgUlxbRYshjQRO
QQUpZq3v4TEYPLwzUCU6zOnpw35tAZq7ygspwQGyfEy74bVYhdQR8oS6ScvgP8SUGEUVXDiFZypR
TBVyFAyx6Da/X93r8hycA3gmLH1AviBs0achsdgeOJMszMd4G9N5zbnMcJzgeADz4KFhPtgDowJo
/O3sPHahZM0hZOgnf++bQBw+QEL2oCf23cSc1jxjO+K5sYwMj/PqwczewnG85xzvJ/LQW357aSbn
C5HbiELpDT/fUBsydhT3Ay3cR/s5YCmPlpNXvHa7NN51Nf7VYtxNoDE2yGQMPuCK5Lsy9QHYExQg
4xjgXrHf9sVEaEnOcL9hfgMPGCywxq3ppQgFK2wPDnFSpEpN+DXdP56YUihx2VE3o9OHuq6W4Miu
MSraI06xwz+GHCDJgxhWN3hl9QC/xlU5fE8DzZALVngbiHUU+g32SF6nbT+hRMCjKC/tWuT7MuZz
CbD0nb+625jbncovdcUFmq09F2gcld8eRoyPlp5opzExheaIgsrARkG/gF4/T2ImbcjYmFyGwqqw
FLHKIsx4P7xPhG7RBnQTemwdwjrX71jvsI/N8dSJL4/BXIgb8Dk9ANGvp62/7XeKkP2dT6KOIRlc
0UT2QzwC/Zh4XoYIhu0Otx4ePDgMror9DrXVxwcMJohlKliLlUILDC9Rgj54kyKv8wNy2AfKJQGl
on11vhpWb/eJlexdb0J2T/t2FysthmKPIJHg6jajNqDtO3nNFiNpnrFydu7r9Ta81e5pUm2MxNwq
GyfpN0ogJYaXDXUcMGC+FH7L/uQ2Y0k9qeNChO089ZEkxyrrKzE8BCS9EdFTvTH4TVrTlXTwRb6y
t8F5dp71waQbPVflzKKs793nLDmDgEMUE3KXOVRoWSEm7YSKQp4hJn/0tf1LPUYuoeVhEV7kNFvG
eqpFPZF675nRnPGMPihr7zZrBt2KZczYSBg9mJR2Kb+ylwKh0ntcPUZenjPRNGknNGL2w9OwjbpB
8qb6CmYOJdDD+0SK1NBKXsXLUvL1r+dI5t9qeFmQ07WaXBeFKzFaMxHTNd5jxopdUNHUEaML8XWM
GzKivmiW0PYbBm2gm7CNNId3NoNzfrGjOrrPu1G55Ad31e7/cXcey42jaRZ9InQAhN/C0xuRFKkN
gnKgAUAQHnz6Ob96pjqzq6MnaltRKqWUKRrRAJ+591yE4j9wSPokgVQcwrRZ43vIP5SXbk1rVwmt
GYpzXCVsU5lNr3nDDM8j4jL6TXrIM24t+Q0nCYJRLCXIY9Es8tmOlHE1Gc11DBpDiMyUf8cMwRcs
oOsjX9ZQoyhoXuMFuA5MW2O925ra4gkdKVk2+EUc4WGSK5eK4RJUDJj+1ud/xjoKdGyZsF579P+d
/1XOkv92/v/3y/96/medYxJz8mP+Rpzxy/mfPZGhG6qiyJBXmef8cv5nmMTlRHoT9we1yr/WQTJL
K0ZUBrqSHzv5Xxgq2UKc8u/ikF/vuih9fj3/q+kzkyVNvy2eS6bII3LvgT4iAem8izxv/MZPFhfJ
p65m6MDWNvHVyy6m0Rq3xAcXLFfPrmHEpJMkjpBtEDfYETAborvNDyNzcWWtXAaCGCMFcR2Q/pF/
DCE64G4YY1knhFahBb6L/OCEPxrnHokZEtTj0Fg0Uws8obRZT+N5H1Q+jbB9ILZwdU1n5ZhEkbOP
FC9IgHYNQT7yLhdGGmQb2Yc6c0lL3FbZi5yHSsDpZCY6URDFNPkFngyH0UYCTkudDH6xHXziIj06
x4e6lR97phOy25NOOmKxxbUjx7uOU8icF6bUVPIbZBzM4x2GFPDlHE5ITuUP8JSxrxIc6N/35rIl
GWM1ZGF9SPbJ4Ossc98krtYIk1O2bw9oU56cT7n4HuUlakC4PDyW+WjG9MznYByDUopIUgCXRCTf
rfPir+S9lMLMdIYJfnze8EzNQsNNX3K2E29F0L7kPLxVmBFgXr+egVPePJ3GYMs6TrV2MnMqHrG4
Ymng9ofq+7ZglGh8gEnNZyV5B208jzWCFl29ZufvtST3tQnpt0aEDRpx4EgiRxp1TqmjEPS14U19
bfBCOgjaBkcK44Melr6YNHxc3Fd9bcvv2U5uLecyCmLyim1HTuY0TGdPUd1+CDolHGmv2RdeUvsR
sq652bu7NFHrWXd3tCGIyzF+5PRUscBwRhhOo5Z8GlCbwK8apDT3ow0/a0XEFEbmVT/N5pfb4ox/
buRQvGIHsChZZvG6PgNVnUqx208lfK7EJXZrqfCtq6ehbjXLl1u+77LVQFngBWPHZgAkVnnMXSok
phh16JMa1wrRxS6rzCvPSE4QiILvHF/SiVJP4jU3lhiOtGRY9pGdzrcZ9yFDMjUjzxoEGy4dWtxt
7bDH7IR3+eOnjFGoNapA26ZTYcmojtQxWLGpo2wcOnES3JC/qh5LNz7aVf/5HGeUbmhfFU/bvVNb
ISKm2mLtx66Ow3/EN0hnhbaUUWAcUS7dP/gGFCrK1R9lZh6Ntvwb5nA7KLGF43mHGFi42KchwJeu
hlwRScKDl/oOuraP+2SleTS/us8VieyuAhlnv0mn6F9ZuXFtNKjIDZCp3m8BVpZUYAWD6wfc1S5U
mVs++LNe9i/VWrfAuCo/diRrP/Lb8WXajrWT5i5LGA/u6KTM4r3s33BKOuiR0qMyqzb4QmcjCMGa
O/KJVN0aXPJdA2bLUvHROYrsXl/VhTYW/6evBTshZ8RQllHpXF+ocO42dfTVwUKs3OQr5cnHvj3W
jlXr11PjiW6E8di0ZmRdR/QEkydOGTyonzZrtTnjxNS5M+8u5vmw1KpJZzvqA0WTFUqXVz7j9m3d
Xp9eB/+pO9XBzBh1mhGDqFioQMOiwHsEQ2dW1LMM9diD8cDhEZ8ScksPHb4i75pOYKGba3s9BAic
BtzbbnXdJerMXs9o1ROwerlL2db61ey8gfPVURR+ny2vPt1W1bbliHYPG5KVb6drSdEi5sB+z6gF
GNdWrjxJzhydUbAyLsrV6PmAtSh0rg2hdglwj/IM+MCrDcsxxMIOSUD/Lid7Xq4vyKY4pH7akp+8
PpEFzhC98PT6vDecfneaUGvKXn7KIdoSNd1PFMY+lP8/wx88nSRPWq8PitpdjZJ814b4Ud6kiYi8
vlE1UZp9AbkvmTQjjWpXt6UVe6P3dP0iv0PGBp/DVI20WfzE7tkf+ExL4txlbL4OkmePx8gTw+gb
IfD3QJ4R3elCWXA+G2cvDsmf+zTkyvO5m36RFBAVu6Jfg1HwRhE/zqayZPqBbUmZPy8u4uApoEhP
J9fI0w4xvwejpU8xKkF/tXjmvAc5Zt4iO6Ty7ryn678yhg8us2ScY5RCF7nt3eFQ+zFHYH53kQIu
yvPiZPE9GwrXcI7SrmLTn43T060aP2Zw/4nEddh8L3/+x+WC6Xjy2MLBJVXc2VGhTc4Oq4x238ws
5+lazmJ2ujqsMtBeoEyezRJn+fZwtpvXV457zisxCf4HmcLcAwThDiv2wL65AHPd+yL2zBJbtUOU
57dGlK7foeYKAPLWT3d09mgJbN2xXtj2TtGVB2ooM6T07ImyB8J2NAItqMa9b046D5/7+D5TXGVi
cEOoEsbhaztJuYMMqv3ex63D//fx071szfA+Y61PJzvvyEGXQmSH/n2cjfP9c5Lx8FWegv6PWzwL
m90QuOKEN/LyzdnyYwCmvIN52hHht/Mn0LYt+6MqsrfZVGfLgC9ji1/q71y4qiwkDWJXhHXGGDGX
+i/U/pFq/qlw/dPl/yhczX+gZR6JUHCBbvnNw2P+A70z0CKESf+bRPVL4WqwJ8XzQwSo/DPT+r/C
FaKRquPuIf5TVLt/TcfEZO5Phetvd11Dr/1r4VoNo/pqW6Q6NZXhmcTeX4f4JWmuBCs/rpshZvfx
HHHaNOMX3cA0S0YvoCCUHpey2DSSNTYHspn1aqxpg5/Z+q4c1Z6RatO018JOY1PSpEettJYyfMec
oYuumuQ6AxcFd6BBONDzivlMFci9NT0/7eDKvOveoQM+v9pAw1RUBJL0nQ2GFz/ZT3DkHM6ZJyKs
FB0Stti2WnqQSnjs64Fs5Nq7x6xymo0py4sMXUfBbCDVWeoWErkdsZvHH+qzUTaKfV2h2CINjIWf
km0f9p1ULBZOVq3hyKlKdpS9oowVXbaI2bh9jGogDXXfnynBgYOrRsWE4/6mPRV3yJFQ08hqdJzP
Eh9IU96ii55b48vZdBLlzobl8tw9VMQ+eQc9tnrQ/p7R8ozOx+rObd6rRf7cZTd1Vta7skyPkooR
SvlMY06GxqAcbYVblx4aj/wFpHfPqXcwWQj3Cdh6k9xyNWuTKB+RfqhUGgHt+R3qSA3pvG6OMZi8
Dim1llrOTUKmVB2k8iRXUvBMk5mSKg/fkK2F3JXvddPv4r77eGCoON879wYeLe3ilVxaV+ouFeAK
r3OnSWJ1cSksgzD0qt52knpU43z1dz6GCE3DSFGI/tAw3/33Ywg+wD87I/798n8cQ7A/6Lph4I0Q
V/tL4yt4ATbiQ940GB1+a3xtKJRgCgwZpcOId/3/HT9wRTDwNi2VIxJIKeMvQQF+8AL/ofH949c2
BTLtFxvg9ZxnVnc1bosHHOtqGrsqgXKLAVhzwMSVsW8RsEchj+LRrx87JSKt/Su4zysUFeHq6/Vj
1TpfjMc8oPhRtYBuAv6fNiRidL4DxuiZiVNQKPHf3X06uLhFKAQxZNebW/Oee1fet9lafbehIC6f
uA81h6u2n97wpc4yH+10kEx5S7x1TK3lXXMey7sS+unrYyLjvBDuC4P/Jaf30lnjXxZPUo7ZRr/Z
zhL/1A7Hq1MQz8ttd7w9wvNrkQXG98gvFC/esdet99fk48Lk1R2+ewrbnHyG/LpUWwslSAQNAGRO
hrizHq2uIhgO3ht1Re9pezrmce21GJG8C+yPhYUd5Om2bUhvLe9vm/OnwkH44twNsYxNt8wWAhqi
C2aGJg9JPP8n0OissM+8Hz5UO9QZgwKafQWZ6Y8mt02Cn+5Ur3IPONRzclYcDdg6AQIYx9Uoxg7P
oivrxmdYiNpYYgVGAkN/XdLb3ednNINO4l96Pj3feYaWzDNfb5Pb2yPkBTpXp/AMaEPYMk94Tn2d
6X7OnzyDinP9EOrGemW4WB3IrmjcGPa1cHcUqYogBDQYQrsBNzXHWMjFxKfcvuqHx6SuNcOk/1FE
oPuAGoac44cMw1TPhpx8I4VK+Ml7biTxzy90YfTh1dl5V7bIQIqPx2gZn8ejbAEYAnZDQk+Xkf4A
OBeBKXdJqULjaAf8sumHxDxmYDh7SSLpzvV0JyQGSXQ+PhbnI/r/9PP8WN43NvIPC513DXwZ1Xd3
Ja25Xd9CA3oXqnCCSVCIP4VSHJWLVS0l1/JE9IeMbVPFvqkz9VbaT2QGrZ8Xft3uW6yeCv+iIfip
rl4dGauynz1H005fjuRX+ErPGiOGiyTSPI9v7TQmjxDz3ANr6ZWtvcveE8nc1/OrnKdreZqhJfLS
ZNw+dto9KvXXCrNqoS/YdebzevIBQSKd0l9inawBbrN5gnGMnVHxyHyl8p6IXe2yX1fHDvkmPngr
atckOgNNKn209Gx+Uf+zb8Jbi1B/iYFf8KctzLJWJE2hBz8XMrJPygJ7ZV/Q0QSE9njyODs0TOiD
7qPfACyOWBLwomUlHAf4OvmO1TDrBQsRAMoPdZPbU1yhhrCGsv/tN+Ar+JIPqF15uRF74G4ZT/H8
PRfdiv+8CtllsI2lkChDdhbSHukO3XY4CKg1pkoID1yW9UQT8fvTwuN3139wDHmk+zwuMixjYq/w
a8ItZ4md+xC41R3JrUsCh3wkQ8bu6u7TA6/NTPnElZD7/OywfbL0nqhpmJyn9ybCBdG9AB9iFv2i
7C4fQzaLBWKMhx3xLNsVGqQ3nV1E9iH8FJgTWF4grnZBicP+1ncWS5Lc17MFdkg2U5L3QHBAp/iM
Z7eDEH3SMLZrLoLjYX69zPuW1A8t6N8wX7hMzd0siJcj3JYCzIymcjpMpRylKXw9umOPaf759fnW
C69lLUhA2nNTPcLzWpsCsyCg6Bo9U9dYN/YiF2314BUnOgYbnBTDL9DxxAkMAEKc+KCxWdNuE34a
9QuubS8fAHn4DYXhyuQ3nieBtTDHNBsJ7thjnkxqzTvnGxRP8y5KgqF2vpmkD9MiLHY3ixXhsm48
jegIAOS0KkwBBb5rI6tLffy4T8zPe7u37Y1EBDy+j0CSg/s0rwG5uCVJg8F1fQmwZE2ZfRI1ddQW
MQZq5vpsuYgCduRNiv4Ip9ydHULh6Z7FeBR3mXcJumkecre5eHBmt78rwxLvS+G0rX91+Yc2yENp
dX4DtbW8LzPvhmRY+EjaBcP+x2VpiFFrdpBWNo/QHRg9uNmIL1AS2PXy3HiphmQLiZjTvZNOaN0j
tHvc2vI7v7sdeEOnm5pX+m9yRb8qmjdGW8fz15mQTlYTzCs6929eTykqdg5LNmiG/p96Shad1Z+W
Cb9f/o96yvyHTSdG7US8yj9dIr/UVDKxp9ROEDoBef5GmYXmBILW0G0bfKYot36pqejH+CD/7J85
LX9hmaCwMPlTU0Yt+cd9R9Twe1FlxWeDSCHtRvSKsTad2usPRXKqvu061Jf9ge8ukFgQopYXZ24v
lYO9jNfJJl5ft5fFdYs7Gm6L/mGgBTrEawV+pfjJ8zZZpGPQ+i/SC9AXI0Sz/nHbW3N9+ciASxKz
tu3I4UXkKvkyJLjBv+ehwe6+8jNGW3dCr4iDymcx9b/eMsgcmB+igVSwj5hzMy4QLW5LJASwoW/x
d038uAtk2WZ0xtFWsCZ/lIJVGhnf7B+4YILSEBWhfcZRKx2kg0J9w6T3HpKI1Nvs182zL/3M3SML
rWE5vk2ly2nYI66Q90zrgidirxSWps4KmD7Iy98lwuK3pG4xgS6itAnwMGhTzrqUkYGiEOQyGeVe
y4bE81x8XY0MNFP4NW7DmGH1NR/3sRszL84Y/NubJ0eOuT3Vtmd510MzyMbGVl5V+QS/TEOiHSP9
0NDmlq+rjrHI8ZKZ2NtWfbaR61VKfdPRjrFPoYkV1v4Rp4X9uV9YdcCAOouYkN+mIxWbCCcyw29U
oAsmzeyaAGOwVpZW8DQdmDayEV3dbJw1ZzjDUM2JKRWnN8ofg4lfEAfs55W3QRbnYPbxwyMyOM1e
X1HoJm5+/ecNaeBxOFH6H9d+aczE+cS6r60+aCUPe51FVW7MyjMDc8K0TuUq7cLH4eKKbEg2VVRe
AcYYXDPIEBEXQOfyhR2H7QAwLYw1MpSBYQ5+4oJw4FCtUwjwXyDHbcCuiBxuUxw0yBKGxfVgB09B
7dJnCjwQcq2xc1y825R1Et4aQwzV2enIMwheBgleaACXd3lS4USk9BfXJbGbJ9TTUbZMuaeqMC9Z
J+tEOY58gUHfSoSGvfANCwH7hFf3se4zBnml/BP41jqvNyNi5K6w+ijVjQkvA2lXG3HYNQEi9e7y
7NmcNwNOc8KkWoz1oNjKzAWFqjMGhceQFcDEHbZ6VFTkwlqfVft06c5LrvHRY09xyqm01LsmIpr7
bJwdxDnFFkNw8a2tzZcnds9yjYRXYl/1fkE3JyIfRnNtXQ4Bb85iVoyTqGPvH6L5pWkHbCHhQfHq
FWYmBvBEoV2djVZx/+6SS8QtKuOGmd4Vj/b+wTx0eQdyxBmQ7RmScE6bwRMOJkYWbcMIeEqUWQjU
yFddGcgm0dIqQ3sxcmVFMW6RImoPjwmEAneDmBRog/4NmleLBBaXqMP+ymp4q4oP7MSBwnTBSV9N
1JiXmT1n4jszJ1og8kpIsFk+ls3SChSGmozn50JJS+zNe4ZglniOF30O8PPQBUx7D+Rx+/FrGaLq
i1jibHjLuXlTR7G+79YND5Hp2V4CYxSZy7BB17TVGD4z/UcL+pGekq21vM+ek/tMjEl7X5+wmwjK
BXB7vJ04TKV96jMMvgQ5yAene+1+hIC7gXJJnl4n18l9ieeI0TBHN0w3Qjmi+grqESsoNudXMCMb
FDEXAQ8DkupKI/Ge4y2FIIZcHKrNhwpuhDdhHq0g4Bqk5pLcO4V6y3rvQeCJ02tT/XlKUFs2K9VV
zms12V6BZbY+hInhxstL9lgK+Mfwy0lmKZ5WPOD9GgmOFt2BsQqlzO2DmtH84jU8oUTWffvELQJb
GRljXvEcF7CfsSFCp7Mzs8UgfwkksQqh9SZ/w8BN7RXtI1sr+8Ry67lQ5zIzOg/XLz4w7rIO9AIZ
MAQo8E845vx+U0+op6VS81JqHonDUjmMuWmxvkL6uZQem6wwSYLcYNaipBWSDqHTbNc55SaqUd67
EQ+px1ZMkDwYfvFr5L4KZOtORV2ClepDKDFchmO0/aIuIZ6G8XwUIksL20AFDORTqtaBHBbeXnU4
crssfZMF5Tl9n4HjPqhM5CDFB9+rCvGTU0kEyjyHG6BRLAil+gzT8fMR6ViAiSd+4S2D7ZDYGBOh
qXogyRMsGSSxM4a5YVN7GqrzCzQHCAH2/a2YXa9+v6oJ0JshF6G10MJ7JJfuJXafzbiRd5gsDNmn
teOD38/HiPE+WlgudLaZtmiW/aJb0kZhD7O/StNVf5RJeNPQMlHs83cT84vHg3FluxbcMbgmHFcF
jFaZ8/LtRevV8kji9XvBqHygB/0QTYPAmphfVsSuTIijEFZlH7zW+JPqHytdPOUqHgGK3rdCnnCD
5lf/1i2JgsHNxiuSv4EhxvVjokvNF76gztd3NWFEPElc6/ONnRaKdQluD3QHOgoTMRZ3uwJW+sEP
iFiY7IMwJESwKHzXXPUjwE/9htcPZS5+svXwwv0RXj3kwmnI9XYvIqGGm+dC6g511wd9Tjmxv4aX
W7bkSm8HbhBlEl0ik5gXXkaIFkMewhfsf9dyQzcE2XU38JrHxra5HXqEYnciMsSjyaVaAA1QYIYM
FCG48QNvHR4MwXl7vnH1fVhOdlwz7JigQG/0yOcFs9zZ1fYTAxLvZVIT1RglygSiBc46ZAZ8xnOL
21d9uc5wsAPVUN07Us7ri3ipW4G577ZEQYqPKWvDx9JIZ5yOFokrewaRdyy4GrhxrKUQIG341C6q
T2QJj1VPfqNXsixHXlUsulnhWAfQWtMuykME02AW2D1GwxaPjsG68+mk0DZZ6xvCdUTJIeKM5jpQ
I1SZmc/dktrpuaMnmspsUUHV4SH4MN6kKQtMSBfCN8O8hcA4mJzIBN5K9BUoGOLr3Mrx1zcASPgJ
D+MMtkf6UAIqMVesBc6k9giYKu+8SfvApDwZTG8EKIrYWW1Sjnukm5vUu9I3P97BgeACSOZPSgUz
qHnXjjEfANGUF9QWvYfnZCWRBsuRJnZBYT1ZtUGGvF0CbQRUuJMOtTSuopGV+Ek6p/LghrEmZJ50
2/VE0M1rYuet42MqzaqpqjpM8i3iT8fSVlnZq5erbwWcHhpEBkR8hezmwKc3z4WCRi+JLNvr+5Py
dAfjs7QO2BIuTnvqn/7ZdtkH3z4xLOjIH7xbtX2W+0ujQtD2cgI8iT+HLfj3dg/aAHDYQ2mmWGDR
v/yXfZkCw+4/9Ga/X/633oyll4aLX2MxRlf3a29GH2haxHCMLJFa8IvQi3RNS7MV5F+K+NffejON
ACR6SANZtljA/YXezFT+AwXol19dFZP1X+fdeZbId7l43hb2S/ZzCioYKLQBfdWphPTmaEyTa7xM
r6nZezpUU2sAItqEpb7JnprXiyGUzy+zf3S44o49m1kGgRfJjgzUL48z2PZp+5rHOMxI5iNSF1sW
B2rSFW1G0SJlMQ7f5nF4/iyxpYVgg/gZYoBaoBbMiHqc9VzJtdqSR1wF58oTrq2RD4ueUbjCG/bh
0E+Ail1AQqWkh6tTNehWByu6RDGUeD2w+JyxqvfT4yV6LBJKPkzJNjWScHlNLCTtNqlzboH73mSg
vQVtdy2XmhLdIdghad7X5VESqcXyXj6pWdDcw+xB55W/1BTCQque+7IcGWNzQbks3GzShjG/MRnS
jbHUlhjHKfFU70q5h2jhrrmqtpe1LbUfCUJ0Kt8cBegZFSZ4n+jHs03+OF4eX4Xmpsm7bXsMdEdI
v+xFe/Y0RA9jIgFGD7ZzDvkP/jZejVbJzhjbg0fTqBF0Ok3m5bSwjo0SXOYpPkhtGwOhBYL6zfGA
Qw9HoDpqpHEvHfSNjqHqAiI/82Tsk1evpQJgy2fOtFU1vlToc3Metgvpk9q4AV1O3uaAvX2WrDAn
XUg0oILz8OEwXQrvYztU3BHdHN7MAHqor5Oa7RTfwtuD3mHZDxgmBaL3iUQQBcSHhuIeW3nuSdd5
lwaovNieWoQ/ZKPPClOQSkGQHERRIBQWT3dWeZRxM3v4umjGCitTLL0laXA2oS4yZo3c21FU5qwT
AwTJ7uOlngMXeq/fEmBrDHmjnFMW2unCaRwpyKbt8R6RTTdjnM887bmSF5CaxHuBceaxPepe8i7e
E/cI72pEuQTJNXmvMmdvz6C3LmBlMA2c5UqkWR8jDslppLDhoIqnzjafrpwFZFFfIwsxNwImAx8T
JqWfr6SJ9gxM3PFxCOGt2cb2mDDkwfi6Pl7Ujc5mUjpA7aMnlkKDoW42uRSUvK8GS90LnQjzv9q7
MpcnQtFrtifZ6+L30SY1fbMZ8zlB3nxd39RxRfgV+Qa+gm9xZvn2TP9Uxzr0RXXFa2Lw2tPtU0RQ
4yFPI1rzU2OP0alwk6dbC5gVBUrs9Pv2ZHGKRv9/cUQbgsacr4aZFLYndNjj+qNHNU4M0OqyQpzS
eUfO6OX+tuV1ckpPTzde1siWD+KL/GTAUJ7dtvmpRToJmwhtSLKS1j2yJyqQ50LH3Mhb6aaHEgsK
zKLZJUig27kW8wyQm96waroJD8+G+QAqfZW8aZ8SXmJVgpYpFEs3ljCYizc2ZYEkGkKK+Iero1U5
b2gg9Elxuo+V72Rl4Wn9Tj7BNj3ZY7iIFtHIqy5ny2FWLs6RPZEmzbisnAQNmexiMUZcnXgIqUlL
6h2ZwDTMtu/Nq0bNNPijj0rca6dh/kkxljHdZ+bP0FwS/Ul1jAP6EfmT4T64AFHgGZEY2WMyFlYB
iy5Ime/UHYDb+cSiPgUQ8dEtqU/5uNP5WYHwryE9p66FmE/xL7+hFqdDQKcKjVheMOaXpqi7xWqO
FzWznB0VEl/noebRT44aIR5TjOnokJ7UyXVxh5RMUO7ynE4Ga4zG0gb2yPbKIhnCuy4YTwUFLwO8
mJSoRCqysqAMFsNnL6I3UuJZm62u+d4oX1Qhn8SaUvhKt8aRFpNHMo0x/qLtsnjq1YnFuv3iyD/3
IaFfuC2YpE/NlY6fL7RXVoEu9mCpAh8W8AA2uNoiRdqgQUZu8WGVDhrLThdG0VKd3WlLHvvryLNQ
i0oMnhXtFRS3DZ3t6daWy0MwmkngNFgUsk9AeJruLPn9bz6IRkGuAtdX/rmB/6/Fzn8cRP9++V+L
nZE+sphCI+r5E/IQHAJKc7xp9s/e/V/iIMi/6NZNcIjEhgst+i+DaLQA/5sW/hdNbUy0BQrh97wz
5tB/3HVTVFy/FjsXNVG1mz6gcN60UxHeS5guK30whULuXZnTs7Bx7HLGccHoPFfskApdmONToPus
U6sFXLyoXA0LQpogm9nv3Vx6NzRH/RhlvrVjhXv3kUsv1C2cvEe1UNRNQxHRssLyLYFZ0znRF+jT
16P6dA1Rr19eQZsUCcHYedgl8PjQFmTgRI49+5Y2X3K67z3zgxN/smkyvlLToPyREVccqJZITiER
oD+lw0F7jTOecygca7crfKPbc2aWPHQ2hQ1RxkegHG/MzjEUv4tsj/WMdQWgR6zPxD4mhEpP4KQR
PYyrfV6hyeRouW9u6xaNzkK9RZrMkJ2m4cSJnhTM6JoBuJnGaODxuAQ0Rvtz2YDVG8frZ0Y/xeGD
XdosHt++1Hx8n6dbbaI/F4TFMUws1/qBzRyWdve50iEkWjKj57PmdczVSUraqKhcnfh0WXTdzioo
GrTFHaWPlW2Kd0QU+SswCwgBgj0Q+xYdHvhzzwhH0GNAFtxYfPPQT1sWC4E8OY9rAtUBR+QSQemX
IwGc7rf1eLVX92HWJ6wBuR+jb4REcwQCzhYtwMs/eZA7CYV+HUCvfHueg8EinxyNgdsd6R9Nzv0Y
s1pHHXD71awizqE4NafMhc3JtRor6KXkqNqbyKXKdSZNY7YGHS1o0mx0JpXu2zYIxhdWdLcYdHGk
P+aa9FqxypbAQVNL0LEX4reUgftZ3wigUaDM8qOKF0D8uqyV0SN0i3tC7i4vrhmqKAKGIWINHh/W
TpuTQYPZiLE0itVyqYCUQqpbLjtOazlyacyLEoagLfBf94zKoV4Jh3+Fc3ovnwGEOOMqZCaqYuo2
YeLB8/fRM79dkeXPDGwdgPCdB2JslBNMtPjvPpAtfRHT5PYzZ2K+5xN/w3+QmCdqUvlYmbrncYQT
ArphjzCMyGge4EAlR4vMA4dkCmeKDrWcFR+wJPZMVKpjVa2eYp+BzVCM6/OtLRYhG+k0IiGdmT7L
725lqiEAD3Sqm6/N5u6Ot+/kE7EUYga3RSzPyH/EQIeQ1SLMItyNsp8hE00PDMYI6AGSy0p1yyMb
lJfwbnvmhTMqtlIiP0RCyCUjKuP8KejTqVS6rJdjIj4shD9OdntpP7LvUtg3OpbTPkZGEFzQgwjX
ApCJgOjuV2jSpVDZGi5z9ut5BWlLdpsSR4eQ61/4taf8yQmNd8eRVUu3aQBwXrg2gh2m5dE4abx/
AAl8WsBCmfZ3khBrFPq0wCtOVChU6wB9y+Wtkvxqw3Jrw8qi/eS+ECbCW39vBsvbFKb5pz67TFnV
NBuxcICGRtbikY0FkwRGfhdfOpX9O3bHUb7VysmHdGLRs+1W+CWps07KguzoH+8A4RdGdGvW6pum
rsp6zc3cagpZYJWVwSs/BP2vlhBTRdTPaD6Qs8QcCPSzUOfiVcWlUh6VLb8Tl+QZKcQr550XjBqP
z6RcsL4SABmnlQMBGEPr/XQkzY1hn2PZ59kQ6kPVsemnflY4ilc0kMHZnsR7VisX9ktYAS6wVr1B
DXmT3KYJnacKb8ln4I1Sg9IR3b4k7IIEv0nEwE8LSBm2/1ACY0zPhRpp6NxBmRIH0Xj1FFkWszTM
wjxkNSIuICvXYdZpC5l+AwX5dVpd9xKH1V6a3g33cvOu3qWb31oK3EHf0Pwor9RRrwMeKqXwkdt0
peeXUyhpzKFPDYdoUuc4Jb036Ls+B/IyNjwpuE9RXo+lPTISjg6swkoWJYy6KSQNuF624J5xCbQv
kDRd60XkxVLaQ8JB227DHgkxVV29fPfovjLSNrXGSajCruRXFRBkg0ZdMfJvefZs/0uHnAnqgIKV
p5zHp1kzLOfHCfpDy/Gzd3i+Pe7rBnMiiM+g3Cvft2LZslPtOY5m8uqKqMvOVqW8zYClxm/6E2pa
u6a6zf3CDEQzJ8AHVLg+beJMpsrON/LIKRbWod2PAp7wCWX5h146VwOzD+ViovtEJO+JCjGWFX0F
DSSmLudOkkfFRnemKBNsGXy8jpifd95I8Wgy033deWyDsFhwSaTkF0xch/6bRuQxcir0UuQ0D86I
wziKOJr/UyeMpPcjWi4r28VTpvfNEoCG2qHOmwPq0NOvex2C3JhcB4S/L3BvWxj7r7BrgXHwkyN1
A39DFrNL3NtTlQkmuDQWWsA98tcqAPzCPLf2RizwyAXc1BywiukZRtO4YDNy5X3NxPdIB07nr62K
1/iTDFZT5BB2ph9vzc21dlLE/tM4c3M83duMbRMiea+ZYfrAJbHl13lsn/JbORG9WTU25cis4bBZ
HkGtyrjLgMCGF063MCz2zz0sDfzh9rhYCEoic4Xg8mnhaYBwy4ZbyxiCRxaQ9Ty6kaEVXeNvDcYH
e/HLdWuwJY/NuSx5BpvznLGoxibdZqOe5jOiSzQrzBDF6Jl/wR6fEKrm82aINegBp4SNYbk14Vhg
IZzfZhbwEIqX4MFJYG2uG0/HJmCvW/FsFft4We4H+s+TtL4uni47ZczL8TJZ0bUsiv154bewlMUz
/p3u070917NQ/rD7t3TPzs3p083dmHzrtIM8vlRHC31sVRHgFpu5EjOmxtw0KgvFM61dcDtWWxF3
FPT2oduSkJsgtWqiNlmiZGs3EpOUL3uP97jTCDkAnDMZIIUUU6WBpKK5wwyZ3H7kxXe6D4QvwI1J
cUHrZkZWKfvc6CO4B6i1ZqfT7MSdYyunuxiSRaNtZx6ElHOkSi8PxmmAQ3FX+xXoW5N3FUSrxSiQ
SsdeSagXeIieOHfPhuiLTSXIYu/BMYtDS+Nl2hjFoKO2/t+824GiATJd1gRQ4/8Z7Wr/SXbz++V/
7Xb4F0szdCCsisno9LfRLqJpIG/CiyuYcf/qdhDkoLEX0SUG0pzfux2Fvsmm3zHgxtEI/YXRLgDZ
/9Tt/HHXtZ/Ek1+kzHl8ORdnM7stSnwHsoUlFmuaX+2LVpSUehrA2rJCeTSpz37H7O872TDkHEBp
UaLzYX+IKvo2rvZ35grPZS9Nkg1/JX+DYUwzqkGX7/SD+cGF6MptFWMlf9KA3E8gKB4IWV0blRyT
EdnBuHNFPuYBuYz0e2ApfqW4fENTnu6Sl3xn4y5c5l+D7IDdOb+hMpjcloRgzr9H7zgKWuAio9no
waIiM+f3l3xdYlbn+wvwS75/wWfo8cN4uubXN65CGktH+h/0a0IXZ+L1W4mJtsdh6n+4O6/lxrEs
Xb/KiblHH3iAE2fmgrD0RrS6YVCURBgSlrBPfz5kddVkVlRUTN92SJkSJdEDe6+1fkdDh3PFZ7zl
y2OdLnH9Kmn5qCPYHa7yVZm3O+pnbQYb2NInhNLa8Rf8hPv+9YHel3GyF4FiHlPGngtljkI1cM3+
1DX7yM00D5ez1kdUWovj5xcXFHWVesK2oXxGbMo4CC7SLa/HfBvEmRMJC1qpYk6XEGkOulQu9ZV3
qScjbgMZGShlZOvaGt2suqxHZ+ZZBj6bRzV1E2H2etG1hBVJvh7e24gH8VpZRksGXIHooyIUKJev
+ZylE4kJMzZsQxjHYzXCkDp2CqgX7XSbhS5PLGZbm8V7YflcKLlXzx7qpP54fQhLjbH2BA8xpFYX
67mIMaumexaWuI9w93yiwYVLjaBji3M6pBTYzWRnCfjDlpbe8HqFzPTXXI6/ONR4ph12ZXiryeOC
bvibwjZd0dDxzMsDDiT1mEMsInPXg7Th0t9K+e4dlni0S696g9sS7PQXAN6Pg224EcZXiUcTLOAk
ZtiC4VNIdTzy0oFkHm5NrxXXSG85OtlBuuPzMeXeTI/LEv30vDw8mWI7DcJxrsvdU0Jz59xmXofE
WRJ/i3Y4GY5p7oR3idksuxptHA8l2nH883uMVeFo6Ld7+j1cYgLsDm0xeySPGC895VT09mX99Khu
7ZfEi4LypkYZUB/jHkOa1OdNof3svJqjbFl/xF/1RyFZHAIwpiETUIqpwAqgG1ve/97CuUPBLOOy
4lAJab1DJq1QXQQ2ZGb7U954xNE+CKZxGyYCyBWL0hdWDRkw8aZVDiwGKfpojrLiYgcr8T5FxHyW
mQZQe0QW93exW9+QGF3wxjIODFgUJI8sPOYVwO7NoWUfVSyGsw7JbvW4sYvcomDjEwhlybLDoFHp
xgWv5rVihLEGsEyuqAAJzTOXo+hlx8lZvDvi3VYLNJImvlq6jXd8LB1eTuw9hXdxpTEeCSL2RQYo
qt2TJlozxcWZvcmX2kLdcbjOeUqYcL1deGBXjYL2o16YH0/7aeMssqgRwAJZz+9nptntdRjtGt+Z
7F2Uee8UKLQZ/yde3M0e2w7WLELWwKHZ8B9eNYvXao2/wXiSqBNOsh46lITkyjYllzM71K1glZGc
RPRgal3Wr6vsOmzPOK7gsTe+4uqCSUs5GeECbDVzNufqKEkzFaUXRikhIFXXuy/aGOWgs79nOVTA
wJHwh6c/qV/bgEPO5JlXoN8jKEDxe2vYmYx9HLSwjHPxFU8xl+v8AouPfhjzS7b09AAZYgpEcdG0
c3WbS3s1CW2jf1HVs1gy591AgB+Xfkh+2o2I3yLbD4pKfPQNgrrneRd5RX7SmnOIfp1IvaZzVOnc
OC0lsxNfyResrMTwBfVW4DlobvBGCK9ZeA1bm1OykjdFNVWjSas6iOAI5Vth75SQXbgqnQsPFNBQ
Y3oO/cnwH8VEgb3AqwWixfBXSrZJdLsDDGCwc413y6XpFpvXgs1CNt37G4s7Vp/YE/F4rWqiTUGy
nj2WNH5sxy5Ss0XgfGeE9tK8299viZdwo5flZTuwvreb6kiocXqxpciLRx5toJvkRIc09sCsUsA5
rGLKVF3HI5ThOcDQhLzKxavZwBtn+6pTlyO4K2zZnKSTEuPqdHJfYxgDXyt6LCRpX+LVcw446go3
xZX6nPhh5KAMUHe40VQVcpnZk3yNVGAtlLB+UkXBiiWbAyK42ELl6udwMawJgRu4LKR+5HJG2Q8+
oFqPPxKb7GNysAPakzO+d1ZJLJAdHBJOMshq+hvB6Y9v6CFW8E3yBkai8Sbs7ZY4xcipWSZ6GPC8
8/qWplC9vGevqwB5VBg5JD8I6sywOP9q3LKuBgQPuUugjEFw7whInEZACZ6u+F13M1HbBKanBXt4
uFq3zLAVzebCvBpE9p66NbUpDAiOwbCAtnFfPslQZ3TWAmMCdBKYCq6KVM8avembWPUMxS6NcwVf
TCY9AfL7oXeDXdAeI8OPlCWkpC5x9Iq0GMIksfWCUYqNJlYF1ycYp3wVwtGiPIbHUh98rRcxzgR5
hNQJCII4wmmkouu5+yksLVXFRts2Lpr97HsnP+pEUbKjvWiQVVZsUkUi7xURuU3o1CQ9tnfGQTmj
s4io4AWvYnPhRRnHy/Sj9BXa1wjSRt+MlXOT2k9xbNjamp/pyw5dpjQr/VZyN/xANMbchzFkRWbj
f/Ni3JCwZ6bMNcjy/dtiXEQg+Bc8i1+v/0cxPkQqAS9oBvN9VIJQOH4qxpEri4YC9/4H0eKXYlxV
YM7jKcOvFVzz/oAe0CUbimjgpYf1j66a6r9SjA/657+qxv947IY6cOR/qsa7u9BL9wBHnUC2c4DI
EGOQZIKbLuX4b2UFoxMuUkU/2ZJuBlRsCOJ47zVQeghXEv3QtLGWq2U7Zc2XWS0Gt154uHFLxgqb
lPdihc8t/RuD2wzRHRUCLTlVLSitY34T7xSFuHY4P8bu49dniD8WzT2RCaLDyJlxPiothZgSJ2H3
2dU7s3eSciApFDswESyixNzCQwcFHzsBOzJ39gDgx+CC4tLMPHV68R69mxqzuLnWmIpSUz1xgiVz
N6Ri03HTEaJ5vKThiLMvCB88U+nuqRlVracj9+NmIOCW/uMy1vEjo4LqSPOb5BmZAsvXXE0Z4wRD
WKgolxsDGKS7msq0uHj5dvAA6TG2qHEIYXKozA2I3zxDMgz9cNay/7nohyrM4KNDcUzYHo/qOUlq
10xnefWhYQ7YmnYkmFSBwa6gfFoFu/dAc9AoSqcnhVLQjpvvnv2qPNXtWxu/l7EfCdNLPwnZputr
TnMAoX03QEGb7ht4Mr4aK1beMaCvv9G9C2YgT8BYwQ+wwW2ml0Uy70/yVJ1STIyLScNdGyvdg6B5
xyk3P2D1P4V77bb2UEp2VJiszPPneCZO2eotTPTmrX1fytPebZx6Lrnm9A7tBfMUJzi3c44Lk3Rc
0VPImdUX8YFIXEpV+WkHKsLMcaq56beG96zDmhwsoPwrT+jIDa4SIesmUJdkU3rjz2uMB0siVAFY
aCC74//nePN2XU6/T6d60jmgKuNVyfj/9I64jWr3uTROOLhQ40z7IQSMdqu2ugOiQLvl47LJsOCB
gsqxj0USrFRxot1kDB5LpzhhN2kNXL3hOY5uFw9E3eqGknuwiUQvcH2xQ0DlA31vpqSFQIN9jheD
kxMHZDZ5lBggg7kx8V/DxEM6qn5zeI+Jfb02w0RdbqwL4MdzHObj8Ms8/9bCPL8GMyH8f0jJgtXz
QVw0evxV5MJOJ3FaYtz78VTp2Cz+pxS8vFaDzDTlxfSD3OEb6ArYNz5POuPxIlyxRxZrnHesEX0k
G/cqWZX78J04aQyR6A1jq6mdS0avMS49dvbQiYif5hdEdc0iF7bUeFB9YGPAkJpco0lFQMpU2qog
UBb+h5Nn7QuOtqzO5hx6dDGjRHHjwb6RpAHdYsSYze4SbPcHBBruabTN6oP5WaRTfSIpK2MbLl6D
taURWbWEL7ddVZyeK9j5+T73eqIGgcL61zhwWx9vynWYbCuV4nyqngNtAW0TkonPHAsKb+BEfDzf
Uga8mxcMVBqZ5TDbzZaa4NSJA1FEHXmRacOwgEyEM2GyVeCu6744pEK8iUfaf/jdZyG8oVogtnGR
WT4TQzc5GXNpQhsBWWfIg3mRwlR7L6J9UYsybHuTGHStRF+cyavgALGLzb6e4nU8GsIrSxfGOS8O
jCLkOcqiY0Y+q0Av5SXU+QbskXq0aMFIvzSvxAGX7EnArQA2u3xMAN6KBeNBvfLMu2eNFjUIqzTM
djFexhDcVnOfslG0oKPwIodYihVfrbSKGd8liMAVzeuPhIjHlR1jPH2svjSa9XRMglu9F5LlU6Ue
dpAlsK5Bh1BMi8lthzx1/Nwxecd8L8IjayyVuHmFm54awqNNYx02VVrvHegi9HPacKwOcfUGbQud
6pxS2f/4FkiAbwZav479kziRMaWhCAXY4f+Gif4PLKQ8hwCWEScKhPi72z3OvFLNGtCBTzpOOnwR
P0z+a9btZnQtDPdZIZEYwkth3CAXGFSZzstwAeA4WgdlyOCuGecTbpRKDKGrvKvNY7/lb3WpHG5X
ygcKDN/w1qBYfYexQ4KXcEifq/wBwxZGkN+sKcSxuXD2ewQvLnxp5+FkFP3Yhhpz8kremTDgqozy
AGBCeTE8BeeBjAwZycGMmjGA6Ku6l0pgcVRzMoGtVPz52nxa+QrIlZXCeCsfOYYbydinqgPYHcZA
i80jIItm+YjWBhHSsOXqSRZ8ytp72N1y/K8gr9d4JNFtjuVtp7EZ45aMQT0pWsJXh/M+u9pBfTL2
PR+PwykMhUudDLS0O5X/SmGea6suVmqkb7NUHitjrBYWhK3ojqMYeUcxBpK8yag2mSpflUOS2AZq
jPuaXvY5FbAf7V12SBfC2zO3Mz8EA71M1HkQLdTUoTh+yuuCcQ6fRH9hCOA2QJ4z+vEBVIFtpSI2
QL9DT84Yoc7W+VuK4G4g/LXxRADeh2KsWjFqq2mUQ99u15U1e+Kqy+1P2/fiB5wyDZUh7/cpLmkp
OGnv+9gyPwkm7OG/nUYXR6MLQ81Pd3v/pCAWdpFHIYzoIt/FazxCje8Ew/V8qeOppaA9xu2HckTf
pvDlMCBiuoEiUPbAZ0a7op6IJSwpwBlK7VagYB+aGihw7dSXUIglAaFNGM3Pz52rTEEvJsZU+2bd
KbARF+1R/skCpH3rAbQtSzcPPZxnYSnquY071t2K18ZUyb4kvIqv5bxzqbk+kkUXIqoNCw9XbSyN
78zZVg0OwbnT8dAqzs9utLtnZNbAs1jjv436JrOxM0n2jDIXyVeyEM4YGiNkULFDxcbPTRof+xf0
skkzgS/JTJEx0oq7OTKr/E481AFwID66GT+HuBG6Am4OtTMw54mvQWY7G+Z/g7yK/0fn4R7Ze5qd
cG742/O/b29B/T54dA50atw6NZlp/N/QmmRxYEL/rK/9i+v/0VtgbAR5G3MjTdRNBvQ/9Rb8yqBL
wPFIJPBFBz34fdCv/APvUPJade7rT2bdMp5HInYm9B2aZPCQ/7XeQhncOH/mNf3psQ991c+9xTOX
ClGsEn2RnUY+BfY3B+jUXDzm3XTQ11ZOMpdu1IyS3XTj1KQWo8Csvl/U2idGfatFNkfy8Ji0q+6b
GvExId6BbAXF1dDtXzByID0bh2j0MkQgwTmcYjfRvqwQPR2n80c3cjIJgaIBQuV3C5XRFAj2kFaJ
86TCWbRQ+2lCYGi5qd4Ji3twLQQmyYbvK1BUunHN70dUIjOCLaMKfvlb/dZeNl3L0maprRWbcJi4
iuYTOVe/PYJ5XQPww9gIfRLoHnCEp3zFp+g9nWJ7lOO4zdgzn5bvPcEUma/4Aq5x+HAwxSy6rxzw
lS9F1btyse9i0lJbTjLQ+nljLSgpcYeW0I284AdDB3GDeYagRLpvg+g93ZIMNl9v39/Ty5seT3Pq
XpZ41rBq5NIJADEIN0YTzIaoNWvFMrGIrHA8/FQ6aOsA84/5q2VXZZVU0L6iQSMHSoVY46tLLW9s
3Rn58cCPhgs/bCWUZaU2FYb5qXECGJBf0HrdOvZaCFvtPFDXiXEtqo3azEXRAc4fsZcFtkzRSNzG
yBNwWoUzjSCPxZeV2snwMenAXoAw0Eszp5OwD2f3R+p2esxrQn7b02VhjMtvc9Nz9JxEjg2ShDqo
59z2XZwkd6+LJjHu6DqoB1PfRU2zdirmJybxNLTxkgb2ROV+SNbtnGXMJzqEzsRAbIsjOhlAV20+
2FZCykDOKsOsEw9laBkn2hLSOoRbvBxG5smEtuc7PUC2Et5UOLwDfWrgX2HiNPAesNZQF7FCNBy7
OtiTQ1pHQxIYkRoatqbM0++Po4Ki52EkNwbMH3BDyINTvFAYF76OU0k9K2qc19N9vsj3QBqOOWmQ
HHoyoLvhqGuwdp1GwzEcrHLo7r6pW8pzC3+FzZUBvjJT8zkUnXm9a67VtZbwtx738+eSPDcEZRoN
9eHVzoAjBp7YLdrhgS+unqb9QqgF2fnxOZjSMt0ymEhZjFuHFxm2iDxuGKmt9Wvff8WO5PfwFTMI
a0tzLUMxamevWew9PmgL5qNomsxIFrMF3ISwuOEjGczt4cPOMA+SZvcprlle/BUuCtws6+rCcy/8
y04K3B/7pKdM7xgVvpzKlojhKHyNeBTJU7wSbTYBOW9MERBtSp7kNS7GO8t8rk2NaTV/XQdVbICy
lSqNroROILbRVjvYZPI1dLtZ6OIkxHAXzRxCv6k8zMTpDOLPnPpineBSzqG9gVq16U6ocCnC4Zgd
wOHDHah/yGs2VaZQNeCQL0V4IYOpJEQcpzmNFsomxzKVCpUyF/0AJvfaEMpBMYnEc/OaogNlpSHM
7paenidczNKE/MCSlB5hMvzl9hJivEZoIDeiWUMtim7SFvGqnOZndb6Hgb2/MGT41DEIp5Lo8TkM
15IlAu18472o3+QCM5IjNHdtOoKeLXs4EIXgrKgAxvpp0OuCjWAOwjT6bS/En2n1NujwMTQZhMRk
QEGCUfAgJ+oPekBARrIdUCADb2DIQWUa7fHMMB4fsDLDN3FmfiBX3EAoF9ePY1eukg/1XAAT9UzG
mc7Xbk6E9J0XS8q9Z+ZqoVsgPd4rz412zBQHg58EV9QvjmvUvgp5M2TbWsyc0Rin85pkZjCmefvN
Vzj4mmk9lhnuMKTwIgChtrVoYpK3bo9t3pLj67F6BACc5kRRJiJ0LSR2exZxumD1HH30y9Fef+sI
oaFgX+graDxgPz8+YUE9rrgCw9lgaefji6Mz9sJ3UbdkHpCHJWxTYwQP3RyeFyy42BrURLhO5WcD
AA9iEmYJZFd3a3Me0sWhUZ1c5pya5vxp57DwwgoIZa427svD2HjEFkEEoWG1h2DbHrIB+xN2aTBP
sowQvqPcuIKG8JzUytlr8GDRgHi34uHy3baWmjs98ARNkTa5h+cX8cIZ2lUQ5lr2OXyyWYVtw4P5
br1vYqsTiFWzZL8iKiel1yKJ6PEtrvKTsRiiq9nuXlP0OZ5w0EoOVk4sf8idMOf6TlnSrh7zyC4u
1oiZdzR+fNRoFz7FcIa1BJ+Fnxz5YQldDQ12ziT/DJ2Nzg2/Ido2ZfDtNbGYrW3cPLEFG8Fzwx0I
/cEYrcEdeXqI/gDXhMeMs6RZKwu6rDOqZ6SyiFnPsE3VOZJe/+EH8Ik+1Xn52Xy+SOykOboZOcpW
af8A6Mz8bCpD94LS/A5wVb+Hnj4RMM81iTnsDKemoh50rlIAwsUGWc3ax1rXPaOCgMrkcqUQfEge
WD/VHjNBmYWX97t8M8XPtv4QiSKj6JBAcaCc5rbQkkYq0yECUoB0qmLrcJf5XSYt+jE3a2GeZoUz
qPKfdsm5WT99obLv8YqcppLhOxdyhk0MKgl+f8O4nKmlZicWjkK8wpbp4OdBAgRB6HTaJIw8D/JG
WSm3pr7i11TYwUA5eCsW4qxDp9EdhbUweSyGf9XxDk04zaaxuTHgU87ujM+e4hjKVM9RKbly/5F/
XBwIvheYXba+NO6fNEtgMQqZWT5gAfw8wAdcJMcNU0I6G/IyUNyxw+EvfdYm+jKfmY66lNYvQNh5
f76L6JYGnta6P492iHl26hK9aO6DS23V/t8dXTBNZAQKzoKwcv62A2DqTxn9cwegS6gDfr3+Tx0A
NB4+RFkewAV6h5/QBQg9ZARJ6g9TfvqO3zsArAlBF+BnSSoGPIbJ/f0ubABd0BFgmNyfYmCL+i+p
OHFK/Uuuzx+PHcPKXzuAGrJ2JeaveKlvSsdckFuyyZgZjPGVIyXi8pU+bPH9h7WAvofoTLqxhRPd
yL8r7/ikmiMnufFjQZxzHX7xMrxmw3XMEM+OM5cgP//2m8LVRw7UXuIqAt2/KC5/wjfPkf043Y8M
uYJxOYXiDcO3bD/u3/eQQArCABldl7iLwMonUjDaRbvycMe/HL4NA8FoaxJAG81byk/0VIww8PuV
8egs53eIJm60DrdQFcLlfVmfoCcJnBJiecVzr9mM/NQ37AFaK8WxgsLMTQI7p8fZgZxgSYjulO0M
keX0icN+MrffZaueFASfZW7HKhVMireGDv1ymawxbokk2SHORiNdvT2Y9FJw7m+DZbFD5ehC5OBf
vNOmz2IHe1SkgIIYgi4RIWNpQ4UZ39CSkssTwxmCRgHHwx4KTSR5zhBbJ06YfjDKhcGUjpNv6AhT
+Q1uKAFq6Yn/2NmC4fN2nxDMVt7t9B2CvUeG2aT2v4bqNMKDaCswujAxJOeOMDscCxagjJdaA0ys
N0QMPRgkvxfE3I4g+xfLVmmsl7i+s2krJiW12vtY3rP/0JrI02Ty4F0DQsBUrMO2/nX3qFUFPFWo
8jsnqby6nbUuB8OEVXrJmwj5q5hclpQXxN3ucdl2+2+KynE35qjrrMFXugHCle+L6vt+bW/aG56H
OB4GPAwWL6xvMRFfdJ607tivKBqPyqd0fvY2m+ho3n9yKH3L2Nms2jXPAEM3XHSSpTaukSY44PWy
l90yynKx0NxGJWbzNhjWDuPri3Vnak3fZOm1zwZamy407BS7IlZlUBeCMJUZSQj6V7165DZxRDj9
KIBCDFVDbfk0HVP4rh8bkv+Q79ZnbjCj1wiYgsdWa24EJbUgaOkLrf3MK2hd/cejfFOYBoWbtoGx
hnz1iZ2JiaeuHeLyET/A6MX2aO4ENd/p5aq86lho0Ibr49d8dINOZNzCZbAbATeZG16vpRhYVeco
kl3wIoPxMMKaZ/NkMgBSBegZlk7gQhKQD6EW6TJdPh+Dm9Q62VUHSFHaSaCNl4iAhUg1f0xOP8Ci
aXu6X18l+FLZgZ1bWG/dr7k+4EH49ecpNB2kFbdiNIZtk9lFOCcouYjdgkNhZFzT1/XCKHELHTiC
Km037MORQ8nH95CJBsLaAOxXSMex4wxKJzw009o1JEK3pDvv2su+LI0zcSCE74EP4E7HoJgaIbbD
3zoF//uOvvMO9A4Sdb5QPl1sRoccLE0DWcTEltLgNK00NBLQodAUMMre5Q8SG+mX6zPKnqxzX9Fc
OjNhFDEtfCwiSnED4ZQ6NREgqlNoX3Cx0FI1qQuVCiZcRbQOUml1QkEDHjSDb9AgE3B7G6KE+yKx
gWIMdqMHChb7cuRlFxtKW33cCls0pcJWWF7WnHreDlWwg9OzhUs7tq7loto/XB4cTCzWsSfBqZcp
knV4P5Cb7la+CN4U04UFVi3KTey/v6MSuvX9Moh3KWFYyfayhoKXU+UW9OkBIqvef8GxhKDBeg5M
UJJfteqnwBFwH+wRMwVIOoavPKaXfAPZT8elvX83sF/EQ0gokdVmt6L3STDQPPHENSB6kiR+bmDP
w5XLtbHenBXzqOehJ00VSEQDHYhVPNt3L/S6XWW9fARS3mXVfuecYElXOipobCHtETa08wQ9WT8l
t7MvbuW8nIu3x4EstQ7fd5x0aJ+Mes+aFmxVgXLSRnTVvY6PERoc78ngBrv++p3mKH4jMgtMAXQi
iqxwkhgAZF7w0X2a2HFS8RLniJma/8S/1V4xPAEvnmNUC1nNL+n5Z+sbVve8UtiFHS5vzamjHYP2
dxp1Puoj9S04dGTJjFZQyBf3XWVHmisr+ljnFT0ebzFtnnXOoLrRcqYsCoGdkZCS8z7aTYVivXlN
4YyYQ4ck0uHkO7o/VN64PQ3ssRziE5cx9P5+bBFgiPTxg2p9yg4By80r9W2wNfG7oxV5Xsb5JLzA
o7MfpcuN1+wxvFbpRPAUBIaDHebBRDaO5Vy1MDEEUhcFsAGDGHIPBoYTApeBfUI+egHJaJZDVxJc
tm29WvIKoJYTDnciPStX8uI5z0x4z+E4bcw3zTO8EuG2ju7qBY02msqzzNrvFfT1+XygjxaJ91gG
2/Prmu5g1nsa3nQQJAGNdzmmQ9hlWQ+e3kkD5R4RCjCYbC60zmmZYwhT8AFeO/I/r8nBXL2c4vuC
jRzTA3WFQqNyj5KXFC6ppZzGMur/WI69GhC9S1dpMgmgCbfGPBDHLxCrGeKPhmEeoTpYwiZpYkMJ
EkaDJws7pLl/ztEL8EowIazP5REKD7ZfQyoC3EOYWiZ18+MqggnwINca46t1fZDAuR8sCqtkme7I
IiqJaBjXC9al1UMHToRHBpMMZ+ManFdbDOaaWWqV3VyjSz7e7SC1jPNoEHmNuV9zqUD10qfmlgt4
p34YCbM/SztLGIV+1dFMlhyuoWGA5uO0+c2kPmNCtg7djRAdsE9Pvu4YSWVe9zwlMTQsuyM6sV4D
KWDP1g3yZ84iDl4CKcamRhDOJmudPSeLnIzLFcqOQpkpkFcHXGnWgN8irNvrH0+ZBRbFO2OmFzJ8
6XsoXvTUhv1H7zK7gLqPA3U8SASoSoDJJOvhRV984ckNP4jyMVw5zuvqyONvZg/POF+2PFlxhg2T
xQK7iPbciAAgj34QrvTwQ6MZbnI0eXyN7NEa5GI22JMKfB9smg+1v4mkeG+j+LdW5db+5/0rXf82
7v4/SfVcp2HyKv/rP/7aZhJmPWHCZGQSlPXnMbhpXNRejIa06FMQ2q/7LMKjLysmz+QzL8mgWB/0
QS+PGc6yxhQscOD/3pt9GzH0bFQyjlQXya3ZYgX3eFPpupmQXxhJx1e7YbOmsmYqZn4EcDc1yBsR
7sTLsOv8jGOMOHWg1jvL8eXUINBKI6QsgurKu4H1tyxUZSu2w0B8VCFgH/xkCTd6zyJfSW9PSQAV
D9diXbsa20uCf0ZmPJ2RxkvdawDOsECQbJk4ElRwE9g/3hqm2PAFoA7KLEw2m83ASj7g94U8X7Zl
/aB1GCBhUVfL1kOwe/mjv+zw4I/xygWgdaXRqm7dETpegq8t8RQmi6KFvYdTRFLiH9vCbZMnzbj6
aJNjFJEM60sEJRPxtGsiTzOsYnSk7iEkD03arD5cTAbJyVjZjMjEwz443byY6F9J+n2NwLjwkioJ
T3CeeIqUl/EN/kA4gYhrs9TRJOj75BZjDSps0vRo8F2toGd5fBZug7zQnLYhwOtA175/GpMmP5rw
BkhTSFfyoNzd1mzdGeRRDyB6jl2vhjO3Txh3WS0u8xbaNUhDaT8S9nheXlJ15zJ7aIEhtWSFa5X5
S32DtTz4KiE1fp1GlMXRTI3+jQ1ryZHDCUmnsVVkRdVNWsq/A9RoZH9tp//i+j+106ooa0jxdUM2
8Tj6qZ02/qFhPUtzLP6wsqVn/r2dVv5hwtUzTXwLtB/BAf/TTOsjSReB4UaaTjrJv6SbkRXmBH9C
03554iM6+p/RtFFVKU3QIAx8BKUnhpX7qtproj7OFxPyaRHiFdT5vbKOoU49WnpQQ12rl2zXl1nu
5M/s+kwot564+UjVUc4xZBH0qR7K6NGxkGliJ2G2fYETlaMLqaUD6nZbImtHftztRMYYsz4I1fQ1
OgsSczzN/E6Cwg9LjG7j8F2KEM3GKr7flRd15aSr2WulAqV4f2w4ytEDnesedKeHLxwU3qhsF1IJ
scSg95YnOio3RZtko0U/WPGriKCZZxLWqZqGU6nSDAsHHDZR/gUXp6pVKwMYrGDGGowVBxl+1eAd
Sdemo8GUVZFB38VrXzQkTeXo3eo5uM0yrq9g8apd/nZhmHjR7R5oMCpznOSI8dQP5eNQBpktYOqZ
v3fPj7jevqDVCljqCelH8vjqqF0q+sbgI2JNCtu73eSQ3qORJV1KZKoM+QAlcwjGUitPtWfhyOic
dAFUyJz3GctZxWxPpu4OJOqd8OvJrPTV4AfUS+N+8LGkmKg/tNHbhWV6CAvYKSU6GSbHcQUpsdQU
J9ejSV7OzRKsndQTksIrfWqor7lsUPI9olVmCuNO+o5UdRzVbI/sNUKpWiO5dzQTC26NEjeOqkkz
0o6CHK7urY44BZdw7fGt6ezqeUD7XaVHpcd5Xb5JwQ7JYipvLxdU9YlQfdb9Nc4Fq20HqziQCCl9
LOoEupXhqQiP6tSpzcwy8nyqF7tn9m4UjatVAbjrS2pBebuxpoP4ZS1sHwNb10tNcyOiDq+g5Ukl
CVa3OljVLK0CTU6f7upHixZ2ImpXOZrm6SLWMP3iLir69xJwotNh9aAxT5WRbTwaiJzNWL2bXtaT
mPCCPlnm8wypBwrpBCbE4w4tKansoH35Utm4D4Xw9go5vqkjecJ4r36tYlmjSjJj/fMZdBg/jERG
R/rzIq2SmNzJxugvs6bM+tWP5en//lIulD/0c7c064rwHrz+dPG/d+mTz/83XOePv/nvXy9ylX/e
pH19XX+54CSv8NVtqq+i236V1eP1u1hv+Mv/7S//OYDcddnXf/1HlpavKxYHn1+/rqTDYBI3E5U1
kWOLC3+7EjPY/AsN45+u/8dKDG0awjQ0ZyzJTW30p8GmaUKCJlZcZAfgV7+vxAw2RVXGOpxJpPkj
bPTnwabGCNZQtX8mm/4r1AZjSDT9ZS3+9anjLfPrWqwpzV2tBarl9BonTrw0PQYWjA7BzaFKSZ5q
0OygcTN8rIDiYBEUi4xvUL6/HOZaTBkJAG1tagTWsJ5ugAneN019Pjob5/vbYJSfLJAIqhKKH5H0
5mtecUifAOwZJbn1lwRZlzFEw/qxWMz82aZGeqFBSVTtMrfQsiGiRAOmvlbI3Ir6jjhw985DrbFU
dRKUfsmAYmV7RJGvcCt+j27v8TaxL56Md8dlamzqYho7ePDiQW2X7sWXsYee3pkZPs9JOEFavh5a
OcanBmRGcG2sTN/Vt/xU3nLGDtAM4W4OchEyVVQGS7HfCA7fSH75XX21smPgEQ0KvnyNNhUW66DW
vnmobktM2C7GpAU6JX6q8FGbKAie5/lCpB0V6NQ6j8cMKTbamzgCzit09ARXYuD1dJjNPd/T0dso
WRH9Ko3IqsY5dhx9NoTmMc16zHtt8lgNt+WDGUriVjpq/a39CDeXNWIuu0UICSi+vtjPr8sEeRXD
zCeO6xYyQerfOwgvzcw+XjwXuEQDYYP9Iy08Mwye8Sf1EcoukxgEhwUiUts88yX+egL8W3yqg/fv
OFThWIyFJU4/i6e3NdCBkufK9Lk8aCfeNbj20HJJJPno9qybLSJ1eLrYEjdOqczQcb9WBFUSovqR
t85d3BjaHDaldSfUUWL+wP6KcSKE36he98i/NDuNnf55IoSCXi79YkJyjw/byL1v8njZhqh5oHK2
vg5Dm2kbFjzRLPyS0XaeMwmvQ+v1UfsQkkfbVp/ydEfgVEi4IMdY5plrIBk86sRTdrS71sAOFrQF
dX9CB7go99U+WT11O1llbrMwU0sGh8ft5MvU30qvXNzf++Pgd415xeBRbeLnId9tgGK8d23OLMs4
0FOIbyJTAuDowboumJEAWSzzNRbOg4zteQ7PbEFN4GlA1vn64fPkrWI8Fb5b3vWpzqYPcQMdMR8a
Pr5bRiiBr7qwHs/t9f9zd2bLiaNZ174i/aF5OEUDkkBinnyiwMYWQgIBAk1X/z/KHiq7uqK/6NMO
Z2U5bYNBCL373XutZ6mwrYMhLJDQdVf2CC1n54NCcvCzD/+/nlLcV4rNfhfONVsE9gaiM6DXhpuw
iyFfsCK3HA6dO3zVfLk8eIvxITJSG6/Y8slWvj+WJygO92UsbZVBA47Dns2agVAFa0Bo5AGLFJHo
PDSLCb3M3DR4CXEvDyiEoYP9mG96F/0vPL108g66KWmQCASv87MPRgGdLJLVehSjCRbhhiMNH2k/
BGwcn3yonvajiG9AE7uaK1AvXafndiMDTJBBCizoORQxMgYd/YN9WTIIJWIc3hyxiAO6IZ+LZyoo
L6W2448Y3w2aAYFyn3fKVFRI+bzRf6H3HNOIcmD/8gHxj2zIMdse9Aayl7/c6zo9pSc6Gig4kTXf
ERNss8N7DY6gHKO+IDZ+AM3RRH2P2tngVBIV1W/qExEjoPUAGBmOTHjQdVewfuMcpDZ4kFvPS3gm
RDz1RWNxiTo9ZLNPd4CDv6jDZ4EM+KStn7zrCiWmE6u7XeeoZev0X8IBkJLIPErnpxavvfnRMRAl
p47+2VBzjOQfKhL9R+X1APNQD5N+tSx8HIuvdc351BrLKn4F9dVTWvLq1OmbmsR7BpEpuHAzpbnw
9pOe3CHEpi4WSF32+8MWa+TL0QnbQYQP4egEXkpeZvA1yA0d558p4qhYGcoNbH3Oddc9J/2hnEh4
NeqFRYvQkkAOM6o5/5pCqxztyfs8FQVHQZP2le4b8QQ9D4/nQRnvuEq34W735mUZElbxeJ2trWS4
+hJmhtSMRC5sGB9oVqYhvW0i5mgOGQcdW8Wv+NJ+aLa8QXL9j9c4OjFuMjs50Lb/lzVM/NNu81eh
8K+3/2eNQzyKDpWOPaNqmpB2f9ttUv7IeMZUtj/G3zai/6hxhgmtDjJCou5C8jkgHP7Yb1rci4Xc
0+ShMmv+b2ocdTCZ/XuN88+HbmgUWr/vNyXYY/f0rVxiza9sOfNnveIoSKAhhpDgRO4Q2b+2Nu0D
6FXgjipCyFfwdV/VQX/GEI9UYrmANxE6sNSmHdMgpw/I4043A8gLgR01ej4hx6Kep+KYH7vJseoS
yHEF6QIZrOxkQDr0+jP3Xlru6+Y9n87QZyZ5CUzuPlXXZJhc+h1JViEFvQRkoHRvc5hNtOPZs9Zz
YwPH6BUR9/x0kfCjw5HLDxFdUJSOZcDx+wsN+DZO5C8mkWBuF+2ScI9TydX0aazEhlwFbD0dDSh4
qEt9jrGF/OACAVSvLCSu7i2d8d1ttKOFM6ppgg5hV9Yxp4GduXgJGFkQElBM9Gk6zaZoQRCIwa3A
r2T2s9pRemoTEXFqruytQy6PLZX6Cm87zgxCEyaG8/AhvfBRrHus6c0Q9V4w3cWGltL9NNDbZPo+
T4M8d3qC4u7CAjFhUvHwAZnjergmbGoeb8w79uuyJzrNqj/rx4g2p1xgoCDqjxX8woZudAYS93ab
uF0VpHE8zqGVHK6MoRf3VQZ2qvXRPl0xrF2XRbJ5462illkydgE+zNw8vhzZd4ukj5hB52HD41V6
BmdA+Ef27P3Wwv2Xxq+Y1Y5b3FDQD6VpWDB9eH1OmVu0QHvwbidImlYt0QMYqdGjDdIspHbCQt0b
TD2hnsJlz/b65DW0BDOBVqqNoueNJKthUDEpwra0bTtDGxeg0rsfGWGoX9ZCuLpKmAXvpw99J3EN
JhbmGL3evl3c/GQqU8qApyimwy4Zv0Q3usMxhrMKAbFxFESDm5IYQtj90RuL+EIKh1mEFj4gExVD
QWY6GCh0D0wo4i9eY9wJSw0BIZSLfD0sihRS1A8Ey4+Oj3XFB+UBZUrU3wAiwGmNzZM6Zy/KDpPX
LZaunBeIPV/+26Aec0Hvj2HrjDXO75309tR6vZSlwQAGH/mlRfRIRNUZxneS97hMdEShZGBFmMm0
bJZ98xcMMNxlBk5jjeQS3rp3p/0ETySNmTCssjcF+5l1zs4fkRBJ5Ykz82nFd9MWrRmYZGMhJTsR
fOxXw8BMNMfJijqBBk8aGgLDQHwsv5rrJTg/4SzbJwPCkxkPY17cXniYM4BpzEZxXtQW1Kg3Tiks
69kXi1A21z8vY6RIMnYTOrOS6KpEPCiUUTpeco4HmFhyMtgQbCzvEzBc8rCNen1NUaemh1eszTtI
g50tXTlohS2cypca6OitB2dzk2B86B3j8fHiOV+bU9ItNbAZdG0xWIFnYBG+jwDis8SWJXpc9/KO
rspHybvmf3vVY3VRSOgSoaJKLGr/occq0fj8987An27/26oHUxWO0JC8BXGInfU/JUvG/2NAgkSK
Di/tUp1v/WPVY2dPm4HoL5MlEVsBa9Fvqx4yJpZEiKw0x7E6/KPh8ffhzN/aK389rME28Rer3m8P
XaFn8fuq16ZK/VDqG8Z6nzFEfcbi++jLzbtVkI8QwzIVhmATaWZ2kYlPkPEYnkIuuqJm9znA7CcR
Rc87W0D4LC/Vlq/+O0SidIFgnkPhg1bAjL9SmcoIAOc6J3vco+L1iIs7glbsT99qybv5ns9TrbTw
v/1aEm/wA2kcWhe1GfXMcvq0/cHOlt22DbxK1IidsC5u7G6q6j17qmR2ie/4viZJeZWxjSZqWGKb
JcIYMXfmk6StZi939+BBeX7VMj/tRvU5dXQjJZyEGdmASeyss9fcltp19BDIgN1BD2PqLiV27ZOj
6aBCt+/odcXZF+vfYXogS2kEUACtTcM48Wb/bEIU1Yfp7nv8TVg6+0T2xaRkIQ4KoLrAH6RPEKXE
UF0OBs43W4iLSeLngfoFIoiNWTIqwoeHKBOIjUVfcdQgTkVqy9VIGxFnj1YYtshlkL1gUe0dEDkr
YNt+F3MpU9RjHpZcmnnoJmydCEN0fsT+jL/MMfady3Vc2RIRcH2nS/qQY0sZP2G1lqPXFx4HhzQP
7JI/2U/1CwzBZS390Tf6Jt3Bq4aN6yen1mCvSl2Oj9K69t7jNUvhrT+brYDYBeX6TWTi/F0MokiU
t28EAubjaluYFvVpOYSaBuiAEPDHfIp/ILfTzbexTL+/6XxD29h8c/nW50L8bc7zweVKIkEAnEOI
XzCNiBhCFawGl9ck6NkKRQg8ZA/4zcXrfdG7BmmIRbgM6IkqmCUmZfT4fpjuA0mY35O6BJazJWrE
Re8xAxnFjrHbsPQNkCbIL/IzytSpHiAkeHc7THlF+fNqMtfs8I+6moyNTTBY1ZAyZ0jpUczzIgkY
B6EK4lpsTzXtl750BFZXLqsWBGGu9wwIgRYhwGBgL2ne6x7LuAm1gViVs+8RK/IcRM6yJngLtvz5
9u6uPOsXBGT1KP4bomzA9o+TT/Oz1HyRcsQbPLrl7BaqE2FB6YPEZV7m4P9vRahiZ+37GXKBpxhk
V7B8kMOv4O0ZtOfTy2Nr0NgyfD5HMAEryCpWFtTYtf6ltzud2LWfnSmxFU5T1jrxC2Bf1Oy1hTq7
krvFvMH4YG2fvr+Kn/fXwxoZhAsMaot0rrQeTnFmeLH1U7v5urg2Y7iIzPDIGK0wiIjYRcuAg/oW
5/0DqCQb+SdoKOfFuX92i2UKrRdFXShcKCpIGX2GqPHh0LpEwzoKZsyRdDwjWDJVzBr09MtvS/TN
pYgEBDbk6EUo57Zbm01orlV9mtCISg696WLvzGq0cPcs1o65jrlWAAuVxExFrNzXv/Krus45clV2
bNqdzFCZWrZxXtuOtIAr7ic8iXHx3F3LJac8anrOQ4qJ9IGsXj1UDe0B5wkq5SSubn7laVyY1rxd
7TA2R24cDrqqcfjD5WF0Inh0rLuJfbFPP4tBNPLkQ3Hvo+kNEYaKMOM2sg/xMT6GT7qf3OjnZlN1
N6PVCpnXCPgO3NLzMaWUsOxJP69gLVNyxhh0PTyMMsIT+Aq5fQ4FMPQjc0n823uC+3GVz0AqFouC
BFRYhLyGqou92z3U13Gj4VVtTyLaRUBCTgk/Sa/PTJjsuz54l5ArULli9sRSwblWBoMeJZ0PtSKZ
zMdsjSCk/aFTkX9QauEWK0LUJ8IC6UxHfhHGWRQy2hc1l8jMK/9gCJ8IHkUz322pM5Ei/sCGT58R
MikgWUo4hAHwtIh1pgF1czlH0pq2Y5BH2uNUiXFP/kQrTpr7DGo3lfFlKZHoiponO56Bbp4jSlkq
bQUl0Xv8SlYVHRsvrQLq0v5/PEJ+2D7DdGduoatsvP9jdTN4Nv8syP7T7X+rbkz47aZFPv3fmS6/
VTcWwwnFUhleqL9IMH9UNxLjbLycf2AZ/1HdUPjg4gTJSO6Owij5v7JkGgZP7d/39P986ozC/7W6
EYrCEswqR6zpICi8wozu2HTX83oO3rlmD9iEEKmbpbp50Yp72iRA9uR7E/9YORpKE4cvY4YpxjCv
YTPzNZ2kSb7YB3yT/oDTrppliyOKObLl0gKQ1vW8+7A8XHUK0OlPfszytCm4a8vj25bHb728F9eO
VSwd5Yhpp+8lmtwqbBapSmr7BEHlr4Q5gOFEShBN3mFr72qE3TCbi0cg3PcDB/txnVTy7FfixNOj
J/hF7MQIKTbiuA1bjxqbZ/2VAZVqoYzblGzPx6BEH/5GF9kFzqVeGdWYzkP6Q6pxYSPJkZMpsjWZ
4OjzoCDnD7+SCsASHR4it2Y/2q11to0WmdkVn3TKkMNWkRSG1+KDlD7iv948FcsHLLWiDLgBbGUl
gliiQY5AAe+2M5UHiw6JnBRiQkdN6/ar9EI8Jy+RNs0JzKg+rj5dlqvfniQQ41fKRiAkgBcK0r1H
6ML5Sb71JHUOMQl9GG6uOOaR/gvf5yW+Oe3JPN7xo3nDi0NTeVvP+RYxZ2ziAWgvG3EggfOd4a6o
IHxpLZEA72lRu4BVIa9QOV5doXWzaY0yrmATLP0icv1MGcGrzh22F84djEdyQF9CWZL9E6kKRcLw
h84JjkU+adjuarZmoQ/XomTd0AYlFAgf1Ql731Q5T+6HPsCYg8JWGXcx5wwGGCpLiRjBz3bFyWke
6R3x/9yaVPpaP3LiCpC1PQ1rPga76kCbI51eCEflEP09p5FA8nZpTi+yjxupv0SP9AvgvzhpiRW0
MR8Jo/MuZx2wuZPzc8Rkd0jQO72GDHFezmaGz6he1ItmpifBtUWdyFdNxvbjyhjf76xdpLezU+DH
ciKB1Gk77lbtWPe5M363Pi3oxC712a/PFaIOZQxWhcU8wkHeO/Am5ulU2HL44NM/bf5GZmodCbSk
h4YhiRsbdndigaV+9m6+6ryhNOOgErY6jEF9+iCUbc0LZQ03l8/xrfN5Pnip+GXc5tY5fA5Ogh8Q
tnivrCONqerAb+aO+EndIUCWY/ELB9fHiYclUYo1N0VBN4hXCWmgNn52jkg6+FReCdkif6+V85pD
NwBH2Grb8L2xtH0AVmG2ViJ/b0LxZAZwwfslGVQ2GTM8lAysBr/zhhQE+sGRhwXd40V0fHKGBUpo
KRo1oOLNngNTYUkAj1cNWTTPEC8Y/09Igr3bFwJuVzd5pmbui894FfgKYZ0SoZcEJ4JZ8chglGXy
3FFpo7kVNu8v4+OqLncq06qEuPozVSvXAV6k1xET3jXo2YAgeQHFUkxM1N8kUWSEckJTWauI8G2O
BaeHsL0hBOhFlyDEcZ6Nb9cJc7U093ipuxUJ8hcNAflmxRZosTgt6F08JhOdJ7SAvOdzMXKlIDl2
S2HCL13KBOfALjda4nVe1VytDsVoTlrQG/2q9I084u5zsDjo70MxkWLsoG9pxT/7JV/u5lfsjXP0
dYHKhTe+TMCeC3LUgnkLXqVbHgSd2RFILLTII+1IAiKUaAs789YCMnP3YSUavP81P1HDx33VtZA9
CBjQBN5duF3OY4gepD3QrT1wZleg6a+jDp4HdkWfbZMD9QbFBzE/8fW+UjEKVo50ulBxPokV6jfY
dm5fLxj4JLPtuVgqzbxP4xYX5IhLIF81NzoLxIuYIB4Aj3vWjUsTX4K546rbLbngcyv+JCh0Crtf
N0shGetHxWFyTGCg7ly+jHU/L0mRH4mxFJQ+awXXWHHcjVXMRsRTYNrL9u855tkhiPIZJpNkwtUZ
m6uL+5KXgBML6LvF3sRpViSk2t3YdDvenUnJ1vHbkDq7gCtzRR/BJdzwQfyjlewngyhqjujZWpLR
ULRxBs9nodPNQ57oV+BKJJchpNlP2AU/zZ3RL674CMnFTN9e0m/er42KCfV/u8VELrw0WNs0lBx0
kP5jEWZRyvy5CPvT7X8vwgaMn679TapH+fZ7EUYXSSXaEAMc4pN/aTHxSGRxAGD8msf80WKiCFMM
KjZgGjShBjb2f9FiIsz+L4qw3x76n5F7ifl6qUZuEV6TgNZbqaWC9z73BNJ6ysLWn8L4Jk7NS8ba
jAkCiPSzdiQjqMkZ7WZ6uRWvpPgh2mWTrWl5ADhDEDwcURqaOAuM7svrjWPHmLXO++lZypj5ouJz
VckbTDIExtFH18YF1mn2MD2ZZeTZDZx7nCcsKryr7u6dJebmQ63q7/jsKw8bykSdy7RkA5rV0wRn
cRtaUbICgsee4g1h0zH3r628f0wRucTaoiQPb7jDbJoGlfdFy5mShLZulE5lTNdtWG2KVf95HV/H
1vKSOCk/qiKmqD+v34/vLGTyMENdTxnC6k4dU89IIPer8SPC0YRIA3RzpKQjfMj0yF+XZcuI6REa
E/H7vtI+YQHDgLaW8mXSNb6EI/j0ZikNtKBk71n5j4k2z3YDFhOh+C5ZMk2B+U3c12e3W9wjDD1Q
RcVPGfkG+1YmKxFueaThmfPzA/6G8CKMtqlXxvV0wHdbr/0bax+RJe+pCFIQB/sPBWcxbg86ot7S
MW3yVuJqWRzAa+TSx1ncmdv6hHVcRxEh27o6ekf54lWSLhTUVkNqK/hEmz7NFQeEEfY7ujy93zK4
eM2yZP5W9+0jKKCKIThp7fTi8Yno57PSRK/PY7+SAWk/v8/heVGAXfvMaQuSJmvnM7V3QOeez06F
fOKrphG24jq8cYis7Q+wi4z7CIk17uOLzfP9afnZQI2aIamnJgIWXy9TiqWErekxKincPs6QVBo2
p0/7vdD/9l9kMg5qqUTVgyQf+wk9nnJzJlhjl7WuFN5myq4nI+9SYrT/BXQgknYkjYnw4b6ZxiTL
hC3FxZYP6P5uNtmPBJFEaXSmv4h+co5UMpe8S+lQaaon5KMsCXJAdQF841zF0BLkjRiVWDCx9gm1
TZ7I5RGg3q5C6EqT0u+xc2H6o/NAD24qsHHJxuaw6p3e5K1MJV67Gr6fJLOc7GXo2mzhiSUZ4fpR
2QE5FtQJ3rvjNENERQPkAvtl1O4AauF1/8Tvk26uyGT06GFblFEadWa7hI3szT7W6zXqBwfAE5oM
BJVq7mVPpzovjeZbSbd9kBNVuRtNu85LQCEHg2mEBBrb+rnQDHGMkHoAfQZSJFYfRnWgFLc3dQ8v
imMB5fcEXeSOkRZBVnXEzd8Pg0Aqmin9GSWW4rnhzqmt+LcwIuJy8IY2cwpEYsn75VAfprMyYxQZ
crPqQKI6hV0BfoC7o2c65m2saYsv+ME2orD1UKRyR308/FiCqyDxhrp6SV1HJrtdL64imJWvpBr3
5e55KOXZ1Zr0MeUUFV/l4G7lV+uZI69fYvjkD9C55wMZvvM98lBP2HhfqZxt2uAcW0eMfu1Uh4d7
lIB59Rvi2MHL8cDa11pED0Pf2PIgGFAQnURtkV/2H6Q1WpMZgx7vxbr8GrYX/FQzp4QSnjFl3dVa
DpqiPHUe9USEjw//D8Cm/66BKr4XJjXA2/xGJGwzsLPcxKt4PO2KfRP7YxpNk4rfmRC3Bkbm157t
165tcvWN2n4vL3tJHkrjgYnCTb2hJAdF58uBFNdDvo84N9fZF6AHh05X6TwOvTJmt7EkVtAiQXaG
xJrUgdF5dAv1aoxh6ysRnJauUQH6bGxOrO8h2Z1Kd5ZM7uS8m/4bsDBITvR1lD3cowcv7qumrJwR
cf1FFX0rHLYxQ0VN2P0Z27SttaNOAfHnPgmGyT2oCt/1IjGHkvsXepoCUCE5B4/s5KrgQ7HrZRcM
lEV52DFRUr0W73kzo5J6J3B7ejZCJM1Xcx7WaZBR87OmbxwFhpQHbcMTuFhOWSwpzJBiWxNq+pJW
MUMIgBazipCh8kMoV+ym2V1ag39JQt07PCs21jymOym7yv4s+5T+/LOZcaGHFI0Inn7pe57vayRi
TQBt1kFt8x6dtriR2IrDRATiefPYvrPfZuR85/j0yLcwy5MsaUCQBafwGq/yNxnBIoi88PFpTc8W
TQtbRgH59ssE+7X0fI7+x4u3QbpiABfAi/GfVTGgxP4CmIxo9vfb/1a8GXgwkLBoKlqWoff2W/Fm
ipKGGlg1ZVUeRod/dNDQ5+AFoLTTZAkiwr8Ub3TQVFGTmRsOKOX/onYbRD9/Vbz98dBN9De/zweL
a91Lyr2+xA3v5MHKb/Ff7aDfzGK0v92PAcb+vM6P/b7cXrf9/rrVF9qMUfhUmxkrmFbXn9f+9SXe
bbKkcfdM9eh9ASduX5+evJAXSZQe86M1A7s0OKojk3WILdMSNevyxdWLmJ6DfqhJUBiMvshI5dpN
sQMiXhWAHcJXAuIn2A3JO/IE8CaXX0qXIafsV7CH99pRat2gBTV2+2kGOpxYm+fyNsg+2KPty46s
e+Tcv5puAEAp9NYZ3SA5ucytdvIM9NBiTIlW0fpstjULZI360DtfPWN/jZlYzvXwGRT2iqAfQ5tD
txTQ/MG1v724QCLyqDU8d0n8XCDjGIOXDNvNK+qpJVbAacxR7umf2tmH5T/V77CVLYxpRKQAZajs
Twu2DvzUcXOO+IL6g+j6fUzysDZ9yYuG1O5ahkGg2SrawAAvqbyBheLxLzNuvUhHkyCcEjeBaXZi
102EvRYYOAb7A7IPMpZxv5S+GG+3xrSd0ZJL3h2XOufZjGk40Ss70iLrYi7xdEhRFKGAwlxhHi3v
bDdLNFD8FErm54EQO1Y6meSyoHe6Dx2dJ9gq+lavnRQ/J1cwZMkYGjZDlKBjOTiwlHAb80iry0iC
LuaOzBcjMn4poYbIvD2q4NtZRvEQXZjQalOU5RSU3IOOMNRtiUpTJ1rAcQEoAPfe2ayQXNiEdzI1
IYTTJjbPxik3unnlDjeFILBx93TaHZjbSJLjwgderRnJkcYUylOXfMVwTspcXAyjlceEO60xTVSj
VplaRDaD1aE7xUPmkGSc89szQi7qLg4V+lsaT4hnERM7B5JfmCGxmfFubh/lXVj7TZC3GLinwkbc
8OwMdgobVF8SkqxqzpMenj0i9znb7C5mTveYsLEheBsnKkTXuXGeAl62TQqs14AHv3vpJRQjsq7G
+obubLPoV8LkSXtC3zSLdtavqvC+f2ujO4GkD6dM3DvKsPPAo1qruiPN+pm5aWc3IIXl8MTSuFnQ
8y7g5E4tUiAhwg1N6oZ+lPda3b2yD1PLrQlzoTdAL+IaBvfV1U4Oa5gOzFd9bXdz1pjXI+bKxFZa
5L8TtciHGOU+nQ+KAtU1PKhz0yZWpkNkK3GWbh5qIgyE8L0ZZtb5aF0tXnPdbteSk/tlyAYhRHLD
exqC72c/ChS/p+g8gVLhTrkL2/ocesLc8/PwXlIvpQagqoqUWJgR2+6Y/DBoZ7MBJ/Go0RXKnADV
uT3cHjaWrXizARLQjrwAIt3HG+RQ7SRRtLZcwb2OB338xZmtgTQxuieVe1N9j6uKswaOXDuFZr1Q
AXykH/miX19e0R12CRHaIuIfvzmehxG9Ls4Mk50qsqRRe0c3FchyVG7PUXdBg+AWZ8Swt7CdU4A3
o8TwtKC/c4rZZJSE1vp9r125Jlkb7UFtP9U+AOqRwOrObe/xfZtG0SyQ1qUJ94xkCJermKeO7/un
x+mzaQc1bT+nF3jK0RiTv8NOOxJj9LfdFVPTMBUICcm7+PpC+YIdKI5FzLj2gz6e6N/Z7n4LDuYK
WR2Vi2apTJ+B+AOE6RbUcChZAiq3Ji57DPxCZyVIUEdMX8nxVng6jAbA+ObPa6qGIjuJm0MYq4aW
juMIcKFiN4CZngG6OZYxSECzvzpy+EZ8NuX4jy/c4nQPRCDkDAJtH2Rd6dDKM75LXCJcVy+uFiRu
MT6zD6SGPAesN1+IjN3MYXBhn31sdEjYAWFnxNqMboMZm3Hylmz3wucivHl+M+/3MGAXSLjBQpVu
Z5/nIjYSoOdQ68FNPSmViqjoxgb57MVUBQiihlD+ecihGhVcZ9hWDt7r8rMGAkYGrIBjAcSeTQE7
eoADpmOna5yjGBtGja1G7Ll0ECrwOS7BQA0xQ9VlAKCP35sHcVXVWHb3e6fg8ZNfmyAcmSRhviyP
6rj2xLEcgddQ5jLiHF/wbhb7VdTbBzN++JYv+OZHAwkHeZqjofVAUObeHOgzz6Hp8QaPQijUnTel
5AClt6OG57un+HRP7AdxhUEKoyUgD2RgC8Y3wrMgiSp3QRfZ4zAjxOCXaWhRL1OElEvOn3LC3Axx
iRgOsC6QkkSkdu6bk4IhVGCdVPrvvjg2o+oHYuVMD99x8yF8PjTcEFwFvEYOs9iYJZGyatkXjrtQ
fHoZvgjdDKVrC+sDeibbz1Y0AWzS5oQULn6nDQl/mJkb/ToXezaginmT2YpVVQJWBXscPaEMHvm+
LrzH9ir6aPFwXo8GnA6nP0+n3lUqRy+spPJbJYCa/WCliLSLi0vUJjfNvtyLQ9Y1TPDYXH8V0uJx
2SAMvHFtZ15YOhdO2AVkSwki/s0XH77xRHGwU4WxZT/I12JzEHN/+O4eQMVKNMERjLb0KsfMS2hW
s/20oueP+vWYZmslZJkYdqT52JxD7jNIthwYRmjQYSuCUw/wlBrj8/J+vG8F064CDDBzCI0YQ9go
eNmh8F8LAHAU9AKIaGFcBehgqznqPtQZ3NLXPfpUMDVCMphmxYLUAzs9PXkwyUTZMDMYCyAVzotq
lSDEZ2vEzmAvTwsfpuEC4SytH51gNPpUF1f8LBaX0PRTHgcbyQXTfwjWRUxzfIlTY3njQT63j6kU
qrMUbGXlMS+CpaGgi4KFfs7EKTYF2h4k42gecUGiglgAxIaLV2WSzSAg3L6Lj/vi4jfTfitPh4qp
b3DphuAVJIyoXAhWA75AmVeTzGkX6oohC9YiyIWX3QuZVh6lG8PdEVHEOx26JYdvbqbjXHwFQnPs
8s2NsKluV5GwoblCdH8yyHhRA3xZ0kItoFdcf5KVhNPlwZEm+SuUYhST7vFAoqgyNhavHx1SxT02
tiC9L8tsLX9BUmFMAXZCwg9mfuFCoVP/1R8fzN0go2xfizYiwPPSM8KBo+30LO+g7KBdUqBMy7Ww
aAIN8cWqJ1BphF4IY4+SQi1yM2gnpCHP9Qn0kS9tW3+/dwrdnQPCEELaIn5WQNfwTczYEjBiPqAh
xAlb5km7ycHq2Q6dHd6EA5xkwD+QkQewP5/VxLoSn7s5kwZuW448QZFdt/5tcYv0oS/I77h9Q9mw
gue4jcR1tpcg+soeIqU6Z0kbUbtmF0+mc3jZXDbKQPyhh0ZkwKmCgruBzM69nFLGGCInEPma5eyy
aLgW5XQYzyE67/mAS0GhHWfv+WOnLtmx0ox6It9FlAsQ9FBN4ARlv5BEgmPMafTxORf/EYDvfgMW
1INtApjHhl6ORsUY53Omc1z86+j2USzuvK7v0X2hfra6Xa0es5Jzv5rp3itmxIkT6hVf/Ft8i99E
mUA4TedwV0NzVQYjQFr56hwpdEvzT+1gBdnqJ4nF/pPLYL6CK3kPbZQqGZ0NdwReB/YH6rfWkWGz
hiqYVLiSSzboWvh06Xro6wcDYFKUCUV7mzNzhVCbqeMexY//9NmPHKzlnFkLQ0dtaUXu6BVzvHIb
ezYRyBWV5d3mgGI3jtw+JIWNLlfEJwuMhHEFzDXKVkmMJs2RfZLN6V0Qf7YUAbuWIJvDzLMJMu28
+08b5gGGLzD+PExoaSXoWHF68dvoOUb8Pued/oyei5qzOz08Bqx9bzcELowaD2TNtMUoRksuLJG7
44y3BTd1IY3YoivMsrhjTWzgxumLZKF4N8IYs406B5I5QcfGxzVQwopfCIVj1PGGerll4bltOX9f
phiVcUOl9nDNkXPUT/3m4nKq3MPbMnu5YFP0/S+MjYtmCDESHvcrQyYyEezsi1Fdt+4jrg8Xv5u+
1+mBtPWS+GJcZWwE/Ixrw0wY4C+GS1t0cFNcxry7XJxAwvo8NlFLVK4Y6osszmJ9AEwZQChpiw5w
nydlPSrA8+QFv4UhO0ysx4R+qYbH6nW2afn1dMo/rifl1GPOwxWyl1bpD7AbIY1ex+vVu2ADhdTL
lUv6fqwAkTyDC3ujdmfxmvMGp0jxMf7dYhaCy1NbVBovHN5sWjPYagcMhgso9ceAFwVtKnVT4s4w
zwJzlUcQ8ZDyoZ8iuW6rJ58Go0scblrYvTjY1ladJnM122iFYJfG2KK9KhD0Q27MBDqVL/lZSMGM
oORIZ5X0gc7r9g3HQv4ZpPHPNKIhHwyrEHw0N11X3m6wVRljgg1R+kOoWfZb6E68DeuYFhU9Mf5m
rktzjRYVHuH9jdONeovijur+RWTIw7/TlHTaw3m8pcwI6sNQ4N1lqHP5rsOyi5KA0wP9Pxfydbq2
ost2YApFWSB+dV/pgAA89D/Sz/N4W/bHV2xtOR9+dfzqBd1BYOGDlHZMSd0PPbPsa0i0w1k2aU7w
p0SvuLUjnYX4bvO+ZVTJAojuNTpbc/7djmm2IXOgBYDyhHbuhLugXfd4OM3M5CRCBRdmyG8ol1bN
ql7k+ycmPpW1iWY+41CkLDe3Gz9c4taliFu+hl/DgHxC9WpaPkpI2pBtdGcCLXuqn+0Z/bfLIdKd
VjMtatQSYjA0l7tIDMQV0K7VPSzcZkXdgf3NvXItvXIV532PYm9hS9/6pKacojNAMLKxFU93meAG
aVfL2EGc615MPngu/U/GcnAfiyPZv4V9RNMw2w8KS3iyd6oCAltHYE/t9Opu0eWO+hWj6u2vT6HR
2i9IgrkwRwzAP4YP4onYo1z4gAwD+wrkJJhX77IpicxhZOffvkAFTslAivXIMaYPAwWxdcKCwNJi
KN5Z+NH5Uc1EXbED1Qf5qpzw8mefylr8uH1RyF7ZMpL1zcWOrQvvM1X1+AdEu4Su5tdtP4ia0PbQ
uih9jSQn5hcKJ5QaX2pXmIrPCTBD2Kziy63MGS5AXye0+mXj9Hy62jW8FKmn61+HGyViGhX6Pmks
1GALPQFYPVyOHkUSoHrgPJjQIrHWRIqcvyEpQYIG8YPgGwTTe6Iv9eVwCHiRYfChf2I9xT+ak1p4
ek/xwO6faCOODPoidZ7D7i6o2a8GF/QV6SoUj5b8oeDJuD3eVCytNWJjZvgqPKLJUwHjxGlCsWC/
4K1jEikE/yqDLdDmLAjmUicwAD14878+UrcMuDW6qcJG+L9G6ipd0n8bqf/r7X/rygKv0iVANob5
t7n5b11Zy7BknIiy8m9dWVFTJIlBPMpHvv+bV5GRuqhIhqGrsvlfuzbgzP6VsFH+47EPVKDf27KG
JKSqcJcucefevbMS01k7e0+2mvJOPm9T3i098vkjOPYnFu+3L7sMhB6jD5LuefsKHm9K5e2LXBU+
lFU6pBOPVNoDTT8SP7SHxJ6JqDaKo5zMHXdemT/vmyeeqGiaOX9pxlKUZ7xDntdpa53EW2hkDiwx
hRS7B90VliZGQ4ztc///c3cmzYmrWRr+L71uOjQPi96gmXk29kZhsI0QAo0ISb++ny9vd1Xe2xUV
UduKJDOxASHgQzrnPe8gz26h7fC9ikCuBkSDX8V7AkX8SyOEKmq+XkwhgcJa5wrolaed81THEwxZ
ckaclnNRneCK10CMbOrFUMh5LVKoVgQedQyNUvZASSRUTNie3EOJBu5S9M4oyDb6mvJDCzrQhlgQ
2L1u1kaP1TX0L1M693E8wYxqYo9zIFwCiHa3xesHdr59Jqab+JoMPRYkPMciXGGcbMtA5qz53JDk
9Gmi7PhR3dfiTqrq+GXh4uIUaaSvjW1Ze8ltIgcMDaMqvHk15E+jubiZQewR1pzPAKNUYnF6r2Tz
2K8/SIU7VwI1pIO6TYY189XRvvKSn2FNZ4FwgsHjCjcLJqxMJqET+HyKi8cqZ8S5upDmALJUUS1M
VF/YpF8fWEl6BAwOdyc7dbhoYQKKMdAMRJZf9VCsDxqefD+PFS+xXHSzAskO5qWoot1bhw2xXzqa
I7+RVkpz/IHvmlxMGPYCIeio75Y1Q3sUlC46i4fioalIlvl8LBKUrVXz1pzI8WveLPwkOkI1xlZU
vQmxIePjePd4Q2TzjmE6qzQhpK1+V76MmfLFiLkigYmqmFpTiZK30ac1w2oym+Ioz1qzHUa2LLkB
r7cxS8r2FWIeINmBON6m3Vaf1Ws6+YLKXht34D2N8/yQ9lC9pgpxUN/yrl/4zdfjvdvZYT01n+CF
ioembkTokgsj5brJC6cg6e8R4ovDgml39YaPl+ecGYQyVgy8qXPhCwAFMTjEMlcGDC492AiUvVOc
i0GLpECYOd+neFpeOG0gd3AYeh6l9T321C0OS6xddDxUYN40Q3mzfECuuk1P9abdoY5qfXkMZDaa
K4uPOPGvvu5emo3CUDOy8FuIPzCjyN7gJNhhr4IqO+hZ0xm+RcCYqgDsrxiBuoLf+BARay3f84d7
Xn3zTYTl6kHynZabaiWA0tt0iBA1gz6rs3ZFoNhV0Hl5HJCHGGNTJ7Pg3uV7WL9TWzA1LvI3bD8/
YeaGfKGxZLX49vQHzTEOoPkIkJcC3uWqkX/I2tR6sogw/HtMrrguLRljMh7ttzJE68rj32dTMmpk
bs4QgiF6poYGJzlWhQOYTQsIqY1yCkYyQ0vowit+FQ+fBgS7rpgNH88VpVjp29/9F3y3aDDejZnO
3AarL0jOzByeHpooRue2b2VRdg140T4lkZVMocpe4xCa6aZ6a08Xizy9bPlyjTu5usgztjogz8Dh
cgGn4Abq4T3r8FH71cjrBX8Egc/PdW8dkdmqqBqayaDDQyEWw6U8J4PaaJbx++1bpBeOGwLDhUcK
qpFOOgEDk2/ChQL1mfkvaaUV+NAj12lY3UTiFAuJr/JjcBhyDcOm/eO3emCNxu2bjQ3fiZT31NXS
AE0USfSEBbKDPX0HN3Kx5ClR4RYzkH7G9riORT8PIF7sifibAuNCWaNRV10CExtSjiZCjB1yBCOo
wVOON+CoYuSxf5KPXoJgZf329s6PPLYpVpIvK+uWuHHPiD8J7+GhDDr4EWUIm6Tt5fIi4JSqpR8b
Z4to+crFwGfNrYsi3uLqx9uI3DUYraXK5dnj5W2H7IMny+JFHllnFRNCUohqYb/BOyFMNr4x/QIu
wFI70F8O5pYtL9/Kjv1NHv+YIB8pJdnkWTtADlywcYgXIjCcX2dzXDDt1LtP7YhUH1w2T8/TTYue
U6XEdzNepHviDWGAMbu6+muzI0HIAeeKNyYRKjH5zDgWA0XODEJQFuY55fRFM2KGFj5Ay9HyslHQ
qrB45IDRXzbn6e+gn7n/fAMzs+Bp2e8D6XV7XV/pEHrgMFO38WG1ERarvPAOHhu23gNwAj+NpPnl
xm6CGfTj/gdgk6uvacsZId48AkVbWph6fj9xouEsH/JDjjmpb6R7czhe/Ft5oM+YA3ZLb7C5sgAw
BbjkNNrJQFU4gI5mevSgj9WmGqqGTTq9v9/eK4EwDCIOryWOHX3/QBhM88l/r5lcOsTCwc0jGyb7
lvFURlnFV9FCbAOfnkqcKtnJYlzen6sLvjpXX4LCHGobHD/MXZx7NkA2T0DmReNeajFza2X/DnNN
ec5Ai8mAuJArKwyesy8xIZlVu/4Qe9pG+Miv2Vh+kt+p5K1hzAniPtV3+o7FKPqPGvrsa/2cHBAo
zlsUc8v4+3A4jKZw1ibo2Z0qUEJg/+UDvrQVQsFwnrv7+6c99kV+qQTe//IGn5lroAWPGW1PxrFZ
dEHPCUed7h0u1kKjJTOgQ3DSiAAw9yYUcjwy/REnBG5iMaZuPYUeNoDcrqSUVkDhh9TjxTJaTOVp
7Eyz3Of69bY2L8gzym2PmOnLzDivPUPLBiBl+YUlj91hp6t+FRT73RFIDSeAnJKKYRCv/t30O97H
e/MjQ1WiblOYAuQIwXhginNer9AsckyvkvPzRTwOU/E6wYJuZxXbRKZx056OgChKKMBP/7WRvNMF
teEIYC8Oc1SAnpXIEKczRpXK4qbNy8QvmYN7apTf5mQelhnMQBnZWkWu7OgMe6wRdD1SByvSQB9D
6v57k0OwYFMtmzQ5yRLa8H/C7CWm7h/Ywv3l8b+3IbpukUyHAYryi777exsiCWsUVSXEW5ht/o0c
ov6XaSkYdMoae2OjtPo7OYSbdDqTP7jA/yI5BD/Qf8AN+fue29ZfteOFLPXJqLouSooNXfu+PE/Z
bS/hlP/MJpCqgDvyHwaifB1FoKhLm86kXpmXVM4A4l037kZrnTnQa5moiKC+TKDd9mwxz0xzLH5A
TZzRtN9AMwn4V3IQEhAFYwbolgq8RqoxaiPpQ2Zml+BRtGYjVA3xN//0Abz4XtyFC+x7cjIU9Tgi
m/pKuLUiBEkS/rh7M6YI57uMIoz/YXDCcGOSTEH1x1w+QVXCdzXkwMdWyeaAyI62nUKlnsTfcPU7
VEOQNLDBEI5TG+73OFPAGHu7dfI9wF0Ib4BSXgzq2QKVm1skK56e23Vyr5C33JfIAriP2KghroAk
ifKuJVU41sPXBs3C6RRfnSW8TWK4BDtQh3L3mlXKgrJIEcYzHkT9ZvVraE+cWsL47/44KGBV34VB
eS6SihlKvbbqOhuAxhChj/yhX2AK5WAi3QaAYGJsBOJqbm26DyIfGh8mAlRkDcJJ2HeTZFnOBOG5
JxIdwPCY4O87jkl44tg9SQ/KcsYYBXMYDMWJhfJTALP3BhsBjKSQuXIie26BrE58AOBzHAH1fbEx
/Fu3bbzR42v46AJsM15L4oqs8HYGS0x5lz7N/cu4RuV8eGtW91Cd+SXaWQrXx/a1YKTZCXLnY0oz
iVEdY9f4PaaGdfWNwUxikyC+j7qQ2+ZDKGIBIIS4qltvaHJmeJxMFBwBIDUTSYRZ3+Bepx/t6rW5
QRCwxwNOn/5Js51TT5DLgoSV9h2qcP52o3xgAK0KiJk5h/TGyAAaRjhy8TjHuYu6wAFg9Ahp8YjH
Je1MfqMNkUSFjSMPO8xyZVkGyKDsDbBfCYQlIShr0vU93xtfWvTSVv17x3mJiQ+1LJxf7gMpFeLp
nuIe6wAo6fJiILCK0VMzgRYqim88wb4SOLQY1tE9jg71++0FxogpLE+dJn5NFRYxVl7IJMHAeXK1
4IK0N18NTGXLfGscyFPBAF7omci/WqJZpDUKqEZ6aW6a/kb7UhemhwUao5Pjk3YpIh8WH2mc21+D
n23MC0I3y9ky13VM2wPit+ntKtJOBpPB4TP1LJdRKuK4akpKtQzsF8Q7hElCPpeeSGjBEg5pr5iI
BIM610SeFtRVGhwioqbZfYoAqaUsNYgVozVwoN0PC2Wn7bgfdEpkbLsEY+3yvkyLLSnIkLDwihSa
PymePaSD6ZfSJM6+unpi8tUkJP2+eIn8822nje9LNOljzPkxq95YcURTgU4GyJgmiEMcocwyk206
Zf8XOixnQcMIssfs0KKKn1yPv0zd9qxg8xv0uAQHJmEZlaIAlu/nIfNAj2F2goKytln/nsAsiH5G
7KbGM1quFFwGteeWTQ/xzAR5RkND13hWXJFZw4s0yc94/KIedxvEb+WqIOpha+xRD1G58IMBNmn+
AH3ruPwYykaBAE+rADVud6fmwJB/LO36R0RJp8X/1vAhsa8qMmRMUjFdlf85qVPBTfWv8OH/e/xv
521UNbYkcRrm3CycXX47b+P9bEumbv+fs8v/kTqxOpOwgLVMw5Qscq5+I3Xiua3pQIeaYeARa/1r
rE7cYf//mfv3fSep68/wYfVsUkO/XZIFNvTJc3qf1Ih8T7IeWaA7RL1hTg/CpI5bpodX52n4r8OT
eQ6cyV6ed9U8Z+SWL0ztZ3DtyqXkJOEF8kXBFE2Z6F+yOmZExiksdSloX/2JfG1KVUBHtCGJssVC
ZGbuMAzUFuRRrOJzNxrruBqYUYOl/Xt9SufWdamT1sSx3KORodim6o57V23c/DT6gi9lLdBkcLb3
nni0clQjiAeQi5Smz+fBfgblZxXdN8LblQNrCFHPU3FIOwl5Nid06xO62kLeFe/xgRN9wqlvVzz8
ThX6YROqDHz6gkbD5cjP3a8oKSSneoduJu/uoZDkVe+KzXnYgAipw2jDwrTC28YBQ1ShcCIVpuKu
vZjzRGRUfiyv73fX6peWjqwi4tfq+flTVK4xRDxEq3x8p2bqmSsYtiigW0dV84ZjFl0h1sKO8lqm
uAFGDw8I5SPUFEFFxNGtXRV9kDHAzUkQWBNgTZnymsOM0ggAWl99RDA1qXkYiXzzQKt2mN+7rnp+
dHqoYwrbgfqob0mrvNGzqGiiQ4Np822crBF4rm/Ln9GKM1uGkwpVB1AP1jJkNt49kFXMH1Wgonew
N2hdDmGnsEJP+aZYqbNrCNBMBKy3hMi+EcBze4TKxBbupGLtBPhVU9Lk2LqNxW+Xu+vYfsNZD/oU
2w+ePMHRHM/z8RKbV2Gh6smu4nTuErrheCk8e9OV8jmCmuBwcCfIWJ2ZjI4xSKF6WsFJgnlVFr4M
rgk/RNkVb/HOdKhIjB05SoKXGnTUA7IQ93slnyqWMky0IbvNkfMGNLbKqpl0k++BPc6pnOwF1vAM
NyvPNqAZNsrBRI3WM7HE0PiF9UasBsrrp+12V3uVG+o2MZ5+c9voi8epe6uhTOxjyo+cdE0ixnAk
sne2+lm1q+xG9HDE6bals1+NSi/v1tf1nQpQ1Clja5du7zrKtg8qvGnJ8PCNJQMuS7TaZcECyqyI
ZSUCvpQJxCjHWr/shZIzyl6zBLP6rRKOe3guwYe2iYM29+VPBbXuMiefTbG3bUlEM58tboZX4D7i
6BB6z279B+FUaTN5VAG/Ua8+9EeDcAyvLMdcVNmRZQwAnOb6LvOgt3sy6X/dRdw+f1mzm+7Kp5cy
fZgTvZjYtx2v4tFMB+zMoFXiHYwDkO2gypkxBTVZcYcC7KedNj1tZWQhWeU0NbbG8ga5/MFugxJu
co2arMhcahprJkEwqCD9VOE3Udac5xn5w1FIQub1m24BQUZD2RVk3vCNpd3VQrns9bx6ADi0QhVv
hQXamUsYwD89idpM4RDjvqjBH15HEX6nuDXVbJxQEJZzBu6kc3QSFUYppFoRrJPbRDt3PwVkpqU8
RNoyaB0kri97Lqkb7GA6PkGqAxCirSWPE3xJekeLJ8YAUW9iP6YlzEe4ClTSCoZEDQAMehOu9bNX
NJr0kfhzkX5eSzQuvmD1aKESNnPjdCtCSYZbpYx8s2DsLQoWYuxwlPy5wiP4kT/kj1W3oYwiL02L
KmK1rvPrvJnaC+O9ObH8DShq3PRybvNCdu7O9dte2IjWr/MWnbHtJZCqIyXSIiGP1PgTlG6/bCbK
Up+L8OGKLCMVSlRMgpFgTMVLeoFAIIoLPJP4H2ZYeyefbcwrJMYW/0CCZqUzjgDYQiJznncTkvVC
LBEEGovmHFTSuwSYD80qgc5OtffLHuvl7/bUnpJtshzeruvUv67L4DZJXquyw8hyzLeE5Tac8nkX
gpgKX+pvEr3fbogsr/ObiEJ1QCpCFgIiURqoVvUYbbHeWifzCwb7mzviq2pjcvBISTgfuZnk3UFT
faZQls3sedweNOa7P1gGVgxrTEyjqRGfLjG97U9JDmIWSrhJblTvmu3vK6iFjKrs75YzUrJ8TGG1
rPraLTmRyAsobSTC1Mh0yAl2XjsIIA3A+O4VYbDmEW2K2BzRzYy/bjLNIQxvMo4qPMLyXzsy20aw
Jq4OV0zyryI0XT02vT4UMb9dtGz+ShRfTdyduJ17iQsyzOhubSxIJdD1CegKzSue/xwULw+mDNb4
yVq7WFg/xNfx7b30eWg6hUpC4Jo2YdpxZeDRLJ67BSN2RzCHFEyfSNIinyonAzo7oIgF8w342Imy
QqkHFfHz0/JhHkLKaTctUwGf/YTmBkKZwrm4u7+irrwbZD5BB3udatl5veHcCMVrWwUaJDa+t2H5
VX4h6eKtUTTnHiHH5yXoxvh5de/vIJgh75CTEX1YiNfGu1F/QaHro5akSYenrVe8AfqBUL67o+FU
gkKdtxtzMgBRMut4YVfn/l5/KfJC/dz3ccDd6y8+KmhkC25Y8SwObxwfDxMi8V7z5pKwkyFhcB8s
/juuKqHlQ1EVDIyAjb4izLxoSvoI/rHgYUro5tkHy69n1FA7NsMLqFfik3fS8PnFRvN3iIqsj12K
buvqvqIiaBf9jh2v2I8sVGg4WuHagHhEoJqESZDszeDgsEg38N+sI2SSK5RAjnyhILY1C4N9Kld9
dH9XP+G0glW+w7J8Z4PKjC1bLsPV5C7eSH5FjkU13ytuFva74hnZ9KfPKI3DgSrOk+MoA0i1Vllv
MEvry2mWErpRitUJB/JyJDjO0COc6wMT5n62SCcLPZ1XZGxiuKXu1Pvs3xsYVAl04A8EBaRc/xQY
lMmf/WuDAcvgz4//rcGw6FwsNqoYNl3MnxoMy8ZKWSMuyFSl34FBSAgE+si2quG9RFMAXlfnzyb5
7/9Qhc2yopsmfsr/qzX7F2RjRHz9I83/b/uuCVnZ+XNzfVxEZNh/Dr1kppKCrSQO/x3AMpT8xDWp
1Qpsxkr4QhMZkKb76jAhGyAAjQ0PiQzVMqCE33XoUNcVhd0y3eb7doqCy97gF3mZXCcUTNQdKlwj
zPjx37cXlkvidSitghaSXhHI5wGQnyRHmPi7HWcJakoH5GSMkRzyD0rSDy752EcD5GtrBcrfEUc7
RK5ECTjDeHMZU1GMHNPj3DHlhCIeuUSwMj4tP+ZseWk4kDoPmezCrg2tffxdMl8RU1hHfVeFhSuB
VTXylNH4YfGKNrfq7UbMy1OBlYG5nH4k+eJ28ZWeCN036/UpqfdJhh1d/9OhgObYXSwr+n2TU3sD
tfAKrYnCQMOI1hvFxBE5qkH7ZL4mxiF5f7ahjS4WtyHeIx1bFe27xibvhV2efR0XXyM45NTPQn5j
+4bj32AyIOVJIYpHOvqVPCh2L0qeOhoSJvpuj/pAVQ/KaEVaB1iDdytlr1UbB2E8nyL1EC5ApMqK
ceXqYsBXSCv/srECKh7kISVmTz8wte4/1hxzK6jVYx2iv7a2t5dPfVn/1D/3w+URXBY1EYXjCgb8
yCtHb/1PeUh0L8FThnB6jrrIR9JohNRCPXC9+CUZSe5OuiuRp1tR+wzaeKlBUTGbyWVDHtBlo6Kc
I9JYn+aTYnnnVP/wAWYKPbRPo9MzgBzARQpG4YUB7lZZN74SqKd2xNw0qilGpRdkjxfYlIGAXxVm
jcOiuwSSlKMIws8uQnqYd+ZEq6lfZU7mJdCn8vpEF2nkIKUbPK1Z6eYz0JtjujolF5Rqr9KVK8Ls
B48M1Ceg2ltDO4GgHx2viGhXYNZBBj4w5fe6A0kG8cz2apYOIDhTYIo3bHrCJ2NId5Ai/eeGJ2SI
SRKRT2OZoZ2BC4uXYM5pY8YEdnfbDZLxER+lYlmoRK1KYaZ/9v3dobupdk2kjUhIbSej8qRmR62N
pFc1PuMMCKO1ryeUyn0T3KaAlrhidcNzVkiHCq9t9UbRDBtPmtweh/71CpYnEZcMs71FLUyLQX4K
os/V0OBThOALRy5MNXZy/X1bxb58mZUf6nT09kAb2ftKdSbsTz5jSEm0EN/Acp0cW6FmBpsejZap
sqqqNZQA+CSJjzyCd4vBlwM67jWTlj8doFvlo8WISIdw4TNHeICSvpy4Q7NJFvBuMCgvf7k80Zvh
x2ph4KAHOg6wBDlaRB/ikiAv+Ta2mKqHDbkH0Nu39yeketnDVZRvvfy/fx6u0LCdFKeJIC44H6fd
Lnc2wTfcCiFyD2yPtRMZK9gDuJbazhk1fzG9gbiL/4UOovI66LwtRJ/Oo5JAhSEqQIgqHNIoBLyb
T+YNxjn4RI2xJWFiSnfEMRCetciUgfjrDSHdI10TDFZelbX7vnNME4erG+tcULGFqo42llacvA/3
4n2PnLN4VonC7OXqGF8LE4Xel/x3i75KlHBYoornog87iyeDvOtyrPOIryYyl/KQlj5zhUKuG59X
51o4YGfjzqm8kogc6qc5ccvOpsXYu0HdH4fm3NoScrtWIZsD+DMOUPDuDZh8+0LvIk+M5W2mzymo
hRE5Ipk2RCubR8wQ0oM2nq1Mts0E4f35FZ9n9whyGfvIMMEO4jMUaTvAKs6Tf1oSGcc8Edx4FMlH
bXyb1XhqtZNhUYSWe51f4GAIYSLvEK2BCK+x3DP3LRYx1ZO+/6SyFaJNHIsQlaCuh3BPfSgSOo0z
k86vup9CNqI6y/pN2oWNhWkdThBpabkqcRS74Zk5tYs9qeVkZsyAFeeZAQeaUf2ZD7WfLGxBE649
Qm1fMJPrNCowPIVuDb/aYKLxwKl1WqDow+pGaeYlxBgTAxwMZnXscIq0cuPHayyl/mNiEdOrHDOj
mmaJp6NobPLpjXUgrPm5wCZRzsoZ3dCEbiU7vHyobz8clzhlZNjBj3m3r+RAc5z8qDO+NOO0H2f1
Rv+oL15pj2HksBibwDp1e5Vcj+DmtnPUQMYbypDSa795e8CPErJGq+8iCSWM2pkf+cIVhmkHcgNj
8kIaMBqHBKa+3l618xxNMwMmnouFM+KyIrhhQ3oDdybmdMI3D9IvZi0SIwAoM0HiFQHHuMLHeeba
USDMZYFsLRWvvZ1vJFEzgApSognAccjyucxQ86JFMfCHYUaBFy47CyPaLuejdPZ6cJR/vxPTzBzm
6xVWjvZmFn65vNKBoz9p/Z8n4pfSZ0yBfA+Htj54HK8/lB369k4SygZkRycmVSevSiadABGtfrb0
oya/gz/I9vjYEYgzGW11oo6hr3NfODuJczTxOCXGG26IhhAu3cWII7CZRjFpnDltlUhDBTPP4Tfc
j/B2DHSQVO11eZrMoRPkrB5UDck9vHzp+U89bGX56tuNn4gxxhTzOERwTAckTEEESdz+BNPXIWos
rSJGBjWh7CiwykYUdVnefPldASXUA2OpINgP8cSp6B/I4rxibhOXKMqdi+XAeuBfGjKH4491hMMe
1oTlHaHy48SBlcWWKRyXamKE6ve+h5u1RIK7p/ja7h8fd183nGsDgDUut9mEENDw0gSJCFKdadb8
ljmX2QMKGzMNOi9ewgVspb39MLEa2V5HJ4TRPbykqpzVqtcrYRl2kMVW0uY2xgUS/tDHqOEAvdPS
LUF4hr2SOaSbgeCrQuSWZyVU8Z7FaQXNWSHlGygO/WTLaZ1efSJNHhE60yLxEOmtDYrMLKq97syH
zR4bb+2c/5D03P3C0aZKmC+bwHiTESmuiXY1nVU3ISFwLgQ3aPQcATbZi9EGohcJUXhF5StYNOcK
TRxDmtvReIYXRnIo/GBqfjKuapz9RNNnF3ss75sPDjRLsdZZ6SlQmL6IrTVKVJDB5QM56oXZIUxR
qiwOhvwFF4d/DuWMIRU0wsdYSHVQJ3HKKJcNeiAtRH2JcAx/Xym8sANCILUGu83C9IPvUl4FRTFD
3ymdHsVMmpZ3PJ3c0Tv30onTHr+QROVhSlamqUBJxWnovm5uaZBv7efp2U9x3LUFx6vl2JVB8vNK
TA/JqXpL1nyTLj6EqSwQgW6k7+xQs4LJmqIkrHZMBC5AtIN/uwzjR33IcTlKw3syLW3OYEkblvV9
UxcTOTEQ1Vhq+Iu/Jfhhm3/vZlGTMVujW7QhbvzzZpFwQTquv5LZ//L435pFmOKaqqoavrq/InT+
No0ieEfXFXINLVPi2XEf+W0ahaccFBOV+dgfN/3WLMqmhKOcqmmmQgrsv+IxYtvCQuSPHOno67//
Q5cMohT/vusydnN/6hWLortLTUJeNPSKkeReUUmrwvoWapHpdEsUvKR3rHCyZb4Zfw+VZ+zrCQwK
/G0e59ca2gQ/vNYpbhkfUCzAbl/I0d1em0LLUOYmxjZzSCPSx2jKdTOZ0swoH33AFwuHqyMMDjbT
zxHCJBwr18Ln0Q6FqUJxhoaB+QeSGAwaeSzPw1Y1xrhTYz9sS9RD8GEpIKvgcnPFREGFy845NsMj
k76zbcbdKUaIPlFW1LGg4Tj3ni4d0NMM5kH2nDwPnVt/4iZCnwyje9pFsDnuHvZRlC0wPAFrh/FO
poPB0wmp4PFMIfyhAxsVQb/PA4wZOT/nDvl9xRh32Zopx8VVR+59Ui2BSPPvEZKgFSyM3KRl8yCN
cGq2V8p1XWWfUHfNZsd0i1mXf53GB7TrY7wBXCgY+I5BXQNU1cGfpv0oxK7OkKejDexTSJjpTAme
6OZrz5or65dDdFskR6LN67EBd21qvKO5JL/x5Ri9gyybrDEj9ggbrVzY8tjCwJGAzs0wbN75aZTS
Xz0/h/MwrCp05tSz+lm+7pvaq6poRE43parLVWP9oE461D+cmkk+3CbYWpCnc7x8svWaQpkwlDtz
Cbojm/AxEb1Q7gtjjiPyW+5Y9F+tX7yNYB/QZs6wFGz0s7AdZJTHmL3/aDk7cHYndsiOTGh4C6zz
kBYZWIWy0Iy9EK5JuKJBdbT8LqcpQn6fOo+5dKJMypSDvYnhnPC5CZeIQjC2Yay+BMnXGmGdfpnw
SojfPpDVmLP+pPyr/inq42hbQb3NV3Sdo4d43xLty1zepDlDxUbloC8H9wPCMivA8hD2nsvhGJjB
IOJGxtkmBwNcJt/8Yz+cdH5BF2V6RTotsI2D4glh2PRqfX67EsbB6MZfq+1Oevr3Ny33qgjXhUCP
UN413CtMgiu+HHCYFjrea4CioboyvwZ10RC0i0ui8KhhXw/SoT+IhijGsYfxEYkULw9kAARn1swe
u3bW+ZInt2gtrmHOMIJgK86aGYY5zUzIRouZvX0mBE/gB4QvSXVMn+yaKzOdQmaPcw45eRCZbAY0
sxraiI68yg7lbYxXR34LmYhmma9jHBT2k2pmIr7YvSDOIuLAc1WZ8Hn6fs9XY9I9p/KLSHkiNSAr
447n1tSQc3OaHu0WGcQViuUs/0x3fT/GKBCisSiRPSoNtd0OGHALr12nezrHxjrpqoN9AQ6TaTyO
EeWT7re6EgDWOqPjHSr9uUk+bxJTXa+nupVuEwu5aTVWz6OllIlHMLzaYM/RoKzpGBn0URdooBRd
mMCX2XIKZ1AbvxfJJEUb99pqsywHRPIo459fEozyJ7GVHJdI8wSu0OMTh6Y6PcKOk+B2ZjFKy4sr
PXgPlqP7nkLRLDx1ABwa7R9EOoVPztqmbxEqLLsN/rdMfx5NZGpI/4cAxUQVU5oHl+Zwy31r9iS2
EXYygRhZ7Y84/DGzpYXXmSfcu/AVzwdlJ0vzBs6f2ZwkEazkETIxlngv6KuoL6/J9KpvJKp001oY
nX+5kVbgZcY0T/dMhyB9VwORkoz7TBzIV/2qqjEsVs9ZGql3ik11ktH4P486xnHVOsXHtoJ/Sifl
S9lHCl2oab/BNLB34h5tWOnzByw4KXVTnA0ocFrfzicAiM/HhnyOoQxUivPHp/JyuOmFPDFdqakz
ZMdcWygIg3SHcuWSf0oiEtTAt5tpW/QHR+uOWrIPrVAZW3rY0wJ4+B9n+Pnh9ZsFsTSzvxGFknSD
JR39H2bNXBU+C8DrrADHnDB1Qx8T8QzsmgkP6uqrMXMnbB4DJnH2BuJW/toVvCxmdJvmxI5zZ8QJ
ndd6RobUF32wdny/GJvbaA6jnku6kHysFF7XsXWWfEJQVgORJXIAB58hXP8MNNTWL/QkHsPGy4o3
PY8g11cYN6gTWt6qdPhduhAeDhTXVvj4vGUfbENCa3xG7MDD0GJZZ57rhgkFrcyKQd+ZPVEsXyWY
hnZB9otNxUG3nVYESjh3hkHDT9Vj9e22+bQrD4/POvG0o3a0zgl8Ef126vix9ST/tmNL8OATNEBP
DJkDnoz9u6w6xBE8vWZFNYZe2lH+icu3Kj1IBICn42f4i8UPuju4eU4Iz1PZ94SDAXEgW/pRMp/X
XaszXgI7g8Z/xVRytEa5kAWEZNCcXrf9FAno9x2DgIa5EykmhJZ8QfHOkHRB3acwfXROeerN8Yie
CAlC3s+YWRGuES/UNICqdT8jo42nVtgFSF0uLp84LRQrxQp1Ym2c4FJ8EGWZfY78+9S4L4b3CpRj
wjAazK0+grfVdJKxd43O5pzgtSMrafjAoxnQvA8pI2gkhI0z0UCNUNVwwbQxe826fs6qpPd94Jvp
NkjwIJK9VhrHY78oAlVYd/MPmeIXv4b7zSbZsYdnheyt5P4yOUxMqGbpuF1DvmxdvAEy4c7db3Fv
xl+cq/cztomK4nAD1lNC+Qw1E/Gw8IsfPlj3Vmh/C0/E4UPacbu+f0G5j6e8ETxQWFAjqi6pBcRb
pe+fHIYEMQ7ZNJL4eReg8vdQ84wIGcU2vh6bM1xz6Xxgn4JG2f/mloOaZkP+Vk1JFNn/dHhEP/AP
xK1/efyf+gFDlS2VPE2TDf/eDeD3bBmMiCzNNJgP/dYNYEIIB85QcTHEUvpPoyPZpIQXOlzsCg3l
X+kGYLf/o27gby+cadWfu4Gb3lsw4UfpIvcKF17sdtjC1KaoH03v0o5TBP2BsWd51JPR9CZcyBvB
9P7VKowIHGvcx1H5+PmqfPLMWEIXqDDtR5WsOpN2FT7HxXtgF823vfSRv6tSgrqkdRIjhCn+EJZB
kLFCmN3W3g6fwX1yX8vh/YNkLRnIqRlTUiPwm9/3MfIZZ7SBRQHqe9uryicn50rZ118XUWgyYSYD
yXpXC89ooyvClJT8qkQIttbSJeTAbmDUOpeZiXGof+4FR7k5WSvK7fqIOO1QJ05DTK9EYZ1E1Kbj
0UxZq0t9m+FuhTT+RvCS9XF9udfes/qQ4im/vAL2pvfMfIebIXdSj43NcWTx60F55fOThb0tJdq5
J9ztOr4clLUo4Hmyy+EJbaIH6ffN0lWXsbQe7Ll4PAGmUDoQha17wpVvfrlts0WONy8MK9DqeTIE
NuHp4U1xKgqIYZJeJ3e/1/b5yNWub8LZ+/rGsfOH5+wuYu9Gyb6VD3igEWFufFx+HmWErJHPRTRv
4Muwp2HUm/jp2taKIyLZovBoQVI4bsC+LYWVK3fC77WRPEEpgHJbzB8e7EJeN2rQiytvX+s+iL8J
v8RmgTBSQ1D042/cGfhwaeb4Nb9ANkCDydM+ziI5BTu8R/yBZZo0Ye0U5/hbLTloEczJUmOBDFs2
hV7hbmMYBp3aLe/ThD7wgmtVk5g4bw2RGSbS4dl+WA/yYf1+X1CXPf6HuzNbTh3rtvSrnDj3VKlv
KqrOBUggJPrOmBuFDbZo1IFQ+/T1LfL/M/fO2nGy8jZjO7xtI4S6tdacY445hnq4YbRITM5sCU1D
H8BPr+knJsrAvAW8VacbbJXWpxLfRut+uEJdw8vRcnLWQOpZpDURmL8iTB9z4f44NRb5wozeU3BF
ix5SOlofPrEGDYoQQMg5VBIjYq53LaJ5GFkdC4o5JQoV8UKK9yPz87JSCJQuxzIbSmU1qnGqpCSV
icsBEf9+HZGnjjrfnj0QffuKLrhdQNdAjdEe22Nrdc53uJ7LsG/oNix6Xksy9LSGfIRMfgR9SNlA
sKIy5GJPCQuJQi3h1fjZln1z2VHoCa+HC7oHCNeh/XY/gpB3Pmh5SG72dq+G5hXZivKNBgxjmm8j
pwgdut4KYgzQ5UIbs9CS47v1Pt5RvHnCi1jqS3YoHcP1Qyg1XcfNgJJF143Fjyy4yuZ6P0p2v6cH
VbbogYB/pNCyKI0kE3VUKt+lilG1g+gzdtcD9q0zIER/20Drd6xS03jXMBDOzoV2b22OoPGoHGL8
QVUjTlwib/pMfToW6fULVwLYpSG555WBljnmOxF7xjn1P7CL6H9wS7awRFgQeZKldMNKfAsPNGH0
aKQGpZ8QR9TSUEFAb0F4lfLYgvvFPqjuJXIIIZCdw0M0/gKBR+SuDQC+twwUgpHZeQR4qhx2SyRO
rE/JWzMDkmjDkJu2HjpMrgLxA14Q/X4ocmG9tocDtmnY+aX/1IMeIh+ftDJelSAaygvIpVe3/izh
hTLNEZBI4BsKpS6Hhgc6wR+jdATRxfuHQ3d4OmiC7q2xgP7FUq3+gueh/fz+35dq8DlZtsDgJFrA
AO9+XqxZh5G/UKCwS4IC8sNiLSu6hoWobmLiIP/M85CQkzBpQ9Nx15L/1mINCvirxfqPQ7cEDeT4
B82jMbPO7OU66sD3IIekPIYVUE3izdket8k63jyU/pTqiD035/FYGUkjzEEntEe1tEbQkLCqV9XD
xQi7hQ0woOEIhVUWInpZsDs2+5Cwgc9xhiKzQjvdV0PhnkWflnTd1oT3NsXI4jkyYT517rUTNLB2
oyUoCXoouZxpu7Dowk8HmPbol+Wl9s1uGw7bheieKYZHALh+CeJ3DDOanUcWwvAwSZeiFFBtKWsY
n7F/xSHlimZWjSbSMvUJFgrsq+hSgt3WR8ONrwrxHsrFBo73/WSBxCxfCLLlZTgwkr4CbW+YmTR5
5ky26OL/03W0NVzaNFWQjTBv/4uRYv5CR/tP7/9ppBiGomkAyiKy/Xmk0E6BWjZjAkO6n0cK6ttE
tRCtJJUI9sewlkYM7FrkVwfH3225AGr/1VD5/dzp2vx5qFyk8sHSh2KLvc83JhkqnD3anKDIfsPK
fSuyIctmrB9AkFmijcXTw+9agqyBd5E8aGtcGX2Ngh1rfW6HTloEV3wE4pAqpms9kRSEu9rvSpw9
kWJtfYRZ+9ZIZeWB/zBOpuH4OqQn0K1HQK+IsYZ+NVG+Ed4bXTc0x4060wH+78dvd0QVYsH3t4U7
WoR4Iws6TQ/y5gk9gQU9UArxf72yA31S4oJBhxRAM4OazgibtopujKBGDWdyEBtbXmpOejFiUJ/v
43oV7mipuNJABdZ8QXFbmJnRc4l7Bcr04AhwQoU0haVicDbCQUKoEfOBNKJt2eyGtzw9UN2MzDb1
MM/CFZMmKOHngO8WRO4OGyeaqWkZM0LRbscvtolACZ2T4ZiwQX3rq0mAObfTpePIELODJT5CnJjt
hDvrq1Fdzptz5QdmncSDCnMl1k4FfK5tOcNyCVyO69/5QPSxaulCpLWMrfhrkgRwYs7VmpNArW5O
lyp6Dq/Tzof1N32Ybnq6P4cSLOugB1yL2cMRGirBwYE2vYU4J3HwlExJ2+vn1P6wqcBu6YYTk1ay
f+QDdCzw2Q2Kd1Ud0eP3ZUw4+7ALIKMQf79OuXin7ApLGpFXbtTC/qB5jV8kQjI1dtsTOiFX2Mbw
LaDCv9wpsD4D95dcGu2w47rAGiUgEW5bAFbEcBbwKggaxisONwNzCl84Kb6eAq4Up8y5hzvuX+JB
EmLqvuEGAYGI7lG8D91qEe6Yx62d6Lt59djQw5DThSN6cgyaSDqUjNmAzlbINvqLenTiitKVIOE/
j9ezeEFz6eKzPuoVCsIbShfAfGiZiDUC9r3QqxbWFBKS5LchvZI8y3u+0SrcjqgH1UvpQD758Okg
JnJX+6J4Y03x7EJ1mxPhC1a4sGp8kZ8AQi8KMtPGYI4BHwyFw2OvzunM88l/SJbItqwDedS1cLHD
YMi8K7jQBRDYYw6wlx1QgNEMzqt5zDkyHh3h6UMDazfWJ5RvmhMXS6h5IGjPWufn7cRAgo0/dujh
fGYIAxSDhPs+w0oaZYXwJDg+elCO8nk6L79kD5eZNX3+sCIT3Im96ya6DKJVtMLrcix9387TrBgm
xbABFXyQbww7fVop28bLWYk6/LrR0k+mlZAqkQ2/uO569ze2zT5uMq1dsS/4DxEZ1qpOnIoOJaoV
HQYcCLgNUKEvdtaoG2Yf8jD5gIx33aBr8fTtFq1wbIad6ybeRKtip/nFToaoR104e/RvylrvAcRe
Zj0NNR83D+A6FujXY+cMMInYsVRvi11xJ5twH/KAw4TthC4uhHwsAEB4oX28J5Hfag7pEd7c5C/I
8JoocbgXe0e6gxrWGBo1cx/uRhNhMkCBCdUOogozaKTTeX89ag3m4pzThPnL6mfYf8Aj4vNIxMDO
zrtbtSRDywPpvXsE6dtNc2Tb0WBuz87EwJ+XUcuEAKa+wtvaOMHUKzlEPhQN6MFCejdp0jARf8Ck
adBjAq08ZVExy+suzHho/oWj41ULW+MaDaHTTORqZVIeAz21B1GIHjc8J0QvMcqBGnlCETI8IpEC
46eEo5KM7iTj+/OunV8it170JPcYHXoHPWucrnVMN+v1E3VWiB4PeICnInavE32NpCU8A9hihg/i
YC4zbMPPnGP0/kBbECKOvE0oKaVvag9COWbneR9VS6BY0pTmQ+rN73ONWiXVG/M2TuKJJWMdgGFq
Mkwoe8T+wwxuCzyxaZepJ2nsXfTv2v7Uk3U05q/NzihH8vd1ZV1W59h7fPQokM5UukbiHclUBJw+
p3tkdFnEq2b3jD3O3GwdZUHNB3+7T90vqj67eMjTHrO8DipcnRtXVzCXd6ihZPGWDt0xxQL4FPzL
aMaFLBucl+jhInuLOujyJR/7srSSAr2cXw8on3n80c9HlAl8OEUyfKe36O4rn3UidFRu6yqfyK1/
ZoRVSOsi9D0uqoX0lk9p9/YRLlwnfNC9n6CfW+noa7DgYjOG+1T4nnUjY9TcXRnfCVrwKHvWFOFg
NeXbbN6UJLbXgA9EGhAMaA4WtNA20agqndeBa6GDvDicKbr5/OuBz7hSvgRhoXo3k77RKv9mSEJt
USgm+udibB9tupJu5SpFqrUJzkhWpSFFuvd7PqvpIkfmf6xMK5kfukMYCI+calQ1ICcv9krhwPEB
Wfm40b/CdA49JwBBASa5EYnQ39eOwdVMRGuwiVA3z3ccYsMPItnCx0j2JmH2SPEdBA5oDoGDqh7h
JhE8hmzMBCWwCnYOOlzPSXabQ3IsH0JkkwOwvxBh8HgSAZ+Ztu/I1j5HGEMggW+eKKmp0gQZg/aQ
IX2GMAMXRBcwFfjagH0off+WzGmmTo5g1cDlXfEBunzbow/Mp50PD7/R8DaNHytUPIWdaXL8zdaU
80XSs10DbYMygXVTy+kOHOptb3ny9DZPnG2CtKVnUsOWXpoMYIisGtobTZTP7SX3HtsQdMSaPJXA
O589s94UFRZdA2CKDGq7SIVYOyPv/la89d7uS5pfpZ4Q0bmVqR9TrpMRqhMZN7OWINPBA+xjPFLd
RmHmyc2SjNx9qgjahumm5Km6I4YBKJbJkxY3CJohBdcBzw7WNjCo29UX8OWxmbPm8YWuBBAp9+PF
bsiFfS8/AXnxwwNHYe4tXsHKlDdBo8iPQsalHTUz+UgPnPB9hSuNmxTgf18rRpaX4cdOOXYrTy+9
kYXtI8+HRa6Hl2n3jqQxQB+qxWBOqZcdm5VQFWNIEEkMsBhd0NjezQhAiDEIuNrTwxwihM0kJdGt
81w+Z/DVT9FcmtQTfMEAmFY5llM1X308D/uXLxlcjN6h6wLCMi83E6pmbFcZvsC4oL8rH7cWqhMt
7c2oSsdjCmtl5IFKWRAAnqLUVl9Hj0+qeyVqYp8V9x/e2WcyIn5O6QtjTVzJuUv5jVobn8yyc/uS
MJSZnYc9WhMigiBEDFcU3eFlwez4BPRqKPL7Ag9boLeErjAl2yVBk7lNUQAlTG2R6QaYFHKxlFnw
7NiA6mgTnk/5lPLsMyosr1rmMMpqrj6D41Uv4UaFXy3J8mOIYjGMSOq5lbiDYbeEZg1SbXVL5FQI
bRQ8AYXbM2NtQWzDXesOlGR2WFkFGX0TKJUgFHEAT9I1/3ZDNI1xZzS4VHFLRaGqO5DnMkHGAzGm
vx4E7Ak9qSiU+fG+8LVkwTPEEwJAmrGKtIOc0P0Lco5yIICqlxwVlVPUz9BiYYJgTFWOZbt4OrPL
JEYZRPoSQCl6TeJMEDDDjxhO2UyuB3G3v53JtaUKXSUU/mn1xnvKsVY4sIxLjyXSCgNZcBHL96e+
SMpFA4gMVgXtz1qZC5rCE20uAYZCI+TV+2dNdZcbRypUTa8V+Xdz1K/udSqRoyuZI7NWeycOgR/u
3OnFo7T+4SUmXbYwhVcV7NttRAD+G+EiNEjJjv9MOfvT+3/Mxg3IbJZEKxLYFLyyH4tMlibZ6BPp
NpsAKf2BW1kqdvK2pVsqCbv6U5EJuVWbepUuURITHLa/0Z+E4tEvkvE/Dl3X/oRbGe2zsK1Wuc6a
CiFH5kueXwYG7JRmdlOE2g9NPe04c6PvB3Mvo4HHmTLSGc7Ey0Y97oEMM3+m+3pJnpGyNDA4GDCI
b9AnSB4Ewzl289ILz+OXbACmR0xY4+tRCFKSzeB7RE7Mdt22ek61QTf+NLD2wVjeo57z/JSHLYu3
NK4/6oU1UafFEN7V47MuHL5KJldYChhR9qkjpJ/mLKZHtEdvgOVIKtoquoSZntsy2fuMchpb0T0k
droi4L0uadCjNORAR3kOk5SeZ4IDbIkxrhfmiR4e9YvHAnWUfrVAVIz01pVE4tKeropndx8okETW
N2k3NtEBBQ4S/npFBpfRx9uD/8M0yeT/Qv+Z80WPBDI0zAap+JJZ8CeyvhQZ7oOMKRRLtZiZzmOk
uvWEYb7EB9vQJ5bH/AjebJRvnIJQ25anFHzkqTx9+HqHPTle0nshG8SqDgSN9MtElEJEDox2i7CJ
zo4F4pAGYv3aW32nj9R7bmO/y5BVHkFuLzGQ6kaFIXoXuzu8ZvnmIK5QZvtbMbqFwzOlssrB+diC
slKMFVwbFsslonfV2N4ot32svqWYTFLS2ygzYaGF6ealmL2G2f88Nv8r+soWvxEhi9fTfMzy9nGJ
zs8//fpfmyzh63+L9/y+zX/9/Ctv+dcunY/nx0+/uOnz8myX5dejXX0VZfz899ARW/7/vvivkb9p
86//8595VjyRms5OX7+YEVTopIxivIj/Ct9jBvjL9/84owBbK5qpymB8Au7+YUaRdRl4HDT8BYX/
NKPICtMJ2mXIpwDz/YjvmaYmG1juwX39Wy55zF6/mk5+P2+gxJ+xvbpUn0UnN9dZIdZEZQrMsRep
vIK4yhgoC0omZd4bRVzslzC7R05W6V+ew+g5RIW2IZPGblhof7rXwqFN7vi0w/fIHph7eUjLQeTl
umvvVfDlFaw61IhYjZ93qGugOFoCxIeQXw/mi6vv5YeTIGJUrWj+UxDpoI0Fjmo0i8+45xHB0QQD
fkbhd6USQGWrAtLFMKXFSBsI4meP9kfo8iryI/QmqTVEvSfUOBtXr8Qay/rqvrIs5q5pkgWX1R1i
eLeU8AMeFu+MaDJJ9JWAwdAhZTC75Q591hXOp0PIKcNmley7mbRWyYpDj6aGbpalAxC689uCsAmo
6ly1pL1OHDTKuIzpNhPzRruA1bJh39IaC1Tiy4RenBnYWKnMLmRVgTTmpzuKjgsDt4Yr8Bn4Vqku
pFM45KDAt2q/UGbFO7XWi5NhxIve0gOCDtvGAeDZC04U4BdyahNJ+OoSqDK/MYuJ2SO2HSau+2XU
LHUE0bhgaOOY8DrnauIdgebAHdtTs+Ic4gAYiFmytzNTblOfSfvisHmKlu7d+oKoo2xGR9HdRd28
nxcL3GfB13qj9sRHQtuh4XCVelgLjZuVttGc3OUSKZvejnnNMJg7acryUBLjw5k+xXnSowUomnro
9ko4rKauCXW2bypzufwy65PS867Jvuo+8ShiWWDGvYxkxWvoMierG4YPtyNjI5WjT9efPL5pY+pX
teN2CIT0FvSQWPb64uTl5KbBQbPwPLnQKfZtRSPhyoGm21FGgHVo5HmfRD5tcTES7Ync54U9AmyM
W6xDMtpC+0W8NRyVdorLxG38zpd9mvon6YwcKFl0O6MYy1E/3PDN2lgb4yTh3EuELT8GYI+56H0J
h7rbYS/Mj/ZHfmDBTY8s1TeUgdC98DKemEzkeRKEJdA1lD7WIVq4AKnSsD1BlDImD5/ULzI8Cq/w
jroDHrAvwwee9mrVjJpRubA8qEwGlSThoYERBFxzehn3Fn5WaKVjsCck4MqAPgr6F8z3uIfW9coS
oqz2woSBjSMRcKLI6DC4XcODIItH+WPyoPz+Ye8yx7gNfDLTCm1ZaOftSBDOYRXYHmF1My8Bo0jT
hntaVYbN0ABIiFB5Py9oMh1hYIsfWO2Xfs97wFITHgyw0agx98b0Vr2quyA6GIsUKCm0fXHrRrXH
kdkLjs90Kf8OziiT06UyVlbXbTw9GwNMvl4WT9p9pKgeae+iDDgNcU4B2rh1cCdrzX1O7rVxuCLV
oSIeeRSFqWjHo/jr+sXPmupZ9LaKgjWSDlwNKvgjwxpewXVjjLAwwB4g9YsG76cFLi/AR44+XNWe
EMiFwMkARfkFuV8UdG/WUpWH9LOwETV1mIao6dJVLeNQi/3I15XETw4ih/8jp3xjl+IW3OhqkQcm
ylCjcMWJxiN7TPvTFGx/Vb7xsBjuHS+zEu9ElnOCunqZUIAnZpkTupHyw/pQpvzJPk/iPf0D3JOS
h4B8OUWuCu0QtAfHRD/VgCdehcRwG9E6IK+FqaMLppaoo/bDnl9WlxXNv46QKgLiQfWISa9/JZc0
xugUM4jV2QIScP9YD2MyQ8RbGPPYQqSokVxxewP1HWP0ng+ebpj2o8nTNyZMnLfgCYojBKyArYGU
CeSQtJqDGQZmgH/iWvqqKRi8Pc/99sv8LLfJUv9M19gKEqswBr+yzzzbWNiAR42Dp/CmOXHG4RfS
6PyGmQqNiNDYx4AVHDk5YQHEJC4KMp3GtsKrMnYlc6apI67R3Vw/cQeciwvEk9ypLgAD11Q6POUT
I6pGv6NaQfabkI/2HLJRhS7h27C8e1bhMCgI/fKXGQsBHrgC36H4kI4yTR+Z6UbYeceIJFLO8IDE
0P0oWU5ChvFlwnRIFysae2ME8vq00GJkRq/gun0DmaHSygyL2wmWgaJvZIkDc8BnP6y3eg6/iOPl
mXn48NodraRZrsyEGWgk9aEqAgekg+ZdmrWPQc3k0yxCxGOE1qe8lg53naA5jwcaXmz0991hi/W8
3In30RtXB4jjTBZAUn6jQ2GrmDPEPis8+wJ6r/7pcaEtGyocBlnW/yLTRLn2V3HhT+//IS6ElkAN
F18NCssW7/wxLjQQ07MsFWFeyA4/xoWmqasaFh90RYnXfooLketQLcl8yWcQMv47XP4pVv8jdv+P
tEwWGSR5lC00RSjp/bm5Safm/NupK8qfmpt6adhdklq6zp6b9KhuLuIpoe8e4vB5sNOmqgJFlycI
VZWHTdHiPFbn1bB89OlTuB/QwdCyQb3NDu0XAto3unoaq6/f3R6zc7mMkK1ffoFJGZOkmRGEEZtg
W4Ck3d1TklmOhtEH9TFqtAWpy4lEbWMHmJ7TY//2nOPnQBG0Xxwec/hQjNYFIYgpapHYiZ4Igphu
+BLBTrBYHGkxtsBWv5DrIr5oT/RH2h/EbLyJbQn6+JmFmV/bE4oFAG5UM5sVh8Rr1oTRe2H2llQ3
rSetGNKPFe9DuZN+VrZWMQ0p3mOCOWQDHIwhnhRCeVMt9F3ZENkvKp5U/lBkExERPxJf8QIhIJqo
7YmPjwP7AyHszYNa9IlcFPoSM+YrsuQsXmXP3o64zqBmxhRBiKVs+KSN2CnhH1g85VCCKxHIXfd8
B8asF2zKifN5yoa9EGaFnrJ5HYAkv7FFN3u86Nb1oj0pGw6KTQkG72NcnURoJj6Dg+MFgmHCO9RM
KZ0gIjbj6F9RY5q9ceWaFVMeXlApMaL9waezH5rsiefEnun3JaCuueZiH+1JpLevPYhLxt4EIzsM
0OP3iX4AABv3ZXyPS8I6OYJ+g6RNBakcRvexGQld0idsbnlqf3UH/FznBETdQbSqTomL9K3QTcdi
flwmY2TAM88oWWL6KrocyOmXQRDSD2WJpYIgLN4z54MUSgfmyu4E0dvEYBgEmgUBXIWqGgAiALVd
vrGgghHG+yZ+L6w3kEzzInD/8OIBcnZruJnJdc8rvJkmPekQvPZNFT1UhyxQJol8TOYuvvM2oEk2
5E1swEtswK9sCWJf+Pd8FGniFf7AVwqmueQ4esUI4+p6BJkATgFsTWwrzjU/s6jGNPnMKWPoju6E
LjUa1AuBhWoKio8J5uTDh6OiBc3gRdERggJ0JLR3IZWqBHlvue3n6K8pyFgaE9DcZgZIVCtug0gM
V4KFgfBDpeTcBaynHcW2bPAPXxJgvSk6hHNmx79YEkjsf7Ek/Pz+H5YESWW/hmbaGun9n6lAKlgA
SquKIjpXfwQfcW6ScWfSJdt8vfRHvytQgSWQUkmDTvf3+l3hHf1qSfjj0F+v/0Ca6xm9WGql8jpj
+LTLnqdGzhnlmvWTiLJOvp/2x/k+janw9WCnoWXQ7HEuifo8toB19wrHGjQs3Fu5ZP5KJt112q3i
N0rjCNRQUgnHaOIR72XLcomsGN6VgijB93b2bzqdtYpLaAiJjRPN2BwSyYWZ5TCglCkieSQBqBZ1
kwrJVEoKWwIoeudded3M6VRDaaGe61uCN6I1wrpBXvtMkLZQWGcEiFqEc6VSP+Tb4/rJZHRmDl5o
w6Lc4wRDYpWbQww66dfB59GHYqAF/Co8UPl444wi6533VG8lzhurGg+EcihiTngvWwpU8bv9kNAN
cKg+MLf0AroDDtQcXvMEUwtGMd35wIGYcJMfVfBbWKqfA+J50VBgDxNPZw/QPSCXRMmJbB7Cwoux
83hnxRTcn+f0Wi5BPkNMIdAnYTqn5S1yUmWihddRvJeuGFUW/Z10hiOFfxVEpnF8FIo3wwwBnstG
R9WbIrXcr5BwyMdkDrVk9m+3b7oWVdcki2izaRGv8up4PJfLGOlUFQX6C5lI7CIvsLA+iAtwB4J8
knjPBSKxKMahCqOQGV5cw3I+5Q268Hj/XJwhPvGJx42Lj6qxgxcDYYF7TncB6YRisGaoqDRFQ2Uj
smfmLHOtmrMrRVR7Sp9Z1uxZk6JjrwXwa88BzAXFBcZRWB574DekIgI5Ya0DvWABZE2OA144LVhJ
UTO/063DOqqdAyAflvD2xPrcnOwhl1je3A2HQ4dJDbcG9TxkV5Jxc6LZFgz5ISZeJOatXbmq0DCC
GdRD6c+DTkRWAt0Fuo8+CXd4MSHgWy6r9UXybR4E2WkZKr1i1UYfEupV1ug2frpvLEbjnM5RH1O/
5oEgVriAXtCbQu8OpzjQSNN62Lv6XIXdhW4wPHCMdlg89zH8il7tYOPTdXNgjIVtBKqyzB7cGDeP
fWsI1HFZJD1flabIEN4X+nOVq8ZYb+lg0/3rTIuqyYPi7WOHl4uzROATjndEUTShbAo8gb46a320
UL+hdsh03EF/wRW4UaYlmhJIGnJpeP22SugjQ45jZ5H8y1O1ouB8doz63s96eBQlOnAIXYTJArIr
WlEdJtCTfNtbRLT+wt+IzsgKtjJ0NYemX9gEdCQrn8pbMq+YEvC/Hms0D6AEwqirogHfM2S0zkws
1if9mWyRHp6g8XPex9cTnJydIUV7WyyFbsqZpBnhIm1s6gOVcIt6fx8LxGRc+1hg+U1DPyV1TEoh
/MMLp5/la2RsGrQtpAH+q5jEaYlXpcOs/acnQwZGgLoi6lwqy8N/V3Yzfrny/fz+31c+83/YpqVC
keW78uKE/5AM4fqhAnfbssC8WRR/KLuZ5EIcCUU5QHuKdX+sfFTwLMU2cTWUNcn4W3Rx1Al/tfL9
+9A1SVQcf6SLa+fslp/lx3VmbKkZ18v0mB8z/NBq+mqIqpo7BFLhpcGSQ0xFGMcfCQwftk8mHd0/
X5FXvNfRic4HArc5sN6wbvF3qnE3Dxk9+uJBR75UJBCI9phgunSTIj+6YmKHpvn08ADB45OJFCGJ
UoRkrahvXxCoeRAf41IRgte0Izlyw6nQIkYUsG8+gKmk9yd/+wJrOQ+QAAwv+3yRTaOnkwApEopD
szn2Pp6/hfbQdx4rpnUn9wy8BC70eIoJXPKbwaxMNx7HT9Nj27+Ty+3IWdA6I89pT8ZFFAwhm3Zj
iXYQTH8Hz/s4l75ugXwsWkbULnMJvBE9j10NsTbmFUvzn4sblDe626DbyhsSvvPgolTU20G2sKKb
R85nuBPzruml88+YLmzSp5XqfOqzwn+gO7NPj72AENX2CKr5XK4o6yo6i+b8ksCgjK403lPmlDd0
/c/OCPrRRg7hhmUJZB2zBMTg8gE1TcqcePguKHDaCF54N9Dt5FRylc6Tup+HQHvb6IrI3Rd0zIP1
aRxKlk0HrkrWTVt0mxqYSOoeOifKf7jpEj9ItPNGnCCQJJ0AjhXNeU2Zaoi9mrgb2C6achwxMQH3
Ef4LxUMqn6OEhwjoSqQUaK778CVS20dWZcB/erOAqctiY3pcdRORNZSDRvKENvJBO0A2uzdiutpL
LozVZIEYz3UqFw43l5WpcVlTsbYQiS4RFTZ4SBwoyaJ4bumzg4oKjZRKD6EEGQV8MYrA8JuYE3V+
g7zHYgh3eFm888nA26nZL2hbWIBxmwCQ+6fIrkX5FISAZ2QQv1V9SL+kgxrrLpxq68PaQcCF5zuI
PhQSGIsborgQb6u+PFGX5vRJp5qnuSyRHb3g2UQzPm+o0S9zN5rU9Aj3ltRoZfLtaBKeJxRbyVVZ
2KkwFO/IS1lULAZ4L8JHa3l8FZq3BM/UyQbtEsPDwb5DXgCC2rL3Ia3xZ9F8aU28cMFMhMerG5dL
jpICiEsj1rC3iyEmq1Nlw575nEYk/Zx5HHD9CBR0l9+hOBuT3+otF7qXyWZFBm47+SdbEnUIcCOa
t6gG2M6IP5V0cqJEdDp//Eb3TkQEs6CKQt414+EmzKBehdwlo0dQg7kHiBtSzH8QWFQLeSOeoRtq
//wZZi703ebEBe1B52Otzkfcxad4oaa2pO5vrUeTCnEKN/ZMGRtDHszqTWwF65VgQvc+4beyuLkL
c6k5xOJBQ0ksOxIYcVmksarueWKe5PJZQ62GKhiKEsCsAobgZKR16gF2KBsxQQj2N6hwJCYRbomg
g4dDaJ5f3BxRCDIoXaU2ggrCAaaA0z7hsmbUBpqhgF8wePbsi8c7i3euq7Jp9/ZHNW9WeKRj+yF6
VoRjdt6ODS8zSPLRr4colu/hzr04dBFwqgJPD0RASH89EOTpRrR7Ix8HQ67XbWS6x5Al4eKh1E0V
I+WBDOwvO2K0pi7HBTC0PYrPfqIszLUAzhBsKI6OohuVq/4Vv6IxxTRdHdUTcweDLJFQRNiyIYT2
VvriMlNmo8rHNSCQZdcQRD2a6+bXJHhIfo6qoiG4Sxg9VeuryuQKRjQHuWb8h19gamv9UlAqgbu4
pdXttmfbBrvGAcWhZkThFalHWErQdEVDfeLwTaZ39OEnx0IQJqBINQeg6eeSN0Az1LdKZvrtwtfo
YrJfaBD3No5pqIf6Jnrwz2RQSADc3/EgBz4RHfJUkTBWdQIZpytt+hiKM4hpCBBLGvIaTrvCrYpw
iRyQtIViEC4vnCNlKWh50MBShB6Cci4uP0pm+B0IDRIXOoQMliEAF2KxKasXTCtOmx+0KVMdOzS2
rJkIfAFDv+bVBgFWlPWISdcwUw5MhildrSy/opGVWViZ9gIFbqMk6mk0zKpDOl1ZCcQED8SfD+Ce
wTdjKuWoXFhslgdMVM+5nkV4hIlxEReSR4q7JE2obvWcm6BjcqhcTS495wQJTggFhMEZZrTtlHNO
CLZbu0ZXgNc0E2K1i2EYm8pTvgly6BK39X0YwPhgMgiHjAkcY8e/PegUYl2Ge28npuKtjYCuW0Oo
NimstPP2hNIcEJnEwGEufTIMKE1dkPQTFVlGHDcPjNCnf5g7HwYAjYKJh4a1T5GCJwPlAjilv112
Diax/cSgfnCBGnrbc+7/cNDGVGBmKehO/5VImfKSvP5/GGM/v//H0FUyTOGaTe/iTyA+FQNJImQ1
cOkRfV0/xK3Gj8g/0P8PcSu0D+Szf2uA/HuIDY1iv4pbfz9u+CI/x61XuVRUrU2uM7jOwJmIaNEs
hIHYsMbepR3UvuAIFx5djbHu3j/Op3zzGMeLdCG5eE4ToV08ApaXuS2EaSJaIliGWPRtIyvdzBmf
wJOEuNBHrmCiyAyjG8WQZTgLeBEntHjQrVl+GSUSWEz0jYqBoe5fVnfp0WQ07aV2CnRJVMiubM/Y
niccKVEPSCze3AfACPBRQMlXB3u9hI0Z7wVgI9zyBMP0oLCyNS5vYkriO7MSkA67ZFrgByejYUlA
t9jb5XjsUfvTiCEHFLeAcV+lUhHEpbvcIUDV4HtCKUZ3R0xJspBsE3NMN6+XhN0P4s9vzqVbi/Lq
bc8gk4xxA4hE1/GkMt3eTRDEl2i/fWH5t0L87R1FAAS9UZI85U9hr0Z9/zGQVtLs8sZxdGuxc1jn
FATd0pfnOUj2HI/SkkgMxYEq6CZ4dg/OE+SfA7Th6AZqR5DWmda4vLserLplmopqcFBR/3SYg7xU
SEa1DXdqLISjRFmVb+Hl6xaLjeQeDWdgDu79wG9WPlRzp+whP4CCxJq36YEeXC7+E/k5GqddBcPR
gm747C7eyUY3l722X7BXl/uAig+yDrcn1G68TL7FXShG5EXcpsKXDk5JbD3kwvNQdGjazunGgLmO
dqmxrZc8P5xKvBewMjTtuwDeeW6sGeaJJiG9vE65bdF52J2Y0g0XnqMAzrgzvSDd82SwMPgPsAYK
DsiW3gV1XDqwE3YM5jZnzXjRffm18Hki0iOfxMeQeYnMgGo9cBSUIqGPlwidmLfEYSVkS240sA4c
xZXoZ/mKsk+r883AwtDXUXAPlyawo2p1T/R196mfAwFlLuE6OZwSTnIuSXzUttbX4x33BzAXWIu0
ZzXDHpC6MdZs1/rQJ82JtuF2hpIdERyQk19RRMEoyWkA21HWqgKLIIjMBZ9YZYwyHMWIz9S7DTam
zvdOcsLa5YbFBgQ+H0f3+zSkIvcMik3v+zJVFom8pkytuhCSBdfnSTDWO4/BbygFEcylOc0d/A3y
DQtEtTzeF90FliGhPCjt2EiGijbI3sxlU01kdwloIqorlKHZ6Y3YcGR+dGQxZBteYhKfbNUtiRyu
7uxLwHWDzEAfbZtkm5LeM1RPHaKldvqE9W+vlE33IALJgFmkAcmEvDKVcf1O/H4m7kKKfnOhWW0Y
1nuO/Ar3mf8edEe/on1jUki7O1oZHd7NFYJBd4uCGo50gioDRwtQjwKXRqvqQ5kr5wMxelXZHofE
Wst2BOKX+54w/hp/sUpTo4smuYj6DOSGzDVcz+oxoaonjShpIegjuFmUFLuVPOOA75Rd6OykBbTr
K+BujZ/KrkEB82wuLxFqqzF8stzVFlnlnktSL9EJDvyFtfTTuaQfrTq78QpMMiIPAgxt8myndHTo
2+iI+Ok0/gqxWqI/FVXAM5jCLLm5T+PQEK8hA5+QItmB8dGJZnOev/QTZQ0443nuNuRkPS7pAKv6
HIm0EI46gS2ZDFkx44qbFDm9bY+ZjenlG9HwZJJ/h5Hz7Mb3wtVQK6SNilAuoNOJiNORp9IG2TCn
3isIIKWutOkORM69gKmy6VPposz0Bq+UlkSmLK4upTaGHLUqA/B5wdBMILeQ73LcB3ldLVMXipFb
zwkamTz5wlqwFt02/MjfiM2EzBNE2edWThYqGep9A/99ymhkeSA/xtsDn/rwo6HaqE9w/THn0kZy
JlE9SKA2v8gV4LMBxqBQJYiyIGV4D4wnk0AjeSaFJpPmPx6e0COgovhMiBUSyGG0aoCaQqoj4CI7
4Um5XgYyPiHKSiVnNyY8Bp05g3dHTEs7w3OBqh3tV2Q6zABIKbrRnZWJ5lMThcQpzxVqF5jH7e3P
+0Hgy1n9IICLAbAbnC/DS+FYypFnBaeSu/CcreeE07c9SwpPpgXy0qxg9klwVO6YHY/sDgZxsWnX
UOeaZW2OwuGlx+o7b/4vd2fWnLqVvf1PpC7Nwy0aQGIGM5gblY0xGgAJCdDw6f+/7byVnKRT/VZu
U30qfY4xIIS091rPegb0we+ijbKQ9A1vIzpUMVFmZCxy5vXZBpNw0H9kQHxhoiwmgdplGaTuvrEV
szRb+iffJ/qIb04xp4w/7ZytmuWSv96ODBh/+DSwbYBuhsxJrzhYXxB+Ddj9KRB+pBX8Nu8Aj7T+
6Nf8g2WWTEexofIi/BIbMuU6MOvtyDCSZHT89iscEkTtDoTGTn4R00YqDdETOVFRrfgndqaYcnUC
NvupRYBSeCFqfWoaqO45pK/Uu+NwrQ5y1ud/eZFrwxWWVYQDqvDc+B/4LJmM8Er+q8j98/N/LXIN
BpOOCUKr/QgcfsVnFVwRZFMRRgRUrL/WubImUxfLEFMcuM+/1rm8jqCWEB5jGILH8g/IKliL/V2d
+8ehi8TLX/FZM5FfanVOslk/V44/FeOaK4e/XPaUhvxVwY3rZ0TOZFCdlkdaRyEr5ELi0qyjDvPc
OmJOSMEHBke9SrHKHdEAHHVDyguuftF/SqM6slea5rPWyYeaNDR+BYUQ7THcAIhmVJr6lBKGEocy
hDeWxvaKKrSb6n4B5XHp0HRCnKRO4hYA1sU0m2LOFzw+jrSdc11XAXck74qoA2dflo8fJbhwC/uh
FvAgyiVRJ8UnKiEOmQPl9qEibJY/9wveT9wq3F08UEe8PoWucBiDn0DNyAfk6Dm6KlAP1GT82xEs
Bp4qajLuZ16JE0PRRr1VBUQIC/4BZwuaXSf+yp+fA+VlWEfECzBT4uzKEa8qk15PJAEkCHJVhKiv
X8MrwwIQPsKSj82P+zUfTPzodMPaQRsxpBpgtCCq17Em8tI8ZVdaESF8TbEifi/H9LQJccB9jO8n
/pH6yu6yVsZkvA/4c11qI4pV5/NG8G8RkeuId1LYrvsQ14VWoGPC6oDKygmIj7pQqrVfrNoMlTH0
Q+Df3AWHAtzSAqT9gIRE3//bc/B5AFa0F06QdqN464zzscC1Ycp4pIO5cBiZFYqxZyNiQxgV2ltt
EpsDo2d/5iHjuePnaRbdI4A5npePGSYy+uSw+lAcH5gR7wV0x+8lQKTs52B2jSZcJTpheDTqiLWC
JAkTXwFRW9Wrm8zcMtlpalimYfz1kof1tLyGjy2bPvKWG+aXuAnAy+zIvxOsYyomYDtBfCK0GfCN
XQ9SNzq1rfMBsNDg34ue100FDbun7qJyQgA4Ew8t2NakLRjn6gZ+B6WVHXKt2/5ZHqvmCJkkWw1+
jjVSIyiOqCXZhQDQZHvat7jkYEyzyPftwdiwsXXnjSD1/Oh6GC7mARQsZ8C2h22//1riC1buiSje
WwR1uOWyCOo1l9LcOLF/R/a40/wMRe1a1T9RdyK/U+krqCiBffbgVt9JP2dC6/p4/7+WNvYCQUmQ
H9RhsXEQVU4PwI3E9chfAJXXXIqm7DkyuR2KOyujyKeYgtLFIHD9XFCRQDCaosLl6FOUtcBq8Zje
AEnuA0tTLEDh4zCSjMB52PMWykF9g9IzEh+ZvZqTRu6lcPtQ4c3aO2RBP0gyxwxfaKWStikQHUkT
Xh+PiL/iCAIziXcC0uHACE5miUhCwCVIC+JMUSGR5IlYaM7npwIB8wEJ4kCFuBVu1MHEfPugfuFY
wSXh8vXlhst3qRy4GADIw1sHQY0fgzUt8tca/2GMPPHp8loh9HI+4Iv90LcgsSqHhkpEF1rWeVLZ
SOVFW/2ExxU8HT7wMR62AZs/awZduFl2AxO31QTG73c+s46i1uDnWxmjkRjQH9cLMla5xHHEuM6v
YI3grTOu9XadYnIyogX1FELmcK3g/uCOHIqbByTBEjcY9yrmJS8SesCVTQjFXHT1Ox+E8ob6Fnox
nirFDpUYZVOJWekErlsdlKN8anov/iCIgJ0LvsYFyu/+XNrtirfj9bmHWRKMZs9/mf2oQAPLeJuL
gQVDIfvEQXOOWAi4IUWn12H5xHNgpvD/NHdxurZPzK0wfWG8hBeeoGc9Sp8aTZZP59CYdsQpkv7g
uDluACDdLJpkbFzGyY4jR4iiIC5gRkSe8Y6D49u/qzOASYF4QzYGzKZQ850T9b0LRGsKE1LBhCsZ
qYNEHCrIwp6dTMQDGQlbIoS7gzqXwujns6GzgUJ3F7J17haodWhwx7d60dMsyxiKUIHfUZrzq7zo
i0q7mfdY7slcZjqqtPQeirdv0bZvkFJv6jlpr5/tyfzUdw88tD+xhyyFZKDbndcQ9WHIP3cW7gwT
grozPAOyiO/ElYGIMamdXUOLYpNjOt621jLbIruoj3flTBvgyVzV34q9bpcKawdn7IM76ifBvCGI
iTskViY3SJlvIElUrmP4qJigKEWGpF8ow8+7wpdX3UoJHzA7aCCX/MfByviDFnTMbtavAQkoS4U6
WeAH0lhokQU0QD9D7xG7ol8h9oNw5pP8L1fDmTLGbUziGbub1In/o5DEtepvKG5/ef6vhaTFwB5o
FDPWv3q4Kgh6TQ2Smy3rQJW/4KUKPDaC/nCq+636/AMvpY60HVhxNvETCiXtP6gjheXrf5Oefz9y
UFvx+C8Mt06uzNQ8S+nM/ng0w+4guMc/9kDc8mLgRh/JurfAlIkRGKQwsjthLTOSY/bNzd9+UUKw
YgllKVfRT9+TTNhwwMCoM7n8zE2H+Ix2jKkv0GI8ob6jlWJbaud0PxCs0Q0sBVmzwyy2PDZLU8zu
ftYjlhiCrp8tYXcr1tAfh7luxuC9O8CIk6esp9QxzxWJ4IJGevG86fweHVqvwX/B58jYDJjoC5kp
Cw0CBf7CePL+m79Su6JzhMA857egDVM9MKPkMcjFUIwZVKRTa8O2QhtHIcABY0DaSqSD40qXZh7r
HZMvdpzbGCssZ8RsvsPqhKEUA2IoOQMBNMXPHdm5LHJelonF+rUAjmbJLY+UjP0cwI9AZlheAgCr
iqU05gbnLCAnmlN+CvzTGXFe9WnvdX47YUr5ENEVnIqEUUu6bsN+d55WgJIoQCjAvaILIQLwDpd9
v4ZJJ0byMmsuNbTNgsi6c94w9sfb61C9GxNiDajOyduAj3dq56wyYqVQPOITp/s9c3CAS+FoEbF7
iOsANkWDpYQK4rGzRoy9a1MbvebNq1hiPBufKHM5lDvOA7JnsotR/YbDl8C9mgmxul8vXgCaHOPC
N2a67HAhVxQ1GPJd+nfngy+BZzIQqjAQoah6XkHyRgInKRwPiP2uDoaOq4kyI24X4ht1xkBJEK+f
PsAGTxTAT4h5wn3MnnC2BRwmV3Mlmz4iyPUEElSJF9dDQhbQZKUp6Y9jwo8Y5EbAYYZWjws6fNi/
Byfel8jaDuwfSNE22qeTBi9zLAjXTEhZMSmUfkZggs/9YAbWfCG8gl9shhrxAK8xGxuA+bvVlhPG
vAzBlANlCNEnWP/qQ6wHS7ASy3hOcTH/JtFBX5mBFJnB9R1lG24eYj+0hEvKT4WE1RH7IDUjZMno
erz5bGD5nj2PfQbCvlBbN1+M6QRUyRbKEJNiZYcXsp7jEONnNqbA0/NOGj/Yi0tPWFOANQHk3/3r
uFsqc5SX+Te8kbrEbIbqi2qMN66JJmLq5qRrUamCxjyFm69QdvNOETamDEEpzSgWrRMwzk+BaGwe
S7ZhCl1Kxbjc81+ewxSRR9mSANpEl8Q4Ij6ZS5YIWqeMiHYvmxYjcjpfdFgPxP4iMNuFic7vwr4j
pR7REP5YB0qwZKJOWTAoQ+cUDowoOde8PnaP/AWF+Yadn9oJ5IbDJhtFGHY0a+ekCNCRmhYvmm7N
MauUGuKciS+1fhe1vwHJB//7yVU/KZbXVZ6p/KChVGAoeB++GhiHFwWhPlQlQXKwIOJQlWkAfBSP
jCTLI0Mc2lAgpIb/8FVc8O/gFLXchVFtrQEJRbuLtZ5Jb01PXU3KI7V5ZoiRQSXG+NS3X/9eVAe4
BdK3wmzRhBNOdNH/3IxVLMb/jOr8zfN/34zN/xBgBAZjGoqGOTqoye+ojvkfzWIMqoHq/Hha/Lob
W1AA8Vk3VCFb+rPZBa9CtBISJQfO3T8Sp5s/m+2vCqS/HvlfvC5KXU5eyqMhud0p1vWDFPqkv+DL
kzSfjo6mSMauiHKu1+UVXTf55fTm1StdNvdudHFK/3LmZpUrbvo40135LLde9hxeknKkXLnKkic+
gK6ywgt8nGOf/oapNxm5ZOUWgz6w+8OzDshbfUbZpL+P+lsABomCjhke1OTzoIN3g92jz0PpOMmG
8lTfvNZMN+Zskc20Wldra9dKcGcG5B3C7vKfpxJaVO5Cc0/PbqEPChyTAqse508vXkiE4a3bkc38
Y47rZTaAWecovnw+PXuibRf8BEef2I3fyUObM5rNvFj38NxODa/WSb98Pr2cPc3Nl08UpsSikRHX
uhl3uMccr1oXEH7qZbu+CfSBhgiomK2eYQgbjrQFF6DE5pb/uev5EeAyeeJkbP9wen4gZbTRYf3O
6o2on7YrRiWF8huGNuojnoGLIaMkaQvwLghZYXINWQtoiosdQnbiAFP5m65N8KpA2tEeNfg4Zmwt
Mzt8xFA2XgooUxehvFb9ru4/6L2uvjC5BFJJ8ZJ+uFPMLuCNQUlLL94coOYFEkP2RaicN+YjeJIJ
9P6TJTokCZUczTAJXqNVusmHq9NJfnfclCLnFVWJu3sQY54HJd/pA9c2x2cXvGSj+tgvG3bAxOsY
4X0AqhAbecLSMAlwoXsFNwz3WFwDzq+165mKHsyzp89bJXrFIAkWUcN+ZQyKvbFklOIsa2iZ8/7q
xfs7JKzrgAHPAflMXQrDtMcG044H+V3fF0JbsSukMFF5rnTiS3g+p6nudem4byaMxSS4OlEmD3HP
U3qqCz8htSvqBt/OO7tO4Y4w1cZ9HEMERbR0QX8dQViBtiKAlrHWrBp1hWNSMoa0R3uc3Ojir4M8
nZQdBGoGgXZHL4/oiWIoaSKmm5RmlrmlMybxFNKeUHrx7THreCuS7d1b6AMRc0p0JMUd2BEaWq9q
P6tlSUvOFUadxqi9Oh978CUw+zqiXWW+o0zt0U+TSr49WTRcQN0XlSYXn0gBEW1eP+bSfD1Ev0lt
kVzJG32PW3NMTql78UUgV/DYvlYNIJMh4ZjCQEl9jEp9bIPaDXFCF87H6yVjd3sjBTaVBF7mHeGE
X0KvPbgSmGiAXAS137nQP/eIZGG8S2HM5v/w+gBip7GxGUJBoRKWyRRa7/lgfcb6QEnDxyF/cHHJ
ZNKgVXBfGL5F1QwB8uG+LofWY2W/9SvR6mvoW7AYi9oICv/MgTT20iLmfjgE3j4VA3G+P8SZ9Mo0
EovWm5fB6WtXdwdKHlcgGbMw4XPPykav0y06u5uPcrBrXY0o4XsA1nFmLzWTSYbtLTQsDeYWszNj
dOnCO1W5NrBS19reFxgMwKdFLXMZ9IJ4j/5sZaMPDy2uty2GjjjPnIfGd6UyzJmUsyIZcqXqD/8M
kc/eP/Dfw8fqDRkPXlXJCUH787P7/JZ7D6cAtOvM9h5kiP+4tBPsWbuptrmdlvweD8G1l754Ptko
oe0nw+fYeccn1zfHZ4FveMDcJE0wpJ01YTttTzJM3kFPEsTzW2Hq9Vme+lN+5ObInIXNRFkFw/Iw
jnVhKePygwGAh3EGscLQ6t4f0Os6D8ppgdhaH/MNMcSTn770gV6C3+EWVz/vhHdK3w3xcUyq9/pT
+nj2Egy9GFfWLrzKp6cCn5WbbUNdVWejrBk3MAX7AX45CK7T2HVy78lV6/baUMAxwf2d82ujLyTe
iPhXnHzBTwrzS5ciDpwopVceZsbS6d3K9p7PKL1MeB5nV6/Df29VY5K7QtWB+42K2g2u/v+uamzt
b2ZVf3n+71WN9R/bNKhCCGyUdbx1fqlqkBlgtKPJhkNvL4sX/QVjcBxDtwyRHakjHPh1VsXAyaGi
McTASii1/wHGYJmwu/5LWP3HoTuymGX9gjGQUlM7iuRgJjsujxCZGOD08xyCQ3lk6gLjyn4nmvc1
uX9ghWmXi0aNDteZzUAKU8Nlu8/vLknzCXdPMYDpz2AUSA3dC21LQS9Dg0vGEhPoYnw3gqQeTZ89
PXekgeT5lQkJWHv6Rq15JewalFN3F2QAMjZ8AnhUL9jvcJdOohTHFkskSNob4oJP4BJEjACbmyFj
H6ZK91DUXmtAYKIh59raU4cNeXlEWqE1xqDrDf5oRb7TmzSv4ACfg671qgU1WIyTKpYv2yZ1E1gx
rL5Em39k72eWjJuPj2vzYan8pI0Hr2vA4/I2HZFLMrvfsNLvlLDVsbEd8DCqXpJb75uebOmQl3PU
QT2rZ5j3rmQl5GVp6VTiWbHjvLoZBreD/hrI5oCoPu8RIliIEAuG8scZ7vHAePj3Fa2Tm8C1XHDk
F/Rizog3IwQQCYafjvDPuAzurCT0nrpL+BwfSfb7Sfqa1N2GA+glZgvWoH0tH+ni8WYEvK+0z95V
TG5/zJMYTKW4ZrrxpHgExSH+vsrIHwZQ3sIUW82R9ngNvhzG+1KYwnpXfF0dXbCuBlHVFxpBBPd6
Wz5C3jpHp0CALR9NnxiQmgeN7ZmXEUnvK/Gxknckl+pWQm39US5ye3zeMCF16/xTUz7gqNx1Dw5S
PYc68hjJ6SJ+s/SDMZPcamzNHBZZtzB8lTRCrrHjHbl+dJvhfzu8h7hdhJrb+2wVC8V/huVK2ZrB
DZlmLFToIEZCbi7Y8TehUYDeH0cXeIK8lhnI676bHpNPmCxu7ZPUnDHaonYL7zODIKCl2ru/If92
/yGpq7s6TxDjp7+NMdRQ/hJO1edhOe6RKPywavhLw1byJX1IH9e9dmCbWya4+R4ZAXgvItihs5Tf
l23ykcz0Y/qWzc4LqyO1zb88J69tQ05w7/IDZiFgQ4jFH2QrFAOEc2juptJBH9jry/fzqB2EB5Sy
whVqQaLNcKWHxmxVjfTFbWetCKZx0PkQIvci/vQ6pOwct+Niep324x4iSCav+ucMAk8vD0Thjz8n
sz9tlHiU+gvErwjkno2rvp+tiYQlM9EztwnsIaRzrjFT33WUbl8dW+JzaswuO/tNW6kLeaFxMBoH
JfN3eaGssl32CXXK4MugpOjFhOnIJojVFWIJSOpU1kycYJNQP8jJYVd14U/wGoOqKS0ANu39DOYx
v8wQjy+RI2e/LAcdxxEP8L2DR9aSPnFdt35HZjSaRTUivo/ovYwibC8ZuB4NVECdo3Qgi4agexOx
HZsjI0YNTC6Q2zHzSalDLDW134m8E7F650WpvfXf94CIO0LdNZcLruFmpW+a3WYAjKtWHQL9y14y
EhecOtkk46pyz7isfvB+kwcAH+ysLZXypOKG/2jCD5HYV23Tt/Zb3uNQxtWoRLfB5OG3Luk6uInR
2t39khj3xMd4+X4buOr4gUOfEyWrvvG6oPeFFpJikvFGM8bh12Qc5d5cYmk2601EGE7+XiweMzMw
gwyW/EyAVCVc82JtP8bFup02axWKz4DDcy6Dj+cib2cCHgN1AZERmYv8Cy9tIwnPrMk9HsxEHHnd
I4Q6AGIG+FlNwaRaZfAzyWfhLZjVMzkHUmb1ZdXv1zkDNMcTg3dwqm8egCVPZbh5vD/nJSCfPsKj
m4kR3HzAH2ZBqcwkJsIwCuDtMWWKSplLFqTGWvypz15tZGqhviL3qvXvty3DFkG5itI0ZAtg8g/P
8VqIAhNY8OI/vxhOXt/uNMpGFjb3t8Z7f3dgJWJu45rGaM1NOsqyzxKcsVNDmzHw+jnvDwCCMZxE
e3qlfRKxJGXUrfmJfHsDZmM3O8bj/gByCH6I6xUTT3H4jEDRBYkZ8Unb5Md/eflk2qYNFKMx+wAa
+R8TGhxmKDL+SvWBk/Pr838pnyxdoEI68Tim7FC+/A4KUVlB1lGZwxhifkPR9kf55OiC5IMOzcK4
0KGy+mNEQ+XEWxlQgX7jDv2D8sm0eaX/Lp9+P3T4/H8un1pFylPjaZPCm821vVVHZlRh7FZ51n2q
S4u0SREZugTaxqS5+SXRGyt9Gecj2na0NbvroZ7e1vUJbf+BG+nRBhrr1UOacZUnykS3nrBosLip
4VKinjerLXtSjdTDXLSUaMArkxq3VGXSE08P9vKe4FvA9lq55GYg4xTdDMbtVGMK5mSuYY3OT6Yq
Bi1QE/FHNZ5uAkdU+jKS2d2BzYynlB/7zQgZNl7ckG/ppjAtwy/4wpppY0KXL3OTNivK3mwgcpHR
k9EqXehLN/ErSA4xHdbUEfxyno3LW/bwnInBWAdqAW4swn14HLsFNySwMR3uuzXRsVFh2IHKdIEh
Os3mM3w6HiPVO7CuFHBa1KUc3Sov3UqsT2NTG1ZHQxk0IgmbWUy6UxYQi+QZ2bPTJrqFiupp+36v
L3X46TeUqOwVkP63pnB+c9aEMvtfNN8i8fD63UTgva6jDRLx0ZlNrHBLnSbsuZGyPu/qUTbMTtgo
mzF+6bKbfd1CfSiU2lpoefEM2echORWKnzPvhh+AARv0Iyphy8KEljfXFiSXFQb9Jh+ekOOBtsbz
6nz120WZsYJik02FNngin1/rQ2m8td60BcG0NmPkLmoX1hu0VYv8gV6w8aWAOCTs4u6fzhuj5wk5
z1mYTK4/mcsJhNnpvfHsYboy9kgqjIHGh1wanvMFDTbenEk8cNavAAo4FM4R+WMzwMa9vTEL/2YI
HiMCKLYjcjm6kaRwHoiEZZKXuWcuBaEQfiZYgg8MlFd4M/BFT+SSOKri6ivzYqwTcrPgq7wdK6+L
nokbb5gQtAunYX7oINiYk/TRuJi8YjT7WTObL2ALY30kDZQbzjLZBA285tJx0JdCxIp9FGx8b48a
MsdCo7BH2hCqKKx03J6clAkcZanQSmTq5Da5K8Oz5D+6IFP5ngmX1vYVjPkh50Bf2kNSo5EFYAu6
l0bJ5FkO2a04WLh1U2hg+PNSpOfMB4lJ4OPsk6vb77ulNWEqfyWCuRf3NSVx47M9zm8KtyYcuhg0
oVvWKFiq87CqR8+7a9+3zrEPLiHG3Rfz03gOyj0DUKZk588blwdQJYadGEtQ94DfiAS6ZAh5L5tw
xngnGTbphatEnRbjnPPz/sDBMJ/dAQuQMi/xLtT93PL0YQwtZqvs1e90dpnISxIi4f5N5GZT5taw
NbK5+koEHBDeEWQnSfKATj0m90HJc8yO4I1cltX5uXRUrFLAwkxtWpKNoGW7jmj66vXtvJC8udeS
7AbpVc6yezkF1OiEAqbWWXzIS5fDR56NmbRS3eFYiS/BQ3dzbOlrzOCKyv5qXw5RH4SOgzzjqIiN
JUwuj7jNN1jvb6/vHrbOUd1T6GZ3V1Pe7wIEMqL07caXKXCrMEdCS+DoC323sbLk6Y3lB3S88mrV
O39ZyRT0ZFvFXKyAWDkse9jhKFZR1rajBI+6RzsoVxmkZmLHciZPIuiyqLC6K6NHuk6BzKePpQGT
bokCx7dwbjie9/zjAoYZOC216SDdP7FSgmO+YVhmsRoOmgefyJXL8HofESUov72W7UyffJR6hBqT
OLObd4HfwzF7HOWi6ElJ8V4zhtImUb2uPqYGo4gk6oM/1JZqAPBlFoNO9YxvyfIsxpXv1EbPEqe9
abvlV3C8ONNHoPU1BxkRH7U8uxEaz6/mi3xRxKxfeDfTWL9B3fSFFUfYeHJwfcvfroZvoHpfFGGO
3Ttji9uMt40Tj7w1O1B8hNIzdSb4U9rKvB1vCMxVJuQvxK3HMyaepc+ftvmXa/YsBU8I/CY0cJz/
H0Rk/43L+1+e/2uNI9za5T/Anl9rHN2wEAkqvwUN/6nGEcRqYCVd+X+Kvj9qHJtxl3jAUX5jOv+D
GkfBIP5vipw/jh1qy5+LnELKOju27umMmROMe0jEG1Yr/uGMoPUi2gO5oREIYeo+I/1wg0y4Nwmt
gK7AwgFX4LbonB0xT6W+kklniCO2mFfA6vi8+izmsR7cyDa6BLkROCQcKvunLzfeNJdDoo3YFwlP
IglpyYwByiFhb25KtTRQRvfWrblv22+cnPUk6ivc5NdvzX1QnMk8IeJ2kEK/RTE27kctQU/FqTil
xowU9L4YFU2YJqO7PclwaFLcmz24ItVmgk9pBo1sjT9gmbPrl1ALeaAJqizgMX6jyD3e/s6AhT7Z
j511sb0n7eDVBVUVyni6VaMmQskBLXMqFVOcH1JjrHYjEnsJCiYangzfx17vp70UxIcHp+P2fsec
aFIRNfdgah9wikrtS60nzrqEErEkRkoD+xia38XMUAXUlEBJnJjbez0oYHXe3bMW9aLbxfbmRWSN
AKTasGJC0g+ZT0EnhqnjBE/QCNfYAaHBRB4ra8g+dbUSvPI6olkrMHxgMn7+PH9i3QY3cdFQIeA9
8SnjqmEN7KgM9WycsISgFELY53ioQgiqA4/yb++5GsJMcpqg6YW/EjyWTbnuTngwJnD/hDotZ1Jp
Ds6jGMuOD9l9sRMf7aj3HoxLCd59aydE+jl499IhYytBBQDS/2GD7SchdiwLjLaueCDnEESnjh5g
nzqRNt2ixPxr0ArQ48BIjO+aSBkQh3agGmQKX6YkWMU3cnPRVlHpzPovB5kMlJxFPW7G6k4fp4rw
QPXwyFI2xa4AtHhjKtQ+j3ZgZ5sEZ39STRTtTXm0ruSoMyx8WkRtJE6rzCak1nUyr8wnMcyVEqOJ
K9GA5tlPtTnfaUX4Jc5NFffOtXc7TB8M3kDWjeByn3aVMpQZdDVACoyI5K2Zh+dL+CSH8M7leL+E
QGzdrnKUYUyy7fUGb+q5cDInkvU+p/iGEZ5tlEia3r7leRvdJ/Gx3Npr9e41gax4Ved3QTzPWMOB
I8EbSr9BSEYulznplzlM92Jw5T5kzhNhSYnNHyPRh2BkO4JrBThoxtwpbvJZOh5kYWeDLUZZfZbf
xvDllx+2s7leoXmOXkZgDEkSnuthywALDrIFejulf/ESvDmvXiPaoAEWDBMoqFsHbHibJj7sS5sL
OwVNefk97QycYCyRrMGrHD6ifphsLx8dztZMzAN9TmRuE7y+q61GJRfgcm4QS6376ZN85VfNc5l4
KpgCx6lHchSWJU8XmGlM3ss0tudkF5vr5uwPTc2/fLcRR8QU/xy+omahwq2RRJJ0yYVNjmT52RnE
9elwtX1nmtgYS8RQ8BZwm9Q1ZysNceL64FDVhXHlbBpTXjgeKeUwnuRTgqj7FVRf6PNMauFLDym9
kMBhVFKO0knV0ZAwIoWtjHkI9LbCQNDqYwOyad37ZAfzLR0i2vPNZl3c5uoaS5P4y+TkcgJ06pzB
A+stGaaKl08chBkcHiKPSBsaV7+PsCN/qz5JpCOuh2HaVAMHW9oTVI32W7eApR9c7MBa6Qv7DbZc
E1hLgMaWqGc+7eiewccuCEVDKrFkwtot9MVrXBpDA5OLBbloTKzxQ4GzPjNDtXF1vi0y5hQ/PV0P
2ITNbE8PUfq5vO7w9WEPsN+P3TPS3VM+fIySXbs8h5fvdHLsV9VY8lN6LjpM7DrO4fPIVE3EuJ8s
f2csuyCljF/nZ1+cIolhb7HXuXaqbdl61vAcmhNjhlqU5W2R7Rj5g6TpgEfwwywyHTHGH5rr7Opx
986ZUrZ6gECugajtcDGGWcksTl6QOse3WOSBPZHf64dHBB1flOQOOz6beFRhBWJIPYGUAeRZsu4/
vPgrn0qsjAcJk9nNFQHjmJgjArc84oyk5e2CUT4+YEug6ytdc0nzXCLiFs+2mzc2q3Yk+aDSUBbg
yJnJ7Cl9AYNrdON6E/GnS2m4YBM4/ejRQ9Aa3sY1fXxLN2M7Ib4sVzftx4oSphgFQcn7bKRJrkT2
VHm6Dc29uahIVMPcmf6LabhlgsoNcKaNH96jItuMEjJoP9Sg52vSB/frHI0pxh5MT1r3oY+1zRPD
huOm1nyKXpFx9Fg+lozLYZhhrYbpSACprYxgbY9VWgNh9VwTjw3FcmHFg8dcKkM2Gupf9ss7w3aa
8yp6mmG9sE5oH4s11EFq9GaNYyr4WzJON4o1uKys73yBVVSLx3nstXjxjalC8cWBD86o6JMJaojw
1fnQDrW8zdF8yMJAiNvX68KYIQigrYmX+HtqDZUyOFOnQ0y3d/ZISIVvPkrS6PFBlgMzZUY1qF2A
Zwf5kQ+JDVTuSoXLcHtvaeMKk5DNnRojCZkkWO3oHHsNIYJ7ZJL9fcXDnIrXAX/82wE3uAzXIggQ
6f7G/Ju48gWKfkWozrFe4iRdhpTWT9P74cli6feGWSrWIzNEYYQnQdFvF3oDy/VH5y3inozF+Rne
CYCbmS8XEri50d7aIUKM/tCAf2LJhAjxiBp008OBNGCS3D+hg6IjW1qf+gb9FTBDN7Sgo8sYsW54
Ro2ZMd+GMEGhgMBgXHjVvPQxMVo/LwerEPsaWveScyMG18JQ646mWodPBKdFw2IWJSc0WTwXZSEf
ireE3uhYDxI06kP35KtCxkwf2C57lc0d+IBn4lt5/tKDj8sITh9UO2xyYmN0Aysb4hRA/fhjYsZn
5A+ol4RXLWAy9lOcQFiF0O8EPIyFDI4H4M4o7tHmT7noJchBGAQiZZ4UFoReITGDmijhX55YIXyE
BOEJgYgYDqDYWgBJF5GNnfPHE6QeeTygtfzWzuxxzML4HDOFr+vhUx/m7cS8hjbmX8N6ZHnP0YPp
wyg7Yjg1tE/2B+oUAxPM52NTdx5G9gMlxJGPYzbxuKomsG35Jn5Ywhw+3wSYCr8LiZCvBKZQGkqT
2GfTyxcdQRoD/1IyL7C9+xtWhjL+LsrAq/0aTKKDQUZ1XDSeCe1CWzP916n8NPUL0wdrnCD/AK14
SIdLc3OLrYEUbt9gQZC9pTcSfMEpruag6d1e9e69/yLa7/KZWwEogTpMvhL0EgYbSAEFjDCwW5ga
zPPc6gIsU396L2nU0f3nzvurmJyfM4PpxsM7MxBZ1TugM4nKAJkQgB7Qje5BrwAoLGqXh7INDsUL
ggzOkkvJdZv+/M9lzDUtpxAult/5HAvD3lN3aIUvh94O8ix4lp75Wcz7U7u5Bo+DGBVUaC8Eo5Wr
1TllXLuCc20C//frfzfYbhm6IZx0FV1W/rfvIeYxqAb+Crb/5fm/NKI2BjE4tmMIY9M//glsd3TF
wN3QMOh+hVTiD7Adk0SAeFn/zfaQh/5oRHGNJzKcCHCHrCH1n1EwDUGx/JWCKWgafxw6ze2f+9DO
BtmP2z6dCcMlFAqoWDVld2UmxIL1jkCRDDsGtrpLWKD7AwzDXr413H+Y4DrCRJsF5gls7gkzjNfi
crQ/MH89p8JLRjhrQ2BCP7bB3iXFbc/eyWaUFPNcGlsOULYgKpMYabRo3AgEP7GeQY4e2NfhOWfR
IV9DY4jElI5M58orsLDj/q0npay49e6rCL5T7xzcqdU+LFq0fW/OgdD868rZ1y0WsB90liHWCpI7
0SZX25fqsZ0NUfWuy8nL047s29c9tifJunClCkobKjahspqny7abiDlufWihBkr0014xLaYJv+Bl
1fDVnK76OtZ35/yYPMb8AkZ0yP5ha8Lx3EmwxKF9XjDNUyAVfocW4SPUc08P34JZ96ZOUjj1qDS/
zMC6Rsa2/uIH9YLHQnXSzpggCmGXSJURbrp0pfD53OcqyEe392Ym6A1WUJr+5b36ov8zt0SQXnjg
8t6GTKE/BbmUUOXnTFI3ccYi8vTaz/PZlYAkW1amBuv0ScK0k8/OzNouMD+3Az4vqOT5DO8j4KMl
xGZOmVcu0gM4wc9ZcFiV21fAecBzL86w/aN4F869SjfF06OYIkXABb7EU65dAotTgjKdphertXGs
7MEAhA/mlabIzyObWgmybXihASYp5SVIrLieMHfGe6ayB4SClKpflBPIr/3uUg0zMRfJ3Wsy6jq2
lMFzCoCXBq15OJdBEmReJsEBa1FQPnylGyX78igvmcmQnwIUXfvqUCQYVHt1aRRvyDe0wzD5hlQG
LfG9RYnyydnAXkWCSSuyc/1kHZ+jq7xP9QYgYiKujN4zpg9jYEyxliDcis+uTUX4JpIXymUG9QY+
JNDpXCpa/Yu0ZTxEQLffu0W/kj7gQc7UnFkVAmDLf0WX8SURtXyI0qh6p+pC93s++8VRIwYc24yF
ePHrHntkSik825CZjFD7JoSWwAKM0WZkSya0oq7s1sbmLgJr8UOsWNrFBPj/uDuz5UaxbA0/ER3M
w60QIDTPHm4IW7KFBEgCxPj059vKPqec1RV9om4rOtuVaUsYIbH3Wv/6B2GrITZ6ckcDShHYmaha
UTZQNuK8xr6PddBNOE5oS+SA97HzVddD9AVY8L8VyAyoXn8FcYqJbk08UIJpBaUqDiEYwkCCQ/8B
imNiXYfAesitefNtH0XC1Ysm9xnItVDZ8juRG6TDtodpgaljJZ6BquOMDQadxejahVIaUnxBubMn
WNMn3/0sQvc3qxEDY4bmo1qkNCZkb8NJM+dmrRDhwDz+qUdh2I7iIr586mdiYRdUBUgtSmCUgHrN
DB194OZL7crUHe4Ubxl01GYJRWJ5shOX+q3bCGUlsaR8ujh1anUWJSbVySsucbxAe/QU5OJ/EgPt
gFV/dbYwGVVTr23nd3yr3vHOF/p6rMSzo3HaKZvLAVkH+taqmyF+xb+IF4/49CIFutceIWE1LufJ
nGpFhUXhhH0fqd3xFG8jwoNnMFIVqmJkTRzzmmA87dlMyzkf3BGZ8XMiHydSYvEJf222dYVl4kgt
6YFuM1wPSJxqxjleswwLkYHBdzR3dAvOCL9VF8G/eNGNGVr9FoY21E1EkXsHx1dQRV6/AY1SEu6s
5A49ZWB3PkbC3W8GD4B1SXwYlBntCo26qGyTAzW0tkNfzWEfCEIwTOI9JlgVstu/Y39hwBlvLfKv
f3iNAbfQUjEfZoDORvtfB/ryX4Hdvz//Z42hGYQMUrkYRBZQnfwEux0LwSWFwr+jA37UGBQdKgZ2
tibDMOCEftQYjoZBna07Cg+AIfA3wG5HFZrK/6gx/u/UNVPwJX/wIa+13PeFUp/njcgGBuYGBlxI
I/oRB/M5mjnWXByVAgyHR9YrlvlM9eJph0vTkFFdvHu8Wpsb9G5nkMCgJgFDXkt8soOtBjFpYqAa
gzC2BfGE8fcIZchk29vaxxxjzHdjr8KuATAGHnIDuc8koWOgiS8ZBkZS6ec0HwWTSpAyB+5Wccxn
AIZpitcaJhJMkeSReVrVJbL1B3eBwZBqwLGTEdYGdVDQ4rDNpeL4TgxSiTvrAIIhREeOkq3tsewp
Q9U7McojfKkbtt0kZZB9VS7e9djGAQzGnBbAcCRX1cbQD+M3kcsFs0HWxk72XkGxSjUgPTXITr51
BvU1H5wqPl9DRpfGJMIAiIDTau/kW9XwzcencdkBbl8zEGuoCORNZQ1mGEV4U8da6UmY/hBtT/xZ
somIroEjz7CguS1b31hYVHmtb9HaemAHcuHV5ufJGl47lFqpPNHuuDLHmE+FMrieEe/s926cfD0+
E3xWQR8GghiHfmWXfeVfiPAW/eQy7Cfl7DxWsHdO/XIGKz+ACUgR6dMZLUDPX4U1L+EHyUibqh9a
HQADndaOOoDiybwwQzrAVxkT7Sucao+/NfPzpEFUCpkBCjqlEBXqDfI64sBl8Yarf7spV/KufHde
jBfrhVqNigPTEWQzQpqDpwglH+6m7FmR+zj790X7OWAEKvtvb1loDmi6XQob5DFAp77Ekon0ASXj
oQYR71lTt5o8XKg7Bws3Jr6HsiadkjmjLcQ/5RfZcogYJ5QwXN5Z3g6u/gUrrGChfzVYDMgz8yti
yrJyJiUx9xirPFzELvZzFNMgM8q8y2vmITYVXfKAoogrhA3zdfjLmYzOFGOqZTQtQdLUUfd2+aTK
uE8c9z66TwgwQuOONcAb2LMoT7SZs5MXVxrld1QxDIBDLR3yB3BVk4MotviPZ3m8tuUhg2hjTwEd
tMT2yiuKm1mTrrWSiQh2CMvuAq1gcAESlkP7BZFr6iVbg6Z3oS6wPzBbZZjRNmDVeHJTZsNgK/gR
EkfjurWXEDM4splDKFsNrTXRtQgdTiI1ZOBAR1zZs/P+UnElSJqyGAaPxUPeMRJPpw9jWOeDx9dl
nI7NlwQP1RYaRkiQ8LlfKoQhkwiM9hGkGTXMSpGmxUp7ZN6JoAgIdzX8hmRzzzxYo8YKxLpJ3LM9
vkDpOA/rmXJfV/dRZs1o4uuT98BV2bvgL+2cYfULizlK4I5Yg7B5bd37wslWWIWpJ0p5kgC36RyV
yG1cLPCz8lraIZWy58smtQH0GOFmdQuMu28AKphvxUuyixfl1EyRGQxYONoANNOYSyiIWZIe4WlC
FNfR8CEcn7Z9HWQPX6lhJrinwjW1sbj/Ox4Cj7oOozH069j0gHh9YOV+nk6os9s1Ih5kWUz5KA+w
2VojqcCtpDsCWW4QNdPKUe/KYXfsjnjg4eATUMq92yM28RMcaszSlU3hqGghsGypO8rc/hymyVgt
Rt4jofL2b9JYgXBOevq8W7EiO0cbSa3+5DVBoBr3H2Y+7LLjBUIB3vSetewgNxALfTy/ZBM4Srzh
iDY0ypu5dpToQAIYlX7reJAGXGEyDEmb2h/Vr6hhUaoqAq7gu5R/ySsGMTEVIEbLBMnzf8iN3Yaa
Fwck4eBij4wd9ZyxI9t+EU1EqJQoLKnhqGoewj3j+XMeQnFJkiAVD99zvrDmIwKEBXWHSducso/q
F9HL83+cDY9pEM4K80Cegw6JR0cTF06jvMWe5ur279TLzVFY3QjWZxsgyyohsb/379BA8D69gxlm
hwQEmFhsRn8bAQ9jMkcHLTgLgbD8EL7VzhfFLhaMDbUcwVcwzd38jUch+XJwUQsczIpBMMEc+YXG
LsU5JPc5XxEleG8/kwO1fGZ9oMISQ+Rh7vPyb6K45hgJRsEiWAtFkiKs+Kj1Lhxf+N3Uwmza+eLl
5X6y5OEAhATLpMON+iL4owZP5uHOF9W4uL7P9gFV9JxhBUrk5xW6z7hM1PABhE7R2DMTGt1CHHQw
TqjZRMIOsZB0lHHyq2dSO23LiX6Z2+24UNHIDU6v99Z7lB83XxSgMOYZOIIFTuSgKVzKAtiwKKTV
2fG7owjnYvA7EP2XgXhTxEcFmixFJiHCUJoUTFU3qOOEtQn1KAXsvaCnwEl5Amqd+7x7PB0lGZ8g
Ya3NaxJvBWU9iupW4MG8Jr5TjHGdI+Gb8c7HY90sOihe0tnlHefDkr/pHFMd7h5rEFRMCTXvyC15
945MqRcOJnrN9E4Hlhyci6e9Sdt/dv2LfTG6YsQ5tvH/WI4olvkXhNY/Pf9H/Uvti8RIxhJPMFp/
q39Fiaub/9YsU+T+b/2r/0t2DFNGymwZpCoK++b/rX/5EVxXZEKyCTvFxPHub9S/oIh/Uf/+ceqm
iJD8Wf+qcZRZDw1Ca8qWCxl0xxcEipWzLLtRkY+ULVWr27hoe6FVE153mSU9DAWIGlSsp1FL/uD8
cSR9/o2tGXUuORElbvPKMYNCSY4U5gblGItFyH55WI5B+WkpaUOJ0ruITpY19sTw6v7YcaPoyN/M
EKpcp6BnOY+GkjBRtYI4o3whjkuxEaK6FMUQ4vAcIa0RmoOBRpfNfaS7NQRBEA2qI2wzKgoxCi9j
SqIGjgM3Mh+KN6YvF46TBswznoIjvpRv2UjeICFle8JUjIxZLeCvZF8/I6nP1x3eAmgWkBo/owMb
bYkpFF4ZFb0/swTiJOwPXf6KRpVD69/lFAhoi2mTqXxZT4UTGhUbmpcPdCkPzFgSt8vX1nXV4dvy
GuM9GSBRZaLAFg2nBq4GOCZZeV9cDgZJvB1PQyu+ycPgV5r1e86mlgYSrEbqHWuOP8ODwBf++GeW
uSQfXmzyLWeVS/2Wm1uueiO86PE/xnSeAfU3rXwvrcwdJHsGLKxe/BR/B1Apa05cGCQfzudpIcP1
qtYFWd1zHSR0mkD/XFFZYhSc4f2CN1Y/xFCK95KklPM9MPsdNJRujoUVDyEkCZO54g1rGAyFCd/F
K4a6mD+x26yjfTlYWAV9FIS0x7E99jHeNQbOqov8OlZQuhNlRjqGel4Z02s9wegYnfAZV9iP9gh8
QbpEK/vpoVJDHsyIrXhzfBMu9OWVqjuZ4Cs7S4i8GeFQkoawsN8IB8u8u59b+KcQYMHZExrTrDkf
HLZ4AiNY/tkeOSEqdt5xFmwaOt887Q0V/gCfPLgG2gyDXuFfLGImOQMhXgNBifb10uADQYqFboZU
27wqbajfTnA9Mr8kbqO3/AdJWjcyKXE8H7ZyULuHEJ1YfQ15cQ3OatBSJNjFww4l+etSe1edkKlR
qoSmhsBdSH1W/Ql8NffKzNfDet97PbCbd1XCj84JLWDH+3cv/tmrQXGf3Ot1Va663kfs+miHTe+D
BIX3Oc4uUzZhrkwsjpRyt565fcYmhESImb2bHfveS453e2iQE8auwniZcgxZShkmx2wZMXHK3Ot1
0+95fgzfR2f+LLZP9/wY5dtumsVBh+wtg3tgeKczMCFPzZbdlBek+ydXUUmT9hGwZsf44Zd0nlB8
3JOL7ZbQoLhdKHy7cAAW9Q7IUktImfFdhr3H3PhYf/R76wIEhgsuxc/ZraQFsclrtnX54j3soYK+
WCLxnhkjbpdBNhCN+0qlhfdq6DLWhq/cBsBXaXA/2LtrHtLGcysIrDL32WsFioQWRJ4aO+P+SY5H
nr6xFxdjKiqkkhRLYggLZUJ2o2aRvoLtOUNQ6IoZ9YrbFdyN+w2xd0vec7zlFmsXe+4rZItkX0BB
BSSlIqHLMPbaXvmABh/+w3dhFLKmrgH8EGrwX1EoxforyiXzrJ/P/7kLQ+PUNfOXS+zvKBSuIUR4
MQJDdyI26D92YRAmU0UgbJnCMIy988cubGNO4iimwvSMYdff2YXZvf9qF/6/U/8PWckt0s2emZtg
XIo0gTu6AiOeWr7INpaDB0l0omEORQyxsBEVe8CO+TlcC/BR1nOxY66h9EOqv6ETf9ELN4tca4ti
YftwxugtTNrkCzP6FcCnhofSaUdYzHXPTmzHqFQmOEA15htKE0/MvYUfFDToAtpGN8/0gTpf2Z45
zyfl5BLYc32tro2tEnIsPuVdwPZi7szyq2KYxgde20IVEOsvXqMi2AjvMogh5C2yVF7InB35eGeA
H/chayzfxleM7bhUw0/hfej48CPIG2rmycSYwqSb8tD2iHe9iUMjhIRfe7iwiuBZVo9NvbLVsQUh
xchBtctQnsd182bNOdgfoHLiBz5pTwjh2B1YaQph+FwjXBHe+UleCYzGxhhaHqioHGkRqqGIvKJF
1vF3eLOD0mM44LXELO5R3Zq91z68ZH2HxJr4eHYJkwYkjuFjJXSCcF33zPbNiSm55QaeB1ROFUMS
3VVo4cwD51o/WR4A0Pko87CFRYnRTG0SrTHgOot/yjOkkjiiZnjJiETmPF7Ksi+igRrMxonKqjeY
eubaILe/KFRw3MI7HCqGjAM9/qwuky3RXOuxR+UhBl+mtThQiYggJbxTAMUJYyqXVDrwqPDCOmLO
arn2A9hyxXee4tlmeY5GzCLEYcmYJJKKE1G3B1UkM/OVx1HvFeqCwq9RBq02E3lWhstZMS5qzTdo
XOxyKIGQe0Pvw+flGZYNHUndqqZnNAIECi7ld56zN1k+Bh5gAE8gQNqLQ3BK+LSd2WaJPeI0qKbk
kNfKo/jX7YLSVPZxML+bQvnLBeEHnAAWonfPxOOMoKfu2K7lUNrjcgG9j333OrkS9yR9gZioXBfw
ByQOMIwI9sKFRjHfrpdXPZ5zwsgXuOCi8Lt/inIuovjZPRjsqIFRTdldZawt2IOZemF4on4X9bqb
RuyAmlvp05Oxb0mKQgI8UjNGlntd7I1xcHoMq3jZcoOSBqmi5ZX5P98UpQRZVd2RUgN+DUwnyDS8
AfDuhKOofeK+p0zho34F7htSUHHbfHI78NnF768ZwJbihV/qIsjO8/Ise4BVBlYx22J+kgLSeRru
ZjRQizq4kS/h053iQBuF5WMm/uAeIrwCCWYR3s/c2RVTPCKtKJ7G2haX6ekDlzv3Lh0arteXmIbF
8hiDLIcyNRDbs7qlPLpJAdG63RtDR/SdekJEeTZnK60g/ICDQM901vfhsRuMRtBxjF6UoLj4gIp7
dMgkXNKVqsaq8K9VyEoYk6YQwHFbqcPL5DFPRx+3IyI3ahlqEXQguFqUOIXeAkg1/R6NQ3Y8vSn7
+qObCplEcTDfk3JYHPbmew4SYArHTexIWX4aXN1U5xZWgxEY6tCxgPiFN6dGDS0Afq6P/W6dsIGh
fqNhLwyXTIPL+PRthTqxAqT5isEhCBWXluwS30EJdlGmHe7JeB6B21/A20/7CCe8dTHEjA8oBZwI
Etbq6X6KOWHKxatXgDECI8A3bwFucPNTjxEiaIgfIV4FgLrc3Tu2NVC5RAyVHL9gyaYcIY8Jo8B+
xfojdLmQGK4HLB17oLdr9K4ybCPIt0IPc6cH4JTOMCVZnOFhMYljwAcNAg9JDKGvWz4Iwieb9gM/
e1wPqW34Fk0F/Ikcb8QNoTQ0Z5DK5TGSXBAP6qZnPDf0LbCFpwEeszWQGVh+/9wKxtI0E42GJRu0
77h5/PcKRgVr+J2r8xfP/1HBqLZloWE1DMewZA79Y46mq7qpQuXB0ITJ2B8VjIaPGjWMg62pLDNj
Y273vxWM9i9VloXQhDM2sM7/WzgCEMifKpg/nbojMkx/zNGqm3ozH0Zpz2LdpsJo4JmrNVNuPR03
GmqxQltVF5gxdMeufkpwXVRGbbnJyuhVIt03f8wvQMSKVLoX/C7yqPFvJ4YhzsUO6viMPtwuvRP3
eSeV2xj2WYuC8tSgp1Vze4AtiN40wU1iD6wu/pmG2JRnClOTrFOBz+eVJi1M3LbMhP1CuR8eJqGB
cGr66EPLl9DtbicwRFhzp2TTYBhZFSaYsPYZP0S6WTTvGusll1TGSI76roAw2xmM7TgJUpRwuSFh
xmOOjab2pI6s8SToGxQBN2ytVKR+tRFcz9rknN8/VY3e2HTsmQX9Iil2hVooYSWnl0BTqrHZapPG
gGF9suqd0lYvbULM3i3d6A4Jy3XCrX4f1y27uIGpkGVsLimbW07GT88Qjz3noRZh+tBHlzYaZurn
9aqP5BOjNiu7LxUn+SYP4Us5sQ44tVagTN3bN/zOK/3behSbsoiPGQToskw9A+yxvXz3MsF78G/I
Fh868eJxaZe53a97s57FKaOlzEKpIi8ZHa4uyTladJk8uzEkkR/y/sI0s84D81QNzjJVVn997Xpy
wc/GjU4wovjK00Zzm8YaJtirVfcCmJ8WMlH7yNUxopPYxu7n7rNX8d7GS+uELK6lOG07rr4U3Jtq
dG6z77zGdQSOhZR9tY00vggNptIS8MHQQ7u8p9iYVRdMWeoa07fYy9Ol1V3Xkp3BH5csqg9nmMUQ
cRW0rNm5/YcbL8MChOxHXhwY539fvVgCwAr/zDT80/N/rF7I6IA00b39Oyv5x+plslwyyBexIU+C
wB/9l+yoBo2eQQ8mgpn/WL1AQTlBE3qgWNaElfLfQEH5mP9p9RJMwz9OnQvw++olab1jPZCSzums
IAZSB6HOF5kd5pUkOLY8eILXw/NLOQaSU8nl4EeJ93k9CEAfMfUrWKdgKeI5dx+29wYEAINRsQ13
oJbUM63PbkpdBVWYbdwAu09pi+bQYXgm0B2ezOpMyaY0dRg2E4TB/nvGmImNvRyza/NzqCpokEVk
zi+H5sdtJXjkhOVoa06Yo4FAyN0MJpzIp7RUd0+DUgyx8KBFaVa2UGfDcQDKXclgM66D1PWb4gXs
d6O/P/yiHAsZ9nVSl+Omn5k4lG866qYAAV/0jtH0TB6faGeuRYhkvD/vumjZL41FfzhlQxv0JoXv
jWxX6JmzznsonPIrs0sIbRHpuEhg/QeZfAzRk3m0Qlu/5VS52o0aAu9qRCNUMI4Kn+gPnWzgsQaW
yojd3MHJoCxxmOp+ZMW6uo7vwnTElgDdvvge+DK1UurCDOLdAWGh3LooigjkA4ORJpR1rEJBWQLD
3uknuDxQO7hYtMJUNgkENhUnHr5XyHuKPcpOfsKflt2FQin6os+Op9LEfOz5GQUR/JCSipnkoXNI
woq5o9S7AcrCARRlGT72OBFyik8zZ8FjRjspBHckoCY+OnROy9A/eSdZUnmf0TZRaEUlng2QsM9g
4k+SqsBlr/sLVgrmTokRu4VSAfEcK0P75QZRw04w8+4XYJkDQHGaAJpn3S2KRbM2XQGySgGtNrTZ
4YWUvptHC5ybwxgAl8n5sD3yDIwrCYSrF+kiIj4EbR8s76nAQ0ndBcskt+TDjkJhU4lb969+jBhd
hx1ZtI7lW8kybI4E8f8cgtlrM7N5pU8TMWh0svgsOKIZNaf0jtgM0irS2PENAEFJtI+g5LQnA60c
YMpM+8ZfnI9nB/ps9sgv5aTWUfwev8TYj45qYlqQLQ7ujNcCLIZDKyE3zCKUTIdAMkBN8k0GWyMy
R+QGwq5QubXwRhgTEELCi+IMIr+NtzSWebq+ZPSGnMYdFeA5IGsYhx9nwnmcrP3ZWfcoK0lzk5UX
+fx5x0uwEH3ski6S2Rm9Ct2XsKe0PCOnOV5oxopj0cXRlXMkhgg3ZSPtA/PNpPekyWvXJRlzY/rk
qgmkog6NjCCUgp0HWOMbAuaWLp++ycjojE1SiuFZqltifzWdbVQINfg5/X4ya6IDh6ezP7QGUZKg
xyITBg7yqJtJn93MN0bOy+32qQsfVsSgg2aWjbOx89lGAeouBLCPfkrdFVNK5d6JyartFXAP2Hwt
xiWatpOyV+UFT9c6m1XduOuwpPZubhI4c9QxHkTXC8uaNaarjaKQP3wmcHTVhyKOGd9mR1BXK6+M
l1g5QSZtpv2c5nZK46/e3ut4y3VLJ9cJ+AF/E9au4OLP9p0Le6q20EQw5qSbjx5bAmEus/TyyscJ
P8UcC1fABuCI/TMHm6w+gHYC+6zy64lKoCorRC43GdxbbW2snTlStMnTW8xba/MUJ81ZTjNcAXEh
r6kDEcL8Ufdv/IMuizsslfGc3BeTq7x9XMccSjFWyMQsQDQynOWxvdVDe3uNXCi1l5c7OtKrbzFh
WqOhBDaA5cJnPcelaMtn8sacm5AMpv8FFE+DvFL/hRAfTwfhQ4vGRSIOh9aJufpzro1y5zmwZ27O
9BfFFHcwjADmU4hD+DgzgIb9oE/4p6IFtJRM9Jnkx7hUytNmcQZw61eMiZmsnV+tD4xYGRg3C4b8
8BJ4iRABEj9XjhBemf1nyrFUjr+YDTwZN9mcj/SBxWlcDP65rZyJyF5WVcMw0F3gv/jfZRcUQ0DK
vxdD//H8n8UQggvdUpA06DhV/9bKWbIlQ3nUVF19Is4/iiH8llCBqNhx/w5Ga/+iDoK6qTmKomiC
vvk3iiGMBkSv9jsn8rdzF23sz14uYWqtR0UUz5MLKZMyqMwIf3TYvjcoPMBrjgfLR8EtZZqspYOe
J0OJWFS6rZrJUfLAs0ig0TuxQaPnAWWdIYjiOIDbibwF1ZHnzDQFiRfUGHgU5j34azlMDrhvCYY2
RsLQOQgBxcA0959kiMsEECkiWLGfVZvo85rVuP82l69z9ILUu7seT50nMbbhJHwMWCheLkiT6vNt
aiwaFHuO5LjKyUOamcnjzoFsV7iVIEHfJhEuA2BpMlt3FW/LeAte7fTf3fJKzBSi0YRCopVwQWMz
1k+sOmdRyIxY8oDelG0GhJuPqyAhNBADEWKfPMhhLrCnNYc6P7QGFCEBzkEfVBrK7R0QnLklY0eQ
Re7mlJkvJMwFji2s8TRr928hczcX9kaDzagEWubZi9iUuU7jBrEsml8pCwxEggPpHYn1SwRFxLvs
YXS1DO4PpS8Yd/iyUYvVWL1lwlTb6T/YT9mWdLFxE6mFSjCaNtKKnO9QUtldm2W3ZAnH/uWK0pkV
6TYlz/S5wzXlW/wtfcnItjHzy0n1NsTPKvuL+osO9zRz1s51pL5FWwS668Mdx89Bt2AJBKVFKGiI
MTj/vZIPQZTEnRzVCOyOogt829Q/xbKuvkfKCC/Qq/x1KeEUvB2ubLfsIoRGbzF2C5sjnCERtqmN
mXCEYs8Wpty7EohMXURdQyLjd3zZAHuzgejQ98l6JOGEXLMoPENg71H1oiK53hMvuiUM/Y6PCHOE
Fu9z7HOHuawKCLs72oTBBZY+5pkUJh12LAw6pVVczqlpDAtBMNIOY3THIT095LrmkThiY7ikf57a
xRnFC3UokjXNm1C9ST3GOjB8rAWjZhmN81G+MTx+npMbouPcxUM0vkyBTwPuKQij+q5ZO0y6hbam
3UR7CgTom1zHofrRhqAcidvyUNyqAhr/Sb9lyM0DDBGzF32BYrdQ9QhmeV6fJZe8fuy4Gge2TTZd
ijTDQxLMlivi2YCh2bGYmjjOyP4o3uA1UCIqW5EzBceTiQQjFjJfGeSAOWOVedcAm9tN8cbDuG4U
k/ij7+Efyl5HNYhjuu6pHq7QZzLomK4QHoO1+ok5jEGSNHMAhjv8VxT90zakGmdUoww5jDgeBnzA
poIroPCqYHZkI25FFFvgIHjGi2wbcXYqZQ7n8WgCoT3iN9eVBwPgdMFDY4Bre0y5zGxIWiFhJYgF
G09j2mAkNGzW2F4KNkX6kUz4ea+IgLx7NaqXHPqRjz7hi3Cyjm/5+o6K2eZxOXQWl1PiQkBYiAXS
DoehD3mt3PhV0AQWj2HWhY0ICTeb0x3hpngt/oNElYS43GRk7pWh7sIg9lqWC94aOkgx8qqXjHrO
hHY4x6ty7CggaP+UI2sDJ8IMjusCjaJeckBeS328vJ5wRJA9s191xqpeOvIUaoT90b0/j0S1zyk0
+gRVFuZzLC78E2IEyxxXpl7yhQsMH8P+4MXyJuDexKWDZobYphAcDn6RGIllFGzMIGDCICNhnWwC
itZfxZkQFBG2Rz0tlgYEsRIOIlMbBbSYzbRrvlVYG0pd5KDRiIKQyo1ZChXauW0FecLCkunMSsLn
0ZyaU6t+1869y+yGyNiCKOjnAlXdVqxFWK1rD0pGtN/UUuUbe8P5lVQ5wQIUQSaURHciWA8A8NdM
RM9kB8ogeatCEmFwj8njhKKIFGiu3YoHm1GI1zZ9JOpaHhtnR4onOZYHY1bVnQh1cb7gEJL7V0+w
iBREmleIiIiJ8ImkfIJRyOfgsTufIURCaIRqi8EV2H373kKAH96g1eKxEUQTDQrPrIb+s6T0Eovg
v7lFffRK9a68E0rApeAHXGXWU3Ur9Suu9e1A8ShKXtE7NUvaIPOxxXmKeMSpBIc1hdfDWRkey3f7
7MU4Go9Hs033kjtjKmsKTt4DlhhWVRLzFDGLE8vxkWfxVkIdPA95r2geeFjpn/LR6bWNQ/O6avO1
CWkFYR978OGZ8clgQX4GvdCED+8YoPU05Nya2aQaN2ih3lUU6oKqSBYjfnyom7Qlz24XNLnQIWl+
2fnTV5YmNkPacmYVMBSf3CIbB+BdGzT9GwQIQfWlEujTgOsFI1JwQXnXyBoS2z9ZOigPCe0LMVJp
GfQ4kERwJeD/0QR+qJLNe8iTV4+KWbyjrMx0Dw6rUG4FBYDgQMYaGkYZa13dhVwNbsH8sYvhnXFD
ca+KyXA3F1W/CPV+hkewH8pMYKGA0Y9FUD1u3JjymPBmWndgHPn9sTI+5GnKIubjQpvDJ16kWMPP
4ArLbj48ICkbIAfc5GAyzHm7JW/G5QLVjC8tyr4tBE6YLTUDYxIiceIqFE736qNX5ZR0MGKUHCK5
mCs50TbqO8gNwAjfwxQeCgn/lAhLhhJaDSr8h+Ip3wHAmQoFOgmMboEgi/eGqHVlWhEeyfT5NuMp
UP2qX5VdXU9wm4QHo2wAXEcPP/eUTcUhUIOvGC7jDd5DuxKWjIo4ovqOvUCRhx0EZ5Ja6auBMQCe
NI/hXreS0IIxXsehmYZsqHldCIHZs6gZ/BwRLu06UXr2S2vNe2ArceMIVnEhLOn5Q5YT/GqLyMc1
+7oy4+fiZmYCxg/pj7oNRqyMzjB34CbgvhQhsixpQRdQZ2JPhUV4IwtY7XroAiZevFE80zojc6Sf
dJZ9sWC+FZ1XBYKN10Qd3lvqFmb1H9frDl9yMDLhiNQFHIij5LRktEy7hjcIFAZOON0WBEUCI40R
lgZ+OkTqEzFFhp6OczjYEI7batDd9lCZKHOJ48otBHwHPv/CprxdlChv4CGyEPMOs3+y3vJ3MSzM
h7y1QI9AfI/qNiRNs9M/+SwmyjAi/ezkSagZO0+0fcZA2vXpd1N+M3QUSdbkk0Ha7EY32kzGiZBC
Bqc8vJrbyp5xT3Lp6fMMLoNdbZQZF1HYAEPk7kJWVMjSiA91csqogtM3jlTi3CHQtVPkQZayXdgd
zgiE7QZ5hExtnMBO5JN4lGM8nX4yeb2xhIEFuM4XI0ziQ8a8P794yiQb8Lvv5hZzBlZ8/BlYULlH
sYRg1knVjw8T7ThxTKoJbY6FiYiUUtRlO2nCR1/XXpEGAihM9l0AxwIxImmLwwJINQYbleylYnee
UjNET7Vnd0yX7bOIwKzioy+P2wY22YKl3kEZwb95MaCvqFC4abjlAN2KWhmyOvHmWBtAR/BDkpFL
4kmuh1JdmJAU8vpQFo+gPl8Dfn/ucX9FOIgQ1NIuLlisWNbihoM3aeNguzLkr5szKaoRpqCYnTL1
5QfGXReT1LOAjtNXDsAnVp31G949HJP7ld2vnDTkIo65sgVgGwx71tV2jteH9WF93B89ug5UtNWi
WLU7dcLm61YTc15c/ulNuskYwFBxCtCt/29iof0pnerZ5P/+/J9NOhMLRebQOqwwZh0/JxbMYrHb
s9A1/rRG0P/FsJXZiQo7+5lB9dvAwrIYZfzKG/+b1gjWX9C2adH/OHNa/t9b9MaQZDm9ned05YDT
PqMFPv+s//G0B/Yk/BCXHnUWy997IH9bH+v4SJpApTDCBggaCU+AqOT1eKCNT/g1vWTNe7e+TMoT
O8hzvsCNcj3wXG5C6AD8hRtDnlMFPLO6ucdMkdnNRsjSxW6vzvgGAD3NDysv6DUHUbVX2BAVciuR
R4kTCjeF/M6BKQNEacD+DCaFGHChQfNm8bseuDMAx3lRuvfkeplU4DCCpxUW8dGAFiM6i4Id3hiV
M7Cy259EYJBhEGVzD0Si4+Qa6QOAWLBTSiEWlCefiFqHjpFxaQkrgzBiBcPTpoGQQvV3Me6DXqW8
qxnCYA77wVAhDhHwnSfldWwhe4Iahj0W4glufGirpse6TSUNyP7RzWUKEtYvWtnyTdqDGKR7eFTU
drdX4gfo/eJJXNEGOMgIoaIRcsddvKbY5olOOTQ+sc6DfCxIcsP72wUyn/vAkQvc2/LZbXhWtc5Q
HX7zHnDtlOtWpEOW5MVLfrPi6ivAmCpdF1L8Kwgz1TbQBIUzNdBTKkghSLv37GuSSb20P+ple+Q6
4m/22Ov6+IzPNFx5Ii8bg+zOwSeD5u3pTBoyTeEYqrT50dBXklRJxniNz5sb7Y0pl0AlBcJtljQC
LL8SvqufYLRU6v08ue7ow0Fn1YUuoX+EZHWHx7KhxgVZ4J3gUZUVPEzwhoMcgtq+00I4mBBwsnTh
ijUHfW+W1Mk0BQ2WOPQg4P0jJgfogsXrgbpVhZRoAP0MBGziUbWB9vwLAH4SRMMAdzHYSeIMgfDV
bULjxsfm4l5Zq/kHnw6+8ofPiMLrA5SnsXE+UoH6AG9gnEAHxIvj5/Q+fIJ4Bn/hD7+Wl8HuHAsb
Mt55anDQDPoVcrfFt2lCAVSECkA0Pgw5OG91SwAC8EolYoQItILtcJnRI4ncbr5DQd6uORteGs+h
5gQX5oAWxmsijJNEcX5DL2YlvBrmFzwu8kufYpZT5Nc+Wy9BHCMDrVkybeG0K23564j8Zk4Lfhvv
0S/khOtiTgUTjgD159XkC/YORGO8XNURLr9jSGcBSeL8VvnIteUdayCff3Cll7R36YQPGx6//RxY
THzw2zWzmhN8O2LCOCMge5HvyPZFY4A8jCqPf96GSMIgF31wtAsRCsS/YezNRt27FbxulMqUhRtL
cumpuWyvNtIySHYrPYTeyJmAXTFNeOAaBuXbJDMF4fOGcCNe2LjE+9ban2BsYsIAe1PCEaYNFIwB
SEvTuGpUzg9IX1evgnzAWdgEsGETRp4VbwVyFGUWTYSqjUeKcE/o2xSAi9jih9GEU+02mCnQtQoB
39N8gkaFKkpEX6Epo59kdZgIe4lirIPDZweqXoIDjN0OJJNnURHBGqEesEc8FOGga46ufOiYB5+F
sktoAFeYr6HiGIvCbEcnVfgpSdGYXTGkpZ/9YB2V7q8QuLqV89iyglIvMjkV/LlOLKis1oVPjqUY
YVOrZBNpwt9YM9CMgNuqM7F2MEolgZrBcLwUYCz5vcP09T7UxHgSYQsBulEo/jT0T+MzSuF4RAbF
yJ5fAsZUidd24wdu39mM+G35JcIERNuZ4Dwxw6M8ce942YDLYKfKcIlU2n6qKpRmQaoF9meKTLae
YdFctwMNNO72ab/oI7edkes9Iwd1JCx21MGJUh6M7YN2Bro8s64ZJVov++wtFaroenA/4zDORFu8
JswgYEN2M34uJsV4y7KvgDuTZww6xZSN0S8zWshrWFhsoLwxCJ0ZbziPXZUNx4dqmCXfuJOxt8E9
jE5kBk2ATdAcjjjSL1Ji4e+5Ce7BDViyP3+WDGCx2Wc+GDtrydxz4an6OFLlUtPdbi8cK309ZyHj
atFIxFtsYTr3Hz5QgRnn6EIJZ5r/PTQCUyo48v8xUPn9+T9qNR2OPjEPMOthwfHMH7Ua5BAFSYFs
mr9mLX8MVBTOAr8sWVaeblW/FWs2CWHiLKGeaPrf8piw1L+cp/xx6vaf5il1JskPxTyf0ZM1AG1z
TNkAFNsjGB6QXXpo3qMc29t+W63vst8iJgI3LdH/quBajE2VuT1ViPxJX7qlegSdYA8bscCGlCQS
dE/atTS7vSNzQWqlkmVEbVKHT3iQQunOLmZOU1DsvMQ+rgkctOYUS3Sz7ZUTACw5K6M7raILF4t2
NFmVH0hiUmUD0NmSypAw6ebPPTgh3u7/h7vzam5Vzdb1fzn37CKJcKrOjUhCOVnBNypZtgEBIoPE
r98Pc3dXe669qrvWuVzlOD0lJCHgG+Mdbxj61vL8/DRdiPcaeC8uXLwcKh0KMx4e7R0scjuepZPH
nurpvtJdAVLCgOsClQNo0kTnfuuTmwnQHM8GDFRHY3Y/DQR/DTQU7oxQbJrkaEbbDurbqLcbCR5H
KUKLGwEfg8i2iA1KoKot/Z9+E7+zngrTukCNuRVX9bvlGoIOcOA7jMPPsLWo+4LM04HbEdWxaONN
e3sVFrfDNe/FykMFuizn/Cjn8bJH68Vldjy6xdf4qtx60iWkm3S7h7Z0C67Btb9d3i/vPbnVaOwo
bie/NPKTdt5cyeO6sll1Ktzi5X1fHMxVuI+v/SkjYTMhz5Vt9adw333rpd9psxDQYModinqu33D6
NY/NlkoXaJby0DgMgDnvCtUiILPd+uqB95YIsVP+WLVCj3MIMZTMOlA8djaH9HTUWJKruCzKZA8+
EZE8bJ33Ah0Bxhy1yxRgkNizRoNtDbz2O0U/rPiXjUcWcC7lxQvjVP3CYRIqHDbiJV0+WXbhCiKA
lB3sC8EssLQkUH5IbUKsT7wBkZKxK5arAZrU9lD5eQAKCv4YiDMPN+FfMCgZ7ANiDPh4TGaU6HAl
hgpJwCg4POLjMBRakwsH9y+7XVjkX4/X5NmfYZbX0+IGwT1FPanhYQHzkZSBOyAAZMAMRqjJwIuX
Z9KwK4zyRvB8kognVnxwr0HJIC8pelQbrcaYFCk+mI7Z0HWYp+B1SS/RLIPhx34fjL+wpM2hjBzn
lkN1jWcsYAVLqnUZk4SJdSenFW7FjQs9gKJkoCzgi7hM4EA8plRhlBcIGiiSBBsiQbfHA0l5I9pN
3leUhUGuErjl9ct+iP8aCl6tXEXavOyYtVIQYBPGl4ntWptZGDYSFSVl9B2WFHvhWIidWLa0fMKC
OSMQMr5RiPwyyxqAGc1nyh+UD4e6Qi9q74F0s/2KGQY8nkzXrEEyl2wJrApxbEgG9Zxoepm41PPl
S9tebvDItGaraNumzqAkbDG3wLsg7ObFWUIyBJcB44KnC4waeXfcRN44ehLz83Jl2WQpBogCQru8
YWhbn3VbcMkXlwkbHBZmipfLF70oeBd4B+0njSX9C4ukqJ3pIV+MHEDqDaoAQKMphSOoEZgu1RVA
z2VmIj+REchTK1EfxSdQfGqm9EYNBx0rcPlNO2cMdZgRlAwn/K5cXYwtDl4X8lRbOiPGAr88B4pz
ehucBsyDOsfy272kVoyABH2PQoTNAmJ+sza/MP8bEiKm2iyFli/iMJW62gw3CGpD8kuh/v+PRcKC
KneAbsh+B3karM8AuUhDh0MLLs40szgDdlV+SPYrxyzhFJs3eB8GOzPbYDyAHzBpYtNXcGhp3VAc
wh5771aDvRhPEhkiRSbv8KCAhvhPZQYb8BcFDdiNtIkWcy2KcQ4rjijRH2g2nOPU+0O/cmO03qyf
3hBmyxdY+pOksAenC55p7D1eqo6F8wd7EIybkQY3xtVseJcH5zQsx+ha1SlH2NNT35loMsF/nigl
kxOtfDEROIa4I/Xzud3wXrEDQLBQAcA+aUUnpW8GaXjs78QF+wkrQOinzAxEGhZCuYSGKzAofCHj
bgQknQ59OemPDERjOln8xwEZUQntQBPYBUO1R5gpoLbRz6iwibTBevDvXVMN9p0Q+OGEwIb99VJv
z/8bfGX2tb7+o4BaXtOv//d/TG4BTPTHmuoP9/9RU41kVaRYI9Rd04dN/6ipYOzqxvCwhKhq8Ff+
VVOh2+QJjXRTIcfiJ2MXkgrOCoglSVwl4Asjrr9AUhn9WUn1r2cORed3/It0Csm454RYmZUqcfrj
5txHi2ok95N8yFNsztEoVvet3EnHRNBAdqL04T1yCS1xcv+I0ra4ZireOOJFA7l9Rp9q+ta0v2Y1
j2ljQqerH66M07qECdbl8cQqKcI3XxiOQrz+OebvuS1j2W9cTln9Vmb70R3UGWwiMxAICZVgpVVn
lSZlBIbnjdY3tlQzu9Fe0NPSVUSMc6YC1aOHfhiZNXp1f/fuAGWLLmNgS2juf+wOxD/pDv5w/x9H
MoG82NKiEVEAYDkHfhzJ1P8GjQHgsfjrcP1xJCMY5kjV6BJoKjjI/6Wc4dAf8F/9HzDvXzqS/yic
GTDoH898EBn/JFsZva5G+gXFoZFcTmpXWUbT4Ooit94oaLcxeTzVaGv0L8Uv62d3vpONUknqC+Wb
MVqrwnNrmBAHXg9xUwbVtHoky3sEDInRfxUSoPGq3iMTq66IAKSumowuNaZsxiqrA1hDyoN8WyHw
TZkePdUdDdZVl6T7UpKARVXwmLZKvrgf7vWaAjfLxDEpeTAgh8GdRCC1SUK4QV8Hh6SmtmhIZBpr
bdV91gIqvUrAJD4VShQeRlSdhFf9fGuMTkaS02AX/UqKj7/vtZu2UhokYiM6XZnoQg7Lf+e5KMl/
8Fz8k/v/OOJRgqm0wyYHPR33b0c8QwgV20VuwKrx49ot/xetuYjyHiE834aRwj+PePm/UG2IiiHR
SOP8jHzir1y7fx3SP/mFvz11k/P990O+NJNQHVXtaFFJHsh5Etqa13xr8Aqc7PB0Vfh04qJxaO/q
bHzHshfBp7l8mbs+3Davd5npGSM8TEMv4FBu0nh85gnmrmQh+JE8zeIJ2wzJZ04sPnu6rM6mXxwe
Sx53kqW1qmdC/TGfCHGdSzRh0jFiXpFOGFnYtYiftLJgukF9oxvvGljbcYShR/PZukEyOKWU/TAA
OIcQAWtbtETrw8BKlYy817Y+S5/Kvj7XZ0Zzz7VIdjaI0RNijey3Z5W6uwHibnmNtJj343M6ZLTk
TgXXoKJ2ZzkAZmygG840gvhyb8L6lqmTVi1YaqxGpNSDJQcOV9j1uX97ewn2s3qjjYyTaXEVaTG3
KdiuxvxAdlq/9CW3d0ECD/D7QcOyHfyQcC2FS6x9sVKmvQwRy7er8FZtzA8s4Bt2fbfUBfp5Y1ET
tUIW7WjbNtN8b7yflAElfE3abPsM5iViWquwzLfbADLcYKRs0mnce/3IvzQ2K1zz9FnbypVwlCCH
xc7Dphed6TOg49nImOJRmGCYHx417K1PIB6vd4hYgAdMJ6JyK4wmv6hWSBR4yqWwYfQwOAdAThkY
84c2fFdAz2HjPKZh4yOto0mmc9ZKyGShF81eif80AVtX2kGv/dLYmsJbZ8zUwz2cxXgG0fDNkEi7
0SSYcWVLLUK+y6Kx8bqDJQ//BJMB8puwEXIvCkZepad84JfEeImMqkC5xaGXlIgTCcgcZU6MFXRB
JAtOt3bBXscJb0z27JBO89xGMDx1lBUcddpXt6hXo1n3pn/UsaUcpSN20jDtm8xK4DigELHuNpU4
HtRjbCo/0EHWHAsJUpSx9EH2CAZwg4XQWAFjFSghvB53dN5ygdlznO1b3IDI3/qOKke86S9MnPH/
Ey+kWxAWIPGUxwN5qFng6vkkFRRsKW53d2X1Ys4F9RBWO5F5TyyrGX+k1+yUk3RR7MN8PddhvCVu
MGfeA2sPNkZtFx1wAAqEaZ36XbaBNVzeJ8LFiX2R1PjSJ4j5SF8r9PCILwsJJ+r0K4l3r8IWMZsJ
YRM8iTlgSuAJqts6huoQpQfPRwSmPUNGyoV1qqB/oRe8LNo7uEpwlSqcmgoGk9Bho3Ynk5eSOjpD
Cr0HZjd3ryS1aGaNk/4dfF5O5nf6KXwHkLysal1O32An0JeQOQBBjlbymK7CaWzf3+XKEtYh70Pr
VvV4omLTc5aZRkrWp45fDHSbyySth3mC6acjr5uBlDMM4sDGjW2TBFbUuSl2jbg/mq4ExXAhH7Od
dswHNsSYVnxK/whLA6qd81zEg/JACqzSmla7GEePyeWjf+vfjHySwCSYciYO7LSxSKakXa1SIAe7
02yBLA2oIsx5SX5+qIsS98WPu74WptHnS4YLty5x5/4AvIci8PYih+grXzB8e5c/QifdGeJYIpjG
uuPUKSI8OsSHy6mbqxDyKlceQoSGBOTGbsVVQCDGy9LCGD3a6kKb38NKeegOXb/AJSJ0B9JLr81j
AjFfH4p8bKK9CIo0pK1euvkFPiipsjnzG4wpD3emwk8y1/PvMzJ9mehKwUlTxnd7+j4RLk5kPZ7X
K5GI+jc34I+v+DH++9YHQ104EhVaL8XUWSMpeP9dfWBof8Jt+MP9f9QHI0lE6Cn9I2X5t/oAD7gR
sQ+DEZ6psDT/syKmgRuZIqUv4gMZP5zfK2JToScUR6qpUCP8NQECL5IC4GeB8Ptr/1WK/KyJc6OW
kPhm1MQbpRvZBWejFk8HvGD1mrZuOivCVZMyefmqIus5T7fa8w20bU9O3L3GgG1JblLvDqmCU+21
Eu9+W/pkxVJHYNWsn0QKCIbsIN3M38ZEFYDSxbrVws9r9zLagHZD/gxoJuQ8JlyMUR1gmezhKrjU
TEKPC6R/98JF4pHXcOzGn2AoZwrabvJYvD7yYpxgq/vEdwGF+hpWshduIjfcvI7BKtg1H81H+GUs
hb1yLmbqtpiZc8EVXKB8d5A+ClArpRX0ymkyHyIBWkSX2qb6Tnzlhq8HiB2MRUaqJSQLi+haceQK
K34+fHN12eTz9JD4nG0+sble66pe6EsreTM4XxWE6zqY7+FVofgSTJCA7DOHxJtxuBj5xtZYhl+w
NyQLAIzRXz1GQAGuWn2MzsaymoWLcKH4xYz7kcoA6WF3yG/5jbxHqiA0npcFfIrIQErHQM2SU69m
p9pJPtE/moUCYe71ps+wXpu2a0H/jmbDRz8PZsUygOKebrNl+BkMAg6T3OkS3YgdPmf5/IUVtopM
DHYLsaujMeHAkt0HtgTtBOLWfac+lhpcR3umbkLDN7gOewN/6rutp4PVkd8ZOctnaKcFrLNxJy6C
dq1xhUn0Ec4xXF9Dh3f5ktsF83XUd0/nIeJCYFC+QXatYcy+4DZmB5KMX/cJcL/4hQHypFNZoxb1
+rmX5rWPsZrDxq0RlvWfUOgmBR/9WocZDbHcjgt9rL6JmLZmtT43KWjQTAKNE8cQNYC/0yKOp3XT
nckdgQFi6LaoTrUAgsfWdBvceTuvCuR3SCNVdNIC7OhWfFZQ2jCAwXHh1GcLpr9IRIt8KzO3EB8f
VTJIPiBWA0rDBunR57eY+fKG4kF4Y/Ckwft2cbzTBfuOGs5sZpcp9dC8XTPk0UYCS+w+neYuNoco
RCnJ0MVa2hU5ALGM2hPxARUT4R6PxpEP4S1xnyjk0AFEXhtPoxDg24EJgTGTI39K5kyMPRxMlV82
Z1I1n7cPsujuB11103nlCwuqD03dPgYf5JHOvtWZlcXzrrKVFjpiinqBdC+En+Uul99ykURFW1D8
3GDBhxoxi6bhkyqKo7ueUSnl9cxcajXTnlX5mBkYuId2hcFTJ2DWzojAZOiTvt1x9ckmsRfd3yjH
2TohuZN6TOAfaprqdjesgugWqhdPZRZkQSa9RjfjgxlU8LDeIOgVGDlRXvcrQ/00dkFpV7Ymz8tq
XtgXch7GybEgyO7uNbC2sQzCc9mR1XE7J6XEzSyW1LHvI8FxI4zn3vT3tn0bNexo+LVaPX1cu9I2
VvfCwlWnxNJIsTOIuZ9GoY5Hy+ReuR1jDZQ6UDlJe3o5mYAyJto34lLCtnZvyrRPhAfyqgg+rJhS
QZQYeUdl84B4Oe+9wl7fQkYgmo2tERJVqiwn9ec3VFv2/Gkp78NfbuvUw3+b1GIrvKJ03MFQdVT0
8Adwa5s7qWz/CDV5PH+Ml5fxceTNW+fpdLZktWyO1os7cEvgZejykgWZh5RI03uRIDncDQs+rP14
3z1qKjcZ32KrdHh73DWmg5bJRzlBDcazjLwv+Ozj8dbkpayHxzKdNdd1R7WTMTEyFj5QmKKrsIp0
Nrhus+W9NmeJrHx2hG9HUj8V2JsxUacjJk2yuk1IexP7nJFgihSyDm35RZlY0rOcMUa3v7yxM2fm
I2qf2cscK3RWVTnBmlvsqJ3hXtuMEGVSPk2HxNI4mRX5HM/2AjI1DAf4s6hh+mWouaZhB4Wdd6sC
Q5GPABVRxlQk9lXloOiMsB4rlKTDNSHYXpDaESF9Ic+i8uU7FsXy+MrQCSYb+/QsWYInObIt4TpF
mIwFmo+Vo/10CCHDt9sJJ9E6WN1jqMJo7B5w19F2Npq5zxbFWz8JprB0nMzj5/Q5CVfhit+dkIia
wOEn0Tn9JHSjTWjTB0lEfGbbcKY1FodN47ZW7qyfRHESjW6NHQLESBhlShViGX3PoSC79d1HIdu+
BK5roXvWo69sx9QFC6NfX+TYB5AxZHJGOTDZun9fpvFcwMIuJRWgONC5caLiSZrsjNGNINPlyIv3
SjbLcCaBYp/uWX6Xuk8nPCuOKn3BUtsKe+QUMNwmIxY1Yc7ivLg4FQHFECC9i2P6hoOZ87bCnDGw
9XXD7TBcWY/8kd19F7nkpS3iLUJ0Mosgbg5LGi5dwb70S+63xcijJwEdSN4eBDExT3/TW7+JYPpa
TwqSBlh5xBNbRADC6t3T8rfL41sV1tjpxdS/6j31FHIX5CeyJtM8ENQWQlsSVgpzdrLjmXwfVZkz
tHxXT+WhIsGzxMYtjgfdW0gup+ZW8MnH3Wss3XBWGOLcNvKy7Wb6XsVYIL/K5r58eXljy81SFmZx
4bTpR+Te4zX/0sxmzI8otmLBiijHteGXMHdfH3Q6IX03AfKty0CSv0XIjGf0iwQtlNlZyelostkr
JA52g3UPn2wgYjNsYGCNc+OcgicdrdDU8ZdwGnHgebExlrMJW394+Vf54roMWDmvtXUqbhn3cn/m
pwsqothLZefhvSbcIlpFqzyzqgIWt/h8D0NHCy0dvFwJwjHNIUi8zmWyHb9OqsEOpXEox5OH+vfO
KKdFkMH5ZAVvaVP895SagbL8v8c/f7j/zxZBU6A+6yYPgFb59xYBhrPMZAhOywAG/mwRJF3HL1Ma
SXQuAxHnnxCi8l+GRm9gmtIIHrRq/CVKDRnlv7cIIJgm2DzQPRscXK+G7udni2DexVfVFTieFN9U
mwUnh+BiOqJuIt0erUr5S9H9SGIqWrotp+9K2MklYier0pE2WA1EF7LSqomgOiJdgDKPuutd1hjD
uBLaGQ7Keg58Ae5NNhVKgRbYzVLFN0CE+yxSU0wxF687Hr1geY3mvN6FsLKbjIW+xOpo4G68PCbp
8Kw5hPk85CcK5UFfM7ug35k2lBeMNFn1KWoJlJO8DjwDuLwj5OBb3bymzxsYIPwSlav3A3Bv/Ly9
pjNS1Oe40VDTMSZtrBmFzJxOiKZEcyjNz9oWfyMK8D3Bl34918DfrzIJkc03UOriMQ+uo5W5q6hV
jQVp1QhLiXFdlCftXX0HDkBCFGIbDb6g7B4nRs+PW7cBCIVoY/efaehKn/DqlM8RHqSARSGXK5p9
jYt2OiZ/A67Q5ctE+PA4JXywGe1t0FmwD1EIEVwF+bDEm/OYkO10CcbCXiIJmaoAvigkZewZyS+V
nCFfEpY6rGxUXPkYCIaB24irUEEzopzjyuLfyOHCr25Ma8j/aBf4UlyhqRmTBRserVnilX1/jsRh
O01vd+Jw6ZPiJbG64Ap3Krjc5mounF8T0x/51DMWEiPYobX1Jo7hRvgXJ3SoCJ2RNd1FbkDkH1cq
HBSfS2KmdrtwvCN/fjd50SHuLscc/Vnm3p1sVXvCSp1eNve9dDrRsFGO8x3730OgodRtyXvrHNRy
Vj1/7Nv5+3MOzuPoDH28rbBEolzJLvMXvz9GuZvkNtl4cecUBcCNf7f5FpB5R6ofeXjAZ0QLI2zh
+Y0vmBiOQXBMpuz86UOHlIWjKewg31zWxw5gJnvaCmvVFuMRnW7Wk+AdSw4ceMBKiRVU4uh3kwKL
1mZLiMeUYOvq8mB6tCpC3uqXlM+fnfUZUcRFq+Q+MxpXzB3WTYE8dOpAkjCO8EoX3axGQo0asqBq
oXN1oPWjOZxIV34oV86idmm47RJeNoCj5FZ9jcA3cutmL5FzTYXwfjG+M3LgzTWcdwQ0fbrKVLdQ
XXFzwZEwsC/ECmPNSf8GuzI6dlMIYn0MsQ5iV7oidYj9vtc6GLu2Cv/a66YhGnEep1nmuDl+yvhr
YsFmuR2S4vnjrB2MaCGbJ2lePI5m6kpz7SBfyfwhlx6DbvP0OAdYGUC+Yse87OxDOms08Xnr5xxw
zRTy0T7hNL2b2OKLZzx60ue2gTxP0Es3BTCrn7x0eFycP5BMmAdsOfL7uzMaApkmo3N0scV6Wd+9
iP2gkPZHk87LIxUSfK1Fw6bPi0KwRjUU33ZSo3/U8JzN3tLCKweNFCUYy/J05EvrEIPLMP4YkApi
iZSKoByiFwGIK6Ss2Y4mj2RuyjawdnxqNcRINt+bZbnGFY63PprAsFMjK5jx/9yKPq+8QDvk5ceT
aouM+eI99792nEyCVEPoYzQTxo8dEU/cSTuE2C0NOws7N6D14R4Cm4/oWg2bzrHaPv3SIcNm2dJh
GX4Bi71/ctbzHncc+CztfeAxxomuVD5kMRIK1SGlphRQAG21QUhq55QJRqxaRWbdV6RiwkWfZN5D
dqLYY7a+uHOWCxYJz+K20daVMecW1WtafGUe9Z2STegSY266iqb8T8FwAh+rj2LRz4aDkcJIsIZP
2NMSJAAr2hQZzuY4zPVc6LSTBgdMG5MhRVogqAYittaN8+FB2DqYPaeugPX+sAF+gZCmYMhFMcaP
mNBr3Fg/EpxIhZnSLCm1K9YLc1/k15EwM/a0rMpSXj2+8XYIr0ELyj2O96w0lGhOdRCHxSnBJeHh
KafsqpbvIyrI9sj5H0MmjDf3pVSVdktP9dIPKcftHeyLSEHPUJhKYHQjrlP1a5S/KeBY1K3Joowh
uQUed7ToqKlujdYv3gKYaJmVvvFYseCU+Ab12yz4eiDY5lU+KtewI4JFsb3VpI8oED31Rufqq+vY
0/x2YqxD+2LXk9GWbty5+MS/4z2h+jVx6PFC84OF6mt+ORkx6DoGb/pWX/JreSTV2TJ8YQlbnusx
3VkEeXPkJFy9ioPzUuh1V+bTaRTrfm1FSIsLQtMTuhKMH+DcT3dJMTbXIRD6FcdJ2szI13Z8jWlM
R565CPxj4AN3r4bJ2xA+dKEwpomsbsVptBBXxUna5A79zlRcIdCYPGa4N5FTFAyKCWLmA3pn0KWV
vOu3A12x9471tJ0+p4E/fCHfJvKBPBqa1nZ8Yy42NE6BH/kt/9tOO3cIZIr82B95qR9uq3lHByfa
2D7biiW6HA12gAKjcjFkqib5gUZ6WewISGYs9pl9xsTaOKZnrJ50JYc6skrDqoE1kIemzttlctS6
2YM/P2j655dVOg+vyUHDLXIcHiJ/6JcVD1iFdpvdNk99ZarTjCvTjN+x+neyeW+ZGw45HGB4ikzy
aN8bm+B4yJMDhjDsUmnag1BhlQmKZJtIYd8DeK6sdp19v2b6nFAPO1awVtuS7PXoJy2SBzudd/1a
vEwvz2NleughYLutW9K4ZEdp7D4HjtrVBapXgwvl4/3Cmugmk8CCchkQLMcOEhgq3t/vh+Tj/tHg
bTtRSHgdrCywl74+JtKyXUczdD66cylXKgNAGecAYRyy2jQu37tm8SCjknWNjADMHy4WgxB6b8w6
2xQzMBA5NXJLRnnspsqVvJq3agAWhj2g83YNrW8NoDHsSH1xhP1m96h2kXlZ2krfyCbeKyAeGim4
XrpvD/nyyRfL4IG4goSR9JgFQjrE56tA4t86/cQXZ80bywRmWDnA4Rio/volOmsD/w7CI7DjBP0J
sQiPbbWXWE3zreEK02SSTAxXQWPd+eK82ufbelny0Tsp86B03R8av/KxTeHQGrTYsv3yqzXCOWd0
yNblNvsEQRSm2Trf9trw1Mpli0JpHc6KNVvlcDSnRDFYklMvEVvNl+EESMIlxaGZZ77oom7wS5a8
K+FjaKpYeRfCQgHUYZ8wTgenBTFDJG7FHFeXnXxjP/VT8KGXKyzYTYh9OB8HPCjzGb7lX+JxI05C
/HNIK/yb8/ownsLaElXrf2RDycxq/qSx+/3+Pxo7FcqezmzHJOGbUc1PNhQuUrIOL4QBzK8U0B+z
Hx25K2MoDKgG4shvjZ2Joeb/l67VUP+M1/evVw595fe2Li3k6B5etGBJyTcYSMx6CYfKArM/0DNz
oUFtPiiIUnPrAAc+wRkcqPX7eeuwoGGsfUL7E4xcU3B70PqXg38uTJCaBJnUiVKo+7k+SV4uZpWv
6WNOaIrF+PwrxxbTRst0cfI3SvzpZZEK8nn0pFvsfXGgpEePI5vHBBN3S+UI5iw+Zgmm3syfs7uv
psE4PozW0o2HlxldaFQL/aSJHZBbK3CoHrLF5fM5oarvZ03HNbT88NUHAeKUVly3dAyG8UYfswS+
ixSHL4vxehfYysZ8LMKSBBwVrK7ZaAd0oaOWes2XI4uag2plUjV2/LSiKaGgaefc3cLrGbVEmwRy
BreI12RcFgDNQ5GzGAqcYkGlvyD7cgKIvOs/RtmkeOMPFFH3HVGUq6EGyhL3eNxunwClk67Dlapd
F140dt/fTwjiKqfiNWK6gJGzMafEgb3ALeLA4tGPvMwh0XLYVD+5754TnAOLhVi99yINLmp8Wl9u
k5sgrFVMOcTTCdNNGK9Cc6M1K723c+iTxKNQiE3N3lawjJimGjrBwim8sHOD116aJcKZ7MwkmPP9
sZJm6f1TUV1pNMsfs5rruGwuVHVHW21+vIp5pgPd7Z7wkVcPcHkTbz3GJFhWRKlXrqqN/DZMPiCW
aFaOOBFNJbSYekgwvzAU+MZOv7Veh4uX+PxS5DPh9LrW+5aPhPyoeII301Zc6JN21/sCdeeie7/f
9Mmg3lDm3bLaqngiUYm1tOXl+qGRamfRWyTMX1zGJRP1Ks2pmanQtQNGLMxpNAsDv9ngj0Svwnc8
hBxyiyK7XkdJancHWjgMOwmvWgwmRKNZ42UbKDnQl9QGT6Vj9wZXI1kP5YaaLx7ShjV4LbxJ2ydB
qPDDi/bcU5HkO924QLmyHjXvX4Tr89f97sB9YlpVyZb9CqCv031iNxXpC636UszVoHFpimiibdLq
SqC061U8weRbKzsyMVBqs6q2FDDC+5P0UBB+FCNMU6HasFbfrddgJ4QLxDmID9LsqV7TaGaOFq/K
QRKMj41HfiUuSR9UWk+ZCQxfWk8VbZxF8wBSL0s+UuUA51YHDg2Gtrkrf40mNaMhFFAWBcSvbsBw
zNLqBL+Ro2nLUPBVVPPR01HN8UW9tY8vvfdr0A3xRPGcssobzTgzyOKaltHqsn5ErshId8hinZjJ
OxW2gbX1oTFwsapX8Xt9fJ1TLOVmYjfNSU63n+oin0WC32G+keyi6PooD05X+cGZTKQzfzzEc+ld
JWFM+GIsJMIh4/rx9BoGJHci6z3a+cuwQ4RUYiw55fSVVZtLw4sJJkm4dLLMPQedJQAIeRhT5eEI
+UxRZkl6eEzLhx0+bOlQYdZNI4YKqB/PX7wtoFibiuTf3spKm2DSnrowG7aIpMYWfXEn7yROkzLt
LehBeed/DVWNhgaN66tiXYZShhpx+rL7wzB8KLcv5NIDVSMnwdCpD9FePoXb8prTqjBdGdcHffNy
RVdyNJfqg9/6aWsxoHEkh3LjMmYIh/AE6xx4ILRSp4Gp87zKtubmFDXxWXIoMfwLUypSddFnUADN
Bouf2ktthrE2ggOKEjKamHhcBg8mC+BlLZozPHrc+mJadvfrgn+vp09aDtHp7hZCpFuzL8kTgxsX
UQ+9KjsqfD2aFGcZk05G/AraYuKh3GT6uOwKAC0EDUNQZ8eTMZpZxJRUw+yNcoobDuabmnwDb/ki
BOcZCivEGYhnyWBArSBW1/7xIYH95PkWARMqJ9zozFw7IRkuKbsKecnnS8NHBa3ouGpJridarTrj
S7yBiEsDNuWdRKkxJLmlLVBWNH2JEN0WAH5y4eKnkAf0nELvRDIo5t4odxdlUiPO0rRbzbQ7PT3m
enmqjXkhbtXe5zPB0Exb9AGTDgOQP28naXtNj42KBGeTdoyIpA+u4qwdMC5ZPTFQycbvkIOySfbc
4A19WaheXtrlZVGJi3Af1XPa9IwUN67S+bQkgZVBoTLQLqOrucrn5Rdt2JTiLnlakngKnWjFwMTr
UBTnz02+Sab3jQ5rjU6HQE9WAm0q6uPyqzSoADOctD1oTItgJWAy4Q1jDuS6J14SrS1TuHeGt+Ph
AzRScM3IhpcgbjNYkAaqk62CU9WATzp4VBPzFoxVc4Yzd3DMmLpYzzVjp1L55VX59+YZUe4NIZW4
kZrqfxoiDLzgP2pI/nD/H7UmUhBVIVh+IODLTAp+MO+HOQD+qv9kDP0YIsAxUnF+57+Rnyiwl38M
ETBWQeorUnHqxG/9FR4yxS5P4H/xjBie4ElvwLYi5ev3avP5aEZJGMvBMmprO691tK33TUHl4t1r
urHaUfJjpj4WDXUceE9q4RbaUFLCtmnHLV4Bbm1X00/DEuY9V/Kj4Cq7GLnnE05wtqz3xAer+PEt
+HwgyUyvHI797p4hlrUaJtaHAZ/fCif1O4YmTAiBbmvG7l5OqDTvnETZYvMm46JhScIY9BDvLZzX
no1TnpI5U4+mfXv4jLjPxqH05e/iQL6UxFwQ0bwvuKmCLzYa+PJ0R5Qu+U9wvL05Cb5jQG2slB0k
8TgXUWjLC+0tFLXBcr3DFS0gD3issOqSGo4EF2K1bpfyGKAH91RzOaA0fLA+Z/eZOnBR3AH8q6J9
p22k+GGDQ6pzk+BkTxYtOfeUxk+AnV7Pd00l4QrF6mMJb1sqT5eYC4mrB85rGh1Cv7QxeZL8bHag
9oBpRC7e0NsOll+X4fK/USe4MGFQCIm7rMeluUKdmoQOqL95X750qNXE/w5VO1RTu5qgx9l14+8A
74I7Ntgzk3ECfE1QnzX0DLcjvDdzTvglbGq3mZZYCo55IjCD5mh7F5BAHdlToWhiJOPou6fghi/3
f+ztJbyfJA9OUvEN5AvjiWeVy9+xMXjfp7/+IuGhaWmbxnmeRidtM7vkVm+OMdPnUQrqX0y1GA4T
LAw6Ql9/w3ONa9wp6aaxDp7vYe2Ck0r4TjIALrKEVsNLwgpCW6gLxj9Qw9SNsDM2xibYNofmmqz7
ebZ9rItlvNWmAlfe7DCCLYc3DrxRIgBWmNvDEn7PiCDMT9JKW8ib+KBuLu/B9VffpG0ui4QtJ/MR
RjOn+EAzw57mSeOgx6vkNUO/Ypzrd9P7PJznTHgwT+h30i76DvFIhU6F88JrXMtzRlfJnINwEs7F
d+NNXQSH4MCeZQPlSdz8N3dntqQquq7rK3KG0ntKq9hh35wQmmnSiSAooFe/nz8rVuxRtdZeO+bp
LEflyJGpKPA3X/M28FT8nvtihUY2faoGQ0zshjv6PGqgc9/F3S8mjOAJ72JLQNje/nAtg/bKHbaX
6EwZlVaZughPxqw36o0Qf0zNHs/W8Gn/64aA8QPrT6LCV2qffDIa56D/ovsEe4OKCvIXUBruP54N
wRBBSBO8V79cAwa0DcdwYg+rW/B9Q/tFf6hnRy6tazexESzynrPbUhpJo8rrT/qT2H+P2NAmwzEj
7hf3pTnFSJ+iSkGpGozgzRqsxXv1ORHU4XyMw/xySql4nlBugQpfjkMv9DT/HmBHDxy9G79WDfx6
TtjpO7KLwJkrUPwf97G7E/IsaScNF8m5nLK/L9SF4gmoX2Wj1kqDEY2TWX/+CYSc+YIWg7aKt+n2
te8d716j3eZRYoxSAhupRBN/lCFJjg5R6BU+yQLCzutmFKqWgakYCndYXIxCP6EhGc1vY8Dejnaq
bPCUNgtUQKmLwInHaUjpxzy1Tm7OiAWK1SkNWAFpcSGwOIIqwHooeo5oFSonoYmMfKJ4QCXHbQLB
I1Icy/B0XiDSIfc9e5gH1WQZAMcx+d41djYXom3fP4iCouGz/AF0OeGEbXgcawIXwhJxCYSBROFM
iFdOh+XktJjx2tw8SdYpM+nToStpTpaxs6QKj2zg0z4sTro5QasU9N571zov+n+SSSfFag6tBTzC
Q0NzXBSjlPOw1wiFlsvH+jkbAWSOTdaXCRPCKinGz1D/YTtQfN3k76m4KOQbdH9vXBidB/1aU7zZ
d+q0iPUims+V4ix3P99LMGt2xoEOnb1bIqkHwyIzl+v19uf76X6/wJdavLegIstXgkFQ2wv2pMkS
ILoGqiWehdaOc9qJ0wJnhgK2bO5osFqqeSh4/8WAe2KSt/OMJafowR6zgJaIQymXu0VTNbVv1rds
TljX3LXvD6yPdZzT6zbfZm+M+Kk1AmJpVeY5HTGfMnP7sn1qJdwLcy7ZW0jp9hrDRD770F6TO4Ok
p0htFaMdzU/z9P2Nfp912qT2Yvc9OXwQxX4xWOiLX06nnKuyna8ntzG+ITxyc1GTwi1olJkHeplc
JC4Zc/Btfi9vFsj95yyvg6bvLng1dzepRRP51U3TlP6ZzUYns1muhtP+iqbl/et+YLWloR051ZfE
dJc3Oq3h/II7AmSN52Jo5yFQf/VIq1gNUk+3U+sxSS0QWgKWO0Gmb9bHHk6lcV5Do4Okbw5pc4IL
BXmK/DjLGq38GitZEIF8fTgvRk8FshZLzjFkhToFeGBKK9YUBtTNimcCiESTOwZ3c6XHrQY12uhI
/NHv01b6WDBM9zducjgXwOIJHey4WIXs5woiGmZ7ida9I1eEKgodLg8gjofkBvVUuscEzbTEbnPl
kilbafSWnGL9okqy0KEkXNECWNDXnvDYD4/RguZlfNWoekeiNTk4foLkEl3UTX+OS2aAotzE2MZT
ef0urf5SXTdfr46bIx6bzlzllnd9UitvTG+1Gifm3d5sKBrl3gqYmbm5gtTj55tNYi7ETN+MV55u
Bdcr8sb8nhKEBciBr6JQJvCQOWIMoc0hm1/YIt1agG8jOknjYoZAg/fwMp86FAuHCq649kB9ug/r
5tZebA33DwvXBZCV3SR2bwt1hFj2qJ31nO5Sbz/7l76/GuPE1yzZbey3k9qZz2oSrnrfctBzU+hM
KxIY+emJSpPN2kYTUiHcQx77KznLTya9PkrBeP6AGXmLyYMwAC1nA6aGg8a80Da/9kgfM1xowImV
s2Yb9clzzP5E+tijFB2lYBik2xAX9ZtihW8RRPLnSXSlicVUZ7MVSyq7F1iVZy2CijicdQn2Ms7n
PSe6w2Vn+PQIQ9iYwbpQluxlbk44BDw6YxoADFMXErk9ukk3SzsNFtw5Kl4o6wHFUABTg13GyB19
iTvQCpTXLXIqNm+QzaBSDPzHIcLQ+x3OK/mbzZQ3efyAO6nGhzzzJeEQXlsN6SlgF4SiP5Rhp893
ZkUpBuzVSALP+8bhnZ8WFb6lbCV+rDg92fl0bvY8D1GiUFMAcKNu6H8wFQJdkrmKAna4mOXAf+vZ
zY3li5LNa/AeKdLe6/7xFbNNSetangMTlkpzNUaj42l+CREP0WTLkfEYWnQj+focRZGPhJgTTrWx
FiSzbJvNwnE2w4B8pa+GK+X4nDAoGGg9XkYr0kpoRj5HiUelxIq8oaP9du/CaTjNLOJBIK4JzwMj
8btfdWbPotrD6wVmMnIwW/PAl6M5F9qi4UluwON65RJb3mqzWK2mjhANeYFSrW2KcRyvo432C5q9
U8oozbOoaUjwnwoaTP6afcoHHABUtjS3x/3xeDbMfTAOjvjx2tVu4DNMPfHBOl/0qbgQDZ8pot7M
Zdkzu8RjLHZX/i0+yoaAjIkiJhmo1n2wWjzM1fW6+ogngPcFT8OvOvMaDB1xKG0scLeKgPSKt6Hv
aH1RwXExuJnJy3wq3r3+BdzqNBE7nslnoB1u7QEMo8s2hbuxaA/GekBX8U1Hc+DTNjP3fBbxlqt9
aG6xTjHZTMzHuM6tdHUDtFxPHbH1dNYXFAPuDi1Imzv914XvO3gKElFsxBHEUvG1nwp0M5nA5H6R
2U5Yhihdwec3C7AFr8Q8nqfH4/Rr6FyvX9fx6ujPAczQ4Jatc2iKApMAzopeHiUh/zXFYXeu+9jT
uganIrRp/0InA73mpgaMtswSIw3sjQuA1uk5YsTVtGs7GqlPR+jCBKvC4s4H169gOrC2dA0YomJY
cn/4zLTyuQ6Kvfq9SegQmbWX+7X3+L34++mUpZKfgtP9jMhkeNDKNi8Ld3W8m465V8StDoLpHAWR
irpXRqvszS68nh/f7tsVvUmeknND9kd/e5x64lIxOBm+fGr7+jWdziv29dRcn1laBWD7yF1B/8QC
4j09boVCSmSJuh1dRsYmMOpAjA+xYnfmF/uLnYxp/TIegTiDnff2e8bv2vLF1dp7XjCdOgDCp0QD
2755lrmfuo9EPL/9uk6PPtU8Pm+KHgmDunPEVb6ZXuDMI4DWHOns+wEXZ3wZi1nEEOcA5KZ8DxiB
y6/ZAa4DnAs7kMuFiLgKjQejzbmj456aRzEWq5FYD8SEbkapCzCEy5u6MXcR/p711wQB9fxgK7s8
GFUXQEDmy8O9hxgUdSLBmrWJQh/mgm1suv9YOWNkv/eu12tiXma6iEwuF/Id7ioD8uJNj842d5ms
wSqYn5Hn4MyFKy4a9ZQxxQzRzOO8pAz59CSu7cBBGpkTE9MCj3gWEPY4xhV/2xolYqQdQSSEo3Ki
jfNZGHQTbJfMzMmdv1oKAL7Ax4sFoqMG+7YNlyIxKwEwXDvh1DgWE0jM4Tt3JwbRBtEQx4ZxuOgt
G5q7vuAzzMV1FZs5mkJOzphjT8ckyO6WaGkBBr/Z8PBIQdj62KMZ1uT9DnhFZ0B2wDxksaDXy43D
pnak/zxXJXcMt6dJDn8ANiTd4nI1sKZTsYYEEGwtouJJ693sodm5gOWn7Ez0Th7mhdvCmjIWetDd
StlELNfRMlnmVvBEolQ4Xiwk60aKJNsXrDk4UURoft+rMReX1/yy4V4wyEE6M2jFpUvYEMCzm7lT
czHYFjhPujHirW30CyDtoDu1JyqJWcy/EogYYJO5YG+XK8rdzqzVjd6MAMszPhgkQJzsBwto7D4n
2N+M6lnFPm/w0e72x5ZwhRkn8yGDRlB/kaYEMC8QHjfa/2LdAWsy3R9hExA6xFR1BCEV/cXC3Kb+
VowF8QHEIl5b7WxIzALQjzk2+Zg3e3PRJ82Cvp656lnKGH8Bc2BfXrT1cpFkGH7rdHa0SmPn5aDo
BsqQVSPmSANTfHZQWkOTUfubDlw2jFlmO/vPX0wMbtJcjCTDPD4dbUGDHgDI7AbBQ5A3IHMglKWi
LBpOWaiZd3Rd9upoQGrx4IjguXb9n2r6cQV0fMhPe3xtHYypHMNrRG5FLrhYNcwfQdP4PSJUBrHO
CxjMwNPWCkWZBPAMBG+T1RMQFQ/ZZtsS35yGHLDjDHrmhQXTPImJOeSQpiCZQDm1z6k55+ABSxHq
dChsojFJh+DD5MPW76B6KOM5Qu/r6Q+JDDpz/HtdIHI5L++vNyGMtMXJxbYYW7/IHTGUxMMYZ9t8
huZFIkSNuCPhuANrlrrRMjqli2w5YJEBC8MEYRQzMqBtZ8vMEUu5ONjHZMXZXC6lmzulW/jStlrE
1gWtTUZVZ4uHwIO23LlDZp5cLhXbwAnELn4TNlnb926yYMJzkBM/3U2+lweyW4EkzeYDF9shsUwF
rPWb0+zAtyvByRH7tSDSTOfW8nvk+/N54HHiYjt4eCkDmbF0hc4hODc1yJ7afZpo3sKrYwqKZVks
x+JqPq2/kEkf5z4fMp7FRiN7CsvWb7jFOYsHASrjVFzFGDm8h3nqmdw+MRhEIQDldc7xxJ0UtIlo
NOTM+1Zji9SeReCr99VMQ4+gPCBLRrGMIkNLzYAMMB3fpy8Sq8P3aLmO7B8wz2Tvy9Z6MonFeGPt
EHfwUlM8ECOP/JHUhDNldfYX4uJQWOIBm46MuJwyehbkxX0ydlGgWCw2Fy7qYXa6JMwqruFi8TvA
OCCDjauE8t5owT28Xn83fnahC4cVRQ3xOpHMI1whNgSMPvhf55Bi1KKkTOWhb/EM8fhN9wHomZQk
yIpFYstwfvBEpmPOSv1XyiPuHDvrR9ybVcShuGqc4WYl9tSNu2Ilbd0WrFttB4k59vz1+kxoIPZI
ccsVDiW2OhHniWWNwCe4M/HIueBb8x6ZZXKOK6JCgiXxluIhQj561qyqlwsDJFBsEVQS2lgypoiN
L4Kq/HdDyD3h/ifG/s1N0HOoOU3AmzbX7lJwSn/dkAVbIoHllazECl1Wb1yLKCjDMQueHKoDEEeU
8jvVqbaTiYkBKWhIxE68vYi0xJgUA7FhlRAYodZmdRIhBgQxphiRtvuEFpb/RlOoJHvD96zhoghc
5pQjTAmLxJLwstm0RQAT1DahU2NGnjQ2pv2Avm2gbRCOQ3DB3J+JDLm0RJTECAb/iyWAmFYEz7wj
v+E7EUX9XjP+wT3KZmy1HFmsGWIGXEU48WBz7EYfs5hF5KZiHHyQ4swmihgip5OYxEQxCmq/Jos7
Hd+e4fYANQzd3h0ZWie56mh/5yZm0WjEpbYQ7lPggTlN6TShZXwrJa7tZnscPMC99cc4w2y1AZV6
+rTTMgzUvne/Tx7tpAS0n4wjeWq03h3TJngEMJo9ucTw+cugmsTnwmQKBcs35M6ppG+Vl/m4L3Lo
t53bqOAc3xQiMFJ9O3ntCPWrr2za4b51nPrrrX+en7dvczvf/xUng2EU4WLJeiGisApFvMIGuoaM
nEbN6Am2XpSHfn6o3S1/lj8+0Qd3GlRpCH4FcjflCRStuyXISRG6zaLrcx+OxaoiRphY7xEYcrJd
xwzfPXavXya09KP8JIAsBDoCrMS6/zJvr2399D4hnC23++kMK9+8tFVJXv3QhNgn6tBQx+3Ev6/T
wVd/W/LiO3Y7H7M8AtwwAFyo4/sdrT3yenAFwjOKjNLqagt8bQUSmHkCHELH6REisvkOgD4AB0Wv
boQP5xpg7ItEP3FfirjDzSXbwjslC2WvzOzXDP4q5evlze4mWtADdCHA9wpL2tO+y6Nw01H3Si1R
sgDYULCjlG7UOnU7xnJzU8JteQDy6fag/g1dXLxBiEmJD5RIDa1mT+G2upR7Rghqn8YGRZkPjFhT
OQI1oL/16VvIf0AYhd8aRzN9mZ6lx2zwdsDv6ZDPKW+TPklglndpNAvbfaF+dVYfQizkvmyTymD5
No9ukmlfleQrX2qIZzoU9x4Lm7zSaJR1j2WsQW8kj1QWtXHIy50Sk31q2Nu4uKloeJOjDY9P67s+
5g8C4gEA/wRIB7tj89V9wDe0SJ12lQsTMqwNEwxHyCBiTdLtIaCNk0HQtceGtLYK4qQSX7cPsAuz
khZk6VXpvtSEpjkK74/WlcP9S0bmeiO3Pz0Ub2k0qxTdh1CD7rpdlrs4Gmrm4I2SSo5C+BypGdQ5
qDTSv5gOgiy0UiiE91mlUOIsZ1RcIQNAu+SO0laa1HsY8vSZNtRWShuS5R53PEuIA3FsIm5RE9UD
CkNU6jQ0tSYZaQa8DXyxdvnxTvYVmv7bfI8ouYaEgxLoA5mIxj+STE5bEue+eyRXRRNzT5JHghNZ
UJGPW9K/3H0s1qlzI5Pih4d0d8b3Jzj7LRZ5hjnX3HTynBcBGV3uCjxlaXWUVw8V7USy7NbNYudI
QQHnM6v0cwPcvEk8Y94WYMdggIKq0p/mWGn7Tswu2Ej7Wt7fururtaNPhsn82TR1pFC4C5H1uoKT
eVZerbD3JEu1cRNGSjsDGhYvQkyrMUYE0PIGtR7UwMl0SAtoAUeW3GfFZOS97Bx8zJtIDfLn27nv
JBID6Kg3Nz1//HjON6WBq+8Y5BOgizPM2pc+ArSeFYs8tl+PJQBw1ePHcu7A8QWGrLPZGxYwljS3
Mzu3cY9cCjRtCCvhgEQPxlPvtc4yfkjfFlxuZGGQHS2QGkZPF51TZCyvt7cQFn2vJaRAhe77cPfG
QofK4Ilnt4v3eiu8dLhrQFcwmqGiAPLW0w7qHfCvdpB/CrZjp+cB82sAvQPOJ0KZS60ZXcuL8rR7
CMciigKjiQaWw+TVSLCSRTZ7XrTjK/UMylJaAJ2WhS6AhDaPqIVuAJKA+VjfCrtiRaKkTEz1vgAp
ylIbnqy2kcCAfOfjx1QLZ0ZNBN8CtM0Bl/eKn3baUigexLN3NcsLRnPsFBuJ4D1EzMXs2LhRuaUk
Bti7oOM3Ni4VKDs/ek0o8in5VNnkdPLkcKyks1Pmv29zlkyEYbje43zoxIcMMfbaLD+TsoNPGk/0
a/amvmIEmTQqYcOQ8nxn4ejB1SpOfBUFAdHn7U/lXTWnKOgImFHPG3qSeyPgrKfGF2dA3iAdbudH
5DXO719yBVObRqqnA+F6WcNjL6DpcPc4O3iq8bKcFT2rv2+itbSXLnfGvlsslElm3xDcCfe5Xfra
CCvGEVq21r2y+oQPiX0bzVXD5s8rQRbBhN1Mt3ncIZpwt/EWqL/TyUO2b+SjTJyVNOUvnva06iFY
ol2STw2iLKKeiXKgpGTrEOvRhB2Y6lvAy/5CVDFs87G+ZIACshfg+gGDRLbgJW4+5whDzSMAq+y7
/DjdTkKtlbW+VWcqQ0QWWqnbnqSQ+t9mD4r2zOSW3QhUEVub9SJpp5gvp0Frs1jQ5Nm/9xOZ3oS+
ZhzQ5lbH3G87OvZ+Ht/tRqxFFHzel9ivZgazUFI89YD3Qtd40seK5jLLsvykSZ+9gWJpFTkrSvoA
71L/PxszYyALD64F1AyK87+n+v/SXQXCAobln5iZf7z+T8yMoklDQxJM2t9X/oGZwYmoz6/QuYdi
C1rlv/DZyr8UVai0StggyfB2Abr8F2ZG+Rc0XuT++gOUNTUk8P8dzIzxP+Gz//zkiAD9Sbvt9dSe
nEYyQjTJc/dpcSnrR57e6y2yhKaiirDGczjcSAVEf5w249G909atVhGGd3eVXTcCVKgAgXn3m72s
hIlXaSXsj9r9sN6HhTFt7zLYuDJ8/YR6O9UkmHYJsviDHdcDFGnthGkru/rgid/f4xGbd8PwdXlZ
aojHgTNN7n1Hku28JiYvmbS3R24NXvAehswPhKvS3hIxRiunB44+ygAstoTwVJJqxPFlDwB0H2kN
ZXHnPUQUNMiDe4W539uIKqdM882wV56r/meqpgO4aEk3HTYDLypePaCQ7BvFM0Z8v0N/7d69cCmj
+ttJ8/YTEqnfEVUftDjgZI/Ck7V4q0GvkHrQaPEx/g8nOyD4CjxLEzqY2v8HgIau8P8wmf7++j8m
E5MP3eG/dIp54Z9zaYCIlWooSM4yd/42l3S45brEi9CFlf7QuWIu9VVcvBTtVwFr8G/hzwZCTOu/
wc/+PPN/wM/6g6QZtkkLCsQgZ0Bttapr7wn4KtSag4Zf5cMglositkgNYcZehc8pjnBAWJsnEucg
tuW7vujrHa3bMmSvioC7y+9FNJDfIznC5sugho9BknprpnEjCPBShqHujUh0qCab9P2cGF3tN0Oa
P1JiNsbdNQr+bmbIppjPslk9lM+o6g8WT3XUIaUjqU+UbpBORLTvOTTcR6++9F/47tSkDZD+L5GE
AdJNDqphsq8lGTJgPqCFh95gkQ0CBQYj6IFonimYNijJpsCbwLiDnc7vX8YbvfLmQ+we3WohtmgZ
BdtbInlP9bNTWqt4kcj0crhbn143VdXXXI9jUl2tV9LRARjRqaFXk8qpaeeXBZGKBvKnUSH7JwYt
nPhTzKun3n6HFahobQCvC3Ddrdi1PRDNSkcBt5nm97z5acQilEfhtImAcOigalilykEpuW3x6Pbx
I1A/xbIWtHaV2FdJVVNRQCbplbJ+SmB+QqEqHVfP4/DV/tyU+1e/wb2qqLyKZbMQ8z0UM9/o6Vcg
9ovPU/Er/AkQ3vM+Irk3oG7fBz6uJmy32xcBjkZ6OHzrIJlqw+sbmnevo6CoiH+zavQfvRODXVXZ
hiVmJrIU//tOrPT/++Lxz9f/uXgYKtsmUhfG0BB7+B+rh8x/+i88FYjrn4sH2zDLmI7YtKH9TQHj
1xxQHgA11VkKeNa/sxGrMm//z8WD0aXiXiOxhukSH+LPnTiV+sqjLZN4fp+SPUHRt0GxEWaC6Nyi
mo9fJzR6ojS+R0e/9rEuMmhsb/FZAE2I4C2A6M7BqC+eoszQLsGw90/vxhYCDtmvhzldqC8goYDZ
pZvDa5DKRdPhARyGFzyJBnEyRUQWF5v3qZXBg0MKHvVbtKXwaXh+I1YW7vr1NUGi+oyimKL4NXMa
+5VujGZrBCJfNbGKsVHOxboN4w2kW7vvOt6g50WT6zP+JeHcgW+GB4yxhRFgI6IE8KtDVjJcuxfi
mbcvLE7cbLIAZADHRuddMxyw3+nMwJ2PMscLh2w8yvGakfDeOvMLJMzEJ8B3oubZQ5efq+SvyrZV
8Q3EVlyd8pE+JDIYrgT8lj/CqQZz3p6xIiFuVxCF0p6HgzgON8ZZnBN4z3kb4M3zoiW3wvqDTHTU
lpCyzP6aRXn69J++sm4sqMjTxu9tX25At5T65qrCSXqD31uAahR/abHwQfkUDq7b0oZvo8cBB/tu
GfVM79ckjreojypEzWSsRDueP1CX1FAUfCGaU0l3STcbr7DJXWxBkYAyEVpIiVB6RDVjG2/1AFmB
lUAXDcfDoJ2EIbiv96Q3fk9ikGiTBBAVif4hhqshdOPap5e8C7s/KtaZDdBokbg9QGFGZWD64z5R
S67I/ZFNjjiT9KqSVpabHIN3da+/lXF+U09oD0dWrq+xiNPGhEqsrLdR/EY0Wfpuntf2uXg0Dh58
8f0aoYKnwfI2Pogw9VHEK9jG+pcMPBnaePR16Cj/VGaLwHPP0Y7DnxRDwU0mpFupu/TgCfYpWLgg
o0rNqiCqATus9k2462oKyPL5piI6ZWWG+SjGrMk38HcRn3GjShPAU03stwBhmsIaZvO3KV0+FJmo
1BWrFmGj0ScaF5/pUJo86doh8tpAqt/jXhGD9UYWkbtv8z1/Pkgh4OjWOuhhXSsvdXIXLBG8kdL/
zXZtwY7B6BI7W/WntSMytlhUosQfCUmbabJ5T+4zzr+99CgWF+OqHd1mSWnH6jzpr2JOuJ29SyTN
bH7YU+giyfSCBnYtGizVFis2HZAk+jPIWt08cYMhxTsJf5dbDktVqios/nEtuXPkife3F1VeBJQn
RvQOOZUwModH/TgACDuDSxW89ui84GGLvtZcA7CT4llk6sfWrFGVpd9Az/lB7mnzNS9G9T69Dhon
KX2S1899xU8fNBSQeQDcJmRbxD8BwKlQoaANRj4gbd7xRdOAyjfKLC0qc0nltftkIV0owKGwC8qq
7EiWFejqqv8IbktygJrCMk1YVO4LIdipAxtaDLbPZb9vD4ZO1ZHvoudJKYcSDvUen++6woF9Q/FG
2IYDVT+wMLagRykjoOONvDZuNep/cFBO5jlAqgkXW+HiQVb5v++rZJd/D8r/h9f/sa+iMAuzmd0a
HxCC6D/3VWkgIz5rsK/9XVpK+hehuEx+8F9U4/+b4Ur/Queez8meO1AV8Vn/DXV69lARdv+pPvv3
z84+/ved9V6ESS/Xn2A+aUdSFKtHfUvdQzZs60m0Kll1wBurlorYjj4N7bYRpf1wpDsYYAOcSl3R
TRM4MGzGngdiXrOsx6GOyp2TNgH6PWramyWnKjmiClK8YdA6sGFFpXTd4See2kN64ZmDlpxxxClp
gNCc4r8mJXqXG7Ct+nQA6X4VpzYaRzEwJsD2/VNKQ3IBdaNbINg0LxxQ570JyvZEl30UDZZFn2bs
ayaavhj72mz+IL5bLz0Iuywh3PSyUDLvALhTfqKYP6EfZSqWYn0EssGiReSlwcDM/M4wK/YbM/cB
hzvGuNc35RiLuNEQkDyCCrJwmqXD0fv89PPg8nlar8p6vWdy4oS78jVCcPQ9xwQOPQY2eXa+/gxJ
/+17JrH3efVSfCp4fCbevQCjnutiKY+qBUbrKJ1/YANoZBI0Ukz1Iu9hAoPToc2r2kXrfEaDSbKk
7sylZKfbhpTIt6Dygt48HDf3sb7KvPsl2qbfxdzwtZ/kg7Lr7hYYfjHXflDNepyTFQZycHvUL6Uy
0ds99ysYYlQ9vWFNSmG+ft7Yzlsf4Q6XzeOgbyWwL/TDB5f6aTR6wPkpUdBB7gYEVuTCC5cbrC+X
leb024tmPY2Vph4LLsh8ACIhAIpqEycRTLSnbn3D5OlULR7LajG8tIAjKJ+ynk7kPW2g7HRb01Ei
I0icxFfZ4PzBqN7Ws3ItVPerNbZ/W3Hp4C+7l2QluuFcXX0r3ALfo7CxejKgTUtFMcZuIriZQidC
9z+UnYFAWJ/c7mipUU9E02FHYXWYo4s70vg0vf1HhcNZ7SJgV/RXz/mm2Dw2yFasngzBvnVuzs19
HR26mV/QlChxKH8slD04ceWC3lbUOz63/EO7KJMPNgaX+7Lx+hQeJcrxI/qvuFdhJodh3VVhADpV
6d0n9D2lDT1oYKyV1dvx+xT08wQF9ju+DbjEdavQ5UklEO5Vt0L8neAA4JDdBpjUjcVRnfp4H/FT
XoiYylF1ejteDCsWoeeetMLgWAjwdvECac5EG8tejIAxlRyar/C0VgKX1ViDkp7d8zXJ7se4mKul
hRAJciWURQ3IuN797QxPL6H883iYUOBzdc83aBINPjbffOiu99/Q4dEAytR5Fvsvw+GHGWFUZveh
St2G7gNAaIbtdmRBlKdWVlwfW8ZwMUNSiMOkQ5d1gUVhRds4UYS4V29+D5G1cnovV8N6+GnLdCPZ
6gFIo+HSQ/8nXkkusDuWIu+2qp8AjmsYKrftMHXC1U+4WqZXtmGJm0Mcdz9Rh842w9cMefsXwdv9
TZnABU85yj0jKLbd5OFBwafBg+5YvqVZAWYAkZ4I38qg39FWW4YlYHjzOUk8ZXwfQVUWY7dc0CjP
B7axjs+02ub5JgkGt/3942iHKNC+4hX0YLT6p9G3CmtqjvzXrjvzqZ/nnM88j+doGEWB7itMcjRE
IESDAV0ndYxGLEU1BF0UbfrQHak3jqllq31Ho8HCsE+ttAS5VVnn83wP0AnDOIS8TWVS+m/0yNDT
CYzY1v26MZ1SM5NAR/tIO9zmz13nYLtogpKkG0LboRg3NHBEmAYAgZbwVHTXomDo3c/SgY/HrJF/
7vPX9H7+/CiHz09EzAwchtZe7fSWoT5C2lQdYLbpqc8p34dDptBrCvvG73lv+74qeWTHat6fJsci
SJCAgUOrmUL95hgighp9l+dyjgrWSHFf69xVAO+/Jvq4GA3G7fJJggSA9XR7ktFgqMggs9LpYxda
fZYfNE5vh89aWkJgE2xFCFi0Qdgl+v4DUTRg5HRfcdDlKARAn3UGWSXakvOVQ+jHpaUCvflG+1Aa
OK9LxNr/MG+nB/2jq0L8fCy+BywIpE/cvTM6ybPaZomhXZ9+0G77bvMF8qcYfD+tJALxpvR3YeXf
FDf++ehCYQFxUpjgMxo4JEhp6GhWC5rdLrEBITaEHYk132LwHlWKq56q0IEA/5fMzNI4ID83Sh1p
ciOhUSFfoebrSSOVZeUsL5B7eyHLG1l9mlByM0kHu/ZmI/sQlzPtPXsjlo25C9wR+GcG2tnrRve6
/vXVfIVPN1RwV6/9jzQfUo155OOyOySKlyYTdt2hbNf5OO0lpoKJag3NomHt+cl/pKW6eDnx5hY0
yJpjVO7c3MGkmTyptq0kOsF7WnXxgKrTqB8Irmmf2u8rMVuZIR2/L+HmhlM10ME9ilw4guQn4Wax
wIfkHugHyZcX969efSwMxU6l/T0kTY9hq93oGqeHaK948pd2SjJUosy+02xo2e8qfVRu0LmopuWY
nQssBzbtuoMHH+yUm4WlNxkGS66HGqtzX/bpftUbya43b9GhUv2UBne0hlBCDe8+uiFrlPFO+SRi
9d6+mXDaXA1IKAMZuBOGjZaRjavQVFDM6Dm/sC3K5AXv/P14j/une2t9jnrQkVt0vtAObK41/SuE
ZFkmZ107lhBIiX3wBKcU4hwDhr4a9wjkZLVUKc0DX6kAPi7eY5q4gLjfsh2pUJSq+dPfYsTcyLPs
8LbJupFbIL/q0/hFoOoK66qJ9+d92XsIU/V9BRytsa0f6nBPwLhD36aJbeuzxmsXw1FBOQKoxBzX
dIpy1ZMgDF3Iwn0u1zdLjbbK8xv/ypYNrOz7HliHOCiGqKm71ERCyKrrjg4yEgG/xPTlUj+XmIFa
JnnvPJpK45sGdPxFWgrOCDOUnLDCZalhv6MXDz7gTf/STa1m9ljAv0JdiuULp1MgNVz1VdRmaEve
cySVAFsZy48EB1AbQFseIxsKobIewUc8dQ+SKmS6N5+CXrij7B+ad/O1rG+S8BqIhSFuKS4w6AHn
xrZ9QD5z1AXhLDO/36MIOBjMGCeePSb5hCmFA2MM8wpghl0tu1kx9KVR5sZ+rxmxMgzRiKwvn3RC
uoclwgjd5fFtWk0lX/O7aTOul/d1jo9ouhEoDm53M+tus1+WDoZAww/04YIo9P7Au3RrcNtgPkz0
QA5vpMpE4BRCuOsGomS6dR0oC+QLsi29owlGtl/KVxL07WbFB1oQhQbSfZyVfvhAZLSnWiMF5TW3
Bkh/ySetxXbvDrqJ/plj9Bv6uRNhbWPKTMqE0jLCd+hp8knpp49W0sEAfoSVDFulp+Lr7YPNhpjj
5iKEn/eAsF/T2TdCJ81sGITzdkI++6rWN1TIJTtla3xOMVLgvW9e15Ay4yLE5kt+zGfK1+S4KLos
VGP+Vr7Aa8lLqQZW/3U8o1JPf31oJz2K6dCIiF+U5jp8GQjIQsiRWLKGs1e2Rjs2Mix+XEUWhOd2
krjDQCT64eqvwg47POAYlE2pKED6CUpIAPJ/tqcKpdc+DczBUFKN/5+niqzS+/lH3/afr/8zq1Vp
whoDBLToZf1dV+v/cHce241jWbp+lbt6XOgLbwY9IWhA70SK0gSLoiSA8IYgzNP3d5TdlZFZtbpW
TTMjlRkREg1A4Jy9//0bJh1kaepgyXhn8a3f57aqQ48tywy/GI+ICdHvc1tVIMxEsDj/861/o6tV
VdGQ/6GrxaOB1prGm+NnvGUIPPl2PdyzoP6v/1D+drfsllTKKNyw4Yekgzw1N7UZ8AsP4BDVLDc5
dhgtcUJk+AUMcwnc2HakHmCkZY27afMtpOF8w1YXVjXOq7Oljgi9ng4Xc5aeaY4U4VgMOy9ZRStl
W90cyhPppV4mM4NF/9OeyDOUYj8J2xRB6LcvzzFSi1U5oUXuD8FrHU6LMd6vOCGg9O4XDwSIOM9j
l+wccSJRqauJwJgWRwcn2y8Y14sn0kAgwB307BNiAQromZPPeyQjITsne92uOYAym2cEyukADf5H
5nHSPEFcddAmJ7t0k6uzd+tGopELkfc+Z/hUMIkSGJoCn1glDG14EWFq3K0oB9Hww2pH6ryxLrqL
byHANaFnC3wyA9ozgX+yrg8WewPtZ3IMcAcsxvba2gaH9pwSCM45X6lrawXVjMDvfFNuwlM+afQp
nMMhOSg344apQUmOSzh/Xu7naMVoqY8nEjHw7Sy8kNdhLi7+XrnPegwZ5jVSeWnaL2whIoeyC2Vq
W2Olvo55c7h4bipchgOCznBQnQwwlCBcl+fwRbs9+dAuMkwprK7TcYYOa5znX/U6GxsZ3vBTv+lH
9PRl42GUiTlNNhWxCk93WGgYSNI0uQZ6nLN/lj4Ur/OqpVDAIdCkhbc8pJK3Yc4Y4mBt43NE3T6j
rBoPuF+ldPSUxWTCMKaf2nNjYxyEGCdD8K5N23N7JSR6IXyuU7af7q3b5a/WvFlmKCsY+Z8IsgJJ
taHynMi9cAt06QaGBpJnQpi38UfAV23sgHn6B2MH7snWWU4fUPGoBmJ4cP1oj1ya6ofYGKEiF1YP
gsb9A4SIjJzyZ+9GsA5N+/Kb9OAxB1pmYyjmWLBmc7Y2BOQU1JBqKsSMnyi2sb6C+gf6TqvBdg3w
LhixTEdn4UZobtoxFKFF9mPQKK+UybNZC8NPaVHPpZloB5w9wK9/KzbSon35zY3hMZVnEmqG4l24
DVAZoSqV5h7VOrREFn8MyB/TdATkKZAdr/0CtgetaVAgmxNrHmxr7BT8d+gPQKugrkQTQYB6x/sC
Ww1zm6xsAthnZjbv41cC7ZhhlmMkoRkuUVtqYApvPO8mzCOj015aBR+MhNa4EjvKSF5w/DhYV5gD
E5HL4e6LlXjTPndHMVcnUMKVZT6rZwrXgqDoqujnuLGoe2Y2WsQDu+xUXgitVboR3N7G/fxmOuWe
rvfdaXHcn9GMC+wLVQ3OFsw+m836fblcUmCtIUPyKZ5ZCPjlz7JdfrWOylZoBhBRqO60HuVgSTKq
GEzFuECwiMZSDS8g5aiul57nos46HvefFSsOEoN5cJAng6hGPqwPVBTo1ffp0vFY6VAqIObYM5Yl
kQBcL5uma+fymMfgPLj8omXDMa9cx4v2pHzUX/mCZWWOT9K6x+iixU1Q35uUVbmXfiAwj9b5siKQ
8c5dmL1IF3shbs548Vw+f0R/uDC/6AkpiiMO2IKHDhMVv/hFNcUq6kBuBYqQ51icMAuknyb1FHxj
F+NshdtSO5GYgtN4jtVd9Wru4KVY/Zg4WCpTVGQWXqkVbXV0Dq+wWiC9CEZ0ius90zkm4stBvhUD
ci7TU94rDwXiQll10vo5F9IYaQKIxAjKuVrdmdyOZKpW89fnIo4mnQXiNp/2m3sPRT6ZMtKbgoN6
D0/9LLtNErqFPoWb3W8HvKvm3R6Ssbkk3AQktB22sbL2ERhgS04aZTP6KKkrRx1icciMbTtynGVw
ei47bNmD78FLwTZxXba81iFa8qFOepDDw+MlOFT43EzDi3k/3tGnsLsdsAWfK49x8WWSI0Ir8gEb
B1+pSSwqvyeyUXs3eKZrLqo5V9i02Td7fOlysDbpYE0SWMiutsHQmGJ4V65Jd44QG5LMt68PrK1H
Y0mf1mCeiDro4I8joDjrtcKgwYD8Ogq/w+/kWwVv5X/dQVubK8Tv1qQBc/HM5HrTqW61oy8dBT8S
f2d04GlEft++tyGFyqvH42h2b2HyUic4fhTHYIa1MGqvlSFmaZyykn6+BZULVk07G86qOYftQbmo
iTSlIpy2EEqpq5EsvXYfw2v67rzKgZshkCcmbUe+D4lnONJQCuOhR5n4pr6Zb6A7AE0cmPPRAc+A
M9I6MEWmq8NdOzoKGXXTvOkXaW3MpNO9cUM0Kc6o+s7O1tpYtzteNlk+FqKzuVCg8y3kf84J1BtX
Yw1qezaNV0IZd99pLAS7Bk0eWEjw8nCOz2/wp/6OFW2969YPckKCowIZn2jIgEUoOfUf2IAF6ZqP
8+kJi2UbxaSQ1wrhixDO8GNjIU4RYi7xewHF/ybQiN0f2cvtBiEeEQr26bNq4qytdbe4z5HCTdET
C7GycPotVyXiZ6Qzs9cbptZCDXMTMpBX8A60tRCnnVk572hPhDJlcIU0BfUvQhshpUFevkzXyMw3
Ql7+HB12qxuEbmAl/jHcwLWn6Zs2CWjr5NGJ0utnVwIoBI3D74+N5IjfAt8TOgqxl6CW3Vzf3oQG
9RVZSuze7HGM4lzIthGbuD8imh9xHkN0Drvj7377Ovz2I0Lk+Zs8i5OP2JNJAF9oaA/zw+FHtStC
oZ4/+muh0INyvRJm0Fxt4kyV4Dp8piMhzBFS1lfhCy3OlngUU2BxYKzZIhYhc79htI++BbVUbIWn
E1gawt43Ifl7TMJreAVbmNFTC0EsD4RgMAZnH10nE7Tus93hqxPmEsI1AlURjRniU5FlyzQDfdL2
5QXBlDjCH60dg9yZUPoKYSoFyIszCfizeJPiVydcB4mhEgbbPXttgEDlR+e4Wq1eZysO/MA/L3Ne
6uUDLNvFcx7/+uxNWeF6yFZaU5RkXEzidAmlvz83Ied6ChR6HxfXdPYzXGCbC/Y5xqvdh/IRQJ+I
hTtrdIxACt9LzFiHpeJh0YqaFFGHKKEeXCpCCS4UWA4SQ/wcPX8arIhvw2+5mlb2MS7WFlJbf1si
ugsPWk+0V7JpsF7cPK7KOVwaZy6Rfukxf/X8E+UMp54rho+jn8o3srSaaX1T3rFu7EcQqffhFQST
4+cKAzPkI6IHhQrsyrobvBWH8uX+Es81JGyYRhvnOxvyS/wcveUv0qw42CqvK4+HSbKP9vGWKS0m
6+Ugetk+WWPf4HwynBp2mEOxm7KnefaZSVCK/3+5STfS1trisIH5E/HBs9wzN/0yWYADrKNluksO
/qV/qQ7+UkRoFOQGZV/ZyWx2GVNfCAmvlDx0yLv4o17IBxxU1v1SXZb4QjoLZZj4cC26cck8QjwF
Ab9etvCX6oqQiWV5lEkpUpnQF+g3EgwHncL4KPYpOuxTOTVc6VsF/P7x2q7clPSOjNuyX7Wr8PCc
6DfuASYJNkP8hXPCvZ0LipizEM0baxrpA0jROOWqmGZ43VqkhSjdOP/EuXHEjf4AdImPD2Yy3McP
t8KEcxR64sbndPKX6VZ+BXgitwrkvf4gFwUUI5wk7z1eUvA19I2+IW2DDbr7Ts46zzCRb+lq4IZA
D0Xx+91c3ljkX1XdYzBxZPydjtFbraTF8xzsqrOAsyOvwDmzmNXLEMOrx03UCd0YnqE2pa9zDYQs
EOeBTpBWEHWXz99MaG9bZ1g7e+rXcU14yxTs6T0ygczecy6CEk/VkX0TtarKq9sePpXdjKOa39dw
P6CZtGa/6udO3lyZwPgEy1x7RlsXNpSpQL8Vzt7aX4HD4AceXvOVsEUNgHSMg4oiODlbs4bPwPaa
433bLKO1vimIOgRogRNQTqD143ILavhFQau/DmuhVHV467LXfpBUOROBOJh7zdg68OX7NGkEImJJ
7lMZzxZRnnczZxHvnhgaZRMMN5f5tlrfj80HAAmkBg7AP9yZZNXHgjAxlA3LfmHu9bVKs9a8Ns3O
vlSLB9q8RXF9fNeXatJPn6WLJ2p/wafkojBA4whCLyW7Fz8e2UOAoEXEFI24tMHCCiLGRinSBHzJ
+gXtEaT6YpfjG+3vxFjlOWnWBn3qMDam9oJxI/WtStRZ+UHCx5wDuym35ts5pmdrFa0hurBNAiQf
9knrciOGa5Vy9yQtHySKovVYDqeY/BpySuE4sLyMjZGKTctWGJNhbDcDSTUxSVMxE5iZrzjC2Alk
sXavveB/hCXQsNN+nNnsyWNOIWAv+nNKUS5P7h500JWySt4I+gB47q/02vJ5WHEwB6rHF66zEKN+
iFA0IAfgaQz6hRvy45MASXpSil8iR7o5gDmTy/RHkZ2Nxe/uVTp5lARCM3SIqe2AvIEIq1kOWB2Q
F5Zu1VeyKwH/ob5N+28CUe8dFG/mdwGIBY4TNK+4O1q4eGSLgMSPtfaZXUhsX8RMO9HCew34Qyrc
wNVZ6wIwjrHRnYq0I2vsu4IzlUBDUif0knBo0o+Eq/SGCyr9pXWVgBMtsJQLxDjjM3q68smRZnGF
OEJ9Tja1SmoobJmxf2QYt2qOXLHyB3QVRvgdcxT3cU7YbRipMhdZxdOYJRmtGUDlTzEwD2WEXbju
k7YAT88NLs8vFoZTMLZfS2DxI7qnsdaNQpg6TFeokmSLZjBZx9uSJaVBVYXBESUv5QeiYLbibp7a
AP4Ky8UmYAA0gsJTkyKXXAd8ebUJySJbAqqH1XOtc9niGA2UKOBEa6zMnZfHfQn75y9ONbV1xdR1
UsdM/V9QTTUFzsw/god/ePwv4KEqW4ZhwW5RVeQdf6TEqDiXYrCvmmSqgUj+Ah6CN8JQxarf0n7s
VX8FD03TsWHwmJpu8YT/Dnj4D4yYH+zw90MXkW+/YoedUipWEpDHHK2yHxhE3J8NVlzOR6jCjelP
8hpyJmBPNU83A7tKBcJUntPr3SSAzN8bt9Z2I5Up+yjeFIQW05tp+xCsfjZQ3AgBOfgKvAvGvJtq
3lytC4z13YOv5AUajc+j2WuV9X2Y6GSlYW9NlYEwi5Ej6qq1tK3PysXa2usHngjhi72/Y0UOV9oD
4qK9onHfRhTSKOKncjUd9AlrgLHNyPt05bP93Y2TF+2SXsPck54LjdEtVA5M28jomlgo8x/YCBO4
TFjSrZrQu+EHgSvoa4Zlfri9gwLUDAfnOSO5HitqAwJohm9pmSDORPg4pgr4+R0wPRM29o5pi+pN
myA8u4JZ7vq5iMOqd81ngi8JPQuCMmI3890DJKh+CRGbvcmwOVvKsnAZLu3pjz/PJt2VL/Wc2Xjo
mTzdw8Ud202nUGNPcC1eVWqkCsdsBhVMe4RXpXCJi0hpTI/VGmcyB9DQR5T23FTxEg+zRzcqtyrI
VLuyFvZW29PMNaOjSBgtyXEVcZxExU+bOdXN5DGD0DiV5tD3UKax/FBm6UIraEDR2Zqv2Z5F5qN9
ZbOLj9Up2sPqWFuM4/7aS4guw843oYHDfftXS8g/CWxU/vT4X5cQxTE1A4GYZZLw8cclRNNEjqNp
WL+tLr8sIZqB07LBCvKbofKv8wdY5QrhksjKHBMW3L+xhDiCjf4rp06sIL+8c+1P04dk6BOpCFlB
kh6jcCxqs1sck4sAG9yZgmiUTT0v2cDSfYPzjbV08Esg3mBc9lipfxaQscwamesMdYqMTRPxhVte
byRDSm4vekbi7gg0HJtIRmUIYEkVhOMJlaG9MWSXsP0Jp+bb8wO7BQavBbXyFxi5Mem+MbiaJIsq
HuMpiawb8aVMlhu2OjREOtqxu0v1QHjQjGG3+koPwc9NhWC0GL3S2oswMchw6jWdZEeM02HshFsG
/sLAoYiATTCD0biDw5e/+FXPRqUhU9BNU+Xa+P//ey2Nr4/r/+ySm2v69V//4aia+icu6c+188fH
/3LVK8zxuIQNEkkd849cUsVWMR8X0hANp/E/bpwiixQxF4NARJN/mrrBSWUeh4xD6ML+953ufruc
6z/9+f9lTbrL79mDKZqp/jORBlO/vx867+/XjVMdIkdLUinYSHRrYp4GvK+8Mc7xya7bA5iLmtBc
Ek2vU+5usrmJzWhJ45LgZ0Fo5cScFeyqMrMn5k7Mp0gsfaGlMXbyQmYC0QNZdwDu9RlUnX/lbx0o
dxF92sbUwKjyapMskh90iuqBp0JTkW+0y/16v9I64D/jjOqzaUy5CwvcyGiD2Xve+mtzBd9eNdfm
DKsRt65CGbGXUaKvmk16UMFC2LFVskomfTaB+hGxS/NcPoBx6RqX/iyfA+p6mG17tshjvo734K1e
NtcX2jQ9IBJ4giQvh5UikgXgXTINrEtXY6+mPYH59A226UPLDA4M3PvYk7aiEHCIXAlw2eHeoudY
7IoJumS4nX7rvpXY/zPswGIyO0Go0d9U52yUs76CqgTUbRuIpabY9JxrHFkBK1b6Rt443ri6cFon
OsJ4poTonhll5OQfOtfwI1gf4hOjRph32Bo8vGGj4WfgVr2rJYKFFF1L7Wxl84hIObdbOOYWXBPY
7z0Zpx0mtSNk2wasiUvlPZbh1p5bZM01wFDs00gCCLoCAoCT8gMQAmDiqybcDhcME07xQlliCvje
rodZPS0mHeFyCNpoq5Kd+k1QR/jyWCmUW/ZiWA2Mzcg1M6b1Rptmuwj+kYkf2DCNXpxtNsdZnqtH
mE2J6ScV1v8Cg7cvjFtBFIR9YUdOHpr0GZHTJMuBaGhu6P1m6LKCf4IFzg1OH7/g1gj0VNjziGC0
J784OaMdGKcwcn1ivjZmrgC3Upj4suzupIOwxrSBUJkVrF7vhOfdV84af4Ef36gPvOCWLJ/4AOUn
Mk1zPLaW9rx47Xf9W7bMliJHJp3n8wAkapgQl4YJdzDVDzo54GK4p3vCYqbcdrMn5ZLi5vNmKqF6
OII374aJ7d1vpmd6eATCLHKYC5bL1pM9/8M4ESPER+KW2PoKmynRFbPCM+ZEhzlNe6JVmYUAp3ZT
nXSlcUWgEAIl0OE8HCP8JWOxOFciAI24vBcDB0kNEJhgdiooMek79KvIQ4YzqdYVEO1WDLcergqX
FmOeWTB7YCQ2KK56n/nbVTk3YVBfnjNI5Zsunggh5oLUvrMyI8DwpUPDAXIqJ4e8pU2fEnJ/EigV
rMMFA7qViTVPvpL2JLO9BDtpHa9aRCH9QtFuAbc9Bsc1tt4M8h4pQakBoXl3BD20ocJYWxd+0PI4
I/3RvxFCPu8G3iZ6nHN4gIE0KeBpZsSYuMY3QN1Y+JTwKQDfZe8oXQooZIRZTUKsTwLmz7TRwfh+
lCBfVbiICyIXoKu/DUs3vDozWGYTaQzry2oJ/YjobetVkc02grFVHdotlTOw6Q9Amc0IfY2P7QcE
MfvjWcAlG+fLaOYhRQXigtnHqPr0F99aEfcrMqFpaPz/1dYqaCl/7kn1Pz7+l61VxoeA9lLs22gi
/lBQUsMSDa7Ylqwof+pJeT5NSCg0mX2ZR/3Sk6r0zY6s6qYh9uR/Z2tFif3PKsrf37r65wBwubOz
3n8EmypQr+0+NMKxWYBF1nhcIhvum/1AZnxWeoGF6R5k5R5CsXJEpbBtAUEDpqjMyWLg5yE+PzcI
6BiDlUyZEOjhWeIaKzlk3CddTPsrZ9HLK2NccnUb0eAWz1uejXFpqoOJDLOERDCqiZHBGGMbxB9R
uZgXqC6qhaN5ENclcH7ut35m4GHdzkTjLAwDBzaFoRspXz77kzAsJCoH2huJT+CPW5BcBfeoNZTr
BTGvQPagXtVMHS0AphL0F9JJjRJuRefTxnM9WgdZMlY7bg6H+DJAobs2zFQLyXbuGYNc/7WRGxXY
hitVkansjH8hZqJT+Ye75M+P//tdYv6niRuAbVuIpFBB/RG5USj8aMgU6FioqH4tQEFy6AENU+Ym
+nnU73cJRhaKTE1rwuES99afCs7/qwC1zH/i1/HrWxdt4a8FaDFUTaVrqrS27pGbknodQ3yu16EP
BSxZdQW2aojelRr2bdddDTR3jbHHX8TrTEjx9Ud1T700KBdWHXq2UWwfMCQNODTP/paa/sxJ4cc/
sTvPcTftQE/vz4NsQCZWccj2qXSMcFtzOQcAP89URRMvv1YEj5lYcVlNh2ZSIgqr0phEB/dJew9n
jjHMFTNd28FjrdnXR+S7jqxsMtBaX4aD3sBD6HxX1/B8kixXrXFO4F5ODHLKAt4MKtg7HGo/V1yr
wqJjqKf58zu2gZ/L79pu3IdMP8f0Ib07M98kcM/WvJzxTighxpHZEgd5HCYBt5Jw54HbXzljqa4W
uo3prf6gjmZIT1p0oUSHMMRa3cRkR18MzLAHadvX3cgmFw/CnzsE0sQKiLxTESlpX+kD3nazbxV1
nEi2Jz/70bPL58UpiCmbAnuOhcAoNtqpXwO/gGw9fGOsqx9xk87q4aYgtLKZ+DwDhLW6q5Ve4pB7
0z9noWXC1l1aZjvXaH4foMsWfz2Y8I/s58o2w/29MGdRGTBsvsM7DuJ56DtLw4z2eYxRGYR0VQHG
qZHGBCrknBxegFlrb5oF6csG7656aKcyjp8ttXJ8zHEm0qFo+EnmBi15ewXjvLyd6SapWnc8C0Kc
MIN+4ff+BPOTaRjD8dOhluC3GBKZUXzH8pttXeoq8MLg2oTp2IKZrvmHRmMYalCTkY1Q82yyEo/u
mMgn0rvGSKWAf6Om2cQqAdEt0HKBecvVh6xhm5tZq7b0t1bgYzcZ+Mehxe49JIs6kT9CI1nJdwaL
0LztlMDhB4yHNIk8LcYpOM1eLG6M9tlP74YGNyXDTSaLvOfAnFxR5qmu7O/5sI5jYjmTcqcN+DIG
+TSzpak1xLO+hDGV18G7ATjjFkYhZh6PVJ7qRcG4EDWxbhjJthwQfg0F/kmPlGpO9vs3Re+Ys9wn
gxMQ05jleDMpT/+S2wZSniJwpuxn90matb1nNtVzqz2cgTC7GH1WlySPrZqvHspb4vSMWx/T/oFh
dg8sK6N9fugMotsnGXIs/k3atail1XEDPxVKcgd4UqFA0pI9ca/Nq28Nyatt565xhzgS1CPNaiaS
7cQ4St3uRT5VCAaQE9JPk+8hdog+WpfGuw9ZR9c+7RwFPhBp16DxemwePsap9HhZBXtQi5d9RC74
/Van2cjRt6EPtcV8MfJ6+URfpjW8Jtz3Iln4luX6HJjKdV0b9UyO38N0WTpMmqGkdn06yozIHSJp
I4tBRo3/Jffew0aK2WDB18U7tSnHdnlqTEIvEsKlk43V1p5sUm/bxdvQc90bIMlPB/m/5NYmHTZu
gn048Tt1FksvcgC4qWtj4Pb5HRPDR2CgiObzrUhKfX4UCq1Fok9a88vKiZOJ8NUT+DKLS9n5ozh7
V2HW39VuVWu4kJj6iLONpBlum3GO7WEmcWYKjazqSGFViEZPZKT+I/WeyJmSJFp1NYh3Gc4qLuug
7d07JnN2jda/e8wrKXnXiNrunmPbIQAj/e7hY8pa66kys9RH4DVa8NJYkAqegGMqN4Q5LPqajDJG
eVErpzh7SpuosaXZU8UzgMGoNHBjhCx3JPA0CtE7AGd3e1vGEEH8bv8EZwOzm7XqWc4OZk6zdIwa
xRus9xghgamqk6H9rFU+srs9DtXy4kDpggfN2lOsQqc+mFG1dDqeFEJUUZ+MCIF7ctaKHb5ymUL2
BUrDyNgPmEWr1qTIiVlPqWiwNoti4IvhVsC36h6kX5ntJeRW6eH4SuiaehuT/Cyfd/T6Dqr+DHZj
S8qFQQRY6d/HlU0GWGqOjealbN9QzaTcxYB7GfPa4tTpxSz33+5oEp/m4WlsHrJwbpMTPEqNGn0r
VBFGiCpCiMHZyzXaPSUbRWY+7Qn11QrQjwZ6R3jqfLg5ZbR5RkuthRYnjRpNWz+ybYuALkUnkMXV
rGiCaezU81xu53H/VfJXGYcwgB9E3Gg9lLnAOMm5TdTt0uq4FHDVMQoSALra6wOYrB3h9GXrKnqK
ywa3Q9OPrQY3hP7wN4lP32m7WFr7jwZ9bqQF7qCq9Jl6FI/zoYJyScZMgx2tza5qyodU2+T3QwKm
6sdEmNT9OLOPLf5vjr4oKuzx8egKe4dkVH2WaO2AxVaOqULK9lN3s6Gl90dH/3TIAbBvOtaQhnR8
ssh3d82tI1LKmqNRpZsU0kMt5WRMPoLRo4HcK9+tqfRIv7N08DTNmLZCyS+0kNVJ8i/V/c0x2dgZ
s0JRo0IizUce+X6xipNgaiT5SiSHmAmADDrsJ7S1MoUfnH3mRbQy0jc7wCKoMPn05BXWOdVTmg9F
zwr0JG1Mu88kCUPr/B0FuWuY7F2aBToSPiBI1lCEevVF86G5m+S9vodlnJ7vPa6H5XfUN+PCHMsW
eE8EgqF+P6xvzcFpwj8Vqj3W8ANFUquV1VSYnhUMlstEOlbQ+PQv01n6ohiJ94n83Yt+A3690YTE
/z73UoHtP7cpN904gRWkIxq11eIjoGfRWVJaRNShnc5MJToqT5JeLXQrYbaLkYwpirNwkuDQKbj1
qu23kzbQCSS3QzMoycPUVJSd9ryTMGy+2ZgIm/4lQvqU1ntdSGH0cFw1b3XCnM6sFo15VDJ5YaUL
XfnE9dBE0WOwA1btMmSCXbafjoYSWUPl/gg3oYwlhA0ygrhXK1ggYpubFvmX+Y4XFz6WyZiNdyVB
/qNy2T1tbSxH/diPXwYyk+wwntRD9J2bgaer5e5vbaCqT8UPJBiL4VG7a9tAg/f/lNxBxmuCjLzS
iFdR+VroUGhi+jNLRgQmTQwTgqGKMFvDRz5hpy+hxhAC5gM/WDRuloNvSIrpuEZBNe5LGe1LmE5s
jHHiHODo8arHz2k27O1WXrb5KY1PQ7TXmF/FwyK/b4zosfpb3dT3p9484RBEJC81Fny3ZldzZ7RB
QMD4Y9owPysaBKrpVCnLtV/N7BDtcdw+xsj83Qhduh5+q0nu3S3u7Ptjkj+XIS1prgYs8Ky+bRc9
J39pCAPwHrzdRpNiyP9yOiBarD9BGH9+/N+bM+s/8XDDpBGgH6s3MU37xcFJ1wxLo2NybPPHMPH3
mRjZo6iDUOpoJu0ikMnvzZmsMZ5gVK8LKY2m/DvNmWn9s+bsl0M3BcRx+12SY9jZvbiXTAeUam81
M9jg8QqgnrVpKqwj8CHvR/HdVQUwDg4OtK+SrogFGMDAvdiVxhTVhoptzIv4hWNBfB0u7bex7C7O
lj8+KmKQx46IpuTnN420u2/sE0C9dtMXPSoBwzwE8qT6RBl8HPplutG/YU3ng4tZtrqoyCZkqnBx
mMEVJEEviGASmW28A8QZPLxPvMAzYOsy1YeKDaNNRr28q8Ixr/ysxtwt+rd4UoMkxmm+6VChWrfg
oFyS+6RCNnPmTeozuPfZ7FLbbvtNKcFLF/bcuUGHki7lZvvet5Q3A3ebSoIwggQklMZY8zDpVkUq
iX1Nbj3CX17nxI8uY7pQIOp5Ii3n0H/qN3+awaxMAFYWT2SdsvIqY+yUwiZWAvITcGfCsxUQG9Vz
u8CnCnunEiY4xO+xKg52kuFKD7sYmbw2Gqxvy/rMrwqKoAz73YJEE7aGdhdT4IjYEsqHEDsA30Nm
KkJU7sKzyOf1Iy9YMUyXsR7oRKB3PtMRCu2k57vijHv/Qro63vnTO8IM1dXLZYWGxp9LBn4HZyys
6LTaA/2ZdUqW9AtR+qlmLwSMENAMSYF9HOOOWWl/qYCkSurZX90nMBjGEvyXY1FRLxzwvKIuhaix
w8gKh6xNZyMHKCbaO05VCeyvZ/je409ufdB8LCQfdbLHwGDx9VV4kerp4ZInQ05lY8DNGQMya+AQ
+iu+wcmFdm5BwcXQY16/JcvhOdaVV+mM2SU2ZXg5nVImWGIKoVSYiKyfj7Uy7utrmox74Q01rd84
Lo5Q+mp3nFdzJX+WVM8A3QaeY9Fa+DY81pxNxFk7GboaJl3E1kHO5MX56HgvAa7CaHi4cvAmpShU
t7R7aFXhhHoYPFM6Gyf4+3v2BGX93McXXEAVZB3vXAXSmbceS7P6iapUOucIvyF6rHi9dltjzGFj
OnX3NPhQphfjwsgtCCvT9mLkBmPeEhL3St1qMMphbd6ZbaCU4MGZ95BdGqAMMESwyDlvBcR2WdBK
gAbL+wx/DuW9fvs51sA649LRaDtjEsLCpe+e980Ep38F7fVDaJQj+cXsdoN2ySbxpd3CiHkeeUcc
EQfI+ywKioi5Fe6a3hO5Hbwhtj/Kb14Gn7AIMxAPg1TelHzzOT4Od4DExw/WXFu8RYQEvG2+/8gW
OfRQsmBxbWNMRIG9yzO3EolWsIivQt8kTLKRuo42ExMSGudzaZxEWC98U9dqt+pxeK+gUFKjIFWP
Dtf+aKO/WmhH3OpH8qbQyO+zbWIW7U37ykxnWS2UdX/EcpsS0yaHCufWOd7aXpO8pVgXjH/EyNjc
UZ1Xz2VZuFK4srsRVoquNVffcWEPvvtjt/GJHXju+XBh49nLsBDKHX8OVqvoC5ePT0kI7MMR3PKn
OUxfZ3T/ht0J74d7kBka/jJpN1VV15bGKd4YwzunhNFNZY5L+VwtVEyn+nmF055JWtjhQWUqvhCm
EMzOG6uwqnLUWz4prGvj4s1sfRnDnv+jOtceZzncxPEUX8ncPFWPE8+KAGbZz03yu57M38gkkz3e
bNQRT5bAMtVrvKGlZmYsanSaiTpTmT8lB62QXYn8pU8d63Y14R7nM3PGljbJ4avOjPx9qGDfcIGp
0BE9nzElkZTZ5sffCmEMEnLwOGw6vtR9/q3OSoZpBFq+47dm4lOL6gC6JebRi6FgOMMzD/n6ETGt
+uL8a9XCZ1gjM/8BUxn2ZJxk7YQu8rPCZB2KMESsEVK7v3Zpo1oMUWALKqahgAD/n8QH+5+UNn96
/N9LG/M/IfeZ2GEp5s+g5ZfShm/pTG00XKKFNzWcg99LG1UUQrKjm3ThfyY+UEYRrY4priiZ/p3K
BuPefxzO0LCrVFYmlEbF5sh/rWx+L+odUDYk84R7i8zjBxzeVR262hFzjmiezAUF+ai/+5ar79Oz
cyTv+XZ/HdgxJ1gNTGsZs0EsF0i0BfVox+bg9URHa3O8sEqisJ/Q97Qn9APrIi/0fYiXJWRnOLR+
MSEgCBIBtc9L4FnE/VhTYJlN8QIIncwTIhyAL7+VMdnZiHL77+Ql3OkLE2tJiAct+ZrT0E1RLbYT
RGTfoM/NN2HSxcrYJvOYtRcdL7CtORNOXwk6EQ0er5u+E7yzxp7H1ciUBal2o2O7FpF1XbVCmSVd
2zc8dlVQ0wXyNRLO/BUlSfKBb791CLCQeCOy41Pa0DQSsRMiOiM8BCnaHYFZ8F5stWV8QmjsRAjf
6o1DUTYDRIck8CoIiaMp/pdLqh9l/GyRGF2HEn2XzGl0SZ/pPpzmSCmAdIz/RvnekVftQJ4fkSAQ
09nXa514SbbtSZ9PNB08fpfoyAz5W7aQmMbR6ppDjtnQ4Y6IgoVsRHiJvGUbZIMPvchriaNgbsXU
PH3DRCObOHBK2DP6Ff4wOGMTk8AmxhevP8lm2Sn5um+jhb7scN4wYSeG73eijL56jolhsDrWpfEd
T1N3uIJrAW9Ynfvf3J3XcuPWtkW/CKeQwysRCOYsUXxBKTVABJIgIvH1d2z52EfddvmWX11ut2VJ
DACBvdeaa4YrS3w3Xb7AUPDlCCNtJOfscxmA8NkFoNRn9QImP0g8ASdufrrifxbVo3KXVy4V1/25
M9b2Ot7kGTZOARQuvKbQBKzgd7XjlGDrZlSQ0XbVDjWHIQIWbSb0ZAGRbjK9OG5H4pASGgfw/pgo
4lO7rXE9cQ0s4N7OpM8kYX1wkrDaJdTjCGJOGA0hIfWcz8dk2e37JaM+/JI8dYTZERpm/QGAEuRz
+Ctz5UUEOBOfCk1oGDnzHOuG5NSFkYufWti/16Ri2ePyNV4aq9oZKezNGNrQQg5hAwP3KLJp/SjD
AAkz2POzTXg2g0NSfcjTkqm94lmDpxr/wq1LX4As+3mxNBK8PO6bumWGj1MmGSdvl1Ozq13N76IR
1bibIrXa8X7XYB3WU7stodwicLLGfGjPKghqRXUgzBfTnNv2fhgeU/25EGN+ygq3ROzE/n8bh/lY
394N9wpHbwl+GFGWLplDoF2P0Wsn4lIEIXFvB/wliehBwQHKV3f/bsKoqjs6Kz1UNujh9KJ/u4NY
f7GD/PL4P3YQmmOY4RhWyJqs/jrfZ+TP6FIQQ/Fb5FX/t4Mo+B0LHt/XCF9h4f/WHJu2xa87yn/3
nX8wuYSx+hdbyLe37vzCOTf77iHlcv7lV1GhUaU0WRhI2bmIGPlB2lF2lz5IozBuAh0YdX/tt6nh
dhtS5at5g4EBQ/v4QP1KY0RdT4n7yH3h98vqljY4Bp7uCeGbLJQK/la9LBbxs0dbQuEPi6mSp2jW
Tf92QUpuLiXSanKQwIN9DhXueMfvet+hLA7K5kdzxU5odp7ZtneJYHy5FGnXMCG+CIMMayxqJPmk
YWamjFKF4tUb7jDvKspDmKs0TEWIc7FA4wD0cVO++nCOCkwQoSLQut9fMB1uCShGxN0AMRK8ue93
NWDvDDYDTR2dGq1i7KyletPgL3RBHo32M0MZvey0Rbum47qqhSufOsr+dIF7ZM3wQfPoLtMsoO9s
J1brFjB9xIvUZUhrJe8rbKLZemV3TYQbQxaLO5Ykzo6i+hHyzFtlf0PCFKJQJy9szbuo7nNFmCbf
p/hKW/06jU4V0WwFZu3z3MRNspwZ3RHKb+UZZ58dhzUUC6YnXtx0m97P1GLUyD7Pms2MOVryYUKu
D342E7nXRy2x08KeDr45O/wEEyD7GvT6JCl9U/Ajkh+YSd0m2A+AHD6iZWtd9jZpUxKJp80YmwKM
JPfs8NkSQTV9O6FUcM5EbCMa5PGXShbJex8mX/nhCXl0aIeDVEhshdCWLRLfqnQq75J099XdCzNB
Y0OrZM5ps+iQ6aHWNN9UM3gkQ0MW3aPJzs5sF6dOgta2xM+panDRTxpXihtpXhOFSr/tbid2WUjM
ytJAXzDuNw4FQ4aAs1Wmlx8yTzzgD9KfyMrcq9In2nWi7WyPBCCk2jmuWdXcXEWXlbUpr6O0w32v
dZ71HuCmCtS9gVUjGgLhTI3VIr3z46NA2MSuTq9csvljTe0iNrpKnoUfaO4g78D7BDMKp8AHJc0W
Uh0oFAXpQouOWCSSnwewEj+BG9hOE2LYmF8IItenTv0kfnw9YU8/6on5gmqpT2kf24ceUgkIMOac
Xjy0gG2FdJ5oOojaMVht6kpg3y7xVzS6w0lZ3Ke0s7nKVAy7Ay7y846eux+Lng7PXjiUzpSGSj17
VTeW7DXe1xeUFJpvhoQzHSJ1a+KyBOBSBH6x536lJeJvtFpnukTuZW7GviGo3VUX0aeFcsOtG/Gd
Mzmkd5/Wkj/8lMiqjG7UY9VhDbDUd25oPNVNB3OtMfNC+erTmQ67lrsG5wDiuUvxwzL3rLNPa0oH
yCvn/VIYboTQCO3Q+BRtIPyeBQhFVYa09YgpkzlNrp7MwStafVbQQcYk9IJlMH4o3rtdGXDo/fgA
fe/MhYgFu8toMB0dyD7lTy3ay/tU5uTkXtzuynaWHZVoLjADsL7dOSH4NAqUBFuad2AM4xxiVoZz
GrhKPuOChekOas7XHZypKFQBFKd9KvAF7SDHeHI0IRwnXjK3nwvszvLjPfY4dG71M8Fj1PcO2rnO
tYiVj+aV6T1xPjlrHbmMvPHrgr5YaH/F2fpQF1rNWm1RdMGez335hF/aGa9KYvGqV5bx66KzFxyM
QBlQmzvDoaXIZDaaHzVgJdmTZvKpmrLQXuBuOCNenNNMf8p7aaUNn2YGoJWSOfPJ91mKr+HHRzLl
TkGRzK8jiDXfSoxEmuRkQENW8aR5r4M26GBvCmwoC7qVLT4azlK7oZgDWXE++dScz+Ld+uTjNrll
i+wHXFHckzgaJibOlOOT963ywTFJs8uRo2vFB6PgAHp5ivBoNScXhDC8VWC+x6QUsM3VU7Sj7Hj3
6ITpmYiw6m//8rYZyB4+Fbx+7YvU/3dFD73uX0wEfn78t6JHsPo1mmMKH7ryb20z9ZAMjdJxHJR4
UBd/KnpQGTgy04n/SmG+Fz202LwF7KwNjLz+kV5AFXqFX2Uy6h+HjmPYLxOBx7VXW1234iVIko5n
jLWi1igcj9pBrDOPkDUJfoZGTcBuDZtIZ42mamHXp14g0CB1PiBcXLFaxovFgobNDgpwx1bNfx5L
Y96uH8t2HT3RrKIsXSaGCwDbrh2RgQCIafosyZJ6KljRvyA21jxaQm4qQB5MORVSFHjATYWDQZVA
I8n7EgsoN6Jxn3Lv86s2XqncYy3QGMvKUYStXabWh5k8Z9iqT6TZ9TamFOi21AE4RHnKXtmn5L3J
c/uVEqj/iG87yi/A61u+xR75/tJt+w8rrIWtVLftEBHn50mBxWjG/AyHWRBKFObXd4DTd3XA7wu/
hoAu1A4BKLH64l5tIVoEXYQ3DrUUkniHVTEs3qVyZN2XPSECdcDi57yC7DVrKZncp2K5FpGB7Tie
Z2ZoJ7PaWYto0+x4Lidgg9mRJzJ8A1HSOJ9hVAzWO3Ve+02SBECt7/EknlxwDJGIHt4YUx1z2YpQ
1En9ZL/D+3rNCtcuxxgpdLM4cF6i7WXcvHUjTQrTK6sJy4D7CJPpj9s4ZbUSSsIOjntP2/+cH/k4
CGKLZjBj2g1oJntJLvztC4/12IifHuN7wEp7oRL6Qrw/27HGL2ntiRVINn0w4xQ3qam+VRY63tDA
hBRxPb+CVSVblOM3qwLe/GN3x3n3GgADspazov974Tx4zchpVVszNJox2Jt/34wxI/x5XfqLx/+x
Lpn/cQwFhZ5i/m4R+G1SCQ8UviiO+Sxdok/6vRnT/vO7h74A7P5YkzQoqQTdyAb6X8hb2j+aUiqK
UCX+tCj9+r5/WZSiMqVJkh/2Agm+uYn0YFEh13n45ychQFI8avUwxdtp2SwzIOgB8z3PHHfY98G1
GueLaEuuCI5lti8Fwwp4Qj3N6okRqH4zUEQGZ9F3NI4Ik3Z5km1+CR7E12KL4Jt4f5VYLB+zp/6o
2OOkHQkRkf0Qfp2Y1+HXVbkYzh2U52qsQQpbECTNuIbaXYUJ+XbnLkKtwpRqWQEQHfSdSs1yzK3R
4wXvwLcBGnbu3XfqoZiBTKhbwzv/eEzPrwiWOTJ4lc8qAcHCC/+214UZTJCdLrsaVsKpRNPEqHB0
mwibfAQsAY53HGU+kxflRqEzo/g8OG/XDRCdZEwE8WGPX9g7gxZ6TWuGs/oKB8Gny0e+xoAKSwwy
SdwzK6tn2jgNXpfXZXAOzVfW3cihLu6x9lEZLHw6lNioN6SzZ2vMJgu3SRc0g28iQ1sobRoSq0bF
MqKDbZ6CEjE2FBxme9GxGl744k77if0+vVhnvsg4Oqh721rlxQetAZ1Mctt9AX4kdvNEAxNS+hSE
xQ3GLTYts4WeTIEOHFxYrEOWW2xefDXzMiLRO/+K2HjldJT/zYwlI+2XQ1yRmEMAgIjpYe0/p9P7
dRPh8EQsB899hrEq2/2kdADhEv2TiMGwva+yh1dWUBcxah7Kx3IYk1zM2uQlq/65WoBS+gDIY1yR
530wSFOVPQAjZeRZJfYHRAm83DEDnCtbiY5yVgh/oPyZWAcGc7ToEixeA2Omx1p65XIgpAdTN3d4
o5/Ep0d3vOzWMcyZMAmCFXYzZvpbOyzgnYadhSWEDb+eQlyLgvR4foRZTXg2OcmLO6UkRD+oHWyf
+uEeo6lD31QRkgztUeFjCJRV60H/ex3Altv3p3g5HNujTg5T43pS7jYYmF9q/DFducJtst6U7mNh
f/JKdv6xsrFHXHI96Ad65sH0ySR6KUIFQ5kfrM2K/GlbsdsNNvs+GzogCH/Tf2tMaCEDzenu0yPT
7WEiOWHS7rrWo1j48sKnEddFkyRmxka/Znsn1kh2FdKYaNCjSZLjdYMrt8r4OMWocsJwnCxfigYu
DWwp1+kRBOArGMn+ZKeGwMmezhe6b8w7fcaezm7OM7PDkwERALRIBF9zGbZremQHc356VIsxPh1d
O6O3ZlfXPXVP00oT9NmNwTFa0xVgiQijeyMYivdsEhZOBjVADU9aR+/M6OXdoOKsAzHz1EIqHWPB
pnkZQOmr9SCMIbRBiNHMw/AYVURCkjrF7cH55WjFlP3rDRP63dK54g4wESjMsLnDt/6qgDh7xNRh
Hr8h1wragOeQ+kQbpe95y+bcYbG5FbOvpgq7znphRsGaQ+jQNOEoPTPnEIf6B47jYxAC8psG8wWC
nPRkub2DCTJjay5fGGW0tLG21S3I81iqUs/Q2t75abcaTnQQGVZPzFjRpiHtoyIc+NBG52O7wehe
ycfN6lyseAStH79GscJ+T/v42NHQXOUnWkps2Ok8GFpGMwbgLavscGKN1w60XtD8kHuOi/cGDwQT
IdmIY0tqxqPd8kaEU+IO4q9+xf1tHqqpuqAWkVuc5h9jKjxnRB0ogkjugXwadv2Yd2EceOVen7Xj
UvmgTqGxtVsEhGMiNjkEio4knWIuTi49opZhgxOUqCHp+hmMSiw+71fIyuMsOil48/Ro+Wo3wuhq
JwNOMVfdREDGkTzH8pvjopOuvyy+rxRx3W7giGr3wNAWpDzTSiKsAzA5PIvaZSQc5bDHKa+LdmHZ
+URzawkD2UWBy32BJSLTU0QPjl+HFz7jtY79gR6o82Sm+cOi2QklXUg04SgmBh7PbrLGapclo/Qq
r2YsLvzHhBsZASY+cYi02fEYIj3rWC0oC92LvMYTEQiHDQsr6pqDw2uuH+W7DPGsbK1JHW1hTmNt
RMwvFpHRS/2sviTPyROsO7IErFh+qx/Re6lYhFM9PohotC71SjqrLsFNijbKbzNs828OblTttnNw
Zr3YUI5mA3NizZQ3KhN84o8jDe71vSTRlHlPqs3NwWT+27hxv6zL9e1JQcOBTC/NCCRmEHAD25L1
H5HqX8ylyWJwqRWsKSItxNqICZ7xo5JG5Cy2mF1cXOSyHXTfq0vwFo40NwTHGeHGJIHfASWFElC9
0mJgtc0WIK9qiHq4l189R4EsD+ADAIZKqibIicu9cK9V2Ky0OKweYcUUCqgNmQCX6sx5uAweHkxs
jgln0oB4PubJJLxSM4y5Rkz+2UQw+jG8iNE+5N5TG4sRBfsoEZa47DYvmek/CJsmBIK+a8IIB9ki
aQZiOj9G0oVYrAwum2swoB27L7H6mjPT8LJAfpbJIxB50fI8xZCDqxygpt6WL0bMBQpZyq0mKvQt
4l+RUL/codaKrNtRtzM+ZYLHelednYUxT1fxaYSVPuHYORbl/JHfSFkb37sXvQ2ILMucII0nxH9d
THeBJy2C28ssYnSPd7yxagN9QXg9HEfunzG8+cYaqUtrHj8rO06SD8XWnCKQcV4AwDW9TsdDxGm5
ZU/86TOgdSY8EuTj8yvTKWhgd8ZJ8hLOcov0fE9LqqzYrR7jFn96NoyZtquloKb2OOljCKNP6JO5
WJx3I8aYNQ6HOWYOofPWZCMSDcoTBEuT0koeSYh1sUIiRuBKAHvYHAwy/jRUO/Nh3r0+0KAO7tVx
g2bpFG63rDboDS6SxwMUolskFxkcHLC6xFgvQW36ZC7sg0XgELNgFddcfVuyaDTQNzTAcqBjYeuF
4KXE/+sTJ7DQfMaDDTDR+LTfiAavZ1cKT7LgumdMpYhJmOYLaW8/iCjBWEsey3BrTsdbs4rFhJr8
syv2J/WVbAxX5ik3upjsLTFzGSMLGmPVOmkIbYhOJfM8QXFhvEW42uVwX+DPAsG1w5dFf4tX8c3j
+6TXCXuJchRygzxGkiehDXp8xcw5E+jt0gS9wr+3+zIVTTVMiMsO8lKgG7qUv0OFNMG2+BNP9OfH
/9F9Wf8BbFJMGQ2t7sAI/RkVElgRHino+ByDJ/29+9L/I6PaQdnHaM76Td/3bRSGwTyDMpgPiHKB
cf7BKAzx7C8N2C+Hbgm2xTee6M283Rvj3MfLCrrkzb2/t+VRPbHewfrpYpT4DzBLkFTdDG5U62dI
QNfOtRUE6iwxxhw/o/zKTMBxa4WCLQ5sXHzoaKJxDgBbItWRKspiJOcE2ENyxxO3XxMk1Y/UewUy
P3qjstM7tOHU2YI6pkJRoAJuTpXjJ+jb0e1ID0SnIi5pXGxLOo/b+rbmvu3o5yg7V4WPJoh8L0tM
oP12l+HvQj7VGm91HCYer49XbCT4U72iNCvwfYClmrej7kdjEw0DxwCT1no6jBnnmftRX2AKY8+1
7Vij7rIwiHxvUVE8ESblkIaE5sB9kOHBQGarf/B+5Z3Res15jgOxcqLo7Dq46yOCr4iwNJixoQEY
oarvb2NLGD6Ns3WPnd/db91MWl1I3nEeh3zZI3XXVNSBkAY69uah9O2XqNhm2dyM/Yx16wZFjfbj
y3TZGIKG7KueYNTgXnwADzllIHhoN7fHNf1shUq2O+8V183LJVLEVdPvqFlvvrKRokWXTxvkfAYy
O783fEwUccirtiX9NRO4V/MHHnwklsF7WQ0bU5kbp5h2+KS0HrRDa9mG5RiinoL/8us9eTvL6rqk
LYNQD4CFl9Uc5oQ6twPLHMUkqxYHC/+o17bCUjE8I1uj0iP2gqX9BQCpWlOVw8GEmSifvY7AVnw0
XgqmG/GyY7jPe1L44nhrd008yo9lMcOecELsy8wu3As0Hx1H/8v8MRW5A3fv4T7lRxB5OGMYMash
JDP4e9kL4557sXL6NQqynW5P8NhMiShjK4X+PIpr/2EwriE7qaTglfwE30a/OG+7flahxwD+KtEN
YEwlEH6ysPAqSyfVmVwiobLpYaeWiNlGOR4fzZsT7QpSWs7VJm23TrLIcClFHRjBo5g2spj73AOm
PN3GLNZZusMREBYcOiTFnJS4jTowYG/xu8jW9XSYcsUHQL9jEd2VHpmLMAsuPqLbW51vbzLcZypw
a1lZAeitXSwrmlqYc2JcsWNsgSSEY8ZrcPzvXtxNlbVSwT0AzgEr4N8t7sZfQf6/PP7b4o75lcxa
rZim/IWffYPW4OVBWhBC6y/S2/fFndUeky6LB4r05+/wmjAx4PsQJFB1Q4H4B4s7ZLi/WNz/eOum
LP+Crp37q1GXmgylJ/HO2vQ0gKQDIvCnad4et8+zRKgiVi7r8+H+dj5Ydy/5iNCpfSgJKwMWMhOR
07jSsc01TpjkWUeYbaijo3GvjnT4+vkiJHbG3cQQkdx75SUvmPa65WowPxRnrMV4C0N5kPz4QI7G
uB9VB8fx5NLFiodnStesFDi/J4H2Ak3CYLlc3qhwhZ/JxYclDNl/jjjhjO6QK/2KzRFRAPkQMBWf
Dol/q/0K0xLC4NxbM43ZfKrXREclTHl44X4+uxkMrrtw47Ro99DX/lDeb9pnr7mGszIL8rQqdoRX
oHwyH0xGBkdbE69mMuC/L3JnwqqESrsKhe0NQQD7bGtv8UP2rYurb5NPad6QCSCT3uaa2moIr7jr
5LviVI6rsfXGWaYAJUZyJFEZQjuwGHzrbjStsa4lc3csV0GVTTjhN/2pI79ymtIr4oh/X/AFH4Zt
uwYMgiYP+co68rFZ2hxf3ReTxAEcR4/F7PYONHPxBN2AgEqcpPOAkWughMUmB30UW6OAUawgEu5I
jGFpim4rNZ/21YRPAG4yP4T6TNpGNudAT19qENktXiEzVK9XFf0xBP8A8PUekYDsOqPTWT4l6TZL
KRisdtTcPnPQSzRkjZttYUVwLqLdI58Wyw7bJcGO5B+UF/KUxRrrIJ4BX0fAR5TLWG8zg1lxXgZv
dTppQIvR+D5J1zwZ56BvmXYI2LLBRKf0b949gKHpqX6G9dSpxS5SCx7ApA8yIZK19H6eau/VdXaN
FvKH/AGB1SNrc6qrqFK2g7WT4hXB1wQNKCqGkO/MZIz6i4wPAiE4+QKOpPOMna1d78t82wsWAVxG
iDGYGdnPkf4Ga/1cHvmbnR/xgN/XDMgwxlAWslwupJsd9A5K0CIZn+3w1lpL9YYatV/YzxqCe0R8
HbaW+adGbzBjZIUxU/KMl/582qVuZ438kf/c0R8OBVqveHzlUi+pze9H/QGOce6Y0a0uA2IFc0th
cZ35dcNn2kCnlKbXyRCpA3BNN6/O26p/fpTNFLROQ03sHHjOKifc+CJSBYEA2tvHDXkJNBjUojhA
T+/+8wtjP4IEx9nkOu+Ow31kbPSVcAiyNtg4TbUT3lQNWBf+Wfg1rezV5cdAN3IPMK4OOmtCkhqu
vavmnQlayu0KV8UTybVW+7W3xmBdHr6vxCuOkWfSGoJI4p3NlQw3IwNHy/ZyybB7lnQ+bynIKXsq
8kHgExyqdKLZ0fOVJMrKIHPAi4yZ+lj1la+jF1Lh+JxovkZH/LG/Lri4dDHjtIn2Q2fgCE5qIO2J
1TK6kc3cz4ufDXbcXb/i60s8lbFGMoM285R0LS/6HZiDRaKN8BBuqDiNgNDrvQhzLZY3bEjLV3ss
skMg0jwwCoRg4ar1Nq4CfEMHYI3yie88fqTkRiCkjMfOewIMn+6p+CbSTvirXQg80vAUhQT1Hple
+96+d9OcOkYfix9fR0NwmQjCUU02HD7Wa3V4U7lg1yAhikRdbgSRs7PuE+MdTZT45SEQWXwaJqUd
o5GGsj31sXPjz12Zlc+O0N6H5bO5laF8tug5pqAm2GwTK3SFQjqWNqag7fjDD9K81OPlVdpcXvmW
0ZFB0MJ8AMX7YcMM/UGV9DwoARd6n3ro94UpU+6KsM/uq7UUM0eCVDGxgcW2kfbox0m2D2/jbscy
7rvFuhDBa4du1BFZouJktubdNdNrGn7l8kDiJhtHHsOKCeUNMeNUlacm3kT4uV1wyWABYFYChccj
0LgPCUmnxtOW2dj0IpS/eN73o8vqOk6CAqNi1yZLZsYvETOSeGHlVz/kcfxczmKIV82atjgAlbr6
4i3YgUq45yEOKPLDqvTFEdHXw5swtzlfM3IO2i0QKVwNaLrrErDODO6k7rBaoEto5moQE/eJlt+r
ntOF8VLNbPffXnvB59R1VWO8+f801ggW/9xYm+pPj/9eeym2jqyAHHGDTvnnxprEM/r4/zJJ/9dY
a/+BgSFscWxMcn6Tbf7eWPMjE/kl5lOa5djC8vgf1F4IEv6y9vr9rZO29nNjncXlcGvvTbzUVvLG
PlyO4NbQSc1i2UsbG4bC5oZMsEDCpi7ydvdUT+oPEWpltudVK0YHxgzBINMDhgLMIpjCnasftLVC
XcdohZ89loz6VLIsSbEJlH01WkEmZbtHl6CNuuVbEQ4T+7WfKPtum7jmKzMbTP1alfXxgZdawJ4M
kf1+uGHhjYngqZDcliC1t/rzshFBqZAj8MLPVvi/w5w/73A6oRueJRtojju8KLybq2S+0U9TLNMh
HEluR2qv7GF4akYg5Z4ceRcborfnAGlxlwvrjWKECb69tZcotjE9xqye0gPjjaXsN8rklpTj6/b6
OPStW+WTS7K8RyCXvdfky9SepvGJgkmesM2a1zkPLplFZGQIa4PXlKPuID1LLvxB2kh8IdCPA82d
oFqu4HaCKli+vW7Nqfliwb0YAUaw9zUa3Z8nT9irEE4JHDhWRhbyhB5E4gLiSiI3Bobx/P3xYbmP
j3ZD4iwc1DnzD2fmWqS/kQlOzkAMFWXka1PKIuR0zp6iub6TvyOiH/tnaZusinHLxiWTAtkCd2Cj
z+iWuQKJOEDXnyC3F/vYvlbCqW5k4gOLKgDLlbuIfkshnz4x2bHAcbu1PtHgtnMtgKA71efFmAoj
wSuXU908RfOk3w7GBoQYqkmWr+pZuiXrQEjMai1yS8SGCdTAVXmfDk9miD+KSYZDexoWGtEAs3/3
YmWpMmMJ/FlRMf0/i5WmsOT8igL+8vhvixXmyCqEd12xvgyPv6vFIaLpGHP9tiCxAn5DAQ0VkRUt
pv1ntbgACHk6VjID84N/sljht/wzC0OAgN/eufELCNhnllFe0mu8PP9gwFbpQa3OqSrYOx0NiwE4
3i4eonB0az8mbOauhc5j9PKbc+c9jBfUzvb+8ZK8qZN4YU4oagNBcOYfgvfOI1zs6EOo76il7H0m
vEI1z/403hh/KiCNzpPki7il+BB9XKpZnK4d/CCG/v1hP2lNoFzCgcHtxSLQeZhfk1l/m1Xd+Qjq
bmN5IebfK6Un/IbJGs9tB+llm6bLWHEzLcyVmXZedxERC//yKxu3bXY38AbFAgf4Owjka7P605X9
8+O/Xdnspng56hbwufIL61FlL2W75UpF8sEO+L8rG5MVHc6Rbiq6+uWe8Ps2DPStiv1X1zRb+xKI
/INtWJHlv9qH2dT/e+woB3/ehxUTN5HUfkhEQM8UusUL2Gm8eRQ7Jz/dEgt8bSZMo8CajQV4mgl3
44kS/k4aQUWYdQmx6EqQheUxidw2Nx+9+LpBQeSMyvRIbAwoNyRu8IzrBs7yHcmHMX8rajRcx0Te
nS1g1lyiSQLNhnYUpSRoutb8sSXzd5FPpIoK3fTZ5tPjgNEXXlTnC4YmUTjsk8KAjJH33j3Px/Lj
RingRGvZXgjmjOwn2vpSL5L9AvRXwNuMl5BajMjrRNsmrzQS3i/6503Bq4nRWkFcx4WJPFQLK5mn
xQSGgECvEWoQOgznWwhwhcKerhiWfb9BBQkdsdlYvB1iOIcZv/rbYyKQSXKw1x0DfITckOx5sLqX
PtHqq/tSG0FQgLwPMQLKJ4J9UbEk0ErJXAYEKWC9mDpAqI8DH+Qpr/2gvFGQcUpjTgMKQgdz58dS
hVwygYExkNvXbCNG2w6kF8oeWBiwS7JujjMYPA394l2tXf4O5cfpjiiWYVsPOxvqRthgwEtpn+J5
00+afiKRhGC6prWu3E6jyVzed3HuM/e77xgfZueYs7Pq8jXfSWmiEodTwZCXaM9hWpD5DorhKkgL
sc04auNG214d9ZjXt62CuduNMmdrLM29Pc/fkBSwoiWRZ9ZwON5FJJepjK5HECkRKbZ1/Fv4WKk4
4e3sHaN2faU6i5smuzaXoNzHtSs/1nqLobOKjkJBM2rAXrNSRp3DBPbtTHBwlX3G/3VbxC20q/2H
ZsyvCOoA2ItQFkssdhUwZeCdyNUnpBYYsahAEdNhE3AJYPtAlMKwXn7SfeRJEHbFU/NRUTpZsFC6
rbzA0AgqbjSBgYbWqfTQBFGAnk20sbiNEoIdY0QBp7+yXouj9HoJ9f153ON+Ae0OuD5C5OgNWwF0
gLpwZZH2qsAGuaRTLsV6WmbB9Z2vetOrMupRW7hZFFDVGMSjACRMEfaFsGuQIPAfbr5893E7xSxb
3sXV9OFMSTtU5Se4W+ARtVuS8S1v5F09vcyGaK1m5Hdqgh6QzVVuEL5ujik4+hW4o8H4GjU+PCuh
xE/mycOFoSrGBJZ7gFoMV/c+NbHwG/GTaBbN0NXX9UEIL4/KAvaMln2qJFs54BwqpK+cOxqTdUbg
qIrvkDu8mBZU9yN7lVUqV28FpOpU6xjhMBZDU4nEouHUFbeRqr6bNRxlbAzRxzL5uOKCwYDDVNAZ
EPkKU5l6nvMHZ4kBjGItoSBzzjn3OJIgZabpfjKw/9Y9ctZJ2unHxqF4h6DjfFIEFtYrT/qbOFYd
HTBAhtnL9+HNtCwi8hgPa5T4U6Z37aZGXX/Aco1xhw27ZZriudAvhe+DPB9O0H8gPneraAYRAZuO
wDiIshG2CzQcbDCE2XI6c55syM+cVeOQQay5euXL11nrVt3qPrVDeEXVNCHu9rQx1tCIUXQxu1A4
E4he0M4wuzBMMk6vPpKvAqEFqjhik9E0nW4eAw1+S8zMT9HwmpphJ6HhTZjC+3CE4Ic/xvLpMb4Q
gCweI/J2+S+MkREzuxEI5QgCxphWTAoEvk0mdHo5XIGnhM4DiR+50ujG+DiP0eflHQ1eEuGmiUkn
xnjMdkIexEiJJ+Qpug3PR8j0O6qcQSZPWiSDwXn6ZO7E9+FRO1PEPYY37DisbsOxwmmqcM32eCWJ
DtCBNeDXgbpgRvPar3g5lTQ5vyaUWF5eQxu1YOwndF3E3pAu83D1cY2NeBsIG/9qGr0W6fRKN8F7
cITIiOMv7lv5xJtThTBGvBocfl6EF25cYazgV3AZYZ5DhwJ9K0M+R1lf6NtrNDufV7oBl1639nK2
UC4uBA/SvhDabM/1SHmR5tL++oZzZ8pl8AExE/QnXbCfTDgva/6/fMZuY6+tze31GdPECdWZjYNF
GdLxQQ2BqxtAhUWg/jx8PEhqhQ6HErl14dg4O5wkEEhVGAFFn3wWYhX/4OSjwOkJC5ZCbc+J59RF
n/wa2icEPviacWp29QvXDxM2nik/yktt78zlrbrVt7aLJnCSLIxJ+cwc4i3ZpIv0YG+dNekxeIdL
E2gQkGx1TCpqNaD/vX1mq3PwCJF4o17kUz0mG/nN9s82FAlYE94ArrM7B7fPR4sI4DO+8NAsc4Ud
HtngIZusGnl1F977DbSNm7E8r2iEsYke8aQen+QP+Y3fyHjcQb+KBGQcbH97D2TZCDdbUAKCRASB
xsLx79l5IaDuEC2tF0KZr1PjRfoon8s3hi/X52pWzcwtfBGso6vI1cgX6Qefj8zZX8H5+Cheymfg
KyDDC6l7DC064gZmm1aZ9SCzlk/yHRa4MGEZEMYfzKUJbNTcpUjMPCAcOpDbfX+tyZa7BYybL7CC
Nh2pROByXDbRCZ6OEISTUfgS5RNLCdSbr8KKkTC3DQijo/Z2GJTgq0lSuDmNfKndiAq9HOsXrIcm
STw1txhMn7UwK7EkxesWlfykPq+bll+uX8z77J56NRgyh8YpTF0DuiCcI+hu9dpA/dR+GutkgX+g
qY/NbaFAyFYOXT/nx7ENExCMHiElVRX0qnT8m2Q9NGrPgpBNVBEGg8ydhNQSYt7oonvZs77sX6z9
HdyvCVT5X47dUX+bsgbZX4ia/p+mQaia/tw0/PT4P5oGIUkAZzMVQ4QGCd3Bt7kp+UWYmtAAWAgP
vnUMFPEmLYNq2TAhmOJ+6xiEJwlUGcxCkFL9I52UrvNMP0kSvprh/x33F2PmGyOmkBPs+TKSqVNL
d5UIA1DjkV4WZpXoXjG0t6BMuZm6HtLGmRwFmeihkRab5FH0DJoutfRc5DdaZnWXUMNiwYqvoKbD
C0Hei7kOmgFVatc9Q5Gm2D3YIm+FF1Fk9iyydwsd5EBo1lbqmLRStw914PQ7R0ipBVgnRevbeXWW
95FGUgOWkxCSr89xXod5tNXu3Pq1M2/STXFj6qOjbh76SZSSssL8KENaoD+AwXlqOUNJKmn74SJ7
GC+eE8trr4qCANvGe5RE6BtuZJV93XQxeRpFiXkxwdiSUJmf1cr2bw8VSTEAvLUG1B3ZxP3dBrRb
Sj2zZHV5P8/vteob+W2MGzkdDkHsju5VWD6mrAf1XcKvJWWliAk7IQoyfy1ioqHxCceQNDANBKgl
OuUOl6nrs4634zX7iJI358owFyVAYr9kt5e+kIJeK71aT9z4zMwYQvB1r1KbYyLcFZmX6o9JpWY+
9F2Wlvb/yDuv5caxbE0/ESbgzS0MQe8pSrpBkDLwJLzh08+H7Jg51dVnoqNvz0SqojJTUooG2Huv
3y5zw5y9Qm2dRPHsyXiAz7LODtMIBrXm9mn+LhE5KuKrEtigdQFHW2dssO/NUhnhbDFQITdI4ZrF
1MllcReEZ4uQLaMNHYGOS836EpHeCca4bOmWFZFN9QpwbKnB4CWfBvGuqKeDByTtSLKsyJpm0uCp
XfsaA0naKFjuIYxN8RB1kPB9faoexiaTUO4qj0+zfLgZ4qI4Te1Kzm6h+cIXozPUIpPslZuo/+bD
O6GPdjKR2CF13VQHCPnpNRBUmn1IsEeBQBiBfCyScV/UdzJTHZrCw85XusDusKzRjt1oLVLhj0dU
ugKqy9DI2MYDany/NGp8ehGtcrmTodafRgCEqi90/h8kslNUyMJ6ad0ZJKcGivPo8J1G49HkaPZs
GNKalDDsgmOjDLYrMjDnU1IoY/S1TwgrMdinoeQUOWUMhMoJxmVOSLemfaQa+tlG/0hDzY3C1/6F
Kb9tCejuc08rP1rSo7kvPNnsMeRdpOLJfWY4cfJ04yJ/D1T4K1JEhuLpjm3BlzwdQ3u6Go7xRqR/
N8zIfoAyCwHVH7fptdHJx31OLoACX0K3qmWoO1W+JBpFNj0RZdJnQplRbOJjHH/CZFxkJPBmI95+
q/WlNFo+iX3WzG1HXm/3DLlrb32y6vpoK03ZCOJZbFX7xekubhMvJfm3pnJeIgn4ORiHgGn1jx+S
3sCc0tOBRL+ODpO3Xtu+2mNMzkyBTLt/smFi1Fg+wilCBz3uh1pdteH4IJm41CQCjpH9pI07kFz8
BH2fFjKJnFGZZOMXa4zBU3iReNz0Kbnz/XtDpUtm0vaZ4ZhAG1IUsfvkamohZ5Oo2AoVSlJ9/xjz
dZUhkaUa4B62uzSQHJ1BK4+aWzs1kj0p82WqluqfXH5/luE+TYkwyDAryKFfatFJLOn2e7AWPURS
ydBiPdKTSZFRT986BTQSYZWA/AkpSb1FzTpvUTbUWy2NfFMwOdE2Ev52ToHFvQ2rbdhSaqvpJ03K
Z7GE8jeAy7MqXxDjVfSQDpleJq4ZGrjEia7C1AmnHyXcOkYnI0F4DTstRYXcUXZs9FORwHiLCPCQ
NTK+q+c8GYAlzXbHIDxOtnxC5412nSsYMV8qZVLFe5MN8/oR2KE6LE2rWcmUKJJPmT9L3r8XcDsx
kslnZFBkMJLfYcrhPFXTTZYYP1Ag9kDoCEHIS7C1Yx7S0Do2pCzRvPSo2plWyztBLxJPHsk3runa
0ScRZqoR/kP/l9cCZ1Qcx4MSbWIacAgLVdn+n41zkjwmTi5sVFnmvzmy4Lj81yPL377//x5Z/li4
CbURDVX+h57rL0cWVeKnqeiC/xxc/uvUMtGNnFZQgakcof4m9WLn47TCAUlHdszp6T/BOUlh+2+O
Lf/12Mlh+2ecsxoer9IIH+E2pbc0zCl9245c6wabmLwFBROMndh9DfpC3jDQsppwYCnThUFkQ/wT
0zbFETkGCFMA2+GurZx4JOXUg6D7ueS8jHW7Yk5QHwtasn9C035spoEFjJ0ReiqlJ5up+hmnRnVp
QWYOVcZIZRKDuPrBQXPtJMShsDc5ASagrYnVvILD9Oonqco23QX9vggcUp5c5PrlUkT9FRyS3MnO
U7IUk6yXzLq5CMXQAmctQsmNIieSPBEYRRQ3PW5BUWw90pnXo1id4pj4S9QCHZ0HsgUSVS8EEzFF
8njaql57T1CSapd0ZwYE2WhdI3WpTaNJGw/3BpeXb6Fdro7DnpgoL/DYazxz266QKjxX2nk8MLwv
a886cVbxi/VrVixE50Fr2hC59W/GefDU48aJHFqyVqDCaLS4z0nAwlXg9oXDhk9CJc66VPTJoq3J
WX3r3AjA2UDjJpA8i6HTAW1MV7Al6ll8zBLTaei8++ONW/X8zDsnkiNrfMXKdGvyy9sEcEwRX6v3
d1jF0UHqprkStsrg3KT+U3DEu3iPdySm3cc7b0V/z34MJu+P+m7s4Q4ZiYhgSbxpglf2NeYkO3CE
teFq3+q2R95LViaY7DdACOIsYjOdEa/7BCezh15AFwAqJ+3pwFqZjLU/Pk+ywnHqUAJxlB4pJc2D
wkqvF5c9EUJ8MTGdhpOYvr4hWcwXKOqFw/0t6J0rJ0WyQ5yMiriNZjkUh9VCAgSRZhpaFfuTp4hi
lggkAKHuQzgjymOQneAUEDx6YJVdsobkvtHCzWx7it+t+GQCW02xLyC+zbErDYeHAHSfcbAFACtd
qC/xEwjFUO9R6D2+prJvAlsimSqxeKG2JcswfWxskQnqY9HXss+RZo1wICHH6VW73BRIwXOiYKZT
H90rjJI1AsRJkV255Q96lZZNuOnZwadO9WWnW35HJUhVtKRyLCPZC5K3V7cdq+8+/hqxkDY2B1K5
QhMdDW6BTC0z8TCnCzQ5FA9G5rKaB+QIaR5pgPiVId2QvCQzytDt+xHNJ8pDPEEuNVF260015DtQ
G5s4QRSDfMuMyxWAF3Uzf0PWICo8sC6bMz6UAt/mwirzVXfiN/98Ap7a+XoitmcBaVyA4go9vGlP
jYQAil/tJT9Mor6BXKlFs0D3vuHxeOUyQCo1ko+VerGHOJHHdeac7E0PELBug76AqKSpyWqiFHMH
otzeZ/aEmk/5SffU+4Hq41MEw1FjiJ8HYjG278GydshQqvm7yN1jfPMEr+R7Q/vecCmd4yUvOgGn
nuyhULR5qp/ZrL60m/GCV6g+cJP56tN5APBzgjdsaUUlCxVaINxLZRUu842+r1Z4ANfZW/vlCRd1
NxzwcEFxqm47m8B8yxPR9HFdhYbzwEbMk0IpeaPf7k2o7BdPQlxYkv/ERo1UErfQW3nWZ8gMoPaJ
/SPt1RZdzQmdwL59eOtr7SbDkbzn17bCMGAhNHXrD4HiTDS5HZF6rACqM6lHj/Iy3DbMI7zH7925
39YbTj4DKsIP4a0FNpZoFPKf4bzn6lXtASv70wkvxXXcw3OBeJ3yZc8LgYzqAlu75DWfN3CwjDMe
9X9O4RF9tnvCUu2ETzwSn8D0JpMlF/Ykm5jchsFaXDTLjl/t++AwNeXi3oQOPjwvtFOa+Mj36ker
ujRMdNeAK5EmFt7B0beAlOJv5Uf7aQ4IEAhJ7JCu9L64Mebnqa+xpuKBFLB2Wx+JIj825yf/PfbN
WX577OM50sU9S/e+IW+k31qr9tDsxk1zqnbWldAz53nQVsZdu1Yn7J5XERcX15WrzI07HmY4lewt
LteB6U1fUfA1xUnxJRMDhd1eSj/304u5oC9zhhaFPwm8Jigb+WWHPheD38xzn8mISk1CNtyCFw2J
I+h7P6tnfMXiSQdb7cdcPoJ3DDcsBq9t/0Gw5YbvXk7hQ168aeYaHNAPgeML0w2+KZ+p5pRnMMDf
YD8yAqN47MkJ1qS9MC+9hwvjU90xxbduvoaGX8fEj48fmpcoO81jgxjBsavzg9HKjn6CLTa/+FQ5
5anyNXkRg9RRKl7QmjGTPuVv85xdca2LwqKay3sJ1pBo8TuimZ42TI0L9P1xtTC16y7qT+HNDEh6
mfjBnOVyNaWIpSjweI7eglfbCT95qtvuHv8Ee2JH92y45of50V2H1YuQ74eLNwdbePCmrXHRsH2L
iHWG55X0LomO2SPees7Tby+fWX6u9s5AirqXh3SqdvPHHbJf9F5nSSc3j/UKNocbQfKpaQ11NuDW
qwizX4arHHXBKPooWt320B6qvSpswWG4ZRwOAjC7S9NwEbYbA9QukvDgoPvVmpiJ0SbYPsRNi5SU
vPhj4Od0nUqzgktuutxwCE4M5Bvm9ar3X+eENWdaRI3jNIvhBGWVakqPglonmqUXqvvwpQaK/afP
tODiKNo9VGCF4LeeiV81PawuId7uhEcajQt0Avo6e/j5Dm3qRFiSrswnDWVr0Lbn93PGoKqlWz2f
ya7iVA8v4BiTS/vy/do5Pi4d/6ueXWlXIXmBPlPV8APSAW19j7Qz3WBMte9/xN/5caYRPTucSn+Y
W8eWHt1LgKs7IdjhyWMfWPMwkPN0Ijd3Av4raaVJXBYWkT7Yq/HFasM8g2X5hcqWCArOKO6INv0r
ORtf+U0V9nwuIL2fdI4z4RW4QTE2iVRy2KlCZZctIcQ4VtcynB5gda2lFdbk6YNwV2AWX+zxWLnK
8qPDKtXxd052U5KFPJxEKNY2Axlf8bxoO3nd9X0Lj/ecYaHypy/+SBfpoqf+dFhOd4vx2Uqu8cmu
sTY2w/K1nD5tHAw/2QqHcpFti5uErncf7lG+fiFsDa0L2MxrtPtsFkQA09OVRkC3spwEnWQ4vrdr
y2/pRa0Xj6NKEStl9RidFDg3HccVXtvXBq3+zDFnIg2i7ULwX2/hd6rtM0zDyWTEHgVb729WRpC3
PVkV1qQo2dDEi8e1WI3fJf7vM5m+pEt2G6E80RvgMJR65rvx5OzZUqTimu8KID1DuX0RbdH+la+U
l8yfnrHWFu2TzEYnAhsw56NrFVvUAxrfmWTzEo8TqxOJCpuHhfB1oZFqsCnK2YT64IKKWIaQwbOS
Dj4fOSU9GLg+poy0FklaYFtLNV2b8ZGccJf1XwSVVxYyLwhoYs+2hL/shch81sNFfks8QNp0VwZW
YWturBM0dtvxKKxQVkAChdcn3izBzld6Dnkc2cBngTVXeg6sxEB8GWflLFne+P2FKS/DUYj3gfDf
9P1lbItxoV0IgI+sPUwpDFBs7aeQvJgmsIk8CrA0cHjDyY1OT5u4XIP093KWIrMTZhzuJwHmxDNm
LpQlW+2n9QNbCSWazS/dwch1/xVdxfO0K4ekLdrPc/NyyKVfi/hj6Gpqdde8RBIqZBTXYG+UMxBg
SKIWh8lgyotv7d/5KXcvpDI/5tEt+Kl5h4L1C9Of9Iey+uaUGX4rPheXFXgEXq4gjooN5muM2OZz
/jRQ9NEjUbhmeoZYevzQ7pt+UW9PswVazGfpxbMVsmhrJ1DO4DQbq5yIJ5ioLt2CmEBKmXYDdcwE
akNhXeNTumsQTFXMOFQ6o7rXdomGXOWD38vxrA4++AiNT8idot9EA0jxGqXnqtPVS7EZ1JMx7sLn
x1Td+/CKaeqLJOBfL7VLr8eIN7H6ayYf8YAv+QdTenHIqImu72n6KbwGJzeWFd/KQIOU1B3nLeNF
RmYeqwxugEvBLDkX7+muutBEunH4CbNukxN6UCzbKeWBOmt+7pK7bOoCIFKKqKnXpvxAFUPaxJxS
SZ96IpInugPVGcth21desJqI/Mm4V5KQ0e4Esi9mxs24ye7EcGOmPpI6AqvN7VYuSuaJlAAFg0Md
kczz47R0RjO2t8EuOd3/lHT0cUa0INs2sXeeGqmR6b5rGd5UWfCHTna6fmEqtyxEHsvbxnvA+zre
eXJo07Rwnv3gbGASQx6bcORDXrdP/Cm6aKSaHXOgR9NkfksWrUN8K5lGoQsObEPIk895nJj7clew
8zzQ30aH7JL4zxX5aCg03MinRoJfiu1C97rEWUvKJFJHBfDa4KmfkrfIh0y/lAvAllvv2A9X7KiZ
R3+bF1yteNmNt5QxUFzdHGepVb9KDpRgZ9hM7xn0QAhc32Jkou7qMRe4x9Q8jF0huhB95uAysdVD
ZfrICeB8++l6phWGrdXYPYhKXJgbMr3tA7GkzH/E0zq9XV+JElkFXn2fKOS5sYj8ck6qh8+NbDpw
55Flv7290TUw3dbMlWSGwR7CiloIfGhZovK62xo3vfufTdIpiNllOo9NTTP/nWYV0/i/IF5///6/
IF7I96bEQLR7f7i4vwBeE9QlQbUZ0G4TzPZ/aDoAL0k36AH4R5qh8U/RYQQfiuIU+kzS2X9WAjBx
i38n6f76uKW/qeurxshG2SiFDXM76gan996DC2XEZ6hgCcE9hWFHEAeA9HwEruirdS8tg30NxkLu
LOKllnY0TYURV/xm/1qI3efwXZElpSJln0NpQLaw4V3M1y3ojzVJ9Uxm1jcpiBQ8I6oi3RCNPnks
EujzGfmVeSN1eMpLMjnKYRchPCdxZMJoyfPAF90TZkFAq1s1mxd6F4POd7c/qk7zPcQ0Gk0ZQ+rr
MsmvejzslErPoi/ScidDuzUzb4QsPj81bY34apJpTeUBMlJcjsAr9Yccp7RiaLT5bPtwu/qDk2pE
3xCZi4DLLm2slN+cCWMi9Wp6bBaOPrKqnyozK4UbCsU5YHA4kjHAs15ZHBh/xm/ChhEIcuivCUoU
z9MMkB112cmZXlEPOCPRzap9hTrRv58+VoZzWhXvsajb6rfwVn+0Ey/haqnpdfKiZMCYrHXmb26w
yEYuZfKdLZ9oSm038TI8aNvHnJPsUlkW9kd7bg75KWPhbR6Q99kbqMU9ld4f3XYwmB9YlMoNBF+t
O2nqZuqcovvXKtlRivYio0w45vLq6aSjn/CMrPUj/QildC6nLDREEmMGdR7jnLTiaYN8uOgEYrAW
yLC1Rb0tWv/xGz86xTo8YiaxYm5cCDUWQLQ2rIjIIjl80K2decA6xkFZ9ut20WzrRbs2sMopvBEs
2whGJTeX7eFXfm8xWk3JJ1MYTEi2wf556nGdSzbbUsHX18O4QLKPTGo8BSbNN8ZN2pDvQiyuxVEh
R0HZ6cgTOiIFdhEn1+bTIFGmkz9f2bdVzKokcAklpqFgiRgrDsn6ijFmLPCyL8dhP1ZLAhjb7wwP
htMuxvXrrcjmmbIMIfoGlzObGHkATGAVA25a7Gq+OFM4v2nsueFXoc6IQRCmjYefv9Y5qkEsPr2S
WqqAblpXAXlLvDpxMfdOHcrSTSD/0/Ay0C+DDDWMFiaB0qmPnsiwaV1uMFAlm/oDRdszmBeBaleY
aMO0X+TCVx6vrHwh700ShDbUgOYED+h3gUIv4V7jjc+Cd3U4RTrHFjdoUdiS+kOqFdeKSgMqJQ3t
lUjnCJqZeE4jPsUSV5ngTg560MfYRKUW97OoR8DYXPSGoMtHveUw2L2sZUlWEafRjnO0HBM2SF40
L+b0mhKugNPTmCnZzbw05YJlpZvJNOUCbUaNL25zSYRHHhp2wteJf3kSouG9tyY1HyfZQyL+moPN
Bwfixk6USXca6JOaxVDnacEcdcjeafgxg8d3o8BWacdn57chRRFVuRfvepu7yjAnEGDY/49meBQE
KaqsUTKDTuTfKNm1SSfyN1HK37//L/sdjTJsZxa2ssl9/0+iFCgl2gnQzv/rhqcrikptHzEu/xC5
/x9divK/4Hxwpml8n4rt4z9KapGV/8ak8ZeHTmLwPxM8JvnCTVYbwoYmYb8PaPkqJjy+wo4bQWLb
ghU3LoXcHtPYeSgMJMfoQUo5XwzGuNYa2TUHpLlkMrly182KxIS0rHsG0paqM7XGM6VNkkBrEY7C
9kV9moZOU0KpkO0KRNsvNKndC666RBBDjHSeAIu/adOARFjRQ9wIA2BZgsG1j0hv2jWZyP33FC91
VFj2KJdgB/ypjRlg+ih9Swb91Cch3iqzfn2KWj5PkxhZmDiT4totxJ6oWmhyRXKGKKTNin0Gl4wT
PoWV3GrbXo4+Ivqr2xbNQRb+Ft2HTJSW9YiALMpVrqBQEWRS+Ins0PA9dbHkZ3W3VKNkXddp7T7j
htIYVm2xJYhyXkojwtcuXYfslrpBrplcHV8mfoFMmXEl2t2gUghHgl1hiLeI3mcjEcHK9YKzwWep
6CTGY2hlxtcmUWhPvUl4ayb6vsfGHLF+B+qXkL+/AGeb5xNeHomwjgOZbpKgkp34ZQDfK+nMSpBZ
DiLFDFhj6qvQNW9lXNPfCPg65k/39WoRwT9JJC05jpQViQgiqnbEMIl1y03l3Wisn3i02ATIJmbA
bdVdj5w9E/atTpPoUB96KTu2NRt9IrOMahw2Am2hDOlWTbH6d+p6QKQryLikdcQlhf58zxMw/YDp
rxfcAfInY+kaWzYMgc6JEudeSGS+FrN69t3Mwkr9Iv/GiFDUIxyXn0h2oMiN5lPRUUI9z4ZcgsOd
mzJ09PomMQl15r5HXpCoR0X/flTrFPPRQHziY1jE6DxeIQZ2neNEfdCHz75ddiThZBfpnSX6lS8f
hDYkIlkC3AvPUyYTgUpwUPW61qgMMTo/3iODUh89ckSda3pnIhTMOUXJ14ajj5IgS3o8EQM/JNA3
VXZwnTodIKXWwuWhE2GunbRVmMgD7gRLNZ0w6/1YNjlNQWuUBnLwfBnX8WoMm83/B8sz/LRInem/
sdCxiP8/luf/+v6/Ls8s+QZuIhy/TBD/tDzTGcMCqzKw/CN5/S/ziEGyFz2sojnx7/y8vy7Pssy/
NDXBqNM/+B8R8JNV+V9Hkmlr+sdj/7N+/1U32JZ1U1c6+R0YSElzsimFLr6iNaXuyql6107Y/T+5
0h4KmSEQnp804pW/2m54r+ArcZePiOqdCuf/l3BSqaD+rX/BeYPPhBUWVKwi0dPu+XuIb/76Urny
J75iCrXx5COUY5HR51rsVjtlXm8mPo2jd75sgM1LO6MLAvLTfcAhU69AS8zcwLwkqXMjjQ+pTh3l
pUCeQowv98oiWjzWyaJYx9tq3dCsSvoJJJ5MrNaQCLtqxLQU34kIVkWnxJ1HBiN8M5TivJnRSI8i
WOc3uFN1kDfviay5+qiR58tUJESrMT5Eyrzx+lnpAo97xnainWgw25DrdyBmYIq1xNDBGVBfMJ/M
FL9c12tzFy8e82IFxbZLdsFCXQRzaNmdcgjmBOtuJvQa0sVXF1KwYIKjUNNalLUdit7AInCQqUSk
GoOQqc0UFktjd398UU1Cow34M3kPrxVOGnTDpFI5pk7crETx+Im5RUQGZ2trbV7tHrvHrIDLoNd2
Ue2aU7OLHKYt3DLb9lDMdkQRrogvQHfBvAgmAhkxZZvE8+m1oz8tmSJwMUYxZ9IySq3bNJJB5FiQ
BLZwLygHkigKiu/xSqJSrjrnBZKAwoA5RjYp4fNibMSyhpdHIqJj+jd0hw0rNAcHf7hgWacGVwFL
Jo0j0ZWYzTryRTITclek1D3YyCfSADnhmq6ga1QNwQ7W2jocZhbbvU3UPxu9Xf/UF7AuPqYrhSDF
Eio3guiF4NFIvaAsZyUaVKFD1Q7KvFVOwSQXuYqq2ynzpDoBIOstAqj4RyeXEJnJgNxkT+kPga86
qbdfCRGuhFPKWwaKFzIVwKYKtZ1ZEqDodN/VntTFnblAzjaHSGSfHb5f8OI7JrJg5u/3e8xEVLMi
RSCMGf67mse+uVjA2znNHe/VKvebKyMBuj+iILkXjg2THRE3fvUr0Dti68Emg3ZawXI59UwAO941
BEdAjHqVdNYmbMuQaBOam2XiT5WbXO0pQ11/B8DkFI+8RjJ+dzMIWWlV8wyS6B7ES+EKc8UvhhKD
C6HZPcjgUS/ZF9cbh5dxS8jwhmF/mtAFH18PwcK2Tff7n18xCRZCTnNqQV5FfqHX4/Rg1EUUurNm
xqyiblCw77AvduROrONE1Co+HrSX07rpAgATAhL00g/2JDtBahuBWwhO3Hv5D6XoT24rFCTAeXbG
4IkO0M7Dk6Xc+n5hFYpjhNE8o0sovk3e/tE+TVAs0klxhbyn2KAJVG2htzFwzHqCOw7kIgH2oXGZ
CTDhpD+VCwTQ+Nlz+3VmigOjkL3uu/vWKZ32ul1J6C7NEIQ+4YpZk87c7NMVN+QxXWFzQYjwWgyL
dEUikH6DC6aGidDYDzIOAJmX6p8oo3xO+wzENejJJoPZm01QbH3JdhJ56zy58vKofAlQOVp2IMxk
sLuABc8UEefsYSxfzYjC7rMz7nnvlQcdfP8Hgw8ztf1ackA1fIBe9wvKF3Cba7+k3DDwCb6TPxRr
N6qncvMa5MtrFR+0cU2MTtlvoLUj47NBkxl8KPFMAt7s0ay6hbbj9xCcNRFOQO/ZLjlJ1/hASj8G
BmJ5OcD9cA7p6YxKHYUJvgQLKWnmcaPt1UbGUZQewlBAjhf/SPqVzZ4/vGlWen7wmsMPFMbSes7b
0S8qv5wu5xd8a5HNgF2ThfoLACN+c8NMdszMo9IY/ANYB6sQwp37wz0vCF3l2oNiwUv2pQVryoBB
dD5oxmXmFk8YPS1iAynHfJ9CdeCr+jeyAadIesk134T2qvSG3x/vw1TthRwE/6Z5IwrytcCvzYf1
OkhbPC1+imrrmU6Z7rz1FITQ9w0/Y91GDchjeozcxsORlV/Z84ee6NX4YGI0e2uhx8Nd9QEW1oPV
C+IahmVieWTEmGfz3Mhfhcwx1kX7GFuuWfEe5vPHJJsq5Hl0fcBWU924eh2lLWJYEwKaf3FNLSOg
4eDqv2Qg4ghuSAvjHJfAdo12ns11ZfEyPM2l8rAh2fH4bNfDekqtYhNES9Pf0EJPIVpUZiBfaHbY
XGCWAcVlo7NLqAVlU80eLcUpQPEbsjEefvnyyNeyVKAsmelmS25Vusg6v8qdDmUVD0pFokBi1hX7
JL/uIOzsHrzzN6FyQ2Up8K01ye4Tnimcg/IktBuNxiRHORftIvh5rvKrtqDvG4bEWkJZIUAZEMTE
twHYnisRjbnkJNpe/RXeq0WwfLHBpHMSjgCKkn2fkkjsmzKakSX1oq/tQPWHG135vXXUqUBDwHpJ
n7OOMKWsmqXjLM1mKi2SU2Wz5KxvGIeIzUan81xIORT1Tu5XL+or2QCQaiW9ea2NeUYbgDDjHJ9H
NrsSG5U3rKSSVOv0XKTkdkAc4WhDlEjiiV8ODuIe8B3feLkIqdm4TIhh0FZy7GDw3gUO48QzQjNs
omRBUqYlLbvebenwg5rjuoNgwy/Hkt9TsEqr2U4jZcMhueoNchjxeachBHaVT/k8yfEpqdw0K+EY
lmhXhKO+N7bqQt8HZ1ZzfLvqxzTdoTy7838ioK3Cl0mnJ6oqmT8MN93jnqtsy3956ixZ5S5+Tacm
NY/ZHNI52gLhscxUvxSNLpB9Rfmy/i5jULap/7KcnWh9XibzV2pfjNIO33NlTzjK05zTxmGryjZu
0ECZBGhGtuX1ZCtpy+yKc2DcN0swzC+w1Jf/OhSeWXlhNgtVEtr5Icbih0ep4gGBVhYpRaOsh3b0
xy557hnSNN5/U5x1D86e9XrdRM56Wgy1iJwYa1uutdHrFSeLCey2thboK+VW0rqU3ORXNG/S402N
3hTwcZpkOESea7Fko5X8chZ/ZfWNPm6ILnaBDco39fqAvvt5UJ06lUOLd3hJoLXdeBU++quwz/yH
zyioUVM9+ILhtXeTZdK3Fvwe1EHR9sa+nwPvE4zm1vSuSo6GBbG0Sfa+N2oxfzQqlrn67TUr36Kz
tWt/9QP0U/mLQXxN5RfFISQt+9b8H5ZCix0GRTYHxcYBT8ScgndkGe7rPzQ//QzngMHPHdf9+Ubk
9uyp2JdLL84uMjncuSvbdNxMFDyRLpeJhMXOM6eOxA6Jbo5YzAEjnLJe9ejaLo9LfqL+8dT4RHtT
EMTJyrfeLiWA/oLzsSgS3oWSG307p47X55MlYmnysxUvW6O3RaW6bfCGK4rL4b88Iaqg9TyepLc4
DMMFbCMeRFQipbaDCH4Vg6NygI5n/BWcL7QxjC3s63gdnkcpxwStb2It96mUZVMv/AE8OjmM18bE
wQcRK1KXci3zjRRySBLfX8Fb1c9zoE6KGcYlUd6PaCks+Kpk4IaF/1zFM0w1zQo6mTxx+OJSucjd
DC6aHy+40UFGkOSmp2IzrsQr7GeIfJjvx0m5Sgq+F38kGkL2vuXDoayXdeAn3qUC+kLvFH3ymxrq
kgJczL0b/kko8mKYHrB8llXPzhfPZhmehY20lJaN1/y27vrlrNc6BW9Tfo83heVr1YzAu3RhnsBd
+RRuclRu8cLaxAuq+9CMVB4puhpyLsPRPsVy0aB/xTDLi8UryOvA01E1P6dhaTjwHB8UMAvoaYsf
XmZY3p6l55ceGUY5q4D+kBg6MoKO7ZFsyGbVvr6K4TyiRZKLJQrQaAnnzcI8vcYCtoHPJxjvmFdz
kQGCNSwMfYVA44QLBBYCSU3TgjWPbjOceyXeYlmdoKaxWNIdSEs6/Be4l75EZjHHScOc+NoZKGMf
fuW3xDL5PPSRXmcMMIGDAwSzATWgnnksXHmjb5g1UwA8Oq7Le8uxwkZD+WtWs5DJsxrOXFW99vVy
bjwbbt72GnhEAriIbbngtyzJ3mmpeOD8qGiDW+cJPnqer/qUflWBaJsv7p/JXKrS3wUl7yGNxCxm
D2/FdlLSTAqa7pNnzYGg8UkxcMSjFZKadShwFq2x+qK6oPdPPppPN0uX0s1is47adoe+e5t+6a83
tVikKIzDZ7+NlF+xitlsyX0G2CytzI51+hxLa5kZe9oKZ2aDyS5YvKZ4aTyxFkl7GxXpL5rkxuXJ
OCPRUFiYiWj30rt2Dm5M2cD/wc94sOaT5AE7KtMpcQ5IEkT6Gb3HAz7i1XJA4UxHL6srJBw5GVem
zEiBO9fvP8K1cSFjg0W7+5O9Qe/lJC+tZ6/mrdJdLNn6sOe2r7Gr1Lbyln9TEFDYKXzkNkAXpm+Y
spGZFIJfMTvIDHkkd9hSCouwbtApQnPsOHcoqMhIA37ixQ4WrKXM/ujPtWobDzPUMJ3gy6SKSR7o
HkeIgABT1Wel0trcGeWnM3Y/o3yT0GXpXTsLuu8m8crujRG0TDcG7Jz126h7q6WvhnJldTt5cAUs
Blj4n9PCHJ4oHPshHeH3QX4ht3NHR8VFvWIDwAUWKSv2AUFeERSG5j43pyWCGzzG3i85LWsKF+g2
uQj0wmK0X3QCPmn+jLU41vxa3ZUl79SeK3BLAdQ23D024S7eFZfqQirZjKz8O14mGra7y+Ogr2jQ
mHWkHAQriVKFxhm29T5l9jzXZzZnIGPaJEjBXhNjss2UQ9If0trRj4Ph6TwxdVvPFcXGSF7YOkGT
EMAccmtiFWwyWD2Z2qTd0/ufjfgR4QMnY+q4X6R/R8ho/w0h87fv/wvih6pBNHTVMMR/SfgDuRNV
kD3y8+kh+ycFgiobEjoDnQTAvyF+FmKGKQxIgzuadAv/AeL3J5vwXwC//3roGJkBBP8C+An6M9bE
pOFsCf9usxLLFNuQrgb+h9QL0UpKGSxNxa3hEP1A2eF02KBgrJkUAQxMuwFp4CQNqLLbQD/hW4W8
jpA+YnyR4UxJrtMnqVMCoY7spz98V2Rb4rYv7BaQgLIecoBZYN7AExplz/z1p5eRZb9xCIKRwI58
lAbD97gN4hOCA3X68qxdIGfApdB9Z7GvrSUmdaI/vumtOjKS8xUIF3h0fwIGxU01iQmqDyoSRXeg
2RdtLWP+uOXT4BkUJvGTh+9uj4ugXXQ71A+gVJNCoQUTYd4LWeh7oL9n7AUXurb5kImxW5IX9DYF
wtif2ozFsYy2PTUCZckCVO2iETev8RbMyM7vkA4ftacXxyvh4Srbh/ERJ24fzP83d2ey3LiVRdt/
eXM40DeDNyEJgn0nihI1QahF3/f4+regeq6S0xXl8NSRGY60JIoQRdx77jl7r40K78pIBGGB3lz1
bsMgWtI2MpClgiocWYJ59UEK0IT7YN9AV5mvymHhN0vPuDH19/D7Ew+sT0lefjhnts1fi0GR8MlS
LQ2MwvIp1vg+AWtkkjLhYeAZIT6K9VwFO3QloUlC0ttuFdR3GjYpoIn8Fb+kiLMIcbgv7hK1AXlL
1V0nGleBMEySbL9EUMHh1KQh2M0lrE/i1lVTh2Nzsq5R3QdO+EY/ZT7ca2OWb+tym5vaNn4K+BIZ
7UH0zDSfGtLlsLVFudgcKbaf0bw5UBmID19FkO4/23P/wicJlfkMednxCj9EzwT5fgvd0C6w19SM
SKb/sOFgBGKTQDDWQHcBdoMGoSLQmfm/ZHcLbNTL4WhyUGG8zf7/2ZsPGjuX8iLyRjkh84A+sxwP
abeLtxxF9GMwBxfFa8CrbO4QTQiv5ZP/NHWs3oWb8Ir3Nl/Ru6qmeOCFtzvhcyDpkl+Lsk9X71OS
MzI8Tvo88nP20D9a1LBnYBTUE/IleBfJ1ylWBZ4NbOkI+Exh3rNrUySCbkJ/QZzv2L6gm8juyb27
JihKXHmmMb/iXMn0NCkmkXxPc31898G6FDTP45tvoCdlwi7RKBHEaJVEd83aBXxLik6kzltDuAzu
ImCrOg7byfumTpQQSsM4WuR7GoPVBr1A0h5C6bl7++qf/RSJuC/2s/SBBvQtw1YDWGwnUkOoB+Hk
bzg00HN4pOsAKxgI+SSOwZjL4pHzxiYRQKWJ/6+QVPGFeOIPnX5wiM6mubG3ah/5VIh0xOX0gGwz
O0abM7DcIAcCseQ9lmBpS5s6Aau7+/mBCgkQKMkew2wQpwgsjaBgMogV3tjaxDbizTC9mkC09jyO
qxBfMgupnvnUnlgWiqmTTyQ3Klq0p4gYnKTbIVDhAoHZpBMUp0gQG4OxoVajNpEeyCtAbjuEACzf
KUzUjm4cqt9HGOL6hKzhi1NaT0uSr4Utsodsr30H0zb9W75Iwue0I/O1p9BM3//hmywJA+j7dMv6
67GaxmzqV9XDlFDw4/F/2GQ1tksdTQX6hj+O1UBq4OP+/3vsH2V+IrZWy7BUIop/SQjF1sqYTjQt
RYPv97d8rQgp2ESzePCydP3xf/+PJkLjYKT370ufBng/N9lALaM6MRKEfu+MaHjbJbMb2CUSWfLn
nPnxrCWqnKyogDj7ZiUh1ZEeakpjUBdQ0A5Y9dyEcK2jehPeugu7FttZLX5OvemSqpl9lEU1WPUP
Amkb9YsEtTlclsUmGq5a+iwzGqc7+pT4awWPJ7XirqYKzpS95Tvs4pA1sORvy1N6D4LnUHywUE+s
+p2PSYpJRIviYNGTUqBsggy0jRNq3qyGmVO9NrcxmC1j4qRSR5xryq4RV6pyrbwziH5ToLC0wzuT
DzsQbaZDMVFr7yKtLggIC1os2LnohyvbmMbwIkARRoobjXp9nh4RfsjRlsk6U/Cwm1xNfXytHhUE
DctOnSlbwSWYEdYA4KdZdPb6VclEgw8gc/DX0kGBO6bTVK02U/izfu/RYQH2g1ZwNj8pLXDtsKqD
/GNvQzeXVyeTp6RtS5OZVvPYjjDQbHIv2Qi6k/VK5wyXKctcGj7juezfUH2V8nEM9/TEt+y1pcHw
iS2Y/TSUV9WddHh/62G+xKRApA5LB31kMmL6M/vFtK3s+GJ27Um9R1t42n7Yqtl7WtfJZ08gHeC4
sdfD/J1oZaL01OWsYXcuETWjThaqjcxOWJjEAALkYJ/DKMDW18X3hhZFtGQHCctLH5yVT/Tcy249
qcV7jhASCvAlQYADoYbn8YWAdbt28CV470DQUVK3DnnJey99pG1TIeq05torx5Az+TGw5pDhteEU
pRwIDvsUC20PPxwNNchIBkq0dHTYbdEzlza+cKps6mvSrMYXD6UpQcp4FQMbpG8lfSBsA9+WxJex
elUeI2uTMA/g5VqRwuAWNjrp9gVF/CHrHMtL0bqSrMSUkN2+9Cf/dgbuj44QAWdLytJSeC9MhJPv
/TFFAC7QXDUmsh2qwWGurLOVhbPEdyqK0uoV5s2s6Wnllwy+uNvCT/Qr/+yVGRUDmmdRMQmA+QvB
A+CiP6/Mvzz+3yuz/ptFNpil8Uc1ZP0XSBK0VUMn3EVTCJ/5z/EHfCqsATTWgAe+lds/BQ9kjJn8
gUVgwj//e4IH1uH/sjT/uHaLq/i5NAuVLsutMLj7KS8c3TCJ4PiSkqkhFL022pJQ552lvQQddK6O
dv7N7J1YRpaGaoqDTcpyJmdLaiNSIbjHD2Br0ifx1CIaCucpZVFpR1id9pTp1Pl8eEzolbGszOnB
06Lv+ZOuDYxb9KblBdELLWqd9+xGZKFIasyr9aCfEVbUTK3QMjHo0Zxcc5gJI9uhAmxJQuxmZrh1
+UuYJ9hhvl1Bcoedg3ir0Lhu4ubkfZrrWD0KIImLmgH0tmbE3S49MDIPGF5QdGQMWpqZ9wXIXVrA
BsRRPp380qv/jIufIaI3w4ytn0zm00zfWZfm+jrE88WDMirlRw2yz6YgFU28j+OJ+GtJ2vF9ybQR
zz3HKcpZ0ztZ+RsV2XS6VGyjIgx1ULcA8SjUMmsbgDfDWV+zN/Bhjpx5cgxJVWzcZ7QYaL/VQrjI
VocMLVU57AkSh6QexTP5p3lNUjVCtanB3IJ7Wk29f1rREy6RS8PVsoE2HsSf5TJEOGfRpdHkOZ2m
YdomNNTq4AsyurLnno4Uy5r00Y2KMz7EiManKhCnJLOPu+qNC18++HSwURFU9K717NKqq0QHr9ef
CgXRiszwIQLTRDPNryZTGBHQvrhlloCRuJKW39sLO5SgAZJj+ZevbDajOO08726w0K/yR9bN3B3G
WDa5WKYTisdsN5yqwCmKeCHzgvnX7uQJ64JMjl3fv+Fi9mjVL3zxkUOnMD7yOdzXba7PfP9Iu45e
HZJxTqsVYuDP0UmYc1OScqYnDUSjmj6hh3/kQ4A/qzsw056aWYu5rM3Y25yZ0viTh4rrpMT/Fd95
e/NBd0WUnLdLnoFZWPjICfYKCNNeJM/dKeGQfkeHpjMU5Mx5n8QL0uHdXYXhnIEpQvSKRb9wUa8c
GN9O6XX9RV1wtmSvTVe8GPUGYTPnVHH9pF4ZleB7W8dbWLz1Bn4+ZzeCbWLoE/kM8irbOGdtbrIp
PJbTKTHCfvjAR9kyXUSYGhBBn9xZ5PspP1rCLhGGDDuTHYc5bylWd4uWYUmIb6nriy6Vbsp4jZ6n
ALfR5m8wLmVzXfQwdx+V4Th020C++dmhMZ1JFYrJHODA18j5WKbDOM8xpmU7LXqrp1EXz1nfCVCH
EqhJ6LbPzXgxQidUHyqkJ/2O81yVrHOMzM1rEK1KziUqGg4eme0TzKrvg2NdabEzPOgKh743LAsw
mwcSXzgXD3hqo3WCMRS11ozYWYYhw7bcxxuctjigE6dkhMwZyvEP2maaCY02ICn6jLmTYfmOv19p
bAULFEu8ekws+X50aPi/d0a7c/I78RnqSxFntX8RnG4dr/yVTRIwAqjJV85Ukmd+RWWz6/l6smD4
1MiIUF2Ki3ArONqmtQmbXXjOZBlHrLpjLXD8lbybmumGU9sqfkzcf/jR39HaT4EFdm9rG3i2a3Hx
SH4s5EreukysSDB+1RzrPM5phaysDUbD5wJvK/kLz3hjQd2i4qLlzo/1JeF7nbyy1jnbWXu82ciD
rDmAtwsi/3IbzE/Beli62M20V5Pmfj91CpbDUtkk1Yp5VoeUbdNvrMeRKepkmZ+8LNJCfNWBOoQ4
jg27yFgsZy7cDsZfBCeATPDn6S08SHwUQ+mlPujP9c2gKWDY5ZbIBga1R+2scWHKLbonJ/9S7PzX
AFQF994zw+DxPHyETzL25w/9I3wTbpO+w7tG155w3ZCYl6+KgGEijmo7quFq2BOTroDnNmNCoPlA
7uxcchgiS1SssHpxpDBIh7ZhKiDu5u1tpCvvrzAkfjtj6c3xet93p8vnpOF5V2fIjPeQwZhldltm
mvvirVo14EnoH60n5yMfX3lH9xJ+Mrls8L0V4MXHb3isesi24MZtXSRhNiRcjBHighbIOniQ38rH
6ZfYzYwP+tHoVKeaFhADdWs+F2j0LJEFLE27YXFBYrZW1sFbtsVihwaY4YxBmqACOTa4ufthM8y7
+Y0oawYdE9vGWlRbImXvSAR8h3Sg2fRm8Ra49cDmTwxdWD3MHohY3OXPxAAwCuZEDgBmbp6JwgJx
uyWhZAsa28k/AQM5HfMh64MWunrRTsUWSuwjP2z66YNAYSn5zN5ERHMYXJ78kJlOA2SIUa92Z51J
nvRDtY2eCP1dhuxFylVbG2va/HgcfQeeq2vDc91Kp9iwuZOzlbCNvhhRKUfSk+ggglPZAZaZ1wva
IhB6eYFQY8LzSbb1Ugt2k2FVWvcn2vYqil9hmeq7YsUh7yphR7KRyLx5S5irTrG1dtDBeNW0hclL
RAL7xX9M9x0/jmsX2xJzZHuWL52/TJ7Y2aZcOGsBWfaJmC+c+xr9s5N1YiDxYpyEHXuxASE23eTE
OwdL366wbWbb/qStkzezWVof1pWIS/el+RIe0Hu6j9/XbO3odz1B8+W7XT2iiE7VU/fmPRRvLkCi
9JF4ln6O25IFzjqBaNqiXGEVu0gn94LNkjE0AgyyzeELfFgLMZz7e+tqXLWremB8Az+WoCUABOG2
WgmL0GbZA4hyph8WntO9j9O3RsQwzZqhJc9eEU3OUr5I3dZsgGf9yXvwjtbatKsnALX84j3ryjvn
aAmzIrq2Q7WoEqSr6jLSObH6R4sNjcusvnoE6NSBN63wHLW/+D3TIxDk1sJoVgOkSDkV5nJzSyXQ
M0kDqI4hERbbU91tzNDYh2twdHSfZ+09Bxyh2BNLiRaXsMjAI2y85NgcuSsQUq6xi5P6PrQnE21W
/cFhy90qJaBhWdyo+5rDFJJbvWGgtqR/jw9IM1Le8aJSL+lsZXbqfigf1eafe8TB1CKrIs0eTjkm
amnaQP8rPEI0fmk+/ZfH/zzi4IzBSKppeEZ/yXASTVm3NFE0FFmdhiu/a7rl3+g56QqGV+vblvq7
oFv+jdhhTji69S8M7N873yhTMMTPztMv161Px58f4x0xFPNEDkSVvFzLkQh19crErpN+VSjcjqqj
Gjg/lPCQR9Zj2DWXKMuXhkv2j5eBJzYzWkQeDacwemj4asF/8dycOMkH8Kp3khnWfb3OumpjsdV0
gfhgjAx4hXY2pPRbimuGHk3t212S3qbS3EorJzdV2xRRAQbWVulC3qhHLRhnauedS58M88ZAAcn6
Ba80cREk1EN2EEOCCbHX0f0wj7ErreM8JZIAHscgQDZpxNdBf3FZJz38fiwKaE37RF4NprzW+pEb
A0OcW/UovuR5ZUqowPx5ZXFjSPo1HoRlW3FIoK+uTZIMqV91Y0kjP1rK+Wte1QdDnY4qaJwyhZK0
+2gxus0U4qA0lzDnujukUs+yHtEp6RL1uSmp0nslO+q6YStQeJeJ2iIRLRRa6xLt+uAmKyT8DU9S
muySSHrMW71ddeZHj9dIwE0ZYkFBRM20jQDgUVvl+TiLqgF5EiRQWUFoY1WwLgKjdtLZzUyqfjkE
LfOTSLdW5FND+WicvO7LVdkhOjYw0uuZxi7ZTlMgqWN8nFpn0xuLhaGBVYpZhv+5S8PUnKX7oIrc
iDINhb9YGhSL9sivfelfHv9zaRDJPvrd8MG3/mE/l2Qyj3RNkmRFVLlxf18a6H5YU1yc9Z/kt99X
B5zpU/McHCNZ799p639j+Cupk9vu5+rwy4+u/eLGa0Yhi0VfdPdpuTb7vUK9r9yHCjmOdnC7Vwlh
fdOLi2AgXka+e4MIt6TZ9/q5FAXhPdamIjTVKaCFmtgOAW4xdpBUfffQ+DTyNQL6qSOssmALl7Xj
DpyQNeUoC5yhJAnUMCEZ0wg2ruExc7RkQCoo6tLCwWcyQPTiddfczQxqi3+tFQjIH7EWDXjlObVM
wLlF3ofDUpXCnWkkZ6l2v6KJ+txxC42mJs1NRqWtdNQY3RpgoiVw0VHXzrLRWMSc8GMTM4CBOz3u
1i2Y6YSbsw3PLvDpcWquuJdOK1dDhtrsQW9fLKVjCnbNSLYTzJM/0HgBaK2hbufkYQJs62HIhBeF
w1k7roYAaSXCwBwwdh+9N/pF0hpbApotYSWuWhSqwUYMkPrVVYvnq2LJEh/kJD2NnvVUj/jaxhph
xjiRubuJ0d2xTA+xbLGA5PlysAxU97KW7HOdvnluSJfSs+5CIK11MkW6Hu5kglicLtquRbBVxdF7
L2X40RofzXxVUlHWKmW5zyuRW9mmFMJz16IhV3FgSn2DLk2roo3lFbrj5aQWEOorcV4DtNQN7XMv
yOt6aBb/8HWD3DIDrPyk7fgL0Ygicnf9ad344+N/rBt4eFUY8vJUNkisOD/WDZGB1eQb1mQNfsXP
dUNmUaDLSkS4pH7rSX5fN6YlRTVEQwVbIXG5f6uq+C5p/rxu/Lj0yeX7o6ro66atm65w91pUOSNS
Dmma81acwERa7CBLpQbXvvpmEXxhJqjKAibkSIwN2p6K/yDpKE9FgkxrLLUmU3BL4hRYziE7LyO1
XcawUfpu5UO2MIPEHtSMcwri+UwLLAiew6PWPtXeu68ZSD+F1Zg1iwxqkNS+BE2OntFuFG0ea9LB
c0WOwmcTmVk9PMfQAaKqIH6bM+mY2H2Pe76J3mQRr5Ga7RXyH4PsSe7gZnKhPtMfkWiJqBwduffP
adMTjKEH2xgJsyXeciR0wJSU0dwVQAlCoiNbtz4rfJVQ9HbpdudQ8h2vGyD24Iwz+qUiVrPGFwCm
0Tkzv0zRnIlZ8UJtwaiMxUjbjAzRDV+79Jb3Gbj9rVHdgxKW65w9vAt92Fjgv1DkgnFndhS2B7eE
IT90t8rgaMycfuh4isZ2PYkygsNX7g+HDLeu5gI973tepMlz1M97Tl/Az9pGu3iITqz2mBJSLYrv
LRnJXjobssbxG8ufEwJPeTGGiFYqGlbYyfwG8qPuztSR8i2hMWzKyziSFkXb71NVOgsdLZpIxstK
9zANV7ovwZ3mVJ4DwKyedZ8wYPmsApwyIwQSnUzCcbXKwAalcbhSY4NZVhrYoYw0J4tWgYZ4OCbA
xFdPYmddYs99MD3Xc/rCPRadRlImZyQvfxNEg/UbWAhHVyVJ7cLwFyECS617CdGRShN2SW8w6aIf
Yo7UKjil3IsZCjM3Inm8f6lLsNbNc5Tcde2z9HEpjvq1zt+DCK1kZS0ZE9i6N2zqLkaBxByV76YL
jSPm+oGMw7lASpVG9eulg62S3NLxTiQoVAk54pn4HscRppkl3sVRpEElmU6EcM+VCBlJYv1B18Nz
nMN39aK1FOjztrRQAQmqY+n+uTBbCCBoZQZwCviaVZZuU+/WRrqNPQKx+LAWdvMQDX+PWL+6Wjjl
cp6mHt/jhvBp+a1xaQEg7pXlZhdr3VLFFVMoaHmsYt71+B0mXj/QijRscfuck4ZUtfQzlCWaC8ib
4D9IEgRS7FVjBSCMcLaWjLZ2k+HWtzLa1KN/kdnxFSJZfaWyNRMruJlvwspc6PS0klRH6EJWAm4i
g+FfIICPVcOl2cqryQiUgPyzaJlpLvJV2qmN/mmiP87br7HBh8JAT8ikeVHynqZb7rodXn9lDigN
WTmTFQHVxxgs4JMjkaVXKEp21tOj18aDn9H4bl4tXM1agNpSG9eZISxHVSFobBOY5ZMV4fJOh8an
eSs7CqgvKXnqEvr4HVqvmilso/kkBiBb1t15j6eoH8nCy8SFWN4HKUJmhZDGw2qSt4tYd51meFcb
TKuQBA0tP7aBR1JDhjsrWRXWqxXBFMmNlVcrZ1W4x0LzKlb1PmIw30srsAczqfPWWrCXuEG62tz3
ODFjv5u7Oio0M3wOyQVAczj3tYTZ+6MypQYAWnWFaGGZz0kX2y74EJGMAcvrTzFurILsgZgMAit9
SXnbFsRxlyQUhG3o6OisvbA91S1Ix71Ol6I2zXll1ITx9JhIab15pCSlNTbAsLOHwby4XfpUYMds
yEkQU2WXlVSKGgGbQ8RcyrhNP7cGTZOkhZg5u5l+GOQvGFW/HhsLX1uxCNR7peGqN1ra7SsZfnYm
AyN+HclziI23jASDTr5YAqBsGddWfB965EXjgw62xScXIkaVPGImivtnEQFFr7zmSJeGZtgKBmD8
gnAJH+tnT2FmEDoxanffihl+EUbhddVDHGwV/VGx5LMLE4a0lK1aIsAotacK/ZaLIiwn/UIApSjH
TttCyTHjl0zX111RozAPZhioKdDETUXhGo05Js3MUSVrl1WnoPgUgnvYY17qP+qyx5nB5iTjM7W2
Bu7LuO6Ose9MOuUiCT9bmXKXKjmp8tNowpZVPU6f2NTwl5Tik5HvC/Y+wegZxTscGWctgwZsYrJv
UMreM8tfmJLI4jTarspeW6CIoqqN8UondcxEBG+HhL4vaudKQtHWPzMYt+FCn8K4WbRNeVEDw0kH
Zv+KaZv1V2q0OzVPjwOgH7/X9oUvLvnFrkTzmjMC41O8GsLFiHnvwZywgv5RcctT1r1MzILAj8A3
BrMqgaIIj1AL8dOSBxDhzZIThI0CBu5YW6o48RoBKrDbbNwOytEg3KWo3A46+cYF4xrDeEiLgbc7
S3Xc254ovvWlBwKL9jgJVmDi3+RudAhD4JT/WODTEa2zG5uPuYrW2vvqUu1NxYthJiulqNG2EuNs
VrkduM3cTF3GA94/unqlrqQm1TmDEngq0Rj6Xw0xWf8Tc+1Pj/9RvU45qhpH1H/hZH5Ur/pvuq6J
EhLrXyEH6m/yhJ8xVQ4uf6peJbYWHsbon0Pz3xE8y9Kfz7wIvVF3EaFucI3fHbMftWsiG+NYd4O5
bzxzk8AzLOgt56a0wh12EpXW8VoI1z05JoJsZyrh1dU1Sj5FD+PWCHIt57QViYU9YK+RxmKtVN1b
MNCWHbOXZMwXGvoB8pPmnddBDR69Y9W+ZFi6fKM+lZQ0ioQgFamAlxCG2OpMex4qQ7r6Fb11z+jm
HbQo08/nafPRsEmJBknbdXhM2KkHqzwNzU63kOM0ePTqZz8EpjRUyzyXT1UobPSRwjuMs4jxCWQW
IVwH1Hx9Yq67EvcCBUXnpnaiiYhFNVtmeXZVjDNJ4aR6b+uZeIviuiVmVFqQObuVBt8JS+Sm6Qhh
B9GPlNULt89jp7fMTRz2BwVLeBcLG7ZDyIr5A/2kI8ugk8sFqJVoU/vMsHoFhKOxEZXoVEeG0zOE
raVL2nTvrpdf9ZSAHJNnT2j5wWLIGZgn2atB79qH1OZKJKRSmpjpW+2ldjuSLwmbOcBW6XfSeqB/
PqrjQoEDOUiDLZTA3zsMefTqCr2dRQP6bOQMpdQf+hJwlfs8uMmT6gNMr5V8NxTZxQX8pYmcaQfM
G9oIGFJ9r6wGopqubCUZylhxGxK4XgrsgiFaFikS1qC8DU0+9819NzKCNn1qb00gqiUC3ZMtS23Y
VFm5acYnF6iLimZOI07BlU8+Y+xRZgBUVwDQ+oNutifVKOaigGUKjXULNlWbJfpbTPK6/tCIXzWm
qhp+GekR6ksKPmSfNPAZ8rxZWFO3T8pK95aT+QXKAnOjx2pbZJEjN92mEWhR6q9hU2HJlNdjihub
1D+tZ+WvZEct3OdOauyWklLM4mUK2aIzxIM5QgxV+8cwHuVjoI41MCHA25aKP1sOh5K2p9s5haQV
iGEH+cpCvW1kzgn0Upx/dksAwahBwIpkcRb/i0VV0+kZ/NoS+OXx/15Ujd9E1VJMLCQoYMnA/rGo
Gr9JBkMEi7h3FSnrjykD9C5dFM0faqkf5BhDMzG8iKLEd5xSXf5GK5EGwp87iT+ufFKI/ewISF1c
ZJZL/m8THUyX0xUTky936I++xBi/1ThaiPLH0LD59yocO3MscGaioRIbYIPSWxlAt+vKeplzpsYd
bJzbAM26YHpguFwpX8ueBfUAInRZoLsX8tok7EBSb26nE9VSEIUwlLFt5SJj5aFArlOI9cLrLAIe
zGdxcjkQao1FbikWxsGLYCoUV0/ZktTEAzN7bOqHDLO/5r216X2g5LQQU/rJq6YXWxVtlmHIK0tP
7RCFjC6Pc1+efKzpVorZLYTzmL4NkWT7E6Srl126BhBQSlVydxZcL8gA9D6tpN5oRjklZLVXlUPV
P7r8IEkIvuokCaQG+cs7xeQN96c75Y+P//edguSQnV2kPsHY9Kd5HHw1tN6G+o1L+k/zjDuFYkDi
euiSoQbn/vq9eab8ZqAeR3JI1KP5TWb6O3eKSIfuT82zHz+68UvTXTBbj/y9lqjskj0yIEsYs3Tk
WxO/VDPQ1ZkXzzpJ8R2h14hQdUw4jCziZ3QSA2e4gk49LeCVZO7V2Jb3whYKjWTOGGfd9Njphr2x
E7YI7Op2Oz2DvC/IKbrCke3O5mHCp6KbfUMJXZHy/UqMtj4+0reYROgMlAm7JY5GnNAu7YnLsrY4
ocg7t6OtYE5mLuk64pAq70jl0FSr9jcQFi+We0tW7o3HgPLhc9Yy2vJFOKqIKJKuhHi3p4EIgu7S
XTw0MicsYALGRYb2+IpnkI5oY10HnlGcV9Bb5xqAjlc/XbaImZOZeSMiaeqscOi7KvCPgNrwDOMV
LTWzsa105fqbc//A1cIg4r/yo/6JNjNCiUQ0djGzhGsCKRbc/545HBNHEeHHpA8EOEGoSO0ueCni
d7R/6mMLS1d95CUq74SVXaWDZiz1jwhVE3j5a/xmLgbwd5wg3rzHQfgm/wuTlpM+ogaj7619q6Xp
OwbdCle5RHKU3b9h8+nfXOix0QFVOBj39snii6u5hOfEH6BNceF8BE1n1Cz8BzASpJD4y7Unb0nX
U4YQhskk96xbWiY238NnhEEHBiT5d3QEjJqH4gWlfCzgSZoH52Yvfg5gRjzQR3Q7PzC2vdIOI1t9
PsRcap3MTk/R/EQzC6VXbaMNg/yKw9xxjzXBzWQmfF9uBO7H+zQQBFGGDo7MdXbIYdP2QdGnFOlq
xewEXHl9SZYIOFCjiAcCkiNMeM1olzi+sAeE8kOSvcvGg9DqOM7Em+H727A7ZNj+OwxuD61xHoMj
Xc0kPEUBZzzyLfRNqu1jfeNZtxEWoeUvY+0lRMaUIjJRSCsN+Xqxx2iPp5B/Tgfxbm+Zsx5fgte/
Vf5ZIG0iQSi6UAjc8Gx8CY11GIQvHEkjb+llhPFM3pJ9VMoH3b1NsRiWuobXaGgOGSc0JyWQXGwX
R2IlzpiuE3hkxGkhxdU31IQ+bKmn7HF8gtszowc4ilgMuHwgOTSsnSmkgrAfB2HbnjbYmiSeq3jX
LkROwuWASXJXeUK0TQhuMyCyC1VdAEZaljjtCKwEeEicaUdI2BzRMNE2BEUZsxPYwBwRzFu+yt6R
feoYsrtTf/Z2xft4cFdIgJaOR7wPHFzOICqyfhV0PK4HtFrHEL3/XtwmD/JTAdtInEGcTbCAQ63P
HXGVI7MRV/LkJiPXkV9siD2gnBNt4WRLcOsYkWE/ozxUt/l+PKbVibDAKWAS03sjftaU5+tS3YMV
adp1ha0aM2J7g70STKM5313SCR7qI3kSRWtHApV6u/ayHRwvvYYitrXgSoARGp6J1SjbG7CWSF1w
s9GkTsl8d0kKtyNeMU4i+XDhZWBqyBFh+BgvSTe5D/lCBopKeMZ4yKkIo5q4jaXHkNZi0zuEjaX8
yHeeKXgkmnAmmtwS3UeXP468scQKMwjQObDMnbzTup3ZrHoZoOd8qjpuWDsiz1bJluqYZNAGStuE
wd2nwT99Fo1+mYskzS3kK7Tl/KWoTMpl0sEDfB50WWnemO4nbXB+t756lA2bv8PU0okQbPJalPGz
D/hIHnJAGquAFw1IXQXXGvmgiI8z4/6+ThYJjUhUtSHyiWySFTI1GqwLuYAyUhCvECLqUE1M9Y9m
DANY33yUjCyabJ+lOFjKjS9CSfO5/d2gUXHY9EstObjVq9n288F48EiqHSdzPHKmTn0tuGG94VLS
umlkaTvp58KWhfajHHALZvPOcuAIuUAfzKUuXkm3HM5FsKZvlkN+3uLyQMoMjW/OBjIynDG5bjxx
PVNaLH6ad8NX3NKE1/m4JD2pdPE9I7EVjygg8AlAFAZtGQAJtdn4iEbbCFvvS3UWi9twVvcY8Nj/
ehueAMonFPyT+yMsnosE5j7CO53AvjnyQVpobJ0wOYHXLSxeUgZU9eM/96iCMIiOsMjgEngkVQ9V
yP/o/xDciWftZwH2Xx7/swCT6MoSCSlaEkTLH0cVajOLOaT43cf5t+JB/k3H7WGIoqzpCvGUmDB+
L774FJ0iDaMeg6Zv9uXfKb5UJqd/KL5+uWzrl8llqYWeqYSCvG82+t7kT7qrviCdTJRI7+Jd/FO7
s/RgVlpr1KjrWvsMVfIbNcZGdLQVmvEQKigfjm4IbQu58LjwNj1Sg7azQWA32kPUr3WTjORpiAEK
Te9wtIPvwKTBsF/vHUtZ65GtoiH1Nh/aFewciTEYIrbqN4/BHVa04Q1xCwUE358Pp+tcxvPkK4qp
YZbK+/CVMSxYNtF6uBWHDtO+S/BNz/1XUQr1i5LIQG6V+WCZAFUIf90Bjdqpm3ZXdwgY7sUlvTPr
n7kbc6Nu/CtRSHn42KUcaXwbRmzVsfhSMcyBmPeL9Cp/oXaKxFVIcPJNeJYxwCzya5wsFYBPl+as
37JDLDH4KjFOzHwXJOA+NldxNNj8P/D0nvYRH3VnorEoopVfrXQkaP5Co0YVin2rU8u9u+eKn++o
+vOAAa1GOAzqinVdIuj6SsBY3gThlaFEekVRlox20rwFDHMv0WWkv4+bG6NCmL2LcrYBx2jlPTuL
jLq+ectxP6pt8o7Jx5aKZiniLWHuuqZR7HQ9MbQ8uKasG4hEC6cFkl78MUpokI2QTwbyR/qZ1hfQ
5rbj12Dh9lgw1oEq0+wbdiGr/swZKSeWDWsMVijZifUm2iGy89ZPgHy1FwkwqEUiX3qE/QXIb1E4
4QJEDYBD41BuJzgo9FDbwxcPnOukXSj0mMKso327nSIBhYv/wMpNJREu+9W4xbq/n5DSlJfeXHqD
5Ks9kRG4H7eZ027blbtut9GjeaKLvp0S7E7EjD/WK3M9XQaW/0Vp9xupXKIgQ20e38wjosCre3SP
4SFby8sRszykka33zjSsdhKKAYoFfH1PxEFjAxAn8Bm8Sc8uHqUnxGhQAsNjzxPwbMIBr8w22FOy
dPg+w5lz580DQ4z0XypG5/9xdx7LkVvdln6VjjuHGt509L2DBBLpDb2ZIJg08N7j6ftDSVVisRT6
W1NFKKQosZJEMoFz9tl7rW/Fp/iU3lSHYBttEejepKeBtuQBkE333h1SV13rIE7aco0jXgpOOpx/
b90Y/M6fC3U1+pRpY4ZJgZAH3CQcf2Yn5w7AcmyHW7Nj/MwsYC9JS39Rtg5+28r1Gls8cbIvdn54
Zl/tzIcys2Xk9dMRc2fCYDi7x1wzMT9ED4fjHHcjMelOUgG0XQ/vHhinCeDzQBMg+GitK+Z63uTc
lDOLak4rKigTkScjTwfkIFHf2BmOh7fesyeaBWNSItxbiB3GludSuhWF/azyrh47wOQwaoPNuI02
6gp4KffdLP3WV96hAdqX7A0gFaqLGaTfJvtg0z1mLFPqql3ygM50xFWyl69U3VFu6q2+LNcRWTT9
msg8/FOomvu1dwSSdEQdb48rw6G7eAQ3Y+65XEaatWTXD9oZ8G1FBQnbokK1ALbGuMKSFOAduCad
edZh8w7Ua7E5h5cgxxJ2bkB2uhF/F26XxlFBhM95X3u36Rij2UfHrTCEhW+z9PbqrQ5NIcH2Gu7D
vXbA7/KIxihjoIsBv7BbbPY3IHBhKoCqcSwCBLVrb54SEZVULMXNuCskN6VOiy8IGG19qS9HVM7t
tnF7W77qYUr1u+61hnjFkeZGOqHw3+ss7/W23VqYp6dzR3DG0rjNvV29w7Hd7sLOLQsIXTJwsQvV
76iuiwGl65p30h0ogogYhP8gUgAjCYG9psHvcQXfORD5i/CUcxoAIya76CceveeMKF5mk0yVMCVw
Kif8h4TVffGMAQ7AEliuxzE7e9GNwuWNV1i+ASqj6Bef6bAj4hd0tPwTKb3qEaH8EQbfJb0wDUCF
fjtbD/QjsUKH8sHY8FEezKP2ZDnWJrpLVnyYpCR61+3FQg5AlBu5MOfs0D4gpFfbM66Dpzh0+b8G
C8/BerLOsboBgTZ/8DnxWReNYxo0QGUBAwmpf3rxQLe84cuIH2Dzw2nnz9ZeMO7nAa8kvJrNe9Lj
RaS9vhmegDVyCOYAfN3uKJHNpbIp9avpbOB4+DdXVjSS4HQbMlwBicr7P1RWc4Po58rql9d/qqw0
orbxy+KnnYuonyorlOaKplqmqFJNUc9915MiNRcZx9Ei/h07zqs+VVeQhDTSHegg/1OYkGx9NdMa
GHk/vXXzaxc40TrZLxXpUNMBpTik2YHbKE86kHsl7VBYkrK4msxgpacPpjcdoxTEjyy/paP4rEH8
ygeE4o+KPji1NZ/GNOnDNOtjHW5CgSXfx/0N/1dM3jWc5kVDYkPJ1hTEqF8mwneUS6sm+wnDbVwC
H0l5kuM7Sz4bGM1z0CdjiyWRzVwTA3IAiztdHLdZpALQlM95aOzDYFwzm/wo2vIcI2HxtMIZSYit
kQKInMKke2MyXNNCy5oRjzq+dAzYJ/2+9K/GWVtlYVwLcL4pe4ajG7OXt9V8bO8h84j+RkJRY3bC
ewBCepzQRwX1g9h2O7NBp6AOS1Gor7AYQAXApub1D2OkP6ot1ERcjCYRYyaagoc+plgdEDzVJMSl
iFk5pzd5CNIoykFhd6DEQygtsQiuTsiv2jB4Lv1uE4K2Tgpk4VmXVwejipRdGTAyi+ThCYHJPFgK
8B+VJkmT4WNAteqr+XXRjm46bBIclApuGLVrB344U0OfqVtL+aDl5lI0SOuU/Cclk880Ih0177bI
bdHEInLLlU3vRUtVTLFhvqo1zYCI6M8BBaACzCltiQRFC6QH/LLnIX2hgNAjjUIRWFl61Cem4Xh5
DhEpdfScqtZr10xNwb5g5IdjB+G4yWAoxwTStSPYuFGh5hEp0Uz1oHZVv/J6aJa+eMK6sZzk+K6s
GhUIUrUSkVGk5pWQEiPVrUs0JWUOH6+I07NANxZxK/0XTpxCt1SAvBWg5apYXfkEWEpWK62GQLYH
dMvLVFTBo5s66eDTWjQEui6oPPjEn6U8vzLCgFDsnMaU164azWdnEv03RcTelwtub8AWVhVU0426
i+p6r0ygcbByKxf0lac6I/hObCGVhq6iao46ruWJ/Z5hSZ1ejQp5Q1iKu/zanEY3GW5VwSRT1uRI
QBgvvz16n7qOBpGGISSyhQDN3eouBul3EtgkVJmJ+WFgmAx0TG8xyPEYKE66Qdm3ChAMRRbtXW5V
4BAtboui1cA9V6O8yMmIz1ParPUwshtG/ks4G+HQF2kx8SU9tqM+OOQQTjPoIEZFTlRM70VD6sdC
oKkXCV5UK6foHLuFamrnohhSVJeIm73+0bDeTB1GPI+UHAyL2QdOsKckFmsdzDGPyo52R7Zg8PXR
0smom4eOKA4LyUfv72VslJFBlOd0FITS/vfuQ4j7VYkEOzTCpMyhL/rbfUiW55nd533oL17/aR/C
76Ryy2jSbG9iH/ihT+aEryH/4F/ckOxRf+5DiJC5Il3UCar4XYT8Yx9i+iKysKJ3lvFLALz7J8NI
eX5rP53yv176PK38pPEwU0Vry8C3DsiG240w9OOTryLxAnDQoJryu4ik456+ucoD0qLm7KJ4HzIk
5AZijqCW17ng38cpi/sonMQObEz1OiSmnWtEm0qYbJrwVKv0Y5OdxZGvTe8wHXEAf1RlkmF5iIoK
cE9eI7nomPnnrqVyzExr9KpEuTMlX8iiAGVN2OQY/kBWj3nqZAIU/wSkCR17FlO3rvW14MtLA0FK
KHXrZMBOMaKoIm85kLVkxvJZLanVnYbljyDW/FgD/BrTEAMHABuw/prW0x9fTh5jFimldI79q5R0
g3FS7I5ZpN3HKsaEYZMCUugCcR/JhUwPk6QdsZKuPO0iZPBcLGnfDcMyhD8daK2r9uKNXxAqJ+PS
Kuh7lqDDQqFqXbSoGDn1OjrLDY0MUwO4QI1YcpzP2+CYVeZGS/KjJI7nqrfi5dhIA/Z6/0L18ujF
HM8iI3lHxhn21KVNU+hXrTTkWzJJtHU6CFO/1LRKmZZlVEyP+ew9Qf9FdPY48sPN0W0LEtZz+Gdt
iMAVu6ZPVknjHbwGEliI/VQ2UWNfN1VNkxAvOTl4Woj5gV9tB2idvkudGitJTbelB6zY9/j40maf
BfcGDGtBN1Zp6zYK+4PVFIlTFSoQX87HYls9GDVdo8ri6K51l6zHWVw+TGyUXixRXO+SwWTZ5cQZ
v2XBWydCAzRxwfe1I+Y6dY3HxA5AgCGhMcXVXCRbHWG7MrbLNLCWxcBkkK2qy60VN8GaXShBY63K
t159zOIaaTQSE6k8amYAWBSdb5dFKy2/b4yzFtyK1ZXafQTQSDursIfqona45yQ67YRw5Sjxdafw
fXJUzGgpWJO64skBLIgytEOBrKMk6UeawznmuUnC9ELvRvVpkFTes6+ihDZTEwZ5wtE9X42tAe3M
X/y7l148pnRYKcXlOSf075qrCPD+Yun98vpPS6/CFBpxL3IQSv0vzVWdhR7TiArHVKa3+f0IoP2G
m1RGmII/5AtPVGNV1kzZ0LGFfIOg/YP+Kj/sL1bez1f+BafDhaVWh2jjmI7mSZLjd20c9n08bLMg
StfIwQ8l946b6h3MP4S5+yBRWTEFP9wQ1QW5RS2A3CY9aQPTMLrl7K82LG0HCehYBfGL4UkY92Xr
zqoUaCxRW1yqCCWpXvoyKOUxpuhRcYrXRMA0o2hsVEvDyMAXlkiKyX+X03GZsLctgkEm6rnHVoDV
I8PWkGnlZZx0rOVZQg5YI1ftbd4jP5H8fnI0qz0WngFZQI4A9gtTFN0qnaFvLC/EttZFg7KqQ787
hSluK8FQo+o9ULpUfk70LGs2etdkQEDFKklIbjP0rTEVGPX1NDooGkrq0hTH01CP/rqXSfGwZBar
vDJjR231g6xNt3LHsUPEjnuUDfM8+EVNsyl7lwcfKFvEatHi0CWwMozWBZoYO1GDD60K8YaGSH9X
Yog9ZwoSAgFS9dirjKf7LMuND4EkNlvXtEehVQ+akAwlcuhheGKTgh42QReR2nzVoNxHAViSvSBQ
CI9W/dg2DQT+YUiWLfLNlUnJ7mpVrKwSf7JrsYKDGFoiEgaKsaCK+1Ws5pYbRWDF/tUrg8GBFtQw
d6xGgfQfVgbxV7Pp19f/WBm03xRT5QSuK+hVONH/XJQZuqSZM+n3m9br08oAT5HOwCxam1cAft73
5oD6G30BMiq53t8nNv+oKDPmw/8Xs+nnS9e/NAdiLfDqSC1AlOeRnLgeTznNMSh/cgioSPSIQaxF
8g2nIQfVP3sg4on2qSwRGDvS8wuqkCwmAZxDFOcyGpGRCkHxVMq6kKwbfxom5AG5UpE+VFUneUL+
EZVYosSpFAQ6eZnvlpxiKBpy0fUTBqRqqHgc2cMKvrcXFflHXaTZBoMDcJNUgniHsZthMvSdOL/I
VkyX3zeyTR9hhM1lghKzEFuTho86iPVdpfr9Jooi3R5T682LEK2mkvWuTf42UzT/4EUhp5Swf1IU
YIWZPGyMPjnHtBJ4XIjJGf3K23HQmuxGJQHaj5rsaFqgIJKwnZiy++nRTFu0pJz5TBCnE9lsVmYk
j8Y4zM2JoHwdMPUcAjFLHqxYSN6JoDPxiUNSiYhgaq0Io4qq+4+CmD50ZYh4BEIkHvpziYyhTIRx
E8t4X/xWIm9TKwAq8XmtupJMkTjPh2v020CDNLwbTS1QkFiFvNFFwdZKLkDo6ELkKn77MNSYVXQB
2emyp0FOTBngFuXe1JE0mUM1ricFDJoyJOQZaZh0Rn8Y9zhUpXvEMMbd4DdPnuATe2KQdRHTevQ5
6Ty3g9fJC2volH1DLoSegSOOcyuvb62wHOkJ5ER+liyfa6OUaNEMNcOIxIoNiqYgePPycjhWlc8R
smJ82ZOJmIJRBrvVlB1uIk1o2jdLEoytrossbV6gyHSBwAP4dbkNEnGLfaFCGqvRDam7y9QgCWxJ
1nTE0LqZarQnhtTdeo1Wu5JOMZYnpoFaJhigFsbKvD73a13ikzVwvTyOvX6KELk0vRA5CPSjHarP
7NpTWvVtHKRkHyYx4q84mXZFGCCwshj19Von7nMtqQ6x4XPwphtEORuC0PIiD0NcSLe3bfH0ywOQ
LdGKJKYi+EuywNDsvpWzddVUqvgxeB5bstwWbhrx0DlxB/NhMMdpljClGWZCRh56iv1FbbrSe1Wm
gtlLpPba4yC2xM0wzjN846COsnLOqm+BRcq088zRqJeplU/Q83rFIwvbH9LqXe9SaNTSNL0bfsNM
zZz3zDAm+6FPmbywe97K/QhSNLHCcJVEMBfysJucgu13yAikNDMxoQui0VTAy8IAdixJ74GzXYgN
k0B5z4M29+j8kdWBbZ6bIl7SQ2XrJ20WfIpykcJu58/1AbQWSoVyrhqwrJpHJQnvJ817aPRpWk8W
Q9TRExgppW3Jz7ES15zEt7rV/I1XKiG2kZKJAVbKw2AKr70sXkLVExZT4gHyS6FFq4USLcWozJZD
MlWbupXNe75hcWh0pQeY3SbrfkT0SvKq3cjaToq08IqZs/Y0xUaLvmgSHjx6I06sZjnKcoPjg5o2
g/+v7mWwcZFozN5majMC4e+3Tdmk4v65l/HL639sm/pvMohKBXH17IVR0Tl86mWgqsYnYlmaLtLV
+LOgVlEsSCJaUUsSJe1bhf/ntikrMGbQmOqmpv1DdjBa7F+2TRUfjUUD39IRrc5gms+9jIoTWVEP
eADHGaFQs0tiP23Wg4T5LRbCi9IwlO4xxa7VmGGqwnF5aaRjcdXmc17haHQoBxrT6920MdhiswBF
WiRAajPLtxZr0FulZpBXPIqLZddDMvHkjAAlHoQJx2AK+WxsCieQzHi++bXhEXUOOrS0yjeVgkSb
nBf4b6LUBxgxp249iGMrMqdN5KuwzVnb8mi4kWXjTZhgEDaDAJnImwKiaKQINSNAmQfBS3KinkjO
69indt6ko3p6N4NkKfYhURgQ6s0pG10j7+1KY/KWheP15PkMGHxKgamDMykKITEwRSHdCAKZmHF2
zkT5InRgAOUhxKli1ntdyonEGvvcjsocjXeu4J0Jhe46iiR54ROv4gRhOIBxKfplYPVn1rkOqmPW
u/IkwFoTvfHJY+FzGqp3t+uslVbJ+4wcXYJ1zLdw1BT8raS8BEPyJjVEbHhWR2Bk3dyPHcvd2Gq7
anaWKP1gkAlclDu++1NYmY9jFb9yN10LZpKuOgHPyCjAjfTr3s2r8LqQ26ta8wT0lCmGc7lb5xHv
I2eikctNTHE9rVUJnLvva96qHud/xdOqj+RsMWjjUdbbFw4/oCloOJiCwQTYrO7TRLH1LHTFID62
I6LJRmBtFFRivvCO5pMCLr0KkU+VlD2T6d0KSPsStQfEybi8MtbRjLisaB7hXzI4G8hbc/AOtUmQ
JxT4OYJ+pOhQ5OplXq0TqJnHni6576X9olTNdSSnhzSlLT2NySUa4/uqnOpthn1WYVbghYKEPyaF
+ziY18pEdjMnufexKYN/tXYeRZRkfLOCUHHN88O/kW7BhOAQ/mUx/Pr6T4uhyqlEnL+tysrGKz8v
htB6zXlFRLI/9zS+dxdU/CdIyDhYSJai4EP5fIZAuaVposkFc+DBtvIP2gvzMv/lCPHzO//S16UM
MkMx1ucZu0CxaVZSWS6bxmcpLMLOVmnFKuTcITCP4w/fyu+6TrHbalxIyks9ETUXWgIjavIE4e51
E89d1zjcqDoFHdoHODFNxYgscYUwz1ASKW6i1tF1SmMxx+HkCyT/VbPpyUsUoOnzFEkzgbwYszkq
mm1Sme/Jp77r7iwcVANOqhxHVQi0HHPclirriZVmpeO+inFhibixOkncxLizMv2lw6ul0Gmr8G5V
WTvdTpjZz0OMr0otEE81oiGvunaMlkZzl3cPVT7x3Ke+QBazfBrNBsWF5mVohwFAlPm/OsFbZcQA
8AQVoqagKvwPT4jBzv7lCfn6+h9PCKdsZhiEDOCs+p1a/ekJoY1GGjfu0j9iuv98QjSNGALabMgi
sXB9cpfMUxFlNp2Y8u+1xD95Qhha/vqI/HTpXxpwhtFPtaL3+iGKJnG4tWLzVNWBh49enSSNm7Jt
xO618Txzi+s9ZbsZ9oVZvYvpuDbrRLhTWua/YsOQdwos9hQ50LQFnk9DIs4RLwqY6gR9UV3Hs74x
nbJ1zZAFh2eYuZwHzwO4h1iSR7IPPYaeHeNTrVGylSojJ1Sz0NsbI3KUvCKNy2jQypj1RS1LsML1
XRoNInTr8oH+icc8sxbhv4W5LUZwVMu8PoUBj07emZw2ldA/RHmRE6qo4EI0E3lmRUTGTi2k/BiE
vanSuhfac+/VI/bP2EIePcpTXxA+XkKAG2PZuA3A5ti6FMUQU8J9mycbvxSJtQuaVRyBeilxgiJ6
cppQ3iaiLqwEq1O2SYpkk/pAxqnGnIJJNwYaFaO6J5s3kd4gmM4STPOaRYSLxllykGHT0sDAURbf
Kg0nfi/NXpVAQXaDHGCd08azxcaDvFR75IsXyrmjvWxr/fjoQxduIsu1MCcf0qK0NkPiZU5FmxhR
avtmCOgJxLqI1kZrvaap/2QWiefoA64eS1aTndwb4yU3GXcZAeCZRPWN9UBdcBQKNl7Gu6C/rVBr
NsKoK3eNIJq70gNxXgY4UIGnbVqliFpHD8EodErJxRjXFkASRKdorcUYZ4UByFqN9GOOiZd4To0e
ZDrsqQv8pdJaYCswJGftfS31O4u6ZWFySA9nSYcWSx8W3Qm3FNP3sEXkaaElbWb9SJnVBMJlcrgd
MmSZGkOkhSyHnjtK8qbPVSISsjTBR00yDXAB9Lci+4BnjKNddZj9Bj3lx4p5DgNZJ6GlSAJCFxo8
vLLm7yMD3IMuiBfDjxR3KDFNpf5ZMHlc9I6o2ZSPBg0rp+hva8v/fh3+j/+en39veNXfNrnXvBir
0A+aL3/8n9s85Z//O7/mx9/5n5//yEv++JbOS/Py0x+WWRM2wAzfq/H6vW6T5vuOOv/N/98v/rHc
3Y7F+3//V5HXzQvB6W/vvy6DzGRNDkAQKUko+0/L6K+FxjzT/fz6H8uo/htDaRHBkvKtoPi50FCZ
XjBe/n1F5Evfl1HGxKZE/ACXo2DJmyme309dmPQMEtEkxE9/uP6+/1p++kz+/Iz+V9amiHqypv7v
/5oPfV8Ljc9Xrs1f/zRATnsmJjT3tYMpIFpSzBK+iiTej5ShpxxNz22cIIY0It1tIsiUTHlvVI+e
pA4YHq2poAR3RpuAxi0EqFBZBvXWKHVrISvmuGlriOCVX55CdE5hReT4wPmqAtOsi2dhalbhRG+i
zkT4s5W8bGHkSGY12X5Rnegm6Ku+n9TeHXpV3rcCEVL0r86SldR2L2E4yXTvvSziy1hLkyvoRfGv
voNNwvOYlzH3ov09d9P/tlT+1ZD9y+t/3MFUvbgYJOpbfMbfIvp+FAKwLBjAiaKuzf6HuYz9fger
9OjpKOC5UIxvXfU/72C+n4n11ND4//+c7ThrML7cwj9d+qzu+HwLT3XK0ilJJMyLRPIJIMEmaT1p
9WNRJOiV0WmZ9OSaEuCC5z+lBQ6mFM/0XWKMwcGItUOtju7k6w+s/vsaoUOGBCuk1mSAfFCtFKdb
AUw/CDa9hXPJhxPZkZtMoIu0NKN6QzDv0kp7Hd6+7C/qgsxgWF1eMViLsuOQmWTTsy73Tu3V17IY
pGfDgx0ntM1dmPftUhWsdymWXhKLqGcwc5gOFHhaQy+joDcCN/M5UraeaYeyyF4S6HeDLJ+0yXqJ
u/LVqOEl8L1OZQP1xofkOAZOXBU3PmHUSSTvInLqB64wkLEjeM2yywhsJQ99CpsHMc39RTXWa6mL
r0XZS9yq8urzJKXa3k8MENoo8crmhkb2C+0ZCOsWqhFD845aWTmJ+OQpxOtysi7KV0C1CznU7gs4
bmlkHvTIh8dgEJTTrulPAo7vUcTViyKHi4EvRMM85vWkOwv+UutIA87jcKF6/s7ImjUTCGfKjGtz
0G9Ca7LFOtirsbGUSAr1QjD/Gt5yBA8q7EcZ2YUVErzXTbjDNNq58TmO9BIhn7YcQ1KOOvSWGjxz
+jGCmGzoMzqJmbttSRsgD/WlJ8ZMJSVX9UHdRhkZvvINNcwi8bEaT3VJnLlIblB+JxbSexTg921L
J/GhRAzdVhs5PRHhJPyrz+nsfSoqXZXVAJorT+jfLj4qx9mfTyG/vP7T4sM5A8gEgwSRKc7n7VP9
TTV0VdN0fvh8Uv+8+HD+UGhNyvOerM6giO/bJ6cQKiuValcDETK/6h9snxyF/mLx+fHWkYl9sVlh
pU8tz8+Hg8CEG/BJvOk6jR4Rll21FtYpBPvpI/OEw2jGWJstt0bgaRtB+MEA6Sha3VENQhzxRfMo
+wpslA5vpzhiwU0HKGNiC54knh7SUF1njK/8hllfY1q2iUjLKeKcAZHYowiEA59WorgqB6J5Bz2h
k95MgxMlAZohvyVgV1bvvMo0nc4SAfRZ0E3N8lXhvtW/3cEe93IA3C5ji87acCdxr/fc88wEViLP
QDo/DKw4i16+iXlGtPlhqXhqiF50Cp6iLNOvmFicdXqh9pBY2is9C/I4gm1rWfdoKR2j0nacRVxu
hmNoBE+SSaZIUz5VQYQmDT0u44Gh9XAqxbaaCFdR2qMlqyaEZCgWTKnqrsNQv6/b8lXo0i0Qw12u
lRDLfPk2rWj+pkQh6n6xDVH0eD45ioPRbea6pvHPAebzuLjk5d2QP2TTBGdjXBekw/lCBZGP/A5Z
d8LY2hSWdpQy5SRlPSHPwVbLTFeMvS298HMYd25naQxkniNwb7jX2vfGt26kIt0JpJGpaf80dvGm
FXCX9BlsAUnwj6Ahtx4Bx5C0nawMVmpfOkXtL/OsJjip3lZ9fDTCxFV1bS1l4qbtFe4QdBwGpvK0
odKvX7xcX2oRDRgPy0Y+/zY6aGz5tq6DTdkXq97HrjQGd3KLZlUL7vSqPOdytZIKvkdbrcaEE7L3
nBraK4lCBDLhgQOxuRfD6liACI2AgUg+uTR5TjBkgSu7Cd5boOM+jMs4CUiQ95GTJI6fqosSRVwA
DiTNlKvaOwnC6tuC8K88Ohh0BJnX0PijDIJJ87eFl0ilRCn/ee37i9f/WPus32jrzEIH/oOLlbXl
R+Fl/TafVaTvNohPhZfyG+xbhe7ldzXDn2uf8huSU8jfhiIiUGAZ/Cdr3/zjf6q7vl25hEVjRpn9
3p39XHfpMm3/1Iyzo7iSV+k9XkrJ9aqFeI86e4lbz9+mB3ogNjrOVe8Y2+SoLkaCuRbhJngZPiSb
oMdn7ERbUk9sBO8rc6lfey+f9pY/DjyfDzjSXPn+epk/f0CfL1NOU0ZtPslL8+H/xhcxl3Wu/CyT
FN6uiUIj7EPY14RLGCdj0ewh3ngrygpzKxG2zGrbXqv25MAG3Tjmato3UKu2lhuu9e1og/CwN++t
Q1sG85ETv4H/6fOFcMCPgcmriWz1bF0PD3gdiNQhYpLIpozIn3qTHaF67rN1Q0q6rS/MV1KAttm6
h0NxlzyIN2Q+3QhXAYOoherekWfsdu/Ztn4jgnAduv2OdPXswLz5wjko2PY7cmnWyuLvf3fA1v/y
d2dAYZ7vQ25wvv7pdNg2xpTGfpAdOxe37VJztT3uzq28VFzwvZnsSO2qx5DXrgVnDBb5TbZKyKBh
KiadrHX1CiQ92KBFBh/WM+F5CW7jYwlpcsuELTmr95ZLfttV5qpLxCgrwssOiNLWULtcbPFrbc3o
zBn4sMSt4urv6ZYFEGfJiu+lX6Uv4E3Sa2+Vv6AxI6TbNdbItJakv18M4nWR1Tj1QThGp/quP5Tb
cJdPi4pfZ+bUx4nYns6l+LYJjatWWFwWjVM5cyRMxQ9Izh0528YuuQmf8+caQ+nRssmn4u8rOPPx
LW71J3MDoyS6gfG6qByYNdle3jb78d77GO+Z3Of3/jUYzkP4bF2K85gs/CPtuXRnLv1T6FzxfSC8
PEJ+rxbylbLxnYyxun1vcdndSQY0uzAWc8ANdCXkAnb3GDzJtnDiG/X34/3EsUS1Yct4w2EcNsSq
hiIdoi2gp5Uy33sP2cs1ct+zvwM94zBsTFxtbbjSvj8WNyEsWzvFiig8X19g5clL+lKr9GARByzP
llqyN8F7bJW1xWeBmndjjnb7IdrmSnhsj2p/ag/TBbbFtZcu2xfiW5X9eGxXpJ4T5+kv5OAQTDfR
WQMH8dYf+TqGSZX7x9xaC3TCS7jLIPGB0jCVuA5Avnb2+AJouF6hhcHSihkcHurTCCiDnehhuujo
GN3QfhiW7Ul2WudJWrVu8CDxpvfg2u3uXrnHB54XC+XeJ8713viob4e77q5bqa65WFoH8xxeSbib
bVDzC+NIchrJX/S5HEwkyPns8SStpK30oczovWVJvAcJUff8dX4CROldegfzsz3QbyRHjFms/Dgt
l/D/Ftq2uS9MW9nKrmb7DqlMBp9mdKWvy3P34r8xDiRVvblHKjJtzVO91z6apXatcfMI+KTLu/qu
XKlP14SGuVyGYGNBLtb1aX6j/qbYqTcGVOSNXm20j+5aMM7W9sFaUmMtyvfugWQR4RjcmE/+Cuvp
ytvEw6LatW6Pe5k27Zu0IhpsFa5yAt8WdAkhau/iA+RBLuncuca+QtTv0E49qjYZofxmvPVDsB43
05JlyclutL1qZ3ME4SJxAOU8CUtiYT9U4r4W4Vu7lx8l1DpO6qQ8jS5JI7yrJXYt/REV/KJ0QJ/x
2T4i2t83SKqw0j/Wj5BbDVveyISdaiyR6SHEbr4JN+dmUVzmMeqDusQ2dtvsMb3YyoW7k4DIWyIA
HtLD8BDf6c4yubpT7NAeHvBDkZx3TZT2PXTxnhLJFvCbk+i+4vd9oy+Eu/Gxnz9mLjlYK9xBdKVW
2XO1wjlk8IKzuDZW4qvwPD4u9Nfgut4Q7OoKDlQPtAaLlhuSlRxZKOHdDzHvVXXxCC2xGm1fwElv
C4LetCPQ8GrH+0LmTrxa6hTPxUrY9AtHPcLp1VhcvGs/tpODtgFXLh9SQpzGS73GM0daWHEl7pOj
d5K5BwTHszWncY0b9PH6VW/XWzoLAuglfQU1PnrWd8lW2Ag7FVtscuizR926krSbTHEhZhrlfqa0
vyhbBaBN/0DQ04ERBNFv3kl9jW/Tc32ujtKHsQXaeNLd9Nzd5xss/E+5g0FP3tWcFu4yvooYa7xV
7rwLcovszjuay2iTnWvABNflvbyqd/IlOeQPqboqohXG3Ab9KznNi6p0mfynJ/WCdRyQMhfJ8URe
dr5dn6BTvlBCtxvafyd++/UDTwx+AMpNEobjXY1O8YkMMDR/gCKUt+QQn/IbdjinZOENNqZtbXCp
j7vgoGysTXCFg1nYtOu38fcq9Kf+9efSganU1+7oXOJYIrp23VQ4T85t2M/7nzZUfeszFsGKTnvA
LgivXpRzltqicuedqZ0zdyunc4Cr5kt/HV5rr12L39ExVTfYA6MmhH5DPqIjc+XeXfygoJ1jf2T1
y5cDzK8F9XwWzGZ4aIDRHhE1wfc3Ab5iU7TzS3TAyRwgFuctEvm2qJfY4gnbu0rv+es2cB3oAtH7
HBenkrLsIEfZWK/qajoxtlk0tupKH3doGptFZEcbkSe8f6Yf9IpJ53FcTU/kAbjmRdxxM7n34gfe
b55ZEuK3ymtvm8v8YVIWbEnhbuJN1luLkRLbc3ArrOMHsgvcAQYHRGObLLiluJUeG0c/SK+kCrGc
QCF6GTb/j7sz23FV25L2E7lEYwO+pe/cd+m8QWlnGmzTGQwYnv7/2FLVf3RKKqluS7l3rlwrOxtP
5hwjIkbEy788t62ZHRtQMsY972HaGPcfrTy2pWRNI0ssMb66lLGFfIRcsK5evxhcYoS9Z17HoKp5
G40/jtDrxLXwRF/675H2Yx1tWvv99T7L+49IlTHdVGTg0WziKlCxZc1OT7fgZG3cIxdyq+odt5RK
0dTpzHNfYkLZVHPuvr/QtDI5bzPAh/RHZwqcizw+JYbJse/RB0Kg9HTfW4rxh8GsjlM9WcumZAye
sChX9QJvDzQ8buyWNuOZi0tn3QMFBwV84UUCZSyGMElQTK2PV07D5CwsMJKlurG7wcLi4wPohZ0U
tmGa2x2bO25q+vwrf1vx3BDZ0n6eblps8nPBcsMXf1tF+oMzLnxcI78/lGtGunorOX9+AbzwijcT
2YWMZPjzxUlucKuqbop1A4inro4GTkyAEuSomZ/gsRKDoXTFyilf/vi1ON7ltsBQ1Gj0oE+7MxJC
SpILc4mdi081jmGSlT2tl7KWW7vmXhfMLDYo8/ldb2McffRTvNya5SXfiSgKjXY1Cx+5gd8c4evk
Z+jvoF8Py1NJW88IT6xPiekm8xQkT/G0deRh7HGqSh/7NWSgeHeXDPGjY6SN7cMOvweNqPbRDeR+
+LBKq9qID0lyjh/H9uWM+lumi946k7unhhlNYmHdzOnrb+V8/2BbbhSHvxkpntMvHsk8SEmRIl6d
iTe3+R7zLTkcvbdP/bEsiHkovLeyqElQR3lrTObnlxZqsdtitO0g1tSTVYLzcXZp9TDddvboEtIv
6+3MFkfnuuEiBi9KIfe+IVSUnA9cOxZlcPeUr9M9DBmAMjSOf6JERTxUGpthTq/idn6bz79n76Tt
uiGtKohMZkZ311j3kO5yFCY7jCMW2vW0JWKcttxl7AshHENIv4m9v8Tu5cF3nOBufYBY/S+xW5K4
dOXG7eCKHJQnqgJv4uOhaPxxRJisXAZFdNlOjBcBD3piZofHCt/n1yLy1neD2BFiFvTU4pgj79Qn
r0xuzYocpN8n7giCoST6GG0L/0r+mZcVdnsR3e57Sq5mELPqFu9AC8n+Gzg8PezAGMPimJS39zxs
CLcF8MYaLvKGoMbhdxLwinw4QVM9UXSij92nMbFYNVinWbE/neKH8mZEWY92053AqxtN1x0uFRY1
0FS0479oP9vOf+K7noob6h5+ZcasoMFIBpWMYhIumlACvYPk8mRlP33umUEnXZ0hSEKeIxPfyTEm
nZvSHuHgt9nn4eRnqpOvinYFv2Z3vqQK9ammazDk2rkzNFKN6/vx1Y6R2uYdH8MnlfXgQMamNyUk
z5jk4JvMi11uNHvuM+jmtD45xE9PwB3vSrXE0fusrYrXgKlKQ+UBQgAXi4nFM0iNSb9qZHwMDcLZ
iCKmf25oqHAmPKcRtRPCtZR468bUzKE3C6T6jA2d1MwTyx0qNivjmQI1bcrKEg7Zd3QWXXg8Iq5J
TdUzrHbmp+IPj0XMbEjQ/YvMQgqmnXH/q4IaR5rL+A3jtvj4rZdTq1w9TEW0sXrLA5UI2cYr9bdV
Wvyev9dCpGGLboqR26OfT3phFoGXT3WnxzYzLrj9mfnsO3auCjyH3/ZW8yWsIq6lrGv76ZpW0KW/
GH+XPZwSW1l/3KcfTfV6kS0I0XGsfHtOWSDzyxCwETuhyPnWmFccLZEm8DvV3L3KDjtYYWFHtwcI
paDtHHbPbeeIp8eKB2NPvlpvasGkHIQH7j5ndq6/h+7f1529jsJw5gv8zDnQof4QyVmurDv3drUm
8riE5sHpkLQQJJTuWIsQzGpVg52b+yg30jpIpQPV53ypmA1Zv8xthX+ySxs59l+YBmXVN1eagf+J
1VN20ie1xOSSZ4VbnilygDQLyJtDvGndfj1TN2hYRktLZirpP+64YbWWNDOYnTWZCbdrYTnP8LCc
+zpUi8Mz0glEubYhDnNGSxHN0MSEbkfzHicqDEQt35MtfoCBgtEpD7Jw0h0W4JhJLu7OmGIsfcHP
nK9bOohojZuhdi4Wzw2d9+YLgtZHb0X1uovOM2Iq7HSXfQ8nnm363KOS2M6XlQs/fOSXGtqaVbfl
HguwabHf+JgiZC3cuXSY3o9ypit7wcPvFbdDtw1wAh0jEB/rnGhvtL2rhlh4RzU07+NmC04IJ1xi
qYTlA1sCnkFm9jeeOnQVGEjoyFc/B/4g+XfyrTpN+Fb0warD9Cci0eyqfrObBMLv22X34GEt4JR+
R5vKVhvvdfmUMn2WYUIV0STWHrZe7WoayOQx1zYP4JKyQxfuJ8icuSWs5uya/jNxYZk4rWwm+TY4
0bt4jOWbZscf2D+5n4Vk9viBeaTA1KOBQCDYwxEF0RfdpfFgWsJjXqanarx9cCDTnDrUxguf7QGP
7vBZ+CHhNZqFojP5xgq6ZRFu6wWnkHKOF2PHOCNFzojoNBND+vr5wKltz7Iz4/SP2NDdwlG3hVP/
ffRxH1rWoi5agG00LLE+XAidPlmszZ9q+bFUJxLNSbQWIn8iOEm0JiJk+juxEk2nPY28yCPjnThZ
4qq1fYHP1Q5x9b4zT1oY7WOr1jvLe7OirQEUyp56p5nzA2+65ao5pRuZHkPgrGiAhv5aXHlAPllY
mINi/dkjn2avU2KTR6bP/fFp6EyR2K3zWTb7JiTZZv3QgclIGdgcOuwMD4mPi2X4sd48H/bTRWZq
9os172dzhylk5pxiB1eM6S9iJEO/r9EIG62DbBHEjB3Cx1Nbr8POVFZEZOYcELFzAo+jWbMT/2lG
AZzfMjaaFdm5D4Ud+jN4mGMo15lfex1NoYx5/B6wwZpP7SIshqUso8fOz8nMnl5zJD06H8US1c2C
rGw29bIOVSYbrtJOQrKYkU1Ong0zF9xCLa6Xi1fv5JLFGfV0ZssKICl4svWT6hkoazD4+4a5lNh4
AavEznrJKRKU+qntuYSJXR+UzoWtYefDE1wMWrd0ZSrKmDue0KThvZa89CbtH6X1Ghf/x813L18O
mWz2pdYbqRuLWM1iH5ZuZ1fuA7fhsRw1WELG+MNwOwGteB+7Fd6a3B8yr+mTYPDGUQzMs4zwtRZs
7lR1ieGf2trcmC3g5za1az3efsJLg7ktB6vkvUxpp+2QjuZBy0mTEwJNzWhO/8YzAYNAk7ysEU2j
Pjw32AE6bLSxrl7a9cP8i8OoDdI6PNPu2+qZ1BV8ypS7DVVj3K+Jmyw/IAA/sZ18RxzSBiachoQd
GPlHFIi7+Xl2jqn06VbdTWTdTQxot48AV0yDRbHrTdGQAN5S4+GX/pzF6BcrWi7aWd4Mxsrtyp6b
JWh1Zm5GDd0BkyoLaxd9+jW9SlBXHhXHdH83spAFIFrVAlGYMTc1AwDPmWGleBujwV3cZvXXOl8m
y+Ir7M2JL7k3GWuzr8gpQ8bOibOPdMCi2svMWxb85oupK1q4H1TGDUszYpvvE5hwI3/pioWcLvgu
Q8GauemqNi6R8zZ/STWK7BtmqcRrK5vaangUsRkbBNlvin1pkSVzS4A6Jt+1xzkSc7EKK/VuT/M2
g+8yJkGm595irIpw4KuNhcJPLY6aQ8sTXAhPsOfhizDbsZ/suH7Y4jiCfqtsYi6+R+MS67mfhuc1
LoP2WSQAPbX6UD6wOS9+UmvD1xnRhjNT/yF396g6lPCGVOB8Nv8tHVC0RL+lxpvd9Kv5ydcYe5up
kbiH8hBZY42x8RHfSfr5FDvwfL2Nyx0AXsZTJAR9h9c+l1xjv6daxszVp1DlhUu/WS1PszDP18/2
raP0sBiiOg/WfT3ZdMBk8qL1Ze4DCgEyqMFYVo/Na0Wo2mpu9saiXGd6cEssMsDpihmIO99tgCfG
GnsXGDI2Ul9wmwD3g9juT3NAii9uIg0gMIKEXKKW1seZAT36etZmif10bavs1G89PBQmGkPM1/ID
SscVXmX40xkvb/Qd5C6hRpUX6gIv4cz76fX5L6gijYReOlyCCkCz5wSllOIuNRUkGjqCzGWxfrHr
kaF5hoipjelFe3M2jXjSPOw37degeU9914V9iEnwcw9yKvojHfEKwSvIkRfcwuQCfWXwp7zA2Pyh
KNWbHWIrUIfR4HDK3SXLRKHj2/ZbLcYW+WMOHspZg1Q3g1mGR+zPpN3ExtrBIJ6wFvB3G3ZkAYYD
oR82Q2VFs7zbEgFQYFICU4eL+1rCZtAVHO2bUBkcS0c3vlG2iHv5cvYLDudNzg3X9c1gzXOKUXGA
e0eyUQIctgg37QVmvHUiw4c/Do9Q9Gu2ytv9HpKaFDYm4ahUqkqAjR9OwbjPCcsXVt53OBWpNOeo
Lc2OzgKjRbBhY7AebmZ3nH9LZSt7D4ZDjakbU3/E8LKgog+uQ7zTLHAKBnv5qwC4qIB1yqSR5bpI
d2m9T5gY26gBfgA47UOv3zDJttTx3iRGy36woa/kiS6vIT3C1/G+TYGXQnHVbbKgstOQ/dNGYsOC
WLZG4XUhkiQzdxJH3heara65PhkOhMyFAscoBguzuFTasaR8xuQCGh+WdhVFbEdJ0P5MHOnr6U1F
FKsOVpCTRcsJygphMYFFTce9RdaZILgfIfnvYMrGZJ9jkT0+6dqeDzrtqTV+PRvj4+/FI6yuAkR0
BacjzvU0FBz5tzg9DtxraexVi4KULt0XRKMJymtq3BLC6BWbGRldo1vd3newzHjG4w/N8PyZRW0S
PP+C7QAI2UyHMHv5MaWGpneXJpgApMl5+GRMxrhBO1nYt5eWuL2SBsvVpxDypIXo/aomfodDbgPT
1ndbWcp7AFfzDfh5/0LIQyU1P2j6T2mkDg5/qjkxH9/sHCA+vBAgwmCffm3FJhivXh9HNgjPNov7
kyw5Q3oYVA9s29+yS48NHV8Zvw1U1oybXVnSklmSTx1vxPYNP3MnCx6OxikkOFjNxreJefipjm+D
z41XWyTBsHPZyUvjteIBGcImcZhONV8rEr/SP55CskmszMRdV+ZFELpgLJNya2Z2vmpCn7RnfMMM
hNOOElZWyCKFgWqxgWysfuBhjawboB8gCKbVuf44Zh43G9j1DmPL8NXDuLLdPMcdV+bK9S7WuwF4
GOwXBfoB85c+WVGHzlaKUx8/mPeqv3TncxZwkINup/CkPHoi8/Di9BNAT2+wFV8yxP17BW5rt+ye
lYl/JFwOnp9cJvAuI/1i3aRf8ang+kwp/dcMqAwgDsUJB5900QfTy3MXYf2gx6xMfPQw2H74L0R7
6o6lVtJJhGk4XXCkorfx6I8JRybyjO03sib2Gwi0gxDMw8WiMlVOe44bjqcnr+I44jW6WRbBMHHB
13EQbtinM+xDeRp3YUShP0jhW2sUSKzw2xst55yexSHN9D6zBsJNR8yVfe6ISeuGyDVL2z6mvOpc
7odxKJfU/lz33ldX0w2Y7PYpu5h02BIUCYRRRjErcejFYKlR9y3uPqv5nUhSo/PfPWhmZWP96cio
DIvLvN1rhUmJ0uSe2HoF+n7RwhWNjevDrho8/p6V8ybIOoguxSrZzGO36I6c5e9vXpbleCm7CbaA
5pgW+A8/jNvl/XQfIegEPJ/aGN6K+yf3HxYZzyrHZeIJz1393Mn7ZNGdCG2ITTD42Z77fWJrB+qD
oAheAXfchJdT9obdbA8mLPCVjF1sQbvXLM3S0S4TD8X8e2qKqlVQhfH4iFIymzX6PGv6RZ1jc6Sa
nc5t1t2U73EHEHpTEyypR03kyHNd8LuUy6SylCg3wQmRsxugsZvGSB5Wzk2NT5A82rqq5O64vGQv
KHlAhMicrxOOb3Y/erHggQ3yfV8C5/YCmX2sSWWD1bMHh0FE5fK5ff0Aw8tTazKxyctNSdJUnWGH
109HNfQwsYblqONjxt4r+KzeiC/33P2wrHEudV+3zkdahCfumvycyhg30OlC/J0oHh7tNUQciBH8
HlU5mn1a/n+YpOw0byxV3JXSbpp0esOucL8Oj+CJMXDW2c3ESME5YDUSeddggfvaSogNgOSp6O4m
m+e9WUZW4VbmgBu8rlDsYDNDmNZl/HEzKi6otaCnyhX2gjsp9Q9liM1N4GXLCZIGkd4Q4Mlk+hVA
G+iXG4eAoAlkVGqkB1yucofbHcz8WjZcMgorC2KmJFTBqd3KFncqjX6oLGvAFyiZ0qy+yi9mTWYm
a0v2+GlwAY0P1QXh+H9YGqnKoyoS0c04eY3YHwbpf5JGYnn6b/Kg//79/yUPUv9DmU8FbFCQ32CV
Cnn1X/Ig9T/UOWpJFdXkTEI79P+lkYwPjIrt/1RG/qsNCp9igowxBVlBvEOO9v9GHoT93r+LR/7t
oY/k2r+IRz4fTepfKvo3YrLlZzirXWxKiiTAI72oS+8pccdqu5wNg+UVLZPY64JoOfnFK9KviBeF
IUGFQ6CqKyhIGN678vzei3bKBDc6imWyB7lO1oojbYQNDCTGzvr0pkEtIKzgQJ2s+co7juocz6Lz
GO3f8VfHTR7xcwNIJJkY3itOa0d/Iv1UY7zDFte3ysKpVe2WtdO3HtZ/ej+d12Zdz7aZKLgkyufD
bHd/Tsh6kbmf3aRyFFCTeQVwbavCqU89fJ7I71PB1cHytK93tZE0Q7p1FKazvxJMrtSuRWXMsKvU
ny8QaETVivCFg6yO4IQNvgrv6q5lpuNLeAiLrO8WQo4EKM8ZNDpqc1xE/RJXj8ewi4frA3O09jOs
h1Zd59IyRzVEmmm1evU4bzCHAX9hv8FimJSap1+jskPxAZNmD6N/mESHaV6tWmMWSdViwIcFNDsp
n+xaL4H0I/2HGPBlW1qFGEzUs3ZfvtnNCExxtN8Ol/XWHapd2yxnsHHC9vldo75+BoykKYgFKJti
N03ORUIUyuQ34Yh9bPDXE1a4vdZsePBKbINwSwCR3/Kmu/bX7jr77q719ZlSrj0BHmtSW/ymTkF5
DaFJV4IsYLgvWm94efWFR53bzpwEtNFFTyGmm1KTmWa5aURRtoWb9X76DgQSL+Ee8uGXHfj3o9py
9sX4+/MbZmY+30gSAAPu2Hpuf0pP+Rjty+LfJi0OgUjsjWeIWkJf/6lw9YvnYcTUP/qfsz6xvGxF
XciQuVAWs8l88RYXbbbD4xM79vTWnSNkNkSPmETHrOVj81ph169NP3rnyT8JSKNsMSdDI5u67eZl
5x8r6eFDTfGQK+br/DpHgXokglyl0ft9o1Ia0b4Iw+DvB/p5vGZpKddgyR8a44JeX96muZ+OvoLX
4RU0s7mdVn/RHd4vwWZI0sXuoD5dXA8qK79UL4S6uoaJ8D7ZJlsy5/Kl6s/8DolKuSyX6ZZhBV8w
EzffqrjzxNi9xN6zJjWLgkkbbH9ChSQfFRvdfrWUj/c7BU77g1nrGQ1NRyjl1MBczxosYq611AaJ
sOoZFy0mBMZPnp6lFavBSNHYfT2WqUI3WHiTxCiw+yWPVEGvRbS9rqAjmhGocDckzSv6Ux2inSaj
kvvU/LyO4szGszf5eD2eqCQtpzat9nB84h3zBLX3Jf9OK/OdP1b8thrshn2lWPG0X5jsJMazJdEG
/0RHnelDpU9pQlTzwxV6nOYPFy/MNyWdbEwpPlO9CCGubwPMGL33Fbi2x3nlbjwzo5pYn8wcbtOv
QqLxb06fB5qgeYevmSFVJjKhl7cECGhCOTOXEtYuv2DV6q0PkxzkZOIXv8PPu/8ZuAqmeOzf1jAY
GWgcL5I1ceg8eihcE9hplN68GYpIuLIz1RyGlcA//bSpzpOL10xLFtzrH4fOW6GCdGU1lOpAfpjd
+E7d5Ox5a1RWfRFK79VIWDyM91vnP0Byvnv2DuN1Rk+MjOFaHadf/Fgp9zbxKj+Ui+eOnAQ39V/E
SRm5n/vvRb6ZXhjxGAglfZvZmEzgzzp6f1RviwKqmHktnTRxnH9HHyz30y5kpGfUB+1NgPS+1IOZ
fX616Yoa/uVMwN0uabPK/+ajkkC43XPruUzW8hdhFW+sTNFYZibE9xxvRvb7eMtB0Jfjds+nnjlU
6aI+Tn1pWKW1F2+bcq11/Bi+Y/whpWTWEytKd/xdTH7kjNRonvNXlVh8710+z75EMHs0ioAhiL+2
U59vl57uiI0i4eJ0EdYtsGW5jmkdcoefw78jMgAN76xZxRSmHGo5lLBK4wYj3DgqPZzDZ6srxt6M
9loCdpxdEZCUdh//e4eKT3k1R5Ov4vKrMzfTUEsDp1wiOozkrw4AMQfzzpKnliNFherznw5poH9m
jHRmPLItJSW+9G5ADeagm/ASR6QmpUWxSGJYJwtc93/rQDy/Th2dOKNQhL2X1mOt+YgKxSrGykQl
RRK9oOY2vSvPzFk5QaRTA1Yzzn+J4G1Um5iz6XMxKbCqAJ85KgNkeJ7/NllqaSKt5oOtvrGV1dvC
iLQZQWMq5vDR64ThRiKNKHacX93Xg5dQc/qr0gBcYVwA4kLXY79WSvDPh/G13Ih/LLF0ZF8B6nD3
+IwN64tecfdRDFRK0hsJ+ohzCacE9YXXVmbOzoHz2V6w8CioYSJu+Z45L7PinkSErDfAXktUMrFz
FzyJ5BbVnXdBWpn3+XKYN4v7JH7r1fKp/GkaVtnBI/PL7AQIO8IXKAbvZn3kIH8tNV9G3JhS7N71
5zbf53u0z89l6RVjO9HfXsfuhqpHvDL7W99et/vxcdcRrma39zVni7l+1vJ+WHNkniTQqJkHElKc
5PPYKGzH+AP1XF/Iu1p3p/yAYnQlXNQO8Avp2hOTeXPM4uBQZ5wbtFs6DLErTk1au0I0uBZjf4ab
ae7OZDAzr+CMbD2pinB0o4FtW5fFNPlFeFVceGcOFArky712ZWv9U8D+H5Xy4808o5pm2pH/R2ul
/6FWH6X5/1ari//t+/+rVtcwUyB94L98Sf+lVtf+g7EpWVYZRxKVf0Kk/nOGcjSLnhJYMEV8/Y9l
079K+RlrYlZ5OvvHRRpx/v9ijAknFZ7bv6nk//WxS8q/Kb2TlmC2Zyo/l6J4nKbmfVnGTvQyZn0Q
NSzMwhHo2xfdFsfoqjmhA+pMlN2qN3kbZNBfp9Gpqszq1fgPXOHjJjJ7muJythUGP0cnQbwbAUOy
qzyW+cwTUAOWWxTO88q739HQIUG1CMcmhqNGhcDJA9gMuOXKgew2DpSHSQ2IAisx6qVkDeYLUEnz
u6PgpYG8EHYj6rosg8r9U5fEDwLQ/vURFoWYuE/1OxBI7NWdW5OBgNARcrJGt6/OHKYfSzwXX9gd
F6Yi+wTaTGFJZ4703PQMXJKc3VDWAX89Dgx6vvex2x/z/ewrIr1pOUGUPfH7jKxwIPBkne4JI5l4
zAcKqQ04/5E20RzzIQJaGIdEQ60wEDmeNa/jmIsj76SFotp4uA6CPQmgXz2JPBxCWDLOGns+Xyjs
AzOvdgF9vXk4xrtk7PkneT93G+YVhA1+qZv7URX16Hu6Yf6pO5S7cldsMt7yHWzfId09VshYSACd
Adz9ooqCyRrfYrBlNMtA9FNi7JzeERxxBSdt5/jJapVbCQtKO3iTlUJUykig4AxFLICebmri7HbP
VbloLhK1Z4DrP1RWAbo7gjuSLdgzB5kOEC1ScGetgqKOvy9n42GvNwq3BzB8ABlXkCVgJDJv73O/
VQSLQRgM/Yh3UZc5orEPU1u+RNf4tDk3CWRNlm1FSjczJbI+s4tDSkynjiOiE5Nf9AyR4SE0GXQq
+4qX3nkhyEGDSfc4t/PSa74/R16XGuwdr+zOTprglW6V8h1yKsjX2SILpf30l6mqe+zP22P28WGT
yWRqXEIpkLpOPIFnOw2UAMyMupwU50dlKNSProK0h0FcJNwTRAgvhF4jYxpdo+uD+Y7GsFokBJk+
nZBtqXjFF1TvaEA4qqKCuYHYBWMohmVxtNBTbDFejoics9KvM0ulSIA4lA1g+BbKOvxgeGZQy2IS
mtjJZX4gxGju93Zr1YmJGJnj8toC7ByUPb7nJL5Xbn66/z0dGTbRqFzNHV62uIAoWZfAz5h7mc1v
rF5qWsrlhGBaeckMYjldSGjbBWRhJEEYPAoGv55/r7z33zOnKQ8K+PaT5g0Fno5VukIsULPRjn2S
WWrstAOn/b2y4e8da+2s//72l89OJG26sXn/wi0I+fonmOP510/+4s++op9OaMzVdBFnLwuhH6km
CabwU3zA8YOnyY7eq+njqM4W/KdMl4RZ1ECFsoN/W1U6KoHAqSU/Fq/rjA9xEMe23YCNQf4lAvU1
blmi2DL4oCMXNAv5a1mv37k/H35anDbWgmxWGSIQ5B1uCvsluQpC7UYvuuCRB4MzZ/k/xnxSUr9m
y9aVAE/hJeMV/ui76DgLkT9p0q7MKAyIZaVnOKdB9tWi6GalJDbayyxyI9o+KKJhxcpgWKi3P35t
056RPVKfQT24fWYOWgbh+vS03WyjrAY/hgsAMAXQaPXqxkOSFz1hyHo6yusQb8F4nEcaU2SY0Oy+
KKruAObf/InWBFvMIQ+02BLxSyetr2cZ2m1m1ZWHbGTwkE583mEROwTRVMVNhcNAZbrFAGfO/A5c
fqRjBhGOocAZkAW0C4ybzo2vjwqSJ3F6OjgBsxAkY57qYGIDhHIJyKOxcxUHSaNhAgBh1X2v+q81
dFviIyw+Pw4C0S2RWR2eD5uv6pXbjNu4tmdYujOTifQECeViBhzDMi30hKS+yGIMYpI5YYOFXx5I
ognXOb2+VRO3qU9lT8iTnuklOl8wycFr5vo0plQiE90k2wvJGZeguSPaQ4BiMHLJbaXM9TcxaOJC
RK4GCffT8vwzRB+0cbm0xzu2lfxx3uMq3mK4uMmCfm9+q5YUhVGxiq61hneQ2Qy2OI6NEAnrC8xq
8toiC9TMO+FcmHBitoVG5HOKgByi3QD5oujSxH//UFQqkMkfgxYWeJi+mvEl9HeaXtItXThS4tWM
Mr7fkkfKtkWzXtkKo6vXHME9yWBEO8vMGdsRbKQLPdtni3qCI781kewX3M2uWdVofn+Gw2cxDcst
07+vEDa3IVuOhsmm3v8wGaeYH/KyF6+vyTfLoD1Gl2zmTd/ja3V5Xoad8vCTEJaaNDUaptmCWDXp
VK+e50duSq3zojBuHWpk++F/6DQjrGmsMvoTErsIGF/4lti0v4QlLEsd1JeRM1LDOkBlgQBoMZfG
tJNtL1nPl6FJDXbhjAbZggI/sdhEPw0S0PKdW0r516WbF9yaAoiQ7HigD7v+rnad9D2ZfEJmu/pl
HLOlDDq+B3d+/DNoagZq7htMEUwclvmM9jNg5fuh6B1qKDUhnDKRLTlC6xBODaYiEJVROkBWnz3Q
uMx+QP9bHZFjN0cya+9LZcHJ+11pf6/eizXCCSn+n38lIvzOmQclfAWbz0rsUF0d+uEMZdBrp45F
/CF/TGCCCHZteK1kkRhcg0Gp58RuKAZ6yXjR+56R5kaeOjYslYnY+9H6ZBqBiI5OQS6kQ8HhQSiv
J3oa4wg39V4b8HLxw4Mt2YER0kwKqJdq0AyoELW1APQXHZl54xvlh9vAtpAvywvC749vb4D/ABKq
ZoyYrcqeu9nczAK6jR66mTYLXLLTo5/PalOQvTce4fNQXBduAaLLe2tMqZsusGY4YA07extMWvbO
GzZp4qaQdZRd4ceOl2VYhjL0vmZ0FHKoIlTvflNlS3DGHyGEGjw5ONjHUVz0rYQWpYiKJUyuTWmc
QQ4nudNI5GzIYBotuAfz2pO3Lkggr9snJpBh+cNmaEq93VVehsX+CIiY3NndYLc/UCFmty/mrp+1
1IEOcfJcW0Y0i3lpas0NygnkmPcKVCWJH4kxfPHhjCb8pq6C+e7zlYbZbrpMyBxkvyU+heAmPWWl
6c9zAhc0GDPCFF3URJaBLHD2N/R75VR+YzTfP85Dblk3oQ8ZBJ/Nw/gK+QvVy3B7XO2TfmSZoydb
V9LrH8TfvXt7H3Djn6+ZUaqexwEMDYt5C/Mspo8mzoBEceIINgiQj/8WH/U2wZY/yqq6zUfRCJYl
3ddso63yY3kkXylEE0nsZReqvur34UApIEMBTtiRi1+Jrpmxsqmt8n/Dl8wd+YamzmxC9viWN9mf
oR4MZsiboPgniM2yUer6CSacgx/UW4gTD+oyPsSH2VLPT9peDGPBaL2BuYUhwOfPxedMZ8DcF0jA
2nGGI0xHAt5w4zsy3mrlQUW5gPTcqZ3GeVrcbU5u1wjTiVShqPNiMNcJ2moU3DraESQ0LUpxkD5j
HO7C1tp/HhgJqB9rPMjay8cF0NIYg1lli8cKvf4q/m7RwrL0cRP9J62crHIHvT8/j10NAUhvZxtM
Vwx0a9Jf4T+tixpwH5uzcJHDnQbVmm2nWfbczz5NElQhepVCZ9oFWxOdQU56fdYQe8QA3NlbbeO0
n0ATHaApSn+ACYJi75r51MxHa5AfZXc/d/fvaWw9m02Djdgb7hY5ncRGHwHopAcQ2Zlr3p4+KrLu
3QflbZBAHWQnztTGe7gytUC3hzlg/Jj37GRAzGXAAGXx5BUWjMeS3V2Tfqs6nB8ixIn0F3+TzXCT
WTcIZk1OmFF1+qaCjHjFCJWa96vHX6fnC2AHPolvwu5u4s02lnRISFDzkuSbuw10pC9vTtSaIvrP
ttGjZc2NwcbzTnZ0CbhCQRUCo9jDQoMCL5De9bsU2odgdT8KtKDaVN/D3x2NwNN5f3Qc2TOv4AJC
JaekxQ5PW0mZYKrDhrd8+Vx3YRcSAoyVtT7+9Uxtun4feWobjGg8BLGl6ESxpYgUwhxw9ttqbMwW
iJ1Vje2o96T8DcUfxaZep+Y/1vt8S+0cthwnrR7/osONf386xIFj7ZPBU5OlhgKGbIzF7PYR3CpH
gq2LhFPOTcA0ImKQ3qCyI4QHfTdSJ1nfqOto+fibkz+ZHibn/O++AsLU02Pil4uH/1zBSfvosiqG
a77Tzfvw2AhBufh/3J3XcuPalmW/CBEwBAi8wjuCnhL5wpBEEYaghSHIr++xVXWr7q3q6I56rdA5
ykxl0sHsvcycY13Wyqe0lXgsMi8HWUEwJvej7Rre+RLyApoZKG+aGOJgCIyIHKqKxOoqx/vJm0AG
R1jhMuK584B+/P06aCxi5A9oEF9MfiYkWw7+535iLbWpmAmtznUmddJSF8u3EcpUl1pa/ncfS9UZ
5D57MAJeUu+WRkVhM+Ec+VZCmsgAc/pyDzba9WXanILX72uwX5r/hjsy4dvtx8wbyEe0sQGEeF3r
7g/mrFrq3/y7du8PrXPzrRaNf+EYX+XLpWrYgvb6sYpg7OuE5hgkXz2yzee8G5M3bh6afWFoENp5
n120CPTV6eYxQ7QMkDUMW81WZgl7o3JgitOsat1WChi1bjJ7xTaQMLjtdpzyG4KmzZXaqDD969ti
bWYwf1nZsHIygdnNvqgnsyxq+CXpxng1EpwHIqyzj1k0fgRioG8RS7NXwpTRqPuo1+MZ9esPppMu
uFuWl8krLOLHRA3BGsRtMEqa5ZWevkmi444NR8x3F8fpGTDqafqcPCcN5nMlbCblvJrmc5ao7/7j
hK/39Ctl8BMwReXxNXj/2bWUREtOnvg6ezfs7mN8O9+KOx05IycP2wi8H/5zmoNRm9ar8c8j7d0B
HdO8WBlBggwp+3z/7HfP+BOmy1yYDK2Q0aYIrJSZtGJEKrNqkLwxPFdjFus9AdeYWOk4VSIrVJk0
q6NFaDxlWm76H8Z37UdTei0d2wnX24P4TnC61/VVKFbxQEyHl5dvH0yLEXCaV2j2wbON7lZ4exXh
w6zjE+HrQ0l4XeaJgzZ5egj0kAtge5CSCmJTCWjFk0CwoJ8ycIrWU/RIpHSSB7PlQQoLI9qp3pI9
HM9RHw9HRA9S8kCTrZZYDfzHnaKz5YlJic+a0FTR4nz7/lJTayOqzNW6cz7PRFZ4764Ss8Pz7BUn
CHo3CHBq5EwWdZ22R8Q7ijF5dFF/wx3kn/cDDMxJzrIF/zYaNVn5PVi/XHzd+Rr+Ly+fGhQyITaL
r/9v+ZR/8K8kFEqQ//r4fy6fyggSmKRqUCIVnLn/kDpQPlVMUwZRO+KbhcDiP8unYtoL6KiRMQaU
r8Bu+gcFCqmDqkJj+QcjRf2flE+pxf53yMg/v3dTQcXxz1qHs3Efumv5OmWvK5JUEeKq8tR4lgAS
KVsEJznC6Upo0AJucy3MvbesyykaGmHO0NeYbOcyoOMMpTFiHsvDVUxZ7jCC+aqTQ9RGumH2uFDZ
uPhxC8vevKc4dVtkRo3LDUyoDkaoT1oNTwDKK4IPe5jyFHuMeB2DF3xxC7PSUwD4YeACVTJSChbZ
fsZivHpNrvH4MhFVVhR6fCesxue5O3niR6hLXcXFq+tovuw9ope3D5CsR0ZcLhg6w0xKRrFDNwny
mMqal2MLYo5rfF931Oe0pJk0TIDGa3NyInWNKUlzLf8dmZtuUSavrJ+2U15//pyAjAGgKvuiu+Zd
8F5FQ4IzMLoAm9DDd1R0XpN9t5HuvzbEGOfsnCmzzisXrUnvk6zkkQ6n7ekIx6lwRucZ9eTH4t4w
dXpDckM+SQ0ylnebN/WAO+OtcQqvmdhkDYj3sK8QLbkki4uhJJe3+9IdVgR95kD+4U/fjfvEWhE9
oFko6WULMGPbLDBg2kSEU1LFd6Tgu/JPIWvxl05GQDQQaukpeUe++GbhAP0aJ69JMz8ftQabbH/Q
0pE3KsO6ndRPpCPulaHleVSM2XsIlBjSuKmCWmGydnXzW6K+8mPTflbWV+uOx0gxtYOuwnr1a1f6
1kP9ww8ej3EwvhSOplBzdPppLgeNj2HTtr50755TVWFQqnMJ2Xh7m2gaWxFySv+VSjFLI+wGNLIB
UkXFvoSUEPT5xYp3q77zLsn5gktk9tBjM7UcRuglZWAcLE/P1Jm5evSO/AXA69G4L+r3HGwzGZg9
q7rq4mm64m9gllMb3ryUKH9QxL8u+Em7MsB8tyFDw3TW1zYq66guvfPFLUN1s4+7rNpCNVG/2gOi
tuppj9a0q58+zH2qhzUpIqlU5Uu3sI2xMFGOOkfPrZme1oSyTAW0z2tSq5tXKB62q8tCO142hIMl
dWkozIjxR1Sgo2KBDEIHRHiOijKycA+HOE5I6rRNteke4T0qZzc8p0Rsytj5KS3DGefTngLcksJY
efIVUjg8sMNsfHfacXbuZW8sKfaYFuSi24rc4kFRxyW/9mEHkQbdQsth2AJZDbY8Ybz1NkgPfUqE
0UAX0+Tu0nwFN87N18IyLuMh0bpZ/32f1NPLsqX8PueW0pLbU5x7OhnfN1GBpAq3n4CIvFLBf3i9
A9jS3/NFXRFbOffW+d9f746HDPnKD0sNXwwwmJ6Wt/V5eV7W83p+mV+X12W/FjjGafd5ednGUp2W
qTzlsISXcLQS4yMpU8jYJUdRGYiCtpWNFzoTfD3VDB7HM5ZmhUsP5x2CDgL5sW+k7/kQjyflCt0F
jDJGXAQvH/4YwxZi2il1uTDonzKk4pTkMRXFYlFnipCn0Lx9q/G4cO4p7ZR2Uy3uq5F/W0hVZKmr
E21XGBngMQzN0U7zguIp4X5FoTSugEfLr9C6O8+DoQcPYZ6hrnZmnMeLOmlYcbPRSKVDZEJ4pl2E
vod6k5EdROAjZ2cSpzULLfWr66qJMIWh3nXlFH+XUyP/FqFhG6ihirOIGitlM+kJ5ROro0vFknnJ
4OiKMtYrRoEyk3oBk5yaml5lqhYW9MMK+4wp/h237eJNrH3tLFejFHnRmQtxdq/Dh7Z7B2/k0iwu
NONc1b13H9p90c/zVG69KwNMdBQ9t0SFLKX7eDhyd7jitcWxiLrD+q2+9SYbiFEKYhXmWVyIXFTZ
f9IlJpjxrhEeCrSfDvuApwfV0Vj2cVDi9FbiXPcucqjFHynilvXFHye3bZddDs+vIafClTc+U6ns
M9EVIACdYUyQdsR+IiVXpy1tSBYxv2g3DHhnuGC9NHnQJjn7BtJl6q3THPKHkR/zMq7vXuWfiPZ4
7J3M3EG0Yz4ZUop93rg4jYL+DAIK8eKduPGOvE6JmL1HFb8lrtT2wfNLGXnG3MzoERJ7npoNyUQz
Zo0A4IM3sPGl0fTMXbszKDsIKg7zXkMD+JYa4WNMRd/wkYyz0Yz/t+MFxX1eN1+rs3xySW7JhYu+
jeVp46d51FEfTa/plovXmu+nLYofVD6Xr2KhUzS5R/eVFb+9IhyBgMmdWHfWyAA9g/ZY7VV/X2oi
81VOX8kFPIwVWTOMauSL3Yf4v/sWOWAp9NITmSTiEfSTftJMLzG+SM1nChvQWULvk2slesi+sNST
LjjHp1gTSUTM7T+plsVUWpx/2Zm/8byu+w/258k7yediMWE/Fryrv9qK6KwCtfIs3/JpRZJGoLez
d6xcVG00f5zjUrSyci2cp/lkFLEF4DCncmOm3dZw+Q0rgeWckBRLwYlGI90+5HW5Haiz1n5t6SCZ
dGiyGiLVqgxeGhl4tXeuXASaPWPYL7O6ZpdwTw08pS6wRw9XjP2h+xkykgmjQQFH9XVGbHT1n8BX
SBwxqH6XSyBIh5akUvZOjH2EOUa2qezoF0CDGtgaxb8bfh+n4Dwd1nfFNkL1UDH413k0SYmRT0Wa
rZHdqfYPbcqT/cG6fz35A/QexN5M9BVrnTzVJ8pcnZ7SUzqe6PNzmgJumt/X3B6UjV7CBLbhF2oo
PfoZKur8SuPhzliNF27AE0QjWohBH+fcwO9g78sRt1WCi5L1n4suZK6y14Z4sgJrwersS5lIAW+b
6xozfXKad+vzHP4Y8lICMthe9fQUQxSLh88Kw4NdTa+/+e68HgjARL5ozpiqZkPMolZX0BGACWPL
SLsTbP1W9sqo3kAWac2QUvZbmtzQsvovrPtQlFDCifrUHQltD3TimFNxpvqRwbZfyZtqW1D/Csvw
dsA7Eko+VY6ba3itj04Sc8co6Eif7mNXPXuKGVAzZYhAJGhv+ifyrAgv7KKaIdDdlY19za6o7quZ
COBOGeqne+NfRrXPMOXgdVo+H9hwZCydnMw6qCg4/Ta7Zs7lnk5PieWzyigryvIEeadQnohYUoe/
BG0Pj3WxlCl30Q6D+8bzUJZCCgxcf0n3nl7JJSyksDFcSjgXFYwlHlQ65Lhj2G+m1wk+kl/dYrCp
uzdofFJtju930d4iAmJbJp1mZVvVv6Mz8Vlw+5SUtDn/WpTPpyogMmYO36i7JWdlSpBjiVa2y/fR
prqzEkX7mKk+tfzR4lxPn2O7XD4p6nUfI6Ss/VapXAwCdbWRbdWWzL86cus4TjivnIPh51vQsLYG
IBaHiUqJDg6r3SGALtHEBo9r8rgEZuMxx44OIS3g9wPRhk0d+IMuFFXSzwKVGv7QqESNmJa4vbJX
VJ1tb5/oGJ6NZI2nIlZ+W5wYdPvrucFpbTzRmzcpv4B3cjFGhZfgcnVKPMcyhrx8KnRJtGv/ME5Y
QsMONVH2qGZ34CbrNn16eBY8wEGeTpEUMJ+HJJJCVo0U4GkfQ7xcf2IEUV9p2Q4reFXgaAIk4Qgy
Hrc1J+w5CjBR6Li6uMOn543MVNsU+w4n4E5LA+8ohZsqpNlWJOPV+QPalrSSVgbf9e04eto07zPc
U/iB1114YjPPHY44PqOczP/t07bzoRU9vRu1V/sW9ek5g/OS5uGQXhdkSTnB2+INUQgIpKv596xP
+xQiVFzMTly/+7ny+f4056AlvzA7UQfWp2g4jLn2s+cgmiRKZtCmis/1E1Et9B9RHmJQ/UumNP7c
nDaAdhh/83a7NZWo8EX5/04bQKIdwMGmNfDUBIhSZiAIvdMfw0rBQkDEye1Jj0q02kIyuO/GHzLt
ht9xOAWnKErJ9EkIwvF3yF+qo3O5o/6AhGu/z3bJnp1dlkNcb/R5IE3kH0qnJY2LjQr+CD4TEzTo
RTB4Xadhf7zRITnRKXkhTkgefbDX4ikDREYbmReqDleGA0iThq3wau91m+lmne6jxfu0fsw2rQJj
Id+FTKOzL7lXFR5Cbd7bnp4t03qp7OKobNwrTCIWHnqqtHPCczhEZfJNgpXp3gjPrDZ49x+FsZ3U
2cV0Aco+DjyFGACy947FOjvE7wDqgEeNmzz75tBCUpdjpIf7UDzFLfy54WlXCVpF/A2swl28M+nr
jOoBLIgzWrG5yBjUL5Z7CXOayU57C+jYozBizfohrRqvS0gG47+1m00vEF+CUXFem723n/XgCOgI
cKAjLX5TGQdsBJKSpeYO1u8HQo4ajaKGS56KLBffJbxh+8GKbwMzRjWlQqLqWTGi46Hf0ll6jbBP
An4QwpElL19xSUjZq2j9kYzPmBe6QofsP1Ra5/VWXQ2sQfhzCE6vvpn0wpjvdMqhL1bXGsRBFzXm
L6r3tEzvKYsEvImjul+Dka5QzKAoXkCN62+BopI3O+Rxphpc9sFfuoY5qqen+mRg2t5570rM36Au
aKg22uwmJIkxM2JsOvv8zfMhUx+/1MAouIOuu/vysetgFNh9sexPbDFWPNDDNVCzQ1qnsSt9LU6T
BiE7mdoNJqTSeiaKBdVTmkXBaGxSD5KoyXnaTwQG5Lra/1hGQoBak83p8W0x7EZETRouhpn0JzMS
bvmx24QaTYzfB31vGabxCdmvS5iZf+LthqIqLP841Odnv47P/sld0mkHvUjJBhtmRWxQ02zD8mUv
N09nczhyTLD70sC18aCy/kOxRC0bQPXzUHuHmMV5bGEvySh4GsEHkO3128vEPy088eQ5K28f9Cx0
OErxvqGLCiReDpcXPytoYWXL5FPxP49fOOF5lfXTRmSBw55VjGWTV85dVEP2HD/tzXGST326OVyC
3OdW+usWNCEgMroHRwQi9jFex0+MaTwR4Syvh5XbUVFuMxGPryOfiE/NU2VZyp4pqtw4pVUXdi0h
6xgXQJNq8TVqUnOKZkLcbca0fxLwUpy3cYDCekXbGjMj3KUuvmM/+859Srj1pFyi2Pp7xcLrA2gI
hce7R/XKbzDuubw/8J5/O83NoeS+h+3h8Zf8ZAiudIe6A9JUqiDIh9Z0brHF+xlyKg6ihu2UdM3j
+Jp2HItzUgdLEBBfa04b3A4OZJWd3LnpLFkLPLYah+ZeiskxI1QN0nW2DRa2h7edyJwnO3Oyz+6a
gjKPxEzKoRIHSrwXcSpPfsmfORfiB6Wb+9ygMPkEIgLhCl5qNEA0BWRyQBQSnniI8PEy1NQXajsM
qDGKZRgqPJxrjpjfFVC/i3PAUMyVIc4ElAIuLv6x/wyfyQt5vcx38R7IOfn278/I4UC76Lw3+vHO
zXv7Gsf0v5yvuOby+tp+4TIv7PRiZzIfar3dfmx5uMm1CneDCw6VHY1KOtoutlh5R39lofEmuLqN
YIPXj2sMF7Q7QgrY0WP6q41DNyF8Eu7Mq1cERCI8iU8gFWyeYPg+YYC5crBfP+OBRlFHkW2j84ix
vdFs+g108viRlGBNFOrDl3042chVuBD4jW5XUe8WqXgOSlzs6c8YPSDCA/GPNpvD4ZAI0aIIPyCJ
8bNEXMJcOp2z/6L7xkvM+fNBIiK9h08ecvcOc9C6cyvdzA8hpuUkhOyE5brCOC+epXOS43E+38yX
4rhDDDwsxVXHZznZPNfyOEciyR1RB+KQHTaH5Zr7d308Hjqb36/X4ma+Ocss46Lkdv47thz7G8bw
BzfN3ef6E231t/f1d1mLG59nFwZJjFi2PG9F6yUw6OrR0wItwv2MHxsb82GzSbhTmYbtfC2Pm7O9
+/6eJrzZ+SER1yNXemcnY/tzqdrxei4OBR+eN3ngs6zX4v2KR7eBON0nl3cqc/WwAGzE5xGNLB/A
By935FN+7pLlV7wUy9khXrPoiDVlKS6fWBwYxB7cruKf07IUB0I4QTdz3h4P2eAlFgfBAkjZJEJK
oi6AacfQ2zb5F6BoV7f/TiG9atqT5kR3Nw0aD/FzuNBgjX8IFdBziv4KRGP+F95WDO+zcvH0Xo7o
usiONZWmgz/mtIMdgunReYO7IzfdHDZj+JckLrSi2AqDF5cbcjwuNUIvu3cFN5nXZwCoCySFU67b
n4gXbS7xv8sPAZz7xEpLSMMR5UD32zv//kEk2KfN1x3z/NOljiAtT5sKWoZ4Cv7apWSEXlX0Xgna
7QRAJD/mwiWivXvCISv+F8s0ZmnK7dcEq7Q4MsNMwQue4+IhDsTsTBfgwa2xqaPy68TXJUXsGIlO
rrQE7hkDsluIBt4lwsQPohoICveICmNdDSpwMTBZ0sEVVhNxc3Kg+F7NRjEEbRp0RaRMxawUBkzT
hG39fCMHdLP4TeG0/u1TE+b0fPP4rNLWVyfDlNpWqGam7Ly3+p5paRjkf3TSA85LbqMsUlo3n0oz
kBLl230pwhpvZOOIy/YSDVVCnC65c4o5FuNibWzkd8hrKosrE23tfqfa6ywz7IyVj32m90S5kTJg
cI2E81wweEouS7wurLFcbxFLIU7qaO8csCFzNJGeozcynYK9huv4ANTmYAl49tjewbWCKf29g0vj
7nb7QAE/cN5c6Hk+PfOBB6TbiAvMwpYjLgVxFEUa0nIWR5wJmsgcTbEc5e5RnOCby8pIfqtEYpUU
C6K4QJ6cZ1EOhBH/TeVCJDbcrJx+kcgI0LO4SVQkcWQvYq+mQ+k87LVoHo9C1TZ9UqubE1NY5M7O
xB6znB/kILl7CMKMgHbOocKIgss9hyHaZe3sGksiGecj3u0p+y6/iBtEnOE3KiqZMsYnrXv04mIp
ecZFhEyMrG7OW46Rsd2cjYK2XFtpK/gp/Z5peVEvqjZTw3KtA15zzjJNV430iKvYNjMA/Ik+ayDq
jmfj1hXaBcuFMsEXkQNcBSFMBB+EvIFilfjQz1CK9gvR9QYNShVpLVZIjOrhQZxopFas0x/kZhG8
1bBGLWE6G1ZbiqScUpNVnmfl9+KLlbV21kdWNBEDsbwfhUadndI5srKBpziy4Iqro5jLHxXwJxrw
RVz6r+RB5APvQKxXnASO63Ep9lnOGydFxGjziyOeYg5AabMM12uxghF8BWKh/NtLqn8Ls0S0xf6O
UpT4CLaLOwqP8yvbyzJe8wYIKOyeHSH3BV4WRpI7Z5lkKax/8yV7QUwYOWk+cILxLlnH5zdUAESi
f0Hdkkd8xjzH0/77iH/L9k1c3/OQD+zN539bW8iCzZNKvPiYRVrkxRyQv3BCSMPYnsQl9vdgGSEN
UcEtEPVE8fGXRzhWBCoy7/3GLpD7Qk1STwQAgKQXuC9mWyR790TcRuhS2ICx53H9bnIXhsk/1rRR
BlGG83Hmosd3J65NqnuswqIKgASF2+eJk0CsyeJGYjFcQP5gdgL62i1IKGklkAypiCkMD/SXxMa2
EU8ndrkD4kNuZDUTaC4hRKSItNJXr4UUIr/jBq8CHd5B5Vj/xiBwuLk2HOu3/5mw8bN0D1NBeWnC
TSWgKv7m4b/YSM9k/ZBCoFepY+BMYETABrEs/3KB5na+vP3e1vJH7uc+eR2mKnORL4WnznIpvm5F
VUMcGisdZeItQfQAhIHpIoGdFQ5TZSlWhT0xIUT7tT6TGCA9vRPm6jDggPDMME+6xsJa6cCZ9G01
EeBuYy0UJjrAJt4N9Of8W/JZZBfnb8yFGiSn/90aAY1OPb16uvKGSR/9/2WxGmu08/+rRuC/PP6f
NAIqJqqRzswn2fybzfxPGgHmQPOiTE5ERKDSnf8njYDJBGim1Sr/F40AfyEzSw9ygy74Cv8Ti9Xf
0Kn/ZrH6z/cOauFfNQLdfXzeX8sr88e5u2h5UW46bZQpCydId8IROdCX5u7x00jp5UfiRw9fSIrF
LqOyRqSjeXOU5w3IWd0WA1fgRKb7tZyNJggSRzdHH4PdEDvamALqIGJvalusyaD5N59vf3x3x9M7
/mYYiB4SsRkUBetT+hwxeYTI6adeNYvG2aEd9ibVDPaC6l1jXeCBR1WIk6NKzV3OzjJugkKiSeUg
n7UQYF0QeCECssvv8wdAJwTiyODMrPglIX8KVAA7pjDQ4P5hAUFT7KH1dgcGNRGV1IG5qEUOzV9N
iGqIPCM0+9sbqGAiA8VhhpbeZk/YYbRrqN3oash/gASwqFgPymaX5Tl+/vqXqRhMoievX1hC7w9s
XzrL5QkfNxmaTzeopjDumgfMGw3bxdv+3c9qtwfrqntGKgSCl/BOnWkUqTMrE+hdmqt2bzPmD7DA
GQDjxeeT2uPSpvPPKIRuwtgSuuyM190ZmzOI847E18iKCcpqe75mr4xV1wxlO/aIgAgJzjikhCaM
LI94vnXILFTX8BXvFjwTEeQ0xCmU4ZB3GU6ZaH1sGna7omre3Ajhod4XHtcM/DyH+QHPecsMk2F7
+XN93oDR924vyBp/sQPwMNx1SyhPmmmX7+A8RM/ca1GovsLnz0jA6TAsv3u8IXjg9rFZhGYe6d36
csKcwAZQb/izBgyq8/Tl9Viwqu4NanaOjECYyvt+pt4cSnV5yzmijK2yG9gH6FmbK/sxxaq0iErk
CuM/NjvbzoWpZI5szrV2B28X2qb5zRhd43tYCwV+F0nHy9vG9D5qvQILbNLtbX6lOCYBSsbZfXYw
diMUez6FrIu/FeOc+4n6OLsGgnJinSeTvewmewYYv6Ag6ZGYGgGzjw1oQr+ACcVdZxw5Eq+CaP7+
ZZLnrmWax3Q8l8/RWpa2Nyu9ncF6vK/hiA8EbNUDBrlBjgxM/mEPlKVuc+Oa8Yp7OLr6vH9Az6Ah
YU1kZpptmv3spaxKXC832qTXE3GW+i0bH/5916EcmApNgt0CicRBIf4TfTi4z5a/ACfbubP07CBh
BHLlWpSjsdfnuNcAtIKOq39wnfinh71pYnEj1XnwRiLAWOKoV4Jx8NHHpTNbTXe3SPl85AFJDNhn
dmnOEVqDmiEijdv9EhGfvOfJ65TOVb7zHBEwHaLxNWRgsXSbs7dqCmf9MeIax+ReRUx1Sla75H6c
U54QlStCq1BUOLDa+87SCQtOma0PK0NeDJ/tL4RCExcNAlrdSIqGDq300aXFGqgqAQAC57SYjd/Z
IFrtUd9PaN5JqYq7OxdNuZfm3XK7Pic3FE2zHkHFHdRCoUzw0Kio82NrAvIh4E9KoDuvBOhohm6g
NJCwltAZFOFOrE/wMjDz0dim3u1IdF8vifKQQMi8c++O1oqo8UrFWyJfJsXpR2ANo8tp1b0m9c87
Gpb4XNf1j7J6wQJ7XrGm2oBsu7U5rJSwW6s1qW3lX3iliw0qtwcVOPZgJ5x+zwEt7AaMG5Jcoz9j
HvktaelL2C3xhNJ3Rnr7/jHojdpofn9FnCZtcXp/3D+klbVSF++ZnBHmTNX59ag9iI8dyfxCY/6C
SvofJSJiNOSZ4ZhIGwAjvu8blBV4X2d0Xs+Atnfzxapx6YNutFJuU53UOzRnFKC1SRkh5446H/nK
J/4pigVETVeX9dKC0jA5JVqK7fea4Wo/0+qgHZwpY7tD/X0R/STjkC/GL4GcKvYsEvb16yxH5zou
BoHORC0OplFYwAiril9WeCGKpnUJOBBTI7E/Uk8Q2h/mQuIuI0qDuLKGm0mFkLIlFRhRWIBGeqMh
JCfaoMTMdrfVRnGcPWyDTv0uFjhAWqd9wqF8sdbdsa234CPuV3d/jeohkl2VlBZgoPGKnwUtkz1+
RZpzQvgBXdxwRwi/e35yYkk7DTfv1FkckZIJXKc+Gjc/chdffVY0xL84aH4fDf6/12+t5TMLT91p
2iWatTCBUzITRgM/LcmqXylowrkOjcZ+/NAFkpv0RP6EYmz5Qiyqu02NF7amizni8qBlTF6NwxeO
s84qesfEwgrJFA1O942uMG/7oku+VMpeXe0u5bq/TKUy3U9GcR6Ov/WkCVBdaB/C7cuTFK3zJp0k
s97jwZ4qKMx5pyyAsrSxsHxUpfdCOlOYcYUMdv/GubAsGSmfveqf9jLNTYdAYkaPmg+hrM7pIG3f
zDziwMPOv2ou/efbMLgvag4FYwQqYJfwHek2tx/GTCp8tQWpdnv5ChWDJ0saxkJwLBSUv/FVLdh0
RvZ15O3ZofbeCc/hHOiPRdcJE5oevD7LOY2E62A/1+r9q2azJoFfNPa3UCG8PE6d6VRS/P5po3q2
71f7Oq5odMp8aMk3SF5JYB7fvUVKizMF7P5JqQI6UWPae3TKjUm97O726T212IQicy5cSNQ4457e
tSjcCFHl5ZNZOpP68005ZKBQGHatb25M3ZEpXRqOujkxj4JNXP59UeVm34sk0qou6eZgZqfy5IHO
ASLI1ea/x/FxZgnD/wf5zxyykxl3P2ctUUkr0WUNzofnpcp8NhLSA5DbKu0lS2YckYab40N5T9I0
DT4+WjsVpZJq02iHxgy0ue4x0gAlQeezBvq9k518t3uwJDMMhXyMtppl7ydFpIUsF0gZfl5KTC+d
iY1fKB4IZKxlwq31BhtH4YiCs+JWY5dmWo6eafII0pHhLLTazR4DLMcl5sgS3puzG528Eb1x7aPv
M9ScFOyeXi5cVs4b1jwDxUZeJbsvruvfMTd5WCwHzrsw53AuRsAtVYZwUD6Y8DpTavjcdatmSPIZ
7IxrBLH8MQjYM3YZfMWQ7mB7SvHjlVL+kBKjYnTvhCJXxdAxF2cjXex+YtlaPxFBK3qsakZppJtV
qquNmBpyZRURFu/kSe6I3Aj3ZEMpwKXbN3AMRvSj329GXTVzUT66sx3jJB97B2icY3YVYBo6phuR
cmO+ghkoXJlZhTK8/Bpc7EhBGXM1vRVksqB5BBmZtjSAQ9CR41usfNOhtZ8zPhjK+HeMlJPWLHBs
07755QKZALpcl/mhYv6Ap1DmBNli10xjpplPsKcjr0WdNwXNPwU3Gd0XDQ4/sEcb1mMTve2F6hR3
2Zja5WiOx/iWVr0AyFQHBBsFkhi7XJCJFzOLiwHvDXn6njt9WqG4a75H11lb+88qGiNvH1epRkea
s0nxjTvjTZGWPZ2PSYjCTwYoC8hrmHP49h/oTmp/pSTXkRiH0nH5vaZCVwjEmHFad/j+rb1lWwPl
YvLoi7/Sl99Jac/GDoyscsVVjwIMdz2whJnK+KNTiOYCTDodFNnCCY5vJ47Tpz9iLpnEeK0l0gXl
qH6qP+e0ROWn3m+2/PLvB5ZjYEkBOkLyH8z9UcciE18GPIInp9EvETI8U64mI23znoNeksopggjR
X2JSlOJIimhvWUQP6CVQMPq1Trd4zoSqrMW77g7v3ZW3wdxaJoVzoztqbSYVxsxsT0cEdK/9iUXI
br9fB2l9gSr7fY54f7Ag2vn6Ync/9O4R8pxSwF0jl649fukiO8szJhst6crurr5KH0t0u/R2FL8u
WpJTCAfAtGkAI4uFpPbHXIZ47pvH3CSXuptQKldvpKPAPl0le8vu4+GpQiL6RFT5PnaimgTclMLJ
mboFgiTP95WFLVxl/mQUTHZT9DSAuzyNWWm8JcjYsquF33sEpk+QNNnozl1JW9RWj11YHmFawMDE
RlGgDxtF0mbExASMvNQQEcJwuUETWIt5lrnt7+j54737NLcI/CaTouW1o9PaE8CuveLf9tnQMNxN
JfhnktNJHYBteYwONl4veGetVzEEzFCdYitV89FseKA/1N+9u5+Mr4sqknLo91osdBRPLsiKC81Q
Tkyqqg9PucNjCBUOh4jpF20V3Is1oxpL6AyIrbP774UH9+UWXS8UjH2dlXcfVHrB5stADgktR8+4
Xfu2qg7F9vF291G5Lif1R0t/gXk8zC8ogqYIzgcsngg4m+g8Y3Ra9N7UKFAvi/5r5L/ckX9fnQ4j
jPOlg4nsdGgCQfWHhPE6mqs7+Wx625kf6nWr+sS28QBCe/7X9+tZp0guKFzSpmHnMqHSZq90uxWg
4otOePHGrZRWiFBT6wvtQSova3nFWCNwBQ9Uocn14szyoGYTNuH5USlQbOubNNU1WOeAF7LfgvoU
c6qQ8dvPCSfd+r7O+yTfET5cSQpt/UPoxxmRBIZ6avU+CDw9sdjXpu+IRYuewXKvu13+scecQ7N3
Lp56H1g2BYVRUKctRrupDNNeAx6vu1JK2T44Aq01imXHwIHWsbSftwJDZZiwdeSpwRxHBznB13Or
LLSFEGTcEj3TMpSqJ4iBXahl5kpb6MzpwGAoMGGzR2tfKIwXL6f2NVjc1C5hGCXnFb3Q2mY46jqO
s4xW8UXsLpW7RZmaz1/MUQJ6yjSf0GCkAeNBg+uqxu13y7xqQdaK/HBGTgE7DXFxWXgQzK7cPT8P
5tKMJ81PmeoT4Boe83tIElELFk5fg3UEeGNMKNy0MJE/Pz81IisbIrD49KMMmpI1y5fyx2Nym793
zwONwmd6muUzRvv9ULmgYisquWjwOB/OFTr/jfXA5KtjHuXDg5KlBKAjAm2yX7X3wHjaZyZEikxR
MHCQvDFGk0mmlGAoFowTfdL5DB6Y7qdWYAWqPwJEUr/mwIvpTHffRN+PPiz6cE7HkXrwdaoPNjZG
RFuv77ejzRGWIHxZlCkkgACVuIf8dU+rYPXw8BJvUNjMuvSsbeq4ZoUplJXJiMLcqWJ0B4AktfDO
e8STzm7J9LE5Y8oB89LVkdz7tz6jr4QtlNzg/3B3HsuNI2m7vpUTsz6YgDeL2ZAAvadIidogZAHC
gyDs1f9PquP0qKr61B+97Wi1SoYCgUQi8zOvmVf3TR+MSNNPylHeGyXlLvmQL9HioHUb7qFCh/vr
FuTXbSAKfS5vlxizufAVuYIUN0m2fJyHogc3ZbPNZ3dgArlr9y5oTWfY50gOhE9goAhAHtEp6bAk
AftoMZWUgzwvSTbCFchVYDcEG6bb0gTqnwwMiREj4ylGIBdvQh7BVlq3+9CB+empz2go3Ego2p0G
fbAbRY53Q4vGK7dAfDBIoxaTGIgod6xlCDYYs4geTg070rVPJrjx7K2HE/eGtE7oBtHFMTfXbH1d
WdFCw6SRp+o+1rqxAWphlfjP9rC3KEPUHpAjqd1etQNn3VBvAUdKGogSP4nuLFd2mraDewchv4/B
qNGhCWbRPmMqlW5I5W9kfSjQ5pEnp/pNSoy+EY3pW7Zo83XZLIXyi+nPVUSE3fjpZDiemq7a6kIQ
iqapeD/TazVPS6aABGyvnqmDG0E6v07ycMchh8Sray9yQPe4CfAVKiya2+SehKHvl1z8I3ZZXvjI
3KhRc3pIZv79obpc6Ue0KxtGuodeSxxP0KqElEMt0Rj2Qb3XoOeM0ToPnFEEuzqlpIIXfCOkMfgV
nxOWWjC70v6GHE/tldA+AVRT35qgFs37812BaiYC/JL4rGWY3k2qfM/lcBheWFOIgv1EEDgBm8T1
o9qBmDZDzsNOTOB1B/kCbtY51I13o6uJBZS2rrVdB/RJn/mUCvKxdKE2xpZsvRcIV3zW6VQxvppV
BhVY0pzSNbxdPameAKShsIk2CcKhBXVcesKeSVuHx9z4NJFIypaSdqnmoK/qkNZ3NQoxz5rYB5J5
2hbt8kohkvGzuQaXdl3wSM21isYx5RwaeE49t9GNtUZ33PU0F1mIIsJt2pPe61dLGumi1VDwR1QI
0keNFQSJPC5JG+kWCqBju55Q9oCrTm8XsUEeONw4eToytHEmBnUIbh1i4/J1S08FSW0yZfQcQX5G
/dSKXBXvgHUzjWbRMt8xohqOktNsf5/KKzwWvGQBkEhfBhQpHivSk5lzkeb3tTkr1pQDAmX8j25/
qEgso9ZsK7Klmv8LRZJuxi/tj5///lv7Q5M1zbEVnEoRnKa78K39YQoOJIpxjoJT+w/tDx2DU5m+
COxKTugbRVJFQtpWTBkBaQcyp2L+nfbHX8nLyQbNFMeWVVX/ufeRcmalkZLFaekkILSP0afUHr81
h/7C6l2Xf1GcVujl/Hd4LevHDkvYK2nVmwnidRVVxLRzZoFizmMrfw0DHlh7uM6GosUUIar3VWN+
xi2GCOR7VfEa2pDEKtO7+t2yjuxdFsWwCRHu1UmQ82ZhIczaETKVNSZwd+DEFP9YkKJrNM78z9xQ
J8rtcIN/H1INzQiFy9yYVOo6M+h32wTWYY8FGSrz9wicRI0SkW8Y6yaWVn4ce0UBuQG1HN6CumcK
qREBHc2CC5NJOHzIu2uFSwtZgaXjgRZuCmmd39hJhd4e7DcZE5S+mhWpNAktZXY1m61j2q4T3GW0
Jrwki0+DoNYQUZoRFpjpJvN5FO86eC/HGkWdP8nM5iVrWWGd9zw59/R2ItZBc/AXzRWhvzs6nDkG
54O2dWppZMb4PZj25I67Z1+g3FsAmQ+rXWBhJHZtHspUey1Z3Du/PMQGqKOYTtMVd0vAL5pmP1wp
SWnB+RojtHGHBBkAxigxRLrB12dns1kqzcaZRH2L9M1jxV+1OLGhzdXia5KE8OnbYiYP1sRpgMCT
FqA1Tr0S6wvWs9ReajJBpvqsA+BWPrsKIzMpGocxLbVmIVs0reHsxXk865Nza5H06uXoRigoOej/
++XsFpduLKOdwE6aBxj7ssjloJNDsvvUICUid+0LY5aHNqm3GMH2sSLt9s150KHrn9dThwpLl5Xn
zF/WA7W6BhsxSKeKDKXHp60X+S83PF3T2ylFNym3pg00065AEUcP5zWebS2rqjasi9BcSMVOupnT
q0rDQD3L1FxLGukR1JyrsTCUFxX9DrklyM2liV/l+MjVkzq5UQ092xUBVkSJF0ZoeLsj7LW9mwuN
Nb1lK+iNlW0Gk5sB8iHzJ6EfrOWA+N5K9n6Gxw+DKgG17oNwYnTKWHGy6RDk54ww2Uf/xkCiOx3S
qQbnrW+paPuIDdI08AtYjtmz488SVE/qq+bKpbysJMp56qvk0zAv+MMIik6awqyNJ339EnCrE7tF
e5s2mnMOSHtqPX68SsWkuUuudYs3Uuhs0hR1a2obluqvtB6tBgmsUYQz+3NrZDP5SgSRKtNwwM/V
vCNIHn02UT2XgZUjyIu4L209WkqJBlCM2rOFGkRKnVPr3g2Na7CbY0hjtkqUWRy0MzsMH3z9pbrK
00gmKexROByscd4tcgdVAPVTJ+rJkX7ug5NvtuurxvUnB596aJN0b+XVfB/08qjHLwGV1IiStS5X
U9WiyQU1NjCtkW2YtCd610Es/U5lomuxSkU1PU8ucVy+12DRNRWe96A/9ahuBkQZyuVuMCsb0OSA
ULNLRHkiO11rPPGyO2xQlTVj1QbS3Gos9AIxjEYo0L9TKavaV1WtLyXrj6JDC6jlSeF8duZGTdmf
i/vev+nnwIoveo4CUiG9xQjBxOD1/eGo1Qh+rWQZHmN5394rzEqgRnTmoy3RziwoxHLUW820wkEt
Z7EZGQDOjUHFgHgwpi2qbWGmHArEwuKmfrlJuscDNvXp0F5pNXd2Nk395lPHADm/gmDS9OrxVqUT
n3nbE97JqNeZAb6iOYRS574t/bgZd70tu5bmL83SOtwcopQqqXcDytdOYlFQM6Chx5CUOsm79cgz
JH7u/n7L+YttzdRN21Swd1AQcP1JNfUey0qZX8vrhv6jUtNnC/dRt/j9e7Dl/wwbMHXLdthpZPwj
HHEOby845AbVf/6l/N8q0Iv22qQUNAIJ/ZOXPD39/g1U4WKeJ32QZ/P3//zLkC3FNk1TkVGoVUzD
dIS4wbd3SDr9ppsB2wrdA3A/iJTYwYSoEkfcOhp9oEE4lZB2I/ktcHERUOI/ECz/X6f1vxrG/56A
Jf80jK1/H5xSiTDy6x879UWTjvp98/uLRBn316u0TEVFPUI1hRUHoc73q6yL+F7omiStjfbYDQ5K
s8jAK/20KuixOdjbGGBZG3iaHW5/AyQkEmFdeJDl9EL9RnvQr8HMMHBuVu+HShfajdU8CkkzbTNF
SDB5LJQa8UTkNUXSLX8OOblC5R9Ko95ea7xyqdeIdnsjE3uny/62r1o4HKJLSMpaxWil096Na81z
+niS0P6P3poymOk1SwzmE4jytGuHZ9G6AxeEw9Tod9e50h5vrElBxSi3gFI6EI4rCuVZ/iLJryqd
zCKetR+lBJ0hxgcoQWM0JFQP6ZLpaEiF9JeVTWIFXlcqLx14vaD4NMrBLTUimbhjK267OxJFDitk
VMTT6IYwZQERtR6SeUwDvGW/GIdoAV/zjECrdG+NjsC25Vp3f24G+t6xgIAl9TTxY3CNSbvvB2r6
kcwhMqxsbkPImm4OU6tV92oT4/hOHia3W31INW/oEf83Q1BhkjLLYkYs7fqEnQS2eh+eelbV9IY7
Qly08xTtxaI195JNjTaLWIx45wwi4TUyJxKudQ21y9ZCQVh5s+zhAdNZqXuW1XCWquZDEbGMR+ok
VamARBs5TxYNLldBe9tItBjvxqcN09GqXBXcQ5c9xDE9B5iAdg9KgAgmirOjYcaeZCdTvamXbeOP
e+kU3lXAK5aX3kyvl/1pj45r66NO54NtgB4ZP3Ta5dqjhIFIZVe/lqKM52O2q90OXaJ6jf+hSuaT
SWps2vUB4NPoFtFAltqpGh2CtJjqgvB03Ui5M86bc8qg9+cEgguVrQpUcDx3EnwZblu1IUpD11Si
0Kc4qieYOwWuroOzqCiPYE4HSV02taXUo56v9avMFBoYrzedmlPWIN1znVU2NPPho2yvT7ocL6zI
6+yPO5FXlDezvDvUcTkJ7psEGMD9Bj5Gus4gZcPnU03yfNpGQe3p3bHjETGEYkP5oralq4MtKRFw
HFuR7akBpSrt3IMtreDfpLJ7rxCwkh/UAjp+9ZLXECuS0q0tH6IkPTfg5DfVHktoi4Qy5lZEZ4NF
GYDXhTSZ7+VzFFE7s1ERKGRXvs+l20LEO4NTjIbwo6z2LEBTeEc8yezJuNndwSlXDpr6Km2g+8LG
akwCF1Ib+kzOodJHOpP03HaqaxBclcCt7RZMkWMQlykXzVl1jEhnAkpPYaBWz74KFqG/SJSVOt86
tuYhaD6TtHAlPdhUTNLIRwTx6rgy7OyINrDMSBk3r0yeWjqokMN0KcUaKxvpxnMFtZ76WQhyQkeO
W49kUD7b3H/LVNoyBRBX6aDIuxLWVHIHTOLj+SCIXGZChOisKprqPVVHUL4yUFnnzYAzLAvjvvzF
VhbX+32Z3j9NTipG+6Gq9LnWpBMDtIpkA7Sphhm6TbM7egQSLOcuMk+hBXqoq8if4FdjMlgMGyVL
jyHWK53NnTMWraayUaNImzUbO1Kf7gorwpWedftUAlSvQKkTnNdU1MKYVZGhKN1MOeeDM5ZQ0y2j
5yp9Lpj1v98URD7408b3w5Zg/7gltDIowcQJgo1UWfu+vVgdcH8sg0J6nvfq+fdvpvyFRtD3d9N/
3uV0xWrUgQ0oWmU73nOCwNa5nUJfRozAJnYYv6l4dy0gzz23y9+/uSou5ZdL1S3FMEW2jyfVj5eq
FKGdxbYO6duFkLhCOGbCuoilz6OFqI982krj1WPDLRw1L3xK6ESAXINDvqGQlP5xNv9MUwBNkw2Z
7VRVKNoY2v+GWNUpSvyAWP3177+VbLgXRHWWbhkGkNUfSjYyQRl2AYZCuGJw0G+IVdUBxeoYikLk
ZhFMfVe10lQL0wDDNCipWH+nZOP8EhaKM1dlQ9SMsBAzfgo841t5k7Q6iTY+zjT3BY1s7ONgrRQ7
h2IshccNSuXXNQGQ5F0/nIN08HGljj8Igw9z1DaF8ial+GX3Gh7TDxr93TIUojcN4hJLSPXOcGh8
evo0ro9I4WzzE01GKhC8hDI9QtDjgGotGTcIGhQ8hVoNosnFy+3sAzixsFjBejaj+9p58Q7fZHRf
VRPknLJEWkTBkInY7XY06QgPbmbusgKoAUr3r0m7zrDNsCfaxT/U/+hypLjDpm1rum0rjm6wPv4G
jU25kinwy9z+8e//nNvWvx2L1EK3TFs2TZ3J9Wc5kl85hiGbKjNcVWSm/be5zYxzmL+6IrNWUan8
Nrc1bPQoRzoyVT6A4X8Dja39uhj/cOlEHz+uh0WnWrkiqWg5g1luIBAWNN8PLfZbJriOh+4oI6aK
uA10vmokna8km2ucc4GOYMPrDnqHXS7Olh85Lti0djzzug+gvnsF7m5wq710luCSSdUMFQUBX5nY
t00Auo0fIn3JzITPgCyJuaeBFa3psz8023qswetZV6AWSzf4RPWk3NonixbISls5FdJebKAjzvQK
u+mpITA/6Lt2FyKoQPUALbcejY/2kBfAaJ7aE2333nbR4ggq+NPWKLUmASxts0PIdRLSsW56oVL9
wJ9GLRg3KgbPXCywDj6jifJGpavGXgw2cCU+Oy+J42LeBvLh7LzQLerYOJRH9mfTJ/8h7hp3Eqia
dGb7WPGMhdgJCjsPBK7Dmk80cvggZdcxJIXFSFPGQv0sEU2ecmKcaNvUNy9+Mk60KKmt0tDiN/ZM
O/lL54Of0X66y5h/jtUHvqQrpkIzkaZvw0I0yf35my+jI1Nd0ic1e0DoTMi7GEjKfRTmKSLzIK5C
+IR7nMUT5wO2+q7eUcc16HrgrLViQLk9JHvvcufpHwwfwtevu2o0nwsFN8ZoyFHLsSawsdZm/NHt
BoaGztTGyJAIF10qewY8hQ8KRSdaY3yFCBPExEm07KZ0RZ+oOyI0vy4n7ZY3paNNF3hRY+iDYoqG
4ILL6PfmmDha2+FcIGseNuPmirtRInjMFJRXg79iDDm0tEiR1gcx9Zl/kmlSix6hSFwCwdafC7w3
bUZskuPlsmQGAiOOoRTLZ/x0aU/qCyEfyxl3WyuZRx3FI9fqZhLoyTWXgnp3jcUc7SPzxGTjXx4R
5Fgz0JlgyvTgXF4CjIOH/deK8s8NDCyD3VY4Bplstr9fPO2/Cgx+/PvviyfNAJZNlknrS03yz8XT
/resa7IMdYa3/GrYfFs8WW51ll0RS2Dj+cPiSWNECGdqpqz9zV6OoomN4cdoUqyef567LTpK32sp
zq2iv2B3102Nzs3EajBRGOemO9zH/jC1X9qzClwa3dwLT8Yd8RyQYvt+g48m9UCeI7QOxUpkrO7k
d/meyc8r5HW/4dfdrnhr992Wp7Va9Egbf2BrKxIsAMdfczPi1ZSMdbxbXDXxGjzgwLGQ8mkeHNd+
Gi+pu/jneIkPD8bliEriDgiilLPstmZWbQIaDNAoVvcXTAmDXV8L15pRsZawLZiFH9I76tPLYUeB
G6+6CANHV2lGg4+CD0rIlG9Il+p43aMgHIzbo3HiUbRP6XXua08xxeUgmlEjKG8Hmghm5nJmnJ9A
AshoTO9RQBHoAANHPk4seWO57ufsE4wWYP+EY/tnhvF2qfe6pzxwKQHPm1cCpT6ls37DQPEDLix5
0zCAMU9iCC+SgKKDJtih1Wi4YkiQBFj5H2wxUogKd7elDYTGCdpnnMhMnpsrsZzN22l78AOhuMYK
wxJvXswVx1IeNHwUIKHQYEbrgWIKlXaaz8sgnbOWcPt8BBWNq+ffNgi5dPAQkMW8ugpK3wdz1V9B
1WB5ZG37dzl8vvtU2y3wSmwfLZRdlDUPVKtYwuU5LPDNG6ADDR0iBL7iEnmRqYj0hNSDWU3zZkma
K9Z1CALvNhD+8MF5695NejMjrXbvsuj8G16/67BqjzkUIlsQyh+y2bAZNu3OeVEf2Jvk4/+7enH9
3DEVVbXhg84YmHj5GOzRyjlyubcL5X8mpv0i9KWA9LrcSvMkLqV6yUq3g5dgymBTe1BAbBWtvrSg
W5fLollOhOQOhBpvOBY01vQTLIw2R3KlZ1djtDeAO6Qze2kYHfneRxMRG2nGC34HDwfm0/zDSDPe
IUJy6lbcWvbTh3KhO+JegLw98EvmBC9lG5dRH/36zL0UGz/fW4hzXgX0o7mfrHSTRE+3fs6mybta
p2TJV+aqO6jmXHdD7uVFOlcoxzgv7W7IvXbXHZyNDm5oZUPyus6lj5slcB8KqpbZGEiKyf6JGTf8
oIM5LhcIFDmTa7vicqNuwyxGRLXPvRQl13s75UfpjEldlS58jwPNInY0o1zSbARPxZZius5LINEQ
fGIc+vWdIeJNnWBbMy8pI8yQmu/fEbtetKfbUa/dhxsb7WtTehb1L3OcbeH5gBiE8RWa03KcHUEh
m+qkOKLxhDeRMgLZMKrXN3xC6NMBAGFzfsYsA2MrgWZDKulagASO3vpngiAuBdhe5zkghvD6eeEU
CGGo/U6CVbvjjoGCRMNuS9TBYA0beY65zVaeEwARbHBtaNgtlWdzhaOQOBLX3O25vq/bzq/5Mm6O
fBG+aGtl078TyTA1K22kwIUWXj6Ian0g05osxb0ymNYUl67IIRwYfcgaD9KLD5Qf3dItn2rm2nw4
KAdu5aM/McDUNfrVA2bTFqMpEq+MYn8WFC9p5YAOBJacAZcbUGPnCK4/YU7wwe3126cku40TRi+5
onD3NY24Kt0lwlM2UnGd9AGEGRfV2QavIsgFqIiBm9kHD9cH1CnTlNZ3yVjPnVOP/RguWdiCH0yo
V40HFtK8bqJ8QaEbAtdkpa+AHlGm8/RlbSHsUl5yaQ8mxwkmqKhOymwyDAiYCDIIOvjgk/B9AhsD
LoxKl1y5YJ2wZtkQId6tcbsF4ePLqzBa3GUayAs5RBN+5i+zFAnapexP2mMI3NO772G5TEAB3RaM
Un+Em2W9IDLYHITqoD0DFAWuCLMC+ayVSwLV4XmwNnd1bn1Q8QPMMhDPgRZ9LpJNDZdke5+Oi+ez
v1beaH1WNK6zaZNMIk4rLZlGR2lrTpUnO/UgLwBbByHsbJ1tay6VK/EvWH7kQgmhcAsNXf024hfX
9jTEz9HzfaoBydWe+ECrLinnfBFib+bMiGYBYCUbnqw3hVShr0uP5S6mwYtbfOwSkFEgNSQ2k5Yx
MP1VuMLcSdpzJ9rV8C7+i58YBGRr2605IwAFFOUE1I1j/l8GJmYNXzEqSy3Ao2k3vS3YToYjYMon
5JJBWH60SGtqHmlM1m1kawNNWtp3iAIu+anhT26BS/pCor0nbBQx9/76lsKpeOqP/ZFGuvXS7Lsp
qzoyEUTfXCpYMHE+RyTfTAHVMmcCIOaiTAcphC17lD9knoYsFSXIJfsppjMeojVIJxJfz3TQXmKL
9TWCXUJgPwd0F2On5/DW7I9E4+KF12jhX49sVIdy0bdkHETDAAxpVjawW4k1iP0RYVXXkTmzHRFW
XCF4C6NRgg8uSNGQIxzfEd9HtPraj1mCm50zESkXMUb0ZI6F3nMhsj02a1ZkVnL/rLl89bXVisWc
TZwFLNvA90ExZmfEH8ManWHEWWgtizBidlvMZtHofEKS7MbW9CHfvI8/nkeR4qQr3lVx2aHrw9mn
IAMTAMAmpWaR1yDuaNBtPfXvbMWEKkJFPKVq/iy0fmri/1EcLUhyshXR1HXG+P0ROJEcMQ+RiCPa
p+DCxr7STwMd4VFBFZZUlbE93y7NjbP0/LMz4Tdp4srpjGvF+wPjAIIvl12BD/Yyec0n60GZ3/Cq
YJqIdy0BqZDx0fZn6QdbmPHEPDJfOI/sLXnCgl3zJCQT3rgV4mZB6UOQCRTGlwkFSs/cA87cf876
OQMFPqLH16okg00+pRvoBIrTSEnIMH1HAQMm5Owwc2O9Oq0ugBmbvUi72i1/CN4S+YO9tmv2jKl1
YjVkeWW548NAcHIZLflKPt62rKH5GzkZOxfyxf0aAuk2OmBFtFYYeHOPZijbGNB5kl023paUKaS8
DWxljCqpeC7R450mnoMWowR9VQJxcN37JK1PJFI6AGeAljEoCORmXEI0SI32GgTKE5d6Iwt3PB6X
lqcmoCbBXW6lPWdKfm0KhOcg4mbzJc/OScsbQFaoXH4nfXBBbBUfX5hO8TiyLwGot7uZUbkxrkH3
+bDhFgpVUpZMgh8E8pBVhoT39fT1c55gdc3jc+LeZyPnehQ5O4G7iZuLNhfcBO2QWfhjtFu8A4uF
EJ0jeBMit6qLgnjmddPmwFRHZg3pDFYs1hmR14uk3uVW5hlhyzPXyzzgQUPEhIBfSNGg6WDCaGde
MhLYUPUoPDY5rlP1WDkySExRXs9cQRh/SYKdv9/HTefd4VJMUOiYFot2ixYdAkvIQfLAoCAWMbx0
WccpkF+S9SWxZCE9bQiDaI/h+gfs8zgfIXY9XYXhhN2X3VPVwJiiDqyHm/DVnokDkK2zWN0WfGL+
sYKySnJH0SMrl6zE4ic5L6M7CXIfEMfR70bJU4gcvvYs60t+etUnMoQHa8qDZ1nbvJ9RmGCC7IJP
Jrr8LDcuv7QIbXToB+tq0e1g4xL8flSLdu9cAKhJELBHARqCHqTtfH6nIWIa6wDnZLZTcpd+GoR/
tEj+uRm5rVI2xNlBtoRLxG/LmTov+KWc+ePf/5mRk3ajLqGAhLQMxzIpF37LyBWZYqVtOopOUZO0
+1tGruuGZmkGOTen9UNGDs6CI9roStimRr/mb5QzbaGb8WtC/uep/5KQN8bNrqNABySCfaI9GWa6
J3QWIggT+Ry3G1Qfq9W931F5VDQ3jRZ1P/bRP0pxHBizzDvFU19iQjnHRIFMg9SyskAssa9JqExr
YnmhrPfCi28XXt4KqUfsAlHqoSzFNoojwNdeIWqQ1O0B2l10D3Y6nPl3MklN7BkDegIdWtioVTW7
eKkL7YUVuAi2z68thp2H3YbNrXvnZSm2NLCWX0Thamm/VJv0YE+b7RZLCSKsmQNABX427BoiaEsk
HskbKXA1goHLjt/P+w3nzPHYnPyzORYqwVcvemJvg1fX7IRwg8Iu+YrKBa4I5wgf9bkCc6abIzxJ
LsC2hnsDlp4UF6qpTCQ1JtMrbyvOjX0ua5a8nX5SKJatrWVyHyswZ8A4TLbIcXvGDNrsnpGUszen
Rb9ZFXk+CzajsqIOuwyWgslhnrcmmWbbuPQ5kmjBmANJh0JCxYFNaIjW2Q17i0fMp5Cy11zpnCMJ
xnhzR6iYzCkO8h01ULF9UUhdkWJzBIICMhUj3bExkQ7ykxjDA1SgrHFxFwB4sm3rQ4WqtMW2h5pi
sy/kxW0h4g/qsYC/hZQdi3a3LW5UG1cLarH+kviHRVVZs4zzKra4FNsD2Ca4UskLXsjPLbgYRHMJ
yz0iUEfx/qsgW+XKsdSoXMhLzr+i1iD8Ubk69iWa1IWJsCmN+SOpxZjygJQSj1CPhyUM9f2RNInL
a4lQgShCj7FF9vcu38BDrBpqC6zSJGdkVw55FcNC+F2EwMiwuJwTZ13HhwA0vobt37g55+RDlZcj
y3VIoul7sL3jZpVffG17Uy8+LqYaLG6o6q5nl0gNaIt6pT7VbuNRhV8Ijk7t2lthXdC6rau/9RMg
qxCHrg9YHmLcnr9mm3KFbgHuv4KRgx0vHhn44u1Q0MxezDdLmUJ/RVghfkih1PndIp3KCubQyTxY
5+jSkWaS2O3o36tHWd/gemdKM8lH2h7KEyR+YGzNpEOFK/r6vnkEfw+LaE9yuXlo8OUDeuz2MAzu
XvcJbmBEN+Lku2/Ty2U1DUa04dIeEee5Ch9tBp5PpqBNnLpMn1E0oVaMd/QzkEjJGtGAS59v28CD
FTlKx9jUfTjj3W4azKerlde61IpH8ZvgLtUuKQF0QP3ibITRBdTu8xukl32Hvnk6rXEmrJAVrcAb
Yj0jgt/wNfHH9ooY+ICLoHJQpjAa7elVfwdv3U90e3pLCNEn8bBJE/GtOewaZJXv2RLn12sPB9qP
J0XvafCARil41BgDNg8wqpO46So8S8/RWaHuhLhGNIPqjOy5uIWIjr5T158i5oeVFZlraIIEfWY2
Yp/tFHtja99ea2Xf3zF3xIwwKx4Iru79Bl1nQbfFMVVkeaQzI+0o0//gxvjuQD7TTAbcWqDYTBA/
7stxfFAmtPezuUWb0rBWDopzCCJH1HrGzBfssxNYJxiZQ+5BeWGGlONtzPaNwvYp2CK7huYZEl6+
aw8HftwCIxZibNK4XcJJFspj7Wu7hEMdbD+D7cw/fEYfaFyhymYfwg/UEqJRuEZ1wdwgugBRqloi
GfHYklJjI4o4jetc6Ayh3s1hQC6noyOkTA7XPlKZzT6y9f46Ie+fRc9feqT8S1vqo5jCCaLwhI4p
ggpO431q+qMDwKTxKNuw8sfojyU44NmUDldktiEPHXd0Go6fRJaLbh6Ht9UT7znkiEZceooCg3c7
B6jTZby7ZHnyAhVQZ2LoLmIR6kR2kdEV4q/lHOIJ/0KclBumHaTdMRJeJPJU09JRDXvtwhXwJT9D
i9aVduR0rKaXAGYu10wt5pWxTErCVb70kdRFBQCwMw/QdoC2F3BQAOY5g4zCXYscW3Up0MR9aHfX
sTnHY94z1vgGYmkAtdtt4Kqmy1Ib55Q7dvVjyK4IqGVwmQrwUZvsIBvPFv1o5xKbz5ntle2HhqBR
u6+vE84pYTHJ3Vqfc1st6UNAa/vWVSrPQrxyeILaDYEbxlHXrGnfUWEFKzepz81qcAHFXZUTykuw
qBzA9GRVnmqi7LoqlX1CH8ggYu/TYZzb1djY3pyXNPuo088BPhfAKtSF4I0nr3E+G6uFV8U40ST7
Tjk2pKmnwk1OKFLAz4/Hyoc5rJytvpaWILdb7lFIb41db9SrJ3rtIAX98jHBA4VmkuMFuHBG46/A
7B8bg9qWoqqQbTRFQDB+H4OatE5+jkF/+vs/Y1Dr3zaAcILJrxDU+B6D0lKnJ6TRbf8jzPxvBGrC
uUH3DODKH7Fpldf38D//0rR/m7KuKhbsHpVmDd2ivxGAan8Vf/73tDXnp3a6eZMxdG+6cHOmpTmp
zsFMEISJ/p7Ch2YiTEWUEZZMGF7E0yn5D3sBNMA53ufjBmfbFHq8jautYJaemgsMHffbuO7+ADr9
n6xOd/k1u4OL1uRfAFC0rL6f4U9Yr7K/6lEXNeGGZgD6xncXIWSWYrEYU70en+lfr+g9wXmEeTOX
UHCFs+cKodjSQ5lMvFZbgY5+TKYw2oRqyMRZmes/9ENM7/P6eTaExmw9Pi/R/3o/J08Oze3xVx+2
QvHFg73BW64ZIdYIxGrXaK66r71HCCqYvdX4QRSsH7ZzhDcqCtYZMgrGjMLOKZEubUw4PB1eh0d8
XCiTIuiEpfUz3hXX5/wU66P74+01Xjc47fL/mC02kkf+A3syigI8mTObfbnfCi2GZHQHVZ85GNq3
Dvse3MfbJ2r1x2SpXqBxIsFPAAw+gcibAuyqD3EHmDR/NG9cbZrNokdtHUyDVZO4w9ce23jhC4L8
w5hq5Ig1adHOUZH9sNN1sUaTctqiTBkt+lckFqPRMUQee8sKy1ihfO0lz8CW0bfzPZJcn50FljQk
anvDa4OC4HgSflQ4TaOtK+rB3CuiwbEEdpnNDJ/drzso7iKK0mMhxosstVCsFPq8iFhzzw7tHoft
8VKIWvMytKzzZY7sxTtFF2YDCr/YPo7p4xyo5M21EYstB+MIHFDMCYrd6BO343PuoXAdjeH4tuLg
ounOv0IcGzsQap7iO2P0LkSRkX1EyVOZ/7OXQpN8GbdERaVJDgTo9+k4j+TPS+FPf/9tKXRsVi4A
eaal2QLt+C0dByOkmPxKsQ0kH39IxwEk2Y6saOYvyDl67TbrlqMof2CS/sZqSKv7L9Lx/546opP8
/hujwmmGxKiG7LqJrSXMvbbs4bPNrvs78t5oEdHMwUdDdqVtDSvvOdvdyUppoTuySGeVHqeRO3oK
6DS5moO0xbH9wEDBHkGzP8F1eyzXw0yZ0fCa1NPQ+Eq/yeQhbmGZZ6yMZb6ntC3yb5TVbXRqKjQK
/bP+ojxAUmKBfiBzfm7yNe1Aku5yUYeP9OZJ/RXYMjlewgJOlJFw3S63Czm/yOr5h2y62ZF905GE
yQ94+92BzHkVZV+yZPulUN6z65QiAg1sIFTvZP84+aKkhYpdQGuVT2q6AU7FqvbVWSZTpy4QyNMe
cgsKOWTo2HTNSKztl4EMnt+nvcsReDPobXSlwy8gyxLQEs3qr8yctj4lg6LGCkiztlsOQXua+oC8
Iv8XKXy/6UQ/lpPXReJOPcFYkYh/gQ+G+Ve5wX7htRSz+w2Ndd6LgysPFLE5KaoiqmgIMwBnvuX3
zZYSB8fix/pJDInm4WYMx20tIzPY3BboxpQLrl09FdRxWaSsqU12NGOIRTGDiA4ODxWG/rnf6CcC
TOqW9IHl41W0aUlgKVFaECjoTDsviBug9UH+a3jkwbU1RfyDNJ6GqeypDxXx7Qs1Sz4E8IkiNOUA
2srQ4IBb0sp8oRFJ6YAWrPpQeIKiLmQdypsbPODukq4etemwN12NPtjMp+RcbwY0m3RakDGcsJ7z
YEMYiYi3Fgz2Y7AaprRzD7nbHwEitdsAi25CQoRwEqq+VADiN3p4cQG2KzLHQXEwdpaLhRHqxwEm
Gxl1W6Gh/96hbYqdADwjFswGcXWUhkf5YfuKB9O6G1VT4ThajgSeifjXRQrRNUB0CFQpSiUSwXgz
G3ErvUectfbF7IP97X+4O6/lxq2sbV8RqpDDKZGZxSRKJywqASCIQAIgSFz9/2z5+8dq22OXT2em
q93dYgBBYO+13vWG6B7BPx3XC+p8NvaKmoNBYsjI+jI6dCsNlh3xPkag45ACSzV8FxiCpY+BS071
2hhojknwWuMXAPSe780IeBfcp/YH+KinpwuW6MQfRN3JN+Pm5mtMO/yS+EU62nKlVoEwAexd2nMD
fgAT1g/s9VYptie4feYzpFTDigYYuP3QuozgQZmZHdTl8pFNB2MiBP+xdvCZmHKaUAuDUWDOwr5k
jInZQ9xQqGDez8KpRpkM6ha9AXW483SnJpfYSCfJlNnnMFU/69wViqKg2FJobQG0H8r6StI4Vb5W
+8G5Qvj6posOYCKtSp0GR/1UtQ+tO2IthlTCpF5xcL+rB4Qb9dPNINLKy/APHTF/xp8iUXC82zpf
Gs5LxUYDcvzqyJ144MyFaoBYDfiJu8Fl1lX4XGtpPjn1s7bm0Cx8Zi1rMujdJCUz/Vy85RnRM8XF
t28gGzqcPjyTMrywopJ5qxHa+JtwBpcpGirkEstugpN+aU8xHEyuoXzDzo5YnGWnIbA05vTTF3XA
5Cno6chI1CL1qXKthIIK69IHQhG6aBre5wPx3TcCDEhiPHPu+nrwKDUEJ+kWF1iknbF8ynjNXn4T
zepzdVrolzBZ0Dda0ig6QVFmfzfwe6lkELege7ZOc4su/zY7H3Yl0fO3ANt83DJ1r1DbER4MHX2y
8GSh70OpyB8wyy8/aUeZnBNc85J+YlBNR16GcJJpqWlj6UBFu7o9bY0XDBh4n0z1DUzhPhHv0mwK
F+v0k7xuHgpE1ZigA4cFZeK8iB0GT2df39fMsUNhuV/6JX15SuQVxnpxhS9TF5rYURpB4dvjy2Gt
l8ywfOmF9pg2HjcqTqCG60RLsfXxEHeFfdjYaIxPfJrmjET8f7u2sVCqW6pmGJZm/UObZwmrgj/W
Nn94/o/ahpqJoQFmDYwVRIP4n9qGNk9X8c1mokCxYiPi+L3R4zlw8rBYsLBXwKz6V+a0DjPQQkOK
NuBfqQJMWbRyvyhJaKR+P3SMvH+tbXS9z0pZyrP5sGDIf/OYbjFozrBB0wMJ0hmsU0KSrkgdfal7
Hs4vyN5uDBSvIoICc9UPsQljp7jjv/YxleALsqt+E+KuQg1TsekSo+2LrfaDTZZfKbt1okYQrZm3
X18YL9yh5IoBAPWGmEqA7heAmSG7reaxgTtEoN0RLbjdEaqrE/AwNm/qivvHxaKc0bf8lTrh8crG
z25/X+eTDL/ZJfzDD/b01K1BVI5iMBJg/6hBdQ7uQCPGlB8KbiFINHFogsFzuq8U42lINwZsjRdA
eAHPZyGbOkY3jGRh5dDnrQ5A28PqPHEcrBFL8CKbGe719l6exqfigxd5XEGgF2z3JavQcBtc2IPT
i+6pvFziada8P9M0491cgh0HBzIjGYbetU0lHc/158PGsu2AKYA3lPHBYG1sRLnSYfbGFq6PulAX
dREzCE4nk5w2oHqCZcYn/D75VBPOEToeInwoIUUMae46PTF2frwqkzayvksIwgQhwIzmx+P9rOE0
4EF0qpJ3yFDOUdQspKrB0CZ9+wT5id+A8iEwpVgxkDcUU9uUOxBufsDJoYYR84wkqIoF84vyAbQp
KAy8QqJMhccCPltUDGwIlMK7b8Z3f4kgUEFoo0ZqXqCKmUT+OeLVhnn1zus/sAwL+yXEFz4qbJ/S
dz6Z+HfSEwQBrI6y+5xKhbkxv6uHwNECqAH8lQqGgTwj3G9Tw8dCEAf59pi30yXzEU7OkqJGEIzY
5Cc8pxHUaeHdpWCwNIOAdXAFlYYBSutiTMqkGm4OPP/rlOdJQ5hdYvk6hszNGi3aRAb3gkvDPJhZ
ez+8QPnvn/onxsHlflhLE8p/mBGdy1AmqCCMMvR2Ityyt8Oa54LWiUgFch3dyyO+V0Dhn/A7mJrD
foWZEiRfD0bqNL0TWBSQCZT1Dg8Dfm4dsO71GUZDvYBE28njVGLHHukEHsEzIyHc4om3J+HEvN72
C5hBmmBCKWR98aRXRt+WFiBQfNizm/IB2wfbKnh+2d3PaAR6EjXlGbcnr8cv0X7X4JhXgmY4ECQP
QxerJQbWWFhjUumM4IWQbg90DycAG7ra5aT8NuPXrmNrwaGX79iDEznGJIMSFjAZJiojDS6+EOYU
t+vdu1ZUCX7lpX4i5vcvLYV5E56v8zWBMSRLULdcPG3DqtS5wrn+HvDRUQGc/R4c2eMwRFaQKAwv
97f71af4s28wAgCyDuEdfxFCj7Es2JCZGFSreqnuujkx8bE2NaYsKaKWn4ivSVh9mduCwtOHlGFc
MaUMKM3ue8hIgtGAazHQuT5xsOH7zAm0zBkjeARJnD8t9w5jy+OyZJslPD71HnukThyHy0TvAqjC
JK2xoGOd5A2kkOEScJmhMRhC8JZLwLcOy6YvqOCTLZ+WTCbEFFw9QqTJ32COpeJxXCV8EbUzzvf3
V75kE4atM0abQfwrWeCE0jru0QxSGHFjHsNtNn6sxNelwsaAnWDj0noipusB2TmAMiQuSDh8gqDA
mj+8sMILhIUvfPifLw4sTYaLryuawt7/d8CHJYOM/Lk4+OX5P4sDIYPif+ofeQjAwxZuFLqtf3P/
f1YGsCHIsfiWEvzCQWAf1xGMCycqwU74F5iH8ZcAK5XQ/31q3fxDXZCVNR4uRpoRBcblCPsPbg/U
qtNYWZynxQ7Nvj4vnklBmVAmRxQI3PdcL+KqgmCGrdkD5O3xmB2GpwyCtLO8FBMneoQw896HNXep
shZ/xQiAgAgi4mh6hGrLORiRks4ldXVmwN3OQAK0dGIzz1nX76ZYOZvxsOaON7f2Nmdjfxer7PtE
Ag38Xk0ZB85qAbjwUG5QDqbl3sQXb8aFDOP76suvrEzcKsQYhvfF8IL6ACZDM5IxArQ+8327KryP
FACwg8Z1FQFV6CLPjKpQkbuMuM1kZ0+zEKlk8IKPaEDLyWravlwd2KrPVTHh05f3vQGHTtpJ0Ohj
+A5XFyhDZRGd9ARHE4H6Aj4D5Y4GJxbgSnleQbhmre3nGVSGtcAoAUtdVlleTgSHVJhbP0ItqkiY
51avg2JcljMVQeVYIEsiM9x6E18V1hQW2JM32LCOYDyg5YBOACECuiQGT7w63A0OCIREjtXtTfbQ
thkCX2Frv0zUmdTg8BNIE/mV88YLiZWB3ZYyYM1ew9oAI3/GueV0gonvH09iR5AmOfSII0I5Jqy4
DyJLZnYfIYQY8OyaFFG/gmWo+2zr4Cr2zpj24hODQHlmBr0COOX6AkUFQnUHZXi+hBsHZSsjvVXU
B9BCXn6jBbB08iObXA1GrVDcBTeanvjWsMm9DzAOEuH0hz87I3TatGacqOvKwmRpLwovj91ELMKU
dWAp/ALCwLiYxNgGsQQEDMoVapj7KpmKgqselRHv9u05ybF84zhUEI+PKwDysnkhraEcA+cUSO97
Ue1QBXG4/IEaC+o7hHs0rPTYF5DsdCmY5RRMPOK7AjoTRv+Iyi0/5+9sPEee2JxXorZ6eFC7oSTy
4rAjRI2Uc7xYAxniFXhcGbGXU3Wyy3wXPKHzycrPhQpq0y+KdMl/JZM3agjOAOhANdCjurB2Zr/n
sDg9fDp+fTPHr+NvOt9h0jrM3+8BnLsWLjc8kcsLhZQqBHzFO2PYRYZv5LhHhytqrPurKXY/jdqi
ttzinXd3PnXkg3g1jQ97aqaCDR/MTTAF4dwNZ/Y8G96zP7zysIfgCI/PApjJ90JGl+8rsmUmbNIk
q8EnPLI5IgiB6vlhR2Ud8m9QXdgwXxWQrldOgLGFG8h/i3fYLqBP3CFQF0U1lsubrt2yi2FcdkV3
IrPWHD5ZeFgSznv+kTZGYt1gqUAyN+Lqj3gnv31tXfGuyf/41NMygdVNm24Y3P2fdjza0z/teL8+
/+eOZ2NnqKFoc+xfoX7RDmuw6BxDxhdJZEX92PQg3sl0vCpWPwj3f7bDJk00QwBTwSpRiOv+xbaH
6u6v2uH/HDqS5l/bYSO5SnmTSemcCkt9pdqismzGTjSs+QNXDtUukksSIMaSTOo77N5rwCbBtdS+
sMaypt7Xh939I7Mgh2PoLwBuQO8HsmT+AqS8QlhXv1ytkLYPTNoJWBXZ3toFzi8mkLU1wTKDodYj
vH6wT9X7CkaRexnhfyfdqO9D3oWHZrixk3YPy2VGhrbE3GuRMCpAMFZEdMDwpS3RICeOB3u8O80u
hz1/GOIcp6QXenLeGsWaeH/T7VcJSzf9+TKPBAIuB+waIPY8etKMulUKHJ4/PMGPt4+6IOcd4E5r
37xwSvRRL/r7c7pEGgiFUMImBhB7hBOdMS0QiYBXzhVovAiGNo85J4PFPkCHI0ypul2/0n171y6z
CcQ9QePT3XZJrsyGSQCCPeE6Hp2VNY9Gk8UeWkTsohpG7+wBn7UV6sxaS2hn2XfH2bzABFnS+ZJn
tVI3LHoPOYAql/dj2bwLs9oS/a0cIwlCFkTL/rJYWIQeZBFuCJl3AbnAzd3l7FB1IHoCfHi8Xl/Y
4sVKiU4XIx+x9PLFOx5tLR02jDx4eEi2zY0OpQPhMos8j0tdJiGHHR+D9pyz25ibAtejkPXmwnfI
pcVm3QZgLcccSrLLiVFJKIHbxGZffJo0El6m02K04hyzHzQ3EV3O9sdOg6CLrHfo9GRuncYIeGmn
QKEJPXeOOjA6nongrpCDoL+fo26pTrtNO6+Win8sV4d98tIenQdkHLwWuBC+tfGi76/fFJKiB/eZ
PY4hAzwxIUcAUOd9MgJhXPZhnVEDH9Zz3M9stLkrWH2Hxk1A+2cvDeCueHkS3G6hg50SQktvwr1B
CqRFveARpcfcHJDJF2RAPo00A3Rgy+ekstExn2aTZasDKlA3sN85jBvqCr4uFSJ5B0IgdiwE1H65
E7OMd3iR/GL/GGY3utWUrjWleSWmo3tikwOLoZgUMxraXM7akbuCy+d7YvM9CHtjCsV2ueqXJzlU
LLfFdisL39u2IPtcTBJAUtg8+Y4lTaAXABLL+xMHzmGcJz1y/QOiAs73DTYjP+cS6ZQPqJBcc2zT
mMi7OZYA/FFcjta8jPiw8lp8RYTUuEAlfJ/nyX1lbYE+xOtxDvrmBTyFS4hTom54LiJIChcYuT7o
Rm2tMyZUqBLs6JRzZaDwOAr+PnWwDwxiRxXab7bsbP+NalQB8hs2doxIcbwcXU2vIj15XItOWaXF
5LHdFI3OInMU93BeXAAnOFvRiSTI1FllaVBXKd0niLe15ExzJz8hDJ4UiXdFr1XjmCA6yAec/2FN
nchqaEIAEY7VwCZtukSqxGLaXaeUpdSIFx8qBXALQ61TpM94eCdqdQu6RhXdXrK3/Nmg/L5Jo1Zn
fhP0vkKWr7W/wuTlBpFfeTGKz2Gd4HXOAPGaTa6Wf9072W30ZIBRaSu8VIUbV84ogXaZhcKgQUGb
IT6r5uvwsFrfjOQ6bhYVvANCHpxiImZGIE9ynDjAe3yhhi+f/TeIWf7mTc1ZLlkVFAARXUxOz8iT
pdFqSQHKmMmMjO09RAFFrYSImO9GReYHQkA/JCRx3EohEzV+IZZ6t7eIkSVxUtrbpL4yFkPOdqIn
Py6nvEY9mi6bIHcBLWZ9tmow8iT9SRDrONfUW9RH32+EZGa5tXaYbAZ4as3TCDokPON5U7gYrg3J
kwnN4sMZpxHGdhFyg/EpopUKzhg9X4J7aEb1uCTA7hYSweO3IZyvKLHHQ886MNfzqUYjwgpx+Xgc
hmDQ0DYoszvGqwjYZNKU5IVD1sY5J/AbrmOrhFi761cvW6rAGzsaBdFAVPKmAV34rN/JQJy0rFh9
uz3v2ULBcbgADdI2azA1ecolwQlhSZQQE43VV5pNms6lKfTYsJr7BaUn/JCFQPm2dG/5HkUKAjek
ZgpMzE/rCChIH3ajLmSOiYV4fGnm2SS5L2hLKQANFmfW3m8vBNw43kHknEgzCM8QeAtHuWMHx6Zq
TRdalhBEuFYZ44t0XaDxJ/owTOC9frwXLKE0JqrsSyVQgmg8LZuqEOq/EL4AO7KQI/LgikYD01E7
ANIB0oCdgxUi4L5RUj9iTq255Wg4Bec9HxX6C76F8PxM2EyREXOCOAxAtN+gNLpqrLpLodkR5yk2
seVHnE2ihNvemFxxCd7EtJZzBYrI0/63Rzn4XGvQVFS8av6JsYffw59r1z88/0ftamGdZODG9P+5
KD9GObYOPmRrmmqI4vWX2tWCpyIbGOHwUzE6+p20JwJOeZLjmIZwwfk3taul/JWNw++Hruq800+a
SpZcC8exYe1Bfq6nMgR06Tk/6uO9BjPrEQQXObqpHu4x1TwzCQkc9bv6MDJ7ij9tepK2VhOf01DB
fZjoTtsrMHelwsE8l0kAS1/qWY/nunA7ObLgybX+eUkcN1xtXC4zt+KKHAofy89LGZ43tvB+Kj6r
sNo6hxftWXvumEOOnmt7xCzbxkGCoeppZ4ez4RyUhHJSAYFMvDVEuNiYBePwOy6X5pg1u4KVNqu5
7nWHEGAykhmwsucZr49qyixEuYTyaTKwvaenRX3jc4nHI54MbaYNN5/30tOoXGSDryAOSEKRjtNJ
fgKLJ7FgPZ+2pAiJALySxEyXc0WsfZCsZBtluQi2v8FTbxBHxg05opgQ6kg91HFT0dOex3fv5jW7
fJ7P0/PrucC0YVLGMoNXLIATZk1S1LYEQAYZE2hTmcjJmMPXda/rN5lujOAY8EDcr6SVCQ28cAnh
a3YKTo+7ZtdXkxRrQSAN9UknI4pEqSZKBt9gPsJUHEEsDz6s+VSMf3V8r+fkpAlLTAbAVem9lueN
Ke9zpSP+/TEa8m4qm1OreSttevpAuqzNWCOBEb7HihCf3isHYgVG95I4d2mcLbskVMgxfdeiocFf
jiCm0+Maql1c9oPPafSyuID84IF7D1tEzn5HT23ioUrtZhAa5+vnFeATlBv6mwXF3OEVw4n7mgFD
r82E/nR+Qog7l3ZQW5QbjAdpRwmFipNiVzv7IZUPbQ+fnktu9/i4P1EFURGSfQrZNOpWdYd6t12e
TrBsZrhHXpHeiJCdFnE78NhD6Au5LMqNJeT8vDQF++2JVfPeHHPWeSvkBflVR9ClaSOS5ks4NSBG
zIPTnhaCZ/G7KOdfKPgnUA4+TkXMHs8WKm9OPfocwqQixn2pKJFW3ZwS5bqg00mmuU4gEVaOnF0i
MR0XrzPyqKhBzmlCjXaYAPpTb7egMt9uQANfF4iRkLRTLlDnOTvr2C37D7ZaVvvbytpZ2FYROuKe
8BtwuLTeJNsjR0sHrtuYh1BunzqqLugA13lvf2BZeWaSWXpzGTKYd+wyYjaohjzsJ5WddcUECzU8
6Ssj7clWPjBlQjpGYMYnxkYMpdh1x2wkPRvfHduq8rFViP1R6SQc8K/lpaOsYlEAbk2nlu2lu7bc
nc4jvqS1OdW9fgnPiUoeDxHlFWsFh2knlScCLp87CkH7I6Iz4+xiHsBcBcf+iis0G737I39OATs8
XW5ok6xPtngbxA6OP/lbRHegMyL/8ym9exD0O49MC2AbfEOuK4I3gJIm571NhXGYHz6pN+9i6ITA
1GGvZz9WhJ6TCRw63Cc4NKIdYVct8MFaDAuGPbBEQX9QF2BZjY5hTav9cOnyuYSj29P29tQtqICl
jCQ+8h9dvA2SDk8MJjyTgosvlg8jkm2rJQnLL5qruWhVptlLp3MNj0qaBt29bJyxjnvmV/5B0tkh
QWlCvO12kHzt64C5plcfGxUzUKa2a6n+OHUrWEMYBt9laid9n/ckDm1QPXE3asAQgtzc4m/rasvq
zfmQtPkdtpeLCyrCsHZ0l6LuTTOWeGhrugcz5UtHiA9HEDbIC1bykfUil3HzlgGD4Wr1yePMypO/
EBqwnvSFh/0762CyGrD4W5IU6lwS1/jQx00959+dw5HfWa5ZmsgbG+ChsRE0Ab94rgKbERtzyLW8
Do0xx8+clhWXtUySAqve9o+Dn0EQIgTqEg5BnU9TOyLp1lnwOj3bSBPnx/2eovHoNDGDOzAYk0/e
yKPLlTTfjAkdCX+0DpDf9BgWYO+yvQnlDCP5Cxb3VcDfHSVQbr5B9/bmHABEpEhuJiJ/6OBmcIi0
U2hBDIfLWXtRtq6uYfp63bZwsD8PB+JgNCrr3LdlLC4GDBAhnz0+hoovX/z5/mnkUJ77+n+95FJN
HXNJBQLNP8GFCBX+ouT69fk/Sy4TlBDW8bcgF+DvZ8mlKAaGhLqmmsS9/1JyyTB/Med2dBlwkELp
95LLxGiLMkjG6P1fqiQYqf2ZO2P/58DhIv9acN3kqjCcoUrnXNFc/N93ioO/cEilwA6dEnIhk0Hq
sEYTzv7OQ2xzInZya6+fGAgTCCgtK3EP5ZQ9Mj7dG8mKbDSFJo5LLls99xZ3D6/FC/DvBrx8ZwiS
PLYRLKItuz5xrxXVF7/LXzyG3Bj/tGnbfSZHQrihkMzJ1l54yeqarShvhi6UmXsf0+VpQ0Q8mqA7
zudQ7EAQoRuwl96LWTpMO534X8hqC7WPkzP3FCm0ORK8Rd953HoKmIqZz3Gebq+hMlGeAeYueaDe
N7xe89lsC5K0xkpujmOf3MwZdqCfGaEq8kh5S3xssBOwjTa1sA49xHmIIUwM2xJUpAkaTwvxNhY2
EAybqEfyLeeqihMsuwqPuz/fkANZqdgxjisyhBEgz/lX48FjdFI6v2qa541YJXAB48TtZb4ZOjbK
vabdE9XiDl/NtEoYt0jLtp4fTltZXtrvlRP2qVfSqxVO2GjTZMnPzWpx83EYbIJ74fFLhnARKJbH
219SX3uwn7Ae6/ves2FPQiThnVC1ST57vexsLctrUt/pvTPfL8eT23UobLwbSNEwQxGH2VCTNqmE
/PJK5t7DL48vvHfL9aN69jtP4YPw/LJb8ft1l65UOyYzIYY8wPpY+vw4XUlPfHD2DH1PDDdroBNf
suCEKRLSUHDNb/pihmXFlqSxegMbsI+eztsDIkFW0pQAUGN27xFbICe8vp62UBEje3VYmbUPx5Gt
166hWu+R1d2l1f00QcJ2miX12ECeN3/cpzcEg1gnCtlHAgny8qpBrfog3qqCVKVGdjNqpdBqCc9h
64T37Bl4pI90GY4Em4lBDalG9168ALvYM4lSlncKM4V0Ew9BJmFuB9+KuzKOZDto0AE6ls/nZPX+
H+9ySQcyNOh7NLsoEv6Ok2CK8f0fJzQwC38+/8eSazObkQ2MZMmpEITBH0subq08CbKCiu006/jv
Exo0GCYmgqaqGr+ZH/9YclmEyZwyhXuCwir6LyY02l9K06BEqI4hMiYcjuFnk3t6DJKsF6C6TOdN
eVyQnZB4D27qxG/IKLg8XQ/HRHSTjjS7rKQ3ZYLuV5qL8EowsVH7Rp+Fx3E5yTb9DTTGlbuQUpPV
JSWp03bNjghAOo6pU03kqbz6ceL/Qrim/NV8yca42zSQ8P3m0fvz8PPzkJ+tdEjn8nWlPJZ2Mz0A
oLKeoah4I0gbCR22ssb+6jyT4L2T/8k4nF3xT3TPn+//hy1Ly5Vb59S8v4pPob3ANjRuvg6Em49J
lILckKK2j8yNLQep4hdJiKcsLYsa9FHiddHfnwzrr3Q1Ns7B8GIVrrU/ck/7g/E4Xw+PdJ7N7adk
ftokkRmeYjUkP3uaH0l9ykj/Ecs3Hb9fTg0HtWo1L+tRs4Ib2r9WY4vxABEGeGVJrmr7Bgxywhtx
cm2fb28NjoAjBRXB3VX3+r7dVYXLd+08xMoNqx3NhJBNxKzXAzgqV4WvfbaGh5+NOXjn+1NrzG82
cloC8nDXmrQreqd+CiMwoOi3gytKOOO3wu+/hqfgj/xXX9GPs0LN8/MSMW6ZKhkFZ6X26L0CdVxP
1bE+lhZKcJ2el4SexXfv7qEq8hLmYySKjJMVe3929wpzdDlmx2zOLAQbM7h60wYBZLa4ug8vXdGv
uQ5EO8Wv3TV58LA/0XC4X6kvxUJsTsTGyFoe/GLSBmkMsLlQ3uupOVaCu0cA5A7+nEdAyHmEiwR/
hGXHUaAFxUK391UwnIf7ylAdqBywfGSHGmM+VBYuX5sL+IoIUkO+BDEPAan4d+zoPIQcuPASoUIe
KngzLh6ExPtcCPxNyCb5u8BU+RO5H4xTbmTNN9PTPNlIswd6jxmSRfKxKBtgiyCK1EE7xuREQbjl
/+9YR6hxEh4iFU0NUpdTJG2Jru+c0Wn+eGdkcPo6X4TtLttnuys22cft7iWwDR5TWrcPgoLrlX4g
EBEnji15b0LjTcsRA3uhnCcR5Pn0xNzwDfP/CPXD2/956//Xy0H5p3tE3NA/tGeFSt7ZSdwjD3NE
KDhlC2ZFwYWzBsxBbPAbcz8ytfuRc57cINdg2/UPt6kAL/+8Zvx+QX47y/84hEveHqxUrFlOBOLi
k1zh1ku+RSYUd3dZetAlnRFBd3zrELf5LkuPuPM3UrY51rjgYc9X/xmFRCSPalyskQwlcRWYAXKU
0Qs9YVRsgMLHt+3fry/f68cfue1CJKwA2oIFC9rAz3OnlUrbqTqA6MWvp8mKbn2sTDL8aU7i96T3
9VNYGwVpxqEeUzl3+EWvYUt764STXLmQj0JycRf9qNbnJ2lVYaRBadMCPThxMSFu7CzxX9P/++P+
3sP++3GzOP563ATiqOr9yneuzxq/zkbqGMed8zZzcNgeNXOK9NvaepNuy8xYS67jtkqHHwZ5S/41
c4n1IdVWfUt9+FGXtUjpXabhrhoxynpVgjp+hZQ/2icN0mmLux8n0EWxMBVXfyamCNXXZWkGdzxc
HiMj7LwkVuPzW3GDfuPXhwmpeS4UIdV9S2YHMYjVvavfB+cjkJ3rfKV8t5heuMhNKmwwQL+aaixT
L+Zv6rw9jf7+RJl/uZv95wtWjD/cHG1R3tVC4cpkhOh5w7SaV6trnK/ssUx+3Ve+euwu88dO/cKd
sTla+1l2ZF2LtQXIIOOcJVCP6WtxGVe7i0AAdb9ERg3rOUYVFUIpwAIU3KUdF9PHwl6nxwS/mc7t
GK6SiXR+1uTofmw/s2Bd/laM/tf7Xv1rBubvNZqu/QHOd27nxpBODR/Ox4xnXMfItJbXOIHp57j2
F1cDrhEag0Y2he+IJZodRuBpeGGlODFg6hCDuYPhWxLp66MTk87j5e7NwP5Py2o+MAo4zpwuzAe/
pgBa9T49Z62OkCr5xvvNy+Z1F9apV8/SJ5mQ62fx/wsCVr9zApCR1Fcn7bYy4oPiFpBCz9NSc++K
d6o3khnd8/D6aQKoLZI5Fj79l/qUTq/7clrHd6yf8aZzZjp2mMBk9ayQsewbHYi9B/jHAG5Xz53N
yTXn1TOh06vT9rDCzSOQ4iy42377iXPnlSbbTZ8Qfi1RTyWA7BrRO+jN3EYP0SRII0UKszfz6hL6
peHD7KpE5lI5QKPkGw10222n7JfNLt3QigbCnxo8MMIkkMJgn+0GxPQjHQda0zVwatZ9bjs+nOap
3BvCN1cJbGDo5kneBum3EdUii5IJPo0+6t5AONuZO5YIJVsahyf7k43syMJ9TDd62IqKNYFc8eRM
tZhWp3nDNSZfm0h7icQiP5vTYodSPj1n7GcIVuwJpUcF/k2gYGRv6+wVgFJglB+UqauH4xVv9X2s
6mE2YIAU3DAZUoIUDghf39gkNX2rY4bQrofzctvZCFxmNufjfIg6tDswTJrlob7sM6So3QdV346u
jh2XjzljuchxCyQw4BbeCyapo+7zdENbOrpfPf1xZLDxgJaiesW8e5De6GXf0Bvmmp0nC4fV/i0n
sOAM9DC6LA6f2Qq66eGDwKZbGZd1zKzaJrQq0t6ASwh6l+b5NtvqL/pLPhue2we+qmQWTayIIcT6
4TijQwxQgSioeOsj8zrSgrfGhbwU3SfDczaGDRQAL0za2AgsBNXa5DLDGStEaRckEZFE2aqd3qla
TNhGbFZhPs7Gp7U0v00sLHoPwelLkaYNJsHJFE5V51o+c2UUmPmu+ewTAkWD6gnL4XrdzC65D4LS
1h5xT0O7vgKiVP2sGMJudnGzsVkFxeyMfQxQpf1a568C2pwQlikxyt9zBZwEy9dat3smQcZieHfW
auqeVdLVYN/aT0zcHqzQ6kh5BGUMIaDI3YsSnNt5MussX5OqUV37rRbnh0/rOjl8XG5xsjWRRSl+
aczKgTj16KZf3QPTnjmjp8py4IG+MTfTT15dRdKquOKl1e2LaoQL8CMBMUAdfD9TOGHkhU4LZB08
3LN8pVmmbwk2Ca0XQpdloGFB4fqStXEKv/XLhgWwuCPrIki+B3e9LIxh0pegIlR/chpI7brwu1B6
5swNjy8Cq3ow+O3js3rFXZrEtpOBzHzSFrNOnRjVWITBPCDsUEte3AtjwivgK1QQas9WBYD1T4Zf
AJIcpUasWlS/5MKUIcM7AC4mYzzI0tw29cHJjL1VLVqNGLA3Am4FnpYoM8Z5day301P9Ujsh09Er
p5lRyN6kbF4e5rDZpoDQpw3vb4dOteAt5C9gbzC026QImTJCKbADG0rMyH65RVoZM9Zj/lhx5waG
4qv1lvOunkIGkMXsqrg8+poF+czANJOxJJ/uxSS/A5oyHO5ZgVs64V6eHRchui+FB73wNwaFrlq6
4eMFpy1BumqL0fuwKqNkeggO0f2J+c3p61lfI+aOtdCZXehfR+UXAqlZKvmXLnxcNvjjA0MBPCXL
c/Vlt2N9LwCu1reYNwxujvx+PgDnmxP8zKq4l8bJ0r1Vk2Sp2zHPzK4z0DAouXlsWN7ZHNnv4FtU
zN27kUc3Sbw0w8NiZmFwfSFqeM55GM6z02Mqpq8A77eXVh7d3pAUS3OT2OgLdkTYlY6M2pfm7Rsk
r6xy0Ypvb2/WyU2Wxlh6yjf2e+8xGvy6lbisGWPGHnKgkMOcrTjqKp+KYyc62Qn5PVVm4HqkJjfI
FklQc5Uvio8pML8w0bKojy3fuUUFY2GssC98Ky5DAZytcJp6xjfpsDo4PP4yxY5K4buuRk5ovjsz
TkMVl3IEQHB4By5IlqCELErpCjSSxw7jae9JWCNgGb3h1KTi2PQ9x6rvQeWA8RydodUXzSeL5oO3
EP+vEPSya258NXh4fj+F4aOMad74AV636bylGmHYznx5WDEgPiNvAHdjOPqYFs1eYYLNF3CRviAb
PkhQxcQMWDTfMCviPdt+AwgoHlQyXOHrdiRhBx1gt2Ixg/rMSViWL+HhvK9P77ImDozzBajKu3KE
fD6uCwsWPzcRma5Bx70DWSAJ+XjXC6804oFKuRIjpc8TFOsVwmhyRGMmSxrSZKYx6Sqrx5URNoor
ENGT13EWQTUTc6V82e+8HdeLfdoCsXIZCjCWyy4TKEwz5au28JUTUC+/OIEiIzZMV99nngsybzh5
Wh4xFeM4uFh/O37elZfiEDlscam3vnyfkIl7bKZWqHwlgpfE9R+a+C688e13EaOu0ycXCCfrAK4K
PwI+OcY1K9BFhkdMjkBAr2FBn0+OqLClhSMOkjnOoIeyTGBCmCyr+DzvvXYns9asmpYvtJ/K3wO+
W1jobp3hZwEl3x8Gt74syWLLP+5HbddvEvcRl+jc7rNmgWo1xHo4HaW7A2Wz5EYmvrFvcpQHRcBF
wEMYIPrdslmO6xVTghB5h6/TQkH65NuCN+VXX9mOzJhkiGwIw2DzQAG6e59K+3KzT5fSmqVJWC/4
QjmCqcVA1PL7+f26vC7PS2n08Hugn9vI2EOUYOzAXpU1AeUYC151gSI/BNo7vch9f9uXpDSeov7s
JXrAzNQuvb6ZVxNrU0XnqbGG8wSddeLEUJtuExN2lj3r/eLY+wbDPzfFbAnnKC7LbcIY0BW5AWkw
eBo8Zm5bdXRelstqhT4PehiAsgLWyxqL2SGiwBq1n5+rfvesrwyvDZzoFpRTHTTilSoeFiplMtYS
OC0suNlnbCCsuVVOWKrnHFx4IyZU/zcMMjRWgaW+hFztO5TQ9eYyb6fZvJwqixMA9GElxeWnbQeo
5s85/ptBPyGawKXw+H/cnUlzo2i2hv/L3dPBPCzuhkloni3bG8LygAAhZgn49ffBdbvbWVXRHbWt
yCxnVtqSEILvO+c97wDuvjSmSPinuned8qbgDz+wSc28Yn1nf9m1O4E96hrEDIZ3YxWSzi9uTKnx
mGhoEI11O7tOLORRsKYXtwWelzLIJWbzB7Y3tmhzKa2tANfjpQwF+KngsGhqAhnus4EnKeqYgCpr
rEAJ9H7ntInIVhdpYJweS+WcbqNtqdq4/0vn7DXaRq/SuSq9Gjmp5rZoJ6C8+M30urmoAGUOMFFr
uPLMWl8OynOSOcYzWx5smGgH3kSkSDa5uhLOVenDqz/TTxxHOX8ri3XbfDF4h8d8KR/1p4GSCCdl
lBgjxcG2zpSD3xtz+0S2KgxfvKu+qmn/9njDgK51ehaJA+UYRUy1CWdEt9JU0n/5/dE6ictin26H
U3vkgOsrkAIs3XqnP12w/8v8BzElTJpWeM1jmnow35JnCnVtZGkm7+WrqAFjunHvEJ3VTI05Rj2g
eXs8Kz6KNZnvyVr2zsvS7gdPv3nSAjwNBe6+nRAioQ6T0SynsGGjS6rj17r/eEoO4rZ6p1Ux9tcF
sfeEk/Y+NbCGbUzld8+FORnqWSP4ce8J1Wjc90DKFeDO2zXLD3K84zMN54X7QfpoMPHRbOnmx+qk
hoxv2ANuNmQzJC7Wkx9qZEsbTWCGTVdQnuLuPSsn1s0J0QNBSNnAB6TXiWFzYsd7vr1LqNyg8owQ
qfZMP/h44pyqM1i3bw/TKTN3oCTyhX33PLxDC9MLR57cWdffU8Lh6cxBVYveF7QzvEEJOJAr+L1d
qPvCEzHnnnTL2xEoYQu5aE0qqB+eiVjRT9T1I7kcLtgH3GP4zZHdHlqUriFTQ5jNj+d8wfprkWrB
juI8LLtgvYTuRBSOtYE7LfMBwminBhLnhUmZzGWE5Qe2kC/CTnyRp/Jed7GneInw5W6+cydecMcZ
JjWHiTI+MfdpOBOEhfzeGkHf+xIrlsVMaHZ9Y2bI7wvSugNmJMaboo8+/czv2036cUUH/KVRh1No
QwzHhH3GFK2nqKPU+DIm46byVGTu9WnYJV8cdcqt/A5bfsYeTx2VvkQv8UcICnwJhjfoPJA9dpga
rbzhLQlqpMzP0YcaPKbmc/XGgAGax+FKLUsUgUCXnK6rz8wX57BfTvH68gruul+dsomwijQ33nbz
+2k0ix1LOdG/7pLVdZ6cL1/JF+W59WppNht981Yeypdme+/sjoiPDtYDCu/Ex1y0edgQ4PbqBQ4b
/dsVIcgHfz4o3VgvXhOcA9bgMjTFFImoqFfxspmbUxW4Q/YJzrOjhbqONvpzi1/d6jG1XvN3hCt+
vRZxGsrdGFP025xwberGBZm/OX57CWOCzZjLjgoQmuqCff8+t56ISIPEgsJipc+LI3PE3tiWJ+Gj
PmGFOo9Ge9JoXxzBz9bNkhLzmace4Vte7T7T1w9fm4zwk+yX03HjHXc7zanAtvT5/ShLwFaUdFBf
E/7Gp0QUko4KpHSJ5qhsSNIn/Nn9lM2ZsCHSJyJnjCAReTwkd5IQnHzaecmu897Y6Kfl9O6VUw13
YOoVH9E8EnWuYneFevoNy1KfaTsOvKcHVrzRNFsYS3k9oGhBDCEf9Gm2FLwpeVkT5tc4CqsciO5K
k5pJNgdq46bkrViincVoiIhmFGKQ/XbsHH202p1Q7T2Jvmk/XApre/GyWpw2C53SCytFHn21dwi5
A5rTXUSoju5yUTkZqJ/ljf2BAZ+qmOOVw5YaTTgHQeccR7ndZW7NBtQcwuS6Gn37Cfjj04E3OMkO
VKxkwF9WwxfIN5nLySpZyZylfhGtKXVdg1rNrgPGKPBBWYwm8B9hJedBPSOdAtyjR8e5lh3F771x
+jD4YFRYGNBDuJYbMl5IEQcUDqGcFERkDPrt4oprcnx4Gz8CcNUlleU6Pkgz1UUg5WSTcJrDEugC
g2tyLA8qvI8v/pUhhQL9ijHFDGZciyhrftPoXYF+xr24OGK4Qf3oiqRnsZNLAfecRFUI+QCHAzQS
RMigucHhm8tbtIdz/1kwiCB7lAl+5MOtElYCLWPmRJEte4LEoOKOZGfG7AFsk05srPFzDypfjfzx
O/UDP2sNqSCqH4+mfN8vFZCFbtFMu4U5Gy3HGRP4o3mV4AmjSAXSEIYADU83Kn+jieGlk0/BM13B
wSgWKiVdHY7M1G72ybRZWp13Doe78X1HAhaF4PjLxXJjhoLJ+cJNG6fEL2BIln6sCiG5KVOcHNzR
VTHyt4ABUMAedvBlTREMgGkZfChflLGzfnGfmRh6X56gS7RcyihX3HdxM2zlvbKMFzqsv6/Hu/7e
zQbGkG8w0piHSvm88kCfni9neoqN/iF+WG8aWm9pitZAeZJZC0Hv+KDYhJxovLiBZWZYxHtvb6gr
UdiOF0Tsul+SgpbX2CtcFit9N9pDLpPXFCepoFtWxyqd3LY5Vk3vzDMYZjAihe1qPl8t2g1PxrB5
V75AAPYTSHiCXcj+9bMUbeXFOPTQHkm10WH6CcFT4+NyQF0JmodQz+8n8gSTx9QW/GEjMK6o6TfA
EzRtAXFwcZ0SJoFeoHjMWojFaPsqH+cZG2obGPrFPpI89IXBlTfay+iQ9qjkXTxnJonPJLk40ZmT
ayVMS4Mr03Jvc/UDOssqXdLVT6jVfCpWz/KptFED3VyJThKQZfGcoSacsyb39gzy8YpMJO4N0BvI
D3efiYP0gqdWeRqgsAKPogikgYPvp7moBboNY4snnmJ0rlQ+HlSzO3gYbSA9HEplpnu9gokHpisY
admzjxHw/hzyJV6mM6xNDbxUqJMXETsDg5sWeoYdz4Y58g4cRLog/+S419IJcKancFypb8zsLEfJ
APi+IXNsMrGkezEH8BS7atzmghOYl6vLEnRoQJaQeOX8RoPtquokY9YIFcT0JYjP8+sS6gY0EiX3
88GtRdt4obzGRAvGyeND0MHF1JGh2J74wm/sknGRpiYKV3zhzVkbOCtQ+IwXoXGxMqGWHv+D2kgz
r0HzxVurtI1ktN72ez64vztRxGQyQioFPhLKf3G2glLxJ0SRXx//kyhiQGFAD6Gr4nccxk+iiKxb
BAKj6FWwpPiFKELgL2EZECCM3/gb/yaKwDkhfIOHKKqlMxj/C0SR8cD/OLVkNiSL4xdtJB3+HP61
ktpEl1ENAa93bLCyHWJUaBbDQSP/ZdUuU29002cFD/IJwS744o9Lbf0dqlgxT7t7ElPzsSAQ/Z5f
KN5ZM1tfmnSzniJBmNA/sMHBdEM7VSzji73FrYJJw0d6Uqad5nBr/OeBF7SIP3tX//48vidiP2ax
rVZGWpuXlxUmHEGDwh9vLCSaluzp8LgEep5uWk+ymRaw0OA5zNIzqyf4LwZKAFoN7/rrRkcKEg4E
Pv6CDU+cDvF868eypyS+GTh3jj8L7upgZ+oACrtgEpOzZB9wK2Vba+YCWF3ilk7iksTjmAhFiQpH
8OBhO8k/XahRgPxtyxHICyhO8AfHDZ0B/uROAQN0vYsmplvMqzldJKcdvSfnfcrngdYRQwzyMHn4
OIMrgiq4syOCQ+DQXnPyNa8Cp4+Z71d8/WQPpQ5K+VFMNSi4sFLmoWyxzufocwmNkS1Y52fJXIQ+
MFaX5PI5hvMOUuSD83NIqWMecEs+/FZBjps0FgZcBzCGZjzhyCQY/2eza+wUu2udPfy9mPOkAc5g
JPtdMAiZhIeKAiyeNEShfFrezljtijPv30l54RLriLF2Y6fHMjudhPTvBBj698DcmHhfYlDJdfhp
rSj1zjHFgcCphBVJAsN4Cs1NerScSEURmFGxx5/RJw6t0/QY8c3xjGO5Mo0/7yD64ebyIfnr5ow0
5nNzkmhnrMnN3mzCDS82jSg0QFI2vCw+gLuKocowWo0xD4/He4DJVTbaToPTNufsKKzGH91lFCpj
o2BO+ew9goWdcEowFkVONrnzhsY2ognGz4IjaeafMQ8cXw356JKvnvhRGFhsyJAC7egoOOKH+FLC
4utdcaMvpC2A67WD2TAT37PpZZUtulnrM/ya3+bmQlqNFyCOlV7/AhgzvtvMVix3IG9DmNS4Q7f+
IyFMZdiZB2lH87HTp+FUglHllZPqVAV1SC/Lp5y3Il97KkOSwhOuS7JTHzNp183HNxgfERooTxVo
1oFAw/uq/IgomylBF1d1Ihavioo8nP/KhtZ/qdWUUPzSPkyvo9NfZ3PKipLbB3900CVDT2DEI64s
R7ctyx4szTWSc6hBlhGe5RQ7VektJ/LBVT7a1n/CZZoNVJlah7Ca9zF3JEdrhJ9qIJnP6WWiT+OP
zitP2RkmCLcTdB1jp8LfEk3TFVs/k0noRZRj+uL94xrybpFcm0y4uxhbuonZfja3N6kAfVZZBwuP
sehYOGqQOictZx3aqDJaVErwPU86UxItnfQAxmocOft8X/7GRPv7pgBYsEhEkx0KFd+PVdt9a97+
n1q5ess+//d/kB1K7LJ/YFv++vifm6gssaCrlmjI3wHQPzZRE/Pqf7lD/rqJaqrJZjmaYvzGff/3
JqormF6bCCBVOJeS/lc2Uby3/2y/+dehS6N68ecueu9SPY3yCr7ilmRMA9PQSad6YRJ0oKYktE+4
yAxrKaQ+k384mPcwRRwrT/J68ehxpbcNEOrmqEgfV+BjymwRyXqU4aboMRJ11a0Ivnj1SWIhrXMC
/pmCNQszpnExEhDmETeRAet6iMV1NY0xDsIBbjSGwPgINHcuStP7dKjdh+gB9snsSiPHy+8Sf4Cj
RWysPK8w2jbB7es9JfmWhg93pn2HofHyKs2su+bdzZWRzC5P0TStAqxVUXe377d6oTLAj19v9Y7k
IZ+K+7YxUDJp5AYWVNsKjH/2lVqD3tTSJVA7TDum8waDmBA6OmbJWAm4zD7F2hltsmLRxgSEEckd
WtRRNVE3FaNxFDIrl9XGi2DAV/N4CaYqT3EEwkBXXzCTokPXhmnFbw8TvbfSr5f1kYhnsDEvXnac
riDeMPPorz740IPWrRuCm+EWXxXiAZydxnjIb75g7l021QExklcSq+LG4IrBHYqOhW/2UgFjPQvw
Dz77o0LiwDJ5plhS0fNYTni4saowqjZ41SZg0Gq9g+feG69cIdP8SJTRUQo1/+tlGvJyrwrZgjV+
oSNCmhygWhTgzfnqioOIgKoQYQIwt9rTzJCQeCz2YerhFAaen/gPzbUGN0EVBvPcC3EvYL2/vNC7
30/kIgDiN5l7ewPCGwES+PMK+CM9esOlg2rxoPSesQUNvGbgtNPInLa1Z6kYm6NK8hAcMOS28LTk
4borg5sS+4IBywV3bgamoadW3k3gNCrs9SIZYOnX5ctUvHuP5QfZaJj4SVvjVVvSEBOyUPMu9mDe
Kt7brR9PxfcHfdapwaw3bPaXLvLRqTiP2JVK2pB19pBG8Zh1X9RrJEfZB42t2c6yD51ZOgq5iECd
ZuzuorNYb3TQ6dF7q/KhDCh2/CWVLnwayS4zOjsMFezwFSrawHgzzwPmWF2+qMXzjVM7RLNwheyp
Zfg/REE2gDkvH5KnMag7FPep9aFX84QoQmXKTiCDwTeGJyzSZlXwIGgGf+/MFxWWOgZ7BLBgRGT+
Z/cjxN5/4Nb/4fE/VnvSDBRV0WW8jIgn+IVbP7Ypsvm9oEtjBsE/ufXyP3RLGR+g64pGEA1r9D9X
e77F/9MyET+IyvwvKsitP5JNfz308fs/ugstNO7hrQ+VZVrjZYT3OnpooKSqQTrz+cA7UuJmHhPq
mG2K0452O2QtCGciOW7qEixKXnMRAzdLKEg9xoTsEkLkmjgiLCvYFQTJPSlrWfIujD6GrJ6IM6Fk
Dbi/x0/Gvq3OydTqfBFDUm3eGZjU2a1EnIEzCH7tNc+sLq/X2kumGTchaCCI/DL/arCRoNJZqoXf
LvEHhH3TLn2DfkVgyX1NPSVIiqlxTj3jTJQCSyztzYxc6y3cNy/bRvN+ifN6R46D4D6Oh860hb0+
EfYj55yRBGycBOWuvAiTU5/O7uYxygidJa5sNaS+pni4kN4ZqcEwYghILC/0MjyK99i2k8r2YG0g
hpchWgz/wDdfk0XJ+ru0aCJPF3TnnX2PnBaU2Cm14Dop8dDJsRZyWgLySk+FIJGw5sBjfgh+tr8l
nrYRPmCiKnC1p9pGNA/KfdrdA+m+zY3tjdFjMXLwlkN+wKRRCPTXBxmmXh4MJyj+0WyglibZi2I/
fkWiA8JrfAgBZFhYWkZCHjnJKd2aeKjOLt5HEhsS/MWW0haR+gicqavAXN0EZGpHjNtvObS1O1TZ
i42ZedZ/Xl+ZYHfHyzbPpxWGVu0KCRLfEpS9/AhH/mw4Y9y656RI55wAmTX+PU7oCjtGPeZT+ITz
07gFyrN01XEB0XNPmH1A88phcgrPDLa5KIlcrGAS2SXsO20O8As2+LFsd8wH+2O8a1EHj1TExyiC
vU5us+qVhVlDCzUwT0RwCnaLqhQ6FeYf4KFPOflXqo8L/eX1hp2QV2mkDbv99euC5y1zJYqWPnSq
3O+7pRDk2hwOrYhRVa9MaLfAtDDNOQknou2BFWoHdyZXVm2og8X+Pp9CctpqSORu62iWlB4IG1PI
LigKF9gtG+wbvnVr4zVii29pYsexwAMD+HEiwTCDOEnKG+sZWicWJjjVhPf5zdzfYSxKaKEcSpUR
lCgyr7nTON/mPbcZAy32QMQNvZ8thlmsvscdPgd241rcKyQgcoHTzfYHBQ9rv9qrx4uxLLq7p0rP
+ktKS3NirrloPYbyNrfOVKJro//kzakOpiV+PSmvT7K2N063/lPrvnIqOSqjh2/lU00+S91Xor11
hRwo4ruW43BScjmc1aZeSY/beN6JJ4nEWa+tUoMLpoEqQkDv7OZPayfUTwpTOYb3Ze2lTDW7KwQA
ZOIhnyAacuXq9sVSSPal4kDFEQiuXxB1wEWyZUoFDO0l0su1X4uRVzIlN9kETZtJcvapyV5jjsOw
oQjSV0pAWxEWJs6lCma60Ln9NFw2vafva9/wELuj+EaVePFv8zAoSbSQ8CoILgIKz0nVnQ19qx7u
W60bs5WByslMQGpNQkhGrMIyhGNH8RpC2t52NSHWS+yH+suLJsK9PIv61HxnQvVReQwpKzwhHA5A
6V3CoAZG1LSvcerKoJ4I2G8bgiOSU4LJj7iI19IxmY9lI2LQDZXie+ocoK7cCWD3haerHMgHBcam
YQuNj5UCVlS4ZFKzGt4tm2bv5Us1I0IZT4AKqP7q6fPu2B1jrHHScR2SVPu2JSsBSP74oEpVoXA2
y8zHX3NA2/kurqmLOLOdZov17Er6KqNXcjdtPH2erNf2uUOWOZahWHgAcYzFM1/0fUOGOXUGtCKX
wpQ/UfvTuL8/3vnOiNroe1a4e+h1TgUB+Tr+VDw1sU6Cw0ySZ7qUZe/O0AzX+GHRY46aOvr1oBS+
dZnpJxC41wZU+jU8R+/1vl0rn9hGrmGs7/jv5l4DeZF/KE+MhJNAcYodBuwcrWVzq3Aw+h6HJeGo
bEcq5JQDp4ye9YLPJcUi8MTRsUxM+fHHOxUkE9Fn0KfYLp8xitxH7yWfST8OzPkSm0vC0DlqOKbI
K5l2MfUtfF64qp8ypkrrE6fA+5Y+CDNknuqiT6GpcU9kYYUSbDcofvx+P3avNzqecl8zwtQ+Q2uS
U3tz97F+ycSUvNepsO6T6FzvRbgwHe5jBB1ePODyFq3/LsHUrmd6fbqTLnlZPsguu5fzo9CRMOgY
FNSPFpaqTnSPvrgYnpktv9vev2uHL6mSKoooxuGk6v+55pOJpP5Dh//7x/+o+UYX5TEDwlKAy+mg
f3T4mP/gg4lCZZRT/tLhY+YsS2RQ64b83cb/q+Yj6s/Ah4h/1P6iy7M6lqq/B8l/Hrc1atF+FHz1
RbIGRU4JRofZfSHBij/v7QROziJ/G5kDdFGoCWjF6c7jHW256FjvMpQnn+/CldWeewiSykH8wioC
nbr2SDz4Q9BrUbunYiCsR8ruxTOoJCRxw0+IX6KDBr4J180CTwnU1+ND6yx1o2zPg7RKca7XV7P4
SNtd/sbLw0bDaSd/vMHghamLW5DVzU38eOp3CXplO4G4yyHF9Kt3YaY88/P3OUymG8TQ1VV2l1eY
l0agDwEKUZlGUdg3va9PWg/q1eMreyOuF+edzC1QLXPs4X70AVKekOOHNJfVgkqErM4FB99QObUu
sThRCkALCRg4trErMmPVNfPeVQYEAOUV88Z7TkLUPEvZCbzwpasd87G97M18EUJ6ge2EpBrleuqk
b3HhSydKshuBtgDlDPrGsqGCvToO38AdbOnhZwgVK3yXP8vt5R26EiD+vFoX/vdf2dfTp7K3y68I
B09cONAA9s79WYZBJ40dI+UmbL8pVc7d73x9O7R+ziDPYhR5z65efLt9GBC4jOFJwgWDDKd0Wcf4
IfqCfkiT8+OlITVhrRfCRNXomoNCDK5YmAk9nbQEdxB+8fS2uhfet8j2pWNrOckvDZR0jXG+uomW
WEiCbsibGKXVCJvr7qQK1GmIoCzbtZrTY7Ks2ADpnWE/eEZOEgu15FwGV+eJ4k9rh/vSmWHDBqI+
axbTBcPGDYq/jHWS9DXyfWHzmJQLsQCcAkfHPKOr92GaopWHJxuNfgw1iEGzGCW+Y+Tzi2nDHh2Z
pgQg6rs2XMODvhcbaDb8u/SFFQD8VcwHNtBjYRdDpu3yecMu8gIvWuEyfoLLWvUDVgOvPE2o7SAV
fUv1oYViekIolcuzRhu402G+zqfpwdNmPJanh0Ddh2uYpNEGwmphsCJzINxGwMtgy3VQPV1XUJJh
lr7Dhy3eUD1uktVYNnCI6nOyGlnKykGl36Ln7/2YicwUQvxkzC/QPW1aBwmD0ce8BvgQcAGHOCm4
4hk1z0X2SStaK+vbYhmI+DRcFle8HY/V561zpO5wxc0ByvhJnNfVxCQDK12JeD6UAsuDK2prKX2K
07VAzyA9pnDDLpgZEl48LB7ZMuHSGvpJiByCzoDnq1RbRic5dFt+chvGfqG5945cNcvnRYvURW3L
A4inNWO/Oo7PGrtNNL0/ljrszWpy6zD82XLAqaNCTCA9qlTeLCqcOlmX1sHIF3/zrQug2BpDhNTv
Mex/tAIwkKT/DpyW1F8f/2PrAqyQ1W9k+nuz+bl1kck4vqRi/H9A0T/hCuUf3/NdjkcCQ/kOivwn
XDFuXYQZmaJM7JFoKeZfAaelbzPm3+kkfx66+juz5tgQ6jA2i2jV0A3ooxiObq+13Fh8s4ylaK2q
DO2/9gguxkfcMAwd3eM6OtAGZE83HIW7z3iTcU0Tiq0OlVIrniP5IN+Hg6LC1MaIvrlte/QR8aul
b27mOSqnRkvrixeuRHsNAaxSAyGGNVtvtfuyRrzU73RUmH33FnfEplTJvGkS54pq7659SdIsVjCw
LcrP2GD8qUKSvD5nxmMzxC22otnMFKSguIKzhvht4FnK1qu3o2NVsZRU5bVEd2jyLuPOdPXbzMJ7
TQJ70HGNTTVsiZOMOLxum6XVhBpiVlg5C6lI8vbN2kuWCDhzu/RY35up/nGVNdLM7s26jHvrUFdV
E/SNGGNHoIBZWFjHD3ASJdSCjNny3CQZrSOOXeozOth2F7d7PbkED/TUD0SxUD/FPnPVsHNDLAyu
5A3VyipMFzkAQnf56kLRNi3J66WNSYJe3ve21TbwXxP3RmfbsUYMqTopS/ZNaghBV6Fwsh3qRPpE
jDczzZHRkmpVUdrNI/Ye8G+F6s2MYUxBjs1M1O83E1WIvrkL1zVW4bTsdTxFA/xmmgRl4lKagte2
8t01C/UgxLHfN7fnUjioV7b1JsPqDBmGpYSzwjzVN9zhenUhV5dANmkR4CvLUbVobgKNbwm0f/Gj
Sng3BrRCGpTLNH1P1Wx+TZWzmFVBaQZqBn4Rp7ddAYBTNNu8u840Sm6Sp5z7dSFE+fzWnkSDWDpG
DsV9Ucjd33vIJqmWhZP7uKjgCfHfhmyAk39Yx359/I91TDdUVcKY5NvThKf+WYJT8mPQCdj7bcH5
L9hV+YehQVCBkKKokvEN1v5YxyS86EVqdPBXHDz/0jom/Ynjw4+3bsh0Hz+r8Ki6t0rSqdEqlpKX
S6Qdb0p1RjkmNO2+Sl7vTI+z+LZIuqCpIHRxTEB4Fy9MW5TgFM9amE5kGroq829hyYLFELrBIKPt
k+nAxHqTR0glc23TVtmz0JfzvkcaWkUScUcSdgu59aw9uAdaCWpDvpJkatRBK1ckhlnOXUq8ix5h
ajy4KstSfUdIqWPmaQRxTRyqdpvrt8yzqmwTJwRfhRj65hjBr8OQDh/N4sdFvrmVEQd5KBPQivNP
Q1WQtsFV7+FLKxjH3eBdSom4NOoPhfQROVSO+ZW02rRfp/iO13UieSHMsEWXM1/LmYjFCWNqvA4F
5o+qwS1dKhujiU6GmNI+3JN5XuYbE+HR5QIErYnORdZ33TV9vvUmsh9N8/WcVj9qa2yVkgelN9ZH
yoDWZGhy5WjUJhxqNcWPItapi8SbCQrV35FFKDJon9F6ao2dTCpbcGRlOSd4FNBOcgVzeM7E+vMi
pqRyRuseM/SksRZdqthVI3nJBSJIXXt5afzN221NViymKyp3j/bfWGnj2Pn39/rvHv/jXicaEbMh
unkSLEZbuB/3OtETeAeNa8HIWPv3iIXChOOQLdkc4xh/d69reMlJlCyWajGq/0v3Ou4Tf9Jx/zz0
341YustViFj8opWCaKib9q9IscAGicqRmEEILtsx+mCbGcY3Ut1ubwg6LrhSosV6os8YHXvAj2Fu
ndfrKn9+1FCL0Y4pPg8usCaFYAsLWon9gQg0fXCM8sXIXi+mbEO5/RZBi163sC4MQ3dlPrlFq/4a
0Aj3qFqIWWwn4RBc6iDH7QWYk8tbEzdYAzgGaRE0mpjR4B+H3BbtEGrlqnINPAc8Q/6qFnfw+t6/
X33t6sTCvojmJsW6kBKSQ2RNwbjavEmzfAAVRRi+F6GXofnkjhDustdzh7TQkGRV9imbvHhsiWZt
y9R0mUd7BaooURU63ZutnBqoRrVjoXRd59sEigF9suBSuyTP5udwKEa1ui2/IdVv5aWU+aZARsUE
QdYVu1dyMEiZpsGyM8MfDhUxhS/lDIWRIICBkhG9qB3xE9Vmu2RqQ6vNWfURNEFOP4ety6dTxh9n
aD1If5lxNc/5q/hZ7VNPSh1NcNpX8fiY3PflTP2USYDGuwZfAiJ9aLjDif4kY5SMDb9XiL5uUiy5
8BfqXZp7sjQNZcKlHfEtArJ2YaQ3SDrtkVVWQoiG9SQ6LPk5zFsCgtVl27yo7dRst7TRlldieUDS
yIsGmUe0b+dHAyqBtHmUEF9xzPyOOC6TCYYnIUle92WWbBDao7t64NS2GbTXSiURdw0zfUoxlKsr
6ixbNwA67gHt7yjBRRihIVUYJbfouZ5pVlG7JsYzFbA5othIPK9oCcy9SXrfV3qfJPC2hxUd8Mu1
3Rm1z8S7E7x6+iAggh5700yIFl3Um7vliIu+8eIPKvbKjtBkI86vXJZKFfUQot9qezHmSfQsQwpU
DpUHyO6pzzDUwcSNQLh9CqGHBEiGJH2fMxyRkhCJZo9ChCQOxiHMwu5uF3o1GkMYm9WSuZSxGUDA
J8jEnIiAJoSeqWljwtB0thoknkkuMoJiW/jKMI6ovBlkPoFGt1m1ZY7gI4F2IQvvmfBecu0qG4QE
qPHC8Uu7MsK3dHCG7nSBrTgCaLHp5jQGb4rPZdlRcDvqUUGMhyShUbmog0cKjZqlQO0c0fL668hn
KRoH0wEmLxZcaM3N4GbCfC9JTGZcqS9zI4imPWLJ8q3XV+kws4oZBgDsmUYIRTqwiB04D11QXb4u
j2UhepfLtgJIg+E/igaZVx4r4hIfbrnoCKDGRjojcztHXnjbSYx3aUjeBzyQVoiokDEdyw3hL89p
NOcKio7ii/7Rw0wQSK4aqREdLRWJqb66rogr+JKgySbr+jNZD1Bsqf3hb0iFx/WX1I6x0ghW2xTz
ElXtqdsRqzGSVZCD9hvKiRhWYLqIzMkd+6f3DNNoG9r/Vl+F9V4wLtTXtoH9CCJabfpI/D4B/HCx
8SbN89554P2IsZrphdwWhBX1EklIyoCFRg+pdL/WwlWFDzR2YL9JeQt5ZjLnjtGXg+4RNB96osDb
IIXjeehIevBF8WvkcF5yiC8fYXSkhq9IsGgJLPmeviUMawTsTLhBQk8hjYShSDOxXuEatuaEkVIl
TSKMfd/ENYqf2ldXhBnYxpeVM6ro0bSgKEBmG0NPZAyLd7IMd6rLz8ccR2MCb/RVjejhoiO8wfhM
OiUQUjJUFOk61QIZqwdZTxZxv6t0OLbIpfYJTZb1WBlBOmeBI0433kfZXH6sy85TMev0b8hHLrOQ
QHLYkaX0QiGFa1iLRJeYDyZ0koPqFgq1XeW7WweDH+/veSztxOuB7N5lKxDsRhAQ4lqnLEnmcECV
RMlBmiNQdAUP7Dw8HU5N66Kz7qJZO+/LiRw6d6Qs4IOgohAgSfCEncmiNv4ug4j+HcVN71Zjzj2D
nU13eUI/2aJHSyAoPiYlrjC4auPqwrAMicZcEO92/ywVTw8AOrbJTWiwTM20dflwZbJ70Dri7FLO
mZqjn3xpDV7B6za14RcPuybd7SxQka7UVSf58LMq9N8eREi0mNbLDSBKXblQmqxFesJjfJRnXrHD
Sf14355JVcJWWtor1sejQisC0cFBbDMlxxvq5wgREPLJrmvQuiLrJPN7lp3zMwAAxHCIPihOIFdb
BBMaRhC+QYbaccuJxfj6oWEHqeBEIMbEQ9mmN7w0HOcOA3hKYv/yqaOvwN7z2ThYBwkpHJny+R0/
0iL1BNUMUmOOmJoXqYSJnnuF5iBtic/GQRn1oxkmz3y4+FolbiP52RmNSc+Z3bHdy7jpxL7OoB+U
22e9POV4QwFXxz4WCiguuuq1qhsf9pMLgDgwvcTue97OH2ga+7kwJZzKxfDelU/FJHWJdHwsb6/X
1+pYsNDGvsCjon07N1eXJadFXcm7OWdtgYfV3xvE09TRshjcyTRVOsT/COKNOo4/FMS/Pv5nQSxK
KlHimmiQj0Zz+aMgNkgExx3tt+L214JYlvh51ZL4c0TqfsyfNEuRiDnFVfQvj6BIUP2zgvhfh26p
vLOfza+hC9YlUupo9RiCjgSU66UItHDWQODwVY1MKHimyhpjby9c5rObW/j3teWvx+wfy+cmm48V
lYrG14nnlh8RZrEkifokHvlhxqQwX6ITM5SGTIRZkr5k8UwlMbq1+bZ/ZQmGJ7q8QWcYYzSn2kma
s1vMpWCYYwvk50uJkcS5A4iyDgRXXHzUDevLXtgxfRiJ8gB+y+YE0ng2pzuo/y/FKVoSeDmZoK9G
tr24nijXdil+HKvHC5tlu/o/7s6juXH+3tJfZequB7dABBJczIYAiMQsimmDohIyiUSkTz8P+o7L
/bZd4/LWJbmrX7klUgx//MI5zxGepr/CvoltU3HIEWURoh5KD333Ov/IP5QrEywE+PMNen/hgD1x
1KevO48PggpGmzQn7hplqrZI3/JwNNwf2Ra134DI8XsUN9WbeaotnPv1nC3RGJ5ecGTe5RVFKNgM
b3onc5NMt3b3xBzqqdTBvk0ZgGggrMakb+KoUmtC0imIRpmMBWn9Kg8dsaGANKbO4+WoUNN4kL20
pRT0CABY0qzvJsAdSVQ+trQOo8YzPs63FPHUkED3wcVdkVGhqYJBAjdh/BhYRlEj4UTwd50d7A8Q
JczgVqzT7ewDweY+c1+3evu0avLxGLAmujD6N9+yWwRji2dov6SoR9dBpRzsUzAdrNydcNSO8rfB
m0Ynvjj4Bmu4YMohsyFcPCTnjVoNT+cwvZJBoBgAjhCVFAgLWvz5+BT41XdEjZFEgWqCPePVX76u
9bCQjJhiaVPt+iMDBhLJJWKYMaHuNW94z8RV9YaIq9006/n75Eb4+AObSXj+zO347K9KHA3ZQWT4
CpOCYD80ceC7cKiSSuqbEK/rH85vEbUqaoefisoCpeo6mq0TAQxh+T5qQOM9aNJBMyVAhMi/KARB
6OzKxAkPmUObxcyCOuKtQo3tRk7zU6ibCtTmwwm3+WsXaseG6y9y45ctXUvcxK2hCEu/cNLFyKxS
pnpFmWVm7rZ7izj9+3cBNChP4a491G/tuzbdVWvxZVBxQMFXFqTJSnfmOofySECMILjCpTk+rq84
stoZZfF6ip2ixTrTsZbCEiS70/4Nvk0sMC5alohvXCH7qWFcLR5E4M0X+PBn1hXkzMSlgmwePoZo
INn5LilzajPs08c6sbPKrh/WDJmOrGcIxX2L8KwitNLmkGsGKbyGsiTHzpQ3KfAsWbkK2kW+CMMu
qtjI6VX7WYWk9kpOJOPcPFO0RC0vQTRcZE9NGq9CbxIQYk/9L66kxv0hyXD3itmkOoPgiHPDQKrR
rQDqiYVeOuFOQ12DKGq84B7JjGGHPP8ku4C/wnS/BPL1eR+W2V1l7APM/VRG1CTyJ/G7bvsT0EYD
3xgZf9HG3//KcOHnAfujbETPaxPkClpoU9xRw0MEa1YU7nDCiTtxqsF8gV/wBOJ4fMLEwG+PO3lQ
VZQ9kNJQAjM6bHHyMry6ILYql8WMKzyic3g/JA8G60uGs2qB4jIlgP6lS5BoiDpO9Ueqi1PjcQta
up8Xvwisk+KHh12mpaFziC5hfUKz9EwO5eHx4Dlm2XedmmRtYRZTcFoLHCZmTJosI4BmkaWH5PNd
fseMWkOmMeXwvRFu01uvLrJCcJGfqzb/R+iURkq9Q9MsR3BgNQt2oKB6/grl20G5ZswdXWqwpcox
LSEYL2DW0/Eltqx95M4ze9MwPx/HxIf5aYg9jKPZ036xLN6l74810ICP6G0EL4jsI+P9kzGERcgk
pwUxLq5IsshiLF1CE6QAb2y8ueICaHrcu08qIt5zyDVxlO7L92hZf5fr+r1eS56PUewda7DXWPWt
I/tv0a07wBV0lqgZO90/lxdtQlgPRsTqp88WhTfZQbah6iVIAuFONXmffdXxCXcAG4EpW47bJDEy
DPZf2HTQMIbfdWKGLvdJ8Y3/7DKJKR2JD+wJSJD9V3ND9Z/sOv/4/t/KpFFDjdybOC5ugILn9zJp
LHl+8+j8fdfJGhNUuqyJE2n6K/fr7zsCla+K86lCYhhhE//W3JAcjXEw+Oey87f7rv3hZ43k+UuC
2RhsBKIZ05Xooozhzd4YwsSA88Lszi8xgcC1XsvCuko5JhcaapZNvVPuL3wauYNrA1zor0syspcT
GwWnd3vc7rPVdM0c8AeS0p5RYPUD/DLr0YK6yr689NbESc40DHAgziCPxZHHVHhPL/uQj7AMRUvw
aI02wRYhLJ6Op0k/dUjO86M3BWI9vTWX6ofwiIvy4/8IF043LDOn6Y9y4i/yZ3fp3dBBjuuKhK4j
PV5KtDlz8Ev0kJCWClvcELO67j6hUU2pLGoffo0ClRq60gVuUsuQk5/aLWOHKPB9zqBg1buiG2yI
WAcS5LuRJ95D/Lhkb6JR/cqdfMVJswzOgt26whtaY8BtX7UDxslKMWWyHD1H68QaecEjmFpd5V/1
kbvuzi+MY+Od4nJ66zk3EzrhSuYNT/b1YrqXwHRPrdoAQ84g0ZLWxHGsnzbUngHqU43oSAWq9KDy
ibhzXDVQGvX32bLaz5eIeT06day7IYBMAxXO6tdh+j07+1OmivHUUd77NbNN9BXxFS8+Uhd8Txra
dHCcXLsNroTXOtPXW1Gy5F/x8mgs18PI7EWxPKHqm1A/J5AYn7fZubIaREbANezZMrJ9t9poY+xa
digiLmuc0osa+PfInkVJBfKl5mYu8W50DX+gs18XBXorHbLWBM1HSFZIDLGcaszl/gFN9V5YZ0kS
vbAsUvD+ev09OjSMipmxIR6DMS5ZkjuUa/8HHsIAakq2wfRj2bSFbxw2qIQazwfYgrt2sLBte+Fl
YiCXFgd9qumPY72aX5pVw5/prr1TpyQSM43jBG049qmMB3SG1RnJCym0cyTkW+7vVjiTacfs/DZ+
Ze3v25/p/mUW1VJG1salkLRV0w0XG/+z6whVBJTOZpo+mIyll05+3AUZFaEB+vNeSwbUsNxjKURJ
uc1Zn5Nx5SqjO4oSQPxh8De+SkRQa4DXyNQzO82ZLXqd0o8ZFdyyypySe6S4Iz1dGNFo+ghJR3Dd
n5pVy0jjIC/TXWfAiDxMWa6zKaCCQVVv/dIArNrF6679xF/I4F6SVSP1QeskcVMswzfVGU6pSTQf
L7PocAMPXycQJsRtlW+z6C69NfcUltxDOXYnCR1dhg3KqLE7lvf6gUhpbhWgejeP9FzeFSb7gx7B
50HjhPBJl8Wtxu+vgaGb/yA0IJrsNLJ6IP5I5V6Fk/mw6jvIDpm0MR3/1ZXvBAIBnjZs92jpC9mG
UytG2zY35WsnjNOcFkXXMPKwwEpE59mqPwRnMjrxqRLMefGawPCqXi8vFHs6WiQ0UtDdOa76xWwb
3Sefk8/qp+nOEFRDsITUHRK4N10WIELsMSJks1sD6AJA7TJD+5wYybK3ycg2WpvZ0DjrYOTBpxry
RoKpnI1Ww25FbaBnB+0n/YrsyEYyV37JPOWYZUcwBmAPsvGsp8sot1+rXmshFYQlNsMM8Nw7COZJ
fNFp08qfuW+8vuGyYQkJxU+KxO5UJjqKCm+k0I4ufY5ri/1PpeNHmX8orRmyemB+Rt6OPjtLieET
5qpn8pLXwAgVeclIm/mXz5t6Tlz/xtsRafuC/pUPmbCdkXOORGqN7wAoLmnGSOYMPuvs0vhGFy0b
hkGg9glXZHANN3gwnt8HOlx2UV4ieY22p+uNt3wL9ozB4y1PAJDggyXaztjIvKfbodmRAfRq121i
4oEp1i/+TbITWdlgoZPAAky8wspntxeqEnZVhflKvJ6ohomuKW8+hg8ckeaMyR9E+ectFQ3Znn+o
9nNP7uIWWyC3X9DQa5wmw/GZWuOKZs30sl+/bq0183irvbOTkT12Zu/VGjrxsnqP9rSH3QLlSE7h
lvQuvyV7p0IZ4XS8uoAaxMt8TIdIXNlOKQBlm3v5WCT7ZD85Y43Zxm/dBxuqdfaOdZ5N05N0XJOo
SWl+AuwaHshpezIx4xX1Uc2tmDK0KqwJxpG14iXLH8FBJiJftQNP5aqMV9CtIUmAvR5DACOupo0O
SYIDJ1Bsk12pO8XZd4m7Wzw5Inpn8qEulPeP9NNvD/gZOdpIeU8zBtOIT9n1j3nnM7O9Yj98Un83
x4AY67meTk9xe0GSxKHHMi+c/mgBlj5jhrSQifctwRwU6kQn4yh6cbVm2A2niZcZEoPFqkAkj/aV
A4qDiCtNhCPCSU/1T0BsBpG+6iKcjuxLJIoFhNNfmLUaVhXvJ9lFG1CbglWSdGiI9Diuyjw006GJ
rQIi/MghtFVXBAeFqJItIahPf1usZPdlYPl3mN8qnwRbLeL7Y9H8BMcn0wKyBi54Ui5BfkVp+Ynd
Ex1lTmA6rg5d2JdANRcg3WClbUABACPiXeUOp+YurmRh86oR4egIphYDi5dVCaiiMx7NQVkOL9aY
38gPOLh48PjkHhLRiKBSzQDxsTkS9rKbgKuYL4Lj/EUmBkNbifcj49NxiMz8mnkm3L52oby+q11+
eByeNcggza5Rdk2c+BCyb+AErMSNlOkSwRcn+FUQfyxN55flLbetDNC2s2AtExC8Fol+50qoE0hz
5VFmUboiULU0J268mb6setDTh8UrYXDFbaRnxJxALRMs+ZSDgZpsZieFn/42YcdCKvSzteZuS/46
EjVZly6v9FZIhvojm8NtVizKwW3ZTzLEUJbXTj5y8hcqYgpjODHXQCZrK16zr3bicJ6sI+qlxsgw
D+1Dj98p+2IMkgfLelOxBbrEqfkgn4DMFK9/Y1wU43NYqGAXZXhNUW3LptzpmseGL7oUOFTYkmgM
O9JNc3p0BmmYWWNp5T4gCtI/Y+rAhpKEq3arLUdJH+0pu5EmwAEUYtVKNK6T0/2D82hUwUFmMEK8
D+ooIY33/UTvsPnxVtfMRloKTEqmAJDNl8KoXRegOcSLWmWvafe2rw+1ITIu3MCp7e1XT+ikFTzW
rbrl+/qppRVuIMH8+pLYFmduV3hTsJmyldXOJDU1djvsmh7GK17OA0fo2S4bYqLne7YhOY4/cyTB
CEf1P7tdk0QJKcZcFAEZ/EtugkRP88dU+8/v/71dk1E8zjHq/mO7NmYC0nch1sB3QQ/493ZNYQw+
nRMcpc7V0S7721RbkUWEYL++/G+GVKEm+cdm7fd7Pv+jWVPDZKJVWiSsg3CtDrDPWluMd+AJomXw
PPiO+nBeMS/dbd9cFeF7Clxb7plgwxqsQdZAXoS16UxeuwlrYWXzEgpdaRxR3c0415ezS2sW9+6D
0luOjw3pHHjaHomVTgAG1pdp+sbN0tJoI5w9T1d+tUTuvsmXJZf13Kj2jIL152nyOd1nKDH6BD/5
RgtddZ/f4X7e25aR48OsLjEeBejcDys0snc0J4JJpdCw84tZjLHmVzkzXV9m166L6DhrONKL2cOG
2SBmxvxT4JQjDhXkvnRSZKbuT5urqAbd3vdC3pJOtqFCnR2iZ0V8zbIU1hnXDi4MHHXHYtAn8oqe
lv+KB+INKWOp+D/pGXMHhD/mq3uyEZicDct8Ndv6a3/du5CGkbILXrcTN/0BZciLho7Cqbi1nZ4M
XLPg5+ZmkMH0zI7l6bniqkrxv4lHKDD64PKM03hV1yY08DswZIxwrV501rKX2/cXR632NaegE1vG
/4Pbb9HqCvcKCE5P5pQbu3j/bcFlAKmTFAxGEiAkzChYN+ZsEzbL6Q5KJ9Sc6J2T/iktGhyfQB6S
FQNY4abKTu/Dlb75tgrBDQxaoCusetNlny8J/4FRNQKIQuN4JGvnSEtHP9DZcW9o9pPILk8yGFOP
AS5Yip3xY+5WjkSKIDD7TwEoKCZWHMWljsPj1ZhVg50H1Cv63tkhqB2/cgSysJiML8SVym5+t3nv
R80bSJx6U+xEXEKbYY6t+qu49ngZEMwqy/wAJ6dLHJGrLxbf0rflI4G6gTG0Fls9ivkyIoYSe2/I
vkA7+ozC6njzsudPNIrSHWSdPFvFJLA+IWLcFKooVCq8kuRFMlBOhd8B93FMtmX+BS9uUm9jkn+B
S16FIztbcHKV4M3Jz8a6iNmYIULsxdwcsCPIBwz/jgQLpmt5Nw4CGxPzNPTRhvI9XLbaci+BT3x9
Sw87eYMLzmxDEfW0Wdex9SQct/ucoPngJ04B/jH7npk1+PSU5Kr2xHhxPvFwTc+xGst5shvQtRQD
69DaJzucJm3eHHE4KZha1DWBxcE3ixUkXhN9PyGbod2ro3dcgmhdGzKWUX5PdV21CMLizzL4Luli
KySbXOv/sy8jE4R0DNjw50FO4NT+/y5Hx7HgH5eRP7//98vIVJtJqAFFxnjqX4EMM0VlIigz4ftT
GczEDzMdW1CIOexU/3IZ4cehDMb38Gs9+m8pgxlr/uOF5Lf7DgXir9vRuC3Ch/CShDWKtyboKYQ+
XpHu/zDci7KzpKe1DSj95Q7ZrY/NA5CWblGiGHkngplzM1vSxTIZCfORaU38unaSCIgOvDSwppJV
bQaIzZE+VI7MLOkUU02/0AhWkU4TDAS8/2GHMMDAEpG5K2M6vUj46Z1jel5fmAfVmO/wPylfTBWr
YZv7W1oHwNLMd4LpOOUheQR65dLfTy7+WtqnTryLvyrok1BVl6c6OuGmeD1YqNxD2cTgltkzksy5
BqhljNXorZexHvF71E7MUKyzuzcYnDEcldfphZz+ffqBZKbEuY7MBlKDmee4l/SmWOTfDBmkHkWO
7slHKA31soFuyuVQx+iBpyuzSkOejgj0bkmXe+rdx2pqjVFQyUZxpy4iLqaKZEiVOLUY+MXH3Cn5
gLS+IWxkTNtlt2MPK0ZuR4JXPH4WzwUjNvrLB0O29C3ai6qOve8VAqdcyb4xiZZjzCINaWcF9LVL
0tjBNLMVlhzlxPQNN1sdXqcYNgS7OzeqxSX+OTbAZpHsaOgLAENudvNbO50xbGCvPW93cTmC9XOM
5M81j84kAnKzVcwPVdFHkWmC2+L5xtOfQcd7iHoWgAQzyt3gW9XoW/NQQ3bHEemR2ZB8+Ixqpgjq
CinpQHaIPjjTe/clr6YnoBvzRn8CWW1QCEnOU17PGzI4HS10+mLJ9ej41KDn8qSFK74QMhBKsWzh
ovdKrrvXGXQDREM6KMbqUGV2ziZaI8mYnhi6O73reOfEt0RiyjexM7i9DbZIVJpOq+75pkE2RNli
nZ3l1kteT+HnnKAXEWyIYSzq9D6zi9lSXb0OkmxxYx98YUT38RGwDmMJLx1h0CnHIGAGsuGwXhaU
7/jghUgHyAQZsSXKfFkTpaIZAe3C6+uh7vnPbjOfBca7wMttEPWW6aypMe57mGxCWWFPlwV6Kz5m
926TsM2b60kEe8nhnZXiULzjf+G1hiSmGpbjRRlaOqS5buMrgFHXtejOO6OITFqnIbVfZN1odkxa
QwBDKbFLZnL0k1CCFvOf505Z8o4k5OMORPV9/v0/Fv5m3X1z6SOp5g04NS8DceQ7UZMF9Vb7ypln
97wYaVuZdj5WDQu2Q56stZc9ZM4cklX4dF/Rhj/VeC9eW67UjcmR0k9gXlizbtUSk85w1NCuj9zt
PErVujw/18T2MHzevLr9YEuv7eRjWt00VGPFGkBku05zgzEMxsvhgxClgBSv6pYRqiXYPtfrQDHL
3E2+sp2/ALGOSo9+PAdFPdd0ZIJ8UnHiNtB/KR/0gUIoNcZ8wdhfarXRWo/ZbXhtpu1eYRgS49JZ
MKiopSMOpJiVxWd4D+/9ReDXXDDReEHywLGwKOYLU3jXat0aZro1e5/pw4YBjx2eQQiu4vOcVx/j
PdCYM7rnRU/Lee0gPzGsfC5L2R7gJbb7mMiKeIxca+/gn40ZzT6ZBl/4kVNxk8l79rEUx9b8whHc
rZjVywjazIqRqbBFr/cw+daeSlfRWdsKn0N/TvPtlDVNvcqZo3yGX+GXlhlhhbnJmF9myXt/yo/x
l/8utfdE3Ar+NmRwMC2NTbRjCIIDaz4zDvV5pJhPAMMbQaOHE4f2OmeUfU++/AsdSLdiLucvaZJR
OCwCfUpNucNByuMOZD06PI8ztzi+AwZeIPrjH8CZYgn/ZNjQQ+kc3JJFE/QCENqLVASSPt6Y0C+0
Xx9kq2qfjGfyuxIwP46Ywqe2y7uBkrLgsnMIO0O5gGRjVmPFJ1BukBcJcltWyuJI+WjNJUP6uUUL
ZMjMRsdnLb4Ta4OKcKt8+ltgGfli40I4z5gWvLZ3d/wClyDEGQwaTFWPyYkrdBX+9EGL0Pegn77m
m+40c2dud1Ld+ICHLgF4j8tWDy7MOQ7hYIm/asKXR3qePdnOeP3aBC+0tmQznLABumVfcrimpKd5
sIYfgRHQbGZEu4gyWCZsibLzko9TEF3xah3XeOoiWeX9mGxB44gQ4oEzC4CjF+VaXLzf749NOUK4
sQfPxswl2R1dzHc4KVbhL7Jd5WA4EVcvZyTMEhxVLEdEkDU9P261BfF8qeojFl+zNQ/02wKEPk9m
Z8Ve1ViuybtIZhyfwJnAEjwsFEJ0jPkPUzD5NN43EM9r+T2aOjW+Rn0KIQIV9sL3qFdRnRuKnbq4
9TwV8nq5hyN9JWiHVxh3cgXS2QKozmshNyn01yhnQKmsZyawuiVK0hJ+B7JfBnrTLYCM+W2EfbgT
K3Im7vgSIUxpI/90p8oZTvlhcve9EjW2iG4wtmhaz+rXi9Sb0lJWoV3fK4l43tk+cAYrPKvmxALZ
Z03uIj1JCyNIT3j4aXNWL8aIz1XiMBJz53Oz3bFUsDBXLpsTbwISqupTsutMbvzeIb4egfTjfYtW
hCxvSkilCKw+nt++w7jqEFjDBuUvePTP8X6np/hOf96SDZsd+Yu4HE7ZV/CVn7Q38TM+FZcZamb4
r+lZPagbrt0OEAUv3Kob7Sv1qiWHsXJ8fIy4W8hGTKGBqZ4TC8JLegb1txTeCV2o3awyZaQYn0ha
FNIFpp/PVbTSiNiM+LVka3D9N+Wz/oFfwAA2vxOD6zCtvXYbYqoznU5MQ+0NZCZc48cfHUm9WYT0
YDShzGp5JBOncxt3wHs/MlhxMRgz0rVy5ogim5vhHj6MjMsow7tTJRsP4RbEXBhm7Fb602zKpVGh
kY0xWaiP1o2qYxamTl5y/FcHjbMAXEvA5PAtQgI+AenfO+jXoTksXpfJT5Ko+ry/oTjKC32m6Unv
PRHTtqi3EfPifGcwFx3nmNjmjqrqWeUVyXGMPvki71B8mslgj/ElPLWTj4BsSIYd6gbBSrZTAsbH
vPDUdeO2/p3QhNaWpyvi55MHUF3UZmjXhYmX96YkoBRZhO0142Z+Zj/Vsc08AdfKlKZ4Wr+WASEh
tJXsHEm82RES9o6KHgkYR53ZejFVF7sNZsoLpvKMM0q3EbkcLZ/u2JGykMhZ4cwW+w6RbWFBQR/5
CFCD0n2YmOLEHGBqNb3FIYBrAQmQZoF9kD9mb70+QRS87/fwfHjlovQRPAkVPVJqWkwaz4lgo0iW
MhpXoozQt3jBVjhOzbGo+Ch6++KNEh5j9qatu8Ccrgsz+RE7kPjgaktUWofonLc6+zUUzanOQSYu
vrRNalX1ggiswH28xiRYK/9uYD4RFvRgEUH0ljl+yR8zNlnEo/IfQwcXxFxNmL0ORs+o+APoPIrh
yqad7rgixzqxuDqOV3TBWKgDX+cBSNFGYevATPdCeakjNepS+FR2OVI/Rf/8KPaP6sIGL9Uhzvk4
NZB+pkaeI40OseRKevAT82Mu9fVpBh+pwNBWPBR2S7FIHWozRYj1yh7P7umm8FAVM9dFyiyrQMCW
Pfyf2GhaXWV+Ma4Z+VOaG8XDjpt9lJtKz/xYL2FZn0V6js6F4q0dCIsyMqRMPPadJc72vFhf4zz3
y5/Bp9qXLvfiP1yIg41u9NtO6XX/lV55pN78Y0v+l+//vSWfyeDhGe0qE1TGfxXiKNwY85L/od/8
Ptkdsbe0yn/39v0mxGHkKzKC/pvt79/AynMH/slsl9v5232fSaOg+fN+iB5B9X/+a/K/m6hWn9kQ
BpuQhFasZ/vglI/Sh/4bgvr7jATYghHSu7yqv5Sxow4QSFL9SToF4eMofAqfdWX7A7muEgwrJyMH
m6sOkHNk+rRDCFvCjQQofNcwO4yIIulWCe2F1QcXWD46LaZLrYkUpXJIk0B6kIgm//iL3ZMeYXLH
w9Lo9ygyKyI/lg31q6iX00T/UGX2+4TRWrPkQJ8VtBjzI5P/FpHNQI6LrH6DpJMuI0BajRoWLvQG
LUqzCz9yYC3aEccrEy8TPxvGYHA7oYik4kujtfNTp5Q+u7dRwdAz8m0MMmT9ZZ3Wb/EL4cm3g3C5
icfFMsvYyQA+wOCEAXqO2gYLmoLK0+TqmNfY0XiTOsHjQN1dCOSxrwSiosCJs0/Sli+8SSBxX531
nGAHY65RLxAWEMORWAxle8ZzlEvn6J3yPEV5MEHOw89VCL8RCEPFmfQ5p1EAJ2srnIgolRrQtSNS
hjhaBYYWLNvcDIcDDqfprvYQxFqaM93lHxWHboOSEVhis47W3GbwrXBVY8rBOldXaoN7zoh3ZOBX
+bvMLE9+84nzJBdUHaUt/g754lTZYBv0d7FYuyMpn8ybM7g9sOvf/jVbj4TGDHQc63e+oTFTxq/d
0w7ny+78ImA+xzmS6BNiltjBV9NdFDiIlJgsQHCQvGAPrFue3p5W1bKqeuf/4B+kClF0Dp/MHore
JQN1VEUPxqRZogoovscY2+chVbepZEKHpEAB5k/XzYVohXg9ea2lr/gDrxbj0qvihOQEcbUivg6v
hx1zUPKKWQXWy7d9kRXDMicFlK1/Drz/m+vL0+A5/RJ39Q55Fb+Xdi3hUFRts6xmZhDQn/eki0+u
vQDJedNPuMTGC4Bo40tO2nU8d1/4t2nInojoYytjxT5Rsci99Pm4a0ZXkj4tqvnYm7yngInG8Ezy
J4mSxOpXrWIt1/3KnhUwOZAusYYtAGvSzJ7Kw3CKZbehkzk8mZlnV4YAc/an6JXs4cXkeTbdNe/V
W7OvN/QR7I+fpLCzEnxzKe/NErsZ+xGAkIhYB0fJLHUCzGKNy4hr0hPujx5ox+drF2z9h1Myk1I3
JTG7brrSimVw0hpjYN3rSm56bCpeYyVFN9t9fiwLFM0czbF79Bl69f60UsGIGfls28wEp4qgV50v
RHJwwX3y+qPKT5daapDA/ep1LphyjbWKV/IiRs71Ws5X0fk5xgOdUdJQl+zzz/zSrssxt7B+e1BB
vs+9gsThBTbY+VI2xmlPdSh3jI0kM5QX9bW3xFsFHXvBGA2kxylESoZILUi/c5TzKNymyOhNn0io
6bUDjkfNQBj0rLJI8U4LmxDFnpyG0lKjE343UvhQZxiqw9/4orBLA44T0NwWyU69h8PJTG/Pt+7b
/1AY8O2rbbV9WNW2vqXuA//V9CPZAn25CkZi7IVda893EJV5TYy5HWN02BgehroXbbmmz6+ttIqY
Vv5cw80YLNuRSvU8pjzrAU1Us0kuzAehpXhZu0g92N7Tqfl8OY3kPJiidJg899NV6Wq4MlH04/Kv
LBx2KY37psY2Rz3o21Q7ggcdBOesUbPLHjGL2jJEceUNt2mjMylaTr1i2a3JJrOnngKwEByNEZvN
d/FYvKXoODgc3zJ2eTfSRPB3chigTWq9lsyc1iOhdkMsJeqoTbx+YWhDV46djAWjU3gK5VBohRbq
S2+8EMyJlDWlFZVocxU3eOcgwy6QZK6oSoUVGgTVEVbPs3ytvD0Syw8NuVi89jdjPI+GDOvApGaL
NmrJTqWaH9t60Y7YqMeaZ8btPdEWPRpZTznbiZG6JSGp9XqqOvBoYFC4TK1Y96WRGyXXh1tpLoCF
R3CeFiaa5oc7vPvnpzGsn6PntneC0XwrGf2xd0q+IDF1cOl3t8RnE/uVrSpDWczW8xs4iYAn0QwR
eUxcqBL2ZEBFgX3GN1D1RO6LReY3DQnnh/KF+Ye93xQl9dRtzpy5r/ikfdWTd9hiDbLrhHQ6XdqV
HuNYufqpqa3ZSwnv+Eg5A8bIVShre8XWPhCIi0jhybBaThF/FIjD5/5pprxxNR7j6BOvKkxy+Njc
Pme3nGYWh7m0ZPszBG9Nsqt5568r4JUIpNo1PK2+2YGEfEeykEDJGN9RdEXoyhk3zrm8bXnMyWiP
JZ54JmnBFvLVCwnjc8mgKOD0Rg3KLxmNiX9sh/gWPlvaSmPk7Dq8drbgPURP4hTxxg+UcAuGD69L
7CoMELQPZgm17MVmPGolUnnJ6DK0UZyT7IiFncfGCCYAhk3+JR29nus8wxherdKK+ZvosU+F1dWd
cj0QPxseradef2s+xcj4GubB5R+a9mOfAuasreJtJGMqXreWgPW4DWm62E/NyRoty0BOxkK+q8yT
SLPt7gXjQKaCLPNUAVmWLpQ3QTgkqEI+kI1yQCS5kUPzMXJA+TR91U38mOCgtetuL702mGftBw/x
Gb5Z62W5O7vODTSATWxNu1XXWfQDXWwSTIV/dLgqMfnZbh1t+FM1NMbHI97pCWr08ELi8iCo1Awb
k/YgXD/Psy+h2rJO1B72f3blj84dSiYiC0mZ/ysJvkRr8Gfl/8f3/6XyBzNGbNTfPIe/S/BleYLC
/v+lTf1e+dOFjAU5WVOa9Bc6uvzfCnZKGYyPJk9E8jD+nWXcPyV3/P2eq+Io0P+t7hdyv/PDrhfW
cWlPpNXU3yUTC7Ql5bHevWk7vDk2zIWZaCuCpXBGRmD76EP1I1aYa/qVBctHZQiLI3ABR9mN002T
oEpEwsoqX6zOYzBSQXuvGJVfLMVrwoVs7mSdVWgGSZ4kSh5Q6/nbx4E5nxl8IivJbypgWZYnJpln
ytPNWZHMCdudRF6snUTFKlXh7bdtKlvwPng+/tfjle2e0aOmoZmq/8yw+fvjMK4sf3scQvlvjwM6
fO2n2sx7r9tGjJM2YwKiAnMBcsLMEwl0OyLsaJBqJpO3NNSLF4B4eArbnsUjlVK51U6I8Ym/3aGm
RiZyx37Ul6P3aGCSO3f7yJFmqNwN8RacW2nbHzCTJXitJ5UTZEi9iTaoFtUJD+id8uHRk3i1w/NQ
HPKdcmo1ctr1j1tx4B5WG2TaHHTZMps4Tz4fbwjnI2mtLtMusmTWqoqFwm++IrFD2SQfJWE8HnQ1
welLj+kM4PXMU4kjIvBJ5LpBUJOHmsQpPfnQLMRrf9WO4q7hmpSsI0vCLzbGgrBAyKt1VhHelC1u
GB4is69OzVFlLFVvM+vze3aoFENILhLPV3F7cjQiCH+saGXaGWrTRYUniJvkoebXTLzXZrLidzlC
hP4a1wFI9eMvriOb9ItOkG6zQDI+IRyMF9uugJge2JpLKiX/W2eb2aUkonTQ6TznLw76BQIco1jM
L0jqiVpq2IPgAxVOUKPDcKnCuWRMo6dMQigePAG5kKx/B++oSFQM7bO9xIFaWA+I3WRZzg+NfWg7
FzFQfq6w8ePh77lLZtLsy4ctz/EJjOsU/pzuMNyR2TT4HvslmiiarQkDMWCr3ox5LCladsOpTe4p
YFBaAN5xh8mGexF+ECF45R5iKf3MKXWB7S9qYcUUsCyXfjDSG7pQ7y+Df57xDqVrMoRcn8WEpY1K
V8adebkoiX+BFY34drYI+WUqXPcL3nt0GBYE155BlkDGkoxsIzbKjwFi1IBRnvH4gUWTDyxZQP7j
74R0XXz/X+7ObLlta9vaT4RdCz1wSwLse0mU5BuUrAZ93+Ppzwef/99RnFN7V25TsZOKbZogCa41
15xjfCNfFwg4yL3KXhAy98Vh/iWEwwTB+rv4k5FuurZPn4iiwmPKwH6+KUoiCp/VW50tdaZMN1G5
9TshYweiSeKDeo0dFLlrJqib6CeqHY5JT8HZk/cBipvIxbWY0QyUONOskST7MNlV7ZyAEyyWcGW9
y3juLworBvBqQOP1EvaEjaTVKTlaUcbThZRlN4zdIrnyBoSyg1M5oMGgLm6VuchrYp+ZnFBw75bV
shWOX+1syvR3KXaEcKqrtwdaRyXHYXhrrksMvmRG2wDyVvpOX8dbYlXORFrVSJho8hWH5EdxpRAG
zIFSqT8zo2fffzq59cG/eMBYrkKhDJeX/qWvnMGtCR0XCnc+hL1d/9FuixtJn4TVpluKeN/YKd0O
aMTwOlYPjA26ba+tHY46sgrm120aZzN94EzmR0t7NHdo+enEmuDshYGdvSjjITV340Yg+1z8qsGY
/6B51X4iY+VyuOoFHVtgMZRllGytQ0NhZ3+NROwSzIwGnNqdksbTNlnwhdQgL2AGudh0I/I/OXUg
uX/SPzBa0oLEUFij2Nc29HWTkEm8SWQnH55/oLaixIfgC+6oyGiNOsOP9meAwfGd+pPFnQyIcdOd
rMkxOSUkrvgZvtNxRumAu7J1cBnmBCrBUjoKB6V24zZvY76Vv0DsUFhbEp9dOitS9cdoafvUzpwu
cS+Ka8eUadWLdZwAFSdxb9xoa6wSeDUrIvb2Y76ztx/3DRExwTH6OFq7aSW/CCZ8CvaikhUdavCB
Tr3hb+KMBG1XNAdzUa0aRuecuCC7O92nzrnhzEQhobGEgE67kskghay23i2Un5Tb1zxejMqvaPFk
O2Aptnek16spevN2OR2kaGlK752HW8cHzu/g3WK62W6tfzYjQpERJP3il0Ey/G89VxPSw2+V1++P
/1Z5abKqCKFCfIB1SFH3rfIyLLLEDFqypIrNCqk/1LSGZdtgYIEkztFo/NYfPVfkUbZlmbMn8m+q
aXExUlH8Zn38fuU2L+x7xaEVYV+Yte4BnYH9F1T9iD47C19DnW9EDNQnviV0TGs/Td3Aix7r2JJX
oceW7KOILczoXe1ozaBhQphrfBpVL1+1zCzRxivGLQQbyThAFdHWNOKfTUSnRlUbQrDaDolRYmiu
1eX9qs8QUnVmYu6MAmeiWZMHNTAKF1lOb6iMXu2OhbkvWA1sFCG+eanK+r3q0x91hCyn98dTRZVT
lbcKcWI7yBsPM1Hd6AepkgE3EtQVa+XWUOn6ycaxsrPPoJj96/Yxh0aQet1W81Hg1Bwlx2Y46Yhk
ZP1iM2RKkFNlZf4gN8oswxx2sTLsMk6lorWWij0cstkZZw432+42kZkizNHfu2F0q4mCyCMyWIXV
MtinNrw0M6IxkM2bUrZboUAoa9VN00C7KlC3m+173ZXrAMOBmIxPq1d/ZgYX0E77Ki9HJxu1kzeg
EYJ65NFL6vOnWII7rguxlKTSyYvgaaRwHLU32yrPM5mVnuYynYY3D3mGZUxuXCufxdjRaB6wP/fN
qlRCxxu1rejTs9b2qypXDqMf78q2vva2T1qDcjcHHQVp/DDEFDYTDpusIymnUR8UP94actIxUqzO
kWXfggafeFA6UXWJWKPLgaRDSf7hqTqZdsZNNv1dqSKLA5mV05ke06fRJBiUfqeadM9drt5MTCWT
1Wy8EjsM41e7u8VercO4p68p5+SuwHBL1O6rttsD3e64QIgaICFowPsZSOtGhvptd0s8miQ2xYsu
lKOqJ/VeUjaDwkKq4p4vcmsXEcVlpP59NFJ3Ura1IZk47kuwX/1O0c1DKzCMWtx44YG/eF81Kl04
jHXCWMXFWTaywJG1+tDH5LGQWmEoZMTazUPIUK0RMcC5p0RVD4amb9L2M9bJ2Akoq0eLbcW8xhG4
HgYPfvkUVuolCZrzZEgndWofjRxFm6ptOhWBQNs89xQ+Rk03wmxnYaBUwxthUlijTwsQ8dVacclq
m2YFiqn6sxUINNS0gEqm7YwWpU3LWDZWx83Q1k40SssU0VzY+CtzompLDDTqg9Ud5Ew+qwQM8hSM
xDsIxTWes8ROlkkhbe26X0QK9HY6ZAqKuwiITJtBuJKlJwW1QK1RRoWE5goL+B0uX2yn3a5KXzOf
J0QkUU6Wt26t6h4j+xVms81qjHd5eSvN9oNXmiz/0ad+zdRVhl2WilT2v837dPuvxvvfH/9t7xEC
I4f2vxvF940HfqfFbkQOhgIa+vvGY9IM0LFrKP8bnPF945m99uyS2v/nFv2NYZ+ictm/7zzfr9v8
3cfhd4FeRoYFQG5Ye2GLrftTFsgaFLzLEjE1MsE0feEoCvBF1Oz2iA0KyyoKP2UGQMAms9AbTQsv
RKpp3y1l9jLd9EBfajgY/BqVuyeQXdRHNaePq6k4CAm+l/ptEBgnO4P7WIT1Mke+4Xk00Yr27hf5
zwQUtgjNrRxPF2tKyD7DKKwAwesLRkDmPWn9fTGwu0jQPEYmXOMllOhy3bwpXtrRq4nXW93J9OtG
9Woau7L2Iaod2gleGeMvJbqnnKyyaj2M58pkvjO9tvqDXYCIfJKt84iYtp/Xug8J0F3CLBM8PTYB
xFrI1/xbySkyasktILHGqDrax5h5bWPTEAiBaCOh1LSSD70VeMt0TCo/wjx4lHCEEhF28yVGSn6z
qirwLqLdetKnzPGlt6J1UjV7lZZlC9K8SLLtyDNnNhAXNV93krwqRbjvdeyzvC0C3uZU5ocmhBkl
sPjm+EIL6WRwKE1wvXcjwRemHi0TGL2kXiSLbNIYnt2C7jM1XjoNoB+Hs7SJ4HfSl6bZ25nHphgW
Nu7bsPMfU/iJnT5ufLLwwgTmThIuNCnYWIY3I1fMtyhYWVmDrbNTM84yBerdUXFSyHRph7lYsfeW
fdepTKKsd9XKXyptbDpqyasVNQFdneRMarhOjfrqGehZZTrftKG8pVGVnEv0rZEWjqd4p3Ga/J9j
Gb34RL6pIYMfkykN6cOIxrNdnqkM9khxdzsbmMKkUesbjbmlciDSucZeNM1JJrLyUht3kWDd9FLO
w5YC7WWEZR/kRriRCunR141rAyeyL+xVZ2k7q6GLKpd0+1tVf069+Bh09GGEXR9sD/eFkIyPoYif
lUL90SK3bMMWLCa/wXJLgPHUuGYkxecUs1Cv4M1Rq/gr185xp64kKQHx/uZlV1/d5J2xLPEKJma+
ZfOdp+dsx/pUW+tK4IitfcZJofnPPhtoSLA0XcHENi+Z35p6zl8TiiEa/+Vs8Pvjv6/PxE5CRtY1
CmGLJfDb2UDG7KASAwEcRZmPDX+cDejUCpuW7Bx+NNNPvp0NKPYsgaNDn20VsvJ3urKy8n9ZJL5d
OzSWP58OpDK0y85ijTY1uGLhTF0l7YcZ4nn8SvEkHOoE6fcivwfcODoRLQt+gfiB8FTqaJgdHjab
HIYH/Z3k4RTJ00Ena1hyK4t+w7UkH01dxkQ+Bg6CJYl538xXOhjXcWc+2OjInSicMXXpF8V5VLs0
MSEfiauPVrGCXnuptRUOJ6oWXGM/xNU4smol8l19kM8UYiFGhDNFTbOyyZnF4Ur3ykRWPKOUGoQV
b0Ac0RoNCEl+qtuKPAdAZEATmecxzbuYDizySezlfkf7UjmlhICd4s2qvuEsKC76apS35mPWgLJC
H7sMGIosnujMvRFQIJZGf0DYR++ExzLkhTWEnS107JB50nLYzlhLRi7Vws4W1hNFWqmteE2l58bQ
YRKUzNiT3Jry/jzyhx6MkX7htigBT9wi/daw2ZR4il9KJK5AozgPtDbnFuSzmBEwa4FV9knnvaXy
WkmDmdfAFlJvupcwdcqvIl8w1dY8d5y2w4uBaU5fKbNwhWk3AXZsu2ZLrs1DLo7SeGp7hw+p5azB
s8nvnSO/H4utA4p6eAFUDdPmnb+yXYakEaMpK64WVhBo9yzaXn6f+md+8GmG4xmFVwgR13NzIIMA
sZYIfCUt3subGQdd7ibwEBZ7kWMi157RKdPWxMnRnEF2D9JK9ontcDmjesVSlWfina8Do8bSrWbI
yB+99NP2b9wwnpesK+IKzQffdGxCCPNTnJ+QRbgVI8MeiBaqxx6bfuom1VYEwLYZlxPusVnJ7ynA
NJQDZAYQulW7Fu9IYD9V5SM7vncdeGeZokH+u8fU3IhWwYLxCRnsifpNAybcCPIukQHaZy+lYZR/
Kr2TKQhmSFjOAleYHLlc+EIZKlrgueyvGlxyhEbNB1ohOCwbG18M0sJk65vwKAjbIC57icVjFb2y
Cfib3mAfcWgyJx5WzQKAgLoMf5mCzPI6Nbs5kmvtTz844+rax4RuYSWXR2HMrSY/c8MT/xeeKKHg
rUyr9it45DXyafk/yHXGA4JMloGpgZWFnq7boSd/Vux1FzFKtM9JshHDQ6WvrHJh7mfNLEJ1l8pG
mUfBMmJRBtGq46PPLb7GD+lOM1hnyzHXNr16BP+OzvHxbjJumJvEGqOEn0QtBs/Rs5XejA/jka54
/tLtojek7OOLeZR/kOJyCuAX3cUFbW9lrcI1cib9FjyP524HGVnpH7SHad2XGwmR+vQWeg3zn4Oa
wvRGfokXnW+baqxoH2gHKdgK/wntofazU48h7XDpGMM+85ko2S4q48eC1yOfsLODh+QnJEkufV06
JZZTLEHEYyen/DG8+Jfwcdq5PPxgXstDiticqnUr3pX38b1fST+CO7OVs39QjxY6Hnupu8NOhdSg
7wA5wKyAdoJ4GFgGkmqQaCvcoatg0x6kdQBhmj2Zn3AwdjrJj+m2PBAnd9L5s+OqcdNDfNDOc5pi
u9LXFc877CaeH00Kn9qwMx5wuTodPln8S26x1xxvgyj64DFN0xwyoHaCn9YBC/ODfJ0dteAaNkyf
ydOd/SCkVpymg3qw991jfStP1TYiaDVYd9sYVErxUC4hbSDqMI8IgOtkFTK0cboFnjIHDAh3zhnp
gHexnHpFP8dlGO++Pr9fhqWyemtO9l1dvr6R7LBqvgZMBrIL6hHoQr7V19xQO+nHtIZrv1a2sCUW
+foxcUBm8+UVrkFQqoKXzlyJo3EH7I5LCaYlY5JpttHkhBSD+l7SRWelajQ3Oyg7dTU/Bl45Vl/b
pQaTR6aNjP7wIi3khYp8L3glnJle/hzjPhNT0uU7JoptTdt5Y4/L9NBhQkL2jQGHl/Y+bDk8LLGk
zXayZwspFirpVb6Flw+c8vMz5blYcvnH280DI9Wp1wAN+CjUGdLhQo8ngFNdQ/5ZhAflsSduw2H4
RSIPrE7vFaUa9bd9YqtEV55thuXpuebGsHfopGTAicsJrQ0c/0O+DR+19+g0vuAEORjn/DDstDNQ
TIwx62FXc2nPsOZx/Pjrd5rHOE0I4rsOOOOvyR0y/Yt81Y/eJttnGxDwG4MAe+PR2Nou1Z/teg7y
ujUGuM+OCctzsOJq9uLM+KdxcR3AK9mWW20luHQqWizaOxRd2c3eQeiwiCp8BDTyJVPn41lEs/Mm
HaelfZyfRj8VG7pdD+U7KnO6+ItXPkiEkHwLHEJf4ar8wogoWL5Z6PA17gxcDt3dvqaPs3SFOxwm
P7+krOpD8UYxAjDtlIOsYRZkYV95rp5RrFDRJtEu911GPyT41uFRH4h7BzlfXVYd0aTcuNBmWXvJ
eFrO4Q7CDSkFpicyonKRfmivnzisjkyXMo/pEpEL0y3ZT9grEDcxJeM7hK38SD7sgG3Ptf2zcSiz
p5o6ol4gf0H7lImnsXyxw530NTrTCTRpPl28B3p5GKj4IaqNmZyA0DCFQNWTI8xGxvqj2Emsamcd
Nx5fY5k0v3xcGljwE6L7gsJtVGcK3e5srnCZhhsY9hswrhErEAlaOHyIYtXkhTgzz9NQuTEQC1xo
VILUFBBP9M4W0Q8EMj4a22YhXcboLBoac0hjpqcSM9dY76d4rxIPt2KrDvDYKafgGY8T30xQo274
1OyN4klmN8M19MBCEM78IZTg6Dk7nfQu9iUIxBNFjf3mTRfZWExfI4dUsgKSRXwJNsEm2shuHbne
Y2Ct+DpGa7yds21gO09oa5wVDDqljaxuOT/q8hMpkJCTsFq1MOplxiIL5VLgUk9d1Kv+B7uXFdJX
JrtjXXSYayBsLmyIRx2UI5IrCsPV3prL7N+cUT6Pbb0oPvJpMRqL5CP6wDqWXDhDVvt4DefHAfeX
nwa25y3iWFIyFjh4o2bzI3gd37ghPgl/KNBB8u/n8NEj5kO6sCGOwH0IteW/5rqgN3Fo6DsSXMv7
FHYOGQyjfrP9YwqG4TwkD1m5NN45xFqL58P6sP5UccfkN0LSxbhFrmpwml1gN+G+99cja4dv/eTl
xtjg1E+e06ayGFdJcamJCeoaC60gelkOsJAj0Pxbo8JFhHHykLypeveQS8u8s9yQT40Ut+I4gvPk
tkgeNfK1IT8Pgpb4o6zs1fjk4Y5+ICowcMOaKEH/YRiuiKrmxzHjC1c0t8/BDtw9wzb+BlRaQ/9q
MHlkpc63ic4evyOJcExVh1TDwK2eKL6KY0wPRxoeu9FVGeY+F7X3KWHq0d4E475VKDnW0C9BxpT6
tptnXvGqrulhJI8i3/6ze4U28X6KolhC/ZWl85/s+pwq/3oW/e3x/z6LGv+yOVDqYFoI6eXs+eez
KLb7X41BjqLGn+ZUpi0LFcsARBgmWJxg/5hToTViivX/KDKm/rfOosZ81PxtUKV9u/Tf24W21ZZq
mnjWMUkOfk2ripwCgRzefhiY/NQpnRZ0zS1UkbtHVH3uX8ekWXszb9F+bWL5IxwUfEV1ffNH/alr
WtCTQjxG+rAxMus02Oamqr39kCrBJlNzqlIjPGWT5HolEbSxelbzGnF4djdMZJC+EVz63N54bdsd
y0Y+BNzjrUStJA6REoF91AVUsaTZFmnO+KrK3VDtGW2shF6tYize9XgcAwAdYIslESfrOBR7rzqN
GlLD1CAqw5o+5MCmXpeheo3DuTe1L9PTZxwwBEBDd5IK7DTXaWVvE33LCCFTqksuUX1A0JD8t6RE
WNMtCm7D9FL17Xmqs4XuUdXpFYIebdFpwtUDYzV1VAlsQUmMS1V579EWV/EIscW/8QmhWuiUTd0m
m2Iyn8I62+tkG7Wy/zqNwZoJ0ybpINK0ENDmNI0JJLQMHEpNSAAvN+PcG9MqOBxttpMyQQzQ3D/j
rebrT9a8mrwMc4fNptUmosDtU7HRacF5cy+OwUaxbAdl3erlVdCui5jvW6G+NitUO62WG85rJENB
ABmWmMIx7btP54/rWSZ0AruBU4iMZL2Ym4Sx3vISs9ec7qE5txFV+okJJUpAf1HCbjvNCnf6jjTa
HoMQYDf9yNY8jqOCo6xCNspplq5lS/eyrV/87tNs8VEUq3/0ckRSNjYl+Vcfav7O/ufliJXjt7H5
74//thwxa2B0odDMYkmiyfXv1pjxr3kKwWJATIJNVuD31pg1x60yM1dVQcQCrbhvy5HFxFz8GrSj
W/xbq9Gv1ea31ehPVz4PN74J9TwpKwMrSKxjpRcYKEqNU1DkqVc2ZS8yp1OW2/pSkne6clEg1LWM
CGULbfM4MuOgEsbIp6CDsqAvRWWyawymiMombwZnjIixhGGqDxcrLV1perAbsVEFU9YehkZM4SOi
o97S28CNmdnPI4YboJANiX3ddMDXmTBeIEXAp5fTat1xMs21AebP9OgCR9U9Ja2r1MZVPyagjNFG
o2bvC/9Q9pOb+tdc/QHPPsbK3FDxK1hMybFJmLRquzKo1lhvJEXsjLg5aVMrryKZDlddtoSWRKjp
xFVKU9pCsr4rKnNjNvAO5XRT1xnFwUMwWQfVzAAfQMy0bxVHOXt600DQFsG9KA0DjiLBVpXaJwhU
JmpnvSgUsfAjJiJhzSg/qsevXEbw11bVxrCPGdC4YDLcWgpxiF4Mf0AaOcduA9OSTNON5XZtUYl6
vgL/wdio7U3Xu00IytzEgTvNq69KmYiJQkhblWQifQTbXtL90IvyXKQ0dpSc/DeUSpxdGj/BbUFY
zMBwVrzoJTDY6SmwAE0l+0ZrNkETnq0cYlQ/rHtYfKH1U+5qPjLaJmmyKiT/3mnljVXqK6BCbaP4
kELJ6mWZ8QhEfX/wQeoFiOMAn/cRaI8hHF9rVfbXvWST3kDy7aKZmOfaOpOePAEBr1j9ScjBOlMJ
fFYEwUUqRH8NkHuHWzmv/MGtWkCnZSqgMmu2i5vkn71mGYyRBPplW0VC81/WLJvl5fc167fHf1uz
kPNQCIFRV2fS+bc1y/yXzIKhmyxXKnoflrM/2vmGzkwTmJ6MTuh34pFiGLplqKiHWAW1v7NoUcX9
tYTiNf/7pRuzFujbojW0XTpliQWPHD2riL40lVQSOHhYD6OBcr3TVxm9xFgMNBPniWsrPmpZQ8ra
EEEkik3de7Gba5Lb15jlulLCMpjSp1dvDTXBwvcreDy1G0b++4AsYCgbdnuxViF6ISi5iXJ6qSV6
572cvvONFPsOJZAk188DGk87opOIb8RWgM71gTtwdQOtOWFLSyMZXrL8aRwwcJTW0kf5Ws0tc4QQ
mhaRnQqJKSRZAleOSe8YMk0rEIP00nsSvEYJhy6rO0oVskztyreVZBEkb9VILx069oBgRcW43Lf2
48R3tpTaVdrZq8a03dSgaFM8JyApa6R86gt8z6CRDb/bjOpHm6nrFtIztrEBpokvfZhRsjVj6WEw
wEEh4Vr2LAtLRW/QmBLnjAZxSFO8WCNsuMy0dqXOVNSvtnkoEEUOriRkOBEGZvm+vZXZTujNpawh
P7f2Ui1l4AMPxCsva5zVkW+RvvLVjA9FSAvaIBIbWH2i3K2ASrCxr2PZIGWk5U2SohQMa1XDW67O
IPJQ3tVyu6851RdKsK4KEiZUku0nyhySVqNJzRaeASJFuDUVUkvY62Bx1FeNPQuLY6rPcsPsJmCi
2jzqEcCRScJyDp0DopRS5Zshy25ZK23ieC9GGDPl5Jph/jCZKOoFbPcJ0rA5yOEiG+jNhl2yl9tg
H7O0FslrlMl4xpu93DUAZn1M8K+ewb2J5DRTvnopu6vircVQHvbJOrNjNwpLij7tFFbywkqzbawy
4umlQ+MDz52kvdUCrRHe3HzS02g9Vdkuk4gYGcWuQCbat5IjM76WQ9UN9GBTtGCudB0KN7zpZACD
UC+HwdpHarMaITamtOXmyWzOmLyVVcf0QUYzPvdlutKkh9hM1Wtjq5rgHMxq1ePj9Gq0CgYZasb4
aE+voaruNEb0ZvJRIOQxGNy33ofRo5NinG8y1q9tUO2N7xaM+3WBl34rKXQpkQIMKdsZ0oBA+2jn
bTFb6cO51J684kejP3jJa4czoLHPabVuofrLRF9wpuZYx0d7CAEUGwaEiWuBuTPudgZqhei1JZZE
whWM99++lIgaYppjOSKHGLFDgOiBl30NxpDXAvrEio4Db0s86dt8GlYBvBx5OAv9MyOFI1EYRTAB
CCaxs4LsUAVYjGWJDJNUbSfo6KRFlvJI/DndG1+P91q4K2pUSyLOwh+1Yu+SAfgjsVBaRBxfS59K
baEGIZW4FjZ3NFNPRCGDB3BhGGyMXfK0VgN/Y5oD8O/wjlSRWVJbqa9mb0PjbDtCiYws+WxHwCBj
bV4GozQ3EwN2UCtjnJz/2ZuhCULW5qSOHd/8L44jfRbx/L4Z/vb4b5sh/BKZWbShGZqlfd8MaTXo
pAQT7WHMQ/U/zbbnjdlG+2oLRf0VFfJHAY+Olj9sMoYGVMhf+HfkR6b4PzbD75fO0eT7ZmgoU977
xmAcayZtZB0fBV5eqLfbqadlldaOPgSH1CZem1l1CUfPjEmO9NnRWNYHt48t7YcPnT2Noh3TejBF
EU56Bios92mHxyQ004PdE/BttStDgyagnDTjwQ57poVkB2bpWyN+NgZ6FzN4VwK6mepXPBoYvT2+
v32DHgYmm3lE6DqG4b5Qp0fhKW4U5/KxQ8W6NOIPPbMeVRTpEepIUIL3NvMICJYZHmJzaWlmZznk
6RJBvw+tyKfwC5oJIWl6DP1kZY7visGhQNP3lVCBbXmdE07RzVa1S2GHLz77TluyNnsFWYflQi4e
Eh/94tiuOnnqVrqiw90cgnuTVBuFlYVjhVthb2gmLKM97co0ozeaPbd1vRMVxlVfW5mVsW9ZeLsw
3k6mxUrFEHeQlxm+ph6KFQEXGqcd9qh+yxf/IfauOvP4RAAG82RIA491iMFEbpXHLCdapEqOXmUt
NfY23EZwDA9q+aGPCclrI0MwSAqSAgBiatdRYh5yPd2XeXixRp+DT+NOeKcTga44yqd9MDxJ2SrH
b+3Z03oEwz9SKnhXiTzZJL9L6b3NfQwHANDgHGjZdJ64P3wiN0tJO9C5uVZiXFf16MRwbhrNwDVL
QEoN8rZa1sG0LYLAKWfFJfh/VUYvZZsrWS63sfagGfk6FvW9hXLam5h01P4YRCDGJ0u+EWB/8qFP
5aO2smKkx2UA9h7QWfUq6Uxx4lC/22GxjxvlJMH3aTuOUp6RNktNMYmmeFCi7CoQn1XWuNeN6DOl
OyupwHRI+RB7H7+4yKulKYZjps/xTK8apVNrB2wKyaanpNIk/M6Me5FP5MBvqvIzq8D9UIcFnUkT
3j/n+ZNJlVbrvtOOu7DAsJvqa0x9q6iolh7FXaNhS1fq58inRtBrqj/KwNhjmDVRGBYUiHGSO2Ed
b/O+c3rU3QvJanfaaMAN8A1ubvFcotIdckbtGVVoNZejHXVpQn1K/5KhAhVr2RA9KKjbTJA4FeVP
huzDS/XFQM9oir4qsFx4ZarCOvPV537EiqRhL1Ele+G3/qYJH9TYftHo7Iiq3OQFXGSTvFpt2EeB
f/1nbxY2K6FsyBatF/W/nJzQr/91s/jt8f/eLMx/sRvIsmaAi2Xd/75ZmP9i+TTZFX7ByGncfDs5
6UInCcrWxNyW/rMQSqEdbdECgk1jz/Kpv7FZqLOx9vfmM7rbP146O9b3zULzugDNaAZMcqI6lw6l
zMLV9fsuNh5Vvz4rQ7qtsC9JEdgIsrAzcM22+FKtfK3a4T23UZckwdELKNtUbVnp1UZ4NHoFaEWL
mD2Yjb0qLmVUrzyJWBWERKGXbMosfR7U3OnDZBmreNNyA4xE1o4wTDAJSXX/M+srxPzdk2x/aKxW
Uvqj81hh6now1mY/fAQ26KZieDUNhWYngzYxrVTGkbIyYhrotylhjU33Yo1QcWwobklGIWazBtdf
Wsr4Pfe2mjxuTSlwdHQ3vV3uTAnsjo61lH2lIvBAJBMmA/pFTOGHjJDEGvFP8RSOI83uVY06v+EI
UHjrgnjgcGgubdas5QZVaGH1m9y8d0zFDDruWpes544M2g1SykvHquPnkRXX8mnYq+ExAZeljgpK
f7gwNRjpXk9+dJPypg069CyQJpp06zWTTAgEM3L4kavtz6js70kzrA3bXzeduhz0szFJS0HwOKYI
XdVOfZgelGxc2WWxsRVzO6TevUiIGjBFRnelEFSTBeUt9lkvLgyirnjxaVCQEcj4PzR/SWNtpTxp
BQxX+UG2oj1nY7cO6QXFu2AmcauPxfihYLrnjWO0CVu8xVDYf9EnuqldeZdL+1H0tljXngekFiHu
qmmr1YT3uMLtWLXb4TJYHswabTkYrz2hp8KUnNF89i3MND76YvJgQpD2Ka04TUiQ1CAuwA2YBDaT
4liBXZt0ciHL3tjJLQ485D6FXNzUwODNqNchbjLGHHS9s1e7pvttlE4ms3zTt/zUPGroHDuxapjd
VgohcIsII5BpEQ492nG4RWQ6PQQi51AeD/Bfw4tOq1Ke8IGSQRqM3aokC9TjNlLzFwMjhunruP35
4JmTaCVSIAnIppYozMynKWASURk5MamhTdJzxb+6HLVvPMbwEQpsdUESlotWB6eUBVDaIwMLkolQ
zT6XxLMrwXBp9Q6BVFYWuCW1Ym8Y/he6HzPV8Uno1kY0Xb3C+8TxlXteKo3+vc8hLQUT4oAGLcco
fwz0ZH34I37tH9JWefdbEDcxPJIsVoh6hMqX0Cj0OmIIB6yIjU7MIiXvY6gD2sfbFIfm0fLFvm7g
QRkkeoxRsPesANnMUBw8o5ROdorC0QoA8kNEM9Gt2/bPKeMLntoEKDU4o5P6QdYA+4FbinpCWkai
o7p2x8+Nl1M2DtK71WxzBWThAOtzguienmKMoE1cHtoivJYZUGYNJZztH+SoZ4bt8dnbRe3EM9/V
R7hVPfVd+jrkvJqxfMcEFdlZu56Y88pzHxKg4zRPniY1L1em0cHlrBKEjn0i1gXBQ32l4Ubxhevl
CYIOnqKyCGIprG0Mokj02bpHpJNToo2F9fiP3kENmchCAeEAYJrBeOI/zUvwDP5lB/398d920Nm1
wUBEZj+kCfmn3uOMd2djtfAhzqLgbzso3UquQ8iCUFZON9/nJYquYoDjyCUzZJHtv7ODylzBX7fQ
79c+C5q/b6GtamciwmR1rN61H8U7St67j14HWS+MSMzjCeCZBbJOX19J/b4gXklxOjDizY5mpYFm
FF/TS+KcV8djTyxF8Mh3wUO3eWhTh9+gXTFxx53aO+2k52KLW91JjsnaYlSwN3ErLvi6uF82OCPA
P8+UoFiAsY/Djf1sWkx4jrHGqzeLgysEJPi4tSNts86xrj0WxEDQm6RFme/K5OTFe9ZdsuaOMY23
+Gr+D3fn1pyo4mftT+RbHAVukbMgnjW5odREEVAEAcVP/z70nprZ/z1TMzW3U0mn7aSTeITfYa1n
qe77WB+vQ9o06sGnY2TBJeznqHS9Tv3WlmRSX2J5ll4dWaJzCRS2MKPZbXlbPuafsPObH0IcNPPm
Qdauw0slmZoaEvX4Eqxe7AMpyttNKWVhq02gzomQE9rZgwyIfoObYHKjUbymUih3hLzCS6gJpOV+
BamdfEvuNPU5h0CTIgNuwtDNhF5q4nsHCaHFzCrNKYQtczok59351/4GwJ1pFGF9cJ25QxK+afjm
4X+N3b/eREd0iCzhR+2n08VPb24CRmueYHFUNIf8rNKa3REyvqzhTZ4gtptg2zMVELaDFhB5Mm/A
hhNzU1Gk4wu/WsXkZf7As8DtPPIEHgwIRvbwm0ubCCJ6st8rPvcHf1f2kCYIZ8DU3YefuL0NrGJG
cWJD/0NbbZG8wbX7jo/reIjtvprx04y/vxlkD7fvNaEPnm5zc7F4mWeEM+YCy/kG56YZrEj9JPsN
XtPTE7+Mn/dX9zWajjw6moPebS5jchvR7gZXT7KR5h7uV1exGTdjOsI6Q9zaPNlW9geCdwLSwlR/
qY+M+tC9NFwUE4GMcehvysMX0FrnQpQL9OtYFy8pJw5I7S/DQXsQ8i8BplEb318eOuJ0I2b2ywSj
mZPjgYa0CK+CnSEfNRBgX9CGQwpuQHPeMwDeQufoQH587Ye57+7Z/TwlNnKpyGayn15WCXj4nTaQ
rsCc+gPjq54Q69xcJ8PTobXl/W2WzQUbpAEpjsMrAC/v5zQEmspxs6/OeGquhwKBMR0VM//lKBYC
rLAve2C9nngVPmHEGb70dJ7ggMNs3h4M/tZRzlJMTCSz3n7tdnPF+v11B8ntcrnUlsocOsNkvpvz
xNg29psnC/LemTFZFsc5Wr6xz/2Wxhou4OPHIyKVHHM8TdkK8SWRL4oPTI+TpC5G6V39wt7YiV7f
cUK1GHCkyIkxLlIVx4CXmB6Oj7VbIINr41fcr9RD+dW590Dx4EtHH8VEIoE908H7OFFmApiZ9Shs
XexnaFqJtpdtcWQRCdAuWDlU2uTCC+4H9YF0t3oSYWvBoSYs4ep6gP/FMKYXF4lxjwX77TeJiyau
MLwSxXvD9NgXjeE9v1GUBU85uD2mCfNbAWpHaVJzOpei2FX19lK6enDxhJdfLp50umR1Nmtp+wlT
2Uohqi1FjiOw4lGZNj+ganBoCVEVPADo9tHLleTpe2QpgLRWLzwRUPhHFm116xrHQXhPx5xxrOEV
vTB2zapaPBdNrKEmbBddDIFj+lq2S8TAaxIMNOft97NjjboSDsYWEuck95r5x1dDlVzULn440Hqd
1q0W2rRePeLqu0kpK0x1J3oVSLNV/l3ERA9gHOMhFPE3kDjzjRCdQ6m806g3NrfFa1OvykWz6iPl
973K9vk02bbcyHpefCnbQaTZDKAWUC087P22+Tj6ubeLn2Ju7Pst7Hds2+0B9U+/RRh5J/8T+ytY
F2gsb+TyeEM+5miPEXWeBJ/w6r19FJR/tM6gORdr6rXRztgJm4SQot93ysaXqbbFKpWvMGBrBAII
AEMDROF5x/8lb4CYVtHEV8a/uVBz6DlWk7vzdG8B0mVuIIrqSJwWq8qtNuIOkIkLtDO+RQzAQJ6Q
jOknPqsE3lE4jpYS6XzZjI8s+AHw5xss081xNEO8zcoLjQ6YiJE5mo2WN3cgpqBUfyI5HpGBxYCE
z1g3dyBj0nS4hDAWdxO38eIJTj1Al/38HTB+aO+QA+P4QxmsAEnS1wO2rZ5eovJlCnNWcJeQ8f5m
vLqFZfhC9WKq5Y9azimAC87IHJHtKyJPQvaw1PAClCc6mGFOAxg0Jj1oe5rAFlMdc9FuklMXKwp+
PZpSneZUKVrO3D/9yBndLTFD5KuXTBoBIjbtqh0bVvujHtAUd6QQY+yrB+I2lIIrOAt0OKCK2YYs
Gn63OqhPJU5YzaR62u2IStm68GtRt+4UDjVXIOfADIDUKLERIQHO0GK8zYx1F8COz0DHgRf+I6zG
sXgeLV7O09HX3e4zu8BKEblqHhYEEv8+vnyfJc6zd9RnWOC8aYkTndDJovg0FBdyT70b/H6IPCLl
pKUTbnunT+rtC6vGAasE71wknIp31Jfcb7phSnsYiKfsw/8rDnwT759+uFEoYQEDiX0VqtxgEWI4
ze89i9KBIbRWx6XdzW6ohAkt5dQDP+m9AZHVo13lyOsl/nswZPBebt7TD4ES4pE9K6QaFpCoZ7kM
1Y/8CCp4nhzikWfFfQQ1x3puODrFondnsYPOv41koprfjDxW/W+Hl4jV8PF1gdWMXeC9eC8JAPkV
Wlu1/xgkeFKJPPQD/rGZsCbDy+4O3EYOMJZ4hrw15CwOovfH1FiO59rF1OdllPjIidEoz0VU/xr8
G8Nu4RRMEPCim02c04ggM74uxaMsSMWvvLbYVFZjbxyO16drWO3Trfpd7j8LLXpPEGRQVpAIR/Js
QqrKOy72RijN4ACELM3GZDtzSZ/ps9cxezjp4uoQbW1LFsNIJN8/lTIRD0/4OMjt3Wco7asy5nzr
KA4mUysL7m4WGdcZ51dAgvcIruYu5wQVcHYzZTIzB0gmj7pkZktsLxFrZoJDglH0Pisn5TTm8guB
sP3BCmEEmXe3G5dsTEfaEcmFX39VfDebx3fpfDbA/GwU/3M1GC2MxTge2PvMKhYYewMOKG4eCMjY
qJT+PKBYVHd3h4eLmIdmRegP0pQ8yJyL3U1HCKqJSuPOZRCc2O9AVfGxcr7lQIAKboaJKgUPYN54
oXxLq88M2XyyTn4k4gAYCD0oQCYtRwX8/p1dewUWADmqMcY9zJaFRvsL7bHzhgBYDs+W7t7X5FGQ
u4z0z+03tPCDGUJ18lmvWbX/tr6/OSVKBzCo7UKImuFwT2RzvdQmsCzCEH8MmaIbneP41Sa39Ku7
EK661WDRh3fv4aFtIX9APddbrv1jKwcjdxTUs5Qk8JA1vfnIViKHhJuw6/qNjDvwWfkNE5uLe1dv
vlrMLt3sPcwNOOMQ71mKIbkx488uJZCkvYbpe/18XqafilMla4bxl54vu+WnRqOMNIBX0OJOucE5
lGHI4oOyHhufOUR3IB/nrb4AUDT7H2Vs42DWtm+K3B/jIP30c4wDM+QT/I+XaJ70BDs6040xA2gy
XesgS873UeIqKE7vE/zp1aOcZARdvHTybClKy2P9dnOqI99Q5uQAoWBKfQTl8nX3BBT1uXnJ9P92
iy2pdK3YYEkSG7TK/22LrTJq/sdGc/yP7/9bi42mhrEy+h35Lxriv0sStf9Hvpiu6Iasgeb5V3mP
BGNBwa+ryaLypy/+j40mzw/G1iIKasRB4/+dW/cPKeKfU+q/XXdFHCTUf9P35NdKfTOB0yPGiDZd
yF4rCAHgw5DqXpgZCO9vHA84wNGD4FclYN6+wMUjo4yoefOZEzVE93YC509/BXRXZX3f+sVevzrS
Mb0x4mGNxTls0nZx/ysfX5s86BfUntaHgiXkw82wGs2V6SHV3PnAakkMBbR3b34Ep3nvtynlhp36
bIeGvibS/HRTHS/b266LFhUmX+yxPxpREtR64AYAalMZaoov7liuDspHUyu9B+ZUEi7hweU2hDeC
u2CdW0P4u3yiiTZVsh9aLC1jgTKBc82eFApyy3lXDUSNcNpM/MbwGZ7nwbn6OeXb6oxntDy/qORP
yuK65RqdmeUxmnjRaIJnPY0q2ugRxd73iwyOoHGysKD7+XjdiQbdTaLMV75vU92GAsBdDPyGKeQy
dZXZbVp6IyjRlWHJPhtI70aCphaObzOawpLqW3ClwoZ4nFV+l3FevM3b3scO4f3VCI+8hoYYP3PY
Blkox4PLWVpw1Qh60LXJ7axDqvSN6fi3ODUxVSil/fP7FZWLx0qdPqP7ajhRDCf0e3xfybunK0/z
4LEavvqIyRaPWtd/OBK4+RXDfe/IqtvLp+8Vj/FMDVPMcK/Z249xy0xfM/RL/nirHFgXNj/x0MUy
+J838/c6lsOPn0/VDqNqUhBXJj1NXfS6n/ePvtW39RfjDbubv1xo2AGBWISFkvDL1ZQ9ecpVWtxX
1du8Ld4gmNLz21hgC05HFs0kZpDefdFAHNVjuylWT5o/EPyVOcC7jdGUalqAQWPWtcvHAVe8kCHU
x7CLM2740CtSzXCjnxvuAH4XWa38Uu8WDBHyrVuv6nio9eOG3uXh3Ozh9kPpJ3ZOtjDXOBD59et+
pEyedEoe2W1cFIZyhKT67o6g8nDDpVh4cmOPOQmCY7vSot4t1j957zG0STjbDw6jIuhUfjdCJPnu
6T8J3nIW970lZS74vcGxtUoPsJRXr/1rz6l4MPD1rIvwUraaedEHSLR1BUsKjxK+9c0qwaNMVCUw
HkdhbMP8uWg8tadcGyJuuZG0Gu4luASc9vAp+iSneE7pDg3HJXhzcZOuMvoWKRjT65NlSmOJY8HS
EdeRiJ2V08f2LbqqMRMvkbEguZug8o/PuLoHBw4Q6Pw+d+cqvGDxu28JzZr9FTtehdlMDSiRZ21o
uPfZffYKjcAIHrPuwFl2EP/DpQgfs/uSP3xRDe6zktDTmvP4DaOrGPzJ6MbOKrsv5xZe/Zw8oXdw
8dXosxBWifOaD2ZaYyLMoVd9FbviWBypUShQeATwg02TtbyUZxwovMf0gbUR/y1vHxeUvtcR1qNF
gPt9LVJisBjM1vZKrK9qm6RYImW8Vzu5rDEa8JbOshm+y8UzzNdX+HyPWdWvmi12w1m6TJegk5fj
dqLsH4eWweHpK12qJCnJWHYFh5ik4QYpJz0eRWPEbSZdFHwUlODAl6Z15uOAQlmXjByeAGNAaord
nMva4uufPMBDxsgohLM+ilrgW6iR+8kXcLEnIL+97BZbYzbikPuwK3q4XZqtMcDeSoeJCU8sPmdg
Qe2cVoJfNX2/fuueFbjqluN5zkP9aEgOd8rcysczWbJZtA/x9Nf5YCnN58Uyn3eH7vC6Te7LC4kv
W3WbEnexJCEqLyf4U/00Tp33tIx4hn2D1mcwY7Nu+K1Y/Agm+Ts525n7cNTmcLymZOpvhqeyBOjd
+8i+ThSfKCgLPyB8StzxuKGHFCtmFFiIh2QI7KrzfF6u9T0BXufB/5z7KsH03lukRSteFruJx7fw
gCBG2Ps2I2xJRgCCri/4DB343RHeIFvsizYbX3bXz0GdSTBSaY3S52AEJsLIpO01Mcr6Q+RaB2iL
+KT1g9NlO9EIQmZdJlkJxAHiRKY6h+hFHeUx5TnrnGO9eK1Kp3Fzp9gksw/Y0d+LM6GMbp27ucG4
4+SmsnjRzEG1FzmjEsyjhcgWU7fgDIu1l0RLsAZecc2cXHI+3tVmtsvkknu5+EbyffnYw8yWEazi
P6c/W6KaYc5RR6ccMWaZ1QCFx6MfcmUtfalTS5O2iOh7It/tzBt7lZQAYNizRLKA5E0L1wgvFqNv
nZsPNCln9EBMAInsixoLzNOtOQPdYsHdGj6NtHiSzNkGtcpjcND+YoIehnIniHJ0kFgTiNA02rl+
qbmB2KIJ5hrGdJAAprXMY4fUhWxramtiNyf04xVgoJzb25C3wc9RYkQ3Zp27kqd4Lx9fvvy2iP6x
rxYr2C8MpDxu5uviCIdmLVDHlJAJn8txYb0miY3HnyJYNehcANW+sLlida1rLEx2sqywdmUECLpp
tWmvhBQhk530Owl+6kBQv1gPFajNe13ng7tXAXHmVLiKyyUqUXTdYMyiAozDHbhRY3VI87skeuaK
x3C9J/5E3txue1a5XH6oT0tE6PTJtYkIPr2ueLbvk9fv/b2QydduetjogKD0RcHrTWlnUrForj/P
ywjsNGVC/8QhgEHyys6DGcJ6lM1fj+DKevpj1bp9E49CO6vfCyVV7PZa2CLaopqf9IQRL6e/bc7g
g1Ba0dEFCLzm//GyHxzOWCS/SBGE/2mzprJ++k9l/79+/9/KfklhqabRTvybp+jvZT+4dqQrijH+
y6T0H6p+FCkS3YDyF1adK/QfZT+WSBWBI0JG7Y/T8n+hTQHXxpLuP5f9/3HdlX+W/Wn/SLsGccpQ
MQpuG6gsUV6UqJWtR53T82+OPSEQBFeNhzk+E9cg8/tgaBKG49DIq+x6T8MQy80EHI303QZDralH
Q71JZTywzCA787w7j1b5obMKP2dak4V4LRf6gljfig7WRP0H7afcSoG+MPhNn72xMlbdPt/Sy8b1
Xl7Jq0/cLzRp8qQ/t6glvJGX+noE/dbP/LfTOfwhKjg/NHT3gE/IGBHmIIP4dQ/JbM+PUHELH22K
O1TdGu19OU++FfqdfHsdSnjJpW6XV9wcbjP6jpTkELZe4Xt+3WHHOYJTW/YY8o800rvqyGJkkdia
n/zJ/dDmQ6ZB4fI3jYk8H89SN6OEV638KM2IeDlKEbS1hRINxTj3915wtZW6AnozXsAlIub4Hl4P
e+z3Afd85pNGE3HrFs2p5loBwThdtlnYB8MbSNRYi0crI36dX2dx6FLYp3E0i8vtZabGCYk0w8YF
/QxamBIWkA1XBrWASvLmqg/Q9m/Hi/1lBm8pXV9nsM15jJA5Pr3rDFINj8ZtZP91gXsTJEyj+1Ig
gLBhpcHV2etueYDifJ0Ua9GRzureKBxww9DLyVnVvc/FTTixSqZxKg9KcPeTxe3wOkM85/GhfPEv
M1opInJkRpjphI/syBZSUG3lfbZW9xG72P1re1+32+pwWd4O2Vrc54fr4f3necEVDzCSLWQ2vyst
vhzyrbbSVijIQ/27PAuqObRWyoKG6VyE++lbtPQoicaLy2F/27LlLLd7IZBP9HX86gQqwqLbXw7J
974Ik2+eDBktLkwhKJdUtWckD28oRQZPAE5HFGrqQK4CLyfLE+6NZFGHdfjcpvOH/0HuwN18cW+z
JrzNhDMUCJT0JfZ6qM8PMrbdbF2sjVPPAnufsXFAYsQuQg/6gZUPaoDyP/4ASlk/5tepzPIHNaon
RMOUC7k/KtyTMYWqMv+s2RfNO38Az5fLEsYKhoB1OTP216W2b7dNmM4btsEmm+6oItMbgIZPKnhG
JBMnRe0EPcLlBKPtwSsE7fZ5YP+Rh1BMOjAwB3YebecDRLl4T0bJzVwCAdMMu4Mc+HbDCGqIPCQG
l3PI0O9cYWRMStGVE8KIvqQPj3CThU/m1C13XnnmL3l8i8ZHhZiS3MJWQ4rN8IYPp502lMm7sog+
JBUm9uLNK0X9ljO79Ubzmiez+JWUAe/4tNnOwzTsnNeipgKxmCdbl1gSeBTDjE0FbgDCBr27yg4Y
6IM7ovosHV6TUeoSH5I6+W6LadEky+gM63p93d8Y344s9Qv74uICckUlPFJFgmqOodBTgWTzjJcx
423YpL2paoSajZc8fAhsChgTTcs0gv1TXmG0ce7QMEQRyjnbH0ssHX79Q5xyjVW+jW0Lc47rSi0P
UGIvOh4i1mjNSnw52p2EHWo+hGPWNbt6QmFT+95j2Vuvi9VQb3IoZfattOajNi8MYbYpAL+hYXl4
Hc8/kniaqVLiJyXLDDzURNap3yaU1o+7eQuqRRW8WKu1S2WrsZm9mt1emBmh9gXO0sswLZudaGEa
GT8pnABLmj+iz0HeBNHVWd0Xn/78cEQEOkYKrxreh4B4aJKv3SuHtOiD3TKchFWsT//wfLuPo/SV
k7+s04eS2kseJPtlBa6+HJdMKPPk/KgDhanli+llgUQxCwha4myTmmRZQWti0CH+3E+fH2BnqbZ9
BjKxmr/DYIlf/+dtkB0MYgSBAWrGINUYJqrlZPkYv8GsJ85IZOkovJZF+d0yhtUbp2Eoe32ve0a0
H8REDwWtYKm4WeKKYmH31xM8DsSIoDZYHSTO/UgZ9pCs+9NX28mjX91yn5dF40u26rXuS8EwdMwX
6vQVGdNmXfx0kPcBgqw7FoysCXOGFrInHlm2XTHqZuxmUTwtaqlxm4e8HgkB9s12zCFYdZXHAY2N
+6kkr2KnUsnN9/hpv3Q/HdcFJBhEZU34urGa76vzsOFJ7A/HFWnfqz09htZcuCd5Yupke44QaLxb
790DpxS89+YRyACDwAUNqcCJl9NFVuF13m2B5PShOlFA2IQt4WRUoJTXS6Aqyyr8BKKrgbRKrPc0
tVimmFjHnMRh2W+Dx7kSp0HALhgXPgMYf6KfGptMbAZq5DfZZEsRnDEhYnCSaPRMGEoZecU9mCYC
jH+v+F/NZKexsSQ21erbuWFRd7/MMTuiZ3fmRYYCXNdoRb2BN+ej27GS7XO81g/y+MDQ0Grtzhnb
st9hV1iqFikPp0GWyAHtpJz7Q4mPTrVHDBMlq+ZY+vG7OagvzGo/2Rdr3ZpsXg105UxKZE9d9VnU
QcEC18K5MELGfz8NTz7hO5N63Ey2RtcsTQENIUIobBZwbFr2hHBAB28ri11nkobyt/b93L9ODF+k
PyMRZc9M4qwSaduyV1v2fsG2BvevNnlRcelznYUvRcbF6WOEuosRnoTeZ6Ri6+RHfwq7mdRB0MaN
NmlpUVZFP/x3GVDCneYcJYrJU/KUAffrrCeZKFEv2/c6LCApknrr977uQOT2q7lOhlP2h5QjhAeM
S3/mKfXsSdTaZ/veVuvPtlgOlxs4cIfbvFornId+8h/2ltVaO/OvbJlxHpqTo8aJJDPAQU/yPXER
nSNFZFcsf1Q/Q4SDetfSMwyNS463G0ioNqXTRvo2UhPu0FJAZ0JQCMEHP2n0nI6Jc9V86ig7tbNA
mJK3hpvw8d3Nht64sGGkOgq96COAC8se8G6X1nCvjD2OrVHlDJ+vEljwxPHiM7c/nMgvFoHNBvew
aCUVMqcJLw++yjuHTnnBNo2v8F7D8xaDjzrl06CdxmTU9Cb7YBa8xDoDAEFdMMTS8zU2tVzgIzkm
9bkn8ZYf0sROzKrYZIzngOAzWfdYCYd5jkcQ7RA4worrZtlUCZPEVDdXwrk5sy5fse70a5ltoWyP
nW4mHkTdIgn5Oa/m9bJetmuVWcksnVbzMUYWOEizdt4sh58lrLslTwwvm+IPj5/znpzpdNrMhrcM
cpYQPpajIJ2OnXQKM2iZTuH/kJid9Z6OkPtqVT9Ykyqm+Njon4mbNH71lRFyycOoT8ab3pWi23T7
sP5vt4KsZ2DRQHkQxkOn999vgP6zp40Fz798/7+0grpOR2cIf/iq/yKyhDmhYOUeWro/Ssq/tYKK
DktGl2TY2fSJf28FRVVCza2wKfwj2/xfiSxZGv0XreDfrrv2DyyFQIhD35ZvLUL+w2HyyRld+MTP
rX5bpXPqBZy6ymOm6JNMO3HO4p06f6D6s7eWmSDETBLGsn8DMvOI3xIvpF17x0p7nVw/doPNt3Uv
l/2z+kFop9OMEBsft2l0fW8M5oAYd9C0MPdjCBixj37+3jiy5m53yvO4IanvF3GCd12hMoZ/3I0i
XSJWa6KOgpEwf5FaxHafVCZ2JPfW5rTeeRSmvLenOltU2SxBb4SYHhf6JsldKAf7ugPonTWRIu9y
sVw3HglHR2kuKDPcYM51U+/Ikf3Cz43IAHEG01t2xQNW8XEYQy61cDdJjppGlznRll/h3Qz5swtD
coL0FceLDP3jAOCm/nOfsoltS1IChorEAiuAyt5xNx+GlQaoQN2i2UKbU7qKdM7kgw6Ay1KfU0oR
FQwZR4r0G0O54Tyw66F232Iu318ZC2/aL0ObwVWd6XpkbCqMFYlF/m6MTonjGv+3lmZIPAUUX5Cj
Dww0oateWWEPw6wIdZZHhMCLepgtO3oNEAVm5WKIt7E6/6ExSp7xtLDf258w966Uy8YQLypNkl82
6s1ogXixEc43hvPg8VzQJXb5QUE3r78qajPon1eLpTJ6jvAzLHXapYHycbheXx1jOQpII1CvRDSQ
bDw+YN0iooAbyZVt+6ibP4n1fKE1CFFL/vlsyojezznM3y3O0U1Loi2ztgkXFORj4o/BYPlP5/4M
7idsw+WOjUt+8z/y/D1PWMUc+LVaC5zM6Q2LiPsM6mQTPU643wQqcHXxlGIwUG33IbUAHaytLC5b
fQOAiBAezeqn0pSzUmElv1xNtHLs4Hp4t6urh20EHScvntcSyz1P3j5613GZ/V5fMWkF0i/prehR
Ocp+vxZ9aQPvTu+bho4wUJ5OW3zo+plskMWJTQFmHnUtuMlh0UrU7HtK82msGF4sWs5RDGg6Jz/D
IVyhNmb5Z9Cz7LgX3jHYAIOIaLKaiKaY9N+4lX0eBMV+QrXUnNxDk/fxkSHEwwZtWOeJ0w9z+EFF
0027qZZMafoQ1HG654nq32QCoAhHZvptKBT5byBu02syo52tEDvmCBCEuzEp28rO3pyapQktyfPC
yfLqMj63RzaTTzanJOtpNpip+odJ5nVS2cRqW8T0aXmIw95+USv2xE/qHvrPZkQoWq5NRycGnc2Q
EzyUmpOrC7QAdM1xOf66QNm8O9me+DV0oJnjIrq25sWuSx15yW+OdF8hmBPBmqv4DZ3FpOYFfqM7
pE8b9SHNFdFdFmNnCxPia05ANGfvwZpijcqAd+nLiJ7RZTEo5qC0f/dauCRSif70UUTNrs1m3ZTQ
sdQZ3ob7q7AKS51qR+1aUEqar5PxzV96i/5jWoZt7Y9UpNVksLr3yyQN9GllEBwKwjizKnppKvws
t2VCQxvCQWi153XG//TY0HS+AR9x/7kD7jff2vQx0/e3NfI4q9uK50FadD/o5miBoo7t2pth2Pm6
thODhhFHZsE27bbuttf5e/sKi+X70IflvJwLFA8ZQVbv2Z+qZKpPLycWayhdV5/oExFmaMp2Rg3R
zOol9Nug+sF8Uv5cv57+Y/YAYfve3mfdFi3N45Au2XFd3Of49GTplMQcKi9k45E/prIQMlRHPstn
wy1m+VqGYcu2b2wiWkuGe8W8SSwehiPlm6c2d9vj3J6o0yoKrXPHUgmIxP4dsGV77bPtmAiziYZ+
uIcGmvusD6nMkxX6wnE8QG1Z7bggTNsTOdUxO7pvCrjX6ckP2MmL4dD82o8idfGBZRAPmMUyVBcq
JNN+L+wf29FC2l/mY+7ebFlyp93WdsMn6+11ffMJWNjzm7mifGzO6Bn5Zhfe6L53nuzppH0SD8zd
YZ2ncYNQzqvOQ/BETljVRA3eI35Ycnrb6RCDrZvKXnDqLfcEwIwYKZ2fCr7GhuqsPG10fLAZ/7pQ
hV3u3THC0LfbVYh+a/jNsFqTFcpSilXK1vtZfztPC0cO1XBxTtE6GREm8qjkHhr0WeEXfeRjO0jI
0pm2GEWjSHbJa+GtC5SV+v0prI7G+luKGQJxD2InsMECy25Iah/L1ByY7RiAsylyNz4dtqF24jWD
WSHWw3GYHk/yrDgOXNYc5LE2U+bXDTkG0F/hrn3p826aRyOAtGzvFnRDx8dO+kKQzSZjyUTqaMBG
7ed6eCIwDxgU0gmR1N/PAthq67xOPAn0FbfPafc3I+aF1ToYxxzhBPDXEQPphCJSV2yRWTBzM8li
If0+Dw+MBtS4thu4ueBWnDwU3Q9vDN8mwlDyT3qEaJ/FZzHaaBGOq1W2HZ4P9+0nSGd6fPMvBGCg
Z7G591jiXdZ6nMSX9UDVVGzV/UyEvbYQTneerqVZn1m6DyKzPOyCYVd829Mf1shZo8oabWhH3B3/
0XoiKh3ufIOH4BMYUet8ADEP0q+rTxMaVoOm1j+x0vdonO0PR7/5fToOE0daPzmEco6kNLh57MCE
yVPcXdTJkNw7CCU5rJCKN/YKu3RK5xkT6qzvqrhaNUNKsF0EkseEIaWXlaa3Vb0Z2i62koR2C94V
qDvRx9LHShdsu2oI0GQLK6YAdHOjk6Lt1hu2VKlNSnKUr5qNcgSCPTi7XZZS2G9GRJ5OXwZjrfNL
sovFA03GKlsMv0sidriJBp1ig1z+weEPr3osWWzi9sJaWN9O2iFvvZQjwCoxPGOL7Z2gbpqdoFm+
OUghqPwJ1MPlPim/+nXhHXDN+0oYFJ4S3mnIk6kYoclfDTf+Zm2GprFdiZVZOl7jdlEXlbEyLVfl
KgvYaLvS7ra6cbsFLyc5m3siGr56X3RR/f0cWS+mEHF+Un/1KY6L4jWtUmTJRKsb5oUn2kbqLKCx
3sN6BtIQ400MwF9TM4znqC0SgpbeH7vstik7ACwEkH87JBaW+lNOyd2TmFASHmAITnEP32PMgEok
8KhS90HLofgBXcsOnpMfhQ27g/PA+ucROaUI+zE8UcjWw7vGQlq08qpYy/W+OT+ZrKOO/MKTn6J7
pS1Fl8m5+e582KCrmxs5XFO++CjY+DO9YjvJxGxWc4CdYKGeFCAMBKZ9b4eIxDEASHMM0S2zjZAJ
3F1cjQTLkDpbxIlD6nYWGGDbrvT02i9jTvbT13aDzKkZH2XtqLAmJhqESjqNwafzL8mTL9tWQ1mN
xttg/PNbF4f+W89/P5ij4bWwjrzAmwOoIw4MB5C7xVdxGTIIDOdGbXF7U4omJzJ7QGAEPcfhMRe7
lmFAgex785Lg8TCeSIX/4yJG6K5jABowWfT/sYUd8pL/uc38x/f/vYUdj0Er0pLq/4lRBsEV/quu
8dV/iBiBmsmyrmHsI5bwHy2saHAVNZ09KMJL/X/TwtJL/1cd7L/fdEMcOty/aRgVoXs9pQdpQDi+
WBK2gbDglYLOjYWOssi3CClICiGNgiEhW8frkNGQkhlXW11q4TzCJviQsb3Ob0XQ63BPsJdJiPFW
meGyNblVExY/ZLdlCD9kxTTQdIDlj1mrlKrDi4gv4RDWWaT2sJespsVLTMBFP2HHeIYpmkTECBF1
0e3FfpYUzPAsA9a8q3/3VBXEk/jElIjxK4AVfceZjSAQ+e7dZM1SjiflL5J8wgsurJwejLEXaYx2
ogKqVg26nKoPKmkoRD9WCdWqdj8Ym1AY2/yAzMliFPtYZI687V7w2n4RKawlTBybmjEi6ago3wJx
Jx6vC0RwJeI4fixNCLPkZD4YTfCK4BZBE6Ti7MvojIb3epdHY5CG82uUrOlX7rv7TvgSvgDsjn8e
WPyZ7w0NXVx7+jpZj61fLNoYlE3xhjz8saNxZ5RMWeRRd4/h3TjwFanZFVTj1i07PTtmmsxxo6Jz
KLZRoX/J5ABnVvqxejSVeBm4QBQ3G54ZH0px2jB8I2ehmT3Rk6OsPpLXfEGwVgblmxSZQ5GTMGJq
S/liSmDQiUT2QeF/gVy7/OIiIaL+YwkjilNWXTYXHsihSHZSsacQ3/RvQcl/+Ueyo/Lz/7k7k67W
ze3Nf5cal+9S3wxqYkmW+xYwMNHCGNRLVt98+vrp3PtPzsnNqlSmWSGGA7YxsvS+ez/7abo36S6P
k0k7lO1HYpdUXxtaFr6scB+rrfyzO+rPBREu0GtY1sEvIHgSwocvTf3jIDyuEK+ojUAa9LmGxQ/y
HIKbz7Mzx7nE3DFblei7I4sIhYWAIL68JOKU9Ox/PfC3/OJFGrQ39XTMuPsk99EsvGhbYQ4l10eg
UThVQ1IBBMeceAGeq0JcQgatw230WErSghkRH0w0ODfKGMB7El3NeAKqVIXMsLnwhYYNxz1GLAq+
n8/Vu3nzTSe6l6vivSOWoXP6Yi2O28ao8NJdmOZC6Rz8D/Riun2AdKv8Rrvr55IyPa3A/gN7qHOy
A4PDcK1z3jKiIK8c+wArfEd38E7cYBHvc+hN0YFzMe6ny6L4UgnXNdFD8Sr5KKiwmEthbMND+cdA
ZFo2Jyx3M+2YENyJ8MFuZgVSRX/M1L+EpBCZ037qv3RrYt8UakF4NADCCylad9ajcuRilVVrVT+E
3aeK62A9m4fpUqyXFW9gDdtuPXuV9yn33Wj3ULEJhed0V01mdwA2Lyab/0yAskWVNmmEehyDHnOM
F+Q9JT7Kl2TTFLZw6fA7Uudmiz/gZLy0qV6bz1jGfN5iMgQQgX5qKienOhvuIuKW0a0WozuVhMM9
LQjMPJZFwyK2CiIiD5ymc5XQ7jG1p3hFRZzBXjS2pKGbtkeEyERlVPehK5+5MBWUtSgJlqaTbXL4
gOl2Kqn197zEIIE4ChKrlx1JA6+YPc51CtZ3ohbJA+CVTTX5p3IhQeFgwgGnv6LuHT6Ny+x99i58
Cp/lN7RD+iM4i+aPVo1ujQI6e0ko8FD+497xmNeie2Vt+pj6H3LOLWhmRDwjoc1JrWTxQmuZLxns
UoFiOXnlW8F7aLfwH1bNUXjSZkAM9xa7/M9zt8uuygUZNR1HuCPSu4BG6FJmK/Nj078KwmIWw5uE
Ty6z5teeg8E/dC0MAGn45/6OG9XKCeiO1u2zdOu/aqSI4Fssij4Ur7l8M6FZvVTNSsu2XOhTqQ6l
/L2eOO/xfrI+gPOVW7M39Lgzq0RzhpoCM8t5/84shjlbDBRGZJDNTfYydQDE/5BEPZXvizRw+KsJ
n40R7RJjPWiBm0vDKuqtALnnQAgNAqHvPigZ0TWrSI/AQR4E2RPJbdeJiySIBrB7ruInJUYszixX
RqxL5edHyi4fmBkN8TH0iqt/yCQsXNr1WLtmuRbqefAecFFeZ8fm1tw02IL5UucVQf3R1kpucyu2
DpCE3M2Lm4Ii7C5DfjGfllDGiLSy9Gxxko8V03C3fBUb5/EdOOK9XPDyvB8Ynd8sBMHBH/KHHnvS
ZNf8+fqCSS6QIUUncy9If1BtvI9BcPBp5CdgeAESvXd6js/u1AHQnIqHpW9ftGd8Q4W12VrDmYdz
72pdNktGxrNqwuTwB5DeSe1S3uvPAqY0Ix8cVFAaEoHARMd3oIaw7fqQYunICoR+UCJ9h214IgdC
RIEf88NWgAc3ZNmjD2Rl/KSggNvE3wRuKj8hUeANP+P3O8Wb+zcDsvo438wWpIDFngUGTrmvOyR4
Tf8KXTLAejo5+K6IogDWMOnh7Me+567fZ0/TIKzaGPuUpe9W3OAJcKyrm2/j9xnklka2TWSJ8KwY
ed7UaXuwuINa2xJUnLt8lN/ud96Ru3o3pg5DXkmlpTAzR/YtkbaKOcjWJz9kcsXCbMNK1X841U/B
cJw6FdodFLq/mO9MJeQfi+M/PP7X4liUcbdievQjkPsXqh9eGfgk/Tt3+2cTDRGunyqIIh5R2o+E
79+pfvgfwkhkxPOfR/0Nqp+q/omBr/bzS/+DZ2ESe6TrqnjSR+WSMDbA81dhsHZwwvgkNc9mfhIv
NRUpWtRB48JLSbbCSwF14GcorVN5OTLe1bdRdRiblZQ7fjL7MEynb+MJfjcxv8VO6Kh7dPfFKuUs
FXGi8kBbRaGyg1W9yK+gvTOmRfWbAQN215yiT3KSl5NOQiVQpTx2e/Sy2+JMiJKVHaM3mBbWAEJU
kDMwLrJkm/h7O03XdH1Vb+uT3ND1SXjzbyEN8iTIzo7vEYybo/LSPslbf5Mub4p1g1Wz6O8Th4ol
+DTsMltd6htE2CEaGOMYgQ8d2kvwqfhWLVlCP2nala98rRXs9ZZOfI9m56fZddKd5CfCpGLnKT3B
trbQ8zyHTrxeJYcGT6HcAryPDl1MGWJs9WGbxu6DUvw2aUsuMknMCE/Ymq6pP5U6PIS6O16Ha+Qp
bIqX/D1d69fyUF4mrX3q5GtUJcJu2MebYQQbgLdjw1YpnyQoXbhWDM6iXE1BM7DoLPBTu8VhApYe
1hYQlN7Ds39+r5J1xqCscYXMjfeS2TiM7sIzaduTHwVw3uLdc6NjfH5As7dFCR2WBa5NQk24VBcT
v6xdwTVvrYhHcge7vBce3RDBp+28vmPDnlqiuPc3DLYqVrdzedTgfSiObHdn7wWIngqUyoutnuKB
ZLsbIXhsm0jKCSSaDkOWOiJWyCx1c+gTiweEGGZnUK3zffRCioNArN02ZBxJKhpo6yeNf8Chh09X
TdFhzbDAxLH97oYF2Hewz1TGclbH3s9X/AR42UsmufkUjDNcZMb8Na4QsiUZq8Y7iPUWFXo8ZYdb
UxgFOY+NVWwB++rvOLBnKLhAfCh1gCCpzWBfCQdvCXiIQpyBW19afHic4sKzBACNx7O0Cgk5Z7Nm
IV5RHCLyuXv3x/WLeaJy9O4yZT5MOhZxirZu3t5K7BhnS3whddEJc4sOCPL7jTugxS9v5S2rifKq
N/Um3PnPxt24039QvtVcoQiD2FEDiOpLqVsroZvQcrHx6A5pU8qKf1UdQgUXF1ws8YObALBj++54
nurYufIE1kpjAkrJXyO+62BN8FywGINgBgeGqo16DZyFN4N3RbcVWk4dE+fEJiCRdwlwne+iYx+B
8QFAYZECZk0i4PyVWK70NX8V34e7X9tMcqpmicepYIm4hZ1J7Qu7te9KT4C+acYIRpG4MT+I/nsj
KjfSp46Ke4+CM5u+SQ7Xhp+b08P5Sa0v6LGmAK3pvykXUBScoFlAccIQYPqbHOkeOlCCpMZhUOpW
pAAfz0a2UOaYgj/mq6kBVd78LzqpcjrYsBsBt0ZtreY2txleKOIioR7yrPbW3vxTfw1jNIUiyhHq
RJxDHk6F+ZiYjPuqNnyrY00YOztQfbROPF+O76kyI+mrGaCF9cFXp66k+iJjrIFt8sz6J/MsVOkH
hiRP8lXtr3LLMaD64z78X4//bR/WsIPEOliVcMoixQPHqt/2Ye1f2E8KIqlD0Pxlk839d56FAjke
32DJkACqDH7f/+zD0r8MnW/rEEIkjLcU8e+AVKL03zSLX166OnkL/wRStRiHS0PijTtD9IBfckK3
6oy2NseAO5Sq3RjSRwh53srLJI9auFxthiF3Xo9rX24S5jVhPY4fpjnDFn7Mc5o0zBbrc2NGHg4R
Qd6np1gc5Ff87+Wersv87NUcW9nWu8jBwHCR5GexiIjjfZRZ2YKZTMhFOm5Uqfzwan0Xjnp9fsjp
uBMeMhuZUFDf9jI5iymObMNIN2PGwSrVR4iatSBbPpS0OA+2szplx266y/DISB9pktKa+YXvVFmC
VD4OsRJqmk7dNZVym6WDTLUtZnY+9PSIahKxASZhsBC1hqS6Rj53NWuJ4lMQREbh9ll89ML6pZYQ
vWqp+CbI/rcZwTgPMhacqlS8dzEV5G0eUNArbdvNcw8jkl4oU+aozBHH9HEt8DF8Fps0daskgTyc
QfgVzLp7rjN2PqGdCFeDH24J6nhRsxy7ol4nqCcddpUXjISFs40ImbxOxhm9TyCIG3GEZZv6AAp5
0MLfy41o+dClbhl5eLYHQoVxeJAIuF+ql5xz05IkbQJAVHRY3sy0yiqBAqyH2P3U8rhrCABwzA6v
ob4bZUcpZvEyiIDX4+gBWKblqRXOGARW8sS7LTO3qPTlP3khkTV1ku1MGWMK2T1/VdBzuf2xoP/D
439bSPR/SbKAV636w95OB23+bSFBss+7ZCgaq4mu6kDovy8koN2iCFdLEn/kaP++kMj/mgQ4EMsA
0JW/64oHoP8naPdPL12fTPN+WkgI1CIRIXzgWHIQL9P/8qV7WKRZo7FH8ZFsRWZTAyxmCcRiXeCx
ZO70mMhKLD6RaLhCdwgxrIqNa5TeS/zsRsxhaKwLxmIRuZPRFSxz9sUWTkDn3PzoT66Q7+Rgozja
AxOax7BKl49kItS0BuNiWx43ilx+SNNZSzEDycEbN5Hw1uK5Au9w7oUW5d8Mi5h3eobkwmCYgLW3
3KTigGWdZDtTZwqUL6BudPNzefPeUhIS57Py01esjok1ZcZ3sje0c/xk5IcShhpc1+5C+lnP2Kdn
/KP5z6r8OvbYaVEFaJNYuF1LfCnUdwmnkYwxkjyNkxgrlcmbGbaWxLBJn9mB7lYoJGfQYqW99Nm/
xx6FS8q8U6LeHPcUSrn2nAxLCRwPEwAU4k5PeWEp0AGqW1/eou8ieO7g9Rdz4yvBNZAQtDla6hjF
ZuIEgCNja+fiBUcPjzXN0eV3qjKduLK5Xiyqwu41pqOBSZIuxewWMBbfE4Csgmkd6P0Qb7KL99LC
blfqxYjUcRqjMWSzph++BdHKqC0mG5F3jWM0JuRG0+bBQocWzrAQpQxmfO/BtwE4+kmVJEN/Y8CI
n+gPcDKEhkItI8CI2g1MJNNs6wmLdAZCOL6goSUEg4YrSJeD51J+aoCiUfdZYk0TrcdwVUMWmqf6
6uEMMdXnyidjiqz1lXIJvjNqw1cvmyegVFSHluh+Ppzom9jmbwM2VcM2QvoQxF9rRFvpMJ3mHwwD
J3nijkxJhZ0BOqAFHjYhbdEEYj3iffBYzN4Il3wvcQi2JPqI3tKYXa/h16SHvnN0qK0g2sZcJK8O
iXEMH8POZ3Yu2Br8I2JiO8eAdwYZCtBaGLcdCHbnYMn6eJ+57ceMDLxb+d4/Q4xXGUmgQOVZvkJA
pR9P64GP08FNELTFGLwFXufY4oaEm+5jORKKjMlEw1lo8cGLA8j8LvHUYW+EsIiymY/KiqCNRShm
LYJSihpqiTUy6bjnXCp3ALcY+lV5QSEchovldEfY9dmKu0OR984IVj3UqvgrT2oVr1lEuyGy8usE
0cWIdJhfzOYilAHQQlgVaFAY0rx2J/87HayK+rmw1dqa4Tk8fQnylmDYg13UvX2T7+FtpLcAh4Oj
IaOnm+vwm1ULN/2c1WJGIhhJtzZf+KNdXEPRmt1V40V8w1JqPbkbiW+SP9fOOptXfEqyj6xfd3Cr
ZqtWd9Ibz1e2y4IsMEx2RScTN498oe256XvUy+Sc21OMJ91tBLXTUt88fJrBURdUEL18KdtdAn7A
KIjkDlrvJaHGELXw+sCrk1/ZdhwGjJHTOU8wHYi7aptP+hOu7PJBEyw8NpjKq3cNCfLb+JZeU8Yw
2PUFO/moQrPcFVeNV8+YC/8iRl5czmdv7+2TnX8wjySIcCpmvPtu9gxXIjgJN+EKkQCee2PDY6+p
MuyLwRTmi1NDuko36RadmL2HBzwYsHtyMiK7aQ9LctmcgWAF8rdofdeD6vK0D77HG38I+pPBtA/z
FM9YdNfsK9O4BmyeAGcfslq5KuqcssDuoiWcxhc+ge/MGNCrlH5WBibAulLYqbKo+kME7CDQEUG9
4+T5Et6Hs4mliPqEPTUhReORfF43vvZveW5TbaT0QdUhHLAikVcvqH1gLsDhP6eb4Zx9iivyIYiD
vvS0i9/Za4ZGU0H1+eBztCXph+T4afyKDWrv8AV2p4gqSSAGqpnONP86nDknxTvEifDKTXwDFkVf
6XNNWIxRFHuEXMqIpZ2ci67i2123i02xmTUr7lgsQTr34bXOLHGl2uVicIsUVPYfXgsx96fwMFXi
W/8K3DT/hLyu/vr4n2ohyObwzCVdNqUfBc9PtZAIcx27fIVglh/Zrz/VQrJCOpkOTx3i+5TV8j9N
1VQLAZWagm7+8Ob/W4Es5p+WQr+/8h/EgJ9Koa4ciyx5aNpOHY8zbelDb8w2HVsNHjMpCJs+YLFw
aZVbwGZChhCC5KhxReYED/07igCKVjPF8eUnEAwCknDwAHPD0Yh5Opval8dSghi/28RYfFvyKVXO
4mybk0UWnKXP9nuGnWy5yGZH6AR7CSoko9gOLAyPxUuSbeLKUdkgS4hzaFFkYw9DD6//1Fub2bEK
HTZUosC6p96koziRulKeySSr7sCndbsFaouWZCB7LoakrQkutsfRIQHfUS2uYr/aSxieICgpFvgA
sZopgqXJkNVInA3W//CrQSdCGJzh/yOeCKjgTzqDXx//89UgTdJ8BPpkREyP/OlqkGTRhAID/0Ym
3fSXzkDVRIkUP+Impm7i92sBtAJ0QcX+C4sIsIe/AfSLgvbfCAM90W+vnGbk18Yg0LNBDwdd2wWf
3ou6iO5dxmDIGgM7qV9jcjKhGZ7T/Uh6D8U17N03EtuCT5IfmKODyII01+VByzugw7cKBsqlwgf5
fZw/gdshjah2HcaI7zTU5n/4NPKnD533uQ5s9MQZ5MPEKrKjXjo4S3um6UgAYeYlWhUr6aY2B2pq
gc2N3yctkmUbu2b8Uu5KF2Yd2lLm81ocLpm7mdRqpJlKME4eGHwU5cJ/ocmJpzU/wrdDQ6eLd+g8
/pax/34W7+KRgoNggzksPDYpt/5knjcJ7NFrU3piPWAe+sXIo2DhJI2FyntAfRov2Dn87xZ4nU2Q
SNK1/5Jtk5Xq7cyDOSn0BxdK4rZYGucAHao18SclJzXWOqX+Rna6i89MU7KUzcPtlsnXbEVADSDu
qfGw9txPDEhEWFSx/FS3MRE4F/j6TzZm+Q2FM/eO0bkJU1WA6aTVzBl2UoXpjeN9PPpFfxzf1KP6
lj2z+wcnAGm3diddHCkfuPgZV+VKTVrvsB12myU+zxQrSC3JY8cvWpjjT4RQGcqCtiZiaYWi56Qj
lO/W8gUF5Sl79mFA8gtRpEHwE42dzsojNwjPcTzMYZOkqQ3gskKnES+ppRprM1tKruJmq+RpXFS0
mvELFma74QRa5aDtJ7lplZqQigh4HgYoJ48TydLrNHUE85o9nkpBcwpoxL5j1GgykD2qBBCSC2+V
Tg75mKL0XaaXtQCptSftmH7R5TA6mTwrkXmswqUG4R7TW6B1VDvLdgkTxG1vGr5C/dJfJ/gqHepb
7p5x77JpVOyJpD/JWiAsufBlBDN3hbDANo3soBVVzAZ/cBPPiwhSDn3GIsBv51BIxBRuCI6qXoZ4
KeKUbPj4JHEVtC0jcnPZUD5R/XS5N1XPpwGeEPG5zLQ95ArmmqF2s/JwWaPgn87ScET0eScQSkWg
ISN5weGyWY5IVkK3g27N6KJxQloFf0kMLvgS0wUq5CvFv3pUIJaK9Iz/HsPXCsaypFBB9VlDQ7NQ
pLQaZ0xxkVo0z3Mx/AiQBEC14ory8Zl+72/0dm10muYSzX2Qrj7x32/4h2V4zlopAPpgY/qkc5yw
ikbXHuIdBS4pG28PE7oSBkeZZaKuQBoRzQ1c++hDrJlFLwjFC0ITZBg4LlMzeSTZisAOBTpZVc11
79VTt4N8jGBuYWMpXGZfcLtHIMEfcwZ8d5XCbpD0ImRVNz4D8Cs7sh+4WJe5qDpF13yH1x42NI6M
iBjD6JOocepqU0YTpUNrwyAAITQTDFFY02lW/cKH4eBt9eeet+JZuJiQ//pTIuGzCWHdS7cixwG/
dzr0p2o2V8+ch/YMkTPHwvI4syYRzHTWjMvIjmyWPshFFikiDpIZp3uGwQQ7JN11byZ/yGPHbfAS
YWmYWKOyMM8MFSCMSSpKJYvjVd4MiMuzZQoTTV5Cfik3UbaSwqMZcUIOrwmVcEuAlb4Nqk1DzUvY
e23zRppMNOQLiewCUtgp5sYhhC2kicQl/s1f11jFzjb1sNXHs1/gyCZFn6VxKqODho4NO6BhrfWR
xX10iZ9ycUTJRkNBetPyLWgjAtSX2feHRx9bBG6FumbvhZsGItmGqdWKSdpitElVseWF9o1qejKY
0LHEMFBNOfE538W7QTXn7fza2DzajFVbLqBvrSEYSSkoDBA0S0/5VDxhJ/Ua3xWmMDLi8cfVHAiv
B4yZP26myYVcKbY2w1+hWqTKthcOQXaRVIerLb5r0lyB0q9gaWonhg25qsOZfZm2rlwQmOd2eMjP
3Mc+vk93D1zO5NZ1KmTN5neMjJmHefOPx7x/GbYjUvhsnz4Vq8leznSBfbaoVUrST2cOVswDuS/I
WR4fhco9vc/JrA3XYemVOzFC0k/S5/AK6yj40MUTTtaY38WoiD7Ll/Klfkn25QdaQqzPZqBlqJ6w
A3FkfSOojgbMtUifgHTYeIdJTFikr9hPzVbdDbcIIpUu8ueI1BgK/MNRV/H8RxYB6FSEipor/bUc
53m7MR6vTQCvz3A9c+21m+qTeR2LCcWsU6+D75r69pB/Au+YH8Rnjxx11Uo2WFZDSKwWgDDCofjM
zen68ZF5U8YiGiE0oYYyisWFk7wLVzmSV6RDeWoGbH6EbS2mx5h9W+XlVMzTMHJsMO4yNw+SOpdJ
S6DEc6gCjHwp+LBVvCkL/W1pHtGhcyUClHXQKQ8P5sjsngcAFoyZP/LF5F6VX8pT+Fnz8nfw7oU5
TZ+4OrEpy07eLDN9gRFysdA2+oRZfUfPvr1M3ODZ2EOC32DMcYdtw9JnLJ5zHJijTea0J0K00UMI
89RuXTrynRBbz8l6nR/YuJf/th9hD+e11MU8Jsbjxy0Mr5WguqE9LJNuh2PwvEp3DzClCjbecVgb
O/kgGk7pW9hr4UXvAD6qz53s9O5UBDxSZo7wIfZQ22G5iTvU/ZCGht5R9HzVyy5FEDav64KjlNy5
nfmQe18MdSk2zXfHJitK6up//97MSMHahKtJLa8ipZwYPbALAEccrwJQ3TPiRNWWIqpTVmkJiZ/k
MBuSomJh5s/uqG6banLYjEurfWJ2n9WnGh3gy+i53CvOnWA8ptkmw6SygE9/KFJHvfAWmmQKwl/u
NuFLSQsDIIZVXlOfUd3YY3Fqh8VIDBWSge+8Pue8j49dGmO+0+IVuw61TUax1FnJF/hGLS36eN8V
u8Z0Z+X8rcNMAJ8n3GTAlcrvnjd9lkLepRBNbN9cNMhJ4kub7z3quFD65gLKvbVvHqJxKebHf3gz
Y0gS5mSyIcr6X7X2Auye/xpz/Pr4n5oZGnueUvqPR9mvzYxO7A+JfZMb9R+aGZmJi0nE+I/5CFPW
n9oZTdBo7Om68CVW/043Y+gTLSlPBj/PVvf/87+Y4Mo0M7+9ckX5w5RDr7Q6SlJT2/V5v8jihQkt
xjxWGnbqDjgRkz+Crx82LrjDKYR05H+X79FUHJzEuxpldupJ9kbR5pIjGbaS9iRvFMqmEJaY4p1S
nPhE0aoP5ga3EpTCoFISZgkrub4ayb4V7NktrkjiXFTlMQjIGH2S6X7wfSrx9pknT0K+iakiBK6d
TNkjRFGbnRG/ameDiG0XX0FyWcjS2zApJdY0Rj5Q1aOTYoRctiJsPH1pqss4e/HZoqEcJXduyTpc
+1Sj2HjX2WooHcgZJnFtewmTEQhJR8+nX6Gww3QpXfay472EWBc7EM4Np/JhtTj6Lsb11E+OEL0L
PDEpU1jN0m43FTOi6vq4uicz9A7YJVmQkDDvpPX7t4RVXrLLHw7p+iZifLhjd3DJV8CY6LEYV90Z
Ws+2msv2LV7qI2pzeP4q1BQs9/fhc+quAjt+xgBLporTNzEW47xHLgdVX2BzcpZYYK2ezcthTYjn
EPwxGsbAkqyR5I5IGCv4Ay+GCkKFReWIC1wsNRdI5rgy3iBksB6qMNK/ItYp4TmEyTmuCmFdpziP
0VEOq0pwNLaoEjK4hFtJuxbSo9fj8dyQhyHjBZ2+i+MuLFdJvB6rrYR1VRCjvWMLhO/bk9FC/Xbq
T+N++n88MyEhZcfRbGnV0HReJ1PYcgn3xm9XJVkXhv0lvU1KxqJdUrbx11FD4y9AZMikg+aOyY0a
M7pyI90pjsdzcFWr+ZwpjMK4BpnjD0Mno4S/TjDMlEKh+DYE3ZP53CKuJJLgGfnAJ9t3f4ZGg83B
yvwYz9lGPItnau42neNiG7rRcBaqA8V8QfXImB5bW4jee+GY09Mix3hiqV9C+3kb7uwcvEgxmLft
BO4fmn5B0cBHOclbJl1klDotqJPhHjH75xM5FpN7LjMWjuWD5n5uCPN4YdwYgYQ0QPiBQpxFjPpK
2uJpMmqZ8hvafXVkoB43Trd6lHtC4Eg++Wg5jVtXm6qgDwb9FQ2IA1OAtms5CZJFbFHCN/EF/i3t
0Tj3aNtxk8320mLf49E0V9dvphseebyn4zi0FXwXgS0JSeQv7/1jeNxzJ9OVFsZ8sPU1IRRUoFOK
lEyNSLYE/20db56dZckd0byx03Tzci2iec4X6wwX0datLsWlOGhXqHPv+YUeGuhwHU3oPgUDRyEB
R78yzqEikpBMXvhyuOUEA8WuNmx7A8FuDNKfxDbo/FRjHJYMQZ36Obahs82T02WyYEZuOMkhvWt2
mk0xVRYQgspIYS1/cThHCjbJkgk6/2wuwPAlcRvHABsbRBgbBY1jv6tP0nzSaqefGP84z771jDPM
KtqU5+6pxsdvvqcu2AfLgfJe7T98vBgwRPuOIcaHtmSu5gGehMjsq8UwLkKMYTyqavml3PNLreIY
bP5tYoOFDVVVjlaTd/uzPvU7nfAaxrEcowFzMbxxvAUscwnv0bmIh+40LWNmxswtciIHwIRjeJtG
cQ9buaUXHSmWei0M8CakRkTYC4xLSky7MHHD52onbRpWI56Hv3Rm1W4xeT4ufW/dLGTI7oyxkXH7
bj15HD/lVnzyY6es56uRJjC2xWW6Mx2oWSjpSdKJl8aaaSjoxmuJcVcvwc+DtjkudSCkdhnvIOa7
AZODtw5TKwaxaUCQ/bLcdyxjE04BUkSRk2EcBTLVsrgUQXTme6wpDDfMpf+46J37oJAXFsGK0To/
0Z7FS+TiVXHgTiCzmDSUi8aCQ5+6JSf8osQ8wLQ0r6Ass1posGR8v6J4Rb71RMtUEOWQfdaIeIsl
ZSNa5sm/Faod6tjxnm78KwGTb9DJRURJP0jl8c3TF5DLBx/XO26Yp4j38EpW5rY/UIaiIi0Xr4Fo
N+h0vxF5MoWR8XwwHdaNE+M/XVu103Lk0qWfEg1bT0wxhG8Ajcer/zLZxusUeQzoq2/SQQUsFBPM
mOfEkL7gQzZ8R0+Emr6YR/wOH6vWXijxkmasWgk2XkfSfL1+Lq3YBo06YWO7K3dcGq60YSZExuR8
Wky0fIXBFsKWOXfjt1sS1ww/SxfpQQNR30B9PU0X2jIjYIssG7e7gSHSQU2BfF/L5XC7hCiXhclI
YR694xazYDqM2hXQDIHSY80Xoe1fgDGOTT3/ZnAoPSZtw0RJWnr7bn5hScOD0Y6+/tmlJhx2TUA+
qpBHQUH2/7RAkv5kivSHx/9UagqqpPC0OgMjTJZ+KTVFoiQZP4nTpGiK3vh9ikQJyqToR0zzr7i5
CJ9ehiEP1+aHg+7fwM0l/c8I8r+/cAx4f4XNjWbWSFnZU2kqnyqpxjK4MQNLRQzwYQCNrovorNGm
h0VwTLz39vHYFkmyr0UQ6lS38sB0Ww1vn2Gvh3fV9+cqMM04FJtAYehpzKggatLkx0BdlqqHdSj1
QWzUxCFHVhKhQkeo2YATggf2gXRqdeN1hgO6gWFP38E2boRVFbEaNSykZSxB54mY7BfXbJytFDED
uZqFzXo0QKlrCUhoKc7iXWVkd6LuM7jI2eqhYgVjps9BgDBkyIj7C9chwCGkjLweMJEXndkwfPnE
AsyifPEwGO6P+tJrJffRCDfVKG1fus/Yx31tE1AOYOdAMBf7W4bOz0doUx9UDCdbIFOhDVdVhkAm
oYttcDFKvWWJCZs0tHBy4v4qM0rzhnIl6Fiy6NEphK/tNfguPCYdDYY4nv4iq9VKnMlvii9QmbQU
YxUcFAN5bVkxcEhpQmMVk0R11RDaULTYLfa4hsbbsm7cJmLK1yturLVws2nmGZ5VM5iKDRt5h+lU
OxEX55nx3Jviymgfy/BRDPNUk5eVRHGU1jMwLVnbmo24VTCANIrcrSNtWYnDs9C3KwM2cGSU/mow
65XeNYtWIpJPF9YlRIKCWt/vGNEF4lye0t9ApOpiJJlUJrGuSDDPiZ71unbUsaeIV0mGZvyQYo8v
avMZ+luq745A7OBBqYInpVHC12DckMNbeMBPaMWZ2xOorXVkAEwB2wRtRwRuqwRvq9W3OOVwPwgn
fuidYxLQrQav6YAdl9+vJBwNJb3b9SITB0XK1vQjL5lEloNSsANH6H97FT/aobh5rbrSEQ30NWZN
UnmX9PEZkuwKiujqkQjYJz4Odeg7gwRtR2LcIKfVJujxEBzCd9NgLjoDJimpazMlXfTeLMfDHtqW
CPzQQJvIS0qG7ItlAbRJdhpI0X3HlKC4xD4qrTGjNg2fzBmaMi3EHUBCMkB1p0fF2huHo1I/yRPf
XPuUGmTRjQq/FHxxTBZ6RVJN9/SoXuq2pZyQ5wZGgWPNrlOYB60Byxe6i+LvTahHUV9Boh0vBtk2
EaehUtJNKdDkAd6n0ukxJAq2vzPGSuquFkpmuy1mQbIB3oJjxCDui3A4Nt67P3jfmG1TWhFULkeX
f/wuohMAzE6iyX/Fy5wW/D8CFizGPz/+p10EerepQCuYBqwADL9MXwEeFE3XdVmBafnzLoIRuyqx
8egyb8EfuQgGluoiWMM0fv1781fmtn8CWfz+2nVpgjR+YiN4DapQIxm1HesB1/2+9p4bSlsttcva
yUNi0iDhzDsn3fdcCYvuRQKg01Nr0vkkR0y05/5eO0mnZm2ArxINfu3RpSvMR9dBumtn2wJry1lu
fYoktimvkxBJ3BKc+Vy8o4ii94RE5nS4PuevxJscjVOzCfem4U6YndM4xctj2zfW7FUbHD4j3cSH
nVkedtBraSR9bYplpRfHvxn8+sRQBq8xwVUvxs7/mF0m09nODvdlYA/f9bjPuSS/MQPz3qZi3qpZ
QVYoJozaRj0xwOjqEA8fmF7Ag5Y+uuyMSp1bs996AL3QBSMXf1w+UuRNUr8WRSdpv2uMBeqbef6K
URnhAQcyczA9pCo7D8/r+0QcfTAqIK80hqkqzx/3+gm7k9diD3jovk/xcdq6Zk/cy8U1sH1oHMo1
Md8UuETJKyZ5YfsWRp9NtBnh2YeLhtGMBXFztj9jgsbX2Ns+o89vtwoyo5dQXPpLktYOyleFMFuz
yAPqLfNhtwd1m9S7rHORo7whiJJesHV7K9g/XEH4nqFaAQlgwPPQUMM7eCxVC/0572JLWAXxU+d/
yYiNs5e+/r/cnddy41iadZ8IHfDmlnD0ViIl3SAkSgIIbwj79LNQM/9MVc3E39G3HVmRndVZciSA
c87+9l57H9b7hwWhp32NBT63HWmAdHG00qHErmK22eIbb1/HnbEZP8hd7fSfshAOI880idASrw4k
uhBpafIsr2bkGfyKgqv+tiIS/F6Yk+bXQt6AdaBpzDZHl8QY6wYPy46Hpk4zxjtEAFPeZLQRp8SU
GbrEK36XecQW+ks2iUfddJ4w4uOvnJZfY9lQSxo7Z0ZXt+IndlqfQZpX7E2/dZPFdKmdwSNHtODt
o5fJNWmAppDoO3+frWRd0y54wcsnpaMsPUhSl/aHPxQ7NhBfw0bimOylVNBK4da4EYf7aX+SD7pe
d0jVp3aXhluYNu0Pif9mWIAVILaHuTf3MC2zscJiP977/qV+eHWxzKmIAbxHmnYGET7dbmVIewEK
1TEQVsTFGbtYh+RTeuOSz/TNQDsBGR4Ct4he6rKGVtBveu3egd45dWvG0zTQBFu4FhmY9i/OniYY
wY2xf7aIRSWsqRpOV++0sqMvbh1TReZlt+SVSz97JUe0Cba0e/MzR17lSxsBUamzhzVdNdvRe67L
JaEvgBmMq+fP3SlPZ1WEq35CqjOEzYghzrD0NzMunQGWm6886VRUoCYULLKhrJ6QCSdtWU5oBBg3
FeMUsBTnLMlFmr6qNEdWkUP+LXypf9mSMU1leCR9FPeW0917dHvcC7wAwRvnYYZ2SAKsq7KdOdEm
XY4Q5GSP1pLfGa8lQLsgVAdgjwOk5aajrX2ol4FzedYyWUOwEWFSKW7yHi3JmyEaYMUN/xCM5AU9
MwvdwwJy1lBpWkebA/uwEcRVubRmdoLujN9zgScneeSc9WeweMcoxb7HpSPUMwB6NU5nS+PufnvY
d5WIXnCpgHDSyHOY8/lMkeFnkTNb9W/tGwPsxYBeNEQewTl1FfodUIXSNbcaxZYPv/xiMqt2q2ze
ebUA3mBpa/1rzqiPHqu1oS3icq8Yl1z1cgwdyQWnh6+DrcfQhXH0HUsoWhDGzYcXf2AKRiZitpvU
dPwkHkWLoa0u1Zt8wzcacngNPRPDLuU70iqjTpTzLIdTNpSL6aPHPb2oTyrn30FmRpYRdL8bnUPq
7JkwBIvWVU+tZF57j4aKZc7TEUCAB5TMZj2TOG5W/SUFblYjAXtRv5LUWxDY1nuCO6dq9zkyFPsn
5dWK1oFbU7OlrQ1/oFiTp3h10mAKUFP6qeMYL7GXX5jCGCfGnCZgzfV8oNdmtFTqaj/ST3UpDvxI
7/Uudl9nph0kY+d2PP/gHNEclRfKkbedP8D8AhBwZojLRE4AF47KdkYdpgVgOlZLoP+Ao0Mv5TaG
/Yoy6Q/76ltyCRGAUCic9Sev/wj+r2OAlCPFShckf+zANOg6pO19idzD3OErcZ3GvcTxZFHNDIbH
UtFbDieog6h1nknPcEulKM+t/WQ4GeS0QPnp5PWTmwIlryVfeks/auDIs2tcoRIIARHtxE45uzif
EcKQ+SatO2rGLdGXKOqaZ9HQHdon1zorGDNH3pE0XKE2IFBAkChW9CwRtLjEA0JgdnnuUpdMYOf9
Xgdn8lBH7cc1ArYvXbAkbWsSUYuNcRlSWz6J/uzTXkc+JU2uue+X4SG2r7iTLJ6u/drYCh7cAN7c
79DrN+Iy85ANUWUoquezdN7zD2LYXj4bTruJfU118teHd4kW6+Idurgtb5BQosWltM0lLaOIo5NL
n31qf0dbisY31TKwhZf4Nd2NX+jfsyqzgIixl8ADlot39xMOGORRA6sLpeNf2ReuDadyR9VTDimf
QXPwjxel25KnfO2bWeC6vg7szYk1XBD9cE/z7tksCOEXRWIY31fCColozQGT13L2JDVkJoGVgLwp
n6qvaKf+XNVbAw9Yj6lYOcsSTN0dprbnuFGDCzQ8hih3ch0HXnN7LsvlKWVluNObk6S/tzkEz+ZO
l9xK3Fae8hqNNtOUpnazewR0/M0QIasyrPFmKvksIc33auC2m5luXgrLebBjL5uNsTJWl0Hmflk+
dJ8IgK5xBfRPcNp2tNS98P25JwQx506JYiyMNW5SeSHQHIdObh81/870vf8jlkFLHdBIsiSQwu1o
M1/2mCaY50vr0UuJ7xrs6VrH5Fmosp6s6dNmxHKS4KHOu70ZnzIR795q8OtXRQIwlehDUq+IneKa
YyPGiWTRP0TMbXbyEp17h5oy6pu9cA2edYnx5cy7tyLia5AwMGisV89C+2o2h6JxPiVjY62xVkir
BwkS/As7AiexR1nvqfkpCdF/Ty43wFzJVzJj8/A8WOFb95mrL5yv02ZBLeeav0MMtPhyn93Eb9WL
2K4Ve3Int0IQYPiNW4SzLTXITH9MfCQid6qL6YnDqIUdP98lRwioMpcEm2dWIeN3/sKMoilNlig6
nsvIKopEHOux0YH52hzXW1RO1kxyK+8dAPWdRoMehI2N8CBLvAwvuvxaCRsNh0xEpVG51lTG6ofK
PEnxPbwI5avOxGTc8t80mi+srPdY9iJUAfwwnatgUC88sXRz5WKCcETufTqF6WFZDzkFG1vmgQm+
nmlkqWb3+zg+CG5syCb07DnDdS7ALbGrL4xc2CwkjVE/cceFeSaipcOMbNbPtwFiCSxWKpjf0x3P
RcIs3Std0xvYVORlSntcIHrOloW5SgVl05l/pTZJyz8WF9NWz2QfDHaaC5lBZW1bGSVE8q5srIV0
IfIKzDB/g/uQv2lAgEU/UT107sFaQz15TuBa2tRx9MHNotnNj9FSCR14aqMGUmmkGiFzh/tcyupu
MFROOU42m5uZXZnx2OYKPd9OyEZotAGqNIg4TP4wY0bzV70HP9CbB+VoaVs9eBPxiinSDbKzmTvD
kRduYHrGMIuwkQhqmp9HymF/zUsmz9libUYer1vduQX+NNl8z3CrRbia8K6l4VKPPBIE6uiQnkrn
KMNInuRdUJyBMEb7DSGljU8wF/svoD2EKn4CzHK0ZJbiB++k1L3o1aXFVwJPyeAJlw7+8ooWzsON
SonFpnGfTuta54z11q5M3KC6LfMjBnONhfB0NB5lOW8D0RERL1flNzdt8AV6AQi3OM3X/Au9rfll
7xCc6fdkbcabm74ke0qVuOCPxpv6y4GRyqRfroqOwW28iLpuMSjm7BAcg40SnPvHIcY91Rf/5tB+
S4KrD51cxu78z7QG7f/QGv728f+tNej/MP8W9PyT01uieNk0Vdqb/4iF/0mxVhVRMURFmZPof8s9
KAp2C/ze/2WP+FfcETjK/w+pgbJq7N4iSBt9Fuv/LDWIiVFhuYPZ/2ytq5BIAYmBfBVWj00c4Sp7
yj/DdDQfAD/EnJ5d7js5B4QVJN0hBWXjdrXIkDiJPEuZzinPpAZeiywZbim0H43Edi6GCcMOslc2
elju6gp7KD6JIAkWYfoTNljI0ktifI6DmS1y7HNG1B1RbQhh1SqPPEuCFaFScRUCSUyH7eMpLqtB
2ExhLBxHPdxWJdWVUu1EPZCWxHRy41ph4Gy13lMnNpScX1lBmmfI3XyptdxPywI/ByMj9lda1ByJ
3NLY+RE243ITYbruLbCoSLv58Zl9PM3fTJ3jeqTIWpM6OuLXk7zWBLbnGECFFhGjB2NTF37AzLFs
kVJEeT89B+AOzV5/RJhIGZxjR4r4mEmdViVW62Gub6bgS9Ep7MJLjZGsphoyIbwU8ziIcTRxpTJy
Zeitm66SVB81jA5ZP6kSzN9Sg46d6csoEM4khRUaPu96R8MNM1RGDmRQX8jaoMVLl0krHKHHAMJg
s340njhpuyoEnK2Wb9WYOjrz5aG9tERQinp0JB2/RUXZgHRLlWyTVy9mwyGCHGmjl86oCv6TnUCC
HGJ2cI1fM1Z03MuEUiB9CF9DhUcSkE8W09DLKhQE+V4QG+qINa8kZTmNSXoQn10vuZb5MJZdkBnH
MksZfOTpjxo86BuqrBe5q655P5yD/jdi3FiVjDc1FmncNsX4HVQvj4KDprmqH4+DkQWuVWfr3Lw8
OUGJo7LJtW4XmZr3xH6eTfmqm9C7rYT3W9IIqvEpDxJIwS7mSk5L0pSSYVxJLq00IV9K+eh1j2wL
oHPfcpVOwq+g0p4d6jZVJ+u0e7gyL5JK8BfZ3h0ahJ6sQLQCoRZa2l5RhXPdKyu15XoMxc+ijD9S
STsreCO0kJNYID02SZDuWuWxM0vjVQGEUmjixexoFCZ+qFTbwCTpIyr7odVWg/irhcrGbIKtVhvO
1A+fmaah8ujuYGKOLmMnnzgpFOpKNtPVWHSOUebnXFZUrxobr9TB0IfsK+n87kQ12v9ba8oGDjhT
tUC7Aowl1/L/nUyaTPD+pin//eP//JyXwHz8MZb8Qzf+82Ne1WSe8H90rEh8zj8NJnXVUKAAqMp/
zSz/xwPH2sAM1YI18i93syjzN/53E9xfvnMGp39+zE9ym8VPRdR2/SisE0tfDo0h+rHU4cfBFSY3
2LID3EJENcVHiHTIMEtKtFc97Nl4yROSpZx8ZgXbDDGF4POo0YL1IMbuNiFPRmXT2iOa9abPwMjm
au61YAkFNfOjID88hJulYF7I2Z9MsQTyXNI2GqYYk4C0HIxHWCGLstMuVQ7LtWWjp8fUu0kcTmlr
zjD/K1r/x+SpqDRPyWlFlHfh2Cwbtk+tthUCUnmP1M8SiXNPlzHiz97HdNyHJNx1CEciftLOJOI8
yqObNr2t6uUygwY6xMZv1haLB57TXoWpmCT7tC/DHb18S2nUZuQUU0ZjwDk+zCGHs0bwp46ndS0E
DuwPv8E3JBFsyR7FUY/Es0L+yTQbzwxOTwlqkCp4EVAhiXxTmKPLVY9lOBQwo57brlduzTNZavQI
SNpCmtgrqqVfUU1YSMqmMal3YvAnDOBHHpwliwfGJ8L4Or4vWSZrT5KEPV9EookHnyL6+ZNZXwh3
dRQ7V8PZ8TB+MhE3OBTCPLuryW4iXZCP+taQcB8FIoEak/VJXPe5dQ+SllfR9JKMQUFdOnkee4pU
3jMS6EoBOKs1EEbZTGeD7AcwiLLks4mzbqGVOUO3cBX3iBqxsBxw9jc6depS0bqRAk2QWSNLYnZn
idxpVbcKOzJGaqJ7iolzT2RK1s/7iGzeUQhsLVqZJFeKo9As6qPZywC3imPCZiR/Pr+E8kGqJlsF
826FN/Daz081VUQ2DsCLT8LOSmDFzc+/Lk/PetU6Eg/GgQdkjW6t4GGWSozNPEAzWYVy1X4+mzlL
AueUB62U/AbCE6mcNva5XQLJIMRRr/JU5uFsNqpbdfmr0SSwlCunggc7FhmnudTXCprJJnopjWth
9lTWYXN55riPxvpYpFRRGiD4GdiWDG4jBrihzCS3YaQrlJ0/ccgBPANtgpEvo9+KaW5UTeuWkbDO
aHhgRCwYcbgSMzby8/C46V9bhsnmI/c1hsulOm2bUNvKCXLVc54/pwyio3kibXA394yo6+414uwb
MLhu41cT9U5UEv/JWDtkvJ2oTGUYdwc9UQ7G3zJj8Dj8fNAJF0islgzJnwzLFRkNkOG5wRA9IV6V
zVP1ApPvQmTQLjNwlyftWjGAHxnEWwzkK2AHIEdPE4N6i4G9zOAe/+VNmif5FfpxwWgfojyiWrR+
ziN/Rv8tFgAJRT4e1jE3BuKbiVpDcU8GKU7bqf0mwEbQs2nAVNC3BkCDyNcjSpi6DjBH59RC5qkG
ns5p/Ik5KOUYFFqMClHqiGlx0PoI/u3wm1Eob2XG59QOr20tfkcN18ZDFb+f+vPAs4jjnpVvTCZW
soguUckPsu+Gwmx8Kl1dnukXaX9s9VOf8RqmXReDAi4Z/iuhJzFO0PggbsdN0XerzpRPQpUta4j4
j4EiEaXbVZ3CmRyarCDAku4b4ls6ccPRXMSjfCxqxSlSGlEUGsDNiBLetvKrOdEXFJteyl/IatrR
0/TVqtvKanRTA7xYgYJO8yqADakCxTWhE8swNfSCRoC8p5ey/xwtRu4mkupgPhb/zhsCldMeHE+R
OTF+pX928JNZN/+6IfhfH//fGwLjHxLkTSxQKgu8oWMW+tOOQJGwJFmaoujWzAP7046AFZ8BtCGx
7qvMpv/iigcMxOCZ1Z2WNVn+Vw5+/JQ4/v+2JfjL9678bUsQKkR8q0rRd4CKFpF0xecyhc4gerjD
4xa+x6MyEDXtinL3VqAWkvTRcxsUkImj5tbE6ZJznRMT16WtRPOqmQtS0WtavoTB08uuA83GbyOI
ZiEx33QKnog0e1AmJRItghvI6zTZGtVObYr3BCwGvEVEaGrC0X5wDWF0dNn5A62Vc0eG1qwepktQ
GotHF68mOQbd9z7V64h6qJ7RT7TtG98gS2vs5Q/pUmglpr2ltZzw1+rUQELmmhHo2tmg6RVNl+TR
pXsypfQtONX6SqG1WbdJfU4L+bd8K5FSFwLaq7l4fGAbITkqG8fpueFAy1YfggoaHHce+28Rhd18
ne7BrvqtyOIsTHqBqCm7jBd1S4roO94YP8OOwkl6G+v18CFvOJUwvWAmAHDiirT4XJmf9bbYxMpj
GWSupbqPcm9O5ISod5u2EekVrFHCcCE3V52bs3p9sKVZa4fqMzkT4zl3W8RKA88Ks9I3KtEYcNMx
SvHAp/pryA6gMIvZAJxLE6LSokcWnQ4t+i3KIglNcOocnn8n2WX7YuH0zBKXtYBITY8DnbwAK9F0
yzh/hRSCLcLlB8IfRem9W5MLngu18y1MFRtjmS3udTe2v+FsoB/iiIR1gqporQbZmbb1S3ZGSJhr
pVtauqvrwOH5Wh7TFy6GVb1lR7TNzrzfWsR4uNpbt+o1WcdvEnOpK2Hzrl3zvWuewci4oFcWvtTy
QVKw8i0oo5qXgyAVGEZvgxzhYGHdw3PymU6VrRJbxtkFgVXGacZ7egreYSAJi4HismmpLAdtBUHU
QTJbGFgcujeFDoXyXizDdEEDPdE2W/5ACQZ9DFmcHnCmvDqI1MnRvASE48IgydttwSs49Px4pRN1
q4iue92fa9WpFXUwG9DYQC8bJdeg5fsfDY/Fl1K80a72YjEotwPS1RK0ekeqXMRPvV9VrM9sS9mR
qsuCfr2LsK5Wyq59py6gBe1g3vLlgB89RHiAPRQPy+f49LAMcnFKINmpjGXatxKlW9ndS4SOF+VB
3HDc49yw2RURhrb53oBK29GL7MZeANczIOnMZujSs4lm5/hggU/88fFdaPu8JOlu19bJy4Y9I5UG
V7FwQ0xk9KVCIKcYVnsN7zIhtIEwmkwoTQ20ZUVQJTDmGNnoxuxs0CjwfOsbWfczQgQL0vvY7M8W
qZd2R4S1UPdYFt3E4pxAG+l5YAiXOUWzMh7Iy5dUXTfhMWASR1D3q8U3mPLN3IxoRdiPKxVxqXgx
N80BQkCKYPA85S5HhVLdPE9qgmlGcWSH8aifE+zRCfjI39UpIfDTzPNr0NrjAQ4+85LBfRAOgmvj
NuKEAfsY4NGgQ/HRe8kPwXFEYu+F9jVqFwdtB/tTKV28X2wImKcdyf5ewDHpkLrXZM/5A88RajSI
AycfePulJ5fhHAv+Wq2KnyhhVWYguxjInIe8FYU/LRvGT/wnysZgQnPIPYC3yVpZEiKuyOowPZl8
/q5YpR61JNy2J8T2TevjENm1OxiO2Hr4s/11OET0Ke9ElGAF7Jrl005t+bSrBUeqk33hpN/xb4Qv
6v1BLRghVSwMONfvHYORk3KaWwTUi/UK33VIfqUPUibjcjzwHXuxCBdrXIF5Ew/TGW6bEWzJpUAi
K+6wGqXOYTRO6pIA0kSdAGHcm/xNkAU7orriN45mguGlX/MRjawziCj+oQ8juuUb8Vt6wZKC9WOE
fQbCimbDZct1kd/req0y551eABSQzcZfszA+sid6DK1XCOTVpiiY2leCBy3J1nAFchF7uDmVHQNU
n2DOEwsrXdSSH3LL9WwtfeFxMR+0RbFBjGyvxqHfSwRnCe6OOPdnBAQW3NAbOHFhXUlXLbEIvP4d
etc7fP94VTsxJnA95vslINqDopWZ9wp+fWUeTrcdXcrVwWQ27T49001pyxoosX8uAFhBgnLjU25f
xHX0XAse6YaLdtBP8UqGTr154veVbewQgo2zQBzsDoY8leFQYsAg411pXw1mObzuGKiwmoT6zUyu
+UX7GkqHd0j7Ki8qjiOX2DmPPVZEANI4pQijKwJUj0UJ44+4CDiNQ/i4QKqErw1mm6rPGxNEXwa/
LSDrDiI9eQTNQIjmbbZWrcdRqwzGTIuU3JyouBFAb6Vgj7pKmkNmbEmf51yvz3X8Cd2C2om4e9ig
S8n8KtgF7OE0AMKKXpPWzn9dfo+ud8RWgkNWT1oE1LxjVm4erYaBisl0rwo2jQ2hnY3ZUebiyhAY
uAwK6ibuPdyx+agFilehegD1lZLmp7C1QBz0oexWzFUt8Ny9WdsPDo6R5iyj9kPfSIRrLPw+EvOm
aNGSuY+gJY8g/+WQ2wG22UB9xOCJoPaY8QkOXAp29JSUs+8QyZ82H7EeO+mAI2rLRSIqb7SQqlcu
3HCTRttijymMXwy26nfFMbwnvrMtv3Gl0KoqkTpZcLd9sLbolitg46CGby0VO/6PhsoCqv1cisLY
Zdi1tzldL8vl6XR13q5vxWI32o5zFZbpG2LgQd5daw8URfoWfOqvzdqZoSPz/42oM3dlNuvHfpx9
Dvmb+gGOhF8mFw/+B1yqfmTNX270sQd1TlXaesoom9DHs4X3BiGgpbSazgS+QYXGA5w4tau/alh+
sU+ti3HZrGceGH/Bx/JP6cyfmH/lB6BvIc9wf7jUoQSCQ5eKT8+JNxDA54Jlofnqbz2LzyG3ZwMC
esFe3Uq7uaZ72NU2Do45xXGZwSVEoPzkzneQiVS4BZvuXK8NcOvIJ7vxQgQLzIJXyofcrdfkXnKD
ShVq4KTUNT75j5J8/ncTSMmuPWqvs9uChE6tHzM2OaYYuHH/njxoluV8xw+Q9A4eBGo2R4ObdscL
o/GIVKkXZqu6sHjdW9JUGDYu3MqLoQ4dUth28i3lbk7rCyf4Qtv9ex+vOAERrSCBy2Dinx2vdM4o
fz9e/e3j/3y8kmcOM6co+T9xy386XsmKaRo66LDZxcvB5n8EV45UdIuJOgVl0Ff5q/8nuMr/sAyR
T6eKssnZTPnXIM2mBcLpfx2vFNlQJeiulgWi+q+Ka9Hpaa9akb6jxuv++KV2D0kr/J0uXDgyjAkC
twHr+ya9Y9PMc68yPJp/kwiLhvDcU2QkLXOvZK8ru4CQPB4cmwhPLGHTHXu/urTzANI4XTELtfct
6F/vVW53o0MrUBVIi5AZee9Fb9MNQaJeyu/1l7DPfE4eIIMYiyf4onB01nTt8EW2dBZrM8aoH1yj
8WXtFA1zCuMO1MYYjmN3l3cpdBQrvBbZd6zZif6iBF5/LgHoGagyn2aYb8VHjJ9qY5nnXnQ5NnKW
NBVPOhRzZE3EUsTDhORWuosQx3QKu3Z1tFEYdRkaIB32N7TOd1uNPNaIXmJt2xkauq1+UAbD7Dwk
gifpwtsD8sMMTM7HlTbR2FAF/lN10U0E5hxucq1MpvwNsTl7Sj56zfuI6Ki/T9iJ2xJLcW16Lfah
avp4sCHr6h2jVju1vvrJBnGkinTtKC9y8oQC7Yn7nEOeFuCtwC3wmMpdkxfLWMJYMB5T+bsx96lE
s6Ink7OURdkJslvMy9EvHuIvTIVsHdN4WsH04aSgk5qc4XAlA/hiYWauSs1bsi7wZFTJsJ1HUS0j
JDk60YFgTuRar/WRrPZ13Ks/rPjahlMBC3m4grM1LQk/zwUY4k56mVb5e8l54Fv/5BRy8OBBLLTl
oTw0dvHR+Kv8kJweroLF8ocTXGObTMe8mJOsX+xwzc7NbSyv4GmUTcoBBDFgwUfSirPAPV4u8ndh
8RUCWqFS413oOIG7wcsD0ylzA8Ulu4E4ucb8tJXWxUrCMUokZprbEoqteqDxqWYLdefgMcH0AGCC
fDjgBN2zywTVQKYCQENvrBRh29yLN31Lk3Hp0qtDt6l+EHYMFvo37YStm/KqlD/slU9rDSdb9waf
6OpPSqy29JliZh6HzOtwhbfCydKmUIrEsTvmXjKjhRYwTALvgbmdXcmTcyMbl92wFna4QG0Vipjp
dbR37fFIYAipKp+RoYk3k19L05VWHMTWM6hK38EK2NdUx72Mi9fXT9oQMFZpvnxnk4M+uB1+ETgY
3/pl7TVvwsfzN6/s+ppizajA8pJuClbqu3yk4RZfqkT57ER8fFhPPvhUum+fy4RDWEcFe+XPDdXN
4oudzJ6fYUlifgl1cFntJizm5or/cMuHuFS87oq34Wxuqa/m/EF4ky8gsqKtumWwqnbSjeOmJlEC
nr0+N/DIySsvWeNkLFU449mmfRl7gEP1rf6a90I/827vNt0ULbUFXqXqLr/wpfiCWrYYlo+dSlH2
eAy38kE5TetspTdvwUXYUXFB3hwMz0s/1wxRk7GID81P/8NR51LszHeOgQ8fm+8N3TRcPWhkVi9z
nxmRz3qTkew/kWanttkkQX41+1vzpn3kS36gcmMSiVuUNyz15aZ/p8bsPtcTd7+RABpm+jXW1Qu0
ZOuX2uVV9iL4qvfct0cZT9njWwbywB/aVf/SX1KXWw41/iK+TJ/wgixffVPv7G2zFy3lstKu5Tmg
vxmqD5IXbKze4RWg0QOPgb5Qea6gKDxg9Pp41rTfCX2AS3muRqYnpGXuzfE7vrbIXyc6mHvqIwgF
nZPpVlGiQsfN061WKGIcnn3jszisNRy6pxyjc+uKq2mvr/T3p4ghXo395FUihECyYTfb0W/Fq76o
3nLIEJYTRgbji72o2rLxXTI5GgdHw+NdOLLu5uNLP1FU/CBgaFf3yc/sBf0xkGp4hFINDOe58XAX
IMPZJs8fBPSZJyBcDdvctu8iPADlPLcvbsir4Zha9JodS2694d63uI1fOjBPx59uPrU9n8eKb8yf
CEVHR1YoFgQVXLYNMeQUG0s1uWSUV0Rgfz57kx7Kxc4K6Co8GtSxsdv1vjTc2jeiBwoDtoqI3Xmg
i15cS19IhRF0B/qlwbq1nvUq+YEXLFnzRIXLXmp+YmzSqCE9gsc+36iA2CiCDrbpZtpjdMCLzlo5
0DXd0EO2HNrxHsy14DWKgEiXo6a7IieqZkstfYAIojrNk4FA5MDK0RHfQpBbUnulDSWEZ1XazN2S
0JU+VG6Gjp4BAufVOnxDqTnWe10/C36wELeQe9zqHbqetsIidoyWwJyP1bR/utTBrKTSTq/ZSsPM
CZsg+U/nI7ZEnb32B1dGdgSdBwMIANBrjqlSw8D5dDmFlzsN7+XW+kBMYLIZb4PK4RmXX6mmoal9
KJnuo3F6heayUsd74nYcp20sz5o3Nm6cOeMb9579A/VuZUEfZgeyE866dhT2uM6Ro3IKYGAmOFKw
EWZn3DJvNvK7wmOFh7x40bccjrlZsyVXy1F4HdbGXI0+4PVbd5QGydv0KnwYO+FV+WDOIlxDqFD0
iJIlat7nnYmyuB/D1bFbm5diG1eEJ3+f40I9JDh/Atbd/J1n5JVP1XFT7jTc+SpPvupEuw8OO8Nt
56NyFjjfqY9U7AR762gcLSB0ON/U4TY6EBuWPV5Qv1mR8WuYHn8UcLWgVQYHan5yjN34XMu9i3Ll
qtAc8HOuy4XIh/9xP2ff+Xk2k2pQnz5BfyGq/nZX3K4EBo+8ykwpN8lXx8OTljSyszjpFznMqcx7
pQvI67dRd9bkE/JwJP5OVbWBX0BWQf1KDti4pQFcq/3IXcAvY7oe+Cavwr0msEmzDq5vHr9HCb6S
ZbMRpO9IIJmPCospFYN/fUZCOT7wR1OChc5NOPjIXs0ffme1Bu3hE4aYSa89Wdh37bFM3gdSoCPo
+/nxM3B5Gb/Ft/SpfcYs6hi1A4pBP8bMi4j7f3bnYDN8SDvlGshzn2RQuzSZU6217bkt+ERw8235
jcIlpv7QEuMVTUlusRJ8YZ29ty/pGevx/C/VUexgLq451CkIxkXsSeldw5XVJPJxxoZz5LS1VeR/
T9m5M6/Nstro52ZprICP4xy2mHG6MT8fdnPDmQ25gscDyMcJQDsezX22aRP8zHDl8GT6qjbzhRD7
s7V62S6N46/2Hu/wzpr70GEgKyx43XP+mj8fA7daTu/Ujt3mer+dtOIOH4BRduCsb4DPeXPSXfwa
F3YKDh63TzizxoZyW+Kc4mCJ8AF8A9i2H4Mfe+VI2qVHfbwGPxYmemUlbDlD8qPgkwcM0NwU9ggY
9zP2+8Ex/Gx+863qdyBEy23Nr94VDuVKXz/OlFQd4XR4SNzmGo3OU7zBCfzRxXJN5okM3XoiBgVg
Y19uhQtY0UOOuGx+WOA3rQvDQM86GIvBC06TN3kGund01NcBcbz0OGwrmrWCtafahtfurcwzTYc0
67y3JKLlkEBF9snWqcfu74CVbk2jFtkWN0W+TA8olIqx7jjJs7dbmuN6QJ22jRsJnN0XJM3D9FK+
mw+7texhqyHDT1s9Ja/MEIfoBHNhMF0nIfpMctfs+SQHrdqN7ITZ+i7jP5qTdcMJ8d/nrmUtvOgl
7N+jSySOjBzYWe6KU7I2NtJLjLV2ad21O4vkuhkX8olzlVe+gST3xw2awUJ0eHAnLPj6pt5xkPcR
Q0i8+bIO82n0ik/jLVh3qx5ltCA+Mjfeyk/nGdgjDBllwRMeFZIS3T0lx8thVZ2DdYNsk7ksKbGH
wIYijtKv24ceRSdYHx5nGbAad99eu+crUpDyOtk/t+GS+l8Ey5lx9DyI9NzWDk/bZb1NxJUVLomy
GxiKYXvMNuuIR9mGLc+Gi50rB4syshEjuEXP8nNAt+J/BcggK+GIOvVwKMcsfXHJWrSRkUo0zCYW
RE0kjUX3A2qu3pU+fAuyMNwXWLiJKZO6Ws+xmSeJG3UZfD39/MS03+l2mVd4pLsWpn3CFsIvEnMu
a9xbrezMgMIp7VQdpmqRHboQGTwJHb1bjFur8dDliXJl9/67E10ZE3XBFPtAWTwhkHW8gdmjXacr
sALcAMKBMAMG+twRfoPI7TNPqgnmkK1hD5TzRqDBvNQf3Knmuf0P7s5ruXE0zbavcmKuDyfgCDMR
c0MYEgA9KYrSDUOiJHgS3j39Wcie011Z3TEdfduRWVmZshQN/s/svbZfCaRxkTgAnudL4OEAMut+
hUtd4KpoYU3n6puIdltbA6O/kIskR39xjNrsh/wdk3uA7ISOuTC8Dx3jBQidw/jdMsHbhR5WKjIw
ZdFJ2IRzp4UoF2J70kw+DtWuwcGBZ5v8k8pjJoSEe599GhjlZys8AdkryQ+rgtd//SWH56Y1Pxry
//gROS0kB3QDx8zZOCjAW7AUMXFH90oxMt9iQmOqve/2wpQIGw/M6PreUoiXqNkKFOT/8gQnYW5Z
UvKhRViwCRg/8dA3FM5KRlAC6x0WjZEZv2VoOxuPeXN3LHchZwSM7td4J+Ag0kg4YHkV3cml1r/i
V3ELpdRhr0HZt24nBI12yE4QGaYoCQLEWMH8Mkrxo0Ph0dmOCOf6mAgnBRglr9838GJrSlb5x1iW
7H83g3+6OSkHqOrLwkaf0/5dpcGZ6zwCw4Jqo547Yb4tEBzxIYoyJYu64GNwZLITu0xOI8wRq9mZ
RDmu29PxJvryXt2Oe2OFccZYaWttLbs3AYvBUd7XmD4RYy1GWix7IAT2OEEaobFcm+JT2kTkLZAR
wa/gFJ3yjeCn6V56xWayNbx6k2CzW+SdXejMrAmaWMy/Qtwy/HVuBhG+gNzRMaOowJNvW+TxOhib
NFo/DR9kRzenInAHzGtULxA0qsXT5xmY+cOhZ87eK/uWGUrEk1jwo895cFEwbDLpUA5x7QW0eUwt
xw0lXNS4KSx4dLBoQxfV7JB7CgNdNtAgMJmvc7tkVpXCITcW8qmy0Wn+m48LGZlBBeS3oP2zcaGB
cOLvxoW/f/4fx4XqpG8HDMNwUPoTcF1RJeRgUGXQgfBdfxsXzgVSVw0ZUjszwd/GhZoyQQTEX9pN
7V9SY6A2+YfjQkVQpGkEqanT++8fxwgJ4X//h/h/b3XSBYqRqpuHXMFSM4VDd+j3PXEplrKNPrle
3V54MxHEPL3Cc3EZCeVxb2QwWxmIM1xgnEnUaOF51L/KnKBu1Xq8guHtZqsbVeqntKfN1+gwJ0Sd
aLVc7Oqd9jhwccFwyoVQoe7h2yiiQ5hkWi4jL95x5Anf2SHeYRHGlkS9RHaM5BS9ObayGXPRlYpj
AKMOtRkwmq7GzGvT+j9ytn4W2dTR8ptaguFNsinbL2kP67nmAt/6xpFdVfWuXwSUZDQqE7IE63eo
kfToSA8bWUTK7AwBnSsVe8jfbAqv6RujMXmd+COAgEW7DzDMgpMbOeQYyX31JI2O6350im0BijCw
FLvj3NqB8it3aXrUe75zuC3fVJNtP6gBZkYm2OYp/jFn0tJtJtT384AL/XO+ymx2t5Zk78Q1w1cb
iyZU5xDhwbjCi7PhPui+Wb9xt5FUrz7xjcsrZnTMbYtlZHPpt/CiB4fAY+LDNw6RV+z4/wwjAGvJ
CRStW6oLxrldLGfcURM0uoe+MBnB50vkp3rpykyFKDPN8n18wUr3yx1K6BDzKny068ydcMLL9KNZ
i1QfkHj3XuN+KGsPYya0MWXiokXsnDnVIdksGvrUdAUU63DbgkHgHo2wd3PKmxXOqNrSKITArADU
ajfxqnHbi3LN4eigtkE6R8O9T5YzuwIf0GyTo8DaFf/swxn9ZDlujRfOZiyTOiI9F23BR/6BzTkA
N6b6sfdg7guB8jWgsMMW174Zh6mvqEKmoFYhWcSm0mMkxlJIHfVuBJvwthVKi/eP43sYHDppIf9M
h9wPR9PMmyB/hicppo5479Iem12/fGk3IDJeyYAvbG3whJXwdBtmdZqHvy3Z8d9pZkmKi17OY0O7
w4DtpF4B0Bd8ucU0ZttusatVCP4CR1rLWChNBkYu9Q7eQ+oYp3BT8ICPj9ZmArqrbaYTU1Nvzw8g
Ng/VVV6O3tS3agcYvevWfsNY5r4JeN0Rf1AjiL/MipVbuY8KqDNYnm23ZjTgGst421myJ3vYgZej
OY0Eiaq9NuMeeU5sBZ7SmfUr4gLgzVbN5HwRbCb/+W09fGnDpUsBLC8Qy/TmM1kW6KDJoopNnqSs
pfL1wO4XGh/Pev4C7e4l2zDSnjVO/trS/DDeCamW3GBN3ioKQkt4IwDIZie2ZAy/5HWqUgYvERFt
QYsnG/WN03LfrlzG5zz0N6DnJcDvT4HEKy4j1hQ/FiyDZerr65tD9DEDP9XVLd0yjswVA92G74EJ
T2M8iVzzWPr1quNCkB2/o6Xq0v6uur32UtMxqnSOUnrPY4ers4keQlfdBFb8ETGRm2dmfpYu0sf0
DwXtDDMoHKu8PCl1FtlHa9Fg0FQ8dfO2Af8k74iC4JxF7ha/DdvhHZDDufwyeN3Ujhx/UGCJkBay
df2VfwUUCkxzP0TnRiIt0C3KG4Y7H2q0Ej4e9LiIU4aFfG86i3qnZg7jcgP2iEIikBSvj0/uj/29
AHXgGjYQFap6tj0QWrkmoFCATrBtprGdgKxJXZS4WevEjRBKMZ4KbR4eQCbc8+lu/hnSaxFlJiMQ
q34QsdXR0VBpGm/L0fp8OIH93PDwQeSk+1Qsrr4AQ0t/xrVN32NqTs/alR8lb4GbxF+cF0Vkbsrz
7SeED8vsMl0YSLLi2abTzQ0C/c1s3MqYYnH9ggfI9+2T8dpXSQu3JetZ90q3i8yRo2ewn7PXkdnL
TbH0/e3XGInvuvwGjlJypYX+aQfvMUWNdHhqVuxOjWvMHkCx++tgquJbQ3HK7Ec5hMjKuFawsyGb
5hKvL52HVRLGczNYwjsuMzZVjgII6jryt3uJPmu899cq2PDF2NDCcp0v2nu6Lq8X1mxqxjZ64iZu
9BfUf9paOopvcKWUx+rGVufm1wy5Oqr+1RMJBYOkOdOBY7pBRa9rC8MNrC+Ucsvog8SPYWAn70Qf
rJWQ8G8A20iLboa1ytF01xgn4WJWmOMVmVjWWV21VvVtbfV3fYObVRo32PB5YtZrY1GeP7Fa1Czz
jAVCOG8TjO/FB1p5gW2Jo//86gHqteT11xAlnUcSH58KFffIhsttjkhd5u58pX7MHdIUtpJZump2
Qih3DPzwCslLYpmPEW8tn/O7DvlxQOtuco1XNUdoLrNplcXIg4CfrIusuv4hWFrip6L53ibUFo0O
xCIbvaJ62gOvoTQR7wMMNhtKwYlCWHivUG/1u5lvrKNP2kMZ7oSwRQHDPvPXvlD4ZuXBTpKMdA9B
gZtfpWXrgKss3Lg9wQoTPku8Bkx39ze0iGOEUtIifCRfvYAdmVmq4t5Yywsbm+t9IFtwEoC4jojv
leMD8rA6P+iLB8SQ+WL8teUfSHd38udLVe9HniyLr4u6hfbannn4WOL4VOgtSwVeGLFJ7hdxbdJR
dsd9/aatEbNdEyxbA5I+OgEJholsW8KyGkwGC4GdZEuiIU2LDcgq+qEXUDcIUcb1czij05AtlWH7
nKH7NLorvysAaWShJDAj5c1QoXgyw3vWWuS+6+r2GXnDhhdxop7mvqLtO21f61wLSFzbGdnh0W3n
KyN2ypzDB7xOAsjgwbOemVhKLGKjvTDDBME3xWjMEfuxwyzFjxaga8drF61ZBiPZjHtAo4NmZue0
5CeWv0eg/O78Z4b5eUY/nA67dLIIwJrB3nDbzAcs2bYcJqvcp9B4D1ezn+h8mzaAQkpaBOvA4T3x
efdOWw0b/Vtec1UE4bwVz+1JqyacR4JK6Dzcs/XsXTgx1NkZvBldLBtq0EPCQgChi2pW26PDDftF
+A4SpSQ3+Md4MV5u9wF+4cLA+6j7T9XN0aOTP1ObwYnouggeApuEI9PUyhsJnA8IrGIbichxhZOG
sX52rfqtzqaqWrbhGv+TWdNrl94zZdwcwZON3Izysj+Kyk5u9gONOpsQKmWLy3HIIIBW+7Hub9P4
XBi3wS19mwWbuepnjUd2ww2cIvsxUWF8rptYv65FIiz7izGYt5OiUKYbp/Ehgqpg1gzTHgviT49f
R1Di1UPKX7MWswIkQUxEKRBktTVRnxTcoOe9eh7mhp0h9EGA1TmFQrv/mpNxwOyBO26G86VjGQ7L
ocrBuYwp8jRWUOCWsceiNBNiz2D5NOtOzXOLJ77z6hz44cyP3/Unw6FQ6pyUPZ7hNQG3k+HZrNnB
5I86cE12DKsOYI/9PBWfqKOa577V14JDvTXMKcWFvRZuZkD1PWO2pBOOKaP1bXlAtJkeWwIq5GEh
XOsfvV42+jIXmUHzqSqAKqqc9MjRAXhlOJMscB/0Tewjg/Zjvz0ISOK+9JXGWZZSbz0tNjKFQzuc
3PulKFuX53xhoS3A23tSGInDJDjy/3Tmlo1LXiB33nwhvSvvZAXSS3MN2IVr8cTBkHBV4iOJzcH4
XzLPor72ox8NEV3w0TMFRKYMU0pfhvvgGHHcMn6FPMsavrjE7UK8MrzjcEpNMm/QIsfnSYkcoyaO
+Io/SAhmC56+5q5i+kdRYE67coScfuywxGAcGvHfpLR8WCxrFfvm1W6watcYTLYtqmbYaQxsFS6I
oVs7kIEt/aVEXYQBj7cIaJ+FcRVK0AB6B/7DpVw/mAvnrsDFnLRJVI8NSw2nWIWb+PvBeG/Ke4Ih
KBEWRZ2PMArOyIT/wQjL0C/z+8pTNk87+YyXld/5Ypda2l4HtPaaMiwVVsy8xu8CuogikWy30JhT
oHSTyLnH68cY1c4jE9gz4uf8uYSXUeW73p4d4g+W+rxW8E+nxQUoGGvuZt2sZ97spyz2t2vwVh6n
+AwcrGBhnHjJlZeJi/COTMyAfE3z+qraus1qPaoXjH7scCky3GOmp7k3u1vlL/nmASqmaB0mgbBf
+JnBNsjL2/dNX7wUIhOd4l6ie1HkS8lVbuBiJeN+EZajuCYlUsO3W+1jeVspm9l8zYJvhOeF+Q91
KRmkcCwOPR3IWb23LE+Cvc6WqPxgNx9Xi/ZC2G91FtbZG7XI9FTtlze/eBMi1nG3h5XIu/h2zIpX
olWf37N4HVHGw6/LKXZBraC4xzzezJ3sQ+dqq7HjjNdUrcPyPPrEHqcOenGq7cJ8bnur+6C3xU1Z
Bef+rF+ag+GXu/r0hMS00GhHiYFFl1OZBrmep9kJ/SnPmg1FrIhrYDgI5FZqX5jK6+iu/NqcjHRH
UPJeb5WJWaDYtYcQI0DmwUCXL2x7uJAw6JQZJ7bf9TfkzOEToQ3VFyOo4vXXMnIY/CLwq0mzzHDy
xpDy33sWpWAIYi40lyWyMH/9qPf+v4Lvp/VRf/zP4Gn7kX3/938QxT0xGv88i/rT5/9hFiXokmKo
qiIL/MFU6Q/SNVFFLDcFg08GoD84g9CnGfoUGPg/wYC/z6IkRHYo3pRJ1Cbr/8osSp3CB/9Oufa3
m07S4O+jqGaI2k7AhkgWpvNkF6Gca9osobei4DzC3oqPDyymJWbZ8KBNTkkNBedH+CYDNpc2hdEi
orXEwBfQZobLGJShG84vLDkx0KrygYK3ZkQDqmjJ/mTqq3hDu+guBGggrKADyY3PAfcKoVBr4xrf
XtLRqRpm1bzeHxHNE+Ps8syfMrOAm27Koc1Xk+HQcBVP18NoizoJnkvZWBrXGjkmjCxj2eN88Ep9
1fJWnCqXh76SGIbx7Zkq4CAcYUFAeoGiawoIww1skYsg9w22V/dCnZpB3DUqt24+nHIkHD2BS5rJ
x/FpDWkF1YpbP5t56e1lNryKoV1l2ZIvdmM01dXJgk+Qws3DcFUWBbVyYeqbBcpS51/SzOaL8OnT
ncEYKLNyxUTIXKyEDNKNzdAfoyR3ahpZNKmhalfsZghsYiaFmaQ0mYPFdIyYsctFekeTDL4vBzQA
vg6J91SJtiz8y+Sthl0vABV0RNZZdGclOePZSqUw69Akl42tX7oji2jKK+Wj/Cr3zo7wHykymac9
Iuv5sJ7s+YpJ+EJ+AWgtif+eglPKyzl75bpFEdR5D63yNUxO7BcgbyQycQbmg3ShJwQ6hAEkJhhY
q9Al3mJi3GdKvk/Edi/HSAzHn/bh3aJq3TG0kwmIf6zk18RrlhkBH+SIOMWBZg813HBHRIDd6T0j
8yMk2nqKoXr8hBf80Q86QHrme3wJESRMOjBatmt31Q60EvWPgYmHjf893EJYZDf+g/mBI5CqRvxB
mYaeh/MAGS8SgkZi+2PXl2ivXG/3op3eM/A0ETfiD2t1PoKP48hEcMGbZ51l0K+w1FJW+elJ5pMp
BXaI6RU9HOIDNT2Ak7dTNOPoLNC8X8ZxJXp6agI1Do9B7yOK0NG8oTuisEZvNKMDoUjh5gOtvsso
wD949W1LakjF7Bn3Mq48N+sWzdu05U8XovmGtoFP4GgefzjSlbtqgL2b6jUNSSjZyeggdHMd8ISb
RHlzINPsnk5MdHnuXDoH7aggAvKD7AIxnHvR2PAPcTBJUIrTBb95N+9Yd1cBP/cC+aa+Q9mGKlNH
cGDml4CYxMwGBTg7FGsBPwNSRx7vwaZ66OQfNFaasdUY8REkOm5nxnZWOjcGwGSnE55maZ6ADmhf
rUezxi/02rPnw7/Bc32NTTZAWp4arakK34P2EVSIKT0dZ1MB95Kbki6O/JjNHejjQKjfPrlhP3Sb
u0jeQ3oB68jZn1+Ss6652TLIX7TgjSmW7oTSiyG+NK2rJo0r3szxaQnTzJdGIes9NGchIqx+yRAd
SuC7MsMhry2l8Xv+3SEsfZYeVxfda07RMGMmeQgJFo0x5qhviYSYbSUz1IpoOHj1GlGwKroTZgee
NmSWULm5k3HksQztF5yKnrAgX2BmpcxLPUB5qxis3hT6gSblINKarVW2r883ZCtOcB6cG/AyrDFY
EGnU2VbGeEgMSyyZvNYrBHEzXuoR1oOsXAxmM0k9i0N9c5QPnSKEMWRlJTM8YNrM6Ugt1s1G9Qec
IELmq/Aiu1MufYf9a/fcjoPI6tQCvDpdLd0kWcEpT51ZsTLCbSAcqswNVC+RV3m3QGgbKc4Ur0oh
eisdubKvqbAfpLOBdec9zT6ix6oghrwmZhEJR7hmDh3Ju0o7CUepWyOVuZlps4Eqhr++1QGVe/r0
N+eBv49J4E802KzzwvKq1aaAkI88labT+NBdWy+fDHoLG+52ldAVLwRf+Pyh0ayoRUNks5/RDhei
5PwwE/71AckJ+SiRD7gRBPiafJb62b4oeMjazfwb7ubNZ79dlFhQ6Uqeq+gTBwhiRNDLTyKhqOmW
MbBQ1pwqpxd76oQs0UC+SzzX8ZYvpM9KK5f/5sWUbogSyWOi9k8TIfigf1BM/f75fy2m1P8k8xiV
vwgqa25Q+/xWTAEAh8cN8oU049+LKRDFusa+by5iw/6tmNJ11dB0UZmYXJMD+1/IhFCFf1hM/fWm
G9N28Y97Pb2TjbrTUqjvCFfCB1ZJA7MM2g6kWTXam+iV6DIATItAeIvr5SAzymRJJvHGQqaRb+Y/
ErFIqeAreKWy2dzuZS7dHKOCxnX1Iol4QQvO2jj8UbPrEJkENgBh3aM1Pw82dtvHuZE9SIY9YE3K
rG0uYPhkr9Wn6JR1X4nqbfoWvjUf0yT4zhUghnUFcYMYlpjYo8ykUpFYgHwIP4z/HkySJRSjwOta
q8Y1G3jJUjpLb9ELx5djvM7X4lqglmMu3BMXoKDicnAxQIo8fCtfjbbsUJzwkgGhiGABoXeBNHMw
29cYUHV/ns920gcNCHEx+noUTTFmNYa8U2dujj8MP45/s+Ld54zycPBya3xTX2YrYIdCdcSYewhQ
JYwmDJMF2Wm5YyBAHmJrvDGiKddyDOxXVeBIkUKrR+f4GYKfWYe5vJo+SiI0OiYTYPZ6Ewcr2+Wb
DuGY5s7dmYNoYwWu0IP3v5Ov/HAKQxCdERcmrkR656lpl8CW2kYEexOXDyukHNPmfIGRPCzm/Ozj
YqcvvDLBre4Vh8Jrb+7N4wFLjtzPxmuHrhNOGdVCyuhvvsufDDnQto5LFUlN+Yl2xCjX0wKEizBy
neer8ZJeKBU47fk5kGAgP+bQpt5Jn9sKmfCqJu4isAifi9CnbdSziuMZjWCOBrGK9zfiGT+ReKJR
TOwmRdnTyZY9p5B4QgMS4XSvQrKmiYRnXQwx01iCQJmKrjlxGCAUvZyfvz6mHzqIXkRqz10FliwS
9l3vB8I2xg0dMDMorjGa5HN8kbh0MyTn+xDXiWis96mfsJsyT5tRieJYpoagKHPzpLaKGUJg8n7T
+VXaccTjaJHWPRO20k5cyrdnszRGt+QQqmx11xhwU5DwHhWSQeBNmlQxhgJ/CM0n1axmMeTUT/oJ
FsnaOMieehccpLU/3Vr+Sc7RWd/pp/AiYXGjCNTYQ8IrIXyDl+DitgKW4oCA3dzIRvPDbeLKcJ8F
t9s/761G6MphAFo0P6gy99JzJem7jiETjhRjMQXhYjYgSao9A/Oiop+bhLSp6oqh4iO/7ebbiOd2
9SaT8ZkqG5y1qzK8zoSdCJ4gjX2cC8hscuEjXw1znKmf3CzWbNqMpE8zvde3DO/It8ZLRwR40F1g
/SvJp8zGqIi2CTpVDH1fkNgJzgo4Eq38BJfmsZMkX5X3aL2xO6AGXbUaIpsQjsjiGBXvgP8X+cx/
Bhh4826lVprXz8dFrDtRKdpJ/qPmP0/5iq2OxymNIY/NSbJyJLqQ6HZM2I1i9hMoKiO+u/ZpMEyB
mIfPl1w5oQVCKwD1bNJ1qB1mmRsR+W4yPq0OD55j5YbHS1N4JRxqQg4IBSwvUe3Kl1Z19Pg4l73J
tJ3TaVabslqIl+htAPf0uOH8QWBKajQU4VI5tM+lOp6qymrO+bGpzoFqp0ApIFypdudK7ZI0eHHS
QZJ2Jlc83SJLnsLlOhcmEShYPmYN4t55KF53fo6kSr203VEGr3aug50orgZjRVyK5kQ8LBEWCgbT
2cJIXQlzx82Rbk4TvqePi4zR+3GvqKnxRc4OirYrHoiUewV6zSosj+iCwP6xFOzfY4KBrnM84uFr
QgIP6wHd0326Bp+BNBvqGOQzlLnXYkd2Wt0T5QNch4mtG4/L1EsPuQXkb1U7U9wWW7IMDTitUb2s
aG3wJerbgLQGYyPl7C43hKU/XLln6YAtK73F1g1QwLh5NOi7gy8jhzT1712uaCKCoCnTQ/3FxPzf
MHHwWv6+XPnT5/+1XNH+U5KIETEkRD6SpP5OhZEoYOYyUarqX2qS/69Dkv5Tm4OEoZKBKEMR9Qcq
DO8SBVkXwMeJBnMo418pV4DzUo78HpaKYfGvP/ovMdQfy5VMkMKhm0fzTUFUfFD4EiUGNvhuGZVm
zqtHgOTAGERYlWcdyFGQeYxbHuipCx8w8IohKrpXUuJx+fAM/c7PyaqCneI12xmzmklZI7/M5hh7
hffuIztGG7QzcbyKdL/HG5ZOm3YVCXRLd0sm1babe+PsbpzpJ8Y3Upph7nbAph6rWbcslE3JC1dZ
CsbkHCkCh+LoEdnVli5LYLZhMpDi99yJxN0N7jPi1NHmd11tSLif/mUKl/fbT3mGceImR6b8wwXp
ORtuxkvWzBd3g0eZ42gnzlFb3/g3jEqIm3cgibXCIvS4EM+kHwMpbsB7Z3jOTfqScfYObrnXXqSl
QerWu74B5ru4QQ3pHUa1y9TFJlOyyDPhk2ynQb8OR15YQe0F22JM01uML9lWTyDFWc+POllHRwq5
nkCSYjQ3Y2gpHrSXcF9BUWns6WveNrFbsU1nvhyaE1eYO+x6NXaz1EywEiILkE+s5dM9LYsNJ5SV
dL5umjuQFXryc0mcCVMRDyHTN0cxoXbxt9y6hNOGZ+0kn6TtzQ5fJj/z4Vl4csbSDtEi61vEUCwp
tkiJ+nW2RPrQV37rF2NiPg3BesQyYPWYMVC3FewMlQXnG5zLHRfwes0f1KKa0349cbPuH/Xq9iOe
OTgZReEwgcEtTqYr/JeLz0Z6Z6mqNna6T95nWLA/Oq5j9UdM20paOcGjd43QjlRzy2t7LxVb5awh
OoaBf4avAIS+if4C1YlEmYdljrAA/pkB+uKW26lPqrk/+86ujFAiqVmTXjrL/NqL9N284vvftI9E
3xmHxMUNNwlazBkKrzNaGhO/WoOUdfov0ly8LQzZ38dDoH9woj4nc6SYeSoWrfK7e77X5bfEFmPU
/Vlv5U87DnZtsW2sHMjDpoq3ifIaoHcl0K16IkhBA4HC//qrbtenD7pw6Bk/Ap5IYt6ZPvFy2zev
6iEg/bHlCAJfjdIjczago2/oEvKEnJtgczs9ip/2vePGPa0u3UFKQhf7JPQlE7/Gd5IJnoU1zQ3K
8Fzp91b3W/JJ8natMOLhYxhYLhqCUYMzhXRwb/bihpUP/UKyYBRYFGRHOIy1SEKlBk3ZwUnuo9sh
MWawdIx4QiugVRcDi7obPkRofzwlpkECYkLwTCYztrG3UlwiPLIBTlIeBryeDkvtFDhCbZ7o6Xcv
LZEPyHTRDU5SgZWWWDpPQwP1ATdSuFnKMS9QSi+FyIGF282YK3hi+YLS8ZF5Mrky+Hszs4IYI105
Q2OMo1h2J1+q20KvQUyQPzFsMRU8A2dS/Xxb9guCdiDGcbOfuFPW/+6H4py1BdZ5YrP+yUKEUdM/
OhR/+/zfDkWY1gLhWRMHleP0DwsRmNWQwUgRVyRRp73+26FIW21IxCz+Ze2BYvZvXn5dhfEqcIRP
KNZ/pYGfTw36n0/EOXFg8JLhDIBl4/1/EOaqRZ6mfWbMN2SAmuK55ooOdCYl8P6t/5qvgfqdp6Nn
dPK9w7Mxe5XdYvWl8WQEZYm7YrZi+0hiEigv3ArdIoYGgkCCsNP9tCOJwCSD2piyvRCa0XZDliIX
9YGj9B6NLgcJf+1Qb4YWbDFNW+W0elfj1HmdN/MnuMcvsocdu8EHc8ezYL4HROKYvUX7ZeGsxgGT
XfiKvYPxyBT8hLZ20vL/TKXfZ/MavzREUSCAV7d4QM3ZWrdVe25N51/Pfl0+BZfoUqPeguGxnrxL
3MDeQJi10A+cZ7t8/VhnF8HrHWXZO4OnLCHbVyDuGRGgiJ+tZiv9RadHzxZX2E8myrwFyibxrhwi
lF7ibmSqBnngScc9oPTAR4LgJl4XtjCJ/+eRNZ4zn1PhQEI6HqUC/3PiiSvRf+BwL8Ei1btJkxL4
z2MB2QpJWxsDk1q/PyyFOoDrJblaHUIDPDmJTzf1lvj529PHzMEvlGF7xB3W02egp2yVbQtC6mFi
LUAvNGmv62vrxGtcKBQD8wVdC0pRh+gxjtzSGq3wLf0aGYQUR1ZlYBAEbyL+x5tp85+ejZ2wfBJE
Akjo+Qanc4YYDITDWiTF4UnQWHOJkXLPTsXP/CTucosho4/RHIAsrG5boxj60I7YnkNrXHyCgthL
NKSWguUTdlO/gIqNf6ta7CY5Mz0fFqn7k4HE/pfvFUPvss1NTPU0dOOh5kmULpqrfmJOnq3xDMLj
CnJ2VHRqZvg2H/y2XkFM5wn5a9k3nfF8o/itPQ8fwkeP4tpVLuzzjvywcOeyaI/dlggrJvS1suHP
+XYCOZEhQU4EhRO5LGRmZ5M2EQk6p63STb+jb8hrrT/RsngtoHrmn9L0lpmtu5P9FBUeHljihwHC
vyIr17/oTDu0MLGNsJzcdBpJZI76WcKnjF366/E5ohR6yz8lMshcrNJtBW0LTqGJ9T6YecK1/ckQ
U0+/9EVyri8sbJJzsm8vPVu3/Fub0nvs57m/FOeSMkxdsNqXRide1dtuspV7HLNf3Rc9HsOvGkDN
gQFdoK5uAm3swvjOYd44fbxJ7qO2VSK72Y/Vd4hwjVHZw2kP85fu1L+DUUYEl6hufehZAiEIvUv3
fuT2CraBNkQzQdgki6fz8FpMWv2RkUEYOm8Yz6RthzwEK+4gWP1lKwycdOsGAyaMDMYZ9U93bb1o
DTJ9XfopPCzGHqoz2iheFzTXFqkv9z3ZmDyVzpj8FsMvuXa+QvVmRxtUvC4iBXTriS37wncIXX2J
3w/8mHEQX/tVtoFyvoTDsVQQyxfW6LEIXSJAX0/fQmQPOBqQl91sw4YMVKqjXyfrcuEib2ZFg5Y6
Zgw/+FPYD0sOfhVOYKI3t6bPfTpVtZwy3+PVDBpDcW5BPEwZNoPbHoZTyaKQOCWzahYxv5gssOdC
JW3BSrEF8r+w+PC3KXmIAJcVwbP6cWbFkv94wQXkJdfk+Rclw1/W+/u/XP7/Dwyr/TN61Bgw5r+P
dQGIc65IBkNisiI5C5kS/3Yq1LNASaNUJfYZ6SblayW5FNBVb/cn1TSc3Xnnns8gDjAZsH+gvnuw
3lpUmycv2mmNxkswaZH9vuXH5I0pxT59Td7Y9tiI+zCnrtkLrZBAOqSHO80uBry2UPz4kORWnX3C
diKgx/43r0UkiRROTZ5KAAqG/7VBl3h4/izOoPv+4+f/oRYhxRMRBdmr7AyEPzXoNOfyXJuT2IHg
/LdaRFPnWJYkShXjF+z1D7XI5DfSaOwJ+5jCRv+FckRRJmzQn8uRv910edKl/LEcgdWdx8JTnG9m
voDlDAnZGquQZ7SvPfrv+LETWSVcKkqV3fwkHEhmUBFL9QDGzznDn8c2AWuhOCUn+GxNgcE4iN8k
fUkHUK4NethLpFn0rZzxJcTPzKqRMCGBp1stGPXtM2FT/TSJl0jnYO6gmWvw63PeN+ZctAx83AgG
KfaZTXENsnvFzsDqCA+fc7OuCNrZClhjO4tPoV9l8K/RHUx58PyL746KmmKH4LKa8T5f6YlFxMyv
5ZVYa6T7JFmT10aiPBClysOZR0dR4OHk9MDRR07Yyliz5DsgT8ZZIX4I0+ttdkfyOmXEhSJSyKmO
z0AiYZEtfVYll5IFxGE8CfgPhwNyQha/Jr/pKfMaJvw1CxGFsH20E+7LzCe/h+bgyf7lwEkOfLB5
CUpHB9NerOhJR2IMi2uDTjSwLGSKw2GSa3GjW/QYU1pRSTIRLFGcPuwbmQ4icmvJBp9r3gAIU4Kw
QiKwVldQeSJQjimrzBg8w/BdcPnLu33Su2FNgDOhXqjsSDARCTMNyU1W6y8W++wfwBpgOjoTjyLS
/izG0Xo21uxpBZ0tqtNGYPCjfC0iHZb7E1mcfbmRE+62A96AG1PDfZw5zuOt1bGOH/CGrecbbXCV
9rXm0doU/AzExpKJiH3Wmb9Lp9tqPMgN4NxTpr1Ea/GQ/ojLmCZ1MQEWa3Saw4qKNmSpYwEemTyW
wMPPEW1j5XC0QWokcXoTUKAR3AwuAWfPqRaWUnviOyonZvLdnZX5gCf94cuEJab0sGae2fwlaszq
mqyLa6W5fOAcdIK4VE4iNv0TeHYgHzSsocVs+emLlwnBoe5Yyas7BdUFSyEKTRpcush39aRttPfn
VX5nr+IzYrpUpEue9fOEnlH2EHKOEHfajfTDMByNc/k5wpowGieuTH732qQRYNwv5ROAJ3wVTuNS
A4UhnebvveJwN2KhFmAlyyw9GGSs2qNsx35EjF9G2ilaRjfUHI3qQ8l5uJY1mpoxsprspWciwqwl
AxNm5djVdJCnaJOIipq6bxniA5t1KyTBcXSSfYfYUsu3qsw6rfhS/x9357WkuJal4SciQt7cIo/3
Cdwo0gohhLyQ9PTzqXpmTlV3R3f0bUfmqZOZOAFi77X+9ZvIG8gAQZFT2Z1j/qDPPTx30UVBh/GO
wQX2DyX27xa24HfBOaZ0NNifU7AZ8ZS8sxYM/OGbJ/Xd/P6FUief4pEyRia5MXwbqehXDC6646gP
vwqghaVn6LOo/zZgKC/id3OvaUvkef/tmxWorsQOIZESxbbxLzcr8Z+hyX/e/vfNShsJiv+7s/zR
Nssy0+tf8PXfb1UKG5Qg0DWb+i8E+q+titm8MMpvBXKuZeU/irH+hUr/41b1/wcujYjB71tVqdWP
gmG0ukRVFZv2BKQlaNfMQmVOUL+YYV2Gwwge4yQdrqQTS/pk3qyhbwur0bISguti2Eir6APhkxV9
QINmrLQyLGmlHh61bbeXzEfZisCLNZSTDedgX9ilqFN6b8LOmDm3AGnHEkrgDAoJ+462LX7ET3PP
ZqVs2c5Gj1VzHy5Fc9qdta2+jladi9/HQplJM2w8+ZTttNltwzLuZCuSQzZ4PGNj/dgAQ3JJvTC8
l/MM0ndyf2358y5NywxRmOLpa6wntvD/aRbRh+Wy1Z2zk7FNVqP3NVZwOxC41f0i0FgRvf0FDuDm
n8O6jBcI/9lv+xFNXSyZ3AzamzSHrY+tLa7izRrX8jWrRXKxmsNkdhRAuKPtWDaPwtAWyykg5/vi
wRdCFhs91XsN2dxpAQQEC72MgyP440tctAdTsTRswFtAWqzFwlnkK09iXCY3rDi2rQGweV/2BE6H
2t6tkP2Nfdwiukqn4dycOGYYXz8ShsffdGxo85pvEziUenXwIjYpPKu5Qyg+IeEY7us+D4FhndRh
jXPxp/HrQ8W73uzgGkqn56Z/f70zPhYcFR4AXPuYcEm8Tm52vnj94N8OTx+VHWA2oj4Nwy+abzjR
N6zdbZmD/mmwiIaJD9EOIigu7D0iCJonuzVHMEUj6Epxq9IdIkffx6fw+poBlmc/8ekVbnJzHWNp
w4CdCC6wgJednCRUHmxzx/Y7sWuPkR0WFF94opLbAU4BqymZUjBRuODnUOPYfg+KHxm0Biv05KRs
uXMUNOoHhT+eela6ZVryXN9fLkZ8b0K+kN+gdBvi4bFQ15RAL0x1p+H1BtViW58NzRbX/ByNIrjP
+6J2lWtGDE1H0VM4ps8B4ICKh4ubOSSmgNOYU75H9TZLM5cANI/eEDbciDHlK5B4XcQ9nzBxDV9K
6X014llgCU80O0+Upy2+9nqO4TCBjIjPRNIcRXtgL15OfG6mCgBQkUUK2Ch7xs4j2lO73At219Cu
loLhKMjKlVcQZrtcg4RWzPguVDuMoRYwfYYvTKBMsiYOm6vENcaM+GvMuSt+VfnUPj9QumrJ6QY/
Qidr+xWY8SUuqRJzV0LEaSQrMySl0GqOL2KqO5Q1UxU3qCuclw17FyZBX1BhmNyPrhf9ulSn4yQ/
xezEfGsfhGhY5R2Krv1KGM0eyUjPHWEdwZ6gbNYtDX4ZSRmlEwVSir66OD9Sr49sA380ySJae9uv
xyjobtev1ae9MSF4lPMKzxSyYPFZ4dRGN+8LG5AKafIpUnfexffJa3H/GJt4kr79dIKOEgc2SPnU
oBBr8NLCFxtXbQ6aGT2F0v1ngiwK4sCEv7OtEiHNDIFWkRONs4WhbgzxFY4HNQu/DSkRrbZgwkVZ
dalTw0gJZyFciJqEY93uoNqSouvB8uyGoMaEmvIUNRlRANxrT+7oIdQD4TMtli9zrIe4nL5U7S0K
Jrkn1Wia91NYf8qeR3/+EIfLkkDBDyOkCCRWEOQ4LG+4+JnLx7AUskNEsrpoU8nBYNgy0ODQ9nkJ
K28lUph18RvxNet2hl8hnoVQAZCop2tMouh5GXvdBgNG3zBtl89ttk7Xd40kI/GDK+WqjTMGlQaW
voLyJA98AnzYBBr+xh4z9AJChIHhHi+aWnEeddiDDxjNMGeYxFAho4QqtNvq0b5+nNTb7B6DdzLs
0mfZnSSGZeOC52LZwsd/EQWlg1QtVXxykJ54NfHw3ximDMkqv/mG6nHcjEOkt/a1hC3Seww+pA/1
FeBd3Juu4JP5qxyNdpNFC4w21X3pZckIAaPYiXHGb2y4XMKOG8bFbGgQ/ME2xcPA6r5RXYiJx9Ah
pJLUPKN+u/OpMkbQSP0errgPVR4GA/CsEFy6KWL8crR5gKEysmIaG/0pmAj7rPM+UksZ101Lr5/m
VkQIsR6YduXnv5BdLE4erPkw9e0WBIXl1BlZpJHF2uknLhZCuGaN9kSkMFo0FVNINRaPTtD0OMsc
UVzBIjjAliwT2HG0O5LxqFQcFQW67JTYnHTX+Mx2CALnNvv/cqhC1+ETEuQ5Flb/pvobG/p/gCr+
vP1v1R91GnWlitMxxeWfUIWoY3Siy5r6vzSDv8YmzEUgRAJaaSO9kcf7q/4zZEMTOFiy8X5xKf8D
qEL7hYH9A1Tx16Grwp/1XxRG8avuUzCyGXsZDXzBwoWRHAxHYMDU6bfYp7sl8vw7w1jtvm9EtOL0
qXyftKW4pr8OhG3yE53Coww+Pv4FHS7aXOXKnFPe52dhO/HJKHfHTF1oydY4eqiccAkhHZ88A3SE
x60xPmd8zmq+rN36rNKYpg4ww619e0AZUE7wvvDl+ilMu7saMILBZeHd+NIV8XhtQmEWHxcZWrPa
sJN3nvz2Io87sXJ9rSJrE+L1l0DHh4Q5dCto73iZULqgfXtGu+LOp5v5JEQuUsZD4lfMZ+XfX/Ou
rsj7xlKtjjmEeqncBq8ZjtmgY1P/ocNPp7wCrqihez4Et9ohASIxAKi8ZhhR4dTI8Ie7xZX27hvs
4E+QdW2AFH43nHbdrzKTgOXnIZSyOY4z3BFceK2MZmTVCY+vMOzByK0o0/nwJ5G/0UHcKbdRU0bd
pmx6a4DVgJLGy6StiM3G3YQSuhvcyK8DBQRCT886nNOmf8JnxIHzIMJHFeGlijrHAhVDHfmqwjwF
iI9hscYT9m6DGFHAmiKhOnlg6nx5gKPwR01AhymNLqRyBtf+BvMJ4mmXOeHIRDKirwxikkBi5i1I
ISuxQGJ30PkqpbdXsXyDFw3Y/jlRv9Kh7zEDZ3FkWca6nuLbYl9DUBuh9tgNPpHO8nRRncn/fszk
eof6IH96mbHU8MNWFizuS/pa46PcMuhei0vkFK56LFxBC5CzwuAam+Nd56nH2Wh524J/T7y7L9n0
8vAACArcYCipnQUjyKA4VsdhYn8Ix+ZC3ZA9Le1JlJowNTF6U1DpKL4qWkHh6cBWXkxDZLyLhyLd
1FpQzQSP8xV3vwfZLm9gZfXr6cQNtFle74sqBdj4Ml4RXKy+NoAVzaW5KAfpq7kMu2EHsp/6R2LT
prwB0FaE0T2HAUxsR/G0dB7NV90HxpvabzXjKqY+rqoD4TJCMSV75iynvopkwHyHsTtkjppuVEAE
vWXIh40wmvmYIo/EWBsvSJnVH8BxVCGwW3nkPbx0XzF5js4NWQPxdCUCixnCDFQtEFZTKBzituj2
MaaoP3K2gvdZkE5kF8UywuDfiQ4Q28iJ+0Tcb1g8VNJ4PA6CGI+HrrA/phdLMV2uHXgQ0AW2z6kO
lvkpJrP26TH3ARS5QWTJ1cLryWDrivMAAGVgGNcplYXYyC9IwMXK04bQMfjUWA3YyeG+UmdG5GWp
G/Kp2z0YZtyLDb6CZg9D1oVxKn1mRqBIPwqwm0jod77IRiiOzbYLsteGHMxp1n+LQHYJQQd2CojX
vrAqjCHotQhiE0/RZw2AHxk7/kiZoIwmvuDKfJgfn2R7aFZ9bDH0C209gZ4JDJu7NwphI77IryDu
lgItlwa3k1yFJVbgxbW/mq4RvfXLdp/TPMm2CL17QqQQxesMY3J6PmbLI+unZSasjVNIhpoSemQC
lQhpELyxqZCWqBv8zC/ddD5OR4cNIO6iuyir5ANPiQCGad8zJy2Q4o9U0aY/P8M59lI3L5ujeeie
o41QiPFZbZPuiDa1Jcgdb6XWx/MIQ1kU9zSKjARfExxS9N043sPp+27LrLsNG4EtqjN+Nvu7WyWi
NwdmRdZ2w6lj6DBaEvXdqyoWQy+5T7Va4861HFBkoVwGOqY2ZLFsQksOennZohuRN1hRPOr8asae
Ip9PfVM4KkGIMlVtJUxLDIZ0VhGYI2fQQRXG/OZWWtkXiJiu4cti1YTIY3JxipgI4/uCJMZqsXvA
eN0oLvBwstBTT9VXjXeq4YvHfNst8ysNYwEhlOTBWREtVJUI4bXyMZC5QksU49hYe8Nxps0zt96W
pdUfRGd04vuor/BaBhkUu6Twp+3/7y6ZKEMEU1JFShUDcca/BMzGGc3fl0x/d/vfSiYJUMxQQaME
ajLmQn8wTbjIkAjUllUTOslfJdOoEmEcRI1DlsWoMfmrZNI0si3GiuqXjuQ/UovAZ/ln452/jp3o
9z9rpkesV/l9oihLAeMUxRtLbGAi4Vs0Ulus4FJQQwlbDa943MZFz5j40fbhpk4XQJ/T3dGQNZuR
bj3HpN1j4o5n+HJo5hFK1XVLhxdhDBVoO8PBhXeKUA4uIEAU3AH81m2y9GBu4odtsz2cnm9KEB/1
nRbcQ4uJe9Y65QcE87ixw9Y5mLGLmGwgVaLzH5vnukmw8kZfwPwTTMcO6UaW5lz3hWUPPbB8eaNC
9fgk+lxfoi+LKE6+DbL+3Aq3OY+dgmkWzpaLdHo7oBgTfkDfniBt2WSFu1M/NdfiWV2zZNGNbEO8
ShOXD3E8S902/aRBYpenYwG86XY4LEC0ZKWDyRnzqgjYQ7q3z6eXrgfxTN7Pi/2dILPSqvPxTuh8
ZKgBdEzhPDqL3z0vAWWdn+x55dyaFwgLyI9sL7zhUdr7jYEU2KoJL+MOLM09lt7j2gIRSWgXO6c8
rYalhjuqKAZw1RFunifbkXiRLBg4SOtPwABn7NKAp5yqWzyXJcZl994eJ740wgw6AtUa5X0NU/uK
Ctk3VyYU/t5FvWrR0M0bXHxubuOPYTkj6ie47Fjye+b2bz/C9MNsLxPlDa6RNst25hgbgU+d+kY3
Tcbh/TNE3Wpat8qmGFU4najrVtj9qCZ5RQV02TVUGhS31fGBHUG7addIVQIQA2+YF0tgLLAN9a1Z
3iy4mnVtpTqa6ani9KuXB0EEyo1G3N5HZkFQiR2+ZmAOXuIIy+wq+xUYFsjNxwTshvhlY4SG9Df2
smxL5aEnOOvjTjqFOIoqGdFMf+yPr+8W8V5k5fsa9xhUS5xY9WZMCIR/89W8Qx1Gnp3u8kMZGDMI
QJ1N9QjFls0TJyskTaM5wyHZPQ8YfVC7Y7dBPh3fOgAYfKsT8C3nlTbveILxdABu2iJuXAA4ZlNk
m3buxrNhHjlwEy0EntgBAt9Un7mDr2yAY9JC3z5Wl+f0srgsxtcJIFik9HOE+XNRfjPnXOvbcF9Q
XC72N7pygf+OCwaPGOsx/edrNNiTSYCAFHPkIzUPA1QT//vF+MdtvAIFNBNWjqgg1q3zb2tkOxBZ
qSgCDEjQiNlXLF/uAVgi3MbYTdfn03PRDIFgfVRL1EhTdd25J0KUtqGT2y/0twmxEskswtM/AkxI
rhnigRQd521X4OpGknVUvBfA3A+qszsG0mBLWQQ4N3/GxFQE6jL3H+t0W3V8kvj4Y3wCfShDZMmM
tbPuMvkJE8Z7AMcNmduRZbCOW+NH/xOTZRhXFiCEA/caFnSM0RBvaFBeOGAsYqiEVShvdr0vIoqz
aXlpdvVXs7sRjDLtsEIG42WbpjsAhYDMjXUANd8X3Fd43dXutTPew1NzhOtC5kDMrM/KaBMKRnbM
ytQZ1A/YPlE0bzh5ILLKQHApIuV9z0gAA18V2EoQN0reTK9EFJK3V/DKm+vipM1Q9Rv99Dr5Mo1T
NBejC5W+tb6O+Y/n3B7hOqtsIXCLrjKDiD5HxWotjLfXNFsrpJpOzwDXaMESa47wHKH6dL69A2fm
1nyEVtYF5tO8OE4GVm7fGUV2wd4/IUaakrn2cm7hdvetPn76L9zMSPGh9ibR2SpmIKPHhLqPis8Z
gmL7zAOVwu5NWNKY2d1CwtAyZZDrpFtzx+iT975bPDb1oekgsIE2Tzebi2h56MGcm4vI38FzDAIL
2Q18qOG132yaMej/womYV0Dt0QbnQwALGn1xPijyBj+aPdbYBa2aVbWCey/a2Y5PKJSgU2fL7miG
g2G2fsYHRTOs7B2xH+43eHTPYD5Wp5G2CJfMjk/z2/TrsehAIx+WvhbqUSKXCRiAI57m3QgxQUyI
EzE2Ce6dWDfAHGCQzVBBdfGlebwnQehLMMNwUx7zQV9e6hOQyfgm8mXeycRXyBENvfwA9TL84Tll
OHcjeTt0cO2rdySPnEqYT0bMd4rCYnnUMBynnn1vEACYUByeQXbi4IDtjS1kSND8kag5yxxcwDxI
/QSBKp651jxWgS2jfoigjY9sD2gNxY2XlPvH40OLQNaIuoP5hI9GP65EmJ96vXOoLKQW8MdIbaDR
Ob9O8Qp2wkYPcHsx4rV4XwHEzo1wTg37+CYGAUsgTJClDw16Fqvp/jHTPuhj745W4PoNP8vRPTBC
bCx1hP4raa2tq0URaGckXaRKmCvEbTVTctzMgl+WCK8McBN7UTT8LnkV7JGscybiuSx4uePmBHAA
C4uBDD4KyDpBEscv3Rv/HS+jraf5TA4YmIIx4jDGPqV74zUxceOrWiCW5rIEiemsPJFLqTxc/h+w
QLujdWYW5O/3lYzTKZYCElSQhTzDpgq48mWvxsb2ZcPqY9r/AJvWj4D79Uw/Vp+N287kbRyMHqRV
oM+qYDLrg86jhyeqDRIhhYK2wg+ovSSAnj84fjPwQNwB4I2aAxpMz5vKe16yX89uh3iVvccarhM2
9h9k1r6eXoSSsYcjeK8Y/pl32zeoZKJ9hSWnk/OWRI6ho4y4rXdmZk/MaTqhf0Rx4pcwUZFfJgwf
QU4NLDnnlehlJ+gv+Plj2za/QahlW+YbTnFAU05FdikWFcLbk+6Re2TjE+tny5eHrT+9+a+gX1pQ
JqPmpUisB2ecbPdL3UWzz1qsOjrIuAnOYoW9UzDDIHieuHkv1G1xIb2zwgnL++W+6U+Y5wbJnBxR
X/RHr9vQHjHm76Cefn7WU/aryq6dxo42WF4QyUrZAY6/mOCjlL8XQQKL/uXqSxKW1jry47e83Jv1
in8NTBaeNq0if1OvqDDqeRkIRKq8CUH0rWMc+1bzMYbR2x9Z1B+ybZ5z1YmoNE9NaXWB6Sun/MJw
gZQJV7dZXaPtE0RmrlCXjC5VBO3BMXWhPjBQfgmMi+H4YC+F3CVk4Gci/CAFxYt9gH8cJIQrKZXX
3B6/Rm5yeTaWEikCLwInaMqmTxRBzEx5HMOrTi0/at4rmZlkL8BvAicqkdb1Ltv8mV+qH4UOGtsx
4HJA8yVAIe5emVM4+CN7f4tswhCAl/R7h9mM006/u+nu1/7u62usMbkPTjlOAQa/DAM18i8L0n8t
GQvLbbNqYoRVBQR0Dl5i8Br5hDtQk4UYjQfR/HFRTo/L/SKitA5nmN0sdApx0Y550cKf/GDy0njt
4rZRz/qn/lmcDOwoHwfYray8Y1BEqXyzFAYYpIGJ1uTC88AWOd+MVEVXPk/WrIAKKQ0MCc41liIz
8ZzhPoh9lSWeEz4cCpkVBuDiVD6L5wdLY+NIpE3kG91/7ovvsRvJluwPyTH5Ni6TXXS97e8Yl477
yrgrRP44RxhsIuy5Yc/n8BHony8Ww5pA6HaREIX3tEdDZjyq7ZHzjJiU62MUP07mp2dcrBhQ6L/G
FIZFo5OmznyOAafiPRbF+4RqsAcou41u7itk9dL6xhx8GQdRQLgMgy0gy592pi5fm36T+9+6U/sT
KjE6qPoNMQ5nItTiR2iLuRNibLfEzhpCP5WaEbDFtH7nJ8eHa1y0iw4dmOHSCz6zqF7rj3T5hJFF
qlc5H8hjyn8aO1uQtYt05w6KWbecwMFL9PTKySdYgjpZ2/jZ8yPtbaxo9QE2/Z1k24QIUsrm5/5Z
ahhPl4WXvwsuHsKi9R5ZkG8F0rTaGVm9gbZufzKSF8ptky3aOXUiO2ACef5p34mb7pdwUn1AGcRL
qA9AB2tnJEdjUs8UeSViYRyzwjMrhi1dy5dmQfDqmfX//v5y83fxx9AmVp39KI2H5w3e/GeiZPhS
x7ROfDwJovBqS7ZYew+Ka5DS9nQ6ZLaiAwZGUAsrHAWsF3YLlrwVpHkfBw/yWIFdXjoZv7N4G/Fs
jxNHXkEs25pbUqCVNki+YYwz/1O/sf6c3ZCrkRhaHkClFs3kQyQmadx2yOpy8hUhQa2877Ay5qxA
2LxaPE+dxayNiOBp/sPsVPZSHGOA0OzylBweKyRIWYDBjqOhOQuYcyNh3Nz0OdFg2FCbXrPosYNU
WaZ08C/cmCq/kmwk8VCgo01dWAIL8Ur1xvvk9VykC9oQ4pqKMzNUNGDN0WRSx1CMGRo798RNFWfA
VAeLhozYMVt+2I1oc0rSyMiWlywq+03GVxrsljL7MefGxEtVAUbB5XSVkCr1/tylX6vqUMHRonHc
dfESX0++Q7ZwGoJiTWAXy3A1ip4IRxmjqQZal8GJccXD6xi1l+KhfS6VZdR5OVniMPgZ2IWWcClq
OzwIk89OnamrfhLo1NRBEUyQqGAvQL3Xz2VEyqZ7W6abCA329c5MIJSPtReSVj+VMCcv0VK6j135
/QAiRFsCdZucIgw8K/yi7zW9HfAtdQv6hieUAD9kGYeGNsrlQNq8vGKoQFL3ba6VgkPTfLduVyzr
JMKwkaR9ZqD1btctVXxs2KyZxxfzCIPQMKdipq6g57i5zy+RMrJaS7JfRi7fWC6LiqMMwR00BBnZ
08Z8BkIp4pxkn7iSzwjmFxEdkpw1RhDfnH7OG+Y3870Z9PPy2K2Iv7zoJ8NPYQ5QeN23j5lQT3m6
0hul19j84ylsWmLQbTJfJK8MzVsQ7uK15KssqmSloyvnXBwQIzA6UC/Qvkl1GTOPngxHeJ7qId3E
+k5x89UgeXFso6FHZX4UjzQ+n9obk4k9HKBuVVfsVbgA4nYGvQfW+LQ2nRAjakYkNqyHmeTkMFuf
M7m3K5wU053ULl/NesKBMYv2oyuu4WRENksc7B82XTkNOr0IYoDjM/Elcw3Eryfz2lzoFR8iKsTB
SsLpY6dFuNrampvVvtLPowsVAI4f2RcncPGZj+GC8VJgPBW03iOeKXA1inXy3BqMxqn+5e/4nCMJ
/YyKwFEWxRclyqw6vNapq4WHSRToTAtAWdprfr3BqJSw/H3MyFSbo6jvsi1eJrz4IotH7GZ2p9M8
O+MiJFsJHwD+x3nmdPEMDj116IsGu7I3Kd3r+m6S5wTq4OSEHDqvj+f3M5mX3yUWS/K8RRz4nN3J
B7Mmz8xrvuQTAA5cfJMGYJ6tDdCixMac6SgH/+UALdpwQ4TqrhsCkrh/DdBCefwHgPbP2/8G0JKn
oSH5wwZR+uXZ8xtAK2KNiDpeErjxiN3+BtCO4kHdkEyVJF6Ii78BtLD8wZF1UdQ0BPL/EUAL3Av+
+vczbeP/D90cuZq/cxrFoezyuJGVpeR1o8z4Fhh42QLMkO5AvhLhj/0qES9VM6+XQs5IOkfT1e9g
qvONlalEyxDcteAGEem2htBYuCyb0i5Tpy0CLrzNzmCf19sCOhdcLmK/r6XbAc8G3fq1zRyccRN4
+dNhP+y5R6hZvTeObbgKN26QBHJDcrofZ5K3YyrIqXbkSum8ICLVzfCBBXy6cgVY79zmF5UMMR4C
/2xrfoDAqXP9A8CwOd4mF7hr6viL+lZSmBfbcp27635JqPCwv3+BGtNEY19/SHdEEJzISfykzYCE
J58NrwVQqs4FqgJsXMlNBWU542xOySYyuYcEbyeSN8ERZiG7z43q6gCYNmP2BG5J6GLwdtfQyVjP
MyX9uAzHmyMjEwthMvMTxS/2+n5UemOHOqrpMqKDxACnEMaLs1wkydUeDdwnLjA3fPtqNjLlapLk
iMZ0aa1Z4Go87CErUm7cz9FicjLfI1JMibjF4nw3rGJzPsnxd58/0bixwrabcbDGtnFWF832bsDp
ivdJubs1W95TFsgc1xyr+zIrHHO8dk8OZiqtS9SJuTf5xrZlHMjiqrt7+nnujTQ14bto/LvkM3rl
X0lj2cbckvxywk8GD6NdCIHDHiQuYevDremXHO7jVs214tqp3v2WT2/NKsHngDAnkiCQZj3flfgT
fRxEdMJemMyTx2AsxDGGBbv6bUbhJ1rSJkT+YTfxvJjg7byM8uvrscuKs2JPKDE56R7fPXtrup6K
O2EzeunFz7XKBMEbmfh1EbQjm71HSQE1zJzBodN0z7sJ8jRREFTNJ5ljYgIBiPthvDy27bxx09tn
jbPt5Dkr1VkjvQkVTjXVOuFYoUHAjrt9EBvh1T4RCqsJ6npjU35gTQvaqm2ipRaUfrTM5+GCvUCE
5hiQ7GCpq8gr/Rf7IL3UbtjdyLwSAgnP+2+4FOCOv2RvuG1CjsrAXvPTZDuiBxeaq+DFXD9gUA8P
/1Rni9BRqH7ovzeSXa8MNpWHf4zP4/lGmtMYmFZ6963wgSeUT0aAJmK1jN0uQC7mgEXhfL2AdSJ7
hHbUgD3FkpnQDgxNpqtwLXeeCNjWEnNIhhr4i2IcBtwhFWJXhODyvno/WjN///x+oK5bVh8JCbbh
5YnKS3qcC4YDRzMfafpjIc1YmeSyjAMkmAQsJdyXY1oyL0Q7DzfwSRKn/47BdMONFsgrYV3Rb3TZ
Lomg6GP95I0UEeXwDI8vZkkvYiswPYS98o2BQcd8ibejsIgFwKKzAKPfl+2Si8fn9vAseA8RhAX3
vhEosuVLQopJOU0Bkl9MSuGMzECQFmPJsM1PA6jYiXF8S5t6Gh54JLmoLNsTmWJPJsiUd9hP/pTv
dGQ/PYDbLjngxBlisxAd2G+rwhuw32f62yp2wnlLZMjGJsvr8T3ZjIMYtu7ev11Ju8OcGzllMJoa
v9G8o24mEpDKhyk6VpaJA3VVTqpZjuDSdIeeAiux70SjMJw2nDt0QHWVTCyCt5mF8Me8wA4edwaL
Hx7qW9Zu+OGe/5eL/yGFQSmTkOgLxr/b8aV/tuP/efvfd3xRwhFHl0xBkEeXvt93fA2Nn0CRgcvN
nyNZQ8EIB8MbKgX9ly/AXyNZakOZ0amoIdVTpP9ox1f1Ud//Dzv+/x86D/fnjv8q66oxCl1ZKs8V
XPKGD++WRmWUt62JlcFBA1p/hm0sYzjOPZxXWSR/ZGAW+ZM5Zr4YR0nhEpTqxmUMFZCCjRQ0KHH1
OTrJe7YwSGS0IM8zu/qXfIjfyHudF4QOTtun1V2Enfw1ah7it5xf2cyeZ/gj5WdGz71X9xFzUoZc
yUmPXSIoSkir9O4fz9xuei/J3YJ4aThAH023jYgw/CYECDZFYjgpVlwAEKLVfiiZq8q+8PiI4FYo
0Zy42eF27TJpESt3SxxUqObi89DJDb2bK3F3VCFWPsOdlTy+LX8IP8p3Zf6cGW/DUcUITiCJaF+f
0WMj+lqyUa9L0YZZDqRFCMFrVNLfWcyBJLHVQ/COD0/fotya7BEBVIYtnJgjgjiz+T4JJJ5qp/Zr
CFJMQ+5T42S64Ql6D8kKnWTdzmU5y0tw17UBPeSxNmi8kRy3175FF1dJPsOkF7EJpCF2m/H33K0Y
IqY49ZA7yoY3r/eyMRun0mzh4TZBANj5BpxEZtoVBloIpWbPxzqvCXSZKSiYQ7fjNb67Ewl5o8M1
k4ejKdN7M6334lSfqz7XYkjVTsi73kvyXCEpNrF5hAR49tr1PyUY2G3B5VxLfdyddDYBLnTKdYPl
yFJSmIeWOMlIjklCDetw2qDPsicw4xnhApjQrgi2OrGaK/6shd1K1v18s5otRGcG7cYJG7WeFlSx
+IJDABkIJJn/07rTwL3gxe1qXv67hHxEpgDqhBkBG3D6/Kf9+MQ0ASnHlTJB+kyJMpjey9MNX+3b
G0wpIXJqgMJT7iQLKPbUCup9BmxCewUOIv48GgK8R6iA/S9itj3B1rda1CcSqptyG8o1bnGxrWMM
OYPvY1gGeHkzWUqVnzWzzAyyw2uBQzVWyIxldCq2leIqIuyiIFUsfI9DSMnYYi8rA4cXPGvtdrDY
WySYY8Dzp65mmGRSXgMKWjATL0bUQgkj0WIYyHOuQTEr1wCglqOt+ZjFxSWKVkIza8kzBadIwRRs
YI7BRR1H8heobHVI1ZOGTH1TrwCb8Cggh8+/MzVqguE0oW9VhressvN4ObtHbhLbE31eP/dptZQl
jwYyvmBUh/BjcMxmoYGn3jzQsJjjdQ1kdohBW/CYwXn0R43gu45IvIEUjQGz6WhOBEMRrV53JPG8
WYo75HOu/bxt4WcGN58DIhyCyY5iVXjd3cFJvyY/kx+eQBZ+pF9cl+MQBle5714tORuzclXDTDBR
dE5TEqEFJPjtSj6pJxkBjtV8tbt8jG0zv+ut/i1Tdjfw/OUDAzvqdflxeUmzOARkfddSDLpEX3o4
uHSAdazG5OI6GGxC/oIK5mXLsEemsNqYMuO7EpNfBxnAxJiKyKgIOkaKGPnpW0VQAa6owqHBMPh2
PRKjXM5aedkd82soWvpkWkF4wMeJotupKWKsTF/i8ZsKdrbP1nmHAzAzAKyn4SB2P21Nf9QeFWZl
a07Uym4t9Yp5KMqPiezi6jg+Y7FxUNH025TyhaxhFDgsSVuxPwy3/WgwEP4aUTECgtDqiR7iSaZZ
6X9700/EgKRLOpvxvwvnpN3+J03/n7f/rQQQTPb4//PsoX3/owQQ8d8hhsCEm/WH/w9EdRzzOJy/
2fz83vMT2IB4Hxo7dYDyH2VzqjIP/08qgP975sgt/6wAsniiyXEHJ4vOtWCeOg5PUpywqGiZ6Hmj
/9u0YR30iIW6aX6L0FxDouUXyQ+6b71CWD7scV0lzobmnAa8yj0u5npZP16Pa9Ps8iv9LiBAV/gV
6VmYPCDNjbDhqWY0AkY3RdL10i2uhDrSEzzsheaFvucWdP7pL/wgZr4hWSAEBCbtaff9x/m1Fa7h
NzAnt6aVnkDzfHUOVyFPfZ7OVcniAm7H3YIYAAkALnCUQBV8a8dhLy2R1nP90WYIWkekuAnN7B66
xye3fH5iZdMH2XiPxH7hx7vPKVvYA6FMwf/h80heGAbgB/7A9fkbN+dAqMZttPTSr0Tf0fMnepvM
c1Rp0NJu8GBd2hSBgW2Gdpjf6E3Y4MdsHx6Ie+Wu+PlvR8Z98s39kxD0K2oGMEW4GkdepCv+S3Me
UBTc4Yvj497Db9OneHH/dowmghhsC0nrfGBfyCMPe/wEuGsgkucnj8XVgFHC3Y304tS0+cvzk7dU
FRmwwGVrAthU3Zf0tMEI7rcNGlPLiNZw7PFYJsTBEV1sQZwiOzIEzoarWBxuMI67OSZK3Vz4YQDH
ShNg60ecz89tk67yYLwRvn+Qm7DhXT02g72ERQLtHjOjVbYT7WLXHupNNIcpvKEigtDRfmbpVIxt
8AYh9RmZEvQIVzf3HmTakyntpun8PvEQd8POaLaYxdnFjOhoShWUuLmLWb/xegRVNMtb2WnVVfbZ
pOsXpMAe7z57uPvyVtpjKNQ86PK3aPTyZN3f/TvpR1hBMHKDqR2/9/j3t7uxYGtgCQXhV0Rn5k6Y
2rxRaZYf6Oi/yJwrcYidjqN6kzFQ+T/cnVlzo2i2tf/Ld08H83Dx3YhBQmi0JdnyDSFPDAIhxMyv
Pw9Zp7szsyv6RN1WlCsHpyUjGXj3u/daz1ryJzup54QKGna9vFJdLFWHGLIP+VneviDm15+lPTdy
RkHr23f3kfjKntEJjeZxv9Lehu2w7asVBRk9KgH2sePv5mLDGWmb1VLr367RRTZo+QqA82k1WRax
Z6gP1GSvhS+WWREVd3nwG3OZG7lBNtBraDLmth+cBw0IZl+3XUIYvCPtjTfh2Hyo+qL5wHDACCf7
NkgM1x3GidKeTSyvi6HoUpKXEopw5kPdyhD9ScTwCBiha2804XPYesg8RC8zZvJkNiPfQn+PTzpb
bKIrOgZMZ/wKJAR0R1AaW7rl+zHHoTAXDb9HwXb/VlIEXewJXOMonHLiAk6tDSCHdeoDKCWz/i3u
h2nZ47fK419EHfOitO9RLBK57vdLTG10ufHFcokxmin86FUHeVuvYnG7MYeXtj92q+KA7wPK7kQY
KA73DWMwRpWgp23hmTN3LiL+WdHERPr9oEMgMhn3leRDuV0m6TimCi+lPRU1m4RmVafNtfItqoL8
Xcxnf+/uuSWBEAIJo7I4/V88APFPHGG/Pf7nhRQJM64uQ/0Br/91IcUSZpoay6ysTaE/P3XPNQNQ
vinp0g+B8y/dc7B8wGv+F6//l4gAqKX/ZCX996HzPX9dSR+S0lipyrwRKZMxl/pNPq6ROeCjxp+C
R15gLRvcwZalZfxgtfEDjNl0glxlG52m/9JV7McAb0qKtVfpuVpOPfFmSVFJFo56GUlUZ1ZkTRxV
ybunzmfx3guQ8kFCE8hha5/iZoLaPV6huiEaELjU/nBaReZEdk1X0eg3xUkg5ONVTZcPeunqR8rO
fl/jaJnfIIlKRJl8IHWobpNcwsLqO+ODvTFSOlLrscXsuLPHlW8Orom9BFXt6MqGU50eyirMnsG+
ltdXCZXe4KZXw6sLaNHMM6fi+tp6pksujF9efVGkjbsBfxBCSiMdlSyUo7kxN8LqbrhccMQ3Wwdh
JRy0He3B3RQXEjlT4+u+BvGHGJoWl0vnckkoydUbnptdocyOx2XhJB6pb18SNoYgS+xu29CA+ErR
TlNi7JkyFk4YTH+9XF8HX2E7SOoYAraI/JH2CZv4xfiCdl96Om661ovAAzL3wDbPMgBToQV1wM7k
e9LPjq+kDw78SxE8YifVP/jrg976Ro3WU2QumRzSwHyzPDWdbF8vfLr8YeMvxm15/9Tokg+49DAH
TUxE4TnaABuKLu3rOCHwZ7l0c8Rh8ArkvJDbaX34vTl/sIXNPKh7GrEhg6cjfsTb2sxvfZCPW93c
6f3i9qCXv7SAAjyzsY6zGasMze3yVYZIQZMncmKyma1ljWMaZvxSSSDIo005GgszC/gaeW3pl848
Qs6j498oa6Fd1mwp8tnIFt5Ao6TtBH4c7brqXiuLtnDKaKUCjHCurk6D8YuG8jPyghOK1+JFc/XV
VbNjei2b8YnYIDJ2g+58C0zMen5zbh+EVkKiX04Kj345Re/gr9JnNaocdnGmD1UfaEHkGhtElxEg
Ptkfn/q9uDWNOWE1qsokh+09ko+6WxFq6OTr1MMEtVT6ksrVUNAKmN5AqsJ78y2gJEqngES00RqV
hcO7B0iYj/yCSDYiQJF29PsdF5vip1CbZQtJYTHZfPrgZh3Es5CwsZ2EuhGx0eNsIDE0um7Sx4w1
EE3VZ7IALswJPO6zwEB73JwzeTKgEf40F07CqTa8m+XoK+IPFKj4CMWXvM7bAuuOIz6LPv75nGSe
bsY7Zl0G0eOpG5iB1fQryyoWe0YuaLTpdGC6/+Pz/Jl3ZaOvyDeG7gflsuLHgnAmqh2eQnOH7bgZ
tlbtiZ8Y9Qgbkg8cheYKiFQ+ObppPLPh0PjgqUswBwYbAiY5XkJ7W+IJXePmJMHQ+Cnie0pERj3W
hYPlaaI5SUgESs6gFPAZ6xLDwQLhwOr5hEP9tuCl1NPvBvnXPD1fprkft8XwyTfim4uff1QMWcCM
/hx6xK2eKdB4aHXmaP94rbxEnptXzDP/8aL5K382MKG6A31BLm+uZWl9lNbkb9I+49LKyO3mFml6
Nb9aMY4ren79gIicXjgvjBQuC2sTomY0kETjUQcsLXyRxBrZ4WuZe7FFXlNIT1R0GKx9Frhgbyo6
IJObwjCuwvcUZYFvnbsRZjbqKDsD4PRpIqL5hDSEaTJnVsRQB2UEpzE6FYaKP8i/5YFMyR6lV2kT
zW5bOIURGVSaS2lVl5+dDDmflGoHRbdAdwIjA2lGQJF2xtKaDwDHEFru+BI0K5QxKC8GxIr0YwZU
eBgicY7RKuE7S4l9ud4p3WbDAVmFyVwzYsBy5CxztBgFgznx+P/mJYtiYsiS2W6Dxf/vA39R/rOS
5dfH/6tkIb9HNhXZUmHs/mAO/bL3n7j2mqj+wO0xGfhnyaL8Q8LbrsFzICTxVxO78g++XJxEAJbx
QyfwV3h7P+hM/7H5x/H1vy8d39ivJUuStW376BQQaJmxLweoM3K0yKh2hwLNHfdyqTKcNmqXfVgj
zWd+pYqQrJGVd0g6E+NQNMjbk32HUmcMt2OJY6iO3PbWo55jtxiBHhIZOqqGXXKXwNAftEN/VEOq
62gkD6YgWEpHrVcOsL8sT31ELkBEYgWfw7J8MkLJr82Gcbd+NptwcbMUzJX1+JZnLHSxIGyNMKGm
0KXbXJUSfE8gtq3+6l67dmVkjA4HtNegL7JM8IpYWAwFQ9D79eEOqXwY+xEFYNzbVmp2njBlDNd9
eKUDqz1Z6RAuulBfmh38kGF8zwmtjyC9sdKryXo0LyOdjwdXb57qq1QFu9Kdy/Esymf5cdTJHo+z
Du3za913tIplBNt5S+BaVG+l0fSiyPLjntHAXfOu/e0UN4Kr37FyRBaTwPuy1l87Y6WK6BiuLP36
VbbD8hZkgKH0KEIi/wlqsNNFt1CoNPEoVVLvlo90093vK0FGhydstZC4uiJ+0hindJ2huAZcjOG2
vTHFqe8fcuLcw8+ik54jKWajCjn+/oiOom6eilslBXLXvuel/DrEmWRHZu0XrbS+aYQdx5hNcnj5
Gru51rAb3MN5EvF5xsFFqzDzxk6S1+sScUBKLZXig/pb3104vbn0JpyqwlTv/7i7qFyDv8mJfn/8
T3cXQyM1QyHTiymhwX3pX51FbjwWAh6duxU482mv8s+7C1GrhG4RtyqqtB15TFU0dfz//58i/8OU
FZ2uokE/kjvTX2osKtNQ9Pd7y08Hrlh8p5/FRFclLJoxE5R1nIiIMtOPLoQ1LX3rNMQTabQTpZgP
4A0EwTykMRIVaJoyMiNBY1KCNqBOvAejKOgF4nDfS3rDLBGj8dhqjG9a9LSycXlYxDZ2aIwYCAkM
sAY05HoKpY/9SPgm5rqjP9KgJNzzCkdHvt18o+zYx98RfeC7vxt+VUKiiaJjKJewlJgVcEcyEtJo
pDvigOSJu8pbaZSwPxG7tMlCE49x/WykRpCnMrhk7onXXve5cPFxmYA5BK1lBINRvJGLta7EG6Ol
uW9ghhAlYVPIGe2kujjEkvF8q6i8h+bxXdNm6/p4roSyey2kL6O9fdfFbfeo9ZciZfqfgzASZNVt
y5vbimAyEsJ4MjNt5l2j03NR1W4p9qZzS6L1oBanIlSfW1Cgpiw6YSd6N672Ub25j3R8uln6tudS
lQtjJiiabcFmiKV9lMF4qL81TOEiyG4dUQ5pInc191GxauAFWokcNulbkbYPEUOWgekwq1fpYMxC
JnWP9mOwZK/JkOOAq0o6ho8KZgJ2jzIa5VY10RmljtgrAbHBcyUK3eyOcam1nLJHCSP1kM4K01N4
1zJLsxmcU60p8IPYmIr3Je7l2UN7jYt8oyXX0mseKCSt/G7r/e6ugpo01NWtQ3PZks19U/kikr6v
uBGu93Mot8gshHbT5EiAJlGSUi+KTObnBKA7NlyJ7IRyCmuF/Vg/IMpqj5cyV3apaJyI4bUt4+rK
ysMVwx7g7K7Mv3skpHG2DAXCqfRdm1+PtQxSSxLdZtjEKnNUiR1BzWkpVToJlfLmekPITtCtpA/L
Uoi+LCDvBVPLPF31rADCvfFb41lgyCdl2FwGgxTPAStKeEZEcDIz0+8R+t9EFueHBayDgbUxanb5
GPYFwKW2wtSipdS7OWA2rXGNq0zIlfklaCyx8JcKlYk759HqKuM3ThQqUZNtWk7w7sjY08ySz2g8
3vK7qzdPIeSFKCTv3tQWXQw+JkuEdVGfu6r2MtbtMeXWjpYsRvzHNqIRW2i7tzWRWGODl62VQ0er
DXiZRbvsNLqjXU8b8PGqm7Hz6FksCTBu6oxXzKbqPsJio4k+iE4TkzMiSSstiV+16wtLjFsKX3FL
nGidL7K4tBt4WlqPL+1uPLr9AB8uM/JtU2WQKHL1NbpKlOsS11IzNBs1nJwHzF+vdxnN2GeUjjO9
Ig1L54wpqnoj3S83+geFXEKEm/KikChquL6ylg4zlEX98LDoxxd1ZD9MhhcZQl7soCWiH+uBhaw3
2cvmCJ9LOv/1gVRM2wK3q7+FRn+pru17e/+UOgPW1eJvvgISi0mZS9IFiOn/vgL+CKH4jxXw18f/
awU0/iGKGoJaVteJEkXL7V8rIP80ldA0+H4sj1T1/14BTUWSYEQZsib+zrOeuAkcpTwdLkKbv1Jf
U8z/2Rr470OfuqE/r4GhLHXS/VGq62sBNseXwKcA39/lb/hrotl2PaA3kQCaXIP4pZyba6zC7mnN
lhCnLGETT+FSwRIcewTMLQqcytWcDfXr/ZWZNeKZoVtBSxL6pQFD8epWEAwJhEgm7kFggRc9J+Ca
cC5dfVgGGHlIKiSgACvQd+Q3U4aDU+/wjsXxDFAdMzMkaOO63UTPDMW9e+iY9EHYuGIADr18Wexh
NeUnmWFKPCVmw6rKijOil/SxaFgV8Z/MmUPYITZfZs7cUWm40HkswR4z3vggEQTDFQbDmCS7WXnk
UoRhT6OIcQuaUBgCWMBo6H+1RAEotL5msuSLyv62zpDyQLx71nbbbb55rBdH4jREufN00x/e6zvx
0nbmP1Y4jMpTctG26lstbxiiMWcEBRHPcbMsive2WRJGaX5LROtMwh9BDoNpQlZerA8DwPdnieZG
wg8Mn/SZ8IOgG5BeJonf3JaJtZMFgHK87zlfmSvz7ByJ7hQY0TI6wVlYUbknOL64g+m9866odp3g
pXSk1maCql/yxf3mFYY3+qBiWajaLf6wckW7Toz99EM9Wl43t7xmf6fmD/BRysQJnTiAEEUjDZNw
NhX+Jzm+2tP50rfyoqh2CG0k6MTtJ3nj2usISPRcbfSp6YCpk6mZuWvWhabRGXHRYTTXnabvm2Zr
jOc2gxRxP6rKBrmtABJBSLFoYXqooRPUIXweBosl+sQ8XPSi/VBBsTPYs0ge3EQNuCNvgPSF0JmR
0sNBniLet7LGEnlssLzQlhAQ+4Zj7yUqEaSBzM9FcC3avuq5JvtpShTHGqsMDGfSijvwLGHrNtgr
SI1wrIfZzHy+f6tbZW69VTSqiY6h7gvq6hw/miAz9ONFlmei9Z6QUd6fgEXnO+kkXTpfpQVC8uoH
w71UxQkrPkcrXCqQu3Fi2rt2yUxLB9NNSvWKQPWt4HcLtmoQiuaoWquXKpiwgNK2wXmBgIwsc8qZ
fqUSwFA7IqcNU1fckBRPThdkQJJYkInKem5lpl6z0vJ6071uxfepqTr7vn0h5rx9WWd2pyg635Nn
wXmssXWYWH2C5u7oEKQxlZXkvvGZWfxGkATTOrIQDcaz5D6j2PyaZJuIpvgKbZv2OHES6ItsVxmr
vssv6Vuyva0FPwQccuwWZet9axGviZ+w4Gfrb46Q7w6masR1Sy/zurCkJRwqGlHjYhVd3671Mmrm
8sd9Hi9hQV6fedb3+kiPfXnb3/b3fc521rkVCchJqFi8PHrsl2ZXPz2eyj/MWrzpCJoUgV3ogZ8u
EliiM04uDmVr2V8em/uTuCJthIRJUu9dOk5eDs8KdNzrrWvJCf0WomX40F212oHxqg5XtpCzDv/L
gL5/dV8KB5282kj36dTbeUa5scFD0+BYERY1GTnN+e+9wGoSWVG4VVRNMlmF/qtjReILfl9gf3v8
zwusim7V0FVVVH9kUfy0wEqiRJzEnwVQs4pKMoJa6/ctJltg6UcrTGHr+RcAjNYUg/Ef+8t/HzWN
u1/X1rG+C0k+XtV1m03h7sbDj625mXK3njOZSg81irnY1V6hGvbcQMkbzHJCXVeovxF280+q5nUi
MaGBTnwunW75G6FCZAR8QXVCIC5AJSORGcU8RlDUrd8iHoFqwcKEyRicajFhH5/6YjtiP0Cj6lK6
s6ucN09bnBIeCVo+0xN0CxMbPA7UHMKMvMU3MSBP3QqqrazS0dEW46IF+4WPzsnpbSNRZpmZCGqP
hVJuK4KplJmkreZMtDF6XQ/EVnCDfjK+xuMg2LeldRovOFFfx++YbJahn6nl7MY74uT7DqwOfyES
DkELzjWGjSyzTAIPmNQsYZl+4j8+9L7hsfDIZO4dZRhLU5QD8gELxQjmS4Q28lbM3MiYRemCaTcC
m1r6nFbD2oAOS3Y0MgwJpsRYrE0L1ek+zOGCccOBiZkH16BpHfNLPV4Djo652gUBB/4UsNzcoBxx
zbzj6kn6Ya46aDQjP8TfQcnMHh2m322RdMv+ACGl9zPvPX/YVxHHPECos4QRnLBrFl8YSG6yeHtj
jAATCRzc/I6jVICjQWLgRBOYF/N8neNRN/1kTSaizfbLcm4I5BcpGU6sq04dgHFpwc6UX/79+S44
9+0ExUHZslGQWt4WXQ9njc7bxtSB5s5v6jyV3LBZWOPsnsLcMNxR98pPiz3zE6Q1CLWb+82RV6gE
3HgmL2r8ouPHdZu+TQRa9Z14UZldL61JDCb+Q0dJcF/1jDgGleArsBfNJp9rvDSDd/fpuhxMtzqy
fzX1XYMRKfMMlmiqPaRMxCmCupDtca9n+/r2VV8XgrgeR3fEkZTOZh8ShWTt3wCE4Cp374dyEy3W
tR8t4s+JKsQnUP9tYJfUTJvDGRyUcJhlsw8VDShjHjJQN8JtPmUQSYAhmAOh/2BzuAlfU2y7sjee
JlMi0lFfAANBrlTpLXMHSu6auzdi6vqtXffrdg5W0j5qNuNrV/d07zJpUS6bifHEM9vIZb/DD8ZN
h+wyQjT9Jt5qYnaQYC0reONxneNGYQdPh8JnSnJ/JvZpgmyc2V+iR4IqfaQazSBrvmsd9az8lgXj
htPKZsX//GI6tyukZ4ZXYYQLDbfuqv64fj9eeWRpIURDj4YYqzQ8Jl/CCZTkmK4NW3WyCT2erzgj
Gx2PyvSfuTBuhFykwc29L7v34VkkAdlHiaI4wklzuY4xoQQG6q4ABw+N3514VpheTv/hLRJPApvH
FUpwBQpxyHR0lr6G2dOwk2T/jl8KIXM/lTtTHp+2qtRAuy8s0uYcC0tuFaAhZSuxAAs+l+C9G/Xc
ek6RnJ/APSCIwWUdoOBfwUbNFuyuG6xS9lg5Hj9nHDAq5/OahFXpA4a5eF9prKJ3dzSOXX0mGn7M
gfBbX52+ClECNMlGP3CSS08NrfMFdiuAaSGlhD2xBBgj8rZW5yxg1HlsdecOinrOYDlaZZw04LDQ
/lm7gbT6xF8prQO5/O72e+tIsgqbEt75V1hEfIDVHnoKcMOmwReTvJX4t9A12xej+HikC+0N6smw
EIMaIJkY4LFaZPt0efWyt4fmAAa5ejroS3XiTD4IxnrmesP+Eu/vwzzeT8oBYTdVUcfbkbLsZice
ldbL/Si+i+8ArHnmxVS0qS9Ia1/qY76Vg2yvv9ze2KBw0b3QelQX9ZzG4F7ELKvj1eVdwyQwhVfX
+5vbbMOg4oaIt8FDYZxktpLRh3RIs7nbBpEAV0+zMOogNfi4uZirsTfbnd9vphJKs9kfrkQgaUwW
HWjV9023yp5YVFbwSLnuJos+19tH5yBF57ugnfbMj7oIzvxviet7iFPiLeVqKI6VgzmfxzCJHJxQ
cMhsQ9qPeWNrfdEHzD9yTJs+osmHNyiujj4Atgi6RoSRKAhRGlaGx0fPpB9Wuh1+/bjJIw/Uj/gX
kSGOn1wmw77fDvuHx2NB8VdL1JMqZ63lsu+aghv7reSza/tDzYiU8Q8RI9+Dug7N4h+f59e2mb79
7YPrlkBEPrgaq6U5bfHQLnbch1bkILvjFjGlvOYoOLTsNXsN2JVxdFfurGfBI1Mm6IU9Io90oXvG
JwgEcBk8t5BuSJ0DZY7W1Cs5DMTPiUfcsnXoAuxWV6ziFiHnzPlNxS8o4N+JwWM7YrHCv9K55OOG
1gtg6oVIWDYptR6MZMB9mJP4pjQ9HXUBnkMNVcpSpmDN1gb2zAo4PqQywVHZCs7CxxyOsUgA0/Ak
+eoGoDIglI2ZQSiEDSVfl7zQGDM+7nm7+o4u2UreTxd0QyICytX6TB5U4uZBe26TQPK58J/EDW9Z
yt10/fDK4sVcdAc9KJ8LTPLQ2PFxd2ekEahOMSt2s2v42q0nyJu+M52WZeWxnc7Bwn2goWFWgwCD
ben9ZLJTRVDPBJlzXDpG6EKIcL8v6UESbN0RG9xvGkIicGNoRHFo0owE9owmL5JF4g0c4jJRn2jQ
i83d37wiZ8iikl7D7Ef+70MfiU7Tn1Tkvz7+54qcTHQonkyVdGMqi3+qyJn0qAjY6W5JuvrTSHnK
WCfyBjaobpHxZv3qIZdog/Hpfz7hXyjL9cke/ydluQWAFDO7wqz617K8KMZRLcVp7MOdXUFRFgO5
mHWMQMZNxmX1bHHTH+CRiAsCnatTOnq1NdesY0gJPiorMXcU9Yu7Z7tgbiJJgS7aCpok0FBcKDUE
j/w9w90Y4KQKBRci+f3rRqaKOgnhjGayrsnLkUgzqk40SvO690SiYoGop0i+J8HRWHotC+rxljk1
G2wFzW4FCVPw4yW9KpVMgn342JSPVfekuizDWn1AzSNn87h9DhsAh5UrkATXLyRsW9QESKu5KUZw
EGU3ui0W9RtZUk38Fg8LloCEXEO0L9KkvObuNuIZplBC4/2qvzXA1+V1tex31spEMLRCZCVTiKGk
YuFVA9F9FGstBdMTzVCtUzOrLmrnhRJ6MTEVNvax2Ztsk86DqtvhFl4tqcnRmScvcIAdpmj5exR7
BM6JxjQRwU0fv8l8yyudivBCWWNhLQ+/ekYa7KUhR5sXnVxbeEUe+xNtBTtCmgKN5OOIqH0fm+v4
o5s35ZN8NDGN0rWi9qeeF/KjbsG7XF+p11n5bQzj3ROqMAXRr82Ui7+Ph3Y3bLCmbfrP/hnEEWMn
kNtkQ/h8jZrNre4Vx/7kHpjy4lXcKT5cWH3a49O7zH3ehNAzbIYWSj2TXpK3aN+/xNvw3L+r6Rwd
QGisEiCAgEB9Cv4vgX5e6MfIfwEjLtLnEbqNQkqSHrq08QD1fWZ4s0gcHixE/JwdD3kmkHsbbjNr
nh7iw/Vi7s19tCF83g3fmDmgBCy+ASK9QppFIeznIBNbx/gARHZfhXt1iTTSy9exR+JFkK//OAww
Hy8c40sI034RPxtzIgqFZVEt9A9F2LWuJOyEaK3QdTQGt2PMc1201xe1XItsTAY0alOugKPjYMDQ
jOeLEePdjiHnWbOQ8rB0ZHx5ZAt/jPv4W9z2iM76vXywcJAjsgJteMeYjj50VhDRFnuV9cT8UD3M
BsyCCLWMIzuHCnElyYq430g2ucfMZu2E3QBt28xJ2Uyz8P0g9+jPOIaGeo7Iuq2e9KvXD6zaTvU6
qdYjPz4Zb3Tq+Fpxi3b8TdpT47Gd4YljFnLSEfRJxpe/Fh/Sm3Vhs4O6m18nMjsjWfvRv18FpPKa
y+fRo+kr8AGo5FCAoSAjRGbZ74nZE7flK527FZL5txaHE3BH8t6W0pIdeXQw9uqH+OqybsO+h/z3
kPc5F6RpzZIDmSC8vVUz1z8kdhjwEzpHZCNAFY9v8BCSjUM7oLHDjysNrdICQBcUlR+NnobOE/YK
XQE9QAABMykDkkfvsT7xT3xgvieIKsIPTsFIjek/0hZM4L2ljQoID4kqrQmX/XdxKk+RPkN4eI/m
0is3LYCL7YzmnXHO1vpG2k18cgZrD3wyEyi5cuMD/QZRJZ4FQq1TAR41YNno8qGWMdNZ6/YBjohY
eiJitsxiiZB4OLja5iL4SfKoCZz3His9nt/MbxZ6oFXK3DhXL3gVTbBw0830eq431heNuXdgjYPd
TPe1hbDLlvWehN88YcOTtR/tUzrDpq8HiUMd6Y+27HGKmIV7VVyFApn2M9WG7lLuUutSVvC1NDG4
LWNoWape45veY1lsuS3WCPOvr3j90ciZ27+59UzWNAzdNO4mMcf/MR4TJ5HWf3Tvfn38v2qFSX5m
sOar0yhr0q39XCpQJTAd498VWeSb/jwdYzQmyjKe9P+I0OMfdElEOjI50/+S+VyiyvizWuHfh67/
1sJLmdHpOe3HdU5M51Yfr56ZPt+R/r4pV/TrgbysLgCQpa9uOQ2FU9oR4lklKiJ0hu4pH4/T/LiR
fYk9DAqvkRhT1NzKk1Tu7xJ0VvkcCQQDvGq4k74J1CQAOmCsYl6qh20JzqQ7jiOyl4JcmGP9yW9L
3Gr07PorRQAdrYQWPPFNAvozzGPhrAquoYMjJHkfz0xGDB9vinOf91/JtqOn7k2EDMM5KbMSTuqU
KV9oTAPmd/NI981cT5nx5P/N6Qe2u24ea9PyNxUZrH8MvaYN8KajSZAh6TBgWMc2C59RBrKfxbsk
4xbtggwu8oUKEuwGDxEgtVOaaFjZb1QunH8VXONZegvhPL3TiouwHfiC2wbRclyw4Y8cJUiWekxV
hoDmOtf9pj7zju6Y2Ji7W3eSU6cFrc5Dn4i5K6bnk1ZoXGm3AExGcV/vWFREdGZAT0E+sm6jEO6X
D2U3+tG86zF2h8QOgPu1luHXdYoBCYY9HjPe9tFnbrjEEMEMEr346nGe6g1ejds9UQyo6tLCua4e
J+m0p5aBdICrnrC/oxM4sjLzBPRF+JnoiUN5mdq0afigBaFy79vK8aY590/8UFELZ5ZTA+OBMQ2u
ZZq9YRya6g2LTqdu83SPM3+XDuGJuuUaRGxeXeqYYfPj2+QL3X6cOYQb71ixLPJxFnWruHGZ+wnA
fe1KxRZX0wPhKLodKxRSaN50fOHqUgPUBotsDK7WJwfDEUbWE//YP/HiXGoivnG+SALEdmHueDSC
eHoNg8cJ3s1CWUmHUrSvhFRhHryM0ztjWAsKQ2mmwvjBKA6GgHZqLtMFxQ8Sot9IXLOYR9/svOVo
V31ap8dSq8kDXHV7vJniEnDTedxOfhL231SrNLlgylCkzivbeK+O1ToDJYAcGhIlVNMXeIwI+6qz
vuIcRDPuJbPt+wGEPkNr4J7sgWlPT0puzk/hNG76J8JTqNjnTH2Z+QIhBeqdPkWZHy45PW+7dOcV
l/iwjjYYG6KTSUvQgubES+yehPfpv7CA9WwschfRPp1hcZ0EFSFcahBv3LO7uWxoS37mn7DK4GAv
Hhu86eSpx4slAqx6Q7kCFBZxzeliMCk8JA/eJvItnP7QH6onYLH8bBlZj7P2c+shR9pxBlLaox8C
VCMTozzFqtnDGiQuYLwlJ7IIEkoLOiWIquOoz3PLFd6bt8mCpwKd2ErxhkYhlzB2swcM+awN+udu
3tok3iXNQdqQlHfgvSHkx7Mu/MY5kd31GcNTuEQGA9IN52iR0FnYIYHno4dkag2SS8f6RZEujfLc
9UvT8AsyPKgQTiPNDsopgbvBi2XfQ3veUForc1T9+P/ujNwxVpTSqgxrRxa/qsavOGnwtwHlmhbl
SYa6vcPXDYqGBm3pKW7UTWrwfoNxjvtNmKAtW9LlM7jrHA11Wd28NJ/Dnhj5oSzAVQuguJ4f9wm4
D9mT6IMG2xHXH2UXRXYye3+nbhPJSsKG8BgmuyDuSjRQ09khH/TVsKXk5DvpK/HZUCZ2ZoaallBL
90eXjORO9jdouTCB3hYajStXVhftm3Rzlf0Vyeuch/PeUTECB/egMQHtLfuNES/lVXcoYRRUtJ+n
AgUzfLOlr0e/vbcp9ab5Mnr6j1LPHcJ4QsWJjdew5fCe6tsyr1QPNZJIv+xOu7oaqFot4qM6wRO1
p5gQVI2wwrWxQ35GswOQALfxlXJCk1+fGA8bl1ijFxS9KfmuYzDP5Wc3kA7FQ/Gp6cxNeMe8DuPK
kZFnW041EDTnPfvQOT+GY/Ixxj4tk5HI61mzbaF7WDP6OaJnRbxJ5ZlJ+v1hd2AILDgZ9nEgP1uz
4erC36XNBNXXI1zVSQeP8bAvi3NaRpbyFN5c+Y2Np5yjhBBqQAtroTsox7YkYBSsiKtymm2LSSdh
snkgZRpCfkwHN4OFGdALpMHETA3f6619ZgXDpTRwL0EqcaFZlBtOLa+mynrRfNKZSuyEVniQqMxz
6PqHz7pysoZzYsxDgOC5Lxjz2ys2NBBP1nP1nU7zZwp2ay3tpT0+mI9MZN+9LK8ep8tRFo6RnQY9
Fi8G0Zz2KFVmwhmWXCCvST2z9MUQdONqUJX5vWRUtAfgSC0wa78SDCLlobT8+tIlu/yMPGK0670u
OMmdQCcct4E41w79tnC1Yalx6037RclPZngZ7Zg+gzTttlKobQyYMWMtM8NJUjrYzVkR/a5aKPWq
QcZysd6aD7ZJI3BW5CsslwIGELm1aTPis6C6prIprrheXjlajXz64tQXQeAEcbSPFVs5lIuIaID3
0uWARG3W0Q6Y7NuSL3AVB4ZPpNKPhI7b2vKbd5OG4txwygVDCOIxmRJhln+CIO9L5+hFexaX9xU7
18xX5/BovGFeBrlpS9TXG+tMI1KciaxMTvvVsL9Ab+eG6TZXFsp5xD67oElTkEV8X98KkLwrUZ4p
tE0PgKy4rm5w2zg9MOrDQi6/HzCWnzKqi3QKp1cU4hTioFk9GIn0R+uLo8NWQsAL+5QZ3GXA1Kxb
76+vdJeruenydjoZZB3b8s2SeDy3UqqdIHwhUAx93uihtMmfS33uklhsKmoB+1YvSWkAZW6ivGnn
KXNVD2I/TsjJXQ9VjzQQWrhwt/kj+bG0V3ljnJTvFmD5ZwCQuRbnHjxdP/xQFOzU2nwhSN7no13A
3uJEhC675Rlc3DL1hn0MM7zrpzibHgfxtV6biZNaO7zb1Zpt5C1nGNs9rNmtw2h2PQj1E9Qit0tm
fBQ+PPcGZ98CCRe3PuCE+pv+Bqp0VQahfecoEWjiP+fGeaIu/EaoJX00UH7nWM7sLhCc2AUZ6KJH
PtV7TcFmuMWzLzuOwhLQz2VqF7o9L2k7OAoZxh2bMWg6uuxriCVqAEjwh6ti0QJHFv/m4nsd+w17
oB+5QzRL/5syQpwatb/vrX57/E97KwIvURAaWJKntKWfNldsuwguxwUt/w9359HjONal6b/S6HVz
QG8WsxGtDOUVMhsiFIZOomhEitKvn4eZg6osg69R20IG0kXIX957znmdqMKRgJX4S3OFq5dsWMNN
5R+plr/T7w1msCKmHz/TK/8R9VAaJM9/mcP+/tRhY/xxDmveCvN5uzZKiKvo4S4ZjaM/qV7gD5+e
8Q0CsR62GFqTgkLaycgqyVS7bx+WPis0Iayv22dC0obV4t6vdRPhrvmWdZ9meGzekt6VKJD6mmBW
pky3/LpEZ4LzNOwcCxdA8NnCXJH0hEVS4+vJU7W76LrTIt3VLWkRxclElZ/MQat2W1XpPpdxBVKh
vvfQdjUIki8o8beBG59Ckn9Ali8H1rwEfV6hLIU1TwcWCWEbXcM0u3WMXomEew6Dsct122colxJt
fM241xb1r1ji+2csipb4XbznTYj8JYR+7ZmdKgj+wqPY6APh/0UDCIHSQgjQaMg8Y82/IBB4yuS5
Q20qFEw+ERCIIic9KiADYcELgYHQnUxh9zRoAxEfRIgQIvmbaFC76J+BkGnvWsmc9akDfKqAiDI6
Bgk9w53aG3WDXOKWzJw20oiKHrwaFDdHCxGhiXg1ZZhiMJihldAa0uQu392goEBJIQlPV5SIMNR9
Q/1sLGjlfQSEXxaE06GZQjrQRYcGmtqrfW0kme08fY6FZKbJw8wbUqKUjS89fLxSdiw1heMNSaZ3
ixjqeSQyVFJetXPNb05XluuqIzFZTbSJaEaD/raeiMgn+1639fqtyyhOTJRFMJ7tFyP41yU5tx02
khpcgFdTn9Nbc8ql6MO4fWcR6usng1Trxa1vzMJ1g7hTPDGBYkV49GqxEi43uuyX04q7GrZdJD82
L0KP/9VYEh6/lirpGABLbGb/eQ+TtL9iSX++/W97mPF/BmGSpirGwOSSuOtfBkSSbrFP/SYT+n0L
QyOk6tbAvfrBkf5VQaRzR4ah4nf4E5v6B1DSD973n7ewX5+5+qctTOqLqygpGCoM8CKkK/IdRhnp
bBUJJYgqyrn+cLrWh5uVbaOVDqaCmYi2DrPtDSRcORRjfsxQvpJ8lqVrhfQrVABwNS9hO8rwVlgt
6ifpXy8nor7p7qNbWJ9jHwd3EuKuOK1OXt/XcYTh3v7nuJj4tWhR6LTqGZELCPGJCE3I6PQfjuHf
ZvRJeMFpQ7shrOpvHMJqYalc6V2iGaOYbH9Fog0hmYj6wtNouZ6OQMaDq62vAhEL0fjVAB880rV1
xClVpJYdKLrTmFiOZFvje1DsKmtrYSZUwGAZGcfkq9oLs3wrH16dyLS/HGnxRH1+/LuvFaaTsP6Z
T6q6+p9xV1lS/mrjhbfmH27/67UiDoq6n76bf75WFLKmAVZ/oqu/nvc6QdWWiGGJ+VNP8F+/n/dE
Kw6xiyJ+Y6rMHf6Ti4WL/K/XCimOKlcmTqbDK/9VaXCPC7Rcr1INU6MIdO1HaG60aAh9ohP4uHOI
mRevwpHjyYzy8vXLHrP86Rf6X0VLalha3Bukgj/u/k8+or++cdqfvE9QaD1e5BcDZxp2grEhkWtS
0F6CZ/l9F516c4NT9jzh+PMhYlLXrAsEclFVe3qcO2IaEuk1E0gge9oD3IHp04retdPemCM1pXdZ
ZA5ZYvQv1QjpmbXPyEYFUwbNBJmsF8nHlqmNfqK5xGLkJPvAuLfvltHVRL8AhNwP2JEaG7KmyEu5
zOi0aGOB2zb1gSI8fdPICALzSOz+A/T3viWqZcwjZ1gnjtp5z3XpaLPXFn8pAEz1q1vcN8mHcK5O
hKVWJ2Vq7CNKmtIzLltiz17YhBFSA52/t6nJHxnspJGcTaGpB7Vk83UNScdOPKa83VSYR+P7fZRl
C/kGpc+ubu8oCRPPIKeBmutKR9Qxx9AkEKrcQa3RwFaBXD/XSfOVXJW8Z23ZCusa9QfhkosONvSI
DCIeiyClab6LlsS4HLvp47FKmdEAxmR2PkCk2o3AZs8MmCovH/cwVdaMjhmM4q3yY5/q7rv7pDV8
8VP8VJQDGgBGW4xeh6VUT7GcQXhNuYSxgDQ1109iyC64JkD+yZjcjV5FQ5YSU8K1Nk99hewQhTY5
3bYQ/T40TLDqIPcF8hCdpZW+/AxDMP+ubCADmTuT4XSS+4UhTFOTTj+fkcaZzy0SAZ/7x0uZ1qY7
/K9c18yfoV5d6zcRDr3evanZood9mRjllv/Ri3YbgQfXTIRJoslPOorNZAr43abC/NL64v5bVTG0
FvdZjMB5eSnzN9jyvYD/506qWBecCtewb6MD5wYC6yP3qpLglLeQWRHW4PESdvdiKiuN+92mx7J1
EjrbxxGDZkR7dwcVI+yYCiQDzbxpH6ZiIE9L0U6KiY4XBJ48zPvrZClmLbMoIFKtc3JtoFNW1xXZ
yC1KhOJZB3VZOgmqWOJn2k2E6oNcUsOuVzfgOwFCXw/OBtc04i2FmgZEGOT6uJz8y48Cmexa7A1I
xJX+l9YP9O0vrR+Q2R9u/+tRQAuHRwM12bCr/6Fskmn42NM1DoRfzwGDcgk7R9MC6/vRLf5yDoiY
OaISMwxx+N4/OQeGYu9vzgEsLKmMlKHL/OM5cGll8dneUJy1Nlk8Lpay83pbLrFzfGCYO8PrjT2t
cPQ3jIOmMCLAftYm+piOXBFsRsOcCGfVi5fmwgqN1WN2PXbrhHCS7uu6uOPr+pxVrDjmNxPU1iOo
tGuYM06Eju0/HymSJv2NM+Wvn4D2J3SwrZRMV2JTCfPBVEUidCw+467a5L6J1X/p9Jtogg0soEny
QdvVQPTunJ7JJ9HgpgMEoEH/TklurVZ0oOMXWD2x10OCwUiFaEoLc6gE93EfglDJkcs0t8TAl6Oj
wEfWhuZPl0eFSWAYaW04A13G2Wc3vq7Sk0A1t+AwIxd9k7smaI93H42qWfEukVFThPGy9TISjHCv
3XSnZlGur8w6LcI5pX4EF+X1AIF5e36nQbWCYOHo4/46EglWc6F9XBsTBVTkVD69OXgE46Ln7esV
vSfEBb3XB6yyRbi/PbDAfQZGAVPzuY6OkBMhi/Tf2oRB9w200DIYCyFnRarkayFsz6P6hob2U0E2
BWR4pdELeZ2o7hrKzGoXxWAFWPCB6fTtgvFYzEi3stNJt89XORlC5NxaUwydhfPj6/lFjt64dyIe
J+aIxeTC2jKmjXBA4sOB/0KmGIfdwJoVA3OulaPrHhJYv4y4J4alL05WnKjrTXN6nHA3tGARx/ZW
/HruDHPAB/U3MdSC5sSBT9py4RGnii0000EsAp5fJR6SvdOSJRrzu3epZzEnlEGTDBpmC4aDjEzE
khv3EkRTl6mmzW6gVwjnZxaGvp0DB2XMcOBJHRJjTQbJEeiqxbFjJiuuRWjymTNaIgABik3PYzo9
a52jG1hHZxocPEjJqkiy2z93BP9G3uPtEYqGX+MSWtvd+mExcqYh4A24vok03NDGNpcsYMaNm2bH
d/uX/7ouwBTptnm5IjDeXtcD6HOOtVPxZIJIcytIp5plpl8ZI0LTIWLhZ55Uk97aq81Ev4Wx/ClX
gfKNw9nogq8IKhWoMpH9PN2XCZYAyDZO902xRAfw9ri5/DufAqDGJwjxrUsaPREVF4f4khat5xPq
qQvSftQpBMUjjiHttBVmbbvDa2CZT2+n+JQyYhbXKdG28NJvcwKSZtYpZ5ViZgktSXjaJmNKaHOL
Ck9saPs5dsOcXhkrHNq3vuSCWWlBvyXBkRgPILfWIUv3+oVGPNlA7bqQjMsC2hBiwlJDvcLv+I7J
b/el+FUDWYbWvsWLnLR7TAOIbliKm+pg7CDbr4mpm1xP2r5c3BfZQX2nfLss27dhkRuOlXs51uyM
Wt6raRZm4W0qzLSFtTDJc37NyiMP1MGdIR17J8seiU7t1zMJLkTZwj5GFUNXx3V3mReZZ52xNJEg
llVe9mBHhd7H7GOkqWMI9VYEH0t7jmtErrivn2+T6yorg4ogVIS9mJ0/3LQkHjCicjIgIw/UrCwd
9wzH8VdgmxjRIeKnj53AUp9pa4xG2RqiT7B5Haobd2udEyIVdyC1ngaxR/WFRY6OJ5poB+VDnCgH
cTLEs3ae7D8mz4mxIPU5fXv68lwZX/ySX9RPgbZJtuo3STfraqJ5rC3SyzUyo5JJyiZFSZF6FfkR
lYuDagK2jQ386hqaAJURpgt+fQnvZ5Vul3IywwrHjgLLF0fvGnnjHZ0wcEKAj5WjERmpjV8k2pg7
5VPC7M8B5MK9r9oTYnYDdAZBOLZ7GBce8dAIde57dAWbeAmoOzM/67O+RBFkwMDcSn5vP0DqRt0k
nimnCvhySQ7XQlg3njHHlmfa+kTgBjFNwn3gLVKu9yOlcq1boDNEsiT7vkC4+mYdutmFpwKF+eFG
wF+ma8bjC9FXcJwBuHPbQA+ajCS2MwJep/LSwFjkSE48Xw9lxEdWP8cibAuvnlquscZyVYNWfhvr
pYcP/kPxDMFBuAW0X6vIRzG71fAjfes3mNXRGLB4QLyxt0e08nJziHjMOCDiRxvhtsgbBN86RInE
jRLixxdWsm6Lr2xral68rsFFhpzlApNTysv6RWzCwVgMoZT1WMGnMcWwgqy5df5Y4Z4XNvwAi9eI
w05eSfq0uH2BhrJVval3DDpWrnFf99+cHdFCWPGDNQm9taMT6kCGDOMQs3UxH35Pt5xhR+35occT
nVGDyMjh+t68xWG9T4fcS2p25hIPZsLb2+6yaEJrpfnJBl9CspQYZlyhwR9v7VpwMzKbEPO8ggbx
k3mk64Gjsicbr5k+XCFfHS+aD4iN557+AOhmqzpac5JY6FzKd0iUt1CaNuF1QlaRjxVwoL6T5fZW
kUjNpTXXPqJVOrfUT7IzyaWFEfQgrXT6HE1r5+5RtDiiD86/uI0Ob5+fGDLzS/bl8IYi7AMjfpZk
vEHRJZ/r21o4Zif1rAYEV445fjft3hiXu4pkVY44aZpA5Vd9oJgbRu7HeFH4ye46VeftRIdG6SCF
j0JtIWFBycRp282ucyyQtyjwANOR4AmH8tMgH3gYkPv3aoFPTak4lGeCPCo/n2/aISchdrgxzGnp
gEum+S2+tbqH+R66Ly9xcNp0r+ogEYS/1H9iSzgE7+yGw5MYCHubuv3IOyvekEBqTrDmULyri3+k
H094H0lAJxTdeUDzZZclc5btFoEYOvarFNzj+cB1QdQ4w3OUhUoQA4fw7bS9rvIJEv42nzYEdmce
lwvHLp1H7rCjWxoZ3zZCA7Y1j1VALgPKO3brzGlWW9lwobUyosDRMQna2dX+yu1++uWZ32eyxiA+
obAmSurrjkyPj34cLZ9orG1hF22VubpElV6Io+J8D7S1MV/rDmqqx7EM4lBe+lz5I7xqgiJfwcP1
6z0EJaIBn2CEKLkNRgjkyedkgNsYm4/ZVbkxB6ZI5OEONaA+0EyxjCndOrBubtqNDZcmFcLTHRoD
LIYHxNmjxih+r6PJhOqIlxBB1h7mH6QxfaBNyyFbcZRChbiSFX4Lx7hBjjhidHvbT9nA7XYuHFR7
yeyPzMvKoCp9OUXeQiva1sQOAP7hxu0MQecva3whhbicxlRtutuN5d5JjlzZwiGWQ/HtqW6f72dU
ggE2OpPXCHLbaeAYj4Q5dK7oM/eb/PzAEVH1+TeZie13woEYXKzpjZCQdqVtO4Sj3dzYquLO2CZ+
sAkA3R9b29S/bp9YnoxYhliqInibw5/AaFFnzL/Oj0RsXi7jvPDyQzQn9ztUlqUjfWa+CCN6m5/j
7XUMctm7GR6Ud2ZBSGgcVF5z0GTDtJEVkpKE7eHT8gFli8uB3dUa9sAJe6mLVxx5hg+vBXR5A4NH
l04tg/tY/1a/3+PVS3DrfKx85+m7QYkKOdekoHe0cplEFHgvMrRNZUaIqO49ZrDBcIvF+zr96Jmc
VvtL5me+dFTXzRKQt2PhP0pXW3bZ3Ly93q5npHVPNVTGXHBPQkPOtUlGlYMmqAd5NYSxntmF6jz4
AWWht7hFKJubEnSZg8lta3q5Fqrt95A6lS7UdIFelm2izyC1fzTq4tEuZZOrd4xnarFz8kW/iz9u
C6gNvHMQBq5wrWfg2Rq53WDx6NgKv76rdCK607PDGlD3DAu934KILi1ztAcx6dZYiQNDgC8ySm/j
vEXISdhX8mkMfwhrkxlSM73s4uh4zbd1/K1AA3u4ZoTw0Lnkb3d1bqrjMnfuT79PJrcWYhMGcV6X
cmWheTs1nDaU3pLpPrHflzkvaWQC7N4QS0MXuriNkC1eYuxrlF4pgVXl+l5pnsXEqIBtPSlJeYUL
8cPkoEmJne/H+qCDwzaiMWEETNgl7cfoewghs6jZruw1PXzxnHm5anmX1fXhmbfxvVtkyjS7zB/U
Y+poU2Uok3G4guDuqHQPCKWg2lOZYlGw0cj6y/FY9rBIiAdTwiFuM0GqlpO7PVI49Pf6uSmDlDgt
Oslu8UAUDCBv0c3Z5r6v2N2GZ41A1+AuITQwyqIu1aggHfI5QCuLCXeG4aH11X7qwevLIqWz9MQy
EDOPO8FKqse9oYDmkK3QJfLkYgIAkFO839eJge2Wy0DPUEfF6uLOy385wIXhpYXbJWY+sKB/mRQ4
OK7+f0R+/n79+r///eOn/mZS88fb/zapGWzwRFm1kCIZRGYwlv4V4MIQXBwg958xGr+A9Loukchl
ySoTHhw4/4BwAcExrGH883Oe/0+G9or+N2op5ZfXbv1JLQVBoKqrTFZCs1zeD6+ezVaw7CaxHabo
D1/xRBSNlaN/naHhgTaDD7/qSd2SyUi2I1sJfM7bqF4auY1SZNQdr9P0bdBLMvh+wiR1H81aWeTP
hbapn/PuAwrS7ZvQeDK1mHfzxQD8OemJkgyfr5BBON/gv2p1rQin+2NvpvvOi07qyoCb3TKFhxTA
I92du37O3yw4ZQUAu5PmE2WBOoY76CRqmMFu3NjQfkhbMrscvqMsaEQ2PBBDfxoTlOqOsuAvqieg
XW93VGArHhW/oPRK3W3s1JWyQE/0dM0TYsNpv1BgrqJrAuTia1ztpYEk7T2/bqfIdDtzBKwczxnm
MNge0dGiz3/iEjeKYRu9fkgv82jKxjpIfpsng4WXsCWuCu+UjayOny+Mwws/Z9Kuuuk7dZcljfLa
w8I9/9ZGcMZ3Q8JJfO4VCu9lvk9RzTy1iUqzT+stDOkccjht7ddmComLQfmpPgzcHgCF6jkko8FA
uHiSSbKlc0fvbmsL3iy+C4XI+BFN8oZCNiJaQBqn58F5Rl0nX0Jhf6NRKnaDYDn1Wvey+4b97osk
j3iXce9FobUxQ2RZY0yEZuVB9hNIvwAc/nN1P96P0ASHaLX03B/TMxKzjMBgiqjYvZA+jyp0n+/F
tW7AQ/BXpTAWiQe2G6T9aL/fCScJiAVBbirPX7xkYSYtaREdMMgt7OwjNjmuvsbd/RICGKBxy4ZI
Q5US4BMLl3wZjeZ0YKPvb9UggJF4I1FyIUui0/UfKxn2OEY6c8lYdZRfe1iMtrTMDDKzHSz/rpH9
WmpbgSql8FiM49dSWl732pjfz8I2Be0gmx3yW2ZfmchTPuCDfaz2j/6jzHzh85LNqcqlu9MJABKj
J7TNzKH51LYQ6ANpLH3G+3g/vMZqCGDRIoj598qB3jL4PekY0gEcu206duCc8UcBjRAkd3RpJjfI
7AyuHHkFqpSMWcEmjoXvhsyyZaZYBwYixE3EFW3LEbqx5jVW0fVqIwetP6sAY1o7fceL4/GNTxbs
V2RAqTg2IV/LQ19QgV03MoRihgUTWgXs42WCPvYHjlMawnwigT4X4pL+wly13yY9HAMHqHYLcSJ9
KK8lVoGvg7mi+ciJBGODsGDBw00c1Rg2MRIVwubNrGH+cptUtB/FYPfghikEkndGocxGmZjEL1zu
YYVbHO0B2rmgoYStbraUekB2iOoSGvzdWt4kGwj/yO7W3d5aX3f3qUo/H9nmsQ/K+yj9kh92Bipn
uDHGG24h7yQJe6+gEgC8GbL0FkX+9h4UjX27zWLaLkRhvlnYQ8Mg77pmyl8E1adCFICx8Di0y8a+
+txbjjcHNZEXHXku/Znus9rdQnI1p7SHX8qeadKNduTlSFPGlxVpMSOKxyCe3ML+zI1Mpgfjy6Kb
Wmvu/T61aC/A9ek51uqS/mJO6U1XEc2iWXscOn5mtJ9AU+rWnKmf98S7RKiXwPBdEt8oj+d55kAs
bjVbPNLTMGYLudTW96m+jJzcT7/0Y07w8JSSbFlYR/5mjtGO80qwWiMx4s5I/qHMC8bW7UEqP1Ro
3fTT0ZgmCDMYJlyYW/DwbP4Ds8nuoFMNTaA3AGnk2SPSIJMXX3tmBvegu05EKONXGIAwfDUVZ/CT
mHukucDrwYMhicN0ldIn7SE8fDw+qkMRiEdpPeT4Nt5rtKWRgJwgLrOzOpaP92m8imGBJ7bfjdax
m++6fc0wy6/C2wkxmrqpS1a+/Xwj6qBHNTEsuKIb5RgsMnwCWUVKqfsnb4HVGLIDbUpyLbm2cTo3
RFcE0UTxKo9ymXDV5B1QTCGVDAOwTfYdBcK7wkdirYU15qALjQBCpCCkI1xsDVEsS/lDI+NpL61x
u/9KQ2WtL4U15NbTEMrLk2T4MI63KACLd4YYJRrXCQ+E7Zh1dZ+H6xjQ7l1KbGsVbW4Xb/Y8SADH
pOvZt122uMhH8Vz10+5bPjB60j/wpiEpbhJhWPAO6wNvfEwSsOPApPJiR7FTf+OHgAcDPlmzeNzZ
sw9iajEIGEE6G2KQbREWqeFiMzoelg/quYdN87m97Flkz2VMoP0PpQXWmD96/MSx2MxsCY4rxOI4
UKuA8dpcCOlrL/kgscwycpbh4YL3ezUboTJWKl/KUQ14MtyUDSHXnxLuN6hoCInu/ZKUmwVjaGmY
77tNvtQftxGjddBraTtMQENNsvVqlxUrjC0f1L2B+RjpnXthpd6dzPQQlzYj7D1kaSTssm9UoUiS
z6XLnNNRyTk5vPwnbirmphBmVufchoGGwaa/enaB2o0lc4sPwVh9jEpxFH/py1vmFpvH1b/zkW7A
ebWSWCXMW216cmwL6x/tPHCAzTjuETNQG/H12kdIj1QiFLpJczA7L3EJjvShFg/1tuyBm183jeVl
+eAKojZ2I7vgtljm4JaNuYhFNm/kQm4jTy81x7L8BvG5wGo/cmumBaXBWsTaafUwR5tud8XvLadk
GvXhY4z3iHv3L5ijZZg+JCFSoZV+Jj7tnJZjOeDVIMICUNPP9j28h1iWoB+gPchnd45uRlIf+exK
f/scyeUKBvvV5ZL3k7cG8bvXWiSpT4bQjte4ekwxHi2ha/uy+a6s9I1xymdGOsbUMar8+2AhI7lG
aG642FGAXWcNHjicpQN7n3TAPmFfHfTjL3mhOjEefiwqeRIh1hoaw3rcyPCXYKybty040v3+9VDx
d+VigOxNoDNo0UWNbfl66IgL7gZNBW/BK5TC/ABN2jWN0WMfb8DJE1/2bwFeL8wDEHOPm8BYWkva
UwdtanxmrKYcOYphMl5ZLe/4917PwCnGGJeMozpNF+aa1Bfa7w4gDPl4zM9DiWyJdML5TWD/xVdv
CDj2eTDjSCVzLdGVe8wybN7v1Ws34Jf97s58uw3SRcm7zq0oEchyGgSrpa/vG+ZcG2uZfuNfPltN
3L2KWOCDKI61Oo5nFQEKSZDN8zE8Bt7BGjnSgk8tEk7dV7cjs80YGzhkdv34tuhDG0O+C+/NmY9a
HubkAZZOhasG2QkSARwuniDNb8nkP7d5+2JEYDIqPNs6GuPIHWi3QRH75O1SAN9xTX598n/UL9dN
y4dzfXGJIcy3WLwpN/16YSHFzzIyuXI0xDthLU2fNKgcsydOOJ1NOkKVP6jTFc+aingM268zqEio
fyLoQaEFB3UhTVA3Lx8L5cuIx9xvSfodJyXQikm+iAPI9dIQCVQm8RC59xgybQVcDZ/dizI2dqUx
lNQRRjPf2Ei7GIyOK+TApbzoTkGC+Q9+CW/dm/bdrfU9W/qMoxEgyLl5sNZnJiPlz2bLH7fP6KDO
qq2IETXb8yfC4JHyJWSE9to0AMZRLZhABilBYxPdk0GkGbFG9r+bzyBjmkdXSvbzD9+N/0BllywF
tuSfqOx4tP/h9r91yVjlkn2t/RT1/oib/rVLVoioEIcUCxE4/ldKA0JgWYLhbv5gj/Kt3ykNmI38
oB+oMO+hQvwTSgMmhn/DafjlqQ+8il+5bfiJJ01yuSMTpp0z547GJNSgrnypgdARjvAmYhC7q70h
8rGwBtUIjnE6s2wBv5tbSGEY4wYGdRsz2lJbxeuXCFe83lroImU6hLBonAynVb3fwqIm1gdPXEp1
QlQEjch4roxTyVFU60jPMK2r/YxVjsLianqEGzF3v7yjrFdq9LJVi7NY0utLlCuX3E2tvVk47eOk
ozWCGf4OcGLMnn5EzA79i0KtZDkvonXQsN6Bj04EX6A/xp8sO5hvNQa+09dYR65YHzHiS6foPRUO
bIOhr7R9nqRk+lKcspuC3I6aZKsgDh7A5IbnjJBVl0/8A2WxYffrCmitoBpeFVPc7EmFtBdM81tG
DFZAMIaPbfnBTA8Cih0qP0Cwpg2iZMy9mrztjzUeDJdpEbzWKntcQHrGze1FgqqlwRxF5MgYM8Dl
ZjF2FQz4vbvuKoJnNFgZ3tNkWoN2LCI/mpSEG2Jr7KmTJCNluk3cNh7MLDQPdCvVvVCawZjzCwAk
DqaQckZPAmbNzNqUjXBIGT3AYDk2xgVVHvakdRjNUSGKe3mk2SjtWtVWqvnddC64xwD+9fY9H4le
5bBxp2FZbPp4YfV2d3GkU/FtrbJ1u2y1mdjhfOpL0gKf8ccimzxobp/sgEC+m+x0IU+IabbsR4di
gtwMV6TyS95H0xZ55o9TJvcf9NPlZYNDFGW5cltWjduo7v37edBWlYzAEaAzhS9mrIQTZZPVj6jf
loCJCrGFiJZQjEEWg1nyGmosuVjXHX0pVoX4dqAjxhIxlmai6N3wm90LcP0s78b0UJsaIZXETJrT
hyWALd0YgKQmY4TIYBruB1QZu/p4om1CNRqUlsNBg44SRvLzMzk/Of8oGmlD2Lj7GT35ZSMMcCbX
UUoJTknuwLW2X9hUEgjrEws16x3OxVA5c1VVu34vTa+gE+mUeG6MoYyNd2sAtDYVkmojwO4/wA9q
+oADSXP3lZ9o+m6rssTkBNsRGllHVgeg/LHTzs3JOGtnWJ7lpsTbMZ+bK/ylGwJPfXGlfj/nWpCv
8Tl0HvPLVp1wEfCgTzTh5FWtC2CYzCsX3bk/p7voyFuZhwn574EwrwNEHfiwoFbHJz7oztqaLi/H
F1LkLNNdcSN/tryvwfCDvAj3elqzwdAW5vQG5ogqGNxdm+Ie6bQ780jKPChWsgFKtVGjUMR2Z95Q
OlM4fOd4jEzwYIWctTY1iS0G2PD62D5iUveY1oMRott6kdP4wtyaJ5vqqwoBm+WlOauDbl/UPK/L
Jp6kk0tFc+BqL+fKEBp07TEU5syh69yPaMHPWKV0TsM3Z/sWxx8OU71yY9goTA97kxk4sO7rtZWh
hhbEzWLbp3haeRnhziHxh0yoXSlOcAHTSZ8196qGJA6kozwr9RzTj9h4M95veIsls8TYlIjiJ+a0
nIAEEZyXGCPt/YW6Fe3HmbCtDGZx47R3m0vOlPH4nsh4fszAnAgAmj02Fnj3D4LQi4TYYSJfnpSv
5jojl0rDlRQnhK0Z4D9OZSONXl+M9OvYNs/tYqLtyEZYq4CXwJvfOTnlYDdTAt1gOj5n3ep21N6R
9aFoJUVdnuXA7h/NMj9cjxIxPXhfj8qVPI32ym4w2XlHxBKRFNc5hTq9hxRX99N91dxtNnWBGT4k
DRqIsD69dpURpjBSmaKSZhE7qo5LhEexByDBX2TqJZgaRN7DjjCpWb0rEDzsT5oTsIxqII8+z9RR
lKqUV/cBNubrCYWI1wY5OAmMx1gQcGIdisV4YWB8LI6GWReV4nN8/SxYUicVI0I5oAfBZoJhLe5H
Ln0I2MGT7ogYMigK1H5TkAUJPOEBM9buqxFzWX1KUcpPcFNRQK9DouAoIzBjyl/vJ4Gn6105GgWn
2ii7bFqv449+V4cIoB9IGWGYjpCzKsOO7mKT1Sw00s1apzyxn2o9Iwb7RrCckyLBhpQFhoOQPkiG
AIVRuzHepDD+eO1wCOpt3ltsCIGTTI88DXfw1zu2Mk9EHepnrppR/S+HPwwFXAPdjIoQ4H+DP8S/
Kez+dPvfCjvgDw0LOt0i5HTQ7PwB/hCJ2/p7A5ghAV1GBkFNqJkat/q9sNMJMdIoBH+6O/+jiCCJ
AvNvKrvfn/tPM7mP93VaxKgMpP95GVpqmnWphDFuKfD1X0SzDCPLGFjXxbY3jFdVmG0uCyloQgkL
k8pWhsyA64QqiI2aNT9CHIyJcr0w6f2hBoYFvAcSwFzAgYHT48DNbwZgHt5WmcH0e8Uzrf829uWm
DTlnNo1f+WDn7LbDr2yTLSq/n/ZBtoiW11BYX/1onId5aHFeWPMuqM1tw4i59cwxIxnCsdTqZKrH
lyPg+0r0pOmYKbOFGutdgqkfOIFqsa2ZoZ6CP8/F9V1y4L8Imya7wVl1izJzGwwRCltf3vcDkYyh
KFuMORPmxpzwBcKiBWgLiORsYT44iL32DV3epg+6ae4zbh4s7VY3JJBDdiZzgqMOv+rhVbPXJHuD
MjVhCAXRiZhxWGYTRgL2dfb0iBrMEbHP7+5wG7Ip/OGXkU2EHYESoSnN9Ns2zkB/hxyIF8lGIiUL
3C8KkmwKSyOWcevheVIGYoPpohyESlKXzlZAP0G/a63M5BuV4AjmmEDT+/yq70EPy0d2qJSlRddM
YvRbsEevONC+lRc7ZzSySPfSZ8nQpzr0GJclgxnWxRFX7dMWeg8qW+t8gyOoVN/q2OjCZHLFvRV3
2dkV2XfNiD5GKuYW3c2pNGbKwECnxgA9jwKtZY0t8Nop20CbGYGG28kjfHxBFWtJTRoVC3QqUFvS
SRMWrDn4G76ClNptoLcwRhkNtrvgCd3DTsIG2D2aDzIs4gPSRaY5bOrivtxhFgQZGutwX3QlJ3Wl
PetVmko8WOt3ySj5sKYPH8KdF/nqhJp4Fa1ub9c3c9UfIPqA7JRP7zLrvCEbHlqaS0ZVkO2Mo7Hk
0dqpsTSIxB1Q/zZop3C1kOyjPtkXVLnn4W2OONcYmbRY3g7++aVf+DCSNxC1idBtoT5q4yT8gS8p
S/TxtuChy3UTH0xtqs8zn2AmxiVDwm7qkFl0XQx0QdMV5/ePAq8aXAqQdoA4zaBkS1ln9wtzl8Kn
5oRDaQ8oV6GTX7wWJO7hMnA/8mHG4sRqp4zu6mP52b6L39d3lgASHfu5wujsB9pAKZIzTbiSYwH7
jI5AHzEIx43wIm0s/J2YIgfn6/q6bt9O1Zs0ABz46uJ60f4/7s6ruXH03POfCF7ksLV1LohAMICZ
oqQbliRKAAEiZ376/WFsn2m3t3zWt67R9Ex3K1AUiPd5/pFQDHV08fYRknQwInKRPokLxylLki0H
YTIB/wMAazeJzIA8z9g3UJRWCMevSwroI1egQndtLrvTHWVqDkpKdHztkDRe7hO/WfcTpu6Y40yR
HTn0pHCTHCBmapdADIhOdf7k8piQ1OdK+VT8lAQbMobcdNMsyhnFtHc8hXfsgQqaO32mkp8D/+a0
79TUYwMy39p+gW1lVbFrBH14lD6fNeuprd8yYxrTlYgaZZ+377iDcVI+KF5qyIOjxq9dX0eP3DlJ
9TKSqIxg0LZMkmHvV9WxsXwK6omo+pz0XvPKbWt/rADCBdS/RFVVi56nCIVGInjh87UoUJLtsmEX
fVEo2O2aHbpbiUWxO4gZxI3TrCXxaGLr+oh34kcUT6sen34KkH/6B4aeZebkc2NjAHLDoLEDTkYq
zVeYgEg92neLZgFR6jy8el5sKZRZii/6S4TwmM0Rr/Ig3xDC8BoDGkSMF7cBdO9OQW3JdVnqS/jF
qtki2EbQ2KDdd+V5hlzd6WCS2yWxWkDDNgTvulC/m3XHs3wgf8ucE7n0dEZUKgTDax4ycIOXXgR5
074gn0QNzxb8Xs+G+iQ8SLx8oivBHxb9FMariaiF+XD+cPO36pArsPMb7EXtTlgO7nXbvtJAH1pB
4baJd5l+wOYWwxSAst3Z8YUVQX/raeIg/Rxpjh2e2TbkYsaIHT+CKCc9e2EM6+LCHyedW8dObyGz
hqjkIRlzsqXY0yLVkxfqjRzDSxSjJ3LMm2B/c3kQ1IOeXQoYrRqyoLhZGMm8lTkHChkr2wCAmMO8
GoHEja9J2b7KHg1ssqZfU5pz7CyqaWdhWqT9i3ugaAVXCsnZJdliJVzd6bkM1P7UEZOPBb2CDGZL
3D8vFMkU2Uo7XNdsCPPrmtDvVXmWWPRoHPjW/HYOq/L+NG0531Yv43OTGil3R0BvPjckjF5yMhyu
lFwjQx3tiJdSOuCJQkkweuo9m60F0sxLGPDKtJEZwuunNkZcIJn56JGQKS07F48AgUdm/cpfm5y0
eu3KwzHRv8hxRKdatcBAxLL8dC5iVtruqtIOGyBXlwY7lFUfKA9P8h1Vzg/Vu3BPJVTV6Un2LPK0
1jZnEv8SJUXG4+OBcY1oTl4oarXgHORNY+P9qcgX4XpaG1fkzpyl6nMnc7Ul/vCkwTB2k4l6IsYT
/1f2YqU/VfmVDEfhGZR8mhekr8Cx5hF0vv9KWzuV1/cF6SMLYPuecNcjv7QSkiK7DbFCkqhJeYN9
f23eZfjqH/p/hxeSgrrOqcjjWutYYXrUriMa/pb0OQRzXzSRoZpmJ2TjLpwev/LsioyxdIUFzgOX
M2OfvXOIIJfSkQWw6VdzAsvoVafZ7mJeEgkX8qr5KHsEgCpdEH7Yr57zYQjq3HuiAhd/+KlKrBTS
N12xtebwlOTz+/ud/W7wICr144OkVJaAhFr4WcptlnR2sPEJnCNQ9h1tPK/p2UAyLin9ae3cd8OZ
laDdudIHm6PoqKvnudhzpKPTI/JrKG2i4V/KU7+maGHGmTNnWYGWq9fXZqlQV9UdtLN4Avi/Hix8
SVSbxshyxU9YIbC1ZbuAY57K70KoRbKt2fbaDdx2kS/u+/EswC2/Z+M3fxXzFfGK8wOyc3NtSedc
8K3NQts0KcXf5pr/4JzCE4lpUnpv0ehSNtAsy4dtxi5FBQIq+DnyzzlkcPQuOIIj1pSG28IC7fB4
abzwc5xP4Dq74lTo9STgjfgqG1WPMcU4OBRJshH2PoaaaaXM9lp5VvHUkClkj0d2QNZBDeKuQuro
cpngTnHSLTC5NvBNA/Xxs/f125eybyvULSJ8INkWsoKYYVZJHvrFSXRY+pMjJ9kPyDtxQ2Scdn4c
+jAw2GkIYDA309wQegj0fn4AMwVv2HGDTi7aCSwIejpHAuwoC83RGVieO870OYHkbmb9gdoks9fK
IY05AMzixCSl8D7DNMTZjSiiHScbFlG8IarttOQQvlZethh/uCUxIlASpa+kzyKZ+o3ObAb30i7W
qHNUhDkv0YmPlb7QvS/plqpdhZOQuCB5aX3JyN2/TEa2F5guNlPUgThL+CzXg7aTD1Eg3OolNpYL
IgvxJ6Z4ih8aco27Y/qqr66w2gfXg3lQeOfrR7vkRxS+oC+q3XjBMCB9CUe+FJHUvPTIq6aHV4g2
40FBgaWuQPPm2XJpb0jo36pb653Q3B/x1YChJtoEwXvlYB06dSVgtB++8OCy9wLGrGQMvcTMj/t2
tqJaFNBI2NXobBQEQc8d8caIJI8jz2prF454eL5Zvv6e/yQ/pCbPQi/aR3urCBpQCMAfGPrKuw/v
qgq/xLUZLsXyjhJjmUv+E8YN4Tjh/fXSOl0hyEIv9DAcPD06g3Fn5WS3IW8uHMoMfMvRFhaCVe6f
AEfq1/U9HmhRr9FHMAfSL2c5HN4yJOQiBIGH29oxawqr+KyRUIA1xNH4NnSeTGHdGzNYrreG1lEF
HNKJlE3LDfxKbVrMJY/wzVNuxlo5tRCWN7gvrrTmrU2de//R8z0yzk7pB+HVkVfRTV/Kum2tNM4C
ntN9yqIxIV33YTdEP/FJTS6PgGBjxK9Bf8mCKlAvqTcEpad9VGt4NeaFJao37s/6HtVL/5JMA/8m
JfLqo0BBhrBgLy5VTOPasfEaTIYYIKkpJSwQPKd8aPBjuoYmRuDy6RwdJi2Ulhrnz7UGkwbP8bX7
msCxJ3OoyZLoJ391Sf6vr+F/s0b9zXlf/yEx/MqLsbqHUfPbb//rlKe8/Z/pY/77ff7rH3/Lh/zt
U056yn/4jZs192bct9/VeCAT8NH8Xc84vef/71/+jWg6jQUKzYLizI+Hnd++/5mAAkwg4ZbgWM3Q
/3U2A2JQbLW/E1i/ffyvOIdOygIJDEAosv6PMk/8uGQqkcJgqH8gDL8EmegkzIokReAPVs1/yMQn
L0qXDUsX5X/bk0so//8D5vj1of/mZC0ivZLJyCF5nUofoP+UmVcltYsU2qsnJZ6BGoMm4+dWjQHm
GWaJ3CujzuHOpOeS2/9IX9lbvyHK8okAZEb5YlJBPjsD/Uepx1rddTRTBXK5GQeKV90pwkDztKeH
2RebU/xWH+pNBpMyOEDl9WFYNLcnYzuDt/lS04vsoCiFxjG/Y7oeAFXAuoGXv6Kv5ij1Xq5wmTuS
gCAL3NFm08AyFdPWSnsMjobir2a5FokTYSiO0Xn3JYLHOiK/THu6cuTrJl5DLG99rXkPzde7cfkA
gi4yTtyGMDTZLqvdHTSwQhj1JZFxxFyD2u2zQ0lDaqrF8zQb7/tSJFJvDlk2cPe406rqTNg/C8ON
oHirey0M1KBDwQhOslpjkVGNVMRtSGPQX6qtKs81Yftgq218ZBOpZWe3hPTXQ7NIVmO/pZtxrayS
fXZUPkGagvsyeS8YSvGz1W6Y+JgFj8j4+uQ2jlACzPRV6TciKz1BfMm46I7RV73PHuSljndiquC6
CamjV4hOXbYWCzeNeih9Qsf/OCoJUlxezzLiBRpdgDYQdDIev4cv0pZKwEA6ohQj61A5WeuqJKtx
vNqsdqQVkM7aXE+l8NLmIhPotkbfkrix1xLJsLtzs48/pQZbtzRhNjgLYjdfjwXAyxiUCUhuBigl
0aKbOrVgujK2JsUxnpTOmOWbUpLVRFsAsMa19ap4XpqnFv8uQMFhMk3iSZlfD48ACQWRx/2qmN+3
92O0nP6Jl4whc8iLY35sgvyoX9ThZwzXfH2QsJgeLMBxK1qCUocLHVmOy5/Y0x05b2yDwr+t6hOK
DmUC6MIoGrmPJVIA4hLgTUS/CqaKnvuRxvBdFmRzwZksu3QFPcmh8kVAQwOA0FL9+jVDKMVm1mgr
s/ebeCvUm2ZAoVUvdRggsURczTLBnZtcdO7iCAWfQBuyy9XJC/S9cKX9BKUhA9kyX1nVTH+9MmeV
mySa5yf+SN+CSIxFEC5YDy/KsqHvbUIetUsdoC68pMGU5eOkQa+8CPuR02jYKRxNV/i16zZOHRXx
4UrSp86oD2UVXZ1JvWjHiPmgBaMP4iWttYXeVqDDSd3UvrLbawsoZVvZmRtO03BmHlrmFDQ2IREZ
b/3nVABJ4NiO7E26mQGDVibOomFiHuRL9U2rJD+sLCjOnJ89rRB8EGK12XXDyAHpN0dqQ+02nK/5
xme/qnMaUtt6dZfP/A8dZI+5hNupmGX5OkVJ5WuExV0n44W1IGCtV3xQuVQ+XwFTZoaBecqTwMm+
kf30vvEmX21FYJF/nHncl33Euc36erye99mZx8L3gPRD5HjP7WOl26N/P46+GW/5buSvvp20eDzt
AxK8Up65V+ytvCyFnA2QnXKKkj9RgiQgBkx8piy2tkifrg1x2qvIl89etOfime+ij2QhBDBf1GAm
zFhf5rYx7RjnELtVi26W6p7ZukkuhD+RVQJnnSyRForNUmfTYf55Ykupfb1aNJo3tjZkL5myzKmv
CtPTUiCWxp7KCNACJtWifW1VPNfArdq+w8YX+6ixOi7pof1I1tfBo0/wB+EMIWc2tt8hXrKokd2v
vra6D2sL1kMMv2P2fGsjMSFLMlOZ8a+XK1vKlniWbwN+TwUT4IHp4rzPNzLMoHx5qGOQ/jwTatYX
llSQzIc8AI2eKB6EiDCC5ngnD7QHuiXslnge5GXlW1LbyhsWftUfMZ4hJPuj9CqSVtR+6rSCPzls
uoVQwKalgKDVGFxZQJrhvrCIVh1rNNjk/xlzIyH0L/vKJO9erzrsdOOrGL6JlkOB03+2fGcS3xAg
Jeqa+D+yPFOe4+/Tz28f/+v0gz6HcCpVEXVd/S2J0iCjhI5sxdL/GHH+nH6IaTP+ljUJ1QPt9AvL
A2NkGpoqG/IfM9Pfh8J/mEj/nFB/zYYi5mTKnvo9HOrPx05RN3//C8ujXXOJ0MFcCXSgHiBMXV89
rMrHmp2PynxUEq8eJV8UtyEN90UTtDqSvbtrQgzmrO3Ww5wTwrlAtcO9u8U+J7hKl37lckG5cPsZ
C/LcLIBCsCnIOV7YL6lyTfVkPC/Wq/qTbJjlae61idr1W6t2efGuNarvCHFdM2ENznNYCQj2a4qs
+iXnxNPc0qvHRivcsvmPfohIWZYwsLc/oMRz8gK6T3Kd5ip8OBQwRuAGnfbszky0BehfEV9PgraI
IgQCnhCJq6N8Wiv53EPZZ2RsUyZv/uD+fVbEsR8pbTyFgYgEGMc5i8W7StjVmViWDeivJPsi8m8e
v99c8FGnZ9AvbsckZAn8Jj2j2rhTZ9dtBhJtA8ucoRDqTuIHss2CpjPukQCu1fbJx5ZzxMZg0boD
H4RJedFQhwmJxGbssYl51iaFU87tRjunMCCTjl44TBRTqTqjMGkbJoFJRu4eObwAeupx/MaMUNtI
g4GuLZWOVQ4SMVxLwzrTl1aBIYBvBlm9Zg8haspVQWq3cS4dgCDtHRmzvJOGrzAgwkRwH8hebvJ9
fp+rbzkPNXGlYUfcy8NJzpLTY2cWcLNHMycTwL0drJaZQa+TvOCblKl8TfElItoMUWjLy2iXlBu+
M+OiZm7ENKkiz6GdxbsXq/qg05ycLRR+NGs2e+XG4SThRTlOLCJxKE3HNzhj1j2FIQZpFKIFu/ux
nRO8cbyDYuxJ80jqA8BHj0x2TYZzG++t0CeV7P26MlfVHo8h/kGchVMhXDEXFhRV2DKK5qFHssvx
iZAbhRbCzZLuOYICCYCihVFQYBKQd6gPP2IrYM7FTcq5+PCRrvXmprrjJ1G/reC+4JCZjjIuwHqe
uJ/GKnrNHMM3+da2V83RsmAQnU6E5pqG+PHcEvKPoJuMi0uOAsbkp9/46o5nJftEevQg6Bj7aNCs
pqvifsa8jcJ/peSOdbA2SLdxVWNf+E7RKUDJUhm9zN/7oIzXFsUPVfC0rwmWWyHaP0B08yW+bOu7
HGADGj4FReDTwL5QwMy67CWRL5l4buNPmWmMxBWkZU+LsFdvqucyMMOsSIYN76sm3isM5TApklMT
mIHbkzgfdGz9LPrB5dCNTP92ntrWD2KUhCqhN91rPojhYeD1CoQRvgmnel1cOZdm6Xf+Hb5jZ/l8
+oRpFQLComn0G3jRbAuSWGbjmaCWmXgGncTr45BQ62GdWXQ3No5xw2yjzjSfd534ZYBCrMNyi4hH
aoaZnlCf4SmrhzesFn1AOBzgGAIZQsW3+RcgIelmhEV0TLeIJbA0pNBC5Ixzo5JtpGySuAxDF+tf
GDOLzwy3WHHdIUkCxgdKbrGD00IehGcETQmvkAYokgARsEzg0+bTfCMmbnXdcQ8hOC6aFFzb7sLt
ARPqKofBNPkKs/ob6F66lGc4zr10QWyN2Kst//rnMJUgUdwMADQ/n59cKZRrmeQ02Ndd98nX4pJ4
UEwOSdHb8tvjs1hVvnIQdxldu+jK8KdQEvJCTvdKeqdPfC0urv6cmqezgbuh9r7o+l1owdWXj895
t+yWWqDs61fw9R/rnWk6+0HwrjB316/Ge/06WSfQneyNQAuStVo6aPWAV8CK2Ld+GN+xUNjSO7o6
A2X+XPi4ouEEsLzJJ+uDqo034WNqppBP9Zt4G2/T//ds3TcQYsMWYR+zfl0TJGBjr7tuIFjB3r7j
b2PXfl43e3zVbDf+NC5TDzabthsGP+Ae7pDMYaCJdKJ73Xz6V1+xfLu6n7moo/yHnztTBYHimt6w
oQDgbVwobunlDsCRO3XfwjVQvsDwSXD+VB9KpRKQISZglIV70u6xCiD5Waqr7kwvI8rsYzV/LB97
9VLNZQRLCYp3dcUKAdKYenCG3nF6AN38XIHQSwEh/DdikGgdHbBA2tYL6ptVDRbPhkHzQLe3Xgjt
/wPrHI/jMV4tedd+ayHSTo4WktBtu0X7U2+f5+f5+lkfVVolj6xu3XnShB+7cpabs2dC1jvYudN8
qzzgZpYcx1X8rq/CiTaGkZ8y6ynFcSznMccQcJ5MgjflrVOBA00wDHH206/YA5jVeRFjRHhEQSTP
R7P2rgvUFVMIBGqDR7uOipX208sO4QFy5JRk7vlD6vCWUxiRuRqR+NWedMvrhqVwIfpE4t0Uso2h
eZ4uQQOk/0cAH9Yie75DkzXcleh6a53wFaYBke+QuRaM+EtFZiwiSfBdguI7O73F/CxJTMJJYC0m
dNb0rkk5eQnFA1IFZWtM3lnlSAtpw0VU2TcqvG5C44RISC7mhrSbBfhOw0KOL+jOgGNnMdlPpG3E
QDsuTGd+0Ye10S3C3L8/AuB4hnX+WDhhru9nXRd0IPFvpL3fLxPPCdacLcx9TLg+u2Tp0c2dbcAX
r+/XPVDDuj2QcPZgj6bi86R+YCrBSzQzM4Ks35roJxuXI3VGy6e5eoSneLZp5uZM4Uc1S09SQcYH
ifP9DYiTFAOXYHmciShn+xHxPbiUtpTyb8oQILAN1gbv6hvc9pkE8EMhr22HVzQs8JJ1s21havUl
9/6VqszUXXxJkNrQ3DqBETOmiEd207hBljSJsEaf6lO2fFALVqGRTB1IZT/2eSmEM5lgB/5f4TqH
KaC+EKUCP+TUiZb9bI/RxK8O9HQIOFNQar5lFFInLUUlR21p9I4ZuWJ80CQfhIhipS15ieFXOuwe
6i7HXjS+JuSB1n4O2qWisibCBM3Ri/5c0D7YeQJ2YPv6yaengMovq6PQ+WxHvbbF/o8XaPJMUwOr
eZG6rnU04HYMBKF83Blwb3Xu8yZH3kicAcfAjasD6kf87MJjFnDt05OxbfqF8RaCaFMg/E6Ko9PC
XyNieZ1+vjpNEBEYx/ljSkkRqRHmWsRqJH+Oq4ntofiAKCSa9mguQHWJmGc3yEzOYCxOjXXUtPHQ
aUvTK/ZiB9KGvNNRmSMPulcd6oWyrKA9DaegSMf02gjv4ix3ijMkUnuBeOp5QQMkoC8qYZ5mfccP
4Cy5AvTU7rGRRqgqt0N40dlCgOvN3BYv99MmPaW7dHfWPdBxjr47IuDMk6jfJvqIrBouFfI6YEpr
HntrZ0/UsuOWWJUvjEvyq/l1fZU+klcyE8x2JTyXJd2Sb6Ty+eFcCTLKY3DnCjOErtzEW/ip48Ny
87qko/67Qe1btEGFOQ147T97zZyQ5imcclr7/nXqJSA7a9/va+ZvH//rmilLCoYPWf0jAPwXMSE6
Q74eikGNBdeadIZ/rpm6ptCPoKE2lP9IOf5lzdQsllYerKqTi0nMwr+xZv6RuvlPW+avD30C4X/Z
MhNNLOW2NeRgKOGZifVRMaEaedCgle8oCQplvG5vRgGEcmfs0ymMk5hQ69ZcqdIJgU30cutlv03H
WS2sTcJRxjuegq0cU9ZSYylERhKdIxQE+FfJWHh+mYb9fLB6AL/ShWPNmtctKXMtVHSCboPqK3yH
oauVPr3IPaCq05LcdHpePYKS0oHIgFlBg7LZ2rpwaJKTYcwUoD00He0OZZ5XM+1YwIhw50FE8G4d
LodyMj432t0eyYF3xk55Kae1SIrXER0GBRKYUJ7usRi+6V5o9Ut/blHp41b7CZP1g1fcT4Po6MCZ
qBXfwhwEVVwUIFjG8rEJd+GuXEtL7hziF5KGNcG7RINmvrkWdxUc2SLLTJdBUzmU7JUUmazGt1hZ
MKambELNtyx8FRVEoflyXQu0QOSTOfpxQfKi36bff4LLDga+l2nZwNlZfKKcby4ZHef+QyXqiYia
wOSMRHEH6PSmnjSeij92loApFISSqm3OxU/hIGwoeN2kcwKOcUfrBISh0NyYC8LIAnNBARUAOAVr
J2jM7PPxiUtyc11raJPEnbwIDXfkP48VFWdICJbTlEpERvDcX5XDaG7pc9D9CyX0Ja3z3GP7Zs5T
saBxFNqaKksO1tf4BUiv+KF3i9b6wQbmc2OUf7ANi+qH7ozENfjeJlSXuDfWVxEhql8OAaYlQAF0
YvQk2VWxxBzfrYps0awKdsdTBN3zJu6kDQ1X7P5XhGNAkWuNlqQGToWwiPdHtgrxGm9VXNyoGlFb
kZnkJrZlPz6J5im99LFlBf1qj/G4kJDN1HAUZekD3AUDzEWX3Ngetb0V9CYZlG6NFA/5/nu0nOJf
5c/0GCOXF5YK2+q2WkZ+ssPQ8fzAWWPKzvOBh8S2xG1PedVWaV7q5xqkHoE4fMsT3qWHf8nepeq7
uL+akaN8RJy/xBaxadLcPhJITjn6XKcmSdmxtoWkPxS4K5zn+BHTJIzGw43br25TIk4vQ1IkYKL8
4Zxn+wTOSIM7SjS/g0kSHJkARDabyBfhmSr4ppKi2aXOM4prw22SOcMp6xGRfGz1moPZ0RrnnN0o
5++yjSie11BGxkrv1cfwK/wClUeFlJMJHjrGtzHMSiq2qP2ZiSdmlYePtuTj4dc7pOxUcMUMgut6
p7xE2E9uD3qT4VCKg5W5NCa14aa4BxWEMs9X6BH4maMuQNDYzeqbOR3E6tp4+Y8+qDhFTHWKKaas
XP3XqndZnkDD3w6q3z/+l4NKVVG7U2z6T2yw/heORsBNSRb/Vnjx94NK+Ys5nR4mD0bS+HJ8vb/j
ocpfJlm+xV/+oaI3/62EZjySCPZ/P6n+4bFP1T2/nFR9/7QqMev0wOQ2OeXmoX0u781ZuvbfLBN5
qm8JwEBC1FxirO+zBvfJskbTTuMKiIB/p9B4Vgd3N3WbHT3dOqpf97Eg4nhl7mQqIOIdKXQIqsqv
q6e5U97eZ3MZPgem0nm168kVFI4SCbqEJy6fK4ICN5lzXxJSYcvMawz97Kls3/ka4dx98URkzhxP
2F1yzr97Or7TTfmCaqf8qU3bIlCTLe5In4tN6sX+6hV+GpRBH5iDLaMLE5bhY7KHaG9JsWLDGT1K
tmOLLs/ee++leYjGh3iw+kO973GKV8pkQMwRcgte4dBPzlF9HufIix+v/JJqs7w6iNzkkp+aenHF
eS7u9U9XiPbI2hyv00tKmIwxiVZO1q2mRU1DMe1EZ7SQcX8SCxe4z2ed63mh2+Z8ACbUgQH1ZfQ9
ZSQcBnL48bVDcpK+o/Wz9hNDe/vJeH5BVcbb+HnMzjh8jvcjM7JxfWm+few8TUBR8+Klwoo6Mbd0
rcPg8p2RfQThQzV7+KNFGyU8GzxFfKKItvdZTYHQQfNPKeBOan8Bf2vvdKuC0i4UUtg+C5Q19Swt
iYFnVdHWylo/8yzwDCWjLb5TtEqUDquC4EMnz14JOhTdUGY/XjMW3AnyySgyHUsqFGq2Lipcg8cQ
85SpLik2LtWHtJW2tKxOLdwxVdqZnbKcT0UmTcBvxttzagPQ19noyxnIynNTDnsyPKHj39Fmt5Wt
NKeGXJ01D1OS7anNVUx9DexYtcthevxDAlrt8rjKbJm1fjI65gd0Pu+lUks+48OiVdwuCKFdGzXp
uYuu9PXz4zWZKVwGlX4W6KxD6Yb2X9O96/fjlYJ7di3SnUlqmLX050IbkHxpbZNVEj88TVubH8ky
WQnaGUMJuw0x5i7F8jSn3lcm0azmspBuSLRBTartcDM/wJl5vDU6yn7uRTaR2DOqTMcN7D3ywqf6
OebTd5DiRCA7HScVgitYYcvGISszX5Hci+ibP5I+u5uJXxICszrggwU2JF0n9ETKMusZ5fQ+Dt04
8arM28oFj3k2HMeN6konSz4kaNXycdFUa6nQl7zQOkJi0GOTOcOFkT7QIyklqRvrnojXAxcHS6kV
uqPhpqHfHkR29DU2XrsmXW6lujy9loeqY9xslTVxsKv2AAm66A+qupROqS8CzHw1hIytYlIi7xhk
EDy6mJ+fJzHdtbh04DS1NRLv8hBicrz1GEvKXZu5kBdiNgd4H+4UJJ/JLSIhml/ybflNcx9qp6v4
GsWQ8DkWt9B/Kk97hOwmapQAPfSXq1Df6Imrmm7/TcJyYZLPJB1iTmbseFK6L9SzwuavzxvLi57r
juYxD8EZbwleusIrLA8os+8ZXdF1E4H6kFGkXYQnyVG0+ZKwgBwttqEldM0mZ2SnE2GjbdKcxugT
v/KWMKSOUhArnP9ivo5XIs6NVXvM8fmRCHWtqikY9L2yXnKmd2H+fDcePw0tDvr9ua4uxdOgVQxN
ZwLlQ3Pqk7Isoei4RzNvlQqTuneH+Q2/lEre6jgyNJNNOr6e7y0ALfGP5bOdt9G7cT9K3McEw5PS
3TBvxoBqUBT3jzW+li77evAKUo1tp7wqZBO28BnYdnZVc9ZCNmfqn7nNd/wzRc7I28mb6GV7hGjl
MdtTdXoczolz/Sy35bYLVFCV+ih9gzOej5gByV3APuURXhi0a8mW4W1fN8WXeR62PAPcaZ83JEvc
XR7CHDSCK21OELpxx+vjNYCW+KRXD192JHf6h5QGrInc2Mydjm7XjGZC7YzMfr16d7lFk0p0wJEe
CXPFub6I6it3sBopPoWSdKe1rviug5bP2YbO+mM+YpElrXU2vfj7OV6M+VRGGrrZ1/OIOn520101
aHHZA14WpJYN3EtKvy3i1/LxJjHZBgYiNRCVWTbvOcy8p7Ue0aZgXo/RUMbl4vEarWPlkOjnkMjy
mfCcY289n6Wg1oIh5J4/9OitqFwBoKD1myzj3geWM944O+ryQkAZVgci21aYSkuPSbZayrPM5ade
ekJo86dN2DiIgzFvsz+ijS9n9A+4CSg40v7HKgKTtixoS5Hg/zD9eCQBWmM9N52CQs1LzW3Ikzjw
7OhiamtID9UZkEVSInl1+wnRZTRteOR8JZNC3wnRFZ30i8cEFQLaC6Tj1p65BummSBer1hx/QLiE
QQQQRCzAlSPt0QjtGpKJSvxttNG4Q1dwD7KFnhnaJZmgeMt2qAesWbKBwQOCq5cU87XGmtZOXolz
3Dk99/u7yz3E8DEkpNm539HeCxvV3O52LRAjdZI+mJsffmNz2SyH99Jj6lfXpreBtrU4+B0F+wIS
SxTdRFThJ8fa52fb4rjOZtFmHZ46ymRE7y1fjE58yE/Pp4tneCQH7VCHK9wJdep9qHCexarYpF/W
hy5fZ0szn6BK53ro99OkJTjaS4xA/H5UyCFCoH0u33RE0/EyrDcDoUqVq0+autV00RIpYN2Mm8Gr
j4vsqi65VCzR4T37Aa6y5IDQV+zNTzveoEIxz2sKD1qbTj0SDWohMFmpkWo0bpEupeKnZM/MJX5Q
mvuoydg2HSToEZ9lBMJv3PIU3vLT49tAsC90HwmmmF4rT5rlcl2h9B9ogkAj7j9InYjHYLx6XLN3
ohaHnh3c8v+z9wgAJwt9gWnK8iR++BexKLKsEy7y+x7x28f/skcosmzRcod4FOyKMf6/Y1HYI5CG
aiLdeSqFnr8AXiwLKFANKr00k9xRkb/6c49AUko/HkJUE1uu9G8BXpI6AVq/ySr4An9+679VveRh
J4eNOmrBQ346TyXzxPIlJ7gkeqxHEYlAHetOIiBPjqq9Nkpf8rNeSBRKDiJhFGSEh1zIHJUZPrc+
ZR2Wmzc9lrYlRnrizlJTmPUyPiigLARa5TVoJdGu7pTD6J6SW2uVDIAKYs66iwg8kQtgg+VBNMin
2+RDgUTNuHi7QV5KyvhSiogRy+4waBBA6bye/CsAJKr8McAApcN3ZgH6DKmnl9wn8JRFghtKGpJO
SExt9hjvjmRo2Psw3GW9pawrIwViroUHwZd3mUaItBVRlxjZUXv05yoON7LO8Zjmi3wcL1orfPTq
SUYu2yMIvLMX6ZRXdNsuipyYCVW6ioR8Wh3+sdD87lucSMgErJTchgKxAxxBhrZE0Q6D8ZMX5sqS
F5HxcZfuy76H0EpXAyrVrjdeYzkNxJiUrDtBDwQwZViAGiPBnVNydwplCgTke6qsukQRlnLcI6wC
HMmhdvJnGDSSST0AyYwFOUhKSN4jqPldlPJ5X1dX2lSGch9nHYnMPbYRQj0GEjyuFEzzPRo9jVF0
4dpjOQqOSlyADLGIgj6vCMri7liTSaxmOMyk+ltVSRI0SS8lwFzIaPPGoiPk6yiXiv9s+FzTiQPm
lUvOkiH+T6iE+M8a9d8//pe7CVnCkvJncvCvdxNFVP5WDDUJsf7EJAxUWJah/7VM6s/7iAG6+8uH
/DvAORDGP99Hfn3Q8iTf+gWOGFLl2ivcAAOAco2R+VoTHYSddtqjGo/50/woHoe7Me0xeb3TdKyu
ss/yM27ir5Gqv/HQh5iXgMELOHOiiKdy+ruTU9fQsm/ORbzyo2O0wV4Cf0UJGkPaupajMoKMa1KV
yk/EQz25/aVGWh1J7rPhTTxQ//BRLsP09jkcZfJjrtmkmYD0Qjo/jArqB4kT1Sg7Jm7h0FfxGWqR
jDrvAR9nRdPGb30PPV0QKSam4iAZyyeuqoK0SSQJvE94heZGTpRf8Q11fhlvxGFu3ncVkEBEBQWR
viSdpIu44P3OJiQVIgqyTf/wrKmGS+omOe8IEUZnaL3iik+MZVviTjdUROfNoRNtlvnm/3J3Zstt
I1m3fqEfFQAyMd2KMylqtiz5BqGSLCAxz0jg6c8H96ku2a6oDt+6w9HdUSrKFEVmrr32GtC5HEdK
GsZdax8eeOBcbcY0IL+RZozsaciWAM8MwEENwSJVDlcm2o9n45PxybmNr9RDe9nDGF4F75Qdk5ZM
osnKvmHjBRdeL8IuZBvVtb7YFTh61svzSNZ9TGJCUW/IVVVMNyTNupDSRf25G0iVo/Q52ywBMdXk
vJotMciEqwUTEULT0fGjTTJH20FjqYy/FMDT2mPGpjnCBH6GT+QHMTe5JXHT5X1G64q/8i2o333Z
3Da5XPXmVZIfp+zS0GvY0n4j2zWem27b6nY9M0+HwX68bmGJ8xNIdbqfndvwVDWXoObI3RsplLp3
FSMnZ8DczTijtiyix+vx2ogPGr3gZv4yPSw9M+6WpqIbUu9QedjPEFceZqO7MHwb6vvA4e4C5FU0
MlE2NT0p1M5Nfmio+WBzTtWAerDlzTDdFbz5YsiRIsTUilyJJUWdczfshpcZacARoBas9AaGmehO
ij92BObql+gZUhw3IcVWN9HztK6wIvCWXEEHn5J9/zbcCUql1tN9cwy+QlyL4hXZhUfl1xbo7lNg
n21EfjOqP/WwZOnE+VuabiesIWyr2UotMwU/IUFMXy2xq+s1kfkE2Q8Lsg++Lt/UdClgvJgIyUZJ
fM5xvzPUOMvWdf6S9gc0ICOeb8js+hCS0/OJ7wm85DmJDcw8vwI6qkG80GtMYt7yvzBLTFn6er5/
nMQZk136PgxoeHemeHICXkviJC9yhkvEbNa2TMgN4h0Iq/GFf87t1N+RAFUfm/ueCN/kmL8LcfIR
tesXUMS0doVJoH530srnvTLt4ToTl6GgYaPPaw+bcoKx8a6M/HHYjdfVsTlmy6a72PCsgO++2sOa
jZTYHKZduRhovFV7hDOEEOq9BciHXyHcZEa7EQwZU2q1bo+cS129tgSKLl6ccJPvixieyUV3giCv
8A/81G54SuiF4g72V8gsdgw1NjlIBK/jV4X/2KPmwnTXrI19fDB39rkh5pVfyYO/WQIT+j1b6Pih
OJDqPB3tnbmrsHiIA2W/uN0CHMovw1v1BvWTF+vuoMgdIPN2I7blHezDY/bWYNiZNg7x6vAL7xNi
90f5bm2bA81Bc0uPEhJWGwkg4otj+dL/WY+Pc7lt0aTI64RmB0o5t0SRS1pAiEIb1rwK1H2+jLfw
VhzcMFbDTX8LmUPwHJKEhllN7WKSk7DcQZbyY1gc8yxm0ADoney3zD1ia22Lh+KBZpqH8L14i5/r
F+dGPMuUXjO9K3D2oTUd+cWQJxETSyvPnnupi8uBiOv+QOBGpU4DaRHGoesPBv4TnlSz/DeUbp2t
C3iH4OgMp+mWtCqB60hv0bKUGPKKa7NaCf/aLG46+sGBsYjpDkFMrhJ8I6aWsx/P24kWTXUlHkRm
vDseh26xDZMzf9EjvZv8maZ1LJc/drC2nhHf+pSso5fsL9STInwSSUVNPT2uUfQG25lB9Q3uV1hI
D54E3zJ5LPpuGyxVD+yBXJp7BIss0pqv+kUxec6rIxHAZ4PM8gtbUCWx3Bf70f6EUoTA0rXhXQby
KrI3CCiieqPyc+Gu4vhYTDsDoYd+M9OHiFKdON5H9zFZnNcYtI1DQ9GefqtwOyNBxXh5CFFfcg4y
/ZN2G+1bcTvT6/dAIoIK14zxHXpH/zneNd6GV79OVvyR1X15isp1ginkziWiq4LQOa0r6rh+61nR
MxnkHEfSyOx4/y6OsNHS/zQr/vj4D+hOMiUy9Qlp+iRlfjcrurYgwFtKnIb0R3/Ed0JankfipeXQ
Re0xYf6N8SwXkyT/euDyb7D++gVxBNutnzHex6ceLCupDxivC7RRd/4ozr2O5w2r2kvDznZd4gi6
clMmMpY2kug7Mgy9kTEvf8k799xG/bYsCQNJCbePI8LxKHrotbunJ/da1dyDZs0JWTX0p6m2f9FR
eRoy0IfvJITbdWRPpNVL55qnynJgOdv8pYgTOhKjJEnuaezoKQgwcliXLp3ih0jHj5FU0EsGQKuZ
RpT0xlNDg5ODOlxELbHnKaqHgCySoGRtG25ERahioG5iOnlclMBGPR0NFPF5F7G8ojRAZJfkWe3s
0X6ZMpyGE8amCR0nOehGY65rvE7R0L1rczhZKvpECfZKjNQbcVD75XiyIIwKpc6FJqtH0Lhx3Wdo
5kIUlSaQtvXuJ7N6bYvovRkclLQFndtenFKLTGaElNdmpq9CtfT+pVdpD0Sws0eHsooynNdJRwAM
l4NNxlpjJkcVVLso4OA1SZeYq5ts5rw3FHUCpuP8KbHszMs+HXG2rVFI9leVCdywirO0O7SQxBxE
/iEnJb+LHPKpUHQ3/cXv/GnH1SuQzVs+WbSO+PdPO4G5zD3fM0M/Pf7Dp50jxPYdimBc7/vAXPcP
hzUyJfGm+W1w+/vTbv8BWxQs0imGur8/6fxjts5MeYHJEIgT51c+6YvA6wdS6Ltn7fAXffygG3mY
hJZjWOfGfaz64lalJe+LVwPiMFI4fOWwDsQWyOmsWHDhdqPngbDRJbaGanh7jXKZODXg6kP3bA84
NT9Z9wAkbV08grYox0iw8ZIne23dV4hFYhKVLujLsM+eTRnCCvYYHDIySH4racH2D0gQ5Bp+rqF3
Pv3m70Yp6CESnkmrEGTev/CUCPN+unv4vX7/+I/vRhMtBaTAcvNY3/OUdE3LJafZ4+26fNO/uQWT
Lwi4Sn8xjaG+++/dY/8BRQnzyeWDNZ6n+yvvSOGhnPj5Lfn3U/eWu+nD3RPn7mQEVYQ61R923iSO
k7B2pddvmtw69mhqhUOOJ94P2YVrXpl7s9Ybw3E32umOhd2dMHnRiPKcQYX5AulelpAH23Wsfjr2
V2N+mEx8MKqi9qNn+B1wFycYpwgzz4J+lzX1boyjT/PEXECanafEKtRfZmRPcy52HsVKQ9kyvlv7
mEizsitPaSxexUiijWKVKQOUR1QDLGrUmaF2KI9Qv7tasFdHw6yIBbNSpNLGwdHq3U9fS0C7Ulcq
lat4kW5rj6q2L4oUZbuqLlvymjy3uB4Fndw1lhKVEoTZYUKSbzOZXnPU3PbC3fUWWfS9oJA6IiaD
PX/yJtSdlZuM0+QS6RmmUqnHZUnrYhLRcXny/fpS9d5dS0ddYDR3uXUr6LXPUsak3HqR7GQGpkLZ
MwJot2DBRrgpYTBKz1c48Z47rzsUNZ1QBK8XVnNdO+W2dujkcXIPVVV243T1rbbHg20/lcpjR9Eg
zFb1dBFlCLDDYryViJANT51bP3xQ1nwz5epSuTG9yua+QlhVLB0UqEFiBtWZe7zS6au0rsMWsUqv
4Sf8I4LMlaloUqo4ZqwB+ykN1xKWJWTbwo2Yu+zpLdQnVr8fdIMGgcCsofs0z/Z5iuiimr1dyOSv
uieJsjxInyKjQ+Xtncdl8WX6tM6JfZIA+We9stwHDJQs7C6nmfm4E2D1imhlK6abyYnDZ3fiOrYl
ZczGm2EvVq2Bjgiy1+JPuqRqKtbGugRgjwTvVV2+aar+s5bkt/IXJU6ynwIyHo1s3bq0ULnyLKmo
ExTyTmz/cS0eBnk5W49zAyVEqBKtv52i+rAiILAND+Ugty16Tisczmb4Hrg4JaoRvSju6wyx2XjX
hGI34wGKu+kQ2GJn+P4xhcs1QVFJsBb8lnIaYC/iBAGmqKpD5FS7jl1hQNWW3e9FHuMfLOZtihyu
oTU7ZDK0SutgTP028oO1h9rPKWCx8vuCIu0gSDe5gQKif3Wb9NyPrLYrl5TjuURPYW8DT52S+nX0
v1pKrI3Fn2/D6bRMkxMFwwavjKOHg19GK9nkxCY8iM5dC7vZjuW0CQKxywlCChuKuMqACLcS10/P
wqJ3YGwQX8zKfg9x/TQ6G8FFGKvwlOmJXYXprCPHvnf7/NGrw8t0Ym0XjeNR9jbuqSxDx6hUvu5r
6ARTbLqxVmunpb98MTvwYa8Hd+0V2W5us01FaILtVEfo2TVQbtV4xsqbiP7Ce9Kb45J22G6MGUl+
369nC4ubRuMeJtyebciG+RUMR6drggmFuCV64l3oM1FSW2x73Lb2TZkmzz7oWpb+JkctPJLLUWoz
wNjaa1JsaHd1mDH1ITPnrSHKu4DQXtP87PLTRhhVe/lF5t52yMxn0kUIAm7oRsyHsjmnldvvYnqH
yxLtRksWeWKiCm2VcQ5cvfdaGqeDOWeVCfTll3zRM/R3OiSzk5Ms+dz5z4kfbmxxJ3roK0s86QnZ
QQkD2CGE8GDbsN60LXFg822MTuG3vtMF85nt2JDq5rdV37/e6UC7HxHmj4//cKcLbl4aAALxnyv4
47bAWeZCxzK/QcwPd7qNDJ8RFC39Mk1+w6V/zZP2H66DrJGKRYct6fJcf2GeFP+we3Q+PvUFWHy8
0820dhX7KvPcYwQL1KuhaTv2P2fL+dv5aw9aeo5JJ7cMmnsG8ZxrBHJuSaFqdw7rnCxpgd6E0g8R
H+uIpN/FmWp1R78yv6Q26qkgO0jNR9/3yTdDkG6l8jG1yMZDhuYjDu+QQIquj69a+vesMLnROVbj
hUOcPfIUaCaY1UZYJc2sFTtz29hxXzAlwVVX094r1iInGyc6l2h5PfPBDC4HdABqXpdE2jjokTjX
+cCR4VpB2hSf6i7bOZiDRwsrtB3eRhSuOCz5JSIEWziMynxcJUJo0W4myksjtpomH74JHnvuj01e
brnV74TbUfmL43Qs92Ky35xRkhXZzDelQ9Qt2TRDPd0UwADbx1HZpSFyhXAx4kTXuRFwXIybTFn3
SYUSRoPPZZtdIt/nlC53uiUHPHB2VWRexOWzwlRVokenCKbF05UTk1KU+0JkW6/GZFpw+KK+UJBM
onV2jY8ZCv5wNNENDgG5JneGg9O6KU7+YJP+gx9Cz8arNbB4VBURg4iZmWrXZd3sVTff8ttkQTSS
7k3w2jijkywSnnke6AdVRTekIH4Ko/ta+Ho9Lmkr0uwsGjnoJmeaHeqBdYSioRW9iOcamkIt/3Uc
4ntHc3ZhEM/Bim7uHmZnPJuD4PKJyDFuzZtBtGcJLpl0cqMIY7ejjF0MyCUHwbggmRxEQ6rWQSrr
OQbpBCCeHLevRYhjYrChtXtYV8sYz3Z1WwXVXcqCIwFGBcCpCVhVI36rRzRlkqoryYZYklxQpfMm
EbdD8ha7922Eg7e1bvMm3Nkdw7dR3gqDwajgN9y9JSC8BqQXWbgNXbBfAwa0wIITjT6W9Zykgk28
vuhhWdKGGJObJqczy/tiSeNrNwaHhji/BKDZW4Tigh1SG02ukR878Cg0DBzu53xITi2SsbZ79Ag3
4RN9lUXTpUS6GNXXo+qfOqv9c3TxGi4gF7DbA3pdwK8JCDYBwzbuTaCxM1RrQ1OT6wYPOdAZtcDO
pJfUA1JHytg3QOwYqF3LglxX1vJZ2b+7fk4iWEUutLn4h3V71+qEFUfNDzoPah0RupcHqJw8+5gU
yHO6/jZP7UttTrwDxfXc0SwU98S/zWV8V0DGNF4iNxHI+sL1/bvKJGVSmhGDqHpPCjIlBTt7wx3W
0eQ9Dv0ydeLUwJeb2xQimdOqk+5mpF7LlO1Nnzmrzgf11wZLPwODTyCrvYtsLGpT0mq9Hp4UEkxy
w8sCjlpq3V5Ui54y9t4an92IHJvdbHWnwWA7NBgZPvUvWTTfVzabFSWfDFaKtR+h2GNItrGfky84
4Ix3vJ3rQ5MF6lMQ4/qZzOPArk2a6WEiIaAgQq/qHis+BqPt3I+LJcjuPg059RBFXq3CqSD2DiDl
aetyMOybFG1nXaiH2SAtg6Xe7335gswXJb/v4Ej7d+GPhRfu58v3h8d/uHz5pnCykm6jpeX3OzKX
RT0XswU36zBb/z1Qw+OQm+8DUVnNgwg+GAjsP5wANRAzOp877t5fInO/kck/DtTi41Pn+X28fAnX
SxwnlVTTRjq7TPwybrfsk1lS5/kmmvxtN+h9W5Bf1hOwPoIlxUueUaLdiW083IjZeICr3kYifayt
6lp50Y2iDs+DRvR8uqpTwhy6q9IINhESG01NkJcZpxCXJctYV9OoVA3Xnc62fWielNOfYoQlbWMz
o7HSNySOhhbBL76bMH6zrCuY47dO08qW0LnBeFEY6VNjxffQZKs+RSvTuNYDg+yF1dJjOhUkGw2C
MmGHBZVtVM+qt3CAjoWx6WBe1/VImNDgRwbW7UmHm8r3SelnqENUWVvqjrE836RTL0hdKy/6mUEr
mxC7ExAfu0tJjy5eiiRglTRJlAa1R+OTlxzmzjt5asRNEF2GNnhGrtMRBrXSxnHG9SRFenLy9jy6
+edgTD81E8YKLc+lsHpy5oOHdsT9ZBRf65BS8LuhsOwLZdHF47rvid1eyZq/usTwrIOe0Gl3FKu6
I82vXKDAiHy0bdnTyrvOtNcOTnVhX87hV8n8o7NHI9k5kvziMt40IA0LxCFAHhmUuEHYV7kgEsTw
EoRSgVRq9pEhL1WTsxcEzJSDt5IUtCTtER3sEH/y2EUOCXGr5JHJcg/rvu7ok/fqfJ+Mxnhpg5xs
ktGDBUlJd4V1ZtWBM2yQVgfishfoVWkU+opZuTwnCzQzwWhZY7Pq535HUnZv1HQbQYaxzCYoPlMN
EWB1eT8qwT1TkL6XxS9I+lYt1ZVZ/9rMwb705+uwYi89j69eKS5iJR5D3dMPyw6eAhsLKxG8TPqg
6+Ak+ncZTJceb+jUNmjEpTVoxGIXecg4/HXRs8SNO1z0bCosryw37dSRDzth99BiZEBr337rA1RC
UvtuYNm+hYjxXxlJTiEw/g/8+I+P/3CAWhCRGHstiMVF0fRBOOlJyxZIKtEciaVb5G9C0gpceHCB
SBLR5cKQfhheBPpLz3NgK9ne/VLtCG3tPxOS3z3zhbD8QEj2bulGjmFOZ9Wm6WvnRX/OHoZYIzfY
1MTFNN/3ZbhWbTHFa2N0vZBkugJldlCfq865rxKOrCSuLYoxMlwfc7nrYAv3ibGEBS5bqCyBpOk8
uBenNtI9iyzOolGMm8FLDd6EhL05lq4pTFgqHTw1EHsR0D4eYK8VcWNRNID4ENATrIwsIhBvmjdz
RsqRzgwaUPooIJbehlGLB0qbE9wr/VixADf76ZTPLJetQtBTbSJMn3AkT2laXrlhxfk82Lcii66s
tCezZ8CHWCm2UWnG8TVQykLE3ZKHOBBGmc59/lBMzedZzxNmtGja6qlcj12LccqY0NXHVgR4NMWl
KXPjiyoUZNhk4FQS0Xtti2cznaAtv00lA0fSTJuWWXSfY+EMOzOrWD304i6eZmrbnDLaaiAaeiQd
OBdeM1KBW0wEP0jyn7VXn9oSZcwQ9x19rf2902dP3RCPJ22Fb0FnfNUiIx9RjPeQ3a/aaOeXtkFE
rSuguiNL4yRliUHCTt6ZkouNnU0U3M4loi+HNiulyX2siw5Vpuvj9wwqOCVnMV0pmlsDNFQTow7q
DjXsvdpDmxBgK+vpIff5Bbo1SUwzE0UxRc+W0Pix6+jBTwhWX26iqvHkrq4CEh60OZ/wabPui2uK
YIvr2nNvptC+CgdzB8Tb5ynlZHl+cAZrU/uz3KSdUqdGGzeOaRA6ZGQI7Mfp0XMRSg1urrbt4J3j
CX1J33UkkWNW4LVLAOUTfgyz+Brno/rEtXenG/PSGLNdPswCTJo3p66bMQUHitTL2UdX5Of9vtJo
ZVoXsiedroSBf7kpLDgwFDtW6V/7c3xHiOtTt9B+vtUhi5k14Q5TGe29nJFYLHJkgziKrleoUxwq
sZuZJuipAyKown8gPxCBcrs2zfhGWs7WxI1cevZz77d0lElkfpXgQo6d7rGLSc3o2vk1aKkHFqG/
EtCwU+vmm7ju5HZy0+lsRehJmuY0kbDJoLo3vY429IjNaGMoyinYLdCY52x5s4iLGVrZaKannsK/
qK/laqxTvUoNK9kYFq/vPKcztfTkBrADru5rHS0hLPF9wDDqLlNpYAySagX7tbCN8dazRmwxDLcZ
Q65T4TTjbX/oRvtPNZW3Y1OaGJmykw7ijR+GhyqJvpTaUxeiV+swwwrkptean5Qttz5HE3onP5tv
GqGdnUpJf/MmDAjxtEi6uKdFT9N8l0M5GMbDMGLBsArqnOuIznbcSOk6WEBLAnqhaehggmbGTh06
A++JTidz1xnpS7TgH8hyMuAyagTqlALselC+3JQiDU7eKCQuiSbFWr3ALTX20Y4ftXqefFEeM7Td
16YF8NNjGP7WpgPHNeHfHBsGjhHk31fLNtfrT1fnj4//79Xp/OG4RCSaKG6XXd7Hu9P5w/MDn9Wy
7yJiWRIiP9ydPIoHmOZiWPj+7kTKbAV+ACbExoxV4ReIPzaEP9+d3z315W79eHciiBhtw9LnjmCB
rMqRwkkSb5TjI0I0g/e2wx5VqAYTjIlywdVuuzWFEVH35N+lTMimk2660sxufBQp26GE5kZFMTRm
RBFoR0xTn236eoDoBxd7IQFPLY12k3jiknmaURZ32r7hClRbeGi2Y5M+JWZNw7LTbGKKueqQbldT
35mdPsMD7gRmnhmnr05R1Vk4Cfxq646UXbCNqIhX8mS0iYiziGg1CuoHfu2EMD3pkatXJduaGIzp
S0fKUbtkOmCIKgXRUBw4Dpez9nIChMVd48JeEMBH0KFy+y+1HB8DAdiVuvhzjslIDuO1azfNZVqG
+tJ2i0kT7GaepT9En43cxHQ4bbxM3ldRfpBUDDk+LRemfgYv0Pv+ELf7FgVM7dkbU7VXcVteKZJo
w0F8Co3iLavTG2eIiPRwjOepYO1ikQddEIChb6b63ifGxGrMrSYDN2ihoSaaLTmrR7Ynsbmrk+vJ
vDHl194v/Z2naHmixS+3jTdoKnHph/QxDSkDQoIPJHaiC8fgaFTQGEw/9NkavS8P5iT2IGz7kLb4
1nuzpbtSGhvP8LwrH+3RlvPM+5z7eH0Dg2THeJfHhJWYZDaufmsI7prEFCAjMR24/v8BwYHN/3CO
fP/4D+cIh4iHC4mSP/HtBPovBuccQYjyHzXaf5wFf58jtDbjkbJYIFj/ged/YXDxhylBzRx3HiTy
ojL4hXOEIe6fzpEPT/2HBYLhTroCzpH9DQ2bBqG/SwLqovL5HanaxouCt6IFJtRiDrj5hEtCHNlo
YZm36KQC0vXqcDvNcY0CLcB0YBrdq51511aXIgJV45MYJdxHalID1ZjNQ87m+FPZGOEx6VN5MdY3
xpJD5Y0YM9GEFvlwE3YoEXR9VSfO0cmIJsdVNfJ1ZeEjrcg2ib+4+l3CMXbQoMlSlGR2/tHKONSK
QJLWacAmkZ9orsvMIaWrpyAqLU9d1W2GioU0GdOPbIjXY53RZ+SR8SWGS4QRhJn4SMWbtaiTfa6R
FpBINzokVir5xbMxAUhz5XsRtsGxRU5LyWCGL0CP+gAexnKMajW0aMwo7aihFQcuA0nZVYHrxxuq
5xZMGE1yFY7TIcnzlbTvE+2vPCPa2r25C7MnUC7d9LAnrsfWtd/XmKYrPa3Clhhca974REtmx6h8
oFHJoBRYMD6XHUlj9H12T1H0eRKvmsz6FN2wZmc43WfYHiQLGXQBFywGbkqTVAF2pAiIzjbtQH37
7ZVwjUqss+Gr6vSzUwf0iY5MJHT76emk44Ii413hsW+oEuvSsV6MJH6Jcs2WwKYYLTH+HMhEZXbY
SqzsvpNdGxz4x8knIjJPLIR8hbiLSlqENTGbZktvuEPKYjQVJ6+tYVlQMxIY4xhh85KPHtmCkZIX
sW+fR85m69spnSwHtrMc3TFn+MRZLjjT/eVwrzjlG8P+00V6rrDNcQfU3AVZxPPhbsi4Iwruitb2
iKaxIeZRryRfqvkYcq+M3C9m9TRz2+jw3sjZJqNkdLmLkK/sE+4mIfEQh85lIbGaclPaUEUCQ4fy
H1zhXiZyvqu46ixSvsfYQMNC6HGw3IYlzUbZzHgFye9uK4JqCrLeRE+8q8c0EydnuDjweYYsngBA
gyVPgunHR8kdfZ6HcdPmgtS8Q2SNNFSv24wM1JwGMy8+9aZzP7ooF8d+0zfxYURyPfVqi20VLtBb
je5bjpgxoIswHsN6/Xuf7AEbWKSAUnjW/zzZF9HUD+SK+8PjP5zsrgufDYcCTmQR/B27gsqLQDW2
wP8fPP59srMQxqrsOd80hsDKvw52NsNo0sgPXzhrgTLxF851K+Ab/chNf3zigpX3R3yYOWYt7KoB
HzasRCFAWmpYC6jIaGy642zxybAmQpD6kqVN0EDf9hShXpUOXWbKiutjFlEEW45smdy0ULtwOb6c
IuzuEU2pi1rWSPQLdTXgQiPCjWTPnnWe08VEeVRyj773pRhl8TjK/N6VeKRUOVFAUpOAjBS47Vuy
dIqSYq4Oi0qYueNV0GF0MjWaEtvpSB1tsVUkNdxDGrcke7oB2csi7DyYmSi6dsZ8jk9d5AFjprLK
20Nsw7obEZU/+KPW9RReFw6wyOmnyygg16Cq2gc42+yhM42NKaHpaxDz2uzTgKKhRJKD3abjhOu9
mc3ypu0lZpkoJy42TpHCzAWAGzmWcq78qrqCPCt37VwZ61FX8xZ40R1LK6f10o4/5dN05g6Hro3Y
xlYUr4WTsSl6aPAUQ0yQVk95VB20ntdNmK47EdSrMos+t62/+HrmY+TpB9HiPArkdTzKTdXjh5o1
KbntQIfYLDrMtkZ/kSqPJgBFpFvVhRdzUKU3gaJE3ptY/6VUDm2HJs+OfhIk23DZ5HlhQF1sjFM/
5aawLJXcVnPXEqMtv1KQ+2wp6sHLAZ9PXmrMP3lMRGQ2fBkCK3nph9netUv+Sk9jGOuVQ1xSmVE6
2gnWfWCSdK4SIl0FjviLKfTaTeep+NkyZv9mWnCnm9cEd7S9ozF7OClB50lzduO5ekz9ftjPklK+
0YcVXPuB0V37nuEXz2VtTv3RHnhZmqEIrtUwVTX2KSPvzwVatCHMJtgoB8q+iKqnCNUtp6o+jQOB
m6kyFEXs5CG7DcbbJr0HiribvB7lTdxJjP1p11wnXvfZHsRN1ldwZ8H8xUwdquBlzsxuhvnMSiZY
rL5euXXC6C6UuiIion3UoTPuPTd0t64k6LAPjfEgJlOj6yVjpWkmc1t5cbNNZG094yQu1//XVgP0
oq6tczXKQzqLK8urH13lredZvYbBvP2tD2sP8wb6a7lIY/7nOC9/huE/Pv7DYS2FKT2meY9reXF4
fIThHjGdDoJwgYycL/11WC+ScL60/McMloXhd6c1yB3LCEM93n9CCX7luPb+AYZ/fOrLPfXxuDb6
rnIUizYwwZWpblvXwjSVkoujmqxmV0Sxro2Ox4zm+AidSDpvmhwSh/gR8hrTCAdgaWf9Z1ONiv9n
MJ3TEv1uZSPluL1DEHbSYsn0s5uipFNk8hfhYUbZvQdTuVUWgcRunO5CvU/TIt7JJs2/5Ozan41+
JNbQt25lVt4wrEwXs9dYzwYRsI4Bw4p97ybuidnX3SrJaZVxwq85OHiY6OXU9NVKGmQtK4VpDul5
nlzS9gIR34567Cl6oBfGLJrLbCJkuE2V3hZ2i+LP8khwsphdzdAn9bsusNYmelPGj40gJtOnLZeg
klm4e9NqLmvz6yRosxip586yy9ngLyPQvRPZybAoGA6rQ5B2HFzdySOgIKfvQaTkv9QvCQnTDopZ
hNArhq4HFXTHxEa/FOpNKiD+Ool5Y2nGzvbLxtN0XuVwpXSDDsHA54YkpqYIcySRzZkujLx6m610
Xw3jZZbkOzwv2RNDv7yQHbqCxMvwYTtvqF0J+HJJ2V8uUsaIxzAuh8uSdlCeDy8wcREwNVRZFc59
sVzAuqrvVThdW0WAzlRW22K5pXU+d2vu4f66DPL2aqLagK4JZW/rafjKS96tIYhOoP4rRUqXMKj8
nErqbrDHTe6LP6u7BFmVXVTbKcHvJvTa4GLkMsMJPl0TiOZX9KY2x97DweJSeYPZDn0QC2Cxz/Qx
E49WAy2NLBot7+r//KHQcR8rfc6hjyKSdVpk5iomraFs3GIXGNX7b320YTghmhdLCsm9C4HwLxJF
lIEcNT/g0B8f/+FoAzbip/tHhsFxLJ8lFQcYyb8fmEq8Bag1PMIOyFaxCTb47mgDgaLmQCZBYjCk
6a8cbeY/OGG+e+rL1z8wlZHhqNKK3R7bQcB65LpfYB4drbLBEDqdHRskiETBZYWemOTr0MZRtOMX
u3UQYdWnmPyrZO5hNUv7MuzFWRGWcmxofBpTRvOxR8FV/+lVCbmupKMqfWRRdtsTe9jQVxbf1yZr
8sx+7Rlpw6I91uy5TIeGSsVyxWOWl/eiqS58Kl6zkJbiwtn2CdXs1h1g5dRWPDPYDdvsSSExMDyg
cEdGfpeEBJ9KL9vabfECnYZfASAsnWarUQ1DUvjN56CEqSt0q6eLLmcYrlmOfB6g9VD8czqPIfM9
9CptfWYut+mQUT23HOWpbeMap/IFBsFNspxAdI59i/NfhxQg+2WaH1lf5VeT0ZCLn4Rs15X1PiIY
2FihcxfXL0FD3lpVU32yK/yvWo+PZUuPq8li66Kw4mvlLL3OtvV1NIttoVzkC0FKaxfLT8OM32Tm
vVToGyI3/poGXkhIcf97t0YtBU0e2wYTgADx9j8+vs5P6UY/Pf7DxxddKsygi2d1SSb5DplIOqr4
w6ebFT5f+huZBHiJyEGVyxofQv/7jy+dmcSn/rW//5WPr1wWCd+nG/0/7u6t2Y7kuA7wf9E7HOd+
eZAfZkgKI5JDc0hJ1rwgaHEMHAAH9/uv97c2pqsau9pWuDofHBZDpMRNnuyqrMrKXLky85tPP64a
enr28dObuwde60fX6UnyTE3zifEAV3dPf3z1/sn538/VMbx5pdHZo3TLev4UN/DB9SuFCI8MNX/y
7sududgXP148eGMw3nN5gPdXN8a1XDx8ey3w/HzLK1cyZaDEf9y9117s/P2/P319evsdJ92cplfI
ymePdSe6f/ryh5OTO8NkPj09+/Hm8+PT71+/fvn6Dyfn928fakdlqMGHt5//54Obp3+/O5Vr/A6A
9aenb09+fv/27V8vH/zy7PL6+2daNL77/O83r7Xpu3smHPzlw+fXJk4o77+6MyspPQpPzVk8/+5Z
So5e/PcXMpVnbz7+8fLtz5+//Ntv3+iWBiBUKfr9u/c/vTGh4zmvy/X5+OjB316A5E7u/6qMRnj5
5sd3z5CWkUpfGZ+F04A6/eb7K33IXj+X6Dh7ZxLB7an6gSc/AH/NDXj5+efzuFzKbZ780+2nh5+v
TN66NO/t6Z2Znzdx1D7FZXv6Bl3oghd3H3eOM3Hzuw/v7q//fPf406d/eyXUULsQa/PknXT455gg
5TMSiTFLr9inm09hDr3629MXd/e/O39mps+Tl5Im//Lk1Ru9FmLiPiscPHn28ndnZ69///j0p0ef
r374xCK+unn/22sW8otCm7cXf7lG6DxnP9+CcF+xpzLz//yOfX129h93p6ZLPH3yl2vW993HP374
+OnPn9nk9y/OdQwQbbPVz9nsD2y33IU64puLnz9e3bz7Pr2S3r4Xcr9gKf8/dxRScH6S/v1am/0n
luZmjIFiqdb//WZpLjRLOwu15+rKHw8dZxUDKWVQlHCx1L42S3P+X3gr1yeYSWYE5JuOLM254Of8
JFxMhbv/N5bmJpDUhqVZPv0Ysrq6fg6Qv/zw/o93N0/v//Dm3cm7l2pW706uvzx8efXsWRrWfEqf
rquLZz89Onvy8TfwrI8P754Cdr57+8lgr8cnRnq9vH30tzen4vxHz+7/G8aNZ/fLlYkql2lLc3Fi
Lige4BPB+G+e3aOlnb54e/e7J++RFK/f3r357fnTT/f6Dd98/Onm6dnz1578L19Ov78GgXz39Onj
Nz9e31y+BoPdXv3L9dVrLZDeXvz54/vTf3307Fx3kLsvP90+usWnfOHDUYpPH95pFuavq6p7YjCk
zkZnL365/HBy/sOn22sl5FKo378/v//48PT55Z1WnA/+/fnV6Z/ePf6kmc/9p5/fyLd89+gel9ML
beA2wtyPn54bKf7+9eOfbm7v3//GlIgn3999VP3z4dWrl3+4+HB6/8PHR9eP/vAKy/Bf3twr5Hz9
5skf757dv/rD6ctPj385e/Pk5M9fnr8zm+fs7d3Dz59OPv78+SUH58mTqw///PEz1uCTj09vfrx9
8PbpD5d3L97Fg7/87vHT1+ruX+qBfcND+cuzxz+cn5q/c/Hs7PfPn7x++funlx9wYWR4bx9p08Id
vJJdubzA9b/78fWDT6/+9P7+yV/Pnl4abnry/vGfzp4/0aP01aVmbU/++uj9yV/fP7h/rNWr2Vef
Pysy+PDq8Q+vHp0ger7TG/bdPz2+f/DZaKovb9+/e6zp1ZPr55oPvHr70/UDFI3bi7MfBW1enOc3
V7+/fPXhKpTvu9++//zh6l+fnNwbPfry44OfP715Kdt7/vrFxV9e3r7XLuf21fnDBw+uzAB44Z/e
vLvDpXp/9UJ7vC9fHv387onX7OIBptXTt+8uvzt/rN0qUOfk4YMXd7+8x7v5w/k70N2Dx3dvzDx/
+eDLbx695sF+evnxf9w+u3/w3aczxXJnryRCpA3OeFm6gd8/0hhT372Pr95cqax5q3IulUIPv1yf
3yuFuUI2f/Q5HR5eiSY/vjiVWf4EmOWRPfjju8vb599/vj+7+P767uWluY332qY8E32+wJlVsvPZ
WLCXeRwfPfrAgF68uHr0V6/HyW8+5YnVooF/nOdXHGjwjRcZCnPy8PrZ1dPf3V0r1zQEyPS3Ty//
6fZxymHevn350/8DRng1Tf230Mx36wHqX+ezG46p+8zzvx9+vvvl7WrC+n/6H1is2fgH1rGZhvTN
7h3+kxm//vVvf43g8v//1z6N/TACfvXLMhJ+/d/9dV2j4M1PWv7Nh3e/vPnbm/948vnrXvz6kT/+
7d40eIHelcjrq9wf/v6P/wDu0u0A91OaWabAnWwh5zg/vsWq/4mIeI/fisAWzQRTnvOVwTMFIo7b
Q6TdSyg1oLssJaBh39x//Ie+76uH9P+0Cse+78SyUV9FeOhQY/F6doqgi0vv+tFGnRttIPN5e3XJ
1W8/z+sinvqRCNMYzoF0l1ee+asCEScikmMRumoAHE6AokDx5efJVdDF5VFCjrrVVaqdDGB7dpbA
Z5e66SJdY49WcXniRJlDcYEZ3QtWJleRqzesQqx3m3oZGAuttC+YF3E56ILfZnAwLZxYyWnzE+dF
XAwnKoiW2wdRR0rp7Lp5EceluUYlo6hbg36dam0qDu3Zhi6g+Ge3TOGtoqKCjQp8/+2JuvCO396q
CeZ+a+ix/Dy/UelsdSTCpTYvhT8ekKL9PC8CvX8QgRt1GyulkU/FvegHf7G0FxcquTUFw8VyNQpW
cVwu4URBQtMDzIDsC2zNZZHzG3U5vHq+/9bVPsvppe/9IvrBbxvFqCCPXZxeyUtViDjbWIX0F/z4
1lbhJuxfRdJeR4dWnUnKU66ZelUny8/zukh8Ooi48RqBz7wc/cWaF9EtRNPFFWseRseBs9euzbyI
4+7oDq03++JMraN/KVnFzbBRl5ABdT3Iy2xtgS4uzo7eCwLYcEWb3m5CCt4L9/dbdUfETbzZmxvk
rv0Op2OZAtL1ieKecZxlkZkoL+xpW+S8uo8T2RFxRgVebxQj7KXlC2ZFXOlotvyNr4c2IqDEEJ/w
2Pe7zbLjN8e6oAEX2ySvc8/eTT9w86u4GHRx5j294OLo5R/dL4ucF9E3e9koODslXLMgtzp3tX2c
F3GcHbhUU6fOWYXzJYDtLJjf1wM3L6K7GG0V4ouQy7iclwce3F4R50fvhVWEXCG9qRtPWBN7V8Ft
HkXw/1GftefTNvR2t7rVMA6H9oyJ5f1z/HHB+z5O6iIhTLMQTReyrqccqCjktOLt7u5eF3FtnxBa
kldKd8J96hawbmzULUVbhNJSeaq9ItgoiPC3llaUd8qD0jInDfh3q5uI0YDEJ/cPwZ6+1wWrOGub
3XSRDgUKcL0VqI7t58kTxdKebqziWnkR8OBURdL+e3HojXCsi8RhNguvFZNqt6sWQGhQdw7r1VU8
86ub3ScqV6/ps+niRr/Qm3PelLqu/d6gE9V2YiVCV4i82yKyChG3o4jblJmpQ1FT4oYs+7jjRI26
uHW7T2hczch+JMehPWufuWyUF0kspoiOrTXpY/8qjmEW+I2B1jlSenLCWQpEHMd6RKATnoMFdRZR
wd9UNa+L/v63jVLaiKYD8PJw7PfMFQ4O6j53J7Q5gwizILs3Km7zcPVAOPZHH232S0pxt7qx7pe/
sWxUjqrwCKHp1u0r0MXxXHataGQ7oSCiYkT97izuUPfg5GR3dAmHH+jd0E/DvIjjJrZWoWuceBJS
Kx7brW4q7X+j6QI26FUVdwvx+8+zq+BnDCcKWOSsCi145gX3go8z2KhMLobHQ4HTOWj3ieJHDd5g
bCA904V3r8KAjD4tPOrsxkIOCMJ+EXTRrm9TN8sByFaMrR13ty+z6mYkNjaKok9P0/ApeZjl8s+L
OE5XuReIN0p3HFhRTMWhHV01CRKxC8qWGAm7fO8qnKjRDB6GFWhxHliqIpd0Njj/F9eQg2u2kD+l
BKpgFYPzj9rGz5Rehcxf7c7rsVH9+rZDi9J3I+OGlXtZ4uR017uJQKJNEx5TFACQBYf2ctwoEVI6
INglXmGBiOMUiXvBt1HGHAjhYr9nThf9yLSNgmLrds5L8DTtxwY5Oc1adxHGp8nr3agvKUCbfWbb
7C4ih/aQYji9rnDVjrOTdIHRkluhRKoCZrGK0ZgbdpIoKXBzCR7Vw6C+UfAbnTBAuBC8to87jPmw
CiMnZAzRP1mQgiyMGr7BDMYlv3U5LhyqkhOV6abfYiBgTTn7GENL6SZsdqPku4d7cQmmdfvg5XzC
7mbNi7jYWMWN9AiMFo5a4qql4vVoo84AduJMEjgJu0/U5eV4Ly6lP4WTAGcHa7+lJWJjFRkoKe7m
HJzsdg8SiLWdWK6e7m2soLbV7HmBjRLEDx6IRM8tIQAYLnrBoXW/BnVLqacbHZ8QzNn2cfrQih03
REiIgQWDZ+825nSxcbutADYB5byJj7B8wfwq+qls6paEVlTJr1Wl3he5Q8SoC3NatTJx84B3u53/
HNq2E20V4j8JBlOEDs3T926UV2+IL7xEsKgD1Rlxdu+JsopjBoWbwssU5dksxTUFKRJHf9mJtlFE
OMsCVyOpdzv/WcWobsYpNDkJSinQpqrpE4V2M64iCTFXQphRkp3scHLbKNkLDic3R4FNhQdyMm4U
r0DEf5Zg6aL7QLMbBWYZ1S3HejC2YvKC2x0y6KALIR6ME5ZzBZjarW6rGN0DU55xl0LCqoG8+svZ
1H2rHbQUCS9Bwrstcl4Xx1w1t1sc6Ua4gFy1ChG3o8MpB62xyG0Qwppc0saJulXXnjip6l60I7Po
QnCWw4SroXSkIn8xugcOchhkHEFJv/0+rS9uR6avAmtaKCkwFpS1Rc6fqIyj+9andaO9ItxZZmo/
EzUP62CjkEB0uNHMV2+sFYw7v4pjmmhcQLRHlJyAzQXvhUBsCGEOBY+ebl0UKtiPyYUMuvAc6ZYc
bQCD28/zG9U9ynaiAg6eUjjAfD+bJeoeNwp8AGqGHfCp+6M4v4qRGKBOMtlJXnOktDM9K4LJbpvd
NsqrKs8NiDbLteBhXbneKxGmRDLkiAerzqGTq6CLDAQ8ut15ifhq/DR51qaqSRFB1dpm91WA5BlB
iQXxbNvHeRFjSl3MHZYol/nX0uivi5wX0XeireLqHL2cp5bGWLs9c07ACFCElIiNw9kMdXC3MZdH
aJvdVgHZlLCnbhyE/e+FVYwi+OOKOLW5EXnvf/XYuXYq2yo4OMI85Qu8hA6AzqrbwNWtVdxIsaao
J9nD5drMixjzFyZq6nrhVcWsrSi3odHlM/tGySfiTufMFjicyD2jB3JDEU4seiWLXrBRG+4BIr4T
mwmknr92GnboYoi7pWCSeuX7C4or3ovjLn48EGg5pigBFaQ+BiS9VI6MOSvuwWCEr9LIb/l5fqNG
VO0qU4vBXUFb9mODVjHSG0LEx8+AtEgm7bdR4NhB3ddpaht6xpnGjPujpMvbmwF+xJ7gSEnPOFgV
WXt0q0Wfy+1GbJZldfGQ+iqo7AryBxF5jbCKUhHjjiw/z5+okQfCktP4OXVDjCp0MXrmcvUBtMGD
EpT7HU6vXjNCTRfI8nBUrZIFAB0And+o8/HQcjRhwNI9Uq37wSI+7eCqJbvKTPE3+f+7QVS3uydR
+0aFVC2XpPppv41iKfpmr0QoGNITFWd3P2Yup7Zho6QU5HHDVkNk2v3qETF45lAcDA3cJSO7K/i0
BpIt17dtVPiVoouvIOTu253WRMciEED822JiA8Zx2ZefZ+8FDGSwtETAUAPlMOr7PRC62FiF9xQ/
gyV0Advln14Fh2nZiUUXMeLnbCw2+zonNy9izNpzmMFqzhJN8P6XL9ghYrBRGsXzcEBrSqAqiobw
uZbPbBuVG3Gdchsc0n7551cxcP4luyWIFSbJUCphaFZyUkS8mbbZv64iSXvQAdf5ypNU4OTIUhxt
lAJySWgIKrioRt3HdawAkOQkAZw8TpjO3o2KpW1Oa9sooL8GY6cpEqtA/uUgx43yaCsHdGbDQFh+
nlS3VfQYpa0CQpsYLMBaAR5FRPvMJiLD0vQBPwSU3b7Mr2JADzj8hsT5fnZKM9r2BbMiWKLj200E
h5kbFSanC75XF1y18UTBWFy6DO9MHLNfxHEDLPeCo2ZY9xl2gPCifcHkRjEg3Wlt6kYR5ZTjmmP+
dzdrUkSu3qgLXlQY2jzzAuAurtp49ZRdOFOCVgh9R2FmV+FEHb/d5pR4K3g5UmMVJHAHsx38pgvv
qkc1xb4pp9t/ooYiUxOmMNTSR+PQl6Dg0A7cZiIkPlOUJH1BI3tXwUa167tslEvNX5e5cClK3u7B
4bQKEZIHTxkXfGLv1YsxP/bMIwKao1MHEgUEr2Cj2mb3jZI5RDvgI9S8F6fD1RNc8P5TnllC6rNR
gwER1eTJwMKCHxRk7VeMmLZR6LQ6ULAf5wX1etTdEYhvRbCzHguksp3qZgZ7vNhFuNdyYoZJVxAs
6WIwg+hdF4AoJQUa8ex3mxWdtZ34dRXwlUOTjsNUqJWqpo25879sdhfBi4oa+AiIWMvP8yIGM+jP
Jxzm1woAKlA1lJLlM/sqvKkSJP5XpNH2cX4VQ6Y4m8Q8yddLYFTA8rKD4yoCl2OCeJgKLK0vHtXt
pTi0BIEGiymXL5jfqOOOZEJ6UVhKo62EKWyGeF7EQNJIz2aJbtFk6qMrVpFBP98g/0QIX4R7UNqK
uFu24vi9IALtB16P0wKmbadhfqN6vNjuxUET2kNoAlOQjHai2md2EUpADUaCc8Jqd7/depi0v9FF
pC4CysINOfTp3peMtorjhxU8q92t1ibi5Yr3Ik/PcKJUyuo9J5EEDanYqO5Rto1StMyjlTjUMmw/
NhiTN6wCF5hznnebQS+43X0n2ioQyDjm8H8pn4IQhms5rgLGTBnhH6DdLT/PX72hSh00wUrpqXag
J3YHZV7EUKVOhMYyomKJh4SU+1cxcA8iAu0g1fzCvv0OpxzrqIu8q26d3J4dK1hFfxDaiXIZhKxW
Ap3fH9qvWRiLiGT1RNzoV9D/DvTsUHfbiS6CIacKXnNJeSayxHJkViJgghAENJAaJ2cwIJ5uOSRJ
DNkyccbyBfMbNYST/rrXOxUkSbsVHFoE4OUz+0al7umUn8b37xjr/Cp6brCJEDlJiqGxJx5rXzAt
Qn/4YRXiyfBErziDBXG3t3t49aD+/JurUJfc83YapleBTTKsQuqFK8XgGp7Rn5N5EUM5/7UqfsiB
d1U46eQuXzAvoh/8pm7ApoYjSLUCyu7JzYsYsvbXCbdVpytbwHCu8MyHpgTXqfs89J+GgZQYkIGQ
HxGpYUVPVA5TAGirg1702XSRVobQDyaqxhscQFSrwLyCrMnZ0/n+271q1rVaBYoo7wCnsADQdoHH
2+2kYieCaDm8HZ2cP7QDTmujhLGSrNA7HmHB1esuRt8ojdPTzxBlV5ixnIb5VQylT1bhtUiHqhAt
uwmbFzFg5hFx6MYTY16CgQw51oiQXJByS2f2CnVnsNi3cbdyvTBBJIphXyVv9/heoE3ILWilB9Xu
7+6sLtKjclxFgmLBt0e3AKDg821slEycvUrZcsGrh5w0eoPx1XCPFXgIu9sXzG/UQJhJW4gAaqFg
SRjvFqG1waiLw19mb5G8SlC1gUERNUiOqP08z7tUYEAGzDwiIPK0xNdBF10O3Kwu2O3RmEdEsvaq
kgoq3VIOu3xms7RYP65cyn4rOh7bjgHJga9wpE6DyatobadhdqNEvm2z+yokogXdVK7gvv08LWKs
haFuYZ6OzSii+b+XfdwhYkMXOAfwogyoK8ixgga3RKDR5O+nOcvu25187bITXRe4qAonYf9oa7uv
nq8c34tM8WMeNafFoihYxVBMR8WibgFreuCWYCBbuvD9ySc5UQWWNtHcqAsZVldDfE9CwUb1B6Gp
W7Qqpo8trGiqLCAaD+21UPjQbyQ9Ndoi569eP5V9FXxZqwDLr5koO0SMIcyBVMQ+phKmX5t5EQPV
xIWQsuScK+shoUDdQ11SRChZgOUwIwUP65pS13VxKMAIJl9RO0lE24lvRUixgu8K4osgW8PV40Id
+okGOS/waccCLtVCAFTQYHrxc0SWL5g/Ud2LaRsF+uAQphtgiduMkLZ85krEjTCPj+PUdvsyv4qN
QAxDDTNLA6nQWgo2amBo0wXizykUxEoKrh6vdXT+DZvV+uAqXRnt1bKPsxulcmG0UTjsqqLZDydr
vwGRXBjy3SqGzJVSViyorHCbHctlJ/qJAj4qXPB6p1Pm8vP8Ro30hlS6icDUJOkoVKGL7sW0VXBn
04MOVz+0nP2r2EDVZFhzsblx4OaCE9Ujrb4KmJ1EEiNYU8A1pnHdhpSPxPevsFHuxWCjFNPFv3Ge
7FTFRo2wfFoRR9WHwHu/eyDfsrGKS1MCL1ADpEm6DzR9L7RvWE7lou70MkdOhKQGa6m4ehurwJYH
e6VuoaApASBnXAVgEHrKEmoYsP+9gG4NllbxGVMbh/NciVhb5LwuurVuukiVnjlDGiucFwTFyTkP
6j40GiRGWYHipOXn6VXIGi1/o68iJymT6VInViFiQ91pwoPzI4HhWC1fML+KgWeeyCL1paxsQM4C
EWM4iU108JjTmbGkKcHAp7WKwETU7eaXlJCPyL/22fILHGq6KKkAHb1BVxqSI98mz1SANseaLkem
HVpZaHcP0MIOV7wXQ8sRupBKh6xJGzpQBSdqzNoTAZAHNwu6S8qWx9Qh3ICBPYUhaN/cY4P5qzfy
aYlITZIMhmRJQboKWDOqW41/+g3iaFS8F6s0SztRWgWEuOTkhiGwfMH8Ro2Z4kwOFiUp6JE/rNDF
xnuhw25ebs2wKqjsEhWjMcchy5RUqpa7bzdzeqO4r8tmd11AB93s2MGKnqirOrMugj8oDFPOU4GZ
8/HbkVmLSJkK778Cj8pUpHGj1GXm4uXoVgRiw4yetIzlP6X1akok9rsH8K2NVaR/vdKqVOUWiOh8
t64LEA7IP/TmAkAbj7kd/CYC9gEJO/QBL4DlJYVHn5YG0nwOCMn3bwdu+uoh9gy6AK8k6ZBYqSJi
VUS1IYKiDSPh5KzaS02vQq5lFCEVpoAFVU0Py/aczIsY+uQwGurcMpCJ216hbn2yx1UQoQbe/SuY
AZrBL+1u9UN7aLCLpoYMUnCi1HFsrAIuGHqiEKDfzHldDG1X6eJQiZtxKgz6fnWv2Kx9o6SrDt0b
4ukUiNjwBpFMdLhITxPGqp2G6Y3CYRh1gRyatoYpP6wAKMaMGPhDDONO6ERXMdpSyf64igM9KlXF
qSVffp7fqI2g+IAM2kG5mIqh85Kdy2f2E8XbZAQzdaGCpIEFsCECiUWhrFdjf58c3aNGmiiWmlKe
VMNwmitQtQ0nB1UNzTXAnTPb9nFe3RueORDYzRDFhFi7/0SJfwddGFeb5Kf3QiamqWp6FTzjDRFC
C7GkR6+isNHQkS0RyVjBchTD7NcFlGNDROIKWVCEu/3JaPDjGF8oUrGIdHAA2LYXa4cu2k602+3P
p6KY+Yr7vyxyXsRYO5mCvUwIlCYuQdXs+fKZbRXYuukSHPyxooALSWIUATyV3BPn4bq2fZzfqGGi
SrgZwkkhjLKoCoDCyRxXoSdq+i4hP5YExUP/KKvIrEb9H5MJ3e+BqKEaVwEc1JlAAYZ09H63OWVa
w0bBb3CKTtJSqKBrIp9yPFGZtpzeLxmBVwBoS6uNq0jVoTxWmkvuN+YoiBurwNSB3aWBVAFwh7S+
oQt5njTLcXIL2PJ4g6OlxWcBR8VVq+iaSMSQ7867jdTnF4SZikPb71Yzg8Bg8IewQL3v/ifJKpqL
8Y2IlOqhelWQNFZ2biUi3EceTtEqNh7WhGJYFIeOIxUbteFHpTDiQPzxMO1H/rXMaG/OaqMwlwD/
rEhBpZvbPT6sTi3MXzNRHuF+GxWrPdqo5KJFY8LVArCIAWleTN8owQtHNC0/C8r5rWLDRsXKmhmd
REwHF+bdgw3ugQIPfz4JDJnc9gWzIqh73ChcNYYDlwyas/+9SPPWQd1eU7UdyXlr0NK+YH4VGwwK
BWIhhzuyWDnNhM2KAJy1v9FOFDWkHDcdAf0fyyJnRfgTWyJCogBoB0tt7+68iGEQYRrKY+SLLKRh
CgDttPVZdqJvlMpMgB5SX0knDUVaGyLCKcrkqvB/lp9nN0rV3GgG3Yfk2+i6oqyAiPaZfaOUNOqj
HYNbgaqtjsxKBGZi4IP0HWwHbsdGbahbVEGAan4ch92HNhWMiz5Xq0gCV84Ndl6Q1xOwbIkQE3/t
1ldhBnvKq63iFjIh4D7xj4K3O902h1UQkX5n6YRVkSnmL22ICIKTiScl+YsVI2a1UUKCNAxmpwp0
oa/Ixio0JgALngLVCkJ7vc22RKBX4uy6GhWrGBrQKSGBgZjvq86uoJFvQNQxStKFR2dL87eyWc0Q
TxsQJYbjRkVEOgqJjve7B87+xqENtRkbp2Z2FRFbGxXqUqpVFFjtdtVgdFsbxfk4RJMimQJd9Aeh
Xz0ZmMPcCI/GfoeTKdrShan2qF4ckIL6C2ZwfFj5gamOwImrmPpExPheEKEUEHPw0PBzOdPT90Lz
8uVvdF2g4rOC0JyU3Cw/z4vojtJKhFkLGvrmZe2EvHkRG0HxbRj/QLtMbdnv0wZ3WnZitYoLUDMX
wfjfAhEgwA0RIR578cKD3H/1nMsNEXpDAItCuyt4L2CZowjJhQCQwcMq1L2RKVb+yY06zBEoAIt4
g1uruNH0Ka2bNXAouBdjiQc3jV/+tR94xSpA1qMuXGotCZgP5J92Guav3lgSmG4H7CCQwsPaDfEO
EW2z+9VLr76v73cFz/ymvzldhPpxeQ3QYEnTM5m7UReyC6JVXNSSJ0lHiy0RbIfkgpRxwdXTHWBD
hKZCahf06nYDl5+n1Y25t/yNrgsxN5gI0UT7xAIRw1gHPi0gRzWgjgG82v33AidtYxWxsoHV9NQo
WMVYhmYVKOAc5/RvLsCjfOq4CsHeSWb0eFcLbre2WsciRMMpUpFiBZsXhPYKa0YRiolxEhSQV3QM
8F4M6mZeuTdibk9GBR1OR61xFTLEcguG0+mH3F6sHVevncrl6qE2CImdJqHxKoMyL2IEUXXq0Pwx
SK22SAWBGLs9bpRkNPuEvoSX0/ZxfhVj0i3tEt0Ixbjevk6fmhah1GJcxY3UZJppKMDoXvW0CHz4
UQRMzYysTESrgLxAQoMIscVlpmukKLBjrNOrEBCNIiQWUricOoz+tM+LGM0gekZ6Bad9fTqzL18w
L6K3kGlXL9N5HKswtAsm/ILPxhMFoMUJEAWqqiuwtOrBlp3oq1BngxilWq+k/sKWbIgQwIi6jQqs
8GkFpaOI9EXyuuKKViCcAsZRBAGHiSoAsQp+1Nhhhp6lLzwXHouCmW46OA0+bY5SZvfhyyQDsCxy
/l6MCCcRsn3pACmmLAjEpIuWz+yHloHV2cQY05JYz1iyQYSuL6YuqBhC/Cl4L/SS2RKBbCJNrJ9G
wYmCC22IkEmXTmKgKnjmZxvuQaKXdFaTay1oWIp7OL4XQEGuswIPHcn264Ix2hDBNIXzj2vuYiz7
OHsvEjYuf6MdWuis/vua7HKn+mmYF7Hh03JCITkJMorahY0nioik9Vxw71LBRo3If5L2YaudSh1W
kDRwrTZ0gWlnj1ioAoAixcmDCF8fM4jLXtORbGxpaJKRQU1xN0NIbYucP1EdgWiHlgjkDcxHYfd+
nrmNGu9FRADMw14q6E/r6m3pwiRk+g5DcT8UzEaNfpTYJQV74tWKHOv6+nZdpAeP+TZpvdQTyfPq
3ni7U0qMlhhUviBdleKg8V5wl6k63fQKPBAiRhsFjYdvwsvNW+6O+/RGrVDSrosLqSrAmnKbgiJT
uNno0yIWpVWHkFWqeL+lXUVaq1XwcBAPksPoPtD8Ro31euA0TiAYBFpUMEoAW2zjdq9FtH2cX8Uw
ZlQRf0TAKFiRCsadYGi8F0gB6RbATlW00UOr2xChhlz2M/ylAjM4zozORrnX3lYdNcDzyxfM62Ij
1pNJx+cTGqOzFJjBcQZoVnEY0eNSpCiwYBVtJ1ZXjwiODm+HCdkvYiNitQpTa5P9xJcpWMWG8x8C
iJA1nkgB5CVf27yYvlGZTJ14VQKgl/PNn6gtP0r2BRAc1nEBb9AqNmzUQQQXSgPLiqs3JqMV81gF
ZNDtK6joScX7cirXusAL4A4qTNrPPbBRzVqvRYQOB3osaao8Dq51u1ND4lTJUSLtLovccaLa3Vqt
ItSicI8zsH2/iA2cFtSl4QFPTcqtwoBsoAeagIOjhMvYwd3lnd+okU+bASQxsrBUN6Nd/nkRG3F3
xkKeYVBLZVU4nHCCRZ8rdTuz6obSwL5A3QKiUcTVIRrWLwwnf/+JQlHaEnEo0UyStULElhkMNOhS
cM4Letyp2R+RHPOFgjarzTQutYUf0yfKaKdho+R5IEVGTyIO7k/jSj82fbYTlVSSwqHDeL39qUMi
RnWLwvgG8gvqeiqepJF7kFaowGYBBmPVT8O8LjZslJohuZ7ME8u0w0VV8yI28heWgT7BCnr0KnSx
4fyzfUIw3GOjNfenq6CxzZS2E8UF5AZyDnTj2Z/GxTEY7oWPT5dxbclUZhe8F2KVRZ/LKohIFgn/
S0y8P3UokhgMCIhKMglBCoViNcxg+kQJVoZVZJR6zCBJBRkxqxh1oUGwdH3q0FJdvHzB9CpAEcvf
aLrQaARRhuNsGQUGBBq7IcIfP+SSkHLamZ5fRQc5Vqs4dAHUI7MEVUMW21gFUyuzADXnHyw/T69C
tdnyN1arQDIRJOl6UEAkE1gPTxKMm4hUTqaDyn5d6Aq2tQpJXMCd1moFJwoSsSlC7KJwsmSsgxji
fyNC3jBtLNuZnlf3iNNGF/bIq45HXXKihkCMCIoAcZ7ZrQJLu9HcKSLSt0E384ouWMr+NtQNpTXO
iCEECTdVTetiZYT61YsIwwixzCpgFiXc44kS5AleoP5AtXYzp1exgs1Wq5AgVoeDCFKRXNhoOaJ6
FcLievNttYhYFjm9io1aGCK8qAoOJfcKBhEKSkcPBErLyGYKV0VLQ7hTsxBdFyx8RjqzUAU97oho
m70SkYZnoByRcYGrZu7qos+VCN1vZYpVSKxK8afVbXTEhgg+Ds857TQKfFr5/1FEUuoQI3x2xU/L
z/OrGLkHuHY8cqbDxahIRjOqy2d2XWhn7tSmTKzCPRCrbIlIk0+eYAXPPOdmQ4QMayI90HmBBwIX
2hQh2EvGG+Fk+Xla3Wiay9/outAXWiyZcpgKtHlj5oLYAiVHffeBzd5UNb0KWOnGKmTDeGkIZRU5
1tVEtdVGSRJLsIoDQQjLF0yvwt9Z/sZKhIx3inp4/z3anBfR3b21CNFeqiMqKnrci61VpME/nPO8
5HZvdOpzVON7ZAxoCTEAFDvoQsxBDRKtZPWbuUMX4+1O9hZzOw5tzdVrp7KpW4Nd8zP1Ez10Z1kW
Ob2KVea/i2CfND2W1qsJ7ceh86q6z9Vv8f29SvupibCa0T1I67ZQXcOpLcBpUYiWzV5tFKcBXQ3U
AmdZfp7XRXeUViL4/geUJcPtC0SMbzecK/PHcb2kYSpEjAbEGm5SRJ4RnQXh5MqU9o3ij7vbHEX+
eXOz5nUxMu6oGuSFRk8RBa0VWNoNA5K5FwkmOZwdS5pfxTgGCCh46PWD0BfQaP+JGmF5IlB1mduw
TQrQZjDH8pld3Wnxaa8wdlcmbH6jxoJfXH9zxNgPldEV2ckVXaWvQjSJLi+40D22nYb5VYxV6pI8
aLQ6gmRybc8DzYsYy9DQEsO+ktLLlN8CMzjW6xGB8JM2UqnKLdioDYRTVTRmNkI+VK8fuPmNGqcV
WIUqG9Gyx7siAYohPd4LlJwDgUKOt0Ld4zxWVHk7lO7TWBTdzZrfqA2fFs81jZ3ALVqvFpyoMaWO
7k8d6UmA0F4Qd6+i3na7Y8eRNNK/sqCJjTPTnrUuAoTKE/RciPaalZzWBXs6nCjVgB4K8UvGO+x/
L/DFNkS4DxbC06kgL9nzLRG6HuCBJJtUsIqxvttzenA5wTiC4wIRPdu8Unday8ix4poXWNqVPtci
QMB5kVj1duCmTxSgcdSF0MJZUrIkS1lwu/tm91WgkZ2nnF+OpMJGjU0y07ZNazhxnlevIJx0vTY2
SgrDoxRMuyC5gD00iuBHpTpMUFlQAervtIPfdSFRhcsiVKpo7gSD2DhRsBft0jmeKTZdFjl9aCHj
y9/oq5CbdC3SabygdjJzPkcRAZttoYdJcn35eXoVKwSir8L8MrUAuJclyWh40PKZKxFx1MLIKcmx
ohCNIuyP1pKnWuxVUNmdnU0R4g6pw4oS8li7DRE6aGCaw70qSgKlETZEpD+tfJiOgAUGZBUvdnVj
L4HT0MwF3u0Lpg+tSrNxFaFFySbJilWgB9J3GyIUXyhjTaO7ArcZBWpTBEeKrlPksfw8vVGQ2OVv
dF0cEH+ljQipBSHMKnH3rQjJQxhuwYhwWMeWLoDAF15VOd4CsEicMmyU4k9es/D+ULO3/Dyviw33
IEoADbLoIIr990LLzeUzmy5U83tXAec85/1IjhRI+8y1CE3JVEWn3m33k5TmCRuriA8lZSW07171
tC6UD4wi2I+M8MNoqUD+0Rg2ROTZRoZLPUw70/OrGGmiMGYBDJpGKgO7y7tDxIYuDiK0ZtEvrKOT
8yK2Dm2OrFq3UCz3P0k+c0Pdee3kF7CLKvJ6+PCjurF1k1nQLaeikS9XaUMEvr8oD5BT0XKEk78l
goWlDSjLfsycw7dhQNQ1ZiCTUtaCe0FEezm7jYoIFQUwyIIQhoiNE8UPdCW0HAkveNnH2XvhUI5v
N/unO1VCmJJVIDEsn7naKEg2L0f9Z0WLKunUDREpg1EOgxS03wOBc7TNXq0C8J+eBBna3n6e1sVG
fXfm/1xAHlFESwZ0Klbd2CipaPkRHJEC+NHDOoYwwAm8Bn4zz7nAPTBzZFxFauxx1cJw7qqa10X3
i7u6DwQKJ6qkFkbp4sbtJsLga9Z83WJ7xyo21C1tHy5LMt4djJ4XsYEeyKmnl6gzi57YLv+8iM6g
XOmC468ckINQ8uptMFHZP0bKBDwPbMHt3or1vBOeVEe2BH509TZO1I0q9fToLskUp5PMePWI8FTh
3MG024GbV3dHSbu6xTB6msjjYg7uP1F88KNVQAwybU0KF2Wtophu5e79uoqAEjwPZFdXowC4k707
9qOISGm3xkthYO2HH4k4PlER4XrbJ+BjAX2aiKbPvlGhLmkWpmdRQaYYheHYG7QKBBOtAJMBLaCa
AHw3RMhKxsrKwRRwm1P0Nx5afTTA5S4gMup+DwS3fxThrHrzBLOuSFvk9O0GM44igCBCm4y3KaA3
UPe4UYn00uAa+XIFRs+vYihbTs82jvOh2JfX1uzLtAiB6bBRMMF0PhCFZXbE8vMOEe3ItKsXACfd
iGWSChrQyfNsrMJ14Osa61CRdCNiYxUKM1PaSEZB0o2I41cv5pXh0JoFk7MAG0TG2NiolNEhtOAH
FIxTJGK83cq2tDRJkWZJOOl8LqeynyisvoQwsOYVW27+0A7oQcjGgmKl10xhxeSIVRjUV5F58G4e
3K6ig+WYrkI0MdEBbCdmZcF2GxBmYlT3GYdWaZLYXmFSU9W8LvrfaBt1lj6DIBC8YLd8OQ07RIy3
GzWD/UCHExdXmMEBbU5zO3XdnLXUYOxHOF290YCA0mDAUknAxwJXzYTdZbObLmwSApmXu6Q8kxls
+uwiMvY6TY/PjOGtOFHjodVWgVsg2ssw4bbI+RPVT2VfBSxNCXx6L1XkLww9GHURangCGKh8AaDt
+I8iJFiTVkAQLwBRZYo3ROh1htcHzxa6ttMwrYuxw0wSF7j+upIdbvl+dYOdxo3y5KUru1hSFLD8
PL+KratHBBlgr3Qd3C+iY1rt0HpTFS6g/FtHhYj+N7oIxIYk7VO+1RNm8xs11E5K2LsNIeWgWa4q
o+ZFDJULEeFdZabQsCo887EVT0QoSVIyxA8p6EHB7RsNiL/PEnr1SlKHRIy3G2E3zRtCca4w5lqW
Lwe/nyhOs8eVJ5Wnafl5Wt36ZC9/o4tAafJSiCYDQi4/T4sYGwpRdybnpPRJxNzB6GkRY5PMiNAb
Iv13ye9nel7ERjh5IX+bxrHav1Q4OVr2LpvddWFQmYJc/GYcqf1mUHJtQ4TWUWiJYowKJGdsBkgX
MupsoO4sFVQTvlJ7OftGZRKTQA8OUnOiWgCxEuHinXv1pBgKXDW9qEZdpFI2c1tU3eynmoQQvyHC
BCBdyXTZKOA2C1HaqVxtlPgIswgoVXEv5HPGVUhXaUimoll6bz+qZmTphggrQHjNm1Sg7pVH2Tcq
fD72HEu1JEXS6fBdBOzRe4SpBkMtMOY9e7ASIWnP2NZwOB3aDRvlVoAfEcCE9wWrGDicbFTeVBRq
/1OyURuwfO4jjjaaebJJy4GbfpLG1m34316JpNOxVAuqSJz90UaFPa0qWnBvGkn7eX4VG7C84rPA
qDdXmRHeTNisCHT48UQh7Lp4eg4qXtgPFqnZH/0oBTDG3nEFPd29Bd78KgYmKnJlEheIRZRdcKJS
qbqcyna7ebOxf9DBEhCV2R5FJCnGzdGLp4B74AVtR6avgpMWDmpmz+x3m+Hi7fquRCQDA6plarsh
nlf3Rtwtkc5BMNoeW63i0G6YQWwAzYSMEigBi2zU+LAerF9ySciP/d2d3Sgp9fF2h8xiuoZr6dFo
XzAt4mSYNASJ0m2Qw4nLEpu7nOl5ER2ZaydK8bU2fRxBpaz952kR5xsRq9coqFrIZCXJhYFBoTkO
58YcIzyvGshrI4RJI98cXGe2gt4AA1z02XQR+ib0Pw2e1N0sP0/rQki0/I0uws324CI2lUzgQtUc
RKCBaD8t7nYH++TL2VW43RsikkTipTlPFeGkll3Hq1BA4uVDMRfiO7rLz7Or0ORlULcSeJ6HIlC0
wQLOPxHDeyGjnlbjAmJo8H4nB+G+ncrlRBGhGYEKEpFYBZIjAblsdheB46r+QphUMriWVzaKgBZx
BRHmNQ1oXzCrboDv4IGAgdOnO6mkig4zOTjDKtL/m5d4gVtU0P7F0znA8gJiJBdVT0x6QWU0EeOJ
4qbx/rHyXfL9ZnBd/dBOlEQYKkgqSEpOFK7EqAvBsDQJZl9ali4/z54ovQDb3+irSEv2jLdBBi9A
cmCxy2d2EdKetgmJosKntd+jpUX4F3YDOXki3dZPbpS09oYuEDcA/ylNui7AozJka9goPHyXLhn7
FOUuP0+uwqYPHE4qkLbX2/pAuOtfsEPE4NNGRBqqqYfhjhasYmhYmlXAy3UVUu5bUBxho8Z7wZZ7
kNQ9gaT2u81EjMY89CjJaAu51Ixir7oZ8/FEqTBFxzlU5HpZC0SM6gZrAgbBq5y1CidnxGnDwDI0
zj9g/92EzR/aEWZJ6Wf0DS+q6KSB+tv02cwgpBnFXAuKADrt59lVqAhs+lyJEGBAmyV6VjDuvIgx
f8E9w5r2KCn5rSC7XncieV8FNWv3mZaGBU3P8BjaZjcRAEiVjegmIWO1n+c3asOnFYeFO61pgH9t
9mVeRDdCfRXx1ViRoMH9C+ZF9FO5EiGp7jQxtBU8kFVLgC4i2W4gMAe9oALUvRgdzsyDoej0RKog
WK5gs74KM5C5amDzkhQJS7RY65UI3o1yRI5tBRMV635DBIAizAbdFQqQf37AKCJ9Hy0ko7V334u4
ahsbBfPi0Tq3qln33+6zEW1Gy0aEg2WzhxVsFgX7w0axG2jyt3gBntaKVYzvhT9OQqatnaDFLV8w
b0A2nBwYC18XmMO57Q7KtAhcjOUz273gK1sD7jZTuPtEZfhLc1pXIjI+R28FXXYrTlT37ruITNaD
ynP9C3iDUoTjvfAUqd7KNOSQEJZ9nNdF/xvLKtSOePCCmQvx98cXGcSzfGYXIf0CZkEOkO5pZ3p+
FaOTkxY5ciRqAi1kv8OpJd9waFFQgRMcf0inyp5lkfOrGCNWhF0UDbmFDKgriC/ktJfP7LqQ/5TB
ZUXkKVv4Mb0KYfwoQmJB7OJEqbzZvVFaAre/0VYh93Kog/FaFPhRQsZxFTpbe1QzOUK2uNmXyY3y
6o1p3MzEDSgItPNg7L/dAN9BF/QTEpnHFe1/7ypkzIfOrrlyKV0w2tL7WnC77ce4Ct/PF0TRFkO1
07BDF6O6zZ0Rv6S9QgW9wdEfrh7TpAqe03mo7GmLnFyF4sUODyz3QnJVgidQFCPYY4NZEampOdZF
Bud49pQto8SVvBeDH5XaMKZWrrioome83YpC0WxFxoJuofGyyOmNkoVc/kbTRepsZKwU67mEu9W9
fpy7iGhZBgg8X1AZ7e0ePBAWULMAwX1qTSts1PWGCE55+irrDlfBj9JeadSFuD5tLng6FalDYMq2
CEk9TkjBIEKjDtuR6er2+bpXJpqs4HAyqMer0OPHtQ40n77sBe5BfxCWVYDjtXblmKObV9Rf6DYx
riLTKP2QThS73wuv3pg6tIoQ+1S5CTNKHtbhXoRpx1mTQYR6FVATz0e32VnC1T0Mxq3oeMw92NBF
uGpOs8e1AkTlzIzqRiBz87BmKgY6A1OGq5dW7Lw0pAA0soKHFUF6WIVbxwvUZiuhUruZ80/SSBMN
7p+BLboFuH4FIkbGHRGOkxuuhQ3ka1nk/CqG9vWQwTS/kiTmPO/3Bv2pMQF6IT/CJY8DEs7J/lX0
I9PMoPfUS2W3VIH2CGd+o/rj3EXYK/pWe8j7LzDmI+QFIgIVwSXTarxio0bGHRE8HFGxa1EwuJYf
Nd5uGAtKAg/EMios7YgeqELLAnD6hPcVV6/rs6k786Qw1QQB6lQqbnc7Mk0EoCvDsVgPlJa2j/OH
dqw6ZDpkQMVIqRyqMCAjcCdIkmO1VdoaFgAUHrfxSVLjDzCn9UzZK9ioDmE2XchUiWBOvFZ0vlvd
Yasvdq6LEBBLTiZgrQDusDE2RKQxRDovIQA1r3r2ROV7RxGoaoIwWfWKrols3fh2e7iRXPWpMuS3
wuHcWIWqRm8ez7xkBqjs/LhRad4QcDBttvqLNasLflQ7le1E4fqk7Wrq4AtiPS7lEOul8QT+ZvqA
c3faImdXgXfTrm9fBeoBLkuOUwXB0pswHNpEF3mT9PItiJJodYwvRC5ew7zcCheaquY3aoRZAOUe
C9+fEV8VJ6o7Sk0X+F1pFMwKm0bYVDW/ik6Y7SLSdjXFmQTsh7xsyWAGYROgbMloL1NBTTGttp1Y
VpEWvqZFc3UOlaDLgZvfqNHhxNSVfcH0wkUtALTd7sHSpv4+zkFCvYJMsXsxvN0g/7jkeqaXpEio
u92tpouEX9bANZDyrrBR4yr0VIjzL1VV0Z/Wy7MlwqXDyAnivP/VQ7MabBQfR3jGDDJU+2mi3s+x
XRhgEP9bQlqWpADyou7hSUIatJAMVEmHxv3qRuharm8/UdkftP9U2u+3tIKkDV1oFcCMq02qoE8T
sbFRxi2chCmKar6f22xu7JYIqpbUC991f6zn0G6JCK/ZxUtr9nb5py0trHRUt/wLfUu9VXQTBUSM
74VQVcKNoSrpakLEaMylX8J9VMaKvtS+YH6jRp82TUxDwEo7cGZq2cd5ESMUHBEijMQXWjA1Vc2L
GH1aIjJzW3+ZpEr2bxQkdtmJZkDSYsubp21LBVvevRjfCyJE9kwUrsv+0D7o2cYqlKmErJYeWQXq
HkFUusjQV9i/irp+babVrdJiXIU2IOFpJFvcvYcdItpOdHXjK6KrAdYquonSxcaJgnI7rw6tf21f
ML2K1cvZVyGJ5Orxoii8QkSz1l2EVHQASM9SxcO6gmpWIsSxwnuOWgGpj0/bLEQXIXwB0Grw5GXf
v1EIguOhDc8cO4A7WAAFqwQb7wXQMWMKhPUF5TZhoo6BmJhYoJdSNEFlc7OmD+1qs5sueJspWkbr
05VsvwjMwEEXettxorytFWOAbNSGk4MtEM8ck2JdGTW/URtPkiAPJUF6tYR7kNrCYaNyVKV4Moaw
IF3FYjd9NnUr91VXrMKU61wQJW3U66HKcPrTO1b3hoonaaQmAkCYeFWy6X1QEMJs1MI4x6EFC2FK
ikxFrMOTpGWsRI9r57cC5F8IM7wXqJt4qK52yIMVGzUm3a44gtqJgkJCi2u2fvrqMRLH90IyQLkN
6mX4vBU2aqQmZk6ZfmGI5qCQ/alDr95gzP1bdJ1haCoPO643v1Fj3wNoufuQilylQxXq7n9jMSAA
hSTTVfSLKgucnFVXsy5CwlsdSVxzOePlNMxv1Og2wwVNagppN1XYzUrOi+insq/CU6Hdj3Mlmmw3
c1oEzGbZiS7iUKKOwASzL/DMV2FQE4FgHq9cQFnQhN/b3RGIJiJDTNOrQ01MAVueoWv6XERwy71G
nM2vpWLLPk7rwslf/kYTIReNZC6GKenzbwjFuIrsET1LV5WEMJ6FYRWiinDYbzggElfLz/MbNTr/
X6tsLA86v5rmvkPE8F74eoi/sRHpYbM/352BIMtONHV777x7qM3KIyo2auxZxIlyrXVfEmpWwI+c
mWEVQkk3Q3VVhpLsD8QQpUcRuRESxbDzCm8QtW4UwVkDSWXsU0HHAASAwVWD0RqVJA9dM0rAiRpW
4ZDRs3WEfNCt5PS9YFGPN+qAlgfsQjZZMXrnRYywPMT8RvG60RGGbBSkcfXCGVaR6nROrS4XsbnL
z/OrGFPqaXaMOihhDPgqEKHl8PKZvxoQ2saSF7Rqx1PBZhFfHG8UEXgHKkgy1/58v2eezkfDKgST
UoeGLbvcBa6a+zWI4MtaXFqeibzbF0yrW/Z8FBFPDcRzKt1TgUcNljbBtvMKCGFDChptiS+OLS0R
Ym7XLsVPBVw1ZvvYgEREsGylCx69io0ahhl5pAJ1+fP+qSKcNK90UDfatFAPQUOQVJB0W0H77XZr
vIS/qa4xPtt+G2W/x1XwzF1urJmSE+X5GUTEE0xfp1s+ZwFYNNaxJsGK2wxAVd29SvtN324u08Yq
oDh8QlzOCuRfdn4UkT48OrumQ1VB0s2HjiKgXagsh/e1f8H8Rg1tLlg+kSTuD9auqHz/oR3r9YiI
lyaYFGZUMO7kIY83CgmE4w+URwIpKKbzcDYEYrndSGSHhHomhBeUPgGuB0vLxzExwruNwFTAllcV
O25U0rgqD9MStcL5dzYHXcSjBQ7y/eWj27WZPrQr777pgg+ljjWJXMVP+90DgNC4CpgampzgAsa5
P0pCiB9FHBiDuGQYMwWomqTOKCL959hbmqgAi9zjDREUrSqb70/vy8/z6h69QeVtCgqMXA6ttuBJ
8kQvn9lPFFxQsiczkwqadSihGg0ILgu0WaNgr3cB/IgBNa4iLYI1l3E/Cip6pOfHE4XIAmjB80oJ
RjsN0+oWDA2rYKGEGJAWFKYCP0pwPYhIauEc0yR+Z4GNWh38dqKMrHLlDrRjxnD5gumN4hgvf6OJ
wHAJA0vMyqTvN4NjFyyhxQHLPnQzL5jwi0LZPrOvInzd5DCY9ALGHbr3uFGSCl48sVhNumooGkoM
xrmBNmPFFQzQkcZtd6tvlGg8k87tlaBvWeT8iRqKTK1CB9/kiNUdVqxCnmX5zL4K0QsyrbRYSYpE
5mtDBDdQgHToOLjfA5GJHEUIXXw/17bG+R+Qf0Or0FjkiCm8hBWsEH1YhR0CmyOBU3ZBaC/bMopQ
KAssSjJaT+Ll5+lDC99a/kY7UShLmSKMNY/MUiDiejy0aYCFuy2cLCngkrIdVnELpDUlDTGYY7v/
drPbo4j4s4g/1lDydg+EGYV01JDhNhicBWVofPCNjXLlsLA4g3y2pqr5EzXiUY6qnQpMIdQr8EBA
1qMuAHYp/DboqKDPP5bShgi+jaGNgrESzHzs5UXdN/jZ6YeaxF77gnldDP1pZV2NtpFEAkYlwF/2
cV7E0JuFCL70oTm0YvUCDwQ3cPnMxUYRoWMzG4KutnIW51cxhjC5b2A1Ty73fLdPG8bdYMzxcMSR
wCKSKiJWxnTYKOgKrz/5OIy49u7Ob9QIFkUPjuwJAmRJ5QI29rAKYyPCCGbImfq2yPlVjK6aamhN
sMxxR3hd2Zd5ETcbq5ALQ0sE5pTwzBnUYaMQfkxTSQvcEpaXqG4UEc4ubyrTtQtgFiUEowhEHehp
xjVWBGI8gQ0R6aCRqDWVpsvP0+o2RXv5G81GhWSu6ZkcDJZ2+4IdIoa3W2U0Ng6HE/QPNV++YF7E
hhmUwsIABzVbRMGTJBBaPrNtlJZLKorTXqFi3EmqtEYRiYe9RuxURYpkbBChXjIcc55gJgUWsFlw
BMdVpDYz807S9qzt4w51j4f22pvqSbKG9C5avmBahBT98je6un191oAjWvIkjclo5u9/UXevu5Yk
x3WAX0XQC2j69PUIEgFD9g//ESwZfoAB2ZYGGM0YM01AfHt/q85UZc3JdNdGVoDuJIYEwX24Y0de
IuOyYoWrHVYTZJYVIUzbz0MLFlYrLszrxtW9Kzm/UAP3AAmnWw1TW5Ph1B20/8ymRYhpKfFG/bDl
kua16BrhpaKQhMk4x+8sCWF6HEjosxWQX9jrC8wgY9ctlFcVUbDKRvyD40xPLxRr+loE1yMzo00q
kCBpv2BSRGCi3cOadn5AUZ1DyYTcf/Ucmk6LVKuCnfBwFwzXFtB1e8E5QKom8k4/fEW5qpVZ9nsB
JaPT1zpFldt74de2n3kSIRbmPH/Sudx+weR2E9G8+5OI+P0YzcPHc9+Yy9b02430zJtnIhTOsAIR
fT7KjEPQQSgQ16IiT8sF77QQESe6CNVnRZ4WqVYvQjdgrCB4QEWTqdJXLwIoABTVRnCnjvDjxoka
aAEuI0sBxxmWmf0XzItowdxxaDkFegH1FfOn2uWfF9He/0OEF1XR0rnF5VuixbHYTcQ2CzlvhYLx
YcKmtehJ+D1IeAA9r5nsXII9aGHQoUUwLAIMJDZipfu3W6ViPzInER8B4vQcwsQV4MxV73oR+hm3
cUZyFM2ETe8FKpxehPYRtZ4Y9BLATO8285fNWYYLVrKvaBriMXVaQJlrUYkjUhJ363jpRXD8BZJJ
F93PmfuavmqfPLb/PckioKBjq+a3u5vR497BVhoAKl9UkkRFZfF6oUJz7OkGFdUQU1DoAYsZiVC4
T99QCWBGT+xIRGadaCUpKbqBKA1EJKkdc1iCyTk1WOw2Kl2H2/hgxArKxfsvmD5RmAf27ziLyBgj
s4QhTo6tuiGiu3qKeuoXCDuSqChw1bhMvRa2IcE3z5wl3D+e1sLLtn9HWygTq5SxXD4FxOMXTIsA
x+5EMOTA8i4FO9Uc93kRH/t74d59Cmfik1pPu5nTIqx3r4XmUisVCooKGr0TxurYC/AMIVhI2dHl
HGd6Xos+889sbKDBt9Lz998LJ6eHJhKhbo8zHbZZ39C+jtNaIA/av6MtlEsnwSJaDd5k/3heRNc0
JP1rkzPZBvWBiaY3RSR70N+LjHRQeTOm09G6f7v7IV+h1hVkaixmqipgoif2pmMvXDsyOLQBzdxd
KMFvbwaFLVumSNOQXMtxM6e3G3fhvp+7FsJt3sGHJO3AHAr2ou9LYjlESZAgrmBFGVc3aaeF3MR3
fj6sl+TB/avnW3oR8jjyp64+wHnBXvTZA3lH9kNEHKxogcOpGaXXAjJKQp6pDV3m/vH8ieorYowT
X5Mr5Z8KgKVE4/4zj0OrP4bXHPdAxeo409Na+KKBCF/u9U5/QUEO5ATSbFq4cSDgenqkEe4bkJ4r
2GOBxDedVWhyKjKc3Ix+oXRXcaO05Fqs+1ePp9SJAGWBXHLt3IwCVw2VRS/CDmjWC59oBeXIoD2T
8SNC1k6BrwLbfGrxPE4U2yRGUgwLqqVgLwaWVqeeQE/kKvdV4OQYc9HvhW5+Aas9d8nv2yhsvb2I
sOOHECTAuIKFGrwXkMfJDSqTVIwSEG/1T1JIm2Wz9Z8CeRVo0QfFbjQ3R3iRvHnJQvVvt/ZuNerg
Bkt8Wpnxfrsl5N09x4lJrLC0x6k8rp6sY0aNqiZVIIsyb7DTQs1NOKzFIzQRt7c7U5cGIlLm4YNk
IOHdheL8tyPTFooZlO3CQBHawf0XzL/dLbA+RKiFpS0pjbIVGM7v+mY6rZlEyPpzPwpcNZFKv928
Az4UDAVccIFnjpZjX+y2UFJdzzgNteKctmp2L1QoekubScjxolxLe7L/gnkRfVo+0YvKBR1UL+6f
KMxm/ZMkSOKlAWdhkGoH7oYW/dUzh0FTgadVpaTidvcAS3B8TUkSLDbjlIWZ16I9zseJCo4FFlVk
zwe5fbvdi8FCoTwLGDVw0YIQ5lQsalpsE5nw7HKjKt6Lvn6RdmXurLEOwU8XLFTfRUKEepUbgQ25
YCCCR/q4vm2hUC+p40osVEz45faNRVikN05WwTjFZJR3I3TSQuyCogqN1ImwbP5eDBzOkADCZ0jN
V7Dsuhe9N6gZMFRC6SEp8My1u/fvBYSXe83nDJFNwaHtO6PTO+LASl2UAI+V7o6f2bZbXS/cSMxg
yb1oZfmziOTMU3UrmNHj6o20YJwy7VUE0zy5+UPbl0jsBXZ8CW09NwWYHLd7cPUQlX6XyL4Ee2Ch
RvdCM4wuDN1JUP/75b+xUL2TA6GdcW6e72fNh/dFDBIUyp7oqZwmkdLzcTOntUCCv//MdmgzZCgA
8IqSOse4b+DCZgLVkLFMfJBWvJzWoh/5CnfgwBq3JsmDZ+b+duPaHywUIb5cJFaQClYKGdzuTDmU
QVXaK2gr0OR5HJm23RkhHK4ytZ4KY943qgQDEu4ltOwZO7+v4+x2p0Kxf8ehhbdCfJb5GulP2j+e
FRGox/4dTYTiKqruVBhOLQE3RAy04JkjiEv/dUFF7NyhddIiYFova2zh7b1waA87dxKhaq9JXQdU
QS2JB9K/F3zAlLrDOVhQ6KFFnywiAiWkWUZo2VuEc2O7RyKANzV3a84s6GPF9jc4URpkvKuZC19Q
Ogzdd38vHCeEiUEGVGiBM2MoIuVVzK4F4CULPjhRGjskD0DQK7hZnKiRCBjzuP9bQ/+u5PSJ6geu
yQcyXElyqrIWNKo4l30gFgCnmjr4T4kZhJLYV6IZELwm8oIhC67IcJ5an08iNH4q7AGDV9wLj0+v
hQcdrk+glHzz/vH0dgux9+9oWvDfjM3CuloxWCoghrEIqBzIhALYDxGD7Y4WjhTEXUEvDN94YKOS
NJdZYwwBanclp/einxzh6rncTloo2Qsgu+d48bTdyMggXYHVCsq4eXX2lfi9CGQdduNUGLixUKN7
4eXGxcMtLOg6DJ3FQIvMa+Q0q+IWBGJYgUciUKphbwDquw/S8HaPRJAgvRmsxn18lDrLaC+2R1u5
SvLgvo1S+xosVGhHwmKZmtj+8fSJGuGj0mcvwQlYpFPmvohTX3K7F9YH51KM7Sk7Oa3FgBM1I0KS
igL28jBVaHHYuZMWGeAdRUreiwG1QoCPbIcSRiAzxy+YX6hRrEeEcpLO65L6xdPIDIbKMPhm6MsC
A8Lg7Qf/tBfYWTxJfCy5+f3j+YUauc1eVL2ZyZoXQLAAKAbuAUICvTaxXxU2SpFzX4m2UK5FOiN8
f0F/t/rjwI/SQ6IixkNww4/wY3ovxEMDLTCSfRRKctBbbHBDxOBESQzKHgQ2c3J5b4g4VuK0F1yD
ECtruS84tPptBwulWU+93rNXURFj7AYiMsfjnWwYbY51vLFQoxMVIwVpooTY0A/TIgY0FyIjxbbM
Io+TcGzVDREDDwTQLmES2oWCHjGURYPthoTTp6J9wSU/Pp7VgohjJdqhVVpVvAgTOBdhPw3zIgZJ
VBeb06wV+L2a9HHg5kX0vGrQPjlNktpS8/cznHJFg+0mAvVLkF4FSVQijsVuexERBnxZqoJWWSKO
xT5EaGDlcMKq4TUvWajDQvxehK14Lw1531WjRX9oNy0yRMd/ae/u9IlSD94PftPiPVuuSGzsU0H9
Qhh0OK1nEVj+N7Y+N3z/BfNaDIAB+A4MKkiVFYjiMMTTIuQI9p950iKIAAmEWPTjwE2LOJ3Kswhu
GjPPgW6cy/MiBiV1BLhevcC0K1qfEB/1tzsioGk3VM79V8+rMDq0eTBE3R6TduDmF6qbOwmnxtfc
5rGCUVRs96CknsEzYIOYxMTFh5LTWoCMDQ6t6RRS5uhTSp6kAZ6WFhxNCRBq3AcviS/6TA4BYZ8I
AstYhF3J6YUSze3f0a5eRlfpz+T+n8bGzIvoJ0dIdiU/sfGFnbrU5kX0w4yIAGv4iL4BNrhiL7oh
X+7FJkJXdPjG7x/aUbJIb5UQMN2CAXHuWzW/UAMERQZjMefh+feC3xfRk2RaKLVDCG0CCnhytMIc
z9rp0GY2j1RwUJYFC9WM0EmEMox6dFzO1p4xvxc9f5SF4nhoWE4OocBtdmz2/TxpsQHAYVoq2OH0
Lw4s7Qf09RlkJFV0P8NpuwcOJzycVxWSrIIgQotY7/ybKgWD5fnmcTaven67B40qwi/gBvWwOAmH
9zAtYkDT7UR9xPajC18BseJePI/2Al2HXfIsFWD+dUcMDi3Uj5FJaXwq2YsBBGvzNkMaUNIB6kQd
prRdPQ+RAMM+CI+PazO93Vyy/naDmWQSOUhtQT5KQXsoQrev6kUGpt7O03JyjpfztFCJVJGeIVZr
H08vFK91sFAiSYZWKamgydRCHft51iKUB3zailZZC3VYiLMI8ANrBHh8Py1/xi+cRCgbenERlhaA
wIUwx+N8EiGj/VbQmhkYh5LT222lBtuN4v+jNA5BFWawhaQnLTTqCTxyw++ngs9F1LMIGS+Af+nB
iqs3yPyjnhPSSyN5mioWqv3MkxaozKXVpGkrbNSpQ+ssQtfh1jxZgD3wIo0Orc4FrUMv7bL7gZs/
tM2jPGsRCiwWSptEwb0YRaxy2XLB0psVCApv8+DqRYTcpjCmxBsctHikE1ezr/bMCsoRmZyBMU/S
3/fLPhbApy3UsZ9tu5W6gQ4CBC+gRfIdQy1EL2GqYmqPj+cPbfNiTlpsA+NCWVRiQAY4kDR38Mzf
cKMqMv8Djru0dsgEu3qSB03J2YXy6Ay8QU3wBECzB8N014DASYxOFC5RWZzAzQv8qNOpPG03QM7G
ml7RbuPVG2kRehmzHEX27TmZ3gvp0n2xT1q8DBNIurbZ+lkRQpjDLz6JEHLnVQWybM7ivIjmYpxF
CPaS0gY9LrjdoyRqDHmmNoqKS1y1wXbr6g6eVjW6oFJsLwYhDBC7RlNLVTFRhYhjsdteZK4N1I/Y
u4AkU+J/ECURAaFdVYwe8eSA+oORaUOjSCs1zR/alrE+LdQ2zEhDYmgD9ps5LUIWcP+Os4g4UFtT
8X1j7kCNTpTL7TBhVrvPLf8sghlpIckiwxk92uWfX6jhoYUHQBUcWE7B7XZ2Bnvh6c5YWe3wFds9
yKq51iGQ1X+BWv4wxPMLNXgvQP31j8jbpSe3QMTHPuUVEVtUL89ZYMwHE+EV9dBo6G1MsNfy3dML
NerGZcsdZlCNZIwOEzYtwld1J4oIzAdBHlTgaVnTwwgdBoQIgMFMTAIzP37BtBaypSMtZPy925oC
282cFzHgyfGeSkCmSx0Q5biZ0yJGLR4wS2neCulqxdUbtXgQAc1nszfS9H0dp7UYzGMFB0hvFTOP
oPF+o4obcCx2O1FWKeMa0cwUsP0Q0XsgQpfk5FGJiiePj6cX6nR9T1okP0GE7Sg4UR8HUBN5IpmD
dA0hQDjWcVoLwLf9yJy0IEKJRKhU8STxjUcixGdoLhTE2i+Y1kK6phcBdsCt1XGvE7TA0jbuhLZQ
8O1oE8MzUyLi/cDSSqA+qUYrYeDi35WcXii/c/+OkxYw5i4ewr6KhPZgzCj3yYijTFzGtlUAmJGr
GWih/ywvhh7v+9kDZntwL1i/D+l0CzLn2KobezF49YydlKY1m0J1r0DEoCLGE5SodfdKKEcs90gL
2Aw+FHRiAdUnD2R0aCUNcBoqulXUWAfjdx1aLqcWUy9fBdhVMnNwaBN4GwJkQwput5T1SET4Wdxs
DW/Hx9OH1oDJXoSuAvULDkgJnnbUnsnGutr4GyRzCq4esNhIi3TzZK5UQQcoAzJ4ktQMHVmrpMn7
/u3GhznQIoQBgV8piB0mbH67ByWSTLYX2nuWrNN9EQoIAy1C60pODWAGefL/Q0T4eLSR339Ync6B
iGA0wtP3BNy3fzy9F87+/h3t7XaWkKYDzZQAAzivIxG4cty8txWs7IzpsRInLZxXczyslIrS/gtm
F4ofcNytFxEcAj6ULVIDMjiifTwv4nXRjYiMOtHTw1GTEz4O3LQI12tfiUMLRjYlklTuC263hRqI
AHFR5fmEw6GASSPF+V4Lxyyzc+TuCvpYWetX3iDwhBebBdFwI09bcKK6bHNECIa1ySJ4qnA43a3j
4P+23WysLUhDPxtV0OIRzq5Xe0EEZCLCIlw8YYDcP54+tG7x/h1NC7XD9F5z/wvKVU5Uv90hXgoK
JO5ghRav3eYNjsP1T7MNhqr7OfNMh369UBqvwbuk1rhqBcUF5PHdXoDSOrbJF6Vj9vZ2E9GdKITN
vlpwoZJbMT2zS7NkmhsZco8selox9nWcP7SvgcdEMK9Q7PGb4R9vuwdhxNl/5n4v0pup+KnD1UTn
+64a1NtrYy4+clbdO7VDNHQFWrxuGrJQktxpi+A1V8Cn8yZ0C0UHVyLAA7b2OHCz2+0XD0Sofso0
4y2tSGjb7n4vJOMVqmAbpJvv1y+EEcfBP05U2DEVJ8V7DO3x8fxCdW+3HVCJBlbzYoSuY9+qeRHP
nRkk4oP2LdlNp7bC0r7OHji0bp4c8DtM3RWAGZjWgRbqnknN2/ICgCXu5M6Yu3UQZIGRiSjvp+VD
z7zv53GikDcAuzJV3M77gHyQ++PINBG+O9/OpS3gfrQXvRaKeeG4g1STLTp+weyh5TYfL+ehBSsb
rJ0JfhXsDQzIq3DSoRUcyTT7+hKCCCIGWmSAKWNrBEZBI3zatLoT5UYYzBXex+DN949n90K6t78X
Ic8WPbFUsriHktMiuEr7z2zbTQ1ldbPnnav7WvDKRiLQEQuMjYUsEKFteCgi/LuKuRUEdMxRL0IW
h6lVkQ6Z9v7x9F6ozO/f0fYiIpwn6EfO8/7xvIjRXhAgiNmGR9wPJ4V0vTcYMxteAnwjQDO3tfC+
7d9xLJS0XYjA0VPlmu8fzy6UitRxt04iMnzL07qhD+6KiI+/f8dJBAJQqewawlLGvDcgXiLJIrQH
Mnf3bRQHf6AF3EGaG0NBcT9ZRMTgRG0iYNlVq+6nvLgHvRlERLx1JCF+5ILsWzV7ooBWju9o2y0v
Ia/GBur4PdZxXkQfFJtOHEIykSRCsvtNQ7rNemOue1wsJiz4TpaiQIuWd28LRQ0QkEDAC/C0bNTx
M08i3AzlKgWrE6/K7F6ItHpj7iHigWC3hgNpnVHzIloY1LQAAPFUsLbqk8eBmxUhhTlYKDNC1NOB
QIIEv38vXg905g1ap21yhORjAUI7LS/7zzwtlJAb5piVKoi7eYMDA4J7Iqn5TExq/uj0XrjBIy2U
b7X7isPuG3M26ng5TwvlVYWYkayt8AY5+p0WILBhIuY4ByG1fzy/UK9RwU4UEenWgyzi6xxKTouQ
Etp/5rFQyRtkpr2rV8GQ3yGLNi22vAF4Q/qK918wrYVy8P4dJy28hSkkvQG7u79QYKcDEYIw2AOX
uyCT41iOtIAIVrJiAyt6ikFWBlqEWDLgJdWF4/LP7sV3J87C015gZnEpBPcFPm2ehIEWynosubRX
RdXe09mLEMduA4Q55s3lvbFQvTco4n5GQI37oKRq33HL5+pFhJ2Qci54ux3a42617c5M2fBsGVZQ
cqIGlhZwCRAEHhWw6PahDTRwsN3WSR7HQhVsNxEjLSIig18rRluGEazXwrRoEychtEvibrOhRyJC
B6KTJITj+8ez9yI1nf072olS7ZZ/DBF/iQcySNxB3CWfFqezoACaoz/QgoVFpFdTY40bMxCBsYj7
L5Y80a7N78Xz4F4ozcjQ8pxFMQVv92uYaGwU2IFeX4XQiljPXgxsVEQoHCYjVXFoW8mrHVq1SW7O
C//LcTNn90IO9fiOkwgGhHriC+rsp2FaRDe0JXthE2w0R6ciFRzk3v4zmxaCMP5H5joUFBfCNDcS
IR1lswPavb9Qo7jbTkh/bJO+CjqjLdTxM08LlbHzHFqV1nYabmz3wIAIw+RXdIhVDOhMrnSwF94i
DkhmfN3PqhExuBep4HIGQ2Rz3/knYmDMFcOwpni7KwKxDIAZLBQRAmIAo4IMpzBotFCmWsZV227H
/gtmT9S5/7Id2rBsseVY8gtQXlguBvdC67g3SemtBMMJHrivxFkLPeRyUTU9YkKugQgIUQVE8X0B
Jsd2jxYqTrnKW2jojps5u91wVoN7AZIozkujekWjCgd8sFAZUCytrRxTEF98Gm43ERlkVISnHYWT
XBzFaNwHFcgiF2C4UDo8wCdC/XichuntlhUf7IWOhRDglgADHNqRiJwmxwoIsqXUZ7WAkR6YQRZW
JCYiNk3p+PiGiNFe4LZDgQU3437v6zgvYhR38wOf3G4ZzoociOzf/jNPZhBi1wxhDI0FuUEgq2Ox
zyLEFRbKftwvVwVO0msRSmVDhmRpC8pV6UweichoTj5zBemZh3XwJElLcD6YEE/G7RwIEYO9wDOu
1h1apAIQOBGDcHITofJmx9tpmL8XIz/KlXOgwuykOXrfqnkRIz9KlMef5cYpIBbc7tHbvYlIM79+
1uM0zGvRWPbb1eNcSU+Y7qdJ87Z7kJFF+2K/EiGNoxetreO8Fg1LchIhG6V9fRsuW6DFAAciyQIU
INkczsFDyWkthkGxyoVEsIYVzYcF2z2Ku+FQuTh46FQqj8s/rYULMNjuMNebZqSMcT8Qk6A7VuK0
3SCcKZGUBMVEHCtxEpF94P9vc+F3JW8s1MD5D+pRkTVQzpK9OE5l0yIigpUxeKF5Dze0OO7W70UA
aYvGCox5QpV9sU8icC4BDSq1VuAGxfADEYE9OlLhmbltzGkx2m5dCwJyU0Zrss3HzzwtlNyEAeF4
i8jYlZzdbg7+SIsANMIh5eE7fsG8iNdTPJJ+hGOR81e+8LJWiDje/32hGNh0eWjFLYkvdEB03mBE
ePLUiUNrUrAXvWdORHK0Zpxib6jYiz5xRwTfP5k7dqQZ4tntFlp3xjwiAm0waqiCiufcJtK2W/70
u7ciJCjt+5bW7T728yQCowI/UOa8oKQemqj9+jYREGrBmiQ/WOCBmLw6EGGB5F9q2m1g1Tr3QFvS
O3yoGgOltO8DyYgYaAHQR0IYcE/ew/ShtSD9QhER2DH8UkGG00/tXj0LpTYpz6K5oKDoxskZaMFl
JgNqxlId6zi/UK/Z4bizuKMAiwQw+GOb435DxPEz271w6/BDAORzo451nBahPthvt7dC3pGdLTpR
AwNisSQuwtdR4qq1qLct1AcQcw1LmbpWEE5KpfQLBX/1LCpGhsUS7x9P74Wa1/4dTQvdF2IY+f+K
KeTi3sF2MxvKF7ptal69gRmEnJCkVU8HCq5YqB7NkkuB2dXLxxu97x7ojO4XSseeWlU6iyvYpyGw
jut7bHda4IVInrwKNlEhSn/1gjLPgB4T5yuCYvxN3aF1twH1NyNY4A1aqKEIMHYJVE3L9x9WaPn+
dodVPr1PXqUC4DH40Gi7GQ/9F+kuuF+u0n/ReyASOPIrYQPB+nM8J/M2qodgwRwTIcEpYVRQjHb1
Boc2Vckt36yp7jgN81q0B6FdvXfir0wyyhDNCmM+0gI0XI+YQo//3K/NtBaadvbvaFps4KgAdlNp
3T+eFqFEsX/HSUTYlLm0Ll6LDeZFjMxgeKGBwA3zK2iOyOSlTgvpeKSxLBXAzP2I1Xcdi30slDDS
yEaI+cQwBVdvYGkDcRV2g7KEfGRXcn4v+hqr26gMk6CfGveRqHyxwV6EtTkm8I1aybGO81r0jSqB
FXmpzFujQ8Wh7eENPAaXjjcoc16RCj69nO1E8fqFYArSofS6vd36Vffv+J0IZVwlXDfjMGHze9H2
8yQiJWJoFgWrgldPKnOgRXonQyAbWsP943ktesSd7d6MObid61ewUD1nUUQIJHlxwGoFT1JHR5xB
qTw1sEQZNfm7+1fvRJXRtjtt8BuAOiHG/b3ou0hQs3hPU+zOu1ew3a8HdGahQuwEjQ9HUdBCzlXr
327D4lSJDblBedw6Bm8c2mOx214EjQNKG+KzAjMo87TvZxMhyyy058ZVpLx8zWChnCaNTzruK9oK
7MVx8JsWaNk5hPzmEoezo0zPicJHjBJEAQNbx30Doqm33wu5LiUYmeBUKfePp0+UgGv/jmOh/Prw
44eUoKAiBmg1EgGByuHEBlgB0uiI3+2F/OP71NTlWgo6evJFg4WKiNBQBMW5fzy/F+1BaHvB6acI
6FJFi4ea0XEqTyI0p6XOqmBcoUVPShBAInJrOFS6VDysPeJOYQbfAUQyBHUBkIwzduxnWyiBGDYC
lAiejGMdp7f7BEY7iQjsgCGHyW+GeF7EoCLGAIZDmNdZ0QuTKuR+8JsWofm0SsLuCm9Q2WsgQu9n
6AYD5Dxs/fRCCX4HItR3ooWZbgUigAMHItw8mQMV0IoEhSTEQET497eGYoWS/ePphVII2b/j2G53
IqSr8ctPEc68iMHtzsAZd1IuFT10wdUbRElpkNWYJNzjQB9neloLBaNuoeSY+QcpiwkojzM9L6Jv
8dBYBcai2V6fWImI/tUTHTEg/A+UrBU5EPSIrxfKk6etQB9aOkALgmJtO72IlPa4s1KdFdhmjn4v
Qg8rvLyQXNGq4Or1KS8wFol/biKMQwH9SzoUOi1kUMXd3Fm0ZwWB2AnNuhuQDMaSLhJ1qye10zB9
L9zfXos8qy4faqSK3OCg157tgNjV0R+u7gIbJffUa4EoQDgMO5hQbP94fqF6ziJFPfRb29Ro+Ib7
Nqqb+qQM5pEIlVfIVyuyao7OvhLHiYrTzwXxqIaXYP94eqE4sPt3HCIUqTiaGmGAf1q0OS+iB5Ip
e2agfVwDKfOCvehxIOIKOsgdJFFRsN1s9uuFSnspd1bXYeBFBVr03qBCmGJSUP96r9u7O70X3VyY
1NqEeaHigRgWJ+1KToowL6Clal5OlAYYmGN5ZsOK7fb9QMz9ehWxZiKu4AgtC2/KHb99L3KF95XY
tSBC0Y024PIFxlw9+NXVixaePbGYpyQ48P0XTO4FLt3XXSSbCA4tSK30fwGyyAPd74VylfZuBfua
tmVMMvtK/LYXwdEGraai5HK0UHB+oV43DYlUM0JYCKM1iad2+3aLTF9v9y7C66qyfv9eeDhfH9qI
ALXDIIVTqMJtZo8Ge+HBoJ9sdgVIQ6p0JEKfmyynqQj390IH1asQZttuxRcpbf+CE91/weyJSpPW
/h2nQ8vtl31UIDn12k2L6DCcmxYSEyrqGWZUENprSem1yINnGHKI7gqKbn7uQIQuEpC4FDDaVk0v
lIirF6FEYu6eU1WSCu4IIrIX/p2mZYUH6L79F0xr0dFcvIjA/MiFgtIu2O7emEcLKWdPRSqI9x9W
3EoDG5UZZQJjzQUViLuOmDELlY5oh1bAXNClzqccGPOIkFVzbCugJh1d2KZF8mkotEvoX6z5wJhL
EslSGCEsN39s1fShFRTtB7+ZwYgI+5wab8G9ULEdiMhsDcIFrA3sMq/F67EO217ovUgFlxm576qF
c2ygxQs9lde1xJi/DmE2LRD18fylcxTw918wv1CvExSbiGQH0yob/E+BiFd52hcRqAxt+dZ2c19E
y5KeDq1WPbWFBJUFORAB8P4zfycitGeCjIpw8uQonUWoJkn6Cz4KQvtTs8tJRMb3qX/WGHNdZ/1C
ST+my1SxuGAMELf5OJWHFkILOf/UP+15gRl8nfl3aMX0vl8Wx90rSHlx+rqFEtVvQ6l5zRXVSRDj
gYgEF6ENQG5S4Da/TnltC8VHw4gqjKmoX0h5DLRIE4wciwJlgTGX8e1FyMibRC4RInlwHLh5S/u6
XJWFCupYxguNb4UfxZMZaBF8pR5WyJ8Cz1xNZyQieH+cIMreh5WcX6hPg+3mCCLxkISsGEstVzPY
7jiBvPIi9gal2n6hQA+ENg6uyv2xVfML1b6jmUEM+dusMjew4r14jQPJocV5ZvCdeK9izOiT4bGD
hUqbvU4YbVwV3uDr7qpNi4jgSmW8Q8FevJ5dFRGwtFKozIdejwJL+xows4mAk+GYO9El3mDLabUT
JefvxQM9FsUULNRrxB0tkn4Mx4xycUGXOkhMf7sjIgN+Q67WPr5x9Y79PBbKWCwGGAIhXWLHx9Mi
VFq6e5HBdPLx2o1LmkwV/wciNONu43NK+pIkhDoR6TlEuQR7oFZ8bNX8Qr3mLHKivHmebc3RZBSk
vKCXOy0kgJGJps2US3h8PK/F67repgV8qBxtaqAFoT3oXq8F6JUQJn5OyV60n3ncC8YprTyZ8VXQ
pZ4+sIEWmkv55GlTL3ByJHt7EWAs6jzY32uwaq8HEWa7rRD7t7E4FNgoufFei7SPh0kv4o7LP39o
BwmKcMdKfsDMeF4Lbvfz4NAm3HYrBPcVDVzdPNYszgYrsljaIyps1Ov5FxGhEqbL1HAKrW4FBqTt
Z7t6cNNyXt69ko6ebigkLWDP45kD0me81H7g5k9Uu76HFglVFak9ryWMAd00tGjhsYOf5tGWNMKL
VvaVaFogr3dceZtwLQX34vVgqWixwX42HqyKPK1W0l4LbQVpz8SyUZE9UHMeiAimOb0RJd6gjFAn
QoHEzSuLWHFE9SL0IvJvoLAqpj7J7/dPktzKxm9HfAX68YTyPg5tgkhXD39lCVZNbbtfqJiO8PCz
JAVpFgm6gYhwT4RmtySTI7ffiwCt3MDHEHEVWgwSFN5TeB+MAdAgBWkW6ZqBFi6d0ZmK6hVxdzcs
lY3CBuIwaUQzXLagAHpi+2uHlotIAV3FYqX7D6uArl+o4HXRvj9DHlds92vI7rZQuukgkoFySox5
y0CcFkpVAQZVo0pFPkpNuF8oRtxcDNNW1IrvB8WqOUMRifKIqcge8Cl7EfAfGn7BD4R6BSeqXd+2
F4Hi22l584qeYpF1r4V8FDjLdnJLrl7v5MBosCsq3iFWPqzktDcI1ddp4UECMgGszoyNChGdGQwK
P8BmhyodlPsvmNeirxQT8T4dv2JviN1DyXkRfSYnIgCXbAZoUYWN6nODWytMyhfqbhU5EKm5fbH3
exGYTNgh0uOtqX//eH6h+mxzcv5IHzGSBeh1X4Qp9vvPPGkRFqxMAwqidv94XosepEEL/WeSangJ
PE23RehJ2b+jacHI2gltv7LOh5LTWpwQlCcRbpz+tAwrawHtDRHdk6SIK30AHOVxrYD9OKCDhQo/
t1dVlrPi1WsWoi1UAnupomDVCmwU5G+vRbA4RlILvguAx1Jnx91qWhgWg+ROdgKj1xFt3tju4+Cf
RAQ5EWR1iTd46qc5i9C4IKsWJ+Q4DfNavObyQgSIxRTtGRRnCFqOdZwX0e7WSYuP4iPNCxKEJXsx
eFh9fVj6FEcr3gvvQn9oUwgDJIOgONmX+YXqYz39HTI43Ob3SZwf12ZeRB+xEqHWJnknS1FRxmXy
BguVdJFRpspiBTVWbb0DESaFpCsa53GBN6h1eCQiQyEznE74vX88vxd9W4G9MBImARI9CmpJCBj3
n9munlSRICzlqopKMbM9ECFlJ3mn/ZOvtn88v1CvKapioxB1sFH67NJmel9ED9klAuWZFi6NyxV8
IPz8/We2vXhplTUGsQTe4MwMRJiFhnYJYq0i5SVBMBKh4Ub/Z5Gr1h6E00JtVmprTqrY7h4OF49f
9SLMrhVjqYMBGCyUvswUJsUAFfeiT2gHnG00BQNZM5wC3KPTgghZeb5gCQm/PpF+obRuaeb3tPIH
Cyyt6LrXgru5BcQAqc1BmbZRShS9CBhwLkjq9hW9MDIEAxGcWtZcYF/RXaVrZyACW5FaN9+/AryE
Lm8k4pNKVRpuCrJqetl6zxx+Qi3uGacQT6TgvXjNYOlJ4nvAHoTns6I6mY68fqEyNAJvgEbTApw5
EYNDa7NThw7/dAsF5+/F6ESlHiZrJ81S4Q0iwxksVKCJeJsVlCqSqC35dzxJ4BMSE5SI33m4vNML
ZUM7LSACvEjCF/FFC2jnRbye4uHQEiGT/S7tMBXZA3HKQAslN0YwExdaXu+GFr3zv421kfzXj1th
aU/9NMd2E8FCgWlrnbyPPVBY6y1tmN89FcKkIKT2dZxfqB7KjjgFPoMOoUxvkf+sCKDTkRZBL/nE
Hb+vRbyyfSXaXiA6lANhcNV7jss/q4XSWu/kgGarKiQ7L3Ve8V4MRJjtlVePK1iBj5KT7ReK38+/
kQ2rwHCKGQ871/ZCo3Hoo8Jmc98zz/DHgRbpjVDEfadafPte+Kauah9EgEISMh6hWIWIQc7crVCI
DppWG2iBFoNkkWoeX03ykXtw/+oxEMfBb9sdpz/Mq968+8bc4RyJSOMFLkDJtVa8nL3dRByLfdKC
CH0RNClAULBRvQi0KfzZTNGpmNiYW9zdCxVDxQU23ZZU7MVrnhzuQWpIuvXkWc7DDGb3QkaoN4NS
tAA/iEszovNYx3kRg1jPHqC42IiPK9yDp8GrJ7TgcIZlpuS90APdb7cHzyJ5MVTvj2szv1A99kCA
JOJmCnV4VKS8TuQrx9UDsATSluHUiFYQX5zQSU2E9yh+mmxzxbwkqYhuL0KSkxIMkEbJoR1k1bjl
iS/gmkq4H52dXovAvFBoM4IV2YPTkWl7IYGamW6JiVu0OX9oBwlt9R28zekSO/NHzIsYwBtQqsED
y+Cyh/fdA2awD2GIiJBkgu8TbQU42xsQB8rMhZSjSyaqqNR2Jwoen4umzCqsbM7i9F7gLexFwDxI
NgvHmJfjTE+LUKToRIQL0LwCj0bI+vaP50U0RMx+L8KggW4riDhu1vG0z4rggXQ2SoCnH3BjFE3C
6K4WPJBuL4gIXSlKAtRkDS03q4XF6A4twwRxTD3bfSJmmhUhvugXChGPUYoSa6KM+1r4juPIHNsN
4yUZrOU3lIPHxze06PdCZtO1t07auCrii76jByrgQ8oXEA6yg8e1uaHF4e61hTIMgcfM54znfP/Q
9g5n+Nj1BG68zRVvtwXff+ahBd4XpmuD5Ty31OHsQjHmx2KfRDyJ88xcVkIsQHnJpXRaBAaH8YAX
Egq6/eN5LdrBP7R4D7sEaJJ/KnIgJy/mEBFEMP9GwOpg3TaD3u7j+p5EpO0apUl8toKF6kF9YSPQ
7htqKcoUaNGRZDKv0gYaM/HY1BD5Dp4kvuB745y1R8Rpu3+ieuo2VUkvuockw20qtrvdrWO7VXjS
ZC9lXjF03u3ukqiaS7NOzKzI+/6TxP/uD21E6FhOh2mJT9t7g0hANLoFvMR+3H+SlEK690Inna3Q
YQX6c/p4aKP+7o//+ff/9vnnf/r3H37803/76csPX374/Osf/mH0v/7Lnz//8pd//fzrn3/8cvkH
vuLle//H9798/unL/sWnr7j+i698xd/4zh++/CVnL5xr7szf7X+9ifrLb3/wz9//x+d//Nt//vmX
L//+N//lPz7/8sMfv//99frjz77oJ992+obTT96/J4LcnyRRCPptcU5/Z81Oqu0/ZeYPzpqFN/Rr
ev2vn3748vlPf/M/v3z/5fOvr/X6809fslv/9sPPP52+5fSTzrq1Rfwr6dYW8+WYDHbt9wr9nx+/
/+nzyy79lX6iaqxGagDihOgGkG2wsK9th/RvK+sO71p3Jc57wFHlz/z1jtemX2A3EkLen7A1nA7K
YEMAbJupWUI/9g+ThlSOnJEK34WZAEVveZQ19INoggYKf7c2lrwlXz+fOAVf3aqff/3y/Y//9POf
Pp/+r/8PG/H/4XxyUXH/BrUl3N3yaBf6tdruEvsnp5yyVOpTnOTL86nt44h41tAP5k6chGbeA3N9
PjGkraafwqJs1ftnWNiNdfmr5zNtO0vdP1kHLIXQZ3pDQBeu7Et6cRfTL8VnDVWiVIySV+9D3pHV
9PM6MC5hKBPnn4z8+H1/KK377bwPtk68pswhhY9e4MV/+eu5h6lJCBLlMME3FZ0vl7fB6dcw38HH
J5WdItIj16NxdK2iXwZhf8jgoZdWpQvz3Xh1V9EPqQ5QPXolG3h5Pk/kpavoBzQEuAdLAmF8+Tyd
6OFX0Q/IRFsB4HHAIJf25aF61jdkvmHOAWAVgKRwH3IPj5rCIvuH/lzDRvpuVQMvw2uv2VruhcFO
PAv1VLjQrSPl6/bzsUaJb+l8Sp5ih9C/EAamS/uiNL7Y/ikHpP+Dk/9uI0X4+v6dqsSL3D/zeoOO
RYudnuRL+7lY+geESE1KWQen/0uJ7WL/WkvIKvu39T7Jjzx7A6/3rwFOV9Ev7afYVQBStvrlxf41
8MEy+qUJD65KG30Kdlf6LZYe8TKo4on9TPd6wH+BIV3sfTBlA9e18WixM9f37yHI1rf0vqsLZOai
Ti+Q2Gv92ti1Re5fwPYsJ0xMMnmX9+8hoPk3tX8f8MXKLnPQNkzz1+2LXNhq9w9yFLYlFCFbO/bX
9XsMIftN7Z/OHyz7UGd6CK/fh1zRz1vlf5X7h6I3r1+s6APp84f6er6t/RPXBicqzg3q+Op8SmEs
tn+hSdKIiDsiOL2v62eWyWr6YU9SF/cvxe/L9+8xcNq3dD6NGgl/AmidxrPr/WuA0kXsi1vnBYS3
+41W+eJ8flgtPwGv6GxKUNjH9ERe6NfYb1fZP913ZkXJgz5vrakX+rW5G6vol5mlwltNCo/cv9aC
vJB+sNoewZde06/vH4rTxd4HoAYdP1oSMWFcx0enmdHL7B8mIrkznQmPlMcb6nkV/dRudZzldd8a
Cb5+PpXSVjufqAMcTC0ZLxwIX9fvMYqjb8p/Efa5fMD7HLVL/0xH6Xr7h9NxY2aTgrl63/XTraaf
soOmdW9gXogr/T603pBV7EvwU1vneqY9XOu3Wv5TXkLdSC+bCsu1/ykVtdr5lNzlXYcReKM1+7r9
1LS+mH4hbaMZfA/zcmk/TwPGF7l/+OI0jymx/Eak/vX9w0e02v6FrS7MmtqpH7CfjR5kmf3bpvQl
/INEu7Sfy71/jGbaP7UG4iy6vn9tiNcq+2dUJOggJsKXUa1fv3/aFle7f1yzdCniU9qINy/0axMM
Vtk/sAmZpe/4MFsX9IV+rQN5Ef0ya1TWVm3shaX2Qr/V4N+p/elO+CQ78cJOfaFfm/i6yv59MPcD
AtSE4I2D40K/5fBnPE89k4pkuIrSW3il32r+C0qe57SwoYF5JP77tFp+3mwrjXk4ke3fZX7w3ftG
ErHI/eNco0VBosUHvYz/6Lda/c8wPYQQJjlzPy/xPRlitpj/YgglYEgAaCDKl/gCpnY5/WBbwwuk
BnEZHzmf6+2fzkpj2wwjeKS/Y7H2e0VbqJ6ksLEMPNB+/xhL57eUv/5EuQw3ek6Z+ir/aQVWw4cg
h+dfG4uOwPjaf8HvuZp9eZZbMnUET+UD/R388OX0QzOk/u6Zf6C+ghR0Of0MrUiC8FmC6Tq/1KjI
FvHPUG6jF2A4PPPX/bfYyJbbvyDnwVvhRK7x84+NDfmm3oeNRC+jwp3Qq/fBS7la/Ifw1eQs0E9U
ew/kP9uIr0XuH/3CzJL6+wP9AXpBFrt/oYAO1bRG/wfwWWagrKef0GEj2Hng/m0p0qXwu8rTXDP9
D9tDcZVfwoe/3P7JDL5Tt/QEXtvPT8vFR1hcP7xDKi+5tM3++Xp+EEXUavsHV54EKO/zkfehDcNa
5X2IfmhzNAlsU4++vn/GFq23f4CtzAv+mcv4NsTBy+mX7nCtjUhEAn78+v59ahMGlzmfUi8mF29V
suv6dJtwspB+G3mlIPCB/OdDLM3fUvyAJhsxUWaNx8pcns/19DM2J4O7GRgPxKV+babTKudz4+0y
3u+Jg329f23WwjL6CR70rqDFfqB/xfjx1d4H5IfvzC1NguIavyRQXFA/EANzvB/IX5t5upz/qb8q
DIiSoNsAjov3fbn+KoTF0BNid9D4y/o0Btbl4j92UwneEJpH8JEekdXuH3wdjjDhrQr85fsHybWc
fh9NA3iWpDCv/NL/RJW2nH5GHXgikG9vyekL+7Jc/0PGF0G/pPnhkf1bjT5W7pqH/Ql7AZ7V6/y1
PqzVziff5e0TfJb8xAP+9dN6+iHYeMnBPFK/feKCr5XfNQDIiPYMQnukfvvQONhvKr79+GR0qhou
eN11fIuEfLX9Aw5Bj4lF/bsH+E0/ZAnWOp98a9SDuHcBzC/zZx/Wsy+wL5Bnum/fOKhX+Qk0OKvt
nwmtT29AP+E/r/tvEUkvp19ihwAkPzzA/4lpZDn9sGOqsMgRbnMTv+5/glqspp8CvBKnMaN6iy7j
I9u8ln6AIeFOfsL++f4Bfv2Pq9mXzGgzuADFvgDpuv8dV/Zq+4d5QodcsoQP6PdpNfupt1FyIoP8
7OH1/TNVfLX98zyYXQ35/1B/1UMzGb8h//oT5IsTmu7wDPm89F9Wm/9Avw8yg2EwMAPisr4imFrt
fPKvse5JMenjvN6/58X8F1mzDFyXA0WAfY0vR5a92v5B7xoS/FYC9AF8Kw7bxfRT+3v/NuOl2NHr
/C4c5Wr66T16o4XsKdPJL+M/xd7V9EPMoAH+rSD+gfP5tJx//UZr/yf9t+nyv8Yv8cVX2z/565xN
WewH8AWAeKvph5cBBwzglXt4WT+y16vpx7K8e1Yge/8I/zwQwmr6pX1M+CB4UEC69D/frea/uHjv
MC8BR6YP6Uo/fvhy+/fBo4biTZH6On53SZfTD2bgHeyuCucD+i13Pp/0jRnCq7z53vzI6/O5WvxO
P4PxzM/5gGP/Wr/V+lPBro3t0MLJeXmA3/RpNfzui34qY5+k/q7rR0+L5SfCziC+fXg+pTEmS9nP
pK+1jb1/j7xAD9llfl6WdDn9AOs4MO/lQK/nWzwtxi+c/ZNTYT297o/E74vx89EvY4+e+SXy19f5
T4NWVzufiAugl2RAH+Evf7sYftD+ed0hP9FsgO9e+tfSbKvtn9kBz+6gLlxTDq/8M4HGavoZqYm8
Jw3+W3PY1+vTQAiL6Qd69jb4JfjWB/hRnt6udj4zN0fgZ/wKhpvr/Odi9ZWUp4PMCgNFOqyu799y
+/dObkL5XZPxA/PxNgrphfBn9s+zp3yk/+iDERCX+/dhuf3TmypF+JaCD+B3335YK7+boIFfhr0H
iveB+p9h6qu9DzqPNG9+gt59vsZPvH2/3Pnkv6gcoacNQ8Pl/Xu/mv+S+e/GWzigbx7gl/KYrHY+
P2L2Bv1Md9U1fgLIdzX9Mv3B8/4WS8N1fpCbs5h+aT0KvakQFwH25f1bLv8iKQj8kvj9of17v1r8
jlTqOxRaCpwIfK79l8XwEzCfmT79UXSbIfCX9b+3i9Wn6Rdy75Son54emB8gy7aYfYGtE7fruzFi
7YH8y6fV3ndFFbgX5kUR8IH4L0d4qfgI8YTUfCYYewSv7cti/ERI2ZHTQnVCSLIdl/ZFI/la+2c0
rNbiIECBfK7rtzL5i+nHbEox2UAjfi/PZ9rkV9MP9QSvEks0RS/Pp1zGcvoZPq1GrT/nofl4i9lP
oCw19RcML47Mzb/+uz/+59//2+efTyj/Hz7/+i9//vzLX/71869//vHLH/5h/g9+e1z++5/+8W9F
ZYGcpvvC8Il3BohchtfGvC52fNLWjN2Kj//p4/XzK0m0mH7Gl5vOHmrHjOG9CM/MYFzt+murNJpI
6Kl6fBm+MN+rPU/0+wCfqa8JBf71/i0GD2NWzJ/PBZRbvqYftX+rmW+do8bXPUmQPALfl6hdzL58
VB5XGEh/7APth/zI1fTDfoj3XvExU7Av7Gc2ejX99FWa7Kb9/pHxWR8XoydDN61j5MnZDH/CA+7v
YvQl9HM6bZ3kyPsH6GcMg1vsfMr9hN1KaPZI+Uov5nL6BfaG+xf8+3I82AuCeqX0z0ta+T0dNXA/
YD9Xg6eADaMfFTsEPHxdvuLKLXY+oafwVgqvtQFfw8OeVis/yvxkMAof9KH22I3hcqn7J2cuqsMy
JxC8TG+9/7BYe6W2Q60lHxXIRbdb7+QFvG+59B2/M6M1Qp/+AH2QIZNr2Reg04z+VODRnHcZv7/f
GLBWun/KjsGefnp6S8UH2rtWix/Smvfug/EhGVP0gH7vFvPPdD+FOsiQlHeP0D+pUq52/54/wcCZ
nsyNuY6PZEsX0+8tdF/4Y41YfICeWpVyLf1M3tVaCX0Dnumhv8pPQCEtph+9GBhdNA/Bp3RKrabf
G/BMvSWSZw/QGwN7rKbfE3wt+koNXghWr84nqqjV9HubzBmQJnTm9fu3uTgr+S/IWT6m8hD06SPt
F4vRp4O1C22lQDF0atO7zO9K4692PtM4qomNk/1A++HbxehHM/aafm/lzlAAX8Nv5PGX2z/NeQhI
AaiQ7Fzaz5jYlezLO02HbIsavEHt1/kJM3pX00+Bk/P5Ro8JPMXl/i1GL/dJYwJ+asyA/nnk/q1W
P3rRD4QCOcsD9IcGHax2PkP/9PbNmw9Qttf1B7HUavoZO+F9UOAEMWD8v54ffLsY/aH7py/W8/cB
cf/WO3Kh32Lj3VT/kKp+NLrnIwj/A/71avXbd0/vnTnUMwjUH4G3r5Y/eyd19gQj8vadMT7X9b8N
gbuM/6L08HWD8k/f//jD//75l59++P73VvP7P/3HDz/91x9+/fLLD3/8cvqKE6LzLycgJnbo7Y+u
cZ9Xf/HrH/4hf/LHHz9//8sf/i8AAAD//w==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1201">
          <cx:pt idx="0">5057969639347191809</cx:pt>
          <cx:pt idx="1">5057969639347191809</cx:pt>
          <cx:pt idx="2">5057969914275430401</cx:pt>
          <cx:pt idx="3">5057969639347191809</cx:pt>
          <cx:pt idx="4">5057969639347191809</cx:pt>
          <cx:pt idx="5">5057969639347191809</cx:pt>
          <cx:pt idx="6">5057969914275430401</cx:pt>
          <cx:pt idx="7">5057969639347191809</cx:pt>
          <cx:pt idx="8">5057969914275430401</cx:pt>
          <cx:pt idx="9">5057969914275430401</cx:pt>
          <cx:pt idx="10">5057969914275430401</cx:pt>
          <cx:pt idx="11">5057969914275430401</cx:pt>
          <cx:pt idx="12">5057968780605390849</cx:pt>
          <cx:pt idx="13">5057968780605390849</cx:pt>
          <cx:pt idx="14">5057968780605390849</cx:pt>
          <cx:pt idx="15">5057968780605390849</cx:pt>
          <cx:pt idx="16">5057968780605390849</cx:pt>
          <cx:pt idx="17">5057965864674918401</cx:pt>
          <cx:pt idx="18">5057965864674918401</cx:pt>
          <cx:pt idx="19">5057965864674918401</cx:pt>
          <cx:pt idx="20">5057965864674918401</cx:pt>
          <cx:pt idx="21">5057965864674918401</cx:pt>
          <cx:pt idx="22">5057995468391317505</cx:pt>
          <cx:pt idx="23">5057995468391317505</cx:pt>
          <cx:pt idx="24">5057995468391317505</cx:pt>
          <cx:pt idx="25">5057995468391317505</cx:pt>
          <cx:pt idx="26">5057773136104128513</cx:pt>
          <cx:pt idx="27">5057773136104128513</cx:pt>
          <cx:pt idx="28">5057773136104128513</cx:pt>
          <cx:pt idx="29">5057773136104128513</cx:pt>
          <cx:pt idx="30">5057773136104128513</cx:pt>
          <cx:pt idx="31">5057773136104128513</cx:pt>
          <cx:pt idx="32">5057660573802561537</cx:pt>
          <cx:pt idx="33">5057660573802561537</cx:pt>
          <cx:pt idx="34">5057660573802561537</cx:pt>
          <cx:pt idx="35">5057660573802561537</cx:pt>
          <cx:pt idx="36">5057660573802561537</cx:pt>
          <cx:pt idx="37">5057974140825239553</cx:pt>
          <cx:pt idx="38">5057975928320163841</cx:pt>
          <cx:pt idx="39">5057975928320163841</cx:pt>
          <cx:pt idx="40">5057974140825239553</cx:pt>
          <cx:pt idx="41">5057975928320163841</cx:pt>
          <cx:pt idx="42">5057974140825239553</cx:pt>
          <cx:pt idx="43">5057975928320163841</cx:pt>
          <cx:pt idx="44">5057974140825239553</cx:pt>
          <cx:pt idx="45">5057974140825239553</cx:pt>
          <cx:pt idx="46">5057975928320163841</cx:pt>
          <cx:pt idx="47">5057974140825239553</cx:pt>
          <cx:pt idx="48">5057987189455978497</cx:pt>
          <cx:pt idx="49">5057987189455978497</cx:pt>
          <cx:pt idx="50">5057987189455978497</cx:pt>
          <cx:pt idx="51">5057987189455978497</cx:pt>
          <cx:pt idx="52">5057983409314332673</cx:pt>
          <cx:pt idx="53">5057983409314332673</cx:pt>
          <cx:pt idx="54">5057983409314332673</cx:pt>
          <cx:pt idx="55">5057983409314332673</cx:pt>
          <cx:pt idx="56">5057778874482425857</cx:pt>
          <cx:pt idx="57">5057778874482425857</cx:pt>
          <cx:pt idx="58">5057778874482425857</cx:pt>
          <cx:pt idx="59">5057778874482425857</cx:pt>
          <cx:pt idx="60">5057778874482425857</cx:pt>
          <cx:pt idx="61">5057965899185651713</cx:pt>
          <cx:pt idx="62">5057965933176291329</cx:pt>
          <cx:pt idx="63">5057965967586361345</cx:pt>
          <cx:pt idx="64">5057965898933993473</cx:pt>
          <cx:pt idx="65">5057965899303092225</cx:pt>
          <cx:pt idx="66">5057966345660923905</cx:pt>
          <cx:pt idx="67">5057965898933993473</cx:pt>
          <cx:pt idx="68">5057965898933993473</cx:pt>
          <cx:pt idx="69">5057965864725250049</cx:pt>
          <cx:pt idx="70">5057965830516506625</cx:pt>
          <cx:pt idx="71">5057965899185651713</cx:pt>
          <cx:pt idx="72">5057965899185651713</cx:pt>
          <cx:pt idx="73">5057965933176291329</cx:pt>
          <cx:pt idx="74">5057965899303092225</cx:pt>
          <cx:pt idx="75">5057965899135320065</cx:pt>
          <cx:pt idx="76">5057966345660923905</cx:pt>
          <cx:pt idx="77">5057965899185651713</cx:pt>
          <cx:pt idx="78">5057965864725250049</cx:pt>
          <cx:pt idx="79">5057965898933993473</cx:pt>
          <cx:pt idx="80">5057965899135320065</cx:pt>
          <cx:pt idx="81">5057965899135320065</cx:pt>
          <cx:pt idx="82">5057965898933993473</cx:pt>
          <cx:pt idx="83">5057965967586361345</cx:pt>
          <cx:pt idx="84">5057965899303092225</cx:pt>
          <cx:pt idx="85">5057965933176291329</cx:pt>
          <cx:pt idx="86">5057965864725250049</cx:pt>
          <cx:pt idx="87">5057965830516506625</cx:pt>
          <cx:pt idx="88">5057965899303092225</cx:pt>
          <cx:pt idx="89">5057965899135320065</cx:pt>
          <cx:pt idx="90">5057965899185651713</cx:pt>
          <cx:pt idx="91">5057965864725250049</cx:pt>
          <cx:pt idx="92">5057965967586361345</cx:pt>
          <cx:pt idx="93">5057965830516506625</cx:pt>
          <cx:pt idx="94">5057966345660923905</cx:pt>
          <cx:pt idx="95">5057965967586361345</cx:pt>
          <cx:pt idx="96">5057965899135320065</cx:pt>
          <cx:pt idx="97">5057965933176291329</cx:pt>
          <cx:pt idx="98">5057965864725250049</cx:pt>
          <cx:pt idx="99">5057965899135320065</cx:pt>
          <cx:pt idx="100">5057666093993164801</cx:pt>
          <cx:pt idx="101">5057666093993164801</cx:pt>
          <cx:pt idx="102">5057666093993164801</cx:pt>
          <cx:pt idx="103">5057666093993164801</cx:pt>
          <cx:pt idx="104">5057666093993164801</cx:pt>
          <cx:pt idx="105">5057665647366897665</cx:pt>
          <cx:pt idx="106">5057665647366897665</cx:pt>
          <cx:pt idx="107">5057665647366897665</cx:pt>
          <cx:pt idx="108">5057665647366897665</cx:pt>
          <cx:pt idx="109">5057868129355431937</cx:pt>
          <cx:pt idx="110">5057868129355431937</cx:pt>
          <cx:pt idx="111">5057868129355431937</cx:pt>
          <cx:pt idx="112">5057868129355431937</cx:pt>
          <cx:pt idx="113">5057569075933216769</cx:pt>
          <cx:pt idx="114">5057569075933216769</cx:pt>
          <cx:pt idx="115">5057569075933216769</cx:pt>
          <cx:pt idx="116">5057569075933216769</cx:pt>
          <cx:pt idx="117">5057569075933216769</cx:pt>
          <cx:pt idx="118">5057980257009664001</cx:pt>
          <cx:pt idx="119">5057980257009664001</cx:pt>
          <cx:pt idx="120">5057980257009664001</cx:pt>
          <cx:pt idx="121">5057980257009664001</cx:pt>
          <cx:pt idx="122">5057876206997733377</cx:pt>
          <cx:pt idx="123">5057876206997733377</cx:pt>
          <cx:pt idx="124">5057876206997733377</cx:pt>
          <cx:pt idx="125">5057876206997733377</cx:pt>
          <cx:pt idx="126">5057876206997733377</cx:pt>
          <cx:pt idx="127">5057888713976053761</cx:pt>
          <cx:pt idx="128">5057888713976053761</cx:pt>
          <cx:pt idx="129">5057888713976053761</cx:pt>
          <cx:pt idx="130">5057888713976053761</cx:pt>
          <cx:pt idx="131">5057888713976053761</cx:pt>
          <cx:pt idx="132">5057888713976053761</cx:pt>
          <cx:pt idx="133">5057980978614501377</cx:pt>
          <cx:pt idx="134">5057980978614501377</cx:pt>
          <cx:pt idx="135">5057980978614501377</cx:pt>
          <cx:pt idx="136">5057980978614501377</cx:pt>
          <cx:pt idx="137">5057980978614501377</cx:pt>
          <cx:pt idx="138">5057980978614501377</cx:pt>
          <cx:pt idx="139">5057658718678679553</cx:pt>
          <cx:pt idx="140">5057658718678679553</cx:pt>
          <cx:pt idx="141">5057658718678679553</cx:pt>
          <cx:pt idx="142">5057658718678679553</cx:pt>
          <cx:pt idx="143">5057658718678679553</cx:pt>
          <cx:pt idx="144">5057658718678679553</cx:pt>
          <cx:pt idx="145">5058043812895522817</cx:pt>
          <cx:pt idx="146">5058043812895522817</cx:pt>
          <cx:pt idx="147">5058043812895522817</cx:pt>
          <cx:pt idx="148">5058043812895522817</cx:pt>
          <cx:pt idx="149">5058043812895522817</cx:pt>
          <cx:pt idx="150">5051537670673530881</cx:pt>
          <cx:pt idx="151">5051537670673530881</cx:pt>
          <cx:pt idx="152">5051537670673530881</cx:pt>
          <cx:pt idx="153">5051537670673530881</cx:pt>
          <cx:pt idx="154">5051537670673530881</cx:pt>
          <cx:pt idx="155">5057972939610128385</cx:pt>
          <cx:pt idx="156">5057991219292930049</cx:pt>
          <cx:pt idx="157">5057991219292930049</cx:pt>
          <cx:pt idx="158">5057991219292930049</cx:pt>
          <cx:pt idx="159">5057991219292930049</cx:pt>
          <cx:pt idx="160">5057972939610128385</cx:pt>
          <cx:pt idx="161">5057972939610128385</cx:pt>
          <cx:pt idx="162">5057991219292930049</cx:pt>
          <cx:pt idx="163">5057972939610128385</cx:pt>
          <cx:pt idx="164">5057991219292930049</cx:pt>
          <cx:pt idx="165">5057972939610128385</cx:pt>
          <cx:pt idx="166">5057628965158518785</cx:pt>
          <cx:pt idx="167">5057628965158518785</cx:pt>
          <cx:pt idx="168">5057628965158518785</cx:pt>
          <cx:pt idx="169">5057975481140248577</cx:pt>
          <cx:pt idx="170">5057975481140248577</cx:pt>
          <cx:pt idx="171">5057975481140248577</cx:pt>
          <cx:pt idx="172">5057975481140248577</cx:pt>
          <cx:pt idx="173">5057605634963275777</cx:pt>
          <cx:pt idx="174">5057605634963275777</cx:pt>
          <cx:pt idx="175">5057605634963275777</cx:pt>
          <cx:pt idx="176">5057605634963275777</cx:pt>
          <cx:pt idx="177">5057605634963275777</cx:pt>
          <cx:pt idx="178">5057604776036925441</cx:pt>
          <cx:pt idx="179">5057604776036925441</cx:pt>
          <cx:pt idx="180">5057604776036925441</cx:pt>
          <cx:pt idx="181">5057604776036925441</cx:pt>
          <cx:pt idx="182">5057604776036925441</cx:pt>
          <cx:pt idx="183">5057604776036925441</cx:pt>
          <cx:pt idx="184">5057601546288627713</cx:pt>
          <cx:pt idx="185">5057601546288627713</cx:pt>
          <cx:pt idx="186">5057601546288627713</cx:pt>
          <cx:pt idx="187">5057601546288627713</cx:pt>
          <cx:pt idx="188">5057602577080778753</cx:pt>
          <cx:pt idx="189">5057602577080778753</cx:pt>
          <cx:pt idx="190">5057602577080778753</cx:pt>
          <cx:pt idx="191">5057602577080778753</cx:pt>
          <cx:pt idx="192">5057602577080778753</cx:pt>
          <cx:pt idx="193">5057602577080778753</cx:pt>
          <cx:pt idx="194">5057967578450755585</cx:pt>
          <cx:pt idx="195">5057967406752727041</cx:pt>
          <cx:pt idx="196">5057779871250382849</cx:pt>
          <cx:pt idx="197">5057973694635180033</cx:pt>
          <cx:pt idx="198">5057967578450755585</cx:pt>
          <cx:pt idx="199">5057967406752727041</cx:pt>
          <cx:pt idx="200">5057967406752727041</cx:pt>
          <cx:pt idx="201">5057967578450755585</cx:pt>
          <cx:pt idx="202">5057973694635180033</cx:pt>
          <cx:pt idx="203">5057967406752727041</cx:pt>
          <cx:pt idx="204">5057967578450755585</cx:pt>
          <cx:pt idx="205">5057779871250382849</cx:pt>
          <cx:pt idx="206">5057973694635180033</cx:pt>
          <cx:pt idx="207">5057779871250382849</cx:pt>
          <cx:pt idx="208">5057779871250382849</cx:pt>
          <cx:pt idx="209">5057967578450755585</cx:pt>
          <cx:pt idx="210">5057967406752727041</cx:pt>
          <cx:pt idx="211">5057967406752727041</cx:pt>
          <cx:pt idx="212">5057870397148495873</cx:pt>
          <cx:pt idx="213">5057870397148495873</cx:pt>
          <cx:pt idx="214">5057870397148495873</cx:pt>
          <cx:pt idx="215">5057870397148495873</cx:pt>
          <cx:pt idx="216">5057870397148495873</cx:pt>
          <cx:pt idx="217">5057668465217765377</cx:pt>
          <cx:pt idx="218">5057668465217765377</cx:pt>
          <cx:pt idx="219">5057668465217765377</cx:pt>
          <cx:pt idx="220">5057668465217765377</cx:pt>
          <cx:pt idx="221">5057668465217765377</cx:pt>
          <cx:pt idx="222">5054549954979168257</cx:pt>
          <cx:pt idx="223">5054549954979168257</cx:pt>
          <cx:pt idx="224">5054549954979168257</cx:pt>
          <cx:pt idx="225">5054549954979168257</cx:pt>
          <cx:pt idx="226">5057777294471331841</cx:pt>
          <cx:pt idx="227">5057777294471331841</cx:pt>
          <cx:pt idx="228">5057777294471331841</cx:pt>
          <cx:pt idx="229">5057777294471331841</cx:pt>
          <cx:pt idx="230">5057777294471331841</cx:pt>
          <cx:pt idx="231">5058037731490267137</cx:pt>
          <cx:pt idx="232">5058037731490267137</cx:pt>
          <cx:pt idx="233">5058037731490267137</cx:pt>
          <cx:pt idx="234">5058037731490267137</cx:pt>
          <cx:pt idx="235">5058037731490267137</cx:pt>
          <cx:pt idx="236">5058037731490267137</cx:pt>
          <cx:pt idx="237">5057875794781536257</cx:pt>
          <cx:pt idx="238">5057875794781536257</cx:pt>
          <cx:pt idx="239">5057875794781536257</cx:pt>
          <cx:pt idx="240">5057876000973520897</cx:pt>
          <cx:pt idx="241">5057876000973520897</cx:pt>
          <cx:pt idx="242">5057876000973520897</cx:pt>
          <cx:pt idx="243">5057875794781536257</cx:pt>
          <cx:pt idx="244">5057876000973520897</cx:pt>
          <cx:pt idx="245">5057875794781536257</cx:pt>
          <cx:pt idx="246">5057875794781536257</cx:pt>
          <cx:pt idx="247">5057978641799970817</cx:pt>
          <cx:pt idx="248">5057977817954779137</cx:pt>
          <cx:pt idx="249">5057977817954779137</cx:pt>
          <cx:pt idx="250">5057978641799970817</cx:pt>
          <cx:pt idx="251">5057977817954779137</cx:pt>
          <cx:pt idx="252">5057978641799970817</cx:pt>
          <cx:pt idx="253">5057978641799970817</cx:pt>
          <cx:pt idx="254">5057977817954779137</cx:pt>
          <cx:pt idx="255">5057977817954779137</cx:pt>
          <cx:pt idx="256">5057978641799970817</cx:pt>
          <cx:pt idx="257">5057977817954779137</cx:pt>
          <cx:pt idx="258">5057974828707872769</cx:pt>
          <cx:pt idx="259">5057974828707872769</cx:pt>
          <cx:pt idx="260">5057974828707872769</cx:pt>
          <cx:pt idx="261">5057974828707872769</cx:pt>
          <cx:pt idx="262">5057974828707872769</cx:pt>
          <cx:pt idx="263">5057974828707872769</cx:pt>
          <cx:pt idx="264">5058001422256177153</cx:pt>
          <cx:pt idx="265">5058001422256177153</cx:pt>
          <cx:pt idx="266">5058001422256177153</cx:pt>
          <cx:pt idx="267">5058001422256177153</cx:pt>
          <cx:pt idx="268">5058001422256177153</cx:pt>
          <cx:pt idx="269">5057978953520644097</cx:pt>
          <cx:pt idx="270">5057978953520644097</cx:pt>
          <cx:pt idx="271">5057978953520644097</cx:pt>
          <cx:pt idx="272">5057978953520644097</cx:pt>
          <cx:pt idx="273">5057965104952246273</cx:pt>
          <cx:pt idx="274">5057965104952246273</cx:pt>
          <cx:pt idx="275">5057965104952246273</cx:pt>
          <cx:pt idx="276">5057888959560941569</cx:pt>
          <cx:pt idx="277">5057888959560941569</cx:pt>
          <cx:pt idx="278">5057888959560941569</cx:pt>
          <cx:pt idx="279">5057888959560941569</cx:pt>
          <cx:pt idx="280">5057888959560941569</cx:pt>
          <cx:pt idx="281">5057965246652612609</cx:pt>
          <cx:pt idx="282">5057965246652612609</cx:pt>
          <cx:pt idx="283">5057965246652612609</cx:pt>
          <cx:pt idx="284">5057965246652612609</cx:pt>
          <cx:pt idx="285">5057965246652612609</cx:pt>
          <cx:pt idx="286">5057965246652612609</cx:pt>
          <cx:pt idx="287">5057966173258252289</cx:pt>
          <cx:pt idx="288">5057966173258252289</cx:pt>
          <cx:pt idx="289">5057966173258252289</cx:pt>
          <cx:pt idx="290">5057966173258252289</cx:pt>
          <cx:pt idx="291">5057966173258252289</cx:pt>
          <cx:pt idx="292">5057966173258252289</cx:pt>
          <cx:pt idx="293">5057868301389004801</cx:pt>
          <cx:pt idx="294">5057868301389004801</cx:pt>
          <cx:pt idx="295">5057868301389004801</cx:pt>
          <cx:pt idx="296">5057868301389004801</cx:pt>
          <cx:pt idx="297">5057653120608239617</cx:pt>
          <cx:pt idx="298">5057653120608239617</cx:pt>
          <cx:pt idx="299">5057653120608239617</cx:pt>
          <cx:pt idx="300">5057653120608239617</cx:pt>
          <cx:pt idx="301">5057542963387695105</cx:pt>
          <cx:pt idx="302">5057542963387695105</cx:pt>
          <cx:pt idx="303">5057542963387695105</cx:pt>
          <cx:pt idx="304">5057542963387695105</cx:pt>
          <cx:pt idx="305">5057542963387695105</cx:pt>
          <cx:pt idx="306">5057992627421446145</cx:pt>
          <cx:pt idx="307">5057992627488555009</cx:pt>
          <cx:pt idx="308">5057985480545533953</cx:pt>
          <cx:pt idx="309">5057985653115977729</cx:pt>
          <cx:pt idx="310">5057992627488555009</cx:pt>
          <cx:pt idx="311">5057985653115977729</cx:pt>
          <cx:pt idx="312">5057985653115977729</cx:pt>
          <cx:pt idx="313">5057985653115977729</cx:pt>
          <cx:pt idx="314">5057992627421446145</cx:pt>
          <cx:pt idx="315">5057985480545533953</cx:pt>
          <cx:pt idx="316">5057992627488555009</cx:pt>
          <cx:pt idx="317">5057985653115977729</cx:pt>
          <cx:pt idx="318">5057992627488555009</cx:pt>
          <cx:pt idx="319">5057985480545533953</cx:pt>
          <cx:pt idx="320">5057992627421446145</cx:pt>
          <cx:pt idx="321">5057985480545533953</cx:pt>
          <cx:pt idx="322">5057992627421446145</cx:pt>
          <cx:pt idx="323">5057992627421446145</cx:pt>
          <cx:pt idx="324">5057655113640837121</cx:pt>
          <cx:pt idx="325">5057655113640837121</cx:pt>
          <cx:pt idx="326">5057655113640837121</cx:pt>
          <cx:pt idx="327">5057655113640837121</cx:pt>
          <cx:pt idx="328">5057655113640837121</cx:pt>
          <cx:pt idx="329">5057648069961580545</cx:pt>
          <cx:pt idx="330">5057648069961580545</cx:pt>
          <cx:pt idx="331">5057648069961580545</cx:pt>
          <cx:pt idx="332">5057648069961580545</cx:pt>
          <cx:pt idx="333">5058087896976719873</cx:pt>
          <cx:pt idx="334">5058087896976719873</cx:pt>
          <cx:pt idx="335">5058087896976719873</cx:pt>
          <cx:pt idx="336">5058087896976719873</cx:pt>
          <cx:pt idx="337">5057663325752524801</cx:pt>
          <cx:pt idx="338">5057663325752524801</cx:pt>
          <cx:pt idx="339">5057663325752524801</cx:pt>
          <cx:pt idx="340">5057663325752524801</cx:pt>
          <cx:pt idx="341">5057663325752524801</cx:pt>
          <cx:pt idx="342">5057586325645950977</cx:pt>
          <cx:pt idx="343">5057586325645950977</cx:pt>
          <cx:pt idx="344">5057586325645950977</cx:pt>
          <cx:pt idx="345">5057586325645950977</cx:pt>
          <cx:pt idx="346">5057586325645950977</cx:pt>
          <cx:pt idx="347">5057586325645950977</cx:pt>
          <cx:pt idx="348">5057654907750842369</cx:pt>
          <cx:pt idx="349">5057654907750842369</cx:pt>
          <cx:pt idx="350">5057654907750842369</cx:pt>
          <cx:pt idx="351">5057654907750842369</cx:pt>
          <cx:pt idx="352">5057870122018930689</cx:pt>
          <cx:pt idx="353">5057870122018930689</cx:pt>
          <cx:pt idx="354">5057870122018930689</cx:pt>
          <cx:pt idx="355">5057870122018930689</cx:pt>
          <cx:pt idx="356">5057567840240926721</cx:pt>
          <cx:pt idx="357">5057567840240926721</cx:pt>
          <cx:pt idx="358">5057567840240926721</cx:pt>
          <cx:pt idx="359">5057652468326858753</cx:pt>
          <cx:pt idx="360">5057652468326858753</cx:pt>
          <cx:pt idx="361">5057652468326858753</cx:pt>
          <cx:pt idx="362">5057652468326858753</cx:pt>
          <cx:pt idx="363">5057893799385104385</cx:pt>
          <cx:pt idx="364">5057893799385104385</cx:pt>
          <cx:pt idx="365">5057893799385104385</cx:pt>
          <cx:pt idx="366">5057984965417893889</cx:pt>
          <cx:pt idx="367">5057984553151365121</cx:pt>
          <cx:pt idx="368">5057973386135732225</cx:pt>
          <cx:pt idx="369">5057972733250371585</cx:pt>
          <cx:pt idx="370">5057984965417893889</cx:pt>
          <cx:pt idx="371">5057984553151365121</cx:pt>
          <cx:pt idx="372">5057984553151365121</cx:pt>
          <cx:pt idx="373">5057984553151365121</cx:pt>
          <cx:pt idx="374">5057973386135732225</cx:pt>
          <cx:pt idx="375">5057984965417893889</cx:pt>
          <cx:pt idx="376">5057973386135732225</cx:pt>
          <cx:pt idx="377">5057973386135732225</cx:pt>
          <cx:pt idx="378">5057984965417893889</cx:pt>
          <cx:pt idx="379">5057973386135732225</cx:pt>
          <cx:pt idx="380">5057984965417893889</cx:pt>
          <cx:pt idx="381">5057972733250371585</cx:pt>
          <cx:pt idx="382">5057972733250371585</cx:pt>
          <cx:pt idx="383">5057984965417893889</cx:pt>
          <cx:pt idx="384">5057984553151365121</cx:pt>
          <cx:pt idx="385">5057972733250371585</cx:pt>
          <cx:pt idx="386">5057973386135732225</cx:pt>
          <cx:pt idx="387">5057972733250371585</cx:pt>
          <cx:pt idx="388">5057972733250371585</cx:pt>
          <cx:pt idx="389">5057653086869258241</cx:pt>
          <cx:pt idx="390">5057653086869258241</cx:pt>
          <cx:pt idx="391">5057653086869258241</cx:pt>
          <cx:pt idx="392">5057653086869258241</cx:pt>
          <cx:pt idx="393">5057653086869258241</cx:pt>
          <cx:pt idx="394">5057777535828361217</cx:pt>
          <cx:pt idx="395">5057777535828361217</cx:pt>
          <cx:pt idx="396">5057777535828361217</cx:pt>
          <cx:pt idx="397">5057777535828361217</cx:pt>
          <cx:pt idx="398">5057777535828361217</cx:pt>
          <cx:pt idx="399">5057609451192713217</cx:pt>
          <cx:pt idx="400">5057609451192713217</cx:pt>
          <cx:pt idx="401">5057609451192713217</cx:pt>
          <cx:pt idx="402">5057609451192713217</cx:pt>
          <cx:pt idx="403">5057609451192713217</cx:pt>
          <cx:pt idx="410">5057629035186618369</cx:pt>
          <cx:pt idx="411">5057629035186618369</cx:pt>
          <cx:pt idx="412">5057629035186618369</cx:pt>
          <cx:pt idx="413">5057602406456492033</cx:pt>
          <cx:pt idx="414">5057602406456492033</cx:pt>
          <cx:pt idx="415">5057602406456492033</cx:pt>
          <cx:pt idx="416">5057602406456492033</cx:pt>
          <cx:pt idx="417">5057602406456492033</cx:pt>
          <cx:pt idx="418">5057602406456492033</cx:pt>
          <cx:pt idx="419">5057662845303390209</cx:pt>
          <cx:pt idx="420">5057662845303390209</cx:pt>
          <cx:pt idx="421">5057662845303390209</cx:pt>
          <cx:pt idx="422">5057662845303390209</cx:pt>
          <cx:pt idx="423">5057662845303390209</cx:pt>
          <cx:pt idx="424">5057788668433924097</cx:pt>
          <cx:pt idx="425">5057788668433924097</cx:pt>
          <cx:pt idx="426">5057788668433924097</cx:pt>
          <cx:pt idx="427">5057788668433924097</cx:pt>
          <cx:pt idx="428">5057788668433924097</cx:pt>
          <cx:pt idx="429">5057788668433924097</cx:pt>
          <cx:pt idx="430">5057968782232780801</cx:pt>
          <cx:pt idx="431">5057968782232780801</cx:pt>
          <cx:pt idx="432">5057968782232780801</cx:pt>
          <cx:pt idx="433">5057968782232780801</cx:pt>
          <cx:pt idx="434">5057596909032570881</cx:pt>
          <cx:pt idx="435">5057596909032570881</cx:pt>
          <cx:pt idx="436">5057596909032570881</cx:pt>
          <cx:pt idx="437">5057596909032570881</cx:pt>
          <cx:pt idx="438">5057596909032570881</cx:pt>
          <cx:pt idx="439">5057868851480363009</cx:pt>
          <cx:pt idx="440">5057868851480363009</cx:pt>
          <cx:pt idx="441">5057868851480363009</cx:pt>
          <cx:pt idx="442">5057868851480363009</cx:pt>
          <cx:pt idx="443">5058023826583977985</cx:pt>
          <cx:pt idx="444">5058023826583977985</cx:pt>
          <cx:pt idx="445">5057979708730245121</cx:pt>
          <cx:pt idx="446">5057979708730245121</cx:pt>
          <cx:pt idx="447">5058023826583977985</cx:pt>
          <cx:pt idx="448">5057979708730245121</cx:pt>
          <cx:pt idx="449">5058023826583977985</cx:pt>
          <cx:pt idx="450">5058023826583977985</cx:pt>
          <cx:pt idx="451">5058023826583977985</cx:pt>
          <cx:pt idx="452">5057988494991818753</cx:pt>
          <cx:pt idx="453">5057990144292814849</cx:pt>
          <cx:pt idx="454">5057990144292814849</cx:pt>
          <cx:pt idx="455">5057990144292814849</cx:pt>
          <cx:pt idx="456">5057988494991818753</cx:pt>
          <cx:pt idx="457">5057988494991818753</cx:pt>
          <cx:pt idx="458">5057988494991818753</cx:pt>
          <cx:pt idx="459">5057988494991818753</cx:pt>
          <cx:pt idx="460">5057990144292814849</cx:pt>
          <cx:pt idx="461">5057988494991818753</cx:pt>
          <cx:pt idx="462">5057990144292814849</cx:pt>
          <cx:pt idx="463">5058044260226433025</cx:pt>
          <cx:pt idx="464">5058044260226433025</cx:pt>
          <cx:pt idx="465">5058044260226433025</cx:pt>
          <cx:pt idx="466">5058045428507869185</cx:pt>
          <cx:pt idx="467">5058045428507869185</cx:pt>
          <cx:pt idx="468">5058044260226433025</cx:pt>
          <cx:pt idx="469">5058045428507869185</cx:pt>
          <cx:pt idx="470">5058045428507869185</cx:pt>
          <cx:pt idx="471">5058044260226433025</cx:pt>
          <cx:pt idx="472">5057610962400444417</cx:pt>
          <cx:pt idx="473">5057610962400444417</cx:pt>
          <cx:pt idx="474">5057610962400444417</cx:pt>
          <cx:pt idx="475">5057610962400444417</cx:pt>
          <cx:pt idx="476">5057610962400444417</cx:pt>
          <cx:pt idx="477">5057586223455928321</cx:pt>
          <cx:pt idx="478">5057586223455928321</cx:pt>
          <cx:pt idx="479">5057586223455928321</cx:pt>
          <cx:pt idx="480">5057586223455928321</cx:pt>
          <cx:pt idx="481">5057965655697915905</cx:pt>
          <cx:pt idx="482">5057965655697915905</cx:pt>
          <cx:pt idx="483">5057965655697915905</cx:pt>
          <cx:pt idx="484">5057965655697915905</cx:pt>
          <cx:pt idx="485">5057543754953523201</cx:pt>
          <cx:pt idx="486">5057543754953523201</cx:pt>
          <cx:pt idx="487">5057543754953523201</cx:pt>
          <cx:pt idx="488">5057543754953523201</cx:pt>
          <cx:pt idx="489">5057543754953523201</cx:pt>
          <cx:pt idx="490">5057543754953523201</cx:pt>
          <cx:pt idx="491">5057987361221115905</cx:pt>
          <cx:pt idx="492">5057987361221115905</cx:pt>
          <cx:pt idx="493">5057987361221115905</cx:pt>
          <cx:pt idx="494">5057987361221115905</cx:pt>
          <cx:pt idx="495">5057987361221115905</cx:pt>
          <cx:pt idx="496">5057656935998816257</cx:pt>
          <cx:pt idx="497">5057656935998816257</cx:pt>
          <cx:pt idx="498">5057656935998816257</cx:pt>
          <cx:pt idx="499">5057656935998816257</cx:pt>
          <cx:pt idx="500">5057656935998816257</cx:pt>
          <cx:pt idx="501">5057656935998816257</cx:pt>
          <cx:pt idx="502">5057870397802807297</cx:pt>
          <cx:pt idx="503">5057870397802807297</cx:pt>
          <cx:pt idx="504">5057870397802807297</cx:pt>
          <cx:pt idx="505">5057870397802807297</cx:pt>
          <cx:pt idx="506">5057870397802807297</cx:pt>
          <cx:pt idx="507">5057870397802807297</cx:pt>
          <cx:pt idx="508">5057888302212841473</cx:pt>
          <cx:pt idx="509">5057888302212841473</cx:pt>
          <cx:pt idx="510">5057888302212841473</cx:pt>
          <cx:pt idx="511">5057888302212841473</cx:pt>
          <cx:pt idx="512">5057888302212841473</cx:pt>
          <cx:pt idx="513">5057888302212841473</cx:pt>
          <cx:pt idx="514">5057998115265576961</cx:pt>
          <cx:pt idx="515">5057998115265576961</cx:pt>
          <cx:pt idx="516">5057998115265576961</cx:pt>
          <cx:pt idx="517">5057998115265576961</cx:pt>
          <cx:pt idx="518">5057887997756702721</cx:pt>
          <cx:pt idx="519">5057887997756702721</cx:pt>
          <cx:pt idx="520">5057887997756702721</cx:pt>
          <cx:pt idx="521">5057887997756702721</cx:pt>
          <cx:pt idx="522">5057968438937387009</cx:pt>
          <cx:pt idx="523">5057968438937387009</cx:pt>
          <cx:pt idx="524">5057968438937387009</cx:pt>
          <cx:pt idx="525">5057968438937387009</cx:pt>
          <cx:pt idx="526">5057968438937387009</cx:pt>
          <cx:pt idx="527">5057968438937387009</cx:pt>
          <cx:pt idx="528">5058074874988199937</cx:pt>
          <cx:pt idx="529">5058074874988199937</cx:pt>
          <cx:pt idx="530">5058074874988199937</cx:pt>
          <cx:pt idx="531">5058074874988199937</cx:pt>
          <cx:pt idx="532">5058074874988199937</cx:pt>
          <cx:pt idx="533">5058074874988199937</cx:pt>
          <cx:pt idx="534">5057888822356869121</cx:pt>
          <cx:pt idx="535">5057888822356869121</cx:pt>
          <cx:pt idx="536">5057888822356869121</cx:pt>
          <cx:pt idx="537">5057888822356869121</cx:pt>
          <cx:pt idx="538">5057888822356869121</cx:pt>
          <cx:pt idx="539">5057888822356869121</cx:pt>
          <cx:pt idx="540">5057989702632603649</cx:pt>
          <cx:pt idx="541">5057989702632603649</cx:pt>
          <cx:pt idx="542">5057989702632603649</cx:pt>
          <cx:pt idx="543">5057989702599049217</cx:pt>
          <cx:pt idx="544">5057989668306419713</cx:pt>
          <cx:pt idx="545">5057989702599049217</cx:pt>
          <cx:pt idx="546">5057989668306419713</cx:pt>
          <cx:pt idx="547">5057989702632603649</cx:pt>
          <cx:pt idx="548">5057989702599049217</cx:pt>
          <cx:pt idx="549">5057989702632603649</cx:pt>
          <cx:pt idx="550">5057989702632603649</cx:pt>
          <cx:pt idx="551">5057989668306419713</cx:pt>
          <cx:pt idx="552">5057989702599049217</cx:pt>
          <cx:pt idx="553">5057989702599049217</cx:pt>
          <cx:pt idx="554">5057989668306419713</cx:pt>
          <cx:pt idx="555">5057989702599049217</cx:pt>
          <cx:pt idx="556">5057772451040067585</cx:pt>
          <cx:pt idx="557">5057772691608567809</cx:pt>
          <cx:pt idx="558">5057772691608567809</cx:pt>
          <cx:pt idx="559">5057772691608567809</cx:pt>
          <cx:pt idx="560">5057772451040067585</cx:pt>
          <cx:pt idx="561">5057772691608567809</cx:pt>
          <cx:pt idx="562">5057772691608567809</cx:pt>
          <cx:pt idx="563">5057772451040067585</cx:pt>
          <cx:pt idx="564">5057772691608567809</cx:pt>
          <cx:pt idx="565">5057772451040067585</cx:pt>
          <cx:pt idx="566">5057986477951025153</cx:pt>
          <cx:pt idx="567">5057986477951025153</cx:pt>
          <cx:pt idx="568">5057986477951025153</cx:pt>
          <cx:pt idx="569">5057986477951025153</cx:pt>
          <cx:pt idx="570">5057585605332959233</cx:pt>
          <cx:pt idx="571">5057585605332959233</cx:pt>
          <cx:pt idx="572">5057585605332959233</cx:pt>
          <cx:pt idx="573">5057585605332959233</cx:pt>
          <cx:pt idx="574">5057585605332959233</cx:pt>
          <cx:pt idx="575">5057585605332959233</cx:pt>
          <cx:pt idx="576">5057679804401188865</cx:pt>
          <cx:pt idx="577">5057679804401188865</cx:pt>
          <cx:pt idx="578">5057679804535406593</cx:pt>
          <cx:pt idx="579">5057679804535406593</cx:pt>
          <cx:pt idx="580">5057679804535406593</cx:pt>
          <cx:pt idx="581">5057680560516759553</cx:pt>
          <cx:pt idx="582">5057679804401188865</cx:pt>
          <cx:pt idx="583">5057680560516759553</cx:pt>
          <cx:pt idx="584">5057679804401188865</cx:pt>
          <cx:pt idx="585">5057679804401188865</cx:pt>
          <cx:pt idx="586">5057680560516759553</cx:pt>
          <cx:pt idx="587">5057679804401188865</cx:pt>
          <cx:pt idx="588">5057679804535406593</cx:pt>
          <cx:pt idx="589">5057966242179055617</cx:pt>
          <cx:pt idx="590">5057969677616021505</cx:pt>
          <cx:pt idx="591">5057970709146370049</cx:pt>
          <cx:pt idx="592">5057966173308583937</cx:pt>
          <cx:pt idx="593">5057966585893879810</cx:pt>
          <cx:pt idx="594">5057969574771687425</cx:pt>
          <cx:pt idx="595">5057969196864897025</cx:pt>
          <cx:pt idx="596">5057969196864897025</cx:pt>
          <cx:pt idx="597">5057970709146370049</cx:pt>
          <cx:pt idx="598">5057970709146370049</cx:pt>
          <cx:pt idx="599">5057966242179055617</cx:pt>
          <cx:pt idx="600">5057966620035514369</cx:pt>
          <cx:pt idx="601">5057971533226442753</cx:pt>
          <cx:pt idx="602">5057969574771687425</cx:pt>
          <cx:pt idx="603">5057966585893879810</cx:pt>
          <cx:pt idx="604">5057966791884537857</cx:pt>
          <cx:pt idx="605">5057971533226442753</cx:pt>
          <cx:pt idx="606">5057969677616021505</cx:pt>
          <cx:pt idx="607">5057966791884537857</cx:pt>
          <cx:pt idx="608">5057970709146370049</cx:pt>
          <cx:pt idx="609">5057966585893879810</cx:pt>
          <cx:pt idx="610">5057971327571329025</cx:pt>
          <cx:pt idx="611">5057969677616021505</cx:pt>
          <cx:pt idx="612">5057966173308583937</cx:pt>
          <cx:pt idx="613">5057966173308583937</cx:pt>
          <cx:pt idx="614">5057969677616021505</cx:pt>
          <cx:pt idx="615">5057969712026091521</cx:pt>
          <cx:pt idx="616">5057966791884537857</cx:pt>
          <cx:pt idx="617">5057971533226442753</cx:pt>
          <cx:pt idx="618">5057966620035514369</cx:pt>
          <cx:pt idx="619">5057966242179055617</cx:pt>
          <cx:pt idx="620">5057969712026091521</cx:pt>
          <cx:pt idx="621">5057969574771687425</cx:pt>
          <cx:pt idx="622">5057966585893879810</cx:pt>
          <cx:pt idx="623">5057966620035514369</cx:pt>
          <cx:pt idx="624">5057971533226442753</cx:pt>
          <cx:pt idx="625">5057970055673806849</cx:pt>
          <cx:pt idx="626">5057971533226442753</cx:pt>
          <cx:pt idx="627">5057969574771687425</cx:pt>
          <cx:pt idx="628">5057969677616021505</cx:pt>
          <cx:pt idx="629">5057969196864897025</cx:pt>
          <cx:pt idx="630">5057966620035514369</cx:pt>
          <cx:pt idx="631">5057971327571329025</cx:pt>
          <cx:pt idx="632">5057966242179055617</cx:pt>
          <cx:pt idx="633">5057969196864897025</cx:pt>
          <cx:pt idx="634">5057966791884537857</cx:pt>
          <cx:pt idx="635">5057970055673806849</cx:pt>
          <cx:pt idx="636">5057966791884537857</cx:pt>
          <cx:pt idx="637">5057969712026091521</cx:pt>
          <cx:pt idx="638">5057966585893879810</cx:pt>
          <cx:pt idx="639">5057969196864897025</cx:pt>
          <cx:pt idx="640">5057971533226442753</cx:pt>
          <cx:pt idx="641">5057966173308583937</cx:pt>
          <cx:pt idx="642">5057970709146370049</cx:pt>
          <cx:pt idx="643">5057970709146370049</cx:pt>
          <cx:pt idx="644">5057971327571329025</cx:pt>
          <cx:pt idx="645">5057966173308583937</cx:pt>
          <cx:pt idx="646">5057966585893879810</cx:pt>
          <cx:pt idx="647">5057970055673806849</cx:pt>
          <cx:pt idx="648">5057969196864897025</cx:pt>
          <cx:pt idx="649">5057966242179055617</cx:pt>
          <cx:pt idx="650">5057969712026091521</cx:pt>
          <cx:pt idx="651">5057976204439584769</cx:pt>
          <cx:pt idx="652">5057976204439584769</cx:pt>
          <cx:pt idx="653">5057976204439584769</cx:pt>
          <cx:pt idx="654">5057976204439584769</cx:pt>
          <cx:pt idx="655">5057976204439584769</cx:pt>
          <cx:pt idx="656">5057976204439584769</cx:pt>
          <cx:pt idx="657">5057653912559943681</cx:pt>
          <cx:pt idx="658">5057653912559943681</cx:pt>
          <cx:pt idx="659">5057653912559943681</cx:pt>
          <cx:pt idx="660">5057653912559943681</cx:pt>
          <cx:pt idx="661">5057968301750091777</cx:pt>
          <cx:pt idx="662">5057968301750091777</cx:pt>
          <cx:pt idx="663">5057968301750091777</cx:pt>
          <cx:pt idx="664">5057968301750091777</cx:pt>
          <cx:pt idx="665">5057887963531182081</cx:pt>
          <cx:pt idx="666">5057887963531182081</cx:pt>
          <cx:pt idx="667">5057887963531182081</cx:pt>
          <cx:pt idx="668">5057887963531182081</cx:pt>
          <cx:pt idx="669">5057887963531182081</cx:pt>
          <cx:pt idx="670">5057887963531182081</cx:pt>
          <cx:pt idx="671">5057986028539740161</cx:pt>
          <cx:pt idx="672">5057987677857513473</cx:pt>
          <cx:pt idx="673">5057986028539740161</cx:pt>
          <cx:pt idx="674">5057987677857513473</cx:pt>
          <cx:pt idx="675">5057988845987954689</cx:pt>
          <cx:pt idx="676">5057986028539740161</cx:pt>
          <cx:pt idx="677">5057987677857513473</cx:pt>
          <cx:pt idx="678">5057989121067188225</cx:pt>
          <cx:pt idx="679">5057988845987954689</cx:pt>
          <cx:pt idx="680">5057986028539740161</cx:pt>
          <cx:pt idx="681">5057986028539740161</cx:pt>
          <cx:pt idx="682">5057987677857513473</cx:pt>
          <cx:pt idx="683">5057989121067188225</cx:pt>
          <cx:pt idx="684">5057988845987954689</cx:pt>
          <cx:pt idx="685">5057987677857513473</cx:pt>
          <cx:pt idx="686">5057986028539740161</cx:pt>
          <cx:pt idx="687">5057989121067188225</cx:pt>
          <cx:pt idx="688">5057989121067188225</cx:pt>
          <cx:pt idx="689">5057987677857513473</cx:pt>
          <cx:pt idx="690">5057988845987954689</cx:pt>
          <cx:pt idx="691">5057989121067188225</cx:pt>
          <cx:pt idx="692">5057988845987954689</cx:pt>
          <cx:pt idx="693">5057674616349130753</cx:pt>
          <cx:pt idx="694">5057674616349130753</cx:pt>
          <cx:pt idx="695">5057674616349130753</cx:pt>
          <cx:pt idx="696">5057674616349130753</cx:pt>
          <cx:pt idx="697">5057674616349130753</cx:pt>
          <cx:pt idx="703">5057681041754423297</cx:pt>
          <cx:pt idx="704">5057672657911152641</cx:pt>
          <cx:pt idx="705">5057672657911152641</cx:pt>
          <cx:pt idx="706">5057672657911152641</cx:pt>
          <cx:pt idx="707">5057681041754423297</cx:pt>
          <cx:pt idx="708">5057672657911152641</cx:pt>
          <cx:pt idx="709">5057681041754423297</cx:pt>
          <cx:pt idx="710">5057672657911152641</cx:pt>
          <cx:pt idx="711">5057672657911152641</cx:pt>
          <cx:pt idx="712">5057777502173265921</cx:pt>
          <cx:pt idx="713">5057777502173265921</cx:pt>
          <cx:pt idx="714">5057777502173265921</cx:pt>
          <cx:pt idx="715">5057777502173265921</cx:pt>
          <cx:pt idx="716">5057973971207585793</cx:pt>
          <cx:pt idx="717">5057973971207585793</cx:pt>
          <cx:pt idx="718">5057973971207585793</cx:pt>
          <cx:pt idx="719">5057973971207585793</cx:pt>
          <cx:pt idx="720">5057967063256006657</cx:pt>
          <cx:pt idx="721">5057967063256006657</cx:pt>
          <cx:pt idx="722">5057967063256006657</cx:pt>
          <cx:pt idx="723">5057967063256006657</cx:pt>
          <cx:pt idx="724">5057967063256006657</cx:pt>
          <cx:pt idx="725">5057979435278401537</cx:pt>
          <cx:pt idx="726">5057991597803700225</cx:pt>
          <cx:pt idx="727">5057991597803700225</cx:pt>
          <cx:pt idx="728">5057979435278401537</cx:pt>
          <cx:pt idx="729">5057979435278401537</cx:pt>
          <cx:pt idx="730">5057979435278401537</cx:pt>
          <cx:pt idx="731">5057979435278401537</cx:pt>
          <cx:pt idx="732">5057991597803700225</cx:pt>
          <cx:pt idx="733">5057991597803700225</cx:pt>
          <cx:pt idx="734">5057565195916804097</cx:pt>
          <cx:pt idx="735">5057565195916804097</cx:pt>
          <cx:pt idx="736">5057565195916804097</cx:pt>
          <cx:pt idx="737">5057659476622966785</cx:pt>
          <cx:pt idx="738">5057659476622966785</cx:pt>
          <cx:pt idx="739">5057659476622966785</cx:pt>
          <cx:pt idx="740">5057659476622966785</cx:pt>
          <cx:pt idx="741">5057777399328931841</cx:pt>
          <cx:pt idx="742">5057777399328931841</cx:pt>
          <cx:pt idx="743">5057777399328931841</cx:pt>
          <cx:pt idx="744">5057777399328931841</cx:pt>
          <cx:pt idx="745">5057777399328931841</cx:pt>
          <cx:pt idx="746">5057988495176368129</cx:pt>
          <cx:pt idx="747">5057988495176368129</cx:pt>
          <cx:pt idx="748">5057988495176368129</cx:pt>
          <cx:pt idx="749">5057988495176368129</cx:pt>
          <cx:pt idx="753">5057555678403493889</cx:pt>
          <cx:pt idx="754">5057555678403493889</cx:pt>
          <cx:pt idx="755">5057555678403493889</cx:pt>
          <cx:pt idx="756">5057555678403493889</cx:pt>
          <cx:pt idx="757">5057555678403493889</cx:pt>
          <cx:pt idx="758">5057871032199675905</cx:pt>
          <cx:pt idx="759">5057964696997462017</cx:pt>
          <cx:pt idx="760">5057964971825037313</cx:pt>
          <cx:pt idx="761">5057964696997462017</cx:pt>
          <cx:pt idx="762">5057871032199675905</cx:pt>
          <cx:pt idx="763">5057964696997462017</cx:pt>
          <cx:pt idx="764">5057964696997462017</cx:pt>
          <cx:pt idx="765">5057871032199675905</cx:pt>
          <cx:pt idx="766">5057964971825037313</cx:pt>
          <cx:pt idx="767">5057964971825037313</cx:pt>
          <cx:pt idx="768">5057964696997462017</cx:pt>
          <cx:pt idx="769">5057964696997462017</cx:pt>
          <cx:pt idx="770">5057871032199675905</cx:pt>
          <cx:pt idx="771">5057964971825037313</cx:pt>
          <cx:pt idx="772">5057777468115517441</cx:pt>
          <cx:pt idx="773">5057777468115517441</cx:pt>
          <cx:pt idx="774">5057777468115517441</cx:pt>
          <cx:pt idx="775">5057777468115517441</cx:pt>
          <cx:pt idx="776">5057777468115517441</cx:pt>
          <cx:pt idx="777">5057674374908215297</cx:pt>
          <cx:pt idx="778">5057674374908215297</cx:pt>
          <cx:pt idx="779">5057674374908215297</cx:pt>
          <cx:pt idx="780">5057674374908215297</cx:pt>
          <cx:pt idx="781">5057674374908215297</cx:pt>
          <cx:pt idx="782">5057674374908215297</cx:pt>
          <cx:pt idx="783">5057868439901700097</cx:pt>
          <cx:pt idx="784">5057868439901700097</cx:pt>
          <cx:pt idx="785">5057868439901700097</cx:pt>
          <cx:pt idx="786">5057868439901700097</cx:pt>
          <cx:pt idx="787">5057868439901700097</cx:pt>
          <cx:pt idx="788">5057887895113695233</cx:pt>
          <cx:pt idx="789">5057887895113695233</cx:pt>
          <cx:pt idx="790">5057887895113695233</cx:pt>
          <cx:pt idx="791">5057983724591775745</cx:pt>
          <cx:pt idx="792">5057983724591775745</cx:pt>
          <cx:pt idx="793">5057983724591775745</cx:pt>
          <cx:pt idx="794">5057983724591775745</cx:pt>
          <cx:pt idx="795">5057983724591775745</cx:pt>
          <cx:pt idx="796">5057995815881015297</cx:pt>
          <cx:pt idx="797">5057996365502611457</cx:pt>
          <cx:pt idx="798">5058046393717882881</cx:pt>
          <cx:pt idx="799">5058044021939634177</cx:pt>
          <cx:pt idx="800">5057998770029985793</cx:pt>
          <cx:pt idx="801">5057996365502611457</cx:pt>
          <cx:pt idx="802">5058045670938640385</cx:pt>
          <cx:pt idx="803">5057996846404730881</cx:pt>
          <cx:pt idx="804">5057996914872549377</cx:pt>
          <cx:pt idx="805">5057997120292782081</cx:pt>
          <cx:pt idx="806">5058046977632108545</cx:pt>
          <cx:pt idx="807">5057997154719629314</cx:pt>
          <cx:pt idx="808">5057996914872549377</cx:pt>
          <cx:pt idx="809">5057997154719629314</cx:pt>
          <cx:pt idx="810">5057997017884655617</cx:pt>
          <cx:pt idx="811">5057997224177303553</cx:pt>
          <cx:pt idx="812">5057997224177303553</cx:pt>
          <cx:pt idx="813">5057998770029985793</cx:pt>
          <cx:pt idx="814">5057990902119661570</cx:pt>
          <cx:pt idx="815">5057997326249885697</cx:pt>
          <cx:pt idx="816">5058044399494103041</cx:pt>
          <cx:pt idx="817">5057996811189354497</cx:pt>
          <cx:pt idx="818">5057996331075764225</cx:pt>
          <cx:pt idx="819">5057996331209981953</cx:pt>
          <cx:pt idx="820">5057996331209981953</cx:pt>
          <cx:pt idx="821">5058044469438316545</cx:pt>
          <cx:pt idx="822">5058046289346822145</cx:pt>
          <cx:pt idx="823">5057995815881015297</cx:pt>
          <cx:pt idx="824">5058044469438316545</cx:pt>
          <cx:pt idx="825">5057996331075764225</cx:pt>
          <cx:pt idx="826">5057998771321831426</cx:pt>
          <cx:pt idx="827">5057996331209981953</cx:pt>
          <cx:pt idx="828">5057996811189354497</cx:pt>
          <cx:pt idx="829">5058046289346822145</cx:pt>
          <cx:pt idx="830">5057997154719629314</cx:pt>
          <cx:pt idx="831">5057997017884655617</cx:pt>
          <cx:pt idx="832">5058047012126064641</cx:pt>
          <cx:pt idx="833">5057997326249885697</cx:pt>
          <cx:pt idx="834">5058045979706523649</cx:pt>
          <cx:pt idx="835">5057997326249885697</cx:pt>
          <cx:pt idx="836">5057997224177303553</cx:pt>
          <cx:pt idx="837">5057996331075764225</cx:pt>
          <cx:pt idx="838">5057996331209981953</cx:pt>
          <cx:pt idx="839">5058046393717882881</cx:pt>
          <cx:pt idx="840">5057996811189354497</cx:pt>
          <cx:pt idx="841">5058046049097089025</cx:pt>
          <cx:pt idx="842">5058044399494103041</cx:pt>
          <cx:pt idx="843">5058045979706523649</cx:pt>
          <cx:pt idx="844">5057997463823056897</cx:pt>
          <cx:pt idx="845">5057996914872549377</cx:pt>
          <cx:pt idx="846">5057996331075764225</cx:pt>
          <cx:pt idx="847">5057995815881015297</cx:pt>
          <cx:pt idx="848">5057990902119661570</cx:pt>
          <cx:pt idx="849">5057997463823056897</cx:pt>
          <cx:pt idx="850">5057990902119661570</cx:pt>
          <cx:pt idx="851">5058044021939634177</cx:pt>
          <cx:pt idx="852">5058046977632108545</cx:pt>
          <cx:pt idx="853">5057997326249885697</cx:pt>
          <cx:pt idx="854">5058046977632108545</cx:pt>
          <cx:pt idx="855">5057990902119661570</cx:pt>
          <cx:pt idx="856">5057996846404730881</cx:pt>
          <cx:pt idx="857">5058045979706523649</cx:pt>
          <cx:pt idx="858">5058044469438316545</cx:pt>
          <cx:pt idx="859">5057996811189354497</cx:pt>
          <cx:pt idx="860">5057995815881015297</cx:pt>
          <cx:pt idx="861">5057990902119661570</cx:pt>
          <cx:pt idx="862">5057996846404730881</cx:pt>
          <cx:pt idx="863">5058044021939634177</cx:pt>
          <cx:pt idx="864">5058046049097089025</cx:pt>
          <cx:pt idx="865">5057997463823056897</cx:pt>
          <cx:pt idx="866">5057997120292782081</cx:pt>
          <cx:pt idx="867">5057997463823056897</cx:pt>
          <cx:pt idx="868">5058044399494103041</cx:pt>
          <cx:pt idx="869">5058046977632108545</cx:pt>
          <cx:pt idx="870">5057997017884655617</cx:pt>
          <cx:pt idx="871">5057996914872549377</cx:pt>
          <cx:pt idx="872">5058045979706523649</cx:pt>
          <cx:pt idx="873">5058047012126064641</cx:pt>
          <cx:pt idx="874">5057996331075764225</cx:pt>
          <cx:pt idx="875">5058046289346822145</cx:pt>
          <cx:pt idx="876">5058044399494103041</cx:pt>
          <cx:pt idx="877">5058046049097089025</cx:pt>
          <cx:pt idx="878">5058046393717882881</cx:pt>
          <cx:pt idx="879">5057995815881015297</cx:pt>
          <cx:pt idx="880">5057997224177303553</cx:pt>
          <cx:pt idx="881">5057995815881015297</cx:pt>
          <cx:pt idx="882">5057997120292782081</cx:pt>
          <cx:pt idx="883">5058044021939634177</cx:pt>
          <cx:pt idx="884">5057990902119661570</cx:pt>
          <cx:pt idx="885">5058046393717882881</cx:pt>
          <cx:pt idx="886">5058046049097089025</cx:pt>
          <cx:pt idx="887">5057996365502611457</cx:pt>
          <cx:pt idx="888">5057996331075764225</cx:pt>
          <cx:pt idx="889">5057997326249885697</cx:pt>
          <cx:pt idx="890">5058046289346822145</cx:pt>
          <cx:pt idx="891">5057999044840783873</cx:pt>
          <cx:pt idx="892">5057997017884655617</cx:pt>
          <cx:pt idx="893">5057996365502611457</cx:pt>
          <cx:pt idx="894">5058046393717882881</cx:pt>
          <cx:pt idx="895">5057998771321831426</cx:pt>
          <cx:pt idx="896">5057996846404730881</cx:pt>
          <cx:pt idx="897">5057996915006767105</cx:pt>
          <cx:pt idx="898">5057997154719629314</cx:pt>
          <cx:pt idx="899">5058045670938640385</cx:pt>
          <cx:pt idx="900">5057996915006767105</cx:pt>
          <cx:pt idx="901">5057996914872549377</cx:pt>
          <cx:pt idx="902">5057997224177303553</cx:pt>
          <cx:pt idx="903">5057997224177303553</cx:pt>
          <cx:pt idx="904">5057996331209981953</cx:pt>
          <cx:pt idx="905">5057996915006767105</cx:pt>
          <cx:pt idx="906">5058047012126064641</cx:pt>
          <cx:pt idx="907">5057997120292782081</cx:pt>
          <cx:pt idx="908">5058044021939634177</cx:pt>
          <cx:pt idx="909">5058045670938640385</cx:pt>
          <cx:pt idx="910">5057996914872549377</cx:pt>
          <cx:pt idx="911">5057998771321831426</cx:pt>
          <cx:pt idx="912">5058044469438316545</cx:pt>
          <cx:pt idx="913">5057997326249885697</cx:pt>
          <cx:pt idx="914">5057998770029985793</cx:pt>
          <cx:pt idx="915">5058045979706523649</cx:pt>
          <cx:pt idx="916">5058046289346822145</cx:pt>
          <cx:pt idx="917">5057996811189354497</cx:pt>
          <cx:pt idx="918">5057996915006767105</cx:pt>
          <cx:pt idx="919">5057996365502611457</cx:pt>
          <cx:pt idx="920">5058044021939634177</cx:pt>
          <cx:pt idx="921">5057998771321831426</cx:pt>
          <cx:pt idx="922">5057997120292782081</cx:pt>
          <cx:pt idx="923">5057996811189354497</cx:pt>
          <cx:pt idx="924">5057972459832082433</cx:pt>
          <cx:pt idx="925">5057972322342797313</cx:pt>
          <cx:pt idx="926">5057972322342797313</cx:pt>
          <cx:pt idx="927">5057972459832082433</cx:pt>
          <cx:pt idx="928">5057972322342797313</cx:pt>
          <cx:pt idx="929">5057972322342797313</cx:pt>
          <cx:pt idx="930">5057972322342797313</cx:pt>
          <cx:pt idx="931">5057972459832082433</cx:pt>
          <cx:pt idx="932">5057972597371699201</cx:pt>
          <cx:pt idx="933">5057972597371699201</cx:pt>
          <cx:pt idx="934">5057972597371699201</cx:pt>
          <cx:pt idx="935">5057972597371699201</cx:pt>
          <cx:pt idx="936">5057972597371699201</cx:pt>
          <cx:pt idx="937">5057972597371699201</cx:pt>
          <cx:pt idx="938">5058074669098205185</cx:pt>
          <cx:pt idx="939">5058074669098205185</cx:pt>
          <cx:pt idx="940">5058074669098205185</cx:pt>
          <cx:pt idx="941">5058074669098205185</cx:pt>
          <cx:pt idx="942">5058074669098205185</cx:pt>
          <cx:pt idx="943">5057982524047753217</cx:pt>
          <cx:pt idx="944">5057982524047753217</cx:pt>
          <cx:pt idx="945">5057983314422398977</cx:pt>
          <cx:pt idx="946">5057983486271422465</cx:pt>
          <cx:pt idx="947">5057982524047753217</cx:pt>
          <cx:pt idx="948">5057983314422398977</cx:pt>
          <cx:pt idx="949">5057983383091544065</cx:pt>
          <cx:pt idx="950">5057983486271422465</cx:pt>
          <cx:pt idx="951">5057983383091544065</cx:pt>
          <cx:pt idx="952">5057983314422398977</cx:pt>
          <cx:pt idx="953">5057983314422398977</cx:pt>
          <cx:pt idx="954">5057983486271422465</cx:pt>
          <cx:pt idx="955">5057983486271422465</cx:pt>
          <cx:pt idx="956">5057982524047753217</cx:pt>
          <cx:pt idx="957">5057982524047753217</cx:pt>
          <cx:pt idx="958">5057983486271422465</cx:pt>
          <cx:pt idx="959">5057983383091544065</cx:pt>
          <cx:pt idx="960">5057983383091544065</cx:pt>
          <cx:pt idx="961">5057983314422398977</cx:pt>
          <cx:pt idx="962">5057983486271422465</cx:pt>
          <cx:pt idx="963">5057964628328316929</cx:pt>
          <cx:pt idx="964">5057964628328316929</cx:pt>
          <cx:pt idx="965">5057964628328316929</cx:pt>
          <cx:pt idx="966">5057964628328316929</cx:pt>
          <cx:pt idx="967">5057964628328316929</cx:pt>
          <cx:pt idx="968">5057870156278005761</cx:pt>
          <cx:pt idx="969">5057680902889406465</cx:pt>
          <cx:pt idx="970">5057680902889406465</cx:pt>
          <cx:pt idx="971">5057870156278005761</cx:pt>
          <cx:pt idx="972">5057870156278005761</cx:pt>
          <cx:pt idx="973">5057870156278005761</cx:pt>
          <cx:pt idx="974">5057680902889406465</cx:pt>
          <cx:pt idx="975">5057680902889406465</cx:pt>
          <cx:pt idx="976">5057978266778861569</cx:pt>
          <cx:pt idx="977">5057978198109716481</cx:pt>
          <cx:pt idx="978">5057978266778861569</cx:pt>
          <cx:pt idx="979">5057978266778861569</cx:pt>
          <cx:pt idx="980">5057978198109716481</cx:pt>
          <cx:pt idx="981">5057978266778861569</cx:pt>
          <cx:pt idx="982">5057978198109716481</cx:pt>
          <cx:pt idx="983">5057978198109716481</cx:pt>
          <cx:pt idx="984">5057978266778861569</cx:pt>
          <cx:pt idx="985">5057978198109716481</cx:pt>
          <cx:pt idx="986">5057990694048628737</cx:pt>
          <cx:pt idx="987">5057996603839741953</cx:pt>
          <cx:pt idx="988">5057996603839741953</cx:pt>
          <cx:pt idx="989">5057990694048628737</cx:pt>
          <cx:pt idx="990">5057990694048628737</cx:pt>
          <cx:pt idx="991">5057996603839741953</cx:pt>
          <cx:pt idx="992">5057990694048628737</cx:pt>
          <cx:pt idx="993">5057995882503340033</cx:pt>
          <cx:pt idx="994">5057990694048628737</cx:pt>
          <cx:pt idx="995">5057995882503340033</cx:pt>
          <cx:pt idx="996">5057995882503340033</cx:pt>
          <cx:pt idx="997">5057996603839741953</cx:pt>
          <cx:pt idx="998">5057996603839741953</cx:pt>
          <cx:pt idx="999">5057995882503340033</cx:pt>
          <cx:pt idx="1000">5057661537653620737</cx:pt>
          <cx:pt idx="1001">5057662843457896449</cx:pt>
          <cx:pt idx="1002">5057655043461742593</cx:pt>
          <cx:pt idx="1003">5057656624278142977</cx:pt>
          <cx:pt idx="1004">5057655387126235137</cx:pt>
          <cx:pt idx="1005">5057656624278142977</cx:pt>
          <cx:pt idx="1006">5057662843457896449</cx:pt>
          <cx:pt idx="1007">5057661537653620737</cx:pt>
          <cx:pt idx="1008">5057655043461742593</cx:pt>
          <cx:pt idx="1009">5057655043461742593</cx:pt>
          <cx:pt idx="1010">5057662740177354753</cx:pt>
          <cx:pt idx="1011">5057655387126235137</cx:pt>
          <cx:pt idx="1012">5057655043461742593</cx:pt>
          <cx:pt idx="1013">5057655387126235137</cx:pt>
          <cx:pt idx="1014">5057655043461742593</cx:pt>
          <cx:pt idx="1015">5057655387126235137</cx:pt>
          <cx:pt idx="1016">5057662843457896449</cx:pt>
          <cx:pt idx="1017">5057662740177354753</cx:pt>
          <cx:pt idx="1018">5057655387126235137</cx:pt>
          <cx:pt idx="1019">5057655387126235137</cx:pt>
          <cx:pt idx="1020">5057656624278142977</cx:pt>
          <cx:pt idx="1021">5057655043461742593</cx:pt>
          <cx:pt idx="1022">5057661537653620737</cx:pt>
          <cx:pt idx="1023">5057661537653620737</cx:pt>
          <cx:pt idx="1024">5057661537653620737</cx:pt>
          <cx:pt idx="1025">5057662740177354753</cx:pt>
          <cx:pt idx="1026">5057662843457896449</cx:pt>
          <cx:pt idx="1027">5057662843457896449</cx:pt>
          <cx:pt idx="1028">5057656624278142977</cx:pt>
          <cx:pt idx="1029">5057662740177354753</cx:pt>
          <cx:pt idx="1030">5057656624278142977</cx:pt>
          <cx:pt idx="1031">5057661537653620737</cx:pt>
          <cx:pt idx="1032">5057996776292745217</cx:pt>
          <cx:pt idx="1033">5057996776292745217</cx:pt>
          <cx:pt idx="1034">5057996776292745217</cx:pt>
          <cx:pt idx="1035">5057996776292745217</cx:pt>
          <cx:pt idx="1036">5057996776292745217</cx:pt>
          <cx:pt idx="1037">5057870020650991617</cx:pt>
          <cx:pt idx="1038">5057870020650991617</cx:pt>
          <cx:pt idx="1039">5057870020650991617</cx:pt>
          <cx:pt idx="1040">5057870020650991617</cx:pt>
          <cx:pt idx="1041">5057870020650991617</cx:pt>
          <cx:pt idx="1042">5057870020650991617</cx:pt>
          <cx:pt idx="1043">5057667794296897537</cx:pt>
          <cx:pt idx="1044">5057667794296897537</cx:pt>
          <cx:pt idx="1045">5057667794296897537</cx:pt>
          <cx:pt idx="1046">5057667794296897537</cx:pt>
          <cx:pt idx="1047">5057667794296897537</cx:pt>
          <cx:pt idx="1048">5057681194661969921</cx:pt>
          <cx:pt idx="1049">5057681194661969921</cx:pt>
          <cx:pt idx="1050">5057681194661969921</cx:pt>
          <cx:pt idx="1051">5057681194661969921</cx:pt>
          <cx:pt idx="1052">5057681194661969921</cx:pt>
          <cx:pt idx="1053">5057876075632132097</cx:pt>
          <cx:pt idx="1054">5057876075632132097</cx:pt>
          <cx:pt idx="1055">5057876075632132097</cx:pt>
          <cx:pt idx="1056">5057876075632132097</cx:pt>
          <cx:pt idx="1057">5057876075632132097</cx:pt>
          <cx:pt idx="1058">5057876075632132097</cx:pt>
          <cx:pt idx="1059">5057663806151327745</cx:pt>
          <cx:pt idx="1060">5057663806151327745</cx:pt>
          <cx:pt idx="1061">5057663806151327745</cx:pt>
          <cx:pt idx="1062">5057663806151327745</cx:pt>
          <cx:pt idx="1063">5057663806151327745</cx:pt>
          <cx:pt idx="1064">5057868371450658817</cx:pt>
          <cx:pt idx="1065">5057868371450658817</cx:pt>
          <cx:pt idx="1066">5057868371450658817</cx:pt>
          <cx:pt idx="1067">5057868371450658817</cx:pt>
          <cx:pt idx="1068">5057989806416461825</cx:pt>
          <cx:pt idx="1069">5057990493711892481</cx:pt>
          <cx:pt idx="1070">5057990493711892481</cx:pt>
          <cx:pt idx="1071">5057990631100514305</cx:pt>
          <cx:pt idx="1072">5057995682082717697</cx:pt>
          <cx:pt idx="1073">5057989806416461825</cx:pt>
          <cx:pt idx="1074">5057995682082717697</cx:pt>
          <cx:pt idx="1075">5057990631100514305</cx:pt>
          <cx:pt idx="1076">5057990493711892481</cx:pt>
          <cx:pt idx="1077">5057995682082717697</cx:pt>
          <cx:pt idx="1078">5057990493711892481</cx:pt>
          <cx:pt idx="1079">5057990631100514305</cx:pt>
          <cx:pt idx="1080">5057995682082717697</cx:pt>
          <cx:pt idx="1081">5057990493711892481</cx:pt>
          <cx:pt idx="1082">5057989806416461825</cx:pt>
          <cx:pt idx="1083">5057990631100514305</cx:pt>
          <cx:pt idx="1084">5057995682082717697</cx:pt>
          <cx:pt idx="1085">5057989806416461825</cx:pt>
          <cx:pt idx="1086">5057989806416461825</cx:pt>
          <cx:pt idx="1087">5057993110336831489</cx:pt>
          <cx:pt idx="1088">5057993110336831489</cx:pt>
          <cx:pt idx="1089">5057993110336831489</cx:pt>
          <cx:pt idx="1090">5057993110336831489</cx:pt>
          <cx:pt idx="1091">5057571243566301185</cx:pt>
          <cx:pt idx="1092">5057571243566301185</cx:pt>
          <cx:pt idx="1093">5057571243566301185</cx:pt>
          <cx:pt idx="1094">5057571243566301185</cx:pt>
          <cx:pt idx="1095">5057571243566301185</cx:pt>
          <cx:pt idx="1096">5057984829690216449</cx:pt>
          <cx:pt idx="1097">5057984829690216449</cx:pt>
          <cx:pt idx="1098">5057984829690216449</cx:pt>
          <cx:pt idx="1099">5057984829690216449</cx:pt>
          <cx:pt idx="1100">5057984829690216449</cx:pt>
          <cx:pt idx="1101">5057583029023670273</cx:pt>
          <cx:pt idx="1102">5057583029023670273</cx:pt>
          <cx:pt idx="1103">5057583029023670273</cx:pt>
          <cx:pt idx="1104">5057583029023670273</cx:pt>
          <cx:pt idx="1105">5057583029023670273</cx:pt>
          <cx:pt idx="1106">5057775750799687681</cx:pt>
          <cx:pt idx="1107">5057776781742833665</cx:pt>
          <cx:pt idx="1108">5057777193959030785</cx:pt>
          <cx:pt idx="1109">5057776781742833665</cx:pt>
          <cx:pt idx="1110">5057777193959030785</cx:pt>
          <cx:pt idx="1111">5057776781742833665</cx:pt>
          <cx:pt idx="1112">5057777193959030785</cx:pt>
          <cx:pt idx="1113">5057775750799687681</cx:pt>
          <cx:pt idx="1114">5057777297088577537</cx:pt>
          <cx:pt idx="1115">5057776781742833665</cx:pt>
          <cx:pt idx="1116">5057775750799687681</cx:pt>
          <cx:pt idx="1117">5057777297088577537</cx:pt>
          <cx:pt idx="1118">5057777193959030785</cx:pt>
          <cx:pt idx="1119">5057775750799687681</cx:pt>
          <cx:pt idx="1120">5057775750799687681</cx:pt>
          <cx:pt idx="1121">5057775750799687681</cx:pt>
          <cx:pt idx="1122">5057777297088577537</cx:pt>
          <cx:pt idx="1123">5057777297088577537</cx:pt>
          <cx:pt idx="1124">5057777193959030785</cx:pt>
          <cx:pt idx="1125">5057776781742833665</cx:pt>
          <cx:pt idx="1126">5057777193959030785</cx:pt>
          <cx:pt idx="1127">5057968509183590401</cx:pt>
          <cx:pt idx="1128">5057967718959939585</cx:pt>
          <cx:pt idx="1129">5057968577852735489</cx:pt>
          <cx:pt idx="1130">5057974728396898305</cx:pt>
          <cx:pt idx="1131">5057968577852735489</cx:pt>
          <cx:pt idx="1132">5057967718959939585</cx:pt>
          <cx:pt idx="1133">5057968577852735489</cx:pt>
          <cx:pt idx="1134">5057968509183590401</cx:pt>
          <cx:pt idx="1135">5057967718959939585</cx:pt>
          <cx:pt idx="1136">5057974728396898305</cx:pt>
          <cx:pt idx="1137">5057968577852735489</cx:pt>
          <cx:pt idx="1138">5057968577852735489</cx:pt>
          <cx:pt idx="1139">5057974728396898305</cx:pt>
          <cx:pt idx="1140">5057974728396898305</cx:pt>
          <cx:pt idx="1141">5057968509183590401</cx:pt>
          <cx:pt idx="1142">5057968509183590401</cx:pt>
          <cx:pt idx="1143">5057967718959939585</cx:pt>
          <cx:pt idx="1144">5057968577852735489</cx:pt>
          <cx:pt idx="1145">5057967718959939585</cx:pt>
          <cx:pt idx="1146">5057974728396898305</cx:pt>
          <cx:pt idx="1147">5057968509183590401</cx:pt>
          <cx:pt idx="1148">5057553015926423553</cx:pt>
          <cx:pt idx="1149">5057553015926423553</cx:pt>
          <cx:pt idx="1150">5057553015926423553</cx:pt>
          <cx:pt idx="1151">5057553015926423553</cx:pt>
          <cx:pt idx="1152">5057553015926423553</cx:pt>
          <cx:pt idx="1153">5057553015926423553</cx:pt>
          <cx:pt idx="1154">5057654583380148225</cx:pt>
          <cx:pt idx="1155">5057654583380148225</cx:pt>
          <cx:pt idx="1156">5057654583380148225</cx:pt>
          <cx:pt idx="1157">5057654583380148225</cx:pt>
          <cx:pt idx="1158">5057654583380148225</cx:pt>
          <cx:pt idx="1159">5057582599795376129</cx:pt>
          <cx:pt idx="1160">5057582599795376129</cx:pt>
          <cx:pt idx="1161">5057582599795376129</cx:pt>
          <cx:pt idx="1162">5057582599795376129</cx:pt>
          <cx:pt idx="1163">5057582599795376129</cx:pt>
          <cx:pt idx="1168">5057874805814984705</cx:pt>
          <cx:pt idx="1169">5057874633361981442</cx:pt>
          <cx:pt idx="1170">5057875045527846913</cx:pt>
          <cx:pt idx="1171">5057875115203624961</cx:pt>
          <cx:pt idx="1172">5057984274062376961</cx:pt>
          <cx:pt idx="1173">5057874633663971329</cx:pt>
          <cx:pt idx="1175">5057874908189556737</cx:pt>
          <cx:pt idx="1176">5057875045225857025</cx:pt>
          <cx:pt idx="1177">5057874805814984705</cx:pt>
          <cx:pt idx="1178">5057875114045997057</cx:pt>
          <cx:pt idx="1179">5057983827285114881</cx:pt>
          <cx:pt idx="1180">5057874805814984705</cx:pt>
          <cx:pt idx="1181">5057874530534424577</cx:pt>
          <cx:pt idx="1183">5057874702182121473</cx:pt>
          <cx:pt idx="1184">5057874976858701825</cx:pt>
          <cx:pt idx="1185">5057874633361981442</cx:pt>
          <cx:pt idx="1186">5057874461764616193</cx:pt>
          <cx:pt idx="1187">5057875115203624961</cx:pt>
          <cx:pt idx="1188">5057874770851266561</cx:pt>
          <cx:pt idx="1189">5057874633663971329</cx:pt>
          <cx:pt idx="1190">5057874633663971329</cx:pt>
          <cx:pt idx="1191">5057983861795848193</cx:pt>
          <cx:pt idx="1192">5057875285995683841</cx:pt>
          <cx:pt idx="1193">5057875079451377665</cx:pt>
          <cx:pt idx="1195">5057874633663971329</cx:pt>
          <cx:pt idx="1196">5057871290300366849</cx:pt>
          <cx:pt idx="1197">5057874599505559553</cx:pt>
          <cx:pt idx="1198">5057874770851266561</cx:pt>
          <cx:pt idx="1199">5057874461764616193</cx:pt>
          <cx:pt idx="1200">5057875492707762177</cx:pt>
        </cx:lvl>
      </cx:strDim>
      <cx:strDim type="cat">
        <cx:f>'[Cache Creek visits by Zip.xlsx]Sheet1'!$C$2:$C$1347</cx:f>
        <cx:nf>'[Cache Creek visits by Zip.xlsx]Sheet1'!$C$1</cx:nf>
        <cx:lvl ptCount="1201" name="San Francisco, CA">
          <cx:pt idx="0">94501</cx:pt>
          <cx:pt idx="1">94501</cx:pt>
          <cx:pt idx="2">94502</cx:pt>
          <cx:pt idx="3">94501</cx:pt>
          <cx:pt idx="4">94501</cx:pt>
          <cx:pt idx="5">94501</cx:pt>
          <cx:pt idx="6">94502</cx:pt>
          <cx:pt idx="7">94501</cx:pt>
          <cx:pt idx="8">94502</cx:pt>
          <cx:pt idx="9">94502</cx:pt>
          <cx:pt idx="10">94502</cx:pt>
          <cx:pt idx="11">94502</cx:pt>
          <cx:pt idx="12">94507</cx:pt>
          <cx:pt idx="13">94507</cx:pt>
          <cx:pt idx="14">94507</cx:pt>
          <cx:pt idx="15">94507</cx:pt>
          <cx:pt idx="16">94507</cx:pt>
          <cx:pt idx="17">94706</cx:pt>
          <cx:pt idx="18">94706</cx:pt>
          <cx:pt idx="19">94706</cx:pt>
          <cx:pt idx="20">94706</cx:pt>
          <cx:pt idx="21">94706</cx:pt>
          <cx:pt idx="22">95002</cx:pt>
          <cx:pt idx="23">95002</cx:pt>
          <cx:pt idx="24">95002</cx:pt>
          <cx:pt idx="25">95002</cx:pt>
          <cx:pt idx="26">94503</cx:pt>
          <cx:pt idx="27">94503</cx:pt>
          <cx:pt idx="28">94503</cx:pt>
          <cx:pt idx="29">94503</cx:pt>
          <cx:pt idx="30">94503</cx:pt>
          <cx:pt idx="31">94503</cx:pt>
          <cx:pt idx="32">94508</cx:pt>
          <cx:pt idx="33">94508</cx:pt>
          <cx:pt idx="34">94508</cx:pt>
          <cx:pt idx="35">94508</cx:pt>
          <cx:pt idx="36">94508</cx:pt>
          <cx:pt idx="37">94509</cx:pt>
          <cx:pt idx="38">94531</cx:pt>
          <cx:pt idx="39">94531</cx:pt>
          <cx:pt idx="40">94509</cx:pt>
          <cx:pt idx="41">94531</cx:pt>
          <cx:pt idx="42">94509</cx:pt>
          <cx:pt idx="43">94531</cx:pt>
          <cx:pt idx="44">94509</cx:pt>
          <cx:pt idx="45">94509</cx:pt>
          <cx:pt idx="46">94531</cx:pt>
          <cx:pt idx="47">94509</cx:pt>
          <cx:pt idx="48">94027</cx:pt>
          <cx:pt idx="49">94027</cx:pt>
          <cx:pt idx="50">94027</cx:pt>
          <cx:pt idx="51">94027</cx:pt>
          <cx:pt idx="52">94002</cx:pt>
          <cx:pt idx="53">94002</cx:pt>
          <cx:pt idx="54">94002</cx:pt>
          <cx:pt idx="55">94002</cx:pt>
          <cx:pt idx="56">94510</cx:pt>
          <cx:pt idx="57">94510</cx:pt>
          <cx:pt idx="58">94510</cx:pt>
          <cx:pt idx="59">94510</cx:pt>
          <cx:pt idx="60">94510</cx:pt>
          <cx:pt idx="61">94709</cx:pt>
          <cx:pt idx="62">94702</cx:pt>
          <cx:pt idx="63">94703</cx:pt>
          <cx:pt idx="64">94704</cx:pt>
          <cx:pt idx="65">94720</cx:pt>
          <cx:pt idx="66">94705</cx:pt>
          <cx:pt idx="67">94704</cx:pt>
          <cx:pt idx="68">94704</cx:pt>
          <cx:pt idx="69">94707</cx:pt>
          <cx:pt idx="70">94710</cx:pt>
          <cx:pt idx="71">94709</cx:pt>
          <cx:pt idx="72">94709</cx:pt>
          <cx:pt idx="73">94702</cx:pt>
          <cx:pt idx="74">94720</cx:pt>
          <cx:pt idx="75">94708</cx:pt>
          <cx:pt idx="76">94705</cx:pt>
          <cx:pt idx="77">94709</cx:pt>
          <cx:pt idx="78">94707</cx:pt>
          <cx:pt idx="79">94704</cx:pt>
          <cx:pt idx="80">94708</cx:pt>
          <cx:pt idx="81">94708</cx:pt>
          <cx:pt idx="82">94704</cx:pt>
          <cx:pt idx="83">94703</cx:pt>
          <cx:pt idx="84">94720</cx:pt>
          <cx:pt idx="85">94702</cx:pt>
          <cx:pt idx="86">94707</cx:pt>
          <cx:pt idx="87">94710</cx:pt>
          <cx:pt idx="88">94720</cx:pt>
          <cx:pt idx="89">94708</cx:pt>
          <cx:pt idx="90">94709</cx:pt>
          <cx:pt idx="91">94707</cx:pt>
          <cx:pt idx="92">94703</cx:pt>
          <cx:pt idx="93">94710</cx:pt>
          <cx:pt idx="94">94705</cx:pt>
          <cx:pt idx="95">94703</cx:pt>
          <cx:pt idx="96">94708</cx:pt>
          <cx:pt idx="97">94702</cx:pt>
          <cx:pt idx="98">94707</cx:pt>
          <cx:pt idx="99">94708</cx:pt>
          <cx:pt idx="100">94922</cx:pt>
          <cx:pt idx="101">94922</cx:pt>
          <cx:pt idx="102">94922</cx:pt>
          <cx:pt idx="103">94922</cx:pt>
          <cx:pt idx="104">94922</cx:pt>
          <cx:pt idx="105">94923</cx:pt>
          <cx:pt idx="106">94923</cx:pt>
          <cx:pt idx="107">94923</cx:pt>
          <cx:pt idx="108">94923</cx:pt>
          <cx:pt idx="109">94924</cx:pt>
          <cx:pt idx="110">94924</cx:pt>
          <cx:pt idx="111">94924</cx:pt>
          <cx:pt idx="112">94924</cx:pt>
          <cx:pt idx="113">95415</cx:pt>
          <cx:pt idx="114">95415</cx:pt>
          <cx:pt idx="115">95415</cx:pt>
          <cx:pt idx="116">95415</cx:pt>
          <cx:pt idx="117">95415</cx:pt>
          <cx:pt idx="118">94513</cx:pt>
          <cx:pt idx="119">94513</cx:pt>
          <cx:pt idx="120">94513</cx:pt>
          <cx:pt idx="121">94513</cx:pt>
          <cx:pt idx="122">94005</cx:pt>
          <cx:pt idx="123">94005</cx:pt>
          <cx:pt idx="124">94005</cx:pt>
          <cx:pt idx="125">94005</cx:pt>
          <cx:pt idx="126">94005</cx:pt>
          <cx:pt idx="127">94010</cx:pt>
          <cx:pt idx="128">94010</cx:pt>
          <cx:pt idx="129">94010</cx:pt>
          <cx:pt idx="130">94010</cx:pt>
          <cx:pt idx="131">94010</cx:pt>
          <cx:pt idx="132">94010</cx:pt>
          <cx:pt idx="133">94514</cx:pt>
          <cx:pt idx="134">94514</cx:pt>
          <cx:pt idx="135">94514</cx:pt>
          <cx:pt idx="136">94514</cx:pt>
          <cx:pt idx="137">94514</cx:pt>
          <cx:pt idx="138">94514</cx:pt>
          <cx:pt idx="139">94515</cx:pt>
          <cx:pt idx="140">94515</cx:pt>
          <cx:pt idx="141">94515</cx:pt>
          <cx:pt idx="142">94515</cx:pt>
          <cx:pt idx="143">94515</cx:pt>
          <cx:pt idx="144">94515</cx:pt>
          <cx:pt idx="145">95008</cx:pt>
          <cx:pt idx="146">95008</cx:pt>
          <cx:pt idx="147">95008</cx:pt>
          <cx:pt idx="148">95008</cx:pt>
          <cx:pt idx="149">95008</cx:pt>
          <cx:pt idx="150">95420</cx:pt>
          <cx:pt idx="151">95420</cx:pt>
          <cx:pt idx="152">95420</cx:pt>
          <cx:pt idx="153">95420</cx:pt>
          <cx:pt idx="154">95420</cx:pt>
          <cx:pt idx="155">94546</cx:pt>
          <cx:pt idx="156">94552</cx:pt>
          <cx:pt idx="157">94552</cx:pt>
          <cx:pt idx="158">94552</cx:pt>
          <cx:pt idx="159">94552</cx:pt>
          <cx:pt idx="160">94546</cx:pt>
          <cx:pt idx="161">94546</cx:pt>
          <cx:pt idx="162">94552</cx:pt>
          <cx:pt idx="163">94546</cx:pt>
          <cx:pt idx="164">94552</cx:pt>
          <cx:pt idx="165">94546</cx:pt>
          <cx:pt idx="166">95421</cx:pt>
          <cx:pt idx="167">95421</cx:pt>
          <cx:pt idx="168">95421</cx:pt>
          <cx:pt idx="169">94517</cx:pt>
          <cx:pt idx="170">94517</cx:pt>
          <cx:pt idx="171">94517</cx:pt>
          <cx:pt idx="172">94517</cx:pt>
          <cx:pt idx="173">95422</cx:pt>
          <cx:pt idx="174">95422</cx:pt>
          <cx:pt idx="175">95422</cx:pt>
          <cx:pt idx="176">95422</cx:pt>
          <cx:pt idx="177">95422</cx:pt>
          <cx:pt idx="178">95423</cx:pt>
          <cx:pt idx="179">95423</cx:pt>
          <cx:pt idx="180">95423</cx:pt>
          <cx:pt idx="181">95423</cx:pt>
          <cx:pt idx="182">95423</cx:pt>
          <cx:pt idx="183">95423</cx:pt>
          <cx:pt idx="184">95425</cx:pt>
          <cx:pt idx="185">95425</cx:pt>
          <cx:pt idx="186">95425</cx:pt>
          <cx:pt idx="187">95425</cx:pt>
          <cx:pt idx="188">95426</cx:pt>
          <cx:pt idx="189">95426</cx:pt>
          <cx:pt idx="190">95426</cx:pt>
          <cx:pt idx="191">95426</cx:pt>
          <cx:pt idx="192">95426</cx:pt>
          <cx:pt idx="193">95426</cx:pt>
          <cx:pt idx="194">94518</cx:pt>
          <cx:pt idx="195">94520</cx:pt>
          <cx:pt idx="196">94519</cx:pt>
          <cx:pt idx="197">94521</cx:pt>
          <cx:pt idx="198">94518</cx:pt>
          <cx:pt idx="199">94520</cx:pt>
          <cx:pt idx="200">94520</cx:pt>
          <cx:pt idx="201">94518</cx:pt>
          <cx:pt idx="202">94521</cx:pt>
          <cx:pt idx="203">94520</cx:pt>
          <cx:pt idx="204">94518</cx:pt>
          <cx:pt idx="205">94519</cx:pt>
          <cx:pt idx="206">94521</cx:pt>
          <cx:pt idx="207">94519</cx:pt>
          <cx:pt idx="208">94519</cx:pt>
          <cx:pt idx="209">94518</cx:pt>
          <cx:pt idx="210">94520</cx:pt>
          <cx:pt idx="211">94520</cx:pt>
          <cx:pt idx="212">94925</cx:pt>
          <cx:pt idx="213">94925</cx:pt>
          <cx:pt idx="214">94925</cx:pt>
          <cx:pt idx="215">94925</cx:pt>
          <cx:pt idx="216">94925</cx:pt>
          <cx:pt idx="217">94931</cx:pt>
          <cx:pt idx="218">94931</cx:pt>
          <cx:pt idx="219">94931</cx:pt>
          <cx:pt idx="220">94931</cx:pt>
          <cx:pt idx="221">94931</cx:pt>
          <cx:pt idx="222">95428</cx:pt>
          <cx:pt idx="223">95428</cx:pt>
          <cx:pt idx="224">95428</cx:pt>
          <cx:pt idx="225">95428</cx:pt>
          <cx:pt idx="226">94525</cx:pt>
          <cx:pt idx="227">94525</cx:pt>
          <cx:pt idx="228">94525</cx:pt>
          <cx:pt idx="229">94525</cx:pt>
          <cx:pt idx="230">94525</cx:pt>
          <cx:pt idx="231">95014</cx:pt>
          <cx:pt idx="232">95014</cx:pt>
          <cx:pt idx="233">95014</cx:pt>
          <cx:pt idx="234">95014</cx:pt>
          <cx:pt idx="235">95014</cx:pt>
          <cx:pt idx="236">95014</cx:pt>
          <cx:pt idx="237">94014</cx:pt>
          <cx:pt idx="238">94014</cx:pt>
          <cx:pt idx="239">94014</cx:pt>
          <cx:pt idx="240">94015</cx:pt>
          <cx:pt idx="241">94015</cx:pt>
          <cx:pt idx="242">94015</cx:pt>
          <cx:pt idx="243">94014</cx:pt>
          <cx:pt idx="244">94015</cx:pt>
          <cx:pt idx="245">94014</cx:pt>
          <cx:pt idx="246">94014</cx:pt>
          <cx:pt idx="247">94506</cx:pt>
          <cx:pt idx="248">94526</cx:pt>
          <cx:pt idx="249">94526</cx:pt>
          <cx:pt idx="250">94506</cx:pt>
          <cx:pt idx="251">94526</cx:pt>
          <cx:pt idx="252">94506</cx:pt>
          <cx:pt idx="253">94506</cx:pt>
          <cx:pt idx="254">94526</cx:pt>
          <cx:pt idx="255">94526</cx:pt>
          <cx:pt idx="256">94506</cx:pt>
          <cx:pt idx="257">94526</cx:pt>
          <cx:pt idx="258">94528</cx:pt>
          <cx:pt idx="259">94528</cx:pt>
          <cx:pt idx="260">94528</cx:pt>
          <cx:pt idx="261">94528</cx:pt>
          <cx:pt idx="262">94528</cx:pt>
          <cx:pt idx="263">94528</cx:pt>
          <cx:pt idx="264">94505</cx:pt>
          <cx:pt idx="265">94505</cx:pt>
          <cx:pt idx="266">94505</cx:pt>
          <cx:pt idx="267">94505</cx:pt>
          <cx:pt idx="268">94505</cx:pt>
          <cx:pt idx="269">94568</cx:pt>
          <cx:pt idx="270">94568</cx:pt>
          <cx:pt idx="271">94568</cx:pt>
          <cx:pt idx="272">94568</cx:pt>
          <cx:pt idx="273">94530</cx:pt>
          <cx:pt idx="274">94530</cx:pt>
          <cx:pt idx="275">94530</cx:pt>
          <cx:pt idx="276">94018</cx:pt>
          <cx:pt idx="277">94018</cx:pt>
          <cx:pt idx="278">94018</cx:pt>
          <cx:pt idx="279">94018</cx:pt>
          <cx:pt idx="280">94018</cx:pt>
          <cx:pt idx="281">94803</cx:pt>
          <cx:pt idx="282">94803</cx:pt>
          <cx:pt idx="283">94803</cx:pt>
          <cx:pt idx="284">94803</cx:pt>
          <cx:pt idx="285">94803</cx:pt>
          <cx:pt idx="286">94803</cx:pt>
          <cx:pt idx="287">94608</cx:pt>
          <cx:pt idx="288">94608</cx:pt>
          <cx:pt idx="289">94608</cx:pt>
          <cx:pt idx="290">94608</cx:pt>
          <cx:pt idx="291">94608</cx:pt>
          <cx:pt idx="292">94608</cx:pt>
          <cx:pt idx="293">94930</cx:pt>
          <cx:pt idx="294">94930</cx:pt>
          <cx:pt idx="295">94930</cx:pt>
          <cx:pt idx="296">94930</cx:pt>
          <cx:pt idx="297">95436</cx:pt>
          <cx:pt idx="298">95436</cx:pt>
          <cx:pt idx="299">95436</cx:pt>
          <cx:pt idx="300">95436</cx:pt>
          <cx:pt idx="301">95437</cx:pt>
          <cx:pt idx="302">95437</cx:pt>
          <cx:pt idx="303">95437</cx:pt>
          <cx:pt idx="304">95437</cx:pt>
          <cx:pt idx="305">95437</cx:pt>
          <cx:pt idx="306">94538</cx:pt>
          <cx:pt idx="307">94539</cx:pt>
          <cx:pt idx="308">94536</cx:pt>
          <cx:pt idx="309">94555</cx:pt>
          <cx:pt idx="310">94539</cx:pt>
          <cx:pt idx="311">94555</cx:pt>
          <cx:pt idx="312">94555</cx:pt>
          <cx:pt idx="313">94555</cx:pt>
          <cx:pt idx="314">94538</cx:pt>
          <cx:pt idx="315">94536</cx:pt>
          <cx:pt idx="316">94539</cx:pt>
          <cx:pt idx="317">94555</cx:pt>
          <cx:pt idx="318">94539</cx:pt>
          <cx:pt idx="319">94536</cx:pt>
          <cx:pt idx="320">94538</cx:pt>
          <cx:pt idx="321">94536</cx:pt>
          <cx:pt idx="322">94538</cx:pt>
          <cx:pt idx="323">94538</cx:pt>
          <cx:pt idx="324">95439</cx:pt>
          <cx:pt idx="325">95439</cx:pt>
          <cx:pt idx="326">95439</cx:pt>
          <cx:pt idx="327">95439</cx:pt>
          <cx:pt idx="328">95439</cx:pt>
          <cx:pt idx="329">95441</cx:pt>
          <cx:pt idx="330">95441</cx:pt>
          <cx:pt idx="331">95441</cx:pt>
          <cx:pt idx="332">95441</cx:pt>
          <cx:pt idx="333">95020</cx:pt>
          <cx:pt idx="334">95020</cx:pt>
          <cx:pt idx="335">95020</cx:pt>
          <cx:pt idx="336">95020</cx:pt>
          <cx:pt idx="337">95442</cx:pt>
          <cx:pt idx="338">95442</cx:pt>
          <cx:pt idx="339">95442</cx:pt>
          <cx:pt idx="340">95442</cx:pt>
          <cx:pt idx="341">95442</cx:pt>
          <cx:pt idx="342">95443</cx:pt>
          <cx:pt idx="343">95443</cx:pt>
          <cx:pt idx="344">95443</cx:pt>
          <cx:pt idx="345">95443</cx:pt>
          <cx:pt idx="346">95443</cx:pt>
          <cx:pt idx="347">95443</cx:pt>
          <cx:pt idx="348">95444</cx:pt>
          <cx:pt idx="349">95444</cx:pt>
          <cx:pt idx="350">95444</cx:pt>
          <cx:pt idx="351">95444</cx:pt>
          <cx:pt idx="352">94904</cx:pt>
          <cx:pt idx="353">94904</cx:pt>
          <cx:pt idx="354">94904</cx:pt>
          <cx:pt idx="355">94904</cx:pt>
          <cx:pt idx="356">95445</cx:pt>
          <cx:pt idx="357">95445</cx:pt>
          <cx:pt idx="358">95445</cx:pt>
          <cx:pt idx="359">95446</cx:pt>
          <cx:pt idx="360">95446</cx:pt>
          <cx:pt idx="361">95446</cx:pt>
          <cx:pt idx="362">95446</cx:pt>
          <cx:pt idx="363">94019</cx:pt>
          <cx:pt idx="364">94019</cx:pt>
          <cx:pt idx="365">94019</cx:pt>
          <cx:pt idx="366">94544</cx:pt>
          <cx:pt idx="367">94545</cx:pt>
          <cx:pt idx="368">94542</cx:pt>
          <cx:pt idx="369">94541</cx:pt>
          <cx:pt idx="370">94544</cx:pt>
          <cx:pt idx="371">94545</cx:pt>
          <cx:pt idx="372">94545</cx:pt>
          <cx:pt idx="373">94545</cx:pt>
          <cx:pt idx="374">94542</cx:pt>
          <cx:pt idx="375">94544</cx:pt>
          <cx:pt idx="376">94542</cx:pt>
          <cx:pt idx="377">94542</cx:pt>
          <cx:pt idx="378">94544</cx:pt>
          <cx:pt idx="379">94542</cx:pt>
          <cx:pt idx="380">94544</cx:pt>
          <cx:pt idx="381">94541</cx:pt>
          <cx:pt idx="382">94541</cx:pt>
          <cx:pt idx="383">94544</cx:pt>
          <cx:pt idx="384">94545</cx:pt>
          <cx:pt idx="385">94541</cx:pt>
          <cx:pt idx="386">94542</cx:pt>
          <cx:pt idx="387">94541</cx:pt>
          <cx:pt idx="388">94541</cx:pt>
          <cx:pt idx="389">95448</cx:pt>
          <cx:pt idx="390">95448</cx:pt>
          <cx:pt idx="391">95448</cx:pt>
          <cx:pt idx="392">95448</cx:pt>
          <cx:pt idx="393">95448</cx:pt>
          <cx:pt idx="394">94547</cx:pt>
          <cx:pt idx="395">94547</cx:pt>
          <cx:pt idx="396">94547</cx:pt>
          <cx:pt idx="397">94547</cx:pt>
          <cx:pt idx="398">94547</cx:pt>
          <cx:pt idx="399">95467</cx:pt>
          <cx:pt idx="400">95467</cx:pt>
          <cx:pt idx="401">95467</cx:pt>
          <cx:pt idx="402">95467</cx:pt>
          <cx:pt idx="403">95467</cx:pt>
          <cx:pt idx="404">95449</cx:pt>
          <cx:pt idx="405">95449</cx:pt>
          <cx:pt idx="406">95449</cx:pt>
          <cx:pt idx="407">95449</cx:pt>
          <cx:pt idx="408">95449</cx:pt>
          <cx:pt idx="409">95449</cx:pt>
          <cx:pt idx="410">95450</cx:pt>
          <cx:pt idx="411">95450</cx:pt>
          <cx:pt idx="412">95450</cx:pt>
          <cx:pt idx="413">95451</cx:pt>
          <cx:pt idx="414">95451</cx:pt>
          <cx:pt idx="415">95451</cx:pt>
          <cx:pt idx="416">95451</cx:pt>
          <cx:pt idx="417">95451</cx:pt>
          <cx:pt idx="418">95451</cx:pt>
          <cx:pt idx="419">95452</cx:pt>
          <cx:pt idx="420">95452</cx:pt>
          <cx:pt idx="421">95452</cx:pt>
          <cx:pt idx="422">95452</cx:pt>
          <cx:pt idx="423">95452</cx:pt>
          <cx:pt idx="424">94548</cx:pt>
          <cx:pt idx="425">94548</cx:pt>
          <cx:pt idx="426">94548</cx:pt>
          <cx:pt idx="427">94548</cx:pt>
          <cx:pt idx="428">94548</cx:pt>
          <cx:pt idx="429">94548</cx:pt>
          <cx:pt idx="430">94549</cx:pt>
          <cx:pt idx="431">94549</cx:pt>
          <cx:pt idx="432">94549</cx:pt>
          <cx:pt idx="433">94549</cx:pt>
          <cx:pt idx="434">95453</cx:pt>
          <cx:pt idx="435">95453</cx:pt>
          <cx:pt idx="436">95453</cx:pt>
          <cx:pt idx="437">95453</cx:pt>
          <cx:pt idx="438">95453</cx:pt>
          <cx:pt idx="439">94939</cx:pt>
          <cx:pt idx="440">94939</cx:pt>
          <cx:pt idx="441">94939</cx:pt>
          <cx:pt idx="442">94939</cx:pt>
          <cx:pt idx="443">94550</cx:pt>
          <cx:pt idx="444">94550</cx:pt>
          <cx:pt idx="445">94551</cx:pt>
          <cx:pt idx="446">94551</cx:pt>
          <cx:pt idx="447">94550</cx:pt>
          <cx:pt idx="448">94551</cx:pt>
          <cx:pt idx="449">94550</cx:pt>
          <cx:pt idx="450">94550</cx:pt>
          <cx:pt idx="451">94550</cx:pt>
          <cx:pt idx="452">94022</cx:pt>
          <cx:pt idx="453">94024</cx:pt>
          <cx:pt idx="454">94024</cx:pt>
          <cx:pt idx="455">94024</cx:pt>
          <cx:pt idx="456">94022</cx:pt>
          <cx:pt idx="457">94022</cx:pt>
          <cx:pt idx="458">94022</cx:pt>
          <cx:pt idx="459">94022</cx:pt>
          <cx:pt idx="460">94024</cx:pt>
          <cx:pt idx="461">94022</cx:pt>
          <cx:pt idx="462">94024</cx:pt>
          <cx:pt idx="463">95030</cx:pt>
          <cx:pt idx="464">95030</cx:pt>
          <cx:pt idx="465">95030</cx:pt>
          <cx:pt idx="466">95032</cx:pt>
          <cx:pt idx="467">95032</cx:pt>
          <cx:pt idx="468">95030</cx:pt>
          <cx:pt idx="469">95032</cx:pt>
          <cx:pt idx="470">95032</cx:pt>
          <cx:pt idx="471">95030</cx:pt>
          <cx:pt idx="472">95457</cx:pt>
          <cx:pt idx="473">95457</cx:pt>
          <cx:pt idx="474">95457</cx:pt>
          <cx:pt idx="475">95457</cx:pt>
          <cx:pt idx="476">95457</cx:pt>
          <cx:pt idx="477">95458</cx:pt>
          <cx:pt idx="478">95458</cx:pt>
          <cx:pt idx="479">95458</cx:pt>
          <cx:pt idx="480">95458</cx:pt>
          <cx:pt idx="481">94553</cx:pt>
          <cx:pt idx="482">94553</cx:pt>
          <cx:pt idx="483">94553</cx:pt>
          <cx:pt idx="484">94553</cx:pt>
          <cx:pt idx="485">95460</cx:pt>
          <cx:pt idx="486">95460</cx:pt>
          <cx:pt idx="487">95460</cx:pt>
          <cx:pt idx="488">95460</cx:pt>
          <cx:pt idx="489">95460</cx:pt>
          <cx:pt idx="490">95460</cx:pt>
          <cx:pt idx="491">94025</cx:pt>
          <cx:pt idx="492">94025</cx:pt>
          <cx:pt idx="493">94025</cx:pt>
          <cx:pt idx="494">94025</cx:pt>
          <cx:pt idx="495">94025</cx:pt>
          <cx:pt idx="496">95461</cx:pt>
          <cx:pt idx="497">95461</cx:pt>
          <cx:pt idx="498">95461</cx:pt>
          <cx:pt idx="499">95461</cx:pt>
          <cx:pt idx="500">95461</cx:pt>
          <cx:pt idx="501">95461</cx:pt>
          <cx:pt idx="502">94941</cx:pt>
          <cx:pt idx="503">94941</cx:pt>
          <cx:pt idx="504">94941</cx:pt>
          <cx:pt idx="505">94941</cx:pt>
          <cx:pt idx="506">94941</cx:pt>
          <cx:pt idx="507">94941</cx:pt>
          <cx:pt idx="508">94030</cx:pt>
          <cx:pt idx="509">94030</cx:pt>
          <cx:pt idx="510">94030</cx:pt>
          <cx:pt idx="511">94030</cx:pt>
          <cx:pt idx="512">94030</cx:pt>
          <cx:pt idx="513">94030</cx:pt>
          <cx:pt idx="514">95035</cx:pt>
          <cx:pt idx="515">95035</cx:pt>
          <cx:pt idx="516">95035</cx:pt>
          <cx:pt idx="517">95035</cx:pt>
          <cx:pt idx="518">94037</cx:pt>
          <cx:pt idx="519">94037</cx:pt>
          <cx:pt idx="520">94037</cx:pt>
          <cx:pt idx="521">94037</cx:pt>
          <cx:pt idx="522">94556</cx:pt>
          <cx:pt idx="523">94556</cx:pt>
          <cx:pt idx="524">94556</cx:pt>
          <cx:pt idx="525">94556</cx:pt>
          <cx:pt idx="526">94556</cx:pt>
          <cx:pt idx="527">94556</cx:pt>
          <cx:pt idx="528">95037</cx:pt>
          <cx:pt idx="529">95037</cx:pt>
          <cx:pt idx="530">95037</cx:pt>
          <cx:pt idx="531">95037</cx:pt>
          <cx:pt idx="532">95037</cx:pt>
          <cx:pt idx="533">95037</cx:pt>
          <cx:pt idx="534">94038</cx:pt>
          <cx:pt idx="535">94038</cx:pt>
          <cx:pt idx="536">94038</cx:pt>
          <cx:pt idx="537">94038</cx:pt>
          <cx:pt idx="538">94038</cx:pt>
          <cx:pt idx="539">94038</cx:pt>
          <cx:pt idx="540">94041</cx:pt>
          <cx:pt idx="541">94041</cx:pt>
          <cx:pt idx="542">94041</cx:pt>
          <cx:pt idx="543">94040</cx:pt>
          <cx:pt idx="544">94043</cx:pt>
          <cx:pt idx="545">94040</cx:pt>
          <cx:pt idx="546">94043</cx:pt>
          <cx:pt idx="547">94041</cx:pt>
          <cx:pt idx="548">94040</cx:pt>
          <cx:pt idx="549">94041</cx:pt>
          <cx:pt idx="550">94041</cx:pt>
          <cx:pt idx="551">94043</cx:pt>
          <cx:pt idx="552">94040</cx:pt>
          <cx:pt idx="553">94040</cx:pt>
          <cx:pt idx="554">94043</cx:pt>
          <cx:pt idx="555">94040</cx:pt>
          <cx:pt idx="556">94558</cx:pt>
          <cx:pt idx="557">94559</cx:pt>
          <cx:pt idx="558">94559</cx:pt>
          <cx:pt idx="559">94559</cx:pt>
          <cx:pt idx="560">94558</cx:pt>
          <cx:pt idx="561">94559</cx:pt>
          <cx:pt idx="562">94559</cx:pt>
          <cx:pt idx="563">94558</cx:pt>
          <cx:pt idx="564">94559</cx:pt>
          <cx:pt idx="565">94558</cx:pt>
          <cx:pt idx="566">94560</cx:pt>
          <cx:pt idx="567">94560</cx:pt>
          <cx:pt idx="568">94560</cx:pt>
          <cx:pt idx="569">94560</cx:pt>
          <cx:pt idx="570">95464</cx:pt>
          <cx:pt idx="571">95464</cx:pt>
          <cx:pt idx="572">95464</cx:pt>
          <cx:pt idx="573">95464</cx:pt>
          <cx:pt idx="574">95464</cx:pt>
          <cx:pt idx="575">95464</cx:pt>
          <cx:pt idx="576">94945</cx:pt>
          <cx:pt idx="577">94945</cx:pt>
          <cx:pt idx="578">94947</cx:pt>
          <cx:pt idx="579">94947</cx:pt>
          <cx:pt idx="580">94947</cx:pt>
          <cx:pt idx="581">94949</cx:pt>
          <cx:pt idx="582">94945</cx:pt>
          <cx:pt idx="583">94949</cx:pt>
          <cx:pt idx="584">94945</cx:pt>
          <cx:pt idx="585">94945</cx:pt>
          <cx:pt idx="586">94949</cx:pt>
          <cx:pt idx="587">94945</cx:pt>
          <cx:pt idx="588">94947</cx:pt>
          <cx:pt idx="589">94612</cx:pt>
          <cx:pt idx="590">94601</cx:pt>
          <cx:pt idx="591">94621</cx:pt>
          <cx:pt idx="592">94609</cx:pt>
          <cx:pt idx="593">94618</cx:pt>
          <cx:pt idx="594">94606</cx:pt>
          <cx:pt idx="595">94607</cx:pt>
          <cx:pt idx="596">94607</cx:pt>
          <cx:pt idx="597">94621</cx:pt>
          <cx:pt idx="598">94621</cx:pt>
          <cx:pt idx="599">94612</cx:pt>
          <cx:pt idx="600">94610</cx:pt>
          <cx:pt idx="601">94605</cx:pt>
          <cx:pt idx="602">94606</cx:pt>
          <cx:pt idx="603">94618</cx:pt>
          <cx:pt idx="604">94611</cx:pt>
          <cx:pt idx="605">94605</cx:pt>
          <cx:pt idx="606">94601</cx:pt>
          <cx:pt idx="607">94611</cx:pt>
          <cx:pt idx="608">94621</cx:pt>
          <cx:pt idx="609">94618</cx:pt>
          <cx:pt idx="610">94619</cx:pt>
          <cx:pt idx="611">94601</cx:pt>
          <cx:pt idx="612">94609</cx:pt>
          <cx:pt idx="613">94609</cx:pt>
          <cx:pt idx="614">94601</cx:pt>
          <cx:pt idx="615">94602</cx:pt>
          <cx:pt idx="616">94611</cx:pt>
          <cx:pt idx="617">94605</cx:pt>
          <cx:pt idx="618">94610</cx:pt>
          <cx:pt idx="619">94612</cx:pt>
          <cx:pt idx="620">94602</cx:pt>
          <cx:pt idx="621">94606</cx:pt>
          <cx:pt idx="622">94618</cx:pt>
          <cx:pt idx="623">94610</cx:pt>
          <cx:pt idx="624">94605</cx:pt>
          <cx:pt idx="625">94603</cx:pt>
          <cx:pt idx="626">94605</cx:pt>
          <cx:pt idx="627">94606</cx:pt>
          <cx:pt idx="628">94601</cx:pt>
          <cx:pt idx="629">94607</cx:pt>
          <cx:pt idx="630">94610</cx:pt>
          <cx:pt idx="631">94619</cx:pt>
          <cx:pt idx="632">94612</cx:pt>
          <cx:pt idx="633">94607</cx:pt>
          <cx:pt idx="634">94611</cx:pt>
          <cx:pt idx="635">94603</cx:pt>
          <cx:pt idx="636">94611</cx:pt>
          <cx:pt idx="637">94602</cx:pt>
          <cx:pt idx="638">94618</cx:pt>
          <cx:pt idx="639">94607</cx:pt>
          <cx:pt idx="640">94605</cx:pt>
          <cx:pt idx="641">94609</cx:pt>
          <cx:pt idx="642">94621</cx:pt>
          <cx:pt idx="643">94621</cx:pt>
          <cx:pt idx="644">94619</cx:pt>
          <cx:pt idx="645">94609</cx:pt>
          <cx:pt idx="646">94618</cx:pt>
          <cx:pt idx="647">94603</cx:pt>
          <cx:pt idx="648">94607</cx:pt>
          <cx:pt idx="649">94612</cx:pt>
          <cx:pt idx="650">94602</cx:pt>
          <cx:pt idx="651">94561</cx:pt>
          <cx:pt idx="652">94561</cx:pt>
          <cx:pt idx="653">94561</cx:pt>
          <cx:pt idx="654">94561</cx:pt>
          <cx:pt idx="655">94561</cx:pt>
          <cx:pt idx="656">94561</cx:pt>
          <cx:pt idx="657">95465</cx:pt>
          <cx:pt idx="658">95465</cx:pt>
          <cx:pt idx="659">95465</cx:pt>
          <cx:pt idx="660">95465</cx:pt>
          <cx:pt idx="661">94563</cx:pt>
          <cx:pt idx="662">94563</cx:pt>
          <cx:pt idx="663">94563</cx:pt>
          <cx:pt idx="664">94563</cx:pt>
          <cx:pt idx="665">94044</cx:pt>
          <cx:pt idx="666">94044</cx:pt>
          <cx:pt idx="667">94044</cx:pt>
          <cx:pt idx="668">94044</cx:pt>
          <cx:pt idx="669">94044</cx:pt>
          <cx:pt idx="670">94044</cx:pt>
          <cx:pt idx="671">94303</cx:pt>
          <cx:pt idx="672">94304</cx:pt>
          <cx:pt idx="673">94303</cx:pt>
          <cx:pt idx="674">94304</cx:pt>
          <cx:pt idx="675">94301</cx:pt>
          <cx:pt idx="676">94303</cx:pt>
          <cx:pt idx="677">94304</cx:pt>
          <cx:pt idx="678">94306</cx:pt>
          <cx:pt idx="679">94301</cx:pt>
          <cx:pt idx="680">94303</cx:pt>
          <cx:pt idx="681">94303</cx:pt>
          <cx:pt idx="682">94304</cx:pt>
          <cx:pt idx="683">94306</cx:pt>
          <cx:pt idx="684">94301</cx:pt>
          <cx:pt idx="685">94304</cx:pt>
          <cx:pt idx="686">94303</cx:pt>
          <cx:pt idx="687">94306</cx:pt>
          <cx:pt idx="688">94306</cx:pt>
          <cx:pt idx="689">94304</cx:pt>
          <cx:pt idx="690">94301</cx:pt>
          <cx:pt idx="691">94306</cx:pt>
          <cx:pt idx="692">94301</cx:pt>
          <cx:pt idx="693">94951</cx:pt>
          <cx:pt idx="694">94951</cx:pt>
          <cx:pt idx="695">94951</cx:pt>
          <cx:pt idx="696">94951</cx:pt>
          <cx:pt idx="697">94951</cx:pt>
          <cx:pt idx="698">94060</cx:pt>
          <cx:pt idx="699">94060</cx:pt>
          <cx:pt idx="700">94060</cx:pt>
          <cx:pt idx="701">94060</cx:pt>
          <cx:pt idx="702">94060</cx:pt>
          <cx:pt idx="703">94954</cx:pt>
          <cx:pt idx="704">94952</cx:pt>
          <cx:pt idx="705">94952</cx:pt>
          <cx:pt idx="706">94952</cx:pt>
          <cx:pt idx="707">94954</cx:pt>
          <cx:pt idx="708">94952</cx:pt>
          <cx:pt idx="709">94954</cx:pt>
          <cx:pt idx="710">94952</cx:pt>
          <cx:pt idx="711">94952</cx:pt>
          <cx:pt idx="712">94564</cx:pt>
          <cx:pt idx="713">94564</cx:pt>
          <cx:pt idx="714">94564</cx:pt>
          <cx:pt idx="715">94564</cx:pt>
          <cx:pt idx="716">94565</cx:pt>
          <cx:pt idx="717">94565</cx:pt>
          <cx:pt idx="718">94565</cx:pt>
          <cx:pt idx="719">94565</cx:pt>
          <cx:pt idx="720">94523</cx:pt>
          <cx:pt idx="721">94523</cx:pt>
          <cx:pt idx="722">94523</cx:pt>
          <cx:pt idx="723">94523</cx:pt>
          <cx:pt idx="724">94523</cx:pt>
          <cx:pt idx="725">94588</cx:pt>
          <cx:pt idx="726">94566</cx:pt>
          <cx:pt idx="727">94566</cx:pt>
          <cx:pt idx="728">94588</cx:pt>
          <cx:pt idx="729">94588</cx:pt>
          <cx:pt idx="730">94588</cx:pt>
          <cx:pt idx="731">94588</cx:pt>
          <cx:pt idx="732">94566</cx:pt>
          <cx:pt idx="733">94566</cx:pt>
          <cx:pt idx="734">95468</cx:pt>
          <cx:pt idx="735">95468</cx:pt>
          <cx:pt idx="736">95468</cx:pt>
          <cx:pt idx="737">94567</cx:pt>
          <cx:pt idx="738">94567</cx:pt>
          <cx:pt idx="739">94567</cx:pt>
          <cx:pt idx="740">94567</cx:pt>
          <cx:pt idx="741">94569</cx:pt>
          <cx:pt idx="742">94569</cx:pt>
          <cx:pt idx="743">94569</cx:pt>
          <cx:pt idx="744">94569</cx:pt>
          <cx:pt idx="745">94569</cx:pt>
          <cx:pt idx="746">94028</cx:pt>
          <cx:pt idx="747">94028</cx:pt>
          <cx:pt idx="748">94028</cx:pt>
          <cx:pt idx="749">94028</cx:pt>
          <cx:pt idx="750">95469</cx:pt>
          <cx:pt idx="751">95469</cx:pt>
          <cx:pt idx="752">95469</cx:pt>
          <cx:pt idx="753">95470</cx:pt>
          <cx:pt idx="754">95470</cx:pt>
          <cx:pt idx="755">95470</cx:pt>
          <cx:pt idx="756">95470</cx:pt>
          <cx:pt idx="757">95470</cx:pt>
          <cx:pt idx="758">94801</cx:pt>
          <cx:pt idx="759">94805</cx:pt>
          <cx:pt idx="760">94804</cx:pt>
          <cx:pt idx="761">94805</cx:pt>
          <cx:pt idx="762">94801</cx:pt>
          <cx:pt idx="763">94805</cx:pt>
          <cx:pt idx="764">94805</cx:pt>
          <cx:pt idx="765">94801</cx:pt>
          <cx:pt idx="766">94804</cx:pt>
          <cx:pt idx="767">94804</cx:pt>
          <cx:pt idx="768">94805</cx:pt>
          <cx:pt idx="769">94805</cx:pt>
          <cx:pt idx="770">94801</cx:pt>
          <cx:pt idx="771">94804</cx:pt>
          <cx:pt idx="772">94572</cx:pt>
          <cx:pt idx="773">94572</cx:pt>
          <cx:pt idx="774">94572</cx:pt>
          <cx:pt idx="775">94572</cx:pt>
          <cx:pt idx="776">94572</cx:pt>
          <cx:pt idx="777">94928</cx:pt>
          <cx:pt idx="778">94928</cx:pt>
          <cx:pt idx="779">94928</cx:pt>
          <cx:pt idx="780">94928</cx:pt>
          <cx:pt idx="781">94928</cx:pt>
          <cx:pt idx="782">94928</cx:pt>
          <cx:pt idx="783">94960</cx:pt>
          <cx:pt idx="784">94960</cx:pt>
          <cx:pt idx="785">94960</cx:pt>
          <cx:pt idx="786">94960</cx:pt>
          <cx:pt idx="787">94960</cx:pt>
          <cx:pt idx="788">94066</cx:pt>
          <cx:pt idx="789">94066</cx:pt>
          <cx:pt idx="790">94066</cx:pt>
          <cx:pt idx="791">94070</cx:pt>
          <cx:pt idx="792">94070</cx:pt>
          <cx:pt idx="793">94070</cx:pt>
          <cx:pt idx="794">94070</cx:pt>
          <cx:pt idx="795">94070</cx:pt>
          <cx:pt idx="796">95134</cx:pt>
          <cx:pt idx="797">95132</cx:pt>
          <cx:pt idx="798">95139</cx:pt>
          <cx:pt idx="799">95124</cx:pt>
          <cx:pt idx="800">95122</cx:pt>
          <cx:pt idx="801">95132</cx:pt>
          <cx:pt idx="802">95120</cx:pt>
          <cx:pt idx="803">95130</cx:pt>
          <cx:pt idx="804">95126</cx:pt>
          <cx:pt idx="805">95113</cx:pt>
          <cx:pt idx="806">95135</cx:pt>
          <cx:pt idx="807">95116</cx:pt>
          <cx:pt idx="808">95126</cx:pt>
          <cx:pt idx="809">95116</cx:pt>
          <cx:pt idx="810">95125</cx:pt>
          <cx:pt idx="811">95127</cx:pt>
          <cx:pt idx="812">95127</cx:pt>
          <cx:pt idx="813">95122</cx:pt>
          <cx:pt idx="814">95129</cx:pt>
          <cx:pt idx="815">95110</cx:pt>
          <cx:pt idx="816">95118</cx:pt>
          <cx:pt idx="817">95117</cx:pt>
          <cx:pt idx="818">95131</cx:pt>
          <cx:pt idx="819">95133</cx:pt>
          <cx:pt idx="820">95133</cx:pt>
          <cx:pt idx="821">95136</cx:pt>
          <cx:pt idx="822">95119</cx:pt>
          <cx:pt idx="823">95134</cx:pt>
          <cx:pt idx="824">95136</cx:pt>
          <cx:pt idx="825">95131</cx:pt>
          <cx:pt idx="826">95148</cx:pt>
          <cx:pt idx="827">95133</cx:pt>
          <cx:pt idx="828">95117</cx:pt>
          <cx:pt idx="829">95119</cx:pt>
          <cx:pt idx="830">95116</cx:pt>
          <cx:pt idx="831">95125</cx:pt>
          <cx:pt idx="832">95138</cx:pt>
          <cx:pt idx="833">95110</cx:pt>
          <cx:pt idx="834">95111</cx:pt>
          <cx:pt idx="835">95110</cx:pt>
          <cx:pt idx="836">95127</cx:pt>
          <cx:pt idx="837">95131</cx:pt>
          <cx:pt idx="838">95133</cx:pt>
          <cx:pt idx="839">95139</cx:pt>
          <cx:pt idx="840">95117</cx:pt>
          <cx:pt idx="841">95123</cx:pt>
          <cx:pt idx="842">95118</cx:pt>
          <cx:pt idx="843">95111</cx:pt>
          <cx:pt idx="844">95112</cx:pt>
          <cx:pt idx="845">95126</cx:pt>
          <cx:pt idx="846">95131</cx:pt>
          <cx:pt idx="847">95134</cx:pt>
          <cx:pt idx="848">95129</cx:pt>
          <cx:pt idx="849">95112</cx:pt>
          <cx:pt idx="850">95129</cx:pt>
          <cx:pt idx="851">95124</cx:pt>
          <cx:pt idx="852">95135</cx:pt>
          <cx:pt idx="853">95110</cx:pt>
          <cx:pt idx="854">95135</cx:pt>
          <cx:pt idx="855">95129</cx:pt>
          <cx:pt idx="856">95130</cx:pt>
          <cx:pt idx="857">95111</cx:pt>
          <cx:pt idx="858">95136</cx:pt>
          <cx:pt idx="859">95117</cx:pt>
          <cx:pt idx="860">95134</cx:pt>
          <cx:pt idx="861">95129</cx:pt>
          <cx:pt idx="862">95130</cx:pt>
          <cx:pt idx="863">95124</cx:pt>
          <cx:pt idx="864">95123</cx:pt>
          <cx:pt idx="865">95112</cx:pt>
          <cx:pt idx="866">95113</cx:pt>
          <cx:pt idx="867">95112</cx:pt>
          <cx:pt idx="868">95118</cx:pt>
          <cx:pt idx="869">95135</cx:pt>
          <cx:pt idx="870">95125</cx:pt>
          <cx:pt idx="871">95126</cx:pt>
          <cx:pt idx="872">95111</cx:pt>
          <cx:pt idx="873">95138</cx:pt>
          <cx:pt idx="874">95131</cx:pt>
          <cx:pt idx="875">95119</cx:pt>
          <cx:pt idx="876">95118</cx:pt>
          <cx:pt idx="877">95123</cx:pt>
          <cx:pt idx="878">95139</cx:pt>
          <cx:pt idx="879">95134</cx:pt>
          <cx:pt idx="880">95127</cx:pt>
          <cx:pt idx="881">95134</cx:pt>
          <cx:pt idx="882">95113</cx:pt>
          <cx:pt idx="883">95124</cx:pt>
          <cx:pt idx="884">95129</cx:pt>
          <cx:pt idx="885">95139</cx:pt>
          <cx:pt idx="886">95123</cx:pt>
          <cx:pt idx="887">95132</cx:pt>
          <cx:pt idx="888">95131</cx:pt>
          <cx:pt idx="889">95110</cx:pt>
          <cx:pt idx="890">95119</cx:pt>
          <cx:pt idx="891">95121</cx:pt>
          <cx:pt idx="892">95125</cx:pt>
          <cx:pt idx="893">95132</cx:pt>
          <cx:pt idx="894">95139</cx:pt>
          <cx:pt idx="895">95148</cx:pt>
          <cx:pt idx="896">95130</cx:pt>
          <cx:pt idx="897">95128</cx:pt>
          <cx:pt idx="898">95116</cx:pt>
          <cx:pt idx="899">95120</cx:pt>
          <cx:pt idx="900">95128</cx:pt>
          <cx:pt idx="901">95126</cx:pt>
          <cx:pt idx="902">95127</cx:pt>
          <cx:pt idx="903">95127</cx:pt>
          <cx:pt idx="904">95133</cx:pt>
          <cx:pt idx="905">95128</cx:pt>
          <cx:pt idx="906">95138</cx:pt>
          <cx:pt idx="907">95113</cx:pt>
          <cx:pt idx="908">95124</cx:pt>
          <cx:pt idx="909">95120</cx:pt>
          <cx:pt idx="910">95126</cx:pt>
          <cx:pt idx="911">95148</cx:pt>
          <cx:pt idx="912">95136</cx:pt>
          <cx:pt idx="913">95110</cx:pt>
          <cx:pt idx="914">95122</cx:pt>
          <cx:pt idx="915">95111</cx:pt>
          <cx:pt idx="916">95119</cx:pt>
          <cx:pt idx="917">95117</cx:pt>
          <cx:pt idx="918">95128</cx:pt>
          <cx:pt idx="919">95132</cx:pt>
          <cx:pt idx="920">95124</cx:pt>
          <cx:pt idx="921">95148</cx:pt>
          <cx:pt idx="922">95113</cx:pt>
          <cx:pt idx="923">95117</cx:pt>
          <cx:pt idx="924">94578</cx:pt>
          <cx:pt idx="925">94577</cx:pt>
          <cx:pt idx="926">94577</cx:pt>
          <cx:pt idx="927">94578</cx:pt>
          <cx:pt idx="928">94577</cx:pt>
          <cx:pt idx="929">94577</cx:pt>
          <cx:pt idx="930">94577</cx:pt>
          <cx:pt idx="931">94578</cx:pt>
          <cx:pt idx="932">94580</cx:pt>
          <cx:pt idx="933">94580</cx:pt>
          <cx:pt idx="934">94580</cx:pt>
          <cx:pt idx="935">94580</cx:pt>
          <cx:pt idx="936">94580</cx:pt>
          <cx:pt idx="937">94580</cx:pt>
          <cx:pt idx="938">95046</cx:pt>
          <cx:pt idx="939">95046</cx:pt>
          <cx:pt idx="940">95046</cx:pt>
          <cx:pt idx="941">95046</cx:pt>
          <cx:pt idx="942">95046</cx:pt>
          <cx:pt idx="943">94401</cx:pt>
          <cx:pt idx="944">94401</cx:pt>
          <cx:pt idx="945">94403</cx:pt>
          <cx:pt idx="946">94404</cx:pt>
          <cx:pt idx="947">94401</cx:pt>
          <cx:pt idx="948">94403</cx:pt>
          <cx:pt idx="949">94402</cx:pt>
          <cx:pt idx="950">94404</cx:pt>
          <cx:pt idx="951">94402</cx:pt>
          <cx:pt idx="952">94403</cx:pt>
          <cx:pt idx="953">94403</cx:pt>
          <cx:pt idx="954">94404</cx:pt>
          <cx:pt idx="955">94404</cx:pt>
          <cx:pt idx="956">94401</cx:pt>
          <cx:pt idx="957">94401</cx:pt>
          <cx:pt idx="958">94404</cx:pt>
          <cx:pt idx="959">94402</cx:pt>
          <cx:pt idx="960">94402</cx:pt>
          <cx:pt idx="961">94403</cx:pt>
          <cx:pt idx="962">94404</cx:pt>
          <cx:pt idx="963">94806</cx:pt>
          <cx:pt idx="964">94806</cx:pt>
          <cx:pt idx="965">94806</cx:pt>
          <cx:pt idx="966">94806</cx:pt>
          <cx:pt idx="967">94806</cx:pt>
          <cx:pt idx="968">94901</cx:pt>
          <cx:pt idx="969">94903</cx:pt>
          <cx:pt idx="970">94903</cx:pt>
          <cx:pt idx="971">94901</cx:pt>
          <cx:pt idx="972">94901</cx:pt>
          <cx:pt idx="973">94901</cx:pt>
          <cx:pt idx="974">94903</cx:pt>
          <cx:pt idx="975">94903</cx:pt>
          <cx:pt idx="976">94582</cx:pt>
          <cx:pt idx="977">94583</cx:pt>
          <cx:pt idx="978">94582</cx:pt>
          <cx:pt idx="979">94582</cx:pt>
          <cx:pt idx="980">94583</cx:pt>
          <cx:pt idx="981">94582</cx:pt>
          <cx:pt idx="982">94583</cx:pt>
          <cx:pt idx="983">94583</cx:pt>
          <cx:pt idx="984">94582</cx:pt>
          <cx:pt idx="985">94583</cx:pt>
          <cx:pt idx="986">95051</cx:pt>
          <cx:pt idx="987">95050</cx:pt>
          <cx:pt idx="988">95050</cx:pt>
          <cx:pt idx="989">95051</cx:pt>
          <cx:pt idx="990">95051</cx:pt>
          <cx:pt idx="991">95050</cx:pt>
          <cx:pt idx="992">95051</cx:pt>
          <cx:pt idx="993">95054</cx:pt>
          <cx:pt idx="994">95051</cx:pt>
          <cx:pt idx="995">95054</cx:pt>
          <cx:pt idx="996">95054</cx:pt>
          <cx:pt idx="997">95050</cx:pt>
          <cx:pt idx="998">95050</cx:pt>
          <cx:pt idx="999">95054</cx:pt>
          <cx:pt idx="1000">95405</cx:pt>
          <cx:pt idx="1001">95409</cx:pt>
          <cx:pt idx="1002">95401</cx:pt>
          <cx:pt idx="1003">95407</cx:pt>
          <cx:pt idx="1004">95403</cx:pt>
          <cx:pt idx="1005">95407</cx:pt>
          <cx:pt idx="1006">95409</cx:pt>
          <cx:pt idx="1007">95405</cx:pt>
          <cx:pt idx="1008">95401</cx:pt>
          <cx:pt idx="1009">95401</cx:pt>
          <cx:pt idx="1010">95404</cx:pt>
          <cx:pt idx="1011">95403</cx:pt>
          <cx:pt idx="1012">95401</cx:pt>
          <cx:pt idx="1013">95403</cx:pt>
          <cx:pt idx="1014">95401</cx:pt>
          <cx:pt idx="1015">95403</cx:pt>
          <cx:pt idx="1016">95409</cx:pt>
          <cx:pt idx="1017">95404</cx:pt>
          <cx:pt idx="1018">95403</cx:pt>
          <cx:pt idx="1019">95403</cx:pt>
          <cx:pt idx="1020">95407</cx:pt>
          <cx:pt idx="1021">95401</cx:pt>
          <cx:pt idx="1022">95405</cx:pt>
          <cx:pt idx="1023">95405</cx:pt>
          <cx:pt idx="1024">95405</cx:pt>
          <cx:pt idx="1025">95404</cx:pt>
          <cx:pt idx="1026">95409</cx:pt>
          <cx:pt idx="1027">95409</cx:pt>
          <cx:pt idx="1028">95407</cx:pt>
          <cx:pt idx="1029">95404</cx:pt>
          <cx:pt idx="1030">95407</cx:pt>
          <cx:pt idx="1031">95405</cx:pt>
          <cx:pt idx="1032">95070</cx:pt>
          <cx:pt idx="1033">95070</cx:pt>
          <cx:pt idx="1034">95070</cx:pt>
          <cx:pt idx="1035">95070</cx:pt>
          <cx:pt idx="1036">95070</cx:pt>
          <cx:pt idx="1037">94965</cx:pt>
          <cx:pt idx="1038">94965</cx:pt>
          <cx:pt idx="1039">94965</cx:pt>
          <cx:pt idx="1040">94965</cx:pt>
          <cx:pt idx="1041">94965</cx:pt>
          <cx:pt idx="1042">94965</cx:pt>
          <cx:pt idx="1043">95472</cx:pt>
          <cx:pt idx="1044">95472</cx:pt>
          <cx:pt idx="1045">95472</cx:pt>
          <cx:pt idx="1046">95472</cx:pt>
          <cx:pt idx="1047">95472</cx:pt>
          <cx:pt idx="1048">95476</cx:pt>
          <cx:pt idx="1049">95476</cx:pt>
          <cx:pt idx="1050">95476</cx:pt>
          <cx:pt idx="1051">95476</cx:pt>
          <cx:pt idx="1052">95476</cx:pt>
          <cx:pt idx="1053">94080</cx:pt>
          <cx:pt idx="1054">94080</cx:pt>
          <cx:pt idx="1055">94080</cx:pt>
          <cx:pt idx="1056">94080</cx:pt>
          <cx:pt idx="1057">94080</cx:pt>
          <cx:pt idx="1058">94080</cx:pt>
          <cx:pt idx="1059">94574</cx:pt>
          <cx:pt idx="1060">94574</cx:pt>
          <cx:pt idx="1061">94574</cx:pt>
          <cx:pt idx="1062">94574</cx:pt>
          <cx:pt idx="1063">94574</cx:pt>
          <cx:pt idx="1064">94970</cx:pt>
          <cx:pt idx="1065">94970</cx:pt>
          <cx:pt idx="1066">94970</cx:pt>
          <cx:pt idx="1067">94970</cx:pt>
          <cx:pt idx="1068">94085</cx:pt>
          <cx:pt idx="1069">94087</cx:pt>
          <cx:pt idx="1070">94087</cx:pt>
          <cx:pt idx="1071">94086</cx:pt>
          <cx:pt idx="1072">94089</cx:pt>
          <cx:pt idx="1073">94085</cx:pt>
          <cx:pt idx="1074">94089</cx:pt>
          <cx:pt idx="1075">94086</cx:pt>
          <cx:pt idx="1076">94087</cx:pt>
          <cx:pt idx="1077">94089</cx:pt>
          <cx:pt idx="1078">94087</cx:pt>
          <cx:pt idx="1079">94086</cx:pt>
          <cx:pt idx="1080">94089</cx:pt>
          <cx:pt idx="1081">94087</cx:pt>
          <cx:pt idx="1082">94085</cx:pt>
          <cx:pt idx="1083">94086</cx:pt>
          <cx:pt idx="1084">94089</cx:pt>
          <cx:pt idx="1085">94085</cx:pt>
          <cx:pt idx="1086">94085</cx:pt>
          <cx:pt idx="1087">94586</cx:pt>
          <cx:pt idx="1088">94586</cx:pt>
          <cx:pt idx="1089">94586</cx:pt>
          <cx:pt idx="1090">94586</cx:pt>
          <cx:pt idx="1091">95482</cx:pt>
          <cx:pt idx="1092">95482</cx:pt>
          <cx:pt idx="1093">95482</cx:pt>
          <cx:pt idx="1094">95482</cx:pt>
          <cx:pt idx="1095">95482</cx:pt>
          <cx:pt idx="1096">94587</cx:pt>
          <cx:pt idx="1097">94587</cx:pt>
          <cx:pt idx="1098">94587</cx:pt>
          <cx:pt idx="1099">94587</cx:pt>
          <cx:pt idx="1100">94587</cx:pt>
          <cx:pt idx="1101">95485</cx:pt>
          <cx:pt idx="1102">95485</cx:pt>
          <cx:pt idx="1103">95485</cx:pt>
          <cx:pt idx="1104">95485</cx:pt>
          <cx:pt idx="1105">95485</cx:pt>
          <cx:pt idx="1106">94589</cx:pt>
          <cx:pt idx="1107">94592</cx:pt>
          <cx:pt idx="1108">94590</cx:pt>
          <cx:pt idx="1109">94592</cx:pt>
          <cx:pt idx="1110">94590</cx:pt>
          <cx:pt idx="1111">94592</cx:pt>
          <cx:pt idx="1112">94590</cx:pt>
          <cx:pt idx="1113">94589</cx:pt>
          <cx:pt idx="1114">94591</cx:pt>
          <cx:pt idx="1115">94592</cx:pt>
          <cx:pt idx="1116">94589</cx:pt>
          <cx:pt idx="1117">94591</cx:pt>
          <cx:pt idx="1118">94590</cx:pt>
          <cx:pt idx="1119">94589</cx:pt>
          <cx:pt idx="1120">94589</cx:pt>
          <cx:pt idx="1121">94589</cx:pt>
          <cx:pt idx="1122">94591</cx:pt>
          <cx:pt idx="1123">94591</cx:pt>
          <cx:pt idx="1124">94590</cx:pt>
          <cx:pt idx="1125">94592</cx:pt>
          <cx:pt idx="1126">94590</cx:pt>
          <cx:pt idx="1127">94596</cx:pt>
          <cx:pt idx="1128">94597</cx:pt>
          <cx:pt idx="1129">94595</cx:pt>
          <cx:pt idx="1130">94598</cx:pt>
          <cx:pt idx="1131">94595</cx:pt>
          <cx:pt idx="1132">94597</cx:pt>
          <cx:pt idx="1133">94595</cx:pt>
          <cx:pt idx="1134">94596</cx:pt>
          <cx:pt idx="1135">94597</cx:pt>
          <cx:pt idx="1136">94598</cx:pt>
          <cx:pt idx="1137">94595</cx:pt>
          <cx:pt idx="1138">94595</cx:pt>
          <cx:pt idx="1139">94598</cx:pt>
          <cx:pt idx="1140">94598</cx:pt>
          <cx:pt idx="1141">94596</cx:pt>
          <cx:pt idx="1142">94596</cx:pt>
          <cx:pt idx="1143">94597</cx:pt>
          <cx:pt idx="1144">94595</cx:pt>
          <cx:pt idx="1145">94597</cx:pt>
          <cx:pt idx="1146">94598</cx:pt>
          <cx:pt idx="1147">94596</cx:pt>
          <cx:pt idx="1148">95490</cx:pt>
          <cx:pt idx="1149">95490</cx:pt>
          <cx:pt idx="1150">95490</cx:pt>
          <cx:pt idx="1151">95490</cx:pt>
          <cx:pt idx="1152">95490</cx:pt>
          <cx:pt idx="1153">95490</cx:pt>
          <cx:pt idx="1154">95492</cx:pt>
          <cx:pt idx="1155">95492</cx:pt>
          <cx:pt idx="1156">95492</cx:pt>
          <cx:pt idx="1157">95492</cx:pt>
          <cx:pt idx="1158">95492</cx:pt>
          <cx:pt idx="1159">95493</cx:pt>
          <cx:pt idx="1160">95493</cx:pt>
          <cx:pt idx="1161">95493</cx:pt>
          <cx:pt idx="1162">95493</cx:pt>
          <cx:pt idx="1163">95493</cx:pt>
          <cx:pt idx="1164">94599</cx:pt>
          <cx:pt idx="1165">94599</cx:pt>
          <cx:pt idx="1166">94599</cx:pt>
          <cx:pt idx="1167">94599</cx:pt>
          <cx:pt idx="1168">94132</cx:pt>
          <cx:pt idx="1169">94115</cx:pt>
          <cx:pt idx="1170">94111</cx:pt>
          <cx:pt idx="1171">94158</cx:pt>
          <cx:pt idx="1172">94063</cx:pt>
          <cx:pt idx="1173">94123</cx:pt>
          <cx:pt idx="1174">94020</cx:pt>
          <cx:pt idx="1175">94114</cx:pt>
          <cx:pt idx="1176">94104</cx:pt>
          <cx:pt idx="1177">94132</cx:pt>
          <cx:pt idx="1178">94107</cx:pt>
          <cx:pt idx="1179">94061</cx:pt>
          <cx:pt idx="1180">94132</cx:pt>
          <cx:pt idx="1181">94122</cx:pt>
          <cx:pt idx="1182">94579</cx:pt>
          <cx:pt idx="1183">94117</cx:pt>
          <cx:pt idx="1184">94112</cx:pt>
          <cx:pt idx="1185">94115</cx:pt>
          <cx:pt idx="1186">94121</cx:pt>
          <cx:pt idx="1187">94158</cx:pt>
          <cx:pt idx="1188">94116</cx:pt>
          <cx:pt idx="1189">94123</cx:pt>
          <cx:pt idx="1190">94123</cx:pt>
          <cx:pt idx="1191">94065</cx:pt>
          <cx:pt idx="1192">94110</cx:pt>
          <cx:pt idx="1193">94102</cx:pt>
          <cx:pt idx="1194">94020</cx:pt>
          <cx:pt idx="1195">94123</cx:pt>
          <cx:pt idx="1196">94920</cx:pt>
          <cx:pt idx="1197">94129</cx:pt>
          <cx:pt idx="1198">94116</cx:pt>
          <cx:pt idx="1199">94121</cx:pt>
          <cx:pt idx="1200">94124</cx:pt>
        </cx:lvl>
      </cx:strDim>
      <cx:numDim type="colorVal">
        <cx:f>'[Cache Creek visits by Zip.xlsx]Sheet1'!$H$2:$H$1347</cx:f>
        <cx:nf>'[Cache Creek visits by Zip.xlsx]Sheet1'!$H$1</cx:nf>
        <cx:lvl ptCount="1201" formatCode="General" name="Visits San">
          <cx:pt idx="0">34</cx:pt>
          <cx:pt idx="1">3</cx:pt>
          <cx:pt idx="2">26</cx:pt>
          <cx:pt idx="3">56</cx:pt>
          <cx:pt idx="4">24</cx:pt>
          <cx:pt idx="5">4</cx:pt>
          <cx:pt idx="6">218</cx:pt>
          <cx:pt idx="7">19</cx:pt>
          <cx:pt idx="8">5</cx:pt>
          <cx:pt idx="9">1</cx:pt>
          <cx:pt idx="10">34</cx:pt>
          <cx:pt idx="11">222</cx:pt>
          <cx:pt idx="12">109</cx:pt>
          <cx:pt idx="13">2</cx:pt>
          <cx:pt idx="14">7</cx:pt>
          <cx:pt idx="15">218</cx:pt>
          <cx:pt idx="16">1</cx:pt>
          <cx:pt idx="17">1</cx:pt>
          <cx:pt idx="18">7</cx:pt>
          <cx:pt idx="19">23</cx:pt>
          <cx:pt idx="20">15</cx:pt>
          <cx:pt idx="21">2</cx:pt>
          <cx:pt idx="22">2</cx:pt>
          <cx:pt idx="23">130</cx:pt>
          <cx:pt idx="24">1</cx:pt>
          <cx:pt idx="25">16</cx:pt>
          <cx:pt idx="26">26</cx:pt>
          <cx:pt idx="27">49</cx:pt>
          <cx:pt idx="28">2</cx:pt>
          <cx:pt idx="29">171</cx:pt>
          <cx:pt idx="30">7</cx:pt>
          <cx:pt idx="31">2</cx:pt>
          <cx:pt idx="32">4</cx:pt>
          <cx:pt idx="33">2</cx:pt>
          <cx:pt idx="34">1</cx:pt>
          <cx:pt idx="35">36</cx:pt>
          <cx:pt idx="36">101</cx:pt>
          <cx:pt idx="37">129</cx:pt>
          <cx:pt idx="38">183</cx:pt>
          <cx:pt idx="39">4</cx:pt>
          <cx:pt idx="40">4</cx:pt>
          <cx:pt idx="41">120</cx:pt>
          <cx:pt idx="42">2</cx:pt>
          <cx:pt idx="43">2</cx:pt>
          <cx:pt idx="44">4</cx:pt>
          <cx:pt idx="45">2</cx:pt>
          <cx:pt idx="46">5</cx:pt>
          <cx:pt idx="47">70</cx:pt>
          <cx:pt idx="48">5</cx:pt>
          <cx:pt idx="49">1</cx:pt>
          <cx:pt idx="50">2</cx:pt>
          <cx:pt idx="51">3</cx:pt>
          <cx:pt idx="52">17</cx:pt>
          <cx:pt idx="53">218</cx:pt>
          <cx:pt idx="54">11</cx:pt>
          <cx:pt idx="55">738</cx:pt>
          <cx:pt idx="56">8</cx:pt>
          <cx:pt idx="57">1</cx:pt>
          <cx:pt idx="58">34</cx:pt>
          <cx:pt idx="59">140</cx:pt>
          <cx:pt idx="60">1</cx:pt>
          <cx:pt idx="61">126</cx:pt>
          <cx:pt idx="62">67</cx:pt>
          <cx:pt idx="63">249</cx:pt>
          <cx:pt idx="64">21</cx:pt>
          <cx:pt idx="65">4</cx:pt>
          <cx:pt idx="66">32</cx:pt>
          <cx:pt idx="67">167</cx:pt>
          <cx:pt idx="68">233</cx:pt>
          <cx:pt idx="69">73</cx:pt>
          <cx:pt idx="70">14</cx:pt>
          <cx:pt idx="71">9</cx:pt>
          <cx:pt idx="72">4</cx:pt>
          <cx:pt idx="73">3</cx:pt>
          <cx:pt idx="74">6</cx:pt>
          <cx:pt idx="75">64</cx:pt>
          <cx:pt idx="76">2</cx:pt>
          <cx:pt idx="77">43</cx:pt>
          <cx:pt idx="78">13</cx:pt>
          <cx:pt idx="79">2</cx:pt>
          <cx:pt idx="80">131</cx:pt>
          <cx:pt idx="81">8</cx:pt>
          <cx:pt idx="82">70</cx:pt>
          <cx:pt idx="83">25</cx:pt>
          <cx:pt idx="84">15</cx:pt>
          <cx:pt idx="85">40</cx:pt>
          <cx:pt idx="86">6</cx:pt>
          <cx:pt idx="87">3</cx:pt>
          <cx:pt idx="88">1</cx:pt>
          <cx:pt idx="89">35</cx:pt>
          <cx:pt idx="90">1</cx:pt>
          <cx:pt idx="91">11</cx:pt>
          <cx:pt idx="92">1</cx:pt>
          <cx:pt idx="93">1</cx:pt>
          <cx:pt idx="94">29</cx:pt>
          <cx:pt idx="95">5</cx:pt>
          <cx:pt idx="96">43</cx:pt>
          <cx:pt idx="97">30</cx:pt>
          <cx:pt idx="98">8</cx:pt>
          <cx:pt idx="99">30</cx:pt>
          <cx:pt idx="100">26</cx:pt>
          <cx:pt idx="101">23</cx:pt>
          <cx:pt idx="102">4</cx:pt>
          <cx:pt idx="103">38</cx:pt>
          <cx:pt idx="104">1</cx:pt>
          <cx:pt idx="105">1</cx:pt>
          <cx:pt idx="106">11</cx:pt>
          <cx:pt idx="107">66</cx:pt>
          <cx:pt idx="108">134</cx:pt>
          <cx:pt idx="109">38</cx:pt>
          <cx:pt idx="110">208</cx:pt>
          <cx:pt idx="111">14</cx:pt>
          <cx:pt idx="112">2</cx:pt>
          <cx:pt idx="113">13</cx:pt>
          <cx:pt idx="114">1</cx:pt>
          <cx:pt idx="115">14</cx:pt>
          <cx:pt idx="116">3</cx:pt>
          <cx:pt idx="117">3</cx:pt>
          <cx:pt idx="118">3</cx:pt>
          <cx:pt idx="119">6</cx:pt>
          <cx:pt idx="120">6</cx:pt>
          <cx:pt idx="121">35</cx:pt>
          <cx:pt idx="122">208</cx:pt>
          <cx:pt idx="123">12</cx:pt>
          <cx:pt idx="124">31</cx:pt>
          <cx:pt idx="125">1</cx:pt>
          <cx:pt idx="126">207</cx:pt>
          <cx:pt idx="127">3</cx:pt>
          <cx:pt idx="128">5</cx:pt>
          <cx:pt idx="129">34</cx:pt>
          <cx:pt idx="130">34</cx:pt>
          <cx:pt idx="131">6</cx:pt>
          <cx:pt idx="132">6</cx:pt>
          <cx:pt idx="133">110</cx:pt>
          <cx:pt idx="134">81</cx:pt>
          <cx:pt idx="135">13</cx:pt>
          <cx:pt idx="136">31</cx:pt>
          <cx:pt idx="137">2</cx:pt>
          <cx:pt idx="138">15</cx:pt>
          <cx:pt idx="139">1</cx:pt>
          <cx:pt idx="140">82</cx:pt>
          <cx:pt idx="141">52</cx:pt>
          <cx:pt idx="142">19</cx:pt>
          <cx:pt idx="143">2</cx:pt>
          <cx:pt idx="144">1</cx:pt>
          <cx:pt idx="145">12</cx:pt>
          <cx:pt idx="146">271</cx:pt>
          <cx:pt idx="147">1</cx:pt>
          <cx:pt idx="148">9</cx:pt>
          <cx:pt idx="149">3</cx:pt>
          <cx:pt idx="150">52</cx:pt>
          <cx:pt idx="151">64</cx:pt>
          <cx:pt idx="152">207</cx:pt>
          <cx:pt idx="153">166</cx:pt>
          <cx:pt idx="154">3</cx:pt>
          <cx:pt idx="155">12</cx:pt>
          <cx:pt idx="156">183</cx:pt>
          <cx:pt idx="157">397</cx:pt>
          <cx:pt idx="158">272</cx:pt>
          <cx:pt idx="159">11</cx:pt>
          <cx:pt idx="160">59</cx:pt>
          <cx:pt idx="161">34</cx:pt>
          <cx:pt idx="162">5</cx:pt>
          <cx:pt idx="163">1</cx:pt>
          <cx:pt idx="164">18</cx:pt>
          <cx:pt idx="165">4</cx:pt>
          <cx:pt idx="166">171</cx:pt>
          <cx:pt idx="167">19</cx:pt>
          <cx:pt idx="168">23</cx:pt>
          <cx:pt idx="169">34</cx:pt>
          <cx:pt idx="170">5</cx:pt>
          <cx:pt idx="171">6</cx:pt>
          <cx:pt idx="172">87</cx:pt>
          <cx:pt idx="173">20</cx:pt>
          <cx:pt idx="174">4</cx:pt>
          <cx:pt idx="175">18</cx:pt>
          <cx:pt idx="176">1</cx:pt>
          <cx:pt idx="177">1</cx:pt>
          <cx:pt idx="178">8</cx:pt>
          <cx:pt idx="179">233</cx:pt>
          <cx:pt idx="180">1</cx:pt>
          <cx:pt idx="181">11</cx:pt>
          <cx:pt idx="182">14</cx:pt>
          <cx:pt idx="183">12</cx:pt>
          <cx:pt idx="184">52</cx:pt>
          <cx:pt idx="185">12</cx:pt>
          <cx:pt idx="186">1</cx:pt>
          <cx:pt idx="187">45</cx:pt>
          <cx:pt idx="188">6</cx:pt>
          <cx:pt idx="189">45</cx:pt>
          <cx:pt idx="190">3</cx:pt>
          <cx:pt idx="191">34</cx:pt>
          <cx:pt idx="192">116</cx:pt>
          <cx:pt idx="193">1</cx:pt>
          <cx:pt idx="194">70</cx:pt>
          <cx:pt idx="195">32</cx:pt>
          <cx:pt idx="196">43</cx:pt>
          <cx:pt idx="197">1</cx:pt>
          <cx:pt idx="198">6</cx:pt>
          <cx:pt idx="199">152</cx:pt>
          <cx:pt idx="200">17</cx:pt>
          <cx:pt idx="201">1</cx:pt>
          <cx:pt idx="202">2</cx:pt>
          <cx:pt idx="203">1</cx:pt>
          <cx:pt idx="204">30</cx:pt>
          <cx:pt idx="205">14</cx:pt>
          <cx:pt idx="206">6</cx:pt>
          <cx:pt idx="207">1</cx:pt>
          <cx:pt idx="208">4</cx:pt>
          <cx:pt idx="209">4</cx:pt>
          <cx:pt idx="210">2</cx:pt>
          <cx:pt idx="211">1</cx:pt>
          <cx:pt idx="212">35</cx:pt>
          <cx:pt idx="213">2</cx:pt>
          <cx:pt idx="214">144</cx:pt>
          <cx:pt idx="215">45</cx:pt>
          <cx:pt idx="216">6</cx:pt>
          <cx:pt idx="217">56</cx:pt>
          <cx:pt idx="218">3</cx:pt>
          <cx:pt idx="219">1</cx:pt>
          <cx:pt idx="220">129</cx:pt>
          <cx:pt idx="221">11</cx:pt>
          <cx:pt idx="222">87</cx:pt>
          <cx:pt idx="223">1</cx:pt>
          <cx:pt idx="224">41</cx:pt>
          <cx:pt idx="225">101</cx:pt>
          <cx:pt idx="226">12</cx:pt>
          <cx:pt idx="227">9</cx:pt>
          <cx:pt idx="228">25</cx:pt>
          <cx:pt idx="229">17</cx:pt>
          <cx:pt idx="230">271</cx:pt>
          <cx:pt idx="231">23</cx:pt>
          <cx:pt idx="232">66</cx:pt>
          <cx:pt idx="233">11</cx:pt>
          <cx:pt idx="234">64</cx:pt>
          <cx:pt idx="235">46</cx:pt>
          <cx:pt idx="236">3</cx:pt>
          <cx:pt idx="237">152</cx:pt>
          <cx:pt idx="238">5</cx:pt>
          <cx:pt idx="239">52</cx:pt>
          <cx:pt idx="240">24</cx:pt>
          <cx:pt idx="241">27</cx:pt>
          <cx:pt idx="242">21</cx:pt>
          <cx:pt idx="243">1</cx:pt>
          <cx:pt idx="244">117</cx:pt>
          <cx:pt idx="245">25</cx:pt>
          <cx:pt idx="246">56</cx:pt>
          <cx:pt idx="247">147</cx:pt>
          <cx:pt idx="248">26</cx:pt>
          <cx:pt idx="249">2</cx:pt>
          <cx:pt idx="250">110</cx:pt>
          <cx:pt idx="251">1</cx:pt>
          <cx:pt idx="252">13</cx:pt>
          <cx:pt idx="253">1</cx:pt>
          <cx:pt idx="254">58</cx:pt>
          <cx:pt idx="255">21</cx:pt>
          <cx:pt idx="256">6</cx:pt>
          <cx:pt idx="257">1</cx:pt>
          <cx:pt idx="258">2</cx:pt>
          <cx:pt idx="259">66</cx:pt>
          <cx:pt idx="260">186</cx:pt>
          <cx:pt idx="261">4</cx:pt>
          <cx:pt idx="262">1</cx:pt>
          <cx:pt idx="263">49</cx:pt>
          <cx:pt idx="264">5</cx:pt>
          <cx:pt idx="265">3</cx:pt>
          <cx:pt idx="266">1</cx:pt>
          <cx:pt idx="267">249</cx:pt>
          <cx:pt idx="268">5</cx:pt>
          <cx:pt idx="269">46</cx:pt>
          <cx:pt idx="270">119</cx:pt>
          <cx:pt idx="271">397</cx:pt>
          <cx:pt idx="272">35</cx:pt>
          <cx:pt idx="273">15</cx:pt>
          <cx:pt idx="274">2</cx:pt>
          <cx:pt idx="275">222</cx:pt>
          <cx:pt idx="276">14</cx:pt>
          <cx:pt idx="277">74</cx:pt>
          <cx:pt idx="278">13</cx:pt>
          <cx:pt idx="279">34</cx:pt>
          <cx:pt idx="280">49</cx:pt>
          <cx:pt idx="281">1</cx:pt>
          <cx:pt idx="282">1</cx:pt>
          <cx:pt idx="283">8</cx:pt>
          <cx:pt idx="284">11</cx:pt>
          <cx:pt idx="285">117</cx:pt>
          <cx:pt idx="286">102</cx:pt>
          <cx:pt idx="287">12</cx:pt>
          <cx:pt idx="288">6</cx:pt>
          <cx:pt idx="289">208</cx:pt>
          <cx:pt idx="290">25</cx:pt>
          <cx:pt idx="291">9</cx:pt>
          <cx:pt idx="292">1</cx:pt>
          <cx:pt idx="293">131</cx:pt>
          <cx:pt idx="294">2</cx:pt>
          <cx:pt idx="295">44</cx:pt>
          <cx:pt idx="296">1</cx:pt>
          <cx:pt idx="297">1</cx:pt>
          <cx:pt idx="298">34</cx:pt>
          <cx:pt idx="299">21</cx:pt>
          <cx:pt idx="300">4</cx:pt>
          <cx:pt idx="301">397</cx:pt>
          <cx:pt idx="302">110</cx:pt>
          <cx:pt idx="303">1</cx:pt>
          <cx:pt idx="304">1</cx:pt>
          <cx:pt idx="305">64</cx:pt>
          <cx:pt idx="306">47</cx:pt>
          <cx:pt idx="307">2</cx:pt>
          <cx:pt idx="308">11</cx:pt>
          <cx:pt idx="309">8</cx:pt>
          <cx:pt idx="310">2</cx:pt>
          <cx:pt idx="311">4</cx:pt>
          <cx:pt idx="312">5</cx:pt>
          <cx:pt idx="313">1</cx:pt>
          <cx:pt idx="314">56</cx:pt>
          <cx:pt idx="315">116</cx:pt>
          <cx:pt idx="316">49</cx:pt>
          <cx:pt idx="317">64</cx:pt>
          <cx:pt idx="318">8</cx:pt>
          <cx:pt idx="319">2</cx:pt>
          <cx:pt idx="320">2</cx:pt>
          <cx:pt idx="321">66</cx:pt>
          <cx:pt idx="322">31</cx:pt>
          <cx:pt idx="323">27</cx:pt>
          <cx:pt idx="324">87</cx:pt>
          <cx:pt idx="325">23</cx:pt>
          <cx:pt idx="326">26</cx:pt>
          <cx:pt idx="327">32</cx:pt>
          <cx:pt idx="328">29</cx:pt>
          <cx:pt idx="329">3</cx:pt>
          <cx:pt idx="330">11</cx:pt>
          <cx:pt idx="331">110</cx:pt>
          <cx:pt idx="332">4</cx:pt>
          <cx:pt idx="333">1</cx:pt>
          <cx:pt idx="334">3</cx:pt>
          <cx:pt idx="335">8</cx:pt>
          <cx:pt idx="336">102</cx:pt>
          <cx:pt idx="337">26</cx:pt>
          <cx:pt idx="338">286</cx:pt>
          <cx:pt idx="339">206</cx:pt>
          <cx:pt idx="340">1</cx:pt>
          <cx:pt idx="341">56</cx:pt>
          <cx:pt idx="342">16</cx:pt>
          <cx:pt idx="343">27</cx:pt>
          <cx:pt idx="344">26</cx:pt>
          <cx:pt idx="345">9</cx:pt>
          <cx:pt idx="346">3</cx:pt>
          <cx:pt idx="347">1</cx:pt>
          <cx:pt idx="348">20</cx:pt>
          <cx:pt idx="349">2</cx:pt>
          <cx:pt idx="350">2</cx:pt>
          <cx:pt idx="351">2</cx:pt>
          <cx:pt idx="352">207</cx:pt>
          <cx:pt idx="353">1</cx:pt>
          <cx:pt idx="354">152</cx:pt>
          <cx:pt idx="355">3</cx:pt>
          <cx:pt idx="356">129</cx:pt>
          <cx:pt idx="357">402</cx:pt>
          <cx:pt idx="358">52</cx:pt>
          <cx:pt idx="359">1</cx:pt>
          <cx:pt idx="360">629</cx:pt>
          <cx:pt idx="361">18</cx:pt>
          <cx:pt idx="362">2</cx:pt>
          <cx:pt idx="363">2</cx:pt>
          <cx:pt idx="364">3</cx:pt>
          <cx:pt idx="365">129</cx:pt>
          <cx:pt idx="366">45</cx:pt>
          <cx:pt idx="367">70</cx:pt>
          <cx:pt idx="368">1</cx:pt>
          <cx:pt idx="369">15</cx:pt>
          <cx:pt idx="370">1</cx:pt>
          <cx:pt idx="371">25</cx:pt>
          <cx:pt idx="372">130</cx:pt>
          <cx:pt idx="373">1</cx:pt>
          <cx:pt idx="374">2</cx:pt>
          <cx:pt idx="375">85</cx:pt>
          <cx:pt idx="376">76</cx:pt>
          <cx:pt idx="377">20</cx:pt>
          <cx:pt idx="378">45</cx:pt>
          <cx:pt idx="379">120</cx:pt>
          <cx:pt idx="380">18</cx:pt>
          <cx:pt idx="381">9</cx:pt>
          <cx:pt idx="382">2</cx:pt>
          <cx:pt idx="383">19</cx:pt>
          <cx:pt idx="384">117</cx:pt>
          <cx:pt idx="385">38</cx:pt>
          <cx:pt idx="386">39</cx:pt>
          <cx:pt idx="387">52</cx:pt>
          <cx:pt idx="388">272</cx:pt>
          <cx:pt idx="389">64</cx:pt>
          <cx:pt idx="390">41</cx:pt>
          <cx:pt idx="391">1</cx:pt>
          <cx:pt idx="392">44</cx:pt>
          <cx:pt idx="393">87</cx:pt>
          <cx:pt idx="394">18</cx:pt>
          <cx:pt idx="395">1</cx:pt>
          <cx:pt idx="396">6</cx:pt>
          <cx:pt idx="397">23</cx:pt>
          <cx:pt idx="398">1</cx:pt>
          <cx:pt idx="399">2</cx:pt>
          <cx:pt idx="400">402</cx:pt>
          <cx:pt idx="401">17</cx:pt>
          <cx:pt idx="402">1</cx:pt>
          <cx:pt idx="403">233</cx:pt>
          <cx:pt idx="404">397</cx:pt>
          <cx:pt idx="405">30</cx:pt>
          <cx:pt idx="406">120</cx:pt>
          <cx:pt idx="407">1</cx:pt>
          <cx:pt idx="408">34</cx:pt>
          <cx:pt idx="409">11</cx:pt>
          <cx:pt idx="410">1</cx:pt>
          <cx:pt idx="411">98</cx:pt>
          <cx:pt idx="412">2</cx:pt>
          <cx:pt idx="413">26</cx:pt>
          <cx:pt idx="414">44</cx:pt>
          <cx:pt idx="415">126</cx:pt>
          <cx:pt idx="416">171</cx:pt>
          <cx:pt idx="417">23</cx:pt>
          <cx:pt idx="418">6</cx:pt>
          <cx:pt idx="419">120</cx:pt>
          <cx:pt idx="420">39</cx:pt>
          <cx:pt idx="421">102</cx:pt>
          <cx:pt idx="422">32</cx:pt>
          <cx:pt idx="423">21</cx:pt>
          <cx:pt idx="424">6</cx:pt>
          <cx:pt idx="425">206</cx:pt>
          <cx:pt idx="426">3</cx:pt>
          <cx:pt idx="427">17</cx:pt>
          <cx:pt idx="428">1</cx:pt>
          <cx:pt idx="429">6</cx:pt>
          <cx:pt idx="430">2</cx:pt>
          <cx:pt idx="431">82</cx:pt>
          <cx:pt idx="432">131</cx:pt>
          <cx:pt idx="433">16</cx:pt>
          <cx:pt idx="434">18</cx:pt>
          <cx:pt idx="435">41</cx:pt>
          <cx:pt idx="436">2</cx:pt>
          <cx:pt idx="437">88</cx:pt>
          <cx:pt idx="438">116</cx:pt>
          <cx:pt idx="439">29</cx:pt>
          <cx:pt idx="440">5</cx:pt>
          <cx:pt idx="441">35</cx:pt>
          <cx:pt idx="442">6</cx:pt>
          <cx:pt idx="443">9</cx:pt>
          <cx:pt idx="444">44</cx:pt>
          <cx:pt idx="445">5</cx:pt>
          <cx:pt idx="446">1</cx:pt>
          <cx:pt idx="447">3</cx:pt>
          <cx:pt idx="448">152</cx:pt>
          <cx:pt idx="449">181</cx:pt>
          <cx:pt idx="450">21</cx:pt>
          <cx:pt idx="451">30</cx:pt>
          <cx:pt idx="452">19</cx:pt>
          <cx:pt idx="453">181</cx:pt>
          <cx:pt idx="454">271</cx:pt>
          <cx:pt idx="455">6</cx:pt>
          <cx:pt idx="456">6</cx:pt>
          <cx:pt idx="457">110</cx:pt>
          <cx:pt idx="458">117</cx:pt>
          <cx:pt idx="459">49</cx:pt>
          <cx:pt idx="460">25</cx:pt>
          <cx:pt idx="461">140</cx:pt>
          <cx:pt idx="462">20</cx:pt>
          <cx:pt idx="463">1</cx:pt>
          <cx:pt idx="464">17</cx:pt>
          <cx:pt idx="465">45</cx:pt>
          <cx:pt idx="466">55</cx:pt>
          <cx:pt idx="467">18</cx:pt>
          <cx:pt idx="468">9</cx:pt>
          <cx:pt idx="469">1</cx:pt>
          <cx:pt idx="470">64</cx:pt>
          <cx:pt idx="471">129</cx:pt>
          <cx:pt idx="472">11</cx:pt>
          <cx:pt idx="473">110</cx:pt>
          <cx:pt idx="474">1</cx:pt>
          <cx:pt idx="475">159</cx:pt>
          <cx:pt idx="476">1</cx:pt>
          <cx:pt idx="477">2</cx:pt>
          <cx:pt idx="478">12</cx:pt>
          <cx:pt idx="479">19</cx:pt>
          <cx:pt idx="480">88</cx:pt>
          <cx:pt idx="481">2</cx:pt>
          <cx:pt idx="482">6</cx:pt>
          <cx:pt idx="483">52</cx:pt>
          <cx:pt idx="484">12</cx:pt>
          <cx:pt idx="485">11</cx:pt>
          <cx:pt idx="486">2</cx:pt>
          <cx:pt idx="487">1</cx:pt>
          <cx:pt idx="488">271</cx:pt>
          <cx:pt idx="489">1</cx:pt>
          <cx:pt idx="490">34</cx:pt>
          <cx:pt idx="491">1</cx:pt>
          <cx:pt idx="492">6</cx:pt>
          <cx:pt idx="493">8</cx:pt>
          <cx:pt idx="494">1</cx:pt>
          <cx:pt idx="495">1</cx:pt>
          <cx:pt idx="496">18</cx:pt>
          <cx:pt idx="497">36</cx:pt>
          <cx:pt idx="498">20</cx:pt>
          <cx:pt idx="499">126</cx:pt>
          <cx:pt idx="500">52</cx:pt>
          <cx:pt idx="501">13</cx:pt>
          <cx:pt idx="502">7</cx:pt>
          <cx:pt idx="503">6</cx:pt>
          <cx:pt idx="504">117</cx:pt>
          <cx:pt idx="505">2</cx:pt>
          <cx:pt idx="506">140</cx:pt>
          <cx:pt idx="507">76</cx:pt>
          <cx:pt idx="508">95</cx:pt>
          <cx:pt idx="509">3</cx:pt>
          <cx:pt idx="510">44</cx:pt>
          <cx:pt idx="511">1</cx:pt>
          <cx:pt idx="512">1</cx:pt>
          <cx:pt idx="513">2</cx:pt>
          <cx:pt idx="514">6</cx:pt>
          <cx:pt idx="515">3</cx:pt>
          <cx:pt idx="516">249</cx:pt>
          <cx:pt idx="517">3</cx:pt>
          <cx:pt idx="518">55</cx:pt>
          <cx:pt idx="519">3</cx:pt>
          <cx:pt idx="520">3</cx:pt>
          <cx:pt idx="521">6</cx:pt>
          <cx:pt idx="522">30</cx:pt>
          <cx:pt idx="523">131</cx:pt>
          <cx:pt idx="524">1</cx:pt>
          <cx:pt idx="525">26</cx:pt>
          <cx:pt idx="526">21</cx:pt>
          <cx:pt idx="527">82</cx:pt>
          <cx:pt idx="528">81</cx:pt>
          <cx:pt idx="529">34</cx:pt>
          <cx:pt idx="530">6</cx:pt>
          <cx:pt idx="531">3</cx:pt>
          <cx:pt idx="532">181</cx:pt>
          <cx:pt idx="533">119</cx:pt>
          <cx:pt idx="534">41</cx:pt>
          <cx:pt idx="535">4</cx:pt>
          <cx:pt idx="536">31</cx:pt>
          <cx:pt idx="537">1</cx:pt>
          <cx:pt idx="538">110</cx:pt>
          <cx:pt idx="539">26</cx:pt>
          <cx:pt idx="540">14</cx:pt>
          <cx:pt idx="541">26</cx:pt>
          <cx:pt idx="542">23</cx:pt>
          <cx:pt idx="543">23</cx:pt>
          <cx:pt idx="544">1</cx:pt>
          <cx:pt idx="545">3</cx:pt>
          <cx:pt idx="546">14</cx:pt>
          <cx:pt idx="547">402</cx:pt>
          <cx:pt idx="548">6</cx:pt>
          <cx:pt idx="549">52</cx:pt>
          <cx:pt idx="550">8</cx:pt>
          <cx:pt idx="551">21</cx:pt>
          <cx:pt idx="552">85</cx:pt>
          <cx:pt idx="553">271</cx:pt>
          <cx:pt idx="554">13</cx:pt>
          <cx:pt idx="555">119</cx:pt>
          <cx:pt idx="556">14</cx:pt>
          <cx:pt idx="557">12</cx:pt>
          <cx:pt idx="558">59</cx:pt>
          <cx:pt idx="559">10</cx:pt>
          <cx:pt idx="560">4</cx:pt>
          <cx:pt idx="561">4</cx:pt>
          <cx:pt idx="562">18</cx:pt>
          <cx:pt idx="563">7</cx:pt>
          <cx:pt idx="564">13</cx:pt>
          <cx:pt idx="565">25</cx:pt>
          <cx:pt idx="566">22</cx:pt>
          <cx:pt idx="567">52</cx:pt>
          <cx:pt idx="568">738</cx:pt>
          <cx:pt idx="569">7</cx:pt>
          <cx:pt idx="570">76</cx:pt>
          <cx:pt idx="571">401</cx:pt>
          <cx:pt idx="572">13</cx:pt>
          <cx:pt idx="573">1094</cx:pt>
          <cx:pt idx="574">31</cx:pt>
          <cx:pt idx="575">2</cx:pt>
          <cx:pt idx="576">233</cx:pt>
          <cx:pt idx="577">3</cx:pt>
          <cx:pt idx="578">1</cx:pt>
          <cx:pt idx="579">1</cx:pt>
          <cx:pt idx="580">70</cx:pt>
          <cx:pt idx="581">126</cx:pt>
          <cx:pt idx="582">1</cx:pt>
          <cx:pt idx="583">14</cx:pt>
          <cx:pt idx="584">2</cx:pt>
          <cx:pt idx="585">271</cx:pt>
          <cx:pt idx="586">41</cx:pt>
          <cx:pt idx="587">29</cx:pt>
          <cx:pt idx="588">2</cx:pt>
          <cx:pt idx="589">5</cx:pt>
          <cx:pt idx="590">1</cx:pt>
          <cx:pt idx="591">4</cx:pt>
          <cx:pt idx="592">26</cx:pt>
          <cx:pt idx="593">24</cx:pt>
          <cx:pt idx="594">629</cx:pt>
          <cx:pt idx="595">206</cx:pt>
          <cx:pt idx="596">52</cx:pt>
          <cx:pt idx="597">45</cx:pt>
          <cx:pt idx="598">41</cx:pt>
          <cx:pt idx="599">41</cx:pt>
          <cx:pt idx="600">9</cx:pt>
          <cx:pt idx="601">134</cx:pt>
          <cx:pt idx="602">218</cx:pt>
          <cx:pt idx="603">4</cx:pt>
          <cx:pt idx="604">1</cx:pt>
          <cx:pt idx="605">66</cx:pt>
          <cx:pt idx="606">3</cx:pt>
          <cx:pt idx="607">7</cx:pt>
          <cx:pt idx="608">1</cx:pt>
          <cx:pt idx="609">2</cx:pt>
          <cx:pt idx="610">40</cx:pt>
          <cx:pt idx="611">34</cx:pt>
          <cx:pt idx="612">1094</cx:pt>
          <cx:pt idx="613">17</cx:pt>
          <cx:pt idx="614">18</cx:pt>
          <cx:pt idx="615">3</cx:pt>
          <cx:pt idx="616">26</cx:pt>
          <cx:pt idx="617">13</cx:pt>
          <cx:pt idx="618">397</cx:pt>
          <cx:pt idx="619">1</cx:pt>
          <cx:pt idx="620">39</cx:pt>
          <cx:pt idx="621">9</cx:pt>
          <cx:pt idx="622">8</cx:pt>
          <cx:pt idx="623">58</cx:pt>
          <cx:pt idx="624">2</cx:pt>
          <cx:pt idx="625">109</cx:pt>
          <cx:pt idx="626">87</cx:pt>
          <cx:pt idx="627">13</cx:pt>
          <cx:pt idx="628">6</cx:pt>
          <cx:pt idx="629">8</cx:pt>
          <cx:pt idx="630">11</cx:pt>
          <cx:pt idx="631">5</cx:pt>
          <cx:pt idx="632">81</cx:pt>
          <cx:pt idx="633">23</cx:pt>
          <cx:pt idx="634">1</cx:pt>
          <cx:pt idx="635">19</cx:pt>
          <cx:pt idx="636">1</cx:pt>
          <cx:pt idx="637">47</cx:pt>
          <cx:pt idx="638">2</cx:pt>
          <cx:pt idx="639">130</cx:pt>
          <cx:pt idx="640">43</cx:pt>
          <cx:pt idx="641">1</cx:pt>
          <cx:pt idx="642">286</cx:pt>
          <cx:pt idx="643">3</cx:pt>
          <cx:pt idx="644">36</cx:pt>
          <cx:pt idx="645">257</cx:pt>
          <cx:pt idx="646">6</cx:pt>
          <cx:pt idx="647">98</cx:pt>
          <cx:pt idx="648">85</cx:pt>
          <cx:pt idx="649">6</cx:pt>
          <cx:pt idx="650">401</cx:pt>
          <cx:pt idx="651">11</cx:pt>
          <cx:pt idx="652">2</cx:pt>
          <cx:pt idx="653">43</cx:pt>
          <cx:pt idx="654">1</cx:pt>
          <cx:pt idx="655">66</cx:pt>
          <cx:pt idx="656">6</cx:pt>
          <cx:pt idx="657">88</cx:pt>
          <cx:pt idx="658">129</cx:pt>
          <cx:pt idx="659">70</cx:pt>
          <cx:pt idx="660">3</cx:pt>
          <cx:pt idx="661">4</cx:pt>
          <cx:pt idx="662">49</cx:pt>
          <cx:pt idx="663">4</cx:pt>
          <cx:pt idx="664">12</cx:pt>
          <cx:pt idx="665">74</cx:pt>
          <cx:pt idx="666">52</cx:pt>
          <cx:pt idx="667">3</cx:pt>
          <cx:pt idx="668">140</cx:pt>
          <cx:pt idx="669">12</cx:pt>
          <cx:pt idx="670">88</cx:pt>
          <cx:pt idx="671">3</cx:pt>
          <cx:pt idx="672">116</cx:pt>
          <cx:pt idx="673">6</cx:pt>
          <cx:pt idx="674">23</cx:pt>
          <cx:pt idx="675">12</cx:pt>
          <cx:pt idx="676">2</cx:pt>
          <cx:pt idx="677">222</cx:pt>
          <cx:pt idx="678">21</cx:pt>
          <cx:pt idx="679">2</cx:pt>
          <cx:pt idx="680">12</cx:pt>
          <cx:pt idx="681">18</cx:pt>
          <cx:pt idx="682">87</cx:pt>
          <cx:pt idx="683">6</cx:pt>
          <cx:pt idx="684">18</cx:pt>
          <cx:pt idx="685">1</cx:pt>
          <cx:pt idx="686">31</cx:pt>
          <cx:pt idx="687">3</cx:pt>
          <cx:pt idx="688">35</cx:pt>
          <cx:pt idx="689">6</cx:pt>
          <cx:pt idx="690">70</cx:pt>
          <cx:pt idx="691">82</cx:pt>
          <cx:pt idx="692">16</cx:pt>
          <cx:pt idx="693">206</cx:pt>
          <cx:pt idx="694">8</cx:pt>
          <cx:pt idx="695">6</cx:pt>
          <cx:pt idx="696">13</cx:pt>
          <cx:pt idx="697">25</cx:pt>
          <cx:pt idx="698">7</cx:pt>
          <cx:pt idx="699">3</cx:pt>
          <cx:pt idx="700">18</cx:pt>
          <cx:pt idx="701">87</cx:pt>
          <cx:pt idx="702">101</cx:pt>
          <cx:pt idx="703">5</cx:pt>
          <cx:pt idx="704">166</cx:pt>
          <cx:pt idx="705">52</cx:pt>
          <cx:pt idx="706">24</cx:pt>
          <cx:pt idx="707">59</cx:pt>
          <cx:pt idx="708">249</cx:pt>
          <cx:pt idx="709">402</cx:pt>
          <cx:pt idx="710">13</cx:pt>
          <cx:pt idx="711">1</cx:pt>
          <cx:pt idx="712">3</cx:pt>
          <cx:pt idx="713">23</cx:pt>
          <cx:pt idx="714">1</cx:pt>
          <cx:pt idx="715">401</cx:pt>
          <cx:pt idx="716">5</cx:pt>
          <cx:pt idx="717">4</cx:pt>
          <cx:pt idx="718">152</cx:pt>
          <cx:pt idx="719">13</cx:pt>
          <cx:pt idx="720">16</cx:pt>
          <cx:pt idx="721">3</cx:pt>
          <cx:pt idx="722">67</cx:pt>
          <cx:pt idx="723">12</cx:pt>
          <cx:pt idx="724">3</cx:pt>
          <cx:pt idx="725">738</cx:pt>
          <cx:pt idx="726">56</cx:pt>
          <cx:pt idx="727">2</cx:pt>
          <cx:pt idx="728">32</cx:pt>
          <cx:pt idx="729">1</cx:pt>
          <cx:pt idx="730">32</cx:pt>
          <cx:pt idx="731">166</cx:pt>
          <cx:pt idx="732">3</cx:pt>
          <cx:pt idx="733">2</cx:pt>
          <cx:pt idx="734">18</cx:pt>
          <cx:pt idx="735">190</cx:pt>
          <cx:pt idx="736">38</cx:pt>
          <cx:pt idx="737">1</cx:pt>
          <cx:pt idx="738">1</cx:pt>
          <cx:pt idx="739">1</cx:pt>
          <cx:pt idx="740">23</cx:pt>
          <cx:pt idx="741">23</cx:pt>
          <cx:pt idx="742">222</cx:pt>
          <cx:pt idx="743">7</cx:pt>
          <cx:pt idx="744">738</cx:pt>
          <cx:pt idx="745">3</cx:pt>
          <cx:pt idx="746">98</cx:pt>
          <cx:pt idx="747">1</cx:pt>
          <cx:pt idx="748">134</cx:pt>
          <cx:pt idx="749">17</cx:pt>
          <cx:pt idx="750">8</cx:pt>
          <cx:pt idx="751">19</cx:pt>
          <cx:pt idx="752">23</cx:pt>
          <cx:pt idx="753">20</cx:pt>
          <cx:pt idx="754">45</cx:pt>
          <cx:pt idx="755">1</cx:pt>
          <cx:pt idx="756">3</cx:pt>
          <cx:pt idx="757">27</cx:pt>
          <cx:pt idx="758">1</cx:pt>
          <cx:pt idx="759">207</cx:pt>
          <cx:pt idx="760">10</cx:pt>
          <cx:pt idx="761">2</cx:pt>
          <cx:pt idx="762">16</cx:pt>
          <cx:pt idx="763">19</cx:pt>
          <cx:pt idx="764">14</cx:pt>
          <cx:pt idx="765">64</cx:pt>
          <cx:pt idx="766">629</cx:pt>
          <cx:pt idx="767">82</cx:pt>
          <cx:pt idx="768">16</cx:pt>
          <cx:pt idx="769">59</cx:pt>
          <cx:pt idx="770">87</cx:pt>
          <cx:pt idx="771">35</cx:pt>
          <cx:pt idx="772">1</cx:pt>
          <cx:pt idx="773">249</cx:pt>
          <cx:pt idx="774">1</cx:pt>
          <cx:pt idx="775">401</cx:pt>
          <cx:pt idx="776">34</cx:pt>
          <cx:pt idx="777">2</cx:pt>
          <cx:pt idx="778">1</cx:pt>
          <cx:pt idx="779">18</cx:pt>
          <cx:pt idx="780">1</cx:pt>
          <cx:pt idx="781">17</cx:pt>
          <cx:pt idx="782">140</cx:pt>
          <cx:pt idx="783">67</cx:pt>
          <cx:pt idx="784">1</cx:pt>
          <cx:pt idx="785">1</cx:pt>
          <cx:pt idx="786">64</cx:pt>
          <cx:pt idx="787">24</cx:pt>
          <cx:pt idx="788">257</cx:pt>
          <cx:pt idx="789">43</cx:pt>
          <cx:pt idx="790">16</cx:pt>
          <cx:pt idx="791">73</cx:pt>
          <cx:pt idx="792">24</cx:pt>
          <cx:pt idx="793">82</cx:pt>
          <cx:pt idx="794">159</cx:pt>
          <cx:pt idx="795">8</cx:pt>
          <cx:pt idx="796">20</cx:pt>
          <cx:pt idx="797">40</cx:pt>
          <cx:pt idx="798">1</cx:pt>
          <cx:pt idx="799">2</cx:pt>
          <cx:pt idx="800">32</cx:pt>
          <cx:pt idx="801">1</cx:pt>
          <cx:pt idx="802">29</cx:pt>
          <cx:pt idx="803">1</cx:pt>
          <cx:pt idx="804">35</cx:pt>
          <cx:pt idx="805">629</cx:pt>
          <cx:pt idx="806">67</cx:pt>
          <cx:pt idx="807">4</cx:pt>
          <cx:pt idx="808">1</cx:pt>
          <cx:pt idx="809">34</cx:pt>
          <cx:pt idx="810">55</cx:pt>
          <cx:pt idx="811">59</cx:pt>
          <cx:pt idx="812">87</cx:pt>
          <cx:pt idx="813">36</cx:pt>
          <cx:pt idx="814">1</cx:pt>
          <cx:pt idx="815">3</cx:pt>
          <cx:pt idx="816">2</cx:pt>
          <cx:pt idx="817">18</cx:pt>
          <cx:pt idx="818">286</cx:pt>
          <cx:pt idx="819">70</cx:pt>
          <cx:pt idx="820">45</cx:pt>
          <cx:pt idx="821">23</cx:pt>
          <cx:pt idx="822">1</cx:pt>
          <cx:pt idx="823">24</cx:pt>
          <cx:pt idx="824">98</cx:pt>
          <cx:pt idx="825">147</cx:pt>
          <cx:pt idx="826">1</cx:pt>
          <cx:pt idx="827">167</cx:pt>
          <cx:pt idx="828">152</cx:pt>
          <cx:pt idx="829">1</cx:pt>
          <cx:pt idx="830">6</cx:pt>
          <cx:pt idx="831">1</cx:pt>
          <cx:pt idx="832">257</cx:pt>
          <cx:pt idx="833">45</cx:pt>
          <cx:pt idx="834">5</cx:pt>
          <cx:pt idx="835">1</cx:pt>
          <cx:pt idx="836">181</cx:pt>
          <cx:pt idx="837">190</cx:pt>
          <cx:pt idx="838">43</cx:pt>
          <cx:pt idx="839">131</cx:pt>
          <cx:pt idx="840">30</cx:pt>
          <cx:pt idx="841">8</cx:pt>
          <cx:pt idx="842">2</cx:pt>
          <cx:pt idx="843">1</cx:pt>
          <cx:pt idx="844">1</cx:pt>
          <cx:pt idx="845">82</cx:pt>
          <cx:pt idx="846">171</cx:pt>
          <cx:pt idx="847">140</cx:pt>
          <cx:pt idx="848">13</cx:pt>
          <cx:pt idx="849">26</cx:pt>
          <cx:pt idx="850">4</cx:pt>
          <cx:pt idx="851">233</cx:pt>
          <cx:pt idx="852">131</cx:pt>
          <cx:pt idx="853">1</cx:pt>
          <cx:pt idx="854">1</cx:pt>
          <cx:pt idx="855">2</cx:pt>
          <cx:pt idx="856">12</cx:pt>
          <cx:pt idx="857">126</cx:pt>
          <cx:pt idx="858">738</cx:pt>
          <cx:pt idx="859">35</cx:pt>
          <cx:pt idx="860">6</cx:pt>
          <cx:pt idx="861">12</cx:pt>
          <cx:pt idx="862">13</cx:pt>
          <cx:pt idx="863">1</cx:pt>
          <cx:pt idx="864">148</cx:pt>
          <cx:pt idx="865">31</cx:pt>
          <cx:pt idx="866">167</cx:pt>
          <cx:pt idx="867">1</cx:pt>
          <cx:pt idx="868">19</cx:pt>
          <cx:pt idx="869">19</cx:pt>
          <cx:pt idx="870">3</cx:pt>
          <cx:pt idx="871">10</cx:pt>
          <cx:pt idx="872">16</cx:pt>
          <cx:pt idx="873">1</cx:pt>
          <cx:pt idx="874">147</cx:pt>
          <cx:pt idx="875">1</cx:pt>
          <cx:pt idx="876">7</cx:pt>
          <cx:pt idx="877">5</cx:pt>
          <cx:pt idx="878">12</cx:pt>
          <cx:pt idx="879">6</cx:pt>
          <cx:pt idx="880">64</cx:pt>
          <cx:pt idx="881">1</cx:pt>
          <cx:pt idx="882">1094</cx:pt>
          <cx:pt idx="883">25</cx:pt>
          <cx:pt idx="884">101</cx:pt>
          <cx:pt idx="885">186</cx:pt>
          <cx:pt idx="886">397</cx:pt>
          <cx:pt idx="887">222</cx:pt>
          <cx:pt idx="888">16</cx:pt>
          <cx:pt idx="889">5</cx:pt>
          <cx:pt idx="890">8</cx:pt>
          <cx:pt idx="891">4</cx:pt>
          <cx:pt idx="892">102</cx:pt>
          <cx:pt idx="893">81</cx:pt>
          <cx:pt idx="894">119</cx:pt>
          <cx:pt idx="895">13</cx:pt>
          <cx:pt idx="896">82</cx:pt>
          <cx:pt idx="897">144</cx:pt>
          <cx:pt idx="898">24</cx:pt>
          <cx:pt idx="899">21</cx:pt>
          <cx:pt idx="900">109</cx:pt>
          <cx:pt idx="901">208</cx:pt>
          <cx:pt idx="902">129</cx:pt>
          <cx:pt idx="903">30</cx:pt>
          <cx:pt idx="904">117</cx:pt>
          <cx:pt idx="905">1</cx:pt>
          <cx:pt idx="906">218</cx:pt>
          <cx:pt idx="907">5</cx:pt>
          <cx:pt idx="908">2</cx:pt>
          <cx:pt idx="909">126</cx:pt>
          <cx:pt idx="910">1</cx:pt>
          <cx:pt idx="911">2</cx:pt>
          <cx:pt idx="912">3</cx:pt>
          <cx:pt idx="913">27</cx:pt>
          <cx:pt idx="914">19</cx:pt>
          <cx:pt idx="915">38</cx:pt>
          <cx:pt idx="916">5</cx:pt>
          <cx:pt idx="917">126</cx:pt>
          <cx:pt idx="918">23</cx:pt>
          <cx:pt idx="919">2</cx:pt>
          <cx:pt idx="920">2</cx:pt>
          <cx:pt idx="921">45</cx:pt>
          <cx:pt idx="922">13</cx:pt>
          <cx:pt idx="923">7</cx:pt>
          <cx:pt idx="924">3</cx:pt>
          <cx:pt idx="925">1</cx:pt>
          <cx:pt idx="926">47</cx:pt>
          <cx:pt idx="927">43</cx:pt>
          <cx:pt idx="928">1</cx:pt>
          <cx:pt idx="929">13</cx:pt>
          <cx:pt idx="930">286</cx:pt>
          <cx:pt idx="931">144</cx:pt>
          <cx:pt idx="932">39</cx:pt>
          <cx:pt idx="933">6</cx:pt>
          <cx:pt idx="934">1</cx:pt>
          <cx:pt idx="935">9</cx:pt>
          <cx:pt idx="936">159</cx:pt>
          <cx:pt idx="937">1</cx:pt>
          <cx:pt idx="938">24</cx:pt>
          <cx:pt idx="939">35</cx:pt>
          <cx:pt idx="940">41</cx:pt>
          <cx:pt idx="941">2</cx:pt>
          <cx:pt idx="942">207</cx:pt>
          <cx:pt idx="943">2</cx:pt>
          <cx:pt idx="944">67</cx:pt>
          <cx:pt idx="945">249</cx:pt>
          <cx:pt idx="946">52</cx:pt>
          <cx:pt idx="947">4</cx:pt>
          <cx:pt idx="948">207</cx:pt>
          <cx:pt idx="949">1</cx:pt>
          <cx:pt idx="950">23</cx:pt>
          <cx:pt idx="951">7</cx:pt>
          <cx:pt idx="952">52</cx:pt>
          <cx:pt idx="953">117</cx:pt>
          <cx:pt idx="954">120</cx:pt>
          <cx:pt idx="955">6</cx:pt>
          <cx:pt idx="956">39</cx:pt>
          <cx:pt idx="957">117</cx:pt>
          <cx:pt idx="958">2</cx:pt>
          <cx:pt idx="959">1</cx:pt>
          <cx:pt idx="960">95</cx:pt>
          <cx:pt idx="961">52</cx:pt>
          <cx:pt idx="962">1</cx:pt>
          <cx:pt idx="963">6</cx:pt>
          <cx:pt idx="964">73</cx:pt>
          <cx:pt idx="965">102</cx:pt>
          <cx:pt idx="966">171</cx:pt>
          <cx:pt idx="967">1</cx:pt>
          <cx:pt idx="968">22</cx:pt>
          <cx:pt idx="969">2</cx:pt>
          <cx:pt idx="970">17</cx:pt>
          <cx:pt idx="971">2</cx:pt>
          <cx:pt idx="972">8</cx:pt>
          <cx:pt idx="973">140</cx:pt>
          <cx:pt idx="974">129</cx:pt>
          <cx:pt idx="975">16</cx:pt>
          <cx:pt idx="976">4</cx:pt>
          <cx:pt idx="977">24</cx:pt>
          <cx:pt idx="978">29</cx:pt>
          <cx:pt idx="979">130</cx:pt>
          <cx:pt idx="980">1</cx:pt>
          <cx:pt idx="981">4</cx:pt>
          <cx:pt idx="982">110</cx:pt>
          <cx:pt idx="983">43</cx:pt>
          <cx:pt idx="984">4</cx:pt>
          <cx:pt idx="985">66</cx:pt>
          <cx:pt idx="986">1</cx:pt>
          <cx:pt idx="987">119</cx:pt>
          <cx:pt idx="988">4</cx:pt>
          <cx:pt idx="989">36</cx:pt>
          <cx:pt idx="990">18</cx:pt>
          <cx:pt idx="991">45</cx:pt>
          <cx:pt idx="992">129</cx:pt>
          <cx:pt idx="993">13</cx:pt>
          <cx:pt idx="994">181</cx:pt>
          <cx:pt idx="995">1</cx:pt>
          <cx:pt idx="996">6</cx:pt>
          <cx:pt idx="997">70</cx:pt>
          <cx:pt idx="998">35</cx:pt>
          <cx:pt idx="999">5</cx:pt>
          <cx:pt idx="1000">26</cx:pt>
          <cx:pt idx="1001">19</cx:pt>
          <cx:pt idx="1002">3</cx:pt>
          <cx:pt idx="1003">147</cx:pt>
          <cx:pt idx="1004">9</cx:pt>
          <cx:pt idx="1005">2</cx:pt>
          <cx:pt idx="1006">87</cx:pt>
          <cx:pt idx="1007">8</cx:pt>
          <cx:pt idx="1008">20</cx:pt>
          <cx:pt idx="1009">1</cx:pt>
          <cx:pt idx="1010">1</cx:pt>
          <cx:pt idx="1011">186</cx:pt>
          <cx:pt idx="1012">126</cx:pt>
          <cx:pt idx="1013">2</cx:pt>
          <cx:pt idx="1014">16</cx:pt>
          <cx:pt idx="1015">18</cx:pt>
          <cx:pt idx="1016">1094</cx:pt>
          <cx:pt idx="1017">144</cx:pt>
          <cx:pt idx="1018">110</cx:pt>
          <cx:pt idx="1019">1</cx:pt>
          <cx:pt idx="1020">52</cx:pt>
          <cx:pt idx="1021">26</cx:pt>
          <cx:pt idx="1022">3</cx:pt>
          <cx:pt idx="1023">1</cx:pt>
          <cx:pt idx="1024">12</cx:pt>
          <cx:pt idx="1025">56</cx:pt>
          <cx:pt idx="1026">66</cx:pt>
          <cx:pt idx="1027">87</cx:pt>
          <cx:pt idx="1028">6</cx:pt>
          <cx:pt idx="1029">23</cx:pt>
          <cx:pt idx="1030">35</cx:pt>
          <cx:pt idx="1031">181</cx:pt>
          <cx:pt idx="1032">82</cx:pt>
          <cx:pt idx="1033">49</cx:pt>
          <cx:pt idx="1034">1</cx:pt>
          <cx:pt idx="1035">1</cx:pt>
          <cx:pt idx="1036">41</cx:pt>
          <cx:pt idx="1037">5</cx:pt>
          <cx:pt idx="1038">26</cx:pt>
          <cx:pt idx="1039">66</cx:pt>
          <cx:pt idx="1040">1</cx:pt>
          <cx:pt idx="1041">23</cx:pt>
          <cx:pt idx="1042">4</cx:pt>
          <cx:pt idx="1043">109</cx:pt>
          <cx:pt idx="1044">7</cx:pt>
          <cx:pt idx="1045">2</cx:pt>
          <cx:pt idx="1046">147</cx:pt>
          <cx:pt idx="1047">1</cx:pt>
          <cx:pt idx="1048">21</cx:pt>
          <cx:pt idx="1049">126</cx:pt>
          <cx:pt idx="1050">402</cx:pt>
          <cx:pt idx="1051">31</cx:pt>
          <cx:pt idx="1052">2</cx:pt>
          <cx:pt idx="1053">20</cx:pt>
          <cx:pt idx="1054">5</cx:pt>
          <cx:pt idx="1055">21</cx:pt>
          <cx:pt idx="1056">19</cx:pt>
          <cx:pt idx="1057">2</cx:pt>
          <cx:pt idx="1058">18</cx:pt>
          <cx:pt idx="1059">1</cx:pt>
          <cx:pt idx="1060">21</cx:pt>
          <cx:pt idx="1061">1</cx:pt>
          <cx:pt idx="1062">85</cx:pt>
          <cx:pt idx="1063">38</cx:pt>
          <cx:pt idx="1064">46</cx:pt>
          <cx:pt idx="1065">1</cx:pt>
          <cx:pt idx="1066">1</cx:pt>
          <cx:pt idx="1067">9</cx:pt>
          <cx:pt idx="1068">6</cx:pt>
          <cx:pt idx="1069">76</cx:pt>
          <cx:pt idx="1070">4</cx:pt>
          <cx:pt idx="1071">41</cx:pt>
          <cx:pt idx="1072">26</cx:pt>
          <cx:pt idx="1073">1</cx:pt>
          <cx:pt idx="1074">16</cx:pt>
          <cx:pt idx="1075">8</cx:pt>
          <cx:pt idx="1076">23</cx:pt>
          <cx:pt idx="1077">82</cx:pt>
          <cx:pt idx="1078">126</cx:pt>
          <cx:pt idx="1079">2</cx:pt>
          <cx:pt idx="1080">1</cx:pt>
          <cx:pt idx="1081">27</cx:pt>
          <cx:pt idx="1082">2</cx:pt>
          <cx:pt idx="1083">43</cx:pt>
          <cx:pt idx="1084">15</cx:pt>
          <cx:pt idx="1085">31</cx:pt>
          <cx:pt idx="1086">55</cx:pt>
          <cx:pt idx="1087">271</cx:pt>
          <cx:pt idx="1088">13</cx:pt>
          <cx:pt idx="1089">2</cx:pt>
          <cx:pt idx="1090">20</cx:pt>
          <cx:pt idx="1091">206</cx:pt>
          <cx:pt idx="1092">52</cx:pt>
          <cx:pt idx="1093">116</cx:pt>
          <cx:pt idx="1094">12</cx:pt>
          <cx:pt idx="1095">21</cx:pt>
          <cx:pt idx="1096">19</cx:pt>
          <cx:pt idx="1097">22</cx:pt>
          <cx:pt idx="1098">26</cx:pt>
          <cx:pt idx="1099">16</cx:pt>
          <cx:pt idx="1100">2</cx:pt>
          <cx:pt idx="1101">14</cx:pt>
          <cx:pt idx="1102">1</cx:pt>
          <cx:pt idx="1103">6</cx:pt>
          <cx:pt idx="1104">30</cx:pt>
          <cx:pt idx="1105">1</cx:pt>
          <cx:pt idx="1106">1</cx:pt>
          <cx:pt idx="1107">1</cx:pt>
          <cx:pt idx="1108">43</cx:pt>
          <cx:pt idx="1109">73</cx:pt>
          <cx:pt idx="1110">13</cx:pt>
          <cx:pt idx="1111">6</cx:pt>
          <cx:pt idx="1112">4</cx:pt>
          <cx:pt idx="1113">1</cx:pt>
          <cx:pt idx="1114">181</cx:pt>
          <cx:pt idx="1115">2</cx:pt>
          <cx:pt idx="1116">1</cx:pt>
          <cx:pt idx="1117">27</cx:pt>
          <cx:pt idx="1118">3</cx:pt>
          <cx:pt idx="1119">56</cx:pt>
          <cx:pt idx="1120">74</cx:pt>
          <cx:pt idx="1121">67</cx:pt>
          <cx:pt idx="1122">32</cx:pt>
          <cx:pt idx="1123">1</cx:pt>
          <cx:pt idx="1124">34</cx:pt>
          <cx:pt idx="1125">24</cx:pt>
          <cx:pt idx="1126">24</cx:pt>
          <cx:pt idx="1127">1</cx:pt>
          <cx:pt idx="1128">15</cx:pt>
          <cx:pt idx="1129">1</cx:pt>
          <cx:pt idx="1130">13</cx:pt>
          <cx:pt idx="1131">401</cx:pt>
          <cx:pt idx="1132">167</cx:pt>
          <cx:pt idx="1133">5</cx:pt>
          <cx:pt idx="1134">131</cx:pt>
          <cx:pt idx="1135">30</cx:pt>
          <cx:pt idx="1136">70</cx:pt>
          <cx:pt idx="1137">3</cx:pt>
          <cx:pt idx="1138">8</cx:pt>
          <cx:pt idx="1139">58</cx:pt>
          <cx:pt idx="1140">16</cx:pt>
          <cx:pt idx="1141">4</cx:pt>
          <cx:pt idx="1142">24</cx:pt>
          <cx:pt idx="1143">1</cx:pt>
          <cx:pt idx="1144">3</cx:pt>
          <cx:pt idx="1145">14</cx:pt>
          <cx:pt idx="1146">19</cx:pt>
          <cx:pt idx="1147">186</cx:pt>
          <cx:pt idx="1148">1</cx:pt>
          <cx:pt idx="1149">66</cx:pt>
          <cx:pt idx="1150">271</cx:pt>
          <cx:pt idx="1151">3</cx:pt>
          <cx:pt idx="1152">18</cx:pt>
          <cx:pt idx="1153">46</cx:pt>
          <cx:pt idx="1154">1</cx:pt>
          <cx:pt idx="1155">6</cx:pt>
          <cx:pt idx="1156">1</cx:pt>
          <cx:pt idx="1157">181</cx:pt>
          <cx:pt idx="1158">7</cx:pt>
          <cx:pt idx="1159">3</cx:pt>
          <cx:pt idx="1160">23</cx:pt>
          <cx:pt idx="1161">22</cx:pt>
          <cx:pt idx="1162">109</cx:pt>
          <cx:pt idx="1163">13</cx:pt>
          <cx:pt idx="1164">24</cx:pt>
          <cx:pt idx="1165">26</cx:pt>
          <cx:pt idx="1166">401</cx:pt>
          <cx:pt idx="1167">14</cx:pt>
          <cx:pt idx="1168">3</cx:pt>
          <cx:pt idx="1169">2</cx:pt>
          <cx:pt idx="1170">2</cx:pt>
          <cx:pt idx="1171">144</cx:pt>
          <cx:pt idx="1172">3</cx:pt>
          <cx:pt idx="1173">13</cx:pt>
          <cx:pt idx="1174">47</cx:pt>
          <cx:pt idx="1175">70</cx:pt>
          <cx:pt idx="1176">1</cx:pt>
          <cx:pt idx="1177">38</cx:pt>
          <cx:pt idx="1178">4</cx:pt>
          <cx:pt idx="1179">147</cx:pt>
          <cx:pt idx="1180">1</cx:pt>
          <cx:pt idx="1181">1</cx:pt>
          <cx:pt idx="1182">8</cx:pt>
          <cx:pt idx="1183">2</cx:pt>
          <cx:pt idx="1184">3</cx:pt>
          <cx:pt idx="1185">87</cx:pt>
          <cx:pt idx="1186">3</cx:pt>
          <cx:pt idx="1187">16</cx:pt>
          <cx:pt idx="1188">13</cx:pt>
          <cx:pt idx="1189">32</cx:pt>
          <cx:pt idx="1190">34</cx:pt>
          <cx:pt idx="1191">34</cx:pt>
          <cx:pt idx="1192">218</cx:pt>
          <cx:pt idx="1193">9</cx:pt>
          <cx:pt idx="1194">59</cx:pt>
          <cx:pt idx="1195">87</cx:pt>
          <cx:pt idx="1196">1</cx:pt>
          <cx:pt idx="1197">271</cx:pt>
          <cx:pt idx="1198">402</cx:pt>
          <cx:pt idx="1199">181</cx:pt>
          <cx:pt idx="1200">19</cx:pt>
        </cx:lvl>
      </cx:numDim>
    </cx:data>
  </cx:chartData>
  <cx:chart>
    <cx:title pos="t" align="ctr" overlay="0">
      <cx:tx>
        <cx:txData>
          <cx:v>2022 San Francisco Visits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2022 San Francisco Visits</a:t>
          </a:r>
        </a:p>
      </cx:txPr>
    </cx:title>
    <cx:plotArea>
      <cx:plotAreaRegion>
        <cx:series layoutId="regionMap" uniqueId="{EE51586B-AF15-4851-8AB0-99660079BD86}">
          <cx:tx>
            <cx:txData>
              <cx:f>'[Cache Creek visits by Zip.xlsx]Sheet1'!$H$1</cx:f>
              <cx:v>Visits San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3HrZkuQ2ku2vyPR8WQJAgATbuucB3GKP3DOrXmi5RBHcSRAAl6+/nllqKdW6o55+vGMVFpUMLASd
wPHjx/3vr/PfXuvLs/ppbup2/Nvr/I+fpdb93375ZXyVl+Z5/NIUr6obu+/6y2vX/NJ9/168Xn55
U89T0ea/EITpL6/yWenL/PN//R1myy9d9Kyf41YXerk2F7XcXEZT6/EvW/+bxp8uH9PcLf3lHz/3
3aif67B7u/z86+/bt3/8zBDzAx54nssQxy4LXP/nn375PN+vnU/PDUwSUOSyfzv+8jzqf/zsYEK+
IJd6rk8Zxj7m/OefpsvvTR7cENHAxR5F3s8/tZ3S8h8/u/4XCutgnHsEmr33UWNn/tmEMMYBcQn2
fd+lvxntqquXvGt/M9Ov1z+1prnqilaPMDGjP//U/+j36dEpg3kCH+zA4NH71+cbeDPQHf+fYXKX
fnJHc1ZXdmtStpl2JF127Dw/me9jHk4X/9Z5Qfes39btXb5sUSUqJrJi9/7HPgjZY5uUr6MuhDfk
u6KO2rdahg7ZLk7qL5F+LG97Lpp70h/HJ/KWTaJmW8XFdDM7kTpU++kmezDXqk2W1RfNKoqMi+7G
9PtxGeLehJFfhwGN6SKGMVH5SSUZcUQV6HsDr7pphBd1uSvaLAzmm6E91F2kytB613kasOsa3efO
1hbbVoarqkWOdewyMe8eUR1mWAxFqLb0Ljs4p8YLqyodj/4+2LuH4Ua3fuotaZ24+3gNi20QFnEb
VY1Y7+RTd63H6TkPDvplPVHZXhEiBaNJuYa+9qJRCtyFTG7G2QlrG+Gmikca5v6bSzZBF8+NaHE8
Oa/r+/pZrGK1iMOYaEGj8nGYQu9N+XcDvZracM1FZuJLu39cUxuOkY5jLk4k2c0pd8JBh84gptuy
Dxd+nM6eDcslvA8u0xuuRDMnNRMa7bxsu7hR4aR9H85dPE4pEXyvU7krIrNhW3fr7BcbDX241mlf
SaGukbiFOUUbtvfONtjy2IR7HZFdu81PY1yJ7FJvkKie+uuFi3bnfy1nEUwh4QnPwpzEDRdOJIWM
yYZumsSmNl1u80B0SfNq59itU4eHJKryqBmiug+9jboezsNtpoWHRHk9lwI+3una+1YWwk/qA7v1
vQ1NpxDhO/5tCk3Iw+CurdI2DEox7duUwhYaw+4RNcJOwr97aPb6a9CKPgpUvPerJLNXfI8ik4nV
VIIG2/ZmOTzT8kY5gp4y8zbJBEWyqoW9hxnIzbDPh3TyW1GMRNRzKlP2hq/oqXpRZYxdUfQxuSlD
HXwv7BuPmy7S5liXkZ6Ec4DGWjVJ4XQwk3Po6DebveVmfB9V9XHjbj+Q6JcfqPiHA/7a9Ysqcvkr
LP52+V93XQOfv7+P+f3HP14CRPw65TvQ/uHiT6j7GQf/p43/M9DlCKCfEMI8ADLM3L8GXUDpfwHd
P4//DXTxF+ZS7LoBIKVLOP4EuviLRzH1AxoQzH2Y83fMDVzqI1gUIchHLgz6HXP9IMCUM8Dk9xby
n2AuTPevmPvHlXvv7Z8wl+VV17U20GdTAKTN/fhcFXonpbmdvP7srv6zpt6rXaYtDdBVW93MXEVF
H4QUw/EcSGIGEtZDkeYcRatfhGasI+aWO0uQQD3ee0wlTbWIbswT3D05xAo70JeRLUKz4qjH4apz
bw+0v5O4io0Hp6x2Q1OPMa6lmJrl5MPWHHIjlqZQQjc4RoSlCyv2/TiLBRXXnqvjbCFpad5KG+xQ
ncGiVSxVF/nUbUW7jGKZ3bvaIYsgld36yp7nconcuQlE4K2RqchZ2jFBXktF3pmw4Z4fZS6JPBNY
UXk65gu6m/hDVi/JGLShQUwgVz2qwqS2NWndVrveXTZuoL71QbsKZJ4HasNGvtl2lXFWvOW+8kTT
Syl4W8hSNPxAZ/W1n/QuCFzhrrgVuCcCG14I7uDEyZNaVaVQ/n0GLlowVIqy0oOgtVlj2djLWFdh
65mIVTwuFeAMN61wq34VRuMgLnsYzdqye7ZLVx183b5YtBRzmI/55n/1aac+UBbmMeR6jMLB+wuK
xTCF4/eDuv3KUzj61/GfTjvQFwJUinPqewx41G8UC3/xvXdwoYxiBDf/fNyBeSLuBwx73o+m3487
BrIGrAs4FgWU4P/JcQcI+fNx/7x0Bo/++bjblS6m8zp11uw7/674pkNb1Z27B8eZLvOwWVBz8BFJ
EefhqL+Ry3xrt3XUndaDG9VRMYuqEib1k+W5jYq4u6dlGgAnaMOSbrvLGAYJ8cS6Ha676yLOqwjv
1221Wa0wN+hYfpVXwXl94grG+b1wTjXdkjK1j3XFHoGa9b2Ne7c/NhfJBc83tHTFeO8CkuzqQ/a8
9nB04ExfsKQyGh7UYtvNMgPbE/2YShUP/uPg3ZYqLt24iadKzK1wHsdK9OcqVlKYo7tP6ttmFt0c
Nqm7RnUrynN3aUwkz3iJHZW4SjhMLEuSj5tORqYT8uQBUzj0D+sigLZJtEXZkclQ+1HABPyY302d
oIBYvonRUwnTETF3BRzcPsx42myLu/6hfiZP7m6pk6kQw8F7NcBSExhXOzFehP3eoT4undhMdcx5
Jcpuj/zNUN5Dl5X3ADah5qF3Ztf+kR3zw3zTwyqNIFhYJvD1vFt3LAXbh1OEw+dMAG4IFYLpRBH1
6bJRQCmlWB6dq+klu8lO4yOHF3eT37bH6lzuyJ7sl02b1kd/O26cA94Gm6ERS+pueZiFWdymbVol
TaTDPFSCJHO8JDrW8RANUZ6qDb0Klqj2DfC8XfvC7/ANvSN36FZ+H19taJI5nEMdm8hEE/yD0REF
dkPgXxd1wMjev40uvpIyyjIphnzTVrBFxtDrwjnb4+ZIpnAA2J3pCVWhcsBWax0H+LhYUby4vVhy
AUyneVkaUcBz52ItBckFbDRciuCN5oI2okECQycgZkgwQEf4TO/fAw7H91+iLBdA4LJG5K2YHqeX
HCD2uKwRotuqj2Qe9pflBb2ALRtgppdOvjNEjoT34j3aeyDbugInE1ZYdG4s/VNPsnBBkeZX+VNl
Hpsoc0LEBd2X8XALcK3SsQIaHHojeB3RQGMWFd12KZJFwVb8uuz7SwX9kRiqkGcR2g8tvFR7zx/5
YxfZdP5Wb7J9hk8DSuDTonA6m/N8HG7bb/RRXWCl7WV6NC/ji7yAEVgvrI6mdkNkovw4R+9Gct68
XFybF/7x3BtnEuUcwiPf9l0op7j3wiIi/LoaYkXBCQl9KXdlTPfzPb7X19NZ34DTab4ud/a6eK2M
mKRwL+wy9mJdxaDOu3UUUgk2i9YPVZ2OOiy9qMEC3xdG4Mt8gafqWgHeDai7fHfsQODhBZiX/8WO
ikF47XoEI59j0AX+2lF5QC//xVH9efxvjgp9cQnxwSMFlLrAHj45KvTF9znlHLMA7upB06+8lOIv
CCJ9whm4LwKr+dVLURjh4SDwgUEHCAHV/U+8FKHvgf4fhIB/WTe4ys9easysDKg3eOcx08BwaOFM
aWD8uHEmHfJKJ4x7czwtRbVlOZsfZt4CIkksz7oEx9EG3bRfy+WJZvVpVMVmwMDoivwRK3PskErm
skmW+Vsv8b7lQy7GFaL7yd9LpmI8OnHA5HXf9XFgpwk8BYUTZQE5pv5EqyDsC7SfVAU8tQoZhJvW
RYDgpRWdXyb+pBPcV0lbOSj05/nRUggRvXrvQ4cqy46oXCMnmxPtfQ9sG1aZvsm8OZzyBXzYY4OH
7xTjXgTAWaW37jLZJ3VTXHdlV4qxdUWA1IFWbwZi9Dbwb4j0zhxl4VqBgwS2NyzuprJjA6oHP9Ei
rwDM6kstFXBLMmwR4Tq2js+2gWJfESfHvPeKqF7K+XExLduUQ+MdgmWRe8ydxB3JtvTBcRZ8+FY3
k47GJv9ecfCCLZZfFa4fVH6Pe+iZdyLIIcpHlm7cZY5ZwTZDXU0ArMsuZ/JtdGyirNwCC9pYz79U
muyRqZ2wWCaSdgG5HYbymDmBG+WMx1ndCKfjJxwMPeB2sS+DKVkruWVTeVkHHjWNCf1yiQ3835lx
77DiaRnRFuM2tNgkpfE3XR3cy6W6d2VxhKDlNPP8vmPsPucglgRwh37oNj0qngrP2VDM0mawp2Kl
4HK7+qg1CbUbbKeJbSRE6JK7CWvM2SvRzQz4OUujw7GetyrA15VvvqvBpGSw3+BFzFEzy3YK+zyP
pcMSRceDDdB2lKYW/kh2A3Uj16W7wR+2w7TedMWY4sY5+RX/ShmLjMm9pGLkmtoxdbNlg4v2FqEh
xFqntpJ32i8jGpiNqv0UVVbMU74JSgciKQdCJaqF4V281O3XmoBDdEt1p2b8XJAxcslaiGCWO49f
Dc5FtX6kl7YWa+3j57zM9d20zAMwn+K+XacSPFbtz5EMytSb2d3cNalZdLyUJMV1DzyKIbRt1prG
+Tr3kZ38eGT9rRlwIMqiCvXUaFGYMnsY2QBSTU1OoHwV4biMT3WTs2gA3z677oZ5NU1loANw7Ou9
LOpvms1B2KzFXdEGNmkVqFm1mTLx/79LeH5rCmDQo1bFq/4DqrMAAPm/j1fC57r43qm2eP7zqH+C
P6ZfsAsehQUeaLvsHX9/i1LoF4oYCgD3QRBhPqi9/wR/UI8xJyA+IOJzlyAQSf4ZpRDQOFwIeDjE
Ba7P/0P8h+f5I/zDvQnEPJ7vgl5N3uOzz/CvV7frB2PmUzu5QYw7lPR6pgeL+jnNe2nvOzq3W0ML
Hg0F45GjmBKwo/q0yMytzUCUalD9mjfdwc6BTDK3PRUeBAwyKhlpzw0KnF1Gl2+Fw3sIG2q7nQO6
GYP+fuJ8PrflMp8Dzb3k04v4VRD7rHD/WeAGe6MAvK5PEeXEg7jy84PRdumrQBp7yonbpFNQhkTT
15UqwBedt4fO9yXIs6ZMW+VkoTEjP6hpxqde0ouWa78PZnvuvH4+Ely3G9c4OuHEekcFCh6alLny
C0lBop6qDZ5zKxTP6mPGszdbTcUGze1N5xt85zedCjEZbZyVvd0XvNWph9rvupPTXnmciIXq2GmH
aZvbtty7Zir3lR5NOPujny5LlcfejLO9K6erzHF4BD7bvTdzwEXgU7mXMWudfNsu3Ln11t7dtHSx
YZ6r4t/Y1PsTVwCber7HA/Kuh3HyHvF+ErBo4UvuBYs+5euiE2tkkQSWmjjXfn5ncxSyfl12zkph
sYVTpG1fftPd9MZpPqZFMJD9qMHFZhU6W2vcje60iVvPEjGUqZoVuy3B0d/gHBiG9ch9EPBBqIw9
5bW2O1t7k7C9bff5jOKc8hWChnIVbYGmu6pTOTjx8nauZeuJusqLtJY9Fj5puhOdsUwHlqkIDh1+
93X12TLg98bqEjDRz8VCJnzn+mDLYL3i0mseFoBL6zdTpFkvjxXuzos1O78HmC2WVW8kYTdVwddN
KXXzQPRpYGY4uG59WzTetPv9ywbFvFuWsgj/eo/jPx9e0NSQD7sceKsHosUf34e/OPnk9PV4atlL
la/dnlfKBdOVzkZJkLrLjBR7S5l3nC0t0krJ2MvaeCByrwcFcWjLTkZTdCh0G7vSSQMdBcOAHv56
ne8U8jPF9N91Xu67kLsCvkre02yftw1Dc077MW9PiDjjrqzYsfUaFjM5QQ5i8YJ/czsCuPmn+wUI
xFzKgSkDnf/j/XrY/+ugZHeKRgd4qoMvgwZV1HEIi7HC9LToqo0Ldw1uBzhQAtEx8gLT7QOkRW4o
uvFv3CXIH7SLmi2aXIAz/6UcjKh14Tx0srYiU1mfdhlq4zFY/GO3Nirpib+KEWXe8d/Y733BfzQg
nDXCCIWMIkQe//pAkA0sZN42xYlR95tfS7n3JWz+mWMFcJUPYe5VKPZ9ZuPR9s7BBSTaq9WQpPSG
m6IgeWSRjDWGQe4CaDj2+Orjq6LBBbfa37oFHMEFr1U0oTXfz2sLdEuqhBgFyI7h6XzgJ8lkICLN
hmk3cNWERWPxbnVcvEPFQJNR+fUJ+dkgsrX0H4Omk6GUuwVn8oSBImKha26iBlSNYB0BAvoxyfuJ
i4xV89GZauBbAYpbTOYd9ns3dEbzXY9InhyFNGTtCI1MUeAD55DB65dq3eRePe6zrp1ET3V7+mu7
sz9vJA6xFoGwMIDAyafv5+8T3iHPsJaxzDkuPNTZDHKxw6ZrztTTJB0AXluScFJ8iohc3irMy4vb
4IiU3fQ8VD4OVUW9s3RKtK0mx6aa+NlNuTizKN772jGcXWd5M6aCWMfdzsQrv5UdX0CtXuS5ksty
NdRNJRSrAYlajz5TnPki6G/owFlUqzGIF7v6IRmWq7JvpsNarSBQ08DZ5i2+nUhFk4UMdCNXbiGD
gNqNw9CQtHSmm6L1Ysdpp828FkNMvbY+5UwLm6mvtpr7c+326oH614qM8yMfmT4iHP+1gUng/2lr
u9QFRPCC90QLeBUgOp9N7CleICW1e9RNVoQDrvE+4Abv0TijQeQFTuvV4xBVQsPH18wzEHWc9z4g
Sy1D8vsYnDmv/dqrTz996sL8Eg/iY/LfZ4PoDXLG/tJHP+b9aM7qEm7xqefqOU7YFpxGsFNciLJg
Mc6kmq1D6uTTwI+GH7f8WKBsUJaAJvDw4zf3YwW/33wJKngZmW/eQxUd/T+f6ffev86L35qcL7sf
a3i3wsdfnxb7vrgfa/po+XFT0zfnEkdYWcj1a4723W8Gzah6Tye/X3+0fHwtH+b/+JPCka2GkwQf
n2KL1zgb84PjZvsCk2DDQD8bzdFigD4bzC7Iqn2WaGtMOAGPfbBs/b7WukoWfb8403fbUbw1lXso
6fodzRBk2KW405V8rme9QgJ2fukbxKLS2DKcfA5y3bw3AervM+OfypFUoh69PF1V+0gKoKsdW4+t
QXGhcJ6attmDw++FwbVNytaJXZK5QmadJ3oNcXk+AE2oMnIiZOrCZb6eHHDnuSpFURNQNCG/M2VF
Ea46g1oDHxJUnNYJyVQHsuN8O7UAo8bCHAX3uxCVF2Bnazg4K2jgxY6C3jZOxHscOTl5xdtQ2pOt
/PJYuM4WXptOKk9dYUvOJg+WuConXyDd9mHj6SXyjZM2cAyiNuBFStzuRroGHJJnEzi+32j9jTeQ
ZmNL34vC8pC5I00HKnvIB1TCdkEAq+pLmIyHvQN6ZlX1h64avHgsJOTeKH5a59UR3N1Vrn/K81Hu
HQ0Z87pbYs7ew1tPxWOryIEN+QA/V09VhoQcbRXien4rIdIkVJmo8yD1natjMGgerUFzs+YUDDz2
6RCMMq3tzmmzuyzosyifC1B/p7g19hUkmkhB8i7VuNbx3A3u2aXfKg3Cfde7qV56J5TuLPiowtnx
2pTnHt5D1mQmOAJ/WWxVv3EGb6+k5+3AY+8r46jIyLpISkiVsgo0EQt50bWcX4uhvmn81jkSDijZ
UXfT+3OSYwdtF38YI2eGDdZyNYWZPjSmM6K1bDvLHBQQqPpQud7gkoF7l8NhYAtUhNhsa4ayBFRv
wdIachF4Lokgo8yj1ZTAbhqA4sq/x0MNogYBTRuqY5p6ViAQjSb2184H46M5VJZsle8QkLmcJVzJ
/N2fql09P1BWvnmdSbpZ2ZhBdUKbd+rAmb/rULWE3TTwZJhMXBL74vryUDusDp3iRoOfF7bCh3ao
bi1I5GU/RgVtK9DfFwI5zE3m4L2u2cNcyuE89TTspVHwyuyVGjwVaYj0VtTdSrcnIWStvDhX/clh
xMRdWYDmP+Lp6OdBAvnkfBdkOLZle+faHrJXRR6NXa+EQRSKIIp6gARwC8UnFKC1XOu3lVouSK+n
eNbh2iNQ9Vv/XYmwJ9OAgE8ndMjdVfTKqVO0eCdGQDcEMVVgLokIKp7vJrwkbem/WCc/A2DVOz5W
D4txKojsekilEMj2ZEsbswrtmpywkPo1HFIvv6ZdNsPRKmOZPTeeoyMXyEaSzzyBaF3v0NIn3MuX
k73zy/rsTjJGAIhimaCwaF0hOTRyM8VsLk9mpCRsDFWiZOPdYCEexCs+OH43idmHozy3/WYFfim8
oLsHspWUZXA/eXmZtHV3wGhstpoMX2EPDcJtOd+4VTMI1vS5AFUKg4NmXx0O9puZreK+r0hCuyIT
jamRmKsDh2Ri7Ncg5HeG3hJgqALcdruxiBQhcQYnKgN+mcahC2GFbeQU/h7CoRdWN1AwBZYumLfG
lDsPTuEC+nn5o/VpCqHYHParhjqDNWVFeZwHPoU29xEAZB2VnYRAaVnonrWAkzVERWtJy+uaF7El
y3g1ojIqFd0aVRbwAlyVel5fRX0GMl6mgyBZ7ShmXXah0dW3ykJ5DRhy9LwqrPWjHKvtXBkOCTy6
CjVXKgqMPi3sqhugmmzOxlGUvTfG0zrjSHrXeiU8dhcIGnUT7NXSGwFqOaR96kXMNXJTio3wh8HZ
2/NkOdk3fegHmt0WqE5zwMNQqioPaQY1Z0Q1t21WAwPV1IQQF22yOmtTzL5BKcKBmAxq3Vr3jhF+
8DN4w6uWW24lD5csqKKxWG/J4HfwcPMQkg7PiXWf4YDZtDbFfQXAGS4KyocqMqQSWPVaFW3YTxRH
c5WnTQ2FTgFqo0WZXqgSLiGJ+TBU6Eb03fq1DRrBKkhttkGJQ8f1ntQwnyRAZ9+sqcmISXy/T4aO
ytA0jItC1lUyVaDZgYqfzuXYiMyZFygS5G2MChBXXQwM2nVvsVNLEHA6QADiyGjp9J1xXAeYjTNE
jTP4CSiDe531LAVh4sov59vSrpuuk0dks4tpqws277Vudt6wdW1CjOcn1L4XVUjIBRZ0GqDUSTLI
L5njoHMV0QmSu7lZQ83aR0/1ANKwySGdaiNPQdQk2bCVzWEMVAIAU/QufZ2KYLMsGX4izLFxgOi0
t3ngnNqxQ+FHj4+vj8tqbfMz8uS8z9hq449h7+MxGOaV53Bvu67OjZ7NvOktqLh5lZd3hUbfP+YY
p+XodNY8DuBPE9ogspsC3zkvTg11eO9ztPzaNrV+8cqqiDqG5WnW3XiojZtFUIfifLWNij/m8tdm
ET748GvizN0WQjHQcJup25eyRWL162ff6dUbaaBeBzTJJ4fiNubE6Q4gu0xHB8k5CpBpvjlennx0
BdPXwlQ5yCPSLhC9TdVWrqu6VhS27o/Z7LFcxvqV+M4U1lDsdEYt1zsuIRGAQWq5z/rgib3fF5nq
aDNfPi0GjfGMcnmYjIYsdwUuo6fB8m3N63jC3vA2+0MHae/B3ALl2c8QNcdLZoONtRhfI5NR8dEN
0UeX9vRlGSEN4xatOi/5jHds1EMyIVU8QJLr4aMnW+mpbCR5NDmf48Kf6b5xxvwko8qhbYQD63xr
oZKuG5h64zmUICHPLW8DpZyULAvZQImlc00HyMN/PAuFyh6F2vFl7gIaqpXLs/G7YOctWZVYpDRE
8Pzuw0C4Hq7AXQ2PNRvdGM7BtB+qQZ2YP5VRh4h67qBM4aMrJGmMoF3HbvoqqzdeR+2mhZKtm9rV
8GbfjRgA2+WSZ8+QCAlCjh16Clyv2jsOVBgMvGMPWSBvP7rmJr+ZynfZYEA8Vj3r9g3su5NyIf3c
eIY+6zr41ZAcUsHt2tobnK3jhuey3+BJo5uss/bHjSE3FvaGB8LkMAcbm//LzJksu6pj3fqJlAEI
BHT+hsEVtlddd4i19z4pBBICJEDw9HfY+5zMPBk3bus2/g5he9ksF6iYY3xjsnz0l+5svD68s4tb
sspT+uccvpNVBt9TWXl5Pw3eWUtt7wKog7+f0JLTQEP5oxZ2zAkZyvNESHW34D1m5ULbn6lGfTn7
PxSrujwMZ31ZwpleJu1X+e1fqMxNuOA85te5TOx6KVlsLvPIVN7XS/wjmQFvXN/KMEJdtXF6SaC/
X/xuNLnSCdZkQ2GjTYfbs7DlizKL/3WnHaHn2xO8tE6+F/J0ez+sNF7WLsK7a2Roz6mJaD6vq/me
Juh+13+kqnXKtE7Lu6Xz67PXx2ne2ij5ivFj3Z4BHWLIkkT195g8o1O1BPXW6sV+GWd+f+oonVWG
otO/lyinTzaNu22FGe+zwlV5O4cZuMjwBVUPPInUSV2npmtx/8mExlPxPlaLnydIS/PQcJoUq/SC
7RLK6rNdxt3ts5Q0iTaBZgdRE3hltF+LCabLFhfT8lE7+DLX81gSAVOOWfMYLUNfcKy5O8ZI/THx
9ng7T+UgJVT14B5NQHixJGu/i2oML2wPitszGm7HjcCQeFz7DviP8tyu1iwbg1i/aZ9nkVvdt0ia
NI8Aq536SAdPUe/9nEnjvjF4wD6UrLxPKuz2vQqSRnx9gRfIM3TJ6FUGtDx4DIVNWQXzl29OtxcG
Ue22FrpGgfVcbqlXmR1L2tfbHzudVBBQO3Y3R4m9c12kfp+1btanefbGl3ow7Bj1MLl0I5ZvBrYY
c+G3dUBqR6/Sx1R6/WsAge/29j1m5wyyFr20vHT3vhTR5vY2p8nB1Yqb59FQWgid1Nvb423VoYi0
82e3aOxO2toeZhcFb2scHm5vUdOF53CJ/XNtBX2IQOP+PiNrgAu6WCaPombBaVowV99Oyco0D+RY
fSTO+vuWDOveS1nz4Ykwv51yctWSJ6uAcOAN5SM8QNiC7AqdJCZ96FrfAnPv/YfOCHpe7Uyy22d3
XXWEzLO+6TZCfea7eFe7dP3sQOH747I+wOYYNywsm63rhqAQdaiex4R8/n5XoAuA7Ov53hNReEkI
fIHbH0y13jU8bl+nlXVHmzaocd3YfFtvc3u34zpH296I6FhJzTc6KKERB/rp97djxjYbeGcwl5fx
XVSZ6vdZB398nSGMPsf+LAtH5fz7B5TkFGCh/0p4P+4obXHJOM1ek0GgPMUPTHziZ7dLbORzeX+7
7JYEpSFwNS+ofroJSzf8blekYTBsKbYEtkzije7kuLGj7I5Dzb6IX3cHRaP+oiuOrUlLpz0LdXzp
GhbtkhhYUT9NWFXHp9SLNLx2ajezh2IVUOJ+9kIQRimiBdj5Jfe1XZ8WO4QXnZqtl3TpvkUFiyXm
B1sa8hCIcN3SmUXZZOYwTx1bctgvX3HSwZ7xhY/KLtGvOkmPop7dRpU9LdyUHIYWNaCIbXyJKapq
Ho5BlgoYb2swPRMZfkHGOMg6id7GAPhTEEzTYWQ22FUxxiisXretpmEsVtv0p7KPu98HroJ6E0NP
uv5oQPITETe4nnDTRZEqxik4Da6v9okoVfHvx//7ebcn3w7UV3++1o1htefterq97HaC2zPWacD/
uN3894OYxtNMx1G4GcOaoHYKG100E5ebsIuziRjIBYlZLjgXQDNG5HZq2rc2DqG/CFRAFbHrXif2
TVQfCg4XNsRK5gObusKMYVf010MzAukS3YQ9f9vMhV+auZitwJfrkTxK1miT4CvaSfYdW285ktS3
hR6k3YA16LbTKBEfSFy9Tab7OBzZ7ydMS2OLRltbqOvhdqs5eRCnDtQFz42cs8hUprDeH5oQfKBK
dLq4HZa036xRWm3gxgS7dLbbalTLVvTThzBcn2KBAqCUGxObeRtG/b2K6Tnmg9nfvh6MMrMNmrne
6GYoN4ygYKj76fX24aCOdgWyLuqKd5NZr4UNfzQWZyWoVHZtLF79qcO5jX3x6splpsEL7Dzgu/I9
b81q65+Fr8nu9tjtr63BFp1R8HXj0uStg0gfD/2mBZqAjQLvLM1ub6yidZrrDlWcBjoAZKEmHD/a
HtuxF9PgYWrIQ6XKaauD6S6sRa5GlJZxSrd+q0yRJKMpuoWaQnMsvLr1pqxkY1mUTdWAWzfR7+vj
99mjweri9n+V8NOsdtG4qUJ79Mv6YGAZHlZ/bLccUxUsFmR4VrjWOYBjnddCkk20xiRjU22yyQ6P
YwhM3KtgpNYjshuBic+MLIC2RROXYOMkDJEuJbt1mN9EKHax7oHn8jQtUCyGYOWLyquHwgcAVAyT
gwg5CZZFifM39dXb6zqN+bcOlq1fUVYQV/6cjflVx6XKknFoYK/Ru3Bqu/2g2b1ce54Hbn6briPS
u45IQ/o/bw1wziDxk7nd2SqctrZh66Ed6NsqUnYp5ZklY/xAdF+d1kBif1h3yXHESS5mnqZMmjTc
DT1BnV5H4baORZ0LH6B8GQ8HM7IZ3GnAsmBqln3kT+mWgte5I2Ktj3yd3mw0ridbU3lqTdg9rUvf
5GLh7BIxTXc1JTJbxirKYELGu1KXtJhGnxals6CmHPYWrkRpjKUhSxdC96AJ2vtkjHZtD4EYSDJA
215svOWFh3P50Oi0Rv5H6m3kyfWJtFAZ8X+6Yhih2TZVLQp/gcNRR/26kbPvHzolg6IK08tiu3jH
1hLTSRxVKId6DbCRNqcaJXJxOyhHH1Lj+Shng3NyncCqGtPdvw8NAa406xSkbkx+8ka8emliM2zA
yoLo8Y1VZGsad0XYUAp4vSk8giEfT19R0vig2IKHigZ9EZsIJXhSHyqKQmfbY+ePcT0JgJgNvqDA
H/Yz1Wdll6D490EzMALrELgNUfpHWSEO0eqlzSqW/H7/s8EIcJOkm7GbqrwT9VjcDpCcxkLEb6me
3NFggBbW1veildFOBs4Wt4faf92a0hocRhy9rQQDUDq3XONvGIbieggWSrZe7D54A08cas2D8kHw
mpB34H3KGnKwqUBr3a7zOKMDZkOSLlMREVDRfPWOc9Isp0i5c1PrdOMFyG3FMZbRXqbj78PtrgeG
RYJQwF88yOdMz/o4Xz/J7aAoifKyba9iV1UW6/XQ8UluVQtoy/cqmrWrvtOT95IOmOWrEm/hdki8
+M9b5b9u4WRIAvbw8pvazoVl/lzcboWu/M+7tz94XZyrmnUH3jNd3A40FVhXevXKw6DeVX46FLeD
6jGPldix/b57eyxpCJz1iofI35mhKOmExaBWQAgT0M+YDl5Bk62wQOmCZAle2gSYSiq6IheoepeR
MHbHdUIl6XfdyU8T2W2c4iqH6wZpNMHcHngzZGhYoMFunfVbOK0QakLvsbSAElXZ6dN8DezYBfMF
v3qwxFrgDsPVKMV3dTsw7NY32hPq91cyKtCUvkyhUl6vitsnaQaMoRLlukcOLU2AjYvm2xuj+hRN
PO8Xfz6M13nqNm2NGJ25hmYII6R8gLw2buB6yC2vZldEYegKgC4l3IAZbPGaekVdK35sjMlQImHS
VjGGWtB66s/76VhveDnKYzDXbe5BVctCRTPVp10xDu1W0hJrcRXgYh8DKjcy5u2uKscXyQNdLNex
cpsObrf+6zHOcCGmtofjiutitDrddqANLvWq6i34zCprdNOe4RWmBiKz3pAqSTarx90+Vp6Fu4ti
LNDhS9M2/c5zdXLvGOJXKHO/4cGoXKVhBGHaAsMuy/k49+Tcw5O+jE6MkIA5Hqf8wOK1OVNQPEWJ
vJdwVf+VquAiYLG+qGhwp2SiMm+eqwgJ1tas6V0LxkBTMhV1CkOQVvCWQljiG8Z9s18EX+7nvlsy
ZkmblwgRQyBMWb81wQybRk4VtNggOvuR3quGVQ9qboC560DZvFIckjJQydjF0R2Il/kxgMK7dUnv
5ZOc58c4ilBG+V55qNiyC1bSPqihhUrM6EOZ9G0WpLBuBlFtYogvH34K7FH119m6dkEWNVNz9sGJ
bfyF6h0LJDJQHUfcq0qCfFI8fZFT/Wvwyu5yuwctHltAjUlF1mmTmTQK310bZguJ/a8xJGyLpB/o
i0CJdxf229vjcTfBRQB9fGS0Gd4GNey1rqOndNafw8KDPG0oNKXeskOwAIAJ1uil86LhHfkh/9gJ
X+Yjb8279tcod7yFKXT9a9J4WR9Jt6GIk+2A3S7hRvoVOXoaa3M8LcN7zMoC2/n0R4/AEXZP67ZR
utl7nq0g5eyEmt2TvWtYbe5vB2o6AXjCpce6b0BKdNr/tmQAPKCiFz6WIwoDbDxMJJeHEXY7ao+3
3pLkjS5GHNq5ucBIGbdEV8EDv95axKq2lXD6MIQthk5km8I04fJYyYFkCFsu2bIuOgf7ZfFVmz5z
skbWpfaAuXVrWcQrZiA5LsPRq6LgYFr5hxpGbzO2XfeWTg28DWEgtoUryQMK6Aypq2mHfYNFvKMR
Pyb+nDbTgXfUAwQuCuOaCrkC3r/EgZPH1k1DBoILerJ3ZwyJ8CZiLCM+gOs0NCuwP2cvlZRuyxpZ
bmTdYClMrXkcejWenK/LP2hj1dYYoERb34zHeei7twEGx8i1vA/XGtCXowgItU9wpoIXUVH7wgSm
hhox3cXWx8GN5r7Fp2Dxog6W2vZ8G+mCJfQk2l28wOpa8Br8aljq2ifZSuSUguFyu+fHgPaI18O5
ifsNobzKaLlW9wfiZPgeO7kfVq1+zCl0tnKq+d0k3WfvuuUMWxTad0TjY5yAI46uh3Vaz1ENHV15
IUIlqPqyoMdFBkjcPoB9ykagFRt/GOZclGx5pNHaHacKbltJm7zUgEXaBYZ2UGLvWU4t/QggViKv
Adi986sfCSKZpERMc2jHT3BXLHfGREWZcv2CkONDxPrki1+lBEiV3RkGESBulbJd10TIoQzL8jOR
bJus1fqZgo/fClmpnCd0zDtPmx0JF/tsVY8ZtF/FT8dFnnQx+4PUvWt2ZJr5HtuzpNAdMHcKgQsA
JN+ppFLFPHrp47jUqIvcu59y+tpHnoCBiIUgqLzgNSr7P+/e/gqHEyZphK2iNmX/zBwmZ7eEHyE1
674vOZCV691+cB/T4IO4C+Z/mshb76aKb/iUyvsFMMApqVNscEMowBFTzT1US5WxgcMrFQt0E8i7
HvuZKtj3QDyqF0QW4j1ckuXAERh8Wn3vasNoZD7pOr+0+yji4T89O/3QMJPf2xY5ecA76l5y7JJE
2pKNQlJ7r5am/pjFsAObWL+Gwn16zTVA4JrkOzDJY58E/R8z07BmrmGrVR8g/pRiY5oY+aAI07KW
kEijptw0CzfFEjP2Uq4z39bYEexJvAY5j4m/pW6a74X0P6Xg6zFcjb2Ea5z7rO7eOszsqg5fJ8bm
Z4Ux39LQ3gvC24wsiX/ERRTi1wCmPniNykcz2mIJWXTqJvuse/ni90j21nT9koGu6AYZSVagu8OT
IcbPh3EiB7520zte89EMoUN4CANjgFWc9fGK1JWFvrWkHUq0MEzeV+0QozJZYyj7oHD4VXt0veff
097sJa+QngrR3KDyqgOFlHSAzCSyiM3hoZ1a77q+6i2xTbStAugytJTmHq4wCsYpcFmIIMdWt0H8
PCxhujG6ZYVsKDy9SMeFbUZ+hHq07qmMLnXjVZ8VR4pqleRH5RN4dLVD7coXki+YkX8a9yt0MzzY
GWFISkKdtcPk35l6fHMkKDeJVtG5Hs3XMPjDs+RdV5RXfZMlQ/SdfDrdcSSsIv9l9gN5ShGafmqx
eG4wm0rsfFv6uiLZXXd+TiqNFgeMBdu1DPjRD1ibmbqu92aFMJfo3h6niCabekhRndlE7mGLYBHz
+HIGKgNdQeh4D/dLX8IxXdF2glxqQNpb+MXdUzfQYZdYjYj471/QBjKnPHhhyrg8SRvzbUS9A41M
9tFcyWOir9+KR5/7RlD095DdqSvh4/o+YgtT5J6q1ZE73077272ITSUM1tpcTGuBgKwtwtUlAuix
oL+aVf8aIj/cKfz6W24QXpUm/p6BxK7Xnh19FrdVf2ctjIy+X1+NA3jhJyL8TKfXtqqXM5uTBUCl
IRd0RlGnZTFXlMg7GbX+dRj0PibjH3AyHua6BFhIEBqfxOpORC9nWfn1qyBLfCLA5zZVW6f3SzOm
9xiVC+BvX5sNmK0/XCS9rK7C9QCbqn6W6jgMJimGhcUF98izoRxXoTFQSFmw3um2ubQRSjHjrq1E
SlvtmlGuu6Dqg82tmDZqtCckLZBdMemz9AkAGCEeRgXswbHU3GGKipGukfM1BHP9hOCfyKUvscHq
5209vypvGS8QL5I7Y2PEifopehuqaq/SZd240u+OMI27fO2N3ooWr7VRnxY43Wvjze8CRdVb4NAL
pZzbrSv77vPqPH6Lqm/zsJ7ZdjELdmgKBgI+jbyE3TxtLPSFgsyL3Udd+xMK772VInicG57sGshj
eWdqbz8mEUKMMzoFWGaKNuzNG/OgpXNVZeo6TCbToseF6N1js0Q/vE6xawk/PwKxV6cQW/usrHyR
c232dhqun7x85dSBLgLH+rO87iiJOzCEIbZahJlOHint480wTdOPBAsLegJUW+hFEniQLx7W6erf
lyT3gnV8JWW9VUYLLHUlFKVV84xi/ttVbVOfI0OfwxguCxNkvQ8IWtTMgLAPPHXlTsL7gIVvvtUM
E2gc1D+h0cBV82N1nhPslgImnvqkQ1wrrPUhSqY5aykm7JVF8hQqvWxGyuMj8aQ+mMT38d2PwMVW
MqOTTeDoIazCvIu1fI9aDxIL9PrWNljzmU1/eFgsvIqr5y6u74fYeHk4sfReBNTuu7iaTosW/KR8
zva+hp8ajPCy2PSpdM9h3ip5crG/N6nFGib4R8RjdO9hJahvkmu/MxeBTLZE259k09MJPWrqaMzw
FuA/oVNBh4+NN0VfuV0t+Ab+2NWNv8Vbl1sIWP6T6q+hq40ckEC3cEbDEIVfOJxvqLhqkf0mwjQ5
Wycf80pV7qvOm/ZYP4BFjcFwor0dTp3AKq+H5cgB4O+x4yg3aG4kt14rh6zBX05D4oYTauU7wsBk
lXZ+dYO89M1Ij9ibtHkbBpD56oqesM3C6mY+K9vXD26M+pPXkIusguYuaSQa4SxhdYHypTaN9Kpz
I+U+VNacfFEefU+Rh5Kv/sZNGMoSatj70MCjbMc3y3dCCnVnEyrvSL/6RxtVD7eHVOMDp1VBFnRy
Qa64eeHCi18mz/rAS9P3SQzsUfTvk9s7SCdPtUA4mbA+2E9Om20XNttEQyeJ/YOtNAZMt+YTHdo9
J9jqqGgfwK74ogyOb62jr4iN/VPdYbY3SrEfHhLSVHP+3CxxkFGLGA0XX/U4pbs+Yu3BcuveLbik
ur2GtlQoj4SE5rmJcMHC/jgkKTdsoyMO6U/RHrRL+4xvA6IUGlGdQMJs+PLDormA8uiX4z4HqVGW
h3lNXSFEc14m7HP0kMQZ9jLDtwVWPHlNC8QuDk5j5VYEP/BN1Mvo3hE8WRFT5jUMpti9Y88CkLIc
nkak7oKON4+oIVpkoId0yzQbDhEEjKt2wC+3g3AU5239KU+5zYbQxi+3QwNpdwmGzSyUe58VYKi+
5vVe0ArZFpYigkM8RDZHeTElluOwBQHjO9scpK28oinnALFF031BqXqwtPwgETmgFp+wtcJUUI8o
X5MxkXftV7BguqtHLoBTJRotRxwDkCIJsK1J7heFiDqB7fNiVxg1KSqBqScbrFL+XdkR9HEiIWp1
oV5I2qCRANTamgPdtiho0oYshRjNnCXd0J0C0qBQ4R4Y8jmkRwtor7U+QvUGZaaWcY+9CUGLBlSn
uCZRt7lZPo4stBf0Wjlz5iqUlBqQmYLhTAC1xDHYbNv1qvAgfKcGA62ZaBE2ArvrBB4VRMz0KUEA
PJX8y9A4fRt13BUS2xEworp8W13U7t5Q5LdIt8gWnVmW7RQH87na+57m97zqm9eoEvnke/OlD65u
oDL+/cDD+Ngn7Yc/VP49OJYT+rH1Rzqy9jVu/aJ1fQ1DpudbsSCoWCa1+OGWwtb7OQnKl35e5pdg
RXp/aH7Bx7IXEnHziApYwd9Ly9yVBPKC0hphn7q/xDOMV8/MFGzWCAvCs3HWmlgcGr0MG0we8mBt
OmCDgQMziOFb6k5IBqlz1Az1AXsgUNHOQT7TEezh2YteKmvveRuq7zRIKOAvACkDf+7oKrNpbPRn
23EYOHH0B4XNztq0w0Y0wi4+Svd9m9SFirR/gUzlXRSslgtwPFvMAznbtt+iDY79jCeAtb2txEnz
8t1CEz7AwYPch/IdmvODGBBj6ql6KW0wPlKSbCLVwqXHPlR5g/c9kgS8HYFnPPoe4Da4pscoiSEZ
9Yq+eQkVO7EQyP+Irr4FDLiAW2L5PCsfUn1ifolVvsYdMJ1pFCvKV9PtYGqHO+h6gx+UZ+NPybOK
u0vVqC1Eq6hwGiLZMiwHEWGm20D0wO7N43QXQNW5d5PHUROYd2Z0eH97qKpMsm311B2iTkMzxKop
hVdusawijNrNUDWBWZ6XIPoZQtLK9EjeVb+6ohz7+UGE3D34Ucd3KSKAcG5GQERwk+soAffvPPmG
iu8OUaU+R++f5gA/Jt5YgJcHuO8Uygdn5zro72MgEDYJ+GVGXOvJQs9AopG8xqPdrQbN2RBNq3eU
0PjCRnEC4Nw9sQiDqSU6D0gYQdqSMEUWiJMtRNVD4lfpHtnGICdSvwarxOBb1UOPZMo2DFPMsYn/
yoToD5w32DD4GizD0h3gigFGHES51eXKLzJM/zyIdEiLpl2VwjzVfStF2Ol2IMYChkAuEJJLKnPg
2JARdP8M2N9/jEfdHDwh5abjkqnNgDoUAITArt0l4eNSwzsY7GN9PaB9SE9CEEhxz3ILVzX3/VM1
e82n3wJtXBZ/2rJl9QuL3QqkblqD4iToX8ZGvqGqbg/wov2tTPooG1wX3IuBygxpP3uYCGTDZUZf
ALO4eDtASUWAp02Kdq6SnS/QWYPFyQmSdnJKeVXnpkbGnzCNjnmN0WdB2vXZ1C/hdd7lvkj2k5qv
CWnkd2qD3Dex5pdiwEzCpVrzbnZdEUnAGiwx6gBKvUi7KwXTfptScXQgucGgy3g/CwzM0nul02gv
ZQP0qukDciQ+f1pWEt85PbKXxWK8CwTFftfVU7WsGRxpaNRg4OzwlfbT+ukYatCopPXudheAyJlp
9A5wkAg2nm6rInB+eI+mUz3w0jXM2qj7oMbSh3n+Nc/++LAajiiDBg00QoK9oJbcNX6sEadaJKrT
tM8T0CVRWJXvdeimXTMjyB2I8QEDDU5+4E15OYIXZUMZ7/3rpVrpbgNPZy3mqTfbcroa2KJEF5Db
wd1B9ekLC2sVTXOA8xzA2xasCbw7NQubD3P7poK5zwAa00/Wrwe1UvbYMwQHtD5qTRmatHBwxWPt
nua4P2N3kB5m4QG31U39CjswvRNXnDyhQxEN2FsnYRo+tWUKUhuaXkOrQkGOGupyE5c1WEjajft2
cfD4g/aX6DlKHmHuZD2HaFdQTUcfgkoRj9OGhkH6BG66zvymQguD613AXlMeI5r7sCb+2XUtmLVp
oFmTYKxQ4l1AM+stlFKWTYv00Fti8i5yDjCj11gSfcrNsxs/FQnEUxAb86yxRSY8+GyZ570Khq+C
k/bPW7fHyJQMm1XRfWwJ8EmErp6pTC+QUabPdYHE1S0TwCZ/yFo3pAy9yjBl+GCQEEYdYSHy5QvC
6DOdB/eMhm4zZPQGAQAGYHmc1XAfmUBsarnSbDVT9BomgDUXzewHPhKMMYFWYaNNXgfOHwWG+r6K
VuiLnn1AIt9Cd0AEKrclW9FO0iU/rinZoI5BaFdcHqUH5slrAe9AjStfQgN2OqhYEVfS3VEPYbNK
mGtyQMsjQrZDgaZYZdHsJA3ncy2nNk/siNZt6METjx37mOoo3mnLfs0xlF9/lCBfAgBYvfTIEyTk
LvPWtvkEuPjOYU6e2hWnmFGNH5kFnqBTwh8xfwK3bxDjk8CNoFHCKpC9q55vB7Kg4wxf07gIZvR9
XON0zecuFufbQYwwOPqKft8U3AqcpU84z7tx/CPAFImedA8Ws9ehIW481NBf4adPaFzBYDNTdCfS
cNqAV/tIQYq+Bs3uqz1IrH7Tlwqm7mTR4hLgDgq8EMK2je3eqwn0p5CgjxO8r0ME2TdrBth4fZWi
BIIzeUh+IIOWPloIXGg9kag97AA0wDSaZjqCoOzTU3SVh/twDv6/tUn4W3vHy18ddv/e5/HWu/Hn
X40i/2f/h762sDX//aS/tYr8X9EbMqYUsXIWoiluGHmIDf9HnvDasvLvDXkR6kfi+T+7xf1fXv+v
PgzxP+IkQUA29vz/asjrx/9IEGqnIaM+WkEy5Jf/ag5J/xF7UEEh/yap959teCj9x7VxMLowoHFI
GAd40V8dMx9+R3f/X/14o2tDn79HfP/2yYME3YX+MwdJah9rvKerO/rhRTvzhoAyXzH8CkVfYpr5
SK77e4jyklxwrIGZzHk1XGZ4z+ypo+h38kriA+hd/R2XGfaNZbytcvvDT3bHqT0mR4Kt5sYvIZ7k
SBM0+ySvUAK8hw8hPD70LA0OrDywXxqcE3IfdMNeQJLwequjLLEXRNNgla7BAfkyW6NLbdhtdP9V
oerY4ATomQaMenVnFd6xzwpe+gXhhaU+Ad/FHqtTHym6niIXDEqt25Kn9Oko+k3zqoavcEbWBhnM
6AIkDPzhCyoq9X+4O6/lxrEsyn4RKuDNKzw9RSdRLwhZEIawhP36WeyZalMd0xH92qGsLKUkUiAI
3HvM3uucD2N4wx5ygM1bnlMB/Y1f4jvjMRMpjgfaIFqgC+V1yqXftM6jdfDwY/UjBgiSMy09fPCo
84jv0CpyQoZltC5W8jcvJ3tgV1lZCtVVmz5qI4cD9e7EHZJg1ODsQcK6DldlK+7z1+ikbM3v6KQB
JbBBQop4V67VJ3q1CoAZ/oqHSw0qGgOOIfvRKg+0SrTgsJDCiumKyiQpiZ393IObzzGO3X5sjmm3
JS/nbeJc0HoXDjRKTGzoSkvV/gOIhrpfWP1PpjvItCfrwvceiV9020iwQf8hR6cel537VVbbBlwL
5agLhDhwLxNO1E90c8giZsKVxEf2zhb08ozbS2i3Lod5y1+UOoj3Ynz3RtSs7En2bTfh8u5/xW5w
F1O/4U1pSYfnlfI6JzJJllO/NSJVyI8cj4c8rgxAxu1aA8rX2LWFlYQ2OjKyla5c+KKk+fEewqAt
0NTy5caN3AVWQFs4oBq375v7SX3LTjm2B8URuwAWwNx85TrsspfsdJ+OvafePngYP5FAA/1CazEq
jvKVfcw+9qvHzRV2jWyLv7fIngyXfkbval9zvbGy11TaJM1mzJ9PRgAv/fKX9qB29aZlUNg8tr9D
MvudbHdrKKTxtwUvNbJRGGTf928O/yKe+hfp3Lyz534W7+l7A4NusgcKh368M/bQ/Fbm1tzeNiDv
UNIp+/vrLbilQUYwDGSqWCiaI3wL39XggL6DEWUUVL+dEg3jyiBc0Zdd5UU3f4RYZKzH5Eu5jmMA
KM/cEoG3tEJxoNgzwOx0dTvLht2GFhKR4iOZgBh0m0Za5QIS2rWuBsp1NjwFwhwArcrW9sJJTAZb
jFYPlCEQF52h4C6vaM2kEhaSF+UK5YmLNw1ULp40Xj76sPxMcVccMECWfr2SEHtRX5dp5kp+0S+e
WsFDvUq6XwlTG/3iOdlP+Bi98jV72Fx9MT0ztw2NR/mk3ZWv+tb4RvIfaUsFqzQg5HEpSx8G0hhI
WEUfArH8pt0FU3lpFJ2d1YHYfxPN3OsgEh2r3eFI5fE9jr1NNn4N9bE0r9K1fJ1x9R3Q0Oe8NNOH
22ycpD2VT4NOMedLXKX3QyQvylXGtUEaYt32chWYjuBfaNW1+kv1oOwtv+I04NXdKevfP+j+VoPd
JCtxy8/eDE8n7bbcaXLhX/5tc/ofZTRbqkLVWlNplJmq9J/3YSz8bGf/vA9r5r89/s99WBb/sCyZ
pJ/tFg/nk3j3dx4SyDtTVYEAwK3RRYvN/c99WPsDCZEIpMiE6vxPNDxF+wPGqgZY789v/jfbsAR2
6S/78F+O/En5++d9uJ5NGu9tZ20HmG+LdE+eurjB9nGHl9p7uNDwIxv++0p2Rnd0B91GXKd9yZfB
u1+iYHRV5x5S4blv75eWONpOXktvuDnD8r4ix1+2TrOvnbvTfNapq5/0TbpovQl5si2sKE6h1tTB
iqtEoV6+xiKA1i97ELBT+1xw9wMmxlIaabYeGLvkMkwOvBcJ3SkP4rahOqKmDmzTyBvCaAtSEo9R
r0LxtM1Xo3PNV+lHXsG1RIUQ77QrS0bUONy11F4GPL5OW5Kge9oJ/ZpIptnsGm4Z6XbUvuNX9Z1q
MJ7hu+lIXwVKrV80wTihDbStkServikGD9VDXd1btv4+IZCKXYHGCMKUgcpG8Hz92tvtKvW2dnOb
sLvSpXZ1B6Kfj3qlX9/DxGP/1R1gTeYCxm296GIXQblzczCAYxlcJN4YxrKfYHd4Hi115/FiHZSt
cMbxtniE0eAQWESMGwiyTbnJlsnKJK5f1UwoWPXHbNXsS2lBf/se1iDx3W5j+I9F+1FFtpit5ibg
F6jg365IGuwftj2n8E/1sn2yY8XDZJL7UrCRIrdRQ0MLjNbhMTheT6hQ4MXqG6sMs1tYUy5XF40W
mLSqYDPYWt3YahxG0spkYXlM66Q8qOmDpVOz45ceVkEyOVYd3KlotOml7/Z3AVJcKTkPoXInmL+1
5gPhvbmqYCPBQ2JlGl5dHFL2+4Ufe/UmTf3ptmwsX6ym5X18ieMF+GucfcahHINucKbUI2gpiP9m
2LpaML9ig72/6GnkohO2B92RJIcqvzt+Pl4nY21ZbifYTDBwpBpvwrCCOQspsVwOmZtCP3iww0PY
r5ca/LsK36vdv+pPMK0w7ej/jvkL1rGeulUt985iDmvakZr8cKXZ1aNL2XT2HKHxnskA1w+u/KTy
BX2pCiFF0JdiKJZa5Ii4xU0egoPYKpd8pgNCveazq6UnEbUoVRlbv32p5bver+T6TZPw4gseLmuZ
WFbY9ARO7aYKsU0c7qfbId8SqgggcXlthaMoQf4ab0pp3XOfIlVsHr9J89b0H/VwbCUCPl+mJ37p
hJWmbiW8d8UmXTbK5NaNe5ufOxXbszYSSfLLgw5sXkfbys4DY/EyBc1X42L0o1dQUC6waf7LYeGV
+2HN2+DEJvdgsUzxRZzpHVUbnhxKcIc/hKoMQw7Cul2x3xYb+VUOTarhu/h4M72JGAGHv2EPkjM8
iRl2toOK+xgdPu0+6wcPpscetK/Digw8fS9e+hf0auo6X8qv4it6rifBilrEZy6jfPdvmTenQfcZ
76bwvgOy2WyS4/Cw24hmopPNLgj223C6pRfdIKF/AmPlz/xlDObCq7bdad6or7QyN8X5NiwEV9WX
PYHEq37gPcWCnG54BU+Jt1tp2zTbD6xK1bJsHYXDbB1hz1Ntqs3wWX8qAILR8ZKmE2wTWYHYxICM
kXBZeEAMu0UaqqCTwfPCraU+DbcW/SF/V+fmXB7NV8Q0pS+u1ZDG26JeKYtuhTKS4RTpZgawchpe
0/eZqRkrAy0Z0THVTO5I+JWbbpWqKIjtIiPkXOXc+ZKjH4xTu9Q3aGjhELBKewY10M7n6EzPWkQH
DrANqd491b62thAo2FHSwoB7Tvy7rwJb+mh3lE4kB5ywArnEYzVwlX3lposyt5FbLtpXI/3b7z13
4TNG2ig8731XMG9iPprneT+90Fatf6cX3UMQIDm4gF6j0hX2YvgI8NZ5cJ3t82RTs3fB+naS0wFS
rj9xq3+3K4AKYb8xRvrWtrxulmoohonfhbeNuZ1aBzX+OW1tPeSmD/onVHjYqStsJNYeDrPkESex
jIeGyzNtwDyvzVBeCW7sC37piUsSMK86P/jOM+gMNTDSZ2Lxl9ybwnY1f3dLZVettR39HzYkjg41
gDPv8Gr5bfhrXQdb4b/GuYX3BVkIMbjsi37/+wRqcx/T/NhQ1QEB96OHZAr+fSH7uOlvjBJR8JYz
C6Wxufnc2CXxC/P1vOOEhlz2bmO3i2XlYF3d3Pl8qS14W5STeehCNeR6qDao1rEp/TLmw0294iX2
O0c48cCAONyDdnXMF2jrWk/jPeFiJbI3t0MILawIEj92p1X+3gSc2AkCOMXTxeywrjuc20+4YEB/
7Gg1LKzfeK+66zHQw7M37a7pUxN14yrA+e4DqW09K7wFBpeE4AvfOdRvKFEfsosXaJejGAhuG2FN
qoEYETY1pzbg5e+m4P5bhvP1yZc+KacGr6ITBbJT2pc27OxqgX7CRa/FK7TTfe+WF9lhBk2o0M1z
xJdpKU5euhj3qEUzt99qF2DtK25sVim7vpZ+urQW6lbwNa7QB092YQ239oZrOsbRdApHWmhXFqb4
eN/dltEhcW+eucqgT7/f/RGp4oEnjgXsHw5dyerlHrv6apm+y3yV/SLzuNNGUqd3Im/1gIbZ0Jz8
py+dIZS+xx1a2CnIFxo94p204607CquL4HMnt0792RYhwT63myEsyMUOtMh31VJdF4fqYzTcZM84
iP4yO3OgnnSbt8Z/IKp/R3By/1IuE2uEgCpRsMvEr1jL613CIuMfBT/edtyOkGi71+KH9csvAmNv
sfa8PzbtkW2m+uEUGXtlT072ymwXl93JIdSbLtpO3ugWd8UURrP7m5L9xa4aPqfkJLvxJ3U26Xdm
QwDyC0/3zTB/qTY4q4j7Hj5XKC/nwKbx3BuEXwgqZ5rE/Q8n44qjajewsERb0v8z3hnoEU67Z084
i1zm6QY++FN2sIj9dkUHSNpHXv4jfkI6r4//w9mLQY3PVBVdgSrGLAeYY/9/hqulWSbpzb9kL//+
+L9nL4BZVdEwLFjhQMs0cGV/z14As4oiHUgToCtTZsgc/sxerD8gNDLwSzd0+fkgDqj9f2O9zD84
Ql0h5RHBzBkgHv+LMiI8wL+mL3859CfR7p+IdeMQxZmgR+ouHiNYMcJdeamQHC0Tosmp3hboEgvi
/NgUgiznLkkG6l/Y8grFM7Jkmc3RBhBcWMwMVeg0xEHWa/4gUhsw6NjjOO+xf31khHrTHK0NGTLs
zUDBCRI8mplm8UiWU6acZBVhkVK1OwmNv3qfLtJEZ41mEtMeUL/dHntUacsRg4grGcp7nke6a829
X8k/eaEt5EfzNifnodYpGG7AxQbaRCqAo/5JhsIOEkj6tI1vJiLLKT0m6axdhjbSsbbc27dYAnEd
86y6TFrWP3BTFhLtlElWIEA8CmcEIXix5DQJ72Ulv4kK7KdHM6w0IYPypc+y32PacNSePEoFjgy5
lrqA9VCCIcqHXSRX3kjZ6/4cIAF2eVKALjwOsrxPKs3RSaSsokTx1qZv96piCk339hgFO1erxYQ8
uCLCwf+7bis5qE0W+boTWVq7rvsUZoPnQa5373xVaJPtzZqIy3PxKpSKuBeSOHKFgjSwaug/icCu
bqW0E9LpVdFugCDi+piPgtOmQ+zQ1v3pjWyJ/9NNWb9LhMD1IK3SRxTW+rdIj1mVTPpLijc0P1Qh
m1R1kIU6sooCBptR22nOTNhjGC8C2B/JvCpyaWeJ7MycHF0wbFk4g8qA7jV+dmxF4CKcCjvCHS1l
dIyJuHn/sF8ynQcaVj9/c9R2azESC7KHY8W6PVCQVKfaVaLSFmfKvaJ8yFRtXba1/eCdvt1eTfUg
mBiYsYPgsPBLhMeM01EMCoOA23tpcgo8kYLFxqV80cOBytG5llI/1V7IU+u3Yf5IoMUOmXYSW1bZ
qWbW0JzGOL+JNbAca3Trm0fkIiFZcosui/sQZprkMmcOYrFd9d9UJBDEg8OcuIoGWkpxslBpWMpY
9unRJve3p7Pvge7znsEusZY5fhsJ2WJFm7BV1hJGJP2WH2XxRhUKFdCdgR4Qm5SS1HFiEJq5idqP
WLxo4zvuZKcg2cwUwFDUHYZc8+6p+VMxMtFu251cjyEjbAQkl8Umno0XVZcJSebuFhSptixrItxb
7zbPrX7bE6jqj3Tb6tzJvAlVBF4clUia8cbcaweMl11KR/OBBk2uVjNJcKZZThtNDEgzXRRVAanb
QqHbi2rBESgJgCh30oK5dgx7uauLJIucxzw6vGJ7LnIHUbhzw0LbJbRWJ8Ljm579KnkVQJ/mQkGX
pjOCI6FaN09+mUZBFWOamdLtJI5uQfmvUnjRemmtJtwSQvkIUU6s5Xjay2SeRfIlK2Tv9Wh3jE3p
Hz+qGXk3TTsMhu7luujJXYa2DnpcPwQJ8tW4YMYIaq7KBL+WN7YiDW6sAvbHkMtZgD5aBa0OLoqB
GjeTtE66UTxFiyX/zHSbO2NwVIYciG18vZvaUm0yT2twIAnRwlILTtdNc2+1ZueKxrjBU1RSYceH
cU/HoK6yryG7KjHhxj0KygwzezruKmhwojW8lVUNcrd4tiBZ927WYh5rsr0hQOiB34WaO8iVrlKD
Jsv8OFLCWaPs0Qi+PkYBluGjoOvUMcxdl0yk9cw8qaAlDW0wM26wV7jQq9G/35vQEjNP6MxlLFBf
b2VqBIwGpDTMghD0aeW2T2HVkPs3waSGm21UxNLQsNAnRjjkZ9ob5uIxZmHcJcFDSp1OobWiEItM
cU+lGNmCIC2R1C6fgjpU0HDB5EVSSB+5JYRI54m0FMRj0Vls0pV0K2mQ50GXVoEiSReRx2QsjPlD
/QEig578GfuU6rLTEwCluY+WZy1rSQup+fd/OKAhomDYB2obU6Zwqv/ngEY0/21k3r8//s+ARjL/
kGhwmhRkDQkUIk/9Z0DDt2Qan6phEp/831jnz4BG+ePZSlX/1quVmKJFx/TPgIZvKTwAjqGm61Rl
/6uZedDO/xrQ/Muhq8Zf+PTmnKex2A/ZtlirL2xP2UVsD6kMgLSluOAhYLCzkm9mF3r6GTDgnsR0
ZQBpfpZBYm2VxvFBQRMhudAQaZQs5fd7toxNZ5R/gIx1sIshTDRvovXaqF/NW8qOexi/O9ETyenX
ybBmaIm25h8oY1TP/MANz90RCMK7WZZOJnbUbmh9DIXbOfPRAMtMOtC9VH7h0hP0Wge9nicxy2dH
pWxdHsRLum8vFTDhL7PCX/2GP3SWWHqu8vieRK9D48+7/M2k4oUV5E37Hq+CT1/XowAQe9x7soOY
TM0D64dF2ZqDnIS4kwDUUHB1zJDl7qOxYyZHMZiKEI8JpnXlxOjQbexmqjcc+Cy/7x5Y7h9sBm9P
2jqGGE7Ykf9rTMBwMRiaHw8wqqLX7z+NcF48drSyNup9jy+VqSFEOoyyrNY/Wuw2qFNDYz0veCLc
fOSHrKJT+Ei9pscnvptHX5F8VickdXaVH2RzH4tYx3yhhBJJbOkotUvdLsvhnq3fYeQjYbN8yGu8
yF6ywYABhYNeyHFuxsYr3vLnR+abZN9BayKEts3zuGOtIUgdXnAzePImR4byRjZJFMwr0hf8fKtT
xefPbNl3T4fhxwwTzcs5OzmdYxXSsuEMpuVMz8TUYMygM71nq6eMjZ17oMCOW/QypZv2eSKjyz1s
Sat1Z/zu90aYrSIsBZd5UVCy9hmIdrB83cmPvI3+cMjCTzAbjuJmKzB/qqes/3aKdZ6gWvBjo99c
dXWpejpSU+rVZRWwAkYXatKLfpc4eCtBa1yKlWF587Yt/GEv/DwJp5kvKi5w52dwMY7eXHqF5eYr
9r4b/Ny9vmYmCn9yy826F/7mS5EvXG73BV8tR99oVPdL2QRUDQ9FCLZz3iZO5Mc187OoUSZcDzSm
XX0dDPuB9h5g2p4BaflV55UPlEgVptjWrrXq97yifh9dbg43TN94vE7OAcWi1EkoVh7uADbsfMWO
2z3oe0uvcnHmgGq3pCrkT6JP5KvqXiS6kZ/yVsP3qsMi5LWZfhrOD/8BHQWBfA6U9zh8CtdfYU/R
kWoMO2h2JBorYgZnJbGn396xJBzNawvx7xOGnbDR0fQObn4Z5xD7Bpqo2K48s2MkkJ2dhKDa0v+v
oEkafqIc+JU3qmLqDf3b26hf8/Qt6l7F23v0OHGO5dOwv79FIZFrwin+Ul0MhfpaPHacn9SevmPK
C+69P0YQXhaV4dSLm7WXIx8nW5oumctL7kRfQLgt5vfG2ELtEsJnJYCuS3s0fuV3xaU9sexXvS28
3fbqRjszytY8M+1zfp83zx+fjywDBjJ9l5JO6Zd8I1rV1BaQelMVD4Rr5ZRHWBhRvZwV9Mo+E2Q0
zaFEMjEwGQXpi/gtU+tDIjWehczr8z0sGLCSxcbqXKLP/lkhU+COM9sslux8DooXwoq7X+7ijpod
cldWPr4ijbBY7Gc/AFMgNFeAvYhqnfmnn17GM17p1d1nbJlyPqcUZbsw33AHse1rwVOGSSPJ0jDD
eOYbk4CYGz0zg84ePWMpUSBdG0vzLT8M62KbH8YL5wag7t74rbbjpT7d99V2Wg9rqC17xbGLQ3uC
H7cfP1QW10u5r7j3aofKJzWhev+xxSsqja5ywXtJAqDfnTR8bPut6dNdmOhX5Y9v1MbzmfqbQbrq
aKxkoTa6UhnMKCvQNUqL8ltco94r90+TYliYK5UZq9PZYvxzi0jgxK8qCjd/+P/D0QpdXU2mu6sh
0JLp4/7H8ouKguqv5Zd/e/yf0QpT1WWG35gUSsxnKPBnqMLX0U9pimb+3+/9Y5IOI9UhyzPU7e8d
4n+EKnxLYSSFyYwIUWbM7381Ul1StH8b+PmvL1z6y3iUpqiNWMnVaffUGYTmd/X6IFVFRYP0guXr
pAk7EOKM7aIeKzvF3r+HSgirF72PcZj2huWIi/mlCMmrggnoHdQGvz6353i6mvRAO7veICGtjmxU
iVeTI1cZRkbIpl/dOfOy0JSDZCUwkua1OEb7sWRqhSdfb1pAu/L1VoZ1ucZxap4AumzGx16kLcTC
XG4ZIFEAfyko6rxBQsiv8bKTV0OPjAWFx7KjA0Sl/qkacce9Ys/f0n3NFvm4RueSWdfJIs42kYLS
4r7qktMtUL6r3puYdF2GzwYU7SJUI/v77N5f6QclNZDhgE/YrG+B/GyiDCGZsNMxqJNb2c2DGVXq
ngqz/MnEQn5RkL50r+Unbn50NH2/MSUPYNUjC+hU0EajFwaWRK6PsgUFCcbvs8WBIGwxOc/oy2Sq
Oq2E4z2El7NQFjVW5OtD88iCqbxEGTBFu78jz3KHwwwE7lj/ADFCfLUzVtN2XBenunaSLWDp33JF
jy0+0pmY7jhMsGT8kP01TCz9pTVf9FSZGMq8Lu8edKCKaG30k0uHkoAJN8zPY9QwGxv940W74jTt
EgJX44ii7fW+ii/RS3GKD9ELoqzqND9wGZP+o64Lbifa6KU9eNNF/4B4sKwJAy2wtv3iwVhj9Zhn
zYfZewZ+SYuWSaQ/J9p7kkR9yKZ7JEkuTfvxOWjNjlnqCo8WfH7Fm/ncnq3VcKCMIzDv/uY+U//c
1mnsf8cskZf5tJu286I1yNIXQ6A77TshAeMCXIa4hJqnLiDQneKzdngqCpnm5wl83B0goVy8hB58
3OgwOv2nubeYq6Jt5b25hvbdIlyYuYQdyico8+JNvLG25p66ElJBNICIAxEBkHuGTdis9IXlkct6
uqsvmlBfPFbP7/WreDny37xKXqQVxuSgO99flJBB7M+u7xGJ7oo7JYg9JoUs7wHKPHSQWYDjQ70a
HI26jyosWDaFHmtrHKLvgosOr+tK3TefMTLC6jU5x2f1itRPFDABoZj821/sb2gUkP7b8hVtIBfz
QbxaooMsUjkoAF8hO7uiYseBNLn5K2Zt/lBRmwjIVBf72MDJH9Y6RQ8nOiWbnt9PadbGeEZQAVzL
QZhJodAziYYmAnUGrG6pd4Jv9mt38O9rBAoecbz9ajmWI+/5XcoW512L6JFt7mB4qqu6vZPx3QYp
ot0/9kgYte1zcTFdAmyeOgnugeBEvFd01gs6sinyvFoImetUNcd+NdroGgz/i5fTrIytehVxfvw8
XqXS5TMlcppXaP1I+yL3sUo2eHlXTch+aH/xujkEcw3kh4WNENx+yi91N31NX5Pg+bszhykeDi+P
qwYiMe9ntuE4FrFqJz+CZxgIS+x7AELk+QseryQNdvNpLqwDx7wtlbV130557DBBopk2jXFSCceG
VdGvWsaGvCdBqg2+BVzmOdtYRt1Xraw32REFb3Sz9ushPa/V/DSjKW3mw525kgJy8gVFosLYSsoi
/plu7hCOVIFEn4Fc3UKar7HypRQe2M2pOuWIdiRt2YSI0Z9+QXtc3roP5f3+Rkf/+RZkg402wU3e
RHqcGP9T935GuHI/N6LNwjtystsFTvJmYbxJvhnEh37e8iPvXLzbbIXPYT361WJcK+und/mS0KG6
28W6L+3mpJm2wG2t4GS2C99ct3gUP7hK+L8GRp3q7JMqhSqXqb62+i2K0M0YTx4IaH7i+IPYCmPE
y3xzxs2DG6AenNnEg+QQWq/6K6Ua4AGM2RCGr4fmqwrI/iC+OzmCo3KVPMKuPhmRF2Py0tuw+NSp
6Ka1K26MboWmjz/SOsEuvjHrl0LkeiI4dD9ERhJjnbGcoQ+s3EYR84AGR18YAGzhZY8FwVO3IF7T
ZcQgNhxzyFCmbPc6Yz5XIktVSDyHGN9altgrg1QKFV7vxM6VoBv6TrF7kfxGjNvmsi1YC21C0dnn
XyPjn/ugOvDLiQq7xbSm5gw6ZrwQQrrGErNonjgmgWd6uB04XmVpfl1547fR7qbbmNMYVW2RYNIZ
jrzZkSg9cPv17ByDK1o7vi6qHl+lVszkNlANqI4WgBkNov3BpcjwxthIQbOvD5Spsk0Zct8/5a8V
00NYjBl9s0BX6V7JOzDnm4TC1EE1rz3p1oLCBZLc9cyB7+fNcHwOHG5e1JUa3pEZpN7zowkqJ6Od
m/nY5f0qyHbCgrkIZ9yYC+TPDhAXD42VKyF3kj0AZHywxblaOGwKf6eFj2MNtsYeGbX8HOdNEUBx
31HMeqjGXYpx4WNRHx4nwhg0oV4cjmsoxw4ARH/ijnqwSzbrZh29yMv5bX4rL+ZLk9jFzbXkNU4p
xN9O1QX6RvmCafUctQKR/W18az18bEvz/fFm1IAc7dnXSdKX9c3R36XdoNnKEZEbzWKGlQVRuuQf
OlG9HiKpXbxbDwddVe3dfV09j2T1DwxF2HWSI/DInCpkwB4vz465lEq7/U1ua1jPx/aY8sZkBtUM
CT6Cj41PpDDUv1Sf2HAfJhwRKFwuPp9l/jKxKi/T5DhDUHdn0lfR8NVDmUPVCIq1/NL7jatvREZs
s4sLvnWSHi6MItQr2l7FrGjgF3FMWrzcizZSqodqPwu+uEUxmnhGemPK1mc0+IiIXrQHHPQVypsc
oQG+OTyfHeSPRPULcm012aT1Oe62iaAtqW/feKouRwnSpr9SuxOYOMdGdr6vrM6zCLsWxbe5nDzy
Rz4lUPBv+8EbvOyj6BxCkvLuQjjAnWXLH8kMyYLc1IanSx9m+Mk80Zv9aTn6EkGqesnI3L+y3uXc
GK+SrXyWP2jcoa2T/rWOWPrxMlveQ+IRVztaYcKobLYMX1xKvuGbPyaSqIErhzbc8K6qtuKKP/IZ
+E7zTSRivA2/4xsjU6j/F2zo3NEHApf4l6ledNMwl89dKNM/APVpeJ0jv1jH9JTu5Uv/vOI2Sr0o
f2uilpfmTTuVr9HhobpGspcE2k6eIeGZsG8IgEODTlHn1tCaiEfRjSX+/Gxt9rhbnSYg8tv2l8Gd
lzT6wF763J+2qHnFgSVfQIFEInuszvlZQ4tMb/4TOckZ9T6rm23s2su4HtfNQl0+u/q6N14hRjCH
T1voXu11nrx8rMutgCDdbRYjpz6FFxPkj6UOPNm+25fLy9hv+nSLTqoWHFgW7u2G+aKv4du4Jnrl
z3KXvtDeOdO/pdWW4jSMHFJ6i6aj5NHaQgxgSg7+QnsiaheuAzDuVTp4iZsGDFRaRBUzCSWm27g6
89cLvAu26ldzz+JPUi+mVwXEabzgy5PDdpA71dvj+hSR7NMzvugNWnivWbZoPoZXIvTyE6n4/3CW
q+qSIaoG3Tbs4RCj/2OWq0ND/0uW+++P/3uWK/2hqzwj6mvxOWjzX0UGooL+QLeY5sdv/YdVSRX/
UJlDApTNNP9Wrf+HyIBvySaKCEuDZE21XvuvvEqq+G8ig78cOgfxzyKDmGmyEFwGaxdTEEtg7VI/
vW+UiiQsI7zoZNLfskfIp7MhMgbzXcrFdU4RUNCeNlXDZTSEo6UWXmjAbUJbMDI0saeb7uOO/KQz
jylI+p3y/FTIBcwB6jAJXeIYDAfupFH1FSJiM59XemG8S8gB7ozXiityqyytjw/Y66VqnJj+umr6
pV5Inlrv+2p8k+R9YcFTIgcCoxB0YsoPP3waIKs5r4DushYhZe5p47LXN7TyVCaCZlgcWKAEquKT
FiSxvLR0GK1KP4TqSKnzRrcyltMloyE3Ebck3Egwa8pKqYRr15bbZlSdGYQE7a4mbb3+FtF3Jhcv
N+KdRUsov3Sh+9XFJpwVSq+05ua89QcguRM4RMZGa/hky45B16orQjB5qp7VJ8iwU8MBSNDM5Ctm
YXmTMa3ZI+4QqkdaaUgdFmI6lSgB0g+rTTcio28QdfQnTKf+qFEAVWafURr7yoApk3hdoqDe0r+m
klhBj1wj1tA3vAB8TqVho/TJ+yhQLU9J4mPrTRHlXZTJrq6h66Sub6bi6j6BsdJ66Rf0Jz3XmHpu
rRNLT7u/TTpjSNgazPYlZdpEnsEIkIsDKGR6fq7cvc1SdWCSqZqEDRzTvta+9IkxLTKgwUE8GYxg
Gad2oT0+0xLwd4V2jjxWbqSNlMur5zSIJ4Uy75mJ9Bj1hSwzYKoR0CGLYXmjd3JL1nklIxtL7htJ
YDm/Z0FnPOzbVO+AzHnJkHoSWGljPMCwQRk6rZIk3o2yjvhECUc0sHKKFt46qkiS0yRax9T5HpZ5
LY2bd2MFbsd2PfJaYZKjCs5oZcvL26Q6HYTVhp58l5EACMaX1CTsz0ThaheogOpbkeSbGXu5UNBf
YMKBIYdP3q6aWNv/w915LEduZt32Xe4cCngzuJOEScf0JJPkBEEL7z2e/l/QbXVL1X/0DU07FNHR
qhKrkskEcL6z915bLOtklWn+GQuK5Q4d+nKrbcpp4LRopdDyBpHjVmfiqYY2j2FHXXwD2Pz5pZKj
bREHTsRxHdsGmxHs9ouy4rMhN4udjJAVWtpOnidmrH7dlyFca+ACYsrQYs7IMwsmLXmom2w/6vBo
/c6O49r1u3ZLMt6Olbeux/h2RLiYCfEJIIRwwIZPeTN43MKolCAXwHG5KpT1ZDwvCJcZEnmqVO5M
FSX0NRrBMPREtTsH2SWqkcMynKZh3SAgEO1q2Jb4NPLN05Yfvje3fOqZIrugds3xmbKYOnnO+IHx
HY3Y+/HAyCXrcP+xtgxHnH3WvxDX9XajQsbvpQyGUrhStfReyrGJb5hhN+4ojo8svn2ju2QF7plW
sINMe1EEOBSqjFwyMU8AAhtJP3a6bFdxi8sncYC5nWhLS7lxsRqwsvZ7kEQ0Sl70FF1rUvdhbWx8
hrh8aBj12Wq0xaGJXovmRTe1hopenumt/14V0Qag91c1K4SrQXYYAdSH6I36q10DnhCDOcA6fynT
Zt2mEkzX2oqweY/4R1tLlTmKEHsxZDt8TjtBSndxrwIpzFxZTmnUA+dmUJ0l1BWFeuJhzDKozSEG
jogTbIUBSIUv2emcSv18WmU4U/RYdXN2ViS2WBvdRprFGk28RSYcblXYq4K6U+r4NUufRgG1iR0k
+rWbicyEY+B7TS2RfGOlSTtaCEV81j/zRPOm6qMcHyuTK6qOD0K5HALztSqyA/ovHiPYdasGMjuS
uSyKCs/6/+BVVGSd1fZfvIr//vV/jBEStsOl3d1QJEtRNIvH+B/7cn5LYzGPQG9JVK/+2auo4VW0
cDHKAGP+EnjWfsO/qFoGyGQCYUtw6284FWX537ur//qN/zJEqNWkN93YTkcddxldBm4PZ8SOOI/o
ESYQJc8PZficYiaypLuZ3gSDUiYfZ7D80cAtVAvWtRWN4/SxCiWiF07GDNib0bd2NxbrSL8lmQ8B
i7yC+CzIw2OlQDkfXwH5cHSqHBoe3A4BXx++JOtdX1jP0lopqejkKCRS5mXAYFdtSfuSpdRusm9D
I08ZU3YUMrobWObDDr9k/wNKMd5HhtJQa5pq6zzEY6kqbbjihwPGIMSLGfCMMTMqui1mh37YSwah
hiSA1EQrGzekdtqrscgxAhgZOv5ZUie6eZNQ5lkoNmcZ9YLZSd6VZg4mT4Uy0Q08vDGILWYtyRkI
kaiiorqZwJZiaG2eqW/REDwWFWtWbnPxcZCF9dQTSFMxEXRTatfMBQ++NBW7TkSOGw1j3dTlRUj8
OyEdZAZ5wAulITdHpu/NZQJqxQDQWuuNByvR61mlGLQF0L6BGyu3s1R67MG34Mi8Cm32kInxJazZ
Lc40+Zn1OeWR1BNjnznLYlwDecImuhQ9LIQ56QTDlvTiOIvGde6mfatLazE1t9SVHJOZqBeNAA+Q
6/fWmO3TwcA+OKxNlmvgJQ9WdAcWu+2BMBQq1aectmWqoKLOeizjdpOZzQmnKjFk8g2SeTLT4FrG
+YsxU2bXCCphuBDbY6BvKjOBHpzBUbRY4nYJa3CqQkGrUQa66unlIyg8X4Ny3FRa9g4+GLdEHW0G
jchO1792eAMHUEUqq97cOqrSuBEA6soWXUikMTLOsoUEB7wUXDUD6Zqyog8HTOolxEXtSeHmOw8s
Slmq1Ysiab5Lw7Qv6nlbowP05bPAziU6yDC2k+xC5YQC8jRl/wncxo6QFWiYmJSvwrhWZeWUKTlE
4GRlszZFeW2FJICo7FYnyVbj7tDOjY0Bz46Tn0HTeVCWhszPvNBvkb5ckblRAuABY7UWZ5GNy3D6
771HQ5XQIb9ZNORamqr9f+xXeKa4if/5Hv2/fP0/79EGHisNz/jvodZ/3p75VdNEQiWACy96sVf9
y3lFdpbzJvb25UT5L9eVxK9KhqZr1t++OUvSYvv6FUfxp28Z0sVfj3hTl0hTPlGeZO6sVXruH/Sf
kdMRxLnkKf4auxdUomCDxzU9F0dqZhRP/0lPzaE7NMlqemrs7s0gdPnB7Vx16eaLJgfvlrzVuC/Y
w5W7/rfwQce4V2AaKJ3sUt60PaDLJwbW/jRvuaP79Ct/T6TaiGbBiCq2Rr0WF9FzA1dVVpn/H5s1
Spdhedq9vFVkNQlBegUqD4wBm6HvHIA6XW3FV/n1G5bRgbODtm7viIESPUAba/GPrzuapbeZvVW3
oQdoYbyPm2IdXOZ9vZXIRZ55RGBmR5bKWHkBQVwFbkbqgszcHi4FvxXsgrcI58m4KtbVOr4hyiof
3Te0OO4HHCubQzA9KnftrtyTC0cAoJqjHWEi/UB66O/8nf423/f6DkWJU5lxLe/J2jiS1syjU5hv
l4YtT2GD+JWSljuacC9W/QYRBJgCbAmQGe1HdjAKYpvhifN0cQjcpuJadmPH0tbpKb1NZBErN3mT
7ukteRtMt0ros1pRxso7FdhIZ7zSG5ocu95NgiX9oCD8evEpPiE4R2/Brvjmm2U3dx85Mjk+hbeb
8IZKx/vBqTJDRzJfcf1szFfzNfqWEFeAWjioZqDv0YUE27jSqO5eU6QtN//oC8hVOxYA50UEShD6
OLLxYzFWcO8Pi0hnoHbZC8jDOHIUvVLVMtjcUxdtTnBR6Tp03m/fUV+Xn/Si6WFNtY68f+AOnUXC
u9N5azOQpktYWCBsC4xDB2RK8N8FQ+KrDmwR4sLFd3ApVmzZVmR5V4+ImPY6WcNgd8Y97+Z8n2eH
w0LxxA97z4TCT5x/TWUXhNiTdScjHHrxLXir1gsKe9hEb+RbCzu6pKfqwAfSab6XDybp2kFdVetH
aZ/fhuMSmf2mcDK5jKTIuFz4geUrGPLKvrhQMnAx9qUnPy3OO2xoWNB4efI2yLZ+usW0xxZDDyh0
v/GbH/6z5VGUiMToLV61Rx6s0iOHuxH5AsA0zUt8eJ65EicCjPO+7DbZ5IxfrC6GK541/ohGtOk0
8Z/hPbHCQXka1r3o8UdEtupgiMTZlSCrYVtzql3ulF6xo+Fslzqp1z1htSeW/dg88U67fBPKB2Bo
JTvAwXWzt8iFVuE0B6LNl2SnbLDK3Jfr3PKA08Yv0bT1CZ79biC7devSU9Ajskt3eCzLTXkrT3Qv
5UumlKAyx2aYKx9kxFfRjvqT9BbfIMgl9ryhnYxPoSt9sC04SJv81qyTXXkDXFhcan09cwrCLvWx
KMPZOhadOkSPX3GzGm2N6AD9XR8jVmfAijBK0Or4nPEZQvRe69veQNL1H+St+TCdhXccaQ/Y1DCt
yY945XiPiKvSJ7injWufb+arvFWO8HO482jJgfwGBDJuEqSwFQR1QnIBchyyaLnXH80H+SsFzIin
YF0So+HzgwURfdiBOy4/KO8h8VnDVc50za66lU9wMHStaF0HEP3g6xjcdVobDtxSmmA3VWBP3CMa
Cn3nY1vstfRmqsBXZEZk5dixHymQNNxlP4z6TAh73/EP+hIJ3WkPP2Mn79tD5jSnxUkmOzs6sl2W
HStCy4FjbvTN+AZImtI2YoqVB4JzPmLDbSHAOhgKO8SDC+1cn7VbutE2K1bqSfzU+IQTuE3tn4Br
fQl1EsAjS0c3FIyDVe3KzXgokLHinfYu4ySINhL9s4vDzlOdFiFG+s6razic8vg7w7Y6HQi+oGdf
sNO1dsvL0z29u+kN6hc8uk7CgadSVbNT9vPehCzr9FRt3dSbeqLhDMUuMybKGJ5a+aRoF6yUnXyU
3nDbs1+jGmq2nNoHO70f2Eq8CbhB0dbPUMLLAHHs/mm9i1v8frGx8v1tnH1pmHgIxeesRuzl//Cx
QbTEtLiRCNZyA0G+eKM+UaZJDHvp8vr5VV4lPvseKtkrBTM87AQHHDcRYf7W5KXhnXwD9XgO61V/
9aEq2uOaHwH/oY6k/zKcyjnw6Dp1fQ8The8fxuRHplNbuOA9nL5aGiIAz9BY+mh6wk50Ggp76M7e
YN+HKrMmJWiTySAW4kv2+NSv1cjNSVd5Mlmch+W7y7Yp6w8LWyEv1ljwpzy1jryuYlqlD1biTQQv
CA2kHlXthuBN4KhINBsywrd1Gibaujej/Fxy0FL8nZSILkTRVWFinTa5vohN6dAtxpIMj/xTyz/W
bYjUjSCt5s+EaCqiOjBu7MRoSARwtya+D90BoQ8jsEshV0HecEou43NT3MeT0KCCOeOAe5EGTJsk
JK5IwMkmBlPIVki+u6B4ronWBFdCCYiLB3nadJMtZmuORMiMKqDjS/JD9AOoBf+B+kYAH881FWBv
47kgAa1sQ943k+smXqd2gmLElgaEExHzBlGGYAO8YlnfmSwL25MAUerK/yhocmPvokMhqatEt+r+
gBFqKqgfnq95TvF6fJ4AB0HDH3f8Z4TikQKz3lMll6UieX9fQmd3AUtGssuZeJ1VLnrVPGx94jmV
C+2V9xU/0gEKfa/0HK4eFLw74r5cD9kBLUmFANRjmpWmVYjGV00cNNVbC6VCdsWPJUl/F4nQ6/YP
SfoUSgjfFcwC1RGwyRBy9TlY/C40fU0GJ2M4Sakth6zynlRYmvRlI0iZR+Vc3Q1Ygysp2PFmAFNI
n3zGmd4d7tjHIuaIU4PSfUzMzQzV96vf+ELIFhTaV3DBi2yzq6oYHQB+BbyZsLlcAWmeI75o15ty
+AyVU90/CDw+txFE9SNFwgk7NmyaslM4uUvTleJWIBXK+WJt6CjBOIadZ4VZbMXHHL+MsZ7R9QZP
OJDX3lkH+dNIeWyq52h4FhS7D12pfQkPwxKhftFeWiJc+lWpMYCuOFh2z9G1eLdS7xCeTSrE9FV4
boFLoXES4+821kPLQxfm0Ubj00LkT3tNSZOj/Iq+M32I/flmTLtS3wzmA9vneW+cE/+V3SrmiUBb
w6+sC1sqH2JX3KBnnKT6TQ6vxhqQEpc/P6H1rURvDfFCnf97D2PssQwWUZZId60iga38zwsz7J1/
PYz9L1//z8OY+ZsOfEhawEeyAgDpLwszWZaQ4xTTkMXfJbk/TmTab4YsSahrskHm8vdI8B+nMu03
or0wAtmWkYn5m+FeyoJ+OZT98tKXXPOfdTdO9aLWT+Z4tExrHyr1Nw2b215C1ZGqY2/hNxGHe6I2
OyXjoRTzdBn12o3FHnxBizkNAPyjIMvvujC5pjjwbJl6t5FEJ+QupbP2MucE+10iPzZIHTkY3TJ6
87Nka1kbLXRrwmII/rN+NZW7LtJkZzBHzXkJNz3Ptrk4nWmbcow8WqtWuAY7GuLk0RgsuSuI9TkI
RxK66lpVk0tFGVMi4xMaTfyA5qVX4D+UWnQJuskbk+IhiAdbCLs3xVdfqzQYMQvqqw6tu+tZ5bPE
ABpsF6pyCHquoBI5e2RnJucy4cNm9ui5uoO/3ehhTDsmXUtVJW1HQ36hptuR4vg8zMQm2/zQGjtZ
TgynGoIdgTORJi1ONaR+2Lu+qE3hqRr3OLZDK0GYHupEPJl9961G5d5sIk/DAKioCZVfwzHiXjnN
rw2h1j4SHIWoqioODr3D2zBL3bQwvNzfdvMa6jWtZecu6z50Gd4D/bpChfQ+U8vTS+u2lm90qzi8
kAdr6DZdz1UvJzO8z8hRtOlYdCyOcBEqXf+kVdy2JMuLW8Wr+jiyQ2pMSErMTj3Qj8GuTevA8JJH
buHZx7dCE4mYQEmV6MuIkm0bYxNTJFdsyHX2KjXDFhWOrO8n/70gHBGlNIHWl2YSnYGaMzPzNwLn
j7FgKo2xb3JuMRnpVE5FaiJ8cOUc66o8Wenkpj4z+kQXAcxeZwk65ziYsxx4no4nk9vjrMbEOwFK
1HiiyIG7s1raE6qjyNKWCnNEqPh1likFwS8kpi8zWy367N/y0LcLbXl4+17Z0afaYAbjTVdUb2yC
dau17qgnew1IZq/F7mwA17LoKuLYZsisg9vUVUf2gQQhpyB1a1gwZr48qTiGMZbSSmFbHWu8QHHr
ItuEUOLwZVCgbvsydA2eWEbvr2erB/o/OTGHUV2b7jr1MnqhOk2Z8knH800RhYh4JcezSzfqqWr6
bYz3ImuxwPnzqUhBjlj9Tojk7fK5Xib1OTdPYooaRLZqkWBThOhojlhdYkGb8m09v1uojiqJMcoY
bB2bX4+GXDIJy5HkKHPp5gbNRL54DmTTa7X3YcIrnBuXfAxubZs+TN2M5bsOdk2Ia0eLFA2wRTK0
a+L3Z71qkfSBPCm3vuWNYJwN5fdKLjeTWLsqNpo2U0mmc4gR9n0LbwKAv1ZAhnxq63DTEmixrM6b
FcaTqLd5xRSGUhVkdfaghXZaYH9i56GiBVlcIUMbrqmos2MpeCgEBgsljwiBFVSLMaSjjhpFdNQW
z5RAC0NlrpQ6e0yMAf5P7xkdoWUsNmKJzshfIEfjPlPr70plLpouTYnX3mqoXqMJHFtiikknrzgV
ZJ90DjK3htsBjK/CXabRz40/uv6sYUUIbfK2a7Xn8d7f+iL1yNC/+oU+UmNDdJW3os9TV4LMXGf+
xWfbS6m03UcywfMb0GRjuW3VfHAkEi4dAkL6NtBKK771sbUamksoXeqZtUXowwYx5xN3hss8TZte
fBf7mjkUPoFsMPOPHOJa9VCXQKJFzowCLK8M2RfrReiIdEenPagGWTrmUUheV6OhpfL0GDsatskO
873P57JP2J5oXDyo4hRzIrNb1xl1vGXQSOvoqPqIrGgLgf41E1xUupa8+wwDoVkJdbjTeoI+KWwV
0lwZGM1CrZyx6veir7qNxpQ0b4f0qHebEWO19U2JKZ8GtEWeJrKODk0sKM27B3qp7UEPN8jpihp1
jgpXh4U43Nc5ep5ErKeN4m+kLnkyCumixkT+xaU7XCKwHMpOw948YOed5jvK7p1OzCCeBAqsf1y2
cjV8tMX8RZ9B4xZKd6FN6NoMJkc5pO6CvsJuns6zgofELIwvIu2veU1iEJuwUvGZGCbsnILU0Pur
mD+VODsypZdr+BcalNtaeNVruXpPC55ts5xA1Z4tLo6wf51qJPy6xmiZfNU+fRfsRqMQOFl3i8gO
GlF7oVnBHcLix5y7ndDMD7IvHcvFEL240vKCci6FBrl8sTzjKxela9ljHTAH5aIV0RedG15oogdp
Mt1HrHAQWaq10ZPjV/iTV34ksPkQVQ44QUaqo1IAXcAYp7lNiEuKsrfT2CTPltr9dPiCdWsXy15i
ZGcVGFAvcFxXn+vkXBdFv54oGtnEWfkx+dljPoB47Vx9sDZFKrz/F0+ahoUygv/qd6GU2e4/Tpqq
Jv2y9odK+evX/zFpytJvmoY0+Y9hUiL1/Mfun9+ywFIiwUoS4SSVIfCPSdP8TeTXwdUsaXD99wDU
H5MmcOsloY31y1LonlWkvyPOqktE6y/r/19euoTS8OdJcyoq1SgVo2PnEme4jvyjorcON3ac7Dkm
2QYP6aBxbbbNbhSqBwpM9lYu38oYPkjXXXv/MVS+BhlQiMmGjM9fScMgOL7GYk4LaYXmMhjEVQ2R
ImpwfasvJnqirrDbHfeydhu5I/dkMvNEd1uJEiOmqkS4TwpN27ojZZ8Rg1JYbGep2gbFLdOlE8Ox
m2HRjorPPKNLRaY2sZ+lD61ENRAGULxy0+x9Zb77pfo1m9G71lT7kimh65LHLr9znSK+aV4niLcA
imTcdccmbGpn4n66Cdl268S4NLwRisnWo2xTuxNaRy3pZe1vVZbB5VKGlgZrUWGVgdWkbIKPkmhx
bxYPlii6VvAkd4sb3ZeZfuDDASXHw9PulLF+Tc0HUZhCNtYl93pB55lvRV9dPiOyhF+lyuIneLd6
VEzZqt/aWNzQTrzrKLqvqHunrvDesiupMSoxfXm9+UwH6aNpYAZmMZHpL2aC57hrP620Z/U5xQiF
Z79n4AhNJ5goiekHyWFmp4ezdHhBnh/WF7lmwOWUr+c0z6EaNzSUKd34Lggfc9x4oDzyFT2DdhE2
FBZorpWxBWrFBOQnE2FQ9bbRiQd/4Hlj4YwfzLVYpoC6EZOi/qNq2K2axqWsLnoHHKjCz20pF6mF
MFZWLBkozFNKZmw6l1ejXB4ElZ1QyqdqYOvQwUlRm5iAyJh327ABgtERdQoDIMuClQFQN7rRKXM0
amv81mlw0LrJEQNjVxosOiaNqQGPkBnGbzSFbJvBiDAiVMTZ2hjvVDKTAs89qpaAhYaFue+j/Eaj
ERCRnlpKBudIDV1RHbOHkFK6XCiPUZ6h5M4/VTBVa2keM5r3Wns2CK/3RWcR/X5NGSGtiNAoXdKe
yIrQUpCNEtqv5TJq0BWS2jH85iD2mKH6YVcTqSGsjHOQh2qp7ruGKXZ5G3JiHn2DLd0i0ZPrTmNQ
o9cmx4xguoi53kczGxRbMwhN1/kt6Ns19Rer0mIZE7cvbYzuE0tQUwxXi1j0QjKJJbzzs7LtENjM
Svqc/fGcV4qrNSMjbOOGrNIiHBJCr64bGIRaYu18FcmlL7k4R+gz38DFaUXZp4z8Zaw4hswPTmzE
bddwVIxpkKWJYVcAjpQnGvgmPXRnTNXG4NDCevRlp+ITMy0Khdw/1cV4ScvkTPPg3cxzF5nVHjNI
in7cUjNdWa4RgLJquDDTdPiYm5TqkmmunUEapLd0hjfY0sxmjGGwDSjXmcME5nZ1GEOQ2oPuYXaB
Y3CNLN8rmKR9M4KdEF3GOCT7KKw7i/IPdfDEQXGbDgotB+t4UWgkenyBsmb0uHUjvkPGby/FmsXi
bIKanUUfkwDfsQnvqZ/sx/w2o4rIs3SUovBNTkH/VgnU14TDOGcD7myXIRcphFHpMRr4dNTzk9TF
exoymHqbDSAXO55zr8T/rpqHqu7t2nwd6ujOs3uTSS08eQAIODg5sezTGT86ffAaFT3HiiLNcWYl
bZKY1AP9lqMaFMZTAz42iRgksI+q/HmtPz5TQauGBNAE3xFT6VYTkg4YcfpRP+b6tbZQ/aKcIPvS
ZZ2szD5/ELjBWmm9zTTaTPgkN0nvUai6Clk1wNh6FeL+IOTDwwQVquqbBR5r2IlAZYBegrF5zCcL
W0UdoMHI6decFUQ4wudm9nNHKKT69b948qD8QmbbA0UbQzcerv84eeAtxyDwZ8MBJoVfv/6fk4f8
G/A6ktkEotXFFfanyUP5jX0avBVFhDUjL7bzf0weGMjJVmNSo7eafitZ4qv+MXks3nKw3AoMGEs3
DEP5WyFqgDa/Th6/vPRfjAeDMqmFXgkgUrL4YaSHQELrovHLgd8Ggapx1JaCztEWgY3UQXMNlJJM
jXzLhO+0pdF5vHYmKkVNsXPHgZ34TstK3a/Bj5rVOkwhUCZQTWNEWhqHYF+P6wjBo6+xeUsx2wzd
f9Bq8lsdGDSKOamrukajOZIw699iK3gIiqe6s9h8dM/i4rgOOlBQKpHjtgaWYLUB1XUXtXqqAmXd
Di9QucDtvsSR7kzlncJ220demioOODm7Z27lWyX4SBLpEvowPEXxZSraYz1DyZBhgybmd0faGgvf
t8japGk724qQWpGTZWyjMRv0UTIfc/VFZAUmyl+BITitnK3VEuoDw1iVf3ZcyuP8kwwkYLQZP1dw
KizAn/kiHdIblAspZPFMuqlCvcvKiTmDR7SiSHthENc6baLED0cgM8nc7ftkp9XyAa41e4NvQ/jW
UmI0lJ76RfOQmNvGZ+mfj08JWpVUwgueZ2j7Hc0/C0aaYzO6qw6BP+TRj3POTSLOuvVRGBkCsctF
AkVZuUnBt8LJ9E2g4W9iNhHVcG8BzjDIjHMr4rcAsyoY0fpnps2huI7Nj4zzQy4OWmp86MviT102
Pfxrc+BK2+ERPggTnigKObmha/kZTovCjDVSX8Uu2FF4oOsgS8MQfdWXz9ZAjEAyfipi2EEsXubg
TbEyR9Mp1Ta34ogBvH8zQ2WV9hC56ayeMORGOuIdPmFLRMHosTcPZLkz61TxyNFM0dNJJZYtSABs
f7isYM9k16CL2ccJhESTudlQAvXYhmiYKGdtnT6L1nwZBpJPs7UeBKpK6+bRyPO15NMIw0IwmTM3
NfzbggIbOTKq+eiERCRmHqQmaQotpU4EP3ZITp4hZtOaydoymelhyja8BTOVrNAf6eOEE6gqOzOT
3B7SXjBKe0usXv0p8RSdMYq0qVJ1JIiKiSphkpYhj3hjXFsqvGOLkGY9fKYj+VBNunc0MvVLHrRH
zSYNkupXv9cuPUsNQ+qIyaZu2yFpWNlJVEIGkSWwPqhfeahe5QamSUXktUnGF6tFv+oE+jOzaSAp
2bXVdjan7mGQA/bF43lW5eEQ9WnjlDy+fWnTiD8Dzue0+1pA69r8HWGESZvXoLhSE7rxCYkMA9vQ
sFyrHVYCxPI+kXeSee5wQLY9jhV67Y0i2GaMy1L5KXNEYRHTA1xWjRUGfRf+J9sKE9c19nTQwJPy
rhDyNWo2qxIIaqhLin81lHmlJ4Un0dnccfRmL3gTwmabRM1pVNpNMmF6kkPKT265SDwmf2xLGINQ
9+UcjGx66lhzqkGzUZA6dWKOs3pRceP0tISE2pYl8kc8QKhpmGr0+IPSPFuD60Jn51kApCzCFEj3
E/NKxA5Foz2+pxV3EoKDzwok08+SzDxugge6NqDDfSFfp9O8FspqJQ6l13HR5ThufZrWMxksURrc
ilG5Skp2SwqBKQXBVzBEpjX1W5vBWdWebO5E9sFRKdq+zytgPTMOH4kogMzExV4ZPYPqsrUkCgpL
mYB8NYiblGaDbuaVByEzc5xuhGa61mP0agz9m1SBtDUCwExG9TW23V6auWS5txynqN6o/nwYxRjl
/CIWHZ/hQDvXSfaWNuFbo4N4EYJIxStZf2XkCa0uYt4fH/rU+rCMZyN+spT+EuK6kvgLJpj4UsV/
Id6UCVBg2m8G9uDcATluoQhga1e1707DoTTOdmYVNL1bXg7ZmVl8IrmYRVtzGDZG+l6yTC4rah/0
kYrKvSRoTivBDy+2XUleFiKmZAm7wCBL0M0Vn7NPy4/tIC9oPeSMMoTXSuVjjjpIriaZyuus3gax
IsqOuaJ89rtzZG1bFagH3RMVTwCNS8znIDaTRe4gGiehIynJWR0s8ALclCSU1OSGC/HeYBwqJHWT
SFezi9gPyrZV/8RVtxXncRVmXyqPNpVYRKnDYuSDmzSY4iJHZ/8/cqZJtK+6p1UWW5ucsJfuIOIT
EJpYCQQCEUr6lloWua0CIbPcduPZz9iAJ4JTC7d+eCtl0QGZaUu9REa05gB7VPCVlUbJJ/474MgX
KrukN7ZiGu5JJuDLGk27NaJTi/xvJfNOLCUYG5/UD6wzMz6F4WM8EPGgzaDviZKNbwWhr1TfRh0X
PwfbXNBwSJRsF+Y9uRaw4nJJQl64FKO1LizAWPKP3g7HKuaU2M0KFzhKD8OButB8AohBJWtBOWUl
n9BruRA12m2U0q84wXGu8x9FKDYFd/uJW12Tz05goGFQtpG/FUbmBRYyOANMNFeuzyako595qC0W
x5gSlsJI378JmvSqdyM9x5BOCJYJ9egNERVHeCnM1PqMQlLdeQA7UaNel+p6kwCtQGUG+FBsoq5R
AzePegrvwacTux34gKFk2WkmuiFoW54aDgWWBnXzc7hrNNzh6aWmjG+B2ApA4KJwsoVx9NoYeFhc
2ioDVNvB1ijiTZ1/dT3tXB23Pkl3DM0CWzVttfQ7IyczUkqvBGwVptATBZ8HbWDrGm0Kue/RB20L
CmuSim4q3rgGL1PG7tyKidpTHkjTCgslpiMfc3NEibATUbqaivFhKFM7m9u1YRHRUos99ycUtRrf
BE6kwHSD1PJqJUFoN6w9o9fr3Oxa4uNFTN0CrVpxHdt1Yx3lgcckDosBOqsUgOFsTP5myFVG5MX6
vW0HyLg3KQdrrptvTYldULEOnYznyAJhC5Gk0On9pHOph/LJg2NuqV8RYIp32eN/8eHElBRJtHAn
M9eahvifg6+sTzks/OVw8u9f/8/DCecMHNZYm8FcmoxlfzqciL/RCUT0FVQ2jXwm54Z/rUVR2DXJ
wCvNUUiVWab+sRY1qe9jL8rGlPzt79r838is4KNeFPb/1+a3/fq//0cT6R3+8/cu/0J4qoRuGrIs
6k4MGwm8tNt0IMvu+hXa+qp5hxPkmBftZL7N+CP3+GzvEGS112qf3MWjdNJW2XO+xWhIlc1Dv7W8
ZAZEwP1SIvRisx/6VGAHFruM3gQycicZc8qGGl6cUApSDL4dbkA0ABgO5qnoObginH9mz/TuvEhf
ocA60YWsAOvRtIH/8Q9z3LXe9tBlXrpn4dR/StvgrrvDhkqODX4ZmhN8m+3dZnytNhX2MONxWpe5
PVyUR8GTvuYz0G1qPABvbCKmKlafgSOvxXUTrLI7qx+6xEwX6dhekETaSt4Fx96BW/Uo79gRYZf6
Mm2Q+hvhQXNqj8XxjrCqW218O/AMB5sbxQelgxhHzwTWr2dtRTuwk3ePomBd9AkUgtpQTobJ2Qh2
5bglQNuSa8/3frbm7i1bR/8S4MrJH7Nr25MCchuOAbt6W25nr6+dRjhrTC/9UzA8pcVrXVNB4IbJ
g2kdlc8Czq+nTxgF2wpFGkcrpgYwSHeeFfikBpuQKfem0QVJRij+gGO9rx9ntP2bib/Ozo1NrRJd
dHhVGoDBkJ3QfhygfXEnrr3mpy8fC8NRSfsCrKNfAjIKoE86oDPXghUhrSrz1r9GPL7n6Sh9ctPE
sbSQju7FGnbovirP80v/so/AldvJT/Rcs9gzNtExfVT/h7vzWHIcPbftq9w4cyjgzeBOSAKgJ5NM
JjM5QaSF9x5PfxZK97S6Wjd0QlNFK6QoVWcV7f9/Zu+1f1jkL/NDtxZBABxRLz5gUE6L8b1bIdBb
iwZ4QJ0QB7yvB5U66dV7Ul4919+Z2gqsFzJZwn70A6MpFVQpeDvOTeBDvTM65nVyo3CTgdWSl02K
Op7xrWNom+6cVpDL/EvG41jNYBAdx9aZ2eVSd4Ur4Xx2AxQFnci33K6ahvj5pYlgENLeOToT+oRb
sidFy3T5LCMxgRNSsnPnPbdO4rZzlBMjeOnkHcJ3pHLli7wdXtUn86E/UtbHjTtfDNkxe2WXGrcO
Q2WJHoRdAZlw4SPYZ69ce96tHJfAo1H0WYhfVCgJBJSTbbcYt+U48qojz8aRTGwgLET0hZUDEhwp
pH9UrFNoQoJiw5zt2hH9/YLtOkkgfPF8fgg54vwfanEtxe74E/LhSGC3IIq0lfxVz5kHzvwMpMvZ
T7wftiZkCtUOpDcv3AuwnojdoJxJUWEfhAO3rH7qneSlf+W2n7iL2SIPwDOTlQCRFOeSHt6U6J7f
TASnNFYfxb34gMJ0Jrzrpp/1N/OsfgaoUekzcR+AUaQci9Ol9ZieKK4TcBT9vi03RYx0uz/xCpKJ
aZ3A04yC67tjgCN3WA7BqSmMjcqewNuTS47YGfozTCr6eHNlWG+MwguCf2g6eXokEzU79uozAWr+
imAKfgXhIeFv5xBMpQe+N0l4m8cBA8XEVo06mJNLmrUIeryn2+D8F8FXvMWl8CgPbMnxQ4zBusAh
0CDEXPWoK8gAj5cUq0/iiwa8k5FHyySHv4rmB4D7IuElhvONe4JzZ14vzY/FOIJkv8Q34jjJjSq8
lSXZAsXAtXRLMHCFM2yKL2p1NKh8JzPw4yNdDTYpR97ySXuBtkezMH3wkKR7/EBqrtx5/+mobv1h
Xr6z0ObZP0Nqr+npl3AzpL2xS58wUtAgzOgzbz+eKJLqT+GlP0toxnXMG+HNO8ssUQB/4FVxSK4C
+JQeq4CPzAJ9+nHm8czi9Ww1LWIbTf286D94m28SSWbtiOnwencdkQA+WsfwjRgxRFQ1K32pe4nd
JDyxUwbyFEr7CtSvTBZNbBJTtJb6vfcVej9twOENt05O96MIGPkcwOC3euZCl3uxru7+NjmJt8Lx
d7FdXBHve6C4mL+kDXYX3nMHxlJGpgj1GyQtbPJsXFoEZI7+5X2pyETp80zHkJhsLMQ36Zhah/Iz
9raTthM/jYN4Gt8i3lsES/RRKsGwm3jAArzsYRaUsM5XFg1u8dRMGwOnAEbl0olEV1BoLyDUbvIn
E5pOZUsV0Du6PD9g2s1HBeaWTCgb1oj6AG+zfU5KFTLysiRtC0RqzAlT/AjGq5VYS/OkZ4HTjZxG
+rIYTl37ziayyb4YMqIkkrO33PRYqTi6v0r4rHsqrKyBbcIl8t8kDB6sKsmplHZGxaWu3vlsNbJ6
rGO+NFS5G4WWXT1zdhR3n+FWItlhBF3M9VVbblDCbWPuSjLO0PAyMl9piI/RdTJ6k2yzfNSEGckU
qMgA8Ahw71jljkmK6SPTcvGS6zWQVOVZKc5CH4MjqxiTIThYMcHvzxVC7Uk65bEDvwyXQ2M9D0Rc
enZepLRyGKfW8qauH6rsuIvLBefQQdfO0PNWxrKwKxs1MNtP8Buvkkt87UF5gJk4qacaxwHrI20h
fvJd2cwY1vicHPONxUHyDnxmMdcdn2it6TkoA2qKm2nDsZx+PK2v1+3Rto2nHuj9i23XGwC7r4gN
jsEa78C7tg03/OZedcIzQ5RyIy1vweIHIynomRcu1o1whakND4qN5nQtP1AO0qCZoaPfCTiUvZVy
JrjQev4lOOagGonWjTlLkCN+x58eEycat0vAC/yujAvrMfvaeT6MjF7MzxLizWaymyUFEDE+wc2z
B+gGZwLTPvoP8d6v2zmUK/gmIFFZRN/9B0NjDT3yjLY8m8cC98O4zzfJS/Pjn9EPrgBUbrMbLAem
BeJH6IjriuAqYpnW0S39CFk2uoR2uM2y54UAc4GTglyw7S1Zk8l1EaCZ1c/JBX7txtqO+7FeTQe4
DzpPiGn1KT1135ndnsaNsG1elpvqgxjnb9J/b+lhuE8f5UA4IYk/M+JgiYMFhv+Z8yC4i1fpwWAl
5sCncYGEOyKk+abrs1zphb2k4rRX9F8NWbDLSt50broqT40r+3tZJgVtaQTb6ka43MQTpJ3v2WLd
RUTn/Tftp0nw+gD0n9vjxhDMjFjtLOdgJFBKhBOuO54mvDWenURIGS3jrXuSMBLscHucSLzT0K3h
NDvpu+lQoyikdAHEecDOzL7xpE0clS35F7UjkUABGCuWVsi9CoZi5gSpFFxjtY6Un8KnXkSHzXta
E+g1s6fR7KnvcngYPPTui+oc7sZjdwZtrt6U/bDRX2R72o/v2VlzNCcGtGzt4p21M2Cd0duvi2eQ
WVudCCrIJ5tgA0l7I6yjfbQJj/ExvuQXzSFv+1naa064zo9Ix08CMWftj0q6VoXSleJvkb9EzxIn
fbdJ181p9OlCl9oah/Z62uvb+Fjt9adkD8j5RJLXWdgHh/puvYWnaJtDdxsO06EFVDbdzHt5Kk/y
jtg24v+iG4wd4Tn9CA4k+B7zu3pUCLwFOEfRTcFLLwIUcN1dGeGAjFWABIKIfcWgtS6P6bF8gUaB
XDd8b3/QVM41G+mc/mXAdwWK/EPYBOM2Me2xc/oPim+IUj1Zx9IbwTP1tKIvWHyRZQmuSlyilF2i
PN5wGtdPENY/uDwcxenjzaCuIJmljL5rFoY3YFyDYadtsxRlINHJLmH62x9u4r1zWd7jZHNEPCaQ
Tvl66rAbbUSVc1yhUi5kfhvxwVwpocMo98nR2NbPdXDUgPWlS8mycxh0rG66M8yAibOdaEpMNDi1
hV2DhYOO5gv1MePGXXytKPHxzr1kx/RZfo30BUagXrMNeQtBYF3l7shrcmwX8lHDA24HN/Y/+ErA
cSRw05x2TkZkTKZj/GS0u6g+aYZSpMPUgJvxJ+9vaFdQOSS0HT8jYjigq1V5MEzXBEqC6ZvMIIoH
p8eHARfvSv0PdLpF9PcY3QFD0K/cw6Q+obkYCSBOFgBX/K9yg/gNcgoSgx/EAwN4snTfO2DNg3df
Xuwb64o3vJf3w0TyNPTUZSrvRRgveP3xrc4wOy5YfrL17Qi8KygB8N9UmAt/P0Vbckm4qNhHjCdz
LV7rNxdrk2geTOMkUi9tAbx3zc30NqwqYQytJ+acMnuQQ/ITsF0boi99zXUwoD0WSqgCC3V0ygSV
qFNaCw2t5FEo3JrT8109gXKZnS0X/RiCJ0wdC+sfVcUbi/u2mNGH8VuJuPTh3fMraE9OfQrPqgOc
0i3aX8BdYT1uqc+9R/GafYb3gWP6lpIVgJtMBujrJk+9Eq+qWwjP2I3gqa2ETX+V7OlHJhdSsYmu
0e/BU3TzGJAxST7j2Vkr5Es+CcHaxNz7ArJtVa+1Nw/SHNFCsttvE5qfk/aZo1LYisQAgA5fZN/B
g/AS8d5+zFLmN5HCdxpeGwXNwcooNyUlLrXOc7vmOmAzJthSSThLwjiZ+iRaYPWqBnG/5XNP6FC5
oxCikmE7b3eDoz/yn4FPGrYn70bM6HGOsWFlRljXXvmcgyhFt9ylKEKOxEMieUEPX+N84iPCGC9z
pHZda9tYWZOvOb9Hxn7OgYSxnHA0+3xv8w1+nGSp2xAUZTiGOmKqVXikC9JO6iO3yx1wQYvQKtdT
TsrbHAbov4hPsrrzAMRCtMUoffIMfnZ0hT3PknLjh/a20y7kHH9ap5TYyW6hKk/Wqw/qzvgs8hMT
VfNJh5go7KmrmBrCznJ9LkvFbvcZm7h05twRJm4i7sHOrM0uqwa/FmT/bgNwh1TV6ICdpnAR8mqb
+LV0SjEhcoNRQi4bi//gmdy8eUcyiDaQPTwb/H8pGNB+jc9+m8n988//MZOT/oYKbR6wyb+ML4zE
/pAqyggGdDgyyBwZB86Dvn/M5KAWzFF4aBiY282/9Y+ZnCKBrvs7eOYXxv3fmcnp/2SK+e2hm+Jf
RnJyWYlS6cvTKZbZDYwtY4VR8x3N6N+nlt5MH5ADqNuyVeyEicRQo9ghclGthO+JxCmQMLrKBhQG
h1lxdnbsxtAkoYo3CZowmqxayR2JcnhCamUTNP5nb+oqHlviaKVDLVprGetFgQoJlNhcfPVM6Alh
C3XIonVJB2Nm9lAlZFI1vXccgeIsikD6QFd8FDEcAeKs2VRNcfxiynhgJD85EjO4UXAzomo8Norp
pI1xy/P47E8KgZOJE1ESGQXPM6v3KszcRP5sTHQ/QbUDaBkvrOAmsGCERZfwhSryrZ/RXBvI92Tt
HgSzcQcWNtlPIQg5kaMyD+mu/RieHVhb4V1G0CSY2tocm51Sx3sjIN5DpIMpo2mj0j0P1V7gf2Ti
8JY1GL2lNU7vWUiJWDTXWB6vIFDI/kxcqW8+EpGgzfIzJC4Da4ij9MW2Y1ESEusnlyKx094bYsFs
FSOKlPxim5QYWUdK7jKskSoX2t634voMKoUUh0DmwJ4NjSmJmFW5V/v0rtHyNwU5ajjVrcnap4l3
b7tk3eEhbMWb5vlHsl3ciIwvC5U26mm2ybhz8oYBoaiAX4squO+1UX57/nxZ9fqXjyRiwFVMht2q
KT1OSQYrstmuIxMhO7DNFLnMqmfeFEc+ArZ2lVedY470KWmxEfxK2OhcwF7nrdJA43nlroyQcKAW
l5n+prVyyQt4hcJ/MFaFQb9q8GapoC6Z0av/WuWkafpf9dX//PN/HFrKDMPkNNRBa7EE+/MiQcGv
p4pIrE35F+Pqj0MLKZOFbkpHygRjRfmFXfmHyslg54FmSkeL8AuY9W8cWqr4T6lWvz907S+HVmPl
flSjrz1rUHaIVsdvj8CCjg92RRaPSCarZIEkhBuz0z4tK+mxFhP9OuSbtCucFERjPqLNUUJMwuan
xgDRa9vVEPlHwSA4gIXrLFLU163cr2LU0piwa4saj2E2EYT7MaAkKo3LENZAXGASqpk9aUzbA7lG
61vaQY97LSmYRPYn2JNNFO916zsZ4/eWrixIn9uiIF4eLFGaPgnqF6Cpqyx2G7La0AALm1wBNicn
G5mciRqiSKZbDqy8dag1h4rZhzR6Jz+9Bogz4CAtk0l1aiNxY8+Y9/4Ivgh5LI1tFYqXESpIDoES
YuY6o2xBzn1I9XYVWeWmUyrXm/eSnbwoZQE9MjW5tsznKVxJXkb1OmCFi4AklNAHhk65jJqwHYZg
I08EQzN0RBxRhnevSQ9BUx0Mozmo/izOlNxUuHfhEXHnkuARxyRQLAszmgGQyrW2F8jWkb1d4Uvr
Ep3E0DxMn5Rkek+zY7KLFwaOctDsGss/ZlnF5tY6CPAL05hIrprzo/a2zZS8VV22yQo61kZ3qwzZ
jCZxSYzPVtMeYyxW5VTRE8vLVInviSpTV5KbqeDTm8GprSunLHk2w+DZVkdKuRfbQQbw2ghByIA4
TsPILafhswyB6aQ4ZJqJio6WxR9xxOdPmYA+14yhKbR20ZrLQHtAi1jmFsOSsUOrDQBECF2Bxigf
Q7tB0x5mW5OPXjth0zerVWeqRGIRk2TKW97BbQ+/09johLGWXXvFAliiOW+vKBpwieoavQxU0dA8
y1yNKsV/j0MP1d6i1EXefT50KdvsaLBHckzkHl7GgIdR7PsfdKIO/LEzRi+T3MVsnVpfYnT0Y8UR
u/a1TrHvNTmrJ+x7RUiEdWJtRLSlAcSESt6mSnZok2FdFERU+pJ+VWYCaQeFmw9Hi1jMDPxnL87f
47j6aEaSFMTIOogl4+nWqp1hei+L6YK7yElM7pkK5qVeZufBl5ZSQKtMpYBWsLmPknfS/RpER/E0
JeF2KAlW0l4qPh/4cQvezaCr97rPVdUhCRwiQtsDGAnDjmsnXChIUOrKdPNpXMUNSm1k2kHg2epI
jeATPdR8qjyLHvFw3MgEOBKchIu2QINmMOeMeRF87l5Fn97aRgejigFUfK+FAMa1sdNzH04bcdw8
77hsVyNextjyTmwekFoE3IYhuGdw/D5kMVF8BDUjHT1CATSHdluu2JM/r+PcRb6fztovMAARoFzN
f0TQS4yQsSiqBI2GUosDV4xJn2nNvU7vrmIIk3npYy/cNl1kd2jpZGtcqgxsLPNJ6So3y6d15/lu
rSOaMSWnYbbfMl+Fc/HK5mFt+sOLkOVraQIMbpqngrGYISLfktA4PPWMwJgia7AKega5IR9sbJow
dLu1nMNlCS2ewsFXppVkYWUTvK2SNLYefkeqWw79+MZreRRVgv2Q/68sA8txFiP0Sl6MwLwmo2rZ
OFYg45uisChJ3gtmi0jnkTYhGs3FaCNtnXk6HtTy0+xY76m5h+S97NYNqVjWLNPhj4zk5FjUUMy1
hwidwehZ7eo5rH+vRFhQ9154tmIkBxQpgx3XlXa3MgyGpoUSpR6J7vGADDEM0ZiUZl3CN6MS/pP7
HhQImo4q1lK4mKUZMvkv6Jm6qHER/9b3/PPP/1FCyH/jD5YNA/71/2Ow/dH3KH8T6YjoeiQqCRnJ
8//0PaoEJJPrAHUEfE0NicQffQ/Vha4oNGcadcTf0Zr/RgkhieZcI/ymRfj9sc/k0D97tELKgyT2
++QMd3utwiEsQrISAQsSN7stRfhYJnQQoP2jxliRz2mvZoTmvqplc49TzLt1Y6sS3hofhYvAxk7q
j9GsgFbrVYT0LQYq2XghmB/ijwPmILW+lwgXnDsYCxYJol8WP7AxhzwG1Mgh1sVXArUvJqz/OJ+W
WfakwVrzrMTVJzg6MuiQ2W/Dn6khO/LQMhPZ2IbpcRTIU2PKVJWou1gBCz3UkhGOjE5cAAycREP+
HOqMNPv9BO5RMUSW7EznxGG0J4PVuzCcG2AGU4u8qQqU5YTuTFRSrJ06WqDCNkDKyH76wAS+Vv3o
VGfabiTWuxeOPdhgT3rNURzleXXNyd+UkuysK9F2bJJL6XO3qj+ShDpTaAm/ExQ2JmoLzFLcijWL
RoO20pAmO5PuOdIzgQitSc/sxI9WhXJuo+RcidqLCX4mHtdmZrzVIebZRkLgO3mnGh44h41bpfU9
N5tLqjZu1/SbrGaVbhrlazVrtWNMoQT0oJVadaTbqaMbBCxdMonLLmCPnX3K46uJjDACRSemihuM
35MUsg/Dz6UmxCFEKx1wNf7ilSmZS79B+UniXY+l1ItOg/YokTiEzFTLiVBqa5mm+QafxgJSLDuI
HhlVreaxq9BpL3qrehkaJnkC/bMY1jj10vroKT2jeStHjmtcxQimGKHRjEmn0X9YyviSl1BcDCv9
FChMF7o5bIUW7TVKeDI98oLbSB/Pvbhp2K+Piv42TpDiVJ6fUtliiAoGy8O4TCHXuojwgNVpmepq
NYvzeLTDpORSpJLURphQJfszoeLjhLarwRh2trChC/lwjqMCk1R+b6GGic2bkv+0KVxU5Js9akdZ
JXKKk1X3y/2QdR888quE6MzAN1UN352qo5gkbAW7LaUPiuViG3NDTq1FKHmzC4TPKTlaUrjRkCCE
arEXLek8Fd1aTdjj1s9MSug8Bd7Be8zlX3IprOVQK93WNFOTPwMp9Fj+DLF+tiKq+cCw80nedxFR
qcq3mpxFSzsJOTE88otgosNoXobhs8DYZlXrYCL8dYhtPcKyFFXOALzOYLEyG8Fay7AFkVqHS1mQ
6TNAMKUxaw4TME29i7xDkJxN5afhgYF/blAO1ySMMENhyMH9HD9XDPuMMOD243xh5F9oZI0CXFDj
Zt2x/pEB2io0ItqISZK1TvJt1fdJeUkhaRR9uBm9YpejKZYZG5a3fnx44WeOi8sjB1yuZOi270Eo
MiwB94vLPITtOAs83IHgziEkaxGCRt99S8wrrfDRU86a3r0G9q0YqLRHRy+GhYy7T0rdLlDtPLTI
/5ac3oOlJ9NL0Q0sG5PqtQ3Ok04GzZOBqKAD8xQxckzGN03GzWodgsntvfcu6Y+BPDqKvJGUt64u
ViOIBT/Q7E5+igNlM5EewHKkhYIVmRJ616eMhXYtfGqwX9H468ELkwQnFR0/JMPG33BwpIw8B3+8
xBl+gSpbiU35qvYMY0XSUVq+MdeIvUWYfJYEaFqyDrNFf2pZ8+eoHiz1RS2eGLEsShFOpXHCXsJq
l8wXJDba+O6bL1LxngVPusAGezw0bFD84TKa5maMkM5a9co3AQvRJ9XWRxeiTgZnK/g9Obksytt9
YGxT9SWH1tKzpcmin1b8SYs3SX9Sidtsf2S8p0gj5nAAogBYr2w7/ZH0LG95tDN6N5zr//oiG9wo
kNSSfDxYQ+uI/l1ge94N+0kEo8mao1BJGSLm1hQ0tyiM7yzAJ7O1PKK9kHmpoKuU8uChJkkojAO1
XgwQWcL6fWzfMx15ivmQhbvBK8F8wemp3DOyhTIdu6gJaDHluILWsq/ghGbBqZAQc6eR+uVbfDgI
kRERwZStsU1QNXcGUXx5QuJUAn1Ld2Lr0HgQ1A3WXnS5bX+KtU9PuafKt5AhD4limlJYpjNiWsZ+
MbC+6G50NDAKiCVG661O3iahi/Ex3mH+g4yFhEyuHwpZ8X4n3PMIYYFxHri2Milxh3TTpKxLm2Gr
wrNQ9GfsfMu5Q2mNF1Hid1gPJOlHwiswpRAswBtyascN4bEtO6685pLXWfPBncIv6nGVpto7EGUn
9bg80My0Bi6Wapv49ZYcgp1JhGPi87DlaJVhmOmTp3xi6N8SZvvmtay/fM7hikw8AwHhaC51Sfus
jf6tGj60ttz2QnbA/ygtFSL0kp7FmozNZ9RyqD9gT6QhXvWa9C4R+Bd10YcRtV++hCOwOmWDSYKY
p28rtW0X5CXk+LB06Cbsg3rru5WItB6VU4CvEZYZE4PEQNYRs3coUAkm8nqeyeqYhlRsEHQrOsFZ
UvauGXerdpFQr2pldKUQ06xHjKaOJt2UnSG7J01oD5zvY4RYYor2tQGRU5RJPngXMAVM3LR9TuwD
NnC/vWkRIcFKtRY0fyfApQ4CcyEhHRODcafBGxsUi+OI72+KCzuu+LhpuGFRsKval4EiJY6vxSjD
eiuQJEDEI+sqaFqeM5ssXKjMbxwVzl1qsTMqkTabkrgfBXSLBZoX5arBybOYiXrZd2FdogTZm7Lp
igLaBua3iTxmwbBVkdvKJ6BIrG1LK59zT91Miki4Qy6yTWnwM8RpjU/ffFErTLagyQ1wKuPZHJUz
YajcMVLM6LWR3Lbn+flFp68tK7RNEB81MheiMUCZmGQY8fsLXY4fJa9pR0pQ00x3wUBy6MubBo9r
GiW70pI3vTys1BL4YgFSo578fRM2X0Q52HHyFsjNaWDgQZbONhLrD4lgkzKONwIKdCMc16GOcU3G
PVFoUF/TgSi4EDsp0g21tK0pXjP/fx7Et8IyoYugYNBZ8AqSsAW9tZdLA1aHt2wL8TKQwWYG9Usd
jE5hAWpvDQ24ABjd0XI1GDOlqgBpxHWf4qgm80HhM9P++NDUDc1YSnhxxty8MOL/6QXzECeKq2kc
L401jyfk8KmGgTUMSHfHyC0UGTRdvR0HBmc086Le7kdLxbGo8hoHb1rH4CUzL1ni7zu0mFIO3Nxj
bjxU5keZDA88cB6/EH4KVijc3zkX9ACPJjtZjULyVCtdPY2AF60iLKJYDbIKURhySzmeEt3CVTZ2
TM96dyw4TnJ9n3TgCblyeg9OpTJZop0xFhdIWs0L8R5G1bdo9M+5lF3KX9+qUlpGxfCWdOKT51sg
sbyLZgygXsfxEOs553mG2axkQd8NXcUgG1laHfercB5f+155VFTe16o9RZW59ckTcZimX82kvoCM
+Bxk5dmv5p5VTV79VLnIao8jTLMjzQJeG+x0BZRpBAfI6t+aCG1EoYb7TAPvbF4L9UkEpB8Fnyb0
osCfrilDL09tLh0CfBVbkQL4P+40rBOZaxIyovekqkAIYAc99VdxSjlg1r2IG8fks9K9ZQheiQIy
kleFL3PqXRhCZIqMzq44WGPiZNpXj8JTrrRtYY0LgwrCSn3yuxswmMQVdZ8ZUP0WtxM+I9Rdl5wj
Os8Qjlm0OqXMu6m/JyNGavz7iwBV5WydrqHiD8i6xrBnJS1kpqNlSI0m6RYIZCdxg3nW2SiZbDEW
nAJc4JmtGtLFx0YEDonkQiJXFWoz1rVJcJEQHrfde8kqaaqtnG+ntoL6KEFkKFuwVlm1aONHxMBK
0gXXVLLGBugv2CE+RKBBjolmMy7aLRM7qm/+eFlGx3qPsKEQzFOEX03+5Q8spbiim08BHmKvsC8r
5G0bE7IKjjkBGyR0rNODaVkjtpCxxRYjp3k88Znp0UNf6b1WGcJDaQD0HL2WlvTVGQIvdL8Z4uLW
Ch9BMq5jMoMntH8lGuRKHj8FYGxaQuCb/2UO35w6rMzBUsakzVESeCFlfzPYZdStYr4LQhnuG2Jl
fDTCvkLhIzO4rJ4URKANSypdJH8Nj2g1kLebUS3XNRyR0XMVrV9C1FmUCMcZE62yzESmmpDwgv9L
z/y1BAtbbnzqoaHd+l25tiSxBzbNrA7VKekAl7ibGJLPmt5mU4W7jjQG1FJVZIkrQfKPIWZXE6+g
wVU09asRRkeQSI7ope/tvNxTUxR3I4RWHYBwUjO6/ugmNERkUdaStVSYB4tSdEX3vlIoq0rNWAS+
TOoe3ySzk3e67x10/S0WUWiF2lXWzZKsXm+DowX1gSDupix6MT3p0tRgsUE4S17/ElUDabK8boTh
mLY5aV8N0KCyTldDPtxy4vXEqr0ZJsGico3TcKIO4u2QioeVi1ttcjvl2GXxWoxwR0XmU6w2mHdk
9AxAN6re9Q1MBeJULTu+H/R/q//kNTyxKLpiKXxNLZa3/3ochdOdlddv46g5VuX3n//TOIod+wwN
0i2ZqJg/sSl/hZ/LMmFwKgkFqvintAADsz/bLkLhREXB0c/f9z9reH5LtUwC0+f5mSQZ8r9DDDJ4
Zr8Po+ZHLkPAVPiLeAx/GUbpStxrNPfDievk8Rhf1GwlM0C9Vh890wYzeDEVhiH0IngbAgdzzDpd
J6t4yzGRnBiLtLpDmADfEMYV0mxzyfF3L/RLffeSQ4cVf15TLPx3YMEbFg5Hpgv9g21rTPZzTPRh
vhb6r06yxzM+zWflYHBq0kC4+twdLtAsBnbabGLxaHnEFTikW7XommaQ0SI9+RzG5Jlg33ELzHo1
c2E53fxp1Hj++1zu/2Rtes7DrKn/738xjfz/vUTYoXRmipJG5sLv87omC7IO0N9wwsvQfCZ7wLao
wb0tSVrErN4wgyxj4OrGrrt6JR3iTF1nOK7epOcZuB681ssMwnruYn08CKRqpwcwZ6k7rE14+aTh
mgtS3HHDLsqFtfh43vDqgNb3odkDY99N65jglUe4jRwQHt/mpqN6P4dwyfnvOYgA+rmrr1Qw52Sc
uMWOgGb7V4z3isyRc3EX35j3yef530fPzlKOc0A7ent6vZ12qOvt5ErusIQfvBDcyTad0pHA0jHu
uM3yRfGOtTgu2KYv5I8pX+ZX/KJP4oc451rajMgRzDrIbtl53PwT51l2iA7mJboxVvL4HATfHQhk
zUUASblO/Y1Aaz0DlNvCjtx2jdbWNVYYAtb/yxun/qJd/TZp/f1raf7lnevhrIQ0krxzC2Mx2urS
X7e274AhWBTLn6enePGl2yiFl9LmpVq1eKG8G0kZCxjUEA6/qHlpdr79CyDJPYZvGHP4YNaJ7KDz
cyswcEuhfi35NJCo6zYW2mr5bTQIGCNkYbyGRxRjq1nkam7TCx2wmt7zahmwAwmXmoo17FU4Wa8W
CtgFPMo+cZVg0TKmuNePeqmx9nKJTetOkFCJJFgm40vH8Cs+au0R+1OD66a6TgmfgGwTfgstxs2t
lq3Z3KyKZvFJDjihCijTdXwnSFGiYy6s2YDwfwoj5e1rQf7EXT9X5jOfKdJJUKO8x+0qODFH2qpv
fCfTfWGbz/qbfwiW48top99EjaGgZ2xddE636ynoO+RtTuz2nV0ae6V1iFnflJFt3LIfbVvm3aJ6
75ZnQsapHZYVmO78SADdqmV9pp27xTeDPxcZ3abKQOFvtG2z07f4FNBtP9Gp1kyGCZHIqXcW3QtJ
Etg3ZukqXbRrXAQqvkv93uxkZtioDBmLvw02xMDQ375ZF/51b0PiuBs58QMJJbkQ3QffGO9cHubv
Gt6iZxayS9xYJByw8Vt83vNNtvjkQQnLfbpPFnh1ujW7NkI6viNsHsGqWfuH5K7v6YXZVUOkTJUl
wedL4qnv8e37/Cb078yWhps92Mniu4qfcK2b3VNSfw6kANms+lyPmAmJDGaI/OgI3lJI8xFCb8IM
Fnz1XcXbRQSGVEvFAry1rB8UH+XRo0pFHs8/92PQovlc3LMdKzAa9pXIwXHvKnKqWfHfFd/BteHW
+Mxe1Berc+sLZfFORGa9x/ZIE7hEJEAOCn+bR5Q8gQcWyfXDEgO1qyzf+1W3bJ36c47SIGHFpYDU
t3yklK3OhpdYOnBvPMxhzpgvyZ3XzwTKW+UVa8Ib+QvVvdppZMh/UlXbhktg9pK5t1NuZiotRgQY
o8t+pXDmeM5wKaNFuO85/LN1dCfp3W7WHmHy1hEbM29ZiK/GuBN5FzlogEmIIQWC92E+LJNVNhtz
fkmzwx06VXJAECau+McJSJPJ+dX8lNmtLJ6ZWq3S5fd0H3ZMIDkwGRgTGIKWaOlzWBIzwXvyLC1e
g+Xz5UI+whKtkRsu7WbBr/bGkWf7zAH4LtoI9JcfOT/K9OAD9N0Kbhr+O1TM5Fcvj3uXAdTAMLJY
PD6INDnber7Y74N6eXogYnrgEnQXfbfY36knN6cP/Yc7YxEp6/O+e/9v7s6sOXF0W9P/pa9bdTQP
Hd3nQrMQs8E23BC2cQohEBrQxK/vR1k7dzlzV1Scuq1wDs5kkkH6vrXWO+2CoXNSe98978lIWc4P
rzub93vjn457niuY3h/ISOZeECx5J3RjCoqR2FHkR7NFO6XNLTb7xcJ/0Gd7i8hfzPQJUWOKv58t
IEI8n2QGD3byNFKNt+I5Op8Xhbp4XF4QlzifmwVGuM7jyd1jVcxbJ3gRUp7SIUqH04oNK5u1L7Qk
+GXO2hjHUj7zzHIEOYQ/vFbmluELDKJyXxtH0ZxTqktsS8W5qUqT5Xy+W97t5cV+Y5uRAnIek2W2
IYUNfd8rYd82iWWyHSyb3CeSQoJYc/Cra6za62iT2Jscg5fL5vQc5HaA5Z2zZHvkRTAS9khjfqab
S1kyzs81Z5b6JGwJsnA0DzdRD7cCLhyEDoaL+aqPsiVxFE8ILCflN+YDkk0HBjT0zY+hlU/gu3jk
gPuMsIoJsM0FOW7pjdsDex3xjc4LZr18U3FufOhu5gQvt+kdQY41S5FwNa+VV7r6NOV1pgyI7F1u
M5azX9qJhryqXwvPOvkXNu5t3n2STPWpsr7E/eo+IdqIu2eRzjXOkpMjKPMHlEkWhAK3FCLsaXCx
5dPeE+4kOhYxQma0XNY+Y2i+UmqG8Se9skiS8ObgcBvUvhzJ0SH3iXAbg3E40z4559NlfnM769ud
3NrSAGonLgB76BNOgIpjpkHw8pI5qBU/BcJy+Byjz0rdy4ewkt50d3xfGz+dYnaNGNFgRbv2gZg7
2vwejtcR5D1QinU7fta9Q9YlX1xxHFlvrxPPjMaL7/NK+CrT5kJ6O0xbeOtCJAv4M3Bpk/orxsaJ
6LdQIS9dnQ2a0yoLsHccP3oVj5/4cAymvfMx6m/KzWUOSkC8qP2Cicam985zaXJYgGe0c1wrWHpi
Ea4SI8G9ihi5m90Tp5o0x4LpUYatALwtghGKt8ez9dwl29tpn45uia6sPV950sd1bsKxUhJG1H2N
f4McpCQGhbgcIeorrw6c/8Rl9GdJJGvXTpr6qNycCkWY7EhUGy8Skp4C4EwVPXmOzJVgZcCdvI+e
eIYcECuAeSqZQLI5Q8AUMQQdcuMTw6zVO83ebz4v4pu+WRPLgyYGLuWDiZ+Jpsrhe+FEQFzAn/TO
ferOZsO3mfsKo9LJu0lSxeJcx2jQ4RXkm8e/lc0j+agBY59KTnr15jGm58aUSRgbuQ3vQZlZ2obs
0CtMNcXuNomTOIycDk9XGCuL0xz5wsWeenNo6LbudtRviMTT1UfDCridTKgCUaUrCjBsICJN8mNj
ikhNEjGPYKFEt9lk7p1dmDO7stxx07mETJEc00Ou/jjymJPxXKVcHshWTqsDMr2Ioknf0FajzC0u
bpXBpIW/UmHvhOYgB1+MhEesZFlIFVevcXoBiFzTeeRUNQ2EdIg2j5yM5c2t+ZT4plUhZrgaE54Q
q3uGVxKkfL+OzRVZ8G7/eMKZJLj7yhNev8kz1KSaoYENpjYhnbZGH2a+I6eOsSgnRCdIfXI3XM01
97dntWXMND1g9+iQO+HwGbo4bhMqtGbAwUM1VqRpMzFnwpP4rX57Td2nxn6FguwUC+Oda5cEk2d9
kn6rmnCvPeI9HhcUBq1rTMUhZIuzT9OH2/vEmYS3mK7BcUQydSoVC3Q9Onn4Qi21jfnYCrEwfb4u
husUxKrcJMtRN8EKOK0jcGZihIyjFBVu6zee0gDz741FwkdhBeY3eaauOXhv9DkA1Mk4+8euJyC2
BfnDIYTTbwLgtl5SerSFLLvJhiCcd5ZwrFY4+zEKvHBpAxqeFy1ixgLfaIEwSSEeE1RMH3vByxWI
FDJxfYj5QIzb9joKIWqWWewGzkHVczqpc96z2wunhbLBRJ6aI1s9lBel3ejX6MYyoUSy3jinWck+
UOFNs+Hi4yH8kw+9YvTH5RrRG/JBG0t5ji1LinkcvnES1gnSTomeiwPV/qhUvL6U7X1S52FeXgLM
gdQ1icKPzn6cXaMJSW2AF0xbbptFgM95267uZ4wHpsLx9i7Ov/ct//XR/5/k8/avjrP+TiHB+X+o
0uR0/+Wf/725Xfn1f8fH/Ps+//3zP3nIv57Sfbu//fQPL2dMP6yaz2pYf9bN5f6DrzLe839647/m
G5uh+Px//6u41fc37CSOn7/MPSzDHNk0UGpGSvBIZfkLGo8oSr/SeP7z8T/mJpL5mywrWCPLxIYw
nqAr/0HjGW/SdB1LZaI+8A75MjdRfxNNS9MRVIxhiogf/pibcBNjGNWAeARFmOHJ35mb6COH+efB
yU+HjpHEz1OB7lBipQnKPWeMi5BVDFyuhinIVLt8RIxYMdg/B92YoHOR3GywsZ2ikBBgubjqTFy5
SIU42/Xt0LrPoxv9kzzTt/2ywEZYPbBsqDMUbCzdLKZ+3s0P2C88adNmLbU0LMiubAzsOtYV+DNU
XJscZ75PzD36xWX3WHc7ERUCJfDNKQmYjdWdxVpr34/F0cQFil1/XSxPODTXs2JZLM0HTnBhgfkE
AstiqToigsrLUfTMyUBJOXgsim7n1c8sVHcPGB7DW7BkyUe5ePcwhZgqwuw2v6KEdzUIvXPYfRgf
IPfsyShR+BHo57TpvV7hRxdBa5BOyxueucgxEDfS8FnRGf8T9GqTglaCYMAhdQ6iaZ/FKeXYgbrS
0wTKcxJ6h5W6bybDKs3i/ODIbFEivlSq9EZrw0wK+YJ/mhtB66kfFsYnbeAj6BNnwDM0F5hmYPmE
/wRWBZhirbSX6onmQsoc66Xckz63Jf6PTZD5MjNpamvZN3eG6ffWThY+r8D82h1EQ/KlUDNgQc3I
aTp/nKIH/amoPNEmKkp4YLismJhWTwiGZyIs9W9M7Iu5NakjVXaJVbElh1fgz7ET6pqAiMxAQnEg
mlEhQdhBJP6WbeppsqyRK/ee6Mu+FQiBMTEmQlBG45gGA1q/jmT/tjFG9Qu4HIoU8lPWdHBbfBbI
onzc+DzuUTvFsxA/BkOJ6jPxFl5yOhr0RrK7231w2pA4YwvRAazRRRO9AN3qXdHVHMWBrCNPx6i2
i4fV1BC9DdPxZUHwB3vO8KN3z7Ficmd6RoZY9t2bAkp3fu88Jqc5MrHHsoxXJvOeOrwEqOp9aylE
+VZYJk/dSz7rXr6t8Ox3xgUahdh5pi0xHLRcuLmdHVrUvje/xHeHApwZ2iyHGpb61UfrY1uMnRsK
cCLRqBxeUY46rV973aRjK0a+4Vlu6qc+6XRU+2+yf57XbOD3SfVOExPnQ0jcnixAKp4UHUQFMkIx
QyBNXY3u+2plCs7VH072AVV0ubg9KY3bPMhcdg41YlvtNFFMT5D9lrkbu+9EfGEQAuhs7fJZ4pOS
x3mCy7J1jgUwfwpvwjlWoVntWhx1klBfMr2Qs8inKYv8BPUjhWQAX7bvlkL2YvVugybmYBMr1297
mZa8mHeMbWqiBWVXmIwnEBAUv+fMTalmzz784xCDASjP/onCl9pf1d7HRDrBTeC0Q19d6wkixgnN
yDQIPtaf689ovWZ9mJ0EwlaCJHs+MFYZv86Y57G1A5176ZEcrFiV32R80YE2OmJBnqTDvFBWiuBp
3yocM8g+LpG6PpwzhfRJpIAXnmgRIW3gFphSOoKJmpvzzIoocck2waRRmeChgKAVToUFUzgMDxgb
GcuGwgp7ITfx5TzK1AituoVL+yuPs8B6nGJGmV3jV8Qai7HL0hifEYt0ENHs4JYvo39s4p+3/Mwu
bEeSNDgLDneYFcH5Uy0wMPOg7zGpNOH7u5eZzJu+7PSJ5fIk6S3UMetkZYiMHedjeP5sYkoBhzAH
m9HnfUum6/78aSyVDrIF4i8EmhHGkjcKl/jSzkxzVwlHqg1MzEWuNIJggP/RxFNqMWC5rmH9CZt/
bqkwknw1KgWd/VpF2MMs9q9KBZQ8P5caf/L4L6XCGCqmWhIFgfKT+xilAt5fwCuajtcYSqB/M34V
5TeTGgINEwdjyBB7/ygVuAkdkWUx8SfmgJrh75QK4DW/lAo/H/p3OdRXwq90sbSq7YbzvN/gH44j
sVdj4aHYddBQzyeECnp5gWbYvw7REBh0JLA3LE+iYz1M84/Dp7yvJ/mHAoUOm1lnmBOcjFvTEmsa
2RmLjWon1zgeufrbg6Dmkbhm1yl90T67YJbBGsR8A1eU/LRc9EvphtDoGd4TqUzNCrO/YU9ISRbf
8XI4ZrHqDaiW7dzlD93i6Tt8qejEnGvIA4yWv0cZxU4GKNrkNIF3vQweq2Q6HEnsfNw8yZg3yjKv
1qfiaThy3xLGJLIecZIhMV4wYYoIvkmclsEcLVxPNmCM53CZfbsbAZVQ/no4HyI8GPF2matKUKSB
wnqwfYj2I2wcNbMPn1bIHYX4rKyvg8O7hU7p9fDZoJn30IQmo5mEFeNXmWEQMRCMmfuKseBtTsTN
IcFeDBqSk4iBhfnSW4Xt8fk1MZ7N1GsBcAzmobwz0AB2LZDWY37D3yuZmqGyJamzmJQ+fsYi4eyw
4QKoeOSrIoc5kFtBI2alE4ns2IDpDWOq+xAWjHms0qDw80FaVR8vzpurY/V8kOxqBQcLOfloh8DQ
geCi2i+bkEjSa0fl5GXNKscP2Sb4ZVhWk+7p5vf79DX7MItXmFB3B17A6zVBRe5wSGbMBI32S0j4
f5mjOTwYx5z8ql+L+Mc7QTq6lWEQSWQwAY0UkBCzT7S27IxkUyk6xq8BoUxozZmNXN0hwPPNryeZ
Hccxjvm32Q1rIhzkCZyJrq/YBbGyMVpYNjuZHGy4ig5vIrnW1DUl/qfLN0wW8ONkgYbxxtrc3ony
Yvkc8zYfDP+VIsRpJY90hhXn5xaHTOU6FzfQYLKMxLW91S+Ngy/PEgtd6QuupWeEQDMzXVwbgIDT
7viNXvLChkFs5z93XcXCXWKFAhEeF7Lv6OVfrKuyLiFH+Apd/8nj/72uGigfNNZNoG1TH1MQ/2jB
uMkCzAY0/r56fmnBkGlqrPG4OkqaqABuf11X6aNQu4sI0v+2qyNw+C/r6njoY9eJhkQXRZzvf27B
TMUkC0u5J3NcJq6pIw5gkfqrcrzgWnJfHlgBdNMmzz6s1xJkwiPxSOabWH48yGfWCfbGUKzrXF0F
XeuiC3c9PJMhv701i2sXte+iOi8eLkKIARcZK4dGvDrpDDomSL3ucHqKCjAAu7G6Xav9myJTK6ir
R7nLbuIcQ8lMKBz9Gdjv4sOU93LIsbW4wNJNkcPhEF64CChfIsAubQ5gNcagr0FZGI0l2Qg7JF4f
9i+nRR9fkFj1z4oQl7Rz/ALGiCQus9rx689NpEKQtotFs71OKsGFkoSfixG2C23a0spp02rJxLDf
3Aj5qklVhqnrNHtaI3fYlnuiveNsIoVqFzWUv7d2Mphe3XlVbucLnnRGcxljSnP1qMDd84cMcwjs
ats/GaGY2TgQ+rjjsF9w5Ntslo0ANwDMdQamAXpDq3XxiXGncwEPDx+hKYyma8TYzcrVArLBhYzW
sHjqZlm5Jr4GO/aTvsh9dasK8/uSwR13ALTRO7vrJ+0Lueyo6G0i6A8BkbgQ+2lVqxn+ie1mcT/q
uPHuC9E1GxeB6cVaVd383vkyVFsU8dg5sWa/93WMJ9zF3SixdoO9GPHjMeBhzwnr4LZVZOjOa5nR
4tW2yYYz7XSV9SvglshwRGFleHoEx/PplAMcPGUzbW1G4PRhga/GEhknCvwNlNeGn5H95YKbzoXB
P9zxC4QB6mo4v4h0ijIQvBGpP7+X3eSOudeNt7rwVcsB9vWH81LCKudRBvfTTr+9AfWrNtZ7k3KG
3Ky/ru7DMzRb4PYxIuBsn2lWlkl7s81kYu7A+JHp2ar2dPmmfLdm68d4Jba1bCps5SdrWwws3I/5
6eX8cnqnPH83j4cNXM33MfL8c0TxWMjfq4EdrSDLGLkQfgEuQaJ9Xtq3zKXV5u0st48Xoilnh+Vp
cdgdlgI2fm04fo34XToD9uU3m9sMj72NeWQS3uA5Nsy1k48hcYrfEFNtPUQ5izZRCA6nqXXCzg1m
OzZSRFXiLI6HXd0xQnTyd30HV43rQ2iWF21xzW7cDt8PL2SM30jfI3CKGff+TgIvloZ8UsQTtDiL
D/2yzlUIfBMreRWKeZbPTtayVBRb6oLHQBTO7EoSTBpn79LozqdHnTi7PObqeaIQN1lW6DEwrjss
byKTxkPcQynHcaaJc6Lg+k2TLZTURF6FS2O60NK9LO8OyH0Oa0ldE93IHLLsn2Xxo+0iCOMJe6jY
zvsrUNcqobVXHURasMiIQcX8oJNeTuziyTmCtJcc7CqLcdGy+tmVWWU2t4YNsIUJb7oFo2w+yPcu
sEYeZw4gZNU4zYdMCzqktbSeuIex8gktqTaXLfFWJM93L5rmH8QyNvTrtOnhdkPjZ/vHuAkP5U1p
ynZDRUNrhhBNRk+OvoVYUQxrCwIsc9j64nshrE+Ie9nTiVMgTI9jwJyMe19ua5Gr6ZKshGvmPg5K
UMvVNJP4EDHcbGEiTi+N06RYRxbzvNjJxXy4fbtL5ApWq9J4zTB+bKpqNFzV5OdTHWLAlN6nIkx0
PMH63Dlc4xu6IXNunifp24VamrWBOQe8V6Oyi7f2GZP3fI23Bis6/jSgDoTem7E1ufpqPLnP5Fh+
Oa0Q7ehzUjUgJhUmok00ZlXqXr8BH3gdU3vG30zYjp39DPoHswV6rSMItki5tzufJsVWPS8yFl3e
hNRHRIxJo7DTuhXjfVpN08/PH3CfbqKNippmkgII5yEFJ+q+2dEHWgrScoRjrrXSBu9uOgUmJyZn
qOGOOdfqh4K1fpkjVXH5xe3ZS3VysbTFhcS5oIO/+NYCgilo0WGVA15gTnXaDA8ClJzkCdKkQw4L
nmC4fnLU3/+zC5OnBlbJzV9JZwKlHGNJ88qZ1WE24jBlx9+NNhUK5a6eE7nA72KZ3yPGhUjibu8N
5IUTa8LZZYyupaw1oFo336wJRGPE6RAlLvdob5I5mRdltjp4yhIm9UtL1301N8OAxQB0drrhSkU5
zQTemP5zizaKKqoqy0BaYCBVlRlu/0XRBisP85yvRdufPP5H0QapEOseUzF0deyzv2ZhcxNVF6xC
Gtuf5a+KQayhAoDxJ80wNylUeQzPVUn8u3Nz1fpP25+ffvRxDvC1Gc4P1akQOwiHV8TmbRVehljY
VFKcbwRsxz66wRswXWu+mVl4SmKyQ1psGgHfkbTMs3ewtRUedaOvqM/F4bV1xF7nE6cF5YVTdHgV
DyzLk4fp9HRlfbvIa7YOAdU8GgzWyFDvIxaVhw94JXPVSMuzjA0dWKExHe2IhdBKlw/Jlx8IFYQ3
qYmHYVWRMHI5oamo2FklJtznYidmYSUgNggNjCgSV+jt6gRu7KDey2lycUN9LdeshQquuy/XvRQr
cbWcnSD+G9OzNlsnibNJPkXIYDtE+MYE/m06aQKJSfthVUTwgyHL2XiTktHoUHASNBGlWHyA9teY
hLwzPPb6+aV3r9VscMUpY1ms4QDkIJuH3Z2yx8lgeN2cItDeGCFrnmdmG6JdbrwrEAyyqSjbJ3Wx
xPHhVsbNihHfXJkrqwLdvIMwOBoWMBRCc/kI623u3heLBSHI62KXepuICfmJtvszYcr8ctEixpOm
FKenifQu0N8aHtDzUt3UUEGnBbQFRFKUU+kM0o0neObu+skPDfCOpmUI0I5kMLCQQDoKvMpFElZR
tj4vT3iFAhIHdz50mHJ4VI/r3WVz2RQQtwYASt5xmFSpl0wOHWXaaZFDj68iBv+4oAr7tIsxPjqE
NYQovEagKihz3f2AmmFY3rWfJ9PUYUgHmeFOSw8p5LnMnfrp5tZLCRtWu4mqN9W/HXFAtFO3Wcpu
dYkwgOs219IlALk4RcqW0JCOZGhw+WfI2xqGn+Wiqze31umujmE6remgYTT2GqXhu0LBG1AMwZRI
HSMgpm2fueI7MdA2Ciy7DsHP7dPa28KOcC8htRDun7wJz8gCIXhAj2HQTkfChBssFv4DwMK+wBKa
MffgkxHiExyBgnA5uKafvp69IbRcLBT9irHxixSgiwygIkwbd15MbtMsqpnoi9iWymH1iRefz1wJ
FBqeFAwQ7EwdbZJ7FqQbpsSOEIzMSZS5PgnZcDuMWbq8Oxz3C/MqHxcoZYJ8is0SK3on93amveUA
ONy3xn0rHIQj3nbHSzgcD5uzg8GrW3OFbMm5Os8LG7Pc4DbF7YqY6IJIEYoMtKFOidcf8YxP3xj0
mnNrUxJpgeOsA9MYa/rR/J540ESGBRL2VNlcvjv9JfOBy7kSEMkGFGblI7Ie4u8M038kUku+myRp
iL5VUFMiGliW/2LHGfvzn3ecP3n8jx1HMn6TcXEg34HoW0WHkP51TCCDDdOJA/2OObdfx6+iyIRV
lIzfHRc4oB8Md/k3BNXMCcB49XGE8LcycTVtRGK/soB/OXR9HCN8vK3TPBnp3v+bJHGJaOgHHf9e
y2h9GRPgr4p7bBFeof9s1S1qjP7IEFRrHbrkjAt6Dmh4V1wceiLD7+YDRuxv7TI1bLTA4r5bPRbd
ikmkEGdiIO7xBpupeKJTOfaLfkGaQ5H5xG1ZQImSC//9ZNn43AGhtS4zTyay4h6gt/JvMfSh7N2F
fgAt0+bXI421I+6n2TsWmWjVS3APEnRfxABz040xFXxOfEId+gXMncsrzknxaaqgDJ/JK2Wh78UV
HaEmsaSzIU4Aj8IzhsEwHXE12l7ZJYVQDm7oXe0GOpnEASLAbsB1012vRVbpIMbRSm/oneux3lyX
eOPnfsPiosT40iI5Umink5dbgYE/3ZqwKR94kr9eNtYrerxrSfKmfQfhDbTOz8XpmfQLMHHY8bAT
bWsqRZCeToB0034pulTCiKBLR4EpZr4K7HkYR8NxZuVDrQ65GHaeakKxARRFtgT+kgV5cBxjK2iJ
FsrrJdI+8MM9g1oxdSB53dFXxkLmr8JJn4vXfpG+KztUMUA+523fjZQOWYmM6PI5xuItKryFp/dV
v70+AeFB+biW3tgR2SgJTjjXufn3JAn2nZMypf6mbJgnc30F2xu4XwweiyEgp8E7ynPs7AoYU576
ImMtvy2rQE39S+ELIuNxUqSKLuwwXmi9kQDzWXJYVyYRi+zlsUT5LDFOsd6l+Ex+p2te3mV2720F
uZvBBwxOBlxdD5SbhqozovOGz6zGsXyRFJOCAQxzkqJ5Si7H983Z9VN2KObyU8kv3wDLRKJ9/KuO
HjLAe5DNtLLb4eWAv1h5vM573nLefjddt1PFV2ESLslj+4bE911y39+7uf6Wxd/H/pcPhkeE1Ruh
4kJTQgjPnhdxwYBCdGtlasXdXJlKpzmTNld/TpmrL0kEgD5wwS3ijdwx3kfJxMCQGCvG+nb2VlGC
LI3XYgNVoF4lA3GCWJvYByGobmSBKNVMF5ZDQ0MGwBx05rSxFqhGq/fiCcesG/TNyNI8nblG7SUt
fvoYYtELXaxJUdCPYrbrWLcw2wtC3MBHQnZ/QUU4M7InrWqczIha5xSfpD2ia+KCWwT5szuqN2VN
AoJCUMaH/FS7w2vvjQzObKmqMzo9nkhJwvol3363VpZf+JzhSWHiWqB761cdU23UV03pLs1z7V4e
o1rSu8L8wlOjxSQVs8uQ+Tsy2wPcT0IvWHDWpPqtb3tYYMAcoPahvjOQtALo4pVA2ARKuTWO74i8
5uC/dLufxtsBirbmHXYFGrIMKw7nRurBjcl8A4PxIysiDF/gGiIcFrDOYkc23q7ynHcfrgcmwhsN
TRpWW2+wP8h3vAQVsVSeeedUdbPx+6kwKGH61A/WTHpsRCgTkiOfR2Acn6TJ4UXKFGzPVieYdjqS
9zrQbs6DWs7FRotvZfldMD35smnOkO1OYYIMAikwyRUGQRoJsOnB06JT8E9uAy1do1mzFHY7tGd/
TZ+CB8XW9XMb+B+P/7Ep0+vhbwTU+i+71i+z+/EmA1GZicOgpP8iOzMNVVLEERbl4WPz+GNTNn4j
1wnFufLv5vEHq+wnStsfFLevoipV+XV2T1D9lx8dfOHnTVlUz0NhifdhgSQkuwYK9dzvQhx5PoJO
9WSkXI+UDuJNFg1DmdsJngIFLtvnNZCeVBBUzO3B66BUHSwEjL3flQRNgGsmXnHbwL96uqfTwk0e
MFpHgFCdXSDCqDGyNiawJ/Aox9wK+cYSPy+Jp3JlbmH1BpZfg3ZioqKFAp0Yy52Vr0av+XHWLYW3
gJDk75kgtHIzRVhhJXoTV+ZhKosTBME8632RMKPi/or7vmjxFBcnrX+KULfOgCuNuxMf47AkzKJ0
LYJTpGVrOdCNnFHDMKpCmBPpgfWEUs7DFh7RF3QD2FFjF3xOY/nxJNIsfKNwIGbOy3OnXzwWEhmV
NlbOgLiwslBb0xnBkXXRDvnAxX5CHJUvKZ/KKyr94vXugh9Or2H3qS/hn2SzHtnFDekBldBIZfUG
A7cKpsnkE450lgLCbiiH7fbqivYbK8bgn3EvejUCCNc2c0VGQBo6FF/3hCmrW0zAOvV34h6PMHPc
8Uehle+e5W+DB6woBDCUC9fgy3SwCmpCBkPZuxWWnjoh54TsGXhoqBViIwYxKTbConxGYljrsZF4
HTRveTHI8+7BPsTcD1m7UzCGkyy3UhYwi3vRuWBhEmFUBHrzyQZyQrhA4zxae0QkY178pnHyZ2vW
OgwBlsEUDzrCSfrBJq4EbbRt2+3E8xw8AkNpCPsJVY8M6WRLSu8ZQ48Bqors4BMnP0G4GaUC+LL4
B+DeNFmztnNLLu5KnLqZHJjzEw+50y+qdEkOqbi4ZZWoJvw7moAe55xtIUwlKPuSm0TKrNl3MyDk
l+skm1z4/K4TEBf2/H5agyapDo4EkIDT2MqcclJfMOIk0tQtyW3ZWv6BfiygqMUyamuQkSAJyODd
McfnGhgkdFUE2MPgv08sJBYnIAGxdKXL5x24nxlG97tqQNvjMcHYoQyl3u5nesikjx0mHsiLiotJ
P4Prc60YKDjJhx6bcfPU7vWQ/yypRMPHjJxJG9emU7tPk21Tk7txxuBjBKbbFBtA5AJ0hY+ZAQyj
xrzE1npM/tnbALbaqgxmqohY3P5lbzbmbP/nNvDL479uA3BbsNogS8/8Dsb+YNGO24AuSSZed991
ybzqDxPwUWJsShqOd9Lv3uFftwEDObJOf/Z965C1v0ONQev8S282bgNfDl0CLP7am51u5UUqLndW
MEX3Kub8w30qT2TMqAg7IXCKUYSJS8mKa5/6j9TUZ3UAtYHW3zIxH9FLaG0saBhDMngI2AswLkNk
qZAqca5X53KXnhX0iUKxqzbl/KIzY2rm0uaWo31vmfwf/FO+hVRjPTCBQWkTU+Pe5oCKaDSW+BfI
m/ukWw6Lx1qMxKWEbHbYSYNrkEQOtUNPvOrQj8M5fPhGnUdcxOtbM5OhLsbjyG6WbNOtGUEYhb1Q
xyt9jtsH6We2vFZJ2wW21BxXOxZ0KEVwRZfQtblfmaBAwblyre4p4XlHeh9aY5WUO7djQWNSUsO6
a0nbkLyz+PaYC8gKLw7bH7JEIl1ZgAJlz/I9BdjYfRhO5TUf9avO5jAhjuVSxY26NLySYRNYdlbX
wEVUvfVbg1pEm6I1UkTvihssRJkU0PW1fh3Qh5K+VWPpL86acqUfJjeQzSzUhoUuuZ257fJ60ZCQ
BV+1XIJCXap1d9/cK1aMsZgOlWWH1QBTq+VpSzIHnRDOvrfW15JPkAvok5TWlz3RMiwVMsF+uP64
GBWVzKrWF7uiAPZS2jyPlTRFToACQp3rMobqfFvX6lTO9LiBu3jzD3kEFkPuoHbXHIwRCQTqcBAn
MenkJuk9xtqkldR/MGeEqw53f1HWFUyzFWrEv15wRJW14Ze689fHf1lwRCzXZOpLjfnN+MgvC44I
k4R5D64F0ndu/h8LDuZHzHooPL8bIbDA/VF3KiyLIp6cCq6d5t8bBkEH/M8F58uhU83+vOCIhXq2
tEvdLIg5S+LT7kEYEIFCFqz0niFj7vInNrPp3T+nJL7hUn/aSS3xtbGLz8jwdJhKa3MzVe1hKXIJ
kTu9VKP8hctSP/Ynvxbs/KU0SFUhk9bu0BwbtvqAM3JbD5hmmbFYxFcL2nsbiW8039P8SMwAV8WI
OPIAZyx4Hz7FF4Zpr/DqX4klVT38eXNnNeKQx/hobFg3GHMibgmfwlX2fiKVzT07x9iNZzNqP5YR
CiJOckB12wp1Rt2UisFjVxMVensxPa0YgbwHX+djiYQp0gu7G1414PAEq0YOvoJZDMuP46uB3C0Y
acJRFux7DG+B3tTK5xW1iIxDl/MdxGiODaNgVQOS9gn0m+uKXbzzDuCZDD8majHcfqe/YByGcfAe
WXfD66Byxq9tdwOP9EwXGwNSd1rvOnr18KfA16mOrfaowfKvS8ym7m6tYt69VjCreUhWUBVeT165
i+8pQ++6mRwu+2zZTeHBq/5Ilz8TlsbgG11uiSPOc/s8uFRxjJr4ZKmB3qSLfduQtUgkIDErOk8y
uGkbGCKxaQylgNzPtb2DxrwTAskZXFLULjMBGQeVLXz02Qi0wp0fYqjpKX39O/8VsJR1I+5KgE0I
352x/mWWLMbf508cEHaHOQk3WwM2AcrBc0C4A8F1yzoeWfIsVZqDqYXAGr/jD20pHEXg7RoLGbt8
IZfpTpadxhyLT8lVznYTGpFy9mQ8DBAiptgWYiDpYrGAaREgrW9EnUQgEoD5/FJseRipUJ0tHrDc
xt7GwZqBqDSe5+BxW62ERj4+t7YkgfwcI6bSdmRSHA/S9tGGKZkI4nhn4l3MtWJ4ksT4kX80JXZW
Xld4A+YAa6SEnASao+0gRjsWDnMOdwRqxiyInx9B7QFbIH4+CUJ2lOCqgO3TZ6ZPyIs5zcYvfX2e
KTxa2XEr7Gkj4i5nhzybtXVsDnHNZnJ7P3IaX5wzVuq2MEU1QLzFCdGi6fMf+tz0bsTS7/oz3pT+
CWsfr46BrnmAAwJvuITCzcj35FhS3tfRiuJMglB0HF//n1uK6hJLpol7HfWfLGEG+Jc7gyyPw/av
O8OfPP7HziDpv2kygwCI1cQx4Dnzx87ATTyQfAYwcZRkOovyj51B+Y3hiGTwiN9v+wITwNK2dGl0
z+Ee7A9/j6U9vshPMMF46CjGxPEINSiF/OhfS9H81Jppe5CM2Z0Khb4vLqkzkmtEMAK9EaP/PnpE
w5xJXdA/nV8vH+fMHwnTsgeV+50xKNosmRHc6P3SrB4b85PMle+8aeak3TqLD8/c6b6sdhkje/E6
WuEYtXsXfcIgunXz2KX9GrbbaX4rAl6RCrTDDI6r0+XF7yzZXXB4ljYcT5lPLGEcv3I3y7y5ozLz
gbh2bTB4O/i17mp9DT+ab3T96sOLZuyRK+tefC5ANS5W458ZEV7DXqFPvx+vEJQ5djzRIPSyViK1
1Jw7mtJLPc9D7fBqVbVzJb0JrP3YEJsNHt14ZYO0G5viQVsVXbLCUFL5/9yd15Lb1tZ1n4gu5HBL
IpBgZpOdblAdkQEih6f/B3R+H0s6X7nKty5ZstRsdrNJYu+115pzTH2lvlJ/1hSpL8odNQsRa4ZY
w89omDjD8Kh2tGLUjna+fiAuDB03hvJMfkfYpXW2wKKJsdaITxJ3ru50fXowKb1g6YCRsw2nU+Lj
OgTvebgKKd8jZDFtD1rm0S/mCS5OXToW/LXLvUa7SqoPBoMIIKiH2hVpNY8xjb2gFtg6AGDwSvka
3Y/m3NWfOApXkfAgv1UgisnvOWjKSqwfG2PbpBsT1Z0ksHgAw2hqhgs5h+joEOejtW7lyBpFZozr
rPA6/7PDRO+jTWM95Z2RouqWxgu8eJzr7PABWUfuhOMOQXXZ5CDAchsdGf/RofVk8KRYkmU6TOYO
5BmZaGXl6eyQ/DO91e0+lTdD/9EkewFvahYljn535ULfRHQDMn7nAMN6HECEaBCIp+0ENpGJ7vZS
fF2QA0KV7YHCizhVIeAkSpXuBYoAdVmpy5HBE4rUGFos1lk2pcIK6FtT5a8ib4Pqr+33MlpuZh5u
DgMWGzHYkJjuMVqCp8jHlvxcbkZrxDyGfYxgCtgBWARsbHG25khWbvsNNsPIaRt4DD2mdQoPmbBe
DeTJ/akvNwLO7GfCIAJG6R1Ml/Eliw40Ip6lcFfyRhpCxkpmufT4Nyr1WXLfufKNOh/scDk3BzmO
Zckz1PRFuy4VN+9XUngU5hGHsE381WMD7IC8Xh1V5qpvCCvgYlig7ZN8/zWJ/GU71eeplr0hJ50O
mWSVZGuZyKNaodRRnoP0K283aXttzIs4PAuQaqUH5jhx4cjKKSldP5szOftloXkqsKNy/Ii/aKMR
MXX6924rNCBYq01dVOBoCXhr/nZbUZkX/7qt/B/3/3NbkcQ/FIGMM4zACMvnYfFfBw5u0jVBmany
84mDL/rntmL8gUCd6l8yDFkWyDv768DBTSKHI2bZCKUklFb/pMPBhP23beXXh85B5tdthfCwVG2b
dDxKtHQlj76GmDq+/1RRJhIymasXoWa9TR9KJsJZ/mXe98PCkQO74UAfMvnbJu1nM546AuhH8GZ2
j7jlu0V9BA5CQpK0cAhY7/EuJiJ+YmawZCHOnHBS+yBsgrr/8WtwoK9vYtQV1jwWxoTsKq7oBJdq
Zx7Da4pPHr/u8Y7Bxm3zw/1jejDi5+ojeAxyl2BMn+SYbP4K8ors+eepOA/43Jjl7h6D94Zt6Arc
ikEml8KMO8A4OjuB3P48xw3TTAADodnKBaBv2p0zDhgr5tcT2h1y2ulZBLZY2yMx6xttX/aWQhT2
d+MIr8Ih2+bgrys2nGXwLZxbVqpnAAoMhwM4cI4wa4UFB+1iREfZBKxvDR9YSNSVaJvf4bolejQ9
TN9YU/PlJ6uBILqJ9qw64KXphI/8JvERDHv7Xc7NjAPxaJC1qDYDTgJOtQDBzDMKOHR1J+ZsOtBA
B9hVrgCK0YJAjk0j2tN6axBwtDwaLXXCsG12NK+w1zDfJBSSmAZ+uOIrqx0dCtS2m6Nvp/BtcTSk
lzTZodqmmQ/phjH2gxattVWESv6NDM6WKSaBZBlT1aumvGuxpZrrlqkeeZPjRkTyORcmpe6Mh4Rw
R6I3qQh8N5NA+yzvuRPT+4/aq3kYLuNn1p6xA9Xphb8kOL8Wy07wcD+JV7Z08WlS3rPA7rJtP2dM
MKxfIBEvsuMyQX4tAdLXH6KNyczbwAzgo1RnKvoMIqPcFt0RLKuTXtUWVift+NAZBMBYzP4JMH81
3jRO0CG25XJ7B2WCqkJ6a7GP2W1Mit0G/zbcVp4lRNgZRE0OGBpeqQVHq8qZKMaa9bRpjoyIMbiy
w4UVvSGXIorUo1XT7Hm6WM3FBzWqrexZKAJwwHt+Ln7A2Ue1QqfLE3Y0Kg+kopNrt5SfI0rW5psS
PMbS2uif5cBclviC7XSNrGtwC6xL2TG3+XD2MZAss+Lz1Brx92a4NEzfdzwp2m6CoHwCcFG0G75T
f0KI7XLr6H9UqO7sqvsI8TaFJ14USo3xoJkrbPC46Yg5GubqkqeLwTeNQ2S0i3BlNrOy/gC4bK6E
FjsSJWR1Lv0iBS860IsFyFhymYN9iUr72p27Yc7ORSlhfnFI7WqnnvPElneExrkXhiv29aa3VIbn
zwpBucRnm/viI64PxIjxSc03X2eCbMOZ+EG8r4LKGj/CN/WbahIdeNBBjZl11TTfFji8Umewh2IL
aDfvLhH6g5Ad0WZowc5fxZu6XU/5tlI6yjzN7YyHZEOJNgKX48mVYdow+YjDVcmWPexSfUmQO0pD
6oPcrhhhB5MDZyp/bHiYhMUzNiIovHSmwx0NoviOZIcIHu2NtoMaWumn6bT7YVs9yRfzMG1Tpzwv
EPWgszReoDdtGi+6yh5s5ztEPp5+igxmaKSWEK7b2gnMVE9NjIcAMrPs8N9DjtkX+pjspHB6tXV5
FDPyp5lo1C7ZW4Xv4KJO5qG9y2fyEUVzZQwFKnG/2wwJzoRbe5+EOx0/jbAzSk9BVmoQLLaSv6rX
qLKDD75aU72ppe/4iAhNQn7TQ++fzZqlpn3gS/FZaXmJQYobJ26ruDKa18GUCaV8C3tcBqgMmNz/
m+sIlGFQSg2Jno+JZPlv6wgmJRzyfj6e0vj8/f4/1RHMO6hTRHxtivSz2Y0Sw2BCLQtzQ1PQmHn8
VEfgPDbIMZJ1chD56n/VEfocSshNnHSxY/xD3ogIseJ/ColfHzvf6ufzqSFWoS8Apz9OD9ora2tn
HBmCsy1m29JOHvWjr1nSefQ4cjEo8c9iu+L/6XWwGJDkm+G58T1FcOuKpqZ7f+7PPcv853gRzoLL
RgorXSWdV2edtz9N5uYMDdc12toQChDgM8gFq+poPtWshe+BYi1xgkXKoRGf0sAV63nuDV0zhQU1
H5p7LM0vMEVw8mbVamRu8VZdF7TfC1dkVjNYcfxWEmOArm7eshrgCe8oenTSiRhq4sJ7xQmmPxGI
sxyhxAKbQr+GPPi9TfC3vdc40MpgnmRDW69QMDe+i7BuwniBku/ebXtWbkgpsUx6zLI95ADCwvM4
2X1JvgGnW2cyXJ6o7M38aAm/Rp90mRpOHHayRusnPIqI6Mq95howK3SUO+zHtLXwcPRXZhITRiux
eEtv8uJC94/pN3+uk4fQi89TYgf3tYz9BNmfzW1rhKin8alfEyK79A+YWLf1dh3eNHpZ7J1gCir8
Fx2qWeVV//RJlqAdmRgvC0gfIlykmadbF1Ya8Soz0kmexRcNHRJjpK6fQ5eRtE1gEuB/GjnuwSdQ
Az0epQWl1XNyaZNNcSgO9ytrMHRZAQgqGWvr9sDkfMW+A/2OLbU+I95TjeWRNFdbXR+vV9RZdurU
w0rcousG1lvCdV8GrxwHhQ5H2i6QtsMTEFKQoaS9bIf34lbC2t6bd0+rXzv1SIRvgrSQm3u7TWzx
vb6BVilv4lPyyl/6cpm91u4s++b7rGJG3MNqweu7rB5AXtqzyXCeX8/+9gHhm2hF647/Z6Bndvcr
9r8TUjYXXQGruY24QRPdxnhfHO+bWW0grVC+1W+IB/JT+LJPX5TH6dqdwufwYxYVaivQ7urTj+n6
wIOKHxBdZUjK5i2KZvOy3otr+WkE/IAiGgv2V/wxvmpvcQv/WGAb3xHSgBacIkZi5L9E/6WTflAw
O0TnEJ5SY81pcpVfk0uzAV/K0GoTbGkPMfG7Ruv5HluzfDlKjxRDNj7Nm77t9+L83bKz6F+LV/W9
3be3gmGeh8r8KGDwfk2Z4m8e053xWj1Xz9NRR6j4LC8xmFFzP4b0fQu74R+LD3lgYmfNvoeC+O1u
sREqBBt2LB+MUMRMhYQLfJS0QEsWV7au0qVuiZaRSBy2WTgEkS0p9XBkpPLgBgM6tEO9axpE1CR8
A5BZdRmiRfDi2ArtWLNpyCOfwyzU1cRqAStHhZNbmXqdlFV3LWxgeH7j9GdpL1+1G5fqYju6wzH/
SOdwLTie1YsGWUACY0Cnl1rqQrClYmejRXFLowsBojg3vIAcTCB7YQn5H7LFzZR+Sb/rmj2XL58E
rAAHJT5e9JQzPnfGTBdgQ2cnYrUO3A/NyrCAcEDBmbBaUJ4KVxN/r7RpX/zKy3tz7YOYa9RiK85V
CIYDnmP0hpQ6SWcsZVVC50urrD612trX36SFzPIUrAbMif5H2D6q/WthoBStT5V+7UU2bNIqz8OC
3b79TETHaO6sNytfxtUloLCnOSNBf5iE851vmKcgUWqgghTnynPDy1+z+ObFgIClACPI73fTLrDC
Dru+ZUiC/26RnPtuH5GhkOvTUobVCjYYI8BiPQHaV9O9WHgqc5iow7tGAdNBMZLuECIXJpOgxC67
hwUByjcTj5ZOceoLp7q6BgjoRVtCuCoTlmWhTmJTuRp9j4LvTYrhtuDOyXGJWALA07mt70bOdDMc
0wuovOvgvTsI63iYzxKNx+fwH4sUPXuj2nbGo4TpcqFYSXQsniLpzbg/FcOO1U+uj1VxIyspQCeL
nc54zGSwSesyeU4xsAnaWetEGkit49e27AF8SuRd7B/y/obrwfGP5Q5j3Uu2iQBhwtHplhqpcivt
A5y4gMgMaQH6IPnIwGnhCry6zXjRm9mJrUPDvIu3QXwLBi/VhlPaPUocLFXV03il8KKKrZPfbeI6
O6I0XvTv6JPxUABJdcnTwjfiZQQsKtr11ZcsjRlUJ24iGreBo0kfAz7YZ4QGxGWyH8eRPSapLSAi
p4+VfFSetq4ciF6Vw5E/xbDhjCAIzXUvEyHMe/YWEWRhLGFvQ7DOXXNjxodGwV5YvU79FeOhf9DT
B7XDDFOdhfKKx+el2DSPC8p3bJHdo/+skPHiLyfJVZycdTHFjWdlw2IfCd99S1wCOMqt9CDb0yu6
6KF7HRbjvsiwdMx7K3Aw1Ol4CacKFR3CHvKCcQk1vDYoY7Nrw7LHPvw9oFbl7enpqA7Ykb2BCv9p
pBZhy+QoNsOLqqXXuZ5kibZoH5LP5ATsaAEn+GR8BKf4QA4ryo/D6IheuYsPsIIhW206WyWbgTyu
ZYydBKjQsgellV+Y6Dnas/i9u78Z1YZXuAht3+TG0RpeqbjnRsD9oDiGU7llsKOXcIWIGL3ERO5Y
8ZoPc8z44iBq4YDlgENYqrM4z0cHFdqW7vHj1dcU4Pm45UcWEZEJjkoUMOwMjrC7eRRnZ5a415q1
+VgJDBr3pTMmK7G6lXW5WoQP5ld2YpJI7pHpaazCTu5lGGZgCqymN74/5lqCK5YQhngTXci88Cdn
zMBv0W2s1/FhRrJjSbLxokaOsBaxdO3vM6ioXrOKKRftAovg63vkkc1kIpXYOsPJnmpoqUeYMepn
ibt1tZCthgGwesqKdT0RpEKU4iZH2Kbslfgcxy5i5hBDzU1BXVjOlHSPNyFVVOJoHbDY7YiiArT5
UjpQcQziPBzUdxK9cq6di3SZjsKrP9jNB2sOwvlq13uP7BOssN8hrat1yZh62aoIgx18aYat3TA4
ZIbTIEU0LWah4etULjFYBw5BwpvFOsMw7MCZfFDRRL5yCSh7WVvn97N4HCnz5vaWd+e4qy6Vs3QO
d/7th/JQWHrNDUz9+K4dxBe0hs9zgFS+TXeVo+96uiVcZ43TOTgFzGNBscwaeSTFhxcXB5iD9JGO
duEETts5pFaPdw+xyyre/7v9qrNaF0cp9iEUYwJnk79xDyFURsf127nr9/v/99yFDM3gZAW4CSjU
r+cu6Q8ZkKMq4Bwy/tOk/bN/ixoZCQtEKX7N9KafICPcROyraoqipBKgQeDGPxAq/2hN/zIWnBVq
f/3omvKbe0jypzStS2Ekv5GW42hNkwNE/7OQN+pn8m4wWBj1q5ZvF/nL4LTf2hkV8GGoNrElIq94
aG/KV+YVK98SPyQ6Lu2KhDPeuxHpddLStNnza2kfrVXEvQvkGiUzaFQBX+Ym9MZt8lAD/Gb38uIT
sYfto3Qadfj+2xKxlIQBFErSeOEg1cRvYGtVRzqZ1cr4LA8gcyjuKeNbdyF80DjLbA1wJB7zEXhP
Ra9nFxnHMkGCuvhC9PmjlF10HO5IuXH9t9lwq6IETiSW7uYxl0/gkfQVGd0hzSGaZ44oEOTzNHet
wlUVbSoAscz15YP/WRfOVHhFh3Z5Ix/ESzv/oT3nW98RYWsHS4LITlp+qwC1P+Ep9wIXhZ1ybJ2W
1Xj5dIJsXa3FV5kucHTDwSmemU4BsybDpyTqbQ3H+DUEP6FDzAbF/9Kf+pNq463I8tuErtobTU+A
e5daDPwmdxjXE6augKQL0FiudGyGVZyCDiTtTSRT6b1PViPOBJYf+JCzNHWYlgVcJxGn41bYyY/l
SXyjIdbvWMlPNMFuqezEtqZuyD3cyt2xcen8KFv/fbjdAQbwAiIzwN5lN/zOV8zYnDE/+TfllSTr
7wwz12v+zBjRuMWBzZwWHnu04QTejxv0i8q27h1Ze/KTY9+4g3FQEgdLh3iW8E2Oy8qWAujj1Ka0
1JL+IRU9g1mVBxJWKW2CLWAXrFRtPdTzx8vqPROs4ogxo3ECTJIsZulumtVGsuBEkPJZF1HSu3kL
mlRwiQ9c3vftOwAoRCFMlmesIn7pWfWORP59QSYmHJ3u0JBXpVr3V8DJsSMejVdGBeDHONjutYGj
ya1vb525l1zJxU/mUskAJ3QH5USwEiWU3z6X13Gnsccm22Bh/XubWmCMFMmERcc6I2jA6v52cZ0X
tV8X1//j/n8urlgzBW2mDGiqZCDJo1/2pxqPm0S8HIC3TQR7eCT/ampBcEJnN38MqhSs3J8WV26S
RRnOnjTDArCI/JPF1RB/72n99tBn0+nPPa2suct+VZrmvrnvK8oC7Ativ9V+oMBPmHwzFejn3kcr
YT7l+TFFFapyOE/HA52sMCKhDzZ2iaB1bZS4OmVW1AWxtI5i4CFcxHgeOCvmqGfbZQM2xY8eZjhc
+RTnl0V00rrHUl4X8lopPP65kA93Wl7GXJ9oB0FfBsz8W0dmOvcu+mt14baqJyO4wqT+Bo+7sLeM
7IajCfGHY+JG3NKpwFbh4BGlgJe1jU+jhU5Egt3qRdbXCYehrNhCYllsjQvqrvKJLsztyCxmVpcA
yWPsAsiTKxU1LA85WRmJfXeYHdSH5loUZAAvJ+rnU4zpY+Nz+HEaPPARUR76RWVkxRl6XwMfIFWJ
c8rsJVO3PQabuSsHR2Ytv9fsCwtORukWTGBy8b3756CQEBFj04vQ524G64f9JN/F2B0AvOA2xM0y
f4pARBopEIY1xy74DnKD1RUxySeiZbAFo50cRIwm1Ynp0+wiMb6DLb0/DnVueNII/H3WoAkrj3NK
R4ORcj1sOHt65OPaV7aELSm3CREoa3P10Sp2RwSqE+1bAlKX/Pgr4xv/JzkdAXMV8he+Yc/I59qJ
n8RgVkNL6kr7FMlWYKRyGQIae+EJhMAn/R/Ny2CtQH/95r2hYNcEy1wCOkEojIcmMBFvZFf5q6Px
FGAlfCflqfWkzupg/z3kHwsoyQ6Nl+GD2MIG1R1HcG2dPmv+rmbomuf1OsD6x1p6J2xp6K491BWm
tzVns3s7WD4zRxU9RVmtdKFF56hsUiVeTRLqH1QxkmZLNEm2nECJagRbCMZn7KAndNAc7gaVhGFP
d9qgqRhZQAdEkOUKweJNxKEpdNTDHEQB3dZ6OX2wxdmBXe5Z06k3jA3wBniuhHPaJEFYCG0IXohs
OGF74RSRYbvssjmk4YmR3QuU3JnzLzkvrrETTptouWEXbpbu04zoJ+ni6c2rvBtZCzPoL2KUAyPx
5b79CqF8ITa1oIDZ6k7e8Q6LjwVJFB8zWUF0+R4FEN5N+lhSU7DL18/SkbOp/v12A5P7lNq8dJy7
gtPucBP36uoNLarVPYqrm5e741Jax8sDjwD7jn1gC56357f5qJbbOK1cj4hL5nvjpnElDpYE3K44
hBwOuxfIbs8yc99opwKgat5NqLicvEcSLo68e2qkRGS0KKIDxcLT55Q9eo6kznwZn7zFCNqY33gT
T+mw9EmoMd/wtkRc73vjSb1FSFvB2S57DNRbjoMJCt4tDTM3rJfGh+pOXv/c2Jh9aSBBMDDdjL4r
JAVw/q54pntQWdkufOs/GNKhoyWcZdms6iMZwpf0sIBI7wmiBcRslZ1C5I3lqjjNETr0eMirl992
jUc4EPWWtiutF3+ZtXb0IK2x7JCaCtWW0DWbtjX4C4W/TUdVXNLZD77vz4or0E98RMtiLU4c7dQN
BIbkuDiFZBItwO1jn+CoRxUinBHPr/L2CPdpMqyCk1znKaqNgJa0xLpb8mCWczIM/BAMBCcAHNbd
M4BQ9Jb4TXvrxih6W+mkG+NhoNtrZcc0cRM8Q8q6ueVn/6k91p+qxiSzeeP8b8irF3o13WN2Gjfh
djjQ3gwegTT3W7qf6kdyuDd2viHacFl76tVvvuQl72GLbtAbwLpdVFbAxaS1zmM/SSfpGqD5dHjJ
yb+984Zd5m8QYLpLgOaVxbLkGOvj7gWjCRlzKIhBWZINj76YMhLPOY8ht+rMmV9nC5YMcqr6OH2l
HpqrZIDwZ+l0U3oiUDPWtxox04qs8ewjnZAkI1VC0aXoRyDMhAWQsDs+5HeXD0uRZX4NSJjML2O9
ME4t5VxkGXPjudpV2J8xbze3YXGm51JUF13dYWKv5znPlFBWc/qd0B6PItI7vNwBsJs3LG/n+3Cg
fhQrG0T6Xd4HGW+f7VRcjPpJTuzY0w0wbjv2uhFAnY9SbU0zLkr3uFDkK3LE83xKVpf82Y5LqGum
FZOL1TsaImxGAyAI3v+9FRpyUGaDigJPCa8UvMm/rdAwVDCb++X4+7/3/2+FZv4hmLCaDMIctR8i
1r8qNPMPWaIK49ytK5pg/lShoZdFaTTLncBtMF38qUJDZSvgITMIhtSgfSCz/QfHX8IvqcB+hmf8
+qP/MAv/XKF1BhHdih6rh1idcCxG9Grv9GhRt+gD2u3oQSwb0iGl14osBOgYwyERAbhkcMmlkH5o
mOERIP6wbu14+G7jzEoCfiPPSFq6V5h39oV/Z8wuL5bTrLCIui9fnfa1GZD9w/gsqjflvWf4VL9P
pfoYlZwhpnKv58zGG5QwZCPEYfOd46asIsy4rDckhzQmGpS6Ik7gNaRAXHCIVMD2NW0JADyw1Dte
f3SPZVefI01Y38PxJDdADf1gBhAQLFb7F2mROepisgnq3NCesHKVwqNpX8M7PtKqsaqCLHYdQ1SP
uIoLum2Spdhs+uiD2HTDSK04wakQA/UDlqNxEA1ghKjCYRhnlyXSDNNokVDSLFtAh7tjCUD4oUEk
rRLI7c1rLGJzi0mJICK86g6jQsbAWLh3Fc0BQv0kWkskLkTK3ZWCfaafNPyXYqzsBPVa1hStsJ9a
v2XCQO1X4W2IADGFhTcV0NlTYglQUgR4OqKELBUpN4KvRS001pjnV2lgwwWjqQWvavgREWZ0Jygp
6UF5hm9VSEAD/cc0Ts9aX7KIRLfsrkJgZTm+h3bcEPttUDXIGrVn4Q2t6cqBvhM74SB2d6dR631H
MGIkPsQmmi2Y6+NUkRV4X48Dm5HBTLO8O6KSURPpkyYe5hmLLoRuBHY/RqDUjvX7QNsuK6YdYw8r
YQ6eguZvg9quZMh6maJmXtMHjL5jzr3hCP8ia5gBS8im+3sfu4JRZHYRL0xt2cV+e2sFkuu1ACFb
qJsbRbxnkJkJSRqzS1bVD3XV/5v9qSaBxIABWHA4parS3x9QUVv+3v373/v/tPzpLGXg1vGbcgpm
4fzzgCoJBLbMaykwYVGU5+DcP7t/GohhFBfcEy8sXcCfVBcsf/jEEHCi/eB27R8tfybf47fV75ef
fD4k/7z6GVVWCkUlmIdFYyzc3kTgWE1TaLd6i95+oTC6FYBn1lNVv1bhFHulP6L+TxYkLzFV7Cfk
aWagfNd0qcMx+UpUMiOKKGlJCpWojMfG/KqCDqBBkLxFplclCieFmC7+fRpPrTh6JCHBTRv09MWX
a96jRdft2/tgqwJMzIW4iUV1o0QJDUUA72NuXJsA6mydA+tJ7rTiO/Me492mrVhShsmL+0OWZZcU
xVLD/2tVcMwpH5eD6Z8T+mntQEctXVc+DD5N/cgl3a1T2TaJ5+zGENSNphKKkvlWgwRKhLBeYz3G
3E0lJOr3fl8EkYfoXo33pTndOfIsBG3VaUAy54wZudFRGuopeoTEd6t4wL1OG6khH7BtBVgOtcg1
F5vhsQxGkpYyZLBj0gETYkoqjEYNgSRyRaHXbUUfiGi50zrSK+MQCLr8nYgjcWEskkIcX8VR687/
4ooFOTRNdQORFFsTGuS/rVhUHDa/VSz/e/8/L1muS4U6gUuTLAfk0VQMP12y9LD4YirX9H/UUH9e
snSb4I1oYMTxef7nQv/L4cmrA3EEGIkBm0z+R7gvY74kfylYfnvk8yX9M+1LS3xdWMjxsU2obSeN
0ILgzi7d+RrD10a5yTqIvMUifJZMSMeJeRY0XIfCvUltv5VeuxblScVG3OR048P8QazL7aJgAu5/
D+OC+BO698UI9U9TxdxVEyIwo0gYaTAZ50zw96NAl6jsSBq7GzC6a0eb14S+QyJS4ZF4DbL2S78P
7TWTkErqhs8p1E9LdC192SC3lIx2Q3ZQPfU4zbO42agC9AZ5aNZxEETwVzllTJL4uEgzK2w5+FQq
gWSjVSrk48XFmy5ne7VQPOlekVFmVK4g1acOUrJBHJsWaZ6SqVaG14dICltRm9PYiJbYNFfFqCeo
mZix87R1m4D5ZNxqOqMKDarDJF+MxLADdVaTZbEXVgXz95GZYN91EiE3wxg//4svOMZEUPWYPFGx
06L9+z1SYW712wX3v/f/7wUnkWFCTT/Psphp/XS5cQNJZ0zP2AL/cwr463LD5TyTGmSNSxXN4s+6
REOB1wcKkLXBJDPgnxwQtHkb/vV6++WBI3T89XpbpDFs33s0HHvKQvMjuij9tNckQtFuSsekTDll
5ha3WN3I+zjJr8G4H/dJ/B2VxT4doONQNQuNglwRJ1nodelV/4jBhfa95oZI7z/S5YegrZl23G1m
OrQ1lx9wrxDyGPzCOLwJAZ7ZkeQE52lb7+ubuEUVvaR7la2C25w8OvergKuQRts68F4sgk77W7O4
mryVi8nNpRVurmzaqw8YlqrPFLBPblUnRmxFtmcIx/j9AmF+1GgrSsLeMJ/C+7U51siFLcEDSdAR
AdlhWBJpUYJFDWByGfQ3t1FC+jRI6xmgPicPQ9lBgQNGj85S4dJdeoeR/1p+1SRI22zutLazYSlI
TlNCyLJ037pj6OJAv8Attpreo3PwGgyr4itg06xXpBNI6D6s6BZwR5f1zbe0ExkCrCgyVMxgXUA/
f4r2gL/nvCvd/jLxZieueWieVLg+3Sb4im5s5lv+xYSS7LULQeJlzGcVgRfdb8EX2Z8H8ftHd4bs
5u85jEz10kN8wU79Rk20M71wXR3Ex35TnupTv2FlVHYM0PqN5qBlhy8qz1qGH47s9DKLKkzXdMtN
sRGc+Tey9o15Bmbuih6TrGNdoqH0dI5H6D/8fURPv94Jq9f34/EaGlDRl4mwZ+AqS7tadPPK4iSA
HjN5oyGyOMbQYdNrftWfYxrA2cXwZEdZZTS6uw0UpC2ZAi/Go7jTHeycc/vkhG5PeAxfpNVxP+yQ
qbndDvWn5qGjgtvxGlzMj5ie+074Vp/1JRY+nsoi3lbI2e/unfAyHdb/uivdnECUsHMw/RPirB/u
7+I7r92snxTniIWtcu1P4VMO/wbR5Zy/EFu8DVYk5cKkbeH6TvgWbYRLV/MshyuiW9FsIdhXaEHi
gvRtDm7q2Y0f8+/Kpn2JhL11Jnf2RNaOSquLzM01AfAb7cq4laDXpfCSxRaOShJtEmIvO1s3LTLa
W5zbrRMs1v5VepFeYtKqwAYLq+qJiLgkJj1hrXzK1Qobp774EgiNMWJYdJ/3cD12zpR/CLTY5OIU
DQ60RtAj9InnXx1NtoHrSzuOz0XqAArJk/VwfxQ9PAQiattPTAgG4YbE7600rpcLoX/uiDAWlaM1
1jO0N6TDmS5zO3PwX+z1k3QpaEIK2+YS4Bt/up8jcfld3fp39QX+wUDnYBjWo3JahEdygjGHOIl/
UUcLMt5BTPZEHfdovHw8otdkxj/uYuLlieRZLGPDvsMFyWV3JjLGh0h66oovonmy9KUgeExL4NH6
5o4M2Fa977vkoErB7F5CrzthcDz5BxqtmP1uFAriDTPGIXpBL2eSECStc9Lsuhe4n5Tm3UcKrPJB
vQoZjFrSGrQDwl+bASw5hc/6EdbD4NABsJDJGJfQq2ApFQ8N2lOkz1D9wmX7jm5pKX8T3HzJXxdW
9KAvlhgSgSIMb3QvJZH25Eofl/qbRksBfRSMQmKy4eYsK7R9CBYUHtUly5wAcTHt46hwFvlGwuiP
4tu3EAjc069UC9cdY/CKdCRy5YsLUeHycurs9CYNi1WakmsUcTAwHyKEb6lBvE84tbbPYSMCLIWn
2iJ6NtAW/2KLAiBckZkpqTlAVpi6Uh7/jVRGgsr7ayHwf9z/z0KAka0szGNZupF/VQHzRykAmNjS
DNR/GeQqf7D3z1XA/+c18a3+LLq5iaKCQDScDf8pK/5BmxBozG9VwK+PWp7Ln5+rbjVNjHYS4vAg
wdpMPKhSyLntiLFlt+10DGkgGZpHigRpQz4PZS9ySkanuNCj8l1hqDOPSnFEmeFOFL7mDyv0mgjQ
XmoksO+0kc9bLR7CKx5jl88bLLR10cDUEQEOWy0UFxzOuxZ1hy1bAvUAQtpZMWZt/a/K8R8VFDAa
ONcttnymJO15RFDGpy46T5tuQo07a5zppZpdS0B/QeaRtVp6/WHO0fEf58Ab4m4GJO7tbM8Jlkin
kR/PXyTZdqd3LThS5AyydUSljGOLv3HykK16sCWi3ASrPUu35mhgXYPFUqxiRonGkkqkYmZwLi/N
rtoBmHHKYaUKyww6Jlfwe3wcnuIK0QQxV6/MobBOQfCld4oKP/DE0uVSi1gkavqGy6ZZmuy9isU/
oxIhy2VQ9/GdWaadfDVPebHmowoVR4loG5An6AFmXMZLhauAlR6G1SHZR+ayYqjy5J9MO9lLsWu8
+C98x+wGYZ3aJpz9dy4W8OlpepoF/18UXTQDQ1qfiHOmLWGUtn+atqEzj4oZ5tJQ2FZYDG68ouQP
rWaRLPmeu+iTUBnpwzzXux7tJTJVRmAFHnGTZwhlajnMXsVqeGf8nWzjZ9OEx7gER8BwLtirh2rb
bBO3+3/cncmS22iaZd+l14U0zADbrDYYCYLz6O4bmo8ECBATMT99H6gyqiKUbVmW27QIKRRy0UWn
E/i/4d5zQ2Et/AqBWU9fPEfqqp5/pxdcZnKFh2uLRbYLIBjotqn75YadVmgUYeaPJxo9NsfFXA+S
1YhaVFlitrvr4cgSEfPbBPIXtp0i2CxvRFfbCe8s68oIpRFH3e4aItd8OM8urC/pD/pwJsqr8uaK
m3pRLyR06LDIIsa6Bx6lCrRRgAsljALugz0ehsWQNNAJwaN4hieRrOI8aiOcvfOYtK2dYhayDEZp
XNnMypHyT1GURGPGzsSeuXldyA+sJcM8s/lnAq7/AqxDk7cQmEOLfS5L7HR7jiKq38y/kz2FJaCS
0mMsrm/3B1tH0PoAs24/msIivHQ7NNDTsWAzAZ0AMQIjbQvN9diTBhPEulsMnvDKbxR2mU4g6zuG
/XLCSyjHsrDHAyga7gDKyxBdTOrYN0KNWe8y2+UdBac9O0l60MKEJxKEXJYpWNb0UJzNmyCaP7YU
hovBmfS38bZ3ESq793kUKi6cQq/3WbrxxYOr4F0iOtSjEO8fDkN/vliGU6vMhVMY4jUKJt4YAXur
fFOviIDdJIdkk+7UCxvief9dHvKDyp9AvkWAe7pIF7xC0AmmAlVx80ABRtTaE0lfBXhZ+FADNnIo
z1ME2g+v9sHm8MoRhxQ0Afhbv/fNeb/i57D3U8qWdNHyfxiJXvs1Q/ug/755xSolvehJGsDysbkq
oy1zARApsGlCvIky0z4uxldjiabvDdX+JkN5By0EBpPB+jZ+hx/6WX/y5zB05Rz5J1hDP18/ifWF
xbaBBk5GIuatPl/x7VAU13j6rBFNddNdAA+digk/dMpW7GjD2yFj9TvhiKLdv2+3ju4IGD6SKE3n
v/9btz7NgP96SP9/Hv+nQ1pjn6cRxScDzJ2UqX+Mxzip8Q+y5lPJYPkdc6PrMPJFQ5LA4PyC4/xx
Uit/m8YKQPR/reL+lWZ9Jv8+HPvr80ZY+9djum9v3b0uDGFVjxcx1a3iFt4F3nWJchbR6Bs54PP5
48P4yj9IOD7q+1sNahqq7heBV2VoungAJGpyaSuearrna0yPKeFyvW3zbq/FqZ88pa1yO6fRVoi5
6gF5jTc30r/0khPithbu74W0TttFym7s+pHvx2WJYiK1lBHAql+R1bRgEvakpVGgRTsDU+Pt+Aym
fC0xKDHwnbUbKzD3Tc6QEgQSrgJv9olFdnY/AQmPH4ckWvVAIYlSucFASVFs2elwEDWvjly1Sa2G
GxeOsZgjRwBUype3fKzVHyz7N7/i3oJzoN2nWJ1k+G8C9iQeE4Nr6TDVrKPWKuKCTRN2yNWqMubj
daHvrnBwEdFIP/mWmxmA22glOON3tSNRm/sbCtDclf3bO4/OIrK8LjDrxxn0lIXGcStbK9U/I9Gv
PelQpbZC3eBhoPbgjCEfzUkAoATqX5QXUCnRtvsBna5MvS7fgB7FDfB3jsj2oH3EC1aYsath1qMe
yG3sdWEBJg2lEMJb6grl0iTbyceX4It0kC8xPyCMxb5yBNLKXlGXPpd0LGP1gpu0oEDaFATg8Sbg
X91wUINWHHGEwYJDMH2l2I2CJ3CKlvc529SzgYp2ziDT5aszvsjhWN89ZjjJXDzLLgWaI7qkvQMo
hkY3PfnuHRhehaFrcsdV2hKYQBLv0AtJcpDM2y8dOiU9k4XUldiY/La5YYR4WGfS7qVlEYUAoc3c
l1f8CTlAFkcQ3oO0sC3bGT4re4Nl9gppIK/W/H7auPVXPYbjMXNQnO3VLWy7pJ3j3ZHg90GxkfoR
s5arrWcPSAc2Zaobz1KX7niDq9MlamxrVCFGoGvsDyA5RL+Pg5s++uR1ZfLuNvOT6wYL/gPZTTba
uezcVNtQjsV7gUJsdqjrZU2OERi80cYji8CnzXws+EmAgqyt8Go50IAnbqf+BUKGaDsqrvGDOfIU
l9h+CaP3fFpQpPpDx4yLhSk2cqIBdK8qrCi1QUaxkpGOD5edFLkND7zlhNRY0vxp8wT4GcGaozyd
4rXejuQdVpseqgKDJ7s93D+n8OBkbniyS7pcMDJA26fbdOtRL84nkR+4a8Rpq8YHLQ1b/87GCV6U
zPvPIG4otlPQUcHjSHIuquXynAjvQ7mVG8LESgsg4ROgB81wRda2/3EnVQIBy9V9oqT76q0W2tud
WCEWbP2STr7NiTpemVfvMtyXqe69bvdV7CVk0hmoQ1ngM97yowTN161xN4BaDdHh556i4hlWHxHK
s1swVlb3knL54gqS0WXFXwl45WUZf1HD/hJpYYlCpoXwGveggkd406re7Rk8laX8eWUI7wkUt7qM
520hvlWeNlvGyIAOhspgkxQAKpMSCX4RPqthnTZLg+SpZlmsc1JAQWvPO1xaTDfXNOfP58QqtErm
leUeNUTNq2Fh5nXHV9xWMmaAQSRQklgK81xvzeHc6O5sx6s8B6nU2ofZza7X19oSza+7e+WbHsgI
LzJi7ZZozjLTzsAlFSJu3kmRJaaUKnJ9GQqHJ3rHhkVsVHCt3XpmZzJ6UNqFQrB61QUpkS01CTC0
w+1pVPiwRdJFR1FoYwY1FOjmAcga4bpiud83/jhd6MKCeWtri2Q+KosZ2Rf0EmgMbtuWVEsZhaKl
35e8y7kijubnr7R6dKeplcSOcpbOvNUp2ya1VUydbE3DjUnHh8Rta5zHVWWlc945tTssFfeOAl90
yqAWWLsGwklzVYd3iTW9A/nPpFrULaAQO77RujV4LRa8kmeMDK3zGka+bC8qd7RfeQgqrN4HDebL
YYGzGwvRpOAT54ln398YpjwP2SLfJF7kjlgfHGDnMtU/hvVXiv3nlwwPkvJTDiPrhCKMiG3uir8q
R6xs78MxQ8uIki/5un3JDrFgXrWj1HSJb8UCEDvMjVaiYKPuuF5KilOmsi7eb0cp7WWfQdNeZvtu
2akkeyGFQ4PmEs2MEJZ3Kg7GyTdXkGtB1Tx11yHvHiINuePxYj0P5WF6MUaXotl0bq8V/LKpLuWt
XRV8ndFsKecBB2LqCoui2dfdqchDnJOzzmFshLojQtd5xgF505jY8vrx9zVMcDvCxhbU6XMTPDqt
nKVaDY470cOVCNELmz1SuNfhqL1Xj4UAZ1T9un80Mcpom56qou0x4AyTjAGJ3H08j0bMmSi4mY7Q
7GHf90kkHGLuXmpDRA1dV7XSivNdvdyasDN9jYl/pWEy51Xjjhe1uS2Wr0/22vfqrZHfkyuoS/lq
i8YuOdZ3PzpBmpQNC7yk8NVjU8OtGhCh02PTgyQwc1rBJ4T8FWMchJ8cxTPBjPaNSdwZHWKBvxgK
NTG3tPejrWzxojboBychk8hwd8ZyPI0G/0Z87L9v7TwZonBYUcZCchT/N7sCDI7fV8v/+Pg/amdA
GzOmVVNB/ofi7Y/aWZ6WYDixWF2xYWZt9T9qEAxfEDvYc7Hw+rtO7o/amQ+h15MpqGGFGEy7/pXy
mUEeT/0fl13/87Vrv8G8ckUS4jyfdZs8OyvUwkWfO2KH00jGF8o9NSpXinnSc8WrsATpUMAhc6eQ
rlDSZzcGNWyCJtVHbJXFQXOMJpBImbvvcELjXtgy7s4WRKv0XKd4kwa3X0Y4Hde3OQgFUpkdc8Ga
SXK8zKHoRi/BiHj7yA4F1DzTjtfiuEIad+XUG6i9Zech+9dtbH2MLHdi/PYhoYNSvtFxo7bCzw3a
LWMSsouZTHEbrC/xoj1IS5276PvEs+SU3piBuUxmllw6oIzwsrdhtBk/0nbdCvbR4AO4hAbcRtyH
wGKh7CN59+qQG4PGnfEwA/boaxrTvc2smfWx+UhcqJIgPKaa7kO1N5SO/DNjhid5dLcQBzhfeky+
CIuPjVsEwka0JS9fX31gmFt0+xXhEFdLJO8ba8XVf+vcliyowZ6oD73ztsKDUHwJ1ibmb0CqzKpt
knH34cMX2I8Jts6PmtycaV9BJrJqGSvreVJCLaRosmbshZ7r7r1VGa47zeMDzxnxhg7VpN0tzDdy
NuazoxJgxrM7mxwNSF4e1rz+5ba+bjUZfjo13Kq7uuX9KGLwEE27Nk5P8UN7vF9nofBsfZk0ED+Z
HVocBq+3+n28DctKWnYJIGbJNfPBVgRXfeC79SN1AUE9IaUBx/7sHvupnHoG48dGdwYf9tm9OSTh
xhzfabU6ZRUpLDu0PhCfpas/1kDdWStMMDcR48PkexV9Ya6vxJ3+VjnAhKdy3lxdMfgSuKKupmS/
hvAVckUKDInZEu8ClhTZFkJyRrLP5EAKGaTL7DxEkn+9tv7j9lqz5SXuIb3NmfOUX6cqu5hPGzBl
4zzJAjEWiq119rCQNSvPz8no8M6k76qrVZ6HdR828u6Z60utcvXKkwIwBPQ91C28L5RlzwgNuthj
dWeUsxrDGbmP9CL4dlvc9Va0TM7mjnrl9k6/tIAJ59wQUGL0IBPjiNUX4AKb230JWzlbsQhRIAIz
eG4KrP7OAN8fVPICy2Bn30/ksj9XmPWf2/hFDQv4ztc1kOAAb/GbtOHPF5/x5REC4Hydsgdz5kZT
/aHZi1MNnZ6aoseuMG1v2jdmuBxdb+lukrzj5lkUq+SQsh0j12bFXgfNqQ8hRgxhR6+6cMoUTjZD
SAoZRAaZUa1udQ+HvlNc5URzDpDPPBpq85t58/5+5GsmdkxzaooWBZ39/rq+Ak3eSeyA95XPgW0Z
/qC6y8Fjm2zXq/pbvggOg721OmFEknNy5jVUXogBU15A/OVQ/oKGndTPj34pfCEY82UvzCPoAqx/
7IawmckyqFl8J/GILp7yIu5O19mhs8+Q+RwiloniCbQtd0WTixrPoO5XNx/HEw8Ndz8HyhanWndL
uoSKrn6f7UvqF16DunFuDD1PwlEkE7xwZ8dniJp1f30X35Kf/gVB+vjyeCfLjHhMGrSbx5VJPl8F
+ggHuKVdklB9p/9ogzQYuC6ngAUiWNaYzsNn+wl5cDUsiuX9CP2nWmZLEbBCM0cYM2/CdCUEYKjt
8gvOq8+yf5PtzEu2Q8D3a4enbaWAPBtGgRRoXun1q+qNYeNKC/L5sBgWDOh8GYCa3b3H+/ysHSAY
von+sKs+pWDcimthfjtLm8qLTtF3yYV/KudRoOJHSB0Se+RFSaTLUWWIEAW4ybhUoTEKL+0yPiuB
YoUY41XqelyW5gWbhsCc3qrLExUgb2Z5XxJZMfm+FoXh9mTSsCNILGNzW0uNPTAO2VcBEWmezBvO
dKUQ95evXZSlsFE2BCqJb+RhrMBFrqrlY69x50QfzUpBFazqAprwQ7BJbdXJNVchlDmodQ1UA3eH
yXD0wekmsj5VA/jtObzYlb6ke+NXlH44U3yZeHVy+i7COj1g9LKyJccesx3cZKD8yrd2np8wbwHP
+G65WtRJtVCxeAapq6xpwddsQFh49JfsAzfOg4/VYcuw/RqvG3BMLIuhWNgDHWHiAiFKNyA0aaRU
J1+BpvAe+7olNgm39HXRrHHNtWzzB4Y0G8x2iZt5aMhLXzWWM0LjEwIPFzwFsnZcgh7pgCz4O7uH
m+D+USBFUkH/VMiR1zBefSmE8UJiMPFKyKoX3af4pe1RUJgsmD+kOVz23f18Cwyq5ZZKvnXzpRjM
3AxFB75metqK+Ne7133DpYGpUod8HTPM1ZWbnWGXGLvS0ZdXB870FwTZYc1SwzUu5jt4IhtC45zd
xxzXyItg2EjPZ+/GY85zY70dxZurfGjU9ZWskvxFP1Z3W9yWpFJyRZ/vlPqqJx/UTcUSRVhHhSuB
KUSkuTbb+fWL++8AQJAWwpzTUmoEqmxbWP/nVo2cMjb2XX5fyGmGX0gisu66LMVQ057hEPvUdNyS
hcHKMl4tZRy8Xud8iMPHCEMQnFMNJmYgS1k0FiPpfGp2w1mOY+getiow6RhH1ipPW9D31hNBRraH
2SEIYnCFDnigv0QS173kt6+kYFd0fzGJLInI9CVg07xxZ6pfa7vL8AbevAcjvFG37kMwjotIsIuH
q+yCFFulbjOja4Ei7lgtPdgnsL/JPBYsYC6J/QUM2j0YDQLfzrwxEJjcjGHHzbUh7bxfjKtSf68r
1ZZbZPVBg24EY/zcRMawTrSlillu3TyP0q558XPVhWKY4HfT588XlXUiYQb1pdzdnX0W8lqY9bGd
ORXH5hM8NH0clNfa5xvELbuyIEKbdw+/arEgR5ie3W1esB7QIXuYJFPCUnKbMq9zI2ODpzM5siLk
St2XtG3rq9OZE2+r4xaPUcBqVu3G8IqgW+jLbB6lzrXzohnPpL++Hgvu0/2RB5SnjrCCYSmayxJN
LUxU5EmTHIlPQX5i/JYkzi8gMsfrKnqsTJYc6JmuXH1v0NrsaENpmZ/4z+62Y0fYz8fLxIn+Hi/o
iHq0Ahaq/m+Wgzt+LCRK0hSlD3MtfttOD89vOkrGmowoRQvsleYIxUK6lH65Ai0qu0/qRnPJUAip
VWs4SdDbFbeAjWQent1FLlfyC1MakSse9JY3hsVjRQom+xdWRvCx32VY3rtHseLd8UDuNfom88en
cGxPOA5wDTiEorqY5yl6TFxvUzxAaqf2jmuAM7o6kbEd4pGTvYhBIKEKV9cgb4AZAaci/lrOxdpj
bvrLYQ/SdPoNRCFMjhFb+q3O3Pe9AcUXgSUgfBy525OVa4L8LUIGd7//9Cuh5xlnR96GK7xovRrq
6jZnvikfyubp31Q+vC2aTxWkPHfo2Xi6d+r8Yfz08NBW2nBs4wqwu5tpg8tqqVRHrmBVs34KIQJq
0Hj/xg0r4sgZeVXir40M2ce/vtTP/v+SVei81+9/t2qt3x/f//l/cFVhmfrNvfUPj/+jYZXMv5Fr
rLHVIQlhMs3/adnDh7BMTEk76Cz+En2sYmww2QDNyMD5L0LJn2QZcE7kXw+Up0/8L9kXNI2//6/9
6l++dADcf933NGncRFp8S9fmtP4maHFC80NCfFCy5+7suerWw2MRGS61LDoy0cZTZMs6QAiMNoth
HVdbkzwq8lVeCQBkGM85VQAuA0FCmHpya+yHwYLXbg1ibzQ6MGywYCNxPqqU7TlvQU98VwL0zyYl
5FQLImHzbqynX+nhcDGVwje3NFQCnY9PyVb2SA2q6qC3gd6zjeE2/qlob2X0pbZBlq7M3n+g61PX
j2i+56DKuqf1OVrBjMqjJi33YRzSImCnskmITt5L3PeUAoloxVJcokv1DYZiEUuklcJUW7Xj0Hgy
gJQdpscjrw7jY+H8fCX+ZYlB3i41++E+3GY3857Wx4fqRvadTfnSeL5nGJ40O/3olHX1gXhKfs/Z
38JRYwIYlLf5ftKlJsbytuJmeOWFw0fJ0piiTZ99t3Sk63r4iK5gmXz1yKeH282CX5/zhfBvQzGt
F9DKnGE9m9PnFAzmK/jGjbHmqYIc5l9OLrO1E8E3jU0NeOplgutab/jo6EnXaSgGDRUV2i8XxeGN
YKKPJHiwYRqCagZSjBS067mR1/GMeC2+HHmZzhfXcFI2qEvmetcQ4QJP6vka2+OaJ0UFYfDJ0jCb
F4MzEVey+bhHO85WR4YrmcF0cSXUjNDvnHxtLpI9YYX37fNdfjjN2RwshwjiNppQz0XA/ZdtW4dc
YCHT51tG6kJtQVhYuDWan5sEuUq4rPFNy58ik9IpHCw/UJx/EDx7AtXnXqnp9rWNrs1iOgtR9xrm
VOgiTrs3NAel0+7yfDe+1ba0MuePT5Qg/AmmsjUigUlqUnowdYmJcfrpc5Ts8HrENbZ26v3JBEBZ
70mrOJ1sve1OOyUvEP/Y8qP024nH7uu5uIqarcZuv35uZae2T8VUZrESAW78Oa7HbKEe+3OxjuYu
5vpfUgcLmiIvLaTiNpx9p48wohp+61ntcZKkr+nAcY6HeNEb6xYfO4y+kqm1tJJWPCZFE/vNs3vj
SdaIHsw5X9L4xh/pNnweBtXy54jggmcqrZIXmhXUCtPX3m0qzPsYkklfc2+Ml9EHd4yPv3jZXu+r
hLYgLMhNs4WvJ8LEe77MYpQfkmu0R0ap8ciUNf8Szsrq6Sgr/5WZVNh2IKLn6j58TBw1YxnNZ18m
wHpCfWZ8euVCyk4zJ79nQP98Iu2aZBBGqCRgWOXH9EMsXBoWiMYno7OvyJVpaUhG0h+oeOzb1SHG
yFyr1NxBGU4xwZojBfTK8aYLWQEyPFv2DQJQC5i8oWfkNHAqUhaOSsZekn6HEECaTIIhnmvQ8LG+
U+XgTlM+/TBEr2zO3DXoHLzqOsdsNIj2YHjqc/sIU335qMKsftXQh7GB1WFpk4IlvEizr060CzH8
tz5MIXIposkxydR1OlH+ibwRteLv018yfn57/J8OU8WQGePiH/q7q++P6S/nLNAxooyx/RH4I3OE
/+F0IAVoshxBtzHxX0x+5/8+TPmQSMKdSXKczmdFxPEvaBxnk+bj98P0T09d0/ib/qxxFLNnk6Rm
nq6j3BLmWRd2WvgYLFAJEdIg9E+BRC56+QieutPtkDplxrtSLRjYkLkANJVRwW3TfnH0LYGa/gqb
pIssq2VkJyG/Go+UpETwBj72hke2Ia0V1/DAUnDmwN3C4mMeo+cErTDYcDD65dfvomFnhDSes6W6
YKkOXOESAT2f4pKpR80VM8uVupt+jJ/J+fkzO0if7O/z8yZGgU43IL1MQ4EmdaV0GYeAw3BLpE4F
GsyKF7fFNZitM49sceNC9757fsMGWKVeZG8A8n4YSyZ43FQYhiQfpNL1QYRzQ3QV9NO54T2pCFpn
eBPjHQ4sTXREbTcGZvyC5LK3bvnlKs2lzuMIeOyU61uuetXmNu5aM7Uf1PJNJTs96hPuW9zDZ2zD
s1Pjy31wRCE46n7jG0w02ErP6Z+9tHQ44GUWnQNhxtgUyaHcEYML3xYNX/MmnrQ59BMA7NmqH/gS
PjO4w6mjf4u3y4P0c5lEafR9QV7uVSV85BeVxBuE7rpPN7VqvYZ0Uii8cdBIi6qaEziKyLR9gUK4
nH5Ex24F0TPGRTEGt/JFMtYcvirQlgmEIkM+YQvJnprBJInUb426VzcPhlUVkZbGvK08ZWceih+d
adrBPNCnxgG/luLEGeF14zlT8JHYTUUYsbajllsKb8qO3+Fz8OeeL1LqoEIkgHgJdAWXN5JR1e0I
pwZGmcSW+lw0q2xwH9lrHJhI4Pj0n4mPHoaCjY2/LZyS5Wxl+QHByUSOyvR/zsDh121pkTheFLer
5vdz04UkViBEWd/fxZf0ffyp3uMtedvb2Q/idDYTXA9sINgn8NrJdNleRdwTI/2WKfro6DmjRRsx
XEmqUOc9TaaG170E1/OW7kR87Yarc/8nZJh1HmrbsAk1lgur1L8doGgjRCTZzZUXJAcQWB15suRR
3T386e18w8NqoXzBR08deb27JiOf2zyT7Gz4FO+TWjY5XYObq6CQaUG+DF+3diPfgsfbY6fVHAtW
lVmGOsdWkDFK8YpNvdFBTG0V4qiro+k37sDYH6rbfCTDFTjSPnensnb2S6QyXVAi0/u5Kpzl577K
XgFatdW8Ayn0QAFk2j8/wIEktCbB7HZIaEY9BJvSj146HbttcUdFnb9cXhc/V1dwUAb331AzCX8Q
oPJZ+sfOqZyVl+8+nhYLFe4CYLzvHLQSdTXnJsgg9veqC9KN0bZBDeObb1MnugO8ffd2IZPfdHlf
yoxlv+Y7KWtXB/C0eeUUh/INMPRt5kYU62NJyuo3aCDhRJrScrZjBGzNbH7jsj5VNswd1XseZSoO
cd6D8hyW6gi1YFutHvTQp3oKC48dhoM2Fqp5/WmKO+ic82mqH/lS8AhnSyUQloN1OL2O9u2I/YnG
goWMFTmt/RpZiBTVtcLahdR0R7TvTKanDHjNgV3nZydm5u7cxiI1x3FlHWb89kvynj+9F2f2JUBO
ZE41RVMDRJjkmrGDtMmGaAI1V/iln+1o2zvmu4ik6P1p+is6+W7x4CWlL6hB8ewUh8B1R91pG816
Se0fgfhqpWNnv75yYXQvjfcNG78+3BbCr+GdssIQ7asOr1RJICUJXLhxqvnMpbzme+6rW/bXzsPe
ttaemLd9HQr2ltrKnhxq39/EbLOka3mVVYtOBTWvtJ1Q8R3E1mhlsH+62z+Fo6/1fRlOE/JJoQcO
gcDQexAF09ACvvzHgZDe1/UwL48gde3LtMW/8KqSFOcfRvv0Q/di68WGt4wIALImJ9ljsRT+HGCv
zuchgUHjp35h+HDhor9yOez0sAVcDEkjdXsf3YrRWzpofp4vdS6n0s1bsAbiVyVmIyt/1c79GSHM
W0yIycEEh7ZIw3HdQgE+HXbTzp2336ouneyFAclBDuuTHErfZIF/5wo3VLsCDHyncgber1nZ4pC6
xvfQQ9ZyG5G2ZDHr52q6MdONplLjzw2O1GFlIoUZQ80kRcznedFJlroLRlcjzB5s4Vo7l18DNpmr
RcJbqvgpu8SO4fm8ufqZCH/qxiAc6CTimHp6EBDePvcf5l6u59HtWF59E6WH5hpGKItrecSnEKbX
+YwNYuQBNqdZQblLXqVq2DPcY3ACBkFh5XENtVN5gDx32zwYt04lsbpm2cSWhLn9f8hyLt6HrE/X
jMgcZtI748LP9Mjc0ecMmAIt4Ps+OItDw7d67oSQJZXtNuK2/dl8Gm9P5z+M5yPRhDufY7qAHrYe
PA23vtrKGr4wkAL7CHtNPRtW6FSrufOSsJB0DniKCjDnzsAylG6C9/WkHzGtV/XfWdoAoVBHnkA5
qVLcKv+c84Od/fdJ0T8+/o/iFtc8OgT0CZoszmbQfP5nUjR9CD+wCQKI9PdfWuM/ilsIQJKO2uHv
cKAps/IPaQMfYoCkTqxbNMVT7tm/VNz+Xtv+9syn2vdPrvknL0ckRmK7UYijLeyejZ90LFjHxJcu
+6pvAvdhgY1Agk8TDBprlE8WVyamjS+5BAmLuwGaoPBpoCW9AmcMEhPBma1uCQdCjRZgfijFn9q8
qJgcKxhgnWY4ivKSEwGVzbgrSc02mg1QmDFEaLtsXooyAxYSJNtVGTMy5p74ZRxNQsUourg1kn14
6eKcg9E3vsImm1cc+3t5dcMS2bis3pAUwaZeFI5AFITyS+nDb9ekaQ0OgEc+YYTdo0t2ylYLCmSw
uPZfaT5rvKTdnM50n39E9/AGJvGpzP+NGz5yVzXelbzDJrCD+M+np/jUf78m/vHx/31NIPfBLg/4
SpXFyYr+p2sCuY9MN0hazySHn9J4/rgmjL9xEcEfnS4LkBHqn0xtfEgy6E1NgBL8V/2XEmGBbP1+
Ufz1qc9+a/h0tW964ZY0m+T5cXu/BzNEPOymEF1UDgJnfkF5VzLMwt6skhdOgotnHGi7KnQxGM4H
Gy7b54Di4o6sBckZ6cQaoAQrNXCFqeHM2JjXZRIHd+3DPEmH50DSFRYsdA+5s68uGmJ7WOSEHnSo
HS2ZcE5Iiqhxv5PT0K5YXGYNATwUwUpK5YUSvndyZO3TbE3ypuEnAIzc0iHFHMeX3uOfl/KnfnG0
g7QRd9jvZtYAP49yx/BoQEmT021ybV9olvhbWIE+v1N4i5ElUF2QLvJK3gsqXBVXmOQJ8UbLEpuB
p0AF/D2iR0QPTJt3KTZaiEx4N4XlksnBp+2PoisiXNAXeLPF7Q1h6MbYaJsJLayvnguBCC1vprup
fAE2xYVbw5K628xkClTnZbRhTMMoR1wz+TGWvJ7LlD3+C0VfvM7PZXJpWcBWQXRsneaH7wvqfUu0
+YWBiGQCYaNIoLO+I+G3RylBli36036I01EkZGL2NN0nQzvU80OEZojB5KCuR+4uMyq2gmRysIDP
NxpuYS0Klnkc/QTu/oF8hDJeXlkIIh855H6yKzbFK6BnrGw9skYqHN4mzKt26gx4gTPLIbx6OmYd
euPWZf7Nq6qabm8uaJoLLIO0XCw9EWUOq5E0WyQXdEzSjURRV0784ukbNDuR7pJdr5BvUrsyOkx4
ZZryJWZ+gxYefThBZSoOunmMD+kx5+saMRuTEjVbFXEQkUSJjyBFQZ1PajT8aNSaDMsQqb1N+n9l
H0tOpdINo+bsu08FKdQVW7QqtkuzI4sOvXccy5jcrQRH02uVBZUy3xP+axn9srckY6fX9BE9R4XS
/tRtRyCc+Jo2xV5ntQv6WRe9ltDV87iQMBWWwpscv3Uy+AgBlG9JNONjhodtKMkDBu8PsdCXm3xR
toun4ujkv/aBlPhmHlxb7347PNKdudcUXMvoP2BBgsHslrn6AoqueumVLy03yZELCgIXkCAAzlXW
Un7q2VLcYMKddSof/ZLVhmugQskGP6MbqS53fyh9JfmY6cuelKgr7ymydPWdBkn32cZQPc8d7s12
9m3EofAFvS4mC8cZwmrCMKH5tgXcj8oCzTPV6JNGnoFHYx3yu/e4LesIA0wo62TG+ffbfBCWGYJ7
KeSvN2H2sn0olibvf2KfkDP3L6qB2n45smiX58ShyPVWL6ckBYmTdwoHpqC8YhHUNR81dRQFA1Co
sC+XN5Ht4OgLyBi+728IbQauT4Hha01CPfGa6tu4khnLgCk4abTOYbZLnEW9khDlYU2lMDwhjt70
cIVpRhO7OCGE6LkuraIBqncecBnY8YytaEif+m98SDJohGIGpIU6jmrsnxeObAsRjv4FEPmPj//v
Q1L+m6RBW2JvKePYnpJq/5iKoolVmHnKOk62Sdz6F02sMjElp/Pxv8alf5SNxt9kCYiloWMFm2S0
/xL9Bbvc70fkb0+c6uDPdeP4TOraeN6bjVhe988+6lxJgMTVcsj110hBrFVoQU9hHFyl1Dfr5Kg+
lEPGnVkrjdUTLln8HF4hnvldTUZj1KYks5E2e38uWuH+WWRa2OS5V3FJDcxGurvgZ+Njm98G/06g
zn0cfABh83u3FTUtiPMWniA9ZHHW60P8VOxmrFcNsc83vQ/bgn0il6eMJL1RVEsWALowiXmQNS23
zyXcgsBUjIPQxC/9M96KERmvt+IwAIE1b5pnROJSbqXPkQS74VEs+6Q8C2rxYdS5bPeG7qddsRif
RGITyBn14HcV9PMYj1siWzrwsQ3zrG5A1ztGK0X9aoaTybykvI7LHh900/t1gmMnKuaqgZauY6iT
xQetjoKxq92ChUvURk7P9ozvMCrPlwxbhvYQgkRFGaQfErrTIr7vZD2QKFXM+KMUhl1pnJMb2SZS
sTA4WEezIMaiDvOc3WA+Y9DW+sko21IGqDZ/vMT9R0pSfGUiFe2YuSW42/OHDWRtkWUz6/7/uDuv
JretNcr+ocEt4CC/kiCYQzfZ8QWlTsg549fPgnzlK8kzrvKry1W2rBbVJBs8+MLeaxP/V5jwmbvY
UcrHFv9aXMo7qf9IBE2rKNe2Fr0ZcXUxe6beVEbCJ6iKiqZR6LqBe3TMlwe4OwBvs6Jit0TRYHH/
i5GVNhT6/S3DyC7hgyly88Fmmup5cG6shvFj/USe1KoT/hwQzqABz5wiD9tMKR5Vc7rpZnoVvs/q
Wc9PXet9G1npBlm90mg4IlGtwnau5Ug/99ne9lQtVfwhVM81sK8l4avnsQZLOjf3lHVOFmDJIHJE
nyYhdWuokzBuqbXkVHKytqvhqA/SKlKe2yJ1Mnly/Ml2ZMs17aNUvnBrCs3nlF4pV3etHW6CaHSz
SVv52rjt9a/KG3ZF2KwlK1v7Rr0VYkKOJ3lsekXqTjXv/JQtu+5jipJbxQorbtBhVcWHWqKQrZmF
+9VzjjuMJ8FuN9pI2sAuOz6NPrlOMeojlWpFyFiNuSPYFSql8c4fr+HwGALetMO3CPWWP09iDfVB
9xAXgwr1sMKFZuHSDywKi5kkFUAKqDnALoiLIsvlh1o9mmS66aXNWNJmC9KujSzZZKImu9dbtui/
J5uQJ96vqMu2kT++j2W2GrVnTcIXaaCuGm569NRPH77cX/N0cBtgpTWyxWJ4qsWDYRbgbmgOcYyp
Uv8WJNOnTryV3vC67PglbzA79hkCYmvETR6eRvvVMN4zfPbYvlkx8v+A5lY2KoPMZgVcXUcbS6LU
rfNcWVeIzAabihhRUjiSbkYg4cyjqMEydkvWNS17g3hkx46Rp1SnlR4QUia/WBwmpv2tDeODyLxN
jASi5LdU8mRH9Sib9U4ZCBwi88Uqlc+BhMkRLXc15TcU4GuyvfddxM7fzzZJlewJ4VuV5UieZAuD
zRY7vUa1Tqh3pEKryU20qWQFF5N/n8RsWcaCdUzuaLVW/ZtvssCA4Z/MsRNQBGkAv9cT/z8dD8oa
bka/3GT/+vifbrLzzZvTHVbKH6zRP2+yKmodnNnyf3miP60e5+mMboJaxtH9xwjmp+kMkyRWj3yd
imBubf/BdEb7zhn9BWr421P/Da+Stm1dSElnY3T0Ha0U936cXQfzmzzrXpRuHXKS4sUmAz6u98HU
XFuYPpXK4qTRq52EMNAfCkeLakfRQC9pPcJ9oLiYZu7qyMMsnHKdB9exXeUcuKT6JdTHYw2dTetw
Zz8rI/bN4U3X2LGVX1I7oqKDihHBF8oXnpGuAijpMql4Obe+up02uhK66oCPrzW0nSne85xbHwEX
sQ1CPwy0k41HZqxwN9hgFrxik0byRdPQL0jqo6mEp4kYi2qCVj+SsgkPNSIixghedc7KFKBcQqek
RdFLNKPxaZiniOiAaCB/A+I79pbe4x5fJfeyhbakUx2lt52+/dCLQ9hrRF9DCW3h/w/pru/odBR1
WdYm82FcZUqFvrxatnJEIqDjeWQ/P6WZucypNzITREV5zbvXeITgRUIp6zmlVpwh/tIkegugISYi
ot7/LDLC52vzNrLZonOSxDeb22Boe/t+ephqfxGm9crCM8i9aIhw9RCGWPMuZiCqsrtEPScDuahY
RjNT7MYJzznjKo9DUSdz0XMnO9vUOHmjgHRoouC9EOAykFnl0nOUBIW3L6bPnGIjTva68K8dXDN9
kyHCsN5VIqp8Oj1EvkFjuDEZjM0Q3gcCU2yD2YeCyR1AYFpJ/ULntw0xJXdDd7HMcCvCu9SOnuBK
3nVqsEqDfG2LN629Nzww2ybayojNpK8smGm6E1mo6pDuTZ1xdE1OAAdv7UsrSbPXRaxvOIzfO27g
Zmph6ih3TU3LnYiN5+VO2jfEryW7zFeXzWgeIuxKKo7/QIBAyckdiajsNHlVcxOMvIcC0KWv4ILO
OtL6lJPKrc0XjxmJipOGMpKfrh2AFUKPrFc2yh0TSLl9JFLSzU2mHX0UryyLBY362AVPfSE5Jibw
nhC6bJB2vc3uNA0cveLGSASseZDjyunkkW5MHDTuOiYS6spAPRpQqarXmEBRxVqOWbtr6GL5KHER
8HcSLpL74FPCT7tjBzPd6fLbgOS4qt22/SyRwwqL2xwrpio9KvawbCmhGvZYvs1qLMUFih/HtDWa
fsJOe5T5golIgPsJqajOPCdKzdfOpNft8T1BOFdzD2y7spJR2niC2m8YKMpN1zOytdcbyxDTo9JU
yKC1W9J8db1QL6VnMelVgN5oakhKi2q5dUOAholvw6rh9M2fH8saprXZ6f0qDxELjQHfUO4w4TQp
+z7/XHZQSzWhHCt1XedIqBi23bVdhREBW26mA2NVhSN5LWJAEgZEH2yrQRwG5TkNos2EAM4y+nUg
NpKQLkbHfLlR+FFrSQGoW0s2OpkofpxuK3Nfev66jniEKqAPQ8nTBPtEFpPmgDVNVl+LUnnU+mFl
aMW2yKBNJFN3P4QFxwLnV4uIIzS9o9x0q6DgaPPFvm4rR1ceOzuDc+6TG1a9S9o9AkyHYm4b6tGX
6oEkqK17Q7Mh/GzNBrdeAWJZKIiyuqnNlli23DKMr4ps7Qqo64S1Kvc64iLGimcu/c3/STK77IXl
e2dPy45BFZEja1skfqG97ME+WNBdx/ch8bZZXTYLLfAOup3dBkA99WQ8BiXmhKCSFnWMJUAlfsTC
Kuu/SEIc5Cn4kiRgB6n9VlXsGFnAp/17zpcs40kYw0YZP0IFcTIHSFNLSz0hRrjP0fqlTESGx9xQ
L2HobwEAb0TDTxkAVksOhQSDU9rFBa/Xi6cQiAaHV1QYt2Ayk6UdDveWVkpPVsnP6d87EPjOQ4Pm
wijAoHlX/14mJdAJ/1qr/D8e/6NWUUApY73VjHlThYL4f/MAvqIrzOjBKCP1/R6K+GNorrFiIroR
GTRziu/4uB8DAUBw5HwxagcEZxK0qP6TSgVozW8Dgd+euP5bpVKPcm2PTRWc9Ky5cmqsQ7HpEnrf
aDXfo22SuaMnuznExZMtpk0mtTt6aVo/skSRy3MMwIpANpr0z3XNmrayMEL2nBQw1r/Gurj3ySEM
08+koz2pgBA26SJJ9FeRd+e6wWxSmPSZ4n3sj9nQvGqafjYCedtl/SoaWxVnRAYHq9sr2lulqSt9
uMT2aezqnVy6RrIleqVHqBUqqB6E1LsKXhCjYeqQEvMTM2c0OrGKw2TvZRG2NEtx1OSbwlicNlsO
aKMsb9MRRSDniJ/9EtajOiIokA03QWSqkZc9tsrG79/SkFj45suM0Ugyys8+5SjcFiXmFZCaHZv0
JI0Pg/xmhK8D/dYow1SR4k0iVevJVjalQto5vPaiDnHZcRKRBDEhBCvxamZ6T7Eg8TamK97brWxd
koYg7CBZ+T4mfjPdToG06K1TDHhda8NjqZNPWD4JOXYzBI6yTfRzdisVbFIc3CEZ9FnG/qLPZkIK
mAhrmXNE9SPz4ciCZPMeNeG6xYWZp7X5lZIak19ElLODC9qM8c8oVp6KgMPS77yEw6dA1+1t6HuX
bcAEHZqFqP1HNeHtSxo8YgibkVUMryHyK82aZSmNy2SD3pp8CoKNzShCd0s6WqG/sT9dwNB2zeKp
RzVac/000dXCi2SJcFu30cE35aVQ9o2oaGZR5w3GNkpsInCaVcylF6hfdXjjlsKL0Zic70PCMaC/
rWzUXkr8ZvblVu/5hlW1bYaAzQ8hEaDrLApHvzL4MaDXjsal5gfuFGVzAeP0ENyGik2lKmOJFg3i
8v4Qi/DoG1+2em3H/E6ShNtjGDVRR+kMnViliIEpf0EtMmnbFs4psoe0HQ9Db6zq8dNiqo19zuBo
bh+77k2T73KCmOSinGvHZZ7BMyWstxCWo1pPAfo9PQ2XEUNxdSAeg/vcBCcN/6zWoIw9GTGkDrY7
DfYwuymvDKYO2ijdZVrhyIVEjAmYG69blcGrMdiuLc6hjT3K625+N3xEGYmQyadWPWbDsCzC8SWR
mjtFwHDNrHslHcHHTQ+hkl96uoIBTZFfck2DIozwPqVN72gjaaSeOSe+gEXVCrFtZExCzMYg2XRO
yUWsAtgw2JilvXeN9Lt5NwymXFbrWyqny1YMhILX34aRFlsQLwLINCZVc9Sg72lM/KZtP0ZUd+Wy
bWDOWSEA9RiHMwB5KM0yyBDzScvFh0xNONrfrCw4E45+MAvKuCyxL+YcuzlDTvr+3vfilaxb59zO
6L+uU/YaNvGTnU57I1LvTT9dtHq1ThSFnw/BC9IDeGuwjel1HCKxsuZBl4iQcY7qUorabedtjU4r
dg3Df9ss8HjW/bXlKGty9U7Tkeqp3boa6Bd6XIRK6raSdQ3oqzyjPo2MHCtu51o/Zxv350S3XpOM
mDfWOaW1T1ljpDAnEz2QURd+Tjlh3+2QHroifq5Y6AvOtEQED1VEWZ8yt1HgweR3PbDlRLL3oSG4
mHqczXxADGSEocH2Qe5hHYMtCEc3MMh8KzTmhP05Qq6ukWydlVCiBrIZwu4wGPGB925JTbMxQoUK
rVlVJQHKKovGRFmL9MkzoCthJE96jFNq6ESCmMCefb3yWmEMqTpeOXt4j2cqUYvm5VeXaKtSybeB
9xZm5imo4rUu1HVksO+o9C3zXEfxNTeRbq2pMtFElW++kmRMGQ87pCO8TLeWUjwjhooXWYZA1eMI
95JTqWLwCLdm+eBVrHV17SWeDEc18HNPUDsJK+ok/zwREZvg407nJC+AD2G6t8bXSq/XKZ8uG2Oh
ZCL9aXYaIzMTMXDfxZvGavYJhguL8jg9+sipcvuWFx+jHLow37YVhxTzSvbH0IeakwKJbWCXKncA
x7PPVJnZJ69dcFJRKU3Kl2VjWtdTRMGFO/g5WZByp8V3klBxb3B5cW+zHT0i7JVWSiaFMSkaHJ/x
xrOqs52U51rfqCTfjzE8qKK7l2g1+u5Yc8S3uHx8QrVbO+forXadV+0tPbyNA0ZjSYlDuEEoVJUO
SlpfrlKEH9MEX9Xsxk2ljmcSXK4kE2Iv8vG2hI12DJTKydn8FfW1yDGepqeK+4JtdDQCOrivEuYA
fT4fzea5gOIm4WEMuP+UEizLCoN/7V8UiJ1pba29kb2hKTdOiwXJHh7ySCbhRNkNFm+WhMkoA0nV
ixMY+V1Ri3MdsuCMJukWh9la9ISA1uEci+brLMkGNIFyh2hLh/Fi7eo637WxfxyG+qSWI3m5vfWa
+5PgFEq3fjVbIvFdj7KLEvmktRUnK/fTilNTLlXHAvGutip0HWu8iqqBSm7tzfxR6AbLCmwHBLZx
X1yrDZtTu3y0s8epzPcV1X2M7VJOJBadTfY64c5vXo2xORW29S1v9XeLW4qZg2SqfeWg5s2Zhc6m
hABRA8S2EaX6MS3BVJGQl8fdstP6kp6t+7C65HGQpi3n4M0zI15os7RNkHO5OBpTcZwq+2NgyRoa
ZbUKbHAdCNNSE92PjWxU03qeq7IrxmoftzicAg8q2AAmCdpIBwst7/Rrrx7opSMyWOLEDZFFm8wo
YPYJNuhw8gOdsURn32tpe6hEsClryW0mcZCK6FEZoWtOCNdlgCemzQEgrzEZbLrIZ3wfuJHuI1eM
jlL3L6ZT8tmfU3bJ5tWUOd3t7wedEHb4A78OOv/y+B/NAytDlkNgqXkQWpnZvvHnoJNtokL8ijnP
QefV4P8kN9Z/hC6EkDFuWDOHki/9aB9wOdJY4GQ0yWH63o78g0GnMkcZ/+qx+PWlz1nIP+8TGWG1
Zl6Y07kX3WsQcjGwq5KN4sn38kfbN99a0S1CFkKedEOutBtrlBf55EgN/MBQdtXpPtIpOZX+Q+ln
0oA3U3rM8iXoTXru8dBUqFgt1Pqmsaum5lkaNOoQxd6izVslo7wzZAJDs/JojAxfmDGYIKHtTubm
U98L69kiVDxpzE2NN8FgOMrsZBXgfCzxSeH1TJ1meAzq7FgGXzmetdEXdNa505JLZykys1WxEQOH
h4S83TespVIPr3KXEQYTbRrP+AqV2knZrw+p8ZH60a7i4+t72laU1ba3NMLgTbLM5LPps3xJ83UA
RSuMlHkbeiz4MA0hvXwk3+YTpqKgUPPwnKimq+eGY3jGZfQiEi0NJyC2SisRxFjsKMt6bTTkeA+k
QuWUNiP0zDQol4YlrWQ+/EGEltuueOUSvsO0FkDAipr5U7sOFExx0lYz7hsZH1iC2p80Hamv3Mgk
BwOGm1W8WspzmN9UizPXS+1xoZlvQ9EfxgyxTawnr6EmvzU1WzC0GosmbcB36wGMuHJoz4li7ZoE
zIftz/d1fVUWO527clnl9zlmwiaRD3aKwG8KR2cyGb8NWak7th6CmCNWBxoPzBW9ijC3dPHw/O+d
SbCKMNFxWiYiApR1s5j0b6xbGofE78fKXx7/57GCkm8OCydP/EfczJ/HCl8ySYNiQ6JoaBJ+Olag
czF5gJaLbMJC+coT+nGs8CX0CXBvVYvxxEzR/QfHCsa0vxwrvzz1333QtixFxmQ1/VlPHsbBGdpd
hTau2HoPwVasZwl9vUofh3pVEFvRsJmFoULAI6YAeW08RIcO7dyMxzHW6NbeR4iS4VJvQU55vaMn
0EyNnbcubmQzF4Ayy0uY7srBwQhr7SaHDIwtrieyI7CknjN1MfuIgR647bH/jF+VPdK5AEpSTjsz
p8BM++RcPoS7GbAwkR2SkkO1VjYtglqE86uUbu46YxFo3tJ4jSfrFUWWsuhfOZVeqREYCu7DlbF8
w6KlLaG5AEw3CL8ZX7Rtticx+9XuHP3YPjc7sQ2P0ik/lkcdwnoNxMQdBX6qGBwEpl+Pb8rSfMmf
TxP+f0SBOMPgcxjrFd5fe67YoZloN80ncsJlPbSYzKW/rVaMb8IFQctXWOjAWBkSz0ARUqrcEeZO
GLoAqEEtYhOK9t/o6An29gA/iW2ZuJQZFUAor7yDUZhLuyE4yhR0gyOeDNxNeybhG/VebKdTeBBn
9t2sWDjnFuZduFXvJOQJfs30iIyUQHcpUQxcxUb/RPVxpzAKrdDDr7sVmopqcMwvzc0hqhfOyGLj
yXsAIUXLGWrPiDg9E65XcCOVS4AMUs7jmvTO9ijfD2eNSwMnscz8gJ7iMXokaT5fW+kJwpp/axBa
5Mf8wga4cXptzVYmWuLWYNICHgdKChbU9jaibOsy7gsYeerTHCtC0QRYDVnatPwXn1OAsDlNDByW
qiwDqfjbc4qC5bfZKQqs3x//0zk167Q09PIqWZazdvinc8rg2/0RXPfHXPXH8NQkbhLuIKcUQZYm
kXc/n1PMnwjFmmupf179cBb+Wv38+sxndvjP1Q/gwXQYtBETZCIPS1ElLJnyWKFtS0cythWQcipD
Ka8k91RHTtmhpLAOmaSs5fY97l8llRT7MKaRDgJvp439KRHq2Rgq3zEKPn5Fwichi0lDUFkXdXZ/
R7fx2iTKMUF2MInyJYGFaSSFW0nFnSwBja6kwDgzvz53ak5MR57qLywuHwImWF1DhlWdlwczNq68
61BKlA+VT+ooDTMiefSYrQLHiU66BIkov1oetUknIRHRlTupj+zVaL3IsbwR5UwNGyDrsN3yeuTB
bPccYVANKFlh4Lh2Bp9nFcR0ElHzqHaM1dq8znHLM5ft4L+mhOhYHTsomr9tO402y92x3LHPLF76
zH7o0hk32oHVHlB8ynQs6y4mdIOyyhY9Pj38NVIABaIuEMJmxRerH3KpWLo+F3qDIygFgKMO+6lE
eeIb6EErPzuRVxnDx8U4HyeHEVHxYJkoemussIGmIQoKghh+Rl/7wTJpwkMgakdmIaoE/aGa/YkC
NU+Zb8OpdfUxOIf9o4mSNc8N1+LVaU3oMgxDkFrLz3WEgym2QPlN/IIG3k2BPXYk5KJKyt6HVuzq
GMF5WiM/HYoXKxyuTWGcOsU6Tw32ZHm4hVV3aZLLWD9nBIT5BAv/i48ZqgpZJ15bphmns/n7FQ1d
1l/Kob88/s9jhlbKoHLBJ2/OznMKmz+PGcGOBssO6ZzU+/z35y4LXwNuCE4mcr2/V0o/yiGLB9F7
Yfexvu9o/pHZB/no7+fMby+dV/bzOaOXtV9bZaaeozZciwl5X4Hd2mv8VZa3qN2llCmOmQQZCHjp
m9KH95qJ+Tl/Q4+wDaNuPxBUX7cCuILFLpl8EH2RlM1R+LgBmoERixYVyqoZ8alVSbL1c8SHAzWN
Le2jFIsaFKWxQoth4/2VSLiSVTeufWc0i80UsD/VygaoatfGS933mURVt1COTgFQlz4FVIi8IIAI
JyPmtPlcynb0nJUMIX325mq18q1vmthbUnWu/GJWfS1s1XtIPP04lGSqiUJ3pxj7bqi+RVQBk6Ff
1CS791FW5HXyNBpUTa3P0/9QcN9r+YOd6QdLI6RIQ5AfEf+mQrRWgFAjqehnqt1UuCYLqYplfYeG
TtVk5HFVsbNt+9KSKNBUGP5zlkxQo+1J7DojecibnK6ve+w80lWyWbLSXuw6uMhJ+Kgb/nbs0d6n
9b7PrC0TrqdEOoQ0f4SBHvRGW1aeXL5Tcq+0KOQ11R5tFWNTxMIIUEsGZ1O570LM7TS0q4Dw88UQ
U0mmMT2tXDWHVPIdMXhAybN9ESD0GDKXjTtzzGDZaxm8LDlZ9cDeZE+/6DDLpLRFBzEpKyM0oIBT
I3uJsZf17ubFxr6WYKGRzxNI+pbkbXeEbVVNNVB/0NEaaFDEo//ms4bxCCwKtGKKheOJD+TftF5z
FvbvrddfHv/nWaNgekKQSfFC//VLMhg4ZVonwQGncIcWs6rsR0lj/ccQ7Hp/Ji3/dNZYnFDI1v4w
JP4jExVS9L+cNT8/df7OX8+aPMvVKUu04Rwqu/FOMKRYCDKxHes4uMGNFqkidBF4kGOTzgjq91l9
Z/Jv3RlH6LbBTYZfAcOCnKoH3CHRdImzPSV6xDnT77zgSWK4DiF0a97sQwLQntjfZ7Ce9scMkO1c
zqWBVJFVizd2ev76CHIk4U6SL6/ToYV+4JrsIAtogHwwOOCW6pMF1TPYFMz6feJHTHBGu3xCibvO
bi3IHfVWJHeEcm4sJzwyFoHk8Z2H7y1sxt+yeA3NZdBuMpe5DV+uF8qteiESrD/BlCO3gcCpa+KO
J+ClgEFIDzOWwVKMG40tJvbv2Qbu41Wif8CABdHhzAfxNp60lX6wXdTB7pw45j1WL/p3bAi7EwhW
aGgUyHFz/sMgu1iA+O3vSBHVE8ALKlRgextPevKihiuMXmqwZx9kkdpJJOFG1w84tfi1tjI31mPA
E4ohapBIhQjco0FuPlgNeNWJbyNdMZktIub0jJBQGRJidsp3Ieqva79muTZoy+Kj+tC+Je/MzQhI
k9gP33A78WqHjypzdZzgQBcvsrqebgX6pRdNe690jKBLwyeEYJEUThgcxyElMdKlqGtTBwS0uEOu
WNWbonn21mIX6UCfS3Tifv5VygAlWC2CxN4STwBGesVjsm1yU1sqPjfAX9/QgWqK0+QnA1zrexFv
DHMbqlhcvkoSZFY1/WILxXT5aS4wyuHvCS7BJT01W52+1VVQmy3sV4AsTLCY6iOrk2U3Vmbl2YqG
16Jq3UgPQlnI5/xd5YcO1p/Yl71yql+gf7xrxgY8X3gga7Je6cRzmA5KqBAD4bDQcaehmlum3R0Z
nPq9uaKk3yvyClJAfynktQpsmAsIfn19LnCWZ0/erWUH/XahtybwSmU2d7EfyAMdl8q6lVzCd4PU
8WEOXNVX7o3DvfKK1o31S4Er6RSmS31t37FX2vmXYdW7Pam45IGCaXO6HX+Dy2J8+8c/tbayyOCD
YK5dn0J1mbDWGciNCdI1/b5E7Fv35Vlr+Z2QUgRRJaOU3imyS9J+FLPjbAGSJDJRnTJ0PAr1Y9Tm
id89R+Wiau47/6giw2+Hp0JajQiUtvpd6zIvkNvFIgmWNSBXppAEtB6MDYkJYBiT4cjCjWCG3n2w
2PuRchq/D6firkj2lUq1jGmMnND6PBxhC6zZeN+n7wlQuSV3sxv5BgIRJYStPnRsyM7yEmO/xsSB
2M5c4hRgAKKverGAUpwQC2ZttefwosOi5kKQ+32BI5kfOUEj9X18AFW2SPZN4uTvzEWho7HjnvBc
nj799f141m7++x8pF8ameZ0eKmAK7Nzo0UqBdsHh39+8N15O0J9Nbf5NOqzkDvICtOY3UNBYrXoF
7DdInYV0ydbym/wW4t0/Vg/AH/tnny3VNy5g74rUVoKe0zsdsqxrDxyaaUj0jViEbYmSbY23xlA7
Psr0TTWnJljsEqxtwxq95g241+JjNbhKtbKNrZofK61fijtx14WMfLjkl3pUnIOlyeVx4Xmvgi1X
2ck4teSJ2Vt5I2/YdG++CA1N+q2EI4ET8hhai+KzIn3M3FoncuPecLQZ9R5MH/FlJDok5QPNUpQv
kTNCRs4bfNehO8OrSR5ZYsFcSE47u/OWMI95E2KKR20RrMDNVIsH2wk++3J9F33GxS5oHf6MkqMU
2nitmzMFA4QDPbRYSR+g28EUOz6wDaBmC53TzEFoOt5zc9gWB1wJMEn0q73BFKeqKKaXj9jLlRYe
+nAJHuwtJ/e/GZ9Jr4KSnf4HI7jOpOPva5fvi6NftlF/ffyftYvM2FgIDa3+f81o/+uTlP9QoODm
Nui8fsFnajKKNVXMTwofgPJdAfejdrHJj8CnTv3yX5nbP5ga/wH0+kV1/9szn0ubn6AIBSFyU2IM
2lkzCbtGcg8tXk0ocSGY4zjJ7MgxAw6MHtW3nUxbTeLjFMIFriRQ9RlSAVOoF9ZTqjOV5rkr+5tv
pFstCta1jMxBhWUSyfUm6GRHmqqjXBvnCQk432Ad6INglprd52XPEshwy6i7Dm1H0AMTC3lEPlGt
EpOGpxsRvglIScm01AaDaITutUA7hvLKMghL6qJ9rQCDwo2soQRB8rqvgmDfAVjws9xpYt9RWKjb
wNoj4e0Kxd71TbkRRv+M1noRDv3GzCm3jGJjFzWnPDE/GMnqfnidWnCPAlZxyxasaO25XTxMnTil
4+cgoEyDtFdfWjy0rfli2OVNCT3Hqi+Nik2nZX5O4kONt9XivJdM8Jtaue0HdPko05kG77tEJiEL
mqACXykCxUkZN6jvkbxLvXTlY80qpNdG17YDqUyhle8kRj5pqH3jDXlqR0i4pX3fBtFaqSvQadax
yZNZ9PQelI2xLLtwZQFfDoFk2eW8s07ckrkbGjr0Hxl7RVzUIdI+zsvAdNWaiUn1OKFBK3O0xUqD
DjEC3LYLk7c4euq4r0SmdxnLjwJJmDcTqMk91Q0Q7Zi0TKQ/aSwXS99M0MrGC0lMLNdi1uG523KH
CrpnOyefnffGYJgd5cPJBt0FCQFXMvyrLjrmAGfSCTt9huu7eit8hI1mu0ssa9t4rx1jsnTc5ErI
GbsrcCcjXXBV+dHjFh62AIEGmnxhHpKZ7RNRaoqPSj2VBL8Vk+a2PZ10PThKrx8D7d0cIWzKDLKM
nGKVPaySbdqgddGtH41k4A5vbU2/uos8loc18hGREW6fXSpQUGqDEB0ttmZfC33AEF3GR81rX7k6
j2lnkeHV38sAP6MQU1cXSa5h0MOGybCTJuneLBHv4Jofg+6YUugYjTiMvrRW5WZjKv1x1PWnEaNV
kaYnM6CSKmCuz1przBGeFCDUqC+qpm3qpF73Wb1JYlBTXUdgGCz7tFpZYb2Sa8idyJglsuaf+pbO
Q8UMSpBR1a7HTsHD8oTOwsn9BxYHufGpZ586magG4wK29kC+KGuAdlk14gpv3NemxLdFgOG/BaaM
4CbeFkq6UhgoWvK7NDzI/GWSFa2nyF7ayPkz1X4TcL67YiJkJD4pWYM05cWm7M1FdGdEn9X0Jqi+
EotQriF2GaeSo2Tv1FnMJabLkFqLAKpgzYuZwsyNO3kXiuFWt/UK3dyq06Nl741X36xOUcdxRHWW
pGD8hg8vj0+JGaxR+RNP+Oox7khJRpi86YTVpLKR/QMnjyP8dl3qqh2hUrxkLTOufIyWE+i7iEwN
O4tWfoGuTwE7aOaOAdNAQ3WaJaxmkOb1svVWYHNpmoKAExOQK/kZuALVnNQ0kR6zTuWo0Nb8xHax
8hFkzbmjzkq1t3iM7kMT8HjqP4RCWmYe8DNstEbGYQO9aIIJOzYyF425b4xq3sEXGyGMR02VN0wu
9rPwtESA33J8lC2+Ibm7DHg1IpY6leUKsgI149FktmFLlRuXgas3h9pCp8gxKjUhz/EhIVWqtdRj
3aHNmjPgNN6G+sPQrdU4EkfIGN4onwPzJMucZV2z7Xs8K3p2p3P1Cr1/FFG5siOTdEZytrqaA75c
hxYQ2m5tihzUkloTZ/cWKipJugBwBoz2mnQ0SjKmNFivwnemIV0GycA4GOqCLK8G4u+YSIMZye5k
hQpa21eKudeYqMVYu2oIz5zKDrcVsIEEZiqAwWP1TunmoVzuVAyGR75zH8vrWpADnZ/J/1mWhb8c
g8iRPfU8yMHeFycPMPHYXLuoXhcg3s2O2GwsicCtVO1uyPFfskxgMe8gX0btyJUVIxs0lkJfKyTQ
g88oVWM5ECnHZXhoI3CtXNiGbzoNmd2prVwmMaLI3I8M06Ikm90ofCRqpIX/l7vzWnLcyrbtF6ED
3rzC0zOZTKZ5QaSFIUB4x6+/Azq3dCR1R5/Qq6QKmcoki2QCe6+91pxjVmFuIg+K8c7owi655k59
1wghAJ6p6V5bpIE5oKvtWwtMwnQcC96r8jbwwklctA4onTgERu+9WBeEFB/mOHevZ+qFMCLrtBiI
9+ohNJuUqOa8KuWESn8R8OpXRM7K3fCuA8mWWfGSNJGDrV0yJhdZmdvBJzI6wZVHTmuC5Q1x8tqU
E+Zzi1klJ0ADf03ZIh7sSHBi3bcn/HJzNZy7kbv+/t4YBKiVFrbWhZGJOzvuyXgCGKdxQsdzp6Zi
z/Yi7AauwX9uo4z4eigH4FolmuBojf57sUlf6y9N+f/w+F/FJu4I9FQaHX8JJZNkUM39asr/Zqmw
sGqYdOxlnuN/G2W4PzUNKDwPMxY61x80CvK/cCjh3ECnJiGn+nsELqaGVJN/rDb//NKxcfy52hTT
dELzVxJ6ScNYstk9erI7PQJj2f1xbkknckaD7ucmcB6co921l7dG9hAZStiL0MYBGSOsb/NwuB/w
UBPtE9D4yaHNQgyYSEExBkf1rNS3njUzaFKmgZUj5uu6D2k2lO0RJCotbDMjBc+wXqpML+k4wEjt
vmhAmKTnlEHj314Um1aNCcoba3XkUZ3dV7NuN7MQNsJDUz6UxOeQ7kEx2EO4WUDjLTwf7t1WdfTL
aJDNqxPgSibu4mGY9inQbPPUn6rkEpv70equzAye5n3xgq/6kG7FQ/9pvTWzbQGdlLc6CShUgttg
BH9noZagBfFokaF+DRUCbHK6NtN1i3O/fo4cgIOCbzo1xNB8iyTfh7gUmIHiR0E7fNyOB/liIaMF
0GI5/NNsSUqhh3hhup+/WG2Qv0quxq5DSf/Fv3dA6I+H5BVvR/JaY6oiWO1HBmYfYRP8UvD4vS8N
sKO0jbWz+D7KgdTs6Kbtr7r/Rn5hHwgzn8BGzp8HoDgDbFmdkPcHxN5CVrKehwLH/Y8ZlX8ONPTh
bpxSEq8UBnqPuOlSomuHc1LZo+mK7xmXBPpaeNtVxql2gEngmkWgK+dVmoZCI/tDyZxQIRQrXzUr
A+P63ctRqAi7Rbx/A14ZzmiMWzkgEPo2BIp+KqsNPsOJx3X9S7/UKYCtkuKJt0GE4rW2yyewSXCe
yskuYBV2j/OuXhshg+ZXaYuxrjhNq36vvqtP8pPopRvVm3c3H/VWr7nFetUdCEhDV3fiLfYnY9MH
yib3cz87LCCg73Td7tqgJu8q9eogXsNKIgAoJMx1U6NRSZAIP8I+HuT3psNUA/V12FQfyWPt0B1r
ifE1ztwogJKtd2gPDJQieYl4syav0mzj/nTbKHuwRT3BS4Sl0nJNRCS0JISe+9cMbG9/yT4ASZ2M
E4ZTGYDWR0EMvLjJSsZX6KVXRPP2HskJ9ACB42cjtqOdtjN2Ogv6I+elvfEAzIm+lb30XpSHdEuD
DxJ8oHlxIK80T/N6f1pPTotZ8SMjg+geor55Kr/LbwBe0SvtQNOH7nArwyLg32q2F/bDc/dc7CYC
+ibPOFXPM7Q6FzgYyr/AdKMtKUpNqJ+NHw01bxJYrd+UqOOpMxZsZcfFis86XyFK6b9S2iSW0y/G
Znt+xORyuXJXFBf4mjeig7mf3ubHAdGybfr9l7qVt6Sh8eEexzMoI37xdCZBLZck1Nk77xizfdFa
IQN0b8XgmtHoWOuCtIHY+Gomji7Xxu7xMqS7XArRSzatXbwyfONpaMYRtElNBX4lsg3dvnnlaza7
FbKqjcYe+9DBVb5xkkFSUMBJCxp0lhD+JSXgCJ5TVUjhfLZKoEcrlago5f3KKy3caJdtEadTpuB/
vD3LC+PTsyY3UXbFQ9WBr+YKvnpFAFba8KUPS+C1h6Y/EkseykgAqCiBFsdE6+b4FAhdqUUbVq/o
95vIsCPWExOib04IQ9jrnCXcCG0BvinANXa9En3zEVESdrXlI9MZ2ivUEJjBqQGdFj+JujXujtPs
c+lN3mCcyHZ4omHI+QgxxsSVlHVJTx+fvLSXPAFkGZGwZepCJ+XJ+KjIHFqTOqS883HRPf1a4giG
0os2/NQ0jnWB8S2g1kZezsvGZSS6LVkGVw7ihg0U9+oUTERVe5mL4pznfv7k29Fb8qHCYI2JfPgi
VQakKz8ni0MqawZyCj4YuvFMakxXWtK46LxK+JGJAkkdjAxAdCzT6TW+nRQuWQ60n6q5zEscGUQz
ZTujKSPzJlJ/4iU3+BokpnvPn6vpKVPWPDjno088nqIitJLqke/viJMoHutBs+m6GD8zFe/7FD8w
EaY/wLddiyWDGK0Uj+I/lMLl95GX9i2BH2FxnmqoL8EgkqDM7964GwAdU+VfGsLYCRQQw7nzNGPD
9cymV3N8N13OFhnN0s7YZMIj/7wzCRXpQLcGe0MLe+xpuhjrCj2ZxBr5gRx+eeflGc4H33DzFktH
asscRmns+ziuwMv2XyM2aNb3B7AgHRn1XC+r2Hiw+nwLkMK5D71bkYFg+IOwTrhu5/qzMEi4ZnNg
YJxhS4aQjS2x71nTWYcXqUrvLpHPL0x4W+17LllsuYCZE2itsRYr4MYx6G9hMyDsSeq3B7qfM734
3gDILFobQ94zIFOOkrwpDsYYlo9LBiTEHqfKnegbQwojtyrdy4mEpv8D8VE5XjT89f/c0hSdKlEC
8Fslw9D/R3X2X2a4CFupXf/UB/33x/8qTVHl6/xFASoyd+VH/r+lKV8CugmVlj96MfxSf/7vDFdh
gksegvYf9CJk3qJXQxunqkhv/5Z8VpeWRucfS9M/v3X1t9L1D43QaMK/L2Wzcmjl7knttmS7idG+
o3L6gUhTAx5kOiHb4w+Rg0W5qVYDM12ZFqUHHFZPdmqyEwCb2xWJ1vRoHjinHQghmCiuaLVgKhQf
6h9ukHxl5cRL4k4ZR3cCyzOReemy4mJk/UnZcfXG5ndjkWx477Yapk2zTfeVeJzhBRWEf5WbjK5D
TJQl84s3Tf3oW5ZEmyyGFmaUBp+P+6R6tKIVjTLreun1oOwe2ffgXj7E96823pYwl2HbVdvyUZx+
Wj1IH384Am8nskUUujwrOlX33pH5FBp/dFpcOoyKRze6rnkzvcjcNEwC4hh1yNV0RQ1MRD59U4ba
+u72ObwqjzJrxA9PozM4wTN7qe8hApqazg6ZAhKJNDyx4TJx4Y3y4JwmLhWRjBbPhmDbsMJuqbCj
2GH+Spogdc5tc7QorzMj9cmgIRhoKXZkoCIWSbqMagFAyud2ei1iPZg6yjeO/Na6G/Dyl89gVaaa
g+/hJp5uZIp1eFz1HQqahAarBFV67HZgsBz96ll3d0ShjPvO0aez8iEh9iBaUSE3Xd7SA61vMKW2
9OvGiqRuR31o6A9o6X6RlWzj96b1LNQ91llIBBcBs4qsmORFThCx+nKr3O8uZKXdgRidsFaRVXH/
hLDaksgNVxS/6O2+lT6rLdE5bGRBGhJB8aY0ktPvipAwY9m1vEXonCura3rsc1xVfvGozLAWgUuR
uOl0IfDgoIzfJQ1jyRpgygicqQmWcNY43vJb40vnWTtmasCdagKYArrd5Aut9AMDc0ZZTP6wEW9H
X5HWYrrTCvJlYG3R9rLlz1w+X8m3W+VubR0IladHZ3JcuX2b6ZNub7VAj9bcArjdouOtO40kOuAm
x9m9aLzbp8gkllL5ALZqpkessjVWYHOrEaFzdZPi3EZOuW/X1iei8/Y7xdb607mHyRUE6B2rrxz+
3KrqQbYdhw1VsrZX9gKBdLsZK7h7umO6PJ5pVts10BHC/DZEUwt3G/J8QaKltkH2EzAr/kKZwC8z
WpVLr4UL3RFXtbWev+6n0S8/5fNtY56fF9Y4yQRkWhg7LRhdrDfAyKoVVn8Bh6oNISSfMFkeNH50
tTK6ijuedOLFViDva5964ktwOKgjQuTwaDxyzepu/zoAqSPSp0cGfiKqDHfPnamqAMrUkYCMfeQa
EwO8r6W11ftD1zyLJbMF7/ZhyfmD1Ld2s7FOovCF8wiM29WR1N1cvUXNoVPekp6en7rXLQgVx6m9
kitYLSFBQXuHFM/9aOm2gH+WVjFzSWPwwua7jF3tmxtm/ug/2JiRqWbAUV9M7N5vYAVxvGrdK6Lu
+QHsb/mj0y5vnOIneojW5vcU+TXAmjvtfTQv4+wOL+V7Ri130R8oi1mOULIYj6jNQbXR+O2A+fr8
lCU04XdgwaDe+ZGQpKJ770P7RbEMGr+wmWAPS61Gz0wPy96OnpHQEWxocMtV7sDhwmSSYpMq/qhr
B+OOtIAbebT8gYwmMmBoLu4KRqtkZz7D11k3D+mnDCYA5hnAJ+PAIYBPThfdZk3/2Jk8QQpzrN8U
hnVFfcEEn0COjdhkDqWy8c5cTO8eeFTxyRiGUAt6pAyvq28GwfQqcsBMLonVMTA6PdrUUhMYdNzI
gZYg8WfWRWubzVx5VUQrv/RLAETFLd7U3Ygq4ljdmIHraz07N0ROlv/gOazOqNMQdYoP7Dvs/P9d
ryojQP1z/fEfHv+r/pDUf8ki+Un/piCTtH+JpqpBqEGRQQudntWv6kODQqJSYujmr3Cl3807y7Ph
1IPPrcimJGt/y7ujLn2vPxYff33dfxGrNrd+yNRYmXa80PQdfy+xMnRYOXyI/anPWhPa1iijJjD0
4KZf6V1MBmjc4Zr1GyEmL/Ta0ANoFfNxvtFPMVjQ4kHJVmKeMaghhdikmdDcDIk9ioUrze6v9x4V
bKSotRfNyaUr6vq1baL22BZt93lVJkBfV4AmupRzjRYifalr96nfYQjEwJSzOqLvZoHRqTRI4ZGE
DqwceV1JMShOpDD2mVL04oWOQGkqsM5cR0QY92I43xS5/5CztoPXvOSfCUz4xg4i470GO5SbWbq7
t7VJLTUkxZFBcr2XOsJQM6MjTCd77UdsxoWS4VFhnrqP8mk+zrJE2tl4zb+aWhORg8fzqhcQ6vZ5
bb5ZVSns21Ep0OpX+gbWpvGJbBQYhvQcDzVkgJqhcClwFLcqNfZTpMtBMshIvTSQcolQmE7eI/CX
c9os16rCztQVaTgb0RvE1iscKNPioBc9itS91x+NRsOgF5q4bScc4+48Keae2hjrPVHOmki705qz
BJm/tZqiu4IKjAT1YmR5VWJiCK8sD4mA87mjPrpWmoLHUMh9QegYajZDl4ZGU5XYJJv2e0iz6L1M
CB3JWwjemS6/Ro3wmVmUOsmNVksDFBBF8V2GsFCLff7QQaIVfq5zzBG7ywyBCR4NSvhphALV7xrI
KDQkUKiisuaBo3VqS8hLUinbhqnfXL1JWZ4z2AemxHg70sqpdrtCVFACzGUHueS6vDVNThAHluTs
GsihirK4k+pr8E3XeiTwWBZH8t5lcmRkZmpFSdo2Dk32EuWKfeFuzaT8mMhvG10Anqll0gOr83ys
rByLmZCaHEr46ULvRiiQJ+N6QptgZzws0eFLF0lhbJQ7aEBYgfQOY3VpCXI/adpEsDZD7mufJ16r
i8fUJEHYLCg3JB2vxNzNbTggR15s47dNGVndyhR1XGyySjHCG1jPHeoZc+xFQofuhvpl3YtQHC0E
fvgyqxoGVmOmsMVuSxNwYNJvSNLzBD1aj1R0cjl9VDGuV4M4otdLuHiu+nsEuIbZzo0kpS4ifanO
QDCU6bnUIW4PAlHBVkmjQsIEL0wgcERZ2HSj8SSrC15glJ9m7Zq593s/uOWkBWLGpFcBfY5ME1E4
Nnh65lT+hbQSauFgpNH5GgNeM3vwGzgtLmWp4UcVY8uZtARWoHD76VPmUAy1mSZd59UwqhZki6lR
vH/y6XhxecrE8HFYVf4vlRA28387Hf/b43/tTsiYDQYtKlrmJedvQUr9GtzwJZidC/4ak8WfiVfG
v5AryRBDGfeQ5bcMin6phPgSdi22Ls7xEhqivxWyC9ILePefdqjFWPuH964vX//D8ZiM3VpjtjQc
0sRpyIvsfDmoHssHJqiP0hnpaKOjug2NLpzOTeoJaAi2iXmK05clMBBV8Oo3i+h5PC1/o+OFcKul
hG86wxHa4Fgsv+iq06zsVrevaTt7oPjX5GIdjRdT89Wf2SPkxEd44achkbsedban88zSWX9Xtt0Y
4DolMd1pybNFbErSEJ33EAfqU+4TwQcxf6c8E/S9rgPi6TZXD9wn30aa5irdSNvyNF9INWLUTsiA
iuzWYPDC8R/7dUq37hoa5oc4vk8oCX/gKLF78IvYzVB+x3M0Ym0KtIIJO6XjLE0P6CsaQEmGrG2B
dXeQhZdmkzvxMs07imL1XGRfXcXt6ozvLF2cHdLshYkSYCTOisyf4/CN+N73PDmWpNX0nCd8tMRs
WeJu+NIviIsV5jaEAqJ1BKfRHtmCEWFLxFG1r/Ne2+pPF/2JMBnpmfSm6HtMztPBSra3T2Ezn8Q3
KyytDS+Kl6dQWrzoTwoBHo0/HcTBvUA3EezGL7TluN/f1qh1mOBfTIt5l9cbBMTR9MTPRrD4BbG1
rT9B07rAe7wfiI5SzpocbRRA3iusaSeumnEbo7Bk7k9+FrG+X4pf+WPAWxo20UW7of70OO8X4XWD
GptrA8G4J2ErjjfX8M1g9MXpV3FVdX1Lg47W+pGpm2dwKaRhtG4R/UhcPMC8c0KUOVOWJrNztQi0
hRQATYpOsLktVNbSzcQF8n1Fl9luhMqL3MRns0sEfpMl3lbjtdkAOM137YiS6HbKrLPSbjBXe1wT
Zxq21qtWedr4RUgF/rT5dkoX+Jldq/u5XLLrpZIkTB/r2UDQMfIvRDT2bK5MTXAqQK6Jp3ICp+3L
bxAvwAhHxlJi9d8pXUyLVuRV2V+Z0ef+CJU0gKvA3gh2W51eRuGzp8tQemnmHpkGlaMNRfwifCs7
4Ul4al+m9VEJ2EnaF1OyjZ0UpKsbF/FTt1M/bm9idEZ4y5yNMHV9ozyNB9nNw/68TqyXcVV/6X5z
YnqBS2fFIernNQmvx+x0jWy6T2G+p/s8bjmaCj/lV/0lu7ILrdkKxXO0MVVnCoYirF/hmX0q3xy7
+HPYW+RnMWx2zW9qWDIncixRdzd9rJ5QfFz9q68+w1inEd7TXvqMX8bDcBrP2sWTLs3exCHxcs+X
1+OathVk+6n7mPugEeCheqOLPMzX1re97OcnYw37S/ezUPc1ks7ykN5uWK31UHoiVtlr3upHRq7R
hzQ5KTemc/WBZa2BWb0NCJqQuL+Jz9UT/9E8QWkACTd6BEkgHyvgnmkHrX0zq3W1g1t2exo/xs0t
yHq3BQSKynijlYh8XnPVFl4R/ZKyu0nW4kYkJeO3PyexHx/Xaph5hbtG9JIZTvNgXh1Ev/wdO7LN
vNeXiCzmbGq/U1Wfxu247c3l089faGxM0SYqTln9nJs3WyO5krhAXBeZi39dYDxmqDv51bq+LFi5
tPY6dErI5bFlS08xCSDma99zli5W5tddfcO5VT0LjVNhe91EXxwWnlbdZthc8cjfaWtM4f05friH
/G2nHi0blauhCkVc+w90sx7vIaRQjBvxWhVOxZNcvot0/XBeqQzPCoytNkomU+WuEv3Zt+Kd9tOe
OVIzaVO8GdHMcUCERuDMu/zCDOImBe3sKw2LAmocr5CPLJrM/KHKTS6di0Ey7XLYFJ8AnHC4LCS7
QGiI26phTsXAuqSnzH7KvY7wmo9hYUM7DJvoDNyxgOnPBU2gt2oK0RjqsmeBv/3gwuS5Yge9UZ2g
t3uLW7eaXGYlyNYwyL2ikmTUpUio20LjQvS1kIB4tyMrQD/Yofhx8dYl5TOAZ2myXYGF+4MUEfMZ
8T7BATvaATFpIR4cAZ94GCfafhNWVxm2nrqQ1HFTtDBQpfXozy/aGjX7RSQ39KfAYkw6Devs+IKk
/Rx/NZeSLuV8EEmK3dYv6lfrc/ftsr3oSzPD16K0udOb6xreWEPPjwiYxDEPDbor1vPN6JvcEhPt
oj1k2NJOTnzM5kF40retr5LAihdBcpfvbT+7woPNP3D+WCP8ynUU/qvYWqUcGVZgfcnqGX7qxFV5
wQDTcBnL9PceRugB9IkOzTsTsuE9fW3WTN0KeGGf3LzJJnnQaOykPhTDtF6ntEM75/rCiJYZbnMS
nw0uFlLeSTgl1X7w15wmEZ5KmKfoh7Gipkwr/agOuBXHj/S5yez6mVORNiKzQlJpkxHJ/6LH4yF1
qDBktRcC8DNRLwQkZo0TfSBS6oDS0qF5M5+FlXS8fSJPnWIXZjIbHVSJJUt0kmzp69qhkGJ/tWnK
qIYtMNByBqoE2WMPgV5Mz4nO03WzBMUcmCnR/tE/RLv/EE/d6/BqguJXeYdcuOtY2Jg1UgjKhxIr
gCKxHQS8NKS9Iyy33uWdRi39LcJibTHx3UzaYGKXFLvixk4PUsc1xqiVHyiITsdiEUJ+dX9in2Zz
RUVBZ23EFTO45MANRqAkPB95wdcf47OtNtf9dFSr4AoROT0jjEtRAGSwwp3YtzKvpkUrOdl3/UH0
FMfmqP0x272G+bVcuGaIvxJ2PoVohKncStoRMJBtGV5ewXOYgpsDJoec0R4D2mjnzsPmawktb3yK
CoSPuldZa4zgI9f0pA1wIcV/8jjNMqDRmKbFZEvCgP3f21mSLCHK+tM47d8f/+vAQFq4LJMVzryM
KdyfKA/LlwyRal0zZe1PtgKFrhXACRpdS5TObz7KX+cFvkLVT9SOxXdgMPhbjkhVWhpWf2xoaX9+
5b8xsP5wXIjL6IZmXi32cxBT0wbzntL2gN3OJ2vlSAFHKYskgWPuUvhBC+lDsHRoPBgOuEPvmRe+
F3ufgY1wOJrvlfsAX9eO3V7bNVlQjxcaph25iZniNsIpyU9LebnliaevTjkOzWE8SWe4vFSMxHWn
BgUlSdGn6UvK3I0FmJtIt9s7Un0Fia8rvI7amzQhXXbzYAyLzXCu2rDDaUT8FBWdzZjaSPBzX+hC
sITb3TZnRcG9g966wT1TIk6iZcctbRuEehOeQsBy5pPGjS2RgpdlcX2Xvax27+fRexvO9C1s2fmo
bcun+tUdphJntq9wIEYS8YljbVDp92/pRr4o98VyqEDsss1vDXLukfYgc69Njr9IIujF0R3FbTHy
Ndv4tAwOUAtYfLArsfzpBnplaxotDQro1m7fLXRyde1c728Fjkq3KEL5IqOIt9EfOR/Im/KjZQ/b
j90HaXJeG4jf5DAb9/1135PujAtRvgU1eoJ1eVK2h9YGkGuiKD7kRxTLnoTqjA/DvIaVuKepYthu
fPMKRnS6df/ILerLkaZfuqrn1gXx7Ax55zSI5Hq650r+qF21dYNrW6hkezoV38sEBedhQhdRV7xp
UB1rxgSPxgJRhJgzppQxQG4oog5RKK2xSAXltt4ySQkaB//gZj4jGMGnbbyz68vTEUk8ii+veygx
uZFR9mxg/iT5d15Z2DnOnbjrH5GizFsNybbgslz3fgVG9QfRQ/yF/qE8x/EQVO0lKkhLAiW7Zuxm
+sLkoDRAyO/JZdgme1LNUKSxgwBPtbXSTb+L4CTsi6Bwil0RJIfYK78XNRi+BQ3NY7HF7ee0jyZm
ezupTuw1y7YzkT4trNqNshosNBMGDnpH+LJec3MbEYeQLAMJyrttZzhSj+y9Rj0xOuUzNPxG8utn
4yiwdJeUJbegbIL0YCGZGFELo8YdfDRBVKsyqqzr/bOrn7JxF8teNa8b3lNWbfmfRUqoAqfnWlEB
lIQFIdjtJ6EwfLr0qMhc7jdq5kB6S9uYpGJHyFcCaaihuTf3tPtiprXllh+5fmIF4ArcCdR7bNmq
e4/DhE0lLcMsYKbyD94n4GBg7yH8TBVNuAkLEfC/yC40Tf/LPvEfHv9rn5BhnzNJ0ZT/kVaYLNS/
N5ZY8/GYQfxRuNN4jt8HH9jPTHmB/bCMg2dkr/i9scSXlj4QW8v/N6f9rcYS6LS/bBTLS0cNTUdd
VCSRoN8/95X0RrIiccyG4+APFvqADdo2o/VQb5p5OFmr/IvO/Kk4kTqQpG4X2avheoYehuX5xAlc
lzbxA5N+0F6MPDb1+x11bJZ64jtqr69q1V5EgtyDcU3xk/iETSNEk/ENG5vyfUewV4Xi9JIjddBs
cfY01RMYicuBSN5v68YhE0MM7PraXA+rglexNIkQgYiEGEHWRZ8RB80jYoH2dHcX2S1qi5nJsmMw
9Ejc8gnarqn6VbNSmb/QXbp9oeB1a1zYoSI5OZ2x5hxLq/SUn5F9GHCIscsHHU54wVcDQh37n7IG
kmSX+qbU/OJdH93y0myTlGgH23gBFRg9cGzgfYlOux+2mM1QPZNfkKzatXAmqK3+uBNiaS9xpJbd
JN5LuSns0WMUjJIk3lif6mwX77CG+LjOty/zZyL57YeU0cSNm0+im3Rpfb2QHLHkb9jJooAZ2lD9
0WS3Oht9oJab/AgIrrr7d3Gv/vTv7DTIftv+w2+2vTeRB8bmMdZ7glKs2c/m59sZ91k7PclXuER0
BlGHsoXRTkstZ1ipT8OB3o+vB/xQbgVJqUS30jvoVvAv2UjafovI2tGelQ1DBM6lm+5MMuUp+qH7
PcbO+DZwYrWlbX+CR9cc1QvceEPdsnCdtcRFKD7egm4brVk/8URdbvh/SD150V7mi0Imab/TEF2U
Uogs+cMAW3eI17m7WCS27K1w0u6fGiOuQDVeculIVdD/xpB3Jvd2lhEvKoozbWltESz/OBzjTfYK
Jjsu1pm6Ld+lFw1dkHWgzWhdn8wfBS3Iu/bSXgABpKdqNV7yeTO3Ps6X8m4PuLiXXbRd4mWpNDhP
dO6X+Jw9CEeGG5EH39eW2aAbjMIMm92eRPprf7pxVvWmMKe6CQHBtbCX7HJ/W8UkxrGdOjp8Nt4u
F/lRXqsBEh46jNYj2BneofZitCGfc4levV5L+MDsG7z+hsFUY1eIFuzCcMGLa58j/Pmg6Tx1DVk3
VdG9Atp1OCxi8zDvzDpmDv0w409X1ZNux4rD2gi2hknISJaI3cegBb0xXmR9TltWPhaUIpgeYB3Q
/XyKOE152jP5KDdHQ/fzav5o/kF4phXRm94dFPvcrqgAIkLkMf3rVkAmEvpJGUpMpTwgvVT6DxJf
xOp1wpgyxA/d3et702EETEWgcII6J2Vk92h8YWGZcXCdN1nW4F0nqs7O6/0MqStdFEebJUwN3SPN
5fnxevebvSWDH6BOY0pmc2KGpK/JD1VE7iH8hn6bnYzCTesDkktYz2g00WZq5cYyK0cGWdA7NYTX
rxI9O5h2JMtmWJ+ni/oyv2TvU748o/YzKOuxX9O6uaEavmO6te/eaK10MyzPorAbr6if5EUNamCG
Bw/qouSM9M/lQwDtQCZqsjNbNPK2iAlNXBGscEdDbgV155HmiOfS5sPjqnJNlJBJ+ZPvafYdIxyr
eguw/JU/Vu2Dof5CeZrOGz3348K/cct2276iRwzlT8evHtnqwgw/j9v2/ixr3iDsm+HEW75XxyrZ
xYhluelr5yaG9HimW1BYgXEP9U9EoQNvNWZ6eTK5mrFjor+QXU6OBvfoQUDJj5ePEPThJ6OELkXM
gpsi9eU6uAukaoQUHfcBGdTiiEeR1kkbK90MBiEcHsGCJf6uACi/sJ0Omku483eVBv/c4RXWGzB+
JqhR2Dykkf8friO29z+fRf/D43/VGJJORqvJJm5aFC/L2fH3GoMvUXjA4UF6wT6/TMR+iSuUZayl
chCl5hHZ+fnSr8Oo8i9jEXRaWENU7bc82L/jcf+rsvMvr/yvo6uCPEON5B8ddVL7QDUE5TsTJWKk
Z1qNMcc7+HaqwqmFNCvutJhsSwj0aIpsOZ8wnqLFxqpLusdVfBjlO2FxJV21YtS1q2vex00Cu7xr
5KfMmDvIl8yTq+mhNwyMSu3C/MtNpyO3ObrR72/R1+vTi5kLQTNKqzFjAmEg8UwjXDnxqja/26z9
UBXzGyg8a2mZ7HXx44Zsch6/tJroBf2n7OC60CWe1ZWeC9Hln3tNg4RCtaOqDE5FRMDLhfdf6mYd
4fGfr+n/8Phf1/QykBVFib1AXcaoMhfV73WzjGBIgweuKRDrdLQ/v65piuMFbmcihBApZsE+/H5N
8yWYd4ibmPLSnFnuhL9xTfOgv9TNf37pmrhc9H9osAw6iP00koTDeMvPeaM/9mlDWVm+Wi0ZsJKy
jwuZY//cH1NBCeI0D9M5FTwyD7WvuZLoD3YnsgeQdY7xx1TcntMb03/uk2djiS9Qcxgq1JqgI6Oa
wGMEsC17VRWdFRT2Y6K7c77J8FvfplN7vWTTm7XgIxrapYaf3JYQEyaJ93kVxb1r5YbbYJIo5O5U
3suPpCEQIAbqm4J3KFqnxoaiCGU4qQ2EHMHvawWn+aUqlUCCUaCKkceY2zWmiQC5J8Cb9BdyH7VO
TdrosEuVtztcGmbo65R5msgWZuE9qttiI8fXbUZX95pK/h2NcVlh7eqrZD3MQyDdkf5Z2ro3NeR8
5drk7dyB36RZ4maEv+siouMspiFdE4hnuV39oihMCJnnaURpZPyWGtHzMRaUAT19i51J2kdTurbE
1I0JZEHJmEZeoTFQqehEjxGCcgQlSmmuarHwq7oKDR09In17hUQTNR4Dk9I1QbOSC8Ynr969CXCJ
je4Qz2gqFXktGVhbrqSYkUjRTEugM8FFFKGtZb4uAUlzwTp3hR1Ynwte20y4mz4rYRebwTgZ6zZ5
LLgwJgS5Vvmm0hrTRTDmsN8Rlh4GqrIC3rIoCGs9LSAxc5Lo4mE/psyrCc9tE0LpEHglCe+gax6t
EWNlTN6MrmzkK05yRNiphRsIu7BkfrDgrtBBfbaKfBakdK2bZtDX2uctz/ZKGl7b/U1tTr350hq5
2w1rWa1OGikvJOHtMrO4zLG6Bc/ANMCi5yZE+K/QhCbxcNJGDYe+tIaqaGDjp3KZUMKVKSwBoqfi
8VC3cXADs7+UgzAYk/cxwdozkVGrkPshWhwgO4xzwhREReSP2MtUwhwBgDwosepcjTtUMIEyWD/o
EaIBMXq+k+oclTQE8XMP0RlRkUMnaN2rn8XtGjZl93TNtuT6HTuzftGUilwdGvj5a1sRvacznMZF
ylbQzs2rAdZaGrJTPZDQbd0f/h9357XcuNk22yuCCzmcEgABZlJUPkEpImciXv2/YG/bM/Yuf+VT
l13j8WhEURSB9wndq6d6OFRCXb2VWBRvAsJbWfO7kcOjTyV0ePivaipcBKSplfiR9RI3UPUBiWG2
r5PgO1XhU+jUdJIIvtnSL5bJFgwoI1gkqi/5pjndmLkW6p1swq7QRIVpqyV9aBhv42jeC5S5slj5
kwXQYmYqGJLfMzPSSj87iARBOCPmFW/wVfFSdsmxViUwFJcyZ36rl+u8qh1L3OhB6UfGeGpbgSAl
Jv/JEqYYUWr3Q37qWkrYqS5PuZy9NFSysGPXcyw5uq49VZxrpjTclQ1qjJRthjWvhSGCNTuck2T2
E0u6aw0LNibuBrkOSx8tVI31vQJkG6LGzvJ11E3aw3/4MDRIqJAowfBys2/4H4chrEROy5+WDX//
/D8OQ/mXxZ2z2HDIJv6pwJPlX2S40daSr4dv6EdbubGQGXWqOElaPqD8pE7izObSxI/OJ+rMl/7F
YQgS6a+H4U9PXVtq2x8PQ+5ElVUI8yJ5fJi8ZM854QqyZEef1jOjb42B9HfC7/Vtsak26TE+mtY1
uQ8u/XTN7sM74SScMGBG3MuDbY3xB5IxVKBF0U4DMZMwpNm+hW8sBZFuevHxtSdVO2+/5sgZjOcQ
xDq0UEI50/qcQf7xLWWjSSD5LI+/cdsnqboapLfukYUbMT7Kfabsc3GTp/LqOYjsILkKFIsSzttt
9pKwuGZFDvNNZLYPJ3HiIdfpqoRIJnvCVWuO2+Xqzg9MiqXkSGDfr+gwFo35U7mLPMMxHOwn653p
Qp1xSx+gNOs50dupBzg0GD5Q3QP4Y8feQfiYwLRj8CCOidH1zhDPmQzlI3vSYS1HRITgyLvLbstg
rKw/g9v7bbqa86nSmVkNgkuxs2pkp0NkD/N2PnW1Xb+NrU8Gjvzdp/v6TWHPDLf69s6DRM29qq1J
DeCWyDqaqQoubbtzJxxRRkJ1+6K+SPGpAeuEKsHgpsxE/UXXiJpyCQPWXzAsC4ge2tvJUr0xuS+0
A6ypFXCJ0Vzn7IMA+hBU0L6p39jAY4lkABrjvbIuksfaQLggAMtfCRhlVSRW3YwbWMX4EFtrs//S
Pku0EWtm3cpnueuHVRLbOZx7G4Z0B6hjfAAAsupoupvXDsZKx5gCLXTIKz/2Pj9CObEZ1TMhGq1V
qFzI8nIt8czcaNxaxd2U7rWtGnoTMo72SWek6Sgv9Xs5fBblXtfWbX6dGRGafn5cvg3Uqs+QmXhY
VlQlaSnjtjwy8Js7xpFx6cEuWnLembRxJtOCzw4++Lhn1ftpWB4Wd3PLFIfSYAwetIr9DL/0ud1o
3xI/r+r7hiGk3VT3avPYjk6/QwHlTYgLeKVHXCmgDp4ojJonbLuWwJa6cnjxkTNN0to4Zjwfkp8O
ibiSlkQ3zmCvVDH0ukLlKbI/TziRN2X0iJFcxeekuwghYndE97ds8+HO5XttycVzs5rgbNZDeIKZ
SgTPCTn2e1F2bm83dnRV5n9oxVb/7N/NAZnE/N6zi7Yu8kbW9+Z+hKuAc+l2yjgIblK5xN6vs2YX
vQd7NBc+Nvm2sIudVWwnHuOtvkfAJC3Re1GCxZjhLzWlUvG2dphf5R4TLPRom9E3XxB9YVNH0qKq
DlCAkT3OEX37rQWQhBr8iOQrcMadiVpB8AN+wAZVjx1O3sbC2yQwQbkI1VEh93CXz0A+mZVwkoqM
o7vIgcJImqDiNyhNDG3d7SWRiTK4mY4aYTvod9hwA+GgfPPOA9YSd1uEUPl9duz2OIBby0OVZSJt
tLwRKsXqVryxekpIreCvoYoKIpfCBrCjDOmp7UFrvt6w2YlHHnw0npnDtFKN+tdbzufgVEODRFRs
jrtuujL5AX1seUyKFJSJgptXJy24LjOlbq8BhI7P5oqpkrIkfIGTsBAQrpCuNeGqQOMCNRQt0kHk
1YddQIIHZh7EyNJjHO6m/fAphPZ8gGCJWOZufuvuJ/NSpXQU81XYJvKuZ/7WzHcp73eMvq6Cm9IE
GGC+UIxST1ioJh9hXwLlDokPBtXjSbdz9ZSHvHx8Q7zAhisPq7sA+8Iu3Kbb/EJYXOeR+OVoa0a9
Bnka+X7Cp7kM2sbveVpF1pUC+RunGj+ErSmuilfur9Nq8lmvISgKYeSXe0u4y4gWkuziSzhPO/PJ
KNcWtwiKYhI5EVT8inDEBkSoo17RSDzICvHyO6l6CLtjdVtiNze9+jQnj1Dvo8njcxa4P/yixGvj
NUqY5ZOXBbTGegyatGTrWreq3Yq3+H+3rNGlZXJEcq+qakyX/oeGQkbZ8HNZ8//5/N/LGpA4VCWE
hEG++QvCng/pzAvYxi3Vya9Kid/nVuovECJljUGXITN/sOjMf59bkUBMrSNZOs+X+opi6F+UNazp
/lLWLE+dQGNZNiD5iKq2lD0/9PjaKKUpo3qg8DXLFwgzRPQxvB+yZ03LzyzpjuGMfkdDLajkW+Jr
N4U2g3ZDaZTM80nUh4seG7lr4k1uTYiqluE1ebDFMQTWzZQqxl4x1PKOYJ0CoWEFTyPRJlgb7Mpb
cd5HU/sWmPWpQ2HullzuKzk/16juZpkgHPXUV2yEKiE5jVZHIg/AuClnvyYYa2IrIwbQarBW5Q9J
o224JTgVlRybEGJptSRMN5xvDKST1Bsm8n1FV5c74uKL9C5r39MlFyMl5H5t0ig5ldK2L3KhgNKY
ikMakkVeVwcLdv4gw5zRuWKskQBFoUEaYAzVgMq4Fky8eEOxLq1y2N0kmW22kYfjsLLa3gA7NO5v
E1C3rDTRh839gGir0WqvscpLixLKrDneEuMuVLvTOLxEgbxHh7+N8gZYzYc5Tae4hwW7NGkhQjgq
EW0UzwPyYDMkRHeTh6UjsrUyk869hbrd0DuORXKy0mA9DhCQS8YxOBn1kcjEljIrLO6ZKRE5S+qz
weohxKcSZ/k9HK47jIVrRX6QZwm/MyqXbCpYgaFLz4AqdDUZZVmyLQfNG4OQsciwyy1El6qakcbY
cQ7LrR0WbO1nGLGYfFT2LhbdYSBDJjK17kUpqrNaU/ehZULmxVRyIheIgNAUpZ+EdrIBWF2K7JHi
kAdX3qJwJqQlkRVHqZV3JatklvuFQJYiIJyguh8a8zUlOQFqTRA46jzvk4oEp4Do0BLK/6gSXZti
HfoP39k0Fv5MwJfwQ0aGqvnPW38yC5nx/dSw/f3z/7izWdhJuA+pksS8H3/in9NLiQ/hImFiyqT+
5wwgfVntc5OFH2bqy+f9eWfjQ7IkMW0Fbv8bj/Zf3NkIZP/Lne3nb10X/3JnK4Ok7fNbZx0xXaHD
7JWzrDy3W7gA7GgiW7rZggCN8SMK/DQC5YNDvlyS+TyDCRUQnJU5X3AcICdmcfkejDRqKYnmbOnI
pMjPw0XOdQ9tZcQNSqRzUZic50Vja1zp6Obd3JcI5EUX1n5zMXV3gOP5b5hvxGPxkY53ZfLMVwjm
y0hE2vMrw0RkXMMdIHwxvsQDRnEx34/R/ccX7jgU9SFbaAwZYOoXBHw6OYtqTaSSvUt3qsvNcDoG
j6oLcjb7wOl2x4eEleIwflP2WMZZZ5uPuGFQyPArgrlF6vVGtvORvRd/yN1tHTzyexx5ywOKLLRF
XAb4X6Dgm28ZOJvlI2jrTmjDoKi0hI2x+WOFTEQX0NkrvwzoM2Oe4KLDQbX2Arye307l8ivc/dhp
uEuDIoAX/hY8AtlPnoEvDHfvPSFrRL0eT/MGG8/utDw+rPvmhRduDSrpMaXG620kfcNxOgoBYyW4
f4jaeIbSfX9mR0hw/ao/s6o/Q9hekws/vQ5gvGCZ23wnfMnOi20Il7qb7WCj0x0s+i436S5Rdwkq
6OPZnT6eY82WJuTQ0FzR+pIiiV1bWUrPG1R5t4fceYzJLSjpXyA8tk4zvmvMXaVVjJkFa/m9FZ7a
fhdFa5V3wo162RM3BiagFxyUhi088hAi6oErPQasiWzXR0ilNlbs63uD02n6BBbHk2Cd+lhQ/S0G
1kbAvIMQjYNPd1XH4Inoe77YfMw/sK/HmW3upPgyvj505+GTu3L+Qb/+Bf4J88zpoayd+Jlz0ngD
DeXkH7jx+9EdTtIh/4BXZH3dsAiQQN2dA1LbbVm2sdaWSOGcTFtpDwHXSexO12A3nDi1cagz/1/E
Z07f0zpAkso/5oP2wMfoeNzMA7kEb3LdbPG1NzQLBUAccQ0AARj5NdR9g4pgPXoW6jXRfisdBUaV
4oYorNc8L/6WdEh2VmjnH83Ci/ogIA6UVc0xqz+A2dIejBAXxwNMSWIbepexdnyixnbHQ1UBn3N0
v+tcVmsr+nJPrpicODg07Zi/Pq1sMBzMEwj4Ei6GQMozqAUlInHFWAWI/Cz+xCV/Tg6Iid9xrXO3
EJXTf7c45kZNsqQoWki82Dv9z5mfxK7qpyPk75//+xHCYA9TPMIwkDwqS7Yflrp8iDng8rWx6C8r
sD8WYAoxcpjp2ehyhlC9Wj8sdamoKWaJY/nj4PkXRwhP4K9HCF9eW56dpBjY8xdJ3I/F8ai3YiPL
DVXYt+lyjdv6IUcitpI9UtWw5j4qH/FbODyQxJY/mpcbGi8PhgXGtfxbvFTPBnLQw3CZ7MujaWub
ekc4GiRokchM3p3cgCdvELeY44rnmGHZXeUApoaFwV8wOrYlPjTjuESa49xeRvk4XwfduSFcJd0g
xHO3aj7ES7JXj9pVOaWP0kf3TeIG8iyxQm9snE0GC7WXYMx9jNv1mDw8B+LBOqGRQvkazyel2cTj
Jpi8YPCb6bE61bZY2q1343rayoS47HCppVvJnxs0Gm4vAvbdJG1Aqix6sZPACsjUzjdCPZFNFNgC
1dNtdsJhY9GborhKR7uy1uRsppca7Eh5aU6wZxCkQTi2pf1M+NKZjgMIJqrlDhFcYovgtBK7s+HG
rRunsxtHvOiZAy0Xr91p2opb4zQSIhofrRO5V0eZtKZteizfqn6V3WOxQdWMNuqpEd8NDBAFFjJb
JFVunWw4QIrUbgmBuyDne0iiFaOUS3QFhHbBnRe+jpjWEPNwr97ovQtjLWatCPTjq29tviNzsDFf
j34+bMb3xYH5jLcoOob38+x7ib4juaO8kOjLCr4Y1vrkSRiytM0QbdsHvnDtLQC6DtJOqx3Laq/g
WXmVRFI8nHlXPrTaE/x1/j8nmma0YSrnr+3DBDn9iR9Huu0O1ak6DQfxy+RLkKY1ct4hZrd4JQkp
fevPnIZB8aQCowk5AMmfweaxes/96oVzc8YjScdk2Y0IstK5nScKB4ZBL92xOxZnBQkchjaonIJw
0qwN6BaGV82n/kYVMeuu+YaEXhvP5bTpzzqC4WCvOEjh+pPhc7JdqvV0MHbDAXHWFsmVihg4WYeW
y8sBy+kAivOhfb0B5V+pXz2e/drvxf3tVDXbJd7nY9R8/jQ2WGza1Vq6l+6rFwHOA0ude3oG24ox
qKEfxs1LlWRuIaBU9+0bYke4T6O8Ouhba8WsGe2a9VG+NThqc8bPCBcn13CTJwg90VMZ+AyPWD4+
6w4zNj/2qh0E8k/pNXrfU8MJQPwGui3s7iuzIvq1eOCAV6/Lya77Y7h62ncIxYC1VC4QAMTh0uss
clVs+23tGG5sD9mbRKzQYmIXueheuObuPsRrzRX7yBj9dTgXvpUf9b3Il5k+VYe6ARwQ80jZZ3Nn
4LNXxXVmubcR5pcD/oBld1ltxhH6vY2vMLitsAs5VudIGvsCBwRhm6zh1XDG8eFB24TDEWzsRdY2
arcjAoS+9V3HngrSFWMqmUgM/3gcOK9sYH2thqUXfmCo4jgsT3yQf3u4IF81JzWKq2CN/oQ8FXg0
xKsUW35BQt5zfsbrm+Wq0zdYcKu0MaWNXzU0UNd88jXjXKOkex+YmK7gTxr6Gtji+NZ77bX5gqF7
UKKNrT0OEcnVPJ2l8ogyJ3gHJTF/IcNsaeLMM0/BBP2dulJ8jTADnYInKo9p07D2JQj4tVAOyhuU
3gPwsT45qP5DfpofIJhQ/ix0eDaxwynVN8YjRXmm4/iLoXXuhH6fvwjqPXTOY33fbShy+K5S1rN2
cbG+0NNtO79cMkyyg+UgKFtjMnNNF505UTdOes0WIX+1lfeyQ5afE/kR5kvMXoeCiBayWsx3XjDA
tzGE0mItUG3Gx2I4LCX8Tt0VW6ysvnTA5YRZM3X4kSony5cPBvdxYQ8ejM0k/f6MvXJYGXvOhbY9
W7oLECJ/rzA1brj3XVnRrxrFnrh54Ct2xC3A+T36AwaQlPx26hJ5xc/vNZhbm2vvUm9Ljpvgq8Ym
Qnm1IbJBz5DC5cQnLLYSFAHjXqTuWSHnzbzgLrOxwCmgYAem6QBC15wpyoh2c62NnvGSfCUPwd3w
1D3x82cc0uO7XBVfEe+oEPruZkrveUFZWnTvJNu8WNLOZHBrruf+IDjBsXgoDsI5vMan6iDubvVK
Dxz5ifllsi2Ab7zGDqvo2VFpxC7pSS8hSDUPLV5a3pWIrl31PdnyWcmrkR7VlAWTUqwx0Y3w5ZFH
4RZ5aq/6rvdILfeoj5Ndd1+fsVXbOD5D2rM3gKJ9uE7nnZmv/8ulHchDZEKSZKGEkxZh/D9om5AD
UYX9XNr97fP/KO2UXxQ4E7Kh/ZZWTun0h7Zpkd5JrHgVeSnflsb897mn9QtgClP8f4xwiq8/pwMm
8efMJyyA5kxpgVH8m7knoo+/lXY/P/Xl4z/MPRUALe2YROFZ5HQUqYdulbCRKy5xbaNwzhvsFAJO
fwmOWKsxJ0TRp4GQm2UUvUPgRcKShBddm1HfVhU3bzjCvYpEvdbPllTjdWwRrn7n1k7Tp6OY3ddo
XlrKu44cqVtDUvV4aeDYiqRol6wKkEatBhD3UzPTv+neXBPKZe3iAFeLkpPvfcobmp2o/exVfDLF
OSVexGq1CLAbddmQ78qKwiC4hKy8+sx4NQnBNpPS08f0kBUSy5vEkWPBSwQ2IOnDmIHJZfnZILhu
20dhep7Ra4TDXc4Gs9HuGEWegP3YE2vpEpoO8hE/MIZ9wQI76S0354ptb63fwlNKqZwsyA8989Yu
3wf9nZSztC4wlxekiKIvlDrpSTdqZMuvTYeyJLUNBMAEid5YrM7sKvOUYK3qYAq+kCAR0XF6CuP7
mIGcU7x6VNYKsFZ1+hxhoqXMiEXYhgZC3sJokXUBGu7VXZ6x7BS2Ws1tmVK7Bp+rJPtayN1Ar5xb
u00w3qLUcmqVsiQF5yBcAwqIyjim+GC18Vp190I92CKBZpPs1ybYV/zMCV7kZtYwH107lWQihPJR
W9Am6ylDHIl5tbWtgmyrg/bljY8v9UsnnYHhra7PbyE1fGthFp9NV0NgFRJzprBkEswJWyz9rapt
51p4JxW0UU+jxOlmXTMAFFay1+cUo9b8qGhgjwV2YGHTuaCICFRnbpF/jrrktKriiwiyo6y2w5R4
yNyA4zeG+6bAvpx2llt3EwmEImtabVejz9ZQiQsy4WOWuVPqj0DXnNIibIXHbiOCdtiNhV3rK0Ky
MSo2bm3vSIW2NWAW98soOFwKq4alohC6Sdi/68TGx9XivK/WVfoWtIy9BIEQ9tvRQjtwC+9itm9E
9nCBiEzG4H/h+K4fbtonAqz7lK1vWavPVjI7eVduNHHwqkDfR9mhMvF2DIy0F6BkPWxE9n1GI5NK
I9wZZQ20BHFArrlSOh5HlSODw9gY7HgkiTA+6zOtU1A6JjL9tCMCzyI0SRbvx+wS11SoIPmTluho
ZTdkWNEk3uhgykdpqfCOgmBe4hSHOD3qTkyaDdAqjNvobilC1OC1YxpUNe8C4MrINFy1ZX7HBEEJ
aY3ahyprd0YLJTlZqDVqfdePyU7IlTsT7w68JV8nniofQk9CuXYLIF3jfohk/aipMWsH1G3BbSLG
TnuEZHfMcLpr5KhJEWZnGPWWOLi9FH+kjNgmIKtpJr8lRrsZ+H9xGRNlIUE5taNOY4RPB1mlVN5V
5tEwReIU+1XNrSNY3LB59JTLwiHjks8JbZRuR2NS7xMJ3DeyyYq6UyTQSI0tGPADjNls14VUCv1E
HT6gbswhHVt67SkZhpTQjD6nG9ZW5pBq99Bz4bKFKNtXq4aznge2JsFur3NnHnIIU5FPz70pGM6F
gexr+bC/dQb+pWtEOZZhjq+gK2Qy8Z6sKvQXa54xUDFVsm6sBDonMm5eBryL7wEso/iiNOp27Orr
Eu0k1IG3CNsEQ/BVXSWfbyBMEAK0JLRfYyE6IjPKSr0xAO3ITJmCO1XLLlEZradMJ0udwlZIrunU
ePXceUEEcpNMAO2Wr8dROHdYN1lK+O2cYbAiiL2t7NsETeQ2risuM6J18J1EOcIA0gmDixlpq6YB
0Qp+UtATd6iLfSIkL3oKEH+W/JygJxFkdzZap7nO71Uj9KeqPLds2C02a4o4vpo1XNCQI6UbwcEE
XOCTSQci+rFKB6IjbQ0xlNwM5BPAtuRq3ySISJRzVDwY0UtK5xQFjW+OtBNIf4bwJPfMasNNovKT
Z1EX5G8qVNwG+rnUUT7fZG9snuYucDucVg3O2D48Kn3hJmiVott3V9NXQlhND7Oc4pbJEc8WbieA
VwoKT+/Vk3XL7yagsLqACVsiGVDHaCOo2wZaPXgd6Nr41QDUL0dJI7EOAuhjBftJMTxrzt6MrvDF
22RrZQrargYxU13GIUGiACqYnlQvNADIQe3HunwaYJF0ZXBp4sRTsSgNsHsLxB41sAYZJE4Cj0VC
7KREzQnQ3CbJJxhoEO4KlvqC0zMomBFi6UwuCnHgmJdIgtWRIhmbKplWtaLZBXYsFNf7JmK2IzhG
/EiIkFPmwIBCEBi4oWXRusbtTHgrNL/g24pfc1XcyxDhc9l6ggYxVI0jQR4phO8kNZ0efK1WtU4R
DReLGaPQXUJzYFSabwM8WapYb9UqRVxDBlSiT/YtU1bazJpBVwgnSPykrJ9Sk5Dxgvjd24QDZvhS
gu9BZRNGUG8ZEQ9lpe9xUCGcipwmhwaitVeWfK4qtS6VmW3UmABzgXd5u9EwHsTG0v2hwaGzl4cZ
MFO972kjmjB2Sng7DVdMWC0nBAZj6vCqra9hxUK2dI0a+qzCQCWK1wKd4RLDoQIzapXPG2PgYTzE
WeUWFn0gE4qSwkqMSI1bpLx1QVoVAWu5ru8TlGqyPB/rujnVUvoZW9XFXNrdsX1QpmxTF4Dml41o
Q5hCu1GaswDqdQgVnMNANcBxmO0hTV7l8RMRPWMKqMOYv62IK9LgZokn0KQ9EFBoywLh2oiCjNl4
SgK4TXdRsa1zdE1IVJiZCUsGqxC5OvdgLiopo4wwk5OkhrYRJ49plLjKEuuNqsVpYszVSJb7klTD
GBMYDvE4f0Ow+BJq3JNRQieDci35+f6Xmw3EDvoidli6AsP4ZyOF9qux4edm42+f/0ezIf+CwGIh
VMAu/dX38GezAfedWfGfVoofmw0GzOwoZXaOv/YUPzUbcPCYPhN1Ji3//TfNBl3K35qNH5+6qfGt
/9hsTKY6jASQ6ScD01/YNU6G6K6Tp3VulEdlGLh0WByhB2hb1atlqMpW5+ft+Kr0V7npn0C07iLQ
npoFR03vHjLlXCD91CYT3QWQc41BacI2JmfGPMd2vGSesYmTomMRQGdSGK+VI8GwTMgK0ROAFWW9
aadl7N8wxyoKcGzSvGVjmQIa+yTMbbjjH4Fm7m7FizBSkjSto2Xibgh0P4uurQbSTLBWUgGvJYm/
8+CoZJcMEPM8cA+lZkjRSFQq99IevRw5ceHIZTrlW2pHJ5zkXWxUl178Gm/SoUGzqVrNiyXCFWgu
bZXFLooL5kv5uacsEjDtJgUxDejRAr6wxc4twoA8FKdkgn9GPRaX8zoylsZNPigICgroqVb8Tee1
HmLQDuw2vAp3tBqGjmIwnzVxZ+QyJVhP55aXblOXm6DsPHlu9nkPJotcnlZFmzES3T3ON2gQE3K3
dN+izLRUIHpi96BJ8pupyrYGhVkRHiUDdUSaXtmmOL2Kh3GUGedE63wSd9JUnShWnVllJFbEMcNr
fBQVmAtzuEXrZJYNiteQVGN0KFQ5SZGtez32h1LdWgHCy6hicHlTvzK12kiMRVjKA8KrvGBKPZkw
dqlJdoMUPFTMuCqAerkl+AldX27KGyGTLz2fE4zBNu/ErUR64AxpTQXU0ysmZycl7yABSBhTX56t
jdXTSEkBgEXV05LJNm/pIRaYWg0kvtyQ4yeVU4V4TgP64WhcT5OyxjiB8zvYjlLmFnnjT32yTYJT
lghoRw2/qyzfmiQmlrMbK+YpB1HVtKWrKNMuRKxIhuKEq9e817RhHbbWc9KU/lRMh2Rpkq2+e9SV
+jyICYw6nUKf9yKVLJlCyimv9KOZkDtj1h9qHvm6UPEmwOem3o4jOe0WbhlCnUMSvvpz2VmM1PR7
Zbh5vcrZlshWiOwVLSia7F5KL0UwoxiOJW+kBFZNYdMEKnF8s7RRrO4hlMuatB46IU3elnrxaOTF
a0c++5joCHmr5IzEZqVaxUWYhmuO4UhSU+yzsXJQy4K+ZvoUWDYkjLoMuXptSFrscg0q/a6IRgzz
/TmP7tobFyLeeDyAh77WLqn43aA+KmNhU2XWrhW+sS6wxkyeOlgqhVYdeQPtFArxkSjPWBkeG7jA
BaGR8hy5RpQ6S9bmWIJymT/EXESlXDuaDjTEFAgaIABhVCO4x6zmkWgKIgJhbLKS+ExWrLdUPzEn
eQ2Frh4Kf+RF4128Lib0XSFsv6j+MsYQqtPtJOCjTzPyzkSVpaoIFIL0nOZZDZF0zY2C6nhJwhU7
IGyq2oNwnjLKb+UwtQ0NDAf0nEbR0dSixu5KVlGS3Nyor3nvlsmIRrkuz0Lj4PhoH8RIv6T6eBgI
UmNhAbEW+URYAecVe1+a39XbpUtechO6Qg8hpaMVhCqq1bzuDZZ/WYYbx09fjzeKADJMSw34YcwJ
ySoIo60Bdc2A3ChWm8XGIirVQeOJYdeM2tqL0sJJApApSWH/l89zawGJYL1AeyPri7LwH4aHqvg3
aRGGir98/g/nuaxjbuR8/m16+MPwkKMejwjKI/M3y8ef57nxCwQSnLw/jBx/F00iwmTeiJ6S1fAy
O/xXKHVLX7weP5Gnfn7q1l9AtUVA1ayF/XAaDV9F/zscEsLXCEJwKsbvAEV9aDl7JmuFAaFpr51U
j5UxC02Eto56QJG7gshD8JDyrFpnVPjJ1XxZJjSBjTROk9z+Sbgzxy1ScYTgI8CGaqvo22yCdYGH
xFj1jlNsnp3Xan9gfgBNj1ZRdavslMlPUG/6cl+BE5AlVyu9epd5hZfKdnmNtrAmq0N4ir5g/HS+
gLEAQI8fX8PTsGtRm3vh3RIFI5zCo3AVtyq763yFkMcheIXnDzaV/8re8n/FnvBsZ7Kxu+xVT/31
z2qXy3MvH8DCEsTiDna/vjmNo3rTdtomG/XCQ2Iv6R0GnGt5qxMwI26zTXBQLy3WExKh4T8N2/hb
uuqQc7sD2ANnfpJ2MUTd2L2/f/+Nvnu6Z46SMYyBMZGtuUPNV9mbvkX707pxDSNyX3Vv/XO3le9q
c109FKiqCWlEf/NigGrJJ5dBBivfmv3JPn9kIlszFVwv4lJSJCCo0hAy1bhjQBpvccm440a0m+qp
Tjx2r/q5Z6Gbgu40qMn2gWd6RPSwVhehygTe4w5JN8xabAw2eK9116z0y830JP++tddkOaxOgUdw
YuGq3+YIxmJLf94+UtJYEu7BAwJ91jQVN3z9CP9P9MCi4JWFIIMkVfenLYl0Sxnm0Z4ejA3TO1dM
fMg2BeQK46lYMrOd8hC8DvW+fkT2DZKPNDl6O2ulXIeL81nvDHY2CdowP0mPaMvld8XO9kvg2KF/
yd+nALH8e0xWDKhDsCCAE/JVSEe2SastLgBNw2hxqnGDUI4xVoZ/ekmvaJSY7rTCOWEhp/rACfG7
RrTPK/0ewf4dyXK4AUd7JtvGZiqTvrUE0LqDO66Hb0khJthm6rNnQAXtkw8tb67gwm+oevkTZc1D
p6TirstHVX+Wt4Mb9ccmOUECjSfPMtcwpvTkLID+FVf3+RcoXkKsbytL8fl1fEo7p3MP69AH/wNj
LCLY9tGcXLJBdVIMUj9/S+5TsCidnQGtBSK2wHD4hX/T7mi9DH73juyZ+mgTIJnrjryImQflquzX
4kU6CbFI0biG5JbqBBOZcFqaDUyXb24EBs2hBk/SH3f0vtnTEECA/0aMwCjc1DRGdpHDD44UXkg/
AwvVDoWGqya7oPcJtDmXAqmcgTe4h2pTbFSumeWfEYDPcjlGGxFUjM0Pl7ectqKpXR1eX1/Rw0lg
VGOXRy6uxal9yK4hzBbzJdhE6/qQOFxY2GL4x4Wk6ry9pQSXrrYvZ+WLjbdreC/zdnom0vOc2/e8
hulX+KWS2XZm6rUFB6xz2WOucmVXtc3vnEAasNPRW/lGFfExsotsFvMQKTz2SW4fDdPXnoXbFs13
BBM5Z+642Dnmu5xRSCP7MbOXEkycTgCOX36NT6ZTTQ5e3PfkiR2+srbY34lMHvZ4oSGCekfk2QPL
1/FIueLuk8czRG0bu0r+cMe0Z2GcObOdHUGAKBF+4q3f1A9jh1Htxbit887tV6rzcSOz1Vc/8IGz
plhT8FV83SMeHrAr6Sf7hfJcwYnpcOg1xak0H0eStVicdo5KeFJgrRiS8Jevcb/y0g0erSM74BVT
UhdIrF21yiqfGOswnXiqhvnX7xj/afs8ND5QVU3aVtlqNlBOhJCXdmYmb3QSnDtntI1Rc6OjcidL
j1r+XdGBfFckHaONhm5yVw3gaknlOITVGmH/wsdVjvM70pWQtStbjBfLWEOPkca3bl4bJkGJMmQZ
uIKP4c2Vn5PH/+PuzJYbt7Zs+ys36h0n0Dc3ol5IEAT7RlT7glCLvu/x9TWQLqfl9IlT4VeHbGc6
lZRACtx7r7XmHFO6DMjl7sKb6MwEXR/M4VVVlxjMjS8CEx96uq6LYsfHo3bUbThULIWA+wo630As
NhZnUNtaapmtsWlYB4Fx0bG+yEzK3ip5hbOc/FxDYla0JJFzx9lLaY9E6FivSnbspa+OhfG9m9JV
c6wuQbmX3egyxCByeGLH4JpvotcotcWaZj61xSGnAiGJMMcFuaa3nlA/8wtpVLy4qgS/ebR514jO
sGoecFFxT4jNFqe3ztYysRjeSn9dBzbgIGNd7iHfCtjxDx7RqmBnatc8jbSRECcRPboU5p4u7eEF
1J/ii8Ilw8L44mN2wie+6LbqnXWPqmbNwHymlCJu3RgbFgOq+QV7jLFiaJ4cdBraw5bI31DdhMW2
frM2PCC6Z+GA9V11z+DpGGiDHsKRw4CcP++TQ3Rg7KAYKyZv2hlvNjsYNurUdJJuVUhOpCIAgWRP
/3Zh4mjAs9mQiLnz66MUvqEXGImAolPsL+wCWvs1QwyMfAIhql+uMRwyUoI+m0TryN/2xQqGuvZs
nFvSj/Vt0JHeii4FEHm0bjAfFTBqrQ/awNJqCB8sYZM2R6YItcvmEBOUGbxHCvoYOOzCBh4OXx7v
A//w5SHk+JMdHfgewPuwGKIg4Pn+kw/MhmEiwldN3Myo0/9zA2xOC/p12v6Xx387MM8tLFPR+cpg
br5p8WfzNOgb+p8/Zfq/T9vNf0mzSJ6xusr5fe5y/XQZmXPGtwV/RNJnt/ffI4lI81f65cA8X/ps
gZJn0In4SwPMjyq19Vt1PCnZyP7hN26gyKuRRU09Tsw/fHrjmuX6tbYzgQuLJW+GkvNXHD4pYoNU
0G+GFXFAoM2m+SzTJCw7MtLJ1LvJmf5kNPqp78KN5Ye3gJif0tc3bYJAMIifa31EsIgikEhWKXJF
yjoU/mcsRXuBPE5vigoa6nm70DWZMp4ALSPaV96xN+CXWyYQZq1FdBevRzVwfB350ORxim7rvQrR
Qenrs55SZSdo96qMElONLxJ5ZDjo3ZL5LDlDblWjNUGv1VX3KLmRI9JzNyMXXtCmAoGlaAFClFa/
1b56towhW+S9dE9xfdW6jmMYqzzbkJoFbt9anJRqNxJPktTalVnvFSwvDcxLLdiohbRs9NbOA3iZ
gmm3nPYjJsX6j5n3R8TsNon9S9036DKjL70GiFH7K2+YJpyeE+YECNIRR26JZpMWbWTin6rOYC7U
k6NYT/FgJ/pEONHgtlawKkN0NFn3FVv5XWRNdDHRDBowbZkLLPIYWXdSuFNS7YUyfJCLCMK5vxWI
SUhDuF49h3YPXcVY301SAW2ajb5PNhpusxboLensKz96VNEplgwDxfFFwgxUAfO16KfU0nnkx5yq
L5X51sz9ylAl4rJe1iWCC7mf02jrbJ8VH3VXL0LlIWRcpPv1SgXB3mLDkPoJ8O5jztG2L+g4yNsA
9HdoIEsHvGZ5K8xyq0Cd1glwk0F90HN0Bcd/8tql8/aliw2jAf+O9n8U+7zJf127/vL4b2sXgE6s
SbTi5zwZ1oafSiHyXEVck6LOOAAjEcvKt7VLFDUCa/gsyJE5SvX3Yp+1iw7BDPwktIal728179V5
LvHL2vX90gmX/XPzfhiHuodeKp5GRHPNsAt3+jK0ENmZn4VHwogVLweP2L7nlH3u0zTY/BhQwlDO
gdtlO+9yYFreAkJaJGDwGNQhOa5eZSKG8cIlLdIZYR2az1N6LSK7NbYGHvSAI03X2iSJF4YTedoK
x0bE94QsAF+fsAnlWoprb1gx1ZN4t+n4iCkPzxLLKLR5jnmMf8UNv9eeJP++3tLnbix1Az49Fm9J
7CSpsqy0N51mmZh+MAEus3Ny0xwBc3qzk+RVG9vNCd1TmNgpVwHwYAKZY5uDm5PY5aMdgtrC5a/w
Kxnemmes2D7R3RS1qR1NjhTvJ5p7MHlqF2JFmD5WyX3aAXun3TrdFeWzYMJUCPtV7BNU8cAAeJPP
p6uFPuDX6YeFEOQcluFVIKFQFVjC5U6pRLoj2dyUtjstIWvVDpXUmRAR5wVedLundh6CXcoafpIW
cxOfMW5Eb2Qr1yxHbpeQb2psFcaNXgDAFF97CEPacBtz2emo7klQhTkKmIEqbQ1CSW/WrBqytZ2Q
T0rDir3j3kpWyrhs22VPX5smakt+lqLPKXVc8MCTX3TdVfWB6FOvMBC8ptSSJlEP6OwfI+bQvaNc
PCYR1iPn6AiNGYRt0yeMDmJR+Shzvo6HCyRrbVMFvBwUw4VTM1t9oVfvC24/PiH5ko7iR/DVPw0V
J/99RjQmcvRpXAXFg27cyzrDEs8xG3ChoPQxwG1zuhwP9a0+h+iHxq9Bs6uYec1mVF1FXw7Jzppu
HuXCA9njKKy6rxB2hrAPjU0/naWJtoS/qaxqE+XnmDiRk7VOP9g4fAnhC5lkECQeOmgifEomUNeG
rwgrm2vPF4AoGT2V8gJJLxgH5QiK226VDyoaBrBR/hG90k9h07GE3aaOz5O/DE6l+I7+YvbyFouM
lIs1pFv2gY9uSujxEjugPLYtY4qlYUEUCUguCyDEKoegL1fiyUhGdOt2tUuYaefdqtELxxhkYpvE
T17U9l5yFap19ikcCQXeqiVpxo+zlJ0NJ8NwiuRrU92opJ/E6hybnNHhS+YFO0s27HNsyIteWNNw
a9p4M7nCPZQJfKpauqnyLaVqFCxRDkgJNCtbjF+oByekzryXjE1JUDkaQAI+uv4+Enq7SmCtII27
dj5vaDQx+o5KRK65x2gqFsgTgfqJcIjbXRFCcVGJVHwLlfLTT+prnGn7hMchIRxIqR2EattO4aHd
hVK5r0OZPpRXLKdz+SacC80WzpysorV8FGhZAF+T18pNPRoN4ix1LHYj5YYvLUUVWVseQ9ZXN+lO
eq9icDfe/Rxz/BR+AWvNX81t/9UHaMGQLNTqwTCxFhhchplvfEKD41b6RD61iAjPyxCu9folCSF1
c6+FvNx0Hs7TM57KNt1p6Lzv/cjNFJJ68WhA9m7w3oFJDve1nFBrEGeTizxoRWBk1S9avBjHWnYF
hnoMSoZ913vbf/TWrM1QJuBJBDX8n1szXqq/bM2/Pv771jwf2TV1FuxSQvxpazbo+/MJvqn+Q6n7
x9ZsUG8Q+ShjD1Z+5Mz9sTVr7OOwvTFuMXj/e/AC8E5/3Zq/X/qPufs3ES9SpaEQxlA9hb7kxD1D
6c4/oAJD8tcD8s6qLYN2XOmq+uFn3FvCVG4aLVHwTkznoGXpikSsC3mLESOL0ZuNMWlEnsEBsZpK
LIRJ8KwHAhwWY51mbBg59l/Pg6brt4Bt6bqszBlsMsjVs9qoyxrlVTABJ6SJO/WPuWJtKr3Zhen0
nuToZLv4gWPmOc+So1jQYZksQE3hOhs9J+27B71k7WOP1xvtuZP7dV/ltqfBaWqtBbUawWLIZgo6
PaQwGfGdYuFs7PyHrhCW8RgRYYxyEYCerNwpoU8gJk41lVQhC19FwaXWbfowsTJrxd2kXQYSLf2o
pbsbtw/ZqArodlrhLjfIhvQC5GGW5G1iTgBVoizrYlql+d4YYB0BAJ+bSOBnKgWxVnhK8SLU4zY1
sSRnqZ1HH6SZrhT1M2VoXTQbnfdvWlkYgwNEdCFhMvVmJEpzkt8A1ZEww+vu5ZveeFIC+kNM003Q
c0W189GV9T3tIUNhq98LbJVpLaw98y4bKzRChGgMpMp2x0IBMz3wA6GtOwjGSesQfVksz+OhiLV9
J3AqoatXhjCrlXkdvg4SLiV+/oEaogGr1r7BVuCDumkGjH0zCdDsTYEJ7zHKs4uPRy7pw7OghAfd
sjDk1S5xowgOO+4y/SOLqmMlS/boK0SnMRTXM0ePmscED0SlDIukfw+jaK3AlmuQAAdMC0LmmaNe
rc2shY19jP1+QTYtzj/MMo231CmKyWpckfuyTPoSFFZ5Sn26kW+pP27bUTm1aex63uzFq52GDnwh
R2+9ONi5hyFXKMqVpDCVpkGWxai8hWQNuxddNIe3pMbiPtwzZsWRfKP8saD8WfN8gFAMq6RRFKW9
ExnZexKwJOsePMV+k+YbNTYPEme0iZaPxMS3rON90Ih7NZ2unk4AdmsdsrLYZYLl+ME+mghe8Cu3
L+VdHfGyIblxq4KBij4+BIKG5n5InhUl2GkcfvofCNsaTJgY6wcB5JcnRystGbdC/F6NwymSkUdb
plv5le2rqA3ar0IMDq30HoBy8mOYG1Ry43sOtKpo7pH2LHSZ0fTF4J5DN+Fac/FYzG/XfB/KxIJw
Ikoi6PxlHfBNIjqFUBCzPh2XAnI4JO0DIpP0wyw9dufq0JKoWgTRpvCGW6IFKEzIBezUG/DKXY9o
M0f3Boh3IdaAorJ2omKEutMHaJSZi+eZvEo8ZV3I46VLyPMLGv+tNTjcWhrsfdN0NIJdGgb6VT5t
ag14HO6yBuVqkI6QUWgCeKN1ShRvF6WykyvlXuVAE6bSEojhhxXR1jTm/NvoYoLE7EoysLo22xAI
u5lQYZidGC4l2C3ppDt10u2rXjhXZnQJOjSJam231ntGXkcsfrbogVvjo5T0f7JcDZK1RcKQNm9h
Oj6VHyeI9+H/+5+5/dq8/q8R5viafv73fzEinlMn/iRX++vjf26rM6fXRKpGi0r8LTzpZ8UrIlej
0maO/dus+mfFq0p4Y1SVOTtmaEP5HsQK95dNVVfoSczit7833ab99+uu+ucr/3W6HUWCZMVQF08/
UjiBD5TRrYDyFTeEGgriRaSbnavNmo4klmdfd3xNtxWRFn8YnIqwhjo9Xcei3kx6uUUmwsKmnJuA
CmWq5U2t1nspMWjR0Xky9Aw9LeI0W1HN99pPmKZY0qVKho2mXI0mg0HY+tswk6+kf598U3ESuGa5
pbtFJmy0GTeDeRTpdE/+Je1FSVsHukCNGj7lJSE5VsKub1j7TNPue9O/12PQ8Vp0sLT0vm+F+7Cl
hmPso1lw42tx42l0HK2CzQziXLJTEOUkKRV1yeqVp59jHGxCi/otDeG7lgUzIvM4f48e0bglWOT0
hcmBViyQMU8krE3vyEowniVjogpXoK9GfqzySkpOJ8JQToS586aWx1ZOI3DKIZOLtHXm+GgHO425
HD1hmDiHAItd9Tr+h9WgjfmTJg33KhRwar+68LxF3lDnJu0+9GHlWYzjInlddZcwWKuZsVbx7HgR
VR/CsFhU14p3HDnUE5OOYa7OdrF5zSRjm6cvXXTU2m3OQb/TKKIosHCAnEO9MRe+ybk/jIe7iOzK
is1jIZXpKZRk169UNOjBXABEDIZ7a4Hsykn66VAmwacCSKLv2TA4tPQVA/WRXqY+7QvCmKIK/2Rk
0I5jZlShFB/USyuUe8Ejma9hxlScLTFAad8ve5ZzqaEApIxswmvGKUFr911HN7FhiGIwSmxxn3Yy
AUxvsCOJzabviGc1RyqkrhSIgMjD0cVh21UYpjJlHkji8gQJfOaDjEE18a41adYleym9Dqk91CgG
4zi8QbezFeXTBBDTiYmt0/BVR2r8yBEo1XtG3FON0XI4TwrxF8qAgUMkKIE48KJyZpVVHb113ESa
lx8EtTz19XOISq5GnS40b6n+YuAoinM3rzZls6PpkBccALLc6SIB2BVGiehRTjmIlcT/tbhME9yl
VhYcm/FVFweQNDBqpOpcpMUlT5L1pDUPup8+yJlw8HRj34flTk2YFgZlR5uTcCeh5BxKdkyOHlxT
XWx622rUjpoYvGapR7O7fikzSNzCp2aezSHYosnG604PpRykVzmqbrE8QnxJsucW3f+QotBSECyY
kbDve9+N1W4hlwKwzGr9Ty7MWJVhypG/LGvi/5W4NBPbf9lBKKx+efzPHYShDmWUaNAAhcQ7+zJ/
7iB8CpMkKXsSGqkf1dfvhZlBXjewDTxOoj5/5htVzviXScifbGr/C1/6Wz1T898leX+7dATEf+6Z
JqUcJDVodsDWK7lyAu0qBxAQ4i1RdStll241t3Dy7Y/47J20Gxh9S8/iVr+A27YEVmN0g/c8JGq2
c/frQbIWKalx3oG/cXkC57ifP5Dd2C9oWR0GrGTnIYDZ9I/ZOnhxQ7JRl+MinoEvZNcTzXOt87N+
Yakp3xjXbrIDa+vFxDd96Zc0q6pVL17wmXS6q3V3koRtgOXp/bfgOXDo/Aat88Bg+pRvDfKV5FW3
IbOBsOlnBXAR8oIlWCOM14oL277G0d4unIlg2Yv4SSLxffBeOBl/EUUXQXqzSAwPPh9k8ZE0rhFI
Xh4BXyx68gfviiVlUbbA4bSKVrFdQa4plnMqJi6ShQdXl4hXCLs4eX5IjGYdloHqw1q8WDAf1CVs
Rz4S5B1wPfmT+QPJ6m2++HadOZVbS3ZS8W3nlCNAxETzJSThwIVaEVVt42mzr+m6c/nYzf/OFNJZ
MwK03sb0x1+FO++EK+giDjDe9fxr5MR8AXKNaY3zPPmGGLiXFMXEIiLb4q8tYUJsvXO6Fq5qZAvz
N7NpqvEJ1E08qiaPW8PDjix9Qx613W26jbqyyPAuTopbH8ILtr18OT0mdxKhTLzeL8ETJZ4DhIIX
l2YZFzTrxIgPdvM1cM5LLu/mdW45X/T8bTh2L+XljATGLA/BeXLUbXis9jLUZjJ39rO2Zo6jk5ww
XCaz217dSg6aay5LWLy9oaZBkQZHYcF5YdEt3vGiLLolgmw+mkXI74wlCI4lFjcuFQkUzw4yCrfG
6fwpLD8JitW3YbzDSbJ4GwB/cPVOh+iCtjAKsQA9Byhi4+o5LX0+O8Oa5PYInD6tIy8/r1++5kQm
brJk6zu+HTrzXV78CMojGHhaNPFdvKExRhiyVz4ZV+mK33YvrdMNSh9Td+N1us6XyGNmXRBYEQRH
vJCduSVjjN5ocRq5XemQpgOd2EWH8vy9OKWX+Ud94+XE3n+ZX0lsayt1RTL67u2WkuAIEH/LrRE/
8Auxg9wfznyXoDiy44vxZjyK991dT9qT/tBtmtuctkZ+V9CtcXASMWYrzvzWiFdQ2In4grISOOy+
4X0Hjzk9DHx1KvpTAmHiLX1pyfKaoQbGDvEfVMNkM24bp3tCXriG9Tadjdss3GC/W+hX8dijOeye
YlR+BbcWuGvfP/gPyqlEpxLfOs31ebcSVd7bhKKVTF+aNwa7GWqy2aO56J+LR//AobLmnYsSeY2G
6BG446ixPHFEWVVuektBNWT5EoxGSrIFg42NdHrhMEb24Yq3qxtss0uyQlXcu8I5+0R6PNZLhHrg
sSooVe3drHlZg4ZwaHebTuNCm0nRGfLzKnJsY5fUw07HDWct1cVjLWHYHt05ZWboNsnntKLkvRAj
hqxkUZoLCWENJ+Mv3cmd8i4dmb4yDIYHQ8Y5a8uXKK90y6X7ECFY4lSPvkbEiFvMZb0jAU0c7rzS
JhBGfqrwNdjadr7QcpNvUApdhBf/joRT+hmMe+15KQLLcQmzo+WOa30VrM0Vmhh3Vp0WS04dfEQ8
OXPXXcc7UlEf+hNPdFdstc/6ZGl2fYc/Ly02MuZBJ1B3onHKinUvPIJBKh3TsdB6kkRMs4vbqj73
/kMMYkW3dbRH4VJ49ZyYXhQC+TktnpQrFO+LYK+XTpid1QPBU/KLpW/I41w2S1K8h4UnvjdrqB1z
uiTO9r3xQbCydJZWTXYXSC9EdqfjFYm73CAOpNrYDQbk6HN6I3EqO5Ybwj/qZkVOObJUemSfBL5t
KvfdBy/HVTl1feCgDRid8zIvCaSe0QlKFO2L4NWys2WyVT6b+/BOZKWzm2iT7+NNc7i/C9+F4fDP
PS4B2QLxCuYfX4AlYuf6jwW3rP7ax/43j//9uARpl6MNhbGhIL0hoOqP49L8KQv8hYgzzaCIRjnz
+3GJVEvRnM9QsolY53vQDhnHkkgPm0MUXjaJ8fXf8Yfpv2LGfrtyDcKYxYHOlLmG7/Yws+/iLphM
/9igIZQPhCoKdhKcyS7W9qmbut6DzjjoB5+RxGLBvFKYruv0NIoP5gfjpsfmLnqSMxh7KzCIIyCt
lvDjFBHWFsXe+KHvgcRDxvN2gPes6gi4TzqMd+D6DLiXFLG1ncCDLHexb6fhOvFeQhZSC4JeQjHM
hO0VbkQF0pfB2z/4PG8w7uD+FEmUoGmC1eA/36A/7qXvHaF/8/hvN6hEioUMYe+HQOqbfosbVNEZ
sKi69UM49u0GVf7FnSPqTGh06zdXw08NhDKHRDEbQd+lIriiOfU3QHi/6bO+Gx5+ufT5XfL9DtU1
PzDCabTmIfCyFGm+Cw9RLDoTfrlsIsgssrZ5bax4Hnafo+NF2rRNfIG9p7E1UCkpglRT5TgbtwTf
jHY6vRohycnxU9lc+3BOeuE0KEPi0FonCMDhI6NOWMiZCiqrymfjjbP85AVJSDx33y7b2rzN4GVT
pJeP7qgow8cc07s57k2w/unwiuyN/O2+o8+DASyHnZAhFApFvuhsuzLa8SUX50yHDpWmv5Uh+IEi
DZOHNsfyDqRUa590dVcPsKg1pBk0xU3X0tOJvv3kuakGxZ3/o8wuVxoNAT+RaWQkkrIoaTJ1IJEE
xuUntR4eSprAu0HIi1UpSi/wH0g4lc3dhCDTg7y4qEbdcNoOe1FtIF+Pusyt6NdINREIvRgQ6c1G
pXgHQcIMoLWpUw/qsCSswYdVFo+PvQq5XxTX45iTf37S+rMsa+RAmBbKYlS9dfoVmEzVzbo/aa25
1RqM5aLlf5r9Xlb6bjmGNDHozFt6AmSMnkLDOWhlSsm+oOKKkNYyRpMD6xj10JOQOwtJjjI3124D
3KdKqZadeAiQSKiC5GS59RUhP51Qk0soUWVodzlIHW8Oh5VeEwCFOA7tioag1WcLAXk45HA7V0JM
ZuSQa7tCjBmYnzI5RAmi2yXDmqHGLIJcgrYpvY+7OHuOTNLazfvc0NwhRU7Oad3D2SgEd1ZA4mj5
TNwnXRq6TtLblODYIhgiS5CA+XgJCFDXrE/442uvBJE9Wz4o7iCFYHZTtQ6Gy1ckEis9RQOyCQsB
ecmAYaSoMwGW6b62SPD8x9nLoNDKVJGFdJ+CCP8j7JfyBLU6VhfFoJ7KtEcWk3OSlqfpToXv8A/e
4WlmyMA5aW+LrGj0uP/jAoqWlX36+wL6bx7/cwG1yICkWW+iPTVQY33DTQGjZvc256YInXOa4z83
eB3+Pn9owvNn86Vz/oeGTOcxGu9g6J+synOz/W+sn4Cvfm2p//mZ/2oAV3pDKWs5mkFD6/nusqwL
VMU0f6xTepIjplZQEdl7Zm2DEk7twOlTv/WWccRhyIh2ruip4bf6fdvca/59LPQvyZM8FHRKEaBj
Xew4IuMD4xCQdu9QFlqVMZ1OxUs10B/lOcAezp9FTEi1NMyP6RacB6xZRU4wsSfZgfkViETOCZGD
j6V5Lsa9RT5OdBwINvNnaCZUC8nfa8KStyZrIwyiKlzx3/JIYAzc9QUg0RKbEpk70RnDS0m1b2xq
+jI+hVwr0s2oabWQZoYe3+EnvUCxX7yyizmBeB0BMnVOZNKmuU6cSFJ0XAqJScIWLY5V0AeozmrW
beTqo0TVky06f0f8CRRl4nwX8XLfbDWCnfvipSY6qSw3KsekfNXq+S2iWf+k8eb1esXtKyRweNAK
tK4BMJzEqYZ+q10zvKc9XQOMCPWuHbaDug4bO1KdDn9b8S5Z53Pw+H47+WuLdkZuF/WxZIBr3qqW
TKNl/t4bkLtO8CFRBQ3Uizh4exBGb7AtqlWd8MIsw9pt8k+wU+keh4vEkuntAHMte+9aEoTjYUBb
lJ+K5UzUghET7Kk7h+N2wBNtOL18NFI3M7GK29a1G72F2F/8eIUQDDtryVcPUFTJONztUAJxN0fk
MD5VBbe8V7vsKiZ05/P7TssvSQyQCufLbQwdzGFxdEqnZiuDFNH1xrU612O06KLuL1Zt8hoWeJQ6
6SlzDW6pWFuOzBL7adip8FTr5JUfltl1jtKfTMFWIKaj2GuFS1LjQAheWlzhfQU+FbeSJdvqXmc6
hMyOJZS2uRHe6R6K3/tuetYkAK6ja7rgmxE7KtNr7r17xtcQHQLS1fun6SpZtLgSxk0iMMFmAdBu
afFDVtsS+UNGq3uOhxBuWQEoRX7hkIt80kfRVtbPBudg6kBXrhku7HAN1jqGC2v5IIh7q3+in05t
GQZOmz9WE2k7P7Yl4L3JCldFfxmDR1nFFWRtZQ9fBN5NDibSnbBrT9nRdIdjTbMB4nm4Zt4jwfAO
QlTD3hNPBPR1lab7Qj5pNemKJq4erl3iPVdWV7mblnp6THn35m26Fnmuw7DIsvsHC6EXIIdyY5pX
sOShdJdU1+4i4uTKwzXMFm/Q1qLHOSK7FexeQUitaulLtfmQpMdSUUBpzuUA+T8Nf4zos1AJcOSn
kqE9N+6m5pByK/1zq02Wd50UFc3C4ECxOauO/4N7GfThr3vRXx//+14kgz6kllRZ80UU0ypf+mdz
HvThDCkhYua3YJc/NiP4hhYbDo8jwBUXM9/vD9XUnAVjEuDw+z71Nzajv2xFXLiEt5p/LATS4vz5
b5qpqY0RgMhFcE7zoxasKwldb2RS/S2+vULn34qD/5e16TkPs6b+7//ion/d9P70ElEw//k7pUWc
pGXDMu5k2vglkTecS/VWRm4gAfMqveYxU+i5QCDRk7cRQJtYBxzYATJhRTDCa8PKGoSwubylwmzM
J0c9k7v9WAl7VXxNisehAEIc6fsyB3PoC9gG5xTLlDfn5MHQA9yvTI9Rn+3ysHH1iBDUWlnpvkVh
rL3EsIYTVq9E2qlDuqlh3Uama4jwmhhwttHw1LWa7REkg0DKbVLYsZ6/9gm6ncreHtGR5PJs1MDS
rQRLLnndFa+mGa/b5pKVKF/k+NX3SDOXCGzwpZc08u9HpJi+CvMZERrLprUs6EZGqJMoRLgweWvi
mEqsYq2GEIl0zJcZCA3rpJePtdi+mirNMBGEdO+tAhMQh9EGQDnweE7dPvPaF7+XHI3JpoVUdGJn
rSVp3dP3y5LBjmVQZHNWHcNdA3Fywu7W9uImIlde9mhQs6vWPakLMSIl6x4z5l1Kuz1tvI1KXVSQ
dlVWnNi1a6RkBxE5lcVpeIiZo6gi40qosuF9ruDm1fu1rFqu5R87iY3O0k+tGK6qPHfq9CHukJmD
Z0qhTggdHVhEL7oZLWVO86lExIzJC/JlIWcjgpHZ+LSeQkpG0XJb/IljB8CJrNuF1ZBbEyeuIDQr
C4msDqLSb26d3EGJy3eySqzCIG5bNNFUh+TvtKuwNzBoP1o1GvKW4kp6hG11jpQPGWh6Ye5aixIF
xFrUq9D3poWFPF/AFy4VCWln8DaUbewbxMlh+wwhCgbJdmq7nS/jDEoExtrdCXAFqgFSRXV5URXp
vGU6goALviHUsYm3RSuvJJmfeVvVRJCCQtGNZRk1bo6XGprFRekAOtYezxUieHoOQM8pDaCcV5HU
u2i8CiSUtDj7G+XcAfZKxws8UnYEa4k3dT9Gb1XJNKxlNFs+msCp2oTcJoQWegd8GTZ6EN9aOuRt
re6ojJaiOK6yblYzahiymQ8QVlgbj6l6bGgkqwSJTxDNkHLsZeQc+eCvRO1Rkcsj6sab0QHcVUsA
ljOehskDs/0qbe3EgByDX91PlCcQKxe4eej3OfNlwr5BpxH148YspC1xq24lqcuhgiPOi1Zm0q4I
JPTeNWZmuuITI3qR86/SXJvK57iUu4DKlIgTYYc5Hip+JF7QRjoKJzLBezYBjySdeN+H/kpOmptv
JSdBKh+FWnv3NczlVe3UvHhZ5a9QrGmByeu4xXPmjsG4lpKbDql1UHfz/ZfXiwE2k1fKqKY7WM43
MwDkJcvnzPDvLY60VmKts764NXQzxKpkyG8uZGCxCDmWHSzyCIemqQHlC+wBQIno0yYvyVVuovtq
nla2D4rQL9L0NIzWqsfxhMZoIY/VIkHGrlaXUX3VmEFayL/axykGdZqEnOECB44BREFS3516TmSs
OZcMBVAlaxEP/rEX5iDrgXdg6cgcDSvkfHkOvF1DB9tZe6Pm/My5XbAA4+tM9TrRiflBZ0rjNjDj
mkBn4CpsBJZqFSCAzotmTscuN3dlp66gcNoRp89WbFaDoh9GDsuxPx6mdDhL0iUA2tJ2cOSBuiTz
sERSliZtEYPzpz7QxTTaQwvrikh7rkBaGyBKu7hyBxyzRswATr4GuYRHFSGl5pd2jM7PG6Fai8Wx
BsefQ0qA9PjsN/G1CuL3UE9dQRvtDLsq6uh1Fk4PPVLOotSe/FHji5sIPipVurQDs8uYHMDnOHqX
ZuRjkW8qBRODJK9Tz3NzTSWFyizrZdRNtBF8rHywzms4mZXZOXKNxiGAQFhyq5O0uKnb0vFYKtoJ
ob5M7GKVfcTaqRVORU2OQz0dplx8UmDbNjJxpL16rAlVmyBTlJxJ0zo9VEp6LTsoczOWaBV7suP7
4qLRq6XPUVSdWruZNm16UyDWyeZXIr1VEgDMeO+p061oRbvqs7co3RXsnqPueOpDTxXQB2QYMvLO
xoskPssatwk1HrUFZ2Y3E4EzIVj64g1layQe6g+69cyj6QRni56MgCkCwxQCBnd456ObLslcGO/A
MXLYP5iJG4UUHalpT3Dt8vzU58GrAPIxLD87JDmGX7i90L0WjXyMu9YRq3ht9LBQ+/ZOUE34O92h
QFitiApZpjXZmoQz+MPVGLkDu6yA1RDfNBgRakFcaMgAnLA0HRqfLILt5VZHhHPRUvHiJ3cyoOSS
Koke2VjdB4VP3jsePkEYPgIrfoqb2hE72ZFKYnaFFiO8opk4wf0HuX7rRN5BXbQzyQE39VOoXCx4
oWG4FfN6NZPCsuF9sqznwsC6bmbrBOmNNvDohuKAwDElLQiDjAELo5LRNha688WQaRiucFwMhLb3
Ub4cxZceWmAZS07V5//D3Zk1KW5lXfsXyaF5uJUEYp4hSW4UOQokNM/69e+j6rC7yu7PX/jWUdVV
7syEAgHn7LP3Ws/yYsSYYlhugVgdRL1amyEK2DYvplkzu8erPGA7SCoWcRI9c/AMgj7L73vUZlx5
cCCGOc04VejFZzKqmxXajHJNllpyzNtDhX5TQXH0yFEvBzXnOLQ5t+ApHVTebei581uGNp11/tss
rVVu9YvIMO17b3ijCsq6o1mXv/yhmpUGaRjCLUlAV/SIjPeiwED0mS6yO/dTSF6Bi14rIJJYVy2P
j1H5uOVdVLrkjX8UpeY8O7z3SRkjr7XWhS/PE0m/UIfbQgYQNoPILvmLyi82gwGyifPUvH60Xx1h
FH2LOwvj20OlKAq0bdGErLSdUzyKac3GkhrR4nnXv8PQ+jR94RARnfEwzG9225UBrDVtUG438aI0
Kfwa2ZGkNxHHSGgc9aGalwnuNQ56Ko6f1m8njzrf0dp1Ergr53/zOWgUGVkj/J3zkCH9f4ydBjHa
v/bkfoiUfrn9H+cglEiaOh6x/oNX/NU9Ihsq9k1NVDgLjaev36duKJFM0rcNvsjI7scQ5fdz0ChS
AjXFkU0eRU+a/k+acvT3/nI++fmpw3n+9Xwi5gzjhLrtt4CHPsAizlS0RBJWCaYJ0pfZACMyMc51
0/uqQGbgIGdPAEFUXsomjbF7m+IBnVyGLd8jp8ZjtxQg9zr5pIRiZBx9jv7gf/jfgz7dTVEONa2a
iSbZuge1GHtjju6eWbVCaTKB39JT3C2qfpfxYamcesGJ5vHNP1Z9XPyzsi1ciA8Ql5/FRAlucT6t
84PwkqQI38/Qdeg4hAurn1vWRLk1i67baoXu4slqpZXeHLGmByv+k7+tc4bbHewIK1kJWHZbDidr
2eBOuw5YrRgl0jSHyzNKq8SFYvF46Xfna3lRuaNaypohJ1ikE5pLPyBH/JQjTRVAMKOqaKHnhy79
KKdxufBJ9ZK+7zjhwuPQz6rHPMj2wnMCfNCWt1G56LfQYNf+vFkW7yZkgG1pbYXyEBcuCJ0ZHlQP
6PK62D8+uhv7eozawB7W+mzsJ94AH9oFsofKARBPe9VWnkt6Z92tPrb86jxGFrb21XhJvEsIa85X
SDDOj+AsoBqtbSH6V/c/LFMX+QAqFnxUSf/7aTsYVD4dv/TiQaD96fY/fe7HmDCLj7b6n975f/sf
MsgJFawEH2+MYD8bukdEm4Xs/YcykdHcf9sffEeClgBqQeYPkX7KP2h/GDyxP9m5f33gf/rUV3Lb
awHGlu1wBS1VTaGPeaTwueZceYkCJGppO3sKToZU5gXtenwbXhp+Pc7Vi79LjsZ7vjfSedy9Io9K
ttWLOoeJuMhXVeuSFVB9a7f+U+rXNRJqjNjOnTSuD2EvPe0UuBqCs8E2yGN9v++hRsmjk3GQMEu/
46ySqUByzomuOanEZfNq1fuC9BXk4u9/35oBjPs/1j6SNxiWKGgO6C79qTfjR/LjrtZGvcXG4ycT
BM9hsxi7huVzopZnnsROnsvzUcuWQqGwcVkzjCsPbeJ2p1HVp49zCVrA9SYolgz5/JHqDNGuei3b
lXBfGqsBBJ5Ag+Ud4jjgmWHpfyc7Kk3QnGp4gQH7zHFB2RLtkH16g8iaWEQoae6J/miob1Hz7aVl
spMdf5EeyE2AQrfDykTIeXOSVvIbEY8BhqAZXzP49lKcjNyrymV06Kaz8AOgDUx+J5nS27DjGRpr
rNfJp4BKNDxp1xCMNnQpw24PkrZSpukm2jAnxtX6zftC+8gaGHBjvhTU+va5qO4TBn50fbC3l3RT
8HnLLpKxonaGD5gZ9SL6Rmc0M40N1HSq+gZz0amYg1yTcYg73WogOmJjLeWv/tyeo9voPc4JHIu+
mhdzhx9obJNzcBeZ3dj5DUE851KiLrnmbyMfTkfemY+Pp8wdQXI5rategHIMHsBNO7LtjFsG0wq+
Duk7BjOIvRbveChuwp3i8txJ+uGYurmjP0XntqfTBRyVJCe0ekSMEZeRHOe0dDjSZ8dnO62/QInU
Z2jDW6l0pBeqLT+dwiM0dxLwQJR5yqYMR4Vih8YSbBmCOZ6AxHM4BOtmFp9BPcmJI7+KrwWzAoxO
eJkwxHEg/ZDn/oze00uDSuUFjQBAsVGa6ECXJ5wL0flc2MQeklP3i9CGebW0DmjiXKpoVJUmP06J
OEVIOonW0RqN6pKnRwIXZjnYWy87da4diiUguS0WrW+2zGk3q2biMfsGqH/fYBdz4q3OfXzFW04G
0FSxqwe7dMVo+krQvLZW9snF3yaAE0/Ddwvp3SEFROZVHo7Qa/hNh4JDLYaBwF9QfK/7bTKLQ5fn
kr3IlRvLy4qIjTtHWcSnlS3cXgIve9dd00XFuc/XyXbQvftHv6lOSJtpf2zUybsxe2QOdoOyQCZ6
EC8p0tQBsAPTJPhdq+dcZ4YW4aX/Bl23qDcdVFM6JTpOinUkrYcpJchURYw47760V2B1iSN8qht1
k78UX+EYXOFIzUR+MWfDG50Q8dpvByixr3ce4EXJHIt9/mkbk2xLcDVeSoRuNL7eqlW5yJf9DJTX
XHOiLclYK+SWhd2scD4w7oCGeKuWgaejEbYcYHvi3Ipm+Bn72hPI/tgRBupZO4SRKLC1Hby7FRPH
2IFnbz5d7ZguoWNeu9cctGXimPyiLgoqm0Zwc328hTsY0KW8CHfoHbqrygps327oBQqIPav4EMyy
MUtQWmUnQgddiwYXkVS8+jQ6ynX3Ei9ESGyY5dj/Qc7w5if9j48Zb9rHBJH0mtDW29MGbG/zPuhl
93nh7PPqkQ2zAbyDbz1H3qvtk7eBdXzqb83j813hAOx8ENZmHzxv0k30K6w5WznwPjzLc5EMM4y9
dg/SIrR3B9ow/orPihXYNJwn/do6GBN/9lyaK3StvEGlpWIAsnbEuYTXyfGnD0QDfIjQDtDvFKl0
6Cld2E40VjNHsVzoRITS6Tuuf/TlmafK/khQTy+el9wd68DsPUB3jsp8tgXzP4v3+TmiTgxZZg5I
XxF5YvF3p9EZDNjmdBImRPetyy9/DkhuZznd++Exp3cye8mR5SJ8ntTTyAtsL+UXU1r744XXecYl
1N7jtX960l9KnTm6501+ro4AE17AG0xPj3X+xaWuyC4ko8uLzrxHXsKNsNbWdzTg5vyx0MBq5HMs
OFo1RZf6LHfiVLd38459YB6PHHOaK3Z65lXot2Y+g7Xw6LweevWSdZPw4a8eliULJ65bMKfXkt5G
Py+nT6AhnyfU18zaqA0J5ZQI6pOBK9oVGW+U/CQ50GOaGaxrB/BljDb5OD1TO/1Oc8f0/AXKon6S
X55zYaZPRgle6zULTKrNt3o1ry1VKkoglP+joN/XpvKEpiAv0T5aGR5qpOgUr4IVi5zpdi/JFt/D
qpozyphVO3nREwinT6OdTgd8how7sfUDiUNEVYYn64MZenUtv+FQUtvuzTdIM7lzChbVslrC56bZ
ijkOqjgtut2weizCYzf7IuF4iS9hNq/XLNdqT+qbS1NDng5LWlUcnzl5GLtTsW09q8Eu7RBfg0D5
xL5g56Q30saeqAsssaOqeiUcowuNknTGZ3CTU8ig6DdsjKmManfVPCDc19qm9vQ0jm4n7VXeEk8K
uTHFPtCf2SGNGYcn5+sj+/ZnvJJr1O5LbS0aZ7IVqm+uTyzb9Cv52A3fjv6hfhDda9MAcJjkLhnj
BuTQsGUjkN8hWZzpxM7nfHwktMLDSStdMDzlxuIF2Vfb1HDCq4GDdtfy9hRMntChmqOJ6FzxLUo9
rvtORjc+2d6hUWpufwuW4/Rld+NH2Hsip1nir8/lERk6LEvnNppDAFmyXojmJEQZMbj5+jmV+9di
C6iTRzgNAOsdIvwGoC7ogJn2SQGyvUXO0GEFzADYhuPyMX7CAeQ8GLrQ+lxU5gJKO1nYZFbPeRxP
j724X4vrRJzmC5GPPMsx9gcI/0S95o415XbDqpgrV2JfpqV9gms6w36wTF5w2qsf+d21gnXOOEWw
Nj3xGeWsuPCHtjD05V15lUk4GSHrnEtrJ6cJyOalLFJl9XwuarpjGJLt19aNq2vbLZVHOc+ECa+O
snjggPBLchjX6MlZy2semIZD24ZyVL6jPSFk+yVbo3kXZ8cHMdHwPe4LJXkfDeTPnaSPivielMpj
8PH4EO/2Ylg753qriyvYX8HTEUGyEE4db2M81MfHlfzpa7M3vpjeByt9RdBs2G2Ru/Zr9K6IKaio
M6wi6lUW9urxQaQjQaXr6LXaMMZI+FMjLJaMnPROrtWqhb+gLDJ6tC/Zhv3bv3ZY/aB79qt+Fc7g
P077uVC7gbHt1pUXLoDRW9OEHLXzfVF4ldd59O+mrKPUR9OYX3d+5Hl+hFudCKWNuTG7VQ3Ycgvm
MRfhp9l14+TWTOvcglx19HDxNHvOB8W+e5DHvO9gDD90+Es/mGTo8uBdIuR9QK1z9jrxoHxqJ+VT
PNzHDOBnCF3JzmuE7Kw+Ku5b+/EuHviCwnmfjw4BRCbysin9+FNF7lPnyiv4jNNUnBpfEsgoWgzs
Uu802uoleyxsZuT2s+g9XhKBQ77YpDMIep8lMHyZbrBFHTL0BwuA8ao9Bla+B0dhRz2RYzKfiy/V
eTQ4TIuFtM7WYGNAx6QzY36fjJeGlNOpyT63oKeffDS4jPgbvNSBkIqNHnhm4PUU7yLjWXgVXkGe
pPQWDBhkyT2YmuT9GPuBVIQoBkUbdq75fI2bl24v54tYdo6z42gkQINMU0O5b4qppLgi4Hb8OWtj
2BMOXiAidYEfEGfE8G/CLM66RNczEWZndWXOUrfxCJuly2ubtGCOxrpGjwhh4ul0eGKYbRBPQFHo
onPxN6nk6KFzZ+MCe/Eq6NboJlFT16CqZlgxxvaB14a1DdLy0a8EAqGbLzrxkPdSNxCWFiKbd/42
XokI8ppgIZpTqi/uU+lAKG/wF5sHf6MD/aR10jr+JjzzDuKfhS68GRpIdU431b1uGmzW19heX93r
OrVjUpLwuyimV8pACA66ynSWkxeGn01mv5p2udJA9ZGQWTuSCbh/Ao30FXlkvazfO5if6/AUHNIS
HOG1uE8idV6R5mqMUNAet9GZxL8imDFp4y42FYIuwAzuuM0Ni8EhTcPtp8GuQy0rTcIz85Xwy5hz
xfCknct3HryxIyKV94SBBWRIpzzXot1zCSGSR1izv8r30fZ75h8twh1fHKotl0Aboakw9175eTip
/sZ4HYhyYu7fLQipGK8glu055gmvXQpzMkQSrzGhO9rZ+TEtsPa2c5mg0xeRP/Da9Muwc+5QT7zs
ixKMAQHUZfvbrd95QSn7zYPsO/n7vd37GDlENFgvPJf8RTxESHPYD2AQFacnhrunw7tDJYJxbm5o
/fNQd//iXjECA0XWFKQtJvh94+81M3g56Cr80jP66+3/6BmJv0H/gBckoq/XJYNb/qGZgW4gmchl
ENOI6NlpQP+3VyyizFFoNZkWafCj0ub3XjHaTmynoinhc6Wf/M8EnLI19kN+FsBr40Pn3mhYS/J4
z7/2ipG+63KuWvftvSvYYizM4k2F3qvT4ypfor+439SUgZDlSzKJOXdaCEXco1UuSgOkR503pCAq
vQbZW2Mgk+khlZE28NGoXlpTBchJPijWLVb1Qu3wm+q+MKk7ENRZBCYZIQnRW1JxfjR5g8jMwrvZ
kAxfpCCexfpqFljLsk68WDrw8HygeZEFCL0eCltGY26eJEO6ec1SXQcvTSpcSkl9S57Fh1E0pD4q
j0MsBV9tFy0lpl2GmSgMmMNj1oefacXxQ8DmPwgoHvM+e3sC39El+VhAIg5MoZj4Qb0TdMIHnwEJ
34KK/jSXR0R68GyIsiGsL1VUx1BSktF04sbvjejKVn8Jh5CqSJNJfG7TNytuX7KUgm+ordKrShnW
Q02FBi12ouXIA2XJyudBHZr7SIBfUqr0nBDaeUJCFlfzrIdJ+kRk4HZtFoBRiOV3UvHQvg3px52M
welTVuPPqG+wavbhKkoTinK/SGZSBG7cl4RVkVIMBQVxpZpAI6JTI6pOMcQPWZP9F2awlCSR04Hk
F6i6e3PRwLyd1T0NPVnhDFwl6qee5rgDJRUavMRMl9dzNBjAuKDEC2LGnYVQvaSa7D3xJ+w08udW
olCkx7x+vFq59iI/5PsqgGhma6M0VdKbt4bklk0YqWzfBMwcQ7Xk2KKJxN0pyDXSh0/TR6ZbldUf
5YOCQJHR6/QaC1ZCyWllCnTymAj14NFd87jCN6x3xMAot1CWiZwhH6BmSicaR6msaPrHUY8oUSPH
8p6athZy1+gaDFcqHxy3TJDOYczSD+aQKDcvhoGn9fSPWitfxnl502tO3hYJnJliDnMZDo0T6u2l
1Ua8+yDRI7U62n4+1iOj0z4SEJAJYlNeUHqFmVZVhBc14rzKQ+KgrJJd/lHQm0o7xvNpmnJOqkB3
yGg7df3+mqCk7vq+dtvcX6oFX32OkdeYqRjQpDESX+Kj3E4NuAZqv9K1Il1GKZGY0qg9swx0V0WA
YASENWrs2Cw9xsITlTRZXabcbcjg7oJ8ofVl5fh1+1F2zU7Pqltg0qDIe9CBmcmR/llz/NCrsY3W
taey4rge6MM0Bc8JP9erO0sAuaGgLaCSFRQFXqN+MgxUEGGrhzN1SJZaBLqoptYqUqqnu7SMnsK2
zDvCei1EYfkwCWLmNcn4hrdkjl5lgn8w1/MQ9FRfSOS3omB+PHzx5CcIxSpqjrzEqNDL1kRIlTtw
tHgpi9pWKupVbmpIWBBpd3H13Zc0wBQGzXIZuWkfVpM+MPQjzInX8p6tGkQ4khReC1/ZaY+efy56
zTLcrmUOildNhWvrC6e6TfDOp6p40GpOzU+9IDZVaNJpVtwNbLCZFrtagM+8pKeSQiv6N++jpNpA
0sWXxRAU8emPp/r/Rgupf9lH/3L7n/dR7A+gwRhejuPTX/ZRwA8qLOMfFrORV/T7Pmr9Jo7DFVMe
Id3ssLgnft9H+dYY8WMp7LTwkNjS/8HwhXDxv+yjSFhR3OJYk2QDE8iv+2gj8Y4Y0BZtAwEai3L3
Wn3am27yeBs77SQvgiTwJx3pHuGn+VgDVvWAk31Zjv76uLVrMjLh8nyiWZJg8aZrhv1foL13yUm6
qut8qc2F14QRJtK2Je6DGXXsAlfSY5ke7g+3gyaQTKHfLYNb8JW8l+TTTfAu0aDrSeThHHZpVs+d
sK3pgvROjx+gd5SAsBhMZAtsYOZNXyBU6ET3Qb/vTZ1AmcYQ3nPWtknAwBYPfsaJMCXj9eVcY7dv
bMcoT0zuWrxUjS1c77kLAczngxbAst1hZEjjF3EUrnRL7f5WRavscRCINiAbjqiTcN77k95wNVLt
PnFYpERcpuhamVRPMBDU2CmgA+Dijw0b+FEBvPMVdeMO1WdBP1fkpDIhHhON1f0lY9SCzb59FTSv
QonYbHwqFpz66NBm8WhIsMm57WQbQWTIMwGdodnihlbKmAOwMify+r7SPnz6hPP4q4LRg/pP9/oR
pYeA04VzzASlVlRMaxweo5lgejKM19YlgNhWsHSg8YQFSq7KAHkhCTx1mOcpE6Snk0Yv92pSsWay
tJ3I6CBArAUdRdwtTtYBG0jfORVDG011MtJ99rB/+y++lmQzPdqoUHJ0L4Dkjn1uWIb1vBp9b0j2
57hgYP5JY8j0Wy9Po97L66cntR1wuStUOq4UL3NnOPIpwarPe+GxFHgB6dvA5a3kN5U5vOEv6TFy
zWnNBoupcOC8REPhSf4qoAiLdIQSYb9dvAPh26mqD/gUBrS/ajN7sFxf3flyOubTPDVPV4h8aU6j
y8TYU1vVgq2oa3UXhBuZl85BO2wly7paYOU4IoVjqNVP5EhyERY+NaeY9rlHyhKheCcrv/n1wjKW
tA7MNZa2eAezEJpAdK2yoyBcu8/tk+oRAIQ1wY7BXYuoFGciYhkLDLGEs+LarqRJ/sq3dNFtNr0L
iZGZ1iJ3hceeoY2aMZvjUtkkiKDPMlySI5NLT2JIPe9PuIr750pkIogArlv1GJhzKgNT2Yfad/pk
4n8A8lBKKHTuU7+eCYPQOBko3YDuN+OASp8qT6+XnHTa0hPbV+A3QWrgWqbHTf+pWRQbOATmVYrd
8Tx7svbCegRyXYpLvarQrS3uh34KHMl3mTOmG+yZKTKxb5xCLBV8WAV1tCwx1KI7B8x/xIMML75g
WwdtE2vO2H+uGfDZkC4Ht9gVJ/07OVEXTZBReMqiBqKLvmJ4K2Xb30oe5otFsKxp7dJgpMtTzund
TJ+7AJ+2tgwTgogJOMoBNt/PGdQYAXx+DexSb7lSxi5rduoovpBWFXthI+2D2/OoXgzeqdkiE9xC
WOZ3BVb3q0grhBIlgMvc6Dah1QLdA5RnAKy5ssCwhgUH187L11q/irxk9hzmje8Ovvsk7YeAAg7H
uFREV6WbA1Lzi/XmwYfj4bZv91dlRW02juymXJwxqzNjMpiM4xXe+ZRDrF39rb/dP9R+L6JLpcON
sEVhQLQMrc0I9pFcfmNjkegbAl6QXZl449htmEJJa5Vm43W4aJfmQLoCtZN0bvYJ5A0mgvE00ira
Cowy0K972Fx8EjcjCxyark6rzg1obN8rxkhyc1OCmYmTKYv4BHw3HMsl49wI+0475kDBKsJERdfI
BU4eiI/JJdICR9LAfgC52rFoSXQopCXR4/Ohp4yFJjfGrDOwDtWz+d4VSF1RDebiJJekaVzQ+9eB
qBgLs1zSoyl1iN+W3nkYhqxIXfo19I0SDNF4XEMxgLqeo962Z8RX5iBGLQUHaWP/iwsbAzEBVnQN
48tI8//7BoGq/dVU85fb/1HYSL/Re1BBMeJbkX7w/v9oEEi/IShBv4XjhoO+RLX0e2FjYLch8s8a
tQ5oysaa5/fCxvhNt8gyoOahGOF7/6iwMfW/ml1+fuigJn4tbMxKrstQlZstb4xWHAkOQbKL1WnO
1mIxliaTND3p3TaTdBvZ0qDP0CIK3bEjmkn+6LaptewQRH3HLMc6QbYbpVhgMcNyNhRbAULqRRU4
45WvdffeyuRHIQ2fgXAPXE5Iz26D4PquHOR4VuSuJbrgCNH5Fx/ZBxK24uPxzSBBvflnfS161Qd9
YbbidpStAfftKq9hYIzYVsF6eqMz/NTfHxeOTGjOLBvmK7754npvXwomaXeH2xE2MO7lPQ45l+T0
y30OiYqD27d5azUELlMy/Fo8RXOKJ35cJGaqn0sdWhcCNFH+29KxMbxCsQd0DA20c+XUSLaR2E+B
nWlZNh9cHQ1HjuYospMk5Ptx0hqtsg7t4xDLpj/txQlBBsi0/TdumAUufwpLc+Th2YEGzzzeWfcV
d6ufhyPf4/fAgStuLBzasASdHm9MDBMIT4X/lXxwx8/W5vZcvjS5dFseXjrhMAzMhS56lNCttxBz
b3htWd8Er93zX1xuHir/OuIGIsJMkcjk6Y+b1aTbf+ExVPQJ5kJMuuA0O4xVLnfJ/yvqGa81VYh4
AyyU6esiXRfsz+t7NK2USUacZOlF+3JdLcFmodGQZkCY0OuRFPZjEtnD2/GHN3qYyGC2aQ+RwG73
PJgLj74w2BqwD0rr7gZfffYcqdGeTj1Nh7O0FyoY5r20Vk6MD60J766MXZu/sDvKa64Zl0GKV+GT
kUPTeuNFwcnZY53iqic5HYePKh9hCl7yQbYyLwtWSVFcFB/6TdrmE/aZ1XPVLp6rcE6u4JqR5jzh
b+FooLtijWSamOHM5E++yjBwqi3Rlb+Mz45tzy1em12/OTFVXYYEMf5wGjcxp+YZ9R14k0OUvvAT
63QRL8ijVd5ZghtSCC1iHcbhnTdk7lQmfwwdEHRbt9fdWPQeCEZmDA7m1oqJTKpsdXlWJrOeUSqT
SfzEmP9fHqS00YfYm7QzigO6BQfGI4wjSkMDn6nDG50xKW2lWRaM75lKoRCAU3C9gybGYnkxrvKF
eR0tNI7BueXkkKp36BOMaoJlGntvMk6zOWnXCBFUOzz2cJnPonwtbxbOUABVTiIQcWTXXr+OZphQ
vLsTszkz3NSHUQeFjAgtylv2meO6Kd35Yf4+vdEdsa/L5eXze3Z0FmHrkK/QQkC2VdQur2pMzWnH
2op3f9odoufj2gfM41Itv1R56gUI+PXI3HZCR8mkMa4HRjrp8Ag98ST00sXCAG72u7YsVmivF0VI
lYhhz7eHuVjiOmML903mBDoRls6Hd/g6nd4jzb6M6aHYcop9XE7vJ3M/QO8rv/tFc1W2tNLuDySu
MVD1L/8s7uW9sk1WxhYEOSvhpfxmeQkuyhGJ7aI/CFNMISDvaGlAcJM5SLxRgYXBO0cGrg1tVuyt
FC68U+tXg4xLGGXEs7xHi+0hsA9fu93LjiWCafyAwh/rTroS1tJC41d6er4jhEFPQf2P2ffkz5IZ
DmXhPJq9xpGRXo/KmGHBp8DaIgAItEM18VlEP3ZQMV3EF6qrTQxnJHRlh+wQ70SkEN/DBbE/CD5S
1lt3SL5FNOqmGk5kXXAS362aKWmFSGS0Fx9BWC+x/i8t8bWvPAgdyXeE5QCLVjyhNDFuDcKyBWby
J+a4IVsU8VcmnRSre02afsbUSjXBbwaT+sNMEetV/nhDQsMnTKM1+/6UJiq7zhFdIjP4LQJc6cuA
qAaOINvrnHb64BCRO7GFDdibbxYHolA7xepkiILpqOUPZ6RDYnUk1MSlm+NYMq/fpUQxEzEESrZ5
MIlMD8BLGEkeYYffUk/3d5k789LzpZXKYj3nQVn9rLw+oyO2yKOyD+b11DBwvFBQT4Rz8s3/+fHU
s3jCZQdxAsTeBnG+4Pg34biuTlP1ELaPJb58nlh64THrEP/baCvV58RitQ9ncsi4TRsOCSaWQBgn
4y5Z8CXEo/5Jt0BiA7yHpP4RpNdVbQO25cv092mC37p87K1unkOaPTSv/WGEm2GYs+VNSa4oqwaT
WA3VyIg9K9xiGi9T4xW/FNNZxrVp6GRMAlEuy4yKPnlL8saMJs/P7PTc3XcILS4lp5i34ap9pJeE
KM+a9aK9pIdkB3Ztli9Y0WbBMpoNK7237zu6b9gvaic7t2BiznHkgKftcpxok+qLCC7UBgAE0xVS
L0byZFVBtIEkC3CHCEFlHOvJiBxTt++JFgKb0N9ydVwXNOlI0/yOmjskcpbzOk8zjudpO20jIA3t
f4rY/7Ss/ocZ+FfTMUOTkefF8ASJr8IQZWww/Ww6zo3ybmT08JHaZ8nWkHBR3hTv31soMx4BOqbi
v6ZuBfyKPPdv3Of08viBnydp/+P2vxfK8KIYllGDY8jWdP3nzA6+xXxNwUquiBjMfy6U1d9Ei3Q+
JNtgWUzL/KkDyLcMhdma8p/i+h9FZ3MbXumfB2m/PnLazb++E6zCChOreEQb9uPwQ2bpb1FC9B51
y3AkxRKC4Ln3KPbcbkttJyyTD6gni9pB6Gur2p6SRFU8TmEUwJAc+LliKt6ov0x1oT49aiGKsv6Q
xFvKuHbPsMOuHZd7Mla8/y/65CJuKOGIABlBEIyucUJfK+ONsX7VjLHI0qfCSg7YZBLGr82V7rxW
LgisJS3WNT3AtCtx0rCEsjYhNGxckT6hLM5ybXp1sWnVRAWMeyInflb2GVXAg82MJ1m8dp/Q23yw
gnSGaIesaLspDzglnIodRMinUnT4gfaQQGGboX7yGWKhOOOP1us38ewdRii35S6LV91yuDkH90e4
0Iez+dZ9crMwmvIP/7jpWD91n2TfGdwP3z6wXUfALHdJP8Le0uBj2Khu/xl4uTJGNAcCgg9Hobl5
0CbJrN2ReYAssZuab0VGxT3+W5I+iSTNIbHacnpashc0ZDTnJJQ3tI2QIdJz5Bj+47dOevHD1QHY
1fM79u55+lGJTpZ59+xoR6yzD5KUXG7NnxZC5cIZNjU9v6r5oGeGel4+PRwZZKNNA+StolHLvZev
lbzNORJtnstneL0TqdIiXIVf9+FPBXioUGPTSWhwmyK26YmknER2KCrJM9gZixB/2Fcs8N5J920x
yUnlRS+SxEt/+UM2cu48U3RpqUy7W7vtj3xbsSYlOJpu2uzbYwpfEnWJOaOOltYMhJapG12BmUhP
lCV88Yf0hD+KBfc0o1qmPTbW3DQ/UKPIxYJ/lQK83bbbZEJpjr6o5BiFWhGAS3IWhvO9nqI3on84
xLvn/cRbnbNDyOUazqJ/pdgmB2m8g2GdutbXyLQcjnHgMu+zHfdTc/mMWLS6creEpqwCDNIe43HQ
8sfot3JBCdttsTi3xTa69unLv3cFZgqBlEGCuodJhcX471dg4tv+tAL/j9v/sQKD8lB1XVZHghTx
EWgFfm9VwKLCI66D+lMkSaNj8d9WhT6SQXQVHcE4FmG9/W+rAhiVziZhjG0KlBD/aAX+EVzxywr8
50f+pxVYFIxnngW+ggSpXEhtiY3j2Z9qZcMs0dYIZGvCRYCINYrGU3vrCkaA1wMjAeOBvmknlpVs
C+PhDt19GtNujfLKlfC/3sPWJW3HrlkaA4WTtCqviAnFMNfZqpoyaY7nftRDX6V1hq3YQmD6HMn1
9TxPnlNBgUJZpTuN/q+G9gz9Auo2UuIZJxuybN+HUyTevdriayXGC6khe5xjX2s+twQjIW0/3cdQ
gE6fNAAhQlO4SvQ71b7xBCyuWRbvZKtZ60MwkSoL1RWacnwXpXRQIg4iFksTLDBHESBQ6E9lIxmn
WNcwHn811muogBDOBGDMGWk1dbgTjHz+aM2FXj7cJjzR4SXMYScPKmMjnuM9EE8h6oGy33dhPJei
yI3R2LdkwsXo8pqclgLu+VauLhKmTDvsQw04FTJKjSWQCyhU96WuSJeYI2UOedziqNFo3yrnOAGG
XRcXS7QAc1H32avCddaytPevPZp+qS8n2vAelL2XdC9Wc03j7x7tmiwfUTsQy4fRoUlsucmwqID8
8g1yW3Ov6z8NBCmIlvOZYIUqotaie5eCcRixL8Rw2efRrBJ9W9Y5A2fP2V0qJM6W5fKeaK7EkE3R
tpnyaWTX9PmdK1ejhbSgne9s1a1ActZ9qkASpod3oPNjibhEgm/F6NYqlTMXs837aRPQvSWS91nM
UgGdgOkFeWcXg4XTAr55CXKSQNsA80lNQreB6chALKxtagVedQ+C7P+4O6/lxrEt234RTsCbV8IR
9KQkStQLQhYA4b35+jtYp7u6q/pGd5zXE5llMmlEA2CvvdacYyZA2FEuVkR3LzKobA4jfWRGMUNu
R0s5orTuZfPHKmcvTHZ6tKspsifunSGuL/KWlvg5lhHfs5mCaDXHzxq51ble70ZclpPerGbtx5pG
N7NqV+LciErB0ft42+kskDjx+/k7bn7ThlGDyjXdQDuijQx/Mnas4Guq8nLPhm3ZQL7Zz23oTwj+
5+E61H0gY9+2GiUYhUfkeev3qXyQQZgolmZLdO3vveTXfNRxCDS9AL7ONM+MedPgN6I6DISIReNB
rkQ+fzdAmIxXXOf2WN5gdbQKsO3wGiIKV9LCE5LOTjC9lwzJUuE4owWQFZKiYF8XybgHoxMkCQF7
0YesUhdZM6RDRBWjupby/rNm3Z0LzZ4SCpiJvlv5rdPSHJUsBjCgttq/cQdche30CL6j6/xgCv8f
hb2G/fmvhf3/5/H/uayAlbIMhvCiqkt/pHz/17Iiq/+Q+ZnE3sJz0hHK/bmsEA0EwhjcjqyQossM
/7+WFW7SWYSgIf+HQk76V0b7qv730f7fX/rf1pUijPUqbNLulGeyjUIN8IzxEocMqBuFKbtFnhfS
96rex1K1nnQQ4GILcw2PAP5pLS38aRTRfJreWKUb/WHsK9vtuCiMagn+qvODydlEtuShDdPnOiH0
xmJTDjhxxJi9pAJupWltArcTsandOznQce4ZhNSnAF7vkCC0vLnq04cM4EiTUjuJAHOLAq5HwWuG
OYjT7JCPtIvnAV6dBdKJbqeqIQJK3HFJguRh07pfynFeGc15agjPfnR25vI5KuWNQcNurPFLEvK2
kmR2HRTEaJGceE7e4jAFLkr5nqcHWQMFO3W/KU0LQ0ODxEw3hRujJ7RUgbV9TuHoI/wjN6N1UWQd
KmbCff2hJYzLtXyT519VC1YolG3tYRNNY2h+lxKNWXwXSW1bPgoYfgBVbmHWfsxtxPLXbbgkbiuB
61lTcWXBb7EgiNWVgQn/ABai+q3D8Novt6LAIjFkdjUWG7UDfYoQLeIKZKWVOxMip98T5rLk/WUD
zplwLM9zI1PEW9PTKAK3DMsUUk723qAiJu77RoyNSo42V3ND0KcXTQ+lbSMwOGhSyx/L8l1oFeJU
L9HMIsgIVM0tL+3IIu4O5f1naqRAQPGQmxNTkmJ9l0G3jBsqi1VqXgtFY4bsjylqq36pbKl7kyCy
UPpGdF1jEn1qEZPgOM0rlWZcR79LQAoRSiTIqvfWFbvqaET4u+pyJS908R4d6bLYNuwJR+HHktJr
RxM8CfEd5VC0JZJujHAzKneP4eyzEqIbUashICeNbiS56AWUq/5Nw61pdMbPMucDlH/pfbZijtMs
aEbskWHFnka6+9Z4T4J7otwWHf22sBDKFJ/katFWQHpU2E7dUn5ayf0mjtIttdaq1J27KMK2FqI5
KLwxlhxBDQV7Apdzx5diChcEi45SGPuJiKxURgyS70cd+FNrkGNAx1TQ/bJC8pVi4Wcz1syQGGkB
lWa6VdrJbfHQJrsCTtWcY5dMc78e787YI/+IZa9S2KEaAJJ1y0sU6UvU6IMXEjOFngm0+r2gY2Bn
MZB9RUHSgCcsJyx4WbExH6ScsPBmOJF9uW/RaLpWFyk7AmbF5MkYKyelS8tahLhyp5kE2U2GwxS8
GhChsCxKLZ2slDVVYJ9jMAOuxv2UL5sKzNIwfpjCcz3Kbq9/1eR4dgZmrVG/piHxMZhM+uhbiHk6
wU/1jVhfgGZqtAzMbYQKhmuWn4rpXorwH867aHxAHmVbl98Xsrxk1kNTIEpPcfvlQC7h1oBJFU3j
SlSwPJf6chukzksLqE+NLrqLpZ7nVA4ik10rObh096GMuolIl79k359BWgEAqeHpSrEe1F+JcEyK
cxoq+3B4gz1EOvJzH1knFI+rGg6QQYop7IKBpnbTJY6qv4zajsg+ASWqDO+4sE5F9jXjMtZOcoSA
QX5vcHKrsIAwBxp0CnGppAudVOw3jIcaSJ9OrB2qx+oNCblbHBKzyGZJhS+jvX9UDMmTzgzMPIMX
X70YLXauefisteYFianTdsu6oU5XhWgHx36bga6j57eqHzONqriMIH/uSbMp8dstirnLF0IhAbtG
/Xef7wv96x5BGTJvYq/T95i8pebUTQw1uKfC21C0G11o/GGSmPEYTaDP5cGqOB+51BpQl6P4fmzq
N1HHcCdxOW9p3lb3V1VZ3OlefLet6TAJptGLCzKD81ApntnTAV9G7AqJk1Wp11jKaQTlJ8bNenhY
Y2QkIDNKXbkzXSSqblYRXyOC9pCz9STS7B5rp6YFhB5THqfdFE1rqzD9O6eOJer7HGmmhrksLtNL
pgnegog7qet/6zRig0QEmeJHAtCiyP87V0KjC/rXAkgDjPm3x/9ZAEn/IPWB4ERIXn9sg//cVsvS
PxRZVB7D/D/2yH+RNqrIBRSLW1h1H/CIPxUAFmB90M9QJ2BA/7Hj/hekjag3/14A/e2l/90jkFVq
mzdjIx0xaLONK3NXiF+S+RgWh0jyUcEBrQrP7bXB7/pMzB5im+QSMs+Ru12z01gtdMJFIz8WNpm8
ggZJJCvALw2EQM/qtVrgInU7dEeYoRHKRdNHs3jIGnPp2OF0LPd0AMmMgGmuwVF5x8LfGHv2rOiY
fbp34eRkoockmtFNF64eFmqBK6ZnpiTboH2S2Nv9ZFhJGfkeieNZVFtbaicb3sSrcppD1DanKvxd
MMVEa1HbRJ8qs2Dgx0SzRq6hu5UGNQOd9Q/I+QKFvMYs/0fZtgiMBEK+LGAOE3nd7rJFLAfGUtlO
W9Lokp8KR6varUJiEs/ZU/dk6qvkoO+nG1Na2rz36NLdWOV0lG2f1fvIZu/J5Pr26NUOt/ozwhJL
kt9FxbIV2iIhyLc3lA9Q+7+ENRfr9BXRgsksCnOotbkHBt7ar/pQXuQrVwquxYWrfAlHs9qmll18
o5NizcHIcP+qelQUjmy6bHXBww+vM0atQNrqP/EX4ioygRjlGZf7k1ivwkAPNOaP+zElGYnMVcuv
5b2y1k+ycpBPU2UbL9SjF5ON5LbfCwQp5RMGZf3+im04nez8kVKlGHCMD8IILZEN5a5F7xWEzHJJ
p0JxOL1VTxMqwMWRB7KzSvv+xz9Wa2syP7QJCBaglaKp6zb3Z9DEoh9hAH04vg74TdlBTzsNTyBv
UQJLRJukgCxwHQ8GiNS1jJqTN/koPZCsLjvm0lzOAPdrd3taQyaB8/gQVL0pXaD/qD8kZx5gAwTh
VRKJFzr178qr1K1Yqx7gfJLClk+J5Ce6F80fZlisyuULvmWAbdYHyGqVoLf35aKT00trNz00gq3C
nrgpsiPNW3kCurDi8G3ZIhO+FHE9Zrprd8d5P/9oBhyM7dhfCNK0AjmyxRdEtkWxv6tkRS343wil
kFdl5d+5gM9nnhhYSaieWeGtdh2ZzrDjvyHKF9oI0p5sXNjpFAm82iE8izSlKd5KX9Y9Gd+w9YAy
5JWP35eNyZjYk+wYClZaPwa8ALbkOvJdP+BN27n9giDllVIwNc8Jq4h0qkgnC72c6jlSD3Gx5+we
P+Zre+4B+6UUP3gQ3Vhxx8le8nOH+u3umbM/Rbt0CoanGcC68AZzr74YsV+cxmufbeZrcatX3kQL
aJURtSZDOEv4z0r4EhQblpzCeDOxG8a0b01QTY8T2aZdAAWNEzuiIhTJiYmFz9EkEXngHA0DPCIK
SWtW7sjGNr6FG9XmQ3uoA+8o/8j8/qYQ+VRQKL9qMrN3n4QuGAe0Yxh6C5Ytf7PTkm8K381oi6f4
s2cbREjDH5iMetcLG2rdCc/K8532D1MDyKPfWI9xgQ809TA2cp42GzpxIKKYNDd4VCGf2jqOZg3s
y2/8Mb7RzNnl4cbaAy+gv6FYSCg5C3XDhTWiPqvTYURZRK5odIt5JTNm1yHQQ+bj6zlcJ2hZkwKv
a8/owjh30iOPbVmphgu/QHuIge0Oz3gTezOCQE4ITjVuQ1B+lzCIx0e+MkzdDhl0XsLX1bJNfHjx
o03/QmnHJtCQ0AY4Fh9E52gMhzon+gklDxvRqvvkg2MwBNSCXA+Mth6lvD+f7oA0NvpR+Y3Jwd0g
KkxX2bWRn7F1q9rXGH4U4ZPBLhQOJ6EetHsIAvOjozLaoD2IqENmXWpechnoZxGDa4/y+ZFZcuTa
ibZFvsDcULnsF7gz72hNeIGVcz9rqY+BcjHcbvK1E9tBKJeU0ejM+WDX2sn4zl+J3ZIvWtBuW8nG
gSavG5LZoL461i311HX6hllS9/RXIZCER+xZRcWLzOrujqv+0+Ag+Oz2E6Tx1SPCUD2Y9h0rZ5gD
DFm1KLJw4T+uNj50V6pQzJvND2bNcYGBa+PQ5GKjQCR45J8RcrASlFW2B0J0X5WZzWcm9mcGV5or
Ia2yPGtgq+eK5NALV4L3oCQsBxQcyn1TaSttn5i++gwtctUCL7JQ6X+Og2scFoXM1SMq8CjvQRQ7
Rf3abfuicNqcyIXkVENVSwLF16oHwn9wlc0MzqdzJbCmjmbXt5LC8kLewBtW+RXkw3ZAf47I7QES
Cd+sTXdpNrDGpJfaG59VxNq/8itu3bWGKh2B3e+CTpXkQ3j88GW7d0la19+IdtrF6y7Dch724jp6
wn5dIVBwuj043emhY6WfMIJrIEtvn5+AHMNMI6vXn9z8WfVGws5yJz2GjKcqJ0udGL8VZsGfxq82
CL3xqA/niojXlQFOgQnX03A2vTZITnRV6JEiv+6fx8WDjMOJ2sY+j7XRBWTAIG2UKQCVUPSmTtg9
EuXoJYbo5KeVyMh0WifGvoTX8cMLBu4trKW7Ww3u/EijwiCu9AGJz6m6lw9x+QLmssnXylVjGwFm
9g0pPlu98itcd6goKYxQWWCeZMy6SYl4IKem57hB7F6viVCIf5V3saYHi8pqb1mnLHcnuJSpN0eP
v5Sfop381L6Vu+46O5L7iMdr/OwlPMQvmQ2jFQu2Zez0C3PhtA/KN57kDOnYG3eTmwT9Fz8dRt79
Q9lAfZHwIjDQ/RqZgdZrhWGzfFmMQxQ5rDWfyIqxFXKGFCTXu7ibrZt5oUAhWrhLfEIK2GPKB/GQ
XGe6Q1+4Q3McV7FrHMH7Sd84z7hz/ynCsvshzJFlgXXPXGU+kuK2W4nVBhfl+AonWwh6lO5sKHXb
eJYPaCLV985Yp4t9z97FX8TuSBadSnEXke30qgky2spbcA4wTdmpbtRNHMjT6GOQLiJb6xnRBoLm
6FswyAleZy7JumuyjMDvU+3ugyDpOXaU+aFfwnXK77F1l5iFyqdJ3mPT+JhiG5jHR5fRULIHuCm9
r+QOQQ1xtKouZugbCCOtyQGcO6nPaPZHyzeNtUgBQ/VBJMRaEvk+XdkKqsscqCrD5bVOuAfaMR3z
ymp8hqMe2XZU2BUB2AexddLe7WrWsSFgs2hdFmgZiXc/thoIjIsasJyohD6XNJFeKAsuQs3hckFB
tOpp1DNxSEpvPlGu5W+icskVG9AvEy7SGL4sCkfeShJQseWJyAfxEWGrIRcp8RGHVW7oIQRD+F5S
XgTjTqsPgkXqNoOCmCBIc/YaiB3LmuLNq9bGhT08hDVbuMRPyJPAXZxR/N2JWgvS/mhduJp1+Uov
vAgz7S4hulPPPC4fXQZ2GHD8NkmI8/goT+Ozpa/Uncg8l3rD+LYWN843c8jga9WJWBZtc9kywOHo
VKs3DUbAtfzGX2u+xfDdTH+ESMNWXTvLT6RkrQDfu9ASWAvwBrCvoIA+RE4FbhHrjrzNn+L3bt+b
q4FJi253SFwZLX9yyOitjf4oPo/bzH9YrFBKjVw+P6cjwVr6i3got+qFJKuBxtIrfIgtcgWPzqCx
K7dmHvTEuOLzrHmH6plDrf8Wn7WX6V35IfA2wmnAggAy5MFtpM3Y0xXcijvdMzBiRKfwWF0B7EbP
98NO42/GXR+gSvOac7UBTby2NuPufskO4bGEYzK71e8r35VAdm5tD8abkr2mzxJ2rtYdw83CQqtv
Ry7n0qFVd0t0xk5LjADfx2v7QOB8D+f6CHSbQzq+pJ0bfWeX6lBdhnbFESgA88HohYKVdh+QrGjb
DZ+0ja1faqXc4eTBM9M+A5k9zE/M5BfFoxuFDndp8X2sSiRkj7GUm7EcWm/QGtiJjPlzWa/nT/Hd
4MJGowVOPytgguxTiTAg2wXtG/m1T5b9VK0HEV2rLU60mt2RbycK8sjOUro5gH1/mOA9CvbsRrFP
May0zBHplcLygVM6F1dneTLfEZcp8YeBKpdLEvdwFR0yzHO/EZPX6Gqe83I7/moc+/tsR5wO2cPj
lt5UZXPN5wyzEdQte3WdnfXEG4cTse3zGgFjgPUCvxgv/lnfl7+dZwLpXwEeWdEg83EXdQ7fPFI2
P/kl70jr7JSd0H7iCgWD3uvRw9gP2XC+NQ8G7U2VjhuAfE9fU8CupNFYWBcAaNjUJ3fzqL5r6kXf
a879BV6bAEtD4aDz9TIg356RYUf/1tO3s+7eN8XeuLUyKO+fdjux6zIPA5dG6pHmpdIP2XtZBtKG
Hhracqd8ytbZBex/QE/VZmvltxz0MaILrPW78Q34zHLOrvKbHDt85SVUU9Al7XN5Urc3VqkvEDaO
4d6a1d1gvaRhyCSYxFFKYW85kBSGaYcTMbKNax/kp8ltrsW150lthMgoQm6tat/XGYPpyZ6fHocd
RPxrGaC7TAPyEpqPGdzL+K2vocz4kWc5NTGOTyFgVLuFR7UX/dLlkDF20hHMskvfChS4h2FpzdBA
AucVe4CRnizvfkuP1g5dYL7NOr9CZRS9FgK28T9E5bb0RaTCOyr+BPCXeQTxukVkBWccUqH+q9UP
+WH8Um5LtwPOxs/3i7cSd8LdDw/UPqfGad3+V/Y7uiLrwkWEw5gHO3Y/ZN6/sQTFMIluFHULu66i
KP8HToOxIhO1/y4C1P7n4/9slcn/AH4BE4OcNaCqyl/RyxhvaITB0pD+ORD8b24ZpIH4YUiaUR9D
zP/qleGWwS6DuUZVlH8+6l/olfGMf1MB/vWlo4P8qwqwqgxpsopoPtLWMv0l8snCQDQsY5dXXdZa
ydG8utoyH6Bf03zFtJVmZUEKwMS5vS3HbKcT0g1vbfkQw2GrbNNN7uNwd9RA32VkKbC52kb78VTN
az30aDb0XDk0LKpu8VolHpna7zmeiumzCx3lEhLGscqejhh72agvVZAzTQPxrx+G1h/p6GA1VUZP
eE0NEtWcRj82nW29wqRHti/SQICVtbaITs+eRn/ZTTvqo21J3D3GO/UjdWF0YfFQPoeKDo1do04j
pio8K+b7PAWF4s441lKHn87PHQ/1WbUl8GLK64MnoB9G3/Lit3qjuv1L/Dac2oPhge7y6hc2o+ZH
I3rDUZ7s8WV5nV7vHsBT2Y6/5soD5tk8SZ+pG79xRmP0I7h+PTyZH9oOZ+LwrTz2Ga4kO8MpvmFp
DDfitSVYB8Wg9dm/1Hvl0/gsjgqtO5wIZxPbw91RaAR+GiQdXpKX4tiecRydrDdcvvQh6Cp+tfBR
bwwJ218GoHzqtXJpVMUtGcegO8TVuqM/6fY3lHvmTkvOYs52mLnOkfuycwqRWZCO4MQk2Z1wmKKn
Vx4L84yJAX/qB3exfi2YXtEN80F+qg5Jtsspk757/VupbYgppDWyLGM1zHDgbOencKuv2+PgJ/3K
7vb1E75lor3CZ5P/QRI9gqi+6B0ZBet22S26LUXBEq+HHxaPgqXUzc78DcB/JWXnu8ppAdiyum72
FdhCMWAG6SFwHE+EA/nz7Qei0hpxjp3urUP3mZMVTgeN5HqaBmynHDagfi+xPEJ6CE+P0J0hrU9D
d8iRi1g8DUoqKPrzzXweKQ3RgwBHxZp9x7dts0GVGqh138qW/x0YGgfFq3ax3MhHjul8RUgehR/E
f17vafsOCc17zoi6JIA6D4TzTZD88IsdG+hE6Xf5pcxN5ZXGyJFyGU7lW/4mvYvfzPKiVfFKysZP
8gPcQqvGbQctIl9FP/iVTe6gfiN0+bXoGv3OX2jF5C+GbxRoIFSf09MCZA1d77C64W7ihzOepZwC
ZYMwihOZRYAjg9/4bF7Db8bb3fI5RLdurd40fki9MiCYYnNBOtrQFiZhTlndNdckw6f0eqF9rRhr
KSvx7tRkEdBvlNxWJZ5w1aESGmFETrDhjL35ZO1xasA0ZfsSfkXf6Xf5DR+FkRwkXLpTz9OH9Zt8
yzAGKaaNbdJvBGhX7ETYUg6r7hrLfF7YjmnNa83DFoMSptzFH+x/atXN6Og3Qc67e2M/h+jteXB7
534Yt2rtk/+Q0tlkVqRY+8jL7HkKaXHdSDUhRCnDkzNlLyTq/IIbob2hX5S62a+ru18D6OKqOC7s
PPbjuthbKnspm/UdH9creiyCLqaf8Ylr0icQIuQVB5Jw6vXdjxzyZQSVTrgRIHHesnqH1ELZO+/2
lm2EIPIUWmRs7j8f9Dlk//WjzUMoIxJkB6gXrXSPjWd05E+Ga7qVMzDboxswfMnv8n6+pJ9pa+Mp
oKh/no6yvxxNcihrHDRcqNzEtM138T2kCf7Jll/tTsniYMT15LN6zt7KLX9M0avd6DUZqlPTPVgD
91MZk6ygF5huvAf2ZT13HBqxR92iBJwkENNCyk5YYIRfXM78TVJCAD2KKM9e9Eu7frzVR6iNF0mu
8b2IW4EWZ+ENAGwOGofYeLZuCZZ7yQWFe1GC7C0iT4LtzMB+R3KspygC+WvD348+4/BnOiKvc+Yr
RN5lVw6Tk/eMxteUxAtJiKh/X8CR2WkFUBQGy7X0hpdmHzl9zQCa6TtJFSsjPiX/ztJashkMgiKY
qxFoR0T6/25uQLb0t7rmfz7+P+sayfyHqhIpQeq4qeJw4JF/Smu5ibLFFCUd7wOa3j81UI+0doS1
BtQRA2EW+tk/R4DcIuuAx6hrLFV6CKf+hbJGEh/Tzb9qa//y0nn/f61rVPKqzLFZCqyZs3+tXWE7
YpOyp37ldJ6BjADr7G450v56L+iKs6ci0NmX4TmIeO6ccJ98OONvjJ6UsoiO5QYeScgWzemvMqKJ
3lZ/x3gPRyS56L8GQom1vqkC0X6XvBGHwgIwcPF6d/rjn4mA18Hbcnn3Bq92G8Th9Rrtz8MRgUvU
tM+mXa/rrbCL9990WxkzceatMxs9xep9cpj3k2Nx35GNFbCpP3CrcqrXgKjJtQBf9jx5jy0jdgCb
s9wRnPVoxwF4DVc+h3u0Jle4JaPbObP9z9yIkW0ddts1WqIWe9Rz48m89+iQfuAIRWHcXkdX8rpd
eYhvw061R94Qyntee+Vo/DLtchv7oRu6932/PrMtJX+jXkuBdAJruYVBxIu3UC883oU/blp3tsdf
eh5IeuuPJN/EpR266sVEABbgD3z0tbdkbr4ARmQA+9W7RORZh/pqHN+MI51ktquYmuEtJofFszB8
SB54gok3NduPT4cV2YEnXOHczT1Jc+8QsM+PwWOJLtkvnCNbLQc3nTu7j+9pdB88x8FTz5On+llg
HatdAna+CNIDnIxTcqmCpP8EjkIxZWH0LJ7na35onvMLTw6g/lI9MxyrnovcE96EtwqUQukbzT47
6b+pHzIMLEkygHnv6PZ8YAlJcJLptkYyBwF2LEBF68wfNYhYO5yJSucdvVOPrmh12ynIC8JyH4R1
jKJ0ytCw/PFLoBVrgpng2VZ4Q3lM796ZRhP6wZHtZCeVVrY3ftBSZ8hmp0DYBRsER6DfqtoXqFES
v1knjS1+kPUn6l6LKyUCKbrmHYZcREP/MX27Yme9tIfquzo98gVQ3zDRDK+flpcTSmQbgz19Y54N
YgrpFcZv/UXeY0blsh97dyjukZcwvsm3nCnKUbkZrX9NL3B8SLZzc8r7SrjoMQOrvcik4vKAuYQ2
Mx/+JI4MrUzCRz7Gg/qCgWY+fP4zM8Dy8OTgmT01t/mQASbHrqS61NLzAS3QegqIFThM3yXAanqb
39P3eMEef3ncrgHYSLfTN9YTutryc3ubqZmEa4+4jxbtw7ZSrK3lPH/jgYnMX2odJFncygMoj9pb
6BXrL/lZdaiLo13oqbr7Bw9XwvvS3sQg9ECE02g8NwaUIMpshi8gkI0VpPEHy4Zi+2HkUaEpDxhv
sE52G/EoPum703TJ+7O5s6IjM8X2OHrMKsBwTJlLHPRL91FcDD4vlw/rpPgRcwHIxo0TWfsqZMW0
A5j7vrCR3OYcXqwT3Z5T8WIFAv8uXua1HDrxGUquGyZeRgO01305tQvSam+Uz50v4zomU42MrJMu
Ww9odxSuabV5NRR/Wsm45zsuDB2nffizjDSp6URpjAjlt1FleiPwKXkbczsd6H1DibmGQIOKnag8
IE7M7+C1rZq1AhGBqeR8U1zyLRGkim4sPqMKBTdc0QZn9K3ddA9P7KGlpE6sVfmNDMgDWe/NUNQx
I6zSnXi0am9gJEeOpgcvZ6OQ9GH5yak48FiJl5258pra7AleKUVkr18SFVCcnZxkCq20eYZ6JkF8
aHidjWUzVtnVAVARyDJl0CIrZ7uzpTtJM/lGOU4n5Wgjj/e5MSCcCjqpwJ809jtkEAR5UO/qnXks
d6OHBvsr34Fl/eNXGmh+yq3SxvANHk2TyJvcmmdRvXyw26CnYWr57Y79BhB/7nbOd9n1fh3fWmfZ
5DvtjMI1MJ/u1yTgnHSxR2Frvv9WbrSLAvHIJZsDjqRx9hkPwr9gM1l2GQdt0xfBFtxuzZzD0fnF
TsHmM/7j8Zy0+IVbp3U6F284zgOEEseaVjTTBN4YwNhNcbgzQMODzdub+YhpxTuNi9jdWfzKNTh0
Q76CR2LQjlkQT8QkxBlcCnXn8anMjmILG1v3UGf66hrrrZceE+9XCLL9HSRYvZUvU+PSnEajTqVp
7uMgnr1rTx7SVTwLW/FAINr2zBzoREmq3ViX9ySZuKFt7aydg6r/LedOy0ngbi3NTfJhqOgjDyuz
8887ki3J4vRYonQX9y3Amceaah6sU3Qs9vP6Sd7GtBQRsjqdzUh1RRY1ERSKC0/KXVzVszbpKYId
uSI3TfCNTRuwL+cWpP90G5mOruTVCzPft2ITvurr/gnPWNB+5Ad0Jh7Adtoh94Dx7Ubf45XcxKzZ
rP2M7FRW4zggqmkHZ5KXuws/lBT8QvssE2VCs4CThfGCRVddqr8OJt7mh7/537gphzv2ETIkQ5sB
VWf878WrLkk0yf7SlPufj//P4lUWyYWWQNXo4n8gaf8sXrmJ0hSkrgagz6TN9mfxikpfgRX4XyJ9
6tr/RNhY+Mxg3lgERz9cQqQp/QvVq6H8D/3a317634pXxUq0eRF68Rgb5Vodq8vERs1inptJ1pO0
0C26JwNHzPKbF3nQmcVzgUW0RGQky9JLS15lURHcIXLURbdBWOzBhInaMv/KBnrByHH6u8rkYxme
loLhXoaTS1vUl2gQ/M4EcxLJTkvEfW+lp6YUt5VR+QrRwchW062uj+49vUhgD8ZyLcfjesJHpMXz
STRIKsobisNZwR62CdvUKxLUXWgBhrbbamXqV/pHjbypjkS0n6H8ZQ1AQESNzliyrKGDemNZe/M0
7QUZzem92E1ztLN634oYxUZcv6fx1rHQNiHXLkWjfcPYRdWpszQxaC3GhDWBqJneneYY5JYVJ+9C
gldHe4hXhtsiGeuwEvxlwFC2ADEoGZTEwLKSabvEoieY+HDM8mWcyD1riMccJEDDulPwysqk+Rzj
+esOZ0Ur9mY/+Faru+39NDbqsR+hrS9tczWsH3X67UXNtSKmyCIqc5OqSqGw6zFu1be7TpybPoGc
YBFuat9qNN/ASxXO2VZ6YHqKrzhD6FWQ/mIAaE8fDDvQvTQHtBiftf4izMYxeZQnbHHb+IlKtYIb
2qeEcDeyjZcBggBXWYFPBnnCfUBYwNSq0Z6TWbVhDB/EkZGCmm/uFch9vp0eW0Cx1DjXLOKnYk/K
5HUvEeXRAwcUY3JpC1gHMHfoOkTW2yjzcu5dYAmRCy/WCYkVEafwUJkwQejXKIW0bxiwSXgYm+Gu
2kKNuJ/EIaTl3tTSi+CzMjXuaLJS8/HPZG1l9HbKuVvlanswhyATRtcIdfD+988Q0rzKgF3E6IXt
8OkO3qxoehKw8CmLs7BCOc5cy9hOQOFE9Vb1pG6b1Tqsk5Ne9X6VdUdljh7KfgTjiEWMB8TtfrmL
P4m4bSw1yMSed2aOH0LTQgGcZfduInfXSKhaEl8I6ZxlfNhJRYBsHH3eW4SgxkyHEB26cp4hwhHA
/AgmfBH65qiCf5Cl9G2Cw17WEqZqU9l0S8wwzwAEV21B9Do5nghkfTOUpOmsw6+Vwwe5R1wBGh5N
xoHR/Ww0rx2rkPia5rt8vvRGeZ06/Unq10YEqOqWMnAsqx9pvhLV6MZ1wli9SdFnE3VehdlXu8h0
QlQEOx+LPG0KMm+H4rk2Dyp7IwG+f6STE4rbHtDHIH4pVNZi9qpl55GDo628XEYJjqldg02F1T4N
RUQ4n6P4K98FmqRQovJvMxUvfaJ5Q1ujd+L6waisM5FT5rteUcgmuZpwAGOllLHE9Y9YozuyohQj
XaHSoUoElF1DgYNUXK6L0Ao4kPSneTLm7RJGZL5rYP8Eg+RwDDDyWG+MBE+hpP7M5DNabf6kFWFu
66KZIpmrznn3ONOnO1/Y2Ji1p2iwLoY6u6VT4YiRWDqaFOLCkVXn3sAKlXEVdCa5F5QBtHbVR7i6
DvoJ+EmsgCO5o4UjMnagBVzM1eZ+UDO4qIyUyzYAGtgVvLq8f7LSBD3XNHmhpLxn8KWKSTlkbXz4
f9ydx5Lj1tal36XHPxTwZtATwpAEySQzmaw0E0S6gvceT98f6nbplqQOdWiqkEK3bjHJpAHP2Wfv
tb4VE6TAR07l2if7tu9KuqAi36HWkyUSgTSKa+JuKL8JaQCkioLKKoAqYvRJDZaqrnFbcpiGmsuk
OEdJcGtFlJiFjE4wUprJl7OZTIliiR0jn8mOFnaRZj1UFVMQkr1nhtezyQEYtUhuZW91nVMhheX9
EpHF24fETSQlyUdp7eBF2QTK4i0cSVVSZCXGFqFowBtTRFyl5Z1QJh+paB6XRZbQlpmbnDJOn+nl
a2nwpeXZq9Vg5hJ4o8mnV56DsQXbk7UbWW12lRU+ZgFG1Lzv72Y5fhoRkylABzXwBCEb0hDmAFAn
dpZTGgYktpyK6F6isR4I0baO6ttU6PsGiJPcG44y0tlIu+/42sgXH5+WWV35juq5EoigQAxdV4kH
tDIKSO7Nl4uYFXtDAMAIxayno5kG86Wshd1gWue+u/FwzSYykm00ybssnLdWCsK17LzYLFFsYR5e
xq0epJeAHVSVwL1W3b7vw2PEeBeXCqAJIkDpo4coZJWYr4MS3ktCwMJ8V87aOS+0e1OXkJQpgCFo
XEvdNqI3og6ImxbOmvi5i6LFa5Y8sol7enXtk+8motsM3EOQEEEmj/tIrC/zzPoZAfFpUdCgjoWf
eppmxVmUxO211xhl94R3wgwV8nnDba6h4TCRXqKfBQq9qXTi4QQar9brpICtW+DFTkSrtY8Dxpwp
BFW33JfV7HT9tajbozhLz3locAlx2pk5uofy5JqRfkms6VAu+jkVxx2bMGx2omms/FYrxWtNQyMK
GGDrn2kvXRdZd6KM/V0iVyapt9LAZ4bhFwj4pjGEA81A+MHLsaiM9Uu1qRvEMKx97A+fUpLS0kGn
bE1I6LS7dlgVFYgsNaV0w4EaWQm3I/nq2DtdrNDHuUPNpSkx5KSaPGvmRrEo3oKkesYNi1kQ4XOw
6H5XhN7AU85TETRndhg09Syp88lkidGC1pcb5do1Cet2yvlay7cGHb6gUg4yOjkuTx9j3rWVVa8w
u3chMYnKME8d3/g+ZhoypuhS53AfLoJT9r2/AukH7PdpVh8qjd5ejFNXRiDc0ntX9Ja+UWxHlU4d
FLtGOzpqKW0sGcOXeOvJhLHywUPuzepFU0t/wRF+JPXAqSDjZxrIp+kCVELuZBtavz90iTv3B22S
7axLvUxsPbGL7Xjs/ALS1SLRNlvoaaUBMe7omTBFgbgriaTRM3AWhvmtL5nxim10gNXwNOORNyQ+
DXUMeMJW76RGe5TmhcFcfygKhIAmwGezu0Q46RXYnyrnuz56kZWeCaEAEBmNBZgseTbIvIVTsAYv
LNqL0IkvARGAbAsEimXImevcgPY7vQtSc5JjbBRUlmY2zI6cMhhLghDtbFC8jLqwqVil8xI/tIqq
D/ibnDMRsCqkDVNOEEJyVpGfB3TesEWynfI4jXkTiwbRRk8+YyCROzT3L4mQHkKdXJs2Bu3UTN2/
2C4NH0Nam/UqRiAdBuffu4UU1Ax/Om399f6/nLagC6GB+AFZwoz131HBehAzTQVS6e86h58SCH09
h2k4jFavkL6yNn4/bem/6aKsIqcwEEH8U7uQwjnyj5OCPz3z9faPt4e4CNv//b+k/5H03sqFtBXu
+orYkCL1Wk1b7grFOMjVVyg35rbRpmPakwXdT9W5IrjBMZolqZxA0191cSntvOsp4dR+WtxWVKtN
01QAI0qxeqvnMhTseVGGmyALNQe3RSOSUrPezJBWVJBa9XVgqhwWVn6a+nzflnB+lakjMlKGyBa0
87/5ojQsSwf4Yq7RyBLDpr+dX2lcZH+6KP96/98vSlC1kF/Q2JiQXkSL5sHP+RUeNuImSDeXTeAx
gHR/bwEoxm8KOQFgBQyVrHZ5nXr9bAFwkwwW1zKln0Kff9ACoGv656vy16cuSz88/r9clfM0NILR
j925t7PnLLOZdzKw0TjQMTOKwSMzFwEySalY7wETLdeJVjsMU+BCAEB780monrPncT5RwEb6juKn
dJkNC4fuByZVPoE/Ld2V6+hGR2vHI5s34ZBeteiVrwA/BDl1s1zVAAj+lvhwtO75bjFPtIAtNC/D
XmXiQKDfj4GSelI6e0TPPDD2Gr+fQOptokes+AAnhd06BwPph5PM3BZkPNfkKIruDOBq31Ub2RWV
bQTliyQ+oCGIMsotnYBDeqLeO8TbYbOl5nyInubzSihEAXiPLNDWN3QyNwTUOvvECTdebdd25Qk3
+sOtN9hHw+58w1adtc0uftKip7kqunT46ctLtbc8wN0SCdc9rkp3Zsmcb+9brwDZ662Er1oH3m2n
hx/QL+1oeYwatGN8iNYhRtNvfgxDYJx+Gx+mT4q09HCmXIMrID2aiCzfMBrNgAMYwB8oRJibbFaU
asyoQjuqrtncWfj61qkKP6I45BDlO3hqjPmlzUFe84Lh87LglHDXItobDv62H/1EwzgjAsHZ+i6f
aiFxpnrHJASIonmSK/KPcec3/twceQTrkmZfmbBH1ikhRMGzLznMORtELZsY2iQBD7Iv+/qWEadw
Th6Fj+gl3iHj5mOY9lAdQb5KGNn014FK6RYhR34KCPtpN8mLmh0IacDBWPDR+q+KFyKswN3tWmgw
7szPBQfFeaB7WiO0oeiSQBjjXs+iA//NyzvKW/FkoDaHCItGitdP4RkyI6T3czfV0prB6EqPvLHD
OUDSdQwc/aJfKjQoRzw+xTta89TmTAYndK42X0xa+KgJye42NMXf+EyFt2q/jm2jC0EI2nN6Fz6Q
IgqsyKtk6HEZAwgOrzbhAjaIeaxy9RfqIMH0pqcJL3ZyiK5570wHioK8P0+byNxE0WZ6z3U7fmge
J+pVdClwmBQfLLLwoF20iIzegyJ84hTggliHu67sh8AydosCkkIGZK56UV5Bve9Rx4PQteSbjsWA
BzZG3p0rAbj3Grmkph9shbPa4FyFMnOmsKK04srtN1+TeCpxq5Kpuo6d5BeqISWEqUlnQ4BB28hk
BsfYG4FNyPuI47fqNKTnMVCZnmMsHJXBG8dARmls6UH9lO665H5kRrdq38XP+UK9Jfau0Hmi6KmO
HN2FkNwG8HBg3riwXOGb9Coonpa5euBN9zUxijtmaOFRgsqObO7ZNM7T5KaIZhFSryQ7gEEqBDlx
H72HgC5hBimc9rA9kqxb7cZzgyWp4bebO/DufulhePebzDX1rX7w23NzHz6TWwCmTfuaTsj+/bpx
zUNZnsYOPIGdN75WPwwPnb2am5Dw6p7pKW+c7Sv8uZzX6B7QxyczAU9X/ogKSvTYl0kW1jeoiyig
LSpujjOP8YUfwhSHgBiJNB/tio3lCkXtyIfD+3+gK0qKBLq3L6jOEOTwGdtwFGoN9Z/owJfj3xLy
NMImnDqoculBuCQhmbv+jM8H4+mbSq4R8ezBgb5g+jxex7OJbH66A8mPpeCoepg1dsWD5Rt+9gDj
5FFHLcBz4YjF5KjeA0+4CNuWcVK7t5j8uevPj/t5D9nFNRm9rCS6HJjegIGgxBmmP9mJy0mcDt4I
l2BCstSgnE4Fh36fBHsWqTkl+SkLkRobp4T/6U7ltTupB3mnHpCU+6DtWE5UPiHzkGib/jJfu+5W
FN+g8ZH1FLs+WWl+AsTczz/Ex2mr70gT7a8TJqnqfrjxaLfsNXltbtFr7GDMfIeRxVcZfR0ZCWuk
4JcwbQ0Bega5l6QfjZg9EJqLG5HR97RqAzE68HRXc6Rf+dCSK5+TPQbRjLgxhpOsnZyrgy/pei98
/o9ah12YJmye6PckO+AbgU3He2yIPz2FjMqgBLv62aKFC8vKJTx8/iBZeUP+NZNW7VrbBga41J6a
bXGWGcdv6u34Bd2alawxkW8eavBYO9SYCTRqJmXjU0/qRudMMzbQ8YDJiwHsiTHsFzg04TI+Zbf+
CQuR0z4FD+bD2nNmZtud0/6Cg4+eVDTe94cKs7X6LUOynV9hXYHscMVV0td8776NHJIRCZAes1eN
PUKAf/FcyLB0WH4wyuiKSZRpf1sUoq6mtPrDXOiv9/+9KJR/g07AYUOXZZES8I9ibXk9pXDcoG78
AXP9eVIB82pK2lqkShSUP0ZG/y0KKSFN1dAYN/Fr/9lcSF4rzz8eVf7w1ME8/fGoMkjDHEdpN6+8
boDc8j2SvR4UNW4xYw+6zSRx6Fz4N6Bl4j08MOkca4dO22bYwGnQXLpr6iZg7UQHq8FT6ccYhypn
SbxVtExhOe2EmhPQSyXb8pfwrhNUneGF3vdb+au7qms0ctS4ieJagh2S66q4OM/DJ0HDZuKUPk2e
ZrXpZ+JRQciIG+hqPM1f/U17oodGBYme9Km9T+l54ypdXbo9QofsU9F2yK0t09eYGJOGsmiIBMhc
InLFyT7Ic6Oxf0WcbR26czBhmsPnxP8RBLutvYpl2KN0/DASAtaX5VvBSID1mMrjA+fd0F/5L7b0
5Jy6K22PIccrYFgqvZDi+OPxvT/pZ/mjI2b5WceLZDxauPWyd/2zUvb6J2LT1mviyQFwFwkOgB7D
8NHtfJOxc63EB29WL/F26hGJIG938Mx4DU6c6FZIj7Rs42MmParYUvE/aqfUqa/mO+stJ77gPlE8
QicV9GLa2zTZKprnL1Zq1uh2xPX8oNZu5hd+d8KHJZFYM+35e7IR0s/Vm6Xgjt3wYDDw/Bk/k5/V
IAVwhco0JqM9N+IK5VGm+TFFdcE74PbjhZ/Un/jFGk5/fqROPIH3BWkHjensI1m2ww0bqRDtyIo2
31GMKFiDAf5YXg+RgAxm48TtMknAhCeCaGU/4WPkfQX/S0wzP72+qmt9Hm44XEa3egVa+KqcgR7Z
sk9oYMRegqPoVT6gMDXdGVUEZsb4C1x6uMe0vO+7DW1Xnl185umApV8WH581nMPNvNEPMglDNgRu
+1+8AlqEylki7g+FyYu+LhN/w6zGevLnY/Ff7/9zBUTWKcn4VX6uWCyuP4/F3AQ+nBUQeDgUuxUX
83MF1ABTi2TIcJY2pP+cmH+ugOpv0FJhvtCssdZpvvFPJuOSxi/54wr4p6e+3v7LsViS8rEQy5EM
8UJu9vVMMJuIelgYEoaBUocUZNGG/ZC99B1OL1Oly7Nn5SavfFRQVQ0lhlpdxWqSWXhPq2GdqwcZ
0XZCQ068WczaTcrGIbcXUTwambKLRhlLtUnrsK6xYC9ZYVE79cH7ko+U4mOOM6QVzPh5UsifXrrG
hP5ACGpP5hsjbFeCsNaR5ZyIY+GYKLf6ZdqWIWVuOn5NurVjbPNomFr33rfT47IkH+sSb9ex1O6D
eUHXLSzymxQPFux9IwHcWRW65NOGMDY1DQIsMJz1pq4+095jV1AxjSRae5DnNt6FbYh0q5bejKF9
qYtC+2ja6m0IsidLrEW+4lJ8biYAMLpZUHYoOhyTnANnM/B1jjMNOmDDwTlaOuR7I0HaizD29qyS
lV51gLMiEgL5CDaylX9Zi3owzBpJTjYLe7mQZKYwveysPX5zSg8qgFRFx4BvKpj9dLPnBBOF+n1T
icm5NpOPoO6Ww2B1GE07owCor94xit7NE+rIKCo5hoz9c9lXQEhMo1KIigezYSY5MqQ4Lt1l6d8z
KWc0Gz4MOYH2eSmggJQq4irMoLkmRSfLHBYNbykzNgJNxr7OQHi2s4gAFX3k6DoIq1Hf4DWGhXg3
qIR3IQToAXNPx0Wqsf1HpHdlfIBqjxE0JejW1CoOSoM1dZc+VL93eU12jLDRFOHIHH7elFrSbKeC
xbOXa9hywFpxTI7lndqG13muWNLT+6KwHnqz4HOcINeVEUw2eCGMQMzROBvMuP/Fax1dNgM2lKxg
ehNp1P3tWqcBkv5TtffX+/9c62g+q7S7NYUldFWcUyf+XOu4SZMw3/1oDf7Qqf9c6lgfCdxGGiTy
pOhp0wb/udSZv4kUpqpoakCllTW78x90AH+YDv+41P3xma8ZAb8udX1Vyyku+uqc7aWPDNXa46Qc
TcLuI7sgLQplYm0L14kcRgsrnitYZ/6akEfpo/6Od4+JvCU5WfAG4wZ8moplFO1zvGdDnT7IdDFB
tznwF0FkhcTKg9Qn5ymX9nMJYaRqxa0e4t0bRpz+ZXiqYLWnAWe/OicB6zbPpx6blGAZpyrRTurw
OlSZmx4ElZS4OvSFCmM6kRuoj0uAQFGo+auQ0EBQsAeKkENWIHFqTx1mePMbidhi5qeIEsV9+BCp
Ntr52aN/43ePzSVHAeUOF5bPcXDiA+bsmj9C4mG0VajH3O2BJj7lOsvetwVWaXySypdYVexmRP4r
tNsazJFWmX4I2UKB8yipHAgTgeVJYUa26YpdjAa5RxwlO1CIO2h+F7pcyhEzYwoiStr122UP1uPN
Ei/FI8wv6Sg9Lsa5YSIFx0n3cQjcGwioTdgk98QRs344sRfcoYq3Gy86auqH+FqivN5ERxM9Pkvm
CGWVVsQMV8wbmbfRH7vD7HdgGbkbCEU6hg/AtgAWnLrnxUIUTCb2Jn2DLjFlXotlPfUT3ETpLiSU
US6+BxRRVPbWhuK6nl0eG6DUXMMrpchGzOgkkStgvqS9wVXCTJXlTkIgC8lA2qXMoJGS0iLNvSmH
w4/WidZYyy9DJyXtw9JBWSOfwPdBcKE7h4kIBQ9+Bf0OgOb83HFEj1sbh+SOU/3qKhptgVdZN939
mkJJ14cLqHhH4B1iWl8c1FxN7dY3UFtCcFCILuBuK0qmwV54KgcXHfgetJa+z54ElyYXsoBkKwNm
I5+23UclnvINzlAvvQC54ORcI/Kll6OJhJrEy0eNwMNunoM3LEwms56VCGIkaEonFPa8Grxp4SZ/
L8zpG4E+UQiOpGxPsyf0ynHmOulQoZOsaUeHF9SyyufwfVEKZzHBS7JrIFgyPlQZOdAm7l3iCe6v
Df5I9al4a+7Wfg7C0Efc4pWvjeebrL4vkKBE9b0PMts8KF+p9gC7Y4J/MEC2zQoA6HYbnCSNxkAy
eMqyz1Ntiy5yM/T6KRgPVZRvR+CSi0LzQsMVu7a6tLl5MeMCSmz+gBo2Sf7N28R6MiZMhSxnDfCy
zLTwb0piqtQ/l8R/vf/v2wRNASIKVP3HrHE9w/93m8DcLRvmf3Nc/lsS0xSwqNHJf2HCtGa8/Hef
4CYyXEwSnCXpx8bzT/YJrE7/z67Af1+7uqpJf6mJkYyZWq6PM/RwEn1xybBYSOc5+67QIFs6nED0
CvStCKeJdachO9m4jv5qdiort3mGG3W60kKolxNaQcY0Mw2vsb8lR6yECHZcbfIqFNp0nUcn2pun
hgkBlIy1tw+pYrT1cqvRUQvdNnDT7zJXs+6Mt+ZcXVPFUzWn37ZbhdFGgUAK8yXkGJIInpTaT5Bg
Gyd8BUO0sXCUmMTKOIO+td4Xoo/iHbePt3TZImSjMuXnQmBkiccDoUHd8ODGE/cZxkvqciOs63l+
XKQHgbkQy1G0V8Jjzzph5/Ux9/nJ3Gcnsd65sVcOPKM8/Yw33ejV9BSMCxbu/keMnVa7PAp/LyKy
QTD4pUHgQz2vvXH3qnviF0fQI22VI/N7c4U+vVq961eZl0qfdLjjF4TRnldB85HnR+pXiwPEQJsP
ac0Z3usTKdH2OqYySLTzFAA+qZdEnip6sIGazeSbgbUGceFq5u06o2NdY8AgayU+mV3YSNZ5hc3z
7Of73OeGKPBb80q+I3OWAbwtbjOWaQ7W2pWxUNl4WXFWRXBmZ1V/4pVpB6hNZY2ICZnOjmY9Ghid
WRl/Mm75c8AQDmRG+SxfZ/OcefTxGaVV7hqstvqKIoemrD3fhHftkEW8yepw1g4SGLE9FnvFm28g
2x5yWIcioiPcRMlLeycdqZSXPRmZkJQ2+PH5l5wLPpcptY13GZViUtFwSrZkChCxZotnwmxIUyar
zFeweZEcRD+ICOBwL9yE2jPC77DOgodPBaKAnbl32GiPDUiUYkt/54NUsK1CxcNIACDHMfZIfrhm
5A5Ke+2CRM2LHhTCjuESfhVkH2KGQ4g4J94ooKJ1ceE02b4dwKGdlLfprV0JymSgQww9pNvypnE5
vS6H5j3Ym4+4l9bkyNQut4KbbdAFEaJjXyIn3qWvPSFl76h/bP3Ih+rPa3gdVm16Ny8MSkIh38yf
taP57GWFp/nKPZOUOPBT64ynOWQGcSOLnAQBp5ptzDExuBX9SIZQGzrFOwUK11wNP52mUUSH2PD1
i8RUUz/21ebJxN8Qev0BzMqEeiv14n6PvM9ZUywT7+t4l7nH+SzSBmfCTHWm2YnX833bh5uLtmVG
goGvcWHmdAjcIO9tGstlNkNipxM/8tFuxE2MmXHB82iBghDvoZFqylPbbSpCL99b39L3IRKlt4JJ
C5FIvoBpkbRClygmZr/VZWGCrG+7jwy4t4uelKqi8Vhllgt+6EuyFV8zenJn4iQKi+t5M7ww/aT5
xfvQgCF1WedWy7Py2b7XgC7Tj0K7S+7jZ81yC/lcfmq+cGq26p21X4lris81/BjdycfgAWH9aaWi
RBy1AA98dDa0IMwwoyN75kE+CNhPGOS5mBZxWbe79imFmAKAqcL4bncjphbjMmJdnLfLRQ436TXH
KT/uRP00VEdxHfUBF6jukXxsar5a8VZ9yU8qj6/APdy0T+Ce5CdDt3Gk4BYasYehpOTxb7EXIW36
6lIIn8S5Mk2Kd0a64nQMzc6fTMosLHZe4n7v7JcnRN4CmRkauB99F0oUHXzrK7w6rDaHVj5M41fo
9tip+rukO9TTY1wdK8FuaNieimt2FhK7y08lKafpgQEIFTIxecBh98XhoR5P/a28D13LFq9yt42Z
bWjPRGZH38kGPOnO5SN9nL30qNPu3AH7spO3guYuP6nYUkYzVMJak3qmIGxolJAuQnYjI6eFDJbN
CKvQ1GM7bK9jf9f1ZO6iV3+ic2i5w1exlS7YzxwMntAxsWVtwxvLLBL7ff8Q+DxLAe7GtzD1O2Pf
q17YvLNZafQNBSfxjeIdj6A9eOKd0D8OgBs+BQe5GbglatXNDC/aWz+Y22BvW2R/u4klOsZxd/Mj
dyce/LsjgkjrdbGbU+IGzOY3/QchiEX7wCuLpte69YlzXx5o0l4EJkrhvbKDEkonmraHddR2Ev5M
C5Yv4E62U/RlHwNOLXzrHIOyb6sDq3foBNDSLEAxfheZlD5m+AzyC8HZEW/dGa7JCf28BfysKLZx
SwsU9lhTniVyM8VdIel+mJke+iShgeAxU07TH8UiuitsyyHg3am+kgHyZWBHzVsu2zQVUtLqZTt5
rjfPmPk5pcw7y5HWM6F2Xv2V+Cw8GXwItgqczboTcP23RBGz2nNYdHLdC/xmPyO+4NzgB/eAs9Ly
rlDd1m997VM/zfcmgKr4rjuSl5J6Gklo0PF3y5ntCLCAn+5SN5hpUdvNZ7N35u9kFoeMYVWyilfI
H3EAvng/E9LCYYaiON8Gp/k7SGRHxbKLo4qP97vlNDgnvvqLeFAwCr7oEqsimI3oW72nZL4lK92o
AbKpOQVX4fAFcPeAIgG9w8ApDxk5uwhDPb+7Vteis8XTkp+UZhv75SuEMW9N9yXbLfuoXwGtsKMc
wSb5NYl4DRowFqHQsXbADBhlIjhncdpo7IwvKx/hPT+L7+O79SKhNN45EbTH/bT4JYfGZtoHjbFN
LYgtjJ973uQFIUp5TdrPKXqOSdy79mfp9i/u9fwYb61R4LDDJdR//58iXkR+9dfJ3h/u/2sRj5KM
0MX/BLP8abJH9WzpCr/SAJX+hyKeZje9doVMc/kHyeBns2ct4mnxGDJ34LTxDzo9PygLf+z0/OF1
a/pa4P9SwCuJPMpR3cznxNzxxbHRrDjaMwdluhHzd/k/psKI+UpKtTLz9V7/4Rp0qAAw8vd27x++
wRHeiHbmq7vb1dy1LW7y+xDpz2ZaqyxmZWQbzncKCABUP4tNG2WmauAHiBV70HY4Q1andTyexWmf
qB9M+JryUQqx7jw3DqVaMJ0YwcVUkwNWJIo49zxuGbTx50j+KKSNeMvdkBPI6/haouWSUMd40juS
yvqrvuH7pzOFZ3+EfRZdIJpuGdahMtJtpGRvueCFUB+TNUpmo7I0Rnc9VtXGHZjVi/uV7QO6e4+J
DRN1t0mFNV06WPx3ZoG5emDYJ55+1JTysh3jnQKuETAIzn+oUUl4i4fXarpIfONW1VEjYVCCwDS+
DlfrAF/5w8IVTR4gB5QT/pLDgofqwN+R57qbT/yKpN4NFFKZw2yRl8gjyrxYRPFlcCzzC+aAL4Kv
vHxHivwVTPQrzHIkUp3M+q4g9OKdvVdwS/SvvJHwNnmuPBLPen5NPtr7+QSsZEvE4Q6XC1wiFqDE
28ev5XZ6MtCfb9CNCveDu9h3iy1izF3/Mc/Yj/VzJJ4A3mgakNLby5D6MpvOcIO0E2nEt8AyTvd6
8ZLNryI1TYcmpEBis4o61vkb5z2/2nKXrHvIMyaZLp7sklPjq1Sv08HEjc9cAjNQ8f7Kf+MPg4Kd
fNp+My/f9J1OHvoHWYxeiU2ZaBFoA3TwXYlTELPKs3nIFXe8YqumWvgQUsecXMPAV6/ZZr0GEJum
n+GQ13ZF9tllLmoe6QZHkBZWc68/8RwaDkqO+tTdpi/9qb4Klcf4LxWPWgrwBx8vkSarDHffhXhx
Q8XFM2YKNop2bp1OSr1pr9JXR5DFPslcTd0E79JXCfkzfQlqaMs7BCUSZ9IEywUmhS0P99ReW14o
uFu3vRoXMtDSGEXwNkR0eCYeaXWlMaX8QLNki+Z6QB5GppVUccxXU6eydyvhKFL/zb0YTLAIYQ3W
U2QRIqvj3/ViMGD9WUr+1/v/XMaZQYosuwb9E4nevfLLMr6OJ1nfzVUwTJLkqhX+2bPXftMMS5Pp
2ZsIR35Vkmu/Sazsmoi/+D8zgH+ykMvmXzoxf3rmvLBfF/J6MdJCIS7mDkeR7ApJA2+1g7TexOZb
H0IyLY2KLJ+kCtzKJLw0WcmoS2PuCNsynECO4UemZeqNhRG5Q2BItKSrdqe0VeSWaV7cx+V4bEhm
cuIQVWIdpsIxZrrltFlN8ySGlkwokxqIX4I4D8+lyJnIEvFXWhKpLvF4l0g9JP2CCPBZulNaXQNB
n4/XLCZKEOmLRcR6VBzjbv4+tMgkZEulgUPHs4gSgNriXHI0UTonSVaisqkLnkUVnFeAtDra+h0t
UvZRO676k9kVj2GtSMii5AZNWlmanjyL4OdEqdyaQnXui6A9Cg3mu0RnW8F8aW7aSW89LcZ+ZcWE
ySRBXW0xgDL+70zlGQ+IeEEnjiBVIDCjkZ/0OJW9Lrfe86l/ZFTLLFbK0OelsDdD3Y4W+CJR91Z1
Y+MEqf5NTCaKcVWGwUcU5UZOALa1HYW8zPk6MDgLKVG+13JEg1KbPUixQh7H3N30jFkiIPKroa9m
2qX/rtTdrTOArnc9010rnDmYxi9i1z5h3PaFElTYKDn5TPRRDYTdUD3JyHeZtuCiEeGTJkv60Avm
Vxfpz1QZuAtxU+OyYaZZELBpDarBARK1ol5HOFbMyM+teB8YIZDfqcEEKQF+yWQ/HYp3wQqfFkrL
Kp+OQf8R6rhpiATcyUX6MOjZWxmHaCfwJ/ES5os8dSQyDKT6aEwQUkWhJ1c+h0HxrW3kz0kQr9oo
7Js2PmhmImyKCVYMTYv6wLvvpdK8L7LFTwIG0YJ4GYzZXerBTWIEMKzoY0hfPtMQGwESyk1x1wxi
yEUzsIsaBVolsQUvJPeVch9iA83Dqd3LkpjeJQZARGk4NVa0y9TBDcheK2VSrsphkA+zgTS2V4+z
ITwu1eBnQvcR6dTYzaT6owCu1qx7CZeTwE4zFs95X/rZJAC1lma7NlHkdrnyOEOo7cqp9+tOLl7C
bJ4bRDeq4Fh9K+wDZRa3RSmhbLUEWHly2WAbN5prqI/kAzcz+CB8SXwvdeBJ5vwtG6p4J3F521MC
pkVGaNM3RFA3NcRBSegx2U8TfYrota+ZbKRi82pOYX8XNhXZdkH+SqYch4u6BV9dqtdlXkPQ5Duz
L5ITnknY/FnoNqn0sMSpibwyeUoa2ZWxo6nhgIvQinU768nB6IeHSQ/vBAbZdhDOJLjGAefnKOtp
L3H0LCxQkRp6Yy1pO3vC97A3TfVhzuDEV0J+1PV410bhV90q0GyralfpQ+EmXGdu22TVOa+r6cBi
xoBfSJ9jTRjsPAeVl+oJ7TIzeA+nMnKWJla8nC8w0HKiACf9PpPUc50o6LhMo7A7Vbj8q8828CYM
9IESMZCqzCnjbwYUGhPmv5xt/nz/n5sifhX8WiTFc2xCfbjut7/PsaXf2N9EjX0Rs8qPm35uivhV
kA9hcVFEYBdw134dUOCMweXyf6WOGLb+wfGGwK+/iHZW6c/vr11bZy+/bouNyvdNFKf2LOz011I7
wF5rnjE1GJZPRdg8Y7b0mmfzNenp2CgT1SQgAITdkAzT77gglKvQuMtZwQIjeN3HMl+4mwRSJ35q
RdDMRLTsi26rWejG4YAxun4d/YqvqwgzjZ7kPaMM5m/8gUeOkEza8pb55E7cUr5xi4A9eRPcJMJT
GvCobKK0D6hz2bB23Fw9d17A83TahK6LgydDgY6e+NLkFdYJuUy05znw/wSF5iiTEgKlzkvoNM9d
twXVzOOC7veZxgDLpR1Bt52zDhBOHguK1eAQ2hTEu4WjGkommaczMq85KddW24hgz2DIXwev8+jt
w/6GFnbSrkxhnmuXf2mJ+GW+5YGKELj+jo9nZeuMQIm6twA0WrILmgeezUAhnNn6aYF4Vn5UHf4A
G0yVflrxTtFWPemvheCpOfED63vSQZQjJBDVAXsIebkvJFedp8qPXxN9WyUvxqGi3X6X3wdg8TX2
ayLusnv1Nt/V4UMdf1dKArSOUOVO4j2xQpUt073+pt+U7E0pX9VVVkqu5pG3B7Ptpnvms1mPV2R2
nIw9T8KtVZTO90kCNmhUtwat8c8qRHa0TcwtlmF9YTN187cOGXx6I0iH5mGwXXF6TKg3dJeZeIV3
A+Ls1pWeJ4cTZ0NmFyfqSd5YHxl6z8UTPl7rN9EmuQjE3jPhmZtvq2+DFvWm39wbl+wHyhvJOm06
CMN0u9mP0Nb/H+7OZMlRLOvW73LnlNE3gzsRIBASal3eTTBv6QQIhOie/n54/VGVGX9ZXctpmldF
ZLg7csklnXP23mt9izqKkz6Dhp+PmXRnrDIY/DP9LrIPn+DZ3XgprK5hG4IHTZcgXV1SvnayTTUo
gKKT3WGzjL7LfX1s9nQN/TyYnuqwOpOV7MVB6pa0YqWN+DY9GP7FmZFwaRC7kx/zJzohn/4n/cXG
uS8+afghLY8dh/G+T8vaRhlGDxfhg43nmeb8TN+jv0aDAIn6kqxqUM43YET3BQylmc2E892zfMu/
OsqPcWX+m4AUn4s2ZHIMe+1BDVn1eWPEb/U38aucZa0Tg8WZlwh8FMsiF840wgabWrbBC7bRw/xb
fdVf1VfKpvlN3nzwuo9e7988H7wBOk6VTkW+w1sx+VrsFo/Sc/YAvnixU+339+WY00PYce7SSHYm
9oma1IUDjekqqC9BET9fPi+f3YOcEz/jAGFwo+90Pb7RnLzss32zKbbw+n3sPTqgvPm5pT13RJpA
xzXkwyP9KYx3syp/xkVhD+9gJXhXajnSckjnoL/poehzyLnANYSZbZe+RYf4eFnNiCfG90uCRNOF
hXUqPU7ODjeFMzP5kn39dnko+a6Zlzi//gk9ix/NMH1kHVqpr9OuWZK/wweYVnhQujvjrQzuBEhF
sIgWuNXRYxLKEzf/MGuXv5kH6UM/dM8yFCki6JYjPHlxC3ePwQNJK2Hlqtyp6QMFigL1bRe9mPus
f9SxH2y7pwg0AT1cOs7dvuaVIa8VkCeEfWpOGpDklSE6FhcYUNf6Pg2NrbE1QcuxpfuXU5x8c5yr
z9luWgtbNORP6r71kWc4HFphErdkiMFH7JYWXxTczp/5Y5zb4rBZt5VjwD8usOLMLgw99qPMS3OP
O4MApPjKGSuqDrcALXt32U1+eogPeZiGvPdxOBHa4bZ+sktfEYqE3VpfqXslYUC3IDAJwDLTa7d1
DW9EqoLvyWsho0E98wvCcUGFLARX8m/ecLp7RZDzkZ3QfITtExzjBjJ07IH0A3FGZQ9Xrg2GY4lh
kXfn1QPEc/wamHoOmkPqhugL+r7qCkdU4/CWuSTCbntdtcuOLUNpl5YJFE0wFhcdpEvWSBUkL9OP
+gO5dLG8vID9lNwk0RZDFcSsQ5cEPjouYmYm9esFo2EaFp0v897lfQdKDTGMgNJHZzS7yTdKFuJL
QUSzi8/qamC+fbbas2E+QaUz1g28uacndfGxV15NmTkNbBACpOx2eN9XDW2c6lDCO2PUbrNTLc6I
Kd2RJkW6FPZE11iGqzIUk1wgA9lXdKRiHKoN/76JiHgWxgvIixdAIkvCG9yRoLVZrsSRErxU4cVM
N4H/LCKscxLagmX5aO66byJZOInK077Au7QqKO6EnvEx29cjf/D96vWBppP4oR0ua+uVU6Yjfowf
Q+Qqmd82SwUMG4G5dG/O0pO0vhnEBhurcrF92Z7PpxMjeQY7yKlY80hjDySm2fTlxmXFBI/0UaLi
6LihkvJ+biKR3Qkl2ETw8aEjhDTlbxWG3JnfpMVT6V9KZuFw+krXyLcVmCFDWN4CaX/3CUaoun0K
s5uFKwkegE6X7XGzsV07OPkVA7nMx56Tr8QeGExAXFer2/EDVA+weDq/sLuDWe9JIrcCHpcEUtHA
eUTk/a5YKQWKuiVo9EsQyfquk2DjA2Nm+SMAZKQDJreQTRkSlmH9VFcgoXt/XJPuUQ9YAGibReqq
nwaX7qcPtypUr6HiMWB362WGvpZS+mQdMCfyGY1nf86lEP3vCwPjmm0wD8AipYJ7ZZSP1C5MyAPf
8IDI2hCfAF/A1uATCt9doZPAMwDSVLBnC5dO+hpxFUHF9B5WEVsiKgnsI2AId9UJDuqyPJQH/d1G
98/VWAIdspCxOwa8b15B7zGZZfaOB/UjG1e94raH4kM5Jxy4MP1pfpM8GWxwnhQO0cb0Id0iBFko
56sYaLSysSwwQ/nARoevrjuwds0zoE23bSZaeX9jWxShqrP1XBLnKcY/XUj/pcBQ0PD/ucD4D9f/
KjAkMic0YuupWn4qhT8IZfmSyQREAc+HGQvi87+7burcdUMOS+sNjt9PssSv4Yk6572i6KUlpyg/
4qi/UmDMrb0/zU/muy6rqHhligxDsX6rL9L81oxW3uRbcXBLTSUsKiwi7fIkKSUcer0oguEKTP2q
V7J7lYnck5QRmvNEHz6rehIDML0akrRHAF+4U9PmttQE9XVcmSMwqcygL9Zn9MET4ieMDhGSGWNB
VDU0IWbdJCQ5aoiHtAIolx4KaXsUOrYx67pWb0oS8HNR42gy8kxaad3C0DmBKdjJiWPlN75sGxaG
QTfOal+uEuHaOnU5BGlKBE2S+Tf0lD083TGPvyZhdKKbaY8mjCmJdKn8vrm1kqPcqrU03U+CYDgy
bXsCpNfanWRqS56MpTHGFsNVayNi5iou7dq6te9Kettcao7/1p0pUKyskylbVbqCFrh/7BDXSDUj
+3IraQTT10lPFJS4ajQCHLBIi0Q7pCIJnRqpm1W6UZpyBuNR6NR2Wj8Kdw1B0G1d9tNeZ/5xGdDv
tp/3STtJZbNESO+oFxTMk7GGCb5QxNiObkC7oD+NOZl1OCzARrm9pHqiua3M6aVPmOQmT5UheSQw
sTUhjJVEhJEfQ1nt09vVvSs0Q5qkcBPUUIogf0w90KnhqR0FjGXxMpcD07itrjCMhPS5J/ZIzG7I
AdQWGymecOW+zu7DB9jw9zTNmU3wDFTIYe49mK/u9plc2STSiCQi5KI1KXT3C7FsqdNWtfv3bWow
pEU4jyeIEahqynPn4b+sObzhfxPn/4fr/7DmQP3UyIo2/pwwzYqDyB81JkvK3Mr/1c9Q+TRBORaO
KEg2PwrQfy83MsNbJr9YN+eF7C8J862fcWx1GeOqXH3+3/+DvPTPj1qdl6M/jGsNuTHMbrgmW6Td
qxZ+eEclIFMvABjwRnf+P+cwlxhft6COg9btIlXxKpQF5JMvITp6+srYxhy0tS28XjIBBRehA1L5
2AWQ5dee4l+Wkj/50arwCq/z52N3BxIjWZL6uYtWFZCMmJqw9kB/YKaUFomN1d2dqeBUPDZCNqoW
0xPtmdsuByKYh5mdLj1Hh+gw8+LvaGtmFjyRH8sZnn63xR/Qc+32wVx4tEDVY/rEFD0gDA7p1tpZ
OybHQbm6bn4eLjdIbvyHcRqDMcg2dFoA6M/MaNZXKnjt7oKDX1m+gG4Cc+BSdwXKngioNzEWL8qq
otyc5fHGBlqbJ0OynAMvONplsY1Qzy1e5pzIEnle5BLMRnUFk2J5D69Up08oRnsv9xV4XYUdc7x9
GN8gU9+AOeP6B7t+D2/o/QKCKB0WC1Fgkil8Vqo/H9DQf75rL3KCWYwwuIXef/RsE6OjabbSc9Rc
IA9PPIRmhEjEbyI5zNdWWiDxtxYm8eGcY0lKQlhLY2f6TCHcgbLDd2+u9bVJzOrlMCKrT1HvXTII
vh0Mk3IJW+WbOKXpOX3TdtX3wLNnzmWm1wMxs8XvlNyu1EHWlH22qxwP/or63ynwtpZLxKqkdhP/
8y6tL7v5uR/WEWyKhJIsdyFfIqsk/vbz8lH48/dflgzdw/yVyimoQw7Q4S2c7erlbiQL5UBUHf9e
a+/aOzg17f0WUnYFXYCbCk1Y7eWH2/lyqmqqsuE92VUH4+m607lo/ub59pIT9RWa/DggTpnJNSB2
KCCxDyNwFx1g6wcgvu2HGHPDzjiZh44cAW153zY7NptOdm/5uu221lw4jEEiOjeEaNhzA1JkPIlH
mvKYIDE5yIZ55NqT8d6fFb9c3n5w+sYyJeFpLuDUlbjP3sX9Za0+9Hv5IY/dlpbFU+HLQLMlFmwG
ZZAwCJLyrFCmml50tuZCQ7PNF879jnie1ml4WV/dy1p+ALGRhiNMzt4+KkeqseRU68jczE100g7y
R/KWvIFtJF28eY/PylE5iM/N420luQrEBV5aoda5whXwChqNQ7tNNWCIoDrKb+WpPJGcg6KD32r1
JfMmzWaYgOTzhLS70mlXBQBpRibma3RO31L6NmyILCzmK6BO66MKOGDk69tbd993T+lZ2RJot+Om
qYkxsoTtqT5kO+F4bRcNud/qonvPTreQgcK6P6put8o+8+OwmTk0Eumj0prArZmwszeO8df1iVoZ
PquDLYa6Og2Hd+rmF+m1QhiBIZcSbsUgqtmCDX7QZRAs4DvMjbyXP4U38SQ8ZqgyVvGqC27Lcac7
xym5ge3EcGS3ZaDzHrUIAGzig8E7BzM35M14Ue2FYMBfvpOfmjMOOZAT4jvkjXQw7RiB8PrWLY0X
3o4ECDJ6shXEoJfrWVAWQuuANIxP1/P1C8tcx54sOPl9kaNgQUr+mnpIbfdoCJ/Y7HnTEKRMEDLL
p+CK+2gT+V+EDa/TgMjq9NU4Rn68smZNiV3iviAgANlueSqX2EFZW/085GWRn4f3OSAaKDm1KioF
wmhJnDxoHqcmCl9yuGnk7kymbLvGX7Fe0wjyY+/+0X4rrMwrJez34guP3W5gvs+U98mTV5jYjy0p
xwaawPJx/LBCfSNzdfplotF44d4ujYPlZcfu0IXmewf+AV2Cf9k2j6hvn8dNE6AWJTP31IWK6Vxc
BakzlNyN6NT7JLD2LGVd5vjZuV/3a8AkpGPv8E9ePSIZ34kb2KGOJilZO9Ckccu16Rhbdc8NPYFH
elZ3Cvj6/KHdjg8cd7svPD1AK8Un0UcIjIBvMbgXMaQn0D5mfrXMgn5NTFvmIIa9rWnVEvClPxU7
lluRVtf8swHg+p2H95W86hK1REl2NjCMi5fu6lPmi87kElzmNa4WDkG86peIXcilTY7pw/Vb4vPj
LnlCCFnSeSOftkOwIe0q1/KLNbGIR+OhdgkbkvbTS/qevsP93Mbvojd64gHSPHCqlsiPuXfWLuet
Z+7BYVe3TZSPn/lTB60lXigEqRL91C4cUpp213BcIxyfpePobYEVLAkROOvrzpulHmS0ouGl3aY5
oJh4nKiJv+6M2j4r35jt90tEysP+Fsyb3XzD1fwLwnqU2blCHPNCehE2xXu9hgBLfArSzKO4neM4
/74nSph/kqlTbOGHZFCkcmD8bydKTp9/rmL/w/V/OFESVaRQjuJIV0Ac/ntMNp8pRROyu0RJOts6
/32slP8B8E1XDcZkKAvw7Px7TMaXKLWxgqLoU+bx2l8Zk3Ec/a2K/e2u65TSfzxWShVSmhxMYhid
I3ppHA70QGXHwgnIyNzaCTviaJLPGE7NJ3zNx8seC5/6XW/NmtPm5WH8ZvDy1mhuMj2lx/ujtZOe
pY/8Ef7qI/GDPyE5n1morBJPP5q8ykwmTcKaFcW+EyI6vWQb5zKPxrA9EOZgZ6v0SJ8+3VZv2vMc
B4Q67/pJ45+j5QZV215Ef1Wu2NdkqikwVOCxz2moHcmBiz75F/1h+M/iXF358RfYLjlzZTq6cOU7
91qumrkRK3IEpTeYHUB4RZ/NU37OTnfJ6fddUKxII1mPMCcOTcQ3hlw24qZ54XbUF/UlDcmpWylH
Ni6bVXyjhfKOqPJcsVFqS4ecbFcWZtr9I+JzRzjP7cFQP+UbycObapL/I9TANE7Ga74RDum45Ru5
GNkhQvJtpb/LzPCkIMu5pP94Gt7kAxPKksSZjtZkQroY2LLngZgM9jrPuzOsT4jcSe0PlmTGSKws
bvU0hyShi/Aj945ZwD9FNnp1/mWsElAka4ZEXnG6mQuFvjzeGqxW7Rex7WDJPVTfcI5+1k6NI4Po
xtjIJa4wXEXfxOayjlQnuYEL+PsuGPSYMP5ZqHqR8Mr/vxIUJc1vC8Z/uP7XgiFj/GMxgjD6P/Pz
fy8Y85f0f6ab/bM6/VWF0g4zqTGpM0FeyJbOm/xXFTp3ymSFNUTVZdOa7eZ/oeml/6/lYr7j/BAE
yISfsTr9vlzIwr0Ts3rcqYQLQ2sot3kyRzBbHBpkvGG+HBq8DFEmho+f68NB9tZrJhWkodHS8hj7
fojjCvW9cqfwoAkDP64k1z5Udi1lbR/M6SzW6cpYO9E/Z8gkhiXeTDraeUnnxudRn8ayQgH5U0g2
zAxnie8s8m03F2ZixbbAynzZN6tmNZcAzaraTjLwx7k2BXrjRgWa/utmTkub/2l686fn/LQ5oGv+
mFPU5uy02WUIpmxxC64ONgei2uYQNU7HocrX5zp0rkkHSt15vAnJgoWR7jD/zbyNuZhIAXzhT+lZ
+cgZ4s3ZbBTGFMmxT7HuapQUEoM+mfgswgk8naX3uprHfkwpGKfO49PanSd2zHUdpljUlfewy+8B
PPb7FY3d+70ioKkPEcQi200DCSFS/RXHqwirg3BlWRNVx9x363I6KgixlScmPzkzC0F9lUS3vYS8
ouZsUQs/lJN1j8nA0OPGGeP+pRwtMixW94865QQ6r5PwioyDflJ3yeMN8e4jQT7EtlGGzFk1czlC
n3BRbaLMNff4w12F89Qa8Jk7FO4LCACRUcEQIDk6TB4okrt8TDiS5xqQPpZd6nEN97jHWqjDwxQP
N8m5mcXWNLyigkf+1NbHS72U49e8QfAFN5yyygjl0157RcVdf2TfkT+xjiFdKPeRP/IrQ2SBbYzM
vW/0SFQVBb7nJfHAtSNjDEGg0L9m2rrjeNwhYXIUTqQ3p3aIC8b+iaoPr6TZ2krIuR6FuEJ0mMPS
6CtnjrzSmSAOyEpL4C3XQCb/LncwqV0DE9Lhas4k6jdg/UTm/gGzAub4wAY41GXBJdCfOq8LW2ay
JPboPBTncg2vzxbF/Y58wGEpjj6CCN5F5A0LS4QREiGlWoGuyUc836SvESUeb4vm2C7vAXmW7TIv
PElCT8JXuGpE180luuCUzyi7FsTNbQbeQIm/XIYhey7izAWVXzhzGmxkmIvn9WUrMljXdtNzhFy/
4VVNREfzM8dvL8tWWQzCVwRv/hbk92VPJgNSDGVHqpBhkAdlkQJncIKoCRKTt7286+4PpeHkw1rF
NveQbS9HE13hGpeb026BCNb2ZVutaocQ9HedsAFfa9jHTId6wCaI5CZ44opX1Ef1EHd275gLLISL
r68EG6HkUyStO59mlnsrmb5CzqHEpMxclqv0TYl5h3cOeS9z3YkrWKGpVdNZAPBHTweAOYNNxCOu
7kj2G90enEu9jyCBqLw9ub+eFhBDbFvn5rt5TKqvRnBR2jDiwsm4ZP63ZM5sk1rMGLgZFz2vvOGg
hNMW7CTNgA/GzED9eC6EU56u+XXw8VJ/DtAo8eERp3IYGSSSdBxhp8dPiF6iSfEOHCKNV5AzFruV
9+V1aFRaO91cKdMal2Hfx2QH51n23gScIG5ECFDoO1ET5Ahrq0PGOgx+Ley8lvj42QJM5BrB8BW+
Ql6UDMeolqLooGoUQ5ATsaL+jfdvQtEZEyEuFhkiyeJ/P/DPSVB/PvDjwfn9+l/7N4pwC7c8TWTF
4PQ+78W/dHGS9Q9VhCnD6d2Y92mE3L92cO0ffApYlaYpHCd+7EC/dnCNMZjKVot3XyWXiqv+wg7O
SO63A//vd/23PnJlttWtSmXOk43BuJe9OO3NU5sp+0Euzq3CIirWPZ7f/PEaw8Os2GJu+G4iqM45
+Sv9TfHy/DEekIEqmCtwrLTGLtM+k+TiXq50omusHBqxHtcovA/FYoDEEes3OpLvrYLVTqz9RFZX
2X2rRRDg+nGhTKoXT80xyvAINzF4Xxaf7EEX46OV91tr5miZ+auMrDuJLLeo7szMCxtY+2IqDtrQ
zpr2VXZtnDHRnbuU+TlN07LmzR+prPPaqlSRtxAFSfYWWA+W2ZIVytx0+bNY1K7Ry46QWJ5sVg/D
zzEmt1MpW5nRh6ighhuRWhM61YHm7ckeGot1nknLZGp8rS3XcoGV+N6vCHLZtbfBm67Yl2/pUmF3
zPMnVSKHMNqNCi7x5uYbZEbEwNtbKClpijajYJwdAcObJMA2MD7xL2Y3jjSkZBhCEgglmSdj2vq3
u+HfRoW8N5J6BrnbJeT6xViDb4LKWarZNyo7Zq0lq4zzeZ4Kb4UhYfuFVFWZ2mNej2Fcxs+T+WkY
DS7u7n69rseIBlr31acJ+MJ5YCYmq9qQ2RxiyVYLaqmavOv7ZtTT5CWpADqnQKMtOFmJop6z62Oc
gPtrGnrkSmvgmi2NaziJcT37unVt1JZTJ3/lJZuYLIB/0aekfRkuFhl7Y1vbsSq0rnLfGvKh5oVY
3/2iteYOZSEJzqBZuXcxjMiZbkrx0mqdisguKT0tvzLnrNjXVKTN+kmMLe5D3LcUSiPR8gKCmkm9
S95VksOht4z9MAArh6uGAbqSwK4N9NGmi5US+TUqh0JIwau2ffV5bUqsbgxByYgyamHb6NfMjTN+
I4tIk1Kwge2mRHU51GZpQ0dD7hfNzqeoZ26XZO7A6+HraimOhjlUUaSFWHNXyNQwKpRhqIWK+5sx
tauLea4TaOe1RSuxaPL3LsvXpdgQzd3AHjPNTa8ry0bpcnuqUgpuLoq9tFC9aiCXx7po2EZ1lJlV
OeI+ihwVpah4O/TzEHniIAbiusVMPuLPgKz2YCq3IOMuT3CV8vsNOsMz6vWFVT8OBdXkBalGXrhS
BIyaDv8Ue7y2HCS+NKWxr4uirQjWtspKmvFoVzQ0lQRmD9dpcVcZQUTyyoj3l1sdalX5GaVKIEaB
pjaOSpgViJBVJ09hXcl+i/GpNya3RXqq3nFC9xJWOWshY4LKlNmT/ZLJ1kap0mWXFm5mnG73/bWX
fQP7QxzFyyslNryz5QU8nGzl/l0kpIzUDaOA5wtu8qL76fTaAVYaGJrqoKlJmXFHQkpU3mIF054I
Vdw9Zfe+qQuJMKB4Di0vUKA0sXMfKX5xLPf6QYHrM1r7oug+4ikNokhxjVR4SBPrsbtFf+fC95/d
KpILZn8q2o//2imjJv298P3f1/9r47T+YcypHOQgks7x506Z9Q/IgqaM9QqEzc9P/bVx6jhicVKw
DtNJo4X3h9KXL82fZTO2sNPOKpG/snHOopI/6T3mrBIadf/z0Ilw+HOnrKwVseyFKiIK+vJwz8J3
kTEmnoxha6CyzPwEDin+P2lRY4sM9DP0CEKI7+Ci/Ez3pTAqnRKNKiGgso9gm8C3loFoMI9Pgds/
Y+VUnrWFtRymU+5fKUi+ATCM6ype3pJD2wJaWDYtzhaboBy5O97s99pm9bA/RvhOy94DO/YqmIvr
HbPqdfEycVbuTiH/xAQD9eb5ulTT4H4AbMuMCgcqhlDFufFfdXDDwrXuvaVYbC1GjasL4aULNBJe
tHhjmb5ZSLz6BKcVnNcOiEEFagoJVmB8mWvOoiBCjEPpwyOPJcDsmLO6gGi3Ccih4aB8g9WwqhQW
Fw+/04Dkiof56pXf2itFVvIto8rjWrZNWcc6soiWl7XwCGtEbYIks7tmY8wAd/2B7YjG3bFbt+/D
+yp9KN+IySVqLoCRkunAKPBrISx8Th/ED/NEIckKi8+ed/Sp193+wbCnrRXeXqy3lDQfn0TlHqi7
TyhwtM6tYED4tqmZzLJXYMYcjt3d1dWACGiFEAasL1c7IWD7y7I7SFhg5nEEbFC0PpkgUdQX/WWe
lsvPl60RJH7mZ+uu8HX9pWA4OB7IdkEg/qkxZLh/aEz/jPPQ2BQvPGzVmcimhq/CBiC8ceof2T3C
J+rh6mM4tIF8gtVN6VTtZphMdcqXUMmvr11YUkuCF/W0r0ohpojqBFPoqT1MoTm39khqZEiMG3BJ
G6UsCDcSHwuUi2ZYj3NnRSS1I7wMWzQsJMMKY0uXlKgzFIHROWsSlKJgUa4Owbrquv1bo2+JY5Et
WJCsIgTDmv9dcaJqKmvHb4iA36//terR08PxwsqiQ4T8aef/q1zgSxIUW3heusp6O08lfq16dPXm
9ZcCBoYAmC++9KtcQDVnmLrIYED6aQb+pXKBxuPvq96fHvoP1PeP84F7caWiV8p+1+U0curpkANB
vXXfalQAhroAy4buMT4LKdEYSckbCtb9iMzfAMNfjduMIOrbc84RiLQuTu8f46CvkhyikgA8kIXM
ov/FsDm609imXRAV8aIRYGmUQU5Ge0KgyX0KhEaHDvsco3rLhfo0mt/GSKvmUi4rlrOqbrzOvK6k
QXnR1GelPd0FZVvmD+mUezj0dFeUK2/M6GFlcv2osdYQVVcvLJPzAfppsvq2vYaWWNNquzM+9Tvx
2JP1OpbdqmiSh3GUnTK9Hwb9saK2ERWiPErpObVUdLaAEGgt3tvaFyL9Os8qR8aHY33Mb1C8iNMB
Ay7jbWnE99yCKjVJq9tQ7+N0k/MmvivJkz71yaJOC1IerhtKgIUxKAH5k+TEV8ceQCSFxHbo1fW9
6gkOi5wI/YLWQeKSL8uiRRUmj5bXjdLZ4AQuax3UpeozHZZNMdjTJARKkS8TaNqRjAD8RuSDXlaO
FUewElRotEKpQZ0qOAPL5jHL5Zdc6/3OiJ1CaRcqwN6MzI1qYih94UwvYfJokWGX/ba6a7aWNo6R
gZS5A6GcCrI6cwqsu63Ur1Ubr3EfY2wf3CvefYUZZRkJbiU33mRkT1pHDM+9XFstIoahW1UZxvbe
PE8GCeXFfc953bWUcV+oF7sb9/GE00Ual6r22lnQx9Ov5h5htnpTjWgvUAdJ/cVThNS7yPQWzXeO
xPsuR71HQXmjDL3Qjhnu6rK1NqUqYw2mIU1vWCrWf982CBJWkNqmikyNqacm0Qv4L3NPyZD/t3r3
9+t/rWuzRFdm3WJGgjn+JzTgX20QvoSiV6bdQYkuAuf+17qm/kMSZ5KKxML3I/r997qmsk5yD1hH
Zww4N/BXTnMsnoxQ/3Sc++2x/8h7/6Cnaw3I4kKmZdubWxZASx9BBilXHE0aIcjatMsHPx+PlxEW
my0aa/Obxv03HosBQZjiEPsE7A+jEGc3FZoJPpzoEYOVfdmPKDMWrGT2JcQjFX5je/B7X/hMQsOp
/GGHHQfRmhn2dvzG9zaMRA8aVeQSk7jCIOO6GnlLf19XjcMQonWiUA6e5W8WxgovVc+A4eo8PvP3
851mfSCDWvXrK3IE6YRNT9qBej1cN/VjugW16Ar+nar5pIayJwbNJnswD/mjssMsiDJA2GA4u9vA
Vgn8mscbCBUYr6A1u7n57EojFGXxPcsQEheNvTNLEgR8aTHAqwtzCRZSjg4KLifS5vkQbRGAq+nB
THI7Z56R9C6zWm/O6yID0/4UME+MsPKusPQLNPpzH5LAGnfmUX1f7E/jwUQcAYWff4MYhSbFFcvY
idz5xzEyZsDZ28/0bhevwuJ99lsQ/4BlgeORDfQK49ToWrSB5ynO/FNnUSGpOOtZcZHZ898omrjX
TEFV3Fl7Y/XjhvrRD2JqWx9K+3Q6bzn3Jn60OMsLanZa9//8mA15Kewk7NCELvcn2hxsXd1qoptP
2rRAMKl9S58nII2syhX52gK/JmsWe/AxD49G+wayrtOORCwBUp7lmzzds4xtrZ0EfmGKPWsakw00
NbQiiYe/z8nwA+KTifDg3z4Unoe3WRN55agHlI7AH1iz6Ro3fDI5IAG72otQFEZ2o4US7HD2NQRE
GMrG4ObhR3IpUMKJuUwRYonq7eyJ6OVZj0USNfjkXXVm2Z8FYyrVv/ug0tXw9d7Oa7raM5W49ojo
Cho0XnlQezOj8Tg3vI0thHrbQCFnOoKNi+mB2iQYAoZ3OdArsL/4UL7V3TxppxVfnQcicnhksz1q
WEzvF8R8iMxQqBlbWIKcAta5fXm/rs3PvQX2xNc/YzCIBtOY6vnqXt0PI9Rep4PyKnkRGRgKowDd
8b6iTfNEnTCLW6PPOCyfYm86Zk8Tez+aPWU77hHIr0gKo/6K0B/1bOhMpIQvaQt8+EPx6ufr9/05
AeMWMPYK5E+aoWRZcQM0txCS7syB8cptm/PkmsazlLiDcVvcpVAoAcb7Wf7I3uyM7I15e7ywp0GE
mAVXwjb9sqhd8Lqd87B5at751TaX57TaECXO84+58mo+8GzeMoeYs6GFCuGUFlBeP0scKdvcMaRi
chN41qgdkzNmYFO7MCqL+MExonEIh6a21Xu/vTpuoz2DKXAuj/n89PAa4H/EfddwFeQrzMxDrMPj
2ND+hCoop6SNcJ6zo9WIv9NtpUP2eH82TwJyDdNmr4xpiQHdkGmr2goTNPy+s3dmEX8a3yK4jTkj
qfMy3wjKbXJMthsN8eMQWJC2qag28+0pBwo9alWD+OJHzEPedcugZccPHPcWYxrIZEcxf9XXyCJX
KWpldA3LwqWytUETOWiYj1a7Jow6ebbwGyvamQDk605rAuWhmomwB+LcVznyru0l9qybS7TLkmUT
7gYReaTq8f4iOrZ+gkKV5k99A2Y7dcCDVqLLp7pPaKeALY8GgGoSSXb9NP/iI8AHh5zTWUbwA+DS
3Idne/ue4jed3m9i8/XMXAmPSOseTOdoztF+qmPBLgzVeDcYx2ThPzprqrDRvqPFw/XFWi2Hln8I
1+vQWS4NFHzahgMo+8lqddxPBOk9RvQRg/7A+G3fhjdfJUQgwRm1/6asG1nwPEVdXLFFHXg+jZ3p
xjtSGdRmeYdkxB1wSyso/J7D9YwU748187j9iJuP9Yjm2jsjwXoyYUeJ4Rw9qLqKI6NmHY6a+0FF
epVSW65eJ5E1Z09THtfvm1bss2LFkdAZP/UNgYbz9zFOe7usG3k3HPkMNbtWOvzHVLnRkq9YzmU9
MOadQ9n0jfD4IT8wKit8+nfUunw7vsPhyBdxppDnRjncYoxGa7Q2LJuYRJLguEGTKMTU51xN9tuR
6lxUnALOHmjT4Yid7pFzOJl8Bw09bekLX5qr7nBG8qP5ARz6SYvjtlVudKZWArkMSJD7oAq4K8dZ
vAtc7HncpTa9TJHJ8El6rT/Kp3EHXQMsrniSDLt8a9kDxtPgET52u3NEXxA81g1ud6BrgEMMU+pX
v9POfIHvAFsqLabXghwtRwqtryp2ptfKEWI6EenF5rPiHFrGDUVgQL4uF4frLgwDGFoux1PxgRGN
F6fXvH40QbTm++olF0+v2pnvQiv8IYXzT+OncGGa8yp3io/ptW3PSRaoTK7hGMIkeSY1Doub9XWe
nW28ZrDhLfnj50oeC1OAA3eGhzKeugM/ITIX3Feu1pNNtObSmWh64bbz5+6QLXDbcIvMR8GqDASz
0V+41/4VjQP/rZ/1/os1r+6xqyxp5wPUgt0M3HVxOp22Abga2qxHAlAwIm+vBN6HFxBxD022QDW5
Q5/fP+Wop0+w8q+LGTuwgvm2Im6bc9miMBZA1QeFhsa9sLX4OaH/4kBkZzGLQyQMXx8WRzGE16oT
bW4ZIDHALLZ496/+/+PuvJZbR7Ms/SoTfY8aeNMx3RcwBEHvZW4YsgBBgPAgwKef7z9ZJytP5kT1
1G2FpEwdSSRBEmb/e6/1LfamQI5IBISyc+Vcy3SLvh2/eCyVI+nocbMyTJFTOqqRAUMu0j5r0i4L
nynPCKlyA3coZna8kBb6qk7h0nl3VJQIKh3OpOedYXgm2uRXxJ4OlZPQf1B5jIgqbwsVLWq5SHBM
PsWtd6Mr6I5zWX0jNhUHrtUQAb1svXYrvs4WUBeosHgvn8H6cplUJRdMHtqLQz2/v7DLAgFDSAbU
tPr4uPH4AcpxAY3nmb6oUeiqB/bXLQ026ZUOXPbD/snFP1uTEd9wCKDmz2Pvsr3Mmq8Ox8Keq0MV
lgQ5rRWmWW6S4vT0+Ca/uu0lUqtnk6VX3KwxkE5Hkp1YUM0ydY7+F79nOUDwv4dtTIBwhJhuCewM
0BmcNLqC1pt8UADH5hiEXePUbPTFEHJU486+zcYX0PJs98clx9gFSHOBjVKFehE/4/Cig4b+dgKV
gOA8ahFUvCR6YgtFW11hsQgIEtUUT3ln63GRV8vd44mQzCXT/RYpAlfb69FEUpw+mRv84FjDS2Hj
jroLu7IM+vmODnZu7wxEvRSC78X+8WUyJedYBSS8ba2gQxaLN2KZhULEnGxLeL4qQYTdmuODo2Tc
m9M2LNbpNpmVX9lX934mQsJFKH45+/ZOxAuO79d9fSQd3lO3+vKxVh9EsAD3hRwQIvug/r9TDcYr
Z++smaiscgSPzRuEIzQv4WUlz/KTAd1YQjtlLdSVESHd1TbFvIAgQmouXGQ0LdMiwJJccozUE3GH
UDrW7IHp5+WxKNBRY6wxwmJcXJACc3Pl33nmL6RrDHkFkBMdrPw/NPGIlvpLE+/Pt/+52P2h2UMW
Z8u/OceYuf9c7P7Q7FkGi12GB2J28Y/FrlgGQ8JhrCBjclUE4v8fTTxCr4D+Yx7TVMxo/5Jq70eM
+i9r3R+qvZ9PHeucaPL9Ya07jKaWS7dsXDNk4Gj/pFEDEUSgOjqyl/aYNsJmmpGTWS7ZoQOMEeAA
ZCqAICPvGD785hEtiyej9bv5eRfvxZJMLGvrIyfsdCs/JQEi+/dkRjMQhMi88g7rV8CTYhHG2QLy
gKvAWnjwBWWEehTbCMctvjMquxs1nnDXUKut9NmPReRMu8/JidFDcys40nGQTJxAj9rc1Vbaztph
tNidI3E/YqGyLNTDOBdJKJRrFXJa+m2sqq0P56N5k54zSDH7KxgWApN8a6HvyA7BzLHCck88AAjQ
J1UJTkVgBxaxoFKEOWR+9QVjxJkmYTeNJ4TRYLUB7uA+3mLQ0rWnTs0Vaqy9PMfkya3OSALIr3lJ
8EIZE3OGlUZh5Xn3rE8lShcG6sb6EtJvL+baBj3A3sZGVtLNzDbitSHqpf9kTFHMb1GKbWSOzA/5
4sg5KdImoEoDqKmK3y8mFiePx6d97P0yuu5iZZq8sCKMpwImg+LO5VwRSRupDx+I46wyGNotacI4
+vD0La9LaZWHFKugoyXo2kI13GPaF8b9h3d2tb9/lSiTXoTeCtyyC2SPD8HfJ7eYgVMKJzTH/GUs
6g2IHjlAB4JnJZ0Ix2A71XYx60rcCZDem/DOFevrwfYLneMZ/SO5JV6OfrPijNWgRz57zbu9auZa
JOGQEApQ4f3LqoPyHO+uq+sOJlp3oTsjpJHC50Uy1VrfyiLvBlRT+ZyfN0lEDOzcJjdl9NHdhUa6
oFdNbZlGA6tpxIHl3noyni64iu0HhNehoMqrHw0Zh4SWRzDTfelHwkAF6N90kZy6lKWBApm9ioA7
T4TEkadKLWOiA1P90dcnZON6fYA2HK6C/Jy+lacrTIwrviUtvE+UUEO1hS48xbQ70YCEiA8jVGbi
v21wRyQuVIcoKiZMqXwLEWSLLlGENkA24F77QFDh776gww98r8BgRX8C4qHzBRkjT/hG/HjEvyIh
Q1tI4X1hzaRQLKysWbfoFpdNsjNmijcEmJx9Aio8nTebzEe+E6403vyFMU4t1LU2+FSq+fQSKdWn
0qMu3yrhdRFHyCgCa3ldpHb7VHO4Z9917TKHb6rIeKWLHV5IVBZUFLTok90u/NqwrnQRo5uLDHIV
4kuCCYb11XFNe2mRPxEvzgROyPt75Q8mfI6vh7WX96jZDO5d7JRjP2f0FS+so4EWJC65VULOw/bD
sfaK6WO3vrP8wy2uXnsPxWfRIKgHC6J5w7Z4geWB/hLMJXyKPkDTOBEvknj+V95W3Fv1NZDfm/ME
+LnPmvW1f0VAkwWPY64ABf+IqdWvbh/OrvBcQR1Tg3L004oelvLNLcuK5FK3eL+RgDWsFPxbii+Q
Wun07sHahYjlYJn1BRBZgNi7FaJO4yLTBHm6z1Llm3+SVjLSynaTErke1Ugj+bkFEIcNmoDx4ioe
8xRn8Qd5PvtkGVtUpJAyu8eUmCeGzPKXjb2IIXPpXdN9+wxTxQe97tzw93nSwTwSy7WHdRJwglHo
6rC0WJPrzvSw8tp03p1+tMSCHOxk6Zqrcjk0KIprtl/xGUlj9dDSQBZ6YFdS3JqW55UodhxE9TWC
8KXmc6QrzsKm68GSjy4gTmAcAYQda/a/szTCET1rxH2ySHaThZ3nnzXTCcj8U33x19v/rC/QFAoD
OdFLPzxEQuTws74QvzId0nZUnRHhjzi5n0NCmuk2fW9Ae5jkf9UU8ivVAM6nGA6tEmE9+hekEZYs
NIN/9KbDxv3jU9dEr/0P9YU21Mrtbkh0fhY6kn9IPdb5VUHVXPttO7u8KWslGlAPzYQJ7g5nr/js
n3VjbjNUP1HGXgHUoImdVSf1hjS/xf+ToZU6ckUIq2ZOZL1vgbrx45W1zuhfUevmAY02nNAf9H2O
xdS4z/KnszefI8Kv/ee5whWXdMaSZgv7dUTuXPnBDk8yFzHwmGVVAs1Yh3IoCyDrDkjG2qAzxR22
4bXgssux/Fi3L3kJmm+OSztT5vJuWEPSQ7TNKfcFgVzVYulWU6JjvjA6TyFxoNx3Ppzn9gA555Ur
fMSaE1c6w3VOD9eTJX/fOJ4s2EdJd54/ujRMf7RH5PY6NfEka1iEUHhY6OOg5g3R9a17ldWJcrCM
wLmu6zUpQyWQ2Umzve2rL21OU2fVrIqVPVMWPY2irczSV5MOSOWUG2cJzLCfynVt48DOwpbge3r6
4XXeofsoRPyb8Hx/6sd206zqfJLpiztGC3JR7rMKXQIX5m5+W5Lu8ZXCXN86G3vHa5G0tOruqPU/
45vv2FMogr7iW5P6RRDyjndUcjrd4PllDpv8UyWphTgoz5kbCzYXytcb5xgrGORJ3bnKAff4bXI+
UZrSuJJB9K0ulmtciBac5sVTQUjbAQkG95J1UZxHZTcteJ1h+XjXOYS2NX8xrgYctRUt0xtyFghK
Fwo7RUCt+KT3w39pMH3oXGiL5zNXoAahRqRG8oZGgBHQIOpezIUpHMYd04x8+qAPNn5Kp9TZfHAx
I1wHNJZrLOlAk5welSVyCyHZPtHrovfkUBZZLk0tgjJQt3DtMxZVFyXvxsMtLRehbQ75kYbFzesA
rcB165ZtSYN6SBHa3lY69GAFn/5F+nTY1Vf5MOuL2RjR3wEPRZxPvqYnQ39m1GgX5c7MbMIfbSFl
+Xg9o/Pj1Xy9Pqeq7PY7JguA0vfOCZnrUrSP7HltP6k+nRuuPS/dwdBmyGFSyredbAa9tpS+LUbR
VgBPBXyZ7NVjJF+hqwVNIfoS8iypnuPEU/JFX2xxw2C+IMqoIClImB1m3bpZEwbNAsKJhFOFRbWX
BCT0+KKCtMJm8QD45YuCRJ2oE2vmfGun4AiQLCATLxx9nmFNcR17yRQZ40Ta0mCON5Q7lDT6xAPh
jAFgnX+QDDSdvXVRjZegftML9yXdlVgJyNCZrVovgNI4o1RnwARor16WnjlP3L1IXCE7leJNoQg4
u6JiKiJRHNDN5GucoJC1pmccSW+dX57a080NvLcpxK/7/Ob52/nppIcdLlzeWV+yc8+inTw4z+nU
PIfNBgX/hKv+97gIRLQKfgr6XXZqzfpVerl6sF5sRMrAq6iqM6FK1Q9GuYOq47WP2SOO4sn9qWGl
AbNiKiKq2/OsBdzABHFH62hbWsQB0nI7crX3b8dkq1azqpuji6bnTkZSjhj6q9kXa70Oq3jRd76K
2AcAmITnwYnuShD3yAS40IOfEW4+5hZnqQjpFi7bwusbRLHg5ukjSZsS6S21z7Ic3JrmUJgtzR01
gpCcTlVU35E6umQ5AnruOK+ucIQerD0Ix4VjeBXITPW1feESIOr8Ux2Vh+JBX6PHsmUH9g4G5hfT
Kr+KznqA/8EJm0O/SqZ3XwI3whuCywUt020rT0vCGOZxt9HuXvHUvkjnqL159Uf/bGKiAlEHv4LX
qEi9REK2HADu1vb2K6f++4wJYdQD9ohfKjolPy7R//tj+M/4q9j8dkVrflwJP4pyrAFUt3/6538f
ipzP/yNu8/vf/Pev/+Qmf79L/619++Ufwa0FY77tvupx99V0Wfvzsiv+8v/3l3+XFh3G8uu//qMs
mvYt84rPrz9VE1zdZcbvqq5ApCbY5J9WI/QnqCl+kSz99fY/qxGVBFsNcr2s2AZSp1+iCeW/WWDw
7d/Zv//odtiQchBoEkvILXRLGI1/djtEui0iThuOmClKmH9ptP8jH+XXakRsOlJQmUpMxtwhqpU/
VCOJ1HXn4l5W62sykCUEbeXBzINJnNms0nicDuN5Y2jiZL0707pV4iaou5HA2WHiVPk0zx+zJstW
Dp4n+7sZ+vmDXLyMmIqivSwdYruH/OxdLcPtgTQAt/Z1Eb2H6GXMSVFxBt9M76hB8SkT6JCwUE06
Y4qmwcvb6zEzr+vCIp5KeVHGW6Be9DfzQrR93EQSnVkpO1b6/mwAJUAOkDaap3akZdyrSd/bKJfP
QaOBSKzJStP7aa/HS/nKOf16Bxdrm75jpBOsHAQzkdD5UN6zCwN5HT6tCvTRebHvZKB2T11eeXft
0ICQ75gqy/n3qGinMXW2xtmZJZLjlQ+sl5UzuTa3vYmXwUlvU60n4uxu2WGVECY3WkXU4RPrTX1a
3tsIVNv7QzeeUmJWmI73aEUHwt/u6iVqwaySSxJ3l0Wcld9I5PsByPkV/oUkzRXcb1ZBBtdDm6Wo
twrdK7V4dpVgRZR3P+utQ6Ilq8u1PrZlPJFbknj7d0t5u0pW8GiSJ0VQjMfSf5RQhogI1toeCRJT
1TNzSeueOofzrVpm988+yY5tDaomxQhe7zpLWqflBR50Njd7Chs9m8hcAK+yvRtGDANyax5lTNdx
bocEsG9LZsXNnULknhM3RTMFs8D5gTWxoluQdvMy6z2nz5BgsQaP8/f2wRVCbj+GBOC7Vjx8DA1R
yTh5NPNZ3FLpZSDEFMsr+9GV66VeLMkaOPHKLuxBxdJw64OLWq3uhTbVhkJQ0dFJyBRKela8FJn9
IqnXxSM9f1dZiaf9dgVEVyLbHQyWb5fwcXE8Ra5H8t1YuCpg1lq9CYoOKcIFyDJDnOvltin1NByo
1a1qRMFb2hQvOoAnWcSfAyymHZ0vM21zp7dusPLPBp0oLZAx5wRHxes1vbiEGxe01bV8lt2MIFb6
+SARNdOHeecEl4q6rq1cKPuR0ZQseiHx2AMDcxFtmOLGhLjfMOKutJUjUJBte6zhnozPuUmgmyK7
5ZmwxMyZXEjXsXQsLoPtWnLr13essojeKBbkq7OU+/hZUxMI3S0+DCr52jEm9hlOlllQ16QML3Vi
7/OwYwAmoxcrtVDvakS518a/qTX3nTKfgh/cP5byo99XLTupXX/rehFcksJDVOjLBqJiYCf2jfgj
PZ8V6dK+5TB83y9QZZ0cLG+HRVCvnm73Zm4OwKWlLkiomOKhYqJE4EK/zlNW1UYOzqheDQ+KGnPW
OqPv1GaQMDDr7c+baqGMXJ41E+kRWFCt8lKJcbrC9DhJKnKrb0vHnl850Bom2uczLbaii3LW4Ho8
NwtjquKPqhhggiHkYI592ayiS6JtrLx4STqWBefimEisWXJ9llfRLX4A0R/QHTToFb6ay3Wn2Tmn
QYxQZzGHavuTVJHM1krBPU+nnXW8KwRNxlaYYThKtKC7tUvEkjOls9Ex0IGVNLpbzTJ7FEpkseYz
1H6BqWmvdXAzyQ/I7CHszOpJYP3iGqjpcLzJ+jxNsnmq9Bxw100iGy64wGBMtNkZL21SNptbZqx1
vYkwyuGXKr2uB/vF3Y83NOZpvgR0i3ulXevK0Lg5u4mG1PCOeqXqHxMjM/Hv1MyBR2xiDL7v3xkx
p7FFSzaVXZvGj1ybcz2xZ+fRpN5D3oTIymy6ie3EkyG7hQ/Q0G38gbiThky5dXSYOWo5uw157Z3r
tvGSDp9Pc+kW/8a1hyX0fcSU2aLyUA0Efv+kE4Il8k+yQuOvt/+99lCxUOqUERZ3LfTS/+iEMGkB
tKCYYFEc6Al/lBVaf6Pu0A000b/ZR/6AU0EujToRx6YwkfDtv4RTgdry507IL5tO+fFr7aHFqjYQ
nDOuCymId/kDMtK9crVibViA37FyR40xT76K1m2eDItYGpd8jBeTuaU0HXoyrEKW5bLt01mXaLCl
I8lXmKiyqFVShCHJPGnRzKWHKg0jvaqX1k4FIJQG5RB/J0N2PIs0+Vgk4zgvj4Fbgv97PJaWHGac
/zlHGVU4zKW1GM0UJ5DqhmCj05F5RAPRBbCQM0/5iFeD5ll4/Hu0xe6Q+Op364RkcI4ukJgCsjOP
os5aethGQPPY/DZIOPxUT5f7e4ILK6gv9E5d+1v/Vr9rpr8g7KAZrIXyMD4p+3F7Q+xB5YHMi0W5
EmC3qji2Ut9hwG8sW6l5SoqJ1dHYDsTBidOcKUTeRbxSfII7Q72nvTTTLn5pHu/t3XM+WSkQ2IPV
/Yc1nh4UDneZdSXrM9KnawYynGiwrJXgCp+vu/sp3sW7y2r87r5ZtVffXMlo+lCunb+0T+3T+mSj
pE8bpRial/I+hyWVfEmf2kv+hFZB+3x8lh8qpHlEl1xtFJ6iIG27ZD1SuY0jXWaPJ+/whqYHFRIi
28LrPXzQtVLWqDGRW3I6Z9U3obOA2A9OYaDv8ieDusqrGFHMk/hTrud8S2+WgfS5pqzyG7G+ca3D
8FIDCkU0seXqgvq6a1fdtdrUNb6+zZmXp0VFUYdoMPCOIHNaJtv4hsQiO4qJS7okept8WS36HF6k
iTS5bxlOEzUJg7qFJkD8sE5OmQe8j2sKWLxyqsZRvr0EtOTBx92/5ET8RCY69rEgytRq54myu98D
8fiyq6FYoPvs1vtuOUk7mk7t2poaC+WA0kmnwe2mohZwwVGnXMDKL/M7x47aAe4gVv7i3d8cd1iw
V2ks3z/l4P42BrVO5M3u8nABYewYTHYgP0jV9PgT5dXUKADRJ3TbcMA7QGTt3VVl8q09p/lKnqST
CsMcusUwe0rPnlNA5F7kz7fpoK6v3cGp5kKB1O9F7y0wLiDfWRAPMrIR1vznCYWk57xJJ9ROcqSD
LDAC6eS8bVAGTT/EAIRxAj8/T/gTIVI88we0id6tam6EaI2CwfHbku/GKP+8NRMJAifAg107Few3
VLPx9F3YwGgD+Yx3Eo8QXVc6acb2HB9h9PrIloZtCWfYxRukvIITNDwhvrpMgWeYB1RT6Kma58si
QQJcImD+TbqkHkqohZgnj/WTTa+TlmhIP0wSyqzb1PJ6+NiotcoQwgYOpB417id3NBIhPG2BM+pr
bYu7K3mvi6d6fuadmtDSesgB22NhglIB7FES7tQ1cUx+8SrJYa5M4j5oeFqfj60KdchHgcnQrzvI
sDkfbr5AXYw/mds+hSwkjK3zKhCkhYf1dHpBQMKgUWj9MroRzQtOLcVaKdXkpgLt+OLhsDkZXvOC
tks9IAM7T9SDFGMZE8o009c/Yyxg9M0YUi3QrRlMSvWJaM2RKnJGM+HzBKjDQu7JCFpEYcjXBDTQ
QrFWoU9keMKu1l+EylF/Lt8MVL9UNG4VBQ6VJhiOb/s52zF6aqI3R2gfFZM4SrpX7QocB68OvdXT
uB/3xcQZvMRaMdq6o+6kZiATfQa4QV5cqik/1b5GpFrr+nU4CoKn7Cq0GaE3pRMNgzhqqRlH/NKc
gymc1NvcZx60bnmZ/cd5QfV+J6k80ocNMjRMr3JAdV29aG8ZWhnQpMydlXVNf6Vg7orBg/hpdWGc
Cv6I5cpKBvtJwIzOONs52dMa9sZpCI/42kgpO3DQqevYIMUCCAAPVL0kDkpJz/nq1hoSN4Uetvv4
6pfFuli3y3TWsCh5GnQXwcsrKcvZ4GXlRJZdXY9q4+l2HOep4fPv5BWpKcHntbFKXulV0YGCRHX1
6mOfzC5GJOtTYwzz+ySXfF6N25ZGf58u5r01LWCLcWG7vEGqv79n9+g+5YRmoXlhFdV42ZdNP6jD
jcJ7Hpi3iCiX7v2ObOslhjK0kTbxXqJteYH3cZQ2ybZG4Ewtp34XBudjgxkYB5fuaj/gptF9SXEc
FORyyktjapHIaU0x+izvoTHH2KMxUk/EkHsfx95A9oO94SJ3cZDpzaSIoI9l7WVHBdFX4nYs2Atm
dKyj2dqsgN9P9YmETGx+HzibbGmk8+wY7++tm5JUjM6daHfw3Sm/6p7sbkO278bZWC+NzDE8uc91
e1LJ7zqpMAoEBbcSDAHvvMqW5xXyPVicNA/5OX9ubf5961DYdhhMYHyYNjQOnHT/tA5VGZX92gP7
f9z+Zx2KvUVEQlI1cvfUuVSUv0/kLGFiAU39D+Lfz4mcim2PzSAWC8MfZuY/1KFg/SwqZUdxMO79
q7Roqto/1aG/bvqP7fulB/ZQ7KKyKn1ZkblA9B0nIhISXUi6IZaJ12ztPD46ClNE51dovyShN365
Yf5LhMchMQPAwD3uAyrUtGJd5Drd9EJahx5WiNDNhXVZQUjtB1Idp8JVvxJHOOkMlL1+sZ+WX8iR
BWqyoY2tArhVvAa0g2s7RKKfGXDjhQFHh0pOJOKEHMi+8EmcEYUU83NIRclnRZrE2+NC5eie6f6+
O7tRmXdi3lxhH8jVuXnfxeSxyGsQe9UzAQ5IhLLc9FDU2/tc87oJ6faUsd6QTGQiTsCcAtxCxAOS
qfOobcEPjDDmUaMYE1gAI5jRbf9cHihNBOQQyJchbc/hrZthmym+mrd8Vx/Sl+EArAEXxUx/o8il
Uq+jtWbuLo1nRFSGJzMwaaJLM4OWn9FsMC8GcTJL79/FvV+p9jMdpOETqwqyGJKIT/G8ZPrWHm6b
7HNY2LPKXTrPGu49j/mcqR1SHB/QpWkXHSoAzdWuPwyHbtd/UmmvSxznXFYgJlzoNfjVtuDjOiPJ
/ai9a+8AlcvJBZ9G910ooa3MivH1uSaEmEJoYkBpqKckBvLJ+FUIspBUkVUT0xLA60FwDvV5D/y7
OErEtqPGhJf8qj1p73gN7sz744X2hARTM9a4oSquCEhYvvpWRMl4GCsHzlZoA+aXV42xJcVnRePG
tcxlD0y7naM6RSOEwjPdP96LLx7//FJ8JQjkv9hlrig+aWCuRzuogevLtBIn2R4ZKxvJmyzIYo4l
oMN8KqnHSt8Y/XRYIAXu7sBO3Z5L/VLy2mk7b5/0u5uHaEOFGCqeZWsdci9WnNeeonyBNYF6yfKt
kXDdUHpAHq5tEh1ZaG0fgDCM99rZUw4YhtvR94Gtm98dcibfY2Sm2au0GrN3SXawVxvri4Pl/uyn
mHswlhGm5t9NyvTIxioAwUW/vdy+zcSOECtb8eX1YT/Je7u6s9JzHWwdZnZkzHdV1KCTJ7TZmsfe
Jj35NrtXgV34TGrQsLIdSLPtNbGQ7dsVTWvupQ41huIj/E1vT0O3GODvkGvn7G82MJctT1fa9WkZ
5N65s9GGo0XdjXHQ1+/5uPoYD8lKpIsJwC7K/4S11duwok+mXhG5u3Ai66s/lAsTjZsnTwXGrD2K
C38b6nOgHu1rvVWOjJtDBFkMwWKGlmA3nnUnMq+UORwi8aRepYQ/E9QSWhtzVc0pOvf98jIhqBPN
IevNGYg0DwSgZy2qOcopaLeQqnDStyuioJFF4Y3hOFYPT4OnzTTmgsp3vlEXxdpEengLmEEtlKDb
18z+CqaPzsZEsQvxRPPPHOzM6MotK1hMat/5m+CezZ5viyYon5NIDk8/FkAMXLmyIsFHQ09THqE9
U9Pz3Pmig2r2COqPV8AvnkRcahATyibSjb730+234/vA7OFr+owdPhk3w/oSHwakMC0YI9UXg8Ij
1+lpvRW30qf4ofHy09ucPSBELNoPcvQk7aNxnsgA1CoUQosaK1vsVxz+5AMqrBsR5r+ySIXxdj6W
z8q+ndwcF+Pic4tQDc4A49lL9CDSb1jpxDeBWs34fRzcnqW5NJdfhfoYHwo2RGyKLPcuZw+6SzFl
2SzvOM0bhxbmPuvl3ly0zteYg08Y/b59uephbS4+C0TZyOLZTymig3H36IJqZJDidbKH07mG5vYx
VNP7ljOgM6XN26M6tjGOEFA4rFEojSGLXZfAPQJba5AN2QyqNXwhNKI7Kcx27RtqvCm4NaJSdugh
2CtEDdtF8u7qCuWVpPqaEaTSMmFmqn1Z2Vbbj6jnRrK2xTjQ5FQJNBubL/Ej5iZjknkc7CCdybsH
caDk22bhtVvx/g6sEu5iMVQsCE/+dxYu/R1mqhDNKSZn/6MwmmLjl1HhX2//s0wS6mekzSiUiMr5
TeL8s0wSv7IBLkMrpSL6oSn6WSZZf2MapjpMBGnzUWL9QjewLbirKK1VShwRxfFzgvrL+PYf49z/
devyTXG5tc1//YdCTvef6iShjBYg19+eO2DTX/t1NGtzCFH9uC6fa6asGDyW/P9i7/mWYM2sRplk
Y9mtP0oguVaUNTMHbPaufCbiEqzAiqHbQBsJrh+U9TY0WUSc4SvCWzK8C3jLXt1J5DBMtX18yhZp
lJ2X4wzTRxM8Ppz7vvpuvq9v1alUfYtwms1jQXXh+AASkmd4MQhrG4IX8tDZkZrVzJMfSRxxYL84
O2d1Wd7eN8aOpAcW0+LjPM2fK18zSeZGxOEh3MQlReBcZPpxP8UDgc40x1KC9hdVgp/TChQ63crD
SAsK5kGSoDLhCkjnj8jrGYldpBEKbY8aWNObr1fuzZiKlREqqGnKGt1+6afiHm6c5XGNHrUZtLIq
TIkfqbwivJ4oOdBVJQe6e/rdv4C+lJfFyaRT9mG+Et7xqkS3g4qDGaVlKPnJ6+1rPAvL74Qzhv+J
qADKOuJpMg0RAq2Ti1tLE6NCUpDUvmhSfpjfY1CsrlODqAmQ+6Aeo2JXkmNy3tjMz7BHqXOp8M8v
zVc1YrQmO+IOKlVa0W7aqLyOGF3jL2IFDs2ztjWW2srYkWK4xzKDQ+zrwZpVDag5hrMvZcRb3Jcq
Zrly021pcKV7CTm6tiromhKT7gKzGtfypnxyYoZSHwpK+JR3MfHMH+Eo5xDBJM5ogw6rOhuSHaVY
f17KaQRt5eys6urQXac9Pj4It9dpvhSIStHX6MiSgDOZudLxPL3NS2IoCHBZVTQL6JsAeDVWOB6D
CwrseYGsPw8kIdSwv5myJZqboVjNP6Qn2Z4PkeZn2Ncz4a7B7zspSKMA8QPJNHxM2Qr4m0KE29Lx
sjDRMVMWVlqgmxR3JfO5iQE6yMICj1GKfSbxDgdMZhA4cw+LDXLmMpAQ8a8h3bDxyMBCZ3VFGi7u
TCidm4kVxCFz1tvTVd+YPJyIoCGEg51Q51VKdc/8VpBfgeuVvS4graTGSP7AGX/nWSUeS32/YVuN
MzGSIrKUhhjqcqGAV0NCaNPFeSkCLOPdLTqHbWSyJ6KwIqdVaNUT0jxEMk7qA83FWUBqgp/SRrV9
joionTO8ZGk/zB/TxzwTtqhsIo5D4Elo3hMP+/SUgtVP/H7q7Oqn+Ejfk2cgBPDCi56zb9A1ROuO
/oWPGx/qDJY6G696I7/h6fH2aNNyTY+VAv2y5WXfoxkOa3im9AlvyUT04fbNi3XsZ8a2IOnKzYnF
BJ2rAQ7SdvYn5W1ahQzBcW330jz+GuHULaUyjtJmWQ1O6p+HRUcrpK5O+WWnJ3TYQ1pFRr6qGoRy
Z5qHS7WdmR8Gmpv76cILo92X1lLfF+qi+jQn9AY9e5+e7hMk4CtrdwFwgBLIxaG8oVNIcMc6PZXB
Bc27zfJBCsx5vR0QKaGpf1XfkXJf1mdPoklDd+OlmyZHOvhInbBx4qEfp3ifyQcU9OD+1CFuJHGH
ed2m2JQ7GLeHbtNvu/3jaD6Z7+kWsu5RKMoucAgk/7KWIik9XchKIOk9zIL9cYzMyY2kBKRDHj/f
4OqSNtRWSZBt0al9EE9WIyAcIjGNDtAhrR9faVDtO5uik4TAwU1nSTC63/j/YdGF9iWqGB3Mkghk
9Yu8M3eq/nydApXE6zjc947KvioathxInOtSHATJxGpnmh1dxIkMUVeMyTH56nHLTkE80v7lu9AU
XsF0iYwBCKvzZT0oDovJjaQMSsPLOrnOz+bs5rFG/jzR/MNyCixBuA3pc3oZX+hYfZay2MiE20tD
60rF73GiAtSQed+4Fun2j+7xWFOCDoETDkEROWFyYY6LpUEm26KIrBBkFgmmxEHOqkURCUtBj0WA
+RMOENV9EzETvIz+jdUWs/G5tEEJF4JjiJIAMWgoynjwDVDAismwjJ/rV/EqsjDYj0+YZcic2tZL
dVqs+5DGbQALa6p5hF5PzR8iL5W6WSXaWDyM8NbEPJRI4aRpRTDuRoouE4GIqL0jfUiWJJTQfKW/
VeR+GiRBGrDgJVuSD0/8n50DMK/YRdg9YEzEE5Rvc0TxaId/fNFr2Iomg/gVlxnugshJNkHlTlnz
BMYw4UrOxYaU5RuKxnonHlB8JLwDMop+gYCo2RhcQ+4Kvho2HdSNwjqju785ZMB9ehIOGcItaWKL
M784VYlzQhc+UNnxo4P4nfi7cZFMBTTbnPDSBBpsYRt2V+GLwFRiM6H8xh/DMQ0eX7ftaLtejJ6B
dzlxWQ9x5Mi8S2LTWeKestq7R+lU5dbmVGz7HWtMh2jfZe2FsJNvLh85Vht45KGifRiwieoZ1G18
I0NggzEWTwFbQ8gAg9P0bfqbTQSpbbxE6DNB6XRlH3kAYcZKceN69NrHvvr6qHykpY9Dk61RT4By
JWYV6em/b78Rbo0M8EagbTTmzf8DHNGw/jL3/uvtfy+kEdZB0vlddPcHBwByPAE+1HTIhH9yGDpE
CVgyQjgqaYR6VMu/a+4c2GKqQScSiJiOI/JfSqcDYPznOvpPm84j/bHfeLPMh9Jc7WF9QrPPAtXC
HTO5wGJhVXpvFu2zzNqYIc+VNr7xkR7kW5iv0k+NcETS5WnR9Z7mRHK1mlziiVYfbgemzoP+pZH0
bXs3NF80BklvQvw0PN+MD6WeykwGNI91/Hmr3hzGNdiM5gpWrYY16Wt+4vH/L3fnteSolnXrdzn3
dODNrXBC3pu8IZQOhIRHgHj687H7b7f7xH+ibzsq966oykplSoK15ppzjG9ocLadmJiia4k5QFPG
kXHn6VQ6r6XYrTLOiomnn58fyUyePgiry/AQPnzMzDXp5vqLwQ6DC3AQ2UbsPhrkQFQTJw1LcLV4
preqncNxScplWeGMG9D61osxG13DEWhd7ywutAE8jdEzw6iArfKjQ2vc/z44/uIKGx1hgz1wxI3p
3jiodlGf248F/DDWALaFbf8TXUQkOEUgz+XP6kgkrkiLjai7F2vYSCG/FZjVCMskroq5hxtiIuRV
vvQ2EUEeGSZeyIiDDshapktgVov7CQdFEG4xtrvlRPOwGKR4v6Z6f5TzuYUBDU88g4wVfuRi9XhM
1XQqpTdIgMpe9rXJZSxk2oUMzWRwyS1+TNEM3MEiyV3jd3gz2gjDBYMUOEDwMU/0URui4ImxjBuH
qMOG1zHz2xZxvtJOovdHuByNfxB5x+aBZTDVfX/9atqGwYbBtkdLTvhWIZ+I4Rl5DZj5FEjY+q95
6S08HS0jhUaxoSar9DSh/8B1855OsU+cIPjhZMQs8+7/9JMAy9rk8+3WN51OHAYrk5wB+wGHoNzl
fSAmYBWs+QN8RjR/cWyoVbj6kzdzeQmv2VQjCQeA4oGRtPlboAEnKe09IZwmPsSHO5x7QkmpgE27
h4MEfim21a2wV2cxHrtflRyIAmvMaLwi7clYSHti0y/DFy4u5ABIFJSXnSso8+2+mRlQQlOnWfDa
IT4kyHFnkskmRt5A47ndIwmJ98M09zOPgnZm7YdLFvSBeetFB5/He/U+GZfQp7m7sOZoGi7SotCR
OrxvEg4xlNW6ncueZnoGnOqjYQXWfaKepENzaA/VnoE+QBVLdxUidyA0j3Gy+EtFYS8PbnVoNzJq
ML4Loz4OAyWDApu80zm1YXSsoRCg38DhoNCyn5DAoJMlXhwU65wNy0F3WqpKw5M7X5CDhjNN7Jkd
LDhP+HnoUygh9OprAuvY4ShNsCuQSsGGSAgFwku2f2M0UIA4ihgRE6OGgzSeiogmTODkUySkpA9y
3INJDrEHlT98fozx6DQNr6U6gyoCQwJbW2zH8KQISKPHn63RI9JLxuMJfnRD4gDpFu9L9VvDiNlE
qq1epF/gpr8FF83leXp/gTK6L8qL8IPAICHMUXSo1mngglaOAT8xRyfMXluZixHdr0sT5UN9ceCp
mMO3U84VNDn36bH9LMeGd3cUzhwz0VQ8PsoHaGWepfKdeAVTBmAbZeI0GloK5/kAp1Q16DtRFSab
uP19CH6iz9K3P5Ro46Ya/AX4BbE00Q/hYaAwxyyg+SkVa3IuhrGrGxG7pj19jXRH7aKKPyCddd7t
Xi9Gliko9KJS3B4k+3tAZQeYHC6aq6hzw6DnPOmEG+SfhJKBr3+PueY8nIyumUk1U+qTti2/ah1t
tQ2JNTO5eJiuP6Zd8tEVS4EAPM5PfP2seTkl04XstbZ+tFGfijJ6GxtcZQGNb4bEIfZgfEElrxw/
BNdrAc628Yyetfp6VAfUBX5UXO8MlDgwvb06WaScvjGrgpgnWERwytJ9Dw5dYQxTd7tEvcRjqV5n
+mbk8zgNBw2CSnKykCFSouswhIUeEWnkhS9ffI6LqXz3kzMvfUmXmX6I4dyR+SY2hXyEeJMAZAkD
t+jH1tMdu7O41YQyeHbPDRyQgmfX2wS0defyrAQADdfi1tjnv9rk9L39Hgddpq3KgYIh7lN9repP
ZSSgRL/Dt7HIz69zu5SWlM0r/fKC+DN5gmV61dNBLt2XMBOUZGaYLzcD5tPQ5gm13Yuhcm+TzQf4
W6GPzWkWYVX6qVytAB2QsIiX9Xz6SGhk87BUkdoaue8GeVPxX5xcTsjvSIJQABTiOjDF/90gAXOQ
Ye2/dj3/7ev/XqzJf7FwVpL9oIvqX7/yn7qelmEQDUHG9v8ADv/W9TT/oiB8hMAKy/pPUcJ8amRE
wKxQ/jpv/k+6nqr2b3bNPz115Jf/XKyZsSaFeSxwgme/+YpuZuoL9YUWXR8StZuuHnOJWS0Hyj0Z
DRc4dYIRzCumlfmqDtH/usxOnwel3dy3o0DizoQ5YMqVrFsYosfXKr6mO/mUfBcIq1nQ9mpu0xWh
mLqq0PvRw137b/0Hwsxz3CRsDVF2fncr7kHrrk869tVX+P2g2yjdQcQ8VwOTwRMjavopjxuyQ4/w
qdLTLVfiDIuy+DVRKRMiFxl08fKz2A236al7kySMiGqPmTK9ocp7wOp7lackrraZ/tXJV8wTA1vA
rApwUMbr6LO/4mp246VwAPzCYTs5Jktr84KbRiAjZ9+ZCAnm+c2mYFeb5jvUPXyUaDPlYv7guF/8
dqMC/z2XLAIhLorQO4yaK8RfQusm+u6VFHMqWZVisWCyl7l5derrgFm0bjiUIwRT3cN9vLG+2tR+
frMt9/SsLJvKRI8DGW9Wd6GZ92DgVhPwfMBVGRnoIzsmuVsIiDVYv5D9B1mW4RJxUxIDERGNQfOI
wM0IJWDnpuYC4ffDJiKCnmZ+ZA+SPrGnTbU5r/J7VXyHv/G3dGcU7KSgX+Hrb/qF5RnTx0wFWk7H
FTUVe10duexsDbxD31yg9moy0HfboqgmL3kvp7fiXqF7d/UDvK73Gq4aa1WU9FOTU/hJHzagidhG
HgtC3lPplIWofBgEMgEFtS+o86waaR62Kds4/pPUDUnFMORlqujk2abTKkccDutCQ+qWnNVBt0uW
cW3+5C9eMr0nXjsyB/ABYlss6GkCp6rclz5liEzIOiVKS0yZz4pZZts4P23SRSRPSvAJDZVMseJY
Pk/GbNeB7cJmWMT3ZftKN8ULNyvu+pVRnTLmXuGDnt57TyR9McH+TCo2XIhALHx5J686fGkwnpAr
MXYFggylwDFARLQ3GfZljinj5bzyqYz9jgP/OFGMXY16qvEgcsG4zbjIOSRkrkKDtrWJIUFAEFtu
Ah0BuWPGq2I/Uu8+eMVrJ9935d0xP0PAVj3tfupYr4Qa/2085xKr/p3mqwavjwxeQEp7o1jQ8Bse
m8yC7Nfkm+w9s7h/U/RMNK3ICYQO+UC2Uc/TM+mgacDhJ2F2iRPwJphoVAFq0pTUFgmILQZ31mct
ihAdFjgHY1+FhIkcq2WiSRLFOacgMbbKNTKZBnJ3z4kunUghZILQckp1/cREYfa7R4IhU/Xf5f4J
xk0AW9j7LcNCjYZacW7I2GWsfRy+BEY0g9vhRxSgf+IPsAcaHjh3ebXp2XA1sPuGdit5Ve6VpW/B
U2nJqUVqPez/i/sTrPsaqaKKrps49v9/gz54Rf++5f3p6/95y9NVHpexnIWOif7A37c85S/i+N0I
WmK3/WM3+seWpxIjOIauAmYy/iX1CLsgjRTJkhD7y6Ym/UfhDRLb658bFH967n9CIKVdV2jPONfW
zuPUdxDYZvep6tx/0lX1hf/tOcJk6WwFRj6Jyy2SKVJ2oifZozQzUFRiYzOyw/NNd68/a9r3U9ob
FQuCwf2ICdqYZLId3acNt+tYbx7UdGMRpwJnLPfueI6iZRmuUkr9PkRZ/a3EO6la9wI4TcFvrfVQ
HZRo3uIRCtmXmlssBEa8SkPqtOygI4SNpC2oolL0a/PaCNj3ap1jGG57hkd0QJJRhHMSYNFUXwPM
oNCDH8BxNh7mCa1DufhqjBOZwDres4UpDU7/+nwJWwIKhHaRmXYKS24Qg/TaAjIQNtIQtGmAIZyT
XTNlu7gDUg86hM+sDiGrRP6eqawZBmMc8bFRu6VZLA5v1hX4cRWrTAJHkTXHfM4J/blLRCd5HYcQ
YpbQI3+WmfN67Z76TqdBgxgakQlEHNN5aCgo3b5d0UoxBxtheNHwFCHAseW4tWg/RU+HXscMRUW0
RsQd0498WuLapnnCkBKl+CwLyIFCiv+6qRQu4xHP7lmH4UZJrMpBw/pMV3kDqOHlm+E+zQbXyGtb
UIm2FapDg88/3RG/ge2C4gUDFovUGC3X5MyFNARz6J7yaQx1rXIeC/g20k6+Jkg7ofxSMsnueMJD
w4SQOcdghMR6Gn5DeBUxZJqHbPyJHSimiEiGiYH6HaUKGSErAq1rbAMvPwYqrHldcUhJdp1yRmP/
5rzbT6zPrrdDffN4z4YWE6M3nDvmPRflPkElh9XkvovRnnPJWJREtkgGUzhp1q8loxtOptW09jSC
OobpHdo1fQG6vl8v5gdbfqb7R1/5EeKRGUPNkjmbZKdHWEEGknCf0+nrZ1c7yk7YMSNq2C4mDcfZ
7JOrwWzWihqkP9mZLO9TvNPowNDb32jgj6JFVHIUmeJ9B5nM80BKiD/DuZP3C2lj9mJgKjuPDQey
dhda0zs7Ca/IDg/+L8KsFkEL2iJOMLwlFxIdJcbcakORuH5qPjKzhP42Nsl16r5PrXNnFkNQCUl5
p0a1ZaqbrfaZjUFJiMWK51K8ZkqgoHah9X3lMiPs0Rd5nWJ0ZI5Ir25ASoteEM8ZbT98dl6Mfq9Z
3REpNSmhhrecKWU7rZl51DZZUhYjZ1hYH81Z3NSoHPHONvnX4/6RJm6drNIXMCcoGkjALAY36JCy
G5Bd/O2H/tTJE/Mr5c6VeGoo1q2jtYSL2wAFnig79Rpuup92zuUZ3BSXH2Bvfd+JjkTlLbnxDmok
aKloQc9PMbx+OyDApmfBdROxWT72MNCUJTCLcMQ3l+Pe6mB6q+zi9du1QcbtT8G678cptRF7ijHW
jBE6u/cCPnGgrMQAJy6wW4XIw3oW/5pUE8iQgzf3BcnD9Kpetho5yS/6fYVOwFpddxvJJ4t+zROT
K7QMWOAmzemxkU6NPrl/kx9neek+Q9nT/yK8YYQIIheHgx+uFzSWVu/gOROQO8tz8QCVGKoyaSvn
8GCaJ9p+vBNKQnMFEWL6kffbbK1MyyVNlKOCNIHB4ge3n4STAc5/7MF39iWmowcDowQJkQyWFibm
w0n9lQFFeKGNcPuRaMyVSp9HpTPIoeQ3G+nTw6eqrqTQZsJaoQdl5Alls55opLWvzA0X3X1rXuVr
/KtsDZ/STsZZsFAvz1uPKpD3EzQvAy2e+y/hayA4MVbkAt2TyV3bqPFjQjOKopyEam5JCp6FtY13
0TW/CtwbNJB5NniBKmRVDxjQ3Gj3CrRJLhzEU4dAI2jWdAW5u0OfiXbE/PH2h3sprgKFSO0g3jR3
p+/3dA0fR2bVr+6WInh/krrDOtOjRqMNUFCCyVi3hbDzi/Lcft4/nvvmEyA2/blhhioh41a+0wrT
D0k+U15eeODeoyFXAr+1JvklOYW4lfbtYyosqbgfh+i7oRFOU5vd8zEtGW6ZyLiErb42qpqpOVRT
sZULx2zsUhv8MtqJ7MHKt9ow9Bfsllkgp5iXg8uBNF1glpWtHcPPZNi+NulGXNS0AWevQLMNqNLx
Wd68G4ct1cFcPvodJGSE+gpPGZwfLJ2L3EVKF4Rn7UhuXO6qU5Rw23bW2+D2ocrX00c49nLqZhKO
p7zuLGx0hCEzbExByrQLsUA259yboDTbvHYw1HtWdAw2t/vKoBfJ7oK5i52kw/jtPwDFsaaga0bd
8bnF0wer84qFF02+lUyebz/c1XiiJ+U5RgFLs2ffffIbS0a/4X9JhzWXr1QLZqCTSFuq4AWItiCk
Y5Mdq2P2UaGvVG7hlzyZcQgwQ/DHE/IXs2GWzcjzEGYm7oK1eQ7PND9NXg4aythRIMJYrowpqsHA
S1OKlBFPglZU2wkHjnUzThbVz/H64HgALUaep4gn1Wku280dwfCkhHR8Q2qq6j64YTYMNgem6tVM
XbwOmF6Z8jLVz3IP/pfw3dZrvHla4vMKWBgs2p/haPWBShcAseusd2uJKXEID0fZoyoX5y9zAqA0
frgWLBb4gvvsRz2Pz6P9QUDcHrNlcizP6soSvZIU8+6s1jSEJ822RX3oYKdqR0PFQ5/JJIscyTNf
V8tH4SQfzVEjDuAcPa4xkxCKrqNuTo7mtD0KV6Y/L/0D7HkyQ9Qpz6vl+zMBALfkRMIw2u+P1dY4
PelCbtO9eK7VAFf6XWfEHHK2cnSIquX4og7dsmDAwig3G8etpM8hGfXNz45FoYBJcoe4DDZ3yQny
/lVtGcoywJU7rjIFoLFxzptluw1f+y4MHleieqveodOpnJ5TwXSUct61szfPKFY8AgwllN8fmeUq
Ep2XeqPDSBDRv/aR165oncQopJ5T6VRupOV7hCC5/TC7c8esH5enskTPe0evU25SvpGDWHeWX8uN
y5GSPm1aHwiSJPnGqL1BH61DKT/03TaBIqZOhvvNxCXutYPdigGJMyzwYew8dFcWz5KJ0uwYGrSH
1UUmrl+Ynixfb2b1y388vZiRhF+E8+w8vLx7ssnbKSsibvNVZGMeY0eA6fAAqX0S8+kDt2qrmvbT
XMjvRUHLolf3zWuNBkHw9OOwV0i/gNspHwaPUhgcgkHzHbCQa0puRtd6Ai0H0fjofLOv1Q02fa38
tBINclu51RuD4oltGzuauOiYxu9x1CQ+t4b6Sa9ZxUzvohvxs8Kr0K2D+utI/QTdj13nBRHQxcn0
Ti/iOJeS5505Y+BdFLbMhmhRJXj9R3TRP+XPmHJxLJzcMoHzDYMDUtBE/lBXeHQ4/ebmROlctT5X
xQ38hsaEHyMfP0fZTzBSpP3iOZqD008JWgMivpcNDI0wjcZVf6UvUGk5rG6sRSiQhEnW+OQ8d6Er
VFPgPO9wRTUdkSqWu8ZcIpYEtUY4YcAnfIIWIZ5ULY4qO+iDiccgwcCY1zRyimVqBPmXyRiAF+Pl
pPJFG31RVEaBgGHh4TeC/S5uDalBSDIBMi44R+Dx1MxJSFuEFhfl1q+g2Nhbu9gmjTpeIKZISZOG
YWCuBl4AlBOZa8U7Y/8ybJZ44szbQPikUK474iWm5ERJtS0f73PqcI5BSJDz7vbEXUzHcC1d0h0k
k7c6E5eE1w16kI6Kpdc5jM516UkpOzqKNHXTRxPGGUo9NxNHA/1eTV/YpmFI7KUK4xYVP89vZoGD
Abk/LJpA8tIT3l7V//zMG8onV1sxaXoCEyUthFVhNBuOCrqWMd5zejdJJWUswnowETtHJB3N9A3u
e/4BzJVdbl2L/NZKNFzsIT5hbMb0omxiie6heeaKISxVuOZzh+APDo9IUdYR+COEYYAw7/N6/vC6
xVOc9rP6mt8Xyuy5Iy6z2BHzbNdkvzBVX1PrWyktGwrn1QtFVRKj3j4pwpStrCB8qfUEijI3dfhG
JNCgm3SaXYUSqzrCcONu+jXBqz1GBfSTrfE8irEYt7jaF2gX7cBRiOvPuCbbd/CGzHe4Xo/HX0To
GDCel1qcjHsZ0Qp+WTLhlPbyDtdOYG0axDxLCGCOBkHFu+/BYhM/Hc+IrPJQzCrfbHQ4qEFib5vV
c6UztmZ1OWaU4dNqRE1Ka+k7WbIggGpYP6fZ7u3li1GPlKLoQcDNPj3SR4/lb+nCJV5G++dWP1co
l+JZaF3FM2kY8/DCbc/5RqZrfQAQ1gDjeSwwcwqzx5VCYcTtw7q9iYsCiWA4OhslVPO8cOPcSTS2
6eDU53D3ru1Gt5Wjdur4yX41w05+H8FznracicVvAq+Q0Vo31jictsKJUptZJheOcSTu0EJkS85x
usjFOYZd5meMwBS2QAJpEjvIAOvnyIV9tQyaeqF3e0H1RGttWoRpQJhF0oZwbsElZH0b12j9/FBB
k7erdAMpA9Br+0ulT/HXBXrAxfj7coRtMbhS8wktB73Ay5d+h19NnlVoI3pp2fxh6EAFh9NTJG4k
GNQzG2YrQMpKz9aUBHlkidU6Q1frEnNYIpFXnPju5M9pxyDcNBztBW/UK6kSzaCt3RRw4pcKwObR
LNJ8pYEgdLVi+5QFWyqZaNOeK8qCetzyoo4XxeDylOyo2cD+lwTdDmVavWbtc3N0XciyaG0UzgQg
EOSaXVC8WL2fvK6lgCLruVSzQB8eUHu/WxFvdO/r7BRhxfmQRVlbJtQXA25j5YNbkKsUUkt1xGpy
h8l0AveckOluMSHbCh4JHugQka7F/8UiJUNhkSaaS1H+SA406PH9L3AOWbOQ8vzz3Ov/8fV/awJi
ipSxDyCoR/CvKNo/iZT4FJIowgqhmcvEoqOz/1sTUBkJHOSh0yEUTQ2R0//5u0hJ+QudRJ2hGJ7I
cSr2nzUBpX9T+//rz457818HX0pnivT3VTJAGWOLLonLEx1pSkoLTTeEefGWfXlWE9M1iaJLEZsX
fS4TH4FWMGXkjZMGNXU48qjhgt3iTXmKbjjpLDBgFSUkpwHGv9xa2jVZluxm5ig1emk+gYlo/xJH
VPcShksBoT09GhOW9ahgGTPD+gD33jpCaS3No+19y+aA3BgO5aJatIsetL9sf8KW8ejM41SvnS8Q
25E7Usbx6+wtbh4nnXzCc2j6mdQyr9bRjrJBa/HuKcyAOWV3VBCLvB/4vmqNh0wBotHu42iRLjXO
G0cTkE0yLwYHFNFDdVJWoviDuY2lyza2eBIJFGsSt5OKBW7SLHpE7Twrv/RrHKWIsB2sC6md1Q6A
BgWYo+6Fo9eqGzl9yL2R0bgj5QcqcRGklhu+1m9hauH+ibKdkZJA5LMkVsMye8z0hEemNxS5Resp
74WkDbNCmDcm1oiGZJSdEtLyIrMn9wplYgYPf8STj5p1Oon8RwyhjfNiwtqFxwEBCPz4UdH9BE3f
+dZcYW3j4GTNqqv5U13Dk7YAJXorRfs+7w99UImUJb7qmnfw3Tv9Jh2GgEQeNDJP+O5vAKbqEbLp
PuLNA3SFHpfuEwrfjYhRlolZ71XwlvlKZMV4pZILvlPCs5tm2RMNviBcVi7nqsufI3gJmJKcEU2x
HNR537uK4uvdhQ7uezUceHhYq7Uc0IExuPQinIlXYmlfJkqZbMYnlFr33yTeC6qM2gHbPTPRTvzJ
kJRBSE1ped63Fq01ay8zAWRtVy3boLtZuv2CzuETRKrkDea14u35rEhlA1O1BRxtMT/EiDgbDH0c
szmwV5TlvQdEAE4O7hLJvpaeuuKwiQpCyntADpWKnV9byzGlISlAIkKr+QNLSuQLtDskW9bsHwKM
CesCDY4lwtnQG54on5FLgxOsPNkemgPRHhhGvjIug/OZzx6o44fpaDNQbQpAQmE2dFO45nIiTBDZ
HsMN9ek8/eEf4Xsw5jlQ3Ho7At3HdAFjWtrlkgbphMaKNzi8L8acID3upPtkNw5ym2BYKIh0R0cI
BgpfsOWNekXM7+B4uZIdABl1mW8xxpA1NwYRjPYKxnHcxdKYocDvMv8fAhTnyLVGe8F6vF3QwQRj
nh7sTZSINFv++DSeNKp5EZEYApVbMxVJXg8p8QGZ2MVZ3TzP2dk8qN/mIpv/vDdUsMoypMEHRHkB
23MmbfU9zSVlW/yae1yQDMQcelfoCwfmqMqpaRYduHtQEV/JLbnFt/elI89MXet7ATMB5LA15CEv
GpOGJWTEG7Zn3i6OgV0WT5l4eKyGBJGic6YtzmtI0NTMhMbg4XA0SAuMkGxz/KBJ7+geIRFjnLP4
SWHJiTj5wG3XqhMO3DIswAkf6mcDzb6HsRigQvxDdz2ObGkiRmh1isIDLkhUvU7KBFJzmt/ikra6
OtE+aGquQoDtVAx415+sDIjYKQ0VkAkfCdwX1W0Fp8IWHXHim0avA4GwDo/DVbRG0e83H5z4YFUo
x9Z/ywxqbdXCCVPYHDwTj4fOJdpnSAdopTxd/kwHrvZrBsEBPzcCzfMYitAin3/iU7TjnUu34mBV
k+fK5Gi7EzqHRqfCvCVntYCEhN1mYjIjHdznI8CSW9Ew6okdWr2qrYwt0cB+HGElH1w++Pwb83q8
HDKfLwKFXCPN5zEzipuaGpnCHAYsdlLZ6eop1VxeBzmE0xYVQ1N7aXE1lVO00S/RRqIBVy+4A4Gq
vrC1ejLTK2iU90n4hfF+8QAtaH7yN3weHac/UlwUOWiLRZQAyH7FKDDGwfUXYZhx9BPe11rvRxpx
YuQfPD/ojtPpyudXgedqG7C7YwnGEsjZchY/Vw/Al7FFfFnN0WCLzesz25pIakfOxsdrT/1JMfZa
t8dkBrTuaq6ExbBWl++dadNJe0qL2BRcnHELQPoJTofRecBZyn7xSi/aizgboyPHT+AZOcZLoPV/
3EGsAi4yP2cMdszdMeiRfEWvcIwxjQMbrkbEhIl3bYw5qe3C68khHpdqeuzf3PFehS2HIPeAKN39
sDYWjLhJ6Sz8N7xrK6jnWqAECY9EABAjcAEkUuvJyDh5ywNCUFahm/iCB71pXnwpaxQBQRO0/Hpj
7+rBfOWwDMbgRnIYEYSGvkllMYpApS+ZXPiH1/OzQuvHjsBTte8n6zUxCxuv3PBV431Sbc0b/UJj
EhBa4yC/VS/Zj2qV24udl9qd1YwGnU3Cm/3me3T2AHxcQALbODqxkp2L3AxsFEmkKMG+H5+mW+BQ
bvimowuCFwqN7ou/G1+ol9tfCsqM8SXU3fHPSaASHpqTPYTOfy1ME55Qzmdzt1iMb0nrkFfK/4EP
k1zKwAkHisHjVxd5e3rb4TK6tZeWsslOmb184gACsMQo4veS69v07nU4C106r/osj6/0EBWI10gy
CtRBaYfsAjWtsk1GIkPf/HZlyXX6WNYNbQTvua3XXUDPqHKicGL5eFxOdRCR+HUoVlz6fIRrYIAE
ka6THSbjGIDOc5bvG7/4kDpEltIqUX7fY3qwwVZ6UgvSFD1CT3ugYVm4LMLl/cb70YL9JATGIMwL
T6hiftK9zZlmGJvkp4GWE01p1ErJaohmYbPi48FYDu6TjYpBNin/0MDPkdFyYjcuxkXGHcHppvVp
lyAX0jNXQgaU70z+HoP3zpjGtGDaCQhtj4dE/Yx35fP1iW/FCjRGH4/DAA0otA1Q9Lx8O4AZO9Bf
3SlvIQ35Arrb0OHzcFF7KFz8wehnPTUdy/P4B/oaMGn4jVM8j05zYP6e3/f/46PBh96A8ym2uceA
C7w4p79gtGO9F++FTvzgH3720a0y+lRUnCYyJ9WEZKyCrY+0Esn+b1ZWWCNgRtU5pJgiBML/9VCl
Qv7410MVNuQ/f/3fDlWy9BcgM3xaFjWyq1S+8u/KCvkvxEwoiqngiR6RM/84VJl/ESUdb4ek89ej
+uIfhyrc1YgqcJIouqn/p6QZfNL/rqz415/9T8qKvCXbHpJ2v45KrJfVpLsbd5tGpZS7Yri/7+ra
+3idlHCt+sqEVYZLWTCAam5Z7xoaYo3qvsDOvW4V9t1Qmj1jx1QpxHFz6V5v+aYYsMUUQXmzLkzB
VjXtEOYkyZtJL/lO6mf9+CW7LytJSo1wDNC09KLMD4n6xpo0bZszioIatfR6uLTM+gpPcTLMmskf
ttORNoZomw+GfllxpcKlLaFRdM+eI/TefJNpyf0DniCCB30eiWPDHMm3HEBTo5Cd9zTXThIpBqAJ
70DE2GQEoB0+s+/HfS8sxsBhSFwXfmXLpvNQ4VOG6tXKrFadsux2Sb/SFn0QzoCXLEL/DzOFzSiy
og9H73aKmvulbVAcZAjvBw5cNDfUc9e6VbU3N0gM+Mk7nL+FS3DotloQTb9ChaL76U2Bqf7miCiP
poKw/ryvhHUOcOf3RfNGDMrTfRWBYNB2vG/oJp/qT7wh4HlBvwV5MC4Qc5Lg6ux/WHL3ET4zCIxk
EY+aNuVENHbU+T37/pwgAHxpDV5MKj7YyJPi+Pxh9pUcw5W20TbK5s7h7JxpdovGUjuoO9PVOZTB
a5hZ6S4P7X4zf7FXdFtpYjHvNzMyaDfmDIwmPhRlfTfwdAgfkDwYpbJ9gpS2mkP5mN6fEEzERR6q
BO/YwnzY5DVno+45Z5cMA4xqWIJRYXC2Zlsh4qOb9yBIiuN7XA3ZH+kPsXvFEbSfmgsRQcZEBmNS
4NYkE8wmFzJgjIc/EWeu31mHO5EjU2Z62ArnyTJZIq6GopjPmZNT2Ijbge4Cjj/cjpUjy0c9w/5T
bE1x22XkIDefdxoOzXuDo6YtpzqNRcwr5TJVDz1DvTsBaAmVQLlSxFUurkXh3Akuzhwt4j1+ukK3
igjbhDgoMYCE7Ictedw7/qpYeI/ppoy5oR+SPqHSxOP6zSZflTaR0U4wimCbtibWUtkicx84U2HN
L22TOQNBkUkgMQPotN27XOpY8ytgSs7wdtO34lCC84vKpVi8HzMUtVjvxcdMfszS1IGhJNUYKlwz
HT/Ut9vpcz6AXnLmDsC10f5njMEHoM2/fjBihYWAl+Yj/22/zA/6z3v1o7iER8pUv9tml3497HmR
SGnTj6go3oSvIKgiGPu9VT9yGjcf2j791fat13/1X+XvmHwY3XiN+4vqq7FNY6ZlVM7sYSYMm0pF
4GFNXr/iDLzp7Rngv/kiorNFFuOi/aZpewyX1r69jI/g/fGvVtzG28fN3Gpf1jq9QUI1vowvvBOz
8jb+ir+TDS/SJl8h1tn1i3BG5uKuORBEF8GEPnC2lhavVbm7T8NZDVgZn8RBmBSb7BvH25B6b9MR
e4eCH6mv0hKnwj/KSQzZ8M9JdWnQJY+P2S+iaca9YKJUjqbxd/ztZQf1tzupv6GveADRjYv+CyxK
/bXGKoMo++/uVh0GfqJ1cpUWLcY6TtrEvxRPlKHbB4DRzLy7L+QbRdtNyyc93cRHKSXyGTlJTOfe
MwGb3Je4YjSmnpl8k54otaAIVtYEJlIEDlzmgs1owBSjpOG9AKpYiJXovHHy886iivD+SsABGxnH
8ACSln8xvnP03O+PhH94IQlnklbMgoESzF+cBxjgD63g3xmIfknNUXijWp4RVKZ/RB8DgEjNF1Bm
RB8p0AbNifWl+F1S64hMHWLgS49i8SCg0xTw+N6vaf3RYyIJOTEztEo7FCX01iOUcZz78p/+jStl
lS+/WsbWNYAhLqVi1j+3b+YvvMz6PLP2aX3Rtmm4TJ8eCQBjcNuYF3K+jubfl8NvDAqx7pkTjodt
afeCW9dBe8qQ52H6uVW3lwzOwRFYD3bmJNowuomgLZlrrN/+MONovehnD/4rnda+L0J4niHxM9k8
8ulqkWn+zayhXhqIgO006HUiCux806dnyc21UyxoGA/9VDyL0dyUeVuOij4RfhWyvKbRWja3deE8
MTeRCa7bzF8KvN6gBt8jGJEae8kuZ43J5SnAJUBSXgkNBJYHXkLGOKGjMeUAlg/k9UctZw0DMZ9E
15V4Zri+V7NpDafwueXNN67Zj/ae0QB4f+qkukieAqqWlxWZtThSeTNrrShultksx+KqoWGP8uLH
Osi76IxGGIVvyQO/P4VuSiuBsU5keTU9TjXgJ610zp02xEx4lQhY6g1D9ZZLmlwCxqmAsyYM7/vc
VufRGsdLfi64HGDQGRvhIHHEy1f9IrtKFxlrf/kpzofj/+XuvJYbx7Zs+0MXFfDmlQQI0FuRlF4Q
svCEJ8zX90CeruoyN7rjvJ7IjIqslMikSOyNvdaac8wOs9Cu2QpTqGqS2906/c7OxsHaKBfejfEM
a5cn5n0wNpwt8Oy1BjrGOcGR9WhPeopb+MZX+fEQgYtvBaHpSCtmwdn86K/NDn3E/vGWMWOmI/x8
1bfUV5fgRKrSWpLxvXm6sM6F9UOFUTtDRqAyFzyoJ54xJZ0SPudrf1B3+k5lqB/R1GAelno9Skhc
3kTxnejUAMQA6lkd247BzL49N7DbkCHsibjjWYuVOuJS0DHweXmyF70Sc+lZvFTXm3/GzgWFbjNI
cFfwyc/Ok3U+dtS17Kl0u3H225jLj5MgHQgCgT1IPBfvJOdgVIf+RD5o5YofqFChHkSxl1SD3WSV
g7aPZZm4TCndHsGFQKNcWikEBJrLQqHOCjwZZ0Ps0/bpWBzpzJDCnTUuRZM2M5oVlFNtsoAHNdxJ
LzBmt8qfq4d8TpOqRtsD6XNDYsXrcBjdGGFBaluI/NDR6EQ1zFf+7JXWSWizTxXQ1+iK0f9DbY9W
TbynJI1mk0tM4raQwfHfBhn0TLpwxco6INJtxcNT44F84m7Nga/uqpmPkExehPjBOIFlkUv4gHwv
6YmjGzP1TYc/9cZA3ML9vmsBrgiz7HnpsAlP+oG5+RXliylUc0IfvLwEn4gG/Fu/HXCosTDUNwG9
qJ+999uxu7TNwVTxmi2e6QcTyiTcqZAYOCcWuFz6JSqEfpvZ9N12+WG8UmtF+8dcjxZcPsOE1Og+
AGi8sGiVbv6ASdORawbwFJiCehOTCys3eh5Evql6EYtVgTKZax/7AYurWA2z468lBDyBI846eY+H
Sfsf7KPFD8HH8+7WffzEeBXgGWCI0WIbHunyZ7hNCwF6S7NmMlvJvHuzn2mpHvhfkyzMM3qakrYg
moonWMaJzJAvA4H2A/8sv4EIgDRWdyMiHn4ifseo5QhN9FRjxgCFkexjkuUMH9NjQ8Ye0ZI+8TLm
w6TvqcyjJfqDLWC4T9l0a4adrqzgpM4PMDy6/VCjVYo7RDN3JV3LnKtbjBOPL7NGzEXKtumQUcER
v+KojYRJIDth1tPr4PjgPulCrhiS/6zVH5DUpLv5rwWj8W2x0BZU858cLB4IJBFEEeIEiWgm0m/T
SB1RPR9LSWpXxs4qERGVe/3WIxSqnIjNillsNUPiR0cTspxV7ZRgzloL5lgG4WZgXWi1nzJY9zGK
oLeG/2aaV4y0PwjxHrZCXzpK9l1b6jxP+oXZnDtMlE/EPkirSA4ffFw4dtN5Y9rvQ3qxGAO5SooS
5/FtDL//kyv0KV5I/pUMoABZ/d9ZsJj2/plJ8PfH/1Ghy78x8gQ1qxiGSgjjXyt06vo/Yo3+mHlS
g/O3ItixXyPPP4MZSIW2VEkjRpKJ6ERH+3e8fmQ50nr4axoSE1RZkWVNs6Yx6y8z4Of7KXoEExHt
//lVnSdCnkhEiescQsQDS+udU/HDbd+tBVwjFuxHRZbbrN3pP63oYRkrdn0wCTwe3GQFfxWwSOiH
wQUAVkW6Lif6B8UNTbHRfFFFN/ohJJXJYFbbVE9YXTlzDY70yeFNkGx6mnFLEvAqQYglLIAJYCZ7
n8qAeoVMKKaH27gtwi95Ug8J2kcM3uZufTI+DGs7a3Bmz3tielgKJ4xpk7VQj+a4botLQS612HsD
JANxlq8mNnPeeX3hdEQYcyjDt3U6xbQYpi7DUjYdxEP1W/eifJRTIg0i32uGcxxHyM2HkdZ4patt
6Az8GvQ88DHkzEE82EaMGHX0fgx8RtvcjgdwC7P6yLq/x5sc6wgwKqah7ZW0BpBaJqNZ8QXJv8PP
cwr4+qLaTELSYF21HOIxONLnE5E9L4P1v4aoDDoNktpWqM9sCekXMCttQYjkNl+lB+muvwSYxIA1
7uiJ92u6pOgz+mWxEGQnPT/FWc8BIrel8RSxBU6jnQTFcbTT8AE72Um9FnsaCiLzDwM96lyH2OQQ
Edc4PkaNM9GHh/zYniRPXub3MrCn0RCytHSrcLsPZ89mLcuLjomO8q7cnj1g3mj12C+1NXGNFdLc
fXTEJBIbW1iv2NxRdriNF7g0bpjricr6sRdOwg7JGe/GEaP+Y2D0kgOI6/sva2edktHVIEYGj/Uk
R5HdfCctfPImZELwtlxyZ+NC7aBcngVgYOdB04iKUv9hfildZGZUB4N+/nPRrrkNdtTk/au8Vbcx
rLL9eKjXzITINnodD9PfK3syOFYhYKLoy1qVi/aSL3tSoEHTeb0rLqy38jPe1cvHkfS7nf8i7qxL
tw63g0utyex739PRTedT2Nx0YplZ0IpCgk3VN4jKP+W1gq6RvI+f4YGa8CK/8JlznQ47js8HfKYm
Kd5AwXjln+qKS3cvtrP2zrSbWgxePjndRENeGHQ+STBnrqAfMZcHVMtEU5zHTxZJtnteWhyb+FuJ
Qw0P8mpY6Q5ne3pEm/7OfL5A94PM4I6iDINu5JnHNlmVDvro0OVfxt7h0elmnkEP5KIfKxrpu2ng
wBT/1nMqtQVOs6CqDoPLT33ANbHk5z9J59KcDwZ2THAts5yrAM3lOyyMbKet4wXiOrzDJmOOy9Tk
8V+edz4lqkE8riLwoG0BqUI+mVv/TfvsL4H3q3AlLWBkoDs5de/WOjuJP/m75Y37/s76j2DRoxTD
0xPsgvfmnnOzZqrCXNuuVvq9uaZO6olrKgcH+PlqYoUKRxT9+t36idf1oXA5SDxedFR1OS/zEq/H
bfyWnM2d9ZV0z7UR7x6yQZWf7/jXn1Cg0EBy16zUcwhzLJrST9T39OkioPAhI/D5Pw5xcOXdG9Fi
pXPhHC41zJKkYU7qX8mh/AVaKm4mtFVg4wujeiA58YeCuHYamQ5CeLG4FkWmU8ZMeq0OJtUvamxc
DRMiOdNsuBaTi5czEaInBmd8lNp46j9awhqFuQqJKiZhDjoym1NcuUq8H73+VtzoCHFK1l/DPYad
cd1/WDssRnxW6+Tl8dE+lygjS21uwp5fz0RwXa/pmhBtJJZL9VU6FQNBDdE22vqHiOxWlKQEwjIp
22D3lufoQqMjrEfYjgyrAd8SQImliP2FUxH8DMyiDMp7t0dqLMy+6Q6UL7D58L5NLiqQHU7WbcNz
Pl8m33SZcCeD5PA1TBU03lbg4+R7t4BvqLjFFd0etKmVgZYjY/ul6ckeUzJU/k4hQLPZjTd2q84p
vxO4VY+T+EvAMMKQfi4VY8ZG4+XH8J45ozDHZB6fDZoYhMRwet1zlL4/DtW+dPVX+RIBglQ8/T3c
j+bCvOhL087d6KisSxxJSw7fCwx/6V58IeN7qfxafLTE8JRdyxX7jLasfIwwWHc1ZpbxWkN3KsBr
sKWTqdrydweDg/EzbQUsYVaxCOJD+hEwnkKucwuOwEqkQEWqbaf9RoY2sZN+BMZZo6PeQXbIbACu
5lIM0mro59wKl+l7dc0u1oro4aU/jaiRHjvyofB8D9anCwFpnDdX/06Qn/uLbc2JGD3A412bbAJw
kC1U+A9p2wIPeu8WU378cC/ZERbF1Tp2mxuCeIg5Nl1y4t1ixkwOokmFHK/l1CIz6Q9BOMXmP+dZ
2bCaHwMaCHmcNDBIgGXHR3jhxpgETK++dO2q0BchqDvyGZxwN9VCVESVWxzLL4LqO9viN/ROZEMP
RwfY8fn8wZ1ToH3aGlxKttlCqsshqYQImD3zq2V2v8DS/fhpBieZ/v4G9dB5fgTHCjGybaDwfI1I
THca7+mxijJ0QN/uQfMyPudsVezFxkPf6aDRWv5LkU9xjyS7tTV50cPG+fVnOiDJ/qnt5I+in7FS
SxwqmMjogqAU5UT02jGWY8OlXKfbgIMGjU/s8l8mB+WHZ9m0JJbxi4HxUxERIUTDSR+uFspEVVih
d4A43Cm2zj0IOHlx6OCxM6wstnK9KrHswYrPTz7K6/0UBMPA+scSNlMPixt27D2IGiZx3kVWA2wF
fSkLEs+6REnJy7nQAcaowzIkhAVd2oE+2eHx/oTqxjlIeG/QQO2EE1obnSF7uw2jvYUs9RasAuVq
MaKtm1W4C3f16L8myi9LUyNuZ7GUu8hEIEo1v0asfNN7Qjz84BSQX2AxGk4s8SI0ezJe1AwTCgb0
BD4l2iwDUV2xWnW3x1ZHwTrCNR8htE5hVBhbqVG8xsJeSDFPGQXgi52QM0LxThBixfFMmmiSOqKi
fG6yokuvbOYD4UnI8vu50NFrX6HBj3OH7Np24AMtPODf/TJHX486p3Bqk7zwWfsgwgB0r7GcPrcd
NbhozGk9GcKyEb4iYKE7Wi4v3GPQ2I9fY+QG16EidXk61PLdxM3WwykwF/kH90akuvKt7TaBcYyr
t1Cd0YnT1JvOaddKdtH5V4ctHVY0s1RuqcgQEEAhoEcKXSDWgWTkqdxzxDVcyLI9hPEO8/rUh/Th
StlduBhkr/E5b4g29+3c+dPA8b9JyH8mH2sT1/gvie1UBX8qh9S/De0MRYrjUichplUXVu0Ewq0d
9g8fWfoir2lZiVdVvWc4wMx5raKpXUn+3Qj3NV0iJEvrwT/pbHnM2nqnY9ePEKQssu/sSTbziJIl
tPH6PFu7Fu14Esl5CpMHbh8gF+nLIPvtyZnGdTdXpLmOaCGbNicpdesvP1gT7SJ1JOotgmihfAni
4j+5agUSqEqg+qY5L/Xlnz7mKTL4v5W5u/eMKGBrwmz/fa78j8f/UbVKEAUhFqoaFavOtPivc2WV
4D7VRJYrTyXoH4Wr+Rva3un1qKbGrFvjUf+T4gvYhoJWkvVf2Sb/Hppbnq7Av16hf33pf9PqVroc
PazchPmc05FNUm1lpuEbAakcc7Ic34xBFtNTDH+ecco9tRCpRXKtGd6bod+nMmrdWpGOjDd6sia6
1yjErShJdFqeD6PYmzkZxjNTGB9HbcSYUVX+EsGyE9X468TgXEbVSxfG9OWC8zA0KETQPFZUmY8H
ehOAfFZGAOU4YueMppf0EMadVnJWNXpbiH4KDAU5HJLsuRotrBa0DAOGPq7B8EEdbpU88mQEhJBw
auKP1kccYca8Kf2NlTbzwlR2MpOEp/paa2Rpm6Pt44T2GfnKWrMmGZgD+KcOE1c/jjrnFvCuhQ5o
9IkJMjmHVTUrExBUj72Ol4dO6Chna58wuQjfyAPVE4fVvLnInfyuUrMnBiPcB+756KzFSJy7Ot5m
cviaPtP3wTSWI03RIFPxe6bZKTHDt1EjE0xvfaaC2qnJAt1WisyLcRP74KhbyCGGTyWD81IJCnwe
uXYui0gHC9OsxBrJslAfJS1aNWbsAQHhXCxjFWp3VoT0yfB5bzth07YP2sd1df9PXv26ppBKpP/C
dOrS/7H6WbJ/X/3/ePwfq58oItBXsqGjiVcsk27Xn1QlFpp7CPsAp2RF5Uu/S/XN3zTEJjrp3hrA
fmkSnPzP6lc1RecpTfVfTa1/q231yyvwt+X/l9cuT6qTP7WtVGT6kRYMFPDG0ggKysdIWQhhAaN/
jtAidcwtqvcEDYTTXNR3igwRBx2Y9gKMhE2vAiwSNLzxomJumIeirbe2rM+rhEptFW1JtFHn4Kea
c01iG7qTYmGhjMVTayLhthU8RmQUu5lB1tmrNB6I7swMED/owQhJshGsSPIVwxTQrCZwzWohyqvt
Wy679Sl8hRZKWC2xPYyI1fSYFbaIQanqibB5EdNjXGyEYdWqHj6UjLZAuMLXagVLWKT4InWns5at
tUyoOmELmM6TJnPlc1KjOpSQY+W7TDi0GqBRMs6aWbsmzLlQM7v1DzGeJkKVyJ0W4PlyehxSFL0Y
EFNcrs992q7R3xsEkPdbP1j25YqfXEEM2aRvY0W6cugE5XdRHxXTY6w9IBdsHGGitQ4zbd9/Kue6
2pDes5Duj4voxJ9AT3oOWR8Vmp3um+ChdURIWnDSj8/PxNxhmkBcSv8CrqhVMnIPmUty/98nyH+i
ZRoi/GT6jowRyyAlx4vFGzJ4TMsW452NKF0SFZpITlw2S1ogGnIzjvT4yAy66y8lcColfMF0aCK2
vshz/dK9TgnLg81sBnH3iMiaLhLqDwSigpvTa2xxAtZb6SPHraHuLeOoFcjw2VnnuX4ov+sXpXJN
umq3/jw8bOXptgMhbiiH51xa5Ruuy8WJQrekeQEwZVc3bk7w1OMmkf/3TXDSG1cQvURGQF26wCIZ
w3Et3++i5HImpmsgti++fyuRntYeoj8VyomKxNz8fljrQjXmHy2QBrRBK2SeM2jcoeeTTc7mbneP
i0bcUVvMLaJYENN8J4nDj1G+lNtxNnC+LGcXw6ObEH6qHKAZBRZzEyUzAxig++QtWuasPMZ7/1Dd
4Bf8GlGhGUAZtK/RZEcIFf38SrKMijVXYgLWpzgZ8R5MsS3NJ/6BlfieZpuOmhMDJGJQRqgc5Gls
XGlsxO1KUB2CHjrbkGxrT/+X7oH+/njViM4Zj2b8o2w0lkQzLZ+VWC5K2hSPz1Ai9LE4N0zzkBLs
K+UgXXj98efknMBMkfFpzpt95EQgEci3QsgrbTC2DuNcvD6/Iu5rC4TWFmycOUA0nuOZb/1o3orO
CMSUSZOjacR+bTtYarawIndGWzXvyosEhyvh+ZmzFHMD4hh8XszOlD7hleme09nlEn01OurQDg7U
toixe26cWbIpRBpaO2ptf6+s+p/0fRdcpJUOHg3D5DLfYGA74jOFs/7a2vkSBfmOO7T5iUQ7OBDM
zW/aVJsaIFi4ZZDLF5+CU1JPMcDq18jKO3o+w2ySD2g/6iJ4zb60ke0K/Ag8NOawFoIfT+SwgEjV
BpJXfhE10hG4fSCbexl62aGHvUEnLPhKIxJa5305t1wa3jZTXP77PikzVNjjE4M8pEGKVMZHiBLC
mgNXanQbSm1psAtG47EzIAs6+MztiWdKFyWyccgmvM470oBmU09O0pFt1cERKN47DTaoIbvlAe2d
S/VshCtFXqflpJsFXQpg7whoYKG9PHdGtB0bEPcPO/sy7+o9uCioX5fZfSSdw78AmPlu9JUIZOjV
3EzaJpc6IhC2EZep4YJ0ADMyBaaif18G91p4E1j/IXJtUo/yyYkjOaOJwjr5KJJbIHzm0Se4YuDU
/bCQJNYdge9YDGcS3kDaJAq7MDsgEBDDk+5as0oJghocutDGPUHpEb0Hwq4T92PjsATC5JQw/O+B
nUHacYX4PcXKilYqW2TSMjmV5aGptn69oDEnyV4VH2u8Wg9vUG3xlXw093l97ZbjwxbDXU9O7BUF
PbIXnAEwdIpih3gfn8myNj3DfQBKea4UTATEJ6X0RWbS6lFepeakcs7lqpOvKWjjz44NLoYK6CAB
ky859mdSMMg6F9equO60uWTZAvQbOgVjNuvZtJ7OALqim2C6hjTPI1aDBYNjDgYIxO/EAzonx8zF
Kb6oHPETl4l5lo4ijBjzKxe8h29zwCtfCG2rBS94KcAa4QnradFNcbPS/LmOXoCdyK9tOaffC2qR
FgXjzeAqZzuVrM3IC2mjJfs6PAv1hcXcYQ6WFyaj7CLZ6zjmum9r0UtYdXoYzB/dN0GG/fPQhqug
86BOjhD0prs6AAatPouJU0OIouP0jduMmU1AGG+xWI7AmxoP3y69sgNs3IDUNulWv42ErIjCLHdT
W51zfmfrWiSr+iX5VnyOGox3AY04pZs5mMDb4zj7xuQ02DKRKzjLOADTjZ0EAEB/HYSdIpNd2obM
Q/Lv4vbLI1wvhn1HtNVHRKeK0A8GO0TnhAsLA1SFPs/mzTKZnoN4cqwbpqYXfxlsRQZYhAqrS6QT
xirbQli+tJ37pNJAonjtPsWDhjfMw7zFx2i9q3z/UtJcimmwj5Ix4TvjPVPoPdt+N2XpHaqfAyOi
yuPIsIC+aMXcgRwfQPMmkuypERyfI3VKGGYBDNZKDjAUzfW9CKosPU+tIPptBzBAvB+Qt+xprlFK
S/n9uZ8iihiRARybRcpc/lSOvsd6pa9vXiclL9GKsS1Jjhx4AnJLBvzAsVwrm1nO8NofgeDQJTKX
g/mSbIhk/NJYVdlklxZf6ehNHwTI6q0qzLSTfhGX9WIzrvw9HmcakotwZ2yfPjKGCu7FHOOAGp56
DPkp8uI63wtVjnP/TfS3NW02tE7VDliChHH/FRpW2++6/GJoaw0bk+bAbxRkRJ7gBU4SN8RcBiN6
q8IjAJTSv8RJw1bRT92csrlFk0uQuEVlptt4B8Cxk0OxHZYoVyGloAReB4JbN1tgE9WbLH+W2Vu8
S7PO7fBKDlPmw1JMNqN5eDgIEhA5IUrt+k98M6iagMfb9WYyIvmL9j6561bNVb8DUPgVR5xd6NOq
XhDYz2DBzRfmoU0kyfpcbTkbeqG7RnsFxMgrsVARRuk2pwwCyKUr3DH4TGTPHLZhsS0DeVYMB86M
8bTzIKBtVxAlOKYx1SV5TqZbWJLI4ySZoxkuu6ppkY4NZpw0CSfsXeOxMZboZiAFAIhUd615FLqt
/8HPDD4GG5Po7NJmQdc1GAEccbvdqx8YjGpPHe7ZZIfviv2jRoVL4EY82Bps0yLKPw1uy1HdemXA
gEFgiGqR5jn5sRSC93gmqnRNnTUc9M8Ks7ve4fNDT5QMC+MNxlB955Yav3OzqAg1GR1Qq3Y19dA/
xb18Nvfw/TdQqTYGqDXOZLxx4TcYCsvmnuvCCuJO2dqbCD5lB97nhSuVyar8ZGvxHh8MhuYUxHM+
oAvMsPHKW1cB52HHpsHNfI70OWJqlqjmBm/KGamI6QBXI3kqa4aJli0vyNSjX19YOw4Li54rYWBu
RO9/ZRHMAanJrlyQJhXQGc5pv36RzPwC6pZr3P58NjrkUYA0pnmqg3Wkm5M2l04dUmVfch4M+w2p
cbilPRs3Np92WtGE6zY+piTleahM5dgwsZJKYhhQkQufmUIDrnM4yiXTZsFGxihd9TqmxT2n2pCG
YLTob9l33l3IDhohe+I0sZknm4Irw+h9OpyA9Y31Eg6OJhnbjMAdWbcFs7wqz1vWPQGuyBl/kXSH
4juq4YtXFre1UmCMmfTqQY0jLwdfIavYxVbaxLflDXgwi/sPLv9NTRQ1kyacSn0sqv87oZri++/N
v38+/vfyX7J+s9CEiJosir+SiP9U/ou/SToFvkosnomk5U+mEoKNZVmWLDQrv/v7fy//dSL7cPyT
1WfIvBKc9f9OLp/5j/b031763wjVUqIbcVQZnLYyEdGdaA3IXdPHGigaGGJXTzXBsdBZ++FjnkUN
LGK/PUhqdAvhcPQyrfZB39Y+bQNZtNOsJsuD4FbO94GGHkuHTdGYGxNNZdpKuzxLlFlUJLBxBvaQ
rt4ZCSekTm++HpFP0pKExSOJsTylz2PQie9hWq2yvp13BHUmBgp7P8CekNZ4R2KmuiZoPHmKA6lS
phZGIX+iis+1kGRuHx2iWgeLvumuWV6suzi9gT3Ah909FomKASYE3tuPcr/Ikwci5l5LVpaC/zLk
jitZ+SZPCVVVYiropFMOLVMoM0G46X8X2vMrGKi9G2WpGuO7MfrrTDgVnCxMCRoOGLc07O/PkRJQ
eroPuVv17WMhG41j6eMmLE4RUiBheuIkdzJwLY/enA1kOjRIMbt2a9KHUIS9MCCO1NJXy4ocIG4B
lOtUAV4t+LOUIW3JqI6haG99kUAN0uMWIlufyEYt+kmdkF4dHFp5HzuiUBTubmimBXD2srSLUuAy
RHLUNDpMktQbaounjyZTaPZNlB6tCtDoA4zIZTBDWgkPrxdNrHOM21tpnvrNaexQJCXSUZUJruD9
xxe1tMaXELdORLeG0q94xstES9wYrDeetizmsKz9aDUKkbDqXNGQNg+hf3mUBgJUaZoTiZnlpiUm
xtrc6+KYu3HqyMqDpihTcC0qw42RdodwRHuQUQ73Crr54GmsJOYbsc+5BYR1VaWla3aPfdQ+P7SA
LrKid/23opRQ1GOSWYGlY8BJBxGg1ZCY1e0/eNMzLEtXdFLVIYUwnPg/ep6SQmPwz3gS7Z+P/33T
w0ln6EBBVFnWoelPLcU/ep6Y7Ni7LAAlbIvyZJf7vedp/KaqhmTQEAXn//cwUrqhkEnIViKaCVjx
v7XpKf+fkceff3ZdJI7+zz3PXqxKXzAezT6sve6nJQkSy0+0Q3A0OYeFczugAcqudGmOGobS8Rd5
CzLWiSKchoBs+8kqwHhA0jdCmdDuzSWmLpp1yyn0ByfOgAjFf3sustldwmX0gt/XDlH1MaubxnXM
+SapEWk2EVmUNWlNSIs4RquuDBR1Y5JrSpuuCrCjTWblybJ8hGyAfobZLo7m1vG3uOVm9wl+4G+b
O2bpvejq27Cd1yFp1LP658lhkpCcdN5QaqFk6PFVA+4GQCUfu5UIjH2GZEZNHRpmyKwwbRlkV0eb
xwaFYfJOn4JuX3Ql8kemF/yDJpw8VfOt/TE+s3cz8QzaUeHF3MIowmqC36AR1/77JGSKNylb9jBj
4+btCdVvvGXPYcEP7L+j38U4BhINv3/hSEvsIYikMFy/P8FskXgzuZ9Q86Gn92hMvi32nE9n1H/x
vkYWRwdrER3rLZYal0TPZcdLsPbZD5spZ8iAFBCVesZwzMcSyTREGJhYZPfB/fCBUZiLSpglFEbL
4JzgATsP+HlxYBzkk+UxoYUJj31cfFNP4UvK3jQrQg/PTLCvbwOuhMnskIjH4Gcy5a9QpBGW2m3k
p11SKXZrXdwWdGjC8F0HDxlsffJA0kVFTlZoE21SO3pnh5fkiscuBMHpEOAMb44ZdTFTaY2/mvGx
bA7+lA09Wdw0qpYjBn5CT+I5ZVaBGMvsbCWdXy6Lt+32vraz2RHcQUW9jPMxbV5RdGBP52Q559LA
yTU3IMh8fPD+OQqxrfmx2RdozxQAzvzKXW3xoc6pKmfkNdWoUum38kvEFT/lO2HgptnMH3tbhorD
95TzS+ZmLyQCzT72vIStelThb/COz1gEk81/8rpPGGGuUIo6fk00jun56U4DR6XzP32cVHW8rPy0
n8xS6KltXuLefNc2+7e37fQotB6OjDh88odNxndGgcavv+aaxTRmzO5vFj9a4I12Obvn9aIJsdKX
XAwwVPiWxya5tuTY5nyRn8j8eXvjD/mVBz5ti/YavJzt/e6/pRuUHRveK0xtPG6Y83U+FGBBnNNn
4ebKl7JZPJEQ7fv6fmUhzuPenVLTv67razYLl897cuXWzRtf2dP5aD+t+mx21XiCry86WkvjkM69
tf2Vw1a7fq2/juVHuO1mR1prG82+fh2PnSfgjDkfz2fzRtk5AwP3ddQuhv01xU12FKnwEX79i92c
gIrj9NyEGeGaNB1wnXwHhNV0+9imbsA/2OK4NGx9qhsHZGL9psckAfwApAd3/NRRiG4132QXQMDs
aZOshgI5oO3JVsLuYoE4ut+NvTHbru/2er2WlohItHYGhY/l/sAHRhh6OtOpMijMGQhRug741ZF1
Bk7CYLIqth0Wo8zl/MfjhIpY9PGcf9T12sILuuw/2dHiw+MVtgaLDAvwu0w62LxA1KTMW5B/WKvA
wW2ET/BNVmDnPxWkDW7c2RwzHlpVWHCIZyn/hgU2ycHCzBebM7FgeQ/L8B48PmWS4T4aWCTquVC9
J22LaUhAaFOLbilzx3XbH31yCnK7jW36R2m7qD7A47DLcLjqGdfEe/RztPyYtob0hfQtp7ZAIZt6
O3489l0wF4UrwMaOKddwZJxhYKICOww78yNBNdpu43OjuUTbNufES05WOy93iQZsaR4dE5ZZfIiI
dLolzV4m1WO0AaznSPcqVx/vhQ7zXF77MbvsVBx3R7TWNJt0wdWqtep7VubVOG6R8oKip1eOv5fo
YdPhbH3QOzf+UF9NjSwLJyeamWTkdoHpr72Ln8bbsB9xWZnEWGe0LsgMs4kPqR8LMNGbAXANd507
sJmBgynJWrSYd6M4aznK2W3imE8yaRaCg/wPXjO96wjSjn/3jb0YuSFwBlxzyCYTwD/hrOXDPU9+
YdDN48xA8rVWeKptJHujC6uGBMFZHy4TRNJH5G8TnXyciZvw5O/Tq7El12oW3zD/cF41ybscYpd3
ippYbmxeRIjLRvzob3h62f1MDvR2ZG7oy6kHcyOSAqh+FiyQM17ciKFC/SFNIir1M77SFPskjyrH
YInWACnQ6xPVDLfJbcZlFtiVumhLW9IQOqfNulf8l75Yl6ZnAg/PzqG6kquViDIhcXHsVvCMjBNd
ahHt0qkFYSE5KrJ1dJ+H/tjp0OD7E6KwaXSlqRx2X2CPGcjK4fdv5djub7xN7bZzE6/fFJMgOSW2
VZ4Jn2gXWAgkA23IAmdoiNveybfNB4Sn8LHksuWPTNEOlaeTJ6pQa72pZJKhPy9gaRo7ZUdhN5O/
hgdxVSg45m0xE77rz/wTYoCqOAIOpa2KX5v+FwMHf6VnfMZ33hag4U/an2rr8YaovPND5SHWmFWP
nRydRnlF1lce2nG6apKViUM8c7EKBTBrTZf372lujP4YYYijZYrpLs2DS4E3yagKCC0LZfKnavgK
0t2rOcPiMBGACgeHkqe8kLMwe6z6F/UGRvM48ZKtY1UsYiZtP1hDK+6h4CytXUk0UiQxcC4/s/Io
vKVXAmugoTVMx5h4Ab3v7nTv6b8OaMZGRsoQnHg0r1DzHb7C8CTAVsfZ7wph/g3w2U8/JyBlNnyi
AOUeBKn8Giw7C6lsfWesh3jcX1lvRfver270cpcNM5BBoF0/fc9ROd6gsn5yfSNEhr8GQcASHVFb
CsL1QW5c50AGhz7qgSnGK1C7SGPTBQRTD5MVfzV8o9XqhmOyYgzGcGSGWt8NXB/d8JTnXaHbpEtM
k9apfvICQ5c5D592I+VbqOkVp9HOfhVtyTFeRXPR3lqPY5AsOW174N7QaVutdzWYd2j3E801abTF
CAFXNUnr3LC669jsc9/+ArrgwOG5AaHCoBc7TMjXibDVy0u8k7RFm29op7OHoenLOEit4pcnY8XS
kbql+lGhBmQnpZn6k896IjcuhDFFwJ1/snDb+uen9fIQQALm4RZDYIJ1EsP/sqvXJRszWoN4TmGv
PJdRBwf+6fFa8e0jZPN4Pwt91xaevB6E+cM4MAJL7Gfiqs2MSeEUSxySXU1IsQuAr3PCFZAtNffw
ZwE8jujf0mO7AacUbNWE6V6vOzTKLWl/4PEOxvOV1xyZsxYPcwqanMgmTJzpUcnRM5NlHYt3tMiC
BfOH3p3yKv6QLqV9Ugegr1+U1AncuVonQnv/QYxzibAHuSRu2Tm+U4GDLCIELLQc9LQnzAZO9VTm
7n906Yl7i64YRR2Fp4zs7X8hY6qi/E+Iy98f/0fpKf8mIbVTKBQlhaQb6ss/Sk+ZcDcVuY1iYAj7
W79NtiwJIxiiuv8Oi/u93wZpU1L/i7vzWnLcytb0E0FBeOCW8AQ9k5nMvEGkBWEJQ8I9/XyoHp2W
ak70hG5bVSEpkx4E9l5r/Q5mHoYzWMDMT/hP5m10ubSWf2Pb8fqzhk2DbWgQYjzf/he6TVdE021s
kBukmm+QlrBY0YgJJBw8Dsp29PIclwjnAS8Wb/AJPFbuwTAyTyV66Xajvcsy/emhMRq6iuv4WwRc
jEKYoiWaTli7MynjS5T9CZtv0jAw64dZzxT/+3a+gzqLH9NH9NrrDsO7LgRQw91fib7F2kt6Xya6
hOCrb2wbfYloxV2feRRJGZ0oG3+DWdUZO7ZLXloq0yDTydHvEnotWvqCit+q3+63oMx2GfmRLAKI
SpPQZBmhHSCNpQx6MZQUu5eRkNUeI/4C4L74aBcXIktwp9aQ9tzmtLT+Wxif4eZRP3yXH/lkX3cV
8rlxTZAqrzeeFVxBKAVDIyL00okJzwmJeIiVZbGpVK899xAxZr7PspBPwpGCw3zsb8b6quwahNyJ
m42rJANPpwKjGSRGznpg1KU4Ka6N+G0c8BgurG7J+rPK8eolKR7wHxDIotJlxscxot5DHYIDQ0vP
eZh1Wx83DMp9iWfDB44iJdtQ0CG8ivtN1r6l0yeVZYc27kVuQulVwlo3iCUVVcJStyDqpj9kjWGg
7OgvxO6MZz6+QhYC7nn9svlAvSGUPkc0R/QQx1918pyxlsTwps45UQ/A3OW7RIoQ/g9VaG7HdAvM
MGu5pZdhcc4zlGYUjICdd+J90X7o8FgeS+TV4iEL4mgHSLDYRb54pJLY319yhDAc/emjMd1Hv2k3
MvamfA/lUrBwQrEKTF2d5JUIN3aNNQYM6LyLq62u4q/oU/lcuCjR8dnYALvebFIX7Kg+QgIjzewz
E5zpwhAlPtwDyem95gRCuxsVdTnnoQBwiO3+DvR6dYU7DSMumUgFOIzTKocuivMYUbO3FfAIOl++
YE93kqBz6r256hxBtxoH31j8hvrSxqBDYpLpSyQZwXRf8RklNBFdwFPUeHwRAPXKCYeoGPdN8QXT
C2oykhZczEAeaxWo77VesV9+o/r14zkKo77cFXculyIsoNdm5qcLf7xIJkdx2hIh85rP0x2osqfx
e3fbLGjLL8mTxdz1JpHuA4ffV56aEE0NHfqw1CHQ8x3Layq++r5mA0+O8lp/iaH+E7TA9kEEDS6U
E21pf6rbSzog8YmxlBGemXijaeqAn3Gb1KJVLS2/r1SHQwCNHDURqpqK/ELvruwGGWPH22q4rTh8
NQds4ocmjIJxhGpuF2fC3xQc0DBHJUeQeNU3LX4fkCLJjvad4bW6orAv8a0dPO5288DsET5glcLb
Vndq6dIGJvWXcLWbAFeo6yfLDS1gjLiVz4fFKDvl1SL+CIwweZAojA3JBWbFUM4+Khr2mFOFNQwO
6Y8zctaxcDC/YXuFT8ZoJoZcFMRIENlHobGfm8q+K0Qb/tBFUfXTrA3TJ3YlBe+JOspUg7vk1Oer
TYLDRiNn0LhA1sHJoniFvDNSbCDTeoe1F1uD6BdR8E4jiwjniioOYBoc7zktVnAg7OP1ZMTwAfTt
QJXzIm86WrdLVLyamzgQ33SHM3kJDQw60TauvERfPo6ChOwXMWl5St5uCLzUY7zh9MGG84ZTifpD
WqUDRw8DXSMYkjkq04BlgzVM7Ii71sHob5a9ARG8XiECHXVfcVS/fpvVapnNGjlrqGbxLTkviIdl
ksUZz6zrreQw1PGxVsU1lXDOgCylijoovIrnjOYwIiFjQVoO7ThPgd8qoRZuQtQB4rXS1bE/VDAT
syA32spR25B74NRHjBznFxzAVbZK8HCzdXSauve7bkt42DDs/DFIH2LIh6ERIkFtSXoFhw5gnw5Q
RdoyfvLS8qYqlhUMjhwB9Pg23Z9SYJ5pmX/e8HvM7ClkYYwzaJ44ykIchVqqE1D/UmdhulNDBfKY
peLmSbIiJaJik9AcvdIAQ01IVYJxkMUBL60bX7Fbws+tz36PDCQYM7c2N+NOgrdpS0k4N/Kxn2zK
cLxcSyfD0sOwymflVETfnWmTx7ZuVFclHDT2YtUxR5/I6kI/q2o4jMvZ5p4xUueRDinCJz92RKBJ
ECsRJi67bXLhSq53DSMZ2EL5XoeVjZXGyfy+fYEdC6UHf56Aa+EWFnvgl0bejOpc0g7fePpdISiZ
zynmrZ4Wgs/XvNUAhzUoPAhARY9VLf/R0H+kfi7hZ5M8iRI6IMGTPQPumiX50fHqaXhGRhvc4vfj
8X5JiJXaU6Kj9ZzW8XFkJAihAkFnga2UcngwB4NqmIB3bzX8I4sfpojIoj+J4BPC4ZWZ0Q1nNruB
v77sV/LdurOYvIQd6itcuKSjEI6eTDS8spVT5yq5eX/A7TVM8PZYFi83bP2pfqF/IY/ql8+yZPFS
DDFlXPBT4RgdZ8ydKsAySaogaLIXzk36XXO3wBi3+o3dOkCtpsCAU9EcPSVPWdA4k5fPu9l9peyI
cLvOOaCs5MFsobQfXQ7TcMWMywI8+oSOl2NnttY39WcUn0358tC9SQqK6I2k1oBEqifhgCE2GjBy
q7McTaAT0XHDGmSyfvWwY/y6v09OvWZXadcdxEOH0YFw4FvBfCL6BIbTLrMrTE0Wz3Iln6Fh4PvS
bChisPN4LKMXI8TbxW4DE7EsyRLb/Hj1J1SrCzu2YpgH5HSF44k+2HrsWWpd+ieCnNqAWIqjvuqe
78/tevqpntk7FEbw+EW2bibZr+X7zIUcXTgW9ITzUqSt95QkuOsN1C244a2msPYyh3Ga2x/JJIlN
CHz6LHh7BKqVrrLGqxHxPySSopZIJxQDoyiSUsjaKJaystWnS6tu+E7b7vth4HlzSeWTaTzfy/f7
FdVn6aYmtgOWLqzw8BQGN4XgN9q53xxutwP0yBrGzd2S6bo3qkWUQvKK0cqwfax1r+NqYm3nAzFt
WXgpx0j3axum67F/+HhVZ4Yni6vrfV0bgaJAaSQcpd8NalhOCu1iCxF5k3QSeMIKmjfJrvOYP2WF
twhxiaEpjcv8q8GATXJaYt6jeeSsvJtMp7v3Wp/jChe5zdPgFoRbhyfpq4ryOHHvKek4axVOCGuw
SXQbRSS0X/T+7HpC+qxzu+g0HQo2PzKQ2jfehHsnpRcl3FfO1IcWPXNbhIhcw4AFeDEJvnrVLSPb
yEIgM8BpHxCxGOwzJcTnqJd2tx40eCNAgSWBqguyxZFkqgqw4vEU1YRU4i/8CQg0Gqe4cBoyuRKH
AW5OXgkEdUvWYQbfGC9A4s0Q0pI7s20LDO1RooMjSL7EcD67aFs4LDeKCLAiDCIGr7i66PGALR4m
7XoQq570Add/MX3VVLVo/+aMDjjbYlhDhM4xU2sYnJbqvqEQKoPFgpU4u1xjvzWeBvNZ4L0JFaa0
yR6oe/k1U1bD+ApqYmyTjwVyQJ+wFsXGV+X2oe7vnT/60UfzLb5e4fmAOd0iY3Wtc0ecDAv1X018
llysn+Mf8l6kZi2EC4jNfboST93tEIHltLN0leiT8aOdNgP+e8MRDWELH2FPIvt/dVutoV2RJdWQ
VAkE9T+31Yhd/h9E9/fH/6WtljQD7NVQkMigSPmtrQZFVk36bqQp3PRvRBd2iaks9AUN+Sxk+beK
BfMV0ZCQvOmq9C/l2z9oq8m9/b2rnlMt/uejy9pMc/lLV60+4kdzbZBRGrmfvsJEh+K9THzo6GuM
/1IGLy7slsEmQwmogE0xxOskyrELrPbctwu4C7d1QR27+uTiI4gRxCvJpAnoD14Yz7dju5XtDhsR
qm0gssGuj5gI5t0qAViEzr7qnrhSuJk0LKI1X/lXfbwHRvEiMZhkuyssTAaZ6L7XpqU8w+lfvKsM
u5b8Ln/lPpW05/UW7/zME1VfvMGs2aevXbtB3rVceHhZ3l1xeJbhRqJCXzzA0eSr9zhqZFh0O5Q3
FZ2HhiwYzUVmiVTEeEQyW/Z0xpFhkTuLYRP3O2nYVP12Ep74DbKUmbYC5nFoYMv+zCPx9DQ75DGb
JgfABD0DjyHrtPfQ0u8K4gIEXP7x867W7U/uth6htnC8V0Wgfc7EegR8z5BEtrSMq3Ixh7hKP9My
IDIU739XDtkVYGJTXokGbgUkbXzy6vHgQCaUN7d2pXWhuhF1C//81iOXoNsZxauMhmUKIPEWKB/g
ie/gzNKrtHxIksYMogYmJqhDQGW5oFX8weakS3bD0rzZVLn9qrf61Y1s8+RbylxtwJTeARINwTlW
OaUKE+4CmT+TjE37djvUbwqR4G7NGWPs2s+MKlxDMzvryFnbbHorCmmxsgQga2i0Wm2ziZ74hBRM
Dp+MFnClXM+Uz60DQoMZKd5eV+sJFf1SOFdYnLkkAwTyob3gnQ3CxN/R5SMRoaYxhKHdEb/VzaSG
Lwr+tRiKhsUOkl51hrKKoNCV8YsDt6JiiJYOhD/8+HH6d34NwCmEtMcyCaaDcsKI19qefmbf9soG
nYQWgAU9VKofwZ+pAMRKPH7+5ej+WGFH7h/k10Hwa/HX3BKTMoLePBIoDlQMO7WnJ3TR8leyi9qY
kCPIsEu825bbd5/6zsbieuZTWo+dAF1UoiCc/djmP6+M+Wfnxndr+346OdvbA16nwdR7c+nc8DR/
KEiX52r5TlmdtvgirNef6YCTZW0LZ+X0siZqzOrXsLOw/qc1wgdyrn/mlIXW1R3QHQqg2dORlgNv
Oz75WuIgIWOgF3EWu0WQ0SUMfoYBvNWSLMH3vtxr9rSl760fT+0jkJ5keiT4V6/DUThznWKERhFL
nhZf7jqHNy1DJiKl8ZVvqfLU7TdYiz8d+NVKn7zxREOKSdpiN36ZFk+VfKO5mkUv3epOAgrBqGTP
bmh3y9tLZ5nvuIBETwkA+LcA9zNMoHqbLnZDVaDg4XEPeXMrFAAeZcVL4tXwysCpvNs8Gko/q9cb
0MLkaIWtUAiTWVdb2nMEw6uxEeusyXBeIr3z0B5k+rp8IVqHtF+BArr7MBDDJJchuTweDNPnFMv6
imKEzHeRA9H+SFgTOcjx5Cp37qYSpFbXw0p9xoF9r6+xcMsvRcjhAFzXl89wNzYjNAUUbC42GrEz
w+CwVUmm15zRm2+mJ/HubvyMUm32olW8fF07C+/Sr+b/sbMfBRi+XI+raIOszns4o9UDVeM+4NNx
PAA9Z/N8sHlldV8rkAxmeH6mOZBUZsVu7I4fOdfDKZ8dH7h+bhLUElvYL0LpJT0Aw5lu/ia93HaZ
C7EXxrU7n5M5p+873h+7xhldHD/tw8+z4CqstUQe+oDth/Cy6eEQcBbMZ/X2hTmdsKH10JEcYXyM
GmZu1SDj+TJn5cJFE7DEbWWJ2GMZBIW1fz2nDhD1ikITsRgRnvkKu6fl8AYX3EL2EarFujN/DGzo
jXb5lnJewf3IPlbmd4opPIioamWX8ZRdis9+13nJJ6UYfaLxwTcG7IHBDlcjpxBEOKiR0DDQ5OCa
8ZRujLmkpDSu4G5jdrfC4tvO36j9uaRpVI0XbAHpzr+Ht/p1DOTZfASXSWg5FFsIVXjlY+dEF+MC
OPaev1+3Ezzt2ZO1q/ZJbTsEvd2Vp5pUl63mZqyG7+Jz87DEzxZfFJ4BLcZdJ5H6MLIfw2SyBeym
oM3QDUTqF3ICJaK6RGRODPuq6qASVSQl3MLab/Dt7S1tMf+FttAMaK7COArNdSu+3+e9J/pSg0kI
Rvbd+TMyYGQKd2zMn+mVlQ4dFRPntbCufe5RYKjkQQByDdPVNjBTLf0p77nk3VTe/vdWijopb5CO
F5quU9NJ/x/Cs0Sl9vdK8X95/J+VIvljCw1esolJwkJVZkuDPwGY+Sa8+Bbw/0TohMZfKkXpDx1j
fpXaUjZ1RVvwqD8BmPmmBaxA4s5mkrb6j7h/WAX+Vin+/a3Lxm+E5/YqP1o9figbzdJWzJrEp+Gj
XikOI81AvjNtLPz5D8F5CYtFsc4w6Zi3z+G2uUE9vsDiM0mKxTeOGiVozBAQWDi3n+pbh31y+6qa
DlOcUjw9MzNZfnGyE9Zxc7C7DPPorUHuOd4+rin7ELIxBpwm9QQck1+8qd5CoIlDPzLlJasOM5ie
pNwHbdFz/zyAabPKMiGUwB7rZ3JOftCEzgFhozPZC+cNyBj+HOsBda/qXi3R/hDtwu+9cdNvHm9g
RpR746ZezclJLv2mT2kbrXC+huAlXCKvCcqnB3FrM/+rg0nhsB/N8tK089I9lzVGYTEOBi4f4lbs
+BCGvpsQsWa8zXnc2+/NxDffYX9jXA3fADY3jrWLhzMdiVPDLl2A+GhXV/e7xc+flILHua4cBaOa
al2p0K4/M1cqNwhOGmuUlhhI2MxnStwMseTzqtBY490dzsgABkinPQd8pR5kaEYnuDxuZlU+Zn/p
EglXEO0ZhOIwWvmNEkYhShVxaYTYjuEKepP8hRQMezM/JpcU6Uq0xvwHU2dmNRSVTwM4w68/0nbC
y458EubHocauGP5yxqPMu7Sa/d+7fKg6soSFToSgLImaPl/j/wG/VRWRdu3v1OH/5/F/Lh+S/Mcv
VxPEGKZs0k7+e/ngJn5e4JWCT8O/VpY/G03zD3pMVVwYmiIRZCiyXP25fBh/kOmBy4KmmP/XZOEf
NJryvEb9Hb79+0fXf2MO10lS6lepEXYLo9/TMGNkPlqdyChqgQes1BzLeCZDRm4ec9nDcZHF1h4b
QoQKRk6xvMAxATYfF17cMYRv0Cmxe6c/hib4BqMmc2zxLnn44x1eV0dWmTzijZm5xoL9n3r9Npuu
M1HNVf2oq8XPPWoTK9eSg3EfA9WkhWnMJdF04QigVM2oRFdhbqd4D0BZoYOXwLga+XAtkASIVKPq
QVaAmIb4pCBON7FuHzJCv2kyDaoL+Y6X8wRBGLV5Xwm4IK97tVqmgrrvKTQHZoHldyQkXoN8QRnp
CRKoGPDQZifTVJqIWzMcdZyCFgO9Du7GLWHSX45kRMTruFKdRO3XfYO4FifE5BzTG2u3h3slunW6
Xukei2CkLC/TfaTfQqlXP7r+8cZIEGJjGgyR9C0m0qmrgLnOEeNkJd8W8tNjGvZFVIANM9TUAaAY
f+XGR1lnuKO1JDXfgDOV3PCaXrOz68KpJSzZx+eRdkyZ3et6RlwNw/ImugzDse6FXQJXPHsRytPY
oOg00KkyExOBYDWc2eNq4Zi3T7VDco3tdUERNnXfKlaEynBoOoxBx8O9+VjQskr30pNm1nn6ekUx
M+DNlqnveroZmYjetcwfoeYUCw2ykLSSAE/UOxkjkh6zDfDF1rILsSGsowEDtGatLEamgx2DA8l6
4NGd15oTm+hDJSjoLJ7Dw+7F41QSITDCECw7f1q89JnqqBVfhVm7d9gwiryvE4idvep3Wu4J092T
s3m0kHGuhpN5VDvVbg2yCcy7o8M07BE6qtWlueKdMH2JMACvpNmmfOt1+tWpJsq2l0keg9uctTdI
b51xmlJGywSBpgpOVNNPoUPPWWTHQWIHxKkcPv6yWaBXrKxIf09bvEJwtX4U5HfhsMPJIOai396D
COSWdg2ZbL5orFrfCoCI1/apGmh5GTwmGqwgAwOzdCVotLxCQcpjun6oMB2uoQJPW5dAgtnvOiVU
BOY0EqVhLAGgX0ExQJwlndP1ayLKN8Fn22xk7z73xMPHmEehjhG/LvjaBIkHwhZ6pAFOgKDi689T
QQxoH6/1403Xa39IJs4W4JoSTLrM9gsA8iI79hj4YQqEbOApHVCimknQ3Fu/1CI760xwNSbyebfm
cvMrAnu1GA8w0svjSNp192PJHnrLjl2rg4ijwj+3xpx+wiw5V1xdfkoEKRQTwRtKOvFSfFeHbKOn
N0/nS3zk+lsME6yIDiVdQd+zmYki9FyTC3Wmh437h9JA2G+/ig5FA6g8/iXXKLU7MzQjWNgzZSCh
21r0X0kcb0qx2Wg3BGBa9l0n17PeZ/tbrBDyhVwnj4k5RUHAnFvBarsQYf0Jh7IdEe0Tzt0UeJkH
SgotbkGLd9d3akLRfz+IUmsrA2YfV8TdpRg+8sntGxj2eIMkpujrlbhSRFASTqyBREHs+ijF7pBu
H0p16EpCHQneLqYPCYS9LD4SSMj/vfs0CcCmiLOQiMZQUX4lWv2HfXohKexmf92n/5fH/7lPi+Re
YfGtaah8Zuskdvj/KfONPxgES6QTo1E0NYMp85/7tPyHCduLnRij7l8P/Pc+zU0yyiD+kQ38s6nL
/8E+TU3w2z7997eOGze3/2UgfC2rWlPLLttWQQZrrwRWQe9m5QivmQcnLLXfuggYYTFzLW7OtaQe
7oKpY94ZrRZODAcHX13JFoXVlI6OCaank3XTYYkhecZI2d1VOKPBz2IeBf8K6b30St+sP1wGNdVH
VC2NQHtlqUFVrwg46Tg6ZMcYYDI09dknWyMqWwlEXDcoUyFpg4M/bO7DTUaHM9cSvga3FhvjFQua
c8NeChC+xF9T9oWtoGMSi+gwsuE6pHgMgN5Zxj77VrhgXzDbUZn+bh6f+EQYr2z902MfBcVZu++6
EMZHMz+udAesPIsNrPtt9wKLuYI+zpsY/MiGbJURMXHWArJJl8fbJt1hgHOz4Bth5nTbiC/paf4T
r0RmfzgrhIVTExquevzA/+Smi9MFMbm3Ddba3zyMe0PQRshjwCyaPmZX6nO8qtk0ztdduuOWCUIC
JP0TrhETT08eMfflYZIzvfzrNo7RL+MfiCwJeJrkyjesJmCm387cNc6emez130PE4+UX5mr9fVXh
vl3dwjl1He9PSWaf+lb6l3EvkGAyAGBTOVlZHejncYGBBG7skHTBDJkdQ+BeiDQ1aovsJ4xau4S2
fo2c+4p0C48BMHVT2c/xCB2jOBjR5IzCeX8SKwxp14w2Wl9YAfx3tSco3r8A5no/rptt8iUyktxj
F0MECTBZZLew1iYan9SRV8kTche4th1EwKnGBCHMn6/f7YeqO7lwnMOwIvpJ4yj3bJ6ucaxfJB1k
nvR1ZCIZ2Sm2sU29A+BkNmH5btcfZbyC5X/uOsc48mvklrd8Y5zk1RdzmPy2VpPP2zs21Y+ftNs8
cG2wFkw+2dq+0k2PtUtqS4xW8EICT2XoVUJ95nVJk+A+9Utpwe71W5+nrz/0vfBlHNW9cUw98GRj
q8mB+jo/0fxet7xTIAI+ME+o4z45W7vKpHhfzzz9/BkibJ1V8sJaZnAZOyQYYZjg2vW10JcSQ8eP
6wYhSeV0vdWGtw9QDLDs+QBEDgW2QQgaz3xA9AVsS+RRaym/2AwjV0TqcBO/5CUjB2o74MMZRYpd
nfmNvj/wsbmPHkQO1QmROx+gscl7/bLQD3pQf9zTbW881W0Ir/K5IZMSxjLbG0zojNd7WeB8AIea
hM3USR575dLkL03/2mHFMfsUMCe/NZvyffiBMVO9l/KJgymalZdH8KSTo7FtYVO9l2zUF2341FYD
lsYnXoBXwmwaxUbtjROmUQNGEMDyvNx/98amyNjmiQvM62DS/scGlN6QNvL3je23x/91Y5MgCTNo
+kUR/uuuNsvxUaYq87ZGz/vvXW3uVjXTZE71m1mf/Ieh8ESz0FaideVR/2BXg6X8u1fnvK39+43/
QnD/uq11mjSWEHmJQj0NOzDwYUeBXH7WFfSuJaOpvDsh6mxXydWSn2gTZ4VntuR/KOyxExm9adcf
Rg8RqniSm1WvW/2hwlen9e5ALWF5KcnjG+4wifqDivM7I6NTf2DyEePlT6+EcOcrSYLoezyqkXtn
ENTgimKAFH1qc0YZ3jpEmmo+UxaawWlz44Z+V6MBCwuaTJLmyAh6e65JR8Nx+cRTXjEsH61h18zj
4RHiaCBtYBbN6rZBOFQYdfjRd9OF8bDjZ+gPPA8oIYwm1KnkAiyewXTgEA1OOwYPHQjHI7ngXrpl
RoCd6feHK9Uh7AyTiF1GzOrS/Lo/lna74rPtpM11vXhDwYr+ZyWEygbABMkqk364B7pVQLrmbcPr
rGbpHMfRYJZn+i302vUWQGgpaM+kz9oFIrn7K8cytvkuFlvpLSmCKZDQZ0k+Pmmt5Xne5yIAjAow
1rZr3bpVXq3ZhuRRgYAGoyu+d/egUTTiPSB/QbUmFoQ02HGJl6CFhHg4xldXImeRN2hhUgD8AUCF
wDWkzacBKxEuveJ2jQcW28ol/0wv4xs0vlMWDlhfWxwz0zemw8S4n4Edfg6jv/Ae+glGNwmHrcW7
xd3u8MA1XRdQiU61F/sjBih390pcXEM0c6X5vRVqpT3QgW+jZDUrOwVclZCxBrAYl4VvGpB4Zz4k
TnGrq2op5ylQCHWIf/iSF6Rmv/F11U5Jy5cONGSJwzEs0gunKopYAF3mqhDHThRbez7JtQ54f8MX
mjE+VJl4ss2wNn7W/YcUaByJ+R3MfxablpYQNADnQocIAR57r5a3yspCnpItHH9CJeyPV7wanWvm
NkgrjzrmbCUKyGVfE1aahRBeIc7yd/ga33YSotjBGZFxPPCB3EePV4lW2sRvqF52vkFpZB4ju/kQ
nIGf72G/6Kz8KvkF8QtAzukWJZzKPmcJ3xqKtFljl31LuBkxOu0fzgIOWEulZMuy9wDVFJfEm+Ll
tCf6tLjEwhIqf+0ancUtNHmMVTGmul33pH08K8jOiDbWaQvP4xdxqDwlzn5yRUl6fcOJrIAggyxg
9EX1gNWUAjGZaQLpqc1KRWqlrmVyEklOCeTNPJACTIVjEHB2hgbT0iy2E/mY9UueA9q606L7tHIG
QryDa1uEc7QfpxsB1STB1UFb+4xWufwXErZBuO4EJXD/5/SGvyI09uVROpnv7atip+CKzLvp+sFO
xd2tC2nEq2gtMBYYlu0pDq4fwjOjZO7CfSkI09lIis8j2Vg+QUxA+voyvbah+CuOzLt9Yug4bdTp
cMegnbmWy/Sd9Ug9I8VWr0FEVPzwa60w96wc0B5ZJfkrLGx+L4Sci6yVLEYM98tiFyuuKlk6MzjI
7vOSNa+pl/gnBzTn6ebFh7P4vfgsPoGRuxDJJswAr4E5DAl0RuzOvD5Hh9XwzjVu9/hS2vwAKD55
mJnYY5C1XnRSllSVmGNo62nLHIGvgDtNG6iWI3EHS4jEIyboQZKepE1Trq7pilyu5QqN4asGu493
/3jhEVdUaBiDn0YtkJn3rKQNn+BuwvGDhIXgOL+YfvwyeqaP5VSmbdJmzVc0f9Vc3g2kc7/oKDDn
nGl2iutahpW7u0FPwMnD4244NnIStLPbJ/rShboX7tvk29jPiInp6v6u3qjrCBkAV6j4BHJfk14T
Vj+4kATw+CV4qfp7v1PP6rlZsQ10jGBuwpFUmtT8KggEcvOw/Ry/cqaAe/MdwsJWKVQ3ssvJDkDH
m+nY+dmFY8om9a2sfx2aGRPtDv2ugErZHe6WEQ5etYLq0c2fgi//DnhoQ6H89fpIYlRCRBzzHQUs
x3lSQi4yrqfhyKW3T5GtkuKKOS0rcIHj3x3PGAg6H6wfvHcuEQ6Frqy4HMboAg/OR3mCzc2alXcK
WD/4bwaW/8w60jOo4BRYY3FLtsvDq1e7/DMLNYu0Y+QOJYaj79UryyyH6v1xKHTcOJfq44Vwvkn5
6I9oljV8+Y7jdkT0OUnWFFxzS8S3dMXBDlU/7vCZExDRk+Hp9SA5GNXtocRgl6BhmyA5lbC8v86C
YS5VgcUBzzBIH7DD1fUVgjGxduYKEzICa7mua5+1O5oJ1+3gwOnUzvlFTRy+tIHzeSIxGZtuLn+x
/WaVaWEiwO/Hm790q8q7JfPfRnf5912zVYelSrEZh7FqP4lP6WX+b398HNz5P+O2eVUcogi4adZ9
9JCWkFc8Kef+OHy1x6x8Nlo6cUwLtrrpsEwRjtTfNyw/MdGuLHucgBYRHgfGPdN22vZ7vpbIHTA+
Y87sX69WHnK+krXK9I5bJS4hyLUOyc6OuI1c4d0s7Rx6vCeXq08dR1iYvjAUMHEY7ZYvhvTeIyyP
ti8OOQKNZkVvKLvFY5lBpMJ1rSJCaVmwHy2nMzZANlQCruaZGUB+kUMP4irh3Wus1Q/8RsE+FfYd
mifebILwKzyCZY8LTlvfyR+Frvx8I5d+2e/6HcsEJFwVUg0IlZ+zttYBNz1Y88cNKLnucfHX0N25
AGTqf8QszGeJgoYW+1ZTEvU7lsIZ1+LMb4yXavVoHO694klECjAWI/Vc6azLml+7dFSzb9qlQVAD
0NhS9HRclkzb7AVWALk9nUZPitbUZJRR/Kwdom+Wx3KDMpS17puEPV3fLypfeNjRtNbJNVODogqg
EJswDZzqrWasLbN2+gXxfInPj61gL+pVFh1yiDIMvoeAyE7N05hG7pqN9GL6/72tDFgarcPCxA4H
hqQxA07/YUbHIO+3VuZ/efyfrYw0W48buI4Zi8UMiv1lRgeWBjFTElUZyeO/su7/7GbMP0RTlA2c
eDRVhEn5dyxtwThxAaOTyAADw/J/0M0wEPxtRvf7W+eV/trMJPdUUYqxwyXwtojdurnJKw0J2y0/
IRhbVDjX4PdwJZTdbLEH+B7IyJOQGEkIfyahOij9mVE+Ix0F8eANNl7va+O56VX7BirQmrktwALX
ro+XDNmIDLv/epfcDlAqZ3Jya4onOYdZnHHyJq3+2jftsjSmVarG6xTBQ6f0XAif5KsUhKUmSI+U
tcaULpKFc9YK3rVuXVMqV82tW5tgE7cosmoFuEySD4xkD1eVLCPShMc2/ZL14iBP8sVowKcUROA0
L8pUrKMyc/KWq7lR0UkZQnYWoQdWjG1YNd4gR0NyMtMaIk3lRQ2jkwawXB0Tz7zfLV7catvO19qr
ZxoJLG1ctHWgJaSaA8VxI7EegEwWNWFLiwR5C0fr0bLMEAdAQxC96beftIYjy2Axw90X0V7SXkbh
Y0gnT6TlSQjSvLJFldlTmb6b99n8qwra6k1/rKUJXoAKGKR93vF9r4GtcJ50YxNKEi6iPW4J4CkP
LUjg2A/yXaQ85I3l1bX0r11BhJdaFWuhJZgw0Sa04r0KLauVLtjzSS4xKTcTamd2e1IKBWwOC0Od
QV+LxsO4kyF+2ypCcVikLfSAuQHFO/kx7LRGOdRGNjDPjVZNkp1EqXLrjKpNjLSWh3EEAEqd5Bro
inlqKu0oRbFzVdOfO1CMWmBKuVC/ijRe9WaJbu45G2o7agiP6fCruHdOquO8NGKA39Mkjgmspf5+
rEsDUaVSBSptaF2Lz2IqvpXKYBkD6KeUzF/VUpGSFdMM6BlkM8rZ+iZlgQapUFdyX82B1B4ioku9
g08cy8LepGTDyMMo6O+vqT+Kl3aQ1nJ/DRJEBbGAYkqV8EAeDSZ1uuHex4x9PE+3tVYRpya+9IY6
nm6JLF0eNZi08dDinab/yOJgi1FTQbgdKYM0OXNKvO06hZNgmEPGZbGjiEK67RG8Idh6STf2f7g7
rybHrauL/iKokMMriUCCudn5BdURORL5138LI48sjV3+Sq8q2fJ4mmwm8N57ztl7bWnoei5c9t8Q
hbAhTIdU7p3Uoj7t6oaqYOHvDb1wjkrtJCkVSmoFMYneKfTGTV8wFc2XwozrsEqQs5oFnFajxryX
cE5plADaVbDpwn7BudacscAA9A2+lDgH/SBULAP/5A3CNKGlybK0dJ5Ug/X/f2wQqqj8MsRBD/Hr
/f+0QSiorVSQl4b5e8bMz3YXe4cqm3wJRJZ54xdOm7444hFS6ewUqsiy/lNsYfzGXoPEC3WGycjl
b+wOms6Y6BelxZ+ftyb/IukfUUGEckPEDKL3U8x0gT7REs7YCm71PKkuVDKaNEWz4a9HweV74WAY
86QnWP1JCjR8Ldx2oPs7fUeSRIqOFAWVnDvjM4mSSnhX4+m7Ne+F6gSZjRVzgifYBm9WfcANqZ0Q
JXIeurmzuTXPt3qdPIR3eXANZ0dD4ip8hydrS/aYR399RNkLDOVm82/FrY/VvX5zFQ6VEiHix8Bb
JFSDU22LrUrAopjsmOzkB2sJCN1nyUlifixxcn4Ahh5EJLCuACKT1gjq+XvUHKznMuPSlUGowVpD
pWU2TPOZXNvALhWimY9N5+l007hTt17YdBeJkUtuaxgCs9JlHq+Z3sjvLtS1yPl5naEvJrXirJwb
kisN9awxh6L9A7NbdSRwaoxM4La34xMptAkMMM/cho+ksRMAYiZktFor9cKbtyoWt6nkdonXsTUT
ho0NXnBgDZO9uR59dUUq2xqaCuNeVosto56nfLaN83fo4g4EzcNwCkx6crUQPC8i7gAv2ICQFp0B
gXyaB+3WN0/maXIX9amCbNs6IKJAO0/JWt4rJIgaHIlPMwmoKqLclFxF7FZMB57m7HAjOE9hQq2S
atDhRd9I3ZmhlmEwk7YxJigELD5t2/f+aaQs1futvHAlb7up3Pco1hIbryL+dRZGfViZZ0Zy4HrU
AdR6v+mfItjjCvgRv/YXRve8RwOCAG+E9UYAdrMHJLeGSeZM35KbHxXmi+UdjgI6L+4JX4PBSIoR
nY+FYp3iVERO2ECk2YIg6D7kk3KZfQCDHwBJcIpvrdGhcecFm9Yfzsa0H3EUTvthO20rqhC8Zofk
El2uSuEFlMrYQUAd8SlCam47PsjPhyOxgPqpAp0FgT/yReye5WfxKH+kzK32JEIaPoG+6Fnwbi/2
beZ07Y6AS87+m1J2yw6gq83/oy8LPYnbpA5/Dl+5FTBy0TU/QvQ/GKlXkmMisjaBOaebMrBsJE6O
ivxvnR9oJUA8QE6EqdIUXAtIkbbLNHcsjwoFnHwv9242vZZcneqwQ52UxKj+BX8ajy0HKusKwT5K
3MmkC3aXuFv9igFhvdwufKYVIB9kfXbxlmORF19mDcqp4FJGrr4Xh8HDw8Mbq4a7pDOIXE+wAdFq
RySdy9h2PVoea+J57fAQe0O3pZaM7izcDdPTQEEnqlvClrDZ6SBioLsUCGveURpYiZ08EAdPQyXE
XRisETsgDjLwjRJmt86+DOVqQteS1pwOFeA5WH2Z8qo2Ce+wVCHEhJUdXoUzoJgweCkwCZPkiT8H
v69X0A5vd0KyE4RNFTwWfNyVL3Dk0jzAhXBlCqgWjJKQfJ/5NeK0n0CcQj8gGwCx1zkkqbH2MDei
C9ewzSF70f3Uulfpyle+AVcL6yNDOckZZnt4KrxoXE2zHcswtWNXsHGbpJhEb2tdoIXqd5zjiL5i
lfwSd/h9L//cPZkN0DAoaKCIokj+//ZkGZnkr/On/7j/zz1ZUn8DDWOZlrgUX9Kinvi5J0vabwbn
AKKffigZFwr1z6JN+w3CNEBW+V9xcX/ak1W0kYsoUv2DbfM3tmXphz76z/yaX1/6L/rpKq7aeM4D
6RAY8t0gkWpgSPW8bQMd9kE0NJ6cMn/vYZ4/5AgXd3o+4tXIpeIsjcOuySrJ1WN6n3I7H5s5ITlX
6RBiFXFCQ2FMMuhlllZy6jYkvthdaQIAaHDhCYLA2ETCDm0mxrEf6LwbnbiOWg7NrZpRrITs75zk
H8RoPGptFLrJFJq4osnyE77rUM8utzRAmoAmXiQQMW6isvf0huKZSBVMp0VIkxZGu1JpL2FfZov8
LVk36hi8dblx+1LyvnRufRuTBtDd6K/JAjG5lQYXPyGIQuDgaqUpe2M4H8kwJpIpM2IvFUYQJom1
jQKEzzpCM7vQIQToEP6Kurmaiipsx4mGNgBkuyxUqjyBRp3VyikAx5kAy0p9FhXwF2JLXZXP2ypk
fpMZ5uN8A3sXmxSRwy0DMDAU8usgR6iq9CpaB1M3nJtBQa45JX4lWrjcJiWiQElVmBO9fD9Wg36f
pcngTmp6A94GY6LURc/I24ekgNZRUI4HfQ8lMmFcE8Wmhl+bZD80ZyyDKeyG0kzulVH1wzYMPCMO
cz+sZ3OXydFBoEtYoAW1LS3K/SYdllSUCpElvc85pB1lLtkN863ZGFOYo6IRxwSDtsBhxDJo/Rba
EDEInC+1Lg4bMwvw6FVa8S3GDZ4WWao1mnvdbWBQYOZQXiaU3MMAu1cYYoKCm/CzajgWqOUz8UN3
pRlyIgxbLOIEqB5mPelixLJl8910UnsqVOXmdpGsaXbVicFzFTA3EcZE9ktxNvezZaX+3GRtshr7
SvuUEvFNnwwQaoDL94qcj7basvv2vYBvxkD9k0gyNKcbWgyMnXGwkOsGyqE2n4sN/tbF6l5FHCG7
sX40xOXhV3JhMv9Kgr70Q7EVLUfu4mfjlmFHY1SXpdVXYI5I1bX8TlNCw//nrr9UGTorKC4TGNLm
D7vI/6iJNFFhWv/n+f9/uf/P9XdhV6Nrk3XwZD+m+f9ef/kRtY1pGab8r/bXH+uvDtVaM9C60cf7
oR34d02k/8btVVWUTO3vl0Xgyn4ti/760mXKwT83zfLWCoxhqqtTvnJvk4Xv1QqOIJxbTk4QEbJG
fwzn8lLRowiLz4FzzARUsw1Ew44M/U1NzcUHXRnSetTeZNKwBo56JxA6ev8igMGCWRluQwNRSnm+
xQ80wBPJn8kMk/xqAsTwDIwIoXiNY6XemrjYJFShYFSfSCYGNKPyPUbbTtSPI3+jn7MUGkuP/KHO
6FGra0XZhxjmgPHqzNMYvLwlrVNs02rHE5seE9p/RwvKr8w3xc0+1XkdSxvTlyR67GCXqIa8NqSJ
I2PvVi9T/aXP654oZxXsQT5A3QQHkdKK7j96AjRX8UUCUxObw2qwnOZa08QhSUQBNsCDKFa9Umlz
NS2NkBkt17kk77Pzi3Nx7s/99uAewN8SQFitOsZFjKZHEVVV+tl1xkvM2G1WPqI4+2yBi5ySreJC
CrQ+b/2rkZ10FmHG4idlh7oOY8oAPhcVxHgyDmjQrEuVkc68Xk70Iobjj3MouFNDBDc0/He6MSJz
ELl1lX31YoG0IpOJ0M6e7hDmHrwDhMKpNPpIqaJKvY8VDw4bTUDsS4Tx4UhkGh9Qydg60scjiTrH
cU8o35xRa26Sj5RAEbY7m9bfPFA4kqYEDkl5X0L7GH0xl+9WY9fALzwDVMozrxD38oD4rIPauc6A
lsMDahzWy2f8yXQNh2ZTfeN0Hs7Tuf6AK8Z/BJik9ChhgHHiPxLzxgQnRoeYrxBSw5wF1N88hWzD
VOsFj8szXmfZQS3WyXv+LEQcS3eFQN6904C6CNbCAlidMPfA11XdMXBUA5ALkE4e+bYvNDqPnmoS
y/I2y5cpOBiYhOExRo46uXBKCbeovktj08j+FPNIglPeYHvjK1qIIhXRFK4FlKycnUb2tl4FXMh6
CIU3omRL/qDfjcNDzBOVIuDa8v0NCsz4VFRHNTjVuUvrWCZkR3TIzMbrsVilp/uR80iM+j77GFW2
zHqvTffq4IqYVLXNxMA3d+Ns38ykNXmmsSnafZVdE0wGfh3b8Zy8VsFxamwevsckgC6EFEey3QOb
AwXmTRFasEtbNy2eTULox4yU8tteojBJF/ioysk9PVUCuALpjr8qYNblDIs2JPr88IPK74LsErg+
arY0bKBfWsPWkncz8A/wKrNfxJsiXTLSW3z0sPpQSuDXH2CeICa1Kx7hXX8nfaalLiSxw2Px4b6l
7mWXmY9VXpLcVRrZFC7J55zuJtlR210fEgZo9xXsrPgztC4I3xkDqdI6vA69e7tds8g3gRBBT402
SrgVJl8ByrzwP9cibFVKGsB6ZFaktsA61e04NU491KhsAgu2b+v9bbF9MuOm40pHE06cYOP3Em20
cxkNFNNeGqA6pho7M9xWdyfrPYEuSxZVLZ0hQ3XWw0gfst32OpwA2hXdXqi/FNOeWRxAtYbHVr0M
Cs3qWnRzTL+B3PyDNeY/2oukUYPGFDWF2If/pz0p/bf25F/v/8dWDLBT1iy2Y0kkRYLUhz9KoaU9
uUjh2PtJ110mUX9sxcZvOiMC7kGUBD3KpUr6U3sSX6pFzs+CHPmbHcolb+fXvXhprf77uf/Yq/8k
Mi9wRLV1izKt85Vr+4zfJ3zrvot9cNAPzXP7HGHPfNbgfB6qZwG9y0p9XfDwwYEO/RKG+IyTkT4e
TTyad7NL84iu2iN9OPNy+waGF8BiC4/qhbVYR1r3PTISe9ZWOxUj6v7mqF54jO6js+7r38jbc90d
94H3LBBkcHNgV+N2XjDx9XHeE+u6WSSlzX52m32zl0FYsxyDnFtak4ttFAgc/5AP6chfLVE+bmbX
3rwpvegUXYMXtOHmC80OO4ackdES/F10RdGxWtJfm60EjU7ht+EkXS3/LLKsCjSy97s8Ybmh6Ghu
cbPbe/Ydl6hGt9lqgHwBoRrECXsl9IzF3v4jjGuTXMQdvYYc3oOXuvkp8bNLFF3Vd+w9eN9LBsf6
E1WYVpHq6cNdIi73K4TZoWcKXF8vbMuPAVh9ND1N3wRLls3g1hkxt+AbsHApvTMmXl+eBkITpdsz
cReg6SFEyKtVr6MmlvcW4AVE6cFBTKE4sZ7EEkcl2U4U6NZX7GUZmPKGtpRH0/WxbN+zLRzkrSK6
BF/0mVuwss6AJXvARx7/ikwkGQuXFLH+ourP1zqEGQINb2RTCGRHAmhG7vvU7xgDks7nMvnXwWG4
HZw3yWOaRidSVB6TeDwvXPdViFzg7RYcpHnTVuel3fQAR655ED9Qut86rwLJzdRLoTQMeC65bM/T
0n2rvsFSFN8dp0UbOOW62k5O4EEKX1I3duobenubfu66t8V0EzGCRTAm+IF8T43YIR44Wh+k9pGV
ki/XLeEewqnaml67hwDpmWgiHcJ7TsvFIjixF691YoJnkgq1g/E6TrVvMMVrWx9UFb98uRpFMgHK
haK87+h2flSR0+w7/tuwy6L3elN906u2tNDviVABi4OCjIbqaL+mx9mdXXDkj7OrPJMgcBDqg0GE
QG5nLQGpLih1oHeD7EvgxIRzXi1+kMw/6PKLPtit4Aun5Latxa2eXXktN+gGBS8nuW+shyb04mNl
PZSo9J9B6XEWldk3MED7XOQfSQDvL7afq+0z31l/+K72xsk6tbwvJ+yFsR/7iZu4bkz0Jf6FJ5Dp
XHfBycqdtMcj6OT3o2mLSF4gmpZbQmsdFWcG00i3nDwiniG4cbp3YHBFuk9OwU1fUIhDzTZm3y4B
lOlXNH0uvRM0n6rTf9689DLSmxYhjwK1+VTFpxbd42dxNLy6fBOCtaiAvoveILYn6hsXwa2g3VLe
nisAZsZ3DpYyPfAB6tjC7yfEpfsM8CcZU7546pTHRZBKRx3dbevfWh/iu0ZohkaAwyMXnPY9Z5uB
XGyfBN0vk4ZvD9BP/OAuUDEQHcYezX5nyfi8HaCU+UAd04u0qQ8TUaLjPeie6m2A7Xvdpn4OiPW2
rCMoRGMIPUXuTo/00bHlHUUu4medGc2z/l2cEW71p+oUVRxskFdBaNrgihe/hdDJ1Jk2ijeKNHwL
kruQswD5YdQC1nCOH+AirNLbe1QfbiVhFawpj+GdsG43xvFrTLhq097BRNtlSzRtdC8CJ7GuMVfo
8M3iWT4W2D0AtxyJqZGgitDVztZ9C5/kR3jOWB9kvCFo/UmvRllWeCboVHiRTHJUgMcOfy4fuQs5
JTWtf3v45kc3+UJkTqF8F53H75V54KugbOhm4A4Cphdueut+7I7prnmxdqy9gB6N/fzBK2rmswF6
rsBu6FcYLzeC0+yEo7ZJwaVFqJLRXDvGcQoUMhaBCHDdOeW2Mp8QKRb3On4NegyOuanPAog4aL7E
G2MVWuvui+QHm/IZmZVkxG5QcOZDuguB+gmXn0Kb+EM3HkdDtxWieUaXitBYW4fBxVdyWSyv1/nS
vRQRAfPuFGwy495iuY/cKuDpKe0Zgo/qYdo7LDx8Rikb1itWF+GEaRlbPlOhcdXQwT5bo9/pfp94
5dPClkFpECdrFWiMsIm23JjdDo0ixIRh1TIwk9dIKH0ZhcgMUmSROnWOskXgy88v3Q7Vk0soTwgL
kIwZYEhO/NQrq8BCSQJpzy43vGck9AAgEe9QQaMEhXIIOvDm81fyUT20LxEJ28S1xMrqG3koHAca
ldYK0y441YDNqbQAhZ4+v83N9yVfvUpL0kwheCKze0Ym+guACCpohhPLP5fL8/Orun6FPLp6fkS1
D5eQuo4dlegdQRFsAhS6J74569DTUAy/mI240gk2J8HZbUFLPihvIWXmBoX4g2ar8jZYo+zdRZth
WXn0E+pZ0Tce4Gc+R8fumdJzazkDEuUjWb2IDUnYjj+tbDPZQE4dFv0d6wSfSLstzmOLyjBzS6DO
AQUMNS1q7x2jAcS1hJsAAyNpHvU8SjLtk6xLmD2x1wVOvlzl3SPVPkviSlq5AlxwWywPXKVGYU/l
QRMw3aGtI2QPy1WcON1LXm9HKETaGo0fPC2WYjjHHE3iYyqspNflj8/iyZRWXF2V6KEQHChN0a4t
wCPeFCjPmtzSdwTEuhGkdTucdcoHzGUhRFs8ZR/Tg/a0tA97XlG+Vs/TSbswDorvVVZOggDcj7sz
zceJ0wuxmbKXz7x8acmhkjYNNKzhQIw9e/pcQd7gezs0lIb1E2Gd4zyvdfNRQXOoeIQcblnpKd0e
Deam7c5y6AFWd3icgFQhzlzoaY14wFpuYaRQOM5MJ/KlO2a9OJcIJeapbUFgncUz6u5Rt0c01qeu
VXDlb1rJY4SmhAXB1wfiODQyp07SYLPv98TzWGj8vXqfzOs0csDI58Ax+Fa47SMDumz1Ii8za4Jn
HAqxyGPAyIn0OyDKgv1KvieAWtQOaXJKp73JqBojMWLsneGVW8OzvMFGGE++6rAnRnHWwePSrrmb
9rxPfIFyws7WEy+5tVMPGMc2Ot2Eb51pF6DV8Uo2+wPR7Ma5oD+bueyvNBsO7CFRdND6Nx2g0fwd
hDbGS9F8qxdAunRB3J09ItYBXnCjGB55QeMORidhDnR2YypcdSU+LYdF4MSexKiPjI8Eph10d5Bv
VHWqS4+Cv61R6TraAbfjBebRrvtiRWMPIkuwheUl7JiFZ7ID1n25/EN/8R9y8Y7Ar8encbYtyWmJ
zCBWin2pWnbmzLoXcm9/lyde4g+w0XgMN9mpkER9eQGjciiTN90pPw9MbvnkKHeJrCV0AjPbTh8d
5Vri5jgwgXN6NOA03ww7ZB22/GSzpDM5LL3OYHN0oFXCqeZI02DVH1SGtu7MD3RAc41LyMq3Xt6D
Z4dMZ9Zb61I44o4sjIP6Xl8rX96TVg/wfR052Pzd+Pv2TWQFWOCt/hA/hbASFhc63Quw1LRpyrVR
QbLJ3xl+Un03X9mlpfOwBE0lMtmfrvAS4vk5VAcQFtrX7Yw43eXwTu9HuLsFL+J7eqKwVvPn2PD1
iZD4wRE3CdPcc/CUn9KrlhyZPaoSRxzHeCl51x8EjiOn7jofkNhuCsK5HR4i4Rmntj7tc8ultY8M
tVxy2xxunF+XOv/JQubAoh6Cv9hiq8vnO+CrQ+VEwl2UPhpngypnpbPRvSe+4hTgm219J2xFHv1o
beodaoS7bkYpnh5DV4zcGRaXtPzK6ILjibaeX4CngZQWu9OOHkR1KL54Agaww5fAYrHL1mTk4Ste
88HYkDrwFEK04P4P4sI9ns+PqGzJSwIldsTaecQtjNSMrgrOmpX+VD0UX524ugDtkhY3JS0LtHCI
kFtPfGIeG1/pz3CJwxlfuhvUPo3pMH6egAwj7R0P+ntyYXR7a55kiG1e9mwS78zk23iBD1YhS0b1
n9r4+UOIadgybxK0P3MNy/YBupYLgYfs6gNq/Go/vBNBoRzkI8dFdMWinbIEyTvuyYCLZo8+c215
weI5xg+2ZtRCRUNxF2EMrfyJwo1WGmXIKxe4vk6+kAQb62lF1Mtw6euL7Ikex2CnOkwVZggUMIxO
UCoco113JWZ06R1du52yCh+HwS5HJn9kE8GDA9jt8TXAafMwM/DamY58xD9G5qEXu4mTwE4OPsSM
IY5db3EfeJSOJNYTKjNs2gMDpZh3P6HjQ6qypxLAVRsX6168k5VDvTG24an9Unc8J32xdDjpfXxO
Nuam8OVd8aCc5bsQKbXN4+ywtkxcdLvmEJ/QAfDC6Ceu6818HvW9shXcBSDX+ciovZ78OuU5OiMv
Aohk35yFjreQziTB28VPIH3jJ7xkeOK8x6VkT2h7A2rM9oO/e+SqDF1G9ARNq/PdjQysH+5V7Rwd
gA7PL+VuJ979c2dA+kISk1HEgZAlMnRBhv2PGRCNpF8gRP/l/j8bT4DKLIlcVEY5P7Ji6C79MYM3
CZExVElRlN9F1f9uPDGd514KCDNTkxFW0wn72XjSflMZdBB6ajG1+vGjvzGDZ6T/S9/pl6e+4I7+
PAMSpTI12kK7HVtlvBZ99qFgfsoLwR9gt8zsqCU5QzE8PiGiYV7lrE2LqW/scuB6WcFQO8IXJ5vz
ZLf1/N2Hza6qgaxI9UslD+voRk1WBltTqe5T2sCCwXACAHPaYenszH3YzxYAdiomgr0g+YGHbOSr
OBOXLNGyCQSWvBDRmyR7VRxtRiskigSzW6vgGYvA48eGQUCTuM7jxumFeTNIigN+Zqd243uVl4Qv
dqZ4P3cUcmmQx6emDZK9rtSGm4rVaylhWkmn6WBW8X4Ybg+ZNgXIgBUMCSLSIGYcRoJ7EEmtUfDt
qnrmGWY5f1XYV1Ek4W6TuOOsXA0VP3dbX1OJDg9MpjfYQxB9cixHpf4tl6MTmvp92tAg4aClFUiP
Eu21gGA+GgncEkGZKQ+Uh6lJXjN89Z00ohwgFgGkNb2jaZObuZ9Y6fM8tQSs6g7yDqp3eAFjiI2O
lXky95I4L4ff/naO8lKhnS9lpBgO5bI51UknrJhzF9eSmZ87o0/j086b4RExwZobemWvkssBmKkp
Oai8zvBaxsXRAkJqDkHpZpNb5S3yakPcGAht6W5rNQSAtHzN6hYkvI4fxsS1XmOaCoE8YenNgYsm
vI2OFuMdEUuvQJHdcOoesuQy5xxOS1UqAWlQx3Q5dBiL1qYmY0rl029Kxk4m+YxDvzaL+gRu6W28
ZYxrpI06hugARnosM2WUwJEV3k6DNL/5qqUROGjZvaFNd2SQb0a8qUYWTKn/rsQcrSOiyYayTI5e
U/C8hlCijBDFz0KDna8hiqumV3WujszS71MDwo1eB5sCGr9GEAKu2X3NSCwKtIeZGMAEEqnZ3lwZ
RgVCZE56ZqNuy7o59qo6S6TyEuWha8a8G6sZkVukE/sSVadZfStiJJmtwuFT3TdVeLYIZrLGEoJV
BL238EqVvVJ+DalyMklYZ7fyzhLwv8z1Hms5vjjSNPVgF49crkXSkouHbF2eH6vOzNbNbd7fREBe
jITGxtgrCylXtPbmTfyoBG0vKN1B5jxSN2SwBZWbBcVZrzm6qtKhEw1KMD7Sf+6WQCQ1kVqw3kgV
Qz5lIBn+H1uCqkks7H+RBfzn/X9uCcz+tR/QOngD/xrw/9wSFsWAhsZKZaqgmkip/70lQDlfWDag
zvH4/K6i/rklGL8tIw1dBHspLTJq6e+opSXtP700f33p7IZ/3hIqYGNi2BfdqY7ocBnG6Eq6sJZq
LL8pc87O0W9AfxNW4rrCoRHSX2GgPfeL8fXa0YvSBa7rasBak+DpSyzDaZttUGCF68v3TNXPgdgy
9YNJuZxaEGEX/bjtgiXoEB7MnDttXpwVBnVx8RFItUMIGoCQQ5pKXpmVH601wtzp3Hlor3FLLGEJ
3/x2y54kIeQASzpCGMvBphlDPLh9mtlJpDQAy82eNmCBrbBD/uY0Cu2+wWTqmDY5ZAPTKXWUwWRD
tcH4NSSMbwWDE68KBTJHvU7U9oNegIgNi6NFlWfp20AUncEs9yV9sEyz3uYJ425dDcomUOvWqfIc
q3p/VSqobYw9LepU2ST5Vk1UhzrXzcDfhWVC2JfSFHY/344RXZpeEK9lcVtWAHvK5Muc7UL9Y9Da
g2jGb/IkfQbN+JRrNQo4aCZ6JSJwEqb3gLl0Uxkc7rX3jD2mHpGjm/MpNAmZqbbjDFO69eT8o2RR
Aiwijk8SwuRRJww61Z3OhGRkDo6kXZNypykCak1zTVJVxPukEJQ5DuIqonk28CIblp8RR2B2n/CO
xFgrBwNYQPHZBfdyTD4t9MC4IRhFC/aDUO8Bk/lYAOymILm2QGc9KfBaZGr6uQiOul51NicHCcRM
o7X9P3rZwb2AVFOzyDJQ+N//uexoqsUK8ddl5z/u/8eyA/OSEy7ELF3BxbOcKf9YdpTfNEVBUoQ/
4/cz5R8jUBNkLhEQlvxjALqwr36uOuZvoDCRTXFo/tdw9G8cRJdV7JeTKBa+v7z05ed/moDWNxiO
ODUQQQxvUOPamy0wDpueLOtNLr6U+kLmwTfzGgEzNPyCNKRnP/cEMLQv6gHrl+hJ23oH++Y9eh0f
ulOreNIhd1Oo3kAU6x3ahFNL03TyYJq8Z70jLkghNJImkEiPlpk3uroXnZEEiY8KEvzAS+716hxu
MAoqbsdgBu69GwHgItpapJPKfNOp35ghiGvlYyQMXF+zkRb0iuB/4Qp5pJHst4MPO6S2wzehRiaw
odm/RbxUpo/aznDrN8sNsQp7xVUQdsb74NEFRXJ1Yh3qMQu8dMmOMGLQVhI0IBrSp84bP2nU5iGz
GkhUNK798hA6aF8AQ0nIn9Ij7aYSIAH+XOxUD4k77ppdeojcQV9jp4vptgsk5qwwWsBmRF/IeCZy
I7fGRk2ixe2O7o2Dwt56VF+0u+ml2EFK0A4q3HlmLpeGfu0Fwb5BxGr2HH/17x1aUoTj4yPYwiXB
ECAmk0GIVcq6JsyrwJ3LzZEqZewQq+A1fMx3/cuorTlr58wi6X2E+A5ANSV2JO1M5bQcMwEzqeqh
n54rYaXcDxf9lcVDy9YF8+FxmztsCDv1Mb8bnGSL4031tORdesnFJY0WMhOBs9J4xW3Tyysj32bD
Jyq2YUF8qQSCGRfyBA2gBgbiNDvB03kD4rgJJ0/E6SEyPOuHRzXZLQ27d9K028rXNRhvIDQOEraa
m/jcMCrJQV0yczoO1rSmciAJ6RRGun0r0KRAWzFfCoRVUbvTgBdKAWtftQ+SnaUdSBMaeCzTScJ9
rNe4QrZNDvtx2xV3Omj82FVqtDIgZA6EW86AvtJ7GZW+dqrTo9BcpfeedJ3CXBW1wzA4ZaBZYUxC
DePXqZfjqOBeplsjqpqCL5b4cNgGkA778zBs0+STOMagervx+KKNpw958irFjzFsuKuYPGJtgTdC
TKSYeBUZaDzn9IDFKOGlk6vJ7UYG2ySDYunAzBFPngZGqn+pv5YL8pXZdAsegy0uQimcHmgBKtBU
yg1MujT8qsgSlVxzWPN7iCknsw0gBGA7neqPj49WMe+fBkBA2fSaNxJ8zpeh8azK52nX1VsZ4Wd8
HXUYLbxzZBbxTYksl2ubfio4uC+RYyzuEZPxuzeMzBU3ha2BrUBjY9ckxD30V/Mres7DJxgJKBTE
cW21q6kkmRBCwZovBkBNMfTj4X4MKE5QXm8yGq3MtEv2spUA4wIM6LCa1eW1UU7wN1xZgOgwimmQ
PL5Az/ndV3vVmVaQWBK+Mms+GDiA3kOgdvraoMelmB3mTzLLeCd9MrhHLkbzvnnnohvpIJYL9O7C
O1I+SE/CbT2oV0xCxYkXjSMthMtf3JGhnh7Sr4Sbp+V+rBwuHkU9YS6qnoxj8m49ZI84d8T5qAlO
MXsaCWv5MRn2CaEP4pHhXPYm13YCmz99LnYgX1Bog0gZyUgCpSvtM85zRHIjckvNDWol4KmWsbME
DnqYbZ2UCV3A6+/bPRpvslQD0U2TY9EeR/UQjn7Q3aeDH+gbhVOd036P313nSZmvi8eqf6eQrKJL
f/scWZrRwSmUT1O4K89HkwGP7E18vzGbNQ7FYlc9oFCfbq9cciNMgqYS9jn21TGD3M9pJQy3OYmM
CUWgrlzV+xBhIaOY9dJHrG7tib4iIi7zhhPcoe0WP5eKUzWEIsh2hTHqSxMwGtkMfqUN03UnOYYv
pKl9WdGG+rR9nQ8TKT+AIJh10qh4z/yEdwnhY7AiuoBEtqN2CPZ8LF/pEmq9xxtGZkfDLE6whWEt
vnc7riS/80dkJQ/WRjpnNH4bT3lAfxfbodu4o1ttYTy6Ew3Ai0HhjmPs2jzQGfQSb0RHeZ7xwB71
O5r94o44c76b5GcI+xtC1Z2ybV3T0/2B3t98taApH7KHnlHiA/EUFxkvFZ1zN4bnh5vBKW0CdngD
1nRRPOPlAoTjBG1nX91V85qOigMQxdW2KvJYzndLKc6QAY16xGAhhdmxjnayG2+nMxzDzNYuAwoh
ZV08Ys9rJpyULooI+tgmB1+iGIR9dhjeq5G3IXql+4gfOjjS70xP8g7zPUdWF2yetRU3zUpaV498
t2h4S+cFv4JlfAm2JfjSgsuC+++L5+/JR1LRCrq1CCYPTCD2wibZG0BZqKCvarzVjXX1MX+OCsQW
wkaiB95tfG1DZc8PIzkTqivuIb1c8CbB6BvPyjUw+HgA9EeeZDhoAbf9V/JgFOv0fVoBTtl+fosr
BQ2Ui360WH3LMAWtfbbGDFatMBMyxbfLa2iTcsorsSOHPr9vMmoxvMYxmGATZrFmaMjHwnQk+uKw
vZbWvYOCmFAcw+5IvdPw3ZM3YdnwkTa5ul569sKWEYkfsPicmCso+Mda7sEcjtEZHXUGKNpZP8p3
I1CTmcxBF9SGfDSPmfd/3J3HcuRYlm1/pe3NkQYtBj1xwOFa0N1JJzmBUUJrja/vhSjLrIzItuqX
07SMCisj6UEXwL3nnrP32imTiewoPPTPwZOpLFE/BMf07D8P8/LhgHykEd0/xDheW/ZX8hdfvNYl
iL1et+tgG7wKwwqTOieMsFxlvc08O/vot42T3frBUfbyU/0mwL3aJs8omiOe+weR0vC9/PfpRTlT
VFmfrbbVj+Yl+Wrv2kvt2dqn/w4ApHvhqUrn8p0BBI/VNspL8pU96rswQ7M1rq09ythgBU+xt+eP
miLqOdhLG96aTX2PWX/31h7aP7XeTj0W6FNAHqL+xHNm0DOvt/4T8jYAZSKByM4D981pp5xAox4/
6zXZ7/5CfxTKtbKpd+hA6/fkIGx0Phva5UhuFMKwsNwxm9DO6CBu5rF/D0/CuV1bN1Lv2Mnzu/BZ
vzNNash+ZjVnlQk3yuuwnbYt0xbf6QSeSPaIo9fBfQSATtsgi+WsXHDr7BGz5lfvHUVshdgGEMJD
jxT13p6GI3rdTXjWn2ntLYNtOV10QK+sBK7/Ebo+BlBlreC+42bnafjecrrSvqeQWlPwMIrBqoeY
ll8dOSMRLuww8MYO4pzxIr4T9UAOJWHYy3Fdvzc2eZ9u/Nwd9HX3Fby279xDu3TnUdgyLYP0Uq2A
+2yCParBrcK2X9j648DAINsyt0Jl1X2Ir8otNl2AGdUXk6xe5o4PlvldURwRkbPdvhNWhfhgsLPX
2fuYPQs3/xQ8ShuTTfk8MhEJgGcSA7uKj8aVFKcTaWXIdz0wSXvKrZXscJWTUSXv2nW+6x8AZi9T
t7kUDwJNBBtEp+pIL/E9+Kogdl/FC/+wfpAJ5T2F1OdPeriBQt8WNjclu/KSVSagWL3zkT32rrX0
nI/wzBs/MNiKDvm7te9nV/N0lWlHEhGFF/MiHyLENFv1GEOzqi7FhVXgh2Y6WsV38aFdErjMDShi
BX5nQudD1r3Lx+IZxeUDEgbB7XfRVt2RReFk808y6tGozjct088Va+POOPXf6D3brclMM3yuNybq
xWK1Hu8pXtglomSgn3M6EStp+AS9zwCUWvlb46W8D2cV3fiufiek/Tva/zAYwBBjSuctJhtcEBxS
PpPgq4uerHP1yGq7Q9q3Inf6rL2wyeDFilscYLYyD/d8rnmZImXYssscZDSC94SJFcsSN3i9Sw7j
Ltl27ABcYx8EZdKsNV7ik7rG8E52/Jpr/sdYl09DHZ5IV/YWGrvhpt57TAI/ZIaU/Q4+SrOoTcZe
5BmdjOKR/Ytfymr6zDpDJueJW0N/N6d999rfUOyv1OvsDmmX2bol7JTWxY4JJw0E0jpVgvMQP6DZ
cNq1DL0L3TphV/Jzoi+Si8wiTzZCeWXzOtdM17kjMU59ZB+sRuhvppO45fzGqYTPWPskVzI7VKhH
RejJS/yBwxJ2MVuEQMTZufjACnCiJXwMSAJCpc7kHS2lS1TmDfjZNdgmKOb5+OHpSi/WZ7LCtPaK
xj16Fc76RSK7iiHeUkWhxuGR+mtrHhIM8BkNKs6SxAq6wwfDe2PD3HRlkJkrrOue5xusBOdb3lXb
8DNZ62tuKcvBAnyTH7rWTp8qFgQ+W+bc41XeI7ZyZYlIbXbjfMOevKxWXIFY29e6Syk4MFXWd8GD
8UImtsH9TFt4w4jxxzq88R65Eon37B94usZC2pB0tERBZVzF19wDcksTKIp5l1iHKUwlBgfvxRdQ
f5aw5hUG1Q1hgjM8lQSitjNYDwMx8924YMOZ40034YkyIAS09g5XzQSkTUotag2KBjD4wmFYklPl
tHB1tgnSBpEpqUkcGEuDm1/FXcmYknPBFTGXck139c5LF9+pdkKd+FiQdSWuk5V6YTG0jD3rbXxq
VgB6Z+/6XAgWNa+eQPvCVh5Q91qvtO4I1eVktGOxg8Y5v/fjPa9WXJYOUarbbJ9gTLI5yimnOR+7
2rDIruVth4K0Xba2co54c7MvbYNM93meRjMAh90FineV3r0leykf0LyL9YzF2KzLdfKVvnMH16CX
/VPyqu4IvWmvmBTyq7qrTzJSs3IbDS9tANIrPecpdc+wGupHpV+WpxKyTfqJV2Q6phtECbmTqavG
coxH6cG7Stv4Fn+abral1OEeu1s3MMXlul6K1SLay5dv6kBbWn4Hh5iN5VyeBpQB1H/pe33PHs0j
oFS3j2FLtMQUlbuwc4sHRFycoFFeXgbUPoNtPN6zBdfQWtyTlqzYzZP1TeH4MDwiLBA+G+Gf3L6j
Zw8mi7xUbU5Nlf7z1EBj6vxL++6vj/+jfSf9hkPxp1irP9p3fAvUvTgPhnUgKsxwfzdzG79h1dY0
S1WZbxO+9ZODASs3LTflX3Tiv9G8Yyzya+/up+dNTOvPvbssMeUqTgk2GWmiSc8jkBH/OU5QJLHx
4jBm1WU8u0JDWKDf6HfhFSbDWntmGlchTf0u38xV+RZe4CSizw5DuwuWZgUAw9+94mXasAIF5wR/
gnCSXACKl/opoNvyxlQXuIr80OxVw9HEc4P+2/oQQLV3i36ptfBZF/xpSfDOlmjM+dsCczIt29Km
xeS9WuSNki0hP4h2IRxmcThfpsnB38mNJxGcJTfPll6FdncrFkf66fq4METuy2s8LZXKKd9y6WAp
TzxC+KDjxYNGcTPU61J50SEVrXiNjKePxrBLj+HFICTlOzqX9wShxxwN9flDyoO3glUSqSfwYLtx
IL7yt0okxVM8nsbCbYt95Lar2tiYpdOk2CywN3JUfJqc9m18IoggveTpdtrnF2+L2+pz2qtPxbn6
lEjzGjZIHff1BWgkWY47RrLm0TuWWLB2EN+pv3JC2AGFrijqHHnLKZRhOfLoi/EcH8MjmVtoT5Be
Lh0/XnO8Ws36EpaGZ07tvtOSvegdalaOGqHmghnyii4rYkL+mz0jD0+kaTvBa/EIyxA3mksli5zI
cr7ZxZaItDkl1mthH5DyqN2UG4L1Xb5EaItU9qLdACpTuOXLBsnLiAx3cJFI8vrnqDJ2AQfNrU3b
dNY7kn60E5cVFgTRFk4ApYr9aDjBjU17Q/GAcsCuXox1vDOQBJIb73jBjFUej0Fie09Rv/BxYr0A
66QsT6FM9vBsLYhxTpKe0hEtpDMpTn/pzin9QOCUw7Xcanv284W6FA/hruL8SY3CvKahn7gIHzdM
Xu3xjF0RAK3njp+opcfP/gzfchZOD+ISqK5vXdLhGOHUqVfJCDiEv+RbkS6GT23fX+ZXGO+6M09f
8zaWazI2Jqh3POpAjYdPhckvzS+73IgN9Yh+bdGKWod0Pz6Lz/5ZorjmVHaCiaJsOf9trFVJzqRv
z+dVuJK2us5pB6j39NpBP4BU/zInEyACXnz4e7DA2RqxaFtAOCWffDPjMhnbQZ6GbwJuNtmN5+ko
HVUHmGeyS3bCE9cNME0C3ngo6qZgHSbH9jF9YCLUxSdAbF13pNuoveev80CQjrFsgxBfWO/jIXNp
hdKx5DOhSW0P19MPaumpHQ9+ugnuOURw/SUorp7LP5/fh4sXLnHg1i+QjeG+8i6HtJqsJRZfk3oJ
Ti5ch+R5+qwLOxuO8V0VtzW/k+Fd96A9Icd2zWtwn4G1/TP4YHFfbhgbAIVApA/ZpYd0/jC/qmQ3
Y2fm93a50iFTa3tk0xBYl9GdplcYos71cpt3nNVBV+lbLEwozXSXafwjYRGp+Za5eUf3Xnc7/VOl
dbjLrv1r9C2eeTFrrgb+HYyuoUunAplZXm5N/YBBsTtoj4TGCdRABbVgQWtuUV8lDjycNWCZopzr
rgk2LgJGjCN/6OYSQSWl58qGMODfTHHfGMdYexSefIQmmCFopPwgOkP85dKEuCo8CU+INZJdJ5Ko
5cBBtexwhRkHoXG80jdgFZadvxDP6iZ7L2qbUJE2ALzMuvQlkAhBKhi4qT0tweFNgl4aFQSkuGJy
UISvgNaQXuKMligdVrX+IZqbks6FvIDswynEumWUNxh6i6UsX9pcQ4m/BjEPVVmv3zQdRAUNMwNW
6pXvFYNrAL2eXqdXpHXKCgs3FW5HyR5+FNsZ4Cqu2sbGO9ukR/7PwLXAOZsYbKf8kDFoS9F3TTGT
6gg6HL3atvQvA+6AymbFXyt8DiuRO2fmGLVzLjSgKBumhduRM/rBGIGxirkCabhCJkVgt7cdmWpW
i4TeaeUah+Q79bZz+yvcW5TcdClt5UhLVRmd0N+KBEnUMt1ep8g23bqkSH3sZ9iUjLX+/AG99UaK
JFFaC+ELaTx3owtYghtqNj5BapyJWOvmzitKHY9Y7kdzVxMPt1Sw3JBvOgPF8cz7LxaCww6Rn7oK
rCcpoSvFC6erRQyUbHCSqXK3mO3WqDxNd2y/y/uENug+nGaKq3wwH+ttSQHIHgSnHTJazuI0K4un
k9c5yDz53vwdgi9nzn723NC9nBd79SBVS//bfOTr5uMItHrJ4Gc+gosrNIyv8uusZRRX1hrE0NFc
GrdghUz7xeAs6l85j4S0Nehg9HdxO7gMnRa0PFZl/F1vGbW32/7BTAkuLyOe5NTtDMDTuAh6zp6P
JSvnI3d5oqOX5Mlx2xF/tW9or5OqAcM8d5TPCe/J2jwSXXBGqIvFev6icRupn2/WngEUIwVVtMf9
vD6qe+OpPUNYcy19MW6W24Lw6SLcRT2qTwKte+sl11YoVhNak5IrkpCLbQ7q+Lb4Gg03abec5zDA
v3rNMWKfC+XHiCSEzT9YU6OS1DpnsgIj0hT1/5BZ6nA5fqmO//r4P6pj+TfKXxk0BkxUcQ7H+Pdw
W/5Nm+WSOpXwjzzIP6pjlQeBGASaC7pQk3Dl/jHdVtHogCuUYHDoxMUCfv07mhrZ+kuB/PNTl34p
kEMhSnUltZBYtUy59AgYViYzKykFI2DmCaMiaGWTXcQMJ8CVRbCt4+jQggDTfWhvWkvIuVfsC1F3
pW5iw42mAFNKsbPC5AUdieLmoEqjWMycsK8cSw42iqFM+ypBWqnXI2Hz5chGG7cWqv/sa2q9DByG
lK8ta4ycVoV6GkWcEqWS3Oo8WTci7rQhzE+G1N+t2hMWmVjdgXmPr0YTGIyWTW2jDWa8VAaTeErV
BKznV8Rb5RyYNSVs12IlYmEIkJtIff6kWj2hTwIeTE9vgSuZsE9n42nWImDXGBvmovbtm6O1Guvx
1R/UU9RUJLUrfkFb3OTHZVD3ZgcFN7eWox8c1Y7oh3JyizZ6FrpkWARmonIKKC0S5SU0/QCwbF9r
H6us6/cGHCUynMO9OZXfaodkJSmK5zj38mWfRjgclAgFADDTIZtIEZyUF0y3mKOruVPkQfTTKiIf
VUXtkRh1GN+ERiVDbnhr40h1u6zHPFr2jZsZCZHp0HUcQwNmW1jKN6ipmDIK7fokyeVS86rPmvw6
qP4EhESRXyyKlo5fq0v9ZmpYSKIAi0hR5y/iYLiGNe6aOM9dWS4QrpPdyNsbbStRPWcgKmQxAJWX
kR6cKAZSpbbDNWFl2KWKeDt4xbptxJvnt/JCtcjeTeiwpsImm4Rj2nTPhe8/BHmKz5EhTy6waQQx
lrrI9BjUWy1F7DALN/0J+b1m7H15AFFl5fiisoQUpJguXjbIhL7IdJqCwF/UU3NMMpIqMq99Nvvy
WyuTzThAMiqLe9eruJLDDniVwu5QzTTWKtRwexckP8qjVa7D0NLcScowWZWAiz+ixrDsosEUrBNT
JPkoRsc+Jv0DTUJV1+dIpb8rSdcYYZcjmulGibVT5aUfTYhzYFKlh9iYXD+YLmHjfVs4jHrJgBtb
BVcx9XPXb0iz8EGP6w3hUEhQGEA2uzDpGIoG467WeonOzSx9bXRtJ0qjdNI6WjmTRJYDpSQySczu
Qgkxs6gPA7L9ONTPsiQ4GfdiIkd78GE4bRIRkYOECzmOulsWMZeodP0RwBTOsWIki5jbn+xKcCBW
SJM0V2+KJsdr3WcG01q99ymKo7bMUTOvVRN5QEHI4ki/MQ/mfElPBvcbS+0qkBilC0pG1oea+Ych
9LgYChHBQqKsDTPIFqUYXyOERYBO8c32MjWDhK/ZN1hirCBwxVK9yh0jcNkfT6JhPoT1vGLJ8UVt
rasS4lcAsvA5yvTZC2QmQS24WuAfJ0nybUFutnFRbLjpn5RcWI91TEpHCpcbfR5ImKRNDk2KlrXX
Bw7sEdMELiJIKMk2FJRlNZSnRmtchMKHuCD5FeWNauY0d9XxRTDj7uj5yBB7xll9Ge8E4hz3TSFN
13/unoo+VVQgVOjsYJqqzBvff9Cpznvjz3vq//L43/dUGIE6S6SGvgt277wF/rGnSjq5jBpKMtH6
kWz1e7tJnUWqWApk8tVRz+o/sQNV0p3hAEv/eszf6DeZv0rFfnnSxq+76dCYFdgtHQGiKnMS74Ry
I4Qg9aah9g9Fx9ihLOTWCZP2JEUeYB8dvlw81KIjiYqHp4H+C6GpK1b3R1+rNoFZv4+xJNJnZTQ5
dmDZxh+EtkIEmDH4VJrFzG4ToqjZKpKcXMqZ7Nb9gLxNpVe7WQryT0nV6lv8gYOLA6E4GDoBbaVl
hPZoxjdTL96KSaA2DqHEWGycXW+beuoJyyTzCYxVEKJGvV+dtKaSObBEDZuKn5s4nFppNhSxPEt5
R2PDtJB6+FwWtlkMKz0byKL0MWNY6kTITO8DngrUfCnVvrFSdDhUXhfCqR8FildFV7+qpEdBoOto
UbLBv7RmPKGwn4QlO7R+sJKELq7RVfg2ZA5ypsVYvwW8uIBoltxGjzzcvO4vTSwL5BVGm4Lg4jEU
pKNALjOd4t7yPCweVsrm1abMToZ0Gu1/7k2KmlOcS19FREiJWvk/qzoVQlB/vkn/l8f/cZOas5hc
hmzDrapyP/7pJkWhSVmrwNOZo9Vnqejv96n2m2z86cb+M9hGI7NBpSCmhtV+8HD+TuFLgPuvneGf
X/oP1eefVJ3W0Cde0MRgBka7QATWDbssugTCIWtGGrETEVgHYTgLcxqXDBl7bJ9EyDKKrQcPA9Ic
633AoTt11d7vH7V6ExZEpt7EbGVgS4R60xOZzvY1QOyKN9il0KaR3MSW6D/oE4cxnZsl+6IHHB9J
4e7CiwpQZE7aIXWI0E8ZFcu0FYUnGlQ71O0bGrUf0BXoYmiRY22Km5psze34JD6J5O3k6SL4kLEV
LrNTyt6HFFKhNbCo+1tibtUeH9GC3C+LiNJZu0cE9TAj8kZAIDipMqahGKmAC1i2T6sC8iZklMLR
ant4D66o2KCyZJzbPweMfBzokZZhWaVhzm5dAdBdKDMqytafh+UX+qpOpG+pP8rCZ6VvA+OhKlZG
epaRS3lLSqcR02mjy6cqhMHRqYvinnTEiO06bmS41spuZOvtlBnA8Fl0XyUnZkT8CyTooBkseckz
wAnt5ulHpK/imbTFMrKMSozUSzV2aCuwRoEM8VYhYtnQJqRgZDRYbIrIrfsljwjRqHVLoudnm31m
TwZEOD4g0rOdzrA/KIl6zjWfBTNTleCFmQedCPaIrVJeIjPlV5E5K4EriZwSgQneM2sRK4hAHVzJ
s6EfDyTCO5hBNBelWb1noASU8KubtmVVTjs+lOK2TNcDjAgBJBdHJE7zr22+D+C/jRAFCo1ze7n0
XrT2jEA0Yggo2SUf/bSAAUhXVu/uoWILDGsZ0lpzt6znF+yVw3jCAt5+WK8DzDg0Qt/8sPg5kp3I
h8g/KoLWgyfoZPEsKKwZA2MtQE0zqzElMnYJQpohPpAE+Ai0dxH7kEkoqz2QycSHhQARJyweC/U8
obFvOXZ4SDxzoGkrrzmo5kkm2QlHRLOOutdxwHikbSJEC6l3K0YG0up+vPGRpp8BzArgP3SSAtLc
FzIQd05hsGW+PZLJnqDgJffknStXmq83m9+sYg6j6KOKx8KH8LGbK29IjCVCNgL0DN5jmxYmKlFe
ACQ7Xh9vPKVs/4p8WaWTKTOWZ7pBeYwt4D0fbJJ+kaeO0XlUHd37NqRHiS6cB+SBMhKn20omDvlT
+w7ACLyVmyOKmAUWMmDvxgpIwEOPO1F+wC6nYTMJ+LJSfgwor5+Tt3KPZnzPRrfVthjbV9pWdtu9
ZI/In2Qq32YpFEdG0ptyo7o1I3GFuTKZVXT86P7Fzw0hXRLZaCLSQnqsGsFMYKQ890fjkc7TUTwa
e4YQOxNRkmmb9jwwEfbGZ4MqKiItb9Wix1FXyrlkjIEe46hs8l25LnmIfAxURxDdBK5/vwrf5Ut6
L3dom3CKC7fyzv/ey3t7r+9QEc7tznqJvtp3r7xbG2Trx86+R6Y9VtpRiq2HAh2JQzveo4GZoJmS
DgLVdHvLmhbJBtmQFAEwSHIJqo1tLpIjHVY3d0SEep47+YvFitvpSyu2AT5gX3ZZagiNTZFPoKJE
bV8Qcws+irSbioF+J6AgvvqMtbjvlP303TLmhxuYjjv8QwSju0nz4UNUKlBdJmvVO1jTqbTgdGED
jXHYMcIoEJKwxOtLKVybWbT0RWdcWOYKJq5/lb8rb+3V2cpH/dGHbyIwMw2xhWpOC0EDChqR5kOQ
1fMk4TCtHKk4S3HnsKJDByrpgVSdnXI5xNa6a5r14Jn2VPtgfy0o43b9JBIKh0y+LM4EM2T5W06X
Fc1/i8CsoNtAqXWARZBp5yRFAeO9Ktjls33P6CHUDgnNz3rD4ZLQQChGw7BMUakoJO7tdNMFxS4X
95bNaPK+sw+xdDWkAsQUoKJAvGebTO+FbF+hIw+zQxvbMQx3Al9mCExqlMSQtsPH2MN15gQrolkE
mhZ/Vx/h+D5CA9OHD0u+Gv6HBK9G0fdEwVSskBm1VQUlu8vcNFAcDHwBvUfcTwsMDho9y7knP/9m
V2mXPl6sgD57dB/RaSKWw3nKol+f/sFlGFYWg2BdmbqGY4oBg+8/nJVUzfi1DPvr438vw2ZPH9N3
yiyOTP8ybP95Oi8B9MXKDYv9J0/fbACn0jKBumtka81l37/dNVB+SQemWpyhhFRof+PAxEj/1zLs
56c+m3/+bK5Roi6rp3wg5y3h3lW5ct00w+kQJNJHwSi5z9OLnsmPgpa+qRUnm8m8BHF1VlXYKVpK
v0sYJtZGPWlgTdTs2rr21WXjsY/SnVExUks5soCjSr+bBi3gNPoHtcPQVdQetuVpoXuvZafeFTbP
SnopNAoNrdAQd1WMknvMPSrbVC8OzO07idjL3Ozovfl2Muavnlh+ZwHBkGEbvQiacYLdvaU7tSkM
dF5Z6kRwUCK48LbU6++jqXDDQAbkrJORa9INDa02jw4NUHmsuComw75o1r5H/KaVPjS1+hrFbW5r
bbwqMmHD2vQpVRpo9odQmT4yoXUlPABRXL+pdXLwKlYeaRd0ysOAD7vHi2RNlCNjvxbRplYR6lEd
AS7Mz5ySgMV5bTafrXEroMakdHTNXjupKsWdbJExY4oXHZSr3MCNGMX96KlrNWgwlxMVhrqxb1gS
FG1ZpSz6XSkSGi8dy5SMTh15Xm4pDWPDKuOFFckAeKtERp+WtICrsWWcsiUYbX72+wDu1yIVy6sy
eCctUE4FYreqVcnFQubuKRhGAqcneV72hvdKadZilz02VnMWcyLnh+ZYziasUIXCJDp5NrkBVNyR
mqg30H/DCsxM8y2ppW2ACldTroqnfvYxlqSphiA1WnYtd95z750ycxvOB1lBEUklY+nS0Gch3MfJ
vFAN3CdYLflIdklw1/J8V8+sO4Y/GCePqVWce9N0PRE0vqReh7YV97nQ77SgPLdkYNGC29WGv5MH
ba2pyW5IyrXcjsum9RqwfLJM0w1tI4Fb8V6vGR8iQPN18H9l3WLZBpkZiw+qBeM3sRQVIhK84mgd
xuQlalq78jQywmgfC6aTajgF/AnZ1jhQD6ksxOsqwqcSDFZ5zA3pKBFU0nQIvTI+oc6fDqKnJbRT
K9EWU/V7yHdBe25Kyzb0eWLbQqtOGSb1mv8ZZaFCJo3gtgZ6ddSyyXcBpRnMpwwPhbavcKjbL6tC
RkjF0hiA3iMUFvVzEx1i8c0gYxaXSLIxxq1FUdK8Q38qrWvU33R5W1tK74LFbad9XB7Bxx8Do3aF
pIuIo/O4gMhcrjSwbcWTNbcVGZFUW81E0JdK/r4OBoGorW7nkba2StXx2fTkdeUD3pIC8RpVKOjH
AO3ZKJXyhhy2Gy9qpXdPUSU7rdkfurhESO5N45om+rEH15NN8lkv9ENTJgANtUtcq5+mUd4aBgOR
Za6NsjpEOtVk05OrK+07dWtFXPoRtgu9Z9ZJVGvBESLwG/ymidMYgK50VHVDAhJTqHGolAxeSz6h
ITN3gNqZZKd02lG/Nj07ZDncR8XcRwQ5DOrz4LtYSh49ybjwE+fSw6liFsgseuPRG2nFVMqrlsRH
fWwPjRa9hIVw6vrkwSRz0PFyeGWF15Jm2g7fzXCSCmg4Xm9pjjU2K2P2wuTPNYd1EKGoc9UsvqbJ
PPg0YRvSbUWD0iHdZn5w83X/e1Lo2NY+kEtdmD4aT2GdleVtHDUHgAhf/+CtnAEiPU+RTVxT/j+i
LuVfUcF/ffwfW7kCtV+XiUwxVagwIlXCH1u58psp64js2LGJLZubLb93VKzfYASIBlErf+l88i1F
NlQ+PdqztGv1v7OVE7by61b+81O3GFr+eSs3hcIbxFqLzgJpQKYONc1zPO/SvGPmnHYcwpJT/sj+
Xpt7ztMFoWDvpFz2Axf6viVxlVYdCod+I/cHxbuxmkvAoF48lpnyiFtx2FAsu+2wYC1Yzdo0jtG2
J245DRWERFqOmG1hJTYvjNNfMOFQrNPj99li66UluN5r52JJ3MgHmACs8Oi618rJupbFE/ac7iP+
NhAdQef1HYPxZ7bO8y0CjJxVnZNV5ZDatMn2imJDtjSCC+jLrtqo8TYhN0zf6WRm48S3Fi2eWW2h
ol7FJ0QSrncRQrLk1x76ZB8Tq6IdKrzxRMZnGDMdrVjR8Bw0CIvI0gK3m49u2isTiuTdwEZYIchW
QBYHu+4TGdn4qIDmWpYYluCpXDwBUQ0JZcqO8E9gbfo8DF1Y6Ec+a3EHlF547KlyvuVrgtq2XygX
TsvNjnWmQlU+j8/eClWwLW8r1aBojWdz60vr7qz7drNJGlzEYn+oVwAToJc+Sp5jlZArk4NOcqj5
EoOqpJIhZAGGVvqeoQC601yiy9CjqiFqoDKdAeYk7y5RbnSHqjVSasRbXwkenGExYlY2aBkQ1Pwd
9A54hQRArYGK0AlCmwNyBJy82fq36K1U7MBbyvVLDRCFpQgvCU0qS9mwxdFroXZT9TW1Qovch1wr
n4WfdBJlho3oLsE0z0NTbgO+VqtnRT2UEZHD+0BZS/Gh5mLynFDgWiO7jp9gTDVyxHJ9evVzNwXH
LjIZ6gKiOtGMG8sxJWIUeFp46qSlZCxy8Gw1wRA4QYylxCXTLeV2PRKcTmjY4MbVWum4ppa8X2ZV
4nRUOMehvVtp3CYb4aJdGDsheSdZ/FOnWyIvcAo0S/Xq7Y1jJS6MS3LPQeaSkODwc/PrV+eGHKBU
86XakV492tRzab+jv4FuKkepjseFNkju9r2d8kzdyiOjhUYbX0UvheFnMT63+y7ExYYCT3iYmPER
Dka49Q6h3biQT9ka+dWF3pdw8Q/mvg9X0kOzhOy3xKHo1Jv09oKFC4UYKS/aIVsrR611i11n03UJ
OeZ/QF52tTWM+2JpLO972k8LeY1LLeI2x9GBYeyhpb/UgfIsyXOu6arhtMPHBDcvfI4VkuI121yD
kPNtbxftYMVFl97xXIqcA+XsBbEsNMwSHe+dbbR6xxm+MuxmWW8wdG4JtzuL5xGPDo6OhmIat4fx
QB8PYCrtGx58U/fpqb/HrroeVnJnI7FZV19qufoed5yJ1y/lBpw0seUr3QkcuoYDb0kMaPGGJRZ5
4Qpnlf0oLr4FaHhkKgDNdTSU6PcW39oqv8G+YVbtEnoG6wlqKx/UPZXdYh1vFJCJfDg7GH/BF1YB
8Y6ri902f/f1bUprkXv1UzpVz6xRGwGpafyEY8e4EUtxJbOpQhIHtxU18huT8wf8ahdxTl20ifup
9sppOGNwaKKV7znGJllZ3DTrZqWDUXx7S5aQC/AQELyBgy92ZUdYjf6qO3bH8lrfdfCk3zWmIHPN
1VGfaehh14+XOLhwd/IP+tDjcJq9I4Jd6a+csTBH6m7dbtXqoXgbGvqr1wQzT32Kdij097PnAahv
teN4R78FHVVYI0g18d0fWSCrbhdWOw2HBBeWhAj6mHZuxsJdSza0xGDYzp4xaYkzsM43aFVgv9L3
8L745xSNUDwMRMtaOflwAIaPgMDvjt7ioBxzZTN9+ioNrg3rzEATBfPxesRvE/ICQIJPj8qe2zHB
zq5xfZEOh2WLZ3dQP6M7Lz3x4fLiVYhdFHVG3Lg5d6aErOtRzpc6qVz+WhLW8MC6TUNMcASUfZlJ
X9gcM8ktOlArq54VR+HpzGVbc55Ux6x3OULKYVXRvuw2urrCSte8dV19YPglGw95e4bjWHUvRQCb
Jb6J8iMoyOyRW4a3vwZhxVrLj7H6TQBoMQ4d0vTZxI+nbyds+PxpXyboUsqJN4hdrE03LbKTAiAk
mR5gDpwcoV37YBhPPRLgi09vn3YuHMTIll5w0nSanaM1qU+hegiQh/FCMcCTwnLDU6Ley/ED3iI0
WFNZR+qVKD+NxmKGoSheQovU2uqQKuu+2gEl+wdXgQZIJKBHAEpE5EzS/9HQofnyy1ztr4//owok
MEJUZRAn1HoitdufqkC+xRd1TBUaiW7zt36vAoH90cVB4vZvftPvDZ2Z36SKYFTEf43N/1ZDR/6L
noxOFsEU/GfNArZ5gPfnIjC0FH8yp2w6ZXt9a7LcfjSfPRk13zA2KDr8Wa47VXaXbuSyh0G20FZE
cjpGfZoUk34+ipiFvLO+87OwsW5/6pOd/xXg919Zi/cozJr6v//fPOX/NW6XJ0dhbnAsVhWRweOf
nxxvadcLVjhhuW32Rn+euQ4DPtX+24+fquou4rsy2bSBRRdbFUHycKuyTaKtoqP1lcwHSGeaYCMv
NHrHPXlBi/grL9l5mYUBPT5aCYk7W69fVcKzx54EOEkpVkrriufsgtjmf7g7r+XIsSzL/spYPw9q
oMXYdD84ABdwTadTvcBIBgmtNb5+FqIyqiuj22qmXsuSyQgG6U4XwMU95+y9NrLOuTsKAlub/tGX
d7BBEvxP/WpinNMA4thquDFSmrMNNj81rWwFpMu47vudIB4GcWnqAhHhnC3/MDN9jv87+Cr+m9dG
kuX/2or700Er/7Z/TzO5lTLFms4jNgm1ZXb0rH7PXE2tDZG9+uSOOMJrR8aBFwi28hpAO6X/TVd4
QCQutYDIwzsu1jHeZx88Rjzug7FKGjB3i50ZjitNg3Fdvwxe+QI8D9cCxwQ7O0igZnaywF1c2Wd/
ytd4x04aRbyCM6/Vt8I2giq4Er9ybYs3xH5Y6x4cia0S28UVqtbszfZhhLYwbiw2zP7JqiDtK3tt
29403bHuLODqDeWZle35/BmvJeUe1rsOE67ptjITkJuP2RwkCH/raM0TaQ6C71zfjXOCJrHeas/5
uUSydg9FB9g2VJniTbLWNdFR14gQg8htvrpkT/VC6zC9NXeh9LLAZoCaLc2QXSnYfKPrnOYLFP8A
d2zDcK2WXcN30nNVrvHRAEopEkeePP4CuYbZFd/nX3iMYXLmropkAwjyxl6UO4VWBnRExp9s2VgB
Skc4sVmTiWChHQOkPqw8CoDWWo+Taz6SPu6N93DVnA0VXfmB7PQmBwFMtb5YQBgQ3Mhr8MLsrBy0
de2MFycS7+iRlQsGBz/yrMjlemERlWjZ+NZvhdsduaJCHCdsEiQxBlW2WfI2fGpeY81rXuVHqSB0
nuICwYZNTC4PZtjIlC13Ugb3JLjK67nemVfxetyzy9xj338ghh2LT6h/linAw9PC7+mc6k5cIqmN
vX6ct7xURbkme0J65kWI4LNLH7zvvPsGSvbjBFBmw1U8fQYOs1QLTEVfy715YC/NAI9iaQ85UuHX
oKtn/mTDYLeUDZaKST71zUV46kXqGTf7GQVZLb4TSNrpQzdsJoLOomvLEJv+DnD80WkAbPjpdmyO
fvZsCicSy9Lwo1lOZFy0OfnCnYxTwmUkMhGtVLL87fud6VWn/kfQfFlrXh61fyPfgJGmceYD1Xi9
bsEsMcxkmHtfjFfhAd0ZvdNV4hkIAImR3/GWY9jgkc97JdyLb2yXeoLXJrS2bLrzM96TPSgl7YO9
DUbv7Chtm42mbv11BDePSnspEyh00P9TEFBT5M/UjYpvqzuyIdRNiT2ENe1DBzO1aj/8HdPiFg85
WzC0tJvyNIAtmbcM/SU+0LHL20+CsOkDu4c80kFM4xZLPsn1fTjMm2Y8ydWWMXumPOCFoR5M6VsG
6/nN3Bao818adsf7hCFXvape/cV3ipPd3GefgWaPGzwwDM5iapzJpke5/BCa9uWvP29HeoO/H3tH
uycv2bjOPpUc8ueKP7EA3MBVOP2VfzfX/TX39L3xzq9U3CJfw1qpoMqnLqDK1G5KbqJTyA0bbppu
+NV5ts/CS3YT8ejiYNAWMMEqkW4IXle2uLonDtZqF1z1emJxE3bB2XjVAa4DZeKV7FZFdOrfs3uz
NDfAI2wzzDM2Gg3BBQxED2BYQRBJdnqEBgOnL1ElgfrAQ8o9HNHGuZbPeHyymOibFRPLqXb5nG97
IkewLGI+H71FFHrJ97Dslp8X36fw3hbP3GoWXe62ye8NQCG9slcR52WxyptTMV36j9l/iVUqyvKm
R85keVAHixfOiJXwzpVtEteK8gKck+4rTGsqLn+rrvAxrYgTx3VSA8yB6r0T18K12KW5S041QrJo
JfvnnsZytSvfAzJrgLqzppAA9GK1h1f/EwB+zfjX3OXkor68Fo/lOyj6yLG28THKdpG44ciHds3R
jOLGaBbdDVeVqnI8fz8bXF13U4baxqu9/i34LG75tb1X6naBgndbAp/l0umNi4mR75Z+mWa5jnBH
ZivfgGUOl4O30AFknn+aqIfppXyI2+bW3QKUHw5Qdzt46Tepx3n1jDRdfi7OFQxy9Tk550dKs/yL
/4CJgSTDAgYfAD45ABQAvFHlYa8UNyZSjtwuPpjMh8teJ4YIAcXRj9YyK7Zg58mmVm8dE2ByFBZb
dX3FXje7/lm0gLNuBGWtP2JkekYBz6Vt0csuhjOVdHFKWQIRD0saIeOiqVh1B/1FfcGuxEhd87Tv
8SndlsatFG3ANZB5NPrKe+wjswbgfpVom+u0veFHMWmAA1ExH/xT2r0qjGVvTGq7YqeBkAg8Kqrg
GV+NgZu1PbxUq/MZEO4qeqbAFOzsNpW2dk6Nu3TL1HVLty3oH/TEqbq30Zx24ZrZPYp+sX4vliGZ
R36kQeTiZ4uPDgG7iPccqsNAGwjvEA2xUI6Omsz0gBYOlQtpEGD54U848g/kLDMNCGvZL4ZL/8J0
kjdjW4CXYUEQARaY9xn+r/+QWk/6PTs1D0tGvfQY/ujc/nV4Fj8Mkqx0Jx9t80HlKEAHwY4M1UM6
eWm47bhT4QdEEP9NWifzIS4PC4h+6UMcZ+FLbk8GwSf+XtevxeTU2O+IHUGHgvuo3pgPBsSWaaB1
MHAmR70tYq0TRBc0AZt2UoyfsxY5RvmSG+9AibLmu46I63pXzK8ecgh9gQ1C5qcYvNgXYR3aPmSr
08jUtGvpoDUOs/YMRDReZLqbtr5PXhj42yLL3OrtvKyutrE2nwjfqdwF5UHwSM3A4ATRhXZo50Fm
eR9fgm/jsOQiCBA0rhHon2ELswYj3YrTiq3bMD40qNa4GnwIr0AvWAGnHZmByr1/u+d2J3ote2Ae
Q7YuvbzqbEn1jHe4eNqyJsH5XCJZCGB4inakdNzHB8Z6YkI3g/9pRQ1rxWtPufncnOuNbyNTkXqu
8yljzkjzlPKtiq8xvNVPEYuvTxzjhT0YXGgkUtv21eAFYYhUhHD1knfrRXnh+sl7kNNcMlF97Wiz
goDGOXFu80PYMedRPTj8gPZnzHbsYtJH3aM9Cjy1eKMzaUdHaZ9tZTfdSc68I635gPxNHUm8IvKG
5hNKmfiNwp5fjEtzTUoQdl/OHkQgFN7jKfyuXoRmRUttpIdUwK2g3k0d8YD0H/kSIS4sQWgG+4cE
vo9ld+ACFdBkNAg3KByYT1UfMGbik3FRyrsxow+eWOprb2Extd+c2DwEdv32CAqaFxsMPyopx/pq
djKynORAhy7Z+rfkgApkb5FUM8t2xoUlXsOMPFhfxbDh3asBFelMK71EZ1ILDuikRXdTe+nNe/Ed
PNFLIj0oRMWU6qgUnY5gAplR+w6FLHINO9LRUoGh0oLzEJ5qdg4/xMd4dHW0cFDEuhMALnv+hsal
r1lWoydCjJdVMbsR1yADIXv91y379SWu0aDEpDqHaSD/YzmtiPLiz2X/f3P7X2X/gutHqgFnGbE6
pTzF2a/hj2T+hSaDBZhfJkhS16h6f5X9CmgGhkUWKg8VDrPEt36V/UyMDAU5/E/pB3xT7Z8Z/lg/
S+e/Vty7H//+b5r420Nf5P5/X1oXQpL5oy9D2PuM3vW7xhr9xlI0Vltri2qNhYlenJpduL6zyZ16
h0EvCVp4c22dazKKzgkZ4Gq4TpuSHQE35eLN6V1wRi/2YqROd1ZE2Fmwz1ZI1QnWgBgDL/5GgK66
BnmCupJ8n9fG03x4iqsAc6bEN6eHwhVuT7pbO4K5ZMltMs+CuEAmiW1s1WHLmv1Bb90131v0qE/S
Y7KXHslG/oELP6Y5elLd4WHWF0d+Ztxyy0v2GvJC1T/0SsK2DQ1l9ak1m744nudm09hUM+S1sdPe
qu7iy+e/jVkTv4uX2B4sqgr9jn/clhX6u5hUsZGAhIEhMLowy2xeIj55qHEnm34muyD91CQEEbz0
xWMsZHAbDeNrXhfv5Q4ERCducQrlj/2CmCCZq94NT4N0TDAULSlNtjmterTGmyWMUrQpPQ+Du1zU
w0sLFEHagBnyYfxVR19Zpy/+KNtab+MZ++bayONa6pB0w5WHrZOqO4SwMY9qqnXIJhoWVbpJP2Fs
iwcUisCmkdyNMGwz3itXaJzQ35rVvvpQfhTb/DM8Ek0WOeOZ6V22upJ3b48OQAw/STyRnmrN+6+R
HAiOB/tVpa65jtQ/WMhfkciyZaiumL9a4V74Emyihs0h/ohg5VcPmmDPu2VAyNjqMpwqyxPBE+Rr
f7xQts3QYx66ctEsaxUTggAn/w/pbTHlD96n0b/18k5+jGzrnYqZ5r2kXZWfJZLwxZbbauEj8DX3
yB1ROGnu9MNfD4SIU4ctb+oE7UF1qyOUBiQ3kABcuA01KhdjZdHsXQNCWNIc9tYaFmi58c3L8KBb
NswGfqgnBJJZ5Pw+K8cY3/tn9UKYU8A8rniqOQ7NG/nSurQaqLAm6Sn/HqSnEgWkes/XCaGgM4bM
Ra4N2ztxI7gCRxnJMjw3kSiDU31rfVR7a/mMjwNpbUgXB3/4fOzKq3FUEFT6kPTcTlirtwan2zk5
yGf1ln7zG7U3bOaomrmBmtBGsKWrlp/4qqZXhp7P5rFxW7haSrdRSptBF1/qldO8CHd+LT/080ak
gZ+D4zPJW7jTm3UD9o9fxU74w3xj1w7/6iM+Dqv2rpFsh/wqJi4NFc6KfrZpXKOQna+6C5GEa/1O
Zpj0mtrGt8FryqIRrCr5HlJWye/xHbEhXDn/AYCI9ZpCVvzOv5wJVtjSxbfTNyBM1xR0Yb4Vb7yx
+VZzcYKzy2NWiFaEDU7NaQapIGNMNe95T9iFlkSGpeKmCS9i+DZQqRorA1Wl+8XW48W4M4ndpfv5
hG2TMDR2BxeOsnQv7hIw4o+0DbJuJ+eP6TKN5YAcH8YrxjoGbdTD44PMN4LA5ZdVhP/sE2UJzJ6Z
0QRr9ZPW+r2/MgHDNgD9BZgfCL/+RieSfSEm+ZTc1kO1lo5Utu4QvvVX/pVJF8i0uy8wsFpHfLCd
2FBCDYpLdWvQflFc40u717rDPnrcGBrAQlsAeZzvMt9xjH7v1Moz9TXhdGDJTHTUDIrx6qab4Yp9
gPtDSctKBchQdJ7YSUqf9XpZs1nHRpLUbPlYewERa3cWCQ6Bjb+3AJM2GwMsDMQ89PRLgU6NPR/5
MZ+oOg5Lm/PqHsHowb3Jsw7wTZF3yFr9CZMu0e95afM0AXdupSPPMBI23AffanuH/bW/N/f9lSfE
L6w9/uS5TrdxM934Kba/PG9uVHozblaYnc811r08dGFzHoUrqI2V/2mQBTntiKe1qQJBueE0YD5m
7fSEmh2p8jPd6p3kIesluCNhmE9qNvF7sQsNNaKMzhjtWD6v36NC8EZBEPFABostmE8zu3HallsI
dgaDcqqxNxGfcrFugE+an0CsCvwX38TVpZCsGkZjtPYY8wiLzv0LCD+YaXTuPbiVo04g1/iZ4FzI
+mMKz3pYjYTMf+TMjSA5BxMJcWcKKfNiPeQVsGuCAUeXV8Ub37JPjg8+eOtriKV9tebFoQsC76y/
VkgbOclhdK76K8CRWONtqbHCerzovJpka/EuQjShR/pFr2a+def/ORoFUqRSi0+cQhJyhWFVUoau
gg0SA6bmVbfMlSBOL8257GHSV72/soB29Svr58cSoNxfEDa0ZwmjtddcsQsUHmoDO3Ezz/iIKVTu
ylbbZ9cROgrg8WQjFLviu2PqDIYhoRScNmSpw7Arsa2Knkrrk502oA8i9ygZsoBzYFe0a/0J5LEC
TENzzZCw9E3LGcBCiyXkzhEz1K7srxEPVA5gkp9dJZOIaH4JTERkI/iJVzNtAsOWjkZ96ujBXLtL
aLHFWdfUhQcfKEa31jbCMTzp1spVyLzkKT9I4i58MDzrO962WLrD/b/u/njJLsENqkiYv3RNkhH7
/kOds8oG+s8hAv/l9r/2x4Sli4bEXIxMKja6yyb41/6YbyFzlpBFqZAYfqLGfu2PyVHXiXQ3NJM/
LTBm/7k/NtBNWwob5z92yNY/sz/GrLnMlv5+g/z7c/9tuiLFForZROjPZoKelM5r5uONbLJDUsar
J5Xj0OzqjYD0prKa7TAdE/QImddWr1ZyyHUOd40Ouk/cBT3HbM3GztI/g5lYjIfqSZUfB+jERDd+
Vjh+opV+lbUVHPhD+zJ/qtfxhX1bjt0URJW36KDkzQBJJdzN7DJh9iNdyFwcpGpxGenJh3ajrQfl
UUoOsbVpwDEBzMejAwIn2+UmHb+S1TBc++/zHnL5X+cVy+ef5PfqOCQurXua9IwuGAvAC2+002QS
iGJHHm17CO43piOEQ2kA7ttVljgMSBQA5+off+dW9PqDnZicyKtk1sGchKEN8SY/Y6elZ+mZMQjz
FKDyfO7bfXXkLrA08c/xuq6QArEWr/lIz/FaF1+macM4BUdVegMoz1fLSAbYPWqqcCv5r512GnT2
23Zy5aY8ZB4O98Wj5TM/xfiGe+cWDbnE3L12kj4YwMTOriModeBuUQcxranBdC7USRfZwrThz+VX
nnlijC12EX255mveMyGqVsyA0HLF64gJUq2mdM1BvS2/IXLD5pnXinvjReNz8tZ8FagJbmN/WQYh
2dHQNkyV+IwjjkdRqu98Oe9VpHUafrjaJda1Lh15vOryfsBjVzfPjDV99VYuz3DAeaOfhTcaTTeZ
1JUUdbu1Et56ai5HJatLeLNK+6CMb3lxAtdAHraAvUcCaeoML7z52jVK18khOTCP+B4Kmzcx8viF
TQhLaBsvb2pbuY3mVEcNpchA68UYnxhpNfcGKN3dZK/gNQ6zFf77VHdw9FFeRMd23z77F2KSj5E7
c5fpzYrIfxiGo0bncrymZ+6LQ2enfKQ3bDhH4aSyWXStk/YQ01CM2GkKdrJhUHJMjv123CLAPwN1
3sPv4UgMbD5LH8mVP3ihvSWcO3USdwF9UVKsSGV2FjKd5MgXEtBWAt360CHxlnsKvOKusdLv5mpj
XtRxQ+VHopZhOckxOkTSk8aVVcdg1jBOuAXUoJtMOgSHOGf3IdrsEIUnNh8CMdA8g5Oufsvljo2X
A+R1eCvHc8cc3HLl4hrmp+6VGGlR3GPkBGnLieejDFtSw9adbm1IKxUuY6he1AJeYI2io4FxPMiO
MrpWRb95zVALWyIWAKFlZONU44m2vinx4Kps4atA3kf4N7/rBwDPhH4aR3UI7RCX22Bdaef4qPjw
mxnMLy9G+UAGqY9MmkAzJ4KFAQMJTyVs9yWCzEU9xQUePgXWx1V+Crfpli038/sf80WCvBhf+7fQ
Q9U8HiNDWRmdI3FYn+u3ugd3r2D1Th1zP3qGa7J7C/cQyQ5s73fa48IiVLc92N07M6DJsa6AosgX
1XFwgdaio7mqtvFjAH6YLJOdSvI3aCeZfJQUqvRLzGS5MVbNs3UJ4d7jla+30g5T4iPkXJR0Xvak
3FDu+AaSG5fJ23HaZfMzxjzrHUV005yDA5lAdDwbQNNKtmF2NXuLQ3GPX5JZXrzObOJPNsMuZLk9
qjn965LT6ZWNJuThesMJsO08ZuTRaRlp0sP13XzTfi39fwmpH4Gq04tMyYmkkAbGoUYd9/pZOaK/
ScAbHptzD/c3XMjWW+l1vtTr0NwgUYX/fQm9xFG3NOPcbJcd5Ed/Tenl8OLiIKzOPrnZy0mIpg7Q
/5oNUfCsAeM+TXveHOjgUODZ2q5g3IPltocLNPirBF4qdxucWgtZmLBqRiM+GeoK89vDeCU1eaIx
yYMWExuLtMAEtnZxkVUwvzBhbGuqAqN+H8iEA5q2qhon3kv3HhyYxHoH8dfL9xSi0XyZS5t5xguC
0PybTyatIskruf96K1pneLuefGZ54aXFUzw5ooNOAgr1tC830z6HYhvy2sJJyMln8LLmoHPKwMtf
E9RMCGnPSw2ukrKEfFIHKAoIyEUuLDHl2xsHMg5QnRBYtxX31q6DKw9g91FzCJUF+mUBNg53kO0j
jQWb3Bob91zMRSai5OM1jUp8DZCWoebgKq7vZIThosuIZqhtao2E6eR+pskDHbd5DDRO6FW8HRe3
Hnt+sObrggSI+AlN21csbItnEfkhIdXVgdRnY7Ylaat91dcYMvnC7ceCuZUNZyICnXAertXSceLa
D942eUsEF2wnFnOigQT8QMfqXe4OqQ6OBdPr1nwil4+ilsp/Yi1eAf8aUSWjkqCKGFYGpc5A982h
gYtsQ+CNib/op/CldlGZedBWb51QsTlyzY20zh+r0WEPjaUi1w5xyMjWYbZYRPibHWzkEgEX32Zl
x7inH1I6FngJudr5DOGlfWusRKYDrGmv5mt8055jxaU5H+zHQ/NOslYhApNaB9ZNy17rhQc60U9g
8ETxFHBAU0TAbu+RhK+JfuMBMSAxv/tHnqjxzCXN+OjB8j3hyB/ehReD5Df/OJOsmO/1N2NcV5Nr
LHax85B7iCoPnKd9d02URbmHWo7gA3oGnfiBu776MC4MA2KW3m2yGpeDx1rFO7O0pbP/JT5YcPeJ
UeD9hQ5qrvK39k4/Ka7W6oxj+TLd5tEe+dCcetxJSyT2R8Ks2U09i176jRXTMNGK7qlDO/Ujrh9G
ikGW2njwZhQu6GljF4I8/zgPNseMzuBY3U6gXzkEEUI2rEZ0OdI7CgUTcTAHHGslqHDNDXO3ar2B
dg7cq515zpfEDExRDnpM6V+ZcmFY9MYlS+Y/pm8qvel/WHZo7M1/Kzt+v/3fyg4J9ZwGhwZLJHaP
xd74d2WHqJtYMnTgb4pucKf/WXYgzxNpogOds6hJfis7JKLQoHLoEp/+qchEKHL/ter4+4f+e1te
U4W6mFOrI3XAdPLoqfelT2sQn4ZlGpWHXi10S0+g3JdMtgwR5XYesPWWiD4xmm2D7Vmq8ZVXZ1n8
Hq17gxp+4MAL6rs0t8RJ6I7UvfhwkYvuOtLTbEoWWnn2BvpEITp8vM9PWbFU8aO5GbLXQW6cLIE2
p30nEOXJSzuKen9RaCiNtAcC9GX5Yvtobyr8CSmy3uRFX45Ps+ppOogPRozahJHi+A6Fi+FwdfLb
YBPFpjMJN9mINrr5gouLQXdzF6OI4MFgH+ooU7RwM9JC0ZnEFaT3ruZcWJe09PtYg2DRWIQqslRm
PkzQeVVPI3FEqdeFuSeSn5SoJiSqztrKvvCZoCSoAUpUbPXSqUHpkrlqUxyrlDS0OaUPU5IpjEog
GCen66NdChRCkstTMNXHpuel80euZnlPbGN4imSA0Y2hBW6Qtaat0TXNSto6ApmoNLvr7yEYH2ah
34fm0vZiY6BG4g99YM3Ger9Lu6B/0uFnFI343csBiiRTiTCewbIS4RK6KkyLictRhRCrpbhI9OlF
wK1eNOxK26cs6uCRSE6XCrdIa3d9ZLxpneTFjP00rcKmAiMsA+rOxMPEUtOo3BfYuFUkV09TwRIu
diTvkCXs6rQIkSxniXyS25uUoWEmJg57d7AEtRQggQLq1qlbj+Y3Yy5GxDL43xe/BqPSzd6EHlMu
ccor2zClWgQGTNJaZ0FjoP2I28+VGftkwreUA/Dgwmx1n7PIMaMyhtBfIjIFOHQrrA9RiUUyL9yp
UmhuJ7avveTZ4gdJdi3wgIi8hUDlSodoBTmnITCnTy1YpIWyTWbt01RhtuSBPalEWw2RUy0pDGK+
bhfJoGCRLoeqrpfkL6r4faKLq7Fhrzfr06M1oUZMx/I+lcK2x5SvRt3F1BGnaSYSu056IayU/ATa
1ikxOnOtugkBmXESvsq9QiBLScxAON+yOSFjZdhK+GAmvT1oabr3UeZ0Kr1ji25cVGcnRUo3upRf
Skvi6qmw8QMrmqit40PZzX1IJjDEKyW4qXFF+5ohVM0BlbQbgOiuoNAJoKTPIc1VuX8gl9OZOut7
Dr718K+y2//1J21p89MF/lmUUx0FYfvbl//BhZiP/7Pc5m8/8x9//pKb/HGXznv7/qcv3LyN2una
fdXTw1fTpe0vy/nyk/+/3/xjSX+cyq9//7eyaNp3khN+YEX8+6V+ce1BpZdlOji6rur/eILLQUef
6f9x+1+XCtBk2O1oYHHWLTh8ml+/LhV8Szd0Vu9lsMuv/HWdkHH1MaM1TWiffwTy/hrfwg7l2sI1
7dfN/pn2FEkAv10nfnvev4PL6EUpkWDO4rFjMfDUNsoxQMUW5rAmj26JAEiYdpU/oQ1qp1b2ZKMo
3BrNctT2R2OkLDYiluDA2AzlfKzCcg0f0Qtzri4EirpWSkKMXF4H9sJY7KlRwnI7a9QfVr+VGlwz
qPKqcv4USkYZmnTuA2FbWp+mqJ198KBpGr7ref5jjDDgtVVxSwhxpYeMY0miJgtqhWZZrd70liaX
1rQHoUNO12Uoa0bUWijHoGKu++yiBBSkwVsntfhKsEEFxaZSQs9P4eLK+Taj/IiDlleh8GR2WUI3
nGoqqdKkzdxkQAERcYvKN2hLrhPMFYpL3dOnKKtNLINtjz41RgQ9HqFMJLJXe5ZSIsZMiWcN5jjE
PW0KJOL5ncHsGcCA5Pf3gvscZe1Wgbhp2cISeF76nwOdthk0uR/Dvfcxv6TpXe/RYNCQE31xVxEm
IzWXKv2cMKoEy3S0Qg82wwAP5ptkvA1C6g4C+k0hbIh5rDeNyeC8rdQfhdgsdFM+dQtxPBRpcUWI
GX0a4jBQkbzknq+W21DIJoYngr7qTIVcTwABWnUZ6A6V5KbnyKtkk/qB6x2sBK82GSrn2lNMoHAk
hTT/+8ENWoyI6geICTDnWvwgFkw5yn70XTie+wIJftQ1oB3bOoDyqpwncXJ9XTkYbXftegvNCuqa
ZD7labkJW/zHofyg1LEjVwy42jFu6HA1D4r6M8Iq3htmltpZ0X3PJcRlLj8Ac8A6G+j5RkDkcEt1
MoVmDEikFnuAyNxBmq4mAy2u7ejNIrePfYobBXG2fq7QgM6KtBEC2YuKHpgU62t3NfV230vlc0VH
0OrIj5HNL62XkWwJ226AL4pRIAHLpCvyTmsPUwjEplrQSVyYpEvfPnUt9VT8LuSJ10jNxpyNdV88
+SLBSI26Ggkz1aBQA6wuuuoy+tJ3GE7boqbk0sVLTJtAE9ENmdldFWkBZOUW3MAuGMW9jkJWqy+S
8ljRtkwYp06Mb1s1PWTKR6sqtFKJnek47iX0r22B6ED+0cBA6rgUxkK3avRtE9UnUZi+a4s6YzYH
MuBf1GJ80rtdOolvozD/ENrCNuPpNGlPcBY2AnTCOCDLsBM2WU9Smj40jhn5doQkdAqVYzgIx0nG
rmlKrjYzacFYZlXQaJSnbrbYymWP2ZSsZ5H0Ue0jjtGa0i2QUv/U1j9GDloxB0pMXzucCUFiexBp
HGoCtMFUrk7q0GPKQH/JsRpEhx4VZpT/UMLJG9J+nzc0F5IEtEPNZjQWruUkvAZN4HKCDptW6fZi
g2q7FtdiIm0TjcDDpSm8xE7LMPcVjF2AipESdJes8ndITejxia36apYg0CcBCnK6GwTZFsthLxKT
Ko3XrvjR6Z7uBwde4k0bqbYyStvJfwise4n0XBxvEFl20SDspgQfA0tcZy2rH5tCTfCssraHjMxq
t0ycQCf2z0Jbqj6V8SWVR1vDj1ep81mZZrqK6cVviMrMdKI7da83RGTdL5ShrUWvKNSIIJl4t1sJ
Nh1/VpHThcLFhBYRmajLKuX4LzyMMiVQF5RZEEplEyzMP6wKNWg4f77Uc/39/fa/LvWy+BcZPqlq
gccBLvqnYZT4F0PSKfsW4s5P2dXfrvbWXzSu9Vix/mbE+h+/rvY49SUZ6Dfh2IykVArGXzugP6w9
f91v/fdWn59Z3H+eRf320H/zQc1a0EXCFNJxBnPR+JMzmvlBzN1IDPxdVrZOHERntUbPk71JgDVw
SCr6BNYu9X9k2RzutBKOL3MBLa13dUseQcS6alWkk03ZfW6S80jVURnTuazkjazeE4mqBjVP2DSe
4ct4psJsMYaIIHoH2vvIxAgktpESulHsFbK4MRYtFp5bNR2RR0xOJSQmLu3UU4zA1ZQJTOq8jjFd
qCGX/E62PDXGZh7O82uGaKoKu53WgLwQb3WDZUsJHerLayo3t3LCSTl1cLv6lpH2mKEpm6JTENIR
87XvYtpKufpdGoVgF8KLUsX3OoP6F+8HXE8NET29fx169LnUnKGkYKjhucVc5DT1W4wbwGdw6uQ7
dMhPVTAg4fk3gEW2yf2PY4UdehujgJVKAhFYSKNAB8e41zsVZICR2IOMZETGctsJTm9+idprhw2M
7n9oz4UhbvIWbbmfrkWR+s4AQgfKrsLwojWnpkseWx1BKh1li1xyEjHxYkjSsNUT9ARtUh1z8CVz
+R2xGvtYGrK5OQRds6W8dbXEOArqS10VX00G2bz/EoNqO0Zo5tGIsEFkv1X8sGJjK1bCTWGaVbfB
ISkQN2j9ppnro159xbHmGLW50xGS6qAXOj/a+An5I1Dr6l57zMRu1/nzqc87LxDfs1C6gf9hZgYK
L588zTC3aUs2pUiDkv74HGbvZkRgijlE4N7kvJtdtRjKW8iFdiUK/nasjSXoQFk2AE2A/A6jWhZc
exgCAVAyweyhdVe2Yd2EKFgb5BsnguWYOunEDXk+ykPD6yx1mZMKRDMPxA4mMCIxrERY4YMc3cCn
mCu7WGeoAtAwr9MPNTEfI+tBo3Cnb0cGjU4DN+WSnnaAJLEvsDXLjfY0w3ALam7TA1svmnWGrlgw
pA02TTuw6L0myIJK9SB37XpuGVCa2Taesd4r0l3rss2o3oeQfeARRYM4p4dcZOgEALJqVW/qOnhC
gy3V5M7rMbAK8PPmgIxYE7FNFw8KCmtKzIPAWFDDWi0Z/dFMRhQR7R7Y1HFO0guRJg9h5B8x8LAf
InzUl6JdFgfuPH8EKpgIOd5MMz14MSC0oqfCLa6xWW16uBUGvgWtKzYZdXXWiQ9WbHoS8m6VJ6kq
DH7xVYUT4UiatJcFFB/NgJrvwdCIi0phmitIsOEQ5WzJDL9yK3qiE+jPTCoBT2l0LlS3w14g9zxV
89QvY4KJPHW80GmOmhS/BfFha1kd3HmEw0TSeJTdtLlZG3KOz4ClZbFLB/R8aGiLM3SciomEiktf
lh4tIXQt66EKTLsZiWGm2RXwXrMVJeZ7p9fwvLQDuxh0V9lusuiUIeeR8HAX0Al0wgfnd382tsZQ
70Q2BiKix6kttorBPKoEkKFK91GbtxLWjZLmbJBwTv5f7s5rx3E0zbYvdFigN7eikfcKKSJuiLD0
3vPpz1LP6Zru6oMZ9G0jK4FCVUaGQiL5f2bvtbub2TFHmJtPv8DL3SNHx9ge5/Jm1Mb1ACZJ6xGO
lbxqw6CGlxzNulsG4kABxqqsr03xM8mCZTKS8ZMCJIyMly4dtz6eekUOXwPtI6xwm6PxLKXdwBig
CnjgiB3YVzYZGKSiWYL/xU1VdDacd2xf0W8Nc5GJ1EZLfiTTcFVROEv1u8TO6xkKkLIWjnMD2Uq/
qnXCGAdChOVyk0JVTHTJEeqPlDguHdxoaaZeZunLQCEPSDZX2I/QzNEhAbF2zf4uNobdC+jfxMgW
m3oTk3Zc0/cQ6iPMgW1FVHwxZCipaXaAg91S4Hkj69m2nDuChbp1XRqugDZTiNiUm1rhtNjOFHa/
eSMtu1DdZHxeouzDUlOclFzZLCRHWjzhpwpFk7JHOUXhZ1x+6cAdhMrTDULBGPo3AF46wPCDjmhP
y3adP7h5SRimhatWT+kASVmIRFJXNILeWzb5Erfm/F11nxLeHzncD/pJFaG5cZUzxcBkj2PA/Cxq
3e15xo9sOZNHZeEGFrHkVdO4L0ZMDuGQsWXd+Kw6EpG9z6Qepfzr/9S+1sTlaPZHUcH1J1duHR34
YH33P7hQU2VLQ18uY23ns/9fzPTAjxhu/ONMRvvXr/+zUJP/UFXkQqqKpd5i0PLfMxlUQ9jlRYOR
jKFwyfKX/r+xDBEsjPMtdP4qL+kJQfxTNaSKTGwoDA3pGd/CX2n8W4Wa9C+iob+8dKZN/6iqn9SA
YXrR5Kd4HP0PP1ICV8lLxqCSHOIUSgmrWMwzqs+wZeUZtfdCfzYYao9TOCDN1RefYvlnGx83LyrJ
LBSgUG5RRBjl2YrzNz2KnVnKnD4LbUNLkOy332IGnGdIlFXpE4fYW6iRCx8/8pgd8zH8mRKW1EZu
JW5hRW9kKIBOLSOUdIP8G+Uywkth1G0GNbU9BvPaH4uPZKQ0NEeWzmMrPbQuFdemWtwLUXr3+4IQ
Y7PIHAEHblKNDEEY4thW1k2OTo1K9zYTvDTorBGVeZ/Q4zPSYPXYKDUlkzn9yk393hdJva2EAuec
1Y+2JPaoQ/OBAJAcjJJfIV2p2/a3FJD9F2lsHQwuiUWDbWEhFyM7tDZswOoJuyQJG5RG6Wcaq68U
HJ3XpzoGNlAGks5gVRSJthLqcRk0/L9w7jdmg5shFxEHhONHHKHS6i2aN0vJMxT81ZuWKyQNFwFS
5RBrUhuO11ZDa+xHiCYbMPTMrCMaXAqhbdUAD2KjtE/rCPaGwtBb7fzRNgSyp9te5v+B3tBzPqBu
Si9+yVIhkCqvKSxbzIPmRRMsZk2RhHCpZFo/96m5UMx2hbUE7WQ/JJ5mDbAF5fBzzAsmO2rk9SxF
ixmtospzvhIzjM1yhzNrfvMbw4s0EHFDzBFZVhUUJh07QSFTFZr5Jg3i2K5jBZFB/IzULSYirrEA
Pef4VQeSKw9S5Eg9ouXMqnZF1korOZdZ6BQNeXsBtmZDJ+CvYg/OJ4PaHGYic56a3JaxQ/5mIiQY
eee6mADHsFHVpVhZiJmK6tVSgOUk0UtrwlDPpvGp7SSv1ygSzumn13XQthPvuBdHYgsRuPjsrOgx
hC3Qw4qMG7NgETOYNM5NVgPoESu7rlV0zDhq7NoSvSIVYsfQ8686qFAwYyGcQhV9WQEtUZ67wNPh
E6Ixq9+LqWYhK8Bo6Uwj4VhkXZWTeoLrfyYmue3wyafRKiWtZaFWA2mSun6J/emz9QvoZ4bMbIGz
BBRF4hjpKO61uTxB+BgXxVzRbxgIUhJTLF4rTt710BNKx7Ops6spuQ5NBXesw1E4GfNXXSahMw2s
Z4wgTc6KwH48jAdMZlY+nI0ZUqoxKadCHkn8zc17YM4E/cx6AIQ8iDbRXLuhFZwSUV4B8XjPUMAo
EA5dP+xxGI4o0sOAaL7pCuTvnlTptVC170yh0ojkBHVYTVRZT3yS3fmVTjzF/CtEyqO3sPTGXe8q
Jod2FegnqWEKGgQIlEefszMouUmb1gcKMZbkBiYgHKNArEEbc7erBs720S9Kp56jh8w0w1ZyEFi1
MbwNgf9T1Srr+/o6K2wm25HU5KraDum8k9Ns/fR28mkAFO/TDo9CH++moV1KTbKUyJdSw/FFTFE+
BC0Lu2RqsINI0LXk5n1u8n1eqbcw4pkhmMolM3qy8zDZ4sAPc2lj9N0pgv4jJ+07VxT24gHEg9xT
5RWaiFGxWEl1ITgGzRBAUQQxlCd9J13SqbtnZELhFsVizk0T9Gq0rtTkwSAdsGd8irXitZ1oyAzE
AOR8jprwq6XPqiQ4EISxGnujXihtdTULrMmd7z/mtnqNy4Jka/GiJRBETLO6ySzuRt6UQU4+ZzOs
XT2kweBfHmUef3WTDp2NG9MJp+oaZv5Zn3KGQ/FmikSHjCVkCmnLcz/fz365rYYI3Jp2EWtrcose
mUaESkoRzqP1xD8r4AXY9i78cT4XYK7qGD2VDl1lauaLLAyBA09zF8vIK3MMIAFldW+aTOh9HwW7
rBXBZkJHkvUYSRsWC7k/vo0Vj06TjW6mzG/TqOHB9S9D3n9GNQqxXPHMudhUtcWELS8gBDLBbsJG
BE9SzO9pYJqLpAt4ZsQGinOFWNygLa6RYv52QXmKCxxcRdqpDgOZ4j9aHqETAYIeWzM1qnzzfxmE
kdb8l/qK1dVfvv7P+kohyE4CRSQieDDIn/6H+kr5A5kDMzCFvA+aNZQLf197mX+w7IJyqVN2/U0E
8Wd9pZh/qBRkFGZ/coz+jUEYs7i/rL20v7z0vwzCRompTB32+nGqs51RvyUxAaVC+pHNwLMgMoYR
KDehWGlZuLK00M1VGcJfhmVNh4Sgwrop0NRNvdiQlNNgAun8r2YcNrFq/UYq3qhEXZIbtm5BpGjx
lWWFPdAlGkO6ikG2Si3AIOWjrEEhC5GXtayRcbOIVDd0bDAU722NDjN4KbOlNWcHoe5gteGMUjWs
6f1ONcflgHNDpqHh1mDAOz8S1NtGGC7zCSBX4VbxCPx133UTa3z+a0ywZVeTMPFesdRT9ZcBruEw
nTU1+FBD9iQZae7KTTDeq3apQcSJ8CST3oNaBIAP3y+ktQz5ydkWcjIJdojYWMENoUWTG+U6gysW
EbR15vQsP1nAxdyimnII+nbZlxyRDKX9+Dflj0tWfxwZ/TR1upqVb8EysF4Uy4Q5Qhd3dgpmrzMY
STQ8H2Y2W5NqAccD4RPZGrCEqrBWmi/QrCcvlo74jQmPXhh3PyM3WIVWbXYO2yk3E+jDVWgnqs5o
UXWCghgCOae8IAJkVDbliP48F5WjQHTpHAAMNAavEEzPSqNdiUdEJzfbQjTQSsNnjKxRsXLCOoit
UHhfgk6EzuzXXxYKG717b4ab2HwKZuRo7Ndr4a1KX4AnljE539ILsWeez24+CKVtNUFJ89GKZ0D2
R/AzOp8YUG6ZmUGq7uXhLTGpCtpkSZaKFQVHvVIXSYAxXxgf8gBlALS+YqUPLX5v5wybbWqX3cxq
EPkYWl2l+Kon7CrKFvqHQa52jdUq6MiwIUSDRa5mPhJGR3H/Xbbo9EsDuyfcQZw/Zp06vVxhl8r2
w1xwUSiOUZ0tddXlBKbIzRcP4LWGH4BmwDPA6owwEdBfwwTIx9zjDFz2OlIaYkUM4spnxHBkw0Z1
fCmo4zsdydxByc84OWy2cKtRgJutiz+jpmDlhLlo/Ez9m9DHTpTwds/6JjX85ZhUbqRMXkyE9rRi
f4PKB/uiroJ0TGiqFwqVANs+YgckmdGv+qSUdo4K2S6Se+04xRaYyga2zkQkT92iSGk03etHrVxC
gRbBMlQkOCsYd4Yk2aNCZE7s96JLKYI9LieVu0M/dDJABtDHIDF0jHZai5QVilhuSao8j/Ps5gQe
JvzgM/kkpvpllb2bWaEXSl9DeVaqTSWQVhEXnq51thiY3swgNpk66lA4O+pOjQ51DBqLZknRj2U2
7SvdPMkxzgBhtv2mZiodAMsenATAfBQJrMBFJzZRiqBXkcvZk8bXSoSNPhgr1m2bCSWrNcCip4JV
QbU+yyVTJkEZmEecZIeKD9j3v2sJDaGIrppIljkAufQt9CVTWf4QP6uPbTBg56oUHW9D5CXtV9J1
opOVU3lu6CqBJdaZcK4a1CnDJDyX1gUDnhh1Ex6tXqGaZ58+hGCULnKXfGt691rk5qHySy81T1E7
LyOTIMwqrR9yEroaFT28LGSefkGfYiZ7CgK3LKYl7/WyqSmuleDQD9UyId22pqgd46dTtM22xYCG
qtLTF0ud7KkxVlWn7JpUMDwZSWhZoyO2xANDfrTxlB/MGBNBc+MsvkxieNGs0hMGqCqz4kW6vOuN
F0FgKlmRFtwSlwZMmKT7lC343PprGXGpHIpuag2nXJNc3v9dHRnLcCq32WRsJp0BuGmRu2FxQpwq
ADZw5d3IwA8gIBnHT9EERJWqUGaK4JCCAdVQCfhIiZ/dQARBdKiA8MPDT/psI8upnaTHZCZsFNsN
E7pTmn4qbKLNoXCbBjHtc2lYIWyVdyoxNHU0nIRoT8iaXRX7VtWWQRp7qohPUMdMqb1PMko/nkWx
uAqjaRED3hhjL+mkZWCm5zzPWYB+CWroGfQHrdDtxifmxteBeYWuKd5SP19apGxLmb6ScMD4srwv
DdYcmf8Ts2YoFH8Zj+ekMsCer+f44dMcyQVIM+FehfKqEDGPdtec51E+5HZcaNthIrhJJdJ8xCcE
BprNE6ILkrBjgk5Aykgs2blZnFzx73WrbMQIPZeC8xhvJe0xs+7m5ps8wZrJzXxs36l2ntvkGBBK
LwiLMn7XKP65l6ei3fnPqKkOfRQGxGuiwStDTpg/R8/lawnM0rSydRHKp1a8h0rhWSN0XF5O6x+b
4V00fsahufvycZL9VQXNsPI9sf8e/PUsKgivVadgrR6E/ZelM+3lk04K3nqlcrm/mTmiSe9eaGgu
tWmth7G59nOzagjNYokCWmhaq2zHlER5i4fOS8L4RcHc3TJjMRs4ZOiZ6ajhAH8XcY82pTlW3EFm
O3pxE/8oJm6UQCSPQWA/JVN0kA2r9wtjHCh7OazLhpzx+kCWpU2GAolQxls+c4O2qK27+L0IMGQ/
4WX4EGa4q0JXs3ADL50bS7Ot96kabFgLOfFkOsWMlyfU7M76lhTGL/E+tzRSqV6iTH0NzHc6BAoC
YLcxr70sXnNwrlWJdV4iqwxPS0VKeIBewQpfTW2wZ1RBk7aazHTbFhiIkxuJE16YnjIclFnWujrr
hqan7Qt3yROfX8B7YZKhEtmgcFaN5NJLHfexDA988jczrXnD41ajh8z4lJ5PGxErah/LUKrVtZZv
x7yhLY9dKW0X8wjDpqwY+ZabUu3tkjHsgFySEvcy+13N65shLw3Kd55ATynpW3XuBgNSQIETLAdJ
rOk3YlR2UoULd7YRVzkDa6CYGm0elZWGvXQsyl/yfb1BUE+FBTPITILHmGAjjx9W/GmI7y33IyOl
wOQcm1/LkZzW+jspcCHM5BNXCl1+IME+zDuHmeiqSzmWxN4WMhBilX4LFB5BeALoDnnvUfdyCElV
RWlkgF2eW6DA0ibrDQJN60UrTe5E9mslSEu9rBAUgTQKXpk/Eqo2nJoWeN6zTZafDjEreh1nww5b
JMUy3iq8Rn7Xn9qW82DUYNDE6A7n3InLz1hT1iWrp1njyuecaXQ3G0UC2UXt0zKER6LeKqZ9GRFk
oiKua3IEqjBbliEmYHYZke6zW37J2BqEUrsNg+IWhbgxZBTuweC7M0eRamHnEJqMqhcBChbsUNZd
GU2+ms8vXZy6Ep3PYvb9Wyz1qPQzJ4uhGvecAxHzQjFq1yUCZoChRzVIf6IkoCjtAVeILYdlO0eu
LKQnQ4/HdYenOA8hLwfbeRoXpgS9zpTfSLOkmKSxriksU3mpjh+59BmDFE9KzI2B5wvSymStRBYn
Jqp3wQhWzKTtWueBl2IL6dizkHISU3+GaDM6Pf0IjMZOoQBgGa/60Qlk2MgYj/xhxkhHZJsM93gr
lmcd+1SCd89KM9IXKjunLrRCAO+6VbF2RD0LYbmVgCZzagU8jAomwv/BuwT09hKp5f+lm1SfIsz/
yQogGv8K5v3r1//Z60LfFTXgu0zm/trrsmYgXJZ/TEOmGQYH/Pde12CXYCqGyFfyshT1v3cJivGH
jMBTwyaAINWgmfh3dgmyav5/vAD/9Nr5Vv+4TPCDVBBTrrWjuGQ86rEEIC27XzMYJqZ8IRw7jHMw
PnHxEGeyKz58+kMIMjjxY0fw7WSTrdQnsIWYM862ApQB3iqOqdN0H53oo3Wka8kgEHD8JbiGG4Vk
7hnrmrUGenVqwxObQddas6kfHsZJP+TRSd0zmV1XGaJ0xJpOdsdqQxDJj/StCUvtpgOX9Pftbt/d
MTgx4CG3VXWP5OSWx2ijc7gyuD+X/IWQyTfZMllOMW4YhwZA5zkK5cpRAMaCh/H8pXBkJepK15b7
zV9xCrftspjcxDooo1fcgws5UxRbH8MBiVofe+NVdgHybZJDcIActEo1m34H4+QYOBNhLpAr9vNr
dQ9P5qZdZyswQcDbzCWEyhvjZeoZstOslXAVNz4IG1quM3v+K49dU10WLmfisB0nvkDxgAi5Kq5J
drVbmCfLcifXjB4WmrSbae57pxU8IthI+T5MWBaTQ3bAdGU060o81gQUeeIGkAPAztSO1/EtPiW0
paJdN0/XGMi2RQv4hQPLWCf0ePUKqRyvh61j/F3ecsQMTBzWs1NtrIexAvzn1Z541vcVr+rcN27M
Hzau4W7Ee+u0r+a0an51Xjb97uBypu8y6wQGhCqMJ3O4xOcp48JcdXYZuGq27IRTI28q+S1ChGGs
IX3U5yZlf8EDemL+v4JXO5RIPDm+2dra4NYsCBrdVnuLsGD7qzlmPwpFvj+3sVNIbt2TCn+aTwI+
6th9pm1V7zPU8m0zrwWKM58FbfH88SxrUe50dv90sIInHs2dfmvg2BuIX0gmAghXr4hOvjevxS49
tC610kFfi6eEzMZmF37MdMK9rR2MS7ABKrozN7hAzU3qkMJ5IXgBtSRizEP0MzPWX1RPsCeuuYdx
UWgEYEMvEeNGFOoC05szRo4TLEODx6+F1iIG0LJq14bksF/j7cBg55C2ukp+Gv6dn4LxkA6dBrYQ
7lCw2dBmbW42FM+zXX8zRIq2CBibB13CyM2J475zktJrCc0CwPG3OBWBkcUT7GrhY0NTIDwzRhAJ
M4mdFjqArf5JBFK/Ai4NAsBqBzABaEnebWLZEWpna+a0ns867KBcuKcQ+xIcmpHY4ahvo/TBJf02
4m9Yk75phceBK9vpV5G6eEYD8WJcoFp0hYtRARO1iM71VRo8fog1Iq+d/MTwTNySILd1e/qZ9kpI
vAkPmQoa/SUYuRRWNMSrLjyR95oXTkkaAK3iu/TIbNw64wJts9q743N0AGNfaOSFf5sFPnlwiEgd
cDF2B5NSFlGtgWO1XxNQUecrS9138LRrFmYMrwhFslFP6uiFtilYgp4mAJv4orj4kL9ychLW45Ot
OLiiW34P98nuXOK8lUW34R05ExLcgVGoHWtnnKIj1uY5wag6rfjQTsIWTwcUa2uRfSQHxVqSs0uu
bmazrUm6TyG1SSiRpU3njs7IPNtmSp1/84eIXsHU2dwH01a5TSgDu7eIF6FJ164uvxtL3ahsEEOQ
KPMuXbdfGGR4rkFDk89lakeP73Hd8z945LymCA9GF/svsdsQvgrxbTrnAaCxYjzKhj2FkEtD1nZo
mdeCl+4669D9Kl9URNOH+sJq+dPfQc96Mw4JQbA9kH87R4aOCXmhUYDq10h+VfUDLbex59c7l1Tz
2nkwp5pX/YpBTL3CwuWiwuWcqAit7eaLiPA13BUHPPwCBzm/0alQhZq1S95n6c5n+UpySs/919pk
26L7oFkQvw3ETjcCS236sYXlikTQLOfyUUge3O+y2NAgTtll6PazcQuJJKdSZv/VLnqKKOT3HHc3
mR9EX7erfmuu+X0SDuExewmP8TW+0giRcSM94OdyW5FWxyXP2vj5D7dzFS9JiKCfjF6sw/ML+0e2
D48hEIJqjxf33OxhYRPu3v1Iq2hTLedVsQw243bk21iXfsU3XEUcUhG/An7pkHWJW/GYTroaqb3F
awl2cY8wHcQvYSGAxp5/zN8xPH0+qVjsgQ21Fu9sOYHU28/fwUXZ9Sf5pyVCpnophRtNgfJA0g32
AGAA7ALKQxtRkcP41BPOxt9CaPEmWLYU2d2aC9IDxQ/87sizfSYHl9q83z9vPP2NNdEjf5g3/WbC
DWUo+RDf5Df1Lfox3/rHMx9nPTkyibUgN9zEm1YszPbWG7q35Jgd5W3lWZtux2YTaJnqzrL79QWa
bCHyNd0xd7PI6QklUTbE7JzBGzw019+Za95Sj+Ld5ligsWKU6XaX+lhssEn0a38JBBjGk2LzYPQI
RgK8Rmlg62v9pu0R8CPRKmt8FW54n5fBM6moYSWpLvW1BPcbYO1GQna0bUqPrsgBwsb7GwCeoAyw
HB0YhUKAk9dv4yMYCdhewU5Ff2THj+cnhX/MVQyHcJucP9y5wo94fV71en4UVA8aHJgjf2DFz1Tp
tZiXED54YpLHxAOXdzl5V6H8vlC+bIO9zwWh8QBykvOwj1bZBVqL4OWvvNTQ9pcsvYNthQFxFR5N
nrFY9OXKQc5fBvvRulqsyH8ZCj03b9T5wJqqZQsoNeHB4THaYNRLMlH+eKrfB0ADyo4eKMYzGMP7
Zuwd80yK3bZkxAaLDFrTE4JwMtpHzYgz8Fg5+kdDQ/uwSHq4uR+gQt50gqaAmPXrgBsDMulIy+6w
FyaEOYlddCcQxXk0qOmnHzvcORRjqoTFYJHmy/JXvRUq2kWuMFf4MK8MzZltxeCfcGSDlPvVAEiE
rtgybGCJ6nSIJyJYFiEqWTdl3MQDBOUDFV3mTk8Z3qqPX3vO1toOtSXcyXa4Rz8RI6AKzBy0WOFY
3UUNXMKKxn9wm7v1VXLgHfRNTs3TI2dkzkxs8oYqjdvqHX7GenAlCrJ8Tc67h8dpU+7gSXHFqcuG
QkcYPbNiHSPdho1J5SqsIJxsrNW0NHbyQdhtIyixrSNOF1/bULDUwbcswU5bM5YjlaXkx9/KF1R/
NGErFuHBp7TOtiNpPTyJ9/JeukpX8RzupGNwH2xSEBTAWycTXOJOXHabCdCVtK5A+CprYceYaFvg
Blz7l+4zXwrOKl8SxOM7+vyF3aXmFEbi99l9xj/hj/JWfGaf8xtKjh1jhCwDw+jmw6Zwg4cIBXKI
X+dv2P5UcZUGWVPkXAD3gieX8IXxQBFaf5kvyi16jG8Jf9OTh7A01uFPRxx0uSsWT+6kho74Yr02
ytmarmAGHUD6FIhz7TzhAZI3uOUazRIlNTVrfKLy+FW8UnNLSpmcZGTcD/TwE/GvVHgL1bQFCNwV
fgdcXwtMNKAGytuzASdU+5kP6/nnZ1ZA4/T8HVwjkDgiHCGIEJwugQGH4hopLDYXrhpb/p137XcK
9f7Q3dPQ9aEabYLAm4wtfy8rKaFflKfqYGYOQupLQ5TSIX6rDsKXQb2CjvLAcLk4hCcujdfBDdv1
rJJWsg8yaDywQ4el+BLKdvWepUtYj0FKOQHwDI/IJb6Z+XZW3emXF9rNNshOTEZcnBso+OFCIS59
gevplxdBhg+ginvhMp8NdzHCU0Qnm3TNT81c398UDO+JresWamEDNQquEYi9bpV7Zs73TimopvEG
44aKJ3oS9qDu5MQWIcJcNEzJiHnPOEKYDiSgOrQVsGwmVTud43ev3otNzkmYwDt4pMeQox8NEVac
h1p4nITRe6gv5+1zgbmvvnFl+QumFiqdETU8BTwPRqr0jTXxEs81tfc5OBHultrfPrF98qZO1pl0
orCsOfj5kJ7rChtrmQm3GUkoWLjKnmAAlUfiW3sCswUXFCiPPBQ0+Ijqe0nc+Jexl87TMUYGv0IQ
37yF9yB0OD7Idb/y0z8hl7K5RJyPzpUx0uAIgO5k580kmmu+iEc8epXgyfpKZnwD+EgKWQ05srGq
5TfSeRthk4XEzLnYqEHap8laDJE6rxNrGV54AjH8b/m+aNHT39NwoiapXpPU4wn8zIs7STV+8Ocz
r5g8HnvU19NX9yb16Fb2EVKn4oC+Xtnggo54RPMu4PjpN/kqf6jKIwpW/o5EL1vhkA6br3744Onb
01WUPzL4Lcg1BWFqkMLThs9wMV+o6UkA1ru3lAmm6YnxvYZwCJmm+23IMKGpCA7mcnZkN6BdbJbS
atxah56BXEfwBbypRXKbFi/xtuBYpuFypGexlu2q6tz7j4GHwfT1zFgX9sWOsxc4z1t+mHb+QvcC
++Nvb6kNkuIrvpcueenedNIQmCy+uJlsEg5WT3/5on3AISk5iYI9Nn0YmSzdPMo8m0GiyVlzLHbd
68B/CRjLv7NYASo+yAdi4Zedp0LbaV2UNkvJLj8szRNDF3wRubwLdClXdQUQ0/7wF2+QZktv+mS2
EF3LfbnHjcbkIebTXLQv9TLzoPqTgKbymzGD09r6qiRGAByNa3rxalgz36RV487o1uE2Xj2zHkj5
sae16aEnv9XgKVsbwjo8bpnfTElsYhoqCDy9fhhJYMfQWcYsosZ1MdHAalfKzwo92KL/mRYAoNCh
vT8fyvjy/LeJJzaFlvxI38eX8lyfpb26a07lpbkBEfnQX/2v/AP7yJfMr+nLem9eq1dK4itXXNLt
a23TYt54Hc/as9x+dnMcKTwc+Cd6/sOlCslB+uXGYZs30B1w4wlI6DSCW6nPOKPfQ9OJq9Pk03/R
WPzyBmjSOmIUD4yMYDDZbg9cAE5+QVkncztYDupHkmRH7K6dix+Te1amExudjq+YMdrayKFgRnKo
AJkJz024rAiraL6GDgr+drjhi+S2b27Jq7CcN+mWkMR2Q4yEk58h8MBsYEfEEdp9jj+VJ7zz0LQc
SgplX+2yW/RGLMgcrdB1mqvgLVwlr+mGzV+8Ada5aj+ETWuTjgxzhw96j4oQ7ydPQS/zckBBI4d1
4BFjpzMOWiEYFD/iW77jXN8Ex3ozI2LnRmdqs08Q3p8lzUNfxUcBcpOQbPb7RxBBP+qD5s76aQ/5
JeEifxHuXeAOX7KHqmHFwm45AVuKPDbWdn0nAmbRPOgTXVrHj4G4E6dzTVcAUhXu0p22nh4Vrfkp
3QjL5CZ/oV1UfjHgf9R7o/AQmvK3xI1XrUG+SPD7Y+D2061i2LMztyrgolz24s28l+48I7AjR98x
/hI+WtrodWATwsIa24Nk4A1HmMN29DkKDFXKPdDPcDXsglN4EI+EAQG7z7zKM3gPqIxJAjl2x+na
HkRH2WjL7qt3Va/ejC9QofxPrgvtA/rlDrno84KoTsYmu720P5lz2J0yu/9M+NYRoSSHl/SltKcb
ELKbcSr37O/sAHoIhpgLAUqez3fO+WaVl53Ci+rh7Ng0W/PA9J2bgd6gpT+5tZfqVACD5sC/kF+4
73kk7IMngGqXX4Z1vskwTdgpM4Mt00eobWdiTf39E91jKOwoiad6ckztabEJ7I29uv4Oi2/aUUBc
mtN6pu0wp/Gu+J2W9Y/Kuod4FlaEzBVzOqPgm2sCJJoaLIdmHWVesTJfngWb0jr6GB2I20PwONCj
qEtNbpzAJPQIa9az/Jpgi0jJMny5i0uRcU4IjDViw7yuPhIJHwORH8Cs0dd8dsBgVY4Zt5NAgMMa
g6hW4mAjjApnKmcMbK55afCQSS1Xqxb4dvHIGt8zSIto54OcfhKW2PEv5m+WGp1CTMoT6GQx34i+
DCe2v590dI0UIiaak1uvrVffjffFQz8gLAFeFF3qYOAYdHqu3K+woNwj6THqGf5sZbFDDOCIZHf5
KHeeEEq85hDCQBYBvR7p+vDqMPXUzLVEbGYAcHZRw9YFaHIX3+/Gl7gBPknAg8pRch2p24STmlEZ
xiBg6xWEpYvChXcLVviabMIHDvPVuEYfg9t9BFt0DYnhAbNqDuamu0+/3S+iJIOKSfHmNcaahMeV
a14ir2Uzqh645cYlctwhfDLgzd5JUKZn/1U6s5G32cZeURYI0U+mH0UekKwGfd7jbUa7lNrmnsOT
B0vtzB4zoXYH2YquhNvq11yS5/OV63zmJGpJKBVBeHISO5Zyo0GpP1rrimeane5Au8YPSC1CSVzv
g+nKZTTf82gvO/GKu5n4msCBxSfuRrdNHgjFcgSoJMjaogzCGOyeB5T8h/Mk4umkRwDanWd5RT1w
EKwjPwUwqmIbL9EC8fFtYnSvKJD7NRny/9G7HUNTn9ZWke0HUKb/ebejSfyBf/KJ4On4y9f/uduR
/jCI8zZUXYUK+7d87b+zO2TpD+hSChGKeDX+2dBLZIMuyybZ27KpkNfNsunvhl5CF8F9YBJhGWXI
sv5vRW/D/PgXHeM/vXSTUPF/XO20gjiqTa73x5RlcVSzXFeke031LPq+LU1o/wgjg3uDmaLAjxt5
BhnTgJWG4lLk6PkAvU9Zi6k9vRSGjEAByCItNMedr7+pdXTqgDJhal5o9U6gia9zCRr5rK6aoLpX
ZrpMAtqs5qDycB5JZy2/QNqUDAkwUDgRGm6tBf1ZBusxLajdaPhZV6SzdQtSmIhltExJT6nRV4QQ
R2Y5fHmyAqYZ2H6tYk6cDkGn2VG0CZE0BcrW+r/cnceO61a3rd/lti8NcjEtNm5HEpVVKkmVO0RF
5pz59Oejce3jcPAfuGsYBmzvXdsVJK65xhzjG14IYPZ5sMWCCPCpzPOtIUhZydcR/I+f3eV5Tt6N
uFkBia2kqceGmtFGB1lNj1Y1U9x749xl6lozokuVqm5f+Y8l5hPsic2HOUZvHnWOakFOd7qlXnwo
6gAUXbSr0/DD8YhCpynO7hh34LpFFdSTYFUAAS8o4I2xPeVZtY/pVJaNcBWjX6dGTZ4A8a5nTrH8
C/bAbc19rG/krsIa3vTWegxY1Bj5SQ3idc8FUg547TEqXwcdX+ig9dpbPHKbVgSbsGJoPoKaLgj2
jAhD6OERt98xBcQoQaQ4VGy1Vv2cFvF9VyCnetjcVWZTSOOB1b0K/1sUjqsh/efZVYb+RcMUIKbu
qbVpi7WsTVrYe80PMC/ZK4tIrhoWx7q3ll2TbxJRvUzK9BEkH8Ecx9GsHv6ieY1DUBXI4YG/jCO8
7lUWp0s1FUddw4fBYyr+8qJHKRyO1da1fDZx9suAaGsj90MVWmvtsUQEaCoGSx3xwu6/8oLMReGE
sLZs6kBM03qVebA3DViNHbY8Jl8MUTh/F6PUZ/oWcMnx4NGhDFUHNCVmP9D6BpetQFeWFSlCoxmO
AyGSFEtNa1CvWCvXkDuojZG2Gl/q4ZSwNVct+6g4d8AtSEUW1OQh3OvvtPYF9HIN03tvQ+o0/HVd
wwW2KmATwSrgK3LG8Cas+jyW+UaW1RXfyJHvPDCY1q1Z5IewwEru0xG2AYuXWxq+5w5XCh3joE8r
gBQHv4GcWbW3eNR2CeH8ECa6UeLew4dIyCW69HZxx8Oo2YRdxXtYtLRNB1i7Qq07qaxSWhuKaXX+
F58EAB2ELXhcmyAYVOM/b/l5nP91y//3j//9JBBs5WnZAemnza51PvL3k0D8AqBA12FJ0Pxr/zfH
icAgW3yps/43HYnhnZjh/z8I5iyhwC4ADUI3IFE4/ywwKHAS/Jns8JfPfD4oPt+vIdmv//d/tP+r
BXZAejfI72Xx5DSvamECEBhiV52QXAt0MI9ZX+WeWql7BxJxEc5bZ++WVQKLo72fCm8TmMNdp4Lu
xN2Ma2oXUW4bR9aax/axT4dFb1k726H+oNChlLxlcj3YH1p/p/GWNdpsFfO+NMfvkCFRz+rVEL9r
vb/oWy49eA5tCxcLo5+lQDFNil3dPZcFYzBtoSl2QmLDOQ/IXFG3XnSqCHq3wH7jlt8tTbGEskbC
FiWhbonu92uzSnGe1eY+N+VmCFv23FiCpI+LhpCYxsNZlAvL4cI6VBehswkWsIv00XKLxL8302zT
BdGl8MSiqMMHlQh2h5DY+fJFqBog7+Ra+wXjntHe7MJhdcw1ua+OSZDP5p4CCPlAJLG32b4oDzXc
Hp/b9EAE2Rjyj4n/d2/e7B4aQanwL7pV3uGVvQ8a67kGEmoZ7VUTtBpNHX0Penfyg3Hh0bPZ6zTB
1EQM6t2UjPcDrNGmxWsfxRQUB9uONjzMs9tajqxRodn0TnIYeP51lLXivnUDrydyfvLtA3TF1QhR
BMOSs0rL8GDKHK+xbeAH5IZRw+f2Wubr+qyg19MUjV3+0Ta4WpiswKwoOA3WYCPHwxO0HeXa6Mp1
TMXJSFMMlGMzWw3R8XV0orGSl5DcJiHB8BgPNLWw9iXDuJhsZ+vXyU4kArJ5QoEGc7NoaOGrNgwu
yPtcdGquN7l38mtlPUT9xsEyVwrt2BHe1rUBGzndrQKbVlIfjOriVYSy0vqFo++YGp8ysAgZVAvF
qPdxiSjKNjTSVIoseN6Tj4xpodAT/yVSezx5H7KesC0++gObpP5bp4hKmPwUFDovoX7oYfKAUXrT
ahhCok7ulD6/Bb19qtT4JiXbbTlwAbeogRI8cEW480R74LhdKX1l730jQ77w7G8l5dYLtJmyKXyY
xDCBqHvR3uPapFX1zspncAHTUI7HuceMpt83Zbz2++DcmHQM2R9K9mzbBTsi5PORXsJuWta1R1bK
QHZ5MyH7Oe9FxMaS97A5JSsdKKSZa5uhJ+upvE2s7KYc0YfaJhXSbxU0S97Xy4DrlsoSren4bTHt
p2V5V4NqHuhGVoiAWGCYo+axoZhGYv/uYdAHI9qPpZ/DFvQGNHSfLAt3vGyMdlZCmbYa00T8KFn0
2DhMwzh6qFGvoYiuFfU1jelG9bhI6T1GEm3cRql3zHRgMXjnrFw95B0MDowgDTskm2I5yq6Q3DXv
GqmsbDj+qNvz7F0UKrTeqMZJVdkqpvF7h1DlZMhtvDZzghN1G22nqnnii4YVANadHl4dw6lTFN9V
kq5MAhImrmtnhqbrySe5zhg855CMj1U07hoSNdpAiKfKuADqoPVfNEwTnLRLI8Lh3D4MJu+9GnZ0
2jzieNyFPvqrYZG8eErLahV0B7Okla+BK80qv56AkZXTKQqorx7lJY5xT1N6LnIA11O7ScwBPaVg
YM2ThNEF35ExpkxXyRrmGUnc5Ft42Pml6aa2sWtKBdMKPidGnooUsKdwq2eJU5mot1GzJXXLxtT2
2FsPIA3kaQzzPWiDlGUZ5kHe8dheX2udFp8545uNjtuk+cEwea8oCjvHslrkg3JpiQO3KnOt6a8L
GXwNDb3jI68joWu4cELgBW3brRwt2Qda9BkgVwgSxqrCOtVjYoI7hwvnkDj2vV/hF+i72TO+cuga
FG2yjrCh/osnE1NTeUXMIGKsfeJ/gU7N0IO/3FH//vG/TybqLyTtpKWaAIm5bPKRv08mKpOJpfNG
t2frI0PGb/5DgAUqGThgBtZMJLa5iP42mujOLzafK5OLYRIh0aBY/YOsnWUxdP15NPnzp/7XO6qI
k7azEm08Q3gKCovtqRkor0PXqCpBtUL/JpdbP1RkNiaZTIt+soNV34/oKNRqFWmd3gQvQgXytteL
ikY9HytVlnt3hUO+w5sa1oagjuQEMK3fShpVyE6lyxr0k6rbWzLFy146m4R0lCiLhdmhonMYhZQK
ZV196tPkWNvY+vx8NqIXyrr2vrSKbQd82VC9NWlDTUi8VbENZTwOJyM9t334SBLIx5aFhAn5RaWp
wRPTWehcOLIh3AROyCrzYFUPftyvAK89+36+a9Jy6Wg8UuMecnLdUNYerdQcRogTRKc0I3hBYAcO
4UF08ZXw/1NPo7PO4ZZH3pu0qvtxgAXg9Vs/1QkLF+9m8BB5YH/1u65FGAuUtaFbuDvxABnDtjDU
m6Y5O9/udMySORwHUjpR6gb4ABJ9umsmOkYrZTUMFD5E1C8lRJU4metBvZWa40oT0kMLqiBv6kM4
sdAxOHMKX9A/XnxPWpLQDBGzmy8emxSXGm3HZQ+uU6WRgUVam9IXh6qdAmH08NGYoUVOYXR2Mg37
tWqxD0DH9dmkZlXmatLhNMVflJBc8Hoz3mc5O4vUT09x276Xjf4cs2fPHOJI2HpaYhNGQhVX96JX
2nJqJEdYmN9ZBX3opXqJ5fPYyD177qXPHTkejWeQAdve0DcRvS8py9VAqbiUJY9IS29qxhRZVksd
0Bi9pu29w3QrRuyr5tgy+4Jc9gggotGYi7Lp1A8xTKdeLRd2wKJEhPsMnaEBi9Sb3mPYa4+OM9Cv
Rl9agWTCEd7K6JhmBuxoc2ek4XGyo7Vm4v4y+uK5kjQyjDidRI1IkaY3pK47kdPZFmb3KgLl2NU3
6BFu5fl3dYN3ghIHvRxOQ+zfpz79GB6sHNleAie774E8mTEl1Jy1SoWnqB7XYZ5uUkxCY8mqLgu6
S18XK8/st0YGZh/6M4qmdZmjX2rvrZV82AZcglA19aOJn9AsjJcmuPWThH6IPmvKQ0skjaKts2SC
M4v+7JDg53qwTdt+KQdmhwj7JbXLUmm/zEr/0nsSs2xaPVXb4WR77vTk1ZDFXZ0G+z7tBoT74Cg5
tpMJcJaHM9XvyCegO2fcRzpr1+VypxfdPW/7reFjjARoYRr6ueanO+fiPIvFMcq175+6ZtgmoTzN
VOippzbCCd6HwaBGbbwCt0RWmZLq0uV6tGmLjppkmwWuqEnR1BV8EN6WOFqpeQm0gXGztDD1zF7A
Nu5dowIbJRWNwCdfUNNSADI48yjneObGsonU6qiNC0NJPGKA024U4t7Wm61grArnYr5gXNs1DoY4
izYDTNO4pcQJwN3UDiuHwD6ki2PsdFcrMq4GMq9eGFupZVfRaUe1l8dZejOLaRHTQuG12HDI5pQO
Yl6HC3TCTpbl59HD8uMMu9QOjraavGiDc4lSc98HimsIAgkWNhavPGfoJYILgq447+0wPHBhWPaR
ukwnONgegL9W1OsJ619qDC1JFXawJS/05jxXPVu00fk201/rqnr3aJvoKX20Vc0G7qxxk7ST2jER
q6F+MlH/IjZNGQJ73bxGOaRKEhpDYx8dklsmbCVTzAzU1o2ZoqXxY3HJjNN6W5jjRhL2hetN3/Zw
9s2ScChWqkRSls6tJY9PTWfvkqbc1322E0yOo+k82OMp5M5ok9CuZlHeDPc1STbZZNco+SZWetJ7
bMVGyqZRYRLEAINAbxvxRxUDGAyrd8/Uv0ZuqLk5bFtJjoqfu1ooi1qroGB1977JUaEbb86grf2Z
Ylj43P/IDFEC+G7k9FPVzUFTRwpwkqtTx+s2PWSjvtHSStKRVbCOnK49reCe1m7LPt/m2YuSHyy8
rd0UHmLtV6RatM1UAthKeK/69jr2xarwsRtASjYl9ZxIi6V4THHbKjElqX3b3ECa0GmUInwhULY1
64ieZwVj5tL0Xwd+lhH3ngq8lia0xwzAsV1TwyUSslakY9P+B27MWp1mKVhzbjLEe8H3KG+zq9Nl
27YaWNVmSoaeSLxPiblgtvS0FndjS7BUy6p5u0NZL2cywghhKiyoHhgZK8l/FKGiDXAvCrVpZ+IS
qIjfywLnBoKkX88XUVvF32DnbHBYslQD+7Fh3Dgej01Z9lfyZ2B85CLVnHXaO/DkmJP74SmEmKtG
neVOEeXCfoz/IAk/jES/Fk2KKd4JYGJEuN7qwQ35Vrct3/bYPHVO9pGq8eskA3dMJ6x89FDaxvA5
algIxEBkVGXBn0qkcQv3RwyksqG0kZ6/pMt2zhDuCB8fKoNIqokP1VeYM/SD0WeE54gjmXTCFoR/
Ilk/K3RXymZ8SfTuYATdEwpNaFEeM4PHhvoEk2oR1uVBjyBY1y0ivLIxqBNSGlw8UcePJ1R20Ug0
gfPDHEJXwiF0ov6kmuMxrZVT0ztHratA3zK4JM10LBOc7G1J96K6aYghspHg9oIAUItr4NQX2+te
4onex9mqZ1UntTcXdqWvnYJpqSeUOcTVprT0VWcPhw520ygmbHANCUyq4FLKw4NHxfuxndL1YZrZ
fu9K31og/7OENX7KPNqEFO0aVMpoGDi0PHAnqpV9FJ/BA4JQU4Re0EJBz0Ka8PxtPWvT+MMZypNr
lTjgJY7SqhanXABT8bOt1gjQutVu8K2fqG4epiJ6l9yg21Gsg7i5mKWJxbnAjJTcD9PoJi1nqe7f
e5p39v2Bxy6fIaFNpRi3Ycg+3A/wcaWtZf+rt2eWaszXAJ3bifm/JaNMY5Ye/7w9+9vH/34zmeNP
Er3dtlVzjkb94WYC4h78h8P/0LJ/zTj9djPh+kF1uQb9SAWpxmWJ/99v2zP5i8Mfp9Fswp3TgAjy
T24mtvY30ZSv+o9f+l+CURPAsaiJJ+usQy8ke0q+wWdymsSm6XXqIorvOuzpejPbTRBZD1nrHB27
u1fU8o69EMstDDGV0dw5ebC1sM3Fc8FCz5Gvtd+yzbZJYd3lo3kGXUqiUTvoAzpoh8w3ivp+mjkI
zvBca92zkQxvzqRuPDU7G2a/Hjv5VPe6umzUZpkTCe6awnWmGzvHWygVqAXEWkyxhra5ren77Si+
iI30xGN0m1rptlN7Mgf5oQzwpRiEH3kcFUXJiO30L04B/TAazgUBCkg8G4MQxRC/gpD6zKJhAxZv
BUl3FSgPqW4+aioqQwD2yyCfoHX04lbUiGM3yKS5JwD5CgoZ6RKUvMTdn/5IzGtAr2CBTSvJlNKg
WgRFsWFiX3tEUAKDrYyG1c/gFPM68hzWIo9YXIJzbIxhAw2N5EtMNoMFjEdixDSvpvTwFuE1Ubd+
CR5B13Z5+KmTbdX98T6cmuOktttRbZd27tCoDAGyMrgRsH6J6+TOsdo75DL4pRPgIIq9rWpTqD4O
V4YfDE3NlP2MjMZNyDHqwOYtYnWZkdIgcUyKAJYAKbjM2A0MtAq3OZUcuq8ZzJnUpFTzonHa9hat
0o5cqdC5EyrrhAnYKQoP7IlXOqnyMUHR1SxmXPMuUICn+5E7s8eIPkCoU/2jbo/7yVNeZBVc6C7Y
h1n+HQO+MLQnH6CcGFWCqe1FTYar2U3bZKBzR8QQpPpLErYvQ4EDuEJpic11Wnevhv9VTD+lchV9
+RqP8ENzVP8WhaoPjavKawR+5o8ohu8iqm6RF+0Sf9jkDApZm2/5Trn+IJ5Vi2CMV6wybdxYSrhX
k5HuH0xGFs7AMub4xu+mYrfAPkEwp47URddVZ796s9LXDjcpa7g2+PE1ZWvW9ikIgmuLBUTQuWs4
0y6sqidpN4fBnt5jNOI+x40e0dDsiVWv4tA1E/AZJDy4+4y5cWBIX2oliYfwG/GbsA++a2HvbLXf
++OhFdqXb1orsJ9XxfOoCX/xWmxfDtImRCLMw5yFcWe7mcZOrbPLB1+ygCYKbGgGpd0GaUcxnj2l
4nV9EkiySVjQdSFXcVOtvIxNo6puqWlZ63mzNDo6T52LqjgNicIf1PW7jJu97NuV3/YUsnOnNbAL
5V38YOjFtihh9ucgXbH8hF3yNELdEl9VgiVyyFZTcmGMWg71eUgIbVXtUshr5dBnTizd0SLchhl9
Qw9t/BZQyKhhAcqJjNtUyCI4LWY9o8IECXshI/VYuDV96VNxSshOWANCI/ePQk+oS0rXatksB4ID
Tkr5k6wPsUweG4M5PD3IAtOan50iG7CF/joUusuOHxKS1xLwBs2MZukNhyp/jo0rAq6r1Ao3tZyY
AfRfpXK9dK6aZeBkoet79KwljypdgfrAm5ZRCWzgxkTsIFu/VkNMuvTZK9h3HP2z6DHHSiDSZCMK
q0d/HyDxoUQOrBtSGhhF36wGIgGZypK5qh4DS7x2frNUKzxhNBGptKbp4we/Zc6yL1k3MAMPF7sU
aCv9cuQ9aNc5Gx74aQMt3i3NFvolYddhTo/+dJYdMMdRg/ScuoXNMw/7tOi3ZoxxOpHb3LpaOt11
W5G+KQN1UKDRIRLgUUakCnOQZ8amKuuDnlnLmoZtx9wbznjxlHKPfuSLfBujomeXtD9WuE0nkEcl
XYops509PgRp7Y68oo30sYSurki3JxXnifc4PTZkItVYfXR47nf+N5uOZdi8VDOuoMDAXWurDAVm
iOhEEquse5vKm53LfYajL62ZXb3nMd2mzjlnZAZ2hA8bADphsRhq5CjAIGo6lZQA7IJkr+oBhmMW
zsT2reI4tF/BIFdNLyBnN25aRFe7D7dsQdZC40KkZ6tKt12vgH+g+a9zb0ZvmUfDwjPXv4W+spro
iZpGor6TQY+KtbS08G5U9CfdEJ9JpN5rXrFFCwDnbaClGcy24i5ycJMmzKspFOYO8EvZYXS3Tcz5
HB28Df3ZFTjC4THrjQqWWBrZKk/wEap0UdEAOuDg1ZnYS3tlgGKKsKDk0NXtiFc3uTRFEejqQCLa
4JpqeD9JCijmQ+tTcevpfMpUmJJiCUIa70lAFGPwVHhY2MxwDQNiXyMC1b7YFDHI5VgF9RQA+87V
+bGh0xI8kUSSDZhuhwxWj2gAc5wKaFqmNqLODlmAca7BpI8M4OPwMnzOGFj3KZ5PMycyh3NZ/RYh
/YoGkVcLvCW7JiyDVe7jjMFazDWvsl7rGpq0x6U2D0jwhd+DQbjUKNjJFpw2bYGdvzLvuqmhuSLc
Gk527lVEh7ZO1jzRQUAYy1a1t5lHVtZLt1X82ev8+HikFpPvKoXm2kO89Qrs7BkrixhHXc+rBX/B
ex3bbhcGG19gv4+DY+goW2i1q8jc1C1Ib9pmMHhyO55dGF3wEwbTUct93hQW/GgJnKUzF3FJzUca
b1ILos6gVTcvHA76iNTYovfRK5AwdgisLZUut7ov0vtWVi+1hrl3mjXIKJn3yWRig+bc1cg1bZF9
xyLaRhrL2FBxR0w8ZZJuS0rcrZZDXBpLNRfrMv3IMfl6OKMHImGWbDAtkxhB8LCV7ECHQ4QcRORq
EE/xhD0XABMcq4wuHg8mRMrbtDTVY6D3T32a3kVRvQknQR12QSMd50oD6obJrVJ+4JIdwkzulY5H
FtVfoZQ3mh5YY1JPh0LtkTfxwzuzCcGtE7tFf3WoLpCieBsj0x0M7oGx/dRoVPMk3cVXkV/92ICM
Skpcn+6DjO+rwreoDF6iiC1j2c2xsHC6cS1+CDtWO3X5KeF52Xm3n5dBitWnNMeJ4794EWNL7CEQ
pSmM50YggCX8JxCE9vfrzt8+/o/XHUgO0pCqENCl+aN/X8TMvGnnNxMhAuDvixhoD3KGRrPBcTAF
/tEjwi9BOwQqQQvYrzbCf9T+Yf4PZsE/furAT/7sEVHsYGxiI5jOIeZmgn0kKXtEZP72B1eh8NZz
hbWSz9Oj7RxH9RJxZvZmtNTm31GtGXTidMNzQKNijqXtuloN5S7hNzk6gESe2fyjye9twqNCme99
Hm7FN11fhJX4R4phOd955/an9i2qXPVxhMBEFy+RABwF2PvjVbsx2SmvKoq/NKLBb+Lb4c1MN558
ixO3vCgf9QVL1SomkqWcLUKl32sC6vmjepJf/uLtcMgX63O6yTehvwxu00e0fvi2n/vH3IFnxB/D
dgmS3gLpAPIKFRHv6g+mK5aqElLMJyDi9Kd4mSN3tOLhjwepteJp7jrbYV3s4i00l9fqoF2na3Lw
j8kPAAEeQsSyZoPkgmAsMLoK6DPK1Z0AZvg1vfXn6oKmol2QMNWP1IWuiIdg0ZoL/8le4dS27n8e
j58CRIOb06rVrCD37f0H8aK8DXC5frIDe6rF+7QkGJ0uAVD4b3yLIO8tbBhHS+C6tCbgBcQqsI0f
awGAjjx+9FOuuKlAndlL+WYc9L242d1qoLuXoZnZhR40ci5dM5P1g8UjTre1ue2p+Fr7i2t4fNdJ
Lyzwju7MvSD4Wq96EDxL5645RLdgucPD7C/XgNF+/Rvt8zYdCIWQ8bGQLfk+um+oqSTU2s05W5/V
R7Ko/EVntrXaOI/UbBYTcSv7seMw7/bduBU7a4Xh/2YfOA8W98aiWJS3bjMnfV45UUbivZz6/Nfl
8vGrWuu3IYZYEZ6zPQBiyhxWqPKEySgod3WPahDix1O0p3nJfTXfNldeEu7HxwfA30U3/7UNVtqi
Xr7li4/zsNhxGGSLt+DzTV12a/YBBvMPTEhXK06S5AQ9xT+cwQhkSKMbe8EXJ5aMNHukgl8N/dGx
WB1WN3Wx3Sbu43a1wkz/slp/FGtSBEt2Fa71BkAEzAVoR45scHY3NNzP2dW+bN/D67QiwQO45BMm
AaG1wQXu9DK+tPkcJyuP3pavnXqGVFuRb/O2/UtVfLJg0z9hO5DH74BTpC7EyG3hiq9s2y3zF3U3
Xaa9d5afwZ3FO/5e3xSkZZgbiGRMS/+hPu+X/vrVHQll4FBfyOySudA/cVt0C/8sVv7reMz5XMx9
TZb2hYwuIY/gziRgx3S+o1h+gQuSdBeZDoM/pN9RO7YUxLvlodgTh1ima+65Z+w+9HcXpwzjerbE
dm++TqRiny/9QjnaD+UWwMlGLr+AFS6aU7yaHkkV9aia0CRvfvusiZfCftbsZ0OyQl4CBFmKhbHF
IkNCB3Cn98x/7XlXvPyLDzaDfil4QrrQhYZY/J8PNtPR/tJgaf79438/2LRf6BozOMGMmfir8pG/
H2zaTPNF4OPsopdydlz+RjhyUPgkChu+Yz4dDsb/1vFovDI41Oa/HHNWBv+Jjsfs/leHwZ8/de0v
LvgOk4A1RLV+xk+8bCv2m3a1GoHhRAZxbyzgMqC7HiTqkHGSQZE0X7ARgScEvcUiPM9/0hw3c8eV
Inso7O/S/Jgs7GwTdSGguYa0XmZ8ZDk+eAREk+bGYorVIHF3yokA9fnJkz08K+qzoyrLkViQPRet
+ZgAwS86BGVbwAyBV+CW54kOwL3qElcvRqQ9YxsOKSbG19b5KQdzyT7xOEzQPoiT6YS0uA5Igx7x
BoKG9mjMUA/NgECK1oalO9LrNbLgUOOjslLknQdptxuf54GHQjeok0rHkcN8uwPzztYXtq7+lNa3
rgD+yCItyc9R+jGaL6E4V1yAYbbiSt/5lDwVs5qvToR1hkVEU0uEPzuHjlY63Hf1dzXjYavdSlbj
OSECEYP3Af6aiMaVkXI0Sotb/VeQwZxJgfekGQnJDHdo4nYxtFL9BKufDWbDXklfFE20lCNAWbPH
Ce8vPNDI/ruXxEsTe1qbgYzHhp2HN37xkx/0Uud7GoYPkTTQVbstF/xXGU0frY5TCuUj4E5e+3LJ
a7aFLAkHPsw17sByVanEcixC5yK86wvOQXBWkUH8uymvIoNIGk4Xy84/uPwdw6Jb6YZ/jrRDSgSe
w6il26xCreKy7LGznFgri7eUFTOVYOvayB8TvXJjumC0Qjl17cBa294KFIio0pde5Z0qjSuwfO4t
CojAAugUUHgaxI0+dptQIUlvrzR00YgWYd7jQGvWeVZjpcTA69nPVqCth4bd+KDjWgjPHbucIMPz
N1WMS8JKqIMIzjjaNqy8ObmgfyTFwSzqLU092yQAKeJ4dx3N9/gwS0olmiojR4VdxklXTimXHT69
jhfPQK7akf26DvdDiweUvg1Aslth4TAhik8A1fuc0qdEvscNtnV+gkQqUDfQYft9wuwyXnW+hIRj
U8TFLvXkIUcVatIPR79aDXvw3NlYU37KaV+erGDd6+MunygFFQNs0xpOYBSwr9Qng3lhMFd62w8b
yyKR4ZHdHkb2Wb76FGnTk5nKIz59b230Osda2nAg56AiMj06NsVmTLXd1ETnONN2zehzyKbyx5si
i210aqBfwVxlcUcJBZQ+zbPHDeD4xFUjiqVKAzZiE6MW5JTZNR5XfmsOyFBS9p3yLhC9g9WnePfq
yDUb87tsIwJbukFqTN9P1fSVT2axrB3rBvdzFUhcCOwRbY1uoDE5diGaogHgPgBiUeBkxOyMV1OD
bJWwLa1gshg0XZbzkhREoAXcKVANdwiR1yd6vxh6aqT2NoPfMDxQ4UERL+1N1mfGzTma7go21i17
W1HhzmBYwqBiOJem9hjP4XNEt6mg+bp7nsWWDNBXzARuAAhrySi2TrXjkeS0xlXgRarrZ4f/mil0
uDWvejG5dKidogwBH9SZZZMQagc3yr8MgCnopgR8QTYMtJv3N1n5aNdIFDa80oxWEdbRupzjx8yd
umu1EH/rpwpol1lOq2BW6zAPq5h8WQK4LUKCCbFKFdGannNQPI+dZUBln9kDjAo8GZzpo9A3Kpd7
pQrurQq/bUkFWmGdcv+Y8hj1THv+1rgFj6rBwdLh+w/sn9YNYOfYfKcJBNlSA4UCeQpCcxgT1vat
U6ooW4eK3wiDe+v0y9yGp67estFiS3PjV/ElvTnNaYTDE734Zbbq7RLxzLxmc5Vxi4dar46eI90c
kLcf6ciYjrMRkhEwLwuXZTvfSl5GFVViK6qIC2LaYZmVPA2YeUNIPvA8QQ4uI3nX6CcEf+COrM6V
4UqCMcK9pHj3ORQrAyQs5c27XH7behlDG89PhnhuQ6ZmmX+UIyKMj0haPE5ttxZieDDHyRURXRlx
fVaHei0VxLBq3ZbDxu6UTT1Hib1mFyUPQ1BRx/wclCTLi2DaxxZLIHw/Js5sZSwfkqwlg9qM1IPN
/B3nzP2WZr/xAZmHZONpsI+p8L/QG2kHUniRRRg3Qp6Xw16P00PbN9zDlJHZFfvtXDs8TCEM5zK+
5RxaslanXR0gyGRCXpK6fHOM9iUNw9wV8UT02usYSzX/sx9rVsoB06RKh0uZHyQblbIqrpgmXctk
Th67Eyzcbd20R/pUrJAgGvZ3GdT/Yk+qreMFdAyHDCPQSN34z/0PAhPcnze//8PH/zYxavYvKvOg
aTumdKQxT2y/TYzzL0lTFzYucONPSoj4hT+RonTcpyqW1bmU67fFLwkbZBUblCaWVdoq/pElFWPO
XwbGP3/mbKD/rIQMKo2bPWzjU1XtaCUCawlTJlkjBZgv7VN0H9KjuGgtFryL6Qg/jhuhES4l67t1
eme8cwdbZut4r3+AwsQNiHVsXALPTCfa+jbhExsxro62vzIutcvjGM+9g3cbqWCkSv2cS+I3aJMz
m9F/Z9B5o8mU54OWP6hcaXR8F2sWvLp2DPpbXF8hQo7ZnZrdcdWskVwv/PlsWHuGgmKJZkGcLE5X
bbQLp5mQ0+jffpBsWYKG2Yb7ZbLkH9G4UTkKUIYhtm/VuTNS19FW9kLdywu/7t8RlVkrN7gzy/nv
lXLwTi/sTfbjnv8b4ALducDJo7lw7b/ziROKGX/90jvjv7g7kyW3sTRLv0vvkYZ5WPSGIADOdDrp
4wbm9AHzPOPp60OUqUIZWZZt2cswWURIIdFFJ8GLe89/znecnkrAcDNJt7nGOlp4y9k3+QkJ96zK
axWfoM0olovQfUlWa3l0kkBxjc34lWGy3zbtGijJPq9dZAAUAov7njv33nyA/Tm/kSpleHgVuuVb
7hzN1dx2W2/ZX4Zf/YFNZPNR9iuNZxN6VKQnho2bP5pwoa260M6016F59N95L1J4TzUZiquqXbvj
lD6r9RM/lcc3euqLS2ML7SoZN+Q8VgEVNdOGUEILMWffhwcVNL/zJWQf2sKIS27RJT8rm2I3K2vK
ilSevXFmNmi5/gHKuX+YHqiTPASc2qvX8JmhWNVtGckD4WG40knXFBNWfClKjyfah+/cxrp3qoU2
BjNQNtQckjeRjbtwbJ8xn83k3TEWcBQI+quUegaAlfCmjWAU+ktZHzSuyfOARZSN1S7Yha5CVAbr
lwSdmPKC50Hd4+hqdnLKWgjwlZ9Xa61yfRcnrUhWeIDGgabcg10lRqniX7Or74bSOM0BTLGnJaPI
7pnE7Q1Ni90sd1+81NLeoFig3wB1Kr/h5QjtIWOgYQ0AkbweaNoNB/DQYPfmFs+Y7TLSIFYCTVkx
kNXYCRFTac0XmQsw4guRTXtbKjV4Vcpzsmf2sAs2yd7Ew6NWSEnABpQjE1Yx25jUVnH9E85fKmAd
w6KvAJRXv5Z3wNbXxl51kF3mW8k2lVpjD7NjdwH7dOk3MjZyIE9Um9yBGASr8kH8ACe6pthjX5d2
+2K+Wb6XbAChFeaPXnjKLhUg0bxoXrLtXLQqe6HlCCwG5womBhOweEs9nYbxqapuCl7YBupBS8ZN
O0oYNyFkXZp17QDUdHO4HY+Mgvc4Qk/Z0XzDV8BWm2QKcPTnVnNJBhEji25IM1zslKBsOv/KKTXF
8sZ4MhzW2Ahy/wlTigmxlU7ZeBtYXiw4HSe5Yp/nXjjbUehYDCQh+Y97w8dMiPZKAQxvsfsywBNs
iIkwhcdmlg/r+Hl4pfGpOBgXtugwZKR6UX+guEc6w49zkAF9ALN/EF8zmUJRBLVS8mrYFeMP/7c6
CMVpYOWoPoE3JcIOrBK/zJ+VXbKVPy0cmJOtQjpFpYSwUtr6Vb3WTgkJdLrmDjulK36C+R0ezybd
WN9PpjtdRe2QRJ72lBYvtUwQbpseTbe16910DXQciE5VreO9AHqVTVWw9veQw2gt5SlDa6w4ca7C
GgzKdroygIJzxK/4CdmizNrRxdpdO7TofbzXnmbFyx0fge4ygf9ZWc949BR1x1eTg6chv1Fg27rj
u62/1rvsUzrig1xLx+VzZ26wUJ99lwIJdNSR0Nhq1yvHqLuMZ0ArBMyQ2paHjLCSN39gVmovJWU5
jVgwXphLAhLFB8jgeC31F+lBd5Zbx+K9L04omzqbGdltak5cRw1YWPw+lRsUZ0yfspN+w9qYsKOa
mCMYOGPot855/N67nHp717hyb9DOr8VzfIN5E5l2PFyn+chUKybjMPJZF1VXQhIwMRBUk7Oge1Oq
C/WX2t5ky1JxnC7iha6PH/mScsm847Dg2m92+lG8IO7D1ajAoZZr3Zm8llel3uvgGGObIeSIzRGP
XUpvGtXR8ml+kEnUe7QSardiIz+qjwbai34yAwJ19OAl6TEDsJysJ+JpB/FOIbNPirNb/421PGQz
iS3QUk8PAXwxrv2bIRWePLZuf/Xk/eXxv3ZmMsY7SdWgWSi6hoTEnu7XzkxW/iFTbcpuUFE065+2
ZjRzLQEiFD5Jl6U/ctO/tmYmaSGVYZrK5Os/9uQRjP7L1oxmrn/61nl+vweZsyErJdPkftqO2VMt
Dy/zUO/SJvsWk/k7A2SrB7CZ58VaI3UdQUaadbnNYyUd6SCqTPZztCQ2qHbhApfL9X1Wwf7FxhFo
44uYQ/ETxq+YQFoaGbR63oy4/wxwOZRYcfQiopq6tQVukH2Vv4SCeKyUbFfP5tEIu6OklcoqZ35K
l71b5pDfUpGPabZW/Wq0W0M4tDPwHIGOdPqdrNb0OKGsChVgeq+B+f+ZFH1jGViMw3DTxVdqX3YR
x7yCQ2ZFpUZFs3SOexebt+1jGgogJoqp7tb6p8z4w0iEC707q1n7znhTqVvkGlpJGJwjkz7O8TU2
uLOqoVPM51F5kttDEAw0R5PtSOiU4TyXdErJJCDd0WAFyReMlvVtCvsJUyNFS3oeYBeKzrNC1jWX
SDLlMs6S8iwO5WdrTAciBI/WMFIhOWL66hglmRP9WuN4ryhigafzjDzoqSHWqDSe6UyCr1QMnDPf
zeQ5IgVOcCKk6AZ/OrKEIkn7QGN40z9lUJA0fVh3lgn4uSuxHOFUyfHmacCkSyQMqjBNZuYxraRJ
8SEqxEpBdhUm3uroM4iPJnDMwDOq/pZObFGGZK02n3prUluBNbAcb+GYHzJxG1FMKqfoHiaYPIqZ
k/aB7q2dklVeRACjkQtHqd4lqrioG/PwZvYQJckeh+1NGb4tDuxjx2s9kFzGzpfjxMFulfixE+QW
dE3Z7UAG5xCpqLbdVXR+UAr7kE3UEGqVjQ9hZwUAhfL7JLJ8+wxMc6SLJuMTy3vREsdJ/OqYD8m4
n5Js2qGWdpsuKOqXvhdPulaKq2HscnWFlGrrRW48inw46IFqUb7ZFGuLuEP3Wac22z6l2hqhZRTY
Y9S8GN1OjYj4p9Sz8+4MqrybcSAq1keVDejmfCQWUp0xfSsmAdrxQdeZ79DmWmSf8ZIxTbax8O6b
7I4hp5Rl6DYmDei4csKCsz0W1uTRr4GHWk+G1K0RXdyhQrzgYq54+yITE35OrEcrMJHDrSpqT88Y
ai6ZhnS+GVwSIbammEStnDHGIuYmN9RkwzaZCwVz207FLEZoV47iTUVUK6KJ16yUJysWnazW6T8y
jgPoUBlBPmpkFJjCNmkZEKaZ3+sdykE8w9AOMs5XYcRwJg27MlIv9ILsl6KxQp9vJt9ASDxWDHTH
FE4Bp6VehXAVqNthSQYR2B9QMsSyBFzNNaNR9DE1W0N4pPmV1iPJG6RmK4pvkvaS0sBl+gigHfe+
xEC4k3a9IBh2oIscshTxXaB/SzUdM8O3hyFeoMaAiKBcSt8qNiIfQHmrA3rCNolvVSRYNUTskoLY
FsDJGgwQx7K2VcC9pibaijFuWfXXGkGeoMkZX+KV6k3YjLytFRSugWRLnpC1pP2OkDYoYPgM7aAd
ByN9lyPtZcqrXRo1b6E2PBsYmqZJ/6oQpEeFrD85iS9yHxda5/ellG0AE7hBNX9EZoMdVvHIALC2
hJqLtYe1jhLblsMqgBUNamWYCjcdFLtCg7HVy5tAJ4xU0A1XDEutLs+Wft3N3/uOL4OuEk3RwKGC
s/3/ccf/6/SO2+ZfHv/bHV+HNyXqmv6r0Px/7vhsBlRxGduZ6h/Z4T+nd9zxQZPohgzFSpMRTP4U
Y7jj///bUiRR+dd+Ep47Ig36jkpQwPqLL2Wg2qj2rUE/R+T8HkuElWyjP7eE+xAtOFCm9hwdqOHA
jEd5JADgCjLrfCwY+Y+HRDtnCMP1SpfwkdC39tR+tSVhxsXMwCABIz0AOexVFJV8zl+s3SMbdg2w
gF359iitYHigq0Cr4FbBLEQkwIId5X2g1kPFDlF7/htHYm512Dgd3YZLNxLx/6jf+OIgd/MrZSSL
fJDBNbcR0oX0YLSvU7YeFbunQl3leLaFP2I1jqI5bsp5ADM6u4KazJ424XVpQtRyV0FIXRygq+JF
fWyFFU+zQ6hZz2/WzXSY4ZzC48JJ7PbxkfzvGeb607QHdnoZCc7VW8U8p2yRkJuqH4TU/NXQnRQV
hG+x2bHf4BXws61pSK8CyrdR/8giaGCZviUzv0b7chI2A8BNfU/fRLCpVu4NJ4iGn3AfrO6YYVv/
Scc8K0ccu7unrrbN/hEwxmpufmSMJGWFDLBrGURpPVq0DcJupaw5ADBzbHc6dlyQLpzzsdZPbNua
cs+7FL3ntTeYXlChFGOzx6fphtMhxewcMxpKpoeAxbpch8w9o3BnDpsOXN8kPNNTabGMMq7KmblQ
aaEOkEI8lCMtp47YA6/O25/QRp4gQUV4WRAIumOIWl6tRxQ/3xnnjUDfyasV2tRJ3agKO2SIBIC7
5vicdwQ3PHr98vaYDTetAxNrcGpl1IkMANkaiEnwuox5uF+uiSIKxMU4a4dIe3hE9BuG7HE372RU
i4VVvfJfMQWp3W6hZBAN76ZDTysMnafJqsIj8g0H2GmOarANX0XmimQcCX/Ak95QjazvoFOLTn3L
LJsCPgZMFJwkBR0b+Yt0g1Hm3vFZ7WdzRT17tsvd4Xhvz+ZHfwWev4mcpbckXoOpWguOvo085XGG
492uovgkL6OgFQSPB+ZP3NoQJAqupjsdAvMdXeTK+awK7O6YkCW9UBNTrieLzd3Tu9HZOuomU3JP
2wZrYR2tcXospE4vdkpcHrRfgVw1DgUnxMoRNuEWGLUj7kZ3dPOtumvoswnZZsB/o5PGwU7DD8PN
19omX1fvFfVDw/fwzSZX0Y94OZun/Jpf43XjKfvKJjbmgXrmImtWFKjgsaHcfg/fkV8v/y9a3Ruv
O2p3484lMH13x+Kd/ZjdeUxZ+D0eqtvKoX6wXDRdxCXtwGRxjUUUvqToLBjzpWaBC8cWbUQpfhyt
FYrD6nxP19J0mHEUPAWXFj/UuqrYdT8Nj9Vj+hA++JfolD0PO2sDDUN+x0a97m+VdKbhdjxgGL2h
u7Kv5o0NpZPhst4h2xXH8V4cF12xv/Zf5gcywCrbDJ6y6fhH4kcENgeiPlP8lbSPHOml8ioeEJ+3
M7/Ly+bWt/hrPFB/7shkHFYBctZ5gDu0QiXtt7qtbZIddRcAPffSRtkbe9S15/itORWnhVYePEaz
w0JpnefX7Fn1qIXaSWBDKal9Nn+q0/RMA93iyZtOYONvw6lWyPPoMqRqIkjtUL7Olt3rJM1vTZ99
+iSER3gj1jDbVXxXO6fvrGtJDrqz7INy1+mJoCmHjTQdhVPsoUH3Fz5k9ARQo2P0bjfa5A566918
pg+wwPajHWqgT1TC2ea3n2qneCIB7hP+6wTpOW9HVl2ebLfWXiST2IHa57bwlNMJWOvWkZGXm22n
zxDBaxIYMKo0Ri0vG7PyaH8Pr2aLOnL0qTpd60A1rzGKvLBcjTiyI3cZrrqtsG6gjSIUH8k+t3t/
m3jig/WRwnjdaI/mG8esFHUZwcxrFzWbdsj5ERa9A37IJjTKIXEHQIpgpMdsVj+EP/lGfIi8lo+e
PcKl0wiV8GBCEhH1mivzixsPr4hKz8bR58aVSgAFCJq9B/ETX6/Y8oXLwWXLPEpen5YPLQ1YJPHR
E5e1CReGjsHOKRpEMYPPWsD8uj51D2FAQ4NPF0G1zhDDIEgz3yxxnVc4XEoS3UJBbdydnSu5s86b
sWfTdzAB4pHh7OvjXeXBGp/fCCsJB3GUXRkLwnueP0bJJRJAv2C4f8qYKkqPyXwwgqtf4SiU06eu
PCMlt+NTBWu3AtrF8ZTIgUHjVfszmxDDNOzd82vC5lShK2IMLjoDkrh1DVqtNiFjfsOOiepr/YZk
QCJv8J1O1GCcqq9pK78Ib+FlwjrSbThJm/4LNBzS8FW56VM6Brw0cGZrZ46PBdzBYL0E1j0z2uLQ
AEpLlqYwVtbXlBzJoEzFj54yVcF1tw23nQP8l1KIHp4zSUEWNWIPSGCEudcUOrxE92ojHKp9syEt
Zqe28BCcZ+N5Ih+YPAzRhwmNfJ+5iAWb/rhY8Ep+RGsfyP3OFFfFtePlkO7pUecDX7gxKGDtLMuO
H7/F5SGjIpA0zkrGVVeQMcvhjoB93ojNo8DRIoA6rJu0V++t4inMcdnWj4WGRnGgeEzZareSU2m7
bkI3kNit2zPQaoXQIrk6On3t4LO8YLYg+5YuhGFU7JQ4V7hqoHMkixYXuSXxO94Pu+dOSoidRql9
6kSf/aU/DocI9EHo7k1qL9ixSHuLI6nWUaK6LvuNkOPE2Y+FSyhh7M6pDs1tVTz045sVfZFizDhb
EiTUojWK4LI3YLH/yk+Eqz77yUHTVpJNxz0CbVGLIfA+wTXXo5s5gLDmMzCr0ir9Tsav1ACvyIuY
W4u+ydC3Jvc/HjpU4QvVu3JNSe1mxvsv6jtf3jYqwfZzDRYJJuZO1s9i/5C0157UTrvvmPtZjpWr
uGvSFAx6B8TlRjF1vmSIUyp+XqS3v/VxBY8EwF0TNRAT/b9H7hJ8ZAL7F4Hyr4//7biC411BvqQA
8Q9C7p8CpfwPJEsJb72lmrIqQzr602zIyUHHiShzzkHD5An9Eiitf4BcUjhVgevlT/Co/wBnBIvz
XwXKf3rqy2nm80/SYjC1s96bvX7GbFE/xDGrlJnq1Lj6LF26wjIYdKzYXReSy8vCrxinFWa1BM99
EjKz80nXROJbS2s0NR/8q62WaggsXlM5xzik5PpSVHn2mSmoWAyHzPqQkHBzrLBltpgPKPaFoD7B
oGNYMxJHTIb4c4wyYask0WuQE5IEqTB9BH5sECJhoUyr9BiXorG2OiyLfOQT025L47OoAtED0BcC
3eh4NtOi/xkcGHjHhXW2/D9NLcxlbY6No29xvkqGCZE/tL4KpEy6bIEqEncTv6SxI64i+TGmx2B6
ERQyRkEXf9WadjVn6ZLyGq1TANlhqTxlDX0GqY//blYYhdLQ/ZTHAIfnGqzpHCvPNLBjYs+aC61n
Z3it266gMLjtq5cRN0vJnFtO4oOpEsQdKlF4iFIiakOIb740e0e3eto0IkZoOS+E01UGcToKZhWT
psPJZ8yqYJpORcmy+ZP3wZzYxVgzLNX27CchEgmdBNKsftcNBT91wslrSLexFj7kY2L3MynfTDjQ
F8+8zShXYB4NZorhuDalRroFmQUlaOacIkXs6ozG8SWBl35kla6HgExXRcqWACGESxEugRU/yPM0
ABcHTGQ2XeWWjUlQtYyWASxbtzTuaNXwjVuscrhDwyLCZlEfWfjROTYUcqbRsJB4iGUMSXXULN/J
RI4j2gjWsyPiJAAHxZdF1C0e42uRBiepDy2kGvqKMb8FMJu01hCdahAs1OsMep7VmeNJjhjDZ5Ke
OFqArtXUNfP8Ujkhaf34najuh7w0L3/nRdDSDc1AOhENTdOWUca/mdKomvQvi+C/PP5/FsEFLk6G
EnrbL5fMb5qNyJdiCKIaSDrL6OfXIgh3HLSQZBIYMhfsOOvjr0WQ31JY/ZYnS08tlpz/ZBHUtb8a
aDD2/Pat83X/eRHMgimQDHbc58JILg3XP1VL0it6shuJ20aEr9TurDO2400S4oxwjGvLB71gmYyK
b02xQzq4biIJYPk5xh6RyJeKkSkHI+Eq2kcFvw1sAvZZI7gkBGCHIafxYAnes6If4saREpfdxzv0
xI5ye8rnJn03bPLemQZu248syT77EIwEgU3a0su6k1o6qTeRcXlLXN1yk3Nh3fJjn3imfjOIBXvK
6wiaCNVmIYKtAyjbN91ju8j3k28BTLEdZL3l3xQ1kKOUf+IHVXDkmYydWwVuVqANJfvxBq7aXGku
568E+qbiogQ4MDDbB5+dNE2Vu2iDqwhk3EMZ7KfnXLUz4Yor0doCUpdpnRUTHIDr4pEaBEwEpkfh
WkLxKloR/P8JtQbC2hrf27SL3GnXOBEtvfF6vpNkLo6c4uvGxvHYb0pQp/GAf5EslS1iYFRPCgLG
eiTWg44N38EOi+3yWOjeGL6Td46x7P+uluZx0jQfiOsSdcQuIbv8umz3pFsxbFORuPK3452Arv8A
cqKxEyLvaAagLOzqiLLg0uTHIWfyxNdxTxWiQ1WpP6weKXrZ8VdX/PFdRJvUt1TumqfCozK7f+hU
RsC3QHvxH8KrGD+QwC2ER2QdnaIO/tB4n8XVvFFEzJwuc6sz8AbhtXhsHzD7rif85LY8bgGidxxx
2Pw19YlS+CG9WzQkcS5tH8ThNh2t7COwFpf5O06cWeCBwstIqOTzfqc9dN361L7C+3uBRMAJj+EW
By5T2PLvpOCYyQbdtYBDlI76kN/Ft341vPEDjxJHjS+ObE4QbKxsm/Rbkyu1XYlvA7re1nLS+6yc
zS++Yjs9Egcmtp7f+a/5pT32MZWDTOkSu4NOQGMSj4k8OcdkctBOafBmfjW8EMJWxiu/F7jHmv5G
feDL4+Y5FYc3u/2YGzcN6MyMNxYmjkF25w1qQv6V5G/ypvUkMCbjEXAyRUgu3mF9z6t5HD322sj3
obMBy7+Tz8FTfQ83Khobemf5WGcn7OUKFHjpEex9edH3g7DW97yfsiN50Tbf97uArsTSKdYfxtEh
n09C62TwPfs3IQgoc4XqQJ4pX2F5IEO2kuItoAMLu4tpF1tcIrfqEN2sSxI66ufcPnKMFWlHNj3E
OTb31gWDTLadJ5jDLvaSWoDPskk4dF/8M7+fbQ2vmE/hibt9dcD84p+ViUDT0O7EVwZLGc2N1WE6
y0uSCqNNzXkfxQk1Ulup9bZ8xuvCM5EVm7+Cr6HjZuN7yAKPwWMx7kuMLF27U5vXHhdQ+sEX5wm1
uJPwu3K8aJjTbuAyDRB07YLE1DVOTpHLCkerHEWT/RJPP1kctd7erItGVTLf006bnPijbg/09x3L
Z3OFOWaN0noiLU6CiguW5BRpkTVGW3vYymuMWXZzoMqMsB+VSwOGokftg3YpHOBLKSC+tlXzUCWP
6mHAetZKm2KvUTZqp4AcNnm26SoSFuwUqLuhzGX40r45/8c7xmnlNyvsxDhyVfLEKb/haoDG0sKX
72lCeeXoSaFg+A6p4S3J0Jz1k8Amzp2oslKHwtOxaZepv0+b19H1pZ3eUhcncwzGzE6pDl88H97y
Y/geh7tsfGYhj4Mtf5sowc34iZ/h8FbiY0CFska78lrA57Lh4pvw5KNZ0pqlkxoD5DYgq7Jzznu7
KXZtu5u1TyuApFkA2PL+vnsQgyQz2HlNlAwZzPyyG/g3exAORwS0fj+I/S+P/7UHkfQ/nCIQ6k2F
7PLvcebFw6uBaGJioyv89b8dxJR/KBoZMUNX/7sYhePRrz0I9hK2SZqosAnBaPKf7UGwH//lIPbX
p77sUX4/iOVNkTVFqh9r4I+rRIEVLvDZoO1qCsgTim9+XpGgSrSAQ0LmGXPttWHqFQm+Bh1AOoyX
PDtF5uANvrQxjNFJfe0Qw5EtcI8nlXovI8btE96SoteupEpWviU+NLHvtC2391DdT0RQKDJNqDNU
uCOPdOPmZx+7R5eJQE9zeHL5TjRoC2/F6NhSwsIJUT3XRerpYmyAmBpib45QHpUUg1olEceBjzD2
FTBbtb+r1ilqi+dUT3ZTyE0slb2sRvoGwpLHAfS7caP1EDUYh/T0MiUkljQqo9LyqmfJKpLDjQRW
QqmKaz6jsQEmd/3ZOpsBRyO8nBXmOYGngb9nXYyBl0ZRuK00aVOm4yGcyq0Q1sOzHC37slol96A3
GyFqHwplWOutxhnOgAT6GDZ4R82XmI97Siqjz3hmRX4sTWnfBMNWVx5riTiN0L138PfbpFplabDT
xBHCDQpR3QDV86krMwJx1WrDlhjXQVHjz04STlZN54om1oC29OQ29K3TytYmosrWssKtWuZ2M5bE
jKaPiPoUpvVuVCEHVh1Zr25007lbN032Mygd05aRIw6sy752ZaEBnqV/li3p84zDVDPvYlUBck6N
eGttc9oGteSI8WGGXOkT99OrHxXRaxZ7Z0joiKuZzsRUDyAtxqFyDWI2hZJcceMbO3QmZHTL586F
F9MfM6w2A125pquW2l5PBzcIa1zS1CdL3Ib0c80NBdv7ixb3h6GtzoIYb4qp2pSI921GaANrC1P0
ZwumTtS5MkORKJUfKc95ELXIqTHaZkHjVYK/FkRxp5ednSXXcCQSmDJHRXOwtRayqgZTMBnK4Fgn
yalXaU/MJy/le0ZY+UkTSD16uUnYa4zy5Px9F1VtOc7pnJVEFj5qPVjD/s2iSnCWwOnvi+r/8vhf
iyoeO0bxCgskJjpj6X/6U91S/qEpIDE1TFu/t4gAxCM+a0gGRO7/5kD8uaTCyluIE1wbKsnfJZn7
H2hblryY64p0Cop8+/V//48mLk9c5YtB66PTSlmG/r8vqbU5GGUmWqAV+nvH1SP18+DoA2FHQ3rv
e8GpsaOLAuCpPPE0DGfITliwM8WWTXwnivxCX4ij9NnTkC33Z+Sxp2HYwt1n6lYIWGzLt2QeG0Rl
Uo4aXlbhU9ZPOcspcYx1yAS1ISwxy+RPdTB3DP2pXKGufnzWtVOAKNUyk9eF7yr9SrV2o8uQVTiT
ab5uRwz1p6na+QlsidF/NCJrQ/AOs9xB7Ut7pEq87bBgC+suuGjxvWGQHSmRPRmma8XvKfGqgv48
2frpQZiNzOKJj3qTiFVfROwrj6JBWhIjfdahTINq0HwYx/Sc9Ebr9GByQ53FiN3QKOr3oU756FVO
Oqcsu7UMs419WNSzbMaYF4k1llSWGz0L0rjRW+zDCW0nVsRBEJF88On6hsZBEhEmsyG+df4EzKBi
nNQdc24rFjYBXZAPetZtSx/If9QdBKRqAXwMzJu1HMMhheEmNPlB9iH8WAnjaWXYxaQ6o+Cln+d9
KDU3SXlSxntKa7qkYpXAqq2n+tYvuy3tKNydEOKtR8GI1oPK3RSLtahhWYj3asvrNvf7yHpoITxr
xrYP0oNK82dbJ3ajsZvNGrg3UAnBVevaNBAUQIWrOIZEQrAts9eqHihKKNyxsd7aqNpLTJpTupQi
gmd1dpSpSs6m0u1mL+6eK+q85mW5bHTE+2syZHYpj7iXx61InoCeLoMjekAcIGg4HJn7ceRcXX8B
VBfCfN1Ldyu+1uO4DmJgw3O/hXIGZpogo0QzRYi/Wq6pYXofM+URqRMrJQQrLhphKbPyrS+5oIOT
eWZbqJcgAvjjE8/WGRCRWy2bGYUNTQ7TQsv0Yh7RJYJD4W/S6acqn5YnqDFYi6lL7TCi5XO5Lsol
/qBghpjXAwhogbs1UW8nNIJd2ssQBYfTnCregHmgaAy6Pa2dWn/i1CJ4B8KjsBOJKaVU2H7xUCew
3QfCQUT0lMAW44tqvk/JxQx6W8NBZna6LVlIgJ3AhmR8T5I7r6494p+XCDUPXEoy9GjxXUJ0tbJv
Q5ftjutaAWbC2rEz+G8PhAXRc70EMqOGDdX8oxIWHRguGda4cK6JBAaMfKIVcYOyejBqRjnqZEcc
eHW6KSrxAMkwS55G3LupGLkaFDQD9XRI0zUZlhYxxRBOEvM+RTlp6X4mBuoz/Sp13IEqLeCEYuOA
c73evSnovkauU3dpcdJl19E85HgcJ7rq5HKNs6dsPIvTP9l8bBt0VxTSPqyOFbdwPmUyeEaCaasw
O5W96Ma1SLw+X/n+fRj8rcljCpy50a6Wv83MWvcx+VEZXwdxFR++kj4eLIxJhfBWsdpUhCFnA1kf
xWPyJRSjYUUnwIjhZ5mKK0JAS90Ei2zG0jq5M8nvdmKGm/uXsX3SJ9CEIyktc36CMO5AW8NWIaYI
UfM1T8HhTB3lGUtiFAKuEXzUMwY9i9ezjsMXTZAewpoI0zThsXkwsmuLF6mT5AMus5vU/lTWVm2T
x7z46rT+ICblocs+CuHkD1zaGEPr5FFh7DoMjwILiGQttX28gchHFpQ32P3KDPllvjTUMsSmhWsG
rUW6ZQGehums9d+KMTAjwyKi4VKh7LRiuDYVb1X6KNOzN/Y/WkCyjdop4vdV9zbPXxomf7WBE03I
FRwgUCGCAw2p9+AWTBlkRfVQ8VHOJO3YGjmzN2tX0pUbV25mVus2LL1BRxzskXD6Z8XCgcvdRID6
qaZfJdODfn6mkGAPxHQVznsR20oRSOuZ5WDC8NmzPmpMl6PmKcyS7RihEEGFVtD0ipQlpkOBp3LJ
8iGggMVveHtqE1QCSH19K/fM4dERG4JifXTN1NitFl8Sw+yeqWPCc+plBoRpaisaNy2C9Hn/k9Jr
wzu4qppbCOJA4sYXiXuRF0vWD81M1AtKEY1ZcUHyReqdDvFSGfS1jEymxbWrNZicgn26vF0K5+K0
PZTBSSsWX2xDKywT4QjZQg69hA1eWr+q0U9ZsF22XtoyWWNYtuc59cB52y2vYDqcM75zGGtIWTjM
dNK/8YfSfER4HuqaWwbutkrX3oz2w+RDYOTpBnrByoyXXiQS2oyIhWI+wkH1WqnZaemtTHUKgZ4S
CgMNdDK5ebfMyJlMHCjm89R0CF5YhnoS3SS2ivZzaGktHAnZo3kG8W7kM+WX8KYIiucwfyxeQj4F
YPOZ2T/59cQMSrVbqfyqqD/Iu5y0lFh7ytzvtM4gBWZuMkqclOzHqNRtWvT7OYRj3t6XdqlywvY2
vvhI0FEW2BJeU0CPrhoyoqZyZ6E7lgEt42F5YUpDY2bvBD6RAeHJxxTYjw7jon1lJVvfZ7UI3mZJ
oJVyGYshUGmk4YCh9zhSxoyXBpFVUEtUpPquR5XTSd8TcfTMnNcVS2qGRNibgDQL7VDp9+kPEBPR
mTmND6LxE2IsSct2m4tUl/CCMZhkFr+rmPtPbN993XfNHHLjKGDNgNQx+us+kNxUNe+mGKLehNdI
hkkVIXyB251Z5COCNSGFTd20kszKNvxqrVbZAUh+3BX0sTHO6fLsWPdcbVA+GtE49NJr5p+NJtoT
KJu1q4/DWsKTXQPb48O0yTLcJZa/D+J2PfUcUMyz1rzXQbWL8zs1UHz+KtsUVVhYtAXl7zhStnmA
mUz+KoED5JVlh8FsZya2D4WDCZ23SXMSJm1tKvV+0F4VUfOUqX0Rez4KU7Iz9eKYSponjXTLxfNa
MfBfG4pTRNlLSvY8qo1VOlTuf3H3HkuOo1nW7ROhDVpMIQlq7WICcwlBAoQi1NP/C3lvVmdWtZVZ
TcsiMjLCJZ0C3xF7r9211cYExLiNRNBgd1CWWbKfOjkYARc7cob59f44TvelxCcIQ7oWy8p98pQd
S8PnY0+JzgsToKECegOnqTpKvol3I0KVkBr6/l5MG6XpfS6B0PQeHvGjC5p3V3iIIQ4AxAHZwqyr
Q6tyXUNY1EqFl/GSKjItbCmchWoKxeabTDtC4plVa4QwtEPnZz2HA5DnSLthGCYkTDL9MpPh+PKC
T0eBESxlAhS0acr9QZHDDhKGhD3jBmhUxvZeokcoMJBZFg6PvkN8MTFEkMhpABKVyHutZ9aoyOv+
uVa4Jj/iTZ7+ik/mGkPlWVnmP/+oqZRALQ3my5iSYdjUEw4MBiJExaHUJrsvHxxInwtB7K1X+fm4
auO4f5rmG+GjxQLsnY+gikxOdLe8JOPnzih+5cc6bhO4uXcMFhssJb+y+fRyw3Qn5ft2TyDHcb3K
CwrRjllJj78P1WH8mNxawNsjvibDZy5ri4HvfxOsVaa8NrcpKC1tHT/x6dxTzeuEa5Fx7GBq0yk2
RuBzOUf1rWVrgWDrMQ5IZEi2UfJNw6QhzdjndL2+IU/vM8k+gVe6+u03teYJT7otpd+ak9GANdai
yimk0pMy062oIFK53widCICVE6GlYjFRgNwbn6o1YI7gx4haJMA2YouJaOzCZrBWVoq5sC893Yzc
SiZC+9ZuLKPwmpQ719II8ns4ZEmQJhAp3s06CUbt6DjfROtFM35GxSTuuhV2lfjRFc0yavqliIOz
FhK7Lwhvs86Ym+zqBkDWYtlLZjSMj1BNgcPls+aYSLhs7jU+y+EGaTPe//f287qEqU2R6ZPpui3U
Jf+2nxcN8Z+GpP/H5//Zz0vm/5AIq4mo13HHzePXP/e083ssSRN1EAgio1K+5p97WuUPbb2F8N6Q
FR0kxv829LyLIYBqIFf5z5GPDAD+qaH/45araPg1HWA+49+/N/SymqeUunq2pb0T300wzJhSNXvF
8F0MSr8DIMKiY40BXSHnD3zwSqBrltYNLD48mYwUybzUN1GHIz3yk5diIVxV96ddmax4xeVj8PU1
zVfjTno4nKDA3KuwxaAmvdyJ+asC/UOyd6lNL5nRDi71daocb1WYjmg4eeY+x43uiBs+40FqHz6T
nbzpHgfCPmAqXe80WisgLStUKt2OD1LcoXUUF34T/0juuFrt6IrdjwC9Bue4fA/IX1mU3UoMhu/h
W/iathU2stj+EmL/8SVcKeV5w32F/IQzEqEMP4AV71SUZwK6bBiyvJOaYOpcPpTf1HB8wlPZ07Xw
doEYkyTk3oquzCL49iCVoSpYOHsO4sZK1vHvSrdgq9jtSny7v9S8p3OJf/cs0b0P2+GxwSxlIT0l
gNG+v8af/bI9MdJAq1tFa4z63Pgu3hcRZGfFzQlMVvmxG/sBIvabWzfXK7STnnC9rxqfn+y+Eq5i
KJ95n/VRLBJWj5pD0pBwlc9USpiZOFxiy2Y/VC1kIFpuFPmSuExjz7oHWb9uSDQjX2QKSQRg7m0j
5Xy+VfiBXdnliHIYlnv9roMc2G3aILmvotZmQPlExaiv0Kos6aZiGJmLEcviStpIG7zUuifdA/6v
fo7mRn2+0BrfkQAczNfxhOfHulZvGY2Yi5fpOvu6b19LvANB7gKK8qOV9TPDuO+udjEbV7M8nXnC
gv/Lm5sYoHBc4F5SXtPsVFpLnslx4sTVpyg7l/7MMQK1jZ6SXd7cmfMjQx26CqCoT8gGOxBvyZon
G/ak4msgfeX/ezD4Ho7xaoiuDq/N5QHmJAWyhRHFQlTeHylV3G7fH6Vz/fbHMxe/JllR+AxtqAWL
ajrCFVhQBDJezjV/2OmH4qs/COI6+rn9Ciu18tm1St9VaRfC8YldpSZ+dxVdo2u358bzpKFAr8aQ
Yw2/2Wqo/MweT/nX2DraJVqVm6WOibzwyqWxT36idjtpe069/95rumYy+GThpYv4o2WsT//2mq4p
Jo6qv81o//Xz/7ymy+L/SJokscLSZH22QP3vRZ13MbPFlo3uhwPlrwpEk8EuA118WKaOIRum4T8W
X7MuB3QiAYyzCEf9z6a0isKh8vcp7T/d9H9afIHSVks6GYjeMRQHg+aAeViKSg7xmp0yLUhEYmmJ
NiNKihDS/qILxZc2riYCTQeDBU13cyKz9I0eZroSbyNdCRKDBUzG4H++0kzfhB6ihIFVIu4mLmJ9
j/CjzT7uTFi0YX/vs1VXz7ECq9icAXq1Z5p7o4sAHfLShBfePDVmHbBBo9oVBarU8TvRSNiVhiAq
Rbe0CKUz0JWUZPCwxWdsymWxD56xeTaU23dqKae5go6q21V55D91m5CJgkmJi+J9MvZi9RXxjTtC
3aw5JZ5c3Nk4yqL6Jr4ZbO7jgelpve/EG4bLjzrDHCHcMCYXjl5eY/5Z3S8mw2ED6kE7zPNbyv2a
4SSrvEK9ULETZkGSxt3aJEX9WohmUE4GBbnCFJnE4+r2XkaeNaIR1oznjvgmBhuOQZChisraVAcn
HjNXpvdXEUFUSuST8hjG7O7UWf0jvFtavUC4TOQloiWxOkoIlQs0IWZn+I/eRHPQMRtTECpI6cTg
dzBBUaT0I/0N/j40Yw7gUlmL6blsUAOIOKyV6pSy21SNN720sFMyciSapYbLQMMU1kiVGgkNVpwH
ano/pDG0wweiHkUnLaJb1HpxVoj2HRgm9ajpBc6ABrtJWj6XiW4tpDx7MwZ9kz1F/C4dKm4Mywyx
c/lo5NAPc9kzsVLJCZkF2X5sSR+cIpqGlAo7c4d5BEK8CocOcvdCgYQEAg2GZFxpnHxf4jDYBr6x
YipwhEr48kYMDRAR78DaQSLL0ioqjnTzXtFwu2gwGTAFFcTGjJOvHfX9U3lsRGXzzDgVJ/Lo0ME8
RxxeP2oDddoSw5uihVLUePeWyM4JeQMaNF6y2ORyxySgpEXlXWqKX94iuzVkAhflYKgh4UgMbxSO
yEdmi3dGYxEdAof6ABiX4ZmK1SB64nCNI0aeORmbPdfsCIhFMiHyRTpFw8jz4Il+RkLoHpGAJedI
SuurmYGbU69P2EYlvfjIYEuJoD8Pi7i3oFeOKDUQrScMdZt6l96KC2BLR4T2URORKpCYYRoxqBE8
0OrZGhiodulPgmBHZo5uVBijAEYWAkYyDLkNKZSpfmmrcUMO9JlcunX+fARdwZwWBVAm/KJgdVpG
6BLA7CwJ8yY7kCVk0zqzY70Kff9SNZfySWtVpV6U0Ouxzhatc073Hj1NT5X3JsqNFIvP83420ABZ
0X1ldM2qZg1qGxXbeCWffu54b8AkAIbb6yJehUdQi+f2uYtIVSEKFL9DxfH8mXFml7c2qEYel1zz
4sly9TTzspFBUabZIvuQvmHxeqzUdiH3Uv9ffRpKKD7hb+gs8DDu0mz8u42lPmtV/34a/svn/+U0
1GHFY9AV59Wg9NeNpfg/+EVhiUiqIuq6+pcWx/wflQNSYX9vYj7+411/ykBMFCIm7/kD/vYfrCth
w/3LQfi3Wz3ra/+6rkwNM72notXsHhkrRVM4y0gGkBq2msOUW6rElXpjNieMn4SeIPpi/NkV50lm
ZF4ab+WoEAbPLCkR0R3EHxmuHEXbtbm2EjG1PeQpjGHm2zmzfdAbDZf18pjxDSzibcA7jRRqLJxa
FVYhmDcF2k52+5WYRxqkgqQW80m0n6kOhtWMAHuq7xndVKsoOf4yQicycZfPpPjer1kHNVPS+0nR
nmhgV4kq7hRJ2fXqtNHnNUyV7oUs+ugSfCwjkCiG1RqxZTMKSSB4in+Szeh1hcCZwUaLSG5RHoFk
EUgPJ2q4h5GBBs/Uzr1hQkNmb2TxNlIyOjQWLMMWGavHGwM+ZlLQQDJHbXvMUoZTaJbApqTea+pA
gCD8Ooy6N7100zZ1y0ZcZsZPYn6WCfeAKqwqvVwxVXeLW7GieLNVxl29nL09e3Sb7RVwl64RHtIr
H3EWrwRJDDLAmUPJmIaVCgygTDwPIslbA9McOg0F6JEytU42wDSSIq6m3fKmon/Fj9OIQNba0rfu
3Xf0BJ1QYjZw0PDw1eDQjdLoawKimdI4yFrlpWxdTbLXTFa1pYSM0squ+UjQgdoczdsjJI7wqyYF
zExLV6LhVQa8mL15MkcORhSsU8E1N1cpsB5viXZbtyKnbNyy+1az0bMYlI71EEwaAbPi42p10s8w
ym5qyr7V1/4dL/G9oRmRYrI1H25Ti5CoSeGCKz1MGLT7JCjQ19HH+yOkLBFOQk5yjPigH2szv6Cs
EBtWo/KT/OerBUJFIvjzDxRm+rCfycMzFHFfxeP6aWmhohm8BIDCxil8COWBgoRBFClN0zzbfKK0
47ksV1oQDeZakk37gdmwVyNiZQjNMRFIF29aMrBFeO2orIZW5zg2Vw35X8YksCmueWhlv0VJ2mbp
qZc/MuIz2VMSiRp172IJ4gs+rIIseiJvqADvWUnTXp0klsiZjpGStcTzwxJ+k5aVUzMXgGlROzG2
EYEwIiwcTlYATZEmMlPv/lQMpjPcj1gqAlmlbewi0scE08mpSKMJbF7PLkk+NLF+0rX6KEOsHuSz
rEbn2tz2nQU/IPXEu8YKCEZZd1+P/eCOFUe2XqlXZA8gQ6XXKJ8WIzHOze15kPEcR90ESCyDyAGF
yK1J6pyDWMf7I4wEI4yVjhn5q4wgdCbS5vd03deM4/CaEx7jic/OmygWdcDQ4vPm6hStaod1rdQK
u1PyXUku1Z0gT2Q8C5w0B0Coq3b2s5uJW6NO0I1+2XGHkT3tJMBX9UK1x/7XQhAkPYpgih6n2pTC
XoBH00AYm1Bep09HoXJLKWCVhKBW6qlnmZzzx2/RUEApEvKm4h0LujfizI+r/CCq09sMlLkZ07bX
FTgK4kYvpfC/uLWczQ10aQaHngzc6t8fpjSJ/yL/+ZfP/8dhiq9jVkbSQOIHoV/8S2spMy8k8BLR
EYpLsrX/d17IJJEZomTwCqbXJSfmb60lMiI+wVQwuIn6f2Zu0/61t/z7zz53zX89UntlZu4a4rCD
mLNKnHZP8L3HRsGRXo3dI0BzonxZYKjXUJHUByaOh629mcrCULdPZhMukhdxj/PAR2CWnFQDsi+D
My9eCspiaByC9ODbJM0i45TCdP9Vrie/10ELLuu19NrrK2gfuC4MGyeJQBy9DQMbH0SZuCNbrNdY
DA32cg9b5XUJ7onBFiK7jxHL/eDLy95wbx8PeakHfPHoQLJZuuVrWDuElERDL3GpRIfk3Ah7yVgo
1eFGRCZeDZzLS24Qjg/sZ6Pf4LfQfKwXnXbsf03geufqyhe61mtSynBOKNcUvUMdciPwimCstnuP
v7MdJ1AWDATWVPvd4s2Dv1F2VPVu66sb1DfrfDUuccVA8INSObDTX1UHQvAk6ahqDDftJuduPNJs
s4Nvw+qTkgYmxZxPQjSUg0ohX4gbyTZWcDYK/xl0QNoHsgqhISiLm/TGng3z86KT/cHgQsLylq1n
MfnJt4/I7xi/R/ZtaUUuV1SO+8AM4y0zhPRDEpmVCj+Gw+YufOl9pCcmvhLpRXph9RPSJPBhbBXC
V86P1X2dhf2SfN2w5mjfQFaNtzOHdhbHywD+nZq2fxCo5h+rhBolMTf31rEIS7BZZjQHs0EYG+jV
d3yhg8qe3B3CjvwvGs6X1jSCuJ0+669p96yumbBJqP9dg+vaa9lsiigo4MImMDonrl/QnD/GDxom
xL/ZuWQW/chPkmBuTRpIPaKh/5V2ggJaEayuNmxLwR/Ryg7Ac21wMkxuAZujNU+Hq4qmKtoqIQ9R
kK2txWPRLOrptRbwtqhuczv0XLsxv3tKygSUQINomw8/hJAsqz2YF5f0MfiFKwQoVu+bwT2yi/2d
oLXt84AZaHiuDCgqhNHR6NKNPRzuYM5++bZ93GYHDq31ZPmUnfyaA3DarxmwqOD3c0ofzr8zUx02
0RoOFB5EO2h5yZE4yP/NMOczjmGM7e8V8Nh0883B40fTDPBUq/glBk0DCpe5JWcBWFlef8tHQeJK
QQoglersjfZueJ4FR0id29vyea7tLZ6Etfate5mzEnzulONz2SwBmGwwSHn3NQ/pOtqoQcFzAcLl
gYDBqwzz+yg6hEgAcwCXbrjCFwK/IkDMZbxSrll3nwcShxcRGbxmsCm51C7eSEAO+We8XPRADfiT
ICrAAY+tdYq0VyIH2ozUxO+BQIX7oS+XUetDD7erRH5n2MAOLPYeuC8jwCo9mIeLeGlfia/CdzI6
rMt4iNX3gsRuySV/g9/80Cwbmj9+HtYcBUnXO4kdJbt7y80ckVv39OLS075vL/eZSHEwDR8/BX+O
2NtdxadI8+pQX+bb4gxVDygLzi2wHx8w/K5FWF2jA5wbLpyJs9ulXuITIursMfesytVMg33pHHmH
bgPc2lU6qCcVScFmOmCmWU9b66Pfj/vhKIcUuG6/V8/CB2XTamQP6YAkBkycvEzHaYuCbN+zH4C0
l6+Z1onwkRu2FWjsbEFdDs3eyjZRspLPJqRkTF8aGxjV/Bm/ZeYFdumRtiAF8k7eAZOj3oe1tFGC
e83zhJBtZ0CotRke2wz6DCRDIpJxvnjDY2+RQHSKTtmHuUPYyaQ9JZzcLj5qBF7r9tqzONWsOWf+
aH7dINazK8XZwkX7S+YXLHgJ+krs1b+gLEbJvd/QyIf8rqfQSqGl8U6X2GAUJGk4/9IO/WvjjmA0
iNXw1uZu9Eef4KslTUsdudbx5pgh17JLfLl/5sp2L5d2vdLDzNrSO9kwmRBmbCADkQy2sd6xSlHn
QGvT5xd0MN4zl3nSrq8WrVC6VbcxM8/y6gULki5blisDO1mLkc1gXGe8P3/4GiREQOGAMyRd2pVw
zC+WzID0BZ3jSLM4cQE3tsNK4ioTH25c/CjIWACfe94ffRcvvIhJnOU7zc6wh7rHWKa+YdxDbW/g
Ep5c8kD2ZcSux9F89kDL9GCGhbJIdvcTcJMb9jfAhFpQ/RS7vFoT1WlBpaGkZqnu1nsJfPBivKCc
OI2kzi65eSzNlfLyaKt1UVyUhorxeU6zg9wYCxJYwqgB0oxARaTuNhJCEseSuIiYhEqe6JP6q+cu
1zJEYa3PDow9HwEQHDDQQZgwkdolu1/7oj622kXh4iqRrRjp8uHBi3PYm82239IHKh0P84PNVFpc
BkwGYqE5shiSVaB5fUNh/tKQn41yb2Jc6EQQrGvRVVl3vCFd6pyWTmBaCbmvozWbSeyFDrclebgt
azpiie14g65T93kE7ec2Fh16P8BUg/peWmzEXUAqOegKIeird3UIMIULyY4HQnwjtaw7yGgLn+nK
XFvyzuLx48V2w3PZfRke1CV5CzsP0R1NMrk6MS8wfzhK7zPHu3y5PTd6H0zgJXxtgyJ0qj5LRtcL
Ar3xav/xbXnlEQU0Pg4TmCt8UkR0mScLKUpRrPqvcgqVJzJMpoWgQ8xtzQgSrVbyqfc40XiLnT9d
Dg8ZgAyLNzXENQB2CnmuUezwcPUj2oVA/J4Ow2/UBrMsxXA13cWjdifMG5ziF7Ssx3r8akcb2ACx
Do7eLMfy/DA+m+psgEjKbgtm5s3o5wRaRF4kwwx6XqImaKDTJLu4WONiobPA7JmaDCDnv4/iqq2C
guNTWuGWnBJfeOF1P8Zue+OcsdU1H0dHJA6BVbhsXCGb4+2wtIOcfeb6Inj60eDH8YdCeBg75GZb
KGEneSVYsYyvKtgo+vLOzvFwHJQEBCvkEFf8EtfDZnwxFGaTnoD3co9Oz/iQJq9tiMB5k83gRu9/
aKKlSEvWvaTRwtDfhpjpuxFwB8V08h+EVrAAFq2NDI/fEpe9+Kuy8BTPj36JdsYYXZ4cAhq+j2Ir
/UiqrQtOe6SlJl1GNz/6r1FaE4SbTQ6BFtpzXXMC2UPloG9E5wki+6dPolOX3d9r5vVGBlJFh1hV
d9uEr8X9t8q6RSMtScxZg6nXuNNe6SJvU8hOgJxER1aZB73xrjIDq/PW1ovCJCtmIWpsx4WB8QwT
KJ7kec3O9p4j2I2PfbM23+/r+APMdRaj+nOULwE+1q9+aHtPtnz9M/5O3+Bcf/HsGe36UvLzu5x4
KvmK44LKgBUrQ+cGzRdUqx+zGZmCjdc4cnhhD7IvdAtNJRbxkT9AMWluckOLxQCYFNf+a1hygX/t
ro/vGOuyI79a793zioR7S1Y98FlbF6mxUqoGmfm+nJ7ic6/fwb4hSVSq+1bL+XGI7IqagzQt8nV8
nm4nVG6JjOd7EQqdjrcrzAcck+KxBsWnEL97P5XsIgyOtIywEKS1HqsjW84AH2AlGJxK3zHYMCi6
42nNOK90NbQD0eRKyRIpv3AD5zSh9INAX/5g5yGjXlh0qntn7SLy5CpFUJ+UadHbonvumGQz+ILc
c2M9TmoRPB+YPrv2p6M5B0csLCFy1uVaR/gMv5SNcOmQ09RyFU6RbB5uw6mUzw8Yr/pKYy4Eb68O
sSznu2Q8D4RMMPS4mD34OZ76RpDV6yEQ0TdQRbOW2LLta9hhI8dqPuBMoBF/ypmHCRK6EJr1sxD5
1Hjd4MgLrpRf+uuT/qsLapTDxHeBAEQQ/dUmGxGO/H3RNnb7ftOY/i2pW0eS1QVU4rzIKEedeiOE
/eq5wuUQ6F7vXAmjD2qDy9oGJD4nunUwwUxVa052ZAzXGdXkqC7/2eRXgLJwTBoaPoTbIq/kxYJn
XAscbogdBbP3j1l5SK4LAgO8O3HB3F4WADmeV7lcVBBt7x4ksGn5vL0lUMkKksMCMfM7YopgkZQu
eyjehlC+2VmwlokPeL97OYs2+wE2gJ5RxuYE0hY56/2kW1thDj/7jTSMxHZ796PuIt+W9Jkw9j0z
EF9KtNvU7/Ut6PMN+n5y2POY02B10jkNZNB/23w3W25Ln78SI8YgWF6pL6wwiW2eZRHyAjrRy7Ap
luUBa7D3XJKe4NVw0giNtq3floOLOBrZFfFdYbpb86/ahChk854HGt8HGy0PCSP9M9626bshih3N
8QI+i8tTEZoBN3F8gWmSvLcb86W78Kq7UzuLDO+AR82qQF5f8UmOnORi/JePcDCoqpYmQwsCX/pv
9yGqpvwfI5x/+vx/jHBkbKwqq5B/kDT+IfmCrc7OQyNYWME19jdbLBIAsOrsRAjFsSTjr3wiAoAt
6KfIDf7/yc9/5OEyZ0nX3z1cFvuaP390vGR/n+DEhSb0aqyOO8UIuipMYGZToPWBZOxSlWPaVxZF
GWYMbmmu3Han/0DFWWnrbl++gUA8T2dr1QczQXH+RUMaQC9fELLnpQFZ7z56T3Mz7r7mLtR0Z3ok
h5JL2O6XdTIDdakvEQ85qNQTT3nNPyaO795trFMC+4cCp2RwnQPFsLM5VRFwMhDoeyhBLESw83Ra
E/8oxLLSLcZrfSr9dIGxcjTnDJuadTFjYhtS0UEF05j/oLScwwwyOgwxfck5F02HlC9YBtERH8yD
TPLgubjre6N3msVt0ZM5uNDWFGtIgU6FS5vEbeUigOmdxfNPfBgW+Ipy73FIl90C6bVLmo1ob7WN
HJrYI7gQ83KHKr1+wZW0gFLNMIDYxhqQ3Et5KQLaAHbGmgAJ7vHSveEP+M2xyCGsaj5LLpTl6D1q
N1Yu7CueGrTvM36vWOk3ie48+yuR7+PvU14+8k05RE4qLiI4FsNeLQIwhVF77JTrk5sgDOtqSG9u
kW5qhYHSesg84fsprB6No0sfaRWAjzW+5aOwmnbxFfI50apzyo91ytbFK1LAC8KpnOQ9i7HTSRqP
HJePfvH4QYOrDc17Iih3pyIdGIgQ1aHWc+EFVLtUZX/UXKBMB5ggPPjyXjr2aQAGnzLQqk5icXxk
JEI48cU6Sq1tqYsmDnVYm6BfZoaabZ6pxI0IwypSWgIreq8W8M0B4tsS0nXc71+YyVPo3paPZyAc
0j2cjwD47+D2a22Zh0+3cg04pjd4tZTUbzOWNQ0foRBYSwuchLC5/07BFIgn9YzE96180d/ySwU9
dM6FmdZTC0nVFDzRmeZxQ+lkYbFmFvFa7OllAwXxQedjOJ45I+gMuN31uI4ZcWA5mUtSmghT8rEB
y/wl3T9VVzjyPc7ChUQYBhBfEy3sWlkajFGKrXCg2N0xVeFmPlwFmuhzQUQQjeCD318WzeKRSuHB
gFR0oMsSS/TVXcvGVj5u+BIu0w+fpdrduwaX+HjrfQM+34/iEaIU0jZl1MlusZAOg5MthgCRZYin
TmRUyCBvh9an+JE/RVt/oW7IOvf21Xz35yEYAHWkIdslmK3dDwoGSjPYX3VjoznI38rYHtfpnjSa
iLuhdMTXnjDp+9bRlkagGov7dnSbcPpANgQIiqGGeILeE7vyMRNsfRt5FJabB9DX0AiL3omyDZmU
1gblIlmZDOYitkHPsN8n+HXGMPllfoNUOYpCBWsSaw7flLlDSVYZ7Z5U4XkvOAVxMCD1hyC5V/d6
hp3UMZpVtLeKkLkyzzR8WyN2L9IrP3EHVgFPTmHLA4jdqXDygE8xjgrtHv3CFWhNlJFrtLUAIN5I
9unDhPkRwMzoTckXmYGzb4829NYvjW2DxDtE+2GrxeUXgga/TKqaUrepyV7MM6HLIdelZj2CMAEO
9HFfdO/IXbR+Af99ZCX5wlT2t6rAkYHouS37i3xRP96nyccV1n0L9VY6J7elBN2NKIDzcy6oqBeW
E00CfB41tLJz9YXgh3tIPjHFqOkbXFMg32eJNlRcpT5RjgSVi1/9a0/gFL1jt+TO6C/5u556+nx3
29JGTzD1I5qa6zv1ZSDl+lAczBU0zfGssG7yy61JdFBQhbqPVX39PDW7kWbJYXrNw1SH0B1v2wnL
hIM8y0+C6sV4k19wIG4Hr3fr2wJk2TNaGhvwHNDBVpAasQ7jz3rTSRD9Os3q01k2S0hWgDcUs1BP
+Om+EOdxd+NPgRwy89qTQb8vV0iRFnvdzv3qq3rOok7sTVxpk40+wpFxB8riTzblHrtv8UXFV4ln
GCzJ4qlvkMFFalheuqfb6k6nbUGiWdWX8otRrztkx/uqtgNP3Jm7juGl7KfuuMqW3QXGnN4E/TcA
ltZJjFk8KsJ1uojvqbYU39vXhqoaCfCE9ZL1JZm7DpX/hpr3OO7pxNgaD0wBmNWnSyEJRWUf+Zl4
scc9qVFetorz3X35JPj9vkYEzAgSPbBY+ZL08qyh2dktUunxki4tMrElCMAWLkkUUsv2cRAMpmbC
wmCCsZ2B2AfSO6XbtrJ8BXMK5b5o3071BVu2Co3/tgP7X4BxIeO1srkPHuy0xyVv4S9tueaOuu30
2ZbgcWA1dVBjldrUPy3TBYnFMedZyBflS8EUisplfbkxonSmPmxvq/onAfDMHX+otFBEAf3ezTG2
Tiy67eVRLvKd+iLQpirfwqa53Hfp+wiET/7VbifOaplCmb817Al4K2koKffTJfW5EN78pF/xZ3xl
eF2+gntpTiqtw2gPERDBLWFHPOo89q+og9cdgxHmCA5zArcKncP8usy1xfRDj5l4+ejAwwO6OOar
bN3BRi8ugujWfn/oD+2bzBS7NLyYi/tXtaK1Li80b2KwYkysnTojhCNvVGH5VS3uzuE6p5HaciAH
6mE8XAU/WSt2DNAI2vhl2j9hGttiCec6X1Uf4rFVtuKRzKM8nIlkj2X98K3vu0IH6fz3LlVJEFBE
BLOyTtSkDpDz31bkMoKjvyuU/o/P/7Mih0Yj4/vSxT/BCf+wYPAODRWvquoYKhT1LytVsibZmWpo
defAAUPk5vypTyJrEujevAGWJJnbbPwn9TgAhX+qx/9+w+U5y+mvG9VKuDW1OqrqpmMLaJ0ImCTf
li4UhvHaxJ8zF74kE7yqh/ZV47J6X9duv9TO1qJ8JVDYOFk71qzPq+RHgbiMDupo8xX4zcaxucZH
tmExk87KIemLKMezKHjxQNjRS9S9XfBgAmwjjuhbxegZsMj1Cl+imjcSLHP2tGqCmZmuB3PlbG6r
hVn5RMHQELMZc9PVcKLY5AAIO8UlR2ADbW9Ys89wuDJyLFjrG3GUzJrMTfSORPLcfOCKp1cGEBeC
2Nm8K6+S30Ekn8I+yN+b4DNdkFeGmv4ZmGD3TJBupAFKL+XJ+kSMgbqQGwZ3Xlq0bOjYj/0kr9oa
YrA7oReyOenZYflK56D7HRjfU1pLrwWb6fjr4U/piUhhX+AEm5jDaV6xKIej6XKhC0DGF3affxVz
qjXAYBhygnNkIsIGhNLkmmwZjwiBKm7LbUZJa5tfZERZh5dhGS00eh/BywNCmRPfAlb9IzDt4esZ
m5yT9cLajKwiFtQb9FoLc9VtLIye7nPfOv2JBTVCGRe9x5aKYDt+wubE/3iyOi9hrAs075PrRNmz
iHO0UD8mF5aQL8Nr5zcs35D8OjNcH2KW/fFBQpI7rzQgl3rGkclRZjrMSLWNoBOrsCo2/QuSzSTo
F+LqsSuWSJMDxZvuZOvdvZsv7A1hwQC0Mi8aFfIO5dCEp2ORzEtg8WcEUg7exp/TCtUwv3ABxkHM
4GFnrNB7tqHPo5u9McuPH4+gxR3kPZZ9gyCYkOib2/w82L/+AJSovOoHeyGNw81a0ywkzpWoAK+H
qq/i/BnJovYIaHT5CiDn/2jDWK0Z5CCjHJgW1NdzhUe8+v7Bdn3FbGipzPF+7HWq9/6dZw4CfeKb
QnbtBS4m8Qr33gVP3283SRUO3y17y1f1x6J3tNTLvTjUO01jEp8u+yBeoWBKNlhvOTp+ydMmqJ7Y
VOur/4jNVQxpf/Eo3LTelmfUg507cCe9djK6qrV5W/W9Kz/AGyzm9A1mRPVgc6LdXO3htJs6yN7L
i/DG3a+F0WOeF0o8F/JjTZ9JXEmxlIxAdosld6vb29p+DJ701Uif0Wq7A3M6sCPYipFdEMdwSr6M
l+wL2OTlc8SB//+4O4/lxhEsyv7LrAcV8GYxG8IQ9BQpUmaDkAXhPUDg6+cgO7K7MrujImpbkaYq
JVGkSAJ45t5zeUpoWa1legz9KD9nJym91FwA6UPYgZFF5GLPz1/rFYDCbesUgDluHicGwq39+CCc
9BWKIIj0pT8e5dVcr6A/EHccdsoT2Axq6GydPIBAOKLQnVb5i/gmAa5sLhOg+0eMSX5mT0QPNHiw
VLt+7Fd04Y54UXzGbGf6QfZpubUBk5Jazg00L0tElHEyE3Nv/q34Y3Mozc2EjhGzwaJA9xeEGzUj
/lxBiUEPfUwVZ7zvYunQ3bY4+zGCZ5/9SYF35OkJwROrKdsrl5HZGSO0PD8H1qNWbWsKxghgwrq1
rgatW2xS/AqODLkTC5GtUPbG2kvDUA/9uiPhRJYAGBbZ4zrDmZNQWNygO2S3lwiQ/4fhEMPFsrFd
d576wcT03K07v19WPu2qz8Ja2GAwLt8Y0g3FKrF8fLXpjuzgLwIt0aTVO976C1Xxmqvudj4Euyhy
VE/0Q+eKmczmz+IzWXwLjNG/sbDBis8BwYcO7Q7jAofGZc1izebkyB990TjLdPFySQCazvD4yEME
7WYHuqKcTa3fvDOshQHCQJJEdSAOocMmu2X3g9SApgOzMsHnGAKWhXJkI8eyhHMByZmKWy9cddMd
KBRXYJV3mbNunGPaLFjjAdQ5DBRSBXH2y6JZZivGxfawzZyRU/MqKf3hKeNgjY90mcV7jGHtKf8q
uKa8mHt2oEwqy2Xo/XMLHhC5mDgZ9UFUMixJ+WuD0mw1+rXg+R+3/1nwyKjIAAOrFsbO3yXZ8h94
UXXU1fIc2DjPGX+6TpkzqgZeUICBP0xIFFg/Sx7jDx4i1ZAIH1AETvG3MFL4oX4reX596BhPfy15
wEEm7aDlAwBgeVl817OpjTifuAbXuCc9OvWY9GEzse/BWkD5cGgVe6p9/m4dWZo/NFkLvhqX6LHk
Glc7CsUIebZv1eQTYuCmtxNfr3J1FCfbigzEPyRpW+1SldYN7QLGnYXM/sS0RZZ1lE11vL17vQc/
eyInmexCg7hnm6I+IwabeRJR3UibSwSRNqieFs75WzrtUY3dhHWHacVG7jY9c5W4P1Pt3J+TK/eQ
XI0zlRybO9Xcx53duDflM4ffme/fuW41t0f0zkawmsLrqCF6goKTr6OJSw39aIXhdWQm82Sp0Wst
Udfd2NNqTr7iaZFAs2DusBnesoEvrRUUPts8DtpR7lcItt1gCVehIZg8e9vJa08oDr2yzc8Slk9Z
fs4aRqHsR3geWSEp4zZpCLUMZtBb3EfHZNjl3+l3tFXYvdtYV2Kgb6bbxnTvXEx0wVfAPEDqQufA
qVI+3tUlKd3EE5+UYHvDwdo+EpRDJGa/zNz+uX9O61Unop4hyRI37l46jWRl7ud1OC4fD8EH2eFX
lNI9ieHV88DjMmz5LPdP44Efkqt+6CvERckO8p3JoycHrlpbDp3Yc0WAR0vFXBNWTUHUjK6qPcdo
AIzzuBbONXYqJIBkq8sP+g4Zz0o+dZxoxU3VbJWndHIK4zLjXFbAGCan3zLV3UPhoLTjuiA+vVM0
oJwp09CHXoAOIw9fMrlbVuRjVvoFnYiyB4n8xuY63bQijTGaHUI7bVTwoSuuAr9dl264JSxlJdNw
bsnfK10m73b1TH21nZaozV3NRUH2QzFA2NiCJvi2n5rKzephJVEN9uNuqBFKv63rddSdoat7AZZX
k1qAKPi7GS4bkBHYFzTq3nADV6BovTjzrIJ4Zcm9J+1Kqbd5NWyH4JXkQdj5w5mcJy5Xbb+EnaBn
b634fu8ukYivqHqq48dCdaV5Fe+o8oUya5te2V0jWEb1s0Xkbke2ugoep+X9oXkOV/y8ru5AXELl
kr1XESpwO3wRtymmVC6cjrqRN/XFwbFgz95WB9e1h8nLZjFsW/xJlwNt/Pc3IQg/fq0h2r5Jru3u
JXtgb06a+37i/9gTBwvRIblV0hcCSlFenb3osD3e3l0AUHtr2Tk/mMC8J4DfxvqCUv3uql5JdRwv
1qF94f08X+BYJMbuZX1hebtgXinBSEZOkU9QdeyJHUjgmEy4efPBHScvp6PSoAHQFmcWoElPmR4e
uk1UujG7YianN9vYGqvocEFfwQY94ijYdOfbunlqUPmM8oXcFt6LIVE/wvc4gNcP9gJ2jM2N0SdX
dh6WdQy6ZQyE7Ib3GR1BuBPLXbVNVBuKaGac7vs3i34GtYcD97eGdbVKagr+YS4etingkPUIRRKP
Onttca3ka/OoKqCvmA/H6NWpltCL1eV5gqD01KO9iCH39JQ0XNKt2OLEhP04W46klBr9JeX+gbBZ
IRWGxesq5kgHeXuHV6nzBtICsAAiUioCKHBajV8OMSN/YkgXgraSh1dBQISeWEvs3lP00LV0XgLW
hME8WFZuQ/QgKzfeVEIjgSuzLRWonWa31JbsJmTjMWcoyTY9b17D5Jm9tVOy4tA0nP8oTRg1muOX
yUmB/kOTl12M7R3bioCVxEOglnk5dR5Es0Ur7OvwW63fDaJlO1Vx44jY23Glf6vpGv1sbUur/tKJ
mDgou0lcrZfC4EuH0uFqENx9uEuDjKcCcQJ/5GwnlG+j6mtMc86lnZ3VJ3MESHWOwD3xDoTQYreX
f25ZwziDkYpukhA9B0Oafy2Ox5jNvOPPTrP/cfufZQ3AYVnBb0q1NIcfzJkx/57k6GxWVdHS+eSv
cEzlDwoapj9McvR/pbv8u6qBp2mZ0DYlXGiGOgOM/4bbTJ+Llj/vVX9/4L/NcbIsiNusGdVdFmbD
9zQkM1JjGEFDTQSZBE2veV1PoLDUw4Np4970zFFb9nhurElYVX3oKMrNie8+eKhUtq5hta8Fkg0A
JlZ1urvnsraYwONioQlibJ3Z6p6156oJeZubynteDpT44B0VhtvJuEsqGOPKqzH1r8Qq7OQu/Ooa
rKZRajoDGMKWzRGQsDvLtlusbw16cFh1J0kUWbCC5m8JDG4LjEezmzJBoxAieHktDbJG5EjqfAkm
LYzHKP5Ue7NAQTtlt7VFJrI7ZhYCidK8/nMPAgpcjgEZRIuJoZ8y+y+Hmaop/ndt//vtfx4Es4YA
L6VOFa5I81H2n4Ng/pTG2x8nCHiBH7CZn7U9DhHcJApvdQ6S3+UFhCUZIGjmg0FF6vB3jgLsnb8d
Br/86JByZuLMx9spysPm//0f6f8mWWBOY0XAeG8txnWPx3Bbyl/F9/0jp8S+e8iOcYsU+/u27wkU
d6s9OtFqDwhlXa4GF56RisjyowgZmvvRRf3UOpnN/gPYV40yDfzjwUSkjo5G+mwVQCoEs3XDpdC9
gKBBaoBcXlYwtj4JQo72yVtOxsiceQm/ZlyU+Lq5JBTvff8wEedX+VrsaRkSY2OXUIa25/bcQaLf
ih+4KptVBk2ecCbgyoBLgayc5aS28xZOHO6US+4Rw0l8dmnvzVVh3ybfwGbaEdKw6rzEWP34x/Sg
ztrt6rmysE5A8CY+4FtJndu1eQbHdGic9Bpfue873X1nx29E2eZLlJlG5m7LltGF3X+bh/Axv+bX
bEV8wVpZxydtzerQQZXmoALmwk8F4MR+ebLLU3W8+bqne5r9JpMasC+cwumXKSIqChGVzeTDvDZZ
QzvcqX6GSs30TeZ/JK74d+o7fcFWjAGigGa6uBSXyYc5eqiWqYcTzUud1KnsZpm486/cI1DV1zbN
w7jrD/ezuOtOAq70/bDDKVlla/EahR4BeQTnModG41wsRjc68Vpntj4yWaNNYM+OMBEjLOsuPm+Q
q4nM8a3cIkwkdrfFRL6m47pzvrRxH94b14SwPkJMOBqSE8M9oKHjozMSxuPjGr1hD+8OtuEieBAO
5pLv8A2nKMN5gLPdE/GL2yHZC1ssKkfrmaElAO9qH6ylfhFHDt2LjKZ1aTJG1z3RpahRSJefMYTh
oiJqCUU9qlT0uJxtYVAyUhFMn+lcceJdjRulh3izEl2QGvVtKUKMaJwh4vSKhX++NRtQcDvSim8a
CWhvWl+FqwjZd8H9cv+IHMWJCZEmOx3OAabna2JgOEIyp6ivt0+VejpzeuZmN6fUXGPkGXYLOO4M
rSmcaIsbMm0Inxm4pJAaaWfV/LdZe07A2kuxhbNBDh9L9dkpvKCd4mWAJDkHHy4Ak1JbqQ/VV32j
L3cyxu/Jjv31JKEH8TsGSc0FThq9YtOu77PGfDY1NSzS9bVKexjrO4AA7Skn+RS1a060yEdKN0BT
vVXPKkoNPJ9oSM/Sq67vEMzVu65aZaHbojDU4MVSZWnpJZrWaL7XleJJC2vxiooAmjGXthQvSfHF
cYxu0qKbRKuL3/X+THOuP4Sod8A+rZrJj73Y42OStWDWSWfJE0GO8Nv9WfrgHcWHtS17C1q6k34V
+mX/2IBgMq+C8Wmh+wBTgoi96/FnRA/9In+K1JkcBYg+dh+RAnHtm550am+SItGjZg5CU4Ejo7OH
Zx0D2nf0qMQrYA/ZTVx2veBsQ7xnHdfksI6WVbtmoMvrStouFD+FXrAKXdwPaCa/tQoNiB2hE00Z
aC+aZzCxmcHP5cQSTqF106xTbSNYLiCnRob/77TZyiLgXkBbUCTrCO36TUbvLhBVW9tRtJHK8x1/
Skqn5xJOEBjLNPsaJE5BBe8KphMk8KTeQHSItJxG15yOBKkQzKJ/JDLKaj/ex7lrVNeC1ASmmN+A
LxqeMaT/uNMtu1tpVyqJ5tPCe9s4pejqHL1k5D7y6Dn25XmeEizvqFrM003ZiY9pe70geMYj/9Jg
iRDCx/TGfJlkG3nf70OainxwxvaBSTjfhhE2kOyufayhe8gr4FCkj2ov8eIC4Z7pBA4cJcKJsdBW
2ov0pvZko83todFD1T5RKpmrdqPh0ooOgoscB7Qvf3c3MoFY75ArG2yBKPFwdLxjz8ZWfE0WrRzN
ZK76o1u3HkHMh8IF2Ela6ILd/6Y7NpgdoiUSg8iNlGM046tJbWVkumCAivcLkw5SAtEmRVS/ysFS
0z3DJFLCAW+Yirbert7SZ0mElUG3xr6Itz37qNtCbN6Eic6WP2TWLgCypQltPFObZbDjA/jo6HO2
+hvy+6YmoPgHYCpEobYy38rci5CE0JgRVR2fK4TFo28ae8F/Dk7Npk0+spkGqOiL58kD8jZg+FL8
EszijfNej8jC79tDeuzyJSvpiSjl9w73zKp5xzKvPUYI1Ob004akB1tZoSHNoJc+8cS3wwJ7Qk1W
NJ6ZZsFxrDvjUlX96+cnQmiPJvKInORfbqvg7pZYeTCJMa2Zh2/2a8HJt/fmqQCjeeYBDUv1YREv
UzpjDEokc3FQozFWFsVmnhsAyGaZPi43ymIzJ6wWfKP5KXrGL73l8o9hrHaYLT40/B8RxcveQyC4
rDZcm+3KBTA2oJnVjTV6KXzTWenHa9QJ/9x6FT2qKpsg/SVAWPNg+C/rVflHlN2vTdt/3f5nvcry
XZIsbMugR36kE/ynXp338shhyYlR6eYMFuM/y1WaNhbsZB0Qr6AT6Umv9XMUzadE9UdCncIt/kbD
JsEC+a1W/fXHBsz1a63aa7029GEU7EpHfg3fwj1ZmRSmrOBd4XxbYa88D2vp3HeP2mPt9c8cIwTO
XXl/L0XAN5fkfTq0z/oOu+GqjR1xD8htHiZDi2bdfk1MNtLmWrTl7yFdF6jIrvVLfdDvdnngqvKk
omIq33H1Rg/Mm6DJBWt29K28MFH+YAZAY8tW76X8ZF2Ou6rfxseSUyK8Z4QAM4HoQd3r+25jweYD
nrRIOVR0HgORHRwFs2O6hNJDdjqhSME3g60IQNFcZCXiLnhIHym9wpPkJW/YKC+FT87LXjpYZ6wu
brtNj8AkaDHt1+yEfkB4Zi27Sw/399BV/MYmZJ46rt7eiAXfsVIkDvegbZJ16EL95yve9ct4dzNt
wVUVOrRKp8nZA32VwpneFChJS6LzsDWIVwHZOuYWas/UDS2uBvaQP3IBbroF4y6dNR7zemCTFKrT
BS+m7tbhh+UbNbtDv+UcKu/C6l1i59h+InAtnsicr5579KjIU+db3RdYWUkgZ4+o6Fe12nDyDJb1
C0xKESOzsgNymXCmIVDivtdbb8j8+SsiGOjkKNstKetO6d1Xyg76YvpBCnBznPBs8y6xfG447MvV
6+HuoLmoxMWDoDEAW4jym0TsXrw3qJQCxHmJ+F7Xrxlagyn3SuxQaXwtDLIBcKAqOJnUfdMdtZd0
iRaNXZ/gfDMUXcx5yYHdbAwH/QW/mDcvcDjsErTMOInRL3havQZYKHMVI7YcPVP3lvKTwlCHeAV/
ZEk62aMmUm/sNPItCj8UfJxYpeJH5tY03WStJpjHn8Ti1G9u9ELtbY/3USM7kRcg2zOC3xny67DS
4HzBchNtxUBQkFtQKF3khTG2wr2JaFp46OhE6HfCC3VZgwKVYFpAlTJoxJpX9jitYCKOvKb8hw/e
Btg2S+lRZ7U6nHoqvBs6ZrzuDeJehoCfYBZZfPP0Z82xyG+wkoWFhTtW3seURGvxqz0w46tLBCU4
ezGNpw2SlG6JG50owh9+xzlywS0jSjTMOD2VNXzMe2ILaA3iU+AaHw45Ha2tLqmDQUfqiPmk43Sk
RxRxa1Rc0pT14ATPc2P0RH5G+6U/iitWO8TKEXXQbNM3XKhpvpmW6ln4ao/SNtpkJ+MZRTpdB7te
2qpP+UpkKqPT/iA8FQ/d5ab6KSTiZJkfcidE/4FDt+FJ3TaL94kERlTCLtIHH2q2w+joWDZAtbGN
LQClMPaEQGdDCgvngCde+lUeYWxzCva0rPLFA1v28VBuPsonFMjIYMOH9IBYxtBWqRc+YG2zj9Is
afWsS/FRopnF88cmJ1EX942pOpb7hHs3/jYuunMs3/UfWovA+aKsso8J5jOAmQv629Ws+FW9qaE0
s4mV8MbnaCs/pk8BGhhOcOjjxRZ+2aL2DXyx9l0jrlN6CTg/cBqFZ+pYNu8d6ws+Ab4fUriCJLS1
+hpPLmB6sivmLRhPBV7RUOEWriGv2vtBaSjrLrVFC00+xwVWTdsQXonGAfw3B8DtENAVuLgJ0IoQ
Hdns+9vjCftgLPuJchJFesSWZTgOaMWT250hLcAx8ZsWiZaUpxde+yxeiHy4srGBj2EIQaQeW+Eh
D4gxxWVZtGRbEQFFj4ADUNe24LiXZvvIXTTm1/0hk86QWPNxpYQHzmd5trndT1l6aomT5GSK8NPg
TZ+zv8zQvrsIn0d2EqxzWMBwbDRLiKnVS9A+dKInSEg9ppewWqlWS0GplbiN83XTb4zpwhGH+qG1
luzXkZfojlJtCvlDDZbFMUR2kvvpJX3IWpxrty+G7D3FEEFg00FlNfkA2m9ORkjwTyA54hgq8QyB
COeS1MaETebo3GeK4qPJ5z+s6S3D86dviQ9Lon2w4WwedQ/oYJHeGJw2a1dme4MH3K48c5Xsgk3u
3tEPHPlC7VJnd3BadklPVnKJ69ekDLaeVpwHBTA5b6IdT9OIPguDZPlsKB5SYOvrBqMPaTopYAbh
lWvaj8twjksFlNCCk2r2Jb2ikldQG/MaRu+8BimYIOUG/3pYTMp9H8EnOUQbw38/HJCcPR5wX5Bp
ORxqziYVZxWiU8rgA4Qugjs0ozwLtyhdimwNGgeSEK1+AUwVMMiqZHUV4iMbo73VxhsRahLuud5P
AVqK8V5QJd/Ur0N9MIpzIJ8C85TWJ4C2ATbXYmUpXidxVY8niLmgLpTYboQHnhquefww9+WM5J0Z
vcKbfswG3QXQO+Kl/a56yRk/ayKKLJRGys4AMsL2+IW3sPXGHpA33USV7MXWsRz9dGO9jYDEFZBS
GEdO5NtAu9yr9+MtXitcNpDhvCf6QRZe5OSAOglkL7B1rHK30Z7zMuovWa5wIC/EArsnne6qhx8g
7WntRDCPO2i8nJdJOiPNyNf3tIe7zjeO6YUg8Q4O1p2YaW2DcnlWJeNY0DgznILcuR9mvsKTuNd+
CMQpX0SXC3R4PwwYcZ7EZRPyjMAavnEQZ6D1W/2C3EaSURMx0+ZqwfWg/+wQ+Z7Je4jegV6k+Pbt
4Dry4BYq/F96D4oNIpiQgJ/4F/BoXNkvgUzrVm1UXnjarM7wwmavsKwZ1Q066+mccK7vzxoXnWzY
KjIjEqZML0rx2qxnfXdOdgm9nsrUa5gZ1OMDAFQEybrPUV2kJ1M+WdF5frlTJzf2gQVggVXvhwC+
EQWBxjz+K/8grpS3FeqBoHwPwsPG4O7gP8b1STOPco42MLTY72IXJnY7Lvfbml5zPIca8zm6xDXb
MO1uRx/ta9XaBoKyL4624Tw+Ji8tL9MeoNWeY/F+6ul4HdN4rVWMlMj3UCDQV+V2cn7ArQFoA5vF
4np/YfPVeqgS/NJhi2jDOXkSMAmAmtoRp8erl3xU3nQZTOyaPjpvbNDoNAR/h3YagHHOQBUGrCvo
V+oynj8U59icpgO73efpg5Wo2y1xc0FFAY3gfgStLXyp6MFwQ9qNaHfKTpZ2ZDa54oacXX+ucyyn
LLY8fWgU82oh+lilyLdAB+XBCFlKxybY1NG18Ylg2X5i6nSYaRzThwt8Pvwtkq0+qx93jOyEWAEf
8PRo2+F6SO2WBWefb7IVB9xa3E679AG11TnYE8eHEvuf2/hp6J4thviyhrdQNtW/bvxUTeIL/tz4
/Y/b/2z8ZhESCzfy6hA3zcCq/zR+LCpIqiMWb243//Wpn53fvKiQLXTXFsxWlnnok352flgkdVyT
MKx0WRZnSfbf6P5YDP7W/P360PnWvzZ/udze5LQc7gcGzyOlO8lHhhO0mNO8dFarYWVXVwngSBFZ
T75KkRDV4VIWjjII8mOJ6QGxLyZ3kogmzAIygOJl9WPQmrwhFhLX+epG38UZrLM1oFGkrlESyvaB
mhacN1ddZDwtThxjKfj3Y/tCZtU2JWRnYFvP4aocKyYs6MCR67bjM2cREG4cQ8ihTMQNpblS+ngP
6kobQgLHSk+CLqygP1S6KwsIpqDlNs5QMqI1SFclTscUaxiFeQbVvB6dMIrRwdQ4T96BODDQVxyG
hB6UcdLHk1O/DZZQR2j0uMSjx86dzNV8hWF/4s6R4o8UpqveZyrc7Zu3+fmbXRDP5rU/IxglIjQ5
3EqfjHBtUm0FCJK6qDB73NhWMhk71ynwRK95yI9IfjUv/swf1XYLD0xioN34t9av7s7tRfONvbYf
j+NLUDJam01b2il8QKpbcXLDyk1AsbAxhI14g17v1ZtwFR7TU3qF6/AC/DY45ufitT/QojHot95v
Z9j7mttqXD+x4rREp6GafVWeIHog3g7YCVEkcRZFV8JpdMtnVQaUXHNO9ETqY7A1+Y7Z1x0zNil6
i3Dd7eqjykrrIm3q9wRiRXk1rtZ62EZ4lcKLebwdoq+KtuNJm2tTbTNSkZPmxsgQaSdnem/gTAfa
6sT1QAZHScPK/ByHPTYVddVSTVse9keFmvXuT+/Wvn7ShVWoOrcn5RQ8Jl9KwAJsIe3jb0RIgArq
8UBxiROOn446VSWJR/KMggj47L7Qx3XxZb7cxm2bPlA4A725nUHGPAFAeyKXVl1o1br7qnRELa4u
YJQFRjo/SayhazCTXuwQE83Fi/isnbiKdiSvkxT+nl36TUXoKjUA5rHBn+GPpaNgODhYpj85LPmm
gPS9a2M6YrmRb8/jRAYb7PzsCZba9FScWJuwdJHX8JNaN5N3qPkxk72ijL4exLeY7CCBGLNNjBhj
zkMB5w1QJbQQatME2VlqfxD3xu8ixHan96ixlrzOMKXpUy2IGeKz4PgPc0vNas6vCJ9AtuZv5pEj
uY7W1pWJNJjjDApPCpFhqRhJtdcBzS0hXAAdRssjGqbXbWxSWKu4MOFQqgvGxsBOiQsIbf196DYZ
R/WDtLsxEN3jARQ9IhWxK0sbYNnF142nrzpVa83P71/UmMyK1QiOKdywO1fKNnkYkYLBFGum5xYl
du73azzVGxVZnwaBLL5fp8IvKbLhUlGMUAIw3mB8giA537esfjxyedg3flRItkWFgygx9oV+qtdk
b8ePwmAPfvSSvAzJNtHZZLJxQhFpsPDCKnztiYGCpGMLbPKsi7JTXkNteL+P+jJRr1nP21g89LXk
IhoSHkfjY14FZF58e0hekBGx56MVNHchTDehK8iCh91NbYFNQ3Y16G8gLoptgvt7V8Uv2pKT0EpZ
3tfL8nvLIIbUWwdZsP/DsSc+RQ7PL0uUJWLF9TztMKiSD6L4MT7zhQVqqzjBU4EQMnDitWwLL+YJ
WP2enCae0KMR+JCimRhLykITVuDojc8kfFH3hr6VCFOGjbcQttlTa+CiGNBC2R1Y25Px2bcOEjZ2
pihJx9MPnzRY9+TddDXSldAv8+35HnG/MikohOXMvzA+A9K7EFO99C8dX5K9I6UuXZNVowTMFBeu
l0gEGK74m+/YgfFhXvjU+Ex9AONwabgVnvFJTR2iv2jhED9yK37rs6tNYa3wxF1zr//gUgUpsy4j
YxBFyZwri7+cUYui/Duy4b9v/7NUIYqH2ocIWhXNEtNmxs3/FhZBo1Z+9YH9LFVUkn0sOAqIMGQC
cf8c6DB/SuGRMtzWdEJ//kahAvX690LllwduSr8Ji1ojLKysrLM9G3WXhMCDvBSZ8BIsQzkO9hh7
z6L3hvW8P4ErQLOAjzYhJaUnNHUnAz3xCQ4Zl82a1oaOg/mw5hBpygRRWzilMzzIO+r4/CP4YlpK
u0JAIY0XVT6T077ykSHTJfH/V5SKkGmZdyVe8BWwmVXc4MvyxVf+9cWSKv8wIij/fCurWcp0jbie
w0X6zP1yE/1CqUOvx23YdGmBx52qO4bVicf98iGYDh/yKzdi/Cb4qUWbIp3lHU1i+hxbyAkW+XOz
FjbB1/0A/L0DWZU6A0xKltMKayDLxy5j87j43umzmi5L4loapCFOtR+vY7q8n3MB6r1sI1GkGGOT
Frk0lZbXM44uXfklf1du3oyxgC0WcgEIvOYF9S+DBpptcZVzOhau3ct4XEp7DUnDYMOtwg2ebuDm
4fI1e3v+KqYyfD0TIP4WrsI1wLrMp4jOEK73u3s/8fHxcxQ9WXctZOnzbjay9S1t/XxvDV+mIbbc
z+Okuc1nnBp4/Jw4+X/8GomD/zGdbT2+Z/PCRn2AkviZj/6Pf5MdJ5L0xdRAyny+lKdjTi3i28dQ
SCHlHaflfH1rXrDVUwidalriHw+YnwVjDvcLh4ZhHk8C/1QdfatvxRWPuUi88VO4Tiek3PxENMks
KXRGyjhIgEkLsDt8643/ysRTjJ/p5n6y3vgWCJb5RaAl1LInA/0FP5BwrTivcSbGLfh4PwnX8ZOP
j5/DkUcx7Zfzh5oXfUvpZc33BO+H5wN7IkISoNXR7CJCfyyyDljIj/Pt+Bhfar3xaaTYZB/LEFvx
DPqkDDVgQ4P5leFWnfhF/lD0nD7jseatHkargXwoEz4aMutDA/gRObmfbbKNDPHzRpnAmGNJVQ3u
qPOHTb6cf41+yd9zd5ouAdni/+GelspjjeEXJCGzJWYeuLgcnSuEtuLTG/x7/H/xg5jZvmQbJg90
0UZ4JRQC4KQF9ePORoOpA0dS+NTRJjM8/bwf4mrFMxq+6672GdvClm2mj7XryXRh6m42Hc/YUVpd
jX/0BQIbrzQLOdkZKpL818pT5Yft5JdeFs/Mb7f/9wXC+mPWj0qAc3RJQtX3pwuE9QedM7I5S4L4
88Mo/PMCof3B9WR24MiSOJtx/mSo0RDxSSr6PT6hkuDzt6SnLEz/6xLxy0Of96V/Ft2pEmkrSQDm
D72pV4rKJpAagBGqnCyzkYUhYlAnD5CituaTNsr4YytPYQ6GMtXTOspc7F6VhnHBSqHXNJtxAB4x
MlG/kYWaysY5DO4PhZmfdUnFRJkEPe51kylcQVE7NOnDNA4HsEOTl0v4Zqa6Ok55/RZaTzXgLmvY
3PsEtwhzaDOfI1LC25chEklu9Yc4wrEhpgcrB+8wlCP5IKr+EU3jujWHpdVpjiFYXNSa5Fsr+4Sx
5K3XHFErjons6dmmB3gaqN03qfHJlTWrJQtx6WIx6hYF0itAvEApGE22VgKYMofBOsH90gR0ZtMu
QawWDRx2MglzSiQiu3lRmMVlQ8eQrN6Nslm8k4/KugJ/qT9I+futmDaFQg03ich6e54h0a2yLlql
eSatraH/KiYtW5Z3FkQtRBC5GQXmh3wt3k3oIPpIjxQbZXaoR5EMzzTS9Qk2f4z9ONYbybNIhvjB
7etkdFiqbP+DSz6DMk8kb3u22lvaLBX/q9QSa17w/3JE//ftfx7RTKcMSWUqhTD8Bxj9P0f0PLhS
GYah4VVQIcwjr59HNMc65xUiSxQg6zr5jP+ZTlnIHNCmk2diiooh/T0xOdiD34/o3x76b0f0Xamm
uBY0+ZCosG6Th7hO673a+5FMtJ7ZDdOpLRNzjh1+VfviGgqFtornFnRg/VGTcwIPXfksGvha+XGM
INMpAyUVc6N+3GM/+RRuWrO5NWxmUvNSGMG5jSXIoJldFPd1JNRPGTkYIJPXKg6oKCSlolBrR4Zt
YoTNeUDaFuo6OihY6CGps2aIY623Oys/qgMFqCy697Q+EFWFORTDrKgeBLRPBM9goHuTxfKZl3uF
kJyMdVr1ihj6tt8rkHStgVIrnDGu9w8N4eANFpRGSGwV0HZnlDb3tERLJoopQ4k+8eNOO06N4srV
y33O3ItBHGUhzm9IVar6WeSohbvgia5YGdHHSzmCRrmRD+04ngXV/I66hKStdh3LR0FOWG7DIwGR
WMWRK4jSUWULTtqIFwJPDkXjbCoEvRTlQ5UQmlRq0v2UmwCc2OB296ixM9xnamN6GVPNZWsNUDcl
dJRNu5PVmr0pXzdpOiEUsrEuBfx2EoOZm3DopBdVVwlgjvGnD2XmBZbJ3gCEkxmuCZm2xxuoNcl4
UIwQs4vqqviSIh3uiYkQmRWhEX8YPdRDNnWTcKRtsaNydDLjMqDaY2PQp599gVlRsrxAm15uNPl5
jQoLaHYlVDzTHf0rqFhTcuQWsGKhbFXsZ0ZtmMRv4AkWK/0plqrDHc/RaE3ILhK0aJMSnrJc+Cjl
yK3uyFsLbERoUAcWmq1JxyKL27z90Nn0DgApiq7E0Mfaf1AGBi9aeWjGr4HKLeB90sv2vRxBjo8w
ORWROLbSpRd05TJ9H6LiIAMvHwoTS0TJylCO8FJ0oxPHAQHN2V7WgbS192VRa17SahvD6KnQ7xWG
HlEeSOxVHoZ7tqnxUDR5vjXjluicgBWXdjTK+8iy3tjGjC7V/qKEVIN6ZVz7WGIlLvLG1iw2S//k
M7FJaWPNp0yYiabx12diap3f86OM/7r9v8/E8h+cbbFBkxT1m0CMPQF1FXEyP9w5s97r32fimZco
S+RvyJio5yTc/5yJ+ZSImE3kYUqkQP7dPQGn+198PVgp/vSjW/M9/bm2qoaoydXxJh68hIEuh1Tv
9OeBfRTKp//P3Zktt21tW/SLkELfvBIEwb6XaOkFJckS+r7H198Bn5Pc2LmVW3lNFNtJyaRIkNx7
r7XmHDPWAf/Y5fSq3C9Gcn1GDIHKnPwLY6H7B4PEoYtw7uF2g5bC8XeH7D/t7uPoNnQJgQWK2iJF
ouQG3hZ3Av8n3IRTdG5h2SUL4wNFQtECRXa5cfoc7TF17g0FncS6vqZrhCaOAvrVR8ABxXQ8WlG+
SadiM0nJ1kT3OmT3DhcGAW1wLNSDeYg2yUY4ydv0beboM81mpa6WEdJrDHUbFJ7waY/Ckpbnuvik
s5newN16KaQ4VEm2dkbvqWk20tun/j0YFsWTVzj1I56W6ZtKiqSxJ2uKj1rWHomc8WHjqSd68AWA
kJ3g2eYSYhtP61V4xhE7njHwoj6ZdRL/+Z3JL9LV5xhTpLjLPEyW60jE0odRNT6g7dANZ8g2Gvep
bmq8vUfjaH4Hwy0Dc39w/4ucML5gi7iGzn3nNACVyYJ/IY0bxlpk0th2zcg1YRtfyJ4Alz15y4Em
OOFAw3rAxDgQYT+Lh3Rm/DBn7hP7WbpuGjt/LQfb5NymI0120239aiLmPRSn8uC9lLFDmE9Dcvpi
wvyEkWBbldvpMTOGkSWwOE2LAkGyDBMjWkLKXAwLHBR2tSnfNET0drbyoY5Y7TZli9oP+9q0PY7B
KNizHQCFRYsw8YQciAsu2ajWoP2IXzmmzOO0IRaJNKT8sOkeYH1CCuP3gN0XjIZnyxvAexupYlWj
mXOGjD1Ve+MK85z8Lc2twhWhKZotIN5A27cC2MtTJzYCVk56nwN9m1cIwgZsQlyhDtp0UThYmHcz
x/xAlNMUZyVeqx/a6IgK6PJFBypnnhQxVHBQPz9GDEDWQnHxlu7QzEQfwuMdcHfMe2HRMlZ/fq+v
8huqdfnN3+UmAe7LAdu4XWw8kDvARddXicCNjvCqiwbdkwYK/RFU9HBzXZPp/2wI5oEEzA+AAhys
0W6izT44xr6bPVuXCT7lNjiqqmNdsufZ2/6GnEj9SHmiz/qJRvQyX/nf+NytowsyFR/6pvCMUGoz
uD5TIiRdvDcrd7bSjupZ0JGPYTeye0Kd0AcgHrkw3h8hEJY7ZImQwZJmGSvLHtUxY3WZtwvvP9MN
kMCTLbWRoXqfEPxogD+MtwzvEaHDxAjXi/QbbR632oWf6cE6+gf6IloAoQd8DOGhhQ98g1Y40IyX
ct85nx8LGiH8HdcFf+ifUtQR2mXKzwFEoc7hkyKKy3kC5Fqo1CyOjgteKHGlfUmMmw5SvwiPzPcJ
v+uwUmNHWZgL+Ruh0rz+/UpeCm56T47o64PFV7ssmGBgsF5aiBEv69v66em2PW6PvCXmI5vLu6Yc
yD6IVmRsuJvP1F58frrn2UAE9dy5usjZFvdp8S4tTq9MZqxqP0I5j9YZeJmFYey6Yqfho3nwsGqN
/n74mM7l+ntwSOfAGphTCtog9OBfISzK7dNtjbmXYT+9QMuWXtrArqxhXfU96kEXG+/7zrpnnMAW
HV7dg3qBI8Fs524UCwMoOnkd3B35cz7FFpmm1WvWLjMfMy9KqNGJSf94LqxDhsWSBUE1bO+pERK7
w3sEhm46tEAcxQ/Fppu/kuJzeku/l0A/DWNdI9r7Aq18BGD+DmgZVhGzEHR+jmJL9kuBPT9KHVZV
FTfQwgto42jJ7PQHucvcwXyk2UWKGYdAZDH0aius/sWHjdmHKHOIUPUf1Rbb/t+UfbQc2JJ/Kvv+
evs/DhvibxgdqSV1ydBnl+Sfyj6+BXyZE4NscOoQqe3+XPYxG8BXif0YdMqf5OgWEnbOIZSe0n8R
cv+g16+Jc1n3ZxOx9ueHLoNb+fmwge7dz8wybU6pCnw2sNZoyWMT/QoaLuDiq/BB54H5ECi2uSoD
umHNWmUU17B9DiIGHLwS/hIxbaysxFH+Mn0yQOQjh1eLWHSNeGUdCKXCWi2ozN7b4CZO41LNvWso
3ivDHV+xlaCE9tNNkYH2pV6RpyePyXFurAbpEaP5yV+LpF534bCNUAmnmvJRoRRW4GbdRRaztUTA
hLY3kbKZwzkOM7ccmBpP8ntt0IQnmOYaiESJbFrrexg81QjiDPTh9MJ9of+0YLcFACUxhlmm0zNk
fUKyFn7kiqPMPOM1NFrmiultQFn62TLKjG1iJuxasTPKQhWKu+yG3xUOGuZywgep7AV9R7rlOOwK
q1+mrDIlyqkR5UIBZjo0xkUwvArz0DQrwxWmHRaovHE5h0jgFATsYkviQcDERq5FFIK0qok4KDqH
x0wcR8NCM1Ej9QOTZx5EQVJBDkbaP9aVvCKj2sAEh+RvBnKsWelGeemfLeEcd1hTvuYUBIryaK09
SU8l0jzJDrujXE0r8KEDtHr+0JvdIH1rtJvVa3YW5K46oYBd9zhb2dT0axc5E1oxxiXy0ki2XM6O
Ue0CegU7JKDNOLgS36O5xXP3TECCIa7jcKl8IeZWsh2Wr3Y664Rw5OMK2nCHaQgiRsUQaBG8Kf3S
iQQYofYA9YYD3DMJBCXJVQxH1jS9s70XrC5+tikirIYsaystciqBk0rkMv5shI+AsestIV/G1oG7
SoTZrEdj65eO32CO/O4zy47cXCVV4ZS8Tk+KwiBE7F06+PVH/zEfFz1HlTivrDinmCf9g8qMdJos
crXMNl2ghxWPhtMTolFbprYUVsqJwDdsPpFduAy4vxDLyB81poDjrFc2V2WwL2u3xV3FGeNc7hGj
it89tMIQw8Xn7vWHRRZSm1O8JhcYWYyk8VcUAJPZHx8GRk28jpFjgEnOuac55k5BlaOhE7Yn7I0v
2nfxGj68N0ZaHqkXnLHZQqD2QX0ZjmgrGcnVhavmTtquWlyXrbxOEWiXwUkIjgpyScy0JH5N+SUT
QGUvksiRwWuRg0HgY12BSNZsrpgoOTwMf3jOyqe+WeRYMUl/9mw/eBnzpS/ZJTqPQ5qh0KGtInlX
rUHauy2ZXpOYoRO/tIRU5gt2hnc5blDcoRKE5wvPI9KO2bjFGCYIEMm3QbwLLh7OhRv7lLR4E3Su
BSlcrt5cZiHtQa4PCgOsmI8XJx1UoljmWJWGI3FY6UMSNmO1A/XyluasI55NSU5md7tOH1N4TMKz
RWRzJKxDhQmJ7tlraLtOuQrWAFzSO7PMJZRgBu+RK4RujEEsPFaqtRDRT/L6I/X0F8TZYKHAby4T
LIjTc2bjcsDRGQRRy7QnTlJW+TTETsUd6f1XfAP7YQ9bAfoh/aFd+ZheLJRA/l4BjHsAHI2xIV8l
fO4xqsjgMLfiu4AwxNwn8TIJ1kF/QE4VPA0v/+J9mh3PkMktMOh8Mv34+4ELBLO/NAX+cvs/9mlC
FERMYbrGbmvIOvvg7xN5mgKypiEr1Gm2Mnfhp/6+T885mHBc6T78F3/wu3SQbyg0GUSNGxHc+c8m
8rjift2lf3niv7QEAkWZqkYIp5N8CPYCHFb5Il6Gj+nDO2T7Yo8IBds5PivtW3gNzvkxP6bXZtNs
/J22mjaM47fabv5qD+0BJzG6JjRgynu4ndb84jQ9AFRMD817ejCufB27jAJ1XeVLIPCfTKopbBMq
yIeIx4IgV6YbEb2vBSv1Ozf6DDClS4zc52SoAhuUYKNBzIATyPpOQQKoYY5Qlm2zGkh+RGk3kfZl
55jqsVnSYtPpqzHPhXc4qwFkY8WaxCpGTCJ9UZ1Z84WJu3qQTsmm2UPd6j6qjxmPdpikpeed03zn
oxLyO7fmeG8ni/MH0HhiCyM8OTFGdwlUmL+rj+Fu2ozH+lLd6G/f/EsEiLXjmTe78KCejat+Dp8A
xa5T13dYN1x/yynavJrBhXwuRQmXAgu8CGfVxkeHVgqyFjK2Yiddg0cMkOpTfJnYqLBMASQ9EP+F
g8V31Q3AdHit5h5jCn9+UrOcffcTnbHN4IXCZf5qYFnO/3++Xs/8/jn/N0WNAz/7zBVdQ9TFh0qG
XPLuH5QjUaMOf++Tf+efYfy4J32DcDBCt/d0xXVznS+Bv4CSCzCXtCt87dMCT9Bivi0c0QXhGfeQ
B9kwG/+8c+5zTrMGAeL59xaaVLDySNnJVj3iA9Exw9n/nXrrETOZtVSX+8dkv6AsDd8l/Y7pJRR3
hv3YO9tjRFLV63CUgGBNz2QlSA6UJSQi9UlebLf7M8+nQGUW2iPlq7rsCp4kY3Nzf8YE5NC64YW7
S3MFt1qtNqvNfKmahbs4Yo6ybdc902niiSwW1/miG/Y+WewfEHHtj8Xm/bS5Ugwmu89PD2sC3pHF
o11+fJAOApSPu2lXc6nISxDgWMdgdD4DXVhahxkwVqzVjXaEG0eDCA1BjSp2PR29PfIMOFbJTjyb
e5oca5Krl/PfLknPU+bXoFtcKUJ5iO7j7GYL94On+KE5vDi8Rh/z9xveLIRkRlx3bSkMF0CZ8q5l
f1/He86BXzV4Y/J+TpRoEAD2SMnWIG+5zAXKiPklKnYdGoa9ugne4/Sqk5WHb25VRDZVLMYZG8T3
WSdWEQUJ4g9kCtvwR2IiGP2FhtRtlqIr9DFmhofgBmuCuGx9heyQF4ZfK3VduWA3GVWs42X3SZDQ
u7pLtrb/0d6q7XhXnOZIN/8OK5/Ac7slVhEHCncpftNc4eDzJEfePMLBvLXf0v1g6zfjMGNIoi8s
88HXiL9itNONdDEOOoCSi34TDtoF4ADuIb6K53oPeuxufqjfRgCNNH0WxVtypLJ18zlN49I5wMtX
YIw3+b5x6qW+mBMh6+UcXzl/dXZno/lddrySJUSR/mzxivuu78LvX8IhW+sbfTPHk5obwQmfkLGG
n+GnTk57janGoMLHHXZs1lj39bN3l+YPcbXuo8UiQfmqXAf0tKx504L/UI7FmjgzN1uHe2h0+2Gb
7rnOBibKz37dWOKpUL1tH6F07UrXyHFV7YTK6b8U79DqOxEvm7CV/UP8plXQBVewyKaVBEKS/kKy
gpzRGWuFzPhxDh5VeoYCGI6W0sewwlDxI6V0lnYDtkZalK/Fqz4t0p12R349FCgzjH25lo8C2RXH
WXsaHAigvRqkX9TvHEfSxRozPY0J72hi59XOpuOhUVWPpsPNrsZdvGr38Soe1YN6ENYNoEoZS/vM
f8721i0mvkXcihUHIgcbW5wuhXZRf2lYeZO9djJu8kV2SRtA2C6sW3v+xckUNZV4xOm4kvldPUrn
9GF813hwWHp2+pGKjUNkA/CP4+bgGs2SE6fJ5PrJeEEd3z+wV/Xv/i174lTMv5a/rqNTTadFYCI3
91da9MuxU3crAyv/p9Y5ONGeQL1xw/ZhnTlEe9fkyac4IFxcII1hTiJ041vxVJE0wKH5KT1h0iiA
LS+CbfEUEe0TcPAGcjz/7mNLuUQrqDTb+jO+xK/TvLSysGJR+fFFSuQSmIXLS7YF0jyzIWE4kFHo
zJm1SP3pLQmUneBxSJDR7HgkJGcHqpfDPJTl+jG/SrvIVc7Ty3Ser9J4/Ref9bDp65zIMF8Avjdm
keLf9mTmzsVPPZm/3v6Ps57IAAgXCpA2wP8/iWtk8Tc6IlhUVMOyzBm1/8dZzwJJCzOA+T2JAZo2
f+v30x7fEnVVQXsjWfJsa/lH+kuVU+rPPZmfH7r2C9FKyPU2KMoIz6S3V/wnaWQuntH/V16xcUgy
k4YOvMgzHMguix6hdeYZkXgXF29zYuqIe2T058QQ5Ia8b0uJjRY1ei+co6xw+tFyJsqUTlyOBiWm
zmcDXkomIi0MTFsVwSWFQD2UW2FxXCBDr8STb6nY9hX/HOCVvjL/jgGR5/W5yegaFzsytlOm1Fn/
3GL8QCcayi91AbnTdxPI2hVHO1wWVul0jHXR5ZvywjN2/pW2+2A+TSuxiN5WYTHQ9/xspGsFgWjY
Df1zDkg3YklIlDcvfg8oNtlw/bXVgrBrvkJXb4GJ3HumwuiM8M9j2hVso9mEuxFJi+yUJcvz+DJq
xG5ftHBVhCvFZ2OR+x8uDD5qKl2XT7ZRzZX9bcHY6qlbq/jjxW5DHk9jzEYNyQZtwoKFXhOYqHqs
jAsKCLSH65SEzvQNX6WxFbAJ1nilaRZ4i7fhjdyd+HtOw9m09W8lFhNtFQAK0Rypveo1nXjH/JZy
XUkio5lABE/+QgM3WuUCLrhBZ3ZAOHx+qL2rTPgBcvsE+lJyS9FoRhjj8/i1GE8m9ABx5eHDjdYJ
eWCWG2v7mNhCUMOoARQfde2HrumLqR3nTo+cHvAGCPlXJ209nCwTnRJFtHsPuSMNGSIYVRw9yiVW
9qbxVBML2yyrl07HpIkLFrR8sdVUVy3XEiep4lu5lfstt9eXwXv7IjyD0e1BFxs2+zseIEVbFMby
P6AxIplVMFCcQyc7POebsrrsh5wRiFvvcRM1BP0QoCw4xRsXpapXsrcUAbSUC9ohN+wPHUTRp37T
7z0FCKnk6LvmM7ZW8Y1kHfW9OWDp3pfnYut/VJdoh7ish8v2WnzeWLvlXePqq8HxTjUVkmuMtiXd
Rd+BeLMC6zRVq5FMhAwN2i6jrK9WyFxCLJ81WbfYNpqtTnAQVGY4pSCxFr6891FnaB9tTMRNcZet
gzGuo/rqkTsnAYLDCItydBs4IYSrtXnVjxKcmXW/rp6A8Se8LLjTN55xgUmP76LNoL71dhfzg+Fm
1d4yHfeiXyMqTtcxXf5q2gbKCn2aGq765C3OVhANuJNMWQ0DEV27ybeNflOW88CG/B3B3zZECMkO
GUQVRvJv0hN4huaCgkJ/Bxr/nTbUkZmA8EUaHeB29jk6Tv2OPQhEXfAUvEaX7FXfmauK9ua+unjW
ivupnthHxXnr9TSXrIH3AB9l9iqvu5heIJuuQybE2jqDbYRlErer3DD3GW9bUeDjPK1bCFjZMRM5
oqG5yLGdi/38DrmF2joQt0EJjU+hCRUPd6lDBdjgtYn9tYiZBCql15/GSPoUuwm9Ndaq9agc/sWb
I1ZG/kFPqciIRGfT4t9sjvghf22E/PX2f2yO0m+SDpfdgnn6H6Ho/zZCpN+IzOEfhYnGf2YZ/22E
qIwyZkYqAFYF2Zz4Z2uC9RuAH/jvJu2Yecoh/6PNUZpdkj8NLH556L+4KMumUlsj69RTmmXr0oQg
kRvrgqGxQn4dilQnLFyJMCezkHdhPGfuitKHj6RfV/xHEkffwhoKl2FC7iOP2Ki699SYSNJrgpdK
w+tOyEjQbz1aEUjuMlsjI9aKpy1jUVXRlqYIsGESIWYcBOIE62Gt1k9ace/aF6W0DoOArafRNpaG
Ei2y3In1xWSOnqTMI1LlxeiNW5MMgD7EreWBQYgCN8mjZRiQuls3bkf/r2ENaYSKCNxz3eF4lPRt
BGRwCgmahnM90QI3Xk3qBCmmEIBSkcjDQi1R31JIq/RSO/MRx4JjIE8ylHA1lJiuASi38SGcDw6C
BA1M3UsTuQ8ccqPh02eGIeYYpaXA5VTkTGZ6NkjZls3B1sZw4yWPPlOXYZG6MmOIWqbtP/puTiys
YeV3bXbIC4KjC9qumax9EsWgoMn/ww4uV81GjwvHIu+9kkgwH6JtVYVPsieuqjA6y2JD6rG67IdX
GZzdlPUbYej2eVjD1THsJAde37U2ycrwFQnKGIuZlvCCqnqhF6TisO1rGcntGByFmCDP4RRroPuJ
/hha88mzvFVaSttJXof4ZQcvdgxMgSLD76jfZpZu60HyaL34IjDcUFXoYLnkJmO+yll3JaNbFkTb
w89d5qA1kkDDJoVhng5ak4guvWW7b/yVJHoUj8w/0mNrCG6YSWgXcuxnQPeIqQwNzJog16Qmxb7L
5GI69w0xYFZHlu64FNOJwQ6zZpnMDE1y1VRaG/gkywmFdFItOb8iJJk5crVTgBvE3XxK8GzKPtLB
OfCjq3aZKtJjj9q7UGunOAcVZMrKWckJaOkygkAEObT9nJaHMmzGmhW8swhEztRomVUfPllBrQmn
adJgQ0ZZ/CRUeIsrqvMQLmAvebZKO2ioZTcWKeJhUk3NtBFzemcc7LLwPVBjdyq6+1gP7/3EuDwB
F1LU6otloIOueR1Den0d0MNo9L6hjnWUnu0Hp+kg12exRYbBOSgmyrpivNXn30QkpRF98TKvca8N
DckdcsBjMseNZeLSbBlLdbojFP6uMpnKC6hXwLNg8ZX1NkUUErz7Qgapp0WpwLFZHTnwMRqUSZuu
BwZNJq7r2KJ3ZBm04I11GIM/EYOj4INtwxs0gZKq6l1IIGqo3JQih7RNjyDZi/LoZJZ0HtBlGb6x
bFhgPOYCrRbtrbhelqRoGRVZfc2borkh56Q03sWFsDRjimCRvllD2YikvYqvEuN+q3KVaNhZSQL4
pXQnaLCWZ/f+aRSDXcxLPQWsDiQe6kEMLOZUkWyrNlATc7K2WJoGGOlyR3sNVGNpofkMScBFC9P0
A2kOjGyY2PZeCqacWC9RtSc/BXlB3EKcYzK+R7Ous3+3iuk5n+AS5gHpk8goQv0txg9aeDiOp7E6
iS1qSRK69Cy9QSq0y2LYVjHv4sLoVw0SpFwgsrPLnDB7KswWBENwTgfc2O2MEZOMu4W8fVTyq+ih
ZkvM5FIXteORGW+l3iGROLhp5nVMFXORAx8REeHLnfqlYIbvpfDNqrVZrBZ8jnPqoK6U57wXbnpd
925EJbL1M4ZrQ+7TSBw5+Bk+lgC5S2PHRCtfDJxfvbz3geRYKoBIIChtl8ATEZkw8SyidTT4/rIg
ozzyQstVskpxylYwlolfFXyUajT7Q9W6dcQRSZ0UV0nJtSlUaXSmKADB3vqJY8S+9W/WaxJqxyKu
Yj/h+MA85O9PJHgffynX/3r7P04k8m9oirE9gpqWLEwsfxrNKL+RIPPnpOo/lev4YOBAKCojGsQX
6N3/t1wHPoHoArb7HIqN3v4fSCgAbP/lRPLzU//lREJlFpSpX5IMM0wacQSTt62yAOVibH7IUvnN
96vOSQUGyD7YnWgMTibesDghZ1oaWY/yw9iQRWM0OzmTv1Xs4koofJNTNGmDda0n1BAd0NVClq6q
ASU67hk+W3PZqJXFuvJA3kyykRGNMqjmsjYNAf0VUu+vwuvpN2kiJ6IuigCkks6TbbKqIyWlzsOt
pwvmIVR7dIiN5R16GTh0D8xY7f1vZYmoTUtjKE+G9+5XzGWw3ciOpFovsUQSptcUX+EEKtvzDZoO
onVKxJi57ph+WVI8YdmsrJVvwqVpYj7zamXGeBdhkgmdvpmC7uQbUuiOmRAc1CBNXQvudGNKIvF7
UjYA0s39YGJGbAbKVVWnAi0h5tM6WCWNuQpzDN9+FLqBIj9PFZT5SYL/7b1HqSCxIBs7rxN3VU4M
iqHhEU3IOEn8Ny1h5SXZi33bBL8ZT+C84wSlgViiYJdLkrRqA6SBx6g/T8J7W9JaoFuEpTSEIaaE
igG3S3YGA8yM37OWDlbxSBqDqlAF1ayF6T6zQOxFSVutp0RxVT0nCs0oHn6EKtMQR4ZoIp1mrVHN
rRLJ9A4bzoGNlHyTq+RTmajKexk9iFZCcdOtm1n4tyajpeORDzYZxOx0ngteaKdn3roTk1Xbyk8i
QLSxwPceSeIyq7V9EXXXQhILt55o/mb5tgeLJQNgznmnQcc8ozF6zbvqomnSyxSKCkwoySkptLVA
grHsY+wHPI4yCQDUkFXLCfX7slCDJ7xZAM9BVCnEB3ekVo9DtMK1jJmwA/qfW3s1y7hoqENyRQVK
MD6qWth6onbPA1ovqnhPffkjUaJLmsWZq0xwT+SkvmVpgQyAc5NA4qM5yacyJ3QF/xRJTSFYSiHB
kVEE75WoAP0zxVcttWR0Eu27EpkvWZ9+69Xg0xeT52nIP8K+2abIJEfTuvUirWop788lNrCFqoM6
EyQosZif7LYa3pTJI9VDmYgVF8CnjAcTLfA0DXsj691x4lr08Sao0dMWdYZAU7E66m2NfpRM7MlA
zW6FOrQtvP9q5CXuqObhksMx/Ky2RqYSstcknvImp9bK4kO26NuJv5RdY1VYqhMFMoCvZRekeytk
zinLMN+EGuNzavKOrMQcgd6kHcSIlrmsuBLRQLTTPAZDKeYWo4FSnjYhoK3aOEohoQxZ3m9EQt7t
3OAInsLoR4YRIC8xvHMVo4SROALpNSYDT8T0EYwAYoR2fIyFDIMNKJboSTsjqOE8M1EK63ytBzpZ
EHmYbQPZ9N2+ANlSaBQ+OmdHHQjNv7gUn91XBt5OPADsJf9Pn1qjZv9l4/vr7f/Y+PCFIRwkntaS
RXxe3PJPmgQSa2VLxPj1X6fn75oE4ze2PB2kkWHoRJewu/2x8YG/VVEcGjyKfw40+rGn/1yK//zQ
VbbYPxsVdMsLmjBQmlPtpbc6Io5Zg/SDvrr3y2Wffio+bUdJTF1t4FQVJU6OaR+DZ6iUx5Z+40gp
akZMlA3zpmTyKslQuExyzolqjBe5XO0oqRPcU5a1MxQOmwT8De0ykL6j4nQi9R13khGmqOCoHPPg
s1M0lO+xSdzIVx0XtorbfrI8vFLDpvfy73qd2xQIRLDBspZQsreNtDQYurVN/GXmkEvE4LkqKYWw
qh4sNUA7x0fcD2vA3HjKaEXDLxK8CPBqgAtjkB/x8JIJACY1Y5sb9zbUPhra7lFi0KyDdwmjY0x1
eZlr4iGWEVkU6Y5ChCa1RLt9hCPL5DZPgo8CrV9Q3OpEd6exvtRKbKtysKqr9LlrqpNRxm7QPAY2
oYzMaGytOcBIuQOWQhhUf1L9Y4KQLgmJbcpSxJf3Oocnot4DKuFJAOumertQ3gghP64ScTAc1IZ8
zql/LrpqhaAzK8JtQF99FG4y+RGBGYyOZHY7qzceeffW+alTKq+UDnZENz0A+WAlqVOVb2Z1CSR/
o9N1LS8Sar1cDDddxcguU8h4rRBEGPxEvxIhEOOuo/QUL23ef5fE/lL17KptbufjR9WhF8AjITYe
mgIN1z1NYeJ+EM1R8Q3x0sgeUTJwAQpU5XFD1xM0AHCDzCcYaUrPHSLSwUd2QmmjJQPYI2rvgga3
95w24sNnyNo1sx6/ZUDuWe/Qb1D9+Wd6JPSmi51VHiaqqy7qjr3ElRC6+MDHAU19wpSTvn6l2GFz
6C0S5qyMZBBxuqdSs7Waet2PTERbZIi9oV6CcFwlwzcdxX5jSYdSo/BG9xlorzEgwyx8CPQgZErq
MP5IAmPVImz35Fsxgd2BY189+pbtgEyEaBzpv7DYq5arMZSWkLfBLkgUqm55p8ldu+yEIOIREmiS
4POfCf+V/lbOiImpo7kdLIrmJfEQ75RvVf+edG8ek4u8j1ajKN1bf3CTYA5zMPYZktEQplIIfyrz
NrqSXgvYZJT6w0cbniqr31hWtf33rvMosdF9qxQMIFaocVhW/6blKkOZ+3md/z9u//s6Lxm/sVJT
3YCf+0+W1O/LPN9hb4HQQv/29/Vd+c00SM0RfyRe/fjO73UNpHKSPZmVkjv1zz3++q9jyF8esfHL
GDKKwkjqhzA41rVyjJqM4yApK1LzFupAkjgHLHohORWxfm5DQhl0VD/mtDRRs/r1m6+A9+8jxyJW
cNFaxVZGAGqIyFqRZycC53Ga/0MfsoTk66wFzVSpi7TU8duAIAY/VoyU/Gpt6/6FVrWTTBJhb199
hVqn3XeZdkyrvYCL0kOPVlIaCJioEsODtF9wEnouW/xM7c0o+uswZU480B/KclNcdnmwjiTCe4gM
8OiQKMizuyhEXQ12713OtIAmL/l/JGAEXveeDSiwfcq0zFxnZDKGeXzvNHnXt8JXbxoby+9Lpxmn
rYCMfdIIQEFdEU/Dso5ALpWVnTfE05CpnOAIidVqK9EpYpDX9SHi1xBZiUC4YP1ZZy8ZctJQ2XuC
fPNzYOBplG8LrZRX0EPUYt4npnBZmRFYpl50q6lfagbWlTw7Uf7utdLYVi3LpSnsJs53/hRcOEDK
C9WPIkeln5krktNI2taPoc5XAoThx5Aq7ihtx5yOFRaWgPJEhOiqwBnQvJuG1DmQTLtoxK84F26d
WqOxGQx0Fulw7r15hFOo27QrD0LCulJV4m3qYflYLfFe4zuDa4Y1VJjSpk4bhDt+c5gU6AUy66Di
EXyuxBexUYkEac9Z6X+LW+E7bzDTGQT9JQF3q0fWafA5eCNo9KOVIghrsTM2fVg5/96VSIOKyQkO
nCWtDUggf6+CRUPBuewnZcRfb//7SoTUlXJWxAmvmXNrhFv+vhTxLVPTWY0Ug6QwXLl/rEgMf2je
KBLKCFFW1R8Nmv8uSXyLSnIGHsAuoK7kofyDVoup/x+tlp+e+i862DRP5WxSaC5m0lC6Uj3HJ3nA
MqcZD6gg5ExrN/Iml/b9KvHWIc67AXuChhI+pIrt+MyVWE/D6T3Qv3fdowBvHoaICqZX1Xi07MCi
Om4L0pICS1+FXb/Odfke58YxrqqRz/V0j4RgFZnfTYXMbX8n1dlOKs3PwGIEH4ckB026TQNx1zEA
j7Xt4Blg2Sa3AsAma6xm9DMQykVvkaFvK7y0k4jcXC2d0OxYbxDglekmtR5GPW00+TgK5jLv4AJi
NDD9+KITvdRLA9UpwKU2eeuxj2PqQV8vvMWh9WTVzXHsUpG8I++Y+f6dFjlSI31lEYJAguxi8rNz
03L062tiW5AG7ElmthtID7XmZOa1I9Z1qtSVWvMp16txZYx0jePC7T1/WRoK/vs8I4pIM5YjCoWm
fDVF5Fj9a2oCDrTgG06cdovmEvJnpa5z8S3IxGulCycfkyDF8k3vytPYQ5xMCBJjE5m6QDn1JXbD
GtBXGzhNXH+Z6kyZl52kmpv/wUDMLGMUoWg2psTGoQnl+8jA0Z70lMAobUtb4n+4O48dya1t2/7L
az8K9KbxOkETDB8Z6bNDpKmk955f/wbPvTpSlQAB6goShFJFmjDk3nutNeeYThzPfgowwcgSmWjn
lIzD6HlSrhnhN2Z5l9AsjuRzaa7jo+p+blU7jqJz0AVv4Fwcmiwf1tw/zjGu3nw6B8uzZnU3yYg5
TqeP86gz6NEZFI7pvrIyP+yybUF9D4GCLx7QAjbDodcrP6vJUrMUdJgWKKhkwR0qn3K9hq0ifmV0
uIs4IJt0RRnI46UgfrUWp2dmGwi4o23PECEBXp8bTe7K004rBzewKtFeTPHemuaLpqxdh0aEcZbg
m+ksbdos6tyhMNG8KapeGxw2obQ6gRQvl1rHWrhGGhrqOsLm9sHsiLaV8LGmdxnEiaEQNgNW6gyT
bqu7cUZ2hHUj/tntGxX74Wyv7T11wsJaIfgzPgLi8iZGTkCT+yH3zCT2ikS6jxbOmkmxK8c0RmqC
3mBOnX6mlIoaf0peF4m2TRunrrhUPrCTLcBxJx3vguk+gzJpRCiJyT5talIhpYG5Wg8ETSIvXo6Y
f+QXXX0epsVukYVLGH0K60Ml3E2mHdqWlh9O2VabDR8GR7tdIuOpCgOqFFINXaIpc3vsh4+lQfy5
gLeP9CPmgsuMzWpqp0uZZ46gCo8RPUdR5ZjNXnmVWxTKjfjcyJ89yI8cH+ZQ5buwJom4hrExA9RW
rNnpZHHXcJLI6tE1m/woV4vfIDOhLURc3Lk1X8FoeHSHnaiJ3ES/pywkVDPeKdHnauCiG7ylmPKg
/tNkoTWEPTRc4l1dxlQM2Ec62nCyJnjhPHiVvNhqpzk9wYNV2uBys24jLcwJcu2SfRUtou0yg3Bf
IjLGXDviAqvx8gqpG0TmXWL8kGPwvKZGnXE/gfFjKLLtlpG37rIY5xihOWLKkamhPOJ9nspdM3Vb
RT9lOmTzuHSl+DnVBbs16fap1w6LcFgtroj2pEUpmrRuyUcXzR8xeZ6m+LR2v5ghM3yBAlNU1Ch+
LhkeZERXy8hagyaoZAuM0/zaJQlNXQo45lmBATMuhqm9PCsLE2kMWN1UPc+TeolGQj7KbKuHXLk6
t5U6HWqYJVrL4YWBaWQpZ2JBHwZCOLqK289Y/VvJGzpAL5TfC+CZc7BQrkVOM+f7JMz8nk69qH53
1ZOl37cNwYSiwfyWKGMRjMoYunlY7tl2dnTq7kudKD6W0iUdIMwItpopLwYevhU3zKhfR7OUl+Jh
qTC8V8s+jPC71ZatCbGfZRdoKgems5ju5uigMvwaS1K9zIIgNzKwSrh3eYTZHHi6LPhWUB1SfE+5
au11aDjK6jUckhdLGMkmGZ8zEZBuUnidPJxalQAHZOB5ECIbYMAtxfteJE5LxI6mx8CpxB+BkB6z
RvvRVxxkm5IJYncOciI0AoIk4uUumd+HUdlxyESfA0dFaAI0FMzSq+cU6UGSvuQJC2/8UoUMwDCA
sYhZdJOjjrWF8U3p0+7ZLcZ8bPv+qaAKEIrH2AqPUTy8pUuAwWOG79eKTkdsmNp0rphYx6ALKQ+a
1I6N7zIvtiMw31rJnQxWfBZZhLIQ2dBTfPaolXNsJimOkArb6MCUUSVwbVg64Lks/MzyAkZzZjpu
JP0xLx6SLvUls3D1UdpN+rTtWhFHSQ3bkPDGQvG1Cec8GN1uQQrP5GLW0UyyziWcUNUO3Cw07LXt
aSWhM0edI8M1LiMVeVXMIL13NDNxpQViNgJxGrdOYEbbQJDuMtjFEyYMtf3RVPgI0Lh1sG5EWhi0
/4lGmrjbM1uOJmeCABBnRCnmod9l8b4Jp0M0Ynwk3I9r6FXVlnNt4QJozUOXtE7Y8vOMz1AD/CiO
sKKJLxHBMwx0iLNhn+XllhbUhh57W36PjGZjeF8DSKVYqPdCNh+MytpF8GcFcAN5wdS8KX0jDOyg
QJq+IMPAy5+HAcFICfQL/diDbKK/grqzB4pT7TJQkUrXVVzBCGsa66yRVtEb004NIRPWgtPE7Xtk
fmdDttPyZSeFHEV06cj+4eS9sBdbZCQm3SAN02vSPTIVcpGLeEMQvVc4LjKUmVah7NJix2mJxW/h
1YD7SPvRt2Q3aD4ETfpaO09x9kNA9zKsbUSV3NQeE0tAeLFebUsdHy6lxzCTpjKCbosjOyFLIMjy
s46KcRkyV0tx5CR3EeAKPa7vEC5tZEW6LHMBYCD1ONJ6FelQEhkCUpiQFggphDuptlHZhvCE2O6V
T8sAn6REbqAkl3k5F/o5MOA7WtBEJXQjGiKfNsdHKX0Ii7WVy20l6e6E1CBKDgbvTmOsUr7cSUV/
ruZdR36GrCGfQ+LQCU4tAYhUYQWDYe/laBsCeVN0Yb807TXS662CJrJqMFZVJSwXEhmDd0vFw5Xj
+9AEexkBsFhgHcvIi8RPkRK5nhpSKzLrvqLea3uYSQzLxaG1s1nYBn1yzlpC5UnnQiejE67QGjCS
VSPzhB5kyWh8V9knFKr/DHc0zqxSy7m1xqZSBn7OkExAzZjCJFaJeFbMjyHLPjqmRAiv9iF2WB2K
9tQmbpGb9hy36ymGOEAsXZ10lMLmfiCGNEObpTGt09Z3GNSpVVt+puV7Je8fypzNFyNaVAUbFGyI
giDTlKSCyfFZ5UJPTGE3JZUf4ynRO/wzWC5E9SRXX3P3aC+xxfFBCA96JrrCsq0aBiVE9hoJtiai
v0HkiXTbHlVkn8XgK4MBRKO5mjVBlzpe3fLJzIxLH1hbtUJQO+u2hRm6GSO6zQwmO3x5BtbNZXGk
lhSTCU1MWiwugmkvKgS3JAezh5zda/FDDEo+KSU/DlF/YjaIsa62qKbHkBRDEoAphzdG/BxiQ8bZ
jr8HzAqZM2i8A3PeNDLEhwlqhfksNJKvBx9Fm93mlnPgZHCCWqq3VSwTcyrRkGno1mTPY37r64EM
mLZY1V2naBy8TKR6yhTUaP/iUnqFZeoq+dRo94Ex/L1qYW26/VJK//X7/1tKS9TLqmxQNNOtg+L3
p1KauQ61NZrI/+FM/VFKK8ZvbJWoJE0docN/fKN/Gt4YqC91Hvnf3t8/KaUpTVayw09Cyp+fu/JL
e6/ItcYKxYGIMPJ2QZGYNgFztklQQbYBnKa8SIlop63Xpv7Qvqx1TG1rmJcEt9Box3lD/F4MWzbM
BakcJ15PNGiukbkJimRD03hlAG3mu4ATx3bWYdkcJmhF2JRCOJl2BUNJ9NT38UwL8Ku5VtfyNj/l
tzc6/LTgyC2Kyfki8AxogDc5eeZz3OevhE/lRXlJ3/nlEIEUm7go0nWr40vywHK5xTI0b6YjAcsB
JzKYz0TebvR3yiD13aDRRDnd2FHhTbHDonM0MgTl1K+5L3TusFuPajjLqNi8YO/VIVHMFSOkYANj
Li6cbpddsSZYeMwXAnIozTZmdJr7oyheUmnXVzzj+rzMB1O8cM9G6aOWeUl3H+Y0sByGrOzNzIFc
oH0udbZREWy9ZtYAjTspeHOVg8gA/lB4SI1sA9jWcG/480k8cQIZsy2iv3HLCDnxKlAzEdlS9V6d
qM9o0Nl6vZlPBqZUWNM1Z5e9hiDLzd12y040gPUXHesDz/+aTN7aFNrOB8dangotiwORXI/VKxpu
j/wiN/XXWI4B87ClHsMDb6OHiouwCIBT6OkkGhj3HGKjTwFCPk7fDS/koYULJdiEAfNx8dkm8q1n
dwaAtV3NUKOLBtJG7mmnt9CHnI9EcBdbL9XV6FyyuY8iKKWX9ltfM8/Zjg75O1HRyqe857PdKd5p
cSAhYWjGliFv9cyfdS/PdggAgDQND6G/fnLkkTAKJH1ytWGN7n+uk8KNrmvmNjwCnn3EsL1GgO+0
t+7BIYebFki+jR4UJkbE93Cl5A5PgasZThbF1qIek1cGjFHwlr1mX1yU2vo9XPOjzuNus0Ojlnkz
tIqd5udYht9UppBO0ruD8fVGG0kgYHkgaBiBLlo8EF2nkVhH7X1CiAhxLcuocjhZnc3RIcEzhJux
0b9R4BFvwr2ErS7bDS8I4k4oQjx53nBO4faEPegm3oQw2Gm3xP0SaE6rpn6KrjBYyMwcDibxlx8U
q5ynAlIj7e4w+ARksddMLp2dEO7Pc+pGzVak3tQdmYg4FP6c2Rm+TVvmRnQ/Dh33pHKsIdy6Urcx
r4gBYXnBjzRDX1fuh/mYgibwyjf5B0dCiQmYeey9KlIBQ7AXSiI7DiKeo06smDidiyqgndY+T1bt
FynaW+HTDGJxg16EevoWE9YdY7VtX0trY5zIgD6oz80WbsthMdEdbWov8ZHXXmvCb9A2HIUTxtKe
xE3Drg030vcZmAfLIYGM61TkVnw0ce2FNqjf58KrEYxsIMOtHPKdfm/sF4hdykl6I/xK2kLn2kEt
kTf5LvkGgEoXW9o22IEaxtU/4kdKzJN6v0BhF6/yTnmbL61XvyDGuAsf4mv4CqKEssvj/d3FO4zh
u/I0ntq3+YRHxVddxV/8wZd3+jU9lafFLy7lnUUyY3ZZiI+0DhBPJZzq4T4/wdD32+2Ax5gx5Z64
RWzhdxJm3vhoHjuc74fGF84yS4CAz3X19ib+yAr12uzV55Jw6jW3q/9CKR7A8uwA4Pn6i/xSPFGB
ZU/tZ/sqvBs389odgge4xWhDwsf8kU+8p0FPCucBs8dD9SAAlsE/fi6upJ/YD+Hmtv18fh40b/ZW
j60F1X51yYZ7+izWYfVSX7napvs6eRS7fYF5aaNuyJbd/Mf/nNvi4MbN20z/vjyGexyxz7hreZg6
alvi0YVG9iQ3ToPna2Pem/eI2soX7RzsSH997n/0J/Jhtvr2RQ/cYoflyIZZv5LlbulJuAln4UbV
1YPB0h2uIMe8YKO6gsL5wTyz9qZpI/vF3cJabXNgYygSGvuZuv+QvA0/uhMIa5sGl7vAvrukWJhC
ItAy3/RWs5G+bkUASHejcJEWm/ZZdpO9ekesI4n3jWNuoNVQdM/xpniPzqtDWdt2qx95Lz+03if0
I1s4dd9LiuTfxUgU3MNo3bZO70lb+R6y3EbYWnxsrZNpDxpNrlFYXejWDTNf0Z4ttO4jojQ6RSaH
YGTNXLEoxKynhBamhj23ZEDOcpmYeB981GQjBPeLforiTcK/4ykeIJ5kK48Oj4Etz8c5N7akfvQi
nFi0WvKLWMCFvDe6YxOc8Wi78gv6inRH0eIRRnqWht0AtPTKZfZgibtyoZ9sp/i5rJW7R8jTVtKI
zAPuKgV3phq/5Z8KGXarMFHyTDIr24OiPA/Bd4FWBOlj6rXlHbmNC1c2SZFQpqAxqB4NVFJzTUhm
y4OMnG6YTV+VtzQhyeQ8ldPnmGqOpt5rtUSPAhHyKn0QB0d8y14O9JnkE5pne42VEN9IAaaCIa6B
r5q2mMw3wYEx1GFkneajKXOX+id4Y+XnhDFqwpoCuKFGwc7L5QFU1oVQ+VRxBNmT/AA7aSMcUrwL
ZU3491obyRdteIsHNveWwaBjrO9DwAyt7iMo57XTANGUtpJ+UD+DT64eTX1QydWbD/cK8sN7eHLp
F+q66VtfNfWYhPv9vCftj9X6QCACwZPyMdjHPhmWmqvumd9lX7nf35EdsRuOFhbw5lieOw44+4gs
qxC9d+GyGYEDZWPpuMRjRPIbznOjS8CRX5/YgdzmSGtnCR3OcS5CT5s4ix/VRXXNfTbGdzrSEQI9
0VIHO7lMUFJG1kHRHgTZhNLAan9JZbq6ILkiuXZV+Tg0Xy1JsNQczB2/aF34DX4Iqhm8ZhOpiHhV
05dppIVPMYKEZJ0QKuxtavKYK1AFFPjMEBDS0dW9cfcvrkNIAhBFnFOImZmhKcy1/kZcgGP5L1Ez
f/n+3+sQCWAcMzkCA3RRU8mz+6MO4SGC7ZR1QmgBv1uVYr+LDLTf0Eyvhi5NkgwJ2/MfIjLtN00U
eZroIFYbNEKIfzDSk9RVHf1TGfLLS18f/3y/xUXY/r//I/3fREMNpga6eJYTkfg7Gct9rygd/sj0
OoclhGZd0HtuYyQ/zO7BhKyNrSJYai+M6ea1WEwExEPnsWknuwhpVJWBV0mLW4/SvmYvR/O6tinI
3Ot3UZQeI0F4aekXhVK+7+OXknImDwWJykDBtRk27TaCVaK/FrP2UEvRSzixltWycEJ5Km+MyUoB
T0vDK65lOkf4svCFthbpctoOkcMtFMEeDEHyLNKVlyhduPwZQjpKUCNilkWWvLH8yhOsYlkrqAsw
10A0nalrcj8cqrd2rGGXiXl3lvNmcTO1vLaCsZUL+meCGn9oYfekRhxQ8/7Q9oHq1YGY3dF0QikW
nHK8JmKId6SgS9BGm0500RES9CbD74Vv0dYPOV3lhBAScWo2qsCwnQxVa4w92r72Un9lInOQGRlQ
hEAhI/g5WOwqw6cmsOMFGGRD8tpqaBH5nTHXrhibdiG9NWL3EfbMKMRkr2ZHGr9Pq1+jI+1v8Y3l
syif0hSbOFDMJP9K6Y4IGF2kiB46ZnQBYVgbWTGzO8KENdJTEU9jHcKY1yTlR7tIBH+rtiAD1hK7
ESDhRdOIl8B+VW61iCjpy8LzvYfqj6q+CY9qOKfurFTRa9EGBJukYUSUX10Bv1ivIT3Nbv/i1YaG
hI5u1JLQD/DP33c9NE3mC34WEPzl+39fbWTlN1lXwEwCxF4h2T97NYBhIR/gN/4sWUUlsOIYiLYi
oOR/CVt/CAh0Via6If/zgPyPoq1YqH5dbX556b+sNmEhkqClL9U1STKHdU/aCHnvtApurjQ6jLiq
wgEGEKk85phCc8SFPda7TJFeGRP3ONYSq/dw5eIqZYdVmq00dXaa6ba5pI6adk6hFDdZfbMSkzmg
5SUMF9SAqAL6AtFjH0a7KBTtUoOG0Cfu0KOlxFCDgdrA8RfiMSQEceZ+NLN9XL8ljfqAaeSUVRpm
u7hyxIhitZ8QZydHuRMZMQ+MKwE8t8IuzikbVc9YWntucLhKvSOYYFfafJfWkifxOmWTNKqyU865
3G/y8qvFJyUE1VOiZk+SXD+XhgWMK7kb+uwpT/iVffOIKdCpGIfEeuSZQuCGwbduJXddIB/EttwV
rC21Ar26GYRbROe7i2anhMCCG4sDQ+3mwWzHGc1PToQCw8s6FuwZeJcqvIld/KyUKmDo7hgqAJ17
ElaiGnR+pb3UobITDZmZFWp7A+o2LZsgHqYN3FRfqgZPi62KWWl1tKJblSZuPtd+ZTVOiq5g6alm
R3mTCtZHpZQXiZztBBlY0+l4EU3PKOarPFLrsvDyUTHJ/hjXFMe0tUPtNYxDVzJauh6oQzqUJRYy
Lo2+lcyGkwM8rXEAo21+DQyoU2JLwB9LCnFSxkeHGDgwGaIqL8yJtwG8JyWoXpM8uiREPlTDk8h0
awayWQXlzmwIp6BFkLErGRMZUOQLKiOwh5UDOpKdXXS6o0+KZzbSNQ76nUTdJeiIy0BH9mlFQPhr
ZVLlNisyWiarEJ6pYtG15+itxuCRTIaKqx8EJUFemLty5pMKloNR6jjhFC+iGyY13dkst5HUkKSY
n7sEhoWQ0JXgYqoCtlAEuWkyXrqhtK0yehFG8qqlNy78rZ68D6Xk9liL4qn31aLdmsLghtB+hHV6
EQSwc0ARgNGkNhcbfIgVcFYdbBDCX5HRn6gNDpEeZ33AlNqF+7bSbAXP0LKUxDfQiYffWFSyLzA2
VzTGhZZbRw+zyZE8/h4rbpRonw536fy4aDLaujt5guTYkR4n30ekN2gYcHOdTQt4FsfXUAg9DWWg
Ns6ewhG+HiM3V+Vd0MTPnKLsamlOCQLuamnPiRHc9E64KHTuhTDftphBMWnstDR5lYP/zLKoONFH
9Jmj9tapLBoAs+F5irqDFPPGt7HGRHpl58+YH7u3hr5oHUq+Qqa0TOklKUcl4HCe5Y64+pLAdHfI
e8f4LE/Pqr7gF1uliS227eYkdPkplp7MSMazK9gIuMcp2sUFjKlBuekpLCtWopGI4Fh7aWgBhLLm
JDlTkpjqAwQWvRiZv+pZs4SeSR5nqswkeJuRYlMCRZVGaHrGphCmm4qUMJHImUQFwKt+FZd0q61X
C4C/LpfcUL+Jc3Cpe+i903Aq5cxX8bY0KSmzc3M1SqK+jVukWHS6AAXDUqnq9n5BcKQ2w8WCF4GD
fwfzvesHuqTFu2b9aJP0WPRvSddflIz7mlGJVtRuGsksZxoDISVHIKRiHCLyrDZuUyS5+M2Oczi6
jWWt6q99kn92MvXqrEHtsC1o54Gxt6rgZNHbUOPI4UT7OTOwK5gMYi3n4yu9Ikq2Se0BNdh08Y+2
1okDnMmMDdvgHSWRP2nGZVSG+0Qn0iQ0LhJYdoVaP4dLKJIEIGTYiPkZC1duHtEGQ7/a0FXT8udk
Pa0SuRKF+Z5bHa1aTcmkpBj3IOhay24Z2CW4lktsyKFRfCqz5EwMunvxXS55nQ3ONJkmASWqUbb+
hMQgEb4HGMUCjoYiuQb0lTOcZFpCwbgsNgLJa8z40BoS5qVEqwb6plPpa7YCMJX0poz3tUmdOu+a
iD4YshSDai9s68ciNDdqEHvyKOy7jmVOAexjbpTkjHFjL+bDtlCwHhsPYUd4AoaxdmSUCyCyihv0
A8hv9Osk/lji7CWsnuXpu9EWX5EHuynqew0dwhTWXjEdEnY2hQanopG7IsW3Vh9eYzAyqfotdNPF
UgCXlP9mOxHsKU5lHM10zKmEmf9tJbiyqn45m/31+/97NgPfIZP/ZlkYlVZg6R+VIAlUKqkmholt
aDUa/WkiZf5GoChIK56Ptco+eeh3vTkPqSLTKgpLQ5J5zv+kEmQ29uvZ7M9P3QJx/nMlWCtdPi7t
uovlNGE+aLMwHicvQAGj86SFj3XmhFzWPo5/2jSkfTLBTayNoH5MMTfZsdAgEdP+UV1Q5b3oJi+6
ujf0Jy3YWe/We7mKyUncGNZvbQ8VVkeGXPN2jSq9LReDsGT/CRye3XjGsaUfsgne521TO8EPZXPg
18Y+7dGAeLotXK5Bot1Ez4mWCU2m5Z4+Gu39XX5g0/4Et9XuW90hbL34RMkGqWuqffEtFbekK6ao
qi2WQISWLnqmIPb5YTxeutOlt9P1qxfzhMGRUU5w5Cv4pePdtP7C4rN0E+WWid/8dfGiNXv9UX/k
afCTseRAbOcF8cPD75pTJh4dxgwb8123h6vyMF1JTJ234luHZsy4n7e66yTHcU8cB4afXXBStzPm
EiIIeNepD/s9IfGcu76048z7jXQAocqmetWOa8AGOGKHdHUPUd2h84V8Z9zgOWwiZ7fbPXgPHwxZ
Nt4KxlNuBkPsrDunw86g2QVH8at6TQ9e8DSf2O6gh1/HW3OP/4SOMPLTTeB05MJAO/3oKnc4YCz7
sfj6tfqYSTGl10k86LUedgu87Q9Jgth9Dh87n11XIYnmkcARmCIGflSff8nCgIeeX1XNPQ/6BikM
KNXv9Gt6z7/GHTrRQ+E+Jggv6JT5E28iIRTvuh8czMN4CQ4TZapDLPZHJMFgrQCF0PvS9y0v60xQ
6MScBxD8GqIq3dBJiq9Dg4XBL6GoXo1TcTCPSr4reI6y9U3M2ARIHPzoOXImP3goeo7nwU0sbLkA
cn5TbpHJ0QK/m+gLMLCs7yagZzZQ+7uQ25L4gsJhVqnAOVr5gbDlaczyvWY8mDqdW062SJZ9GJJE
aLxClbHccPAtVIvTPnjgL/nyRNlp7J1e8cwxG4mD/nUbNu06Qe1/LBjXTCZ/xKIrFtqkDcq44pkW
L5QK25gdGv50pPlvRkoWudGnptyHEKpJ5H6gOI9jJ4pPNWSZ60wWrk2YoPA20CemL/4tEMzryPf6
Edj6juLHVc49lMbpCOEhv8avE7nlH1aIHYNdmRnSU72jsNBv5hn+47X/yB7lK5oqfjpK16zdoBDk
zdwQXy1dFRfygumnL8AeiJ49pPnF+sFHChMCD9zkmtER87Is26tCYpv2u/46DE792nEHvpFPcNAe
W1gh++VNOjW6U+QHtqtktvkO/Pq6T1QwfDQuXMud7+f7OFv/h+41XyuRirveux77+F57RMr9Od8H
j/pJ3NZuu69dBxsvl4cn3QNmn++49YUDqPKv7KUhw5VChn78m7gXDkQtCN4aKgyIwpHfiF4lgJUy
lGWCRmnLrWi2G+MBOeSD8CCzvvnkvF6/TIaTqftdnO7+xe0MA6+CpeGUFcEQgpr62y1TFVek1E/t
jL9+/3+3TKLC+MGyjhSD3tEvfggVVwN+LeDgoCn+tGUav2nSunkj+sCp9Wc/BPoOtl+LvA9ZNNZU
EOWfbJmISf6yZf75pWMi+3nLXDLBFFOtny7zdr4zH6tPo7MVUmC6xyh+U/RH1XwuhudBvgG5xVvD
WtYcpHM9eTljgK77Ht+Yjfb6Y7/ttygD7otLvJcOTCW5wrrwvf5GSiwnnwvK2/kI13/JXgp6fBAR
F2f4qE+Sb4L194LXpiVtq/6RviExkB8p7NRX4kLeUEm1P8iwKMlFfRK/mU1M1mPMHnpU3k0/9yKX
SC6Wc/RS8VkgJKJ04reFpIeOnoFjHfJ9M5wt+7lbZ4P0f/cGqTgYEQg/6jaydMjDj+FdNH2AQCUE
n9DNVlIOIhHMvMsxRavxMcrbEB2Zx4zwjMKLYmu6w1DB9M04pcfBrqPH8ardrLP5GhOqhUDFrO3+
VnnZfYC1MgdKae9bSr5Vieek1lPGZJzR+X10mRiqd4fwBJTzPOS7Pv5McG3GjN1pIKjs13xz27yF
qhs2O5KiOtPG34rs39M70qxupGc2aPhwyuKGYFI6sMqj0MheSkCDzIaW7/RBZRBXQ4mefeTjbrPN
4AoWdmALnuaAW2KNqip7uMMF4ZAWwJRNIcQ8de7v/KeniYDmBZhsTZrRyFoPJvNs7YIba/clvBeu
iBF8Y6dc2wNrLQvvRLfVcDNIm8OuG23TJvfla+69XrmQ7k6sAhwDKrb8Q/uSLQel7CZyMVm09rS8
UMDid1s5Seje92WxW4JvAX0kCLXxKb4FNJDOaDyclqDHU2j+m9l9lqHIqkXeJgxZWTEZrfzdrIcD
9i/L1V+///flioEOa4oswgxAGYp7548T/joGop+5msYwx7NQ/jHrUfF8aYZMJcnx/idDKY+oFL6s
mAqt4n846oGD++tq9fMzp174adQz6WFFta83Zw+mWdHbU+oZCNfLvS7a9Qd3q1Y/MLiELWG6OVIG
k7bbQXc5sFu9K35DoGW0bx0q4uvolm6kLwMaVBWFDl2vdLci0pvn6bD4GNuB/g8OEQU7lhUGoICp
dy0QZs5IDm4vuwfMjM53nSLHyb5fIaIDnUF2Z34iRURgcYTM3AM4jpLh62yP9hOBHhS0dlh/mPZ3
AtwzdHo32cH+2ufa+pP6JxhTQ5l4aCh8/ZFmiPIiv7Eyl675Y1ROvPA5OanugGZt2U0fwWsO2cql
ZyC8NMQkFuzphNzHTiH7suJYFCscxJfaRzUsu4r3AlvQYlDMKYH0t8BGo6wGdi9u0guBhzaaVmwA
fAUnjUZ3RWUbAOOdPH77lpufw4tNofA0blJabUfwdc2NXBgz9PLZYUV2rO6JzuBSur2Mn4lj2kzp
Q7ewYFHwwiN+9bF9JeG1rFD3eGbesF5sFfBqJwWN+af4xltApRJJx/lm8IwLB2Osp26Fi75tjpPz
EdHOA6a92aJf6NKjpB1HIouo2bzsxRhf0s3THU+upX+0+VgAvW0mPvvZwf4/wEszsK2vOVGG8a3a
0HfRzULUqZdXE2WajKybl3EZgIeBLEa2eCX4KbI/4s3DZdk8sOTsw736GGt2dlB34usaKFChaFtl
8JzyzoZl59YXf+C/a3+0cCSCGPUHcWcG4BhXoUqFwHzXEDsw4yF6X9H8nA6nN06BqbUfANYBzsd7
MH1YdGc2K70hR0JwYsp9z6ma0989zKLAemuCl6qGPuiaHu63ITmFcAhJYwqOqYwBAvXf6yLvFgw8
4IUVsBE4FNKbkbgAmx2qCDIUsfDTNH637kiO+5YlREtlv6XfMoEP5Ao5kgk3+8W2YtUV6NKQT3k/
ryF9qZPzeYeXAnIcD4xE5D4LO2HcVI/74W3cmd6ahUC7zyY+0dhGZ2ho8gthvdiKN+8oNjlQ04gt
xP2/uUPDvFRbuWKcB0XFFP/+uAmLhWXwp+PmX7//9/VbFn9jHcZ6i3xdNBmf/bF+8xBqYRl/rayj
HObg+KdZvcKMjOaJpkoi519+3+8dGu03WeH8KrJ0o2/m6f6j4+ZfiACE4Pz5pUu/SIaXtKmsNBN0
IrQFx+iQlET1cbLooeNSVJPlNC4pJKlnUU7wPrVuKo5UkTrRMkmFeZOmR07YgjQ4EbJCmTuK/vde
7QgOU+eAHoTaHLvysaw5U1ajF02lrUKfQi6sn+Y1ub61mIABPIVTbjEJ6UeSVkPtrm+icJMH5ElT
Uy70gjQsYSUThIp40HG4Tit3mlVFmpsT1ginj6OtMRgH9FP7NH+oFdLF2lT5ZjIGPzl0TP6/lD4G
Y6YWPWjSkxB9x9IrtDNPjx4S8UVGSGmQrCWFxyRntGR2uStNoT2CsRSnp75DdhV9L/0DXZ2M8Yyc
RsC872vgpaSj30qSbtUs4NCb9NcoEaAhZBioPLUOtyIj/0npPrpmOs6NdpsHkYocAEgTGi89jEZT
mA55pPsipqx2nN1h9ZPBXkB86UUNUjxB3STSR0+SxyjcDOguPbK+gXyIoLso+nfRPHc0znKV4Iy6
xpqUuJMknqU+tidD2+jox3pp/BBQkGZN6mZY1zQr9uMKMy58MGsc8QT3L4YW2hPTexmDTV1pJMjV
pO/GDkxnh3ngGviQp3cjMzjGbmEhO8Psm/NBnO+a4VOu08PQAIXLrdEuk8eu4M+JuJ2AIYT/n7vz
Wo4kPZvzrSh0XqvyRiH9B12mPdqgYU8q4Ka893X1emqWuzszK5HiKYPLIGcxDTSA7s/km/lkK60F
VJs5Flnd4Zam8t7KUjcJ5p0o4JzDlZ6qdIkHokdTuxukJnaLGr9CzNQxi8KjHxEHfuzq8SThlda7
d0ac+Bxxc5La8rOZYkGR+Z5uq7m+6TLD7iSKggpt1yDDENZd9yOlaiRqIBDs5Xrq2HOInUxtbR3K
aOT0HAalE1mNZ9TjZRwg4wDQB7B313YKHsLuFhBHjxrVAz/s6pRNkM/zBkPbjryY82BrJUeNwFk+
4NbNoKiBSEjLdZfTykkKBgP4wBCjBmNBE7ImPGOAqHC1E9dfxcvsRLvmFtoJxXXitSEz4+sZgxZc
GBP0TOs8oX5GomUH+r7gE4gg98qggPx2z/SF1OSGOnh3jA3XLIKNOvQuVhNzNen+sRclO8mR6n1z
O7WIdjUDTfzQaYOGU/DgQkjvwlS9dLHF2SoOmv/kbYD6Mf5ZesQXMqXMYfafHOM1luhftoG/P/6H
bQC4F5Bti3X9e53EXxQG8TfiJIvmzmbAAZ+1/g/LFhAZ7hRsGyAhfl/r/9wGUB1EqA0oDySrv7Mb
/g3Llqaz1/xs2frlqS8f/8GyVRqWD6CaQCtuQGoLZ+wQBB+Dc5VMkQ2ThKbx0ow/YybweJHazmPI
cwQqaXiws8atPzCZ6uBhptqwmQUrO7RD+aJzWGGUCWS12uEzWIdRRrHVkuRPCsqOSBzLZCx10+aI
7sUDVm9Y0dyDAKBYT+nY2DO2pm4qdyLjY7SiisOdvodEtg9miFDQnkhsKAOu88KdKE0GAPmUBsVX
OSDSK8mBYvO9EQfHuMseg0I/dRN11Qq2boSLClNatDii/fGM3uLWkW+nLTnARbIYOi9DwxDYe6bB
WgNyw9tBcQEZFJHBry7Tj9GTZDacQFaBd0osG9XWlN9UpaKRYaNKwaWixoGli2JPDV+ZL9td/6CR
P87nx5a6cH7jhKhVO6sBEpDFs8iSa3FxbSNuHTPV6i20GG0Pl5UCCisB69ccyBy/+nMPsxntRcL7
jUMYrmdATUA0K5yYpYeq6jnNv6lLXr14GZVpO0IWC+uITgrqkoTJXViWVpe8y/2MWQFBAGF70rVD
qBN9CwsbiKAzd++YACgFOAT5u0+aufJPen7Vyws7GwfVJzGXKAfzpHnYSKnidGbsiG0B4sKiq+h+
iidXo5PBFF4HmAKjuBnFBxhi8Hz5cSxl1zmbK9fCWW+dWKyJ2gVEBgoCKZQOTbcWYoGJWbgcDbug
CSEm1joRowj6Y6RQETV/a8dsPzSvPTnyiouTatBrOzhtdBcF5zQ3XBExe6w6tl1g4sIAiXG0peGj
ax/z4TOrrgMaVBDdi2FEqftrwj6fgRSohfheC14NLbYFTApJfI2mc4bnuiQaOzOoQlGk3dLwJhbg
YJFxh2qxPODkRaTiuIP1Q1GR0+qNqU2jrYzJrp96aDtDFx6ZvZ61iSuEUFM0bYG0I4bSDbx8kYEt
6b5ih6yJbPjCg4GxO7B22WjZfUXhWwrSWYO/MFxaxh7TOS87e0kZppMTK0+W/BJL+zK4jQDtWvNR
QFEr/YQfP7/1NtgIU3BNQS9ZUHj6XD3kibAPFYAqWJmIn2gDPulzaj2W/p2mnuvu0I0fQs9N8jgW
WJlvHYhkUXgFgO80FMPjstJFHAaDuaqJ9Df6a+CvNfFxFN6N8lWUrn2MppV8hBbOm+yQlJei1u20
fsmwC6XRPoVnHeq5F3LXmmMS9Me2uzQURpAbMQXV1tXXmYwE252lfKlabZfhfYLtucW04k9AAcrP
0HoM1E8j2I4obTUlT9m15X2AoXqMj0P/kfGTDTrBC6dLo1/6+TVisIC/xiQ0VvKKlGYLq2fm5ZRk
KAknpGC+k81vmk4eOyRVpWqEaujgTXUvJ0KtV+HjBLgtnganE8cN+XhH12MKN6R9W8q7JGy3mEa9
MObA0dDDZpCgjY3OliNhM1IhLFrgAefOTXVGeYL6JoFwGELl0mFGY66bu4MvMcuQibPOUlhy5Zdq
sg21fombRGASCJ/ArOP5Fgi+uMksgO90mOr5WyH4fusW0UigTWh4R8lBTqlt96FwtnoSGhSXFioE
x7xym+gc9YzyKRR13JsNDL+mXueq8SiF+rqvIduN0bM6MA+si8a4UHJa3QstqjE4LDKAKu+DWZEP
CehxQWHGVsWOKVCAS8gp5GCXg0/sYBHK5XAncsev2UIsHCptQWmrHK/7LnrK5sit0q+qZ4JpED2K
io+0YiziH33O8pzTsbfDlwpCMAWbsr0KlBdHjH386BJIKL61sO2qj7HWnDlMkZDAV/TqDs00rSeb
Ls1LN4rY1wqvGXvHNA1u+LSXzc1Bld8U3hx0M8CBGS9aoW0LwJJh05H0JqICnnWw2OjyAwhOsIzk
pXrVDQniK1jyyN4SWpRctm1MH4ECpEtzioRruTHcjW18NGbzMCvjLekUnP/ShEOlgoVePydK+yxY
dOBkSF8igoLKFEk11kbUebFO0Uwy2kYwPZY5ElGROLVZ4LmhHWDkZd9xlM9wEwK13WQJS3mRiR8Q
mflx380mljo9dNTpVasvQzc4EbU6cIKYeYIFMlWckJxhR9vqiQ4uWbCSkCTttCAWV5nGYdiU3dYQ
KPZR25dhNL5ps37vwxmyFbgxNWa6WCfQ1SVD7jRwlhpswzMD62U/hw2FxXG+WllzEBvjQSrzfS/C
zLWqXUVHFJFs4L6j+jrkuZcZL9rAkFriPdOmSM00Fde1dfYtAZU5YitD+rSOZgySfZqJNoRMEhkD
FMt7DT9wrBbbzH+ISnIR389r/+Nj/J/BV3H+3ZHefD8WfRTlVEdB2P7yx/8iYc4//2t5zJ9/579+
/iMP+cendN7at5/+4OZt1E6X7querl9Nl7Z/nMGWv/n/+8F/KAm3qfz63/+9LJr2LbWLz69fjpZk
mk0FQhiW2sWp/8+Ppqql/Jom+Pvj/zyaythBIAlxysQ3vPC8/jqayogXyB34CwkbE17+62hKGy7G
Exn1wPi9K/cvhcL4zRIx/lqWiYAhc6z9txSKhbb789H0l6eOuP7j0VRgy2rHRBFPFpgXs5FtkURj
BYA5UahHirQ19ksCkGyROPAE6TOdQhd40roxMIlzBcZEh+ESvW4Qd3N/bzQDmybUlvB5Lm6+PtpV
/mlRsijiSikYCVUyPgsBfPJC+1MEN66Pfap6IgjsIP3SgsgbwC9l4YtMGFoZOMalEiz0m4XDL+Hm
CdFvGG6ykbotlg9usSknrw5W1CRfc/MUpjTvIuJpgHJ5YxdKSodVc47Kq6Z8Rda+pWoiUJ4AgHpC
ij2RBXgYnzVm9+PU7nygCyZSTCoOx6GM3ouoPE6ictap9NCwmon9SYky3tTJXTbPz1ZkbhNqGYIx
ALJzSBjpyHQK53nrwlXbxFn9IgOiMlqtYZGujwsqdo63goVT7LVt8VBU9xPoAzNtv3SSTNTWpQrx
WpGZmP5pEWsqSkgfo53qwzqAM1M3gc3iayvNdki1Vy1PD5MvewVZ5xbghRl8LBtll+KXYK6PdixD
NsvbkP30kqb3cvNWG/DOk8cUG3Q6tZ5CKiJGxIA5vIdYu84CxTYQqttYvoVAHUtQIqH+ajTxWh/u
fCH71GlFy0iJ15iDfKJ97fBeEJsUvsrc6QPsHTSwFGYNmTabd1auvRUAcRFtp3rdGxc1DY9lKEII
60nDSRocpw69BUlezYtzqgHOLkVHjPtdGMfPQmjQLTFiqqXVJQOTXKcVMF+gPHYkxtdhDj70Jrpp
YXOZahroVZLxke90geXQa7RRGVGg9OC/YaYWVALWxwn+2XhLy0MdybdJ3Setv21aMmBGfikbMEbB
93P/ys+yowXWKQ1EKFCC20t0tTdA7rqJ2Ul6UjIownAY61i60q7VrUptfpYy5b7iBteZymNaCo9F
WGmrmvIYn+P6ypTk/ZjQcpPD3eF8INSQJJsR2gs8H3SUod13orwzcELOmbn+T16MdTDdpApMXkvm
dxngn+kEMCZ+Xcz/9vg/F2PlN1ZO5Aedez3zvh/GfeQwMDrgMDAM7ffSrT91AvM3ndiWYqAJ01D+
fQn/Qy426fdSaPBA3MYpyBr/7yzGaOJ/W4x/eupL9Oynxbjitt9Vkg76z446yrTD3QwJXCBOG5iY
puld4lB9VUZsvMCaNekqi8dOvGW4h1pQ16nP276gIToHa845vH9ozIrlI6S7sqM2SaFlFWuDQSc2
MK8kWDD78q6TxI1W7ZEFYMPpVmX7qMPFAAM55v+n2S5tp4Oe4ZHCQ5B1In4nYAas0iFQ8ZquJ/Iw
K/BtdFDZvZ6+tUBcE25I+UTqk/F3wm7S6BiPpOWQI0CieoXfxHmTLIUgbUhdc6pdKdycMyE/mbBU
1QlfnCysxEZ8sRiio3pzwdjFJeYKbgr9RHufIqTnuuXIS5UCWmPd+5s4CU4au4iuqacqimwpardx
QSUZaqebx+1Rm2EHSb1Hj81N1qTFLA7ZKJ8flEBCVUy8rE5urQXnv8yyO+6vXjj4roznaEqxcVla
emvDZp8R5m2lW6z7DkEXTxqy3aSRzxLY5ooZb3xsV32Off/mG8KTJmpAcUUAYeACE3QAc8Bw2R97
jslJ+V4rM1XjsFpF+VmVI9BjFUPe/Fjm2nquxJWEhi91VH1Y0bPS13AXyCi3LdgGqztrQe0m8xPE
MOAYFVdsio6Swuko2knLGiwP1dE4M2OMCrzRKHlMAte0Qo87DiNI39F9+U5PpR0ThNtcF0CuexsB
16ZVZgM7EnL8vKuVAovmIogUpO5V46MaUVrn59Dkqie8ddHElPLNj7FWPFolyBCNyy7nLEgCynnM
IGcX5TeJgk1xVDZRhw0NLkdHNzwyCjPYR7PxDyqF6Aao74K7ewxAAPBJ5VOgEBkRwovyKVozrQ8+
vWlAU69ACHk51G6l9nYAzEkqK54C0EY4SNwc3SlvXGvYZ7W6rVV5JfU+HXM0T0e0URal02rAxQiz
d5O/C+giHUlGDv2yWSoONUl0ZVBaLEiHZJw2dQhCgNC4Xm9lAOFcQRw9w9uoUUP2KALr8ofcrZp6
x4PWSR06PD1NTB/G+GmCdynp9B23vOs0eXTaIpmgaeRQiJil8v7qwP3NDHTBcFUoLrOnzowToxdJ
OLd1vJZbnbcaBXbyp5ZfCaWMyt0gmo9JWa4zVIOBK30Enkmp3lojB2TQLm8PqtkRv8zGMZhFB8M6
50Tm17wWumdT3nABh+nAOUUCz+WPXo0QZBovEpHOpVWuIThQ9Z8oVQ9GGoGjRJkp3xqujh2ZLFmg
Wd2UvX44lRJv4JIHjbTPC/zWIBZm+VnifhtyG5vrcxy91qPFq1OAA9Z7hWqC7rpoBt1dzausFU6l
LZH55fVm7hquthEv3qr6EMCz1Cw0Upy/lFiBlbr12hwOCkSSish50GRnwefdVarbfLrEAC1L2Hdj
RTFZMjzEg3SNR3O5WaJ/4Ac9CrrlTFVsD1VFnmyAXagQpcAiJDyASF1FXbJrkQH86SunIc6fmXDr
EcIbnX0xb2gSYZJ/rQFl16xjgbybLMNW6Q0YmQljTyy0fWFtaU1eDUN4ZAhgl+pFAm+QcR8MtFME
spA0uzKIsLdOgAWU4FmxHjNrW8DHyznVVDiXkvZcp+/qeA76GLPsrVj8oulFJNPZE/GC+CabF4r9
VkWIt0J4WXqKI6q6C8UiSoKjUn8o1Zsx8XxALtD/+ZRGsDVixj7i4Ba43BImi6Z/AnCquIXFshkD
Yxm5OKufQrKPo48hrJAZ35J+n+r0vUM85RTkqPnsGSNkiqH0/Khb9zp+5/nSEkeqKT+padgt3wxG
dlnlHzLWnJRLes2BTuZ6LCn3HdOcXoBk3rwGRGYtXCPso+4kzmsC0ztfGT1LkNf6NNtCaX5oab1N
4vTWU0IopPpGVLOtarQXX6uupS5hys0PgT5QWSdYdA6SfxbDdc2OJ+uBm4+wNMrBDjjnhfqTVh9i
3Hky9UOMn0LQRXX/WstMO5t0bUAnlo3ElXgF6mF3FrlUl+p9Djhy5KRNiRqv/AT9cS+HATERQrLf
Qvlg1jQPS8yK5hR4+tlXJHucJDtY5ArhoS44kD4pgrTNq+agN8NGN/BuKH1/p+bCwRfLzyIpCaf5
uL2CuzgUHoTQdGJczn2e/AdbvHTCCxo4MZEpjiL/qxCHaEhMUH60CPxfHv/HmU/iLs092iTvz6mP
4f5fF3A+JDGeZwq0fGGDq+8foyEqA5ZJEq1I33May9X8jyMfH1LAn4msoqIhy5wh/5AlftJE/tJI
/lveZWeaflri+dznfzny/fTMmWAtH/9hNKTXpPOb0EDudJpLDTaKGWePWsndS7blL+Hdh/sDKKY/
Me7gXvaih5tbq6+5CfYQEy2PxGmTOGPl5gyrj13IrfndHKgb8BQM/tlRNN2O6Xuerxpcq8pTc8xP
BjVh+rpAuCUT8JLN69S/SNUOhmJNkCHa5Pkl1ygM3vPH6hUYLuwtvkC51bStWXrCfAh6Ryo3pgFx
YHmWGFZtLEO46z/1E0NtEKoyiC3yh9545c8NuSly7auY9WEvbsUtscJkX7+QcF0BZvEMkD+VYfuP
YWorznRHioJeUmCVbrWjgdYSljRFaHNVHk61cJle+7N2YK8Zr8by6XEljcRXWB6H86jiXvPULwpx
pJCj2n7Ob/25Ee2AcdkIHxmQBkwfrXlrQJP0XbkrPtbiqTsPp+I2rncMcXcVK+F2bt4ExrhBtfWt
Dfqe391b9R3WX0zweHoeog8DUMr4Ot0XwITdGEd9A4N589Bf9A1ud/0gh/sIf1VOpeSixguo7DIn
740k0Fy9ItG75kSReONjf+HMN67Iy10gPq55cOXNe9xaqmpXqIHRJgvP1nBKnvkKfDSjtdt8wsQ/
nIbP3/8VrirYKmQJjtKRHOzv/9LfW1/jHW54F4MT5lPOM+YTTyXBDadt7qsbJa0kGQns5B84JL7n
ciR9+2hghNW3xGLYb8k20nNPvoe8D/w1JFCoXZRQOExorM0Sv5nWBHDYqfnAfM8HLJ2TqPk1hUys
1kSHCOukz5R5kt0omQRthvmlrzY8ALOgit45X3AJ8jhM/xSJ3oOEacHVSiv+xvz5/ZMG8b16pKXh
Xn+QOKNt+KTI37qLae8KjFVhWDOOz/2LtNU6V/r8T747ayqaIDWNBpYnLKjfv9XfJdtFNf3Honn3
lqGGYn9a5MAf11Gk9V8f/8c6ygUZMCM3XZnZ/dKx8tc6yodMmSwsUMjvzBQ+6R8LKcAUESeVwUop
6ZS1sPr+sZBavy2dCVBcJO07vPHfCsMtwJefdEzV5DqtE0ygacbQ9EUU+HEdxSRLh7XUpmf64NZo
iZvcweL0FbnDEbn7mK25H5DZ9ixXvM9XB4wft2kbeb6+8+3Hzq2dYV8eA89wfviJ/mPB/3GB56fy
96dlIDVIkqShELCR/Pi0VLlgjwmr9KzQuiAJsGoT43eh/Sed/V9/CRPlgkk5IYlfFNww6mL4l0V6
nphNSJxs+t+jLf/PL6BLy6f4CTnzy8vil++i0n1LHeQmPoM2vuvldi/rl3mxAUQcjcjAhtl8VX3a
nsyaS1i5a/oBkprmScrGxMmkjD6RPKRVkr+qhHuXVijgLCQQirMosiqW0Hcx6+jSsBpaeZ33PTDq
czc9xe0+EiFKS9O2ypWnSJIrBww9J1hyusbI7zmYYRfPFWRJI95H07BgD/psXVj+JcVIVRnMU1UY
TQB+x6Q8iaS7Ymtr9D1SxCfpAcoQHoPR2ClDsUupjjIb8Pwt3U3RuIejy8EcyoH2VQS8oiyw+4w6
E+s6azexm0gitpBAsTjHdstjZVM6hvlzSiZOIaqYEgfWaU8brBHQeLWqJcnpQT5X+a4m4IbnwB7g
WuigAyYYFIVmubMsb1qD3BxWZcWixApLQ1BekhkLFxxhBWVlkGNaeunckZbJ/psxhxDFB7uEjpNL
NHIhruRIQ2pG7B0tIkZNSdKjqE3rI9oYRHpYoVJ0TlE9qZtZV0O/D8V4JWIcaTpgYnUNdaIG8MNd
SDPcIWi5QtD0liTriLNIFTGIVJZ7IJchBvVVxZYufWsyqGkWGlFsRudYzTi++ExlffrcwgDOmsKP
Mk+w+QES29LV82iIvmdUs63Ln2livVDuY/PjY5NsD5CKLuqYniRTvFDrQu38hcbwK9I4vRoMFBiF
RmjaMyY7a+idgJmbHo+PKW3GNKgfRA0OYBZvZeaMOXdMI1QPXYy5PHrtcEFkQ+HoXbHV+ycBYnYg
hVwyZq/CqDGPyrbz4QPyJDpB3g4TYDx07YW3mCaiNxbDnuYICtaUdy2c2a5Qx0m3N8B41PY98S0u
lywzkX9nSBRqf0R4NLUqP4kqtLtxPIqUlAjjaZ7VdRsmGw2uQf5JK4Vtoa5bYrofR0mxY6pHGzO5
V4sGoAojzBSAfa8CoK+OQH6Y4PJ6Ekq31NVPsXmWpI6gDKm7HANCzPbYZLYs5GexCQ8RallSt9vE
GiEj48Gsp5048ptN31JskNXUENr7fjE0MXoqKzN4boVnTZY8cSJbrg5e39LtniRPftE6ivqeRlt5
AS8j0GFuXE9mejIng37RIfQiab7PqNYeMj51m1bvcrt839ZATLIzPiUroKB7OAHWcquluEDAPFJC
wH32g2RjNfCmOA52D6XS7xWj3enYRxpm/8X4HOIrH46liLwDcLsw3yO4KRWwkRkUb2GBrR0e8+7b
3FyjJoP1cUit5r1Uy01hbgqKPnUDRioSmxD4XkDsF0CWM6nJ0suLKneNo+Jo6BUnWtXufZMRC5rV
TjROVXwokU8igXq6owGGzRSw42h4RujqyJOtuVTljFhT52tbm+uxMJgG67fQH/ddTnJaMQDqQZGR
3nKuezk8+Jm32CRGayAAq5Y36AcsK0f223tfmUYINjiGcpa1GZC4ht0n89PPUZ1OhdZwO2U1il8j
slw9qqrBRsJ40SsRvWoUGG2GPFIZZ71+rrglKOGB+6+aiwgoxkrmpg2QSt9U4rnTaDgfhlMGd0/o
vlk6pVYvRnuqdX2rB6Bx9OdAW/v6u5jcjPRb37/I9Y0ivHy6AuRiXPRSWf1WV79i/EEadxX4OvYs
TphpMy8oEo58X2BcdilBDH5yATf5ZtiZ84fBkZy6FKcRTmkwMUvhU9565S7RCdhdw5mgsELKon+O
E7JdyfuI5lJRyqr4TCNpgG2rOzV4HJkCwkuhYQUaMZR4fqUNOk1VgzMMQPkZ5J3zapWgHNY0OkwN
Vh3rWCt3kfJpdTe9vhTU9UlMDWW+mwQtTEP4nUPT1fFiG7xY+/lmkvZryO6aVGe0wSXi/WAcG9J4
aqSSXn0qG2/M3rPmJvghuZiDALhCN49Cgnghr4XkfUaxUpInSX6Y/XNgHBV9N1sVtQ+PDD753JHo
KMpekG51gMsud4viAV/dWqPkpqMYetzoizgfYk/zEV5Jd4sGgTC+R2V4G8gHamipo0publxP3Pd4
HQ/mKQIs3QgfUzjgXHAb/iTrL1qyy9SNon72KOItVle57rwC0qJhJk6P3ivpEG4zrm6d8RoYopcw
qqsSBoZYkECeL4OIfuMjq8NSJxocezMAHp1KXbNs9sCWrtEY3gnaoU5KHBaCI+j5UZKuonBOpvfA
ZLqloQVPKoVvCabsao3hgczfDP0psZXYABDUrzqz3DZ+TMFKzMgP4rBMCUw8YeYjuFzAJ5rlc8Tu
V9a3hq2UVNQKuNQqQcefNLehZqkCqzbGkBwXpZJ6S6dvxJUGeCkM3rKIvgyfZ49DhbIbrwphUcGK
SdGcMwppWl9wZlr0wFmWj5l58VkfMionSppvJrT1zpdcf2Y+rEYb7oQvbVGc6FGlnJkO6HaG2Pkf
7Z7AXkujryhjpaXyEeLYPzP26oDOfrl0/P3xf146pN9QAw047pzu8UL8eOmQsO+KBpSzf0Dh/7x0
qNJvzA1J6EHssH4e2AFOg/6KdYJnShgZWejfUm/UX9UbuGw/fuu/xolLXQ7nqFVZ0NhkqSI6lUJ/
SuqudbXGOAmK9DhPd0KiPchJdMSGBns5rC9yIswMeeuPMo3BVIRo83vIQkmjbtiND9ncfSWCcieY
3bowMsDZmfAgNf17J+b3YhR5owLVtc8RI9NtbExbSyqPWfphsVV3IWznUvMKC/qWORErKOeLZOTu
FB4bY9qlCiE5gWYiYwq5pJtbfZ6W3iZvTMzncoxviTCehVn1JDlztJmtAj8ErjrskjhujU7ftxqJ
jl7/EGaAQ5221vAmFDGX+2XglA2KQ5uTCzCDVqoQCAk8BwqMja66GyB+yHJ3ltKTMPp8kW+pIkSu
XxIRa2YqpRKx3UgR70B51t0CSNtcIIyzajWhvB3BAqWjYltStbUQvmdCwiAb76ex3LLieENZ6JhE
K0/vR9gVop1hS8gkwemV8WHicGtqNLRUmR1D6DJQb3tBOqdVwaFGYuNOb7PZr/pQWpx1PdpbvO7a
GBIWlKZA/KCr8lQG4WArHDrNCEbylKXrMWcAJWfqmtrxr9iSbczTbpRRRh4216w0yE6bz23RHwrc
iURKUYNF8IwvqpAxPywhIdDYMoi4vzV+bMDJ6a+jzgTRETrc0kuuT4CaMiNMvzVzDDNMU1PDzkeD
PqXsbshFKsdekqY91mK/b41+1wv9Tgw5aWe6Iwj9ZjIfLb6bdk6vef9K4AdOLeMyvT4XEteJNss3
Q0MnrjIdmaTCD4k4dsSESHGhVKGy8y3tYsCsC7hRdazeGY0/LYOVAM46xkekGohxlnjA0+AJSuAo
Ufga1njUyUMvWKi+E+9F8FFJUa3kHCd6hR/NpAK5AE0tQqVRAk5ck3lKjYwmdgLjOfTqMT5IMrlV
6KN+pDjwAijpIYyCGDX44yVqy3Vt+l7fGe5omm8TbepJQ9QxnlZp1a24pTgzA+I0ik5sO3YnN19t
MJOP53aZc9MMImccjbspIwPfWjvmQavaTPal1O35+0cjLO9i/aZar5JVUJfks6vxkxbqTZVXF9MA
t1qYrtVUq8bkxxDVOznrPy2lPXbmcba0bTBZe2JpnoYRsM4BfHPUyH07aHJbQbMFNkSrC73d2Ucg
Ghuf1184Tm5tnkeGd5mMf3T5X2qg6yxcayS/OEbvwuhhlJcboL7R26+CYW9Ehga7/6WCTS1PqYfl
6NDr2VPklw61jxvZKJlzfc3DDY/Q2Z+JmQYhBqwh34ZNv4fSgD0xjHZjLX2rMDw2VblpAunoc3kg
VQp/XWKTp8aWHKeA6DuJGzmU1vTWeJGAg4dXqljScQuLay3E+b7MrI2gixQ6tl6TYqRFBpQorLEm
cduB1FKFATRt+A6b8NBGXPtps9krmbwNqDAjDfUkhfGbFNXeOEsvZZeuZSCTxRBedAJL6py5qtBs
zCE46KFwpHX29B8s84EDXbQu2uoBSqG8/Ysd1/xV5vv74//ccQF4INYxn//uguEz/9BnqpFu53pG
26nBxOSvDZeMza8Q03+ofGy4gLMwMUpMWTRrsdz8G+MShMFflaifn7mCnfJHPc2ak7wsRik+6yZd
K5XdH4DvjAfrmYqJ7E449Q6dYzP5bUo6wUHJR+lUucpHzLAwYIu6194tztJfmattYOtusk117e4M
4jGrYteeYiKV0qq+by4ZlR60GF4LfYnem7v8Zq7zLTdAXPB8Wrozxm3i5p78IDHCSG/hmZNnHl3n
2tE+hPv8EB6y/fzpf5WJV1CQETg95gONFXYlkV2ve+Wzkbm40fKV7kgx1+T7pXkN1Pxb9E36DNeD
vDXuSeDLK0oCV+05CR8sdV+XLRe/BWY/mCmRSVyJxw4dbjg0YICWNkOgFi67n5Q8g+orlY2wIIdQ
J04Efqh58AFOsPTsy2LbyB5tGIlbcNsKOJkPX3rhZce0uyMOoBkbpTrmgz8BRGa4sopFJ3aYVpC+
d2g7x0SxapY2xhVroHIRXju6HRo4/kTlXTze1/It2xK7jt90JqPIPi7FfAcwlWt91x50KkSKx3Q7
OgtQneu0Wy9dDw5QZ3pWEsL7szM6ELd2iCwAlopd7mQX4CDcZXbJ3vC0jbJX9hL/bfrKfVWehfsi
ZmBxku/Crbzm5v6ITsP3wa+rdyD7M36gKO1FOIhX8WLc000lHYu7mGYprCAr46Q8h4gtB2yReePo
37g5r9sPcZdvtcnjJEJ7T+yvtA/A+7wExjvQJNFKXM8fk+0fydruuoz9ioGOuab/hMDklePXYELT
dJPuwOmDj6NPDHuYDd1uEOttZpF1weh0Fk+y4vbijl4Ay8txpRIvRLgKX5tCeGg0C+yTce6Uc7Sp
P9st9TN7qgif0hNFtgSXgIrRd2UDYOhDl1932EDdUrfjdb7gsUU5PTOdVn3GWR9nfr06l5yVebPs
71UTbnIg04q74qyvXsrVjoO470jHIH3Lck8Ek6K4ez7vesGGK2Fuh6mxzZpLGzcvudCuh7HdK80q
3dQdVbb+oYqpIaUzxd5h5k1lULBiuY3l5jBpRoUUR12H1W2sr/lT2fo2uRg3c4oT/5pGVc3RXdIb
23RbPFaPxVt6U7+NnrgbdkAnFIe2mANhOH6X5ESoAHzUJxuK+LfBBspVrnqvdfwL7z3Jmyjf4NVB
oc3s6Wvt1HrMPzeBE3nlWt5Xgo0SOLyn68/BplNpK3nRXboVd7x4ti3kB75ZJ/AoLna4/O9D/pN9
Si6nx/0DJSH/h7zz2m7cSrvtE6EHcrglEjMpiqIo3WAoIhKRiE9/Jqrt3+Xyf9zDl6fPsF2uUokU
E4C917fWXAtiATAsGlf2ZXaI9K37oz8cGB7wdSAZFx60I6/5W58atZ20kla4ckH2wL5ouU9MxysN
wr+A2XZpcO2Ex2fP/4z+fA8QuFyLsrub3Zkr4wNSHzNPsnvOzSYVYqe2n65GjjP/w0cWdnnhHF6T
wSkuyDiPtD3YDOY8KMCRhyIsnvqHaDUmdNhuAax78r4FoJ4uyB1bL5QH+9NjtOIyrz2C6fgkwdus
YWHkLDhpofDCE4e+doWo13/dNQX5bPVffL1lsiWTFVUhvqg6F8G/vd5SXvbrDvevt/+f6y3VZmAR
gHlbFp7/mRb50wVX1OZLLtdWnU4B7vT3sRrALF3V2MlSf0D1uPSTP4HoqgaDBsuD/lsRwT+44Kpc
1H+Z/PDMuTtqD1hqKNIvBBqqOeVMipv2MHPX4lUySTPwsGm2QbKcP6dIMNMiw+lUKk7+cufwAWWF
Zw0LGuTs/mgpOyv/wANjxA9lhEX0ciPOSfgQGtVLw6z9onyHyUL7wp9Xao+mukKUm7M6EP1od2wP
9W05oiY/9cvmOUx39/t/GNDNEM+/fYa/rChSmFPdTeYZwkDGJjXmX9XcqpWyLlDB33FVUBxjmfJ8
9sopYB5tD5/JS3bGklnR21F2jtWtc8W1nsPXVrelZ1XasLfDTA5ie2iOveFnNcI6G02PQChUq6zY
1A2lIjmsSQvJUUQ+ZZaEd6v7loqj9FBsrTeaYqhPsmnh/aRwykYNgyRgT72tJjaA4WHb3kE6XhQk
zN5Jb275gQONDcdoeiO7utardaKIA4fvhA/W/+kDffz35O/nkaPxl2XY/IFGeJnlFY4MYx57/uRa
EfQ+qGlNbg9s8pSDcmguxsewvVFBCxBgU6bFKohWghGtR/rRcrvRmXoVHg+HUMlEahEui7WqX6R3
yGj9EWIO2MNBfpggN9zWKiI9e4tmF1FYBv06PunDY1w9ROiIFi3y4cSay3ysg6P8YVEzw75SMh2j
/gS8zgSqXkPVqpVTOLrjuAy18EyG9Z5vhXalla+T4DN0oYuH8vXUbpbVsBVizF28MejHC/EUfJlP
ceT9/Qsmccz8b5+z/zmHEDb680tGKfbQ90bUHoId7zQa406TnEkFa8wfWObN3c4fwa75bsfFFd2F
9HE1vkoqFEuiqOQPRoT2xI1A2WDHfQwZNk1s1CymEcrG3LF/c8mVgKYRyy1l8ZYcuGAs7ve36joC
t7a2o0QLLf+hii+kZcaWPBRvXirS60p3fCm8CFm+usvvU136oYiNMV9aNgD/uZq5O3YYRrX3zLu9
gqInPcbdV1ybrNhytHftnRYLWpY+xZz+ciy/Cgp8K9Y7spxcTmBC0W0T9/knHGX9lf0iaY0ejYnH
NbryQ+3Ifj93rcE0rx7EL6APlMuxc3xH4RbJ9CzCeqlQWUwNNvRQIOXM3MonRX2jK5AGbjfs6xWe
J6xN9KbrxrIT07WiLofsLN3mvkO3veL0W2rv9IhO2RmtTE03YbbnGygIwOXiZChwJbvMNapwfBcW
JUwqxCOmBOH69UBV4JO0SNccdQvjxTj2y35JCbWD1XhR2zNK7u5jLbJaKlFYKX+RmHR7CcMn7CTF
ayy3CZ8rJIgmXhu7FkcQNXqP90Ogsmb3BGPX16x92PBHV7N9NYRzUDNXSu1sOMpa6wzpi5l83QaX
75zCVyXxUqjz0yXe3wRX+8hDPya2DdD3rPulvCj2fLiOwyZALmEDsSCvAwmPHi4cuivs4isS5+lu
IDKQSN2z2rg1m/asIpR9pBC+B+dLn2FxzC+mdShphKafN3ANihiTbboKz9YDX1TA9ONN0k1fjE7C
Sv2YzGmxCqMlMKfuiVWKp6Rr0/Sl9WKS/K31IHqc6cdFGCzCo2E4Ly0wvFMjI9RcaYvY43uG8Yc9
7ZsHx+VhbpAzX+bfPIVf9XP41dEGxyrIj/ldcL4vddgB0J0UPbMP2J5oWGNOy6uyLVe0Ilwkr2SP
taCsKjrmZ5kmNA7za7MP1uoFWxV+MJuB+wPlWq/Wu/W8qg8xyynWmMvgQhmj/CZemB8hObKWJ0mr
vgSf2qncfOlOsHjjJWZ1CPE03pWLJ13ZDtKOdjPi0Zf6LeNwIkuwYx12VkLX6nYcCrROs9Uhw5D7
g0CqdjW41QqLcDx5ubRL2zX5IJ49lbrpqmlWo9M71UqgbIZZPOxjDC1noMZrft/Q6XnMIea+BR+D
q1/1a3p342Pwwch6ErlfXthsX092CwBHXN4nTgRrvh+sjIYtg8a9dssf+Tc+MiPhG/lt8EGlNm9B
tjeHDT9Tvc63M5zy9mjC/9rTyOHh1V4my9Hh5tKOXhvlBTnYv62mNUeXI3o9pW9HyQ4WM/QqWfLY
PWa/zgBWbctT01uIbyvR6/hmgiojrXj3i7Y21jOXttvv8eZt1Uq7BB/FioHpR+tUW8tP3pKdwK62
4z9sIdJOv84g+TNN4Pyf4S6PPzlZfjs+8oHkq9FJwvegz9Vy2fwU+S1+33bLmxN/Btdoibn+TXE1
m4/fRjybzJgW8mINWMxTfjxBYa17wrcaL4zv9Eiy7pyccNoHLjGPwCVbRpJsgCLA1yTmyjcgGoOv
s+IO7JGhnFHNvnM7TzZC98A5vMmujvaitQya50t3ikv4NjuF38182WyMFV3he17QPW6J+R3K9hwa
kbis8c9dkr1IplexaYc4ZnyX2drKN+8TT02hc9tc8oVgwTnzQpR3G3zAs7kx3SR9+cBbyb0BZjDk
taZ5fbOkBTsLr3RkBKSyF/o1+Mj3+V5/v/sdza3sb8mrXxjGWrZJFMKO6Avk0vBiyiQABz50fpM9
NZEvY/jH6uDJMm/t5L5N6rna3qk6wyyC0lpbdgL7iA2QkPsWsqomgSBsRiejHSJAwZWgm97XVfJK
WWfNpR4yMrxSgAc0sjtJvEyqrQHmh4z8ns8xssEdoBSJFX2FEXMQd/ybWpTOwnS2xzN0OG2+ttwX
0a5iC6M8Orfv1HDiNyasmAfxNSRPTO7uX+Xa+lYjF+6pCocC3yLb32GZDTYTR5oF4C0A+NCJQDZu
9ca+Bx+NQaaPif5MzLCNdlnwBgPUo1ohBsrZv7QVzpFF+nHnRO3T5nCdz2wglbv5nKtB2WLSU1Cs
9UCRiwQimXErQ9nIIefQWW6g74raD4ZmkUoJRkYbHMVA+9zgVJEbTYesPLYCO99tVvim7NBYZQLI
aj/0cFOwb7vQi6eAu45PGhdi049Hb3pgjkOktixdLC83TPaU0eCzqJ/GfhVzNdPXMhtP/EoJTfEs
Daf74mMc9j2kl6JeJYKLajuxng0vUGGwmkYi3FFfDt9jDrB02VcPQ/HRJO/qv6nY8pMafVY9xSf3
CDQN8RL1iRqwlM9xl4N4wXwMHpK80MhlvRRku8gnGl8WBY2T1KdMXCcFJBRDLu2Gsoy7eNbDen1D
1OqPSb0gB+AKTzoVlcBO2toZDCbae+lh9Mir3B7xC1HJzUYf3mxK6SxHlW3QlEno97liepOsYE4X
KEBqag9tt646wZ4/KjUf/gl7s3Jtbk9dt21lbLrlIc7xd7Dnduk/n+rXG+N6GUzLsBsNVDX0rpaD
X7/B0NgHWbBK8/pRip46un364VBWFk1D1pOq4L0at0X7Od0bzrr7Kr0yBkFxxyiLbTbIL5LIubp9
qikdvOvac6iDmBSjhzLGKcfpVsfgEX1Nw7pvvylUT9SjWOBzQAgnyNAQYjgJFqsH35K3g7kaQQGU
tAlbIL3p8CCY0iTPLc43bUM0m8Fabzl9ehWCJfsB4stM+JV6CTHLvTt03xx0ynvcLDlyjiKGDJXg
RoU1BcRO9ERaDPtt0A12nOLKqd+lkHmmG4feEDnpW8gH5LHnx9nx5ISsyekyzNyJz74gg/iajvp0
SKZHRXiXb2siQ0HwqLCq4F2sl6O2QY2lf3iELpSomFoW+ntW2pH6EHKC1t5qmPAkCx8iVuqLonTv
sW8qnKUcXgEcd8X9hFmIDMjznboBcoYFkSYO5of+WSq80FMJzH1xB3nmUlT3aX3fc7fdRpMdHqUL
p3VOjUO2QJiEzaJxkbrCY1ktKTzdme/MKsR3uk2jBW9E+l5sWH7hOlZPOI4RmdhFJKG7pNk6j/wx
d0k/6aNrAC4ubVQTplPDS/EcGIvyi4z0oDlmarefEHXq3EkKl7Osjk151zzq7/UXBjkTewILyHpj
PqUFZAeIe9gabeN8M73ieap4eqCifCAjQYPvxBMEklrz2Y7OparkZzu3YLZdh3cuyXS47KibMxkO
w/g8mM/9o36d3qJ4WeIKA3ISQIPwKQulmzNRCE/ZFBNcoVNTM9TU3o0PEK24sz7s0j80czpDW8pd
DYWd2sDGqfmoErAjnU/VLvH9pD524w6YFVuQKVjn1TmdbJM9avw0IR1/NMVe2NZetQmK/e1d30tg
Kmw8HzhYeJk5a0pvgX7q3uLHLnHuK7ADKHmyb30Wz8px0uYnqBytc1M492H9/4HwBDxC08R55vI3
WWiEJ77hz37u34SrP27/k/BEElMU8UJYIrOZn3QnJCldNnVM3rop6So71Z90J2QqjJd/gNZ+t3PP
upOpglHWMWv8U/SxpP41Cv3zI5eUeTv9k8JgJVrRigC+DlLBqDAfjqUBabzIOXsLWHEz4s2NuEaw
Yzc/bOpag4w7bVI6tgBXXjMiXJr5FrXphrbKTa+j4gswvKdjz17CfDe6r0BOL7eaixdJL7Hlyssa
qMLMp8epIw3WAp/qveLAyUaW9unuhhdiMagK06OSpWVUrCZOMy373TAgcCuLfsneO7LwUeGB0GNr
KQ/RJmfmHMbidzslM6SZHE+tLAqa3jwpZZh0hx2wgFIgOebd9NVbt8Q9g3VyOliYgAcVpnp3c4X7
tZShF6jMePpscvISb2wjbxuY7WHXEdIZXYXreKIph4ia+6G/7wSwaPG4K4jnRTV7uOClHepdYI17
aKosZXouv/OwAaxMJrMqM6lFJ4gzDZEtG2CnhFaaM9X+DQHnXgVv9yTcRpz61AqDq85Z1BSPUSs7
EWpg3+HEEsQSvUWTXbGjoHgsdtUEWR6oVJtXvhAIF5HTSd2w3BEGiRAJF8WG06qokdorKKmPn4cC
/6EanwVWWGIZPDOTDp7r8unG9UsR4J1V7XJQaul4k78jo/NqqtoxX4UHq+ZiJQC9JKQjlfL5v/p0
QVWkCXmcEa1iaYQk/v50ga73y+ni19v/dLqANiPR3jDXOvwQo3/WqcEpUBQpAaaRrZ/iHyAWRRqP
LN38txqNhP3H+QLiFgoiQ+HfkiH/QKf+EST5Vcb946GD9Z0Vy5/OF0OYV1mfBu0hP/eXwE9PSrxQ
abph47ectjRAr+aBbro8RDYey3RpXpRtZEuO4ZWf49t91b7p3yIKCfsUiFmL+BSxfWXEytSvdoj9
0yKHrTp4LFf5XPVeoHHMpdFOe+H/1VtNYbkFl01dhCALd8pHCUi9ZZrbQkOXv3vJuHBFXLzWR9lm
jLW9b7WrTj37yAaHSZXJWBTP5SKmGibazVMsQgVLvnFFHJ2B8+DEJwbMpg90z8u3bOlXbE6yV9Pn
B9/2QG15gpoXLjGkHw2NNMLjwE4C7vfb3HNtbKIjWggrFvmbZ8TjB8sVn/gt/972pm8y5t3SOTE/
XWHN7XKTXvQl3xgdMaBJnmCuJmUrf8enlJ7gt+pN8uRv4YPvj0/cGK3lvpW89sKLwO/5mfyqr3t3
dEWYYQ0F9Dw1eGWmvOYR65qHrUtfcyfdyso8DeWnJznMOBhZMuh2Cev9M1iZHRP5m+UKH9aVN4cb
CDuMbO9Mxmr67RuyghFce8bxzmfBQs36VF44w4y4o7OF8N2cby8ZRNinuZ4I6dStDkvzmYXea3PI
H2qbMMWB2F1/blfidrpYaxnNIjn9kKPY0lj+4N7OL6Qw1u22RF9S0Ose1zKaE6c6l4Fys7TO7TL6
yvzMbpftUvisnoXP6Al5wHiJnqKv+Tc00fMhlP3A/yFH6euufDENJz/zwhYI3254onkcA4ByNZmL
XwXTd8ptky5rPPC+uNbMJ+jC4RI3F7nk73Dd3E8VOzJOxogeUHrnWbq4Tu9bxVqUmRd1C75oFsfp
KkxHbEsIj2OySsTj0NrzeX32BmNWGDbxPl9Zh+labqvLtO2/WZmHPuUB6/RN+zAfiovw2Iq7u7my
rIMKv6FH0Fhw2cJ0ceQgqj/HC9wyVm/fvOEFDivm4tqjRoivXbCxS4vjzWQmzsNK4W5cAuvYaFdD
WkiH8hp+m7Z2vL0PL7UnMqfFN4FJPDpPTGyDV8Hjwoi6otPGmS/RY2H6f+pPaMYj42c8dAuLbWXG
7J44iE3fWOpFvIBUBVxv30QE45Fr+UJ7pF0kWpUOvQgSlyUoDK7ErlAY0WBTFZ50wwY/5BJmNYrD
wVx2HMqYA5GWGodK16bBpp1HjvyCwRhyAtA9o7TV/lFlGOw1Vwia97XmhsIKj73+AlkkIjGReK15
JB3blcBaz/0uKuHX441b5MfoJfiGnggP9KPxjffbWlo2fryeloVPNwq1YKiHvrpSVyWtVPIqX2pu
63V2Ro+KH+9QUPxySU7Fn/xwlW7TLfJ6PvM3iVUSwnLQdG/scRgvtPNEJf+O40V1zb5LAqUfgAxy
6hDR7T8013gaTv2LvOLTsSufwS3cn8Mn9Fb1mL1be/koaWsdmwArL6ZSC4MhjRI/CE/RN3IMwGUI
VXWPSgkIBb2OZcAJAep7uOSnaHk7wgYAk8TR012QRdhvZfsb0iMkwIv5kTeeBS68ztZhedDWiuZZ
PInbI9IWjs36bRanslO/rc5UWNt7eE8LLPKhtcynCXAhmdB5nDMFt8UN7GXnNrJPHKm/0D1lOMY1
+zTFeJVlPcGQHIF9auIlxR9ez1IFQZFsRaOdpPodo6wX4PLXRlgs6JF7PtyOuvBTG5vjE2NgbB63
hfDAFZFVXuF17Bprx7Rwqq8kgWnGOdIXnT2OnomCWNrhcOknx1AdzgVfiOjsL6tteQnXBHVuphus
BlDR41orXWIO+P2Vr2g/rVN54cPK4o7UxX0R2x+p/WG52VPlSWu60LybV9qMC/Pcl+6nQd+U8jo+
86ZDC1tbR+uoJD4W9miHzqmx0Vzonob0K+51/URPGC8bL9VpLb3FJGVVuz9HS/rV501ds8/jc4LZ
SRHPU/zcY0difrTDhxhpXh1jkxcplDBchGADrxPu1UX4pL6o6XuFPKcNH/dNVj1r4yn8GoMvFSBX
uAZoCAEHrxD5pOmdvKUyOZlsjyHCNihs1F/k7eCjsnxgWqQCv8nGiZ4orBGiCQ92wixel29kKzJp
h2tE/cqxYRW+lS0V3EDFuh/W0jeL7wmavd8o2yx3f/QcSd/afB98lAaXGRdCKTEaujxJFfn8IETV
cPLGyCnxQCMWY6nqFrG4RwzN9llsp1/F3UVTNa/x0SiPXbQDTUs921G/8rd8aE7CMWSDDc7jEZAE
S/yG3goLWgruItT9/jmsfYIMtsldR8gRgAAXVkKvBgrHo4li2osUBG/iYpVE60LfmYA92Gs3VWpL
mIsQHBDLMOnoJbDTRfSKCgHJhVxQY8fqG39CmVpNox97sTP/MxKl8wd5M27KaAkav+tfgIRkIeQR
FAxT8+sv7gBuehmt78NZZsYqnmbyOgYYddmNazwwFW9g78aPMbVG42ZUV6GMFdttAxJvriIsdbrm
C4/gYOVXKlmh4/1+QJqaOrAlB6hwWvA9VljJledI+LoxY5JsY2VQfyRKVH/gOysXsF2ZRpunUXJN
3HXhOnpKdvRaL/+LF+gW5soZ3IjyjdnjPxTJQzT/dYH+19v/vkAHZqFrhiKZP4LG6mxB+X2Bzl9h
FwVBI//WWfTHhl77Fx5LbsSC+nc8+u8LdI18Nqt5EYmAmIMly//EuQki49f5958e+r/ZZz8t0GUj
KE2p1/o9lUZco2JEtLTCGJL0ardrGkV1RKs5FmL5HNcm1KRGAnEl3c9mCYFrhKwtTQ/RHY5/JLCu
olMnaYddUeqOUYlQDGrSwRMF7aGqOhFla7fOYj+fCXsaHnpFpiMjTRimKbT/VqtJhR8UxdIS7iun
3TagBq5XSFCGFG1rUu23Q/NwR6GM09y/p81rlyQR4UnWg1QsV+ZXbWLuzzUYQnhaJGMDQcbLByIg
RQc53dDR24p9aSmOMoeyuTdOxsE1GPtHqwLFJVskGc3wITQYIN2MZ3FgrmNEr/otN/ZdLmS76Z68
6ly2kxsty+FHXHHMS18Weq8mgUq3BC8VKnb/+TKTPu5QgopAxF9q8eiMZndTuEM11DF9aWMLdb1q
iDPAv7kHp+SmPRQDBhXtLZIxiwiwaDVKtSldUmKJARc1GDjAYpllP5wItarXQU4wM3ofUmoTajYp
XeTNzO4O/lkXl25qhEsR9qbF6FCmMMjg2nFrsDlG4D2j8ZDf1bm9mJjBbdXr0keJ+7zGgK8bTLLr
5KgRvY1nJf7ePyuIPFM6OIrQOgoX7Ay9RE7ahYg+SjnJPr694dtYKiFDvKGEV0VVaQkqGbCxqXw3
lP5MYeYq0UCBUO7dsbeauOa7O5evIDrMIboe0TVrWMLr6UZTGnemPSc0xpdN7Jh6RTyFa0ng5Rpz
nwxKdiS+dk1JudW179FEZNUW79FLMWjuxFs7hJor9JhIDcUFNp+hAJmo5rQF0a1azuCxOraF/q1I
sfm1mHeZQqQi8CtlBvbzodKSwcV5f8AjttdS4V1jMGPBoIpMlCHipWNhuPVsfLkFyyKTPXOaoHnW
D0m2C1vGiYLxVmcS52pzrRQKIxxAV4rkNgk3j1O4VClZQSCgGo3zj00meCXHgdqa+yAnzN23T8hm
zv0emV51p/WlI/pT1YJblWi+N2xXEAUrEQKrNu4LQte3Ds67kiHcZ3ewyfBHWR6XN/HxdhN9TPpO
QBdNo5JbkGlhZXRQWIdIDf0KgnmEmYleEiEZVwp7CYPJYhuDnFFJaWYvo0lnqNDCXo4PM57ULCJG
kflGVOqvPB8PJP23mszsQWOJ0w+lF5XmtY/77Rwtr0Cx0WYorG6U7TgNY2WJ14cy3yFjPxwXjnQX
r3UlrZqqj23ax71c7pc3CANdwwy+AEY6d7wQG2aeKBtHSdeOltnZVkpWNjU8cdJ5xiER00B9qYf6
Vc2putXHdX9nyzB2L/qt/rTMh8wSj02ZtgudXW2vsmQ2bt4NwT5L6sEJLCV6yLqJrQg5kXT7X3wd
JIMHpAM/IfIPcJD/pGtryL9/Ear+fPvfr4OyDDuZVARsEeWHtP3HdZC/khQW7IqCIgXx6c+GytnQ
ZgCIok+KWOHPQtXcA0KSENKkhgX0H10H/y9ClUG1IFdXrqszEeVnoarSypSfVXfIlqAvm7XMkmvE
Asgnhnm9uks7AP4REal9z1cUEuHlnV0ul8Q6YfBjJOhX34Zg2fV0lASvaGJXO7TTuKFChMixvAqg
EUgtCHUQoHfVDV7bisknDb1ycxqBsjVMokGrO2Hw3OWHrGXVyNqZ7WnBEtNiiodJqp/rOPzMyR9l
okhr8eNo2IbLHHuDrZEe3V23noENodt/4GwE48EBSgXnduH7hX3G/nVN17B/CBc8xIvD++EgImgN
W3NdZEvKpsMn/Rg1m64A5uEIFKGGa/HuyFw69nLxpLe7NPhWSUTHBxpNvvqejpSFwQh1hfYAzAVi
xWF4p/gaWCEpLKgnS4ZeuNHgWrW7hsdNiOPQ+L2PiQrDJvpwdIUljOEvukJUPvArJL21tSnWxqY+
VA8CW3EG1eNX6iqb9kkpVrh/WNHyA17V1NUxJyGSEE7wutI5J71H5ysz7g1fogqoZ4BNXQNcJRJ4
9vwFHpVfbuM9lqxpiZuAAW2L5BfspvSVhmohOhmwIiIGkDdegOg0EeIwFibcZq738V7ElZVHbsf1
tHeKCqs7vzAu12FCnvj2ijfMWMaAtFjl+4ZKQYltPuAHqwDTHRoE/t4hW8ivA9+WPncEmxFjhCM9
STD9kBAxF6JyaB7DOm4UnQlBqKw2GOFi2tJOTf/Um7aINS9ysdWHLE9yXxjJcTIv8ERm9ggJZOw3
lrlqLx2DP7bY+sjIcpYQMcfyQCBOIAgicuXncgWroXrDyEnp0rmuGVUe41PzZhBwndzki7+NjmlM
fnOPmMhNzHSZwctG0dA8FDIdL9Kqa5b8eHAnUEMsJMkp9FEx71s2YUHvaNfo7qbQpVewUdBu5+DH
QIfYOiE9QN165zNRqYrvdF8KO2v0rA9+DMU4MgdN7dBbZfrcL0odP2tw9HQpfyNbMpQhgiLiCvYH
2nuJmGKAJkyEaTDU9gVJRyb+X/GcoOldaIR3JrEJecneDcstnk2oaMWpkL27xJbbpp2EN/AwwBQj
ceNWbAnVPfiGXnk22x3PGwbWssm3sXkpBL8eTp2wlbJo0QCkNZETLxhL2o+bfBFexfLcsPmcDmLy
BJFdAKZhBI9seunDzcg62e2TAHSTyge4b6xAC1trKGeAHA4pxuaP9EY0yJkYRWDBmQv+iq+XrKgw
U3D8cxxINBFnhxzIHDorGAm8L6PPr6DVQS3yea/mXzWkqVf+X6U+d3ZLnZY9qLFqw1P70dAR0oAG
nlbpKj7HAXbCla591tKOfXVfvrRMgKMdqwNGUmzJ9Q90IvVg3vc9vYo+gfxCnI1Ms2kjoyF3IS4V
k75vG5AvHjGAPtP6lh1GYzcmvI8LfXNDW2TWbEmsmy/wFfSNMtCowuoDP5irZ16JbS6ozkgEbNXr
xqOfAg/7np/zOUgbEzf22CwVXkyxKtZyfAoBW1rijkazwFgSo8j9Zmua7/oVwx5wD1jwRehDymww
PPLeCl7cJO6dQyDvoWBm33ViEQIeF42n7EoMvMApJwzZlUmQiPpNWlZsA4/W+nZGpJgl58LtE2qQ
hFXaLXseBjBL9uqhnbosgoV3nbeGZsDgiLmzllzLjvj0SB7G3XICLuGUbPVfxA/1I+DjTzOKdDTL
Q657kwuWf6IclGb5DKmS2j6/Oyol3UR2lC9g+bRU2rMeS/zxWLsINKL6JeLZ6zBzzUTObdA/infk
otKmTcg6Ffbtq2CJjpIDXoUVduNUculoLUCorew2D9JGEOfTtrVP1wKtonACWfbow7K7C29Zo9OR
lq97HOFSAxqPqFvCGpfnFT+16Jc1G8NqfL6X+5hK+7CFoiO5eXjNc5pcXTk4sAfACMdVTGbl9l1j
Fur1h5ZSZvSfk4A39wgOquXVuGOXnh0lNLCUFAHhoCTM4zWP5Veyw5KAOyIHkD3YdA+xt1SoHQAt
TP0Ob7tHrCF/bbf1xVizsq/kRbDJHqIv/C7JTt6SbDA8XDXq+bYiwpDz2VlSX6h84hbzslN9Kl5C
UCYL4VM+MdAlNrRJ/NshWvbbbi878rt1jrYhBxO6rOZQPBLW7v2huwTL+jk4d+tgUx2o1Grg3sWf
2Rct5Z8cTAol1NCIIFEh4V8Y6MBWdA1zGwZndh30o1pnYj+UTdEMy9ZxpwvsdFFQyQi6+rO4rd/k
rYpyFKU+ck/XY9Ne4AfmMwUIsNsJxvZmeUr/EiewXFYxVVob6RLIW6bDyd7cdAS12FoIA4Rahx8A
7mdUD1K6755gX22aLbKw8YQJHFd0NutMzbSNUNHzHd4Vic7Ljfoh7JJl9VhDH+l3OhvRpbXKn8TN
tFPciCe1iK+5tWW25QZvQ+ImOwAFLExMd9R9wMO2sLxzrZT3dCWhMNrpCnF7hVFzoT7XX+nH7VF5
uvvoaOHj/cn0ylN8DTEA1z7ubBP4M6Z4I6EPRgQFQDsi/QvwV90CF0AofpnlyqJjkD/EOH563UWB
5L3ltda+ZQ96ALRWTkc4x9EzkWgvOIk6FN1ygUm2vquPIWKb1LDP6+0YsrMUKV9gD8D9W59Aovmo
3T70m43JMZXtDkJQ7Mydt/W+zNcamzvtEHAO09W3PqXd2AkY85HpM2lTcMB6D+zcnrE+ar55uNvB
s5I4EXba/N9Aud9qVn6Ld/xS1fLLH/8fam7RiUhJik79K6FkGa/K30y8STD9xSDzl9v/tJEwNLJZ
WGCkH4TYP20kYBki5P0Oj/1DUDP/BcfWQi4jm2WCkEfA+11QoyzApGIG84wszsWz/ygKjXT3q6DG
2OKnp/7DQfOToNbUmnyLJUs99OK6gupO9I+uy0WPzeyS0y4tcdnGDobQLKmrzCNP0VMaCmPubqvd
q5x/9KfCeGQUZby1444So+BSERx2jPY50X60Q4O1AyhR9z6lIQR7YLNW6qZ7bB+KeYSVurGLELRJ
nilyroBVTSUrsHG6tvx1ShRiDo9YtIppR6TsboekzZD3xqAD9VjbicklHn0yqaZ1GZan21P02OGw
2YwHvVpW+pMoXkKTOJlv4e4Fd0dTquHGiROb/o1M5OTe7mg3bs0ET66XBtEA69BXqxbvmMB8hIN8
1T1MO32jdbh9X2mtea4RX6x+lWorI3xM1qaxZlfF9ZS+3GT2ebbWw8R+J3uoWWNoG6iF6kLi/tX8
MDfjsc6fiwaWUknDKxdzzsZJ8943gsPQD5s+64FgPcWryqlI76Q85+eGYhnWLE12Dm67VISYMq0L
ZXnrOmemNWS2nB9ZHozIMJFtxFtm5OGp+A7KauYrLOk+GYodcCJmm4oHI7awsy9Co1SHszVchDe+
WNria5Mmq1J/Gjuau2jpCVYAXItxafE6OgYgsOwFH1LkA3IhhFp48OUKRgk4v2GMj3g+l/k1YT/C
Kbd/Xkbu/clyTK6y25LUWvEKFlZ8/e/VKmalAHS0ZnAw43uZhe2/OcWgH/yi2f8vt//9FCMZ/5Ix
4QFiRZOwsND8cYpBsydGarBWRR6BXc156w8THuY8rHsakj5OHANt5PdTjP4vFfSpKMIa1WZj3z9i
qoJ2+OUU8+tDRxX5WatQh0pNI8Hs9lYTUG6UiyV56dZgsTo8G8Z0EoLmOeqlgCli8J0USnedTKaA
qXX3RUUjPpSYXpJFGyyFb0HdMr5sXkcr3ghGCWpefJWHCpfO3IIZI4llt10fFsTZJkTLWDYmQEkA
CltFyZZ3K2QpTFCNVkwTOlz9f7g7jyXJjS3b/ssbN2iQDmDwJhEBhNapJ7BUBa01vr4X6lrxkbz9
bhunNKPRyMqKyBCA+/Fz9l7bRlpBxAsRPYEgQhLUcm1MgOhV/z50oTva0WdjwCjgAOsT4z7oSAIm
CGMYSSoCxwjC7iUOni2VkWzFyqak5NyJCNIjLVVagpbur+q+fpr8dNqqjLliYeGCsy1rY/ZaiPFd
vdiy+u4Z8ZNVma0bhDktGjPvAER0k7oKNQUjRd7erTZ563ImmGOsMp8vqh92UlHtW91Ho1XxXZX0
GX+aKo4+2J9yhwOttgFGFFEfo1LoPFdGuOB6fXAq1eZkx96TkJBLBwlEBJqmqd5z3FQ48xqDlNyt
ppZvajScski9V1XzMqmWtJKrBtiyXLixz7mxmVSoyRJwoaAdPgMIVrhQFQV4HGi2NIq/W8s/DZWP
L6WL2TS0fmbulQGV5JCp6UepK2byZHhok0cjlOhAsIiprUAa7bdEkSj+FmCIeta9nqhGwfsbwqwF
PaNdE4GuoNdtOucqFRb2WzAG8JzI6WOu2pRohi2+0DIbCfxQkYAkQ3oslfLEFbgJInjYkUwvpLEe
SZqaFhbOEu7ZR0hMxboRo7lqg+KW6PZzGWbvXTSYjoUDYNFIsracoiF/BZYrZ2tPDUxyGRpruoRV
a16kGBdEpucdNdh0mKb+JLKJSA4Sw6JwHZCaq3bwbwZmPEMym3btxiWr+xgPOh2x1mjcUkzpMe+x
Dg95FJ2zCMj34JnWwou1+mgPUnwIxlLbWWn9atecYqcavqEtaTu/JBe6AAqpBrA2U8MJQ71bqHPc
mYiJOvfGtFt1YO46S0aAklR32Zz5SDn7bGvU8aM5hv1LInAPcikv6jRgTZe6F5YOdqjELtxR5Biq
CfKx7A3w/U1DQEYPtHcF5RNBqyX2ouygeCeyI5fRRtP6t8GIYVvgWwJ4hJeoEv2W8cNFieWTmbTU
CeDM10bV7UyOTao//WDBuieWOS0rPTsMpbet4qRb5J19TYLs4HUSB8Ci24c+DrjaLPVVXCH6EPhb
CWDFMSLTt2PMPKl+cNNq6TENZXb2nqN5rcvt2ujyLwMP7ZIccjhOA3ChxvI+mkJ7LLPmxciQvIi4
2oV5uQ4T7SVWlK/W0x9loRx5JdcmacCA+czMvPpspzbjNKgPTfGaA3lN8P4UY3pLm5mbbg23MPZO
faC+N1JlnKUgOaYBY7dG697hpf3IjYh05ah61MSzNRqbsiegUoVDNsY/VHhfy0jwiDjYaxWqlkGX
9As43XnkSDnjJeWnmswxr3p+7xsQvfU4rC0fk3hgSWj8w5Aei23uJT/fJ5n9HkFR9zwDD2YL2bXO
iQ9r5a+hU0hWRVQLoanEkEXIp6o+Jcb4bhXTaxp6oNOqeGtWChx/vsEmnNuokXqM5HE3FpxPmEau
bc0+BIS6m4P1GenaPHsDylgP8VfSh9sq0z5gRr17knRqWW9bL+8XljUwcaI/FIpDYYQ1VgtxABT2
MMTFQSsIDA1ttzBndA2wE99sXpSg2+Tq8FgPXYJDakDRpNHbkHoKD6FhGdKt5prHTJ8y04I00erf
rWo8lIX/lUkEvkmW8Rho4oeShod2oqUL8JqY6NSTcMagXTGAsfYVWcS+Z3x2aYm9HP6ZMQxPRqs+
K2nxYPjc7JqifSh1ufFB+jHzxdViIcWClvvZ6LDP5CZ6sM3sSff1cYUC/myE1XHoe6IPqvE9GQTx
bbpdHxUPIekwzD1Ko2DUV31IXM2Uj/TIPJlIlJFbGElG2S3jtEErlCCE0WnqVL0OPE+ADOW2lGuf
htdE2mmlmxCnw/CxUCRH7wuIlFGj7ruxAyIr+ds8bollRU7kCfHIQKHaS7ryqkV4IntzCpeyzE2B
gZgg3a56D21lHYbJWs/BsU0jsX0egb5DtNVt66kw6YLICdERYy9/KYQ0zVsqBml2IKj7Hn1SJRxK
zBeY1obuaajtetvBLZ6SxkaZOU3QgpMApVlUMi81ce7VzBuFMgIEVy6TXMpXGz5kjDw2e/cSenqx
Gj+HEYmaByu12U5CLzVWfZsTJpB56fgohWFP7CIOIC3uNDcZIcQU3tidp6oG5Z00wa7l4jqkpv5R
pAMiWYL5Cl1ZGoa61QRmysJMH/SYQthr0YbVpAUJdPRJWdF/1d4rX73LKeRju4C1YgBmqy0nHLjS
Iw17LzfpWzXBCNXAZ9eVcCHcgvZhKDLkUo6WySN8p6Wl2XT410azQc+CaWCleGwp/sAdz2ymBVPJ
jBZRf91qF0VF0MX1y1jYHFfWBKI35G2TTNAW5uq/ykaxozAK1VPIdRZ5HbeVX4+LSNI/RxkjtxjE
8r8qrbbtVm3UE4A02x0b5dE26w2ZvLs8R6EqPKzRavrFIrkd0/sUkQJEECd4u51RCVqPFta+LL21
snkwwUHqRVL/iwHxT+0SoIoXti3IGpjV8f+xhOcmoo3w53Gj+Ovjf5XwzBQZGgpTkzkhyJoCPuSX
7IZYBGJnNKp3nRr/TyW89Ztl8Jdx3vyMPphlPr9KeGQ8uk4qLL0D2hocAP6O7IZf95cSnkPCn176
X0r4SnSTVUjASMMA6fVYkS9XL1m5EBR8dthBCQLb9QqYKu6GuP3Q6sDx5LdWoamoN7BeiDXRgDJN
dK5kHVXb4wBuUIphjgXBOQNo0HmvFqdR23jrCePrzMydEvqkVrfKPWYiBeiwTL1KnFoz1MCt6Ihc
xiTXwGwWJu3QVlrVYYqJBTFcAFqmF/TjyDskvTSuaxRucMss/XEQ23SoJAKwTYaiFUGw51yIwyB6
2Kv5uRiLl9DSjkkxbPVEOKFGRlMRbDs7emur7KyyY9QmHpa23tHmR9Znx/N+mKNwEO+pX7r2kH3E
I5I70qI/evAFtp8zK2Uwpvb2sy2Rip2JXSyLYxIka8HcTk6+hxbLrYaaOCO6vbQLiNTjWynwxeah
fiCZbU0Vsehz4F5ZgPLZDrZy3u8wZTHJXSt+/thk4NSNwCCjy9gpQ8nZxpJKJnyVtEpLQm/Kdgdg
+WbOvIwMo6Slk+b8Ix/sbewhk8KVFMTQYyAQW/y/HvuunCBsrz9rxotj98VGl6KZlCiNGKGmxb1I
40uOvrUdC0iyNxMro4dcyEPGS9+Xv7s0rSHAtAswXMUuyXyg7w6T3a+jjlytfkCoM5Pr8BcU0kFr
c1fKUJSGGpADcF0W0o0GQW7+Mek/FIZKGbS6kO0hpYddaOu2EucYaUViTpCgFQbYj3GIqlIE6yGy
0NSLhnQ/LzyN5OQKSBmRZq91vqxyfEWnseXC2EkegTGCsxz8yQnVcq5Vrudd0uljk1IbOn5mbj1w
9iqmgYZWVBNPW3oZtnb37HvhJ0vFeKK+dxpFmg3daxhnxrwjCSSphpPQPleRPMlzc1d+6WokHPMv
ql5U2JcJSZZSScadlwZbUX1L1qNGKVaw30v00muL5Ltgn4t2rxcXJcPT0JmMsMS17PpVUY/btrOu
ipbzGqZFHH/JXEKjqJgHfRh8tiEh9vqcPBtnT3HXPAejxuc/v6SynjHl0MJHCSMc2lwPEEeU4YgY
LIPE442p4IedqqPC10BM5yblYzU8y+VstMhUzHDpRenjnTpqhAIqCEqJWNLdlpjAGERvKimrIn4u
qDRqTvfFPYQwE47BphFQxyuK5AJ4CIfyEkRdUI0I64J1Pk/e1M6tyZ//qLNZ/WstguyDcm1ttOOu
ChjLY8dobeVSDBpq3nSXFgpae0QEluxKxOBFHuGceu5M0vMAsa7mNDu20TKgVlH7b8V/iOt9G2Ig
sSEoR047QmEv32rsZCgAV3oKNd0i47K5BIGExZjZQ9I9R4lB6uHWHziLFMND1W6MxmLcbn+E86ma
wyUnHhI8XVsjq/4QE38Hc4jzDrkabMv5u2ToK7PhV9WNo6s182ScJlmxnqgjSFZ0h3C4Nba1sfVh
BUbcSaxH6rJFVGr7ymvQXikLU2ISbYgCYiM0wreS9AhjxHibIOvSgnxZ2PXaTp8KH4geyVQfNgpj
u0WLj6ORCwpZZJwatxZcqtIXn2NUnHPCVKhoCBbgphSKfxbaDzOx4N9wpYIezmAxMhZru4damaC0
Jrt2Srmbxviq5sAeESZOebhKIpXwwHvdvAioCFb3EmhvLRpCCkyve43nBSlCB49GQiq+y5E6LK/u
pIgQZEyGwmQtuP5h1xWbiMlKqkNl76stdr1VL9rTGECOENOu1W4hN4LJzEWUxgZFBwXwCq3JWqWB
4+F3rD0DSnHhtgRrBrF36Fum0JVIVgUe5gyplAlJiOxb11MCaxFLn72s7SVDHAXMzCSdjpEUP5sI
MtKayWIdkLUAdgdUgIi6zzh/iEM6si2SDWn4mjLcMPrwbKFeScqMWBqx7wPZI1Bi3neixUT6QeTl
ey9lupXwxWet9aFEKck1PqtVRnz5FE/f2gS0wuzqvS7jfG7S5lMD61v0BgslTOVFQKbhECkbnRXf
lDs4BNKD4A7TlBAdD1gxD5wGxIAQmX0g9XRAKnVdIuyRium9biW3GxitIoZEOLTKm+wjG8O30kMw
EHI/TKP4suaVnLyLNKxfp6zcaaHxnFfscr0BrxO8P72Vuhu4Su2CMxmXgV8sR4MDb62jZfNvBSwT
2Z/XpIx57PBQMMieymlrSdPSED6QsqZaav7FYFBVBbiMtGgTRir7or6sCZ0oNIz5ZIhohfKdIB5R
a7Io0xII/5dEIexLX4Mmv0mGTOxHaprLOZhC8DjPGJnwFtvUU5aq8Synr4NSb3k164gZsiXdsrHe
RuxntOLWFge2gdNw2GEnoO0e9Ma2162tr6PeV07ENwDazvc2ktxCTA+p6a0J+N2XoX6NlH7nj6mr
cTigeXpotWkdlJ1DRMXKRjlT0BDxjfB9gBsdlOYRktlqCCbHLrXHqG1dwQlIC8HbSY8ajbEUCWKO
NBCxvudxivT6jZYyOYUTGqLdkLjZk1p5SHyMBungFkO9HpB7aBV/l4iQCE9TxRrScqsMpXWyQjJ2
lJY0lkdpfvHG1QrfwlxaTDJn0BgweOLjk5gcyQLY0L951iZkF87SzwDQiohxmwyXKsV3Z47fJNzS
Ck3csKHn0L3LMoJUnUBnFpg+gQMbDoRraNsAHsqIukChKdAnyb7T660BuECEEcsGYuWG+07jorMh
hQOU8z5soo+jCmkSyXtpO5t66fNympc+lNCG7D4wz39EfM06h/hSmb/Yr2LK0Uunp3mNM1XJET02
Q9wgITQFq0d1xPeuT8HO681Nga1AHV60AkgnMRuhFcIcn1YjRIOEFmwtUT120ral1WcjZ0tn/IoQ
lzJlUCXOYzEAG5stVSeT8XztbS2+BRljCqJD1yTet/FwzlCyqeXOV66+8pkQemwVEFDyL6KcIfHA
6KBWKOxdj61Ik6KrKhek7iTPLQo4O16hI10m9cyb53sW8nLwOtnpJOQxXRwfCZqkLqTJcg8rrN+m
TKxF7M8a2nyGfaRbtaZiKHFlb8pRGGcNnhqlOJo8oDhy65gFfc/GJ9QnyvFHiYxUV7vCGxGARojE
JpPP5UAKTVw686U9BQYME3aUCXR599pU37qkrnpDu9Fx6iUu9AxjB1lJzJOuPc0aJoB0ycomuZUs
SpVMcyB5MHjPEbIZpUvWKeroqtsLHZteiNhBkZ1yQIbNnUi+3MayMqQhsdPRzKL3tGDWSBYIene1
dKL+2hYQ0WyLvfLBw/ITYcu02/w9HT2niA0K0HITI/NLjpU0rEc29UTXlsi+ufrKi9X1B5v+Jwxx
fPfUasqqpN6ss3IVT5RFSvtDyvRVo4/4aQcKq3Rv9s2T5NEFHWMWFUTzVW0sB+2l1fJzZSWuxpv9
5w6oKJTQtCqKRWS5BbHhfxlQcW3+5XT774///XSr/Mb0CaiDrGkqB9Y/nm4VQv8ILOUI+/MnnKl/
DajEb6aiE87BQdbgMX+aTwl6PbxK0l55zYSx/g3TtyH+7XA7H+oZgum2oeocc//CVJwqFc16TBhL
tTVfWhiU9fTm32bhofkCBm+X3rxd81Cfui1WMFc+lsg97efirO3jXXwNr8pzdM8fB5xXekkQjJuK
5bCHnLcF8vMoXsEP2afs2QT8Wezpfd8A7Lwy0bW++n5BnRbyd+TOkW6eG8IHdTBvHkNOdQv1Il/U
7Ug8MA/STpG+BoYqvnpgfEzRPsIjs46wOw6K0zESEgmVJ8MIsqxq8xDpZ1vJl9WzkjVIBE+SvqZu
KnGD25rDvZH7O1j5TfmcGEeJpdUg7qAsWgh/qyE8R3DYqmfjRfokUCFwEg8F1wqbAL5yLNtecUFv
WczWdctw5y1KIjLgZt9ItvOdcJ/f4ugn+tRDu+U2E15hooyFA64CtD92yOjcmbtEWgYxFsyVTRGh
b4Gdpt+IDdT+OPLP49AsQ0zEdMNQHLyxFFTn6j6WGF4OPfpJeM7D+FVbAgFSq5/r0FpMzNjHGCCX
8jp5DhiphOl6sBbF3oqrhTw2B2xAQYewrqOfuVGlT7XbZM2pDJ+CuHaz6Wap9yQC8Iy0rvymFEC5
Vd6aL6JVcs7lN7Kd47f+G/6GN+309m1s3+JwE4Y/4mkXULrFRFkgZrNd+5gecNBSsNHdVsN1jbyL
EIfniWPlpf60zi0e4WnhFceiwHdH15IkFdlh+xZ0YdvGvrUtvMlnYI0pnPdsF097b9wr5cUU+cJ+
IhOv/zL1RcCSCCObT5SWarPJIyK/cBjk65ZIVSjaDXxOmEwPfHdzlLlLAS17ayt9a5StGjqznYdw
LeXShxycXSXZivI8dLfa3w/KprhpwUueAhsqTyl7ow/4+ZZ0BwYSkbVX5VPbre2MUw09INIFmS+x
s9iAk8qTBpI3t5kWUHxrV7M8+XxxuXmLlC2Z20Oyi78C/ZrDBQmdcdu9c9jHgWMmG6LqeNYseFGB
8vGKhvcGwUkQXD370TIcTqDDO8MH6K6e9O7Jg9sbmI3bXUFkK1eI2IxX9t2co82DHnIIPI/PmCbb
Zxno/nQzWe4h7+GjkFu3hD7IlDLnJlo1CUFrINo4wvZuIE7t3X5SD94LBhAywxal0++Sg7hCLIUH
MOeSL2fU91Q7VrJSr5DgSbrw8nVEChjjrry+lKarbAV7OEJBJDXJcPIad1zn9j6cKd2ef1ZpJldz
gNtaRkLto8quZYdyOtxP1i0gtR09Y5K5jKHM1QyNwwoEaKXdlPsODcYR7cnWeG337YbZNYYgDc1d
dLKTj8AEbuvm7Qa5x4TqDKaKx0CbOEHkZfaONt5SPHYufRAnd9CvLgGKL0x0GtES3zOIKlI/nH75
VDoy+HFCBjX0c7KBqB21x8QdEOafifZJLqUP96KB1P5s+k91tFM6LhqiWhb8eV7dTOSIvfwgg5JM
iKss9+PY7eqdTnWSIoEMmQ8NrZMill22HIfV01SdFHoUUkzDjnM1ZYqmLKy35tMEu0D5j/geeF+7
8L4n8PzqqQMB0+/EyXzgtJKrTIRcW2y14HOXujISSZAx5d3qP+s9vIPx6r1hxLIXqGSzJVis1/hZ
+dJUxoDc5Ui8XUKEvXfN2+xRf7YwsSLA51axzj/GiIGv8w8uC2A0C6Gxy8q6iSrlf2l6y8Zfy4J/
f/wfygKqCAjjpqqgUJnb5b83vYFH6ZhQqQ3oif+0t/wqC0wMpaqOmgYKMiyZ2fnyq+nNj3SeDNUc
FfpcNfydumAGo/+VBfOHd46y5i+yldJv/DjqyfOoVjlGlGnbrGjD6pzlXzL2x3xR/5hclVPLogKU
gkk8eZ53yn3YXxU8KZj420uN31lxaF/bN+nWPHurdN09p4/DM7ZNTGLf/jU/5o8hiPB9srGZ9TMt
n9GDz5AtjTpcqnt5M0/54z0J3oiD0a933wUKLCV20nM/Z+zRtFjS0TXuOlA3XN2RU/6wimUOnwM6
3VlcB7d0vCUWuSN/+U7OLh140wGuYiz/wdc1KgakTRiW5+kIlq2fb/X/m3Etz8LJPw1z/v3xf7iu
SdXFCA38TJjG7AL7w3XNJIV8ZUsTXPHzxOb/XdeKplIeAzqSjX+F1P26rsVvFjcK1zol8uy//ptx
c/9DvfvHt279JeTaVHwlSQCvn3PiNlrIFsGYHTvFewgqexUlgOC7/BqZEZj8YGMGGsMEnMJ2Ez4H
dZjQuVEOvRe7iUYXGlllNDX3cUIApbTfvSft5dB/LgxB8KyPdSRYyyNHPItk2RZ0oE0msG3uUsRV
ZUdXskUumcG+pb3ZlvRtpPMEEDOQjn0tHyLt28qaaxLBEuMDKg9aCTLDUvasUzTKQOLT2rP0bFU1
7a7Kh7Vn4Zfpd4by0gO5DPRLQzsiJaatoqlqSY0ToCVvMmmfBibOFSsuF/rUxdc8ScicMY5aM9o/
/GoARBw95sBp4gHsGNBgjvaoTABb9rPzLWAglR4lhBHoDpw+nWuChO6HIePamrToVnpMA+zhUKXT
ORjxMEyrugI+Wb02Iv4c8VwXdvwRYeZMGQ1nsfkSl9QgUrcIJNAK6McjRhe217tlZjhRJR+jceDM
Ln/1mf+VlvK2amkoNGx9kZjQmOA6i7Nz5SspX6B5ZCJxakfQqqm6UuK53P0Mx6fOtLNVIZUHqZ95
Z37yMRYW3Q5rvCN5ctAJ8vlgCRhDBHj0pxCTeuNor+W0mwCE5N8J9liNKyDsrL2MNmOoIke1iq/E
zxYpBfBoQKgw6WR52ckH0Fjl7cJGnmrj8uvhzcd0EaJx3IU+K1rOqJxWNeOw1Shxdpq7So3kNsw3
PB/Vg/5ELPNCH4DrRpZxk4oG5UHj6qp5G/yA6pl4v64TV12XmkdLfHPtNIuiIpKvEuuQoYY8Me4w
I876QmtYdmmPHKUhP4U5LjK4n2NTrgtAeJ0AIqV1AGJUznByHVI+TvilLEGbJrI61Gqt/crwB4qQ
LzaBAorDG2uazfhwQrL61MB/0PAQ6Gp1RYq2inpiaUW7TYPoEVH4rgDBZAfptp29ygJ3Mk6NkZdH
dinekSaFCqQyWKerwfmFQjpHMD1nK+Yh4hugJxmfVJ18Tt69r1/DnA5n7Bb4Pf2CoAgBcYQkIhZ8
lULSC7neaaUn/q3qeUtaJK0ls91PXbkOunZbzub6zggXPd39OAXpbtX2vg405N/TQxOE99wfL0M4
vmRNsibY3PGb+2R9x9Jzn6d7gI0Le1DAtebr2CZ1ucX50SY3xfI2Nh4a38YEF98aMIIdCINGSVZR
yxEsVKNlF1dvmWQ6XdrCrYXro5lYP7t1U6dnCJJEEABaI2nYkfn2TWIHy36AXouvI+BNJY2502zC
GvMRV0SwQQX04kV0/v2HqKZHRQe51wGZ+rhzKO2pOI+M85aV/GKWwAFD0qDU4k5b3skmna+eln2q
45sZwDJCMWTE2sIoQhC7kkMP4Ym2Swz2U0PlYFAo/dlvhhuTPKdLICR2D/rIB2CCpTGEuc9LIusU
CS7ONLZu36rfsd3SoDfNK+sMsyZEZTzu6tfe9R+84ZLaxiZmUERSv/3ssvwHATTqCbpEf9pw//3x
v2+4pM0ZJKjCGkW0/BNY+PuGq5IcBxuQq2cGpcjshb82XIwUFIqgMAVS55+Zcr8XktZvvFCVDVfX
TdwZ9t8SQKuzyvovleSf3zq7/h8F0EIMQRKEsnr2g3uJeIgDW9EKZ84Nphe8GFJlJaRi2duQnWhv
Gpzd4GwslBRiBea0CRUky8iUqhdkh5eogKXbI6KN89RpM3KmrDv7LriusT8MhrVBSr2ucvMz7WtG
ld06Gcy9XHyzRy+HxnYaBP6KieFJg9ZsP4k5EiItNnBQmLM4KukZWUAdwNjPN18Jbbnn9C+0vtmW
IxMpWjR6hg8U3oNiDJzNaVlxMqt1Ig4CFa6fsqlGDOXzHU0QTscZcaTVIwjCkH3YRhzvhsfUvHrD
mym+xgGgh3FUxLdvk5Q8qngr0It3Sz8j4ES099HLgFJLr9BBlpa4h0bAaV5qAAW9yA25BhKmZj13
UfxiB2nsTVqk7COlWMeN5mom6riIYBdyPlPtPWTm6ckMifB/2KDiAYuvBin8Uq2EY3qzjDtjm8zb
UWuj5oaBb3wUzVuuPMLvJuBkL4NbDlsiZuTGNUPt2Ib+WvYZWJZhnbkmk7zCoqFeVmiUrR81zQJe
lrYYFMIEUe5po3frA1bcyFy3eflEEbaUJaIDpqm5wg255STSxArzCrolYceYjAhqIVD5UaZo1fto
EX5dALfB8ihV4zpGoTUyrNZCcxELXLO9RAoqewl05K6IVyW+SdFEvI1m19XSuxFvkRLhFQedFkBF
o0HvIQUNzQARd3VqKgTTXZ4heYwOuV/e0wESfC+r18EQJf0zDCqq6BbRIB5jtQxoCX4HTAkNGbNk
L/JlOCAH6arOcxrxXhXH3NwVGlhymLWy2HaF6Wj9zSzfSqldJoyBjQQ/Cv0YVfY2k8rlzCaRouSf
TOyCyi20XsCvff5zF8y50gdwxJFgdqb9BCj/hwVTxQv25wXzf3j8rwVzdoxAr5B/uT9YsH4tmPyI
8zXeMgPOE8f9P5xQ9N+gTUFvxRfyk/T863ii/ybPNjWZk87P08nfWi15yrnf/q+0qO3X//0/tPT/
9MbBR/95udSbKg48y/RPurlScoqx8yRfbGip2oMRvE/tGvgi/6BiQIsBnmkJB3yBr/yEmuT7fr0+
7fcvT/lCJ3EQBMUTNyhUSY1wP0aLdbmEU0pb7ql3GMf56wItBMvCGrY8zykbrlQ7waWWtz6RKsER
fYHk8AweGGIAcDd+aq0LFKknHsDz0Lu+yEv703zhdU3DXpMvUACIi0G79Kzw9K7YSQvlwdwMX93Z
891pi79hPPUyXUHXrzCN8X/GrdzNd7W9sXzX9LY460byRPt1Sf7jDasdPfaSmZ/jucKHhrjJVg2C
Z6ZrJ2qS/sZJxThUpmvaS+kpy5+bS7rpLoXL/rCOd+UamSd0SBc8pMyusdSlDUvER75m5vCKCGXf
QQsq13w29qe+k38YLzoYPt5Z/t4cogf6ZmA6WVbJUcSmHdPic5V79hkcbOKUl7DtoRVuK5f3VL0G
RL20hHJBxVwY+dUM9nG41Y/9ur8Zh2lru0QmUQrTXF7wDIwcB+RIb5nKgWExfMXjRiNzQHaYifoF
eiSa1vKyKTcmTgU+O7yEtqsm5IcY9C1D++L/aJHoNsunFl0uUAcGn0W5tdzu2l3FRsCj3qBQvMYv
JD600lWbx5g7KbynnzE6qDdLPtTmeryP93xlbcpy1V2zdK8la1+7ZcnKAKEYcI09Jy/I5+ntjusC
5MXKol+TvJJWPq6t6Wp1b3PZjZD+USyFQ9WpLZ7qXfZCZ3SSXfGYvPjP/TXdo4RxhWM52lbb0r+M
P+Sb5MJf2Qo6oUATxArWD+j8z/7Kcz9V2AwAaXOa+2JznBur6tH77rSjoq2nt6jcony3OL1rt3lb
bcXDSM7z/Dp4Iv4No59oCGx30P05BhBYxLXC2tsxQHW45tVjOa7oDMunwNu0cAchSjzzlH6Na2UV
+A6/Qe9xgz/yfMRTlitpkzvz0++KFU5A/qC/qsfpzJH/Gh3CJ+2sX+27ffff2fp8ZBFEHCFYzyke
9uibyW0ql2NKMb6w0jXJn/TR+aF31NeDi4X0bN7bnXbX7v4PRXPq6sCBI0y3uJ75bz5uvfnSqh1f
Aj1pTIbcIuYpVJnIiWW/TrvPrnK4XQgyFfquuyA3qxeVCZ9ATI8pLWauGPt90I590mJwP/vFXetf
hi9uy+bYED5fqcvsk+8RKai5TBkT9EQSvCT7ZN/slAnRAs/mtqQ6PWQ2CrxLSeVGjLtRYuIi75LP
etnfFBWYsO7Yru6MJ8hY8tJ6b1+1o7/tdtNOnPODdNWlnf5irqflwVwbpN1ad+NoHJvddEr2s0Zo
w3a9A2Bx1nbarj6kD9mp3sLiuliAy49dxS3eX1peMe/0wAvNIECE0LM40znjF8EniGTQ2e1R6Q7B
w2DnC55VMa6gOPlg1K30hL6c96Kkm+Fmv085NR/m1XDdZDv7PVwON+b84ICYKm5NHaAN5pwlKRUh
2Dp+yJPxm/kjPqAC7h1/CIbuMN10dcn2v2xfR9nN7H3AFzdWZ8vbzianiwwzj7JqK297Zk7WD635
iuoffLC8dh6dO6xvA+XBXnrif4xsfgl82nlwsd95bBAtP7PN+MU7q1/5Lf2Fv9/sWAp5123m2u88
RPJd9UHWHKLn5C2vkE+GX89HNb+icaU+VOqZ34huC/4lbwlyqrGcTjlhYXzs4TKkhuL7lZ6GbuXP
dGifCs7toQNNDCHvyqPx6O3bs34odu0FsIKLEaXdjmQ+7ZUjsNGCoLxHxnX5KnPws9X5dWyW5nfa
7ROx0rDtPhp8Q+t85R/4dVQ6kI1WZDf362DP4dOxd7oLY2RciYowxiXxHz+YUjn21SS9fFliJ9gJ
HH3MVu1FObh8JkHyzUfdMT5qzbUvoaIx3/nj6UTWLrnBCMC+BnU7nczmCcfdIiJfIN1H9Ql3AaL/
xdRFu/QlvBKDc0b4tgzujK0v+REb9bn8+e/hGWs433fBHQRiDll2dBT/zd15LMdunl33hn64kMO0
ETpHNuMExYicM67+X5BL9pH8lao0lQeySjzkaXYDeJ+w99oRFe+a7Klu06++P4PVN2MonoWPJRpT
cqWClfZmvC0hs9jEUXpJru4/QYoh2madvXyah+61ih3+GFiUfh+fOZQggAhMUPKzaR4QZmQ5mJzQ
m76jfX1pL+I7iIzNcMx2OUdatrH2xHke5y3/bQ1/d2fuoKKtJeL2ujWF+CbbKSQ7E2+wr9bKRtuU
HkJfx3fxr+wM8ObBJtqorsKfIwfaNfaJm+y0ffnAgvlb2eASe86u6Tl9yM9AmI/luTsSk8vSP9o3
trGfjipIcdVdwt/IWnZA+dkUEy7DmFXkxk7qkW8II97yuMdgxiv87Rheb9QN28kdD/0hu7Vbf9dv
VTvZcGLYPBOJq07c4ZFbLskfuTNr9ro4SSN3vDWv3Gm+/qQPL2p4Mkll5pZT7yAS+TiWsRK1QeAs
NF47eJNqr7yaTHRtf1/vOonxjFu3qIRGtwU5aGuPOOgKegKyDhzOu5gt9AtHXkLSuS8ezJAywo78
Nx5w3Fvc+zLzMzE7cDsM52T0ss9xzU+dHvqrBC94U5CuSgW/Uw2uQI7HJ0x9iwmcPNOAmwWjFHE1
PLh6nLrEehHGinLN1zYxGXBETjM6isnjsptXEIG2WO+GM4EwhEcThRqO6JhTUiC2c3QVzAtNBK+C
WE+MqPWuIbz8ob9ZgRdAqeEv6fiyckteWoELobZxp9OeSqmL1pijnpdei3jjN9Y335JWjIpAgbPb
ZceHVjKyG5eVY54N8GEosAiIe7FEVqEcCAjhHdTgDXq0w3Ks7tXsIi5K/4uEw2C4Wptm98QXlIP+
NN+jPW/YfBeQfr4yzzWfpmbVocZCi80D7k4ZSTYI4imbCztejRcMWBS7doohan6Q7vgVKKrqlfxm
eLPidE0BDGGlvxHiJtrZc2kz7vba8AcaAS2edTfu1l26FHvc1HfrUOx1Vz7p7nwBF8KAVfqiFOGl
xSnEqaVyy0IUt0v5wsdUv9aUX+jtEy/mHXzLfoRN7VQuWayr2qOVrm9gAViM8s/2lU836K7+vjdO
xne9A+y/XDd8+Dz+pKNc73R/G+54BM7H7DN/F5iss6Q6Uj1ZG2oJYZ/is0vd4boI6wE+fC5vt7Wa
qYnom6nFFIyr+6q4loRSYVPLN4W+y4RmG4b/6OSeBawrs83U0DoBOfzrLRWWnz/2gEzb/vz9v/eA
i+VIlgzWrNiL+H9+9O894PIlojYgBwDttZQFDfD70Mz6l6jrMHj5r7SlzNX+u33lS+ACLCz5ovLv
H/g3VFmqsXR5v3aBf3rpzOD+MDSDRZZreuIbZ/8n27AiXfirK+25ui6uTQYyIaU8lRb1PZE7/hsU
Oozo+i53bgRgQd4Bfn+B1RbsksfQA4E9Oce3l/11giZuK6vJrrc9zDxyM3TrRKRBJa1RPByN7U/k
hCOqGGK84vPPNbWfnvbyOnoveZBbXup7WrUDBgsQsLoJq4ye6q40a9a8lVuezwTZInA2G2SRK/B1
EvcHG1kCgpuPeNgn6CSGXe3fWnA/zbRmlbAuVbYuBzSPWge1GypjoSuXUTe90A6A5o/IS0vXh6cE
2L1ffT7zyHEOz4jAaVZgbVEdX3lsvIo8Zr6l+MwTLLs2b80j7prqW3XfWjyDxAdhoDSZzW8tgIDW
FgNIAVoxuk7xXgeYiG3TIw0ABBzMdrra6KrdYKFciTqY98LJOOlfLUFtGUO+YXWbkKdlKMHt5HHe
IO8MD801poAwt7GyUZVng+roNQoxS1C/7WZ1w0CrlFYygaoxvnTAkg7Pw9xBL9asgSe2px6DVAkp
bR6xU31EbDwECRtl4yok/HXvY/HFAK2zjulP9Rl2X9LbYqZIKR+PRbEKijPFlG7t4D712svItgD8
cNTDUhyXGIPBy6hreRYjVl/UUSerxokpg4pYDSbfuGQhm3jMedCds9fWouyDOkpz0h1YRbTJNr3l
hBicyh30A0ldNQIFCmlxiJK9sTuz0SGH6dRYXqAjQqe+HNmyq+8lLvPAZoYb72V/JT2VJFwa+9O0
iKUKhxOrXce7dIS8ZltopL8CZWN9VR945eLvKvIwZLSdU5cHPCj5d6exg9wQy5xvRxq4VrtMw9ek
HSuQ60Ajvhp1C/ualFMM1hbuHoT7XzrFOOPAI7TEl5pECxwZE4/jFHsPpwASQoZ5TJuRL7AnO3MG
kKScvhDoRD/dokEn9UKx/Wwvse+19SNkB7N9FADE82+QGvw3YG81ohycv5/Ne068p/oq/4BU7NZc
9/zokLgGmlZSD9EHkw3z6T8iR05C9Ey2ojBiXrHqqoWtT2vaeUl01pgOfiTWayHs4QrL00FJTlDV
oM/HyVq07gQ04k6bcAZLyNJgN55r5NRv8zcyN1aLJA2eUS/nyaX9Ri6BIl8UV2ClmaGCgBDNuyas
/Nsc7LrnHm+OT5RLsYEdVkyHHtAHu+FgQWEFUB+1uUQ3Vga7jbHl/ay5LP1NNt06Y6WeCvwIwuH/
Vb0cS75cmmfynY/IGR0cVXbuLFEyRJ+uG1ePHzTUg63Xerwhtm/TOdqZpxFYMHiFsVWIbYi2XWoL
4s7q/51J/4+01uocQiLZT+xvVJAeixToL2adym8a3l+XQ//H9/9+zjHQ5PQ0OBr/rSX65ZyDjiOZ
oqFB5NGYh/5K8lXZKGkKpyMLInOB6vz3nGMMuqB8RRGNtGlIbHv+xjkniYvm4w8H3Z9fO3uvX7dD
UqFrsejr8anXtxYwj3SubNX0AlA5KYa1Vk/xczGMGFgDAeaIE27AhL6ZoHvW/aZBzr0pbJqZVOkY
CHAcckvdy0y59aTWVrjD8rDb5NHIiKg+VUDZhR63a4WtokVuyY2chC/6mJ3H8MYaa51EFUZ1SsRx
0aeCGxE4TeOQlJZAcHoGHVYWbX3gVWElXCLqTAJ4wQ8Iz8aokgDJ7arIAcrFuSz2dQXbVwNbmSrm
TdXT9MUvkKuO5hy44sAymNakfisySykwDwUGWM50lFeZPxLAPX4oCe2CFcMzCNaCUr5mGsZWpgYs
vz57E2WJQPzNIB7TRHF8ml3C2/1g2LSL+4Rnk6XwOBiuPWrpyFpoDHCKlXarkKzna8GO9/lWKd2+
7pZ4YXOtygAex5kx8fBSEctcigzmSIRnJNtMJKTGzzkyZCwTn5FleU2YuSOSdwi296EjGykvLsLw
OVZHoWG/jizDLQ2J3M3nMdSc0kRyOJ1GiaF01rhq5ZN0ahz1cHD9haTGaiwMdaQqxn4oONjV0pHz
2utn7cEwv7IRM2Mje/EIkMus9nWqwil77KPKHun01BoxeBEdCg0lTUkjjJTCEMBTakwrEnFr8n0g
fAvbN48yWLNBqNjPTU8lZZQUpFv4EfuqZWuUVQYRoc1haKt3PWesFZDkYk50XZrRGF4qBrj7mnif
Gs0nqP2LNj7KOJZ7nug681wVTYoOZdQ3dDsGvZnU57x6lOEadyNwJ8CLRCSEEgki7fia9xISuYAC
De5IARO5a9wGYUOc/KgcMVU5EJ2zmJwANOCZd2RDJTba5GUA/CBwGlm6TnCV0ut20SG7G3PzoFqV
o2dm5fi6CRC2ZpMHWyhYfjXwDHBb24+ZGHh/hvpJhcgZqsJvlWcSll9T4iQS9aZz2vaM9hsOy8Dg
XNLfBzJoeMBQft7KaKdyovXsw6bu20esMSIs6iNU0ehMGzJQhsHuML9L2ZMhxC4cDpqtW8jweUgR
AsD1kPIPhTLKwIvXIosJM9VRja+2G5yae0/7zDECkUvkqGriKEKHuIQkuPGnqGJPQ13bGF+SJpBH
Q946w2wxfTXzN0ki32geXPBEKx2QY5Jml1S/p1BamYiOkr4SsdpkMhCSVrbD8Rohw5o7Np1YsWtI
0lofuPP0EUlkRPQjt1i2zaT4pa/yXUDFVpBtNVrgU8VwXeGNKlsix1mKiD51uF7fUgx76pi7lVoB
xmJhCTDckuk22W0Q3hwDnRRMCgEVG5BMtpzYkgQd7QSJuCmENsBTvJxhRcejiWprGBCGN+Jbqu2S
hCWL9d3i2ZGJxSqEeV0NRNwqpM9J1lof0VaTaaGY6MhHMQcSBQsw9O2wm85tjerCAEfQ6K4+Dk9T
TKLNpHiZ8c7T7AgyZGVW0aMVlt6Q9R5mYRK3uaH6eN0NyLj4PTKitk2ZuZ0wv48LWyz/KoPnMC73
s8EVgM2sacu1klEd0ccqAlJ4s/fictqExaEovyVSBNPk0MyDvBkRiPdhvS7zFt+DBqW7eKgN9FQ+
AVQB/NIeSJLWrDjFUJnNoFfeY3EztiAXiS/IGmOnEUMtqSyzwMzE5J7k5adS1K7B1FbKdkOVYixL
10Pwg++N5VjtNGrtSiq1SAJURqtpW4YeG/e0aQXlvYpDzAU8tygYBSSqklI9q5KAY2DgkDjodWsX
84MvA2OcRXdUEJIxr+8rXI8VU8QRmFqbkTKOOTzKXgSucDU07VHgltDhoRJCLpBqEg7lCzIorqDZ
SQbC3/DKpoPh6Tg0ZkyJuWrs25Q8tUhH+S8zVzZylhj5haefu8CO4jh7kLtpDQ3BK4fEVkN5k5qx
W2MC6cjoaIXFLCmu6vGkBKeJt8YKYKgK+TZeBsvqQyIfVeuiTupJrXsP0NU2l564YFZdg9mP3qRi
BhyLOo7jyY4xRKNVWjegyguWIGX4FhfmVlCjddcX6PPFg6KXyyXG9Yc7k26py1Cwk5I182YHzOuU
2iTGRP9olMoWrHBDVB47xvYOwajJ7qisiBs7KhqDOeWpihEHa8SLPwyUu5y/DdI0Nh1xdUsJYSqY
DZkKWY1l4wZK5Mgt0YqT5HTGsOuCAvfv6JpLpU+6hoE0b5o/fR8QmhDisJc3M1d4ppwL9Y4xwujP
FflUU0mnJ91H+UUSn3zkwINfOjOXfkavJgMhK9vOFWhBtKiwB6Fw6+gjYLIuD5/yIi82BjctbqX8
NU3BTsUCmfZvMUqvgsOrYNFvpag8V7L2EY5bmaCtfoKggDTsJPTdJtEHVAdcDJFpJ2NEgNutVG+p
dDIZMDfhVtOLzZwIGE3FG1vh16RLAtywEpQRIbnXEaFSMJpyTXAmZsQ9zHVCW74zXSLXbJzOotgL
KNTU2JZjTrZG1n0P8BZ+j87WBGsnJkTtCMK9NmTSftnMiIy0GsjeWsSvfTShlVZhZKfzBIA824Is
XNfIPWWpBeF8SDlDU/KwuMXgGLkzDXpkRY6kXtXpw2gogUYgWn5574ANGsVXkVzQcq4WbEVvoZKD
lz23DMNRuZgUJFp8R3tT8Xda9U2JB0QyH/P8XDItVKxTj+gws0Z3rH6G6JDSyyiDNJ+SWHjrUU7A
EFyVLVNYDYQ6f6yinQ8s/Kgo/8as9ZLhWyenr6DBjayrIhGGyTijmY8Su6Gqf0xpbvBr0gdi0CI+
IcX5koJIU2gPzf4piiRs0NPJChNvTME/i5RgYKX1rMZ+DdFCPauDj9wm+uFw6yxCDsYBoioAxThc
j4Wy8rn36KDIr2f2qBkoXOdVU3z5+sOMnz/BFDIEsOgqDwGkA9KuljscnL2nF1A8RBRKJCLWCXtU
Dg4Oj65jQj58y9xqQ/VuMh71q7eyRVEsOILMeae+6Lg8jLl0We1WsAZ73onAgkeYJJhaC/IHW/ot
1lOsVKviddAp91RUTDGbsUBeT/5B6LM9vKlLnj9JOmGIPDeTotsmAnlPaHSiOnYkTsweb2kFzaNA
GV10NKctgJiJYYBua/SYc2/emjLYVmOEOkDa+IP6gFL8Gma5Y9BWwwAC6pUcUlU/S5y0lVozzW23
IQJmmeSAiNPHTMonMzPQ9ohbP8RiI+DZAQ6ePwyMkIuJS01DP4upXKx1iK4DiemSI2frThTXdd3i
wGJDxLYIfee2np6sWLJr860YldcJsn7ZZO4sQYdntl7ANJTKcaPX5RYSJ3OfHJw2xA5irhBE4pjj
TIOS54jhVo79o4Yoogkx0mfArMoeJpnI6FaknpQBVIyppAP50yEcitjqRjIbGvTaVMK+zLKhBH3t
XxUGLxXGtW7i4dXnV+Cgu24I3biIbPAz1xaTQxWAvweGD2jsMnXYw/vOk5hPyMNhIGspifJtP3SO
iFytZZubUBdleNlbnqUWO+0gITcClW2LmMiMB9CgtE2dOhJm4leXyiDuAd27eus5ao3uA07KhlZv
q8mFJzX4K3xCHXn/dln4lFXvmbDWJoQkfXwMEy4AUiImtt9SNVbcEYeR0JWSmD6NoUpEyzaXHy0f
TUpJVvTaoWoxOsmvdQt8YM5tiSHcFD2rPlW4BZwXdHtuYj/HgTWo605INhpTi4ji2RpicPphfWsE
f6Pm9XaoyUOUiElaMgem9NQM6SfzVOpL1k5B9ARCc6CyeM5BhypM8qYWDJJKFkSjrAB3sbzV7i10
gJynfsY0rQIMqWmDR5o3V0u+r3LAcS38prr7yTGhF/gBZYt4jzK4JXx2Ifs5rUOyCG51b47iLm8j
r+RG78hdUPkNJp2Fe4Ntdf5KiIwItJoFLiLxAuZAgdx57wc6E7TIGXQUPWCgswkRAYKG+Y7azk1G
jTlh4xVy7+SYJHMCyS5NISPvoWOjLtIkkhISw5VS3rwxOAZsELS5uzdjfW+GbKMP1ANmVUuebtX/
YNIwImxdgRGOxURldi/+tWML/SvDll9nKf/H9/8+S5GxZS0SMFXUDcWUTb7zl50BcDJJVRngENT9
y85AFdGHId41ZIVVBg0bL+h36Zj1LyKcRGDmxu8+r78xS2Et8qdRyp9e+vKb/TpKmZMyn8WktpgH
iwYr+yGJDhnOQ3p5LtDUbxgZxFS0BaX7UOCYlcYL7BjAOZ28a7q0Qh8hnM0kJbLbUM6xJCCztEAR
p/E+HExyJTJyIzT5qS8ExqW9tfO7EqKPLx9rldW8VtXfoxZpT4WewRUqP83RmDZzUINCUYZ3iDwg
IazY4yR5KLFjhn3+zNhxC+qDoIc6cdWy9sIJtqowW08psWNOF+TWD5mEdISSgHkxVlTcYrlkpufI
D9W72NREGXTFUmMbiEjgzkZmyeAhYZAy+oTNKZO1lQNrW6b6WxEG+CDHweOpsKlGE68JsTKpfPOF
9FrlJNKpgTbaegC7ItekfWv1tW0FAaKtMoVmUSORiyBVxMXM+Baxq2AqbumPeAXozAuLCbg49S3F
gIxkIh973RksS7ZTlUks8ItvAEhE3wgly0CFj0SUx5wNicwYfB76SWbwnmFVKT7kOjrmdBS3UJ6u
EM7AlBvaO96J/ttHxYqVeqYPjXhWNCVgk66TTlTbV6Evb5bQfWRy+1AZIglBSFuwOiFRjSfMKCQX
pm2FhDnAe1+MOO5rtubxCBjZhBGTs4GuKPzsMqueNCFU3bkZ4EUZ64QRFv1h/FUH1dkq9G9JBBsi
C8/gO/xjMMifpOFt/Bo4e0G6g1WzM04Kt4gHMq+VpSMdZVfRiI0zGeAEVvNgWpxK4TjlDyTLLfui
nI+1MewkjE+4TtArysUu4MpgWUynL6vNTy/O2qb3qZjnOSv3nDGIu5YGb55JR48SJlcDdU9OPyCY
JVHlBWQX4FuoFNL0qe4GBuIqtV4oThQO6FpspdK+lTTdhF1+9uMCpWKSbtGeC8fENPZy2b1UKunZ
iDhHp2xLjCg941snlxr/VQ9C0pQp9efpLpRJ+dAZwkMvjmuKm5cxDN6ldhpCT+38fm1KNfcj1Eos
OLoUracQNqdgbMs2DIgXprPVjACwiYKpJCwSyxtjLD7wd34SEcEiVtCzDBITehfmYastf0whZ4So
Wq9DIUguJClkaYb/oWYJhUmVEOo0BC/1sCw3zPzYyBHqnGkbRqom2InCgXSjbY9jljMavo+ol0Ym
HGR7xxoZjnl1kuCE2InBhryd2Sv6QfcoWMUMIIzggJAnSk/qJvOsxUJULtyl6LkpxgzP/QICmDpx
lQbgDYyU26zSlGNuIDuoLbVQ/9GIEeblBqvmZess/Wbd/aspPz7eP51M5v98/y8nk0TOhojDZAGM
cMT852CScIDIxPjpUEb+6ADR/6UYLAaWlTVODyAj/z2Y9H/hMJaxYZq6avwGzv8bBxOb8z8fTH98
5cafLJcmjso6GIfoDDN202k8Fc381RiYYU3tTKEZXUC9kUv1qiUGnHj6OSOqHoo42mQZm2SpC18D
PUWQ3DuVMn0qEMp7nmxaE/IEy9Y10IBOfqtEzZUXmIOYuXIABKloCXxBOK0ToRoXzgBtzp/Drxnj
YlzZSfXYNl/FnLvjgHIsPtUS0C+w32O9CdOYx+toh8ZVaK+NdO1yyZ4Z4rXpuA+CgOlCRlfNUwEM
cjqbD5OG/UuwTpHGCK4PvDHsr7j9j12m7StJWvtjQDAq2WVDeiSyGikayEn5xiwXkxZGNYtqND3A
Vxook+UclY98SOAJDe0i4cHsP2HNAnjfRTxCJ4wYSNjy8hmopdPVAELa4dbn0wWU2EmM8tkphoAG
/MNIzEMyEtQ9bVgHUJbXZ2JsmdygUK2DbcZuT+gKRnTZAeditpokcQsj/hJxCsodxtU8/tKFad9I
4pWNEXGLqGppMKOofpkMfmI3+AdWOM8R4yKzBj5tPSr1hZXOuReSvQBBdB0MGDga8yrog20JwVeb
F8K2HcMtOZ+UywOdimyy1ClL3VPzanlMBWeYxbndQeSb0nIb1NoVJ85emcxvLdgT10L4V7mvowJh
k7VW1AYc6gDbYW7MmvdRep8zChTZT/ZhLXiBDAk1Co8zUzB9rokzIy2R0apKYktdN7cRUe3Q1cfK
CDc+bpJcHm8pwSgZMinmqvdYiwnmioV72ptYyjPz1AnaT1I2r3HKX6MXMkPJeEAtrNzkUngLFI1G
X0eSNcOawZbYgozos+whGeNj1HNBxoyFu0lXgW2bJjENeaSv8AI9D7XFCAOC54rJ42yXKRxRWXnM
dWQWlD0atC6wEVKovQjkGWU1Y0ddM9bNLBD1QBwS+2Qg2FxYkTerAeit6lyq9cOcC2vWOSiOp/XU
V691DWGiL9alMdJ4hSddTE9TLpzm0sxXftplQAAR8g34+0jHWeFE9IQCX2vbwFofOYzBizpWqm6M
tl23lfCixTqda+Qo5S5Ntq1FKchyplStNWBRoKgqPA1B/wrSmLGTdlI4jIjpbNcjMco+O3FJy2y/
ZITX4F30q1uBCk4Zwse5Bzdzl3wY60DT1e5moSZv583c9p7Qk/9X3hKmIoVG7PIQOkp/GiDELRe8
NfwU9VesHSfxTc/ea4y+Y36ah3AVk0s1yQ8KYN6sJ4y2VJ+0+SdmqNgqN50KJaOcM8zPxrAOFrKx
AnXMIEETKGmxTebzkX42rBmnLyk/rbEuq+CoQU7Tht7uhOnTnNvUHiP1reqUD7+o173G1mt8H0tk
NDU5B4rcrwyGkVkcngYwoBm0jaDetVK010RmNVARCuQnkJTSQiIrvrim43vZBi7Aak9O9Nc5HDZB
CrQ7RUjLHSwVWMYlc59U47rVDuyDVmHHkCitv4KGaKC+O8KgddKlJq2VzJUgOujdBIewvvcVPNsy
9B0D8nZeEecoWMF6GpRdJ85ekclokVnnDcc0FvB4VashrtZzHjOJwJ03v+T6tM0CBsC+b+xVi+mM
FFuO71vU60zdWa9FSzADHyGZEOKaCcxzyb/neX7WpuYtJKmE0GMyDXetDNnJYIUTGyVXL5JVw3oQ
QISX+Y/JxCGq7tTdrCm/JPPF0F70FKeKIpwm9RDjVBar13z+1IMPcwDVfhN7+DvSoWYi4zNuGcNo
P5QMbjRcFQpOFB1e/bgRp/0gfqsRK0dD5QKLQR+VhqdwCMgwpSqwsZ4wKOJ+IIRio1nCpkx+fOGY
LdK9vtyPsP+K+F1L0Yf7AazbzMmZumSSao/0CmWKG9o/aSRhZ70Jm45x+nPF5KeWryUfdVSiRxFO
OXJIoxKeQoioHTSZPCBHIfARBy7gRCQqxalVXlpUzcxVmZBCBHXMFj5fmni6BrWz/9HRkcaQ1Lvn
FF2pTjKg0WvnHDHniFW3CpBcMHMxj6Px4eM+H4T7jDSRawuzhLQlsgJrJNRJnmrCsBf8ylFHGISg
V8e4eUgaGHFYd0TtGKI7NTS2aqQJNAANVLwYsSht9Bm5lSnaYUC/hAkvpGD2G32fq6JjUTPmJsl8
aozS8rvoM/Kd4H/6lMCz25EBXvGMNzTIPoqALEYJzhIaV1a6zmSyiMiGGxi/Q6LpTJrqXY9gadYs
V2Uv2RE5LSKIS7FHjkq4qQy0cAzJU4OI79xJI+awVuqW0eyKs+WJ/t2XJVa6pStaLSB4klOXd4PZ
LzlRQ4pfFGEZSUNgOaHgandywvlgUdLzoZYiimfT5OlLEigqTVHitBMmWyvqnzaZ7uWgPEwBxQTv
ziziIwoJ1BpyOzOza2JGa3N8iNLcFTWDYdpOybK7Yl478Qlqr92TzIm8QGNelbZvvjrAAej4zTFE
MrTXLEIZzyN4RzrHi2VxJfHBifo9N/Zl9ZhXL0JnnvvhedIQzqdnOajPsg+KKK5dPx6ofaz3qTG2
jRjuopJmjODVkmurzS4FOTlaQmMBKhD5k2aMZxFZoVEbT7QtfvTB+G3VyeVaDloOzSD5ikS1OCKQ
tNMQjS/t86jqXob9lW5nCbxHoVVlhfzJwo0sX22WK4dYEZ48cqS/F3L58c91NGpkzVFtY6kWTZVp
EOLRv6j/WdWguvnDZOp/v/8/9b+8sPAp7/V/a3J+ycBCzWoajKV+09H+Rgv8j5oVC7hiEnFFIJch
i7+5w3+fTPGlxf8oIo7lpTLr+lsqH32ZPP1RzfqHX32ZnP06mWrHjFtgyLSzxDHmA1HR4tWQf3Wq
l2Tsyu3O9i0340hiYVJweoHzcyZWBXswPlp5ZPBLl79rtY3U7ZGqSegadxLWA9UmfscW+t4bUUyI
Ptmmdl5XjF5OrcdCZd09JbIXJExSA0eYb9RQyqbf6K/Wqe4uZktZd2ExHnWAVZ1q2DbfYvSIplK6
kp2DADD00n3pU6eh1YuwD7qh+C4E5ya8BOtondkzVkQ06zj0dAK0V2HlmN+LtpMNbfim+rxOOhaH
eZqEkF6xp5dnFG/Yxb3pbB6WWzHiwVXtBEJC4ak/5obdPHBCBeEjWVSoaBx85B0hlwzwSSJBJ7oT
MTA1PWqLtcIZrQKjKFecQtRqxPJgK8ANMDTOTvQ9Q71S+BqMVVDvmwsxyQi/dNKXY90OzlHvBaA9
WNHZZnoMBKi/XuKFLtyS9o3cvTl4IFBVGVxEG9q4JTdq0M7/5HvXRPEtY0aGRQR186/vXe7y/7l3
/+f7f7l3gcoqAEj/Yzn+T/O+4BsQyOmitejYl9vmdyW68S+wDhqpXAra8T8akvkSL3QBlpGZosp/
L/xCUjVe+p9uXlM3ebwYIgZn/sdY4tebNywyjP11LZ6Bf1AMNjvDuVoOlR574GmfpwfZJgtWInCS
Qks6BCzY2PYaq5VlK7dgja3TWR0IM1tdnpV1uiLefnu738mswyzICbdpL+czVc3qrHjndvvx8SGt
vLvvbC+WS/Ki3a5Klz2Ou6Ta0lQ5B+JdVujAv9H8guu5GadkHRxlBO+3M1Wucz6CYNl2aJ3Llfg+
HREiuPxBTmO7Su3PZE2VdVQcnEl0QdvSA9LiCTb8IZC79ISrtc+oc10gfiPRHNPoSvzM9+wqd3gr
TZTc5+SKz/hRWU8viKYB268+ibR1Fr8Uyl+nPyByGHtcTYmbYt1eUVu78oPFE4eAboeEUCcuNwL/
2j6ZFHIrYJordSu4/AhnFB10WHjzgsfkW2oxseE3RNbtiqGjrSvTNbc6DijrUVq3yLZWy3dWj1Ox
pKLby5vFkgzj3PBFP21Lu5GAyzWABg9TLtTQxLW2hhNi0MMEZa270BGO407eBt/9s37RvwxXfwi2
kS1gTN0k6341rykFWaUyc3D0VyoAcn+jK2Hl6+GCoTZm/TukSxYqb43F0zC5gZxIso1hbMT+HV21
aLH3fRpbtxQ81rMN+VIhrANNoZlQqh2N+Dh9qy3exVX60NzaDb/DSTsFsdNu+j3DyuFkeZLDxMJp
CBB35mdQNlSyxK8Iq+6K6nI/bsmHYt5orgbUBCv9x9zpP5qXnpNHxH48ZRcMkJd9i5d6Py6jShcs
f3BNrtN3wNvz3BwXX+uBIHZCUqK38BBvjfvoQM3y35hRGJsaweJkJ0+8yefYIRjtupjiih2CovkK
GrLn4rX2FE2Xlp7cIRiN8ZKjt0/p5AniJbBiYNYOMxw0ePCjCjugvBtBJBFy5cBcnC9ZgSfb0dKb
IpoEGt+ThwYSU3IG4cR8xFMqWi3mETGVKhcqB6SKTUHWodWeTP95bF5wLH2yBUYvl5HK3kMCs7vx
EGjHgsKrCxUqy0vygRnDrlbMYtYqQTQbdp2LdT/iZmkPjXskaMJjJ/6BXn1R0z/0CV7tgkr5AlLs
ocNZx2b1BUHX+JvA3TrPLzjCbUQdHew/9vV2ytmz04/s3xFFcDBH9vzMBBynSP7VnNDlgJbtW5fu
BB92aW2HJ5OEuGSb35cdhnLVM3yMChwO0g9GzBjEmGV2HzoJ+wHAAu1hkeyzvXgdtwUXmvxTVQg5
Htvxraucgssk5w7zdGOtMEyXxEci4TKinXFfEpwrfDf9Me9PUvvdKZ/14rSYPizPXIfWmuV1Jr4w
aZfybbEO3uLgIH1MkDGxX4yu/Mqmn4urPUdXJnRd1bl8oaEN+TFfUC0dcCpfwYAMrz3WZWNtevWu
OMvPnSzCyweuItzMN7JlD+Za/P/cnUeT41a2rf/Kizt+UMCbwZ3A0Hsm000QaeEI7/Hr74fSq75S
qUMvNO1QhdRdyUwySeCcs/de61sevg1igG1Whu20TZfcV/PysK5W0dLyLKwmydJyLBy5Pfu6kzhf
s7t0kZxJqXZTJ+VGJFF2Gyy5VdbRrdsytmHc/4p+KYWlSP3TvQebbms4AHD5jWzx03xJb/E1A1m+
jTZ8HGuN1WAb7Sl4jUuwlw7VCpewzpwLpILjP+ifLFrTdpZ98hL25mex1faYjYi7xy3z0iqaXeYT
Yt0FpAG3exq2ks/dyS3Pwuzg6WXS4aC2BcfFZW03D/kBK5DArXnGcDRd6RTKS3kDmi44JI/Wlb2C
RS94nVYs2ZhCG9kxFtW6fYzIWfNIiqg+uT4dbmjHXxXfKmqw0M1sZOLaUnhtvjXUf6LGUvMI9Vlo
GSUtKOqw1BLaMYarAs9xsG7JUgfhsBD2rKWL6qC9let03ZEa/EGc5rf+Hnr4nQTtUJzHJx9IpA0e
H/iVYHpIM08ghOI9uGpIk7F9E5bqAkWvI9uU/y7qscWdR9HJWcircCOs70vNxdP4PC4513qRm+Az
faME373J9g0vyCJxQ3uzObwQBm9X/BPblGBu/OAvERscgEyzK6oOKQ+TE5+0D/R2+nJ0hmO+Uk7o
lkDyGke6TBMfvnlDwg6AwEFgtkDyAwr2CI/CyVdn/t6mwX1E4WTyCnr7MVwrz/037pRsJ6yQLKwI
VcVl6gquARII4w1qW/3ClHWTQGlb8iOfgm/AfR6/H5sQ/6zYb+bzLAWx+hG/4cy+wj5jh0UX5LAq
ufXb/cRZ1IN55Br7ZC28mtcCUvZHGr0FyS2t9iiNOy8KvTpOHTZYLE7jR7HVTxYO8IIUlpmGPO8v
C/9I8gNaCVR6+wYzPznLC//6+0nabzaDeTbu+wpcf7dP+ZiS1VTaUJuqtSrt9B0r3hl8fknY4u6O
5+YrzZ3pHb4+TZXSriA10yvgQ5z/4XDuoipet7t2V+/0j9QV7ZuFYITuvwuXDrRaGJ9abT/Fh5ww
3Sf9Ir2k2/QpJaSeUwEND9hVFWC7ZXYgYDFAnXqYTnA7ltoG3a294c31xJ21ecEfsDRu2PAS7Tvw
v+9P06X8AKKxUwxux2ivs8EbB383LdvFcr2zdy/OBOOqRvLp6r2HmA+FIT1z7YAuKVg32LoxmnKm
uNatWzLwwJG0mVhD6DisEVhiMGed6UV+d5l2e4zi/CTyq1siHdvNPTPpwGymOxHYJzN1k3IXYm07
TIjw7lcpXisju4Fn7Q0E5YhDI/uFOwMh9ZrVu/DuNzr5X9myXrVP2Bn697hY0MZwJZAns+dHcy1X
xnpk58fYQ0d/P/dPyov1kFuoLm3Mzc7uxYo37Ufj6c+Bg0XbrpZmsxW31RJjrRnsjC/f59jgao8a
iDsBrU6wVYRl1nkxXV7hBYF79kr3R96pEMc/LJiNR6RTxNdGx6bbW6fw3GMmIKFqa/FUbsP2Vz9R
CyXMgV9rFjpczUNH+3OVcbbD4IZ9qVjP9rTJ5u+j5wBj9YCFY6m8NQc1vszbk872hM1uc12Zhu26
NZP8jZ9/0immMbNvhI2+wdTce62nbitCTJ0MZ2XWI+U5ESfOzduNi9katjTHtXZ06+/ZeiWbdik4
uLhElXdXW7eBXQTk0c+R49Y6mnbqNiEVEUU/6Tte8xVcEyDfXH7jk7ht9jHj9E12I9NQ6dY999IJ
yOJK3k66E24M1Q1i0utm8568Qg2f7WVzkbQnhBV8hIAeX+8bcuTO972obzQqZK6Q2BbfWQlvEmnw
T/FX/9QbG3a1rXJKt9jB6duLh0FzpJfwNuobYx0u69FV1hKRYrd+hU7d0cJNtb+f9W35ol11ze6e
GQtkYAAKslztdon9kckNB+d+H2yHXXQRjuGDFXiEmiBII9gdCHe1QB6ePiF1XGfhisLaRv3HOdfY
twtIlHZ2Rj3HQG1/x2JGvo2jXOcnGmkM2ob9+XieAd8GCIFD0bryu7wiHvjlvsK4uJWfQg/UG5dp
9KSSLeDJy27hQzSvPfg6fIA4ZSOWAhkuTroATXTi3eZc6CSN3a7qbc0aql/qLRSvzPkuHMgArOML
Y20epJOyFhbDMQO+mjl/aASdfm+b/J+MILE8ypr6v/9Llv/aTvljNWlIvyCioqSNK7Tl4jFec+zi
D9MNnptjfsox0pmoBWb0ugMxsv+u6tUgnmjOid+EIRQYQQuCaG0IDrWNT3+es72WGyAc6QNpxEDu
DDtgJ18Kd8ewbD5g6ArRItWWlsuVwPYg7RAftNaJE2ch7eoNFsk12TJZfYwK6oz3gJ3fa59W2R43
Ip5RFOG7XmYLQIzrJM85CpiBpXeTw5gHFUoXtmvRzdrTQo3WAhp0/BTNNmJZagkZv5ByzECMmam4
D131pADyKAmkprh7wYAR9auM30ba0m3M9+ZLtzIucFXBTwsEA3jiCa7JetowSRy8eJV51TI8Z7dW
2Bqncr4DBe41xNAvzylXyCe6wffzufNoinAkWQAimBbpSdmkn4oTjsuo9qQzU04pWsepV0ibzol2
AGE+xk/dlU/WIYd6TdX2mdyCV2Zz2JznQ1b0hbVqYyK9ENbCYNMq5xDXMH+79K75zIIyS7BSEgjs
6rFEDz4tCgCvsm3RfV6gEJHbpbUEKAjGa3ADErXX6Usc2OlLfbqND0QZsLRWG476N/8p+pBDx9zG
/8E6C0NR0DroyBZkVTOhx/3h9nLfmrf/11Q9vKVf//1fqCxECNV/7LP+m+//2avBTWnNZknaKj/Q
1tyYP3s185d+xKKKKiTWH2qKn70a5Td+pApjE9GHDCKA2/Vnn1X5bcZkwx/ghkahoRr/pM+qS79C
2//80mVzFmJ8vF2iLGAdkf6vNE2xmTQNoUBL/exSZLnbUF+hGFeo1M9BtKZ5w24qU0MELko2vz9i
dSTOAMskuzb7FygqyEKtDdkETvS4AruFuAjgR0B0Jj1NzrbGcYBhBK+M8w2xzDCfZChodG954PzY
14S9EZLQHgRXPq7QqUIq4wuI0rMPJOhYNoGLMLyarprP9e1Zq5GsBSb/PdNgPNjjEp3uB8cHIt/o
DfOSlwOhdGd1D9HLkj/4yZw3trwoqNI8CCIWL4SIhmaRffD/O/GR3w22SY+kgVfJs6EiMYslyhnU
xjKwpRiH0besAerdJRfLTi4V9fVJzGZCWJ552eAvIyPY5OIRSF50IRhHt6NLMJBXymuSUYcjmEJw
DPEjFI6qlHv6Bs+XI1FgTCERS9LC0j4JndLIg2h3hXgQey80f5B5gNJ51CxLpk80EeD1wMpRdgPx
OjMvZ9ppi25tbpr1sDO/R3ElVGeE1SIZkCd8BJPbrIuT6EWrYJu9vLcX6aGAoaI52s4Q0YIAWCEi
NcADKS7z9hLv0Xg54vLx2Zof9PyYfWREmZxV16K6g4aE2z/YN/z8q/XaX8S7xx9e0MybA+k143mm
a+jUDAivi9+fKF35jwxDI2+6Pj6euT4S5cepxJn2xMxZFDO4LW5Xkk3t20ThsPgBjgs4oG6GI/Pg
4hr2295Jv9XJaY4So7/VPOZDfr+gp5SnpGh4FnnwmQMxK6BEgx/TNbes4ujlXoa5z3GrDQ/35BbC
Wk8Dnah7m9+jfuFQhiZz2T123uD1bojjibg+YoKW+uf9KX7vX4rVeDJ3ULDoTeBo2vXGEo0oPhTh
kbqGABLN8YEAQQfod2140ncdnlAcdMZxBoXp8Iimw3hMcUZsea+7E+GxXII73YnOiESRN5y6J6qy
ew4/DnGSdRFBn3VrElESqmV/gTkuJ3IQ3pmgLD7IZbSDpb8F23WdUEWdJh+MHgoGlOFMSJlgltDB
z0rm8jpFGA5p+ZzqK/GKrN9/HK48oc41k+wrPpr2k3p0he5kNjkhhqD/tJo/WPpe2iX4ir6GVQAW
dR8CgwRCEVzqyYGRfgD/2k+IE8vDdIBS1J0ZvpYgHWxGB9Wm2mi3GRu4wWct2ExAeGG8PN5B3F6A
l/xpa1ggPBz+Xt+JKAZxMwEnY0esGFbw5gJoP0mv44kPR9pP+/kAy2g9P3PG9reC2du66NatzZcB
MoHMOfOIIfdUjC3PRYHZ284fpldrQivmgKdtDIdXSXR64Wg3LHQeRCcIRzlzxmjFXwb6isXKST5a
Ct9yYeIeoK/x4yUdocSFeNZQjnkR/YjIA4sGMA3aUwNj79IqJz6VmQ1nHHgQf+i+9sfpNfnAq0Pb
8iZB91FuskyzxCnADFqbnBbMML9YkWNYfxxeYxzJmT0LbFx/m/KZlYs23/cKg+FFVK6VGw9o4B18
IaYYKdpsvsWGEowQbNMeuzOj7dz1UXgNhwnEGqSq7XjNWBvB/rHU0uP8kvYQiAi42Y/X+90FddWd
h9dhOX+Bz4y/4j3j5fJDYpoxxpf1xdg+eQb9yB8ewdf4Od2y2rD8r3g3/5PnOiDKSWabI1V+JLH8
7VmBmSzSyj+eFcD0/Pr9P88Kc3I50yK0nqr4Axj786TAF2Y3ABBwWZ61lcxbfp4UzPl4oeumioOA
xDjGrv86KZi/ATOS2dJFWfyd8v0PJJm86l9GOho5HBq/t4z805R+EWSS1CaKGYvUSVI/YEbbYv8k
9sHvZ8bfQ0L+TZ3y62Fkfm94CpHIeE2UUZ/++TCipU2YR74kHK1oNwWU2phapXqX648xCkYNG/gf
Pox/83zzHOrPQ+Y/P98vVVEqWZXiKzyfMj5VPUHYDzVNzEAh9634/zzVv3v/dAszx6yOBen+y0gs
suQmlcJMOGr6MQMtkXTbkkHD3/8+P2jDf/mN/nB1qr98TDIsaF3uA+GYSC8ICAnQ7R+yVDlpcMum
e3dgpM6QGHRsnys7o4R1bt4QipMQWjiFRNTTwDxo9vOno5X5hFEM1U2tc2VT1Ky+taWOXqc2zBq6
gQWNa6U4y1pHSvcApTwKfLcdsFhGyUNtIk6TlY0AIVKna0Lk5JABwA1Hb7BkOib0CvzSa/VnayqW
PoMAsXzC3doLvpP6z62KZ7r/NCyKMTyYAZMcLhxbIsM7ZHhAi0K1vuX2eaivEqQrVXhsCIjrdfI8
1ckbSCqg3IqZJ010lcNwN9J+CGtA3ml3lHp5McePZ5iHEzyHIN93XQG9GNPE3Ve2ZaeskMgu/PlJ
AXJwd7GRD24jv4ntqxoigRS+QxRsWEf0ipkCoWgNcqZqUh0dCVDPBNIEIzfQDKe2k9A/mv2FXEGn
gwlAZsYmk6IjwlsGX8wPu3I9ltEOCxqiM3nli71dmPUJYi8nCFQwWY9Oc/aJxNWizNGH7hUJXzeC
KBlwUtdcs4RTov6sJPfFVH50nCkZcfgqrBLCmQuKT6U3dlWMmED17bRX7cGIPF9k4KhPbhoU8Cc+
goJmobBK8+82Q9fQhR8p0CKZBzW6CEDY38YdMwZ5WEsZWJWkf9Wn8lQIqKq0gYgLgPdo0qIQEx/S
UVmj7cYTZZhGeoF+vLqTkPTeh3h555wrS093owO6OjfTniIJoGPeMrCMwYyEKPrGDVj7bUsEcC+z
nWoPRo8LHk+zraCFslIy7PSeuSk3apKxHYGFIK52KXS1PcbDKoOpmUIh8JulQpLEiIZUZ6wwIXyE
/o83AmxyET9U6aMSw8cUaeRb+jEGrKDJgPnIA9D7ZYaQIZQfDD610aehTHNHazF0l4abKNk+bC/R
TEP0uWVw3GWNv05H2uBifx36W4VACiycXVUZnVaqmTgjY3ZaJ7G6UAiZ6s2Gvhq/k+yfKyQYAzdJ
g+ZbNPDVEGHf0K4Ne2mR++2rOHW70KRt34ZgYEEgxr3Pp9dyHKcfF9VvBvfNeJwy/5iR/91X5i6U
cs5+o0uK86YQfS8RQE1wvVh8hAEMEE2I15rCdLLCpqkiGDasB7UbIffXuB8TrxX0k9Qbds4Y0VfP
xCMv++KtqvJlw+E9lAxIx19DoXli2bu9RM+N6WydMnFVCN4FzFh1qtvFw7Ncx54p0jsU4XNyHMQr
k0rb0My5zxgoxmBPOf5HzBDEpFgpRXgyIGkk4DpH37pOKVeDmuhEgTMGKnKePtZ3fcGnXjxp4ttU
CTvMjzt1gHKZV3SULEZB5xo8baacezzbMRodiVSesg3xIr0PBB2miuSNY/WEBQifUEZQGedVX/uq
hO77aBgofTNUc2156s3O09C+WAAd6wpSdtSt2/ChNyiOpLcYHBBGGWcI8g0v0dbHahkY8i42zO97
QhfbFwj1tD7TUP8ujGSTIoGvo2rhY0qtu/iWBBp8gRA82R0j133VEz3RRf2X4sdr0aCx3PrVYZT8
zb0gLLJUlj7OnFzSH2tfXve5tYcBwrgKOUFda+hxKJOHBIhxHb3qZXoN+uf7yDOVwVKeC1ts+pqY
biQmuF16biwi7au11L9iAToJE8bw9KswtMU4IeLOyYJgNq5XA2W0tRMa7fsOUNoKy1e1IY5RSKRL
f89ehUZvVmM/ElMMTqZlvRmTy3Svr34InKe7u2lHE938oGfp5AYjTkBGIc7+SD6No7Yy0oARQnaI
hmoX+QOoGhbeVVdWi1o3ZTuZur0q3y910B5TM19D+FnGEWkxUr9Fxm4HqQ96QFXWuMjJM9TWFrh5
pUZbYGQrHyBOoyG1mBrSuKHOmhmXLuNzy3pJh48G8bXUm0stmYnLZ8MsVnWIbb+LEfdyfLbe7tPN
MGTmhh1dPXKC8EVLygI5OwVa8hwE42cmCbjrLhJmYau66Qz/hba+5b3LnrhkobuhH5Z6QixNsh8h
oWYIQbKkWYKOXiYqbZO6cor+CI4Dih4LCauoNoJ7GWDVp5tBf8mYVg7nOtklzaGqvsoB3rmw1YVT
BtUjSUJXZg4W+8MmGRjGAjjOKA1j3oRJJZx+XKT62WRknctM+PLnqDloMRrlst925VdrHRpzWgvE
i7c+OUhMMJTGLRC4++mqyN6lhmRLnZ6GsRFjHQlCSyQIJRw2irQx9haG9yk6ZN17bKybkCq9GO0S
QoRm7jsCwEADAY9CfRNTWgagL2D8JABkC3IBu8KJzHVmiJ6m3zQ6zmkdbdVm27aPegFM5eFO+dQ/
SXf+91sLlEG05o2Drkx4mkAeKdhoZqJF68vbvme2lTxqyi4I1FVmVGc5t6AbYiRIdgqqka4DVbfV
UVKI1blSw4UlAWVsT139nIK0vseVHZKTJDU0UuLX0vwMyFRvKf+zgPPI9F1LXwWWwZqdvMq3ifSh
N1++Idu1eJ44KGJ8t0NIiFrF7JOruxV3A3Z6jRtRGO5H09gXAbkBkPaIvwNZ95zO2VjKxz2zaKDQ
b47z1ZyFRvdtaPktI+utzA8ZDAhypdKRS0OOiU0rgmc/Gh1dzP+jyy7DMCQLdBXlh2iYnK//RgoL
/fWXcA+Nb//l+/9Vdsm/IVzVRVM2dIXW6h/CPZDCzgZsRHNEanJ0pkD438KLv5fg76Gnkw1DoSb7
2aI1Yb6qeLol0ZIQ4Gj/CHina3+tinCDo7uF90dgCI3kP1dFSVNyhuir6dj3xxgMyHFGh90axetO
4QeOzPpV23JhtYEDNlR70uGeifhWbVYM/t3u62VVkmnBuMOAL0ox35Pa8yy9Rx7LfInuwkd+Ex8l
4pM57e3rryZfWxwCl2GxQr5VhKgz7i6PJurD0VH4JPb41e5D6Nw3GYTN08NUrGSsnnRu2KdxWHlF
5XGPGoKbjq5EPsUh2oq4bjDd+LYMvJtQoQTKOAKgxTz4N1G0GKjW7t9MiZCoQa9YwtR3v5Aa8OTt
MjikBI0E3j55JP7gTBsatkKwzWHp2FOwpS8oIhgD67AoBWRDtkgULwdMcWXhFThkn6D4LxgCaPo9
dJhULqw+qIyyU3ECy/cCZnKXfQo2tDZ/Q742zzmPch0jXMpv9xBGjjM8MPhCLwDrNgNiPh7ay/t4
MN9oPqqgTmGGQ1bHzlM5rOvJ1kBGC+a6csyv4RqjA9a9XD42hCHUNji0EwtG0qBqENlPiD/QyUh0
pIfx0H2iDW7PvGXdKRguBYPT1Uhay0NRrgp6QhRK25G8cx2qBY/rhlNJXeWjDjvd871f0o0EtMv+
h6XjC21xeza/zDf/kSjWU3/IXpih9uCXYLAPbpm5rwi95u5xsDJIVIgwJOa2/MkkH5MCfcY1pCeS
qTHs8xcZQcTVijjiqFrZmB7C+m4br9OSIPAVp4w1HdOHiIw3z3xAHuRq9UE5BN2Dn92E6BysNeF5
BMTNOj66AtpNNDCZw2agd9tKfOFTx8jff7Agox8cNPgzdv7c0kX0zwWmMuxtXJuMDrbaqi7e5fJS
0dyaHuhL7sodNZqyDNYm/ixrXxNoiD4SBPDqvhXXtE0fWWm/+lOfHsX8bFnecMZl39CeRCpdQmZ1
mzPNt9eYCFiXzYZWq0NYWMnknCX+tQOlteZrpH1Frk/WAHFfNkerRelGy/FFO+DYKLbYu+S1+olq
VDmYule/ZI/spvR0WcQ7BhmSfUdlYQ6L9hmxeLQeq1WteuY1LE4hOkLBCTbhcT3/95Utgw0ZgD6S
auiNDCveg/PwHnKnhFcUZ35spzff9V+6J3jAKtJGchH5lET4y+gsldhBGKIaXjaLQdG6MtskR71A
hxO+08g+0JStHvWP6btDtPJRsEfX7GGpuVYRRCTrqbI1LB4polYGmihirb1PibmJ1vp1VD4lLgO5
WgnII22whbQLIsNiQgqrbp2x96fVkkJowxy3VJHXwE7x1fWAgw8kY2JxAecEQo4e1pipXQ1kb5zC
mNjNvf56T1y1SJwuUtZZC86PH6SuLPwilYyPEyuNgnSmqz/0elpJPJMEQ6krdsEbhE5273q+tvOD
IS0+AdeKqb2igTSrbU5ZtwddhkeeUcdKf+peEQp24NzZcVFvcACv6fuqizDf1rvRnbzyRUnc1L2f
qdIY764EV/JSQpTkXV/uszfFuTFoQFOlHS3m92m2vK+RSdnlU/l07/btSpW8OyBilAy9V9ww/8i5
+00stiKgzWSCHm8RFwAJCL8MMC3rCTrdrdiLq54Jc7uKEW/kdKMc9RC9l8wHkDKAsSi6Nd0V4yVG
PJM5nDuQas2CCdr6HtGcqA5CJENpvr4TnfKVuNfk2tzMd0QQp8CdH4aQxjyEXwShP4yXdKvuf48z
Nz00CicoaO1T+KW85O/lSjql7yYeiZ2w+zQefuzD/5GMXXIQTezsjFo12qucPf7+yCHOUd9/7vT+
5fv/dOTQNMmQSd9WEd//71R4PnKAg8Fob/3ChVGM3zRN5nwgcrKA3DIHcP88cvAlSVckZtM4CegU
q/9kKqxpfxXw//Gly7/KReQivHeco2Fx9C7m0LvFeIARrWwj27WOuN6L3Oa2A602CQv5TMrTHE0l
lwsqdomxHSgmJg+L8VtkRvPdufGLabqpd4luA1f0GqX4O6oNq6bf6NxLkkHYdYXNvs68bofeRP0W
nhOkPdSV8mPxYhxRCEmkiXfu4HJ8WHAWYXDoSQsRvWTp4cTLlwopIdXpNTkgebP7PROtbxIhdsoC
YQtxOKSMDOt68urylCGcWJSmqyxi46KgjSZGNee+VL8q2Y0Iy10a/l5e1r0bR5cQ1XDqMhbc3HeI
qEPZvq9Bpi8AgjZMSJu1vCm/UWZZxwbA6utwVI4Vyg/kbARJGQ/6RflknO3fWm5TaFtX5SN9rBg6
13P8pKNZx8JndbrU4t4867TqoJC93dtlzFTyKAzXCQu+CKnlFnUXrcwZw2H4MbaooAU6XKG6Q6VT
CJvZofzdmk4hnqT7on6bdoSrbR84yCBw5+MaPcQ+hatsm5PiQrvsOYK9patgdGPdQznKRN8FVOmZ
DcotKG7oaPf3BSVOmRySm6y6fmFnW6DKNCejrx56KQe6k1E5zZNEWhqId6RqjEDRzur2ROIs8UCC
hz8UMLiBK/8JWkEnvmRABZpFER6LdqE0HFlZ19rHXN+FhaeMNPTsmOxsRzm3i+jUvRlvZF55+Swj
W+PhNqRNb9wX1n3d0CrTkewMV3VcEPNb0F7rbOXbYHZKL6XbMC+MFK9B1BusJZB2ZrnMZU/1iZHe
DcMq+ZhQhCn5VvJkdLaP7fSU+MzjnhoUsMfgVtEAnqvSl7yn2bO1kn3mO0XuarNbyk31HR5L48YA
vHPTylURJqYuhrPpewRy9J1LByw2bh5ujdkcDWgFNWJIQPBj1rlasRhJQAaiUy3pfwZXFHQbc6sv
3oTeVaoFny9nKSddTqvq2p3AuyhPWeGSyXAtrvFHd5IjpwFiSrOVMIBzfhYu2bu+s26hvIkfzeYh
2CdLVItXFM3Vu3G5b2MRC/ayeOL1k0/pY73BIZdtDT522J7YMiWsF+zLdqTS0Ldj09UEDxoqhvPe
1TYjB53iKXGWl9p9QcB8u8K1RN6qH4KFukXwnBwROGvYdAb7ipLsZDrRW7bD+LOWiBZSvx5z+8gh
BVsIV+NIGuB+NgEg+Re3kVvsgwUWk5eeXTa5Vrf0mF7JCmDbZX+L7c3hcPAy+wWEI2XBdAZVWlMb
INn2sER4Gnlgs/HGQO3Ei5UXk5cJK+tU3axupYCgQv3K0S53kPtBTOIHjxCi4JtzXTsVdUb/3flI
lk2MEtuY061FIbRFtsq/TfzyVrBCyxvz/Ry7KA4AjH8h6KtbuBPIALtVxHWFsZ/FjgUMc4TogFJc
EAfqaS44EfD1wVU4zZuwFH/QPv4P3kxxiSmA4bHEmdjMZkvY39TvmipThf9pM/3r9/9rM2VsylRt
nquJMALmzeoPg1NqZnZFLHEKjlZ+6M/6HZKarkpIq4wfYDaZzfvnZmoBwCe2k24AsjCdR/2TzVT5
62b6y0uf6/s/SKyUMBu0sbCiU8CIQQGdXBvtWosn2xqxYgDQkLJqp3F4bxlytvcnzUBFrNwvRVsu
So0CIEKNLwLJiqi/ZWLgxhDtPbEJ6SkWBqcPx5U81Nu4bzYlNs2Mta2k93lnRQwwy6juiDoryxKS
01OkRcoyR0QVF5kTUVdVP4Z+7OYTQ0BUnPn0Nt2HVThLN6rcNRRkq8pLVT6L8gz3Hh/CVnlVVeIp
ybgPMXC0EaFuhBO2I3XFrAzJaEMqkMmCXL91rIOtobwN0XtKYWdNRDpb5SJlsBBKxA9SqRRUmr2m
wKUO4X3TrtYfGtxPplYSdDSSzcHTyDE3vxic4xbK2oTr4k5yWqrEZ3+eRit0O2Y7EZ35LORkLTze
NdkeKRO7t4auiE/STEBRX7DwJZRHrWFs/Ym3BZ9s3e1K/0sty5TE4luSTYu6/BiyYqlxwqjoaAjd
Z6R+NqZA5jkeCUVbGvUqpF+tpgeRHVyglzuWl8S8+SZtFPi3A6bAqh8XiQwQO31NZZWCrFsWVscg
9Jgq6KOIeW/19Msawkvbl2tRCXeaTHLrOGTboG2hsMnuHQMceDzACKTWGAplN2DVdjtyYuozJC89
AhqcDY1+0wEUyUQFVqzu1Bg6QFtFnFYdsKEK8VkcviL79kLegSCYzgZQcZP2KGbFsvas9r4M6Vsz
GayYtcUMDYRwJVaAk/EvjXnFFNVXlg0NhSjUN5Wk7HpVXWhTvgwlREYFG1lTL8saH/O0UhR21XmT
vF+snvpCvC+a9k32h0XK7jPSSLjfLQq3xxaUmwRRyfJlD9CXl0ut26kBWBe4mrBFsMJfDUF5uY/p
g5TRWikR80adY1mMKfWRswzNXcXfd0hZFeRDFfKmtlMp0141Xrdc+dsiy3a8ufSE0FAVJzCjdwmC
AYuwptUMFdH6GcKOMdhZr8d9Pp6LihBDLjRVATEY0G0yg2sf0cPR5OQsMIZhtXBz8buVMYiMsCeC
EEeXRHJOQFRmh7smVDkstsFnfUdrOySFRVtfvOj6veVF5tYO1FT42Jng/gRNP/VBlwJLhqMAOzCE
KFGWBCNC6O3TcDPwgXTU41lQehVHyNFyU3561pqelSMtkqp939E2y/J1lZEoTvRZIzB3bh/0SbRH
kaBuRGmp1dhDk2yJgXAU+HBQJw5xJrolhSewXnsEgl3nIlGn3JPJCK/wTlgb596kX6ZTu9Hi4GyE
/WIoq2VbmzctMk93w3ILSdv7sX5SrLm7IXjM5vYoXJ+VUlhKlX8Y9RTTEvfCVI0uahiGgRz7i69G
hbStd5sRZ00REiRscRQgUjbPvlPGTuKg73155ICluzUuvzs7rFq/aVq8kmY32L1e3OuHOmHkQmZf
zKcXC4TwdWuNRvxQaisZCdV/8BaLrRt5kKlQP8Jo0P6+XkWZxEb5py32r9//ry1W/s1iS7QUSf+r
NImptCWRiqZoYNj/1CFH6STK9K1nlY08B6b93GGBRRjImOio/zCi/wNdEgXuX0Q8f/q1Z3HUH7dX
q1DvYyIX+rHUUrhkA35zZXBMRcHV1dmB9DJa8bqlzmELZARe2COOp7bnbCsIYJUL+FOjSfaSLME3
eTRML0xZXKyIcgeJB40QqQdlYwheX6VEn9JEguEbq7NcQBX2WclCoEZOGVBT4ttp2aYyLd8p2ttk
pG6JpM6KXnSfGCNiTUy1cuX6tdPTcwxSUue+5PNEtDI7IDR9maPuQ0E8K4NEaifUniuIV3bIWZRa
VG9JXNMbcHAybC2WT9V4kuKHVpzN8xiGAXql8+8YVOcCjUSeqoREg9xCxaFgO55MmKi9+GCxEpB+
IpVsh37+kMsEacooMpv7He4k3XMrG/Yh52UfinHM3FmqJDs3GafD3cRJUS3E9r4O9IPC6UMzta0y
8QOHwFFpCbQsWmlJxxNXlZ9vKvVzzAkKRu5pEsM10lgXdDwlSMcE/03tN6woWl2jB8IfGoyLIsFu
LuJiQChKIIHd4jRKKTKUEfvVME89K+pNOP9ysWtaWJkc5X2JqaOyt2ip1b7mtqG8D3WkJcKLXlP/
pueRZZCMFDcL5yo4YZ7ez+1rp22VFdyox8ki2QMiU4PUU1KuYXcpZ+gnH0I1fpfhR400x2oo7VR2
9ju0jpx6QqL1WYMAjJgbCOLWt45JfwpmMleeLpQhPCDkMIFCDW4K/wlQFBtUxvqu7CSASz6nsxhJ
bJ8SKudLh/uUbizRtGut/x/uzmu5dTW9tk8EF3K4BQEQBLMoKt2gJC0JicgZT38Gtqu77e1zfMq3
Lncqr60liST+/wtzjrlJBKBQ+ryfmYNLEW7inqQENioG0ihWlk5Eo1+vAiNs7aKeuVUx7014Osmi
uSoKo5n1iIEM4FnKhhUFyDRbfRnmq5rjhC5eKoHMZvGj7PGVLEj0u2Tb67zZ89FKqRioT4uKQf6C
ZAChjtwTxQavfKBkU0xwYSFiKU11pghqfdMT552fYLpN0X1iq160LzGLlyUDi05K6IORPdRIzxgz
r1I+4y5zE4L7dAQPgxG7xIECJrpVsbSJLQ2HNmB5KIWKpf920xjkqvENT8xuWGwrQJlA3WHM3+n9
RQf92hJtJD58q8Gh0yTsdjq3eVS/eQT/a8GSAF6lGOvNWn7V9XAwYSwYuvC/+nowNFFU4ZFoTBY5
s//7DkzX/usG9e9f/8/rQYL+aeFYwVhmsPikw/lnByb92zqOtIyVFoRb4l8NmPlvzFZlNK0MLokb
W2eg/7oewF/Tyv1rI/s/uCFQ0P6XG+I//ebK3xaoojXoYSoU05muxpe7NlBJtYgIA56zPHiYX3I6
A2DI9rnxXlRrENKzUTeU1tGxIS0p6tv3SczvwlifCJUKiZ8mi74qY8TeyedYSJ+ChUpkqMu92W9l
7oA0fn2oLFemF7NmWlMcV8FJqu2U5TJab2k2rO6ItD1H4a1ue04aqz6FIo1eIQPnNEnsnpZXOTR+
l07/yiL1gohyn9HE9QMRtZR/w8M4DgaOTXaPcioQM409cVC+9UV2ZoUNqsAybRTdsphW8L6KyVRi
OsvELUrk3dwNOcbcraVBiehkdGHxUeGcNScOCLMvZGdU/5hwDRLCtrsJbvXgh8gEO4DeLRyzKCtR
qalOMRAMbvDd2DtGvWJXFoKv/WNW4YyErjQnHHmJteUH3Jo6AGA2LeJqL4jyrdzk8MsSdjDk/gzZ
Czxa23wMzjJ9SyQ49KHxZlUWxAdc1uNyrDP9JBSPnRgmdK8lNDLeSWhOfbuzBFob4iIzPQlk5JTG
lCKd9Du6J/mvwzQiVNQYyCLqS9earqvwMH3kbkNXs3CxjFK9S8O9pYwf5erueRDpNbcDiBIFBiEs
/bD9GmStckdAm2UUHohViZ1uoHONCEYyWbvpISNPxVEQ6ElpHNRSeRqSbVokwdIM/ggYLpK+FhHd
T8ucCf4ztQd//Webx746Kteinig0QDZECxgVOj1R3zwKdvWJUJ/7oXmns7UlbXSMZTipiPVRlHDZ
C7uB2JNNURKmlpc10fOXVo53c64RhCn8/i+ugy2GNhIHiL5GAEsylrv/ZtSkMJ35Wx38X7/+nwcd
aH5mRpaOn0+Da/Qf9zYibDSdA1ZnZ7QC0v510mn/JomyDgRqNQKuEQP/OulUplDgoYhHZOrIwfw/
2tswuvr7Sfe3H3398/8wahIABZeqUIunmjStB/vLbiGySCEnjLzSkQx6SkMkKzhBi85RyB+cxzSI
RZpcInLg89ZvTcOmQ8DnH3VIlJP31AAjocmuKQjps8KHa5VzV85USKQnVqe4gYBpFW/CgjOK2sVc
5oWnPYZQ0kQI/xSeIZeMI9KmauzRnZe2yUUSa0cClCkr+aEr+osVfWS99lRHmLCEhaSv6qOJ2y1D
rZe4kZwiY3ZM2UbCm5fGVGZWIntqnfhKbto0zi9pI3vkWGx6s3TrAfkmKkUFCehMK6xXPyV/tB7L
YOuxL1dr9IkXae95VfiPXvOnqgwkcGdq8RNPMvlTq679OTGC1pw2FtndDwgNC6H0Q36YBc1bitaZ
Bv6NCjtUziFfpgBtlMSLSgauEv0KxnzKEV8o1CIbaZk8SnUnzygu6yn5Mw4NkGS8cGljHo30oMXv
1aPeG2sY4ZD36cGYOBPZs8hj5mfyvIlYuDSgRldwMG/GCKDGpEAjs8M2dcuD8bfn9UbVg1CvJIiW
Qgf8BaFjXgVVtCyBtOACNGl6TKRBdfVeMd1ROyA58tNEzdxjFMy6dxUZc7TqFIy3eDyXVevIz6IR
X7IkcanCAT+oBMlbfO/qaEKlXbAbj1a8D3npFNJoy+JuVb+F9hYhvFUATLW6QP8vOwusVblNNmL/
pybMCSIlgUCav4zooCHKCAAl9RSBqwrcQP9YwsujlTjWlY2uf+vq4FTC6CYZkoVKew/zlpykdFcT
lfWQI4+Rp55RmDaI8EA3w93TphV+1/Nmf2YGd8A03KPHvGG48ymkwkmKwNiw7Y7T8mWMxnsrM1PI
PwgAdBHd24Wab4zwlHavKZEyoVlvzFH30/hPNH72bUsSFxlX6Ca0uEQgIrnDpKHtqQ+yTNywidpS
aYHlpV6B5FGpUOji0avW4DOx9x/jc8MYROV+75EfhPRSvEzOg3A/PTMwiVfbqk+gx4bwO4nh62le
JvAYMplAM1W5oO5LJJ9tjGx93BQEw+kTkdE0q/BSSeyrryIy/eLBVAyoriCZ3ohFLKVV7OhNI308
GzE68KpFCtu4csLaSdDZ9h0K+N7iCA2JtIe3SMP/RmxjOUFmKayDHvfHjoFZXzGPNdIveJW7rmO6
CS6nfpyJD7LFPn0zxRWjiKkOK+sjBnIok9m9SD75betxgB6FmChxuRfomztJ/KNPrFNz8WXUe8as
sA8Xt+MFMdvbjFa5kJ6QxntFr/6RH7Pbq9W7KSx0zrRzZeRHfMiQk2hVgR0ZBnQ6eFIpbNB/uwRM
zHOANXHbyj/K8pKgvwF+LT10WvmbyuNbEzTWMmwnKAIphnCse+7mHEmGEIRDd0jE/qYugJpHSA9z
HFhz9kfK/ywlKq/hVIwwJpP3xiiAUdSosQfz0OqtlwHh6Jr+NBo0OhWIZ+TZjI5rp82mc5rNv3oo
7BLI7DBnHSjvh1zs91qUXDVtvGT8iqU27IZUCCLSDzswICyew9FuQ5auTfvHyKg7IL09cDg8uidG
gwpe1XngSPwO53AjNCFC/cdGQzgmAzQfEgCO5DEUMmvkOrr3JfVmhWTOUq9p0x47WcfJwGlNil4t
EL5UKPZCGJgVfySl6o158izU8DCWkM2pF06HNmPyBvhDexar/Fi3l7wOGkMjXTDcGAnrSeWc8UhY
VIZi92wB6x6whJTsP8W8ghOxCr4oXUbGpO+PFgWLPpyTErzU8GFyYNeq5A2meGbC8qyyeSBQzJ76
ghCSHopZIn83I5/AOP41cDHEMbNopHS6/PWIaGLTSg2ycb5oc32TVCw7AO/TqDi0xnRQ+mYX8fFO
SzbJUcCpspvn+GCUlWcM4LnHGaJnLg2sXxRmwNGtyXpiQTUE34Qu89MDfwvT7hwRBCnPEJBUqvC6
yW66CQlIrYKJ03yYlZDX2vrW4C2gmnKLfjdX2Ogf7HnJtZ4g0xXcABamnkYnsmXh2hgeCrdxgnBT
Qardn5p8VVfk0cNf+r7emlXEzGJiuS4o6nXRNTc12x+Zyy+RDMIGk7e+NFNbSbqtmokTzttyn0vV
caojRhNZuV+ZplaZb2uE1yyRYILGDtXSOSp2ORsazXhRifDAPmELmXGoKPobnTcZRXxdHlNMILry
ZeDyncfiDVR9UAOcL2NG18MCIFDqLFtZjHel6oGvSspnIpjlZpb1QyhIZ4Vkqqj+KlRhnVNsF0U7
dWGLpN8AlawHfftZrZvWaUbLBvgLgcnQ7yc93IvddCgIU2xncjYnvjmSxLY4t9wWRBFFZ81rOSR6
Dh0X5v0ruZ2bcla3OQJ62ZLP6xklKtmfqp+/wN8doskiieUpMzK34ebiHpf1nwSknM6JJKnQ+kRt
n8nSrZSsu4iGYgLZ2nEdloJyitXwtZY/OdVZjEODfqQHGXVgTrpDIePPiEbcPq96RLI5GdQKUopB
VfxUgm/HSz4YW8F8EqWaoM2OYE6gBHRTQ5e6cxb5BLIRaYReXi9gqmO+59lMCsMd21q1lZ5xCEwd
xZDJgevJRsztvJkOodS7C95xpYaC1Ya+DJKQQDY2Jab8xV220Wf0ah2LOhE9/Hztifgc0w7BTmaq
135Wd1hE0IkIj5M+9bsH+suiCn9VizzXZbxVQlo4+UKLEhkoREzeCjmZXnW1u/wvbiVYHFPt4/VF
fK2q/9+ttcaM+28j9b9//T9bCZkwFSy9loLM7L9Eg8FftkgAY5aydgv/2Flj9jUp0lCl/bP9+I8j
E1JiTEkTdeYwuv4/2VmvwJO/2Uj5vfnRdJMfw2AE/Z/7CPZAxOySZHweAGVsvl/fDycN7Ye8T8mp
+/cZ2v/T9AvL+v/y3SQVfb6laxL25795Y61lmdN8mNWzLieAQkmmZ5lLGkVtasRwPB67Km5ghbSF
7mchEsd8lvOjSdV/FjMh8jIcgTulklEU34TYcDDIEFjIbZV96gJ8NSO+aiRvjZT9ofWjIN4wdEJF
lXL7wI24kVEkt4D6s+pLnKPLX1s5NnZdrT6XC0AUfEatER+lRXcl4i+iDmreYv4wvjjGarEfSGoX
8DBlU+WJTJntUsYyOlfnPpf3XQ3ePQWK3wMMq1Pi6qkHs+zG9Jkh1IteMx9VSftKxc9U6l9SXX4R
B8lZTAaaQDlrQ2N9tsxupyZHCel+CJdOrrqDUILCqsudmbNlRWE65oxxDD33rHb0LfVzZA+8Dp3E
wiIHBBeNFEHHS37LijtX/CWs46XWe8peg+ylwS/ns4T1DcHBJgtrD/unExOzHOqEvrBKT83ywlx/
a5mAtZLcM0XkW1bzXpPrSlF3lNqf1Kiu8Szv4/SvtyyIJ8nrFnFnFVT7VPkESjFqYYZtsl8eEJaT
NTxd2Bf+yEXPoAMlncZkLb6p3B2E0+6HnkH3nCAdfssfhLyLj++hXGm72iFMc/57AThtHFZLn4hM
JyabNg0Hvwrn7ZpeaSTr1pK8kUXYzuZxHqFq04/UZrxJ2QwJ5HpOdGsmi091RgMLcjVuL7Le31Xr
ARGicWLd3HcWtD1oY+30MVu9r8vypWvVbZh+z3yPlI1+bkrYOJVkn0Hiz9Yij9F30tZbC9ORHp8k
pTpaDeL+amdSSwgxLWgU9GBwaTD21P0b+rpuw/RqVzGVK2XZG3Bs6dwDYgO2bCociaDrwqwoD99L
7SouX5Yw+iRg0xnOGAWXSthNxZs58z7E+jVrlvbOMkity0uVTjBGW/Raskw89VDiIJKKilCdVFau
dQdsKnl9WI1fp69DA5Exyh2dhfjMYLCNqcrN+dTgF22pCYvxQSeWbgzhxcwF0r+H53H5iTTQwSgR
WjheItvwTvfIlnLNbL5M2uQbfAUZyBO5aRMEtsncy9oh0VHK2wIdoVyI7iwXxBnLbqIt20ziHxfi
x0tsZe6saztOqEtO3A2enW3c3ZJCsI2ZKIkObE/9Lax6gt4MCE37oQu86bV+1Exsnb31tJA0wsSX
CKa+xCYnT9+ErT5pWcc12Ute/ug6p0m5FmPgckLiPRaL7u9BgnVi3RUtpZEn84Fxzl4htaDNSl+I
5mCMx9OU6ttKtHaxvLwWCugNkzwqEVEOHzq6vaZluilR38lwnJWXKQ9dLa+eR4YMSfO+NO3FhA5T
DfOWMcE2jkA+M6WQiERvzO5sGeNhJkJlCiXfIp8ODclNNGlr1fAnHrGPsh5pkVtKVrdNLNMbOqQL
deoLDyxAS+L3uPZ6tXTY1kF7JLo+R9MXa66ZoHfHgp9AddIZCyljwsaOzR751EVUMBTX3PnRHTUC
o0RDOIVLdZDQObTSU8PKTo31vUkCcYh6UafxFDmOxg63om4czCG/WN3sNrNxy8zO7+nrFQSxcTkf
Y2F8aaf8kkSsv1JL3tWW+WIKyTFNKwA1HNFi6LBb3qvrZz8xzj2R6OEEAGngBS9nx2JUWkXD/iEQ
raMwLc8do8p2hPPAuoaITVswDMXb/EDJQ+hwRcZhS0a7URZU2Zpf6V8Kz4k1PEszDLoJmrdgLP6E
b75bPtLpfab9XPRoY5JabJTyEe4H7wV5NbV1oNeXbaVS9yLgWQtbhwnusNT3QNzMadExZOOO6Sna
xFXwqq6zlOcaBVfeJYYjzMs57HIjUMVxO2tIsgBIpQ3RuFBrukxzhSJ3x8HyVDPo9JjpcvuePJQn
omfWd2+lC2OWKrOeoKju0Kj9YX6oz31tfAB3+CoKxc+w5DY5+Vg6UYzVfnywkDaQc/at8WZGoFpC
ALMt2a4lLycbRbXG+QUxNZvqCpONeMwlbdNZk6MPA9hY7otS9ArBOIrmdJ6IViKWcZPNy7V6kAyA
EqMhs9sqkWB3aHA4z1hj+mNqesT84SVCHAtyJlEMf66g4Y3hsxFquyKVb5l0Vwp6icquLfGji8fD
/956koJPMmW2XYDdFLZf//0OTqZ2/M/15P/l6/9RT0KTkwH4SzBaGGmzbPvXDm79I2pYFWnium9b
66t/VJREfSiqSMIgf7KKO5iV/6OilMHHYHww1vE0mzj+wv/BEo7CdtVh/EfYyvqz6yunRsJHqTAK
/8815aKl+tDUjXas3XSX7lZiZoi7EPgrdNLNH/zxrnk0gbdxzsIfI75aPY4BxoKDCEP50Aeli8ju
nv8qN/WIUPqcvHTf3fuMmo0psJ2Az/+FfXogRDb/I28JFUCSpdZfyq35Xm/rw5wGvIJALdaMTxhn
xeb2G7oUJF7nGGcxiJ+JM5frL6mxQjspLoDdiTZCpdiOJNbZ8ocRQ7gTt8I+VV0NKcGbwVEakXdm
KW4ODiWnQBEBtUYLQVPVVX386Gs+VLJ7ycXZWWEkrB6vCCyWG1lMPH2AgLl1UNV/5PjdsA9gpu++
5SNw19fmzCzWodPMRGTi5MVyckOCT/wSQaR2xxtH01w+tglbozwJstwRvua39NN8nFTa061CvjMI
ZBKP7Ka44g+VTJTQb9Yr+JTrfBe+JkwVlkaN+CPeF/jioEnu7RXhl78C5lQ32wOZc/7C6R9WbxV1
zUrWzvGRzhYMyqMVneTPNL8rq02ytzZj9CwNbzg8wa+Zup0jhr6xrGyhPKdvM8TQ9lopDCo3hase
WC2CUP7kKLKlzeCaf0U1oCHf4CVwvpPNN4lsxAp0PmWoU27BjW3Bm+xiAlwEzAqKN6IkXzywIQTs
NX6l2Y89/Gi+IHTAGHuxx+4OcD1qIBjjEuJzJvjos0d3heyKweA1juVrTu2H7mMLL9lOPHEPjXRL
non5SV4tV4hpZ9XG6l4H2KaQsfFjZySdufMPGzpqKYbccDhSsP7zFqGftAcYw5q35XusZOAN3127
jZjAD9ZwSdV74ko+oVKS7+njTvnCW8sXogEZj8prr8JodiwNVoMvZicGVPUPg/OyOhTNtlB9wvwG
bwzMI7lsAzQ0yLP1sUrJejQCwwIEAhMlDvrHC6pFcbrGGZkwKYS1iTcYUqgx4fHQCWsPdTbBJvAK
ASsDTH/9savl3ZrD4DEDxpXAOIe8W6fmsUR0K31lCCke3NLZ1pTdbrvcKzI2v7FKNoy20FcpTOts
CZL6tf7DBWu3xhmdnkG4zc8E3m9hmyJsRIGhPAJQB51niNWEtgbTYuggCCFuKo7hzG2wlhIxkaaD
0yj7abpm3nSEiFDurWfpXcCHKNh4+Uc+0czepCD65ueRrgtpIXgy5F3rhPNkT+20QV2LXwmjJ+nU
2i4svnj3s22Wf8ZflWGblzUgC4vJQnAgzt3x0Gp/KPP8LJDsXth96w4pEB1OzqH5FsRjCsPg0nWX
Id18N9yxtXHXo08ZD7awtaD57qyTulvty+y0ttkO+Uni8mV8uwdxGo3BZwY7tDfMuBq4qmUHhivL
lxB0HUwLEIgFcqBufJb1dlNNu/qsvz6C2E1uU0KZLF3pGI0PAAzqDUlCdLHxQcjn1jkQajK5s1fY
r1viL7YSzDz1+bGtmwmr42Z8YclhVlSnvhm7J9AtMBnKPzQGRpCepA2gN39+zi7SBkL2HDoT8p4c
F6b09ZiY6KHbMdiya8ii9QcdXeUn5+FH9Kvrp5a8umD1YNCDYbdbf20H38XRk6wDeqfRtJeS1Ind
wiGLyHveSBhu1/eEQ7r/UOon5R69MXJm6lQC/kYjFGCEOTcbxZ1TT4afXzOwt3Xf3CeRU10fbunp
X8sPNg7FGz4w525TtwAQjaKh+ygmH+430NBbe+aT0Z77s3yYMPAWLhC83bRVfXVvvupfOd+BW8Tl
30ER8Ff64b67UjKKz/EeWcSGxmVzImjTkQ8czBuKtA0MHywogBVhJGMSPm7g+CEYeCZDs/sAmJci
zKv4+bGP8lHV7t0V25F8+NQ+tbt8MPfVNXGare5Ld/B5TDPTvXafTpR35/qGpKv0SEjahfvsW/dj
3/S0H1VwaBXDvXTP3mTRIYOPL2T+/jX9KDVudru+JW8Z8rNLzFsg+7h2ZJtg1ukkwjsEw96dlon0
w2/qcZtoqoPqTaf2TMHOizFsxGfWB1rCNwAcpNioAvlPnt/8PfvO3mqvJJQgzt3LKzKyG97ps3Gc
z4UPjTKonZ8uiA4tvpto13qtJ+7oXJ2B0xrTu4dixSHUhtPX/ln/f623fgmGA85zlIr2q7TFROSC
ECUYRjxL1/X5vEeHLjDgWkpbqO0ugMXN98/28N6ScCP8rA7uQ2Gf7sHttwjjoBNbLxU+JJib1VU6
y1eL8OneliSbxlRghMJD7r4wxaGiqN2aGJLa7TzAI27njHC5M5vOKIgV1HUHIocoGCQ+nrs5mNFc
2Mq38o3f7kxuQvspvE2H8tQ8y1wbH/Im8bGCEc2Dds1d/NSJrpHbvQq42uxqv/5amM9fR4/YkOf8
uQxtJmXQr5zYxaYbZN6m2wJmcPS3+vD4LA80i4f1xVrzONR3ojTp5pTKHTp7hyi6VG3oLKudDsj+
RrE8DA88izFJ7Ki6eU3OGjczK/ELg/ILsacsdz+HXXkiDgV55YSRzlZfLA/I2UF+4RKeWodQldzt
P7ixPhcHYn+0709e/F78MbzCMb5SL/l43LJrFhQOyTjP/We47bkiiwOaVPM+Xo0/+pNInAFCTK6B
yn5s2y82/Y+fhEMks/38LPvFlV/Zm+4QtzZIwDeiVx8kHqLsTeIDGYS2EQyuisvk8njqd+RggO1E
UO9WAUkM50jeYNXrPuBRY7yfdzyLv+Wu5rUC0elam+/TwyWiMYgD8ie2kWNcgFDs2TrZ/aZx3sJj
+ZJ/mtv+hRjyAzsL6bk/aSw2EopCW/4cnrvd/Fm3vDzWW8xGEdLP+i+ieVOIbeYmMp2M/J7ENr4f
z4DBDuFVDciO2akBi4YDSa7JJqKmwe16aC7jk3ynU/9qAAF4CwCYDZcLsSya23vaFsXlVoZb3rgZ
nO8tmU8e3vO1knkN/+g7TPmMmnKVLRYY+wSqr8wvfV/rFMg1p2IX8wM8EKdhJus5a+2FnxPd1Kfs
Lg7muQBNwJ6gN/FIhbcvg/Heb5F1Ka/Zh/LKFpzY332H8f+SMtjkdPvrX8V+vqS/uh2flMC03ceJ
tGzek54XejjlnFFrjBsJHg5vhC+/slGujsUWLNtmxa/Ou/4ZsM1LzzsKB4eDkS/fGvwPlzivgJne
UTmyUFm29Rs0BtLrxgsJUX8FSmwFlwWdU38wbtg+nAIP7ri1Xh+EdUIAwZGX4bVF3OF1zVbaU2NN
GQo0aKQkd6CQ8KhZyw+RJQpE4civdqPLunfzJgcLj7buJuiN3TlQzuoHncLbeG0D1nN+5bAx31g2
EV5vli/s2aE4UNDs6bzyrRHRbhMP9hbelpxcV4fMA+R5R+0iHLJX5jDOSNDpahvOkk3/QpKMnfPo
44lyWIvD8vHno3YYtwNi7x87CYA1AI7neL+FO+NJIM70M0EOSFwXcmZ7BbKrB2ZpG04BXkUtqA/m
mT0Mt7l8bpgO33DNkuVjEuiVYsFN8Un3TyjKH/Dqk410CIP2SWR7xuaTNR41Lc8pJ8iLAvqZB+fQ
f5KCSOtEa3JSdqSh2+2+c/STcdH50Nwbbj3BIdQCvkDk9fvrH8MZr8N3dIpOq2OJuri4rCVSwClT
wcn9aD9UzSkD8Yf66aZ/6i9si3E5rh5HfojcrwMYL/yshIGd8F/sKOP8xrdcJICGK+60o7GFQ0d9
39hsab9lRhB2dRKCnFiYZqvu9f14rgLlrwAcjeOC1uiEtsSePf1G5UiWUYR1WHeeEGjegYkzr7HX
wIfyWpyZgedXCqx2c6Z8lvao5j7Wg5nB9Ud7xyWkr+gItI72blmfEti91+6S7M2XZB/qHkyu9XcA
H/Jcn0qbk+4lfTa3zQ6f1Piw80+6CYDKCZaWQ3JCIgK7+y1bXyeaN2I8Ltqbui120anEM36t8HlK
5zYYr5av05oqNwGgeLlvPPM+XxcK7aOER3iThJvoi/9AcxVJLgTOqLOX9zWlYzDc9jU+1l8r+YFk
KxuJy9O4t0AyPI7pnXeMX51jny6wWA/b7oc6arj7wMp+ptruJhuMn6Ta9CwR9RAlPqUS5Zaq7YgY
CtjwEgRJLZ58p6BMdPToEL/Bm/C3urFrvjbHBDhE7JZn86u4Uqy8Pj6aO8iL3exTL95qnpLJLm+i
nwbinmiSbXdsjpA5zuIe3y91KtIqysA/640H65HjOb5TtnFIp9vwhGHuVdtJF/Upf228PTEvl3yf
fM3bNqgc9UM/MmY9j0FIDbwxP1bTbLw13T3hZA7mLbc5LKW9Hochwu/S1gNUM9v2Zf2fv2xrOcgT
Ani5pZk+7rhcbBxrtHjh9vFMU3EZEg5RqsnN2Xt7+3pbU6PUjacA/sFpR6jIMeFoIkQQhb4NL2B4
Vt1pt3A/fuAo8rq/ek3JEV3ABpvZHUlfiLcN2YUPX35hmviufs4khNiGSRz9mkE13JobMlAn8v86
pN74+9fDr+Vn+ALMxEcISBv8gtwtg36bwHBfMw3xPvC3A2k/WN/mNn2m/NZaVw4I1Tksb9o5+Qyv
0htJahxJ/GLlCZKRU+yqAyz57fp/xrO5ZjdZh/2ZLtl+U+zSB7JColvo1j6wfvnYcmzyhxw6znpK
SDe8YZ7urp3vC6Jbx/D4iVbDP0SmtRFCruGvZc8aziVBn1mDtsygf2HemD2BS8ieBgclWhC9gKU+
pxf5pT2pnFxJMO1XlsPkkGQ3OLhVrtqNIXuwOqJ1KrJ4Z5zjzZdlv/1W2/K2mf2b7PNBxrUSMwjf
Dkf227w5E+8U9/i+ONfXxbSNfYOFXA2Ec3foCEVDBGCxfeI1nRub2c3wVv6SJECH/CDemakJGBrm
NfJHeBev6lYMiEZ+KS7M2h3JAba02Vmu6Sw2v51j+LwHW/lnEB0FESDPzk8b74Qvw6cf85SMXfwh
5dk4k3REtSQBVuqvZVCdWxDwsa1/JGag+oRi0VyLBAf5m/Ic8qVbDCsdaUei3x1Lr6ISLD4yZjhf
NLi3+rwyBzWfafKHtTpcbHrd+fdBfCDACpJwZPoaSAOFvcluXFXzPvGic3W33kODjoQ2DyDoU+hi
ljkKtMcJIi9tk+/jA/Xvd/WmHqMX+ToG87Z2k5fylxzOaHRIzoVBgaJSyWjQYR05obExImdkqnIl
p5MPGYfep/Embrw1wcAEhqU4EmlyvO/bZPMTuZG77Mtj5FJdET/Z7a2n6gsGrBN6yUZnj0Vq5xDk
b+XbfA69gUg5g1Qv0usZQhHJabjWnf6Af1qn9l+e1hQ7y+18hWvljgv0TuKQS9YdkXABNazh8915
Hg0vDKAv8lD3DA1797FjacNDLPgrw4YA4J3z2Fm2Ye///BGAM53HDYEQu9rVjyaTQvkDPgklgeAL
PtM7b3qvCLrQznPQukSrpwdofmcWfvydL5n9O/sMBkGMySfwxHZNZlfk/EFYzvl2RYnBIfOb2mSc
rQe0sbMuj3txnF95qzLC3B4BCy9H9RXX9CtuPBKV9tVR3gdpUN6Gu+4315qPfO6BzgBJX7jMvggQ
YAambMbdfRP7mSPaCv21tPnmDn0rdyekS8H6j5ue6fXP06cVWL+Iu4zfdmcE42GhLK03ySV9yi6A
/Ksn03/4fCMwRQH9c0DCnBsHkZfcim10g2EgaBvrwn/3r+YGIO+m9821krIYUVGc2oxiiH0C4FT9
NHeuAxhsRLdGnuiDT/DEi/Bi3eVbOtv6DeaFRfYNS10yZ0zf6olO2FDPn4ttTpyDukcwQJ+bva2N
d3elQ60KR/v3vAF21ps53zSfym/5HAMOZUcMa8r6rNwJ1IJjufm2PObB/PHFoAoOFXKwYfd4p7Qn
+YL4sS1Y5C1XH4vvI/A5Ekf7YHEF9b3srvNAwxikLNuXLSDN/Lup6WWMGA0szjP0y4+Arauk3cQa
yr6NHrIzXpfJJ3sIe92t+nis6H2nRyLIIC5e4RHza3LrO3t+wnLGmBYAznzlsWqcK+kB918Vlsj9
8D5t51vz1NO6hMRjgPoqYbDw8B1of76bF9Lrpt/eyXcLj0oXVG7hq45xb9aMiefkOFBjYqz2kiC/
jvfibLx2t/5j/hhP6me6ZtPyGjR/FLBkXOA3CqD8OO3jM1vz8a9paeMzCmJ4ftGfyWthFWfPVIIK
0W80AvXg1ulJoMkiXTJ1Y4ySMiVFyiRjSt5lxr2WxyoMsh4KKDRZ0jfPl2+eBirS+dBRfMYjG6it
UBzCfNcatnJjfs/K9awziJV4RgHJUp8iBtWoYVNiRAje+CpupeaQJZnEATwZEuwXwiCImHslntFV
/MQVR78Ctk3RRtLtLxHBCJGpNJ+q5+w0cxES4ckKNvs0rylQAbS3+BC5GyPk5KDKzuWveg2Pxq0J
j/p28oSbdU5OuOuYv611g/Adbj+6ndc9J3TO/4e781puG02j7QsddCGHWxIAcxKpeINSRM4ZT38W
NMc+dnfXTPVtlz0et2SKFEX++MLeaxM9sqYnzOxpg1ncqQGpUsHTmNjg7ph3a+t5EsgZdPK3pNm9
TY/DY/oJdA3SWnqI76EHYKw0jtkjgXjZm8I1tWHsZ9zjJpxB2xdSI5mG0vZ1X8UD+X789k6z+BTp
Wrrc5zck4YwBSzJNaddxsfv+LuY0eI0/SmuDSCJQb5YIAtlFpM1H/AoJec2iVxaI6OBGS1zf+VmZ
HGST+Zl9X8N+3qMDsQvKAhoW9iSNU2rwdMiypF/HFLKo/VWA5vupRIli2BUN8Jb/LQLX3LyzvAxv
xkV+snj8hs1jLUD4oAVfsieMbbDw4E9WyUF5JrNrh2iNWtdR7zhil/3KX4fHkkngOwsV8QUZPNt5
3mBhNf8ehFWcE3bu8MGBRjRdXCzGTpIjsYDX2JI7U+dIqFBncip9tMOUAVivcm32+avkrwTQOsMM
OozemX5YXAH9jRI8m9ERdpTAwCxfa3wTOGaZfVOoM8YheNgkCd6BSK+LS4NXfgMbYjXl++/IcmgN
NiYAhDN6eqi1DYyJCFSRhY57odM1w6MSOPZiMHwECTeL+s1Ay46zqV/Cq0/fsvdEWDUGs9SNz3AX
dUSzrQWkkreUzpp6dgSFJW3ko3isALMBwmBYWZ7J3sqdfhOtZdfaZnfmU3TsHviBKF9NyasBVMfC
uvCHWDsRA1pgAiNvhkVGCp3qAmlIa6e2wJkvE0auQDYvZLy4yrK4ywgQhV6+m+eUOgEuFPW7iQFE
5YgSEv9lhC3gVjBvEBbBG2CRI1xGRvIsgq4knzzDmjRfu1PBHOiN13t4UylEBPLuRvTcu8jEP3sq
wbVbUPmUDS98QrOfM2UDaELGRvEUfCHwuc++lBUDXkbKEIe25ro817d6025e/4NKZPIHi/AtBnlN
NelvPZuT3hafCi5bvEw2zVrDG01t/ELuKtX08i5bI0dZpESEIhC4G9bDblhTFGRXIKSLmOazPYJ7
IGtIpCm9ryFbzxVKuZiZiat51MIag79RVtCWGwvhCDATuCiRa+RgH2ob8VcUr6NX71Tu4xsKU34y
w6piWpesDDQPj7wauQ5yEbzANWR87L+T5ndWloaDnMLaMsVf8M3eqi/rZU9Z81S7JD4tvb121Pl2
uAIyDWIIQ5ImI2kWPCGlcb3qV9MG8ue5vrAF4qBno77j7cucs2CO3pQsClzit1MMddepoErSDvMs
lZeHMw/UrFW7UV3hQgDcwv/Ib9pXB2wDp3C4ZLDWvCY1s4aWaXZzxzez1RDqPfntwn8vSCLk7eVw
9acpK9l5KSf/qK/07UFdaq60mBdlmatSHA/rtxd91S4IolmaFygZDoxWG5P04vQ0FkuFl03qMLB/
0iil1Jfq4t0TP0DlhSFvNfnbMIDhtGqvnYQ9epNRF+vNo7rHigF3PIreIJgsZYuQ5hY/il2d8ApU
QESTh/AsfDUvJN3wIxZdTdnW87XckLfxTQP3ZHts+LgipYxaq2ynkQol7GGVhiPFDU8e42bgn8jc
yneEvCcmURzHILrmF5R+RTPHZHqrvSgvlAvsxebpjHgt37mNNvNCh8swT6SjL/WK1IGJtL8n2v06
3AUPWMxtEFpf4qllOsGXK3a1O6fLM7IhUFLirYjI3x2W8rXZAi0FR+bcf/HtOb+Y0s5/TXCU/m57
jotVIvBNtxAG/EUjKYW1NW/Pe1YOSOvLZYG1BsQPWxppydapposHX8dfiMO9/x/3/meF5ry7N8A7
WKKhwkSaNam/+sqMeJKDWM406mlhjTiefJHdcMvvegLJsjdqHOlLKWGaL/Tdh7f8H3eu/N29/6Ka
UGZ/7y+uNklOzSlsS+0wQpFDXHkhEzS6kbFQH+O7bG9cjet0xpiGzF24wTx4tG7BgcsNuj4b8K4z
nFLgbP63wKBz04e6XHrSinlOKb4Ym4iKYykFNnEnxU1zq5vlpuus2EDGgc/b01lEdxozDP4tusNP
TPdEWUCfS97Gjxgc4GtdoYexRfj8BMqSv/pF2nHxpVx4YVMkMxi9iBDivlrVGd+Ni3maQWXC1hTZ
fi6MB4M2dkTStuKNj8WURQBTrERDe7CA9Kpy/RA28vdRbjEZr7dcJFIZ4Ra9QcD75Naqc/ENPoF3
PLEo5ASXnh0jY2Kuw2SyX0x0HpUruNIzDtFSWobx0mD/0LECPsaQ6VobJFEC13zRSa6Wuf/rp/c3
so9ffnjqnxJpiq7R+1Io+OFRE1Lv4yvDz1WC9wUiTEBJHdqKj/p9AVHnv9/1bFj/i+LEhE1iArBE
MD2LaX593Xh5UshxkXKOutZVX5krcxvujB0OiXxVMlUzF660S+xFA2OHhea1YDw92PkxPr55N/++
WbzPggTOVy5YA2suRupE+CqtPSJxJBc2Q3roMnpjekGzb93Qc3x/B/9OWupMSEUuj2gdoTxH1C8/
rL9maBImhf7nN6n8X2//Q9okizOQDUevxB1Y30GZP/EC4h8IigxOJNFQ5G+IwA9pE4wZYHAqevnv
nMyZ/fZD2mT+gQaLfCn07Saxn0iV/om06S8ZmkSG/vatz+fXb+dT5pkU6sC9hntIOAtT5ULVR06c
v0WehzNT3Hgd8PGObNjCZOlvJKC+ve4kVyrnNQPhwBSWiQaMeVj6A7pgAEiGwZzZ856q9FnLMzue
KsyvxJ9ALmwlxhHBRN+qSyhqpe008tJT9f6iJ+B7p/Q+Q9E75P6qr0hrGCiztBHD0/QliNGdklX3
QhPisArZ+3n5RsNUn2ow5oYKhUc/2zyJUJ5C10TNbiUstcc6ftU8/RG7wGWo03Wuy3gTjfHcT+kp
QW/qtQxYII34NAMj/YWkgBVNFQEvYLYwJ99JPcRIWNY9yl0dQ0umMOECUBbNjb259cHsJAE6fFAw
aQ+iMlyJ7XNfPXjh0avOhfXsS8REXzLAyjmAMotgujIhubfwd4rIygVHofXQe/AnMSZrVr2exGEZ
p5OTDqhqoK5rKDZVzkprPE5AavEDo9lkQEvlLzNDV4oXnxrTyty66XZSjOYXSW4wS2Rmhpovatt6
8g8Dns6oYQHuJ9eGFictrPtRJvoZi/OiN6p9NM4oPdrMDP9fipQ8EgmDIP3BKFsnxbabj9FyNOov
KRHcLGtp0rLwGKpNxiuDuPOYvhLZ9UvWmUu5ygkFB5uf1ExKqFMlxR5GCA8yg5fA8U3srUq4koX2
UBIhb83OPP+kwixNfC47I/tbVRgOlSqdQlU8eRah32F1RSCeQK8bSYG0oyheDul40i0GR9KY2nKQ
n3LoBRVccY8EHD1Ge2yQrZRqW4IoNjr9Ul9pAIP8VQ0uSSUJVs3ka68y4eZyF0REmmeky9dydtdl
FSNMrmKBQIWYJ9Im7iizDX3Hu/kUd4dgfAlRtwl8Z04Du0IqjGeezmtQJLdyJoZCyZXQICls4gZ5
3KniEUYD8zKtA5MmWrfID8+NPyfbAzTzxyPsSYxd7FbK9DJZ7TKy0Fw12UupSAujYPesfoKjuMq8
KtWAYQ6UNRW1T4i+RulCt8tQpeQRNgFpk+npVQNVMQQt1r9yO47R22SscuMlHhOyORtaFgam9UiU
CK1cVG9Swti7+tOTYtvU7wLhAc/xRLy7kT+0w4NMLoxU7bNswjjY7sMwu2j1yCtOO4lZ+WHlzS1P
zftalLeaqu39oDxjh8alCJkqABavuUGf2+Fk7jpBtLscwXaYAHLlfrW5acxXaiqFS8B0J1UNPkPj
bYLuXwTGMYReyIxAhT/RXqmj7H4wznEmOArdbdh3q1ibTpmpksrA2VVlGyTeF4gnm7JDx130rWP6
DHAJetr6YJ1kBdIvMrLVv/haB1MU25almJpEeLNJOfxfCBOqKP1Jxqv99fY/r3XYwpD9UmobINW+
BcA/r3UykG8RyiCBc8h8Fa6wP651xh94T/CSAfbBQCXP9/fjWmf8ocjgEklUhFchzXayf3Ct+3MX
Mj9wmQsuaZSzlve74vrlSjcItSyo2kgOiXdv4akpgAP88tz8TaNDZuWfqrbfnxxVnB/DL/eRq6OU
pToMgqinqVchUpZSD85GcUqOjFzFshrH3tps43PVpI9NhoUnKY5RgORztMA5cBGziEj36oq8DyPe
I5jeehUXmfY8Fp+jCFmr/EhH76glOfqCVN7WkbWy5PykIMgv5GYDA3Hllf0XBtOvIWDASkrUEPgA
Cn1Xz0a3BWdtgfpK25TinfmaQSdrUHkjAMZ4v0zCBHWxOKjoHbnASyS8gbqqTHmjydkq7I5KM6cn
MGVHNUzq2jLXil0+Km7jW5tIYrjBLDQK7hT9C1/RquAgHgi/jGpxIYfNumeFXacNAFOmaqpx1b2D
MKAf7fxV22m2ZkIKYuCtKBYGheTdUMe3VqRO5ZmlFBDjpzxhWwxmJl2GCZFKKWrs5oR5fOfnzECB
eEoqYgdCSiQwOgnoDC8/BGFAx8Dgu5JWIUq/sTj04+w8m5O/6f+9Z9OPllOa26bcvhQdO8DG2oWw
widcqr1ebao82eZpfSC8buF5yCHCG945vELP2mQtWlipaiTvvDg5j8EE/abS3bSKnRrJWmpo8GgT
Mqtb+TXt3gxFY3fR9Hd+XjtNSGZDfj+M6TGoI9usaNnanVlUzAAedH9cRUq6S8seB5jpSFDdYh9F
HB6QQYcdljTSThTzNyFnJlRBoVPDp4oJEAhVV8rzXUOw0xipD1U1LhIzXPUDWIuCjQfZDAbBGVoh
bkHGsDpjBUykACNXkRGtjHTAIwYsq6xtpbSuH9V2rnzGvgyLBIBleCNbk/HwsK9ThgY9Y72C69LX
0NBBMhQdIwjaUCSKjilDFWPZetLmq+HIyB1FWKYeInifeTldFQaU1YRLz6AEYUfKU1cwHW0G464J
dhUAp0ZAPp94n0U+uQKAFTLMMqwcWEBKNgSQAUdV2JnVvVSITjl1y6J50hsB299JG+d8zKTCMZQ2
hzAkOxtTsL8miwp404guIWJj2hSAiAXY6sSq96IW20IWYb72lwZXGmcSWGAO0rAOk+ADIBaswJws
UaPlb5OK0Mrv1yJPeDJLmLkDy5uj6fjShopeOMd1REE5snWWomqVjLLiZF3RrvQmuum91S87mS1L
/1hjJrPiaamOgLhNAKwx/jkh+vC8k9AaG10dDn3EO6XspcdRM9YdXV/BBRhS1zJNLylaq7ITOEpY
xVn0enmHAzt9NdpknxLB2Lbic+rNfOOe7A8lOPIWXbel+Sh4n2UIHqdypZFhY39SjAeNSXggF+SU
Qv2XbiOEWzPPCQWExNOn9L1NVEP4UAqGdBBYdGb9Pi49yPtE8Kjxc6o1qOaTBxg2HXFuIWD83ui3
2nSfwyOvSUMqdWeSgOegwUQjIcyVqbCwSuKgcFN6yJzGFF02M+IBfXYIZXlqbjxZa0UuT1LNsCB6
9WNEX3Mmptgc1PbceDQZZUuJeAzCrZ6DPw6PUrGT67Pg58sQJUqTnnXNIC4GtUJpraF8Lf0YMT+v
OF+vN+VwNX3LnioqiRRumhyu4NTiv0VAnj52wpzmDQsW1IRawxJ4IziOeNcAm6owIxuUgkdMSqv5
GFqbTD2J2n5kMdd1915nbNrpkwRSx5xxfqYMWOylIK0ylLTHpqVNGTKDmLpxFYMrLDzW/ay5ko7X
jTRuAiYjOvP7niVOOa51n0R0ZFTSuyYJQMu+hhgFVqe+yoxwPFla1qQkTgiZzZaZrFots5ps18QR
vMbO/I2mMx3O4If4he1XiVtRP8q6h5DrGKBL8BILYoS1H6mzYirQYQyXvfU8BA0mi0J0By/f/58p
EUwx1lqIdObBJ4A9SBiEArRh5dCap4hdhNCzmQKlGKmoPZOnuWcRhmArGygxm2TVYLoaimonTej2
9UelJWyiYo8SSnNmIf0TCiGvJyEyWmSIlNVEdS1I1Z781JPlpJLQ0+jFU4vHMeJlRgSRVSHV1sZl
K9/JYvL2b67tyF7BCQUznrewJv732k6zdMqw3+YYZMH96fY/azvpDxx2omyA6BX/A0P8WdtJf+C4
pwcgDOa7SPtZ2ll/EDBHTQTbHmatxaziZ2k3Z3+bhL4A2WXOQR36T0o76XsS96tBS/v9kct/KryS
pmrEIR/EUxPlT4ppxuC0m7MgDMmOHpOFz0gClciEM/KHNyUIrlre5+s2Uy0WcgQ5jvmz2CHQi0ri
z5pSXzZSeopUTu9YMvw15lv+US+oEOvjnYLrsMHX+KxlPSVInH0JwTuVH8m9zbogQgXi19IY9aWg
TZjRWR7VTX+NCzyIQ71qp1HZiGZKJF3/BqN3I0wkmuDV6mGbmZG26jVG9KKMJyQF6fcYdMivWOhI
fLEhHyG01AxfEO/6uET8a11a50FEnpD2uh3L+cVTlGNchXYbQaMpqKWAqmm8uStMjOCtYu+J5nwh
SwNiojrcD1O31bOjpCWImSriXlKCawCxHaoiPcqiuhu9d7mRVwbIHM+a4OgUd6VJfZXm7HUBfjhF
WmFVTp7Eli1bRUaLhlEkRTCvW4suLq9qiyQ+QOtmsK5Wii/JaG9jkLq91RQwdAVWEFP+EYUDAWtm
EG3SIaD7n3f7cabeNBmhee1FR+pNtpkyirNee1eiAKl65l36Xl9EIt4GQ1V96KzxrhklR8gNlmli
+5YAz1FidomFFawZZG3CTvksfOE+M/2jMQJS1rrdoErrwWeTopKtpinvnia+mxNxm//ek2RemliS
pBMSyQiaK+MvndBfJ6L0erzhfj1J/ub2P04SHJ3SjB9UTZYyEgzt38yeEo2ZzBlECqWq4QP90SXO
jk64rwa3gAwHsvv/HyV8SpYxekqSrNGSyf/oKOG8+1MP9/tDhyv+ew+X9nXSG2OtHtDjMbvJUdfL
bAnt8FtpDxsVyb2mfXQyb1pHoVnTIE6oyxehXfZRtUDS/KDJxNYtIdf13H7iTbFEz9+yYdJnVT+G
RJOPoxtLbFoJCKTwyrxnfxvjBnmbpr0FSBpFLNC6wnPFj/cMrDyzxTsrsOF1tVgh5HgT+Mdhn5yD
j+iD7U+D1XA4tPIGJQGDRs4N+PwMyLQ5fq3EC7iu+DMVQOOjnkAYYI9HQiCZZo4ILymj0fY37Aul
HCCrK7KybVzUSSWyaFJ2dsGjyr9A/KJMbLlXxlLc8NmZwMGHGL+R5XfTnGQ3HTlr+RgfABANhm64
M9AjAJ1eqHbabuSN9cq/t16N5XDHzfMZMMiGU7X5Fz2K6/1wB7+QqRYlPNUazQbeQeZuoP540BDE
EL/uEn7N/7519P0EG2v+hJHZ40f93CPxKkhyGu7EDf8koyigNOOhYBXKABouUgl7EMpld9bx8WVV
sr4QqPeMQfmmkl3HupV0+htP/MYKGUgzFlxKLNXGdSSvy3bdM6VGR96u49htqxMQjvYqIWoEkvUO
MITuoNoGlIshtLI7K7wKPL7m4u3CJ3Od282yP1mfqgSLvNt5xUafdsNpukbELYyo6LaoNBBAjtIj
eK7SNddQ8KgGcXG5bLWXmeDmC3KK3Wijktw3a4bMlbr1Vt6KjA/kuC8Qpu6gJNplxy57SaIX6d+F
sFJE6tgV3kHP7Xf9dYg/4Y6Xbte9zOp+uI3n+HU4zgzCsbIYPKCsdHn2lpNFf7FX7eCRrIyl8lCe
igEPtIqBzfNcYjfVETUZ1wWXASkB5YMbddekvQzCRQ0vUrm+rC+a/fAA5nDxsKaLI/EjWQ1YByon
G1xPcYGvjVSF+BaAPKwlNALZQ5m/lM/9NR9O4uBsQ6SJyn02Hkr28+PjnLaU3Sc9G2N8H+zQCZBg
/2jP99o6snaJkn/xuU2TbhLfq7HyZszHhui/ntvgY/90bv/N7X+c27L0B6RXSssfMNj/f26T+zdn
F/0nReE7FeHnuc10T7fMefWufhvxfzm3+ZQIDcqkAgRSJSv/aJNlGlw3ftuY/v7QuVL8fm7DQIsG
v5e7U6WQQMBMimEBhYmCdW5cVaUttoT8JHfCjhcLHQlLD4OKDeQZetVmSVsXlZvAWtRb7Zxbdm3M
eYDpA6IpH1QL3KQ19dskut+WiWCfPLXVnhtxC1559VbaIBzR8hcSD6oOmudaZVOb2LmTYuhPHFRo
PRx/BzIGnwDWYQEs3A8u74OmXVcgUUFm6M7cKWGkdEEIze/Vdst73w1VAtG+dIGB0Z1B+nDRf07V
qRIf9PRoqhwZ3kBn/tGLt9pS1u247x8ZLWSfyYsMTwn/ZPaE1dB/UC/Se8QA8rXmMC8dgDgWNjHS
AuWVtrPqnRmtkL+Z+7jfxLI70Mfp2/TTw2mfHDquUDOOu1mC9ICSEmPDKFEZfgj91ZI/9XTVkdEq
ZS6m2BJRfvHQMACtonszOnuQXwG/puM2jYIVAYE4kfH6mReGPgD7aydLl9pu0k/9uDVvBvPBAW9B
uSBMYRHY5UHZoxpFMcE1EKHnrkzO7UF7s976uxGtvWmju5523RpKXi0sUoZoDLo0dAIORbMvLXVn
QM/Pkk7VtkyGTCY37Vo9Nv5aep7OFcuXaF16js+ZCpFaXpBV8VUDQ4y3RglEfVF8qA4sgYfyVUP9
c4vveBzJRI7EHWNNTjD5RUPmtxErFoMxxhHGJurKIKrDW6ows6tVdK8UrWPkBFmpRwiBfoDosXzV
YaPs2bKp+Z0Q33R1WyvcuIq2QxqwYoG5NLpR8qpXCtaQBGBAEN7JukMfhrgyc7LoYuAGhtLXyQW5
UCu/jrF0nIt6sNvM0zD5u5n1rPf10mBs1a21+qulMlA/ivGNTR3vBh1ZbrbHSW6wmpov04iKgOj4
N5/aBl3Ww6MSsLkjFJ6R44JMhcFptkz70ifVbnvgXKei4Qk/t8M26z96i+yq1RDdgplDcNJqCImr
mszZdJPI68g8mlwia4cpMANYpKYJYFuCGcn3VXCoD/uODdEGoUkPuOK+YS9Zrf2NEF3ZSpLFRJbS
Y/mJVi5e1Ui1GYzy7iTFAmoBctNDfR8/jOa+79epBiyROc85vBjqRutAky8TWojKcmudu1xFTBPy
paC/WOZFYXSHez895MgzpaVECkRBWnh04iUKvgBjYr3k3ZJDR9+1c/jV2+hDSQvWfL6XXemx7df+
tmaUeMpKx7Bu4SV8KT/Dl1belfNDi2ylc3HZxfF6XJK+uZjdvIy48R31j+Ou37U7VDyrcleuAVOt
pJN2fdAvg/vEe0x6P7iG265IP5t2GA6zq1LY+cVY80Bs4HFMTO7nRaH/wrvT/7wT2HTaJVabJ+Y/
SGf26WY8MyJCUQcIS3XrWaM7MWUMHNnF7JumLlvkAn8oEpEHaY6lmhwCQBoAq+cR48OW4BhUg2zX
uWBvgZIt9RPuuBpeEgOmBdkv8ehKDRFNmG04B3fSC7yj7oWwRgR393P9ItvzL9R/Ml/TfKr3wsVc
1Pf+WXxibnibbZig87AiJHZtroov84quefusrPj6GA2FxFYuj0ysAY4u7u9jW4F7NwuOVIFNPyIj
Ot5dGB/BjHXaylJPREEHwWF+ir/6xRoHw1pU1wFO3WYl4xvTsCpE6+aIihnDuPqIpf5Syg5ad+sg
vMgJ2Hwnxe+JxeJiXvFGV6NjIFp7KEaHR8nDCayjfgpZohprs+A25DshtNkq4BPIZLSjS868GxGk
dizrx64D6izvpOFSkoU5rlqSUDI0jOZ+3FX+JldfS3TroatrVLEb/mwRavPK6s6dj+Oh+oxeMmBv
psOfDcpQ/HZzEChCX/YaJWNl3BGX0AWhXPOe41V25et+BsjJEIG5jUq+ZV46nekMI44c/p87Jw6L
r8aoML5m4GL7A2Y5HoX41vCQERPFO+6BL6/ylJoOJLAEgSC7m3rJjZv5O4yR1DIgQZjvPRfBmn/1
n8fEnUT07HBTHJ5T/ksTn0I3Pumdy29uypenmBNxzn5rlQ9ts+OjBXLX1ubD4qP4GGzVabYOicq9
PkepnWtjO3Gu+Zj6UhZeSE14KtDbf8ud+bsMataz+d4TJLpXLrI1IgSgFMF5kI85gvkNHAiIfXjJ
indQc/e4tI1kJ+wCwU0xWJWuULMbc4JwH0l7Vu4EHWFO0zbtusVKaBj7yeAJ35bIp6Zl8WC+t+EC
obnoNg8FcYOLdj+bV47mU3nj3QQrDIZXdtfvqyMSsVtZ25zVwhelM7rNvYkNRrbnN8Y0Lbq7cdOF
T0XugCg3HKbfcDYaf9PfEMVKpgNppLjnSVlrJ/XSETJnUiugoqDXcIIXVWTXYZvtAxMW8yidTWs3
4aQQcVjVxb+5AmbPbIqmSm05h1Sr/30G+h+O1a+TC27059v/rIBF9tFkIKC7MmTW5+SF/ZyBin8Q
MMNo9P8BrChzf0wurD9Mja23idCKaZ5osDP+sd8mx5NBiAymiuJ1rqD/0RDUmHW0vw1B//TQeXy/
bp91Q6uyHPj1KRUlLs3IhRV/3QwR0BbJJ5IovhfE/FS1kS3W+RI9EALkdl36N4NNQUDLXXkfJltT
NTNR16uDxRS/OA+VBrMe4ATCIivAfG9i5KkKpyZ1KlbAQ8JNq6fQ7plBxBFSMZFdTZiCzej6dU0m
yNgO1j4sam/HyhDuSNdPS5CDV23mqDBu1VVOFXO+jMtsbNhfxPpZYN4qZPJqTLC0q8qmV1kQylgS
8t5OtB6BmLjm62Ni6MS3NJjY7Ro6F7nS3Bg1xbMsCqfBUt+8vj3zE6WupfvPoLowjX6BV33v49Bo
R6YJifnsd/LKGpM18S+PPUpsUSbuwNC3kfmYleJFK0ZXC/NjOQzHVs9OLaJlg+FCawKqsQ6lZuzC
wlyFgfRoGtXr0Pt7P2NvnLIH2cY6QB6dGYCWmbuUwKeOarirPuveW4mjQXkSmRs11LmaIxyTDRaQ
OhE1COQGLtq9qB6LPvvIU2EJvX5rtNW9aeD5UTBx8+P+RHOxU6jqxkqDnqGVu6lilWJo4XMBvKau
x6vR4ueLs0sS4RitZ2WW79RTvSlG6egzd+gitK0sbH2pPOXjpLCqFrgyiVdNHdZWl2z6xsCNI7gM
+V1GyyHEIjW4ZVX92ifa2fDYgHq1U0jKOYu8F6Not90kOrrgP0gdaCYu0Gmf2l4aXRjuHmKt55Rq
eLlU1SWLGZCZUmjXKaadttiIXfvoh4NdqhA6d3GVHSSllhf/3jks54KhKIRNcUIoMlEM/6ufpyv+
7TT76+1/nmb086S2QLVjd8Nxyajg52km/8E5xeSXKBg0+xoHyY/TjKadL6kxCbCY4H7z+H6cZnyK
ye2Mm+Zo1P/hafZ9/7+fZr8/9HlS8etpNsz7rbjssdIiO7gkUOdklimLssQsgQMWkFhnrrAC42ZM
NgTK2vVXUd7kB/M1gXNTnCaM8IxdMeWR6zCA6pnOSMLy/Dz4ENGhRtnDc9Ztsvye6yZuLvo1tr/a
h3Se6wcapdblv6YPEukO0pNC6bxny89XNRfFc7fXKQvutI7tiiNYq54Qq1cCQ0h2ih806AnUFaBI
mPoadiQv9Iu8BfO56El0WFYb76JgPLkKBILgrD+UC+Mj8B2tuQXCSq8nJxKCfWu1N6aMSpzedHNA
rR3iWmy+kjcrfrIsyoDlhoH0iuv9IDnGXTWfSfbwht8vLFyfsixf0xbkWJPDAyF3rROVtyckkUtd
9jfiVJzR6eeNaMvWt9ojuBtwyxSrzrLjyBksmxg974HrQLMb7gTdpjvMdnTjS2PNLDF08s/skYoF
lChObNc44pE6qBtvLbxWbzyWaLKzN2a3Ep6B6M76QkoU3uRTx9mEDZEE9ggg9SKXXOVODFfjaY+o
/8JAVzsoK/VEbjvKE8yS0XoawI0+ZF/e1bvKyhI/gvbGZzDl5KDULHgvXlRfwm0E+QxI6GeD675e
RX7pyt572m8ZaJPj2gbn9s0/WczbF+3Oc7zjV+zSnSu0dW/WhpQrTMIAkF1qTHGXQJOAX2vru/vp
0N3J+/xcHa1tfBb3Rru3vkbEmShkSrQiAMu2PBRGr2+3AUMtaiEm/gc8GwnNhNW7KnIYPbhOJvg6
bx1mrx5z+GA6TC12MtByVbmDXuxTyGv81OwS+3S06au1eJqNcQW/HmFQNReT0hZyBeaZLZJ9fsus
rRaDWK8FMFLQYCCvhBtEnonqEKAsWYsPwfq0ajqWblN1l/oNy4SgbK3sWj1ALVnQ8GeEHParotvP
beD0ovE9WStB2CMNIuqWseys1U53vuowIyAxJgI4E8QXo9rJH8V0INRFRZ0sReuiYKzTL2ffWLHy
KCnUc/+sHHW7z5YCM7LCqdY6rujwsArq5eCgc8Bw1/B+qA8Spu/xQV0TUmysiodOc+Wb/mxmOOHM
yK6mu5CyV1oyY+glNylXI0tAPHzPJoBdNLsseScG1ot3Vg4xiGWUB/LCpE1lw7DDqnadvOXZICNK
mXcXhMkw58cv1ZGn0aGP3iSGrYrzPJr040WzxciCEyp4KT6Dl+CiW7eUnuVEeyFsGi50j53s0qBl
wXpgDjBKbw1oqh3/WX23JLRrDA3IuTgFCKZtsaHcWKK7KGnr4rmLMs2Lp7+YzB+g+NCyEWEC/5Dp
BGx6lTaJGdqlihG44qKxKZ8Gc29eq3vg0KFbtTatGDMt+Mvz36EauMWn+EgHULsQf6L+CmNxXBcM
8J9UbSd74IXa3G4JQ2jO7JLTHdgw7EeEWXG0LxjIOXFP0tMpltdyShbzqxWtVJAf8cmvVj0uJZBQ
1kPafzQkFkXnvGGfdQrFVe7ILzmFHFhjGAbgKiyE8qj+kyWt1pNZIfix8weBOgPOd4A0Y6kfWw95
+54ihREce+58fFM+Qgo1tf7KujWaFo1BVWo9T7nbzNOrnDFW3p6FKj564dqA7p4x6tIzZoiXgpZK
51KgWw6JO3cDwzFtnpIp8kusD26oU/QKO4tRGle5I2Z6D6tkfsfg84vNN7ZrHtYjBFHtI3+k8iV/
fE6KL/7NomCu5GjtFBoVSeEC/t/XBhrL2T+VGX+9/c8yg1pCNdhEGOJ3aPKvTROfMueUBl0y9Tle
7tcyQ6TTEjG6iOQKfC+Jf5QZ+h+WYUg0W4asSN9L4n8iClbmtcBvTdNvD136Ni/+ItkNRSFodcsH
v7jEabaWGR5B9yndhl8zjI9jzZWAXm2tt6Z5ZAu1MHA5rBo30OfuYuYpiBrkGjv1l7f6E7ljdALX
7wzmfZW5/5e789qOG8uy7RchB7x5RQAIb8lgkHzBYNDA24D/+p5QdlWnsm73HfVaJQ0pS6IJBYBz
zt57rbmqH+1IfrJS74VbiPY8MrdmFK+7Zms+EqfKTFbx8ErQi0hKMEJFNHXe0EN7iUKSwd0m47n8
0al9BOH8oGuqkhe9SIvqbo3yfQb2YCU2xmGtApd45K7C6G6qL6nFUcI8GDx5xR3E/Xy8ILTMxngH
RJQiZvN4bEfTQ/dVqgd4LFLnos/1D1nyjJc9xp2TEPj1GYIzC79Q+RnDsiDZ5bsULm26n/KLztdB
SY/ggykcDWyBLrRH94c+FwIwGSa+iJHPMe/DdW5qvHfLYT/sSUzaDoeMSoW2emYeZVM4awsTyIRG
NrXl79QbML1NnyxIxTHvOArZU99DLL00oLYPrC/3Vt+HNJmOUGVy+0dYA5xiEryN9ySfzSbhhQkV
eUalQTpGyMw2sjJ2utvRGLrx+sr37voA2IsSlf405lN5gdSSNh3to2ZPsMWu/QL8GcP/ooPuWBvV
C1fj7rGeXeFz31D3+EB+yDanum25QdYITfncLVN3xn3iymVQ+qEBQwlXwqb4Kr5aPtNA0ILrfcQ9
iZ7aHdx2R5LNawOYrlgPrlvaMsZsyLYQ6mK+MsNQfuBxgR3I0cBlylkuaV27m9q+fsz/u0Iu4IBw
pW1mz7idcpkvkR6yJ7D5gMMrF2yO/B2jFjuFfatdpb2/nd7VXXNOXusziQtXcztdW/wYy5luNv8o
jgBFumsLPG1YAALiDUIlRHxhAfJqcgDeo2mOKjc3XV+CLOiFwAwjzzLchF+ZuayjyFOpdYlaojWL
59CwyWXNeBms3cgeLrAYehsjJxDGTF33N8o9IB8ro/D4ryM+znabfvfbn/iaXmO69G8cyo6rPNkK
b9GRI5qTXn+QNPJXvQ17If5WmmPX7TnTHWjY3fn1Zh6stXbyGbk9tiB0FwoQr7m77n8w+oPPFdyi
W3BHq5Rtsdcyp1kSxXHiz+/as+DVHnxft3T+s0tOmaKTpRdxDMGe/7+Sk17X30vOv33+X/cChVAY
XBjYROYJ7V8qTknGaitKsvwrbfmvW4FONpBhQIH/ZQP5zR+iYyXBJslfoABSjX+rf4ay/e97ASXn
/7x0Bte/l5xFWJg4z0okGsCx8IsTvlJjv5UAOX1omLepSGoIzwvrgW3xEAcfr2W7mD7VHB+/yzRz
+gRHNbK4ZYaDVdudPvXzuFEpvgDbbOJ1uoORXq8m1GX7JF7zxfWzlB/5olWyaUC4vQKT66C7ME9M
XqwnlcEpTf7UYwuZPjUy5mxsjsm5Wmi3zLU8QBinDuwbccLgYdplv482krqaGQ3rwQ7szv60qr2c
bEyVrtWyZQlPDvgULBIjYJJlpJYQ98c3S5373Zh/D+HJGU+8oATSBYxR0HQxAKfkBeO8Ga/CX69U
ZUA1eMUL85+P4FJfxdnRfnh8JJdet/2N7M4/pjUBEVcY5MxOWcK35aewTYB1MSsS2f1Uj/eR7zBX
L2gad/q5cdC07DrG7q6P1CXzuh0qe1g6+NweHvnwIaYT6xU9Fo1GZh+kXyLk95c9s1CSQhgLbYIV
o2SysFcI4oeTvHnNdyJQveoj0j08DPX6LHy1SBjfSMRZZN01ZoimsJjrQGDl0smeAKyMW8YTiAbd
hRt+wCbYNa5+PElnbU/y6rIGfAEwdY1ocIt050YXf36X2T9sbclUgBkWwuvOixwO563TyNsJpSSJ
IrsMvxx2E5nsgMBtp3XJEhjPLF+69YLoyZyACUSrFy/0IYKnEeJlCUjQPOuaDRcsprRhCA7B2/Yp
Y5qTSfGDSuwNHTsy+aRaYoDnmP7gEpsYIS5GDBzRyBfam36tQWy/5khWHW1ljS8yFG95r9G6gDMK
PsALHottuDcZfVQrUpJgv8Cg0Rz50L2V6onwoLHEMGknbb8wHsuyJmQTVXm0a6y99KXXmNLPEaVh
Jbmc8onPFrptQOkYU0LqlJJGuW8Ju2emEX5w3Sx1F8qcJ+qF5IBFd5XXUHwygq1QHpv7oztH3dqn
bA38729Nw9NHk9rNxWWrr9rARePJ8HGk7B1hD29BmvKzrDYSlE2LErkFczbT9OARUJNLtnguplVd
r0HrgF+y6G1jb069btrKPbg+4Myptddj01HRgqbsKGnvBYaE4JYpj3wPM0wmwiVNz1q+Jo0A16Ii
XSRhIa3aa3Hu3wN065TjXv0F75SeLIElEIMe9/Cclt4PeNzDeBFH1x/dDDIRnHfQ2uzl8Zv8OoG0
7InCWlgTMjntbI0LGUWe/E0G17AgR3c9fBAn/iQwGdyiKJN34M4PAwxW7V2mw7RW17C2VkBWOzIQ
7eJa3qTLiNgEXgyYkOxV3+FtPRWv8jH9SHzgXeQr2f1eT07GAkFw+0ZBLK/NXQpiV9/h0wg5fc0q
vPCGck/4mA7lyko2CmqPU3PW4eqvQyZe3xJ2Bag58mujvEWwDpPc6ydviPBZABo2PpVkHV+yZ06r
yhKlIBxZAnIwJHOG+wpviBmV9/AFIxoWhL22ST+6F2sZfaUf4cEipmKhbFRzDdCJub+xbFIb1vwi
ALYXAixmFm+gGSau4jvZZ3uexcV0eDjKJl35Krk4tgIt5wDUyg2WWIhEW//qT8PGfMpfBi7OTv3k
G4gKvB+VX1bFEVwSuU2EH9YU1bQFztUpPeQf4S/qiwadBX0gDmhlry3nM1olO4fxNVirjnKYZ+O2
diO6eNDXxvaxT77xpDH03HW34grvvFly7GteauFGuJnPt0TUIitOA5W/QFq6DFwsacw5mltw7jA+
gQaiuEfgU8UvkbmWZqr/tuRMVBNYIF3z5NUwFq21SwvF0+LnltTV6Jg1RwJIJwmf6wqTRGa6oZdB
OKSpfwg0Nxe2vtPd/TVgNn0mgZUc2tKzzwKmwryRvQcm3+4mafsaawgqCcxjBIDBH3kDDNwLlzyA
PREdoIL+wA2xLpTmVrGxOMudaG0l1+5OLo/g8huqSQDjOpQTRhkO+SWa5bQu28vcrmXVO6gn7UK0
zkG70IwJrvwCUfoSfAfAYLfNNtl3W+vAnsSFnf87uybfrM/Z1X/r7gNvafEdvBdIQCA5IrMipKHc
QMIo9tE7Xwd43HoCZ1+WnonXbD6kE/wFfyhY+wEEDGFfgCDSPevH/yTEmKxw9lXbx23toimlZBF+
cOCnH6bq+sa9595jr/qEYVg9CzH9QmLsB/VgdKvmRQVs+NgBPjFQLzxkp8uXw4/4ab2LBOi6EN+c
PLeDDYykleFK782ITdKuUWVo50ohA8mhw8RWJosvlfNZj6tP64PHkUfOB94WM/ZCum8/Yg65jiIu
AApysp7ibcyVClKLK0iATNs7ogKxdkaK4zJzK/wH9NmecFbmkmsZdv5AVOp1WDWBbhbeQ1iNQPvX
8ptEVjkyCinfCnukHKYExGlm43eEQNSuBmF+0S0+eZhhGVsLkNZwj+YcE9rcrvZdVx5Ge2qK6DVz
zC2BAN4Tt8weCxC1sEpbmo0NAZd3E9fBOiLZQkcVkdMnJkYK4OKDKD0Ecw7bU5q4T9apXyHoXKfX
LNbQ+lK+6RtNWPmmRxGafrOXEWauFV4ovsZ8IO7Sct8lt8z/yPYzqgqdAsEpM8OfVWBJIYkoJZ9W
CDjKHheoE2P4TMkZp6jKjwOcKe38KJ/5a+GdrQRg6pGPk2QvexK3oZscqV/L5QAw/1iDFktI9aNW
dOqrX6wexnvdu9AUU9teXmhhzYhH3BUPJAn2A2J/ResYZ2bbuZcgvGgPqKIGAW1rGqJW/jURtppH
jviU1gddcEBtWpsxuMKJv2U33RWRDrOrprXhVNFN38d73WIMtqZwUoalcRqrpYG3187Bss7vmfXr
svuUQThdT3OtisGU0hPUmzPXhHPlCPn4TAo0mVx2fBbv/JZj2TXtH3ELOO/IGQONQ7wP948txOMF
WKq5vWerFxMRm4K85pDvo2PyJN/J7FsM/T45km2C2a8jGGZhou14CjeUmW65T/fW6XF7cIwI96jh
KLpYxuieVO7DTXec80zlCnz5ypukDy/ili+mipdyX2sObx0ijsiZ+lUdbrgAOMX4FsV/soYB0xSh
v/jhEejK0jzo/989+iL9Oj7gtxLsXz//LyUY7bb/ZtHM48S/VGAIhjFiqZKGp+avzTgUDKKItkCl
72epv3kvrD9m2S1uDfS4JG5p1r9TgckiBo/fm3H/+sL/OvMzSvURhoMhHP0Mo2Qsk+xSD/XbKGKd
grpWCY9kozKSrhmuDKepCTei4oWq+Ba2BYlxsSf1WNojI3CqHmV8qNwb4U2a7bHVzGGFQIkoNqwI
ThAXMvzMUUHsY4ibhzmcY0CkTQ04q7JcpAjfopo7pgAwSWmubYkHM1bTr0H8URiGDH61V6N1glXX
J6cch5GHEmVVAW6Z+PJl4pmt+G0kQJ2LEcqk8I07npZWpbg6+7bCYSXOZLTzufYihART6XSSTBwI
cUAI5VdhApsSoHiRDVIjMIvwLhFgIQjqvgH/FzaFp8QYPPqjAVdFU/ptWsTeWAOHa8PdFKU7vcLC
kEBNFUocVJSNSbuoaKSP8HykkKmexgk5PYSKsvBLhKkYwktOjorwbBlvegsJXqe/PjxL+GOFKOaf
A187aXcCIyuh5nRu3nyMrxphs3X0gbGZgQVHzOItM8+ln9pC/Y44oJUVrzUs7BXk65D8nJKYpsB1
bHIEIrWXZ8AgYxXo/Tmvil0u04cyBqwn3UuPAndKie94KKxEHA+CbIE97fTAYm4AtrYGlc5T5oSQ
8qcYhnpcnzThszXxBTTJgdT2YIG73VUYrGR97XRKtJ86H31W+tIG5S4dceNMR3InOZ1S7ATbhpHi
GPmOaiCNZsOu5pQF+UAbg68AEryqtEUpiIf2QWnsA7/RUmpNROZCDM01HFfTYz8qczOYAYvIt54s
mTJKLkvKNE2u8PajrfMFOfR89CZjJlI9DcLA3tEChJ9C4nDFNOW+NIRwYyRFt4RbV6x77ItsloGM
zE6MKMRCmWqzM9AJtxaC8iz0L7+Wj/9MchetIVG2TAXpwdwLYkH531dKi57W31fKf/38f6yUkvmH
hi2BIEFMsb+aS/9cKyXrD3RCqCCwxv2pdPinPkLH8sofGwjEZjGEyUzjH4ML7Q+0FphkVaAmf37B
f2NwoRv/slb+7aXznX5bKyO5D4VQGg7YbLSq3tRj7D4M6suYECmUCC3HtAbK9CNbpHoJ0MtaiY+e
LDGd9YpzdYiCivxiYc4Fi18SJdqpyeAW6KAijuvBmKzSZBeXM3ayoYVbLU1lWNRD4YixAT4jcTT1
4aqWVwnd4RH9yHzyMP6UCS33lFmCesBiusB2uY7ygi8r0TgeXh7B6PkNpoQaqT5Q4Kz9zBMklyQm
K6bgiVW3CniGc//6EEFgll9iKAHXp5VR+ueSNdFqm0MPh6qyLmqvPatktFnQ9JtGdsUaMUA0c0Xm
6bx+alMG0LV8jK03WSgI35CTI0yhVdZiTddpIosNxJWbyHIVqrSCDQxwCKQiZqkd9XY3EesYW0Aj
iGtmZipa1OB04MrstSOApERTClMzZAL+iEe7VXmjpCeuPo1u3xUDFZ5lxQFe4UPuff2lUBdZreU0
I6OIDKc+uYWZUWAEKCL5mIh7tYQly0VLiNuy0ksxIpCeRi/NRaZGtxj+Rs+LGb8iZPPQMABJ3lXk
U3Vo2pacQyJOaD3IyCHCpYksRil7u4dCwr9mEO9p+Z3LH037UTHQ1uoVwc22WjzIpkYQm3pRATlb
fOVzjomknVWVFRWOc5FkR6VpMK3lHYgGk9CugSYtxhAk4Zr18fBx+TcjIQH4ftGT6xC8nzsfBEbm
qv3Xo4Bi0ZquTtxA1sk7i2ZfHjLUj2W7Gl6N/iVMEEGUzAuoNaXAaSNUrpmFTq47xMNINkXgBTMs
RiDXWhFdLflpaczIuFgGAorr/t0KMPYQSSdbJQZIIP7hhw5wuScF/FGO+6i4mzFpQwi8YZkI8UWu
d+VIA0bUbQGDAZ2hlHpdQkibvgz4IRp0GkH1HNTM83F75wagBKvfRUq8Koa7BRND8Tt4XlfTAu3O
7l/OcoLGzUfTMeY2cMKcnfpb1X/Eh+C0YG2aFuM1QoiKYlbLeF3WqxzqbLnHhIp64h/wCAUgHNO6
mCjELMAhsXzuCrJ3TX9bdgqpyZFj1eTp8Gx1KT2xgNKCICUB4UBefsqJtZLQ1NSRvPQxv2Si4g5t
6erdx0BVHky0MMJ3X1oreHXmBJXZEyVbrhgLK2CtwNP2pfohKO/llHmVxCwlVsHmgHaYjI6ISIiw
db704S0kibCKI9ohpr4SKe97f3DCIV4mAld/Jr1xnA+i0jHk3ovzYBuapROL8bJA0R3n/t6M6o1Q
AZQh0rkPMkB9kPIz/J1pTX+o/MoBo3eAKIiNXypEig1R+ByCBK/bZCkox0iYFo8eyWJF3FOINaA9
T8W9rKCaT6gKfOIRxNGugnyfU3xJBQOySvEepbrRmU/pZbeR5GQh9T99Lm/E7v3RK7uxJ0tEMRAQ
dA4DiOVEERZ1IbNMhFuMZHtSsAKAymrl5PJE/zxfKEHoqSQBFP6qCxkiQS4FK+kM4ltgXEpRXIQU
7KqZ7bWEgBIJ8224DeTqoBf1ZghJbKlfB44ig0nmloFXZWIAG/UzxU0/M7l1Oi0J3DIRn5OATpaJ
bygFeFdZ343eAEg1fjQ9jFz4F8syROcyAavp/fbcQm0kn3w3DPJd1R9bZZK+RDKODShHvkH+alZk
u0AiJjx/shokWHQWZJMgWIMHQuvzZaGAYO8bzkVkdDIHrzIv52Y3H/GtLznBScYmoAKu0jHYzmjC
uJdY5/VhmyBOTxoUuoKBmDQsm2vgN91t0gf1Nkk9TUVm3FVwGsy3KZhckHHLiqe+4hIKxbJrATiL
ibhTBgSgjRqvWGSeH2HgFE321fWM4QPsRChUxqLdqhXW04n+WZupX4bgjDMH6IGLTisFCIAhSU/t
qLlBgG9JCbdjI7FWqFshFD4sa+wPqdD/lGIieR2MoUgonGB6DpRip8nhOkkDyxbYO/M8OjZR9upD
Q9TN77zH46UH7mihLkawgFKAemCZZQkTySQwbqPVRxtyqTnhxyE2qiJW14FYq8RS0XLW9W7gsMZ5
MgqS8k1o2KgVM5DfWlyy/m4gTKLtaPAXA77dsD7KXbHMZbx0jcL0U4hW5G7jIX4o26GBcCjTQC1Z
9IeifCrq8Tk1CCILSgp7okhiQZutTtOlKR6w8QYKo/5mDvKxCSYG7z3oMf9i5CVx5HOm9+POY72V
x5hEwcfGqBNPy1R/UTVl43GW2kFoYAjUiwea1ZioZeXHaqN797D2bN6wbjpCjGRhUrZBqJ07lXtI
RRdlKe3eyKJlHiBKY7AfiVx0dtcR2mXcP3YBNUCBFLBW858WZbPfl3uNyVRltcdHY32WqoA8eTq2
lrnhH7SKW+LUR9Eot2Eo0E+oh5DmWK+ugE0Za7LMyRiQEjSJwNcWpjZCZ9d/BHhoPDx4iAK6NnFF
1nJskUQ5cj+JpM3A0VJnPXgH59xQEalVIH+03jGS5mjkhOz2GFPEQCfwwV9GmbnpHuZ7yDQtu1Rc
NGFaCfj167jYSKnmGZNyMlkB0/oSafpKlQjpbNNr0V5buaKCiezA6uiC03Hv6InUgyOgWa+TaeeP
q4BgWrZKWGcLIcDkaNHXQvpqJ1xLhdtbFCcWnXHdhxxyCuFe+sKTqgpfkxCcq9xcNcClQoHMAJNN
teohChn9ugimixz1sgv6cj+IEp65Pcyg6LHLTVrhkr4XmN1pXLKOTbaWbRUfGaSCh8X5oYV6xRTE
CMm2CngPh7RD65/+ZwuxdVMRwfWKkCaM/7slY7H8c1z/rSVjWH///H8UGrN7WmHQzk1h/Lek+i9N
mXkM//+ylRh/WDKwRFTYloyz46+2EoN+jYpNG2MJRvB/U4gtWebfiRi0eH577X8bi1tZZMj6WA1H
EuuIEp0cnUgj0ZVISsk9kq0ZzcxZehPhIzmT6G49Z2+Rg7QkuXd5MQk4JhCDuUQApv+xmCOwNU9j
eM0cbjUHJagwI645adP1c/hVk5I1R505/omTMj/re/L9LcOUEJnxZZhz1ZeAc58tMhKl0XgbnpqT
RgDGGwGk9RNPGoHeF8hSVx7doXRlZjWPRfypkkkyRyDS5dFPOEd1HYuvW6PQLXeGdCfSmtYt59QR
1J7TkVdB8jMNfnxypYfPECYb8VCWp93G7+qn/dE+G+iIH/VagaJgFwcPhiwq2tOD8FXGYBoN6DWD
jzLZZR+EuRUfzP8qkL5ktUB2JNMkmcDd7gaVKUhQcZaUF238MtXGHszQtu2cZFwnZAnTbtaXIaY1
FexOkzupM76NjDlYpD+UkNa1k09eFc/ACVvWvDGhldyWb7IenhkNqxaxCUO/kMjB+QhPzU5G+5kv
y3V4yg6djFpzJLAlOD/gYTQ77VX+QfRKkiUEoRuRLM+YOp+F8CNsN1G5YKZoOFGxkDsu7bAifJXL
CyOEYlI8WEiKbkXIxdYcwiN28rJxBm+CTyF5gyMTfX6nnQYAjqnvnGUHdoM/H102Ymfy0nVHKCYm
wdfm9U+2xQh+ftl5JNw6gHhpMqevAeMxn0pBIbCWZAM2/Z4ZgLGUKrJBa5zIeGa2ETpPahLGhhWv
TCFZ9kHk+0JCaSY5rGI+Mw3ghqyp6FEXcutN/iU3dgmowBdtR1jmJkpcE8/s3Yc+B+8YVi5qeM5K
4lvDbJxGV/aKhmH2HsPXtaPte7CKCdWgx9Yu2hAI/hIlCNN561i9iD/MtzEBHORr+EvVZ6OMWw0r
gg/tOyYjXO5k7znmsnM42g3vbG4y4YE4nhnNTw44j/uD9x2BFKt6xSdJTLXVRbSiJHW08TUNVgzv
s1t2n960L/nAR/EzC72wn2UB7NnQ3sRkn5ge44QmJlrTPETI8+NT3J8bbR4riAY4lIbkCkb2VYO3
KJtWSqg4Cfd1sqedhdFzTZoE5zGAIOgpvghMW3OIX8/5tnPYSc87AEYPCwVDMkLDoeSBcrqQWCIu
6m10xZNApaK+jW/yGx+i0n68aZceR8ENkLFy0S4M8AzkKnesCqwI9F9XFk8JoVxe8K07MF7QYHSY
g6OdyOzVJ62Ez06CVQhfS1v6ZLMRv3OOzulR0T7yp+A9eJdYjWLG5NdiwwjFk2SgcrzdMdkBX1jB
l8G7cInOVKaEU4VvqEre2XARv/jkB9JgzI/TvSBWkHHxYvLq13llsJUn5TM6GJ+B5kmf6TNvUH0a
30vuZfKtGXDOQ8li3Va2J62sZtvjVb9ml+La4qiuaXJsJmM72CgLvOF52hrzpQWG84q/ipSlyRY/
5Rrzulsf5CcWPP2ZloHwyrjqIHmtSzfC5SnZ1NwqD5gGE3/WuwwICW3kLpnzSZjW7ZT3fJWTTMfK
KZ+CJR4BYtoGNz9YWKjhhjLYE5a+jcLcZpjOpxDbzIRdWQr7hrPeBzUy8kOuNPGmX+alXwFtlxoQ
oV+E8TATFnGbiYz6cDo0+1ogAm7Y8ojAQC+oXPYdICFmYwgBcsirV015N9sVMKSA4tfnqQPbaLfp
iRAwzOy9sqUPa4jcrBKnQMrjlfh10p2UsbQzJQsRasQyWsr4SoiSgQ6k7OeQ1XLLW0OCyUA4irY1
lv6aAzMhMMEqOyAUp8Qo13eB4MoFTR+GmKWLqY9ejSqh+2flt2ep5aZfzzoAxvKQDVgUltFVOASb
YX28MLWl2idcq6/o0NvZe36UVh3pSkfx27oNR7zcjLhIrmQQcCK49gkx40idvcpIuPzBS9eLZPD1
0XpUUXmsSoIapx0oPIbekQxbXYYBkW1o4Kdf3JPJxlp8UwoCQyAWdJGvRCNeaiQWae2GM2MU77/1
5M7ncL/gPCTeazv+dJ64VN/lZbwu2X3SbbA2P9UnktLCY5s+FZnTp8vJf+5J5NTPKK1oFJDx4YpE
PSl7NPdVtjZxAq0DdYkkOQMVEB+i9ZzpZq45MdspuzFAu2RV1Qv/hRd7xNxRfUucNb3x0JC0TbQZ
3SkZ5wkxww2RZGQgY8GgYv4W7o/9cG/u07bkqhie/qIRtEr5FJ6QRGP3o330UG6FcuugxIdOT78E
EGhtk/LFByJI+Gkh1Fm0llB8uHXmJiBGnpS42WXE6ApeqXpxtK5LmgLLIBadVMKBQNZIrKxlfYeG
aFLfrbCnkF+JOKrm5yjMmgU2ECRMurZgSYL+Sz+vwdXOavhYdGicJ5tOTchY/731uLXUOahgIZC+
MoNPySex8+JpVKGUzxFj1lLmJbYLvECaSTGt4nmn87OAuwXdQ3JDDgw0RQBpwkjRgdzahJ3RUlMJ
LCHlJis1xlO0jOir3OgJGD3IPAcSIWIFqVxU3AdYw9BaiHj/CQTLPe6LLxDN3QgfFTDWImUOj3aN
exxHh2/3vg0eD/rUxI0rM4Kw5zyGyg2eDDp33VqsBZRhOz9fkyOGjVxJUKAvAsneMIGgKTQ+0y4W
yZNiK/skrwgJys4Pt6RjP+XiHnXSHkL+rKORX7sXk7bls6jh40Hi693GV1IMD6Pm8daOpB8TXWY5
3y0Wr3yFuIOlTKV8QJZGIFVB37dfN+oaM/LBpDw9tOSYiDZnadv8kmlIh54ZHTCPBaTRAha5PRhr
95QlG23cG1cfUTkyCQKJffZmxwg9miIS2Jv4s0iZzIRULr4jTU7fOiLSnHqhnpJlS8TpsLc6Dxp1
Y5zZ4hsi2ZJlXS8fsifGDgAJUCI6kyDcRNO+heEIu5RTFZETK9p0D6bhT5Ag9OEpvAibbolAnRTo
Q8l5Dv05IkB3RGgFQeyGQQk5hw/GgQjhV7ZBeptvwov2Ps15etUuOFlLbVMvRdkNPNTRgfd09ZFH
wNfYSEttH7DHccohjNolKvuJWluek6Ago+hH5JrESyO3HpbmV/BdxVvLJSjSZX+03zbpVnNhYb0C
yVjQMHVG++mJKSpKdnQauNmoS7eJB0NhZKjnYIZzZ81fgdp5XtFMVjSDP+XzVojNf0nIt/k18PLZ
/YS0BT164aR4vbf+Lc8+S3oSk80bkHz5dERQmZeLfIkEoFuZLkK7Q0sWdF4sSsTih8e22harbNsS
wJVjmPvBaYGPiLfKMd10H+CgBDoLdcdcCtZTOx0AwYrGqhYhD60s6Zyti136wZuElmTW0M+qTZ43
B+E7Bqwp+TTZdG7TaTw/OFYh3n/qCaI96Bf/Es1J0M25ORSQSLp9/O6n+55haj97F0ZYs3g27OQY
PRkn9SIfpKPxRBzeVToJX8RXmxfpbTgV6MuhiCx5fqGsj+f6mzTbwgnlbTjYRudaJ3FVeMUJ4Mkq
4BVu1ZXp9bvRib5wVY0L8CZkIfKL6qU/2v5WOZrLYrud5aTfaG4XnNg4iToF6BiyZJdzwhrDyou8
frx1m+rVesfVFjzr1X40mX47VbC0ziSYJs2sbVvOYv/ZApCZNikNV+QTDAO4wb12ZRDKHXkj0azy
qttn2kqpeNv0lYxeROHhrdbapliHULBnpsXgklaNhgTtiM2Bn6/AaHlpOI8Vu4VLdhcDXKfYCu2c
xLZmIebOIZxWRuWHjwK1h/zegsKaf/AgL9XLS3ZHWXowL8YbJssjtByPqQM33iXFsEDbws0ciIqv
hKfVwDd5tMoDwXAW4p1n8VX8HD+15El4R1Pq9FtZ2wsQhIyTFbvB4c/o6bmSVDyyfj19tIl+eOX6
N6/qOXoRntof/wwOBMMgTfGfuF4Pn/KlaL8VJLcB44Woe+H2Eym8FrKOPTfdcz7x1feYIZVSvQ/K
TYaTP11g9Jwm0hevfnmzZGYawgrjHQjzcJMvMSZ4AnyZAmaNeDemlhMp2Xc3/VY8ReS8pfq2NVat
g7Cs0bcprrZn8xXB0ak4jbtwa3qKK3M9yND6ZcKAd3xnYU48jl3NNwrU918PK9+Dez3xwg1N2XN5
bjAS8wO4I89c5KVX4xReDeYX/QL/BVYf4au6P27GieeC9jL6p3jPLxpWvMCmDQQiJt23Nz9e+BeY
hvbsDdJwUQse9YOyDpc4H28AthWNAM1BsL9mUQ+h9WuGiOfxXLn5K0M9V3tW1hGMk17YyNOhqV6a
Ggk82mesNum1XIqoem0DtR8iRNWRC3RffCvBWZRc+XhTLp7Ii4aVkz3V+3DTD99Pg7KRqtxRCOsr
E1c+N58EIR4F8tcZQ6AJdYTn+ejVn8tqXW1pmlcpBBnDDjXHD1Um9x9C96YbBN96Mrp1Lr66nySU
0xAkkUoRhszYAsWZcOIpQaV7jTkFC5zY2N1JEkPgx/OL/5I1owcMd/W3lceT7SQPYdGiz6JICA/R
Ir8pWIjGbYh+qse50vO7wdsmH+QLB0DyFXhBAT3u27m6tVsBFw/Lj30o7ttCWfetxyopdXt+ahbI
9SdGFgwOC0KEFuSKI5p/LraPeBHdipV+ZRcPOWliVRze1AP5hnMVp0ig6CTgjNDIXq1+j1enubKn
5K4o2h/Lnfux6CNH3mohgcoT8eQDzp7qyDS4ZWmjDTCC3QXffsaSTPoD75aTE5st7B/N67guuq0W
eApy+B5UEkcJVF/FUd/WdnGnQeATRfe40eAGdBrNRt52V30NL2HuZPo6eJ0dRYGfYTZ1Sv00EO9Z
Y1nPOIfTtiBfB/8PUaIIQQTUHYUntCKAVGj7uOI1gQi7h7/yRc6bNxV+hi3Xnh/1SwnCeQcAS4y/
uTG5t+HUYwNiK2O9oiE8EP46/18uETpuqOsr9VJtqYK157pbc8+zasSVPd5NyngfJLP9I70J+Pif
p1Ta6DynGdMj4ZSEMRJ936ka8TZemr5b/AfLK6BAWDBqoHcbukiA2f8pr9B0E3fn713Pf/n8f3Y9
AYqL0CcUVVXNP9PP/tn15K8QlQGgQGTxJ5niH/iJOf2MPBhxzpFkymiAu/iHvML8Q7JUnKQyHdNf
ntF/R4pmGL97gUzavCqQC5Q5mqKLIt/1d3lF1TeN1FRqd6S0MPclDa1SdTXSCMXl8ArDkRsrzHfK
k7hBfgDooeBAYx2jF9KErW6h80gYdnQrP7vXWf04Lh6c/q7KuqQdKdgV9m/CbKkD7+Y1etHPERtw
91/cnVdz41a6RX8Rpg4y8EoSBHMQqfiCUmgh54xffxc8tz1tu2qm/Ooqu6tb3aIoisD5wt5rL2zS
IIuXfBN/4E6u8kNMM83DEvzwxMQRDdITj+WbK7IeQszbTM9u3o+eg/0V2wbvVSYCXnHpGe/DacBG
RBuI72FCFb6sXvxviBTdi32uDjndtHpgrbHBpUMkyHZkJUiA9MA0QFn38YqlCFCbuTlnEDS+hySf
Iz5+CO4WKl2MFutma/nrADzvJ9mEHH5IEA6W52jon5jxIqhWTkgqAnnVip1PpX6tHeGW+/Fh9nyb
XLFR9xwczdVwpljDc3chXBl8OXkSMw8Bdy0vo/GonNh264+x95Z2jGQwdfNnXzmN6ox71dtgU04T
YobcwyggXU2h8oKJlbwPr/Ebm1XMUkXpjJYjRqgJyxIrJyJTJCt0+xXHQXHgQ/1wbUhUxglyi5I7
lL/OOE7DEw/V7iSj38sdq9t6OpR8RoSa2hMvwBa6zwr8A6ixdX2EPjlB2WVc0ToB5iKSLBkqMKsz
liZDTpsTL9c3Xv0u3orgCSootal8k/CguKODy1ZesES616xhACpTSAVvpHXWtK+PhJEx2s7f7uIo
Hxhz8kNgpEemPaIO9v8Y8h/b7mxxcsmL6KXCHrnqzt5O+9Zfqrt4n1dOSP7Xrb81uTGCoHgNj5KD
ToYT0ZEWjLwKAIc9aPwH3zow2K1N8qcZwbHozzwgj0eT4pHXr2EZ+5ogRxgfuvgK3N1ao/i+Vw9o
ezJBqAggVEZXTwglFknCT52DAWX05JKnkR/N7NNmyJ96+bI0UbQsmbRKxFBE6WYwYK99AoUYn7Cm
b0y0G9qCyHWQmJH84aOojl7U+odFd+ZB5qfnWGSbeWzFK7PpXXU15dZBshYM7Ud/Z7DgwjXqz78y
iVI6tthz3DYx7m288gwmqL2bbmyMGvQxi+6ODiTXL6X0qStn2s8LE8l62cRXu9qjw1eVeyOO+AHq
iim5a3tO8l2+6G/lS9c+auVGa46S9OKFlyY5jowsIlwFuv3aaWRMoQ66hNpnLPPKIWDhfbmcqH9Q
4w+E22+skHfYt+urp7bdSjmj80/gFIXGyZURG/9oW7dGXCUaehYYcuFOCVp2VCFfAyuE1H7PahRC
a2YQ+TZt2JZu9XhbEmhtvAT9O+0UWem8d/EXZf769P6On7Hc1ckdYcUYnTkliwkW/z7pVlJySRJu
FXyhYlskmJyJVzXbdpnUH1n52UgXAqTUZaDhP99P1rIc9uV0srNTqTxVxROiCywQ4bRWGGp0S8LC
x3oVYYbuHX1E0+rE5SYSxAJtym0i3Qz9wW/hPGrTZagPMk541uI9QYjLlqFcuFG4CRnwtOdvamgP
RCmXFW+fPfdMg+nSmsVkQYLCKvoBj/vaRQcakteESCcr32nhOaJlj7PH4SG+zGVPehGrOWU8cTzc
2sGKDEsgJwGazWoeYBxatPlL4xPKafQk78gXYVRvM5GZN9ULRjKiPPr1xh+wki9Et8coksP3gYya
Os03HpHq3as3OnpfayUO2sH+gY3wGaXVDywDy3DVbrzT+EEhowJrYZnMG5L/wjWVUWQdfHNX/TCe
s2PN/4kDaeYxexMfMxNE2mvUStzSnxHv7ynsX5MfxTH4zWFvUbZSXO9UbOszBYZfGEvt8S7ycNnR
vkePNqyzYmF/1c+ovOJnVvm72uHmRSNnAxMM370jOfPSedxRWb13r+bdOlH1VpbTwIm0FiY47k0M
VfCrJ96TtOwTeY/9HCYvsBFZ61RFFbaiUWheQRubwR58BwcWpb5ETYZzXNqHa1NnELasSeaVtvqX
OqC+WvAKdNirobmACYAQ5IIUKTCi9+cyY8YgnnOMk9Ex0ch5dyQGZQXWC+D5KwwJdCr8ePB6U0Bi
/edlisB6RvtkE5EejuLY1dHkXiHplNVK40f2MB70Zedqz36zrPVtfi5w92eYwjbhnZ8ds0WjceF7
DglTLf+SzvhGCRcpN+5HUAP4JJJjvZH/P9n3n6muNVlIK7pioPxHBGv/d3UtO++/WMH/8vm/l3+C
Sg76Ig+tgmucy6tfyj+hyeyhZ5EsxgJMCj/LP3S3ioqAj5U4MEWqx1/LP5tHYzFPJq6NNuVvpkD8
Ncnvj0/9T+paAlsyf4ir4Twq2ripGoOrvbR+lGa6CwL/HmSDW0/BQ25ypQ2NAjI8J8vPUjuovMmT
4SWhoyRc6ELpYVEM4bBrbPgfRkC1IRkkF8iQajzTh3VXRP5WyVQFV2Bqb7xCu/v0OZ7IblZZgOJI
xgmothw4TYbsxxfTU1c2t6iw3ttwfGwFHRgpX0AZlbxH5FqhbMcGsNCH8YdkB5+mKpmcPgGEX8bw
cRhljLO5vWX1pk/FrYM2XRX0up2HQ6FnIRB0qWsgerWaZocl6zQ1bO9UXTxF3nDSQ7vlGy4ZJVmM
gMddFA1bQwb1pdsR+/oOQY7MQjKQPkSgEsejvSiF2c+ROJBCEg5dC4lTmBcvY2lbaM3EU9pye/WL
AYVZ91z66dGzzQdzQrildjqQck6/VDLeC7U9IJ97ICBxLQzppZWiz8TGNqbrI0u9guIJvWjjpALq
BwFS26gwX2NZOqXomEP2FhFfT+HssIVXHcLEviqNSSgsw2zhm+4UmSCNGvvJEBNzn8ANPdREbaUz
TA8x93oNnnxoKRNkSblLvmwqvTQDp+yXTHOb8Rrid0YxyRa6ImFu0QgWAo2QT3LUkoaRUYIM8nyG
eRFDmAj/RWvBMtY09TXW2DIJZeCHkmNf8eIMaJhIKwCOTVbsPL9n2tXmT0P9mpRbv2lU9qaK4YYI
npBBdP4yi5mSFj1mKgvjlMhzB13Vyeibat2EhXAj29x43mwz6DoCObJKccVElZP4L3Kp0vUnlzJS
n9QJi/+cmRGhVvCtksyxxsMDLNwQLw+hhTJdUE+IUDTIrGkFN/g2tbd1yeKU9OBmORC8QxAePb3W
9uJQNepFq9lYyfprm1KYey30+KCbN+vKrkUu6KQ2hXaYRu9JqhsruaaDMPTqR9Jg+/cS/GpRh8w2
8cWxD2tzIxX4MU1WwaFZuWncYl8fjaPIvR/tGJ/FRH/U2xSz5LcNNZpSC2J1PbyLODopZX3uC+IW
A0Lq+9x+lJt0W5T2a2A250LrTap07xY009ZPymtuSzsJUJTQyf8Qtc1yoEE3pffpdzLkEJIN+RgE
qMilzATVPVnPwpeQyKdXIm4h5Ssdfk+ghVyy8NrLgJ5rAIkjSeMmn7hQDD94JeCt3yRqcxVG9eCn
FVlqhnbJsihYhlp/HwZiARVf1nZRY628oeatb9NraujylAFwjVBP3iQdgxq5gxgJSBQTaS69xNVN
aDIRACXaA7m1wBBhuu8zrKdtDfDF66D3S6F3CZXsaMgsM6riU57K70rWVWcw4rWIkQln0bHM8qNa
p8qyMWlpCkPeDXIMPOgMzvFbtkaSFJpKXiG6d+QUD2iTTgDlPHFp43FHRpzGjlQfFpPOTrgTzYOs
jEelZFojDED9xRx12Jt4sPtMRQbthQxiTYNAgN4YQcdHThLm6LHV7BT10V6WqC1E6LOynfOhi4lF
kFUxLY4Ej0gEGNPvocGhTInSJcI+pC1VbdGznRkiAR9Rkd14MPP5jXu0fZJCkD2Xgf6oiPFqVEG6
6Iaa6RBRfG0hXgnQhNRo6sZCHmjxZWl0+jG3F0irh1313OfdpQ3M6winlXs+Ut/a8r/qMUZm7SUr
LSe12g9+eHV377P8Y8r7DU6yt9ia+D+ZdZbYh5QgxS9NSzz42kdSlkirJRNADjuqoZXPo2+jdrAY
9He+dtMNxAt2Q0CEEQV7nuvXP3owhc9Gp0hQOe//52CK+dJfBlN//vzfKxP5X4pJiAolhKWbmsJn
/lKZINMjVgUW6795zb9XJgymmBFh2jSYFakMqH6tTASPg01St+YMvL8XdUfU3p89kqb161M3+Uq/
+n4GgW7fNK3mPMX6KzFyy6AKrDUV1IeBtAjZSZ6JQ9kouyBBd9vY0ReKpTHo14lkHnJVBnip1+e8
Zi9DtIOMFLeH6+HdkrRxAsgvar6XG9LaUhtKO6Q8fG+k6y0ZhF4CietYnu4JDS4LbiT8yy4z4DHq
DrHDxyJJjglbrIJmPJAm4Hw5ERgdkSTyymvB1lDS6/yjdRXNyim53udFwxZPBF+lAYwiTJRV3SWH
CCu5TT6EYg97NaPkyQTbIXbu+ptkE1A15YtwZG+gIQMidmFMq/3ktwd5Fkg0CEcSG2Z89qKW2kHz
aKS4TalGslfRDOkdAcF1whIUbprGxl+t173kuTkOE1l5V5+nND1JpiCeAsioAtMlgviI2KtnHiOn
0/zn++AP95L8uDGI79nU72avaYasoUU80LJz11KWhHlId6a1r5l1i0cVCX7PHnzygXvMBIycVig3
GFFUYvL2Ih34E26DKkdx20MMUJXciTskilW07Pp3UyrZzkduEeEQwE+fTUurwqLCaE3qtaVZcoOp
nhP/Uuay63cPEVBMq1eWFktaeSCbptPuVlw7Sj4Q8BxQ3+B30pNVU84SmsmZNBsdMPEQHOUrxqHb
EJcTRiPX5PWy7dJVpPJqjiNdnbouJOkEOJh5+o/BD0h9hfHg+bw7snatW+N+MGnEm1lL2bWbLhwc
GV1ALhWulpCdmGXroEaFRFHWWAqpHxxKbKgKY9j2crbU2KtMo+8OGMGngGB4zYA8bX+qclEsukLe
FBDBVSs8Y73YWWn/pPkaCVC2W1N92RXFjzwelKQ6JtH44DXAhzSYMA2TRql1FLRe0Qwjn6AoSfJt
yDvkaHHGKC9kWqaNfO/k3bQIe4zEvgdp+DHkGV83ZdQ29t0qiPxdilgrJoexKkF+xMMPKyY+rW41
hA519W4H+XNfFk4b4+xP/HVtd7uEoJhCsQ8+9aYkeY7utUisH1PkHPKQPfgN89hWBG6gwxpiadPU
kP+Tzp1C3Y1C3/U1YyMbuHalPNubgcnhnZLJVgHrQ04U2pDMbfWxjcZr2n0YbOtC1JNaP1wMjy+e
z3wkyJiVfkll+Txxqaut/DjEMRu12LhKwtwFHoZBYOShhUZXry5+biwTJX/O5P7UAH1qNKQIhbfl
jsyLPI+la4IhxK3PoKp5PZsgmeyZGlytbbqajV2hm6pDS5RG24ZHSxgHfWClusOwSBaJfRRaeVC1
8JKNp6QO9b3aem9Sxcy3VES2MpRNVivF0TN4OlUQIxn7J590Jt036EwdRCbN8v/qwedO+o8rmL98
/i8nHWcnoYpCt2Sha3hjfznpDHpwwReVLf23v/rZg5PcqgpMsT/XLJxP/1nB0H8TwWiSv2BTAv6t
RC+bPv+PMAAe69fv/E8bmLTSxkgIc6I4j93BL7kQe07fRTBQodmqTJRqz7iPuBFB6UnZujUJMF17
g4KCecjZ9SWloD2MxKNq5raTG/260iVHWGO3YzaBqHg6DcOMc7PeefPNKbHoQrocWzhZXuFEP2LN
PGGpcbweg90Yp8WLmhclvzOQOZfDWqve+zzZ6FO2VVIkMxIjfQhFcRu5itesYzTBo1CQVgyOlq09
AXtyyEp2R73UbDk7j9wDbwrdCcnrqPToWkdMHJZFi1KTZOuFyb6238Y2cIapeJoY9xOLmpWTsdZ9
Y5to3U2VvJNRYS9H4h6Z18DMg2OD5U9BrF0wzsduRGtufwTyZIPGoQ3FMkKqoKyqzGn9hFafsfsA
YiarX3W1+WHYiIA1Y3ibWIvtjI6laCOs9wZfTCqYmYOJHIe3f/IFidFcsJ5kB6mzuWTm9V8s5wA8
GC398YL8y+f/fkEq/zI0TCAq73w4G3MR+fsFqcLK1UhN1ZCiGLbObeA/F6RpWJqOu13A4VDnG8B/
LkhCm02DSlZVuVRwdvwNyzmxJX+5Iv/w1Oft66+lp17octVqin7OOFAlz94VSOfs7nn0EZIFHwFB
RJ1HQRmpFXpbYHItuWipTyYyUqESYWeuM52qxqRwx1Z2PZwOVQPxNavSjSmxSQAQOFIcDDariMHK
5zfwvh2RG/uWtY9icU7TcidphKNXjJPVkom4OnznaoMYw+vLJTDfeq3X8YAeMi2XoRnfNf+rx0No
dtFVwSnaszLpSiY3uSuVklNm+lonCqRrHRn6kRa4kgJXLKImw9Y+Vv5KKbBgMDNrcXGEyjGtnuSQ
xZb30Y58sLy06EHbAe+j/t0Vd0W1L4kQ90Dtz3VrbvP0W0OClUYbC1l9Q/OdNsFWG5rYEbMOeGTf
2GbT94iMwy7hwg6bKURYBq7EgP5hmBAU6RNRWJk4FsogfrFSdKfsiptZ4h/nmzzzH9AWE2TCGEJD
qpR++mb7mYRskGME3TnRhcbNn2cXOM71khiTahFwHyIaKZMalzDTxMRzUdXLtmbsr0RrkSauauBg
rgbHKNgW1jVNc14j/PaMU6MMjGhMJ8zRldP7qpq0KhX5u2o7nADDtTWB/ww29ADJMaFYZDWJn7F5
rSoESA0zRqk+dwBQMk1u13KmTx9971+NEkNlO+3iiRqN0EjYYLbjpyHQv24vUb6CG9mkerBv1fiE
CXwlMmuVmwSzDc3JLr2N7+VfusysoWGzXgVEwpt4Ycy2YN/JclfPSZYxk3oVDuYyz8qDV6BfjcAl
acUmY34BAWZMv4E30H0/5hPf8PhZiFMQ9wubfXMnfwIUP5btt9aYhExVK9ygvFrauR6Hs598Gsm4
47k5U49Hozd0hD3APGGTo7hqKWuDvR5GDBUUnHZd/5Tp/g4Zw8bqVHY8ithHfrXpcI4HjIrQwEx2
ua9bUslAnuto0BiYHao6PigI6YUK66tkt+vZx4z9nz5sC8NzgwhwQl9+qhWxsCWr0lbyVxbjWout
WC4d/ehu6sFrF4tHv22osOF2tvoiyzKcojvDk/dRhC28VQBDi4GlI9q9ChAK55gS+usmjUnQ1s+J
P+5U8yPxv2ylJuavPtdYRg1TdkpVELSBKF5Qs1ec1qBw5o1cBkYla93JIJMWNHRdw6gxVDy64HE8
Zek3xbKZV9ujdg4iUPWIoPwAcF2XbQ2CIubNqslpTXy3sug08JCEe1fyVyS6D9tMV2rZul6BaNbP
tgPSrUDuVmNdHVuZiGRT3vhJ7rbouXT88SmwjIjRYW+n6NzGYJ35hwDxRAPsITNAfg0q0oAbMUKJ
hX0MoVFV3CQ5gAFT2Cz885XX9Cu+ysGQumuOTAg40y7S42Wdi5XEEqky4GfA67GgcXSsEGP6CUkH
iUD2c8DsNTQOLar8vmYxCTEL1J6cZas4QKhfoXUvuV8g4oYCTpGjz0VHwoqqfoqxZoYV4e43AplV
9MFNzUywIhlPsPvS1QVnxCq1vi+JvfrMpg9lumilv2yJBKwSc9mhca3xr0tphBICGcr42lfdMlRt
10AxPo4WKT7hqTIQFvYR37plENVJ3y06pnpdtQpG0t0sAEqVcdYK1VXkL8+YLh67OoH0Qc2/u/zD
A2DQhimKrWzXhqCFMt4AZbaefKSnKhtpZDE+GSidPCzxTLt+erDxAQ+0yl5pOFJSbwVDbJtwwiwx
llr/mvZAQofJkYaUG/SDAvnIx3nA4OaCiTliMQHlX+l0nOzvOBRS78FqwQmCtKhY0sbIqzOs9o2i
OylCihqHbk92toIfxA7V48CwvAMREHbS1dZqrl/IfOQfraZIlA/KULKeNLk0Ah0fM7Jlxc8fKwxn
Fsg5tcW6sDUrrsVeZcap1dSMsBOLUDtUBgtGKezfxiwHoZIv7QITyAgdNVa+yoK4RT1yLYOg58zY
eRJa2t5+bkwqLc+HeqDGuzILP5JRAcE9ZB8YBNeDZ7wbUf7IkqanIyeYvCcp3KzSU5rpD1VDXEUR
YICwYTIZhE8M2winRzkWL3qbnkejP3sJ92CsDinb6mTADtAb20goj3ASlvRj+5z2X50g/w76itXN
UrIinArxPmk99AugU2AqhJzu6VhjowI079l4FyNcof6zQWZU4bWrumm2enugaHfyKXAs/c1En9l6
r5Hl76pEOnlxuepTgj7Uu4eXDsP10lSTbYxsRJJ4bgLDZvo21WRHSO+JxHUyomOKh13PKttLP62U
OO+alXAPW64TOw2Tp6TGc2DWeVRfaswC0kRILX2xL6WoG4zuyYxIrtEGFDPC9XNkqHL7nUz5sskg
HjKICjJ5JbcDCbCnYoIjwTegh+M1xs6SggkNS4CG0uCmx0TBeWXkmzLW19lIikybv3cm+vycV6q4
T/i2OxZ2cX/N5YI9lL6Y71htMUcCw4k2MMX62crvzTNh3ytPFg7hbOhB1j03pEleix6/WZVvDUt5
q/3MsTRcR5c+5fRh5DUm6VEdcOQoMoMMHaYC2z7gUjlVV9h9RVG2aRCnIPLKKrRDDMQKJuJdcQ6C
J0Xdd5BGTfVzQitRyGLZSMPWZ8Y20L1E3ftoqk+T7gPHQBAvDc8NlZgBpcYKobJnTy0goXnLIPcs
q44y9zSpKjc9KT+x4R1jqCaVx8xiRDXjy3ubaBxDxywsP+YRiWehy56ylF41pk0ASjiT3qv+rrdv
Q40/1as+pUbkxDhWHaAKNKs2bpdA4efVIoXGuBBNW8hpS8tGicodpSOBrAmrTU3Eii/F81z/nAxB
vJokeVewwZAGrFaCkRotTpXquxbdUT6jY03QoVIDuEjbcCN0Qk+Dtuw5RYDCbggfkwiPF5gkZKnr
1IMkK+99hKeF9Mk2QWY8Wa+Fkq07XqcKCnET4f3J1UVs1WvfQ5VXPyi5uQ6YlwgDZbLHkTIhSxbj
qlVHElmr6CTBtc7taJn0Fy+/SB4C6crjHnYqKFgyVNNZnKKTwHtk4bmrfOQuwWc5fvsFMjk4Hbbx
oKi3gqTigfi90TZWWaQ/Na26kfGTaUjNVORXKZIyNYGszyDVSpm7InuFg9fK3BmV479/VDGROuqx
8OTjMK9n9bPamQu5Kt0+RigzzhuVFn5qowGDDqkb4YwyTs7BolAArOVi4o6HPNC6qFgS+/ccOUgF
N2ooJwwRAJaoYIdcWUr5V+WhzSkuCrTbGEFJPX5JHOAaW0Ax4S9SVM6vE8XaBlHmosISNUmDU6gB
c2MgcKipLQ7HwDfJRzLekrzdAr5ydQalZuqtOyxcYTvwxkmugbKZPGklVYJdEjdTVUU9HLAN6xJ7
W2qkX3BQaKr6yLSPjbh/MQFVFJHYt764DU3tjlOxrmJ5J5phYwXjj6iGATI2bxkjW3l4pn/YqwV7
0MBY/YP7X+JXlHkkpArTZgvC2Oa/9L90sfyDP/S/f/38n/0vyDX2LTqh8DDX2NnQX/7sf+e/MgyN
7PlZjDKDK3+2vxosNvj/1v/ny89/9bP91ZAECwUJsvzvT/xb7S8Kkz+3v3945sr8jf3a/vqZ5kvc
bbOTr60p0updTp4E4DXQQJ8jjJn9lLwqHjiphSjnuIlNsB135hl14ko5TjfzYG8MJ99I++yzZx6U
uI3p9teu3OQb/xuyul27xM6H4L38Fdr+BsXr2vPP43jkw/xRBQOgZnc/3O5xtOgB41sW5aAnf4w3
Ho1/TYQ9IfOa+qJ4L1Ix/0ckow1EAFKOTHY4Qrgfw9necEI5aDI31TqFls51uRBvyct0yz6LFd9B
Y9kknC2TFx5yOKPjJa0O8/C5sHfIa8WbNP9S75KXAWdG7kj7ejfUy0AiHP6NEZ3DiAu1jJPZVwH+
XV4W/kGaVs10kHD8qI79fE8dhTZ/ViUuzvj5Qzjhyb69QgfoX+z2NiQHNMfJV2mtprsG0p+Z9oZU
mL0J4zrr6ZvXiZouyJxyiufarBYXGy967OrxUVU23Nrj2eS4rrMDnVWq3IDIzYsUIg7ynSVjuwcD
3SIwhXf8UhXPKaCHhCdIhB3OAgZc4SX6sO5Ay1V7340rrM0YAG2kq/Np9CGPKw/3QfIhIyCgWzfa
LR/SWRp98Xh282PiuVUhhSGrXAgryfNwmt64rz9qhwF/VfVkutxfteebnK70CwafmTuEC5lKtF80
0Nkf54hgO7xRxMIkJ5DG23sev0s/B1cYW1ShfeVUO27orEt6EpaX8Ut3pQrFrAKwjLnEZg6SST/n
D3NL5L9oX+14lH2DGbAbHOrBvcbpYmB6XAxuQ9bONUtWIQwAqOsDUh2qQbLBLbFqz/xtWa5sfz20
Eo6aKEM7sWRi8U++CTKJky0VyKPOpFTjVvBfboI4CP48BITb8qfP/3kTVFDGkcYlTJ0ZtP5bKtbP
myB/hV9CJqTLxOYAe/I/d0GD8E1yULg96orFJJD54M+7oMFN1WInjXTi76ek6H8Rxv3xmeuzb+KX
vKw8s/NEag2Sdoq4R8kkgQXLTBY1ZZknLv0mcCu9OuttSWRtNmKtVUtWg3MCuG+E536Q8NEZJXVG
DSWLod0N0O4P2krHmJRnT4NzPaL9EQKaXlMDm6MyskHild/y5IGWC+i1m1wbr9yIt0Fmp8dWoh+I
7fLGaqtcpqn53kzZKJbAqYa138Aw1JBLbSuj8g+lJytLjnQnDgBeKnUkbwu1at9GLSrdoOrtV2ny
M5dDaJ1U6VscBp+6VkR3lFbISKReOdDQb9qKKjTAoV3FiecEVTRt/sGXgom0AcEmwT4m783/lR1n
GJzqf6gH/vr5v18K8r/opfXZhMPI7zdRxe+XAioNBuFIPyyVGmTeXf0sCCxStS1F8HHAsJbC0Pv3
S8H6F5cIdOt/c5HmWLm/MQ/XZ/vTnzdUv37rJk/i12vBy3t70jxGvVlzTX1iempxGENujU9JSjQL
zrxmaxCfhXOFuXayN5g5Uq5wGid4HHbqy4DA4aUKVgH2wMX5/lDUoH/yBeE9soCt8iGz7ZGfAb9s
QNYjKkye+MUgHfRl6FcGYTNYIsvrApkG4kVhL/oX6Y1/6apX7zZU6/aFSNBd4B+lt5JyecRj7ndA
r5cRYRv5sK9kDNVwz5iLG7iACJSb80jkxfzreJLv3VeaMqJ2dKe/SO/SE1cX1or+oF2TQ0C1wWHV
+ygj11L/MuRHDDsKYz2gTD1QjGhrJTQSy6S4954TPmHJXo670Htuyc4u++jGQj9PN7WE7wn06dgj
r3pXzW/kHAv5ZC5DfVmZazW8MkmM92yeIkIaqyUKN56u9T58Ge/qofuK9yAqzG4Xckxn67qHZpAj
AV82Fz6SGq8Je4JwNQR7Isp9hCDpo25vivyNBTcsn2jxAfFlDsKxF1gvFiRo7FGhNa8URZNYM+Sj
x77pIf54ftnHhMuYizcUfYB87P14so3g3mJ+iew9t4PkQ6lHp8BqAtT2pviflvcpZmd6eyfyetFk
w6rCdh/qDwM8RcmdhL9Gh0JwChrI7NDo4jad+uZVPdIYjRdBnuu6JVJY9C63WRpNaA/Kxt6BC4C9
ILlIjx3BDN3lmZJJezI+McnDqXgaXxjyS2+4bBmkAUgFbnEtMgjpF8qMSiCBWfRfHP+MM7sdpD6/
3y0HnKxnoSxJH3+uho0nLesz1QXwxEjceYkZJp7Ljgoi0FQMQUuGMWQu0LE6cuJ0s5IfV3V309OT
V7z46gO+LSLzQG6AqsFbQdrJ0nxgpu82ypkGG0gpuwB/C7L2NWDtOi2C5/pFF3fpmVt0CylwMh2m
TEAL0oPOkHO+nEIyl5svj7BURJGwYQB79K+dcTe0D/s9gDZowmR6rpMHaiD9kVAUAkA65QzS1jCZ
LS+ZzfuQWMvVs+E9dtWjFf72LQTizvzzzhLZZbTBVJp3feh4gTuLUVSX75OBZrnu1CM7kOBgaaFD
AdRGO9POdp15spjJotsttvoj3ffg2mayUP3HYmVNj0OFT7reFemZYnpuA7JPNi/GNK6m23Sjsh67
VVlgaK4Wbc1y22R6iAFH4DxXwIkgdXYS3sjqpWvIA4y/ddt59HC858f+mgZnTT9I/hKxEmUjIlhz
iTXRSE90EDQnk0WKxFz145+mn39REY1+2sA+yCKb48cWoM8AVUyv/PT0S+WO1Y4fc+DABVa2rXWU
IfviZEYGCjqtWqJAwfG3rTHqz0uFzxgHhulG6kMNq0zhMjbPc+aieZPVdXWNaaVXjXGpjD2i5u5E
XdmeeXV1YnYIaf1Wwm0GxJ0EWhIsMMczVKgd+aVmnI0hB2FkoT7pIC0THzXYSmkgtn43OSEAm8gV
2hZs4rlw47WxIfAaxEUEfmLceE6fgyhQL8kyvFFzMFHBGDzBcShWAy/mQvtIFUcrKcM7B31Vr210
bqWE6TY99FTXjj9J4houpuEM/noEDbow+KHot+CRZVoBTaN3NLhxTek/lGF5Gcls/mcf/TrqK4Qi
4H6F4Hz8L1Uwy3Kq0j8f/X/6/F+Ofhp6XTM0zURUZnOI/3L0o4ZR+UQq5Hka8OvRP8dUwGWfPcKU
zrg2flbBzA9Yq+M4pjD4TZzyd45+w/5LGUzVgghGZq9F+YG+849Hv40XIrQaqT9X0GgIuxT+HVch
hG7+LOovvT42UJnh8pz6Ewcd56hpb0Jlk9ssXm4kZkYg0yBj5fwO6ZhHtwlbqGA6iepwyRFEaGa9
l+7GifHA3j7ARj/5z8oRN3JwGK8A9q79rt9lnMXZAdpc/K7slNktr+2Su/JNKHR6S08RXaTFTfjq
P/gP0b04+CfrmuI3Zo13MG9A+taKC25wV7xws3oc2QgQZMDwYj+86T+yXb5mXHnGDZVcWYpmQEZw
sCGyy0Dn6KdWPysAqTA2jLs83xLoM8MUooWB3wSezEP5XG/KveVowfr/uDuv5baxbYt+EV3I4RVE
IJiDSIUXlCRTAIhEZBBffwd8rrvbPrf6Vr92tcttiSLFAGCvvdacY9L3m63h4+F/4OxiYHC++RMA
pmWoRWw67FLoVFy9Glhk1B+arWyGXeX2Cnhly1zRAd8nOAPmAMK4mmH3u6jNU3O33I9Zt+yPg+D2
oDsurOcjKrXAkpAZgAywHm8kI8IyoMUwMDCwMZNifn3KyQNSlmO07eKPGPza1o3UuZg/0WzUQOJM
kaCNcGHFv+vvGpMzwGv11OfhggpGVdNxAxxxb7dneoaKJQZPbC10nf34SzYNphZK4jztSk99RszA
D3TDV+009s0nzTH4SlDcS/ejZjhZB60LaPDDy9IMy6QbMUqnNT8nI64pnQoMBXrNybran+XFE/CW
Fb0gS1/cXTCAkO0Is1vIi+INA/Ap4e8YCOMA8pxeC/Aka1yFByB2u3T3KObyqvbuJK0zpSEFSN/P
6Ms8LvVGXtTb4u3B3GLJX6k97liywKYMOz6BFnu0A7/DXCl0VWfZNcViDKnCRifo8oSpuKzZLrvE
qdV9YnFv+CghqVhasjp+KqcHJETVTi8BzvJ2E2agWND+o5hIgR89nm7SvB/mpVN8JgOvTf7Id+Hg
C8zL8EzypuZ0aYHNb3hbGtXPd7Lptme+xbtq6kvmdLeb218bgyRA3uW+56RyswM/wEPwptyPdfrJ
g7TnkNdeb9phni0lLvo4ouGNdsQyvbSqzYfFO6zyy/nZ+/6p9rI39fl+MrDC95abLGfuA/qEi2d6
iY26n13AiBr9Ri38WF6xlKCQ4G8+ttTNd8HDKz3mOLS+odKsUvvJ3AoKqKT1WDr9lWfGUwU/uOJf
6rNAlzu+SkA1sUazKCkL/k5djg3hDlo1PxG4fJ5eGwfl9Akh7+YHnvgl8jpx6oHXVrzJJMUx4MH+
wLG96PcK6gj/zlz1IGkOlWSDaZoJorwRqLk98536u+29uF+O2+IzbGy+aSXpPHBvFMB3S1vzf/Md
Ev5wHCnEVWd6AMv3d9H8s/gE1y09kdgGlc+9k6tHu+9oNm718PGhramE1NRL+iWpKp/xRvCnOs+c
a+vZhWeEmOKGbxxn/G563J7cwYLqM1hQ9u7rV+ze3GxUAGtym2fJkBMfK9VMauN4XsB8k55keJ47
kPEEaa3q1wZkWe6qPAVAQRyW7LHWiu2lK3Bpsg39i1g1Ttuj4M8uDN5zN9nU6TsQsaB9LulkSYuk
9EdlRW3IWyIhqVvxbZ7mbHYJCD4w46t2K5EFbCLE9dFJvB+ND24jb4OyRG3rvdZtma1LqwyiFuwf
01FzaKcMmCiycC7plA444gkGW/DPiiNXxm4vvcwSh9EbsgwgUi9Bt1ULbLMIn9aVZ8xeUUno5Tt3
02YxU35vFi2akYQDLr4oqe3I4peXwIWG7rEsiRlA2DgscqTZ4xIplKzaKrsprE9XheBm6m59H+Sb
grd9NW7i9rlXz490155yHeNcfIpVhaAfrzrExeYuBFsz69dFAg8sl8m5TfG+TcX/jyvjv7rWmQoR
ihgsJyKhXH9b6yg/OhK/1Tq/3/+PWkfCPEKTg+pkUs1iEPmz1uEmKCT0K+gxwq+gDPqzzSGg9QMA
TUmDWeWvHT/921TmSIQ4i6oimfQt/kGbQ5kaJr+3OX556r8JcYVOjx9mZjx2QsrVinnrddCOj3Ib
wXtGjRaqgo+65W6wFES2DIMODmI0Aqwy1lq36cPP2aTFVU2geazZS+wEHdMC+24+5SUkE4xRuP4S
JA1JL7jhoYEBcdsXZJiqEfHcM6KphGPWv7JZJrdVDTjtEAEQP+CN2C81rrT3jpj0Afx+HH6VBfAv
4aX/wm43q33pGrwke8V9TY/suJx2Lbn6kqaHn27VZfIErKql0Q0OALqxP3JtemFD2r7Utr7hpZFO
86W+ySBNYHgiNGEzisqwTQFezKvA0TeJ4rSudlJO7af+1i3Zah6gjPLUZ+fiBYTfuFLemMiPu8oW
d9pjEdVO0iMBsAtSbJfkQe/kdJ5ddIug30NxQdcXb7P32a53RAK73pWltmxR7Uw06f5Svw+2sSQk
4gkzsFDOwTbRtkDqewmWqpu+kgw2b48FsQ7n7lS+6c/yKgGJW3rxkmQAA6PPomu3aeFDpLWRIzns
calCE+K+AqRKePuROXmIBnoS5AmCX2SsVG7iDwtu4P6jm/sEri46fQnnM2ErRuEKaRnOt/ysd6Rs
avwy2ZU/Ghq1rDnz/MRSeetdVr+UxcJSgP25xj51qUfK+VqfZ770Ul2aS/C5zeYyxAOW4PhcUPQF
HBNBuKyLOde5xy5YizDGIQyQ6mvaS9oYGEwe14y/WOtbhQExPl7UC4nkRsyytzPCXzUAu0imN08c
SriPHxcCAJBgQtKn3LSjyjKvMwNXRGKLnZ+W3khDWrTL29GAUXAz78sW0Gb1jsGzQ0y6R5hY8SLj
dYVAqRqdm4acEyBnpAGAAXvQP8edJe3qNbgQ4JvWrX4WP8orEbJt+i6D1meehDNDbbYD3hRXPahe
H3rFPrPh7YnYcq1m023YpnYgCfEI0fuowqdZsUL3yCApsqqcORU6AotkS4FmiYopZTV+weCFUjqP
mqP5lmdfj894eFYP1bio+GFgKP3jU25wI7Lf0PeLiA+1nhv6Ib99mh3g4sI3GN4XyiKBsUNcaj1f
iFfkckQ+vvUH7IZ4Tqzwi0z0EJIRUq0zusYQlIlX32i7WdwAKQdi1zJHwy4zGFPsym85wPCTWNS3
WUSbEp5gtSFQs1wag2YNVJ9sZVCPJYKNg1wlVFu+0irVk4taLfvsJZW6+fgGtazZpG+PlRLYSf6U
xN7UusLUBKl1Uz7fbt/xIHfDtjAktFXEvXmt4SLimdpR+RH4NXwOqHh3/EDxpyiPi7L7TOqtUnd+
HLn1sO7Hcn0jsiMDTpmhVUSr0IYP5parEYrTvCxOyrxdDfcOxf2r/goao+o2ecyF6d+7FJIfKRNv
xqI0zaJkifXib7b9sBj4gb8uhf/H/X8uhaL+jYc00Lf/8F6KLDU/t/3cRMefVVLRWIR/WQrlb4Zh
wJHQZCYFv5ov5W9oCWgSMKpDSYIY858shcavUDCmaz9e+RT7xtKrCz+gYX8Zfikywr0uapA8iQ8W
DGX0Ho/WbtPwHQfWR58w1R0afXXTkDYrqGJNlWDdCAuzMgibKkaqo98eZBwNdY6C0EThEuGvu/e+
qIBo140WutGtOz/GBJWUXu0HFYopMtVNGmng70TWqq7X58YoLRS5sMtkhpQQ45gi2lpJycdUuJa/
iv4wSEu58G9pYptmva8F4bVtk12jJRMauXlcQkik2Sgvw1TiUkaGIDuHMnN0zrcyMUCQlx1npwpA
vkm6dCPWgo2eMhZQrgLT0zJ63ozvSLG+jzuNSTeO5fUDJOOQK9s41AoXit4LeT20xlvlpePpYJLc
5/I6LHpUlUpeOcoNEuOgfYRTk/3fezJxdGKUQsDCfFbkXPr7upKGGD/w15Pp/7j/z5OJYBEeVzU1
bQrwmDgqP8+l6RZ9ijExVBps5Cb+taz80R/jBo2wwh83/dlC02EByqbJsU/jy/xH59KPRJTfyspf
Xrn8m5zmJmHefwyFuuuwbmp0o/STkq0ac9OqLnl0FWZIYilSeAnw5Jk/2ClJVhRTyDIt1nrwR0Ql
qJ9TGytFozns5adZ7gL40LHsuiqikZ6lCKX1vH18J6Qi/94bL/fv8YKJz120GGWBIKo2MmEceP9R
WPYiVIwF8AeJAHEAGMf7GhqKHzXeLQCd0WdwpcmBljWYHiYScytrvs9U4glp82Xsbh9kT/SOH2bp
y6cYvuYmfmPF0yGP45HYStVL7wJ5BuCtrnBk71mZB8EqWOYVG5R10+wV8IBevmgdxcPsYT01i3gu
7YlgkF4zuOMOMe/gyo9QzoBmYDM4sPy9q5/JMVn1Xn3McXrPU1jUpjdQ+Hw95vGW0I/9QP42Pbsa
0fzcIlatvorPMoRs8lJ20Wf0Wr+378pFqLYD85WQNv6VXttjSw+N1A9eZvVavt8hNM8cLVnAkMEA
e2dxhkg8Wo89O3YCVd6w9b4wpjJwJth4WfDLbrVwhxRwTptOk5mppa8iYik2rp9CuRDlTdEvxWNc
iRY4BQdSKBHkGEvfPUD/9hQsAQQOgH9A6nwIVvhuhaEDCQFsDvTvagKA4wN2mxUpLQYEOam0BNlq
sQrdBEs86LQaqcRbd1DcSHzSst09fhKPabOvKNjf41W5bD249oBYrfFFg7hKw1Vvllq1TzC1kGKS
LfPZzKrSp1L0AOrzjibHYBmvun17MJgeGsua/T0yU4MRaDTHhRPTlqT3Y1c/3iKFVErmBU93ujWW
9qV26E83subd6PFdVUZ68KrGkgEgSQFHgxSbpC/BgPM6USkOmPATHqay+w4EkDG6CSlMt9QtPwPd
IwMxbJZseqimGkaR4lwzn+Kb4nbZR9yBo4swz8ODVSw48BCrQxF9vNWekPpQOOMMkpR5VXh6ib7X
0lkFZGvgaP4MhDXqosdJg40IaDv/ytazw8MXz7fO7g4MrQPzIyOitn16YFqEEGI9fGUd4vTI3vAz
FPqxKHe9Xy1BxeKMWAGNba5A2xIqdHhEzGjgitSSU0Fk5wy4cbAZgWFHXvWC3AiZKRMZ6aO7cgc1
cbozw5od0eaQ3pIdJPITQK4VYerQyfpFbH8tAHkvFvY224lLNpcWGqy5I61vC801l907TpscCJgo
LxVahhiedmiZHWNL8U/cYAmZTLaC6+MG+5UWJ/YvUXaUzhbuc/Okinb4jhOH/tDzzTP37ap4Fo5w
ajMCQdRJ6nfKAhi6HzoZGRTuLPw5zgne7cozH0tV3TJzEsQj73hm371SnGf1CrG3cEwehA1AJZnz
5CEDq3vz6eGFXxJYZezSaIfva2Iyb2vaztjnU/P7DGS3PU2gfbhuqG9fZMDHdcD+16dwSHCf9P6s
8+m4q7wenvDj2Mq7e0dUg91g5Mjg17+IvcfQkBcsCfNAOHOMmC052hbwvIk8TPNv3s/jC5NKnQrE
rtpXKTrGBGGa/q1bK6WT8A6oaywCQu2HgW8AvCTdlTJcZFI5Jtvbw27oFjmEH+jZMQIz/C9e0k2d
iS9DIU0SBYk2zN/WxwLl7m9L+n/f/+eSjgwWgYgAA21Sv/ywgf5c06ebTAA9OESRpRkTN+Rnq0j5
BpREgZcm6KL0Hx3NzzWdmxDLTDpeoCc/dGP/oFUkTgq0X9f0X546pcKvYzE5aKsq0s10y1SbGfT9
k03eTbQVfSW7xQ1lAGsFatQjyT5Iw4pwoe3Dq2Gb2050SFuKzzcGSmQIBHak7FQUnuO8zR3zRSA2
KSYPyIP0EFZv+rZX7C45FFA/Ikck/wcpxODhodAUzzjGNd31Jd9jJ6jbwrAuQc4HDmkAkav7ecsI
I3yVicAKt3efqzpOcNCVIq3VRbxJNvHGZGKlkN7qhFfid1ViLK7d3eH5IOzkNVTPhq3toVoQctMs
Mi8HA0WsN6jzfNGhI1N2GI2SDWabIZg3K7auHtE8NiIPFjd42ezEQauTEobG1bRB/NR23S72HsIe
n/4203xjQX9iibJz0R2TAVcIqbQ+eNkstMc3hBb8Uc9i853/o+3sDtyFH2Y2SD+I+fUunRDFzSuz
tOm0p1RgO/DG//mDsoUBD/9gmIV62Yj/1do1gAFMkMnrI0bv/4UrUKb/dqZSvP92/59nKiU2s2FE
cTIN1anG/qX6ZmTOOSxL8sQ4pKL/eaaa3wSdE5FJOe7r/4y9f56pxje+hdQOxjV6djTw/2QnC5jo
9zNVp3msiDr7A64NwrTT/qt2TRtAB8G103dNHWHfFGh7Zi2K56A7tj0CnpQIAsYskQZpLEYVg70c
61ixrweZTOaO42mw7uV4aagG0wRIWU9OzY2hi1ljzYa5g+c0vF9qOiX6/VATy93ePjO9xkwl4IYy
EHSFM9L9agpR+EHCqO604lmsxGUMdb9IztH9MdeK5GbrAV3ekH5RXbr6uh/EnSTQeAozvxoMPxg0
T+3QNN8aNt+1up1p4WWcxS77bp89KqrmhpyYlktDQjrCIxWPiTR8Ci3xwGFB7hTpmi9Sax7NeJw/
Bjx59/5UFglsm2AZ3KN5xRajaVztQYhQPqPwOvEBeZKS2gAzgdurfmgmiIXSy03klZcxu4hKdgYp
36rg9BON4NrRb9h9Z8FKgrmf6gOF152ffagDdL3HHs45JiRvxKIsUIp2/W1egHAYxuvYdugKZq4x
u0zZxUWPvEgIF0KuvLS4rAKyf0uYcwr5GXqOyk66qEO5KMVL1XTOXYLaSyyysEl0nJIjeJrZQ97M
5AeTRUUhkaRtnDgmNaeDutiN9LW7B5lHUYHsVlEZwMpEJmntDfDQGKb7XtNMTEpMUNvGoFDK5ZN5
n9VeJBHcdWvS0hHjEmuypC87zScT1+oTvwAlM8NvGSqVWxnYf3L0kffvMtRCEordDrfk/S1BO2WQ
tagLb1nyZALbjKhSH5j98JjBCvjU1JeGqhdGuMroSxZuC1n56vTg7R5EYNiYKDb3mH1iH7lSiRWL
WJZOCuxmJtBaoZbtuLCCezWMmCMg9Kq6W0QzwmIZ8TVV5IU1JWIGp0MMCZVKsC80Ov3lW9e/FclI
SUj2tRKfaxX5ZFajCjNz8i2DhDEZ2nyFFBE4mXoqvlQ6mCsp/N5oIIJpDzOhOdxF8fAAlaXEWKOD
ys8fzdqQ8mVY1u6tnnkcfGcVYHV5V9ZZnZwzdSVmkoms4LNVei+PFStWw3VmjEtFmbz7YC2V3NdD
iYY64xE68fXczES3alOLrpIdS9VzxYJqhGRjoJzLB8LoszM9fqKEi3nLAxYpp19yTiVqRATcqehL
6WvKipmF1yE6mAPZHg1jjkeCDfAcATIqRenlluG4gpZCp6mamFcjKsMi98eRQ1hAyVVkkOA5/QVP
nuFQlMIJtjBre+wS9UGNGALU7FGUk54g4sSFHWuxHRkwoR6mp4xK6Dcz8ZLXIMPSmQmOvF/o6bj9
FxeSmJoUtNUoq2lgStrfuwxUmrK/LU//ff8/lifhm0nlp1D0mfLk5vrL8sRN9GAVlR6rPpWSfy5P
+jeAQGRCaLIJdk+ZJpU/lyduUhmLsqbwsD8e8B8UklNv6tc68tdn/qMR+5dGK5jGTjM1udjBMkBT
iIpRUFYj4FjByz/RXqJprNwZmWwqu+4dMqEWwSKY8ddxWnyuRbVWKtNPa/GVGRC7+JW4DVrH4Do0
1KKLzqAu7ZlKH4UpXiS/8RVTGn37ENzPmVxNBptK6WmH5rAinrDKGgGyWkKov6M26KhdyZlFnYyn
l3h0wzFn97c2dpURA/chHpW5jNZaRd0C3dXqP8gJALzrAv6eE96i2lgdnH/zQc3+he6+KUkUXvzr
b3dHGGB+r7mm/c+v9//joMYUwDZnAkMqojYFH//Z8RS/yVxs/9cR8Ff/IMNyUdRMjnQwkvQ7KZT+
PKYNAIgiO6b/GBD+kX+QPeB/HdS/PvNp8/SXg1qSY/0W9DrpvS9BD9Lwcfc0ZK8Frt1VMhwjnZQ6
lMAZTDoUZipRXwjWx8kjVwpLmW4EWLX2WSEVwu3v9LpoOhhnbcaOYZyVy4dK/CMrJ/j+hoKp9V4n
d1mxuoHySC3qDv1L/xreh3fEyfGr+F7u1Uv22h1ljGTdAcPZSn8ZXBRqKXl9oAhLWzuPp/7ANo7N
QrSWNgE7twhg69w4SxviDHA0Blc8jClu5eRKRpF2zm4vEeFiG6mz5SdO3Ef0PKIWZ+6KQRGZM+bC
thvmQGC0iznswWt7nM2EnDT5Irnr1qAqc4zLdQjkAgbJA0CshMYSEO/Q6S+58lEQZdqeKiG2lNLK
3dvmq5starjyzW7KTtgn4jw6B3MZOTDtvwcRyCHvCM+aZmwg+0GwSqhIO1InxwChc385DPczyUBU
JsaR0WhLQpn0BY1kJuzDcWQ8uQvLrahVjiST0rICqjmPC4+0Z8kuN+Xmhl7TbRi4534jsdR2hDF/
JjzkEY1DF9ghvK3rJNkaxSNCtUw9NZITnYisT5guwtQtHVMH4szUWyMBGbDwpnluVoQ1QrO42bni
pYqX0OJsnyDXamsUdQqmTGJYFFcT6WMfHveDUTmgJ+tP2MXamqOA8FCdoJLOIR55qz01y/QLV0j6
hV9yW31Ir+o29Iyn/DncGN9bWkSNnWL1ZySVfqiFzfPhrsUVNElnuLNjMY/mhmbV4MxoM1c7+Znn
HfavRCgG++p5Cvn9GD5AJHUTJHEuPo4EqVpH/0gIhTVz4rOxnx2DvfFa0bQGx+nHGzRuOCTppQXl
LnZh15i47clJ9AVzEeIKQCLF0GyA2VYQKeHP0k2B1MEpQj9n2HzVnzta2ujhsAeEc523lU7BpXtS
rtUJ5d7ucYY8DG7z/nF/zj9iz7BFaC/HcIMy09cd4TKsRYkdDYoMymL03dnbLPTkobQE58jHYLxS
LvN+dKt4A6RJeY3PgTofyDmPduFbeR3pMAtW6DyJC5EUc6A/FiKETXEdF4WXnUGAQ/Gwnv4T2YxM
b04UMYrJzAtsfKoO/Y55htIiOc+OGe9FfBZFYtAN3zePlGmvEUwf4k4o7OgkastMmxNtfqs8Yshn
pUd8srZHm0Gz+Eczgg+bHkX3zBPbJAckgLBPokkR2U+yRvQUfNVe0119rYknfp4pfkses+KTpk1g
Cm2UYzhCaHFzanPRKmQnL13aCfdrX/jStG1A7X7tELGi7TXWArHGD3MVqj6xbaUEPGGOaZ9E3f75
7kmrYndblrtu07xh51+1fnG3WmYS8ICIdsZljHdv3hyrY3EWXtHcEXGJeO+xk04YgE80QlwcHIF2
ATQTmsfZu/IUPbNzFLf5KvS09aT4k71kBg0Q3wRjEhtdYbVNCFRVyWI1kgcWnyPsJunpdj/duUbK
slfDF4AlT0Dp9xtc21bagryi+RJuxprwSu47CQ6jeqvFziNGAMxSX2jZnuqeUA+ItCo2ktTa4yXZ
yvPCD/fRUWDqs20oYgM64OYI6toeuAwMTwDLibKoT+oZiBKt9seqS5f1+uHuc+c99g2LJpMNcRDB
9neaqWSvWcq6kbwahipow1ChPW4B+cilg/Zwq3fEERYd7WPyKjEMItcjsfR4EbFJIdb5qBGci0+C
zZoEZMXKxK16AaVGQgeJaQguKOC5v+bOcg+r8yWcefVOWjAWECpPe642xYwQDZpPIcGO5+JkfIyR
zxiaPn+C5Mlv6mksMKDYvsb2YwoLHG90305pt2lX2JrS3k9RDIGlKHQ6yyvp4+4Z9yU5IlpPP1x9
5jdpHwzsJnYGsfFzs/CqpUxKSsMSQGOQjJh+PvaMuP1J5y76NL0z3N1smXP5mdBrwy5rRizrKgzc
+oO7oBZh6jBso9Xwjj0m2SffK8JWOe6iZWhYSLLMr/zm5ZA2sKq8VqQ5sUwcoM4o66Kbz74MKD6E
TgrboNgVEo6OJ4XQ9XcD3o03vGevyedIsMpZWiy0+pQftJVCCiCJ0S/wthITtbeTfxUv0tNjLx9p
+PVENdPYX5lMMho7emZ4aUfH0RGd8U28DmiuGQCYh8SwcqaMyb97zo1DmT4YXTbqqf/PK6Ko1GG/
zbl/v/8fZZ/0Dbw2GkjVAFgKt/QvZR+DbpOkuAlK+qO6+3MvgyGEbrgJ+9SQ/9dc+rPuM75N2XIM
uCn/MImq/6TTBvn097JPx/P65ysXf7OKsIduENDm8o4srli3SLdU9c9GiGwjswumcObEPtqJCoxp
a+RsyT59qgpPFelZB3ghOefZsWvNrlKJ49p1HXC1505ypN43EXLh74umfZBdss/Ovz8yh3h6+PgU
cFNIa8Kh2E8nhg9Ri0jNB6YotMbHciEwplkKfUtYLKI66FXiujWfTRrdSX2821OG8GPFxoZe1kZa
RA67cZ9WGo4w7Vx8MbC7LdnUEEv6WM38fBPu2tXt/JjgRPPUQx92I0i4kT+xcxoKT+2xyaTWSQJ5
kekCTqxZsmoJAIGlCBeJdeZh5ee4KOca6Q71KtyN+PmyVPdoxgjmk6B6Anq8FiCfA6COlr++ZzDH
/ImWm7xoxJXSwYK2JJ3XEwLQRhneAY6rXDI3hCiyw2PlN367LfsjaH7tvo2F3RDhT4g29wY2rJUb
C5lpMhK0VZk6AHYEdwZzAfHeJMBXFb9o7WTZbqI5NHPdLtOl+VJuSRo9iJAp0HiuwjfKOmINTne3
aZ07TFaeumoz1o1VO9nQbuKaNAd4Jh97Cr7rsKJmOIuL7KAvanScRLFZseWDTaTQwx1kv5JrlK1T
iyaMJflMTY7N87Dg+ZB4Medh+TPg3MMsdKWKcHgkhyjeC1KGPHVH0W6qhfwJt7Lzux2NpAyb8IqZ
AYNBJD6q6sjITbmQ5/Nw0eNPMTaB/GJ3jQe5ylTw4y+McVHrdgzFzUDAZ3jDpwIdh6D2g/EWrYUj
DVVNAKm2YF9QvRhvymOOwJFY0K8o8tqL4SmEF7KZmFyzytxg7N7jSiFQ8Xrfl1tIcbxPJHtQ8VnR
R7hhjnI7ofUnvNhBFuGP272wi8zn4Vit9G3mGXsKofSUHdz6QAr993RKaBnsfA93RcdX7CSOsY92
6oI8PZSys0+RKNYRz6xVbqX3a+CKS1SdVkK5AFuP8nERt3Pi1qWTLCzVt3tF6rbmB34gXRjd67yN
+77ch+lCSpZxzrF7wrFmmcFuow8rSE5ZtoiD9axYxNGTjP4k7x2B5iFoy8LVJH/EndW6l6ywlQef
uJMgGTWz83h7pfnOIJVsbOnuYNDijzgLLnV1inqoeTK9Qwoq8W7HhMZnD3ERl83UGoQ0t0E7Zifm
qiIdtqW01PUTUXkJmMRwZizCnpBzAFcgRdoH7tFpqVfMpcKmgQH8iB+dXEqqgBT4Cp6R1s0KV5V3
aXqgb4mCt8PEEa+yxo5vzuy20Trf6Py8Xqu6Kyjsynw9OePgVg0wIcggc9NKv9cqkgFjbkpkAeDy
WoTYcmsibu2JgcxMTsOztpCHzySiNE1edF7CbTm2/Txp7a770pTnGpemjN0k6q9FhjeIQYIEOB/h
tbGd7Qd2xYU/hsv+Y7ztCUmEnLIWf+wXZssIK7y4YfQeuul1BsQYTMtlvCCRjcp5sIu2SNNxqQvY
O98Erohousv4DFNaxpmcQBKM07MMEot2t99VGRZczprzgC25J0Nk2ymrUnDpiGG6tzNxHxG4U0mU
TC8hxYj81bYvxUilhUdqdMz0FMXse8e3fEZo0qdMlKX2VGnQV849uxozX91vTFn6m3vXJaIK8MMg
tJafvZJMuZxKpxMX+X0vZicpPmp4YyMbua+knzWKr9aL4jkVC1LfnqTB7f09KICyf/JFi59ct3Mu
f14mr2/ponrskhkQz4OBL1a39h2Z2AmBh3dHZmdbG/69WOm6PQ540a3mvbtMBl3VjYklORjw+Cl6
qWKV1+GBqpacUuwwdIYDiO87g31SdupNAgmX3WWm21V4wCFCTUW0tZwuUUgjWDZJaGZGQkCzSi4j
og9ceinaXRQy8pNWvimvt3Qz4Fnv2Rd1oNK2wWxZiPswXCn14oafDwhb681iNopswmt0TWVkA/1h
xUDqfaQgrz9lvbPuVjAgxbLVL8EEHEIO8cyLv/dPWxX5xxRLKY5Omi2xeT9I+7stmmN7Kk41cpJD
fTLIdo7Y7Aagdyftxh23dzHPmopa9na4HVCOMaEq+JXaRkMoTWFPzrDDpIw63gGWd5W5wONh8xl2
5RdzIx5mocs2yRu+tF3ryht87bc5l4pVsCAk2x4cuv1U/K68JPop/1ISlz3Pmmlz+qw62ZrTalgm
piV7vd2uZdzft8PslfpAWEm0EAWbbTnJdY48V+dp6hmInEnEwRS0UVbaymSTiP1osCgYNDYmBCqy
bCDv3JJsJ87rNR4HNkhk4kmr5HRo9NM4OCkHqcSQBy0Jm8biGsjvY/YhJLHf4gNVGBMIcnQa6o9p
NpVyrDXbLLwtcvBrcYuCLvrePpNhMMYrpKwu42f4U0XkYtggjgtXIPy+pNmWhhs4RekZ9Ghqypz0
3Jnx8q48m7eLofcug9J5KZLcqa1h9v2Le6MoMg2El0DowOzA//3b3igmo98b/v99/z+KZPEbc0nz
jxgaqtCfyhGJmyaC+OQv+q0zamggxSfcGwl9v3b7J0XppAQVaeJO0+1/0O0X/0tXrf7yvNGiUEL/
pTNq9o0Ul2ST7cbKSUmOSYetKmJ0lT77A/1BNAqlfuIrhA3k3WiLhjhgY4L+hXNoBLQWYyB/onUB
UTY0c2iu/JFwEGMkbko/wWLMhDIn+lENL13aWmALKuESZsGC+Jj56PbUTaOtYPGTHal70+4f5VJJ
rpVwFYI14MFFA2sfY2u80GiGpfYMQZn9zKnFf8xrN4Mn2bpBhuknlsbo/Aht8QBSELKHsDLfW+NL
ytHnTenoAZCFnarebQYJiECUlvRQdvOyG4CU+6Ts0+zZ/SP4rh8ST3odP2472k70eWdXabYgwXfW
E7l6DPIjrcK26x2j2xi3CzkpxjoF3AjlbGzvG5xj54Hu0PACvcgdGGGDAUEcXrrAPtQz/IruwHUV
EyMoE2IJ1o/TmC34ojvAB2sXcXdq5hDM5T2TENYxHZUj8W2pA32CyyUgVb7M797tQbvDrVuag5bM
nM88xSdyt1bYf2xVu79U4OP4nOoKS8xawwseLwirF2w+rof2+m8+z0EU6EwVwBQgPBH/n/NcUDAi
/LoZ/q/7/3GeS9/Y0gqkqssy5+xvqm84iRJ75f+NovpzM6x/w8qBr0L7j7SEmczPvbD+TVY1dtai
SI4Alc4/m4FovzsomPv89ZUbXMD+eqY3ZdcEt+De7u6v95jBwnb8vIVO03vp4BIbUy45jbWcbpHy
wmYV83njh4vKz7bKslrfnrJ3w0N5MCdV29JdlMXsqbvvDcKmXeth5Fs1GM3POIIXuitxX+ki2mzY
sKKxpSbfNmCecsNjT+vNxh/skwZpsfWJbJGgbmXORkm2dVc59x5+fJsOLia55bi6ueW8OiExltE4
rMcCFAGoheFmR+NzPj538buh4yNfmJMwnVBHZDSNrclPePc6MrcOYW01IPtNOvwvL43P5sTuAK/7
4dmwUYlN7f9Ny87xY0ZzmHByJGhXzSeEGy7J3bmVz5MWWiK8e7oDHemE/jFoFHqxcPg3dwMxnSO9
3kvPdPQtGrXpOxEIBntm/g9357HjOpZt2195eH0W6E3jdSQ6eSkUUiiiI4SlJ0Vvvv4NnkLmTQPU
RXYL6U7KhUIiuddea84x7WDHDYmXLfXH4vvxoR4bvwME+KU9qa8JsueFuTJxU3H5e2023LQznuaf
z8sSGa6vo28ewr36So4d9XWWuvHDYY3P71ptbFly6ZQzt0Dopr9ScAporlH4oVUfHg4lJ4I4pgv4
xSVXRaj3xP/QwqZlTUa22PmCdAm+GX680scuYrRy+lGkA4+wTvH5g4BPhMHNou8cibTJwuXfdPbx
1PfIkS7W3tpHlwGtwyrsXPriDCwclIVh5PI3D0R4rjLdWXU+r8Md82try1baNPmqejECAtA3EszE
b4SIDKle+RdPRNoXffM5+c0GwC3Ma9iSGFbFhXlEn+EJexNBfvIdHrLd/A/bD+d+HPxgHWCag4+4
KLxix8Wbzmhr0xhYU/7/mhDsaEQ4ARyCnbp+A+yOUW6Ok16ik0BZgreW8vw9h1Y7R8Mrbn5fDKaP
PrHY91cNVcyXSncg8Op3Zk2jY9xoQUxOlbE0dVsldLptxekS6G6xT54y8S1R1gqEhtoRHbbC0S6U
+Pqk94YuEmmd1cSe3452hUKst/BVEnMW6+uE0K+vYfjUSHWWZzJ77OQD21HrOm/AB7/jI0HsaId8
5Xd7pXIUSKIfjlt1WMtRtFSL3K4VOuXdoqoRYiuD/djTyEja9fATssH+rN4liQG890jXcfBVIvec
yQBXkmVCzyCrbFdW5/qFLbKFUbdD/e4XyVZtyOMkQHOH+6GwvIZvxWq29bbH3npgC0+FOzgJoHZX
7RcJkx6inA8aZYETPStryoFbsTK84By4/SY4myTVqVBX3HQX97x5GNE2952to2+9kpBnG68he4JF
+E02WXihh/RFZ0tHuFl6rQ+3pVtx10s22Rpt3++JGBT+Kl/mR9AmI41cQlwAoBtlDpNakEX8p3yZ
R5RYoi7FB5KdFtl1VZBMcqpNl7ZEyxkjzZ2t2u9Um8dl5Bj1ZGU7SnS9zxLXrvPZi42FHXu0uhhu
ahrC7Ufs0QRD7xXQtY9os4wv7NXYkoqrCkNZDHAugQKyiLYqcWiIYoF53fc1flKAK+kNtiwyUGa1
orGPCS8QPfmN+xjbRj+j0rhRvW/5+uTIbgUApFBHD9Z1PGef6+Y0ePdN53VevBnun0Nn0ybkQ1NW
hooPgY5RzGAMUf6dKF+nrD1iUJs9I6Hu5JsvzYUtdKlDptuPY+JZAg8Kqn+TxYY9e5j2IEEkYxtH
paLxlklR0l+XWSc40ozCEr22cihPINawxxbCVSvNsDOoZv3B+maITvWSJEzX1wCykM4q2THBp8FD
qCXhVy3pW4j323165+9AeaM2gZKGNJZFh2n8gCb+irub84YKJq6dDOfuosy85jNWnYdk8//lzEl5
oMrfIlBRM4ol0uHt6EMERM1AxDNHfwTrrTrRlRoJ7FhhrweP99ydeBg/YDPVi+V6jdFDcRi+McNh
XMH0npuZrBSHza+xXH+Y3rh4sV9VIk5unyKMURHAOlqfbupIOwRpTczxxv66ozLmF5grY+3Sn0na
KV2JtFO2oRR+1HF8GLyXIGKeel/9F1dgNPd/yZiorfjDPDP4Dx5WHkRJ9KcK7O/P/60Cm1HVqH4R
lKCtlWab3O87rfkuCxqsTkn1S6T/PxXYrNEH5ADkEpYWuy32Z7+VYMq/2Ggh+QUJ+yvf6R/Fqqny
30qwP711Zhx/LsHiIS2KPpuxKsMmlKVli1JvdFpnJN7HHpdSfTO0z+lWtV4TOKfnEUjAS2OSEISy
0+5q+IY4fzZQ/eSt9AlWcuHu7hqKwkWMqOImfSqUVNjoWi9ecdaQUGJ6QuAIZ+lTY/MWeHFLNrOD
s6mnO/KGYlCdVlV9i8ibSPinMfxYn1xxeaN0WoxLItSs6GJRJBZMKSoWI7DIpS3TGuVls2t5Tfa7
waaqOtxuTFiu+mmGLZESCWvqWuwlN12FxSshE8lLUGzGeKUQixwIR3rVs2ufltz4k7zvsLbG1kV9
K0z4sguhXUTNthrd1ulqrrmZo98pLF4eo2vjyOnPOy5b5hYJyCU6MXh/W9GMN/bDC4IFhqblbvDR
LuSywwrKg3q/7ldR4k0v0YkedsWKtpmkpeJP1qlLnrUNiIJnYj+wdLEIc1Fzy93UhMs6ccoLchOP
l0Fohuqg/E4fNv+tW5tIc7cMv5UP1Sk9boopbiFAbUIXHcI39sLQnU11RBA1pBkt06v8aZxghU5r
fUEqnHGCGFoafka+I3DdVYRfiiBp1UG8FoV2cd+RLtHfRj7NH/CiUesZJ6qZZI0Lj+7qzB69ScUx
TXxUsdNayHA+gfzd8Ar5tbL2NGFh7P0M/uPKjDXWN62tnLKVSGn6BCpiRm6gch04vvhufyzKqp2w
K7Z0uDSveTcP/BjwQktCKmiK0yumCsIg9V7Mb5f3w+3GKTJX8mdrFxAlXO6VTU/KwHcj+aFNlkAl
XDzmHhSv2NqNU674gfyavGVewDg1jnEy9mlm8wN0yUZz5YXv3MOvIjFrWrKhFj/JfcdeHTOr+/X6
hN78ejv8eEa97/yZ38OQTrw9/t6Ot2LbOAxJVGdg1WGFXhRbXrI1WBI4gNfl1joZXrayTsro4P7u
Ep/w8/fJAcCBC8bj0V73Y530T3q/mmdymYeRSecPceHImXcbXf4U7tPcoz/MA0BwLEfXGV31E94D
ENAFXWL+JH7OnFdTdeRbvX0kfqE9ibe0XCbDZtyAerjDSwlDmLIJSHWGkg05oJ0aU0H4Rcb38mj/
q5cHBR+GCihQx7whiv95eSAMDS3fn5eHvz3/9+XBQokIhBgHx2944t8acRJ3Qf5G9KvrRAzOSX6/
GUP0f9Hs+2Xr+sPenBsZXdOGQ0apGiwq/6QL9xeyN3Nry8I1xj+zkFc3zL/IE+s7it8RbeU+D2qH
YQQR8PWxGO874FzKceZ0IaHTr4vqJYyZdFAeH4XmqhIm9BS3Jym4Dmd244w9+bt6laM9UVdl67MD
qx9kacVO424KCjRYwdNJi05tC6CkoUyRqzWdbkdYWcfyJfkQyEcqfTIGECJWyqJqLmVBdZ2TnNxa
3xU13H9x2UIGCiwmRLEiBwnJNv+xbFHwCP7luPz78/9wXHI06TIw7X/3jv5Qtlj/wstCa8iw5m7V
3LT57biE12EhtRXnXrD+bw73b2WLTlAsAe0GrznzDYx/ZFhS5pbXXyThf/rVlb8cntNdVca+re77
LjV3VFmfElKnXFOpESTxNg2xb8ixP7VIsYBqqnlJtl78mgH/a8Mnyap8PE62jm0nVsUDwVteTyLl
8tEOu2ju6rT1d9No1yiYqE5m/Jr5ZA3Uy2rKHqGhzk8jUqiM9taX7AwfVb8Rwh4wTOCr5cxBCiR/
JAdyWcemW03WQoeoRC7hSgcvO+BoShnga2z5aFBN9bgN22b5oKRqFPapFilBMjBbGgCCfH/tsmCZ
1I+1qBVHHWVCKCZbI2L2pOkfGCtIgopfQynclupaADggAQWsh5YcDfj4Ixl1FGIFDZOCjVP/2VXp
ttCDVZ9VtxE4Tv5gN0QCUy8El2pSyZ4Yy2043s+1YkH4aFrGuOK60AWvqAQmcIabWYU75tAS23M8
ssSXSflSmHAaJ3OjyQSYTS2TXTXbmd39PVWrD7Ik16FRbtVAfm5DhrO4ulbNoB3KuxIttUhA2IVC
g4QPoEZ7pZsFyTnbOytLncjUbhJbxdQUd0pauN0dQ2gEcDyXsmWV9JdHr17zkFYbzkmNVMH7gIna
pAmia58NWy3zLvhy9m4w39bYu+sJKejdtCCi1B66Wx4j5A1pNI6p4kl673LRc3phF2bAy4y1BvOn
tnYBxdRYr02C+QSUKQ15GWUw+qHRpcdCzpBqJsW7fm93sc72O2/sIFW+u4J2vEaCcBAM7qO0fMJ7
nS5hQCdLq9AUDzPYNbfyY1lm+zIkuE0EqjKGvnxXnBRWsQijuDEKVyGM1Kw7ckH0jZw95hDNlTGJ
ywRrliHIzpD0N6mmfjDHlV5K60amoFOro6nFJ/Vu7MhKYKaQvsUAzGk/2xzEZaTZYfAixJNDECai
FtpMOOIlZChCqDxJnfLSgJ9tZf1DGxlqRqmwCca9mvCuqnqWSvt9BGoRokYh/yRziBsKazWrwVnQ
pZ2u40TmqVavO1NfFQgWIZ3HjLoW02S64iTtky5bSuW0uYscT+Z9o1ivAzVKbkRLURdWRkPHy3CN
hh29oHgBIpem/6zz2g47wKzJeWzGfWjgMW/oPBYtLc1+naAm1XrKuwxSPOYwqRygRkod6U9paceP
9imvEejGmIGZ0Ve0P3VwXmE8MlKnAB5AbynGe1j9SMz75bZ7uuuxK5TvGX0XTWxfzJrNUNu+hA/A
rCgzZSV/KiUkNYHFuDyXIFYFABbbcxsx+Q9aT8VIWReim07SuJMF5WDowjozZZIS5ck3kHMnqkBu
DwPlh6kspqHo9/JIGipDrarAIZWChC+GzB1SbPqCxoilvt/isnkNJvG1y2eNaFldAh0FfSipdpiq
JY07dWckmW0UT4+SVotJg1zC4qsItH60baYbrymUCRPHvkzWKBcYxl0EsbUE0xtjSBmPHJI+bzOI
3n/zuioRkazBWpxhi/8ryRo0zl/X1b89/7d1ldAWVj8sXLrCY35t7H+r97jLYBlnu4+9izX0D+uq
yZPIciH2As4Wzv0/tAPoIRAjrGHZnd0q/0icSEMCH/JfltU/vfM5c+uPA5lOBbw4BXF9MC949TFx
ACMGjCM7ZKJ/mWv5sTc+i3fjoL8xSaVX2K9VL342w50i7rvtYOvhUs0cPJfx9qo70jFrQEA7RMrl
u3yXsTA40mAb6qc8omfuUDqX8SpPEWGVmuNKqbIRovI6Kb5m0MEyRfT99I6bLUCrJUgZV6WwdMZ8
Q9NA7u3O/KjJh2vW7Q+0kOGzuWkHegmqhIqSV1xyYzHOjKDgapwf7Bafx5/oSXyHkLM3oBnDNEVQ
ljEL7Z7E1C/36bihdVBCxlal185l3QTGT8sg8qXm1K2GbT5uJnjS4VEm5G+Ti+f8GNa2KTj5UZTe
hlWyicIXgTHWFuY9yZksR6jj+vxLJhJqXPequZC7C9kOpDh4bf0zev0aIV3wToak7nVQo8mdohWd
oSCUrIucnoO9djBkLtKl6oinKXrTDWAlmElQc2REXU6fY/1kvhmkbwNWsI7G+b5r2nFZXBVS6IN3
Td7KtCtKaUdqLKKzqyFtTZqAh+BdrJP3iIyNj3RFu8Y447gQPX7rFoBNwsUJlTJiphXpkOVrf5V/
JAohFdUakSSFKh1SPfhwo/V91fj5i0Rgwwc6fS6nTeYFylIEMkMGSLYl11KRV8Tdk69Fqk4k+KSE
m5hRLmLJtfdHconmfmyja2x6KEQGeTt9Guyme5u+SyA4fG/FNXpXM48cY28CPLvLfhpytfAJ6U7s
GYjA8iW9qn4z+oxKNuQIkx+qvKp76SjuldV8iKYr05PX47q5wSZ0zT2sQE9bsSiz6YXkc+UbofHk
RfHKACpFAsGtN5fpM2LJ4n2i6aN6EkfUtSr4F/Cyq3ILntJn4J+CtdDKx0JOXozewjqwsIsNEQ3w
m8gzvKsLYaPuen7s9Bm8Dyw3z9pN/WFaUzzJuis6aGRWone3aLz3J8iJ6G71t+yHDyYo5xPJwH5C
m0w3Uru7QR7SDrxd6Uz9qazkYKHGtJPnJrH0TYf8Mb0/CmeySOaIXIPPf925feJXlGHxJdNxasyf
5+TGRxlq6bQEB5PGiIRt+vssbp21qJN12ECBO4+jI0xHK94+cEWVS1lzH4CvnLtEdPKSxWg+eRcD
jRVMDXiB0gXfUvlDs21XudZWfVJeQ9MRmKGEvfMwt8Kx/rjvlaO1JWcjXXJSKgLLu9fdiuLrJmLy
D3Zt5pA/TpRlHrmM3Rio0ScjYvapQZzGRA3JLZOyGOB4iPAi8BHd3rcDmSYvcLJemPRRmrEAHw1c
HKyM+UFIFqodXPAvoQmxJ/o4b70tDxv1JuymE+J8R3/FZN5tEk9dRV6I4jTk1SN/lLwbh0uKiQhJ
LC40t3CMbbsmLfKHAV277ZpvK26ccR5S8lP1bS5EW0G3u2oBmQ/t3sddlgDjvxgiWrPYmQhjN/WL
JF60+JaZV8N8HVsfJWaFWDdBcyabPz2GJykgIU61LcSPwf2nnGpbBKFNuSrR9Xy073W50xluF9Ne
0DaFcQm0pwfXVLF7obLaScEuYlteEuDch4R5P65KezFSj5JiEJ3xvjbIBBg3xF9TahFfPalePZyk
0G1L6J3LRsPSwqTTEj3ko1DGxHZlDntDgS3yBjdbj72eIOtuxalusnMZLpjYo+ceiInktNEnOy6h
cmEJmPVafjYBPCR7CxqniPwt50P8MBggP9ZDO39D5qDYEjNSnvOURi6muZY5N/Pd7yygtNXzZYYo
1RRxn2SrDliWvg0pdy+8LcCs+O/l1RBaTKVWQT3ahfClxWuaWmU3axOXdeONOurdSeAyslD5RKPn
Jj73R+0JF9s9/dBf27tv7cZCWaZomq1pGQvbNP8WK8c0QjvysmAd1md1HpoLKEejYzgQ9gsaoaje
tJJO5oigOQnsyIhAGSIRUJzxs6cXR84OcAjRfci8GXTkS4CQJoO/y9R+361r0j8r4LRKDCwqalyq
5QRPIxtG0bz2UWBn6NT5vqoKjADzIAl59DdwX/KXXqTulfxRdjd244pr4dyZKwKPTwru5yfhuf2Q
/XijEMnUOKKwu9+yY79CaAmLwJ2YD8VrJPhYjVkMw6P42MtkvnCd5HJZvvQSXXU7fWu86iTbggda
BjW/iRQfdxI2LvATaPU4zvditoj5rT5UY9G+pN9cZQkfQvWP3JuOrOmEwyL/Ljs3IPvRvsDYei5r
B5yy7Kag3UCMP5YSkT0gzPIdJAf2HNX3uMFJxOS06pwe1+dHCYj1o3CqW65vp/YEZMscdyRQBh/J
xyn0+NHGa//x2CnjevzgrTPT7ILZ84lvNjon5xx9Ob8N7jJMBUcU1Zn8akkL1cD7Y+NWTQBI96QO
YLZAeERCBtnzSjQTgjT1yC96B8HzhNP7OrsZgtmhTT/KJ3wDe0+BGotBom9hGg8hiD0oakBi7bTj
UB+ULwNXbOkbdrupO9c6cq93d9RpoTtQGBjNFa7qyi7oNZu1orVltziCDLY7r/Kqt9SZTRB2d8FF
/rgwhb5IxzkJNN7269Gztq0vrAqEqgTFrx87egb5hUyPQ3Eedsol5vxF9SljJtM8jndMH3Ymu8Le
etKPzQb+2FN/HA/Gm35uXc17XBnHz3wu0cYqJqMKJnDzIEDyqD1GhT1xTngyQo8JL/zA62M/cJFf
tStxO+ygEHvCkRhLfnNjxW6K4xc5P6uc+dbSwbiVP8FeujXbZpVHDkgn77FNZfI8jBUrNNyWV2tl
7o2VsO3Ybm3Z7AQfafOkKjjdMvh3923Y/MTKyrTWmaW7ceKLlrCVBxwthGoLRFatUnPfMW8NwqcO
SFrT2/qwb+qnDJBKJjLc0J8NADRHPdrqHJlEAw3Q4CrYj/KLpFOCYM+Sw33DZbAgejjXNhEfGww1
oHqWeYbPuQyYLOkFi420q+rPWjzWiGYDabLbVmFMdRZHXA+C7pJHrwa21bAod/PTk/w1FU93HBNY
CVqs2C0HO0MKW3VpGmy1zLkLbsay+pNsZ0Df2trp87gjvwonkWMjfmK2LlY2BrSOUdkaaCtX/ysB
s2vkztdpzSQDkArNLd47plHsfvONzzT7r8FRvVle+tSusldIiKfUr5+z43wdYB7v0cbX/KhaT9/Z
IX4TVi0xs90rwnOQzXK8nnOVoamQ3dH+PNASmRCkmAkFTgfymp6adhOMS3VfN8yInPtlPJEAy0b0
oybU7bEEUZfl37K2yH6oqCQSmpC6bPAY7dBUxLsS8hX2H64jDSk2nMHBuA3OmCPjYUkDK/ZArvxM
5GqsJcqk4kffjafoBcwthujv3FNUW4vtmKPTny09exl68zb4GZ/UJxOtdLwvkV8Tr9KuqLvAx/S0
nYE8CHR5FhydnLq8EXMf7sSn6Twc5N2sN6SphYFS+WoJUmOPgryCN8lkD3VPs0DAQQnJu8U/HtVI
hpbF3TYEHLHL+36IN/x3JnQnOKLGj6R0cs2uimV1edArOUcH46ittOea2gRf6hN6gS5xf7mqhHQJ
8Ygb0LEeS4TQ2Kuz9zuSiy+9xrS6jLc0BTHdZyOY+aX5ZimOeWleoxd+lewDfYderHFIppKH+vUn
eeZqHyLouS/yxk0xExkbObSTZ0Y+qgW0BhcAQ6IO3vxVpT2SI59Kl/GVtHQR+k1APb7sKPaUnwwi
xWpY537KzuFTPHSZF63uiVu7YYgc200SeJbLCRRaH29bBoV0yBzZ6DividNTE0Tozej0gezXYexG
4JZuFKoPNA3vocDJceTDz1flB3oVTEJfYbdCGTHXVLKXvD9WMF2r524rHMyTde7XjKAphOc4I0lZ
ZtgKvAk+R7ccTxrldfQi74Nhhrjtyfdie7mg+XocX4Sjdbw/aajBoBEj09GXQemEl+lV+prr5Wfp
TIzwPn5GwoH6jlI9e++IUczssDgoGq47DuIr0iPmbNDQzoQrbZWjjETHZn3ayN6tsYmZOz6e07tX
rartcOsxUlgLdmUHec9BN/H1WLbpzAnObI+YGiPxOKZ+x5U5Pekf1OniC65PwPBucMi/88v4ke+E
VXTmerqLzhjeQpas8OGidczRMeHbiTGPFUuVrucAOH1RhgDQw7f8gs4IVIng9+pOuKMnIp3MJ4BJ
/HioZ7YELEv9UsTAu+ZJnEPIO7jsthzY7JiUrwcegs4eyYgDhDsro4tNAGuaMBo/ac5QQu/qqhSW
Vehz1QzfxhfK+P6DEyBRV0oxr/c6eUcIdrTge/RTZ1yF8iq5RXRTy7W+IbZ4NiiE1dIiIqL7bx7Q
/EItk86rgHFDWfKfBzQo+P/aSPr7839vJKHsVRGJzJTGXzr939tI8r+glKDgR8ELVo5Byx/GM1By
0P3zdiTDMJQ/tJGMf5kSDaZf9J9fdOh/oOCX55/x5zbSX9733Gb6g4K/MuUgCguzP2h6xiaswjgz
SDAphGTyinr8kOvwFI/yWgvjfWZS/ZU90nkd0mpN8dpENCpD3xK/i2bTUUEbw4sIk7yjLxAx4TFE
sshitPTYWUQuEWFHR9diBMB4hsNOfukmvDtWekl0uV2Mg99Yum3C8R27eFkOGdte0j+0ZFv3B4Ga
K6RB/BjM5cMIXPFOczhBAYuzBalcVpHcBPkxL2pK8nML/g6v8LIOyI1qelyJAeb9SUYaCkes0zG7
YaMKc9m1evUgxeQdV8zY0w/UlxPLyCOK3dHc1BStDy1Ffo8EH5GLmhxaxCf9PV3NrRdh6By1hiCk
Jcey+pLBEAi5tUmoOTuVFplx9xMWNjE/x9pGt/KcS08CTAwrHq5eIe82ORg5sdO9ous8UQg32K/0
7v5G8jFLXekE1huUtIXVkdj2IwT6msHZsZouAx0LcTiV9GEMFc9v9/VIGsLQfuJmjo6CcFAiNwMf
Ftx6+G4xoQ8RMPnI+rwL5VZQn5PpaEzXXKNnnmOeeogmS/dtKL9GI11DAx6KS1k/D7wToWcSgMNg
eK07058DQzVB8Dv9prbnmi2SgTKnHUKb3wYDZsDiyBSMalRhl1WpMYnpCHom5S1ioRZkCl+hOPVS
cB7KwDHuZCGFuQvXCqifulAe911E6myiht8FAr2woOGSoRIkEHPcyFO4Mdt1pj6N0eDKOjjekp7k
pis/deFhW311i+4Ackkw0Qdama3TdrGrS/qmoKslqxk7BJR2lDNZvA6JICkeeBziYWdqyFEPJkVA
29x91aj8MW32Kl6vAAQbqDo2Uww86r2ksSOerh1Iv8hAGMzhLbTbgi1gadxBB9JDbNjWlaZTY0qL
enFcxDLuPBmRCRO/R3d/nop0lWIpCa2jZkbPdbs3aKJI9PJyZXKVTAYYDkRHs8AbW4fUQmPVJ8s4
S46VjpYbgA5DfSwhSqwStUtIW1wch6k+Zi0Q3xFja7G+d/RQoiEyMQHTvrTiL3Mq1gwd7EcYX0w9
f9EeVFD1Q5expydfwDKJqUq3VvGqc9gjrThacvzzXzxVMAwGbJgtwEepBsOF/zitx2PB5flPKpK/
P//3xUD6F2Q4jZBri/zNP4kMsXMxcFDIfWKsYJgWS9Bv03qmChYUrBmRNads/HmqoBngqRhGYjyT
FfUfiQxJ6f7bevDHX12bf/U/rgcBqpW814XhMOGxDVzN9LMngQAYjAXRLg72MhkTeBTLY55uw3oX
4MFVMUI6OkYL/lCv0iOP1dOFVSzYKAqPQ/vYSOL+AQndn+A47UPt2mWu2m6BCeJl54kzkgl7BIka
1CGybznVhl6cYH0MmBWchg3MAFifs1BIaleZDfkVEUc2A/sEHztnebvivMSWG0QbbiFqKGWy3ZAx
3TlkzJexN2ITYaXpcp87Sw791+zW6/5DdSUN7nsOvRtI0VOweslV1yzt9Kd1WxdkPV3eAFz2Yvgq
16XI3tP+KBnTpyBFXWDH2Dhy6EjMwSv7Tp9fbSnO4wrV2f7doGJua3stG/FuciYoOtW9+YwERris
COtIOOpeecA8abJ1mXkMNMf9wKYX67ZUzMqrQRkIasdmhz275fnY0y8+Vb4YaJnskIC/44gA2kDp
Bzl8THaiupPoq4qbQT2mgxeVXmC6D7DgMQKBvWw8l8qK55T3JfwkYC0pHc2H4SQfleFo+jaoZS4u
BwWUfemV7NqqDbea8em/+UpgMV9kyAehGz3Z/0Jy5BHUV3++Evzt+b9fCeaIOFxdItfTGThOQfmH
wpDiT1L/Z1b4+5UAXKNBig/xcRqqn1/P+k23w12iMafa/kqV+4cTRnkWLv+lMiScRwdOaclzQI/4
lytBP6pDPUTpHOcab5Fzcdz+jGvOFNqTXwCZdNhOm7zxEa/PehgcWxaTMEh3BDqtdWld/epHoEth
5CISPC+Oy4RknS0rj/WsQRcmxnFH5wFBycKKWjvQb0nOHpFNdaS+i5kjfRbX2lzekWoU7/kqPppz
GEMR3ZQvBiIc/oSc4veuPOOdfK1lZtMIcCm83nCFE2ON6xpjECZrHWsLr76mnREiln4sMcaccuD9
rkAxQiaVK/6oBJatJ3BkaeS013vmsHJrtXM/5aFdIiH1ps1zcAreigswL8Bq5wx17/0o4EJ/NV87
olsX2E75Yah5Cz/ZMdHD8IOVWtuNscdNFCsBwaH032ZKIHxyDXbSUTYcbFU9JqdXGvoADmY2Ef4t
3E5kc3itupdj736Ab7uUMKotRJd2IAEPiGSHZY2KFHnp0vLabW/jznKTwEMAPGF8w+H90vfP1cds
nQJ+fEm+Mw8WW4KL4Ds/998KMRDfoGlW0jby1SUWV0daKH7p6cvhmbz2cGm51bW6jlxwRhxOC6jF
5KY+G6dpXdowv9oFXTRafJh1vPzaODRKH0543+dgpffiq0ojjthd947HrF9gX6rAhzyI0GN41TIg
pUEFgUQDpqaiATJs81P5Ud3YL19J5QwefnFoDyZOpH301cxvIr9C/yi3vwwy5bMhOGWFylDgm15w
yLg4ktZ+coY8Oz3ex0U1PA+Jg5+WCAp4Nel6DjHDrstW3CC24g/L/bFIx6DI/0/eZkgl86b+f/+X
k+7v58qfTnNz1sD9YRcldWYtaL3KJsXnBLkF13iLVIPOZ7/uPhnwReQ/0GVBZYYEGJVvu2zsnXBm
YFgy2j6pkx/VbsbQ97Evio1yi/Yk9k3LOrPLnBntcxO+6yPTKbeW18AvVA7OG/49L9NxkxHCXNl4
yTiPRgCS5LDfDMahT/X+cWz36lW/5q/3a/Ua3+rTww0gVe7CdgF1uzhFTnaa179F+10xRCYXJDiX
D5e09vz+bN0xvKh+C9SP5vfJ+FAxUTNPshF/EuZG+bzmO1UvsGkkRjiLnCQLIAmY4bJlUBF2tXzU
ZKuuH/Vz+Np2H0PnRZKv546weOMNju/pF5oZQ3NQiPWDXTafD7j+x+aTjQxNzp14Cld8ihgX5lam
eOqX5NjlN7ADYWA/kxINxI/o5EW208DwvQ6bySeLeFOswxt6Vle7rx6v0n1Fa/cp2NzX3RaPHOOU
eUbMuHU5X8ksv/RJ9RC2xUYgqjvbJIyFfSxMa0Y3TPw7Wr7ujU/XZfW2pdV0LDaMGPBGHTWyRQLW
asYtZgF0iawRRP64w17IKlkyZf6c4ks/PHda77XKzDQUV+boGqfPBkujioUSEic0v4eOt+eMMXt6
SmKMSuZJE3yTwgp0FCULl90BwUFxJRmaa1WHD3BGHD6p8SaDb7Sf8x5fmJWF9h1P5r7j1ob+qA/7
AYngW4O77jM0PRp1zFWinysz7Atc2+iHWyCpzyjHi0gsefOJFCFErx8ui5/upqpuMR5imbBxtmMd
GnsiNtfcyYYzbpdT4+lEDGkLGDRbK7DVUzs6+VZc/9IA4NtgDkjG9SeXR20eZdO7a3+UT4vjPV0Q
EbiQyXCsfO7RrNmBwtPilXa47wZrwQioXyuH5jP5EU/tmu+8Xj8+gRGN83TJETbaNxGHqUNz1qo9
hrVnQf2gC7nZPAJ+0OKD2KPUHgeHI+9T8C0fbYRGW7dyGQfS6zPfkqt1Fs7F9abwV/qcP2dP5b54
6vfTygBBhDHeQ8jo4n89c700RM6OduA8meY4Z/kChyDOlyW+kHU1W0bAlEsfqXaYmMMJm9hycYo6
oVt8Dy+m8HN/5Pa9cM3+OaMrcKfXHVu+pfiqytVYvLGcNMNXRsJn4XOVFSBoJczBP19fZwJntXnM
icgrjgUOO1wh1NU7a0eyKLy6/Bq/6wTK01bZ0zzOhk3VbDVrHyhXqDH/n7vzWJIcW7brv3COJrSg
kW8QUKFF6qwJLCsFtNb4ei7Uva2qaf3Y02vV1lYiIzMEcI4f973XxnsQXHAaCHzyzW72GPlm9GcS
uKQb3AQkPqaRa85Ql/ETFOGXTnglsZPzZvpabQz8O+ZJvtqnT9t/vwEzCaLXmiu0h1jCa+KLGTBi
iwWiJc1epYEnOxw1+UG3GLW7xFUNzJC7NSrLTA5o53Kuu52ePK3xWc9Cf4WAEF2mxRkWlIF2Dor/
VefjYxIbJCxsdmm6JpvfK29eah5zpDaEkL5FgBwnmy8iIX1fnsJ9gliRX3hoDvCW9thGorNwkvbq
e75LH46Wf0znyGFXamA29rsQ8gy98MFeOw9PKgvx+FgfgegM46NwY0KBjCJA2bfRNeJIdkKyS86k
4BHopJevrgjzyQ+C0yheKz4VrK0RUkYwUd4kPPf8GObT0cmNOaE8rQZWRuLu4LbHs2RjFDmacM1i
u9pkd2iMfTbznfhCQ3/4UvZ4bPZs8cUbE12JOVH4sFpEsAHvLW7RjFylvd6CEJpx2r9Ll36v0PfW
nN6OfOIDgLnFl3WGuRZVPlrFPRJSPzmHmstLAUA0UVRdq7f2yJMUM6+vHzp5b80u3xw64mIHmzfF
lp3ydZ1Fr3wM2Zt5ioVdgaLs8FGyzEIY5gLtNwW3r4HfSYchpNlhBx0Wf4vkUwW2X+0jytn8MQWk
Kl4nYyuWZ+09THdsWcTQRsvVTJ8ZASP/zKhbso0ye5a14cJgBOMnjz1TbkZHHQbVmRMP3aTrapd9
xTNE4hENuAzJNmMpRrOEwPn8T3idn5OZ06DgclmrzOZ2APT8MXi7SlRFKHGEK2GHeeQq2f3QHZWR
dvpoG1CBFji0g3iK0C80zzLCFt3YOOs8Ddy+zfUdCc9lifzbOlPDqXySDKXrHlGGdK9mg5fLjv4u
pc9DXnyEavae48DOFCeqJWf8jI8tEcnxXmcsEG2M5/ZUXZCKkXGvfY8pH2/pvrisa0zxY9+VSPzl
8nVbv/dbO3crL9+ypfYYezNoAP7kmtxuulfd0TqSmAYTggGSFeeXOyD4XnUDfGjrr9VBvLjzD2YR
qa72+oV8YPwafNy3bvTjajFedQhmr1inuWzmLRp2hxkSqJDPzM1hDRGNxndikM734efip4XItlsv
x8HlQrXrHfFsW2E/H9/fURbZ5Fdiw0rOxDRbJB970mLHH2tYs3Urj6OHM2TP+NXnPX3CHde/z6Qn
o+O6lEfEcWTJb8R388LPIGia3WD1n7HPLGSuO9NX9YRTqyPTrHGNU/kiILXwrcf0aKHsfsq+oifh
kTb0cdlDnXmp+PNyC7bSnV8dxFf4wXQjVkSAhUORN3+5EyQXBm/kCa5/9UPskdCNtiCEoTIRyxka
p8TNrGN5IX+t52b75O97wQbYNLBwEp98nyOGwElANd5ii7RTmM9sTiJa+PX/8+IkvJmNnxP7USNx
tJtPRssd+g6gjxKiqc/IOo7IwUEBWt7cHSDQJvgVFmdKzygVeG7Tj29Xu+uUieK93AVYx2P40IOJ
IANmWjDgVx88LYlthX0kItRI3yvhngs7xJlNlx5ABg0AVmBhWwl3TWygpSAnfqtJ3kLxInlEmxmM
85z/4LP9GqHA8ZZszDXFXWH08TdWYo0T+U9n+78+/rezvUiqwm/H8N/P9SQ0cNRX0P+SDSGt5uVf
O3xMdQA1yZbyO87p93O9rgP+YUyEoYRzuPlP3GKS9lc/zp9etvaTjXgOpEVvGrG8mFlyRNd2t8pP
Z+lUkQj3boTiUydgaGiX6VogBJiwaYRwC82xwCtj2Vaf9i+aBTKAYOxUsAyvjKrXzCyOgnmnggUX
hBhpY8vUY+BOFeR3QQxRAhlszHMqbRUa3YNQF3uy4zuI7M2lLdtsnwIdjLPFwQaU2IICOQKcBLlG
sA5G8GhaQ+01WcalzJBRaUBIxK4Bl1lWy3QpdLnBZdk0wBGtotsEbVjx04McgQzMmudo0GmVyeEu
skrcvQkTribf1IOJrKsG3BpZBgFCJGO2pnAfKsgb4h6hzDhxt0/a8KZY1FCGksbQEPULfUh7anTE
nFntiXV9ryfYQQKmTRln85o0Hyxz9aUzFNeodNWRcr62HEUoMgajLp0T+gf9f4ZnMdWvihpORaCz
aLwasbaeWn7+N3kKAJzCgrPGWrVnPaowsZYU31hYxHia/WbKerdOat5LiOpBhtA3sBjfM1nirlcG
Zg9GO/mWiOBEEc6i6LeN2FGeSON+ypGDmlPUvUqW4ZT4DmaIIWqsApSLPUuV0QKbWKr7gx6eho41
yKwYqBeoLXLZFaWhdZrIOBULwDxtuVXzsK+6GHnE8DqmQ+qGpjU7vYr01kzCbVKifGsXW1Mbuj0d
5iZz4AQniTRoaxMIeTLJBPYYnEVa0JcbQy+i63/wmqSSrgFOQCWFkKVipbr9zZqEcY+7+0/9xr8+
/rc1iWAzHZgyeDrmDvpqBvyt36jgBiRXGJYUaxMGht/WJZXZtahKCpHCtAJ/5Az+ijdQpV8w2vJ0
6UfqKmnh/2hdgpb3c7/xp6f+k08wKJKgTlO1vQqg4DKlfo8jeDgGCN+mwWiQ7noLf1VJF1/SXVKN
7kqk+IAlt0v+WDOwiHSqDBCGYBy20josqJFRtSSHUbsKc2GPGTcQYJFEzrfakDxLSrQj4NqWcJUJ
8dkoH8aB3APlPRW/6cN7HVI5kR6wKFgiwh6cpPoQyJYt1o2TIc40KVQ6tDtmNT8WrHbz9CUOtOyx
qSsNhwxk29iWICpQLSiflfAgmGv2U4/z/71oPtIKxxby1KV5Uoh70itEWZmTY5rVlPlWoANuNclv
k/YlyGlciRH5xeK5TCVfah+wKTP2fhFA9Ixi/dY21nPRmxdFGdxZDjw9wtCB+aGiZxB0zIopdbsX
OafJIb4nEpVIZRBdwXmfsYnU3og/c/sMTAtBOvxWI7c0ozqrgvgk0F+YBISbMlMOVPTp8iqSixyy
MGcMhhOIzXXDkKRjVLJImwzIPBr1njOejK5eZpSCIHkS973FgR/AXu3pTPab4TwrFYr4ZlODf50Q
FJaniuxFq5SdMYacZcHRDhAJlk9mmrstJZScHwwWWBVtS8HKO9NnloEwj/ODohLUMDGb1yBCiK1X
q1gEEeWpHadDxu1Dg1pcOiuZtAlzGqvYH5O8ukT1xCLGz2CsWoja6zgrREwmHsZtYp2XUzfnzUbR
32vTxCeob5Z2dENV3aTMvOckO6c99O7yFESqXxIsoUlvRrDHJs5iT1U/T06eoE+r1R347JvRqHR/
Qt8gJ6WlkNSMflNFxUsbZK5cLee4/So8FWubZI5nYa5OWVpBPzajgyLHNtErn51JukCXH9qGLGfg
gEsVe1IxemrJAWAM/VxNH2TkzMlnNg8nuSc/Uyqem7ZBk8HpBVumXhUACytbJ1iiIAhbkfKDkNJO
SjU8aCl8NLk6NePyFI5IF5Z88CerPGndW2ccxlw/C6nhW9nid922qSp11xCJHUi02YPYHmTLS5vs
qjYaYv7culDSvBQ457K2dTqLS4IBYFl8tgzm+iw7VdaOu8TOZKBkLdKIVbo7nwzt1loESGtkbeLJ
K7Uac2e7CcFTh9q9kQO2wqAokz0yIr5jPx0jPs8WKhklRqUWXzDdgpQTNnExUw4lUam8oRS2AdgL
0cTR03deX4qkJMu6M7GcaP1jOYheKoocKyGURwPrB1MwxbBsIPTO1D/pnWK38llhgxrxkJi0neoa
ta0TwpwUIYWlyc1SnhKDPpWVH7Ho447scEhQeBfaUeW7tWXoKpPhTNzwC/wJOcIGwxAgR3mnLfWB
tvPGGEGTY7cQuaNmWbz2cXvVUtUNsP1NuUWrm1Do2XKHiosyx8yDPTdBOgYPxjVlTvwD/YbwIa9i
Vwg5MWNJqExEEAwdrMC45fW1AaY+c4xpSg2JCQdKZoOx2jgFFlig9gGY6aCOucaIAu8luvvRY63B
72V7bmX6m3nnW1C0M1XetQ27NRjvkX5szK5PRZTLu6rrfZF3vE/JpRHoehJzUTflNjGWXRJ+1sXi
1lQrMizmSgaENEFVj8hHb/rD0pvO0i7bKj8qw+BEGg3oGcfPwKKUT2BudPcHOIzIbkOOsGIepVI8
KMifVaYbEUp0Fv22wDYEfbSOaTsaz4W5EAa0l1k0LF5b1CpQ7VovG78VYEc67dEs8EfEL1MquroS
Mxj9CPHH6MwUBPUrKJ56gkDamruwfQ+qioukTge7ERm+IrmRPZklnva70k34mANlwqAw19/GCkq/
NNQQ+pXVHa4914GxHTjLD5UcvLSJcrNSydNqYdPn3zjUbYukdPR6wEQ3BI9WW9gZR3MDBNvYNrux
SPZCR8repHvyArohMQ4a7ZYhJ6tCnX2hAavP/jE0vKEGkxOEPpVEULYy3E8hbzjrbgRxfHxJx/Yy
j8OuN3uC/wxblvX7Qpt25UyadPUkd4e5CW3KP/qF+CQ4rGz18bVtnuTyLmw+IZemUJ3rlSPEUE4J
I9eAWmy+msCaq0B3Ftx5kwAWsYaWYvFy0c/W6k3rQeh36KSJpswKuykIxNa67yLtlBL1cinclnXg
Y06fZT/5VVdDZG7Zh3r0wi3fzcJWVIZeYuCCM8zdnDVeKeIRLPuKOTYPrdvmXGjjfRgPr1qvY/BD
9xPXycvM0go9fGXgFTRzlLnwzOzam/QgZtD5qTEQrBIjrCTus2IDzrfdyHxysYhaSK5NZll2pwr0
OgMyEBIv1zKEVQryhZlYSmnbZhnu7cxLRPU+hGiQT8VuauQanW34aXXapaW6jjr4YGblz2XrW+EI
Nq95weD70KFr6tBAC3nE0tBm9IbJTk9qFoshIsJR3Zta9SgW06FOm4vQzE4aaNu8NfxUEg9xgwUC
X84onwT5w9Qe0vIj1M8q2qf5PZ4ZqLA1t7LpqDn57BD8OOaXxSnCuDTpjAWPUgcdtlD8SeF0EUc4
PM4jccRCWB+s0XrltEJJbvWwpCXSNNMFzuwoEVIeydzU2FREms+tHD6GYc82RhkmGdGHpZoX9swJ
0jlnBlXjp2l5jUl/Xws9mahFtekEbYvWUMRu3p+CAJG1oODjIsdh7AxKqlSgjz6fhEg4KO18SuUX
YwlQajfRqW80+EOGbVQ9+AMNpELmDXFm7VpQaQEHFEGs/DG+SPA90TNuiVAk25UCUmwOkYCiWuLA
oXwFKBipal+zeD73LN6ZuZ07ze7abSaPxOcEgLfX5OtjPtHTFUm14NgVKoQHMPxKoETWzQLx+m0p
XgVBucYp5K3oZHXnhkZPz7coy/sZE+gYAOqpHxUmybIRbUvBolU0rLQJu1UHypTSJWcPXnLmqhyk
dZrIonBWJjYZZr8RYH0iTryWltKI3HEK4CdkpCItdO1n1GhRB3yCf0PfXUkvAeY3bQ15qxO3Zc8A
F2FH8OWtGmEN0+t2jrdDdUuEJ6Ot7BD6v8E3CMTMLUK6zbNJ08ryyoZpIwBDKZ9Rcbe+lBZbM3gp
iKplcuEWQs4uX3otHVs1CcgPRRkpfh8xbWUB/ftKo9cJ4lGu3WHBIRSWTh0OThB2XmChlCkRGqI9
ScuJWoC+wggg0vjMiMzlQkoVDpdC7sRBu23Gi8gYoprH28jJXO+nz2CBCZuaTi++CTrT93V0JOZO
xX5YARkUgFvEIW4w5sSW+mXRQqjyq6L1R24rWPN8zuIU+OJYel2GCjozPuaZQjNcniZl/cwYVcsR
AFlt2aWjTEGkg++SjW+NrtgFGZM4bD1Z0S/5zOiAFJOuTO/Q2h0W/aMNmGfL5AyIJ4PssyD6SlhG
tZhnVIV7rgS9ousavankJUdW9Fomr0Nwl9PlG/OIPYRpqZzslgR2IRstKm96gSyco+pMIX+BLAWB
5VMTFue4hB4bAQ6cc68FSDmwUv0HH5ThHJncAxSuCsylVT3zNwdlsDJ/0Wv/5fF/OChDEpBl5C9/
Mf4TSwRsADwziwRkv98PygpxlJoEh5mAVejQ+vqEfm/goeOmcacjKkTdx8n7H0i2eQ4/H5T//NKt
n8QGmmh1U2/WwHD0Q6jjfPG5Ha3Nt8u3y8P377uH3R0J3ztaNa7pc3G6tMA37QYI7bV/avh71acf
twnv8jcR/izBMy6ujl4E81YfuRvSNToPUY/pNwBNe7z4BdEq8DP5Wwjg2N4HN4PSh+v4Xma2Gl1U
3zkcco6k+tZJNx+LF5+B1mKfMEmDqcOd2V8Q20oHlOJ8lXA0z9kJCutB8MRv8rcOH7foqIKT19u0
/q4rXlLvyHFj8r8nGoZ6OgT7RscPgwRR3yOCB1gi+IcYYBe2UB8WzqH9piluHB1EzRmu2sCNYi+h
28yQhXGnNT4DeH3xw3xDytoOB7TwNITQ5X5MXagNXyovc8KzflteGFiPX0yplXeZav0lemBIbV1i
LNpO9LAgUfKty8vU7PCIGxct2FuCxzALmg9LMx74XQ60lj2dpMyabYWW2bVpN1V1uXEol2HlEAeh
ezpr/QtcYBZHiVE5LJS30e0eUEhYx9oFMSJtErBagn2hWI4+9TtEU9rgfgmvyaPxgQ2qUB0T1zwV
5mf4xWzyRFMi2AuNq9U7fNvafTy7Meu4E3w1x/yuJ0uOkQe1D3Ah7+5u+R67n8L5+Wi8YiHZhXva
EpxtroNwKOEitr7qYh/2OJ8XRxi79nIl04rqgVUJf/EdqNzX4oTFRTzknIKjkYH2Znk10C4ZrswC
qlxDZzmtEmjSOVQHLeHcf+pd7bdE6zDNQvASBfRaOruoXjucABg4t/1THK+NztkXu8o2wleBYd+g
UMwD8hYOpgS8eBbwwG2MhuzsI5ErjDIX9jrmT8igDEcSMEpB+6MD4gTNTUZVcDeigqZx8mCJOw77
okyMkZtTx5uOeFwIU2XW5c2YFjaM0blTuHCP4a76mtGcwNgrfAIr+VU8ReeKD7TwNf3QPHW45zzp
Fu7a+bqaOMfUVYnHVhF9Vd+RmbvxjoGYRszNOnU1N5gAJ3Iq7cZ/e9M3sY2xWSXdRXEqJB6RRjjQ
UUAD4xd6b4eDm3DG+4ZPNnhup2elPKPndmk1VRNK2FKwU1vCTqbWBKrTSaWDLRFSHzjZPXITqKlI
gO5CIkjLvXhVg+2CexZH3sTH5KnElYsrMhgCbUT+QkI9dZ0aHP5PEAQBRFwKp2fuTuohTRJIvmuK
Hj3ePTaOC36mW+XzSV0K27wv10MI2+8W0sALQTUEkT4ofrePvoWtXdduVx1JqD3Jz9g2pk9kWBRL
dlC5I/96WK7Zp5x4+A+NI0VD8pheJDf+aHfxB8M/Sk5zNQVH22yrH4Ln7sbnTXOIS5gctOepd4hA
dBobJauncj3Z2Hi3Au62s37WnHbbXtN73sGucMb5cxRsXan30kiKVAY+ASUCrvMO5W/hKiWiRQd4
Zhq9CctWDEhA4vAH5M5mgjCTSAHYim4kJKbxBgraiW7MBFqBgTTeYVuf7XyEKooexK/LLZhze9zH
T7qrfaAOehY+pF12NC59ju8OjZ3ixHuTN1kk/km3eT3e6CY7CVU+OBbVJiV4cganQ5aEqp+rkgFh
9QgVww4aNEDRrnpZ7jWcvBU6iB3lz+IRhTXbNHpwn30KD+g07Yia0ElXN7S7PhJJjk1anfaClJGC
ZIvpDT0VmsapvASPq9uZiWV6YeLJkm5zvAWlZXd+fknvQ54DS7g9eYzu47dk17yYdnIrLwazT+jJ
e7zyh/YL9z4GvZgXsM92eeAe6GHQ1pd94cBP9FKnRNSHNTbZlk53orrxmZVWduXU0L6It6vs6ZS+
clbIcfJs06u7Z3jq7G8Y8zAeJ75+1u/WBWX30bpkzdmz/QLx1jY22obIXtRZnD55v0z3iRd3T6bp
4+NjtMUwvadM3uz309n0NNzxIW/N/f1tezg4GlqjfPM082G9OBy2HMGT70wbWcBqKj3v+R7z5n7c
hM7h1njEk9rK5unw8cEb8rGlhbYqtf8lIfyf79P/Cj/Lf2sI2x+7/ntZzQ3VaPfTH//rocz573+v
j/nta/7rz3/kIf/+ls5b9/anP7hFF3fzDZ3efEcXLet+LTHWr/z//cd/jxIe5urz//yPqmy7NxAf
H58/jRigGWOOMDluQ57UtP9mbEo19N8+/rfKS1kDIcEsr7mLDCmQHP9hRMGcASOc9AOwuWba/Do6
tX5hokHcjQz7UqZtQVH2a+Vl/sKYlZhIsIuMN9Zg8V/flj99Jr9/Rn/UeZKf8ZfK688v/acRRcLY
ncZWEl1bc/C6ot92WAQMBRKKqg7cU0NrjwJRAH0T7izAIVrQ+kpV7kwtvaWkLskt8EBgQ5XUn8SQ
to1hcprrVONl4K7K44VuN3FYYuorTURRQ5wvI+P7WsweGxAMYhZ6mEeOC/Yfs0NKHNb0VXhgsupr
Ofzo6YIt3yQ/GGoiusbAArC04PGEziQZ/UlvOU+JaGnkalOsBQvHLsrdjczhiREDw0QEEEQUVtGd
kiHVUZcTXMW9NZo/MiBjoqkG0iprWgyNZR3a4Lz2qULqn6To960GiwMTRJVFXq5026RFhER3ddGn
Q0DMXI2Rjd6OI4v5YZgkW5tqr+6wS0NikS3kaWWBGgn5J5iTorWckVD0JsfRR7JWR+JtoMILxoaV
omzrzeeRtop4WtQ3cjrSenL6jEBZHX7EuODKJmVLOE/0cFK0haP0phcwn7LRVgR4d6wnikqOSf6W
6bex/F4QNF4N4ISRIsoVHfqY3kgBC2DkjesqJNG8cqKQeLeZOqihLZjJRc7ovEp0J4rnVIjcsGnd
IUFGYk1QCt6lYZ+n92lwNBfjeeaVoDT3xugjb3Cf0G5VUA4GnMKjVUwr8lmOHO+nj3b6ZspEijT8
GFwn4JmCTvKK5gTL8FjJ1w5rYlOw+c/ZTp4QW4Wobqzq1kgE6tbNRTamc8HbmIOQCxQM3hOKPXMu
3CUC8ZAn9qjS2UZFnWSVKyjDqW32Zv6pYmpPZpQlPQLLMPZqBcNkjeycQM0qsuu2vi+wJuuojKMq
BdtCC5dOfhvGBBOgR9dqdFW41/rBGdMKhCDwp1S8NUtLJQ+NsiCeSTbxyxF4Li7upLX3bS7thyxy
CJVxLCv9PlqBq4EWmdTAUYMvaR4/c5zqWZHClAw4brTPRZRsgYAwwUGnSjskZQM25WmrVXCENLHe
CwN9CWLjInP0wuE2QLWZ6xfmQNeOOQh3Tqrcp2LuhROSVM71sfwcG8nN1NFTT+NJE2aqUKvf1NwD
ch0eFIihQwk2gta1XL4sjGMEvTgZdXfhKR/6vPY6EeLKDNVozajCka5Ow0MZWfuWmDptvswI8sqI
VEH0bsiFMnosInPIgfN7TKM0zUVeMJOAVtnrveBYg/qxJN02L2AqMZzLedMia3RbhSypOrtawEQz
JXAL3hGzjxgt5XetfBXHlZ/52OTWh4g2Ik0JVk5wOShwHgxUvKVb8Sn2GPoTppkSpM1WC7YGwZSV
MjtGnB9Ts4PfVRGIPfpqh6Y+hcBdj37UWLVb6x20HfM4ShlToNAge5N+vaQrrUsHDg6BOgNb0cNL
1hwLjnO1koNwzE8MEOF1wlcagWaN6jmCEiKDTBpk+UUD2NEBHO7rK9JZRf7IDdDfEFZt/LibdmnQ
Vmi7qlo2XZjtpVbtNv/BzQ4TZx/7m4biCGuh+feqALQDP6sC/vr437Zc/IgieiTwwGt2ssRm/duW
K/1i6upqLpR+Dj0wGP0z87dUFfjiv8Kqft1yjV9kBFXkTbGLoxqgPPgHWy7+x5+33J+e+s8upNrs
QoHx3KUQZkTwYnRJ1RgLQ64gYldR09I4PlYK7QDroOfIflBQCvprNn9N1WuutgepDw5aQe8g6Ntr
Hessuan8oKujpzA1FWcEOFz7RTHYlSZ9KAH00tDG8ExHk+FCTepp2b6FQ2OPKbbcUNxOdIJLa96j
9DmUaxwHtFvVbAGXNtD2Qk4zSnufSkSKVILfJMI1ncr2NHUPIfKCiQpArjlM42RK8kds3n6j4Kfs
OZWU1bE39btOpFIG9zYYOoivwlYX/Ex4xZy0xjhYCOkxFcEGVfOho3G+ZBED5M4LTeWmrJmmVsm6
0nYmie7lriQUITPJ6pWe56rZZ2j540Hb6mj9Eyny06RkbW6/DWWDDYIoaDX4NtfD7JkAcao2tsNW
0Z0IOVA/sreXN3EefI28omyQoV4hh5V4opKab6W6AXGibvHB+FzGtjjTakgQPMWRr9Bzl6YcK4ix
lYdXuSXceqp9g/C8MQyDTT5wogpafRfWMXuejIaR1AhdarxlzQme4QeNsVPCI6/1lz67xvV0FcXp
Ye0SjBKy0Uo/W/F0L/GJWxHbUZfOty5U92pbvI8GQ7q+aU9mv56VZ9Lglem+S/hNTcxenDGMV6vI
s9pyW5U6rxx/5/ikz9ElWXovqMsdt86uJU1JjpicTPkhllv6Twh8rblC8rCK2bpMATk0rtFLo0mA
9qSK/jIkx0IMbHMk2qXIs3Oksx5O2vrOKNMhrcke6suJsjHTXxb69TuzqL7EtmLgHYsOw8TEDmRG
cHWzW/T+KJakHxpZAHxK5Tf0n4n80F5TU/g2JOq2LkCkxQtM2eKYRjFfLgJHyeuL1rcI5pOUuK/l
yFZ6UiccHAbtt2kn5HedLntBfGs47w89GMx1VPKYmRWe+YlICHZf1G9WXnyLVePQIg0ReaUyXS8K
xtAuBlIW6JXASDiXQY97oyDmLRPPOk44dSWT6FjRGfSBf+bcp7gms5SheJQJ/2VIWHDqs+Zkm47C
NloVeuY11CK/kEhw7Qo30IHb8WWd4AeheBwxeOCJpPn1g3OUVQhsGQhLSLFJYB07pAFoAjKYP6o8
cpqu6RYETKsj5dam1UUrMw7SySqMYJZTNbYwjfedGN66xXzqYbqpoIK0LHCzGT+ujMPPrN57o/CY
RxFjlN66CAHkmA8SboUICZKjDulVrxjYdCIjmNgMD2WeeJrASpCq90tGWzZ9EvuJmrhv2f7oKGo9
3sKuOZgWzX2dSPYgdqb8sxqvLV2pcKTCE+EG7uMl2U4TBfBs3g/GgEAZpL6my7zv+vhWROL3lHei
Ksu7zCrdujQlZPoPKdu7Vur+0pGcK48Neen0G8zkyOyaPBQCXQxz25SIqMaSkLdZmDezXN4zuHHl
bj6KsuX0Gt2EGlyHAB8nAyULR5rK0ud0gqgjuCYtXZuCiW6mR/2ZO8tdQiW8TkRes433dOKGxyiI
UWzNb6XGST9/q6XATQZzH6Tti5SKmxFLZpGqm8YcHKGmFSADluLs1Mlo+DPrLTGzg6XRjaiHOCA+
DqhEIjan2GDcr6sPhUSHSdDuRS6AwsyvWpe4uQWlDUKgmn/oGYKkMNZvevQa1DcleRhYOkzaibmA
5H/2OoQ8pl6RY5Pug9KkPJ42jfFSUo0nGL4U1v2qrnYDA648OEkQqpvkQUueR3xTel+8pBG5pSO+
xi7adnn73ifccYrwNvUlPfAE/TfOmVyGKJhKG3McfSNG35ERPjcy3usEN1975f2T2iITCzAF5GNH
HRhJtfjRxwu188hg+VGcey8pTKcruMgY6QcTLSaS38gFg5bPujLILmkOW+6uY9Qor/1Cd4TSbTJe
+vljWUrfSD/LksNKJ20j4aWaaZJjzdTJ/CuRV2k8QvdmJfLjYvL6Kp8A1YcLKSXRKUg76URGZfQY
w+wslXMnzeckgHIYsHogOMUJyAWqjil/mMIjWH3UcLKyZTR7oN4+BHLjB2aJXeMxm0yvHdoLU2A0
s/Tl6equEoiFCWAAraS0yHblTLUwe5hSXn0aCqfC7OBYLm6RFQ1qs9ltpOUoVt2BipjVV5qXgypz
GYnVHO+ipv1PHoXRFNH0VccOtUiUJJkS6m9GYQg2f9Kx/z8e/2t1KOm/EPqL1sNA5kkdiLv91+qQ
f5KZggG/+A1k8WtDRqE6lDSdedi/Bl5/GIUpv+ga0i/QGvjpmYVZ/6Q6/EFl+pNH/eenTmH8R99t
paeaJSySekqUO6koHpaGKQZn/jx77DvqB0JxUXrH9P27p3C6I+tEOY4JJL+LBRpshrv4Jooea9pZ
I/Q7jI9GLdtTStg1YBdtm70bgsMMN3sxMLoCaAXFpSLJ4JZt7gYoZJZDA5Zs4hBNUMFUHX+Pg0CM
L1Wp/7RN8JQequGgEu+Nt0e0xZEsctpAm3LetRKzEfEpke51LfeGayd608dwVRzzbbwjZWo30sW3
57P+pltE2hW42/WH9JAOnaPA+hlFRg57nqe1HDKoFkL+qESHgD6nzRGfufKy4yE/vge3N3xwIlwk
9l80+YKziPQ1J+HG3zG005nTMOiriydzufGV4jfx2xw986W8Rh4z1Fv9UUQf7k2X9eXxmtt5pxkX
axsRes6skJbF+leYNHFoGtqRb8Iw+5NovmS4X1aKmfJQzhxvmelNFwm2HxnPhheD9/NpFzgHZaM/
tnv5VLpMJ+iCz7f0KYXxZlwYxY17eS+o7sg2dxBFspSNrYqvqz5J5QWT7UAuWYk37U7p9lm7zTm6
opACuRMs2/lLeZH3youA0z0n15W53gsMyDWSttgNjqbY8xd/njbTYRxvQKG+MyFBP6nAro29BpYg
YFXNT3UbIWwyeCqaMWi46+LkjyxgOowgfWB271lMcaBQQXWCurFHCpDm3/PgCUuqX/rhN87vbbid
pz3BDvrEPnwLmKqKCW2xERnyB4FhIdylTXKJKYPu42gbRbUjpQ/L9LEaHmd8A6R7AAI6/V/uzmu5
cSzbtj900QFvXkk4eiPKviBk4Q3hga+/A3lPd1dl3+gT9VqhTFWllGRSJLj3XmvNOWYEz4mpoOwE
6jE096Ez7sLBH+VHRfGTAlSi4hNsajo5oJSi2uaHHpencGTDNbpk4WmWTI6CQHZK5JAYMlXhJxRf
VGk3lW74LQorq0PQw9VMGgY4gOGYvPABr9dESOfzWX5VwKQCl8LhPy2jWH6dQ8AryQGRlW5gw8uE
H/UWx0fiLyzy5aXkgNozhkb4o0ybz1IiZdoWzZMxnppsPZqESyI1XkWMMCY2h9V0QpuqiFuQoHeQ
KN+UX2ONkJcDEuFcm1LYDMP2TnZ94CNnGxhSFntT32sq/Uo/PoThdmBsQspw4onkJ6a1A2DhrL9I
T/N7/lVdcVxdk+tilDM5VTH8HL0WwiNdNzSJjgmDGA3pOu4vZuw1sCZQiBuu0O/bC6C0cUVfls7Y
cJ5ehjMPik5SAqgFnE29VqKFC5M+9uqpheNQujUBqR8qIabQQAMFxM1KWgupr9e/XH3hV3mLe7xy
zCqtnwkqbHEd35vb7JTnBfoq2t1Gd5mbI5tjhP5uvM9vjCkhhzJrnVeOIHtS9KLGEOFbv2kOhXQS
4IWHLoEt8w9FqAoLYi0dujM7tYgWZmt8z2/xCynhtOQ4ehrHkNN7vQ92nXAhY9NQUGivx2PD0eUI
HrChaKJb6rEl+6o9nBHLFw/VgygfI147GBwP+bmA3iU17xMk1tixjgS8zPKmcBqagJyYkJr1bxEm
ceF+FVtEbhsLkrIlf8IzN/YR+uNedIRed4Ab1lfyxo1NtNcdnLnlhYyTytr2g0dafBLvl8Rp4puf
YDjLdvuuOSTeERUrl68K9tNTUPtRf6Intw6Zn9Ghf13eDcCX8RxFzK+KPXKFTvXMek13TBUO6KzB
YMvjYp+mj5Uc0Btxwoelum1/NAxJrr4yHxJzLSAlXHN1wCnnecX8tBrO8i34THcGfQOncWuRGRNh
WMuPu8R7ft3PzXl6ICOLydNgkxzCTVNy7DjC2urNIFBmV9qFk+W7fERs6WqPy0f8wqSKm0NIOxvy
Kwosit3licytrYjr4W5b36Y/EFXC3rKTDtJBAGNqfRX57k5cw0gCC/q7+si1chcuLfZJlHAH7ZFH
hTB29CbFzjI72C2xpSAg1tJm8kpHpJfBFE1/lA+//ofR3XBaJvGQ09fgJxHnK+GjUL2YFUp9RuSw
UxZQOkqudYBdmndD9MbOx77Aih5ihkhfiG8t73Z/SLvSVu64D2lKW8Mp7i4ML4yQMIevCPU/LOR9
FUK5eLI4PLNZcKfKHUMBUTvTho3H2Lfuwr0ErIw71TzIb2wyWYb4woBRd2BH5jJptsWn/oj1frVs
LEHsC3756/LD3kxfIe42mBCIvG3F7XyHILUikxU2miei/AebLRN0u+UBM+adHrCHrIaHYGf6auAq
6tb65vu4lSqv7HeV/nf2S2IBgnu5YNEMsEDmfz9n6pJCr+7P3qT/uP0/z5kEqhCGJ0vE2P/qGXLX
/zxnQkWj/UgOC2ovWSPM7F+DP1X8hyLpEqw0JGDS/3tA/9OF5FuyqJC2ov6P2+kvnTPlxQr6p3Om
9tuP/tvgrxiT8a5OMQEfEkaQYDiMQX2dlHIjVZOT5Nl3gdV97jI3WrSsi29wKjDpGQdRjq5FAXgE
5kXQpo7VM44RKAO7xreseSso3TaRqJe0AlpOj4MSQfx3m7zeLQVHPLiK1gIogcCymq3KqUeE8JKy
k0eGKtVbhsEY444zp8UlwJdUUMfTQt7I6LqVRqWZcZ2MbmOI9XdSBI9d1Ns66oqybr0ot45jTcuI
ARyOF0+e8fcFYgIoR1WP1cIJCipkjTiTFak+Z3riI6sFAgBJoCGFjKF/RaEspvlTQltSu6OrBLjA
pJ/hl6BzYrFiwr/V7iKK82kShZ9B5v6GAbe9IPdPzYQmOxCeC7QGKgeJhtETUmLSbYP74JRJeIsa
aVMaWnbup8bYKBoNpFqNGe5lSb5pdDwFVbEvo1hHB9xvqlS3lTDnrKqt+0jFDx2/zKIa261Wox6i
6YNITpIviTzZfSWdmhnohKoh9g2NwRNRuI96d0uIB4gqPDpKXR5q8afiAAzBOLnPeyOkCm6sl3LS
cG104TVSvttKBM25BH+oTjgvwWQIlFOSc5pokwbQiwYqBY4h4/BtmAUQ0RQUdesNiKqLMfNG1OJZ
+taGc0flixsmuw4pYgsy2nQFFFVv2b06fKhS5it67atsFgxDnBFwuoz9PaKdwTQRPyEJB/1aTtL1
3dIuuf6qRM0abquFrCJusJmDt6isclshuCbG2LYkxjUtB6W5PMiEAVhBf2nVbif14TFUDdugB0en
w2AOhpukjyhe5luhAIPpq1UScoic6EWYLT3vDmZnfTaIgAgK1ChRAiuA9jhUI/ppSfme1iQUix8J
j0DBn6eE6XYKOMx1BINrih9JNGbV1i7TR7HT13cxQHFIlsR9xgyL7yO4GdnzooMdQd7PGPkCIXX0
IT/LyfsSt2H1ipN25oZ4wU2IQ+ZvPCJCLWEZrIWQIElt/F+aAIyIfmsCYDf9/fb/Wpylf+iYJln6
LSQWi8/zj4uzSe8J3YVm0Q1Q4GL9swmAoV1jYsXSbUqLu55v/XtEhA9VAohs0j+Q/mLAJA/h98X5
t4fOv/THJoBcKLUOXLg7yYJ5MWJ05kHDcZko0onzdpZfB0bXQsF7TBPJihvesW0Krn4HQzJVwV5Q
ggeu55VuYbCbidWRUMqdRaFfl8M5k78NOrTVlKKOAo9D51bqC8fK0T11hfpRV79U25DPGamrxLbT
gKvoAetdvIsSRpqTpiI6WPrEul3QNR70eeHRQyiCcXuckXjeh+AYj+E5DsrHClFcyyIe9vK65R3U
0JkexfgS0Kle3tQiIxcsQLa6tLKBH5/MWLuM9LizOnOQsnPyovvNEHE10g0v6IqbdMdDElnyxff3
Ut8rHJQAliqByeu07wRv8erkcFySlgBm+u4R/ffYPLdJvGmscCMas6eoWDdGOCVx688jRUlNtmL4
3tDax8e0vs8Y3KXumPXZdsqCwz2dt+1cHMMK0YSZbhIpC9e9LqzNNnYVToWSVB+rXn4Oi3qlj/Eu
qMAAqjEdBZ5UUPQpgwgl2wvxpWM4MYTEGyT3n4LoRVUojlXjy3eAVwItUAM21gydKjMahP4J2AHk
yWZe8m9L9Ws7U2JkovAo5uVjGyZfQ00pbWTMALXx1oFmacgSmEYdQyrhNHM1XcJy2Idpf5ji+JWZ
zrpjrzaXHMGkQeXAjpXVG4NTtNUX+xiU3zKgE+KCpyqy6+46jPoxilhdmfRIYGKapHY1dudVXYUb
g+ojg6UzU3eZCC4y+tP6xzjLa5IoUkOjOxv7sWg8iLnpGSgRG60r1nNJAra0DwwLsAGpBF19uHNI
lsNXE1KTxpZMSpfQU6ZM1bPF7q5CXevxbE33VdNQDcgV5v2IKR4qWR6WhQVWZKaWJgGJoGSdFfOj
3iV2lYSbTE74u2hVjH1vFeITpy9YZLOZr8seWW7fi+lKxg0c3k0kmnTWAnEvDIVtFtZ2krunvsb5
SgrmGFqbvBGf7xnxlYyg0rhRdyGTyj4JPiwDGVA8Oha6CD25H2uMSPpoPply/NLJqT2h89EZX8Tx
3abreciQJHRE7Qg4qtUcl4f1IWeNFxCkWoUJMSXqrbMirxKew/6YLTBpfXhUzIrEKvFLyVTGChsh
Ld86vdjXffvMBPX2t94n0MOxRQABYC1X/xcpAV3f3w7xyA9+u/2/9gmApqz2LNC/ZHiLeu5fh3j5
H+xLyAbZP+CJLsK+f+8TGtIDTTTZYSxQxhy9/71PqMDxdaIdoaSyg/w1tLG0yCT+fIr/02NHWPDn
jaLMqkGrpHI4gfAwlh4hdk96Uy9UtVjEmXwA2gPZaedP2SZ+Rw0KpZHQkRXCLjfBGWQ3ORnDWxN4
+HRc4vvogJ6EU3Zr3vt+lY82in5iSGEMqtv8fUYqK8Brgx3kYrAYP9RLg3A3oLFrrknSIwoRaDAU
vbUlrQj0ZHUwL+n7zAgNl9G7uGUF9Lu1esS+uSKm7TC/LkPNU/hEP1t7sV6Gd1L2XFbAi7xLnMfU
hj26I/wjfCnd0l4+7hXhNKDKJ0J94ieEcEQK/wCqo3Ei21P9NTF8opVsPIffOjZDWsOPpI+lhi88
PmtXfGCDR3NUk+zkpv8YL3CFaVA6DKDRKNd2775Ma2auDn6LhDPhG6CruzeZTntS1yoFixvQg4Ur
SrE+7GrJ7uWnEDaSRhSAF8qeSFreZfBZRxi3refC5TP9BwWEFiEyJRm4di1s5ld4YHV7Et9oENCl
Dj/IE1njaNTGrQzZ/ZFUG0CblDJxjVnlM70uYMey/zK+LIz7w4JlUpByt/alIe0RhRhmCVTD8xeG
FvaHtILL7Lcup9fVC1tJCBDWNlwSXt8Zl3/JTOsXrGZ6TbDPlBgCLyoOWU8k1I4wTC9sT210muu1
epsNVxEdyEzk2raTLfXrrrAnOvOreEcI7wcJHrzKFeaOB6KmKhsB24pB4eLFOaFtH8ghc1HkwXAq
lgF9AqzPHsiSAi+JrtCyDkP3LjJTxh6/ajDEYMIRGlCqPMO1PWdkm5U/OH7cTF7r79Wt6D3c6wT4
vWifJTHJDJ/VbdjS/PhpAf8QgXTUt6OtuJNDO9aVeCFRqO8Ku+GCTZ3Mphsd2OWBwazeH3DeVOK5
zVwYjiRLSuYGpmPYYF2UbyBiXcYmaNgB7q4FfvOaasPKOBuv8paITk/7JJDJoRHPUzYxxLVp/gvR
ax5tG3Nf4klRN2R6p+/Kp4IN40a0mlMerResOFvxGD126Y3wgPyj9DuD3t4CldQlj2hi49RstTOx
QzDh+CVRDR31t/vPAtMhnxsmOWKYfq9qLiGk5PRg5iw+I4/6x6RZxFh2IqgxuISABR5RaWBIWS3P
XrieKDNjJ/gpr+W3tBKd9Kj+5NfqtdzGDphffZOqtjDZS6xg5F7TknCjderdH9vd5zMe0l0BUI16
c5vuccheLSfYKHDt1vTtkxOTBFVY9clNPXO9GI/kK8Sr5/lIuXwyLubnBK/kjV7qpv7gHPZRfQAy
+5plX5ePceJMJ+t9SU6o90yuJmolUiEdxetsNXLScxmstMlxmDLx+t5QHabtVkIuP/levHrL580d
+xQXArRNZe2al2WpwnvCS2aZK82NOeVYG2uV+tLOYC8HO1w5enuCcan1bnzJ8qUe5ikVgYus5l3u
6DpOYmy0W3SCHc1x0S5rlIawLNaFzIXsnoQPhlY6mufVuNFc2EPWC0fyo7gZLzSTc4AsvHBvgSuf
FAjGcAZZpkj2YUR+xIEzwtDFutbAZEXHy6LTYgD6BMXshJfogVH2Gn8HqZH9FgbUmmH+qsLJsxAM
sdmSYpr25GDYLQYoEM35N2ASfkEn5BcUuCD0LcJIAgCVeDeTHfxGEULoJy16rErMpz9xZNPxEEd3
7ujvH8RT1SOxXuced5d1R7rXyxyH++w/Rj945UvAIPklv/CJ3jTGXnxD+JSEi/yCuFs3fAnaMcrJ
G81JSoomInJs7SDjJWzuecDYq/h8Dt0M1sL3QyeyhK605MzU3DTdaPIM/FTJibPOYOebsH0Jb/fM
FV9SkYEBPRXQhbz2CzMafjCTLiZejBy2cBd4Z3GC+qRBBaqPb4kvPLNDRzRWMa4rzwIFep1ftRvq
BJMGxZZwjE71Y93jrnELhSkOo/yi8IBglgZ2DXsxPqHQwZBFXGTcbqITyupl1gSQE8kG7M/5Yw7W
xcfwqu8h8ozb2VY+uGkK6I6Fn3RZqIW7b5rp8wVPN+7nAPOzS5kQ3/r7vnshHSmxc4YIz8Fzzr7F
qZPQPCJiNveDualwtRGm5MYb/sNAsFrDGEz5gVrvs9CPIBYoVCp+emFfEcBBChcTkGZDw2Edfono
5lzZ3S7MRFr7DyLNCA+LL5Ib2No6DfvG/vz0zkRq6TUFGcIWB7ikSwY6juoeKGpBjPmZN0SF+6d6
NleZnzg/0VYPmf9exdh7BfWBHh111DS6FYyGdfAgbCv8Jq8tKFhyuQa3WJmvEsI2lib9fH+sTVe5
khL1FLygHWl5ydvdN124z84dryrbCtxrLmNsf93qYbsMJOr148ND5JBgthV30zPgbnKn6nW7Hi/3
z3DDaMse14CEbPUEnMRLN5o3uQuWlAjMNduvC5rzpJAhFm8Gl8EPJEdAI3a2Yr6h7/stIhx7gTsO
LvK5reEtlxW/ebcBfHRrh2rO47nhT/36+Zmn7ZRuDJiPkFT3yjbk6YO6OO5Q0z1sFiouPBLETMzW
vqPT/QBxGmTrA2tu6eVevbN6T5F+QSuGci+rJCM+l9mJFW2hp/xk7460Pa72hseDwAr30zFy2Mt0
V3EjDU/agFAdr9Y2uHbPqoRkeaUT7C4SQxk/yFzq07l+slgtEBqvKj/cG/xsy/im42ezDpa2q/GA
oSTfGltSIJYzlAtUfku8JNSQQ0mMZ3aAODr4yyfNC2uPtC21fMmcn/oxfWi/77BwQQSwChFBwzvO
Lx8WwfYW8ZzEG33VPGTb5qE59R5vhsPwoH13J2Y61IPttTujdJGDFeY1bY8Zy9BXhrSRQbMrHn8k
IT6HNbFOgdY8aU99646Sv/wZVy5HDBicL+Nb/Jl+sit/6jvqwOBZ+u4P1RsVp/lh4Rm7ZJcRiu5D
9jansGcW4iQdacSd8QOhzNEFkiqpeZR4QUdAW5F/mPVDAhZ5+CbvB58YCWejvKvhXqKhfasPf+8i
yoTgaDGuIELlf7FAUbtQafxpEkIh8tvt/1BEiRaxK6KkKSY6mT/qsamvaO5RutE5Q6vNnf67iMKL
jkRcgzopmow+/lhEKTItHXJsNMxTtMr+iuJG+v8FxPzpseu/ddsMYt/73qTbVruyRwOIKmlUncbp
fsxLQdge5wnb3CpuzUnwRX6ild6/YKfhdOrcfgktkLvx7iOtdPVNObNaft9ih34JH6qjYVQGOWaT
1kdllODoXoscLe+rtw9zXMtO6AsvIWZKlBD2sp6YG+NqfiWYHrx8yZx2C1vhJJuEYIDTg4qXmXMF
AhdpQrJG2DlmjU2jVSupYGZuxA0ZicS1MPkrPsHzDGJwSEdQIQmkd6qm4EwP89JqH4vmp+4Z/Vd3
AghrFX0k5zJUosERT5XSr/u1h2Z6eGVN3H2T94C0iLPxqwQHHyacdxcY/ZJl+GqeJ7Qu+5icz00X
rJg1k0OzxNWgNpSkRwFuOIkXX6zv7USGM3oXtyCj987xZ6c5ACrYM8gSl5yWhInQHbTzLKznYGdF
rvITjftM2ZTDmuCFYrYnpBHSSjNvFRZ72c5n0lJZNmkIgsyqzaUXlNkdVPv9yJOhz06XHztGFtm3
dR7ZaL1iz/7ZWmTpYiq+BKpL8HqHQ/l9+iF/gNsD9xpIDxCuheYhlrlWCdOXnn7WQ0sK27n/KNdE
ZCCfXVy36WGgUKXiHNdKYMdvtNdm8Xof1y0dqjVqqjfF77yPoXpo+x2VnjGQfnl/54s6tcRzi7g9
LWu3l1f5kaV9Wlmr7AbuJRVRMPm4VIPyO56J8T0lOUTnFee3mqRKy6JFtjKgbuNSEW6mehCf2FD2
OLf84Vh8nZZag8QSL9mI6zcK+QkM98YgzEJ5LzKuaUY9Z0LU46uKGecc4w0GQ7SaIzuHXYw1PMcI
vGK6ZBATl274ukZY5fL47g3JItF5EDcW1yw35Atks4dXa3Ip2eL8gQfdKnvtBf4M3yip0O9QheRL
WYAmow9gl++NuMmjA54bfqJfNw6v1WHxyOa28U0jcHFbkftecXLNbW4hFBdz9AH3IL+GbeciWUaO
OlDKa/vc7y6n8Uu6Va/9Kd2NX1V2lQsI7Bj4miOiT/f+CXlwOZa/0HUrJh/yGfioFoU7BdtTrK1N
HmNfnSbUOBy0FVs/aED1DwoXWh9hhLbABtBpbMIX3URJAfe/dzggksHEOR2aImgyzt8epnRxWBF8
QhFN1mn81FfOROELLB5momq3PtEopDb1JDvQfDZds780bMfrfgUmsPqIHxfhTr6qnwPKaI/7UfAW
rlUKQPRL5dbc9L5B3+AZeBOjPzv+1hf8qV0/x99izzf5wIIQUow73wZjskf06vH3iCuLN2lg9x/B
6yY4Rw/RQ8+1Om3Twc8PgunCobegVzxwpHGpP14pIsadALP27v3633E3+uFl3CWn8pEqhW4v3IXk
tJiQF0I38cb2wuY2UQHlG3I37IE+5aquXf0hhdKvbEenvN050K4Winu5Mbzlt/zZ8La7kUv8Kwqa
bgZH1i3KijXTTA5Fmqd4+X5y99zjHrMhfHs8msAE4i8tt4OXiGximODFe0CKxTY5Kk/5K9HlI51X
wY5mJ9/ImC3sgaOVRAwOrI9NBEuBIwh2TdeAwh0elO263NTvUL8Lp7hmV1gTThj6Y7gK9zG5PDdx
T/vp0BO6ggUfX/cp8brn6aM6sKTwscXyrT3oB+VmfbGG4hbbZg5Kpyd05yhXMtgC6k68ae8yZKBX
7SdjuSLzeh+/EmR9qA7BNesd8dr4NEoeqsyp34q36EIkuTBwqFF940dyCpK7IRy52NS+RGDxXuUB
6bXLG/FCN/0TEdYGBtBjfCKA9ogzZdVjdUO57PQG01FSj4uVGFsb8k8afIay9myss8THbUgVeF/f
kTvhV2h/2gsSms1EG59y+72KwEwSvx5Yt/qA7JmlYti1lLFcs3Hg3wnlUEekbJ8VL/vMTtG4hS9v
yOpZy2f1zMJvcqGBkAzfArvdWeDUYSrAsNcuUrWOWOceTU717JO4JaFlrdsHo/IpqXHyEHtoCGuF
4AMuVL/fWfxjgY2c0ece0bOf5nQLgvmwECyEjIV8Xe5RrbkUzD/iC5Vh+6Ov+slJN/meiIANlfcw
7O5Yg/chioateqJ7gGOYr5sPFFEGz4a2Gz7zPV+03pTL3OwrulmBC84IliMl403YLnj6YMVSTL2E
xO6lZnFy0xuuFTIJKIr75/ZZuOJ0xurijRHrb3Wrb81RfhJ5B67M71H25dcSBKidPOTed3goBeKI
9/XY0kT0erAxdopXYW7c432jPCnXZSbNq8Nh+KiJTvdaJLu0QkphfOf0MOEtatnmWHLOzpzUi7/y
r8Tvj4s2S3Le34vVce88qzzF53NL4Xd+3u+Pj9st5ogVYVUbEkWTxzw8z8ilCFQM0/c6JKKGdMn1
Il+TZ+Zx/pRGtsXIpQLe5OXNoTftMVtKVH1koBhdwlxcD8FjyOyobunMiit9KLy7/FmrBscNG14O
ZuPh0J86+kgpnSRy8xjN7SnSjS1EHGzaBCUYtvA4XqfX4Ct8JDmUsLa1KNnVE1YCGeDX+rV/yq7z
m6LshlNy1G8qOVjpsOrX2iVVvyJYBjiTsM0+iKEjXWCiELhMcB7MEbworY1MNWGkRCf4aB2hhNDm
Cr5YsVmbWSnLEJQmpbWxntnVWW5trk6GUotqLvUEh5fLZltkqS8qJxbPI5e6uWe4FHvsKeTEG8tx
QB9uTUshcki/2+eOYZCxomlKhrvISr8K/Gk6B6iljadI4n250o4d+8FRfaEGl4Rnsb5M+8pa19Z6
remuytt7Qsud+3BGKIZktogR3exKTF5l3tTI3Ab1/a6/LT6iztzq0z5mP2QBEmj6xBR3jbaRTCci
8MLYimgenjO8z7T4PvoLySN2Qhh57hbO/Wz85KDMXPwHc/YkSD6IN4IC2sFX2bXoa81weTqgHvmL
jJ/8zhiQLAB9+KljpJfTHiwt+EYUlSa6SHYL5VEc2CptkVGsjDj8c84/JKKZxtdaeuEBaINfmPt7
/ZBnN5Ee7LRXeSEn/a0NlrcZxdtWelO+Io9ldYNC+6iyNupX6C1XA9nj60La+Krsv3GVZjKOEk1F
woiKPEH/76Mu+P6UMn+q0v7z9v+s0iQLH4NoycynZPQPf3LNilgmNEJDLZNxF8Xhv6s08x/YZanq
JBlvBGYKvvXPUZfJjYD/GyC/GbktRou/4pq1/kOv9ttD/02v1mrjeA+mrDjVuvyiDMVjo49XuQ33
XQqfd56O96qFRxR7QoDbdBh0G71UDIp32rQEqVgh8CFM7Xp7mMfct0qqhrl/0qD0irXkWwMDg1Bz
u5HOCeKvlkC32KLAEkOgBQbGPb1WDvL9nPQoJeAwKsqtGvXCm4OxY2SeTHYsxSezLWjyU9faeaaF
z3WmKmclNuCd1tuuqikg1NKTpcYfp8iX0tqNOgbRVEZiXFzlJaWHsPkc452CC1BTA0cwPwUBUZRV
O8n4k8oPCYTSSv0Kp0950FcN5Fih0Jwu0JxchAheaplvmu1JH4WrHEhOlGvujN1fm2OUZzPYBpyX
MYdwyAhwN/xk6PyoifalpB/FWHOitj/lkvWByMEWI82xBmHdkDtnFrozNVdxYItUDfyH8TrF2FjQ
g1ZzDIpFZ1d9cujpr3WXZiYSSqk2cOVOQfNTsdPhdbTl+7irOhUDbXGZqADbmdFJQLt/IZtbo23A
VM7n/FQh/KApgAuLWZZpUaekDYOLTnKF+52Xt14ZmKNkidPY3SCXoV/NIrteLD+YPVOCIt/mluC3
TU8UhORK8t2trdYPrXh7V0ICfsgCTWN7IS10aYbyuAX7+tqqPwNTgNIY4F6KfjBVtzjp7YLQYhx7
uJZBceqcLUlsipnNCRQHCmc5s8g31TARAzmsxrFwuip0G0AZEkf6iGlONUOm7obZ0RJSUkUily3j
CbYsGWuNO2WhX7Wp30aPyH+5eAVE4LU3lN1ehWxslp/34TvpxK2S9Hute44SvC9jbTdi4MYEYqta
dLTu8dMCYY4lpnqCcr9JZciePXWK7Ktj+Z3PaufmC3NRBXGUJApPlGbHJaU5oJCxbp0OH0qyQFF7
BaPizFyur83dWNyXd4Qb6ovBpMi49sGomwBJogYMS2LGJmdZypXQhKQgJ35gDs0maGfrJKE0hHcJ
farrm2wTTrveiNDk67Kxaw0LRFwXM/QqlYoedOeX+MtrSMa6TmoNhj0jrd51iOAiaXtG2l60Ot+b
o+a36UBqZn4S8JXoODnbCUIMArk8vpaE9DWysu3N595Y5JrszMK3gkW6KzDw3Y8tc1Sl+AHEmnHu
Xay+ljpt73C0B1kCYv24MEzuoYFiqSD9PH/Er6eJk93SzKit4rWW31vO8ALkh64vblFsrWXK6jSF
8c3i0ke3QWnRl0rme5ii1JZHF1QGfZTpR5Kwz+sIG00jRYkybzq5YfwqwrgR5Is+0beYopFmJLRA
MO1NzYui2oZcgXnOP8iTcGSl/SngAMyzpyUgaxXT7eulNiWiLGUmqSrVrotVH67Bazp8yhQ/yFp4
e5vYC2GaI4VtsZfm06ulpEh4zbep0g8QTPdaWOMIZi7cVYj5w9qXhv4RKjZSRSF3ZQGhU4sGcuyq
U5tVdjEgGo9S3E6MWjKzPKYzKcmED6Ex3eRduw2x5A4g4Gay00MxhqIh+lOUb+6J7gxC9yiaHAnB
Ej8mpQbWLvH6QQcbdi8dfKRLqjcK3ZmUqdAuR+s0mvolaptTPk/eiJXmFwQ8GO1WjzZ3NAXSTHjc
gN4KPX5bBadAnra0b7yOAdGsRbu5mB8arD79pbjzdNwrfLCVn1Syn9RktQrDyYpjp0eGad7Ho4GV
WKveFfo4EQPzaiaJtPUlACNA2FmOz+LAQEBpaEdhOk1it4G/il7tXM7f5mReaayehICZZcl8Xkxc
g2GZbniaBDlcugzil2htBbyqYvfaYh4jAcUhoJOuHq4eZWLiRP3TjoeEK78QuE2L26aX90ognIep
/2ij/BpbljdBObFagEVysqvFAPlP8K2qzF+zgZPxvf+8qyn+JGGL7gj7sXLQE3KgYfMKE9LbPrKN
AMI35vqEx1hxph6t+pHF6UGOpZc+NT8EIz7HWbO1UshqceeaArmnLDgqeAE9I8AVdPJsfDZkeBml
5tcNDYoKfLaO8G6QAcsE0HqBWFhNoBJSYe5iIYBErG/6VPc7SNNCAttgxp8s/4Sqn8NtCMEEqs19
VejSk6Q+i3cfvd2dxNjKaTWyvEKyHGRxV5N32FTRGXOtSpHYQK2VrNgWMvUxigpbjyyA5xnnWXxd
PafhJpWcMEJVWBXEmgWGU9bveoklMV6GboUtpjCK2NmBtSDVV1eh3L9kSJ2LjA5RFB5k41VM72e1
bZ+1OPZUwrv6zFy1EsM5QFnNjENNM85mG221XPmsmuFiFcFxbjTUvgxdqgEHd5lyXOdKDV3TBCFo
VIq2MXv1ykYL6WI0oSsWuXYKa5U5ZIgKJcgfDPO1gLXHDCUR8Yopd4R1avthibF/j7lyA4ZbxbAy
9a8qMD3F6v3JQPgX9F7GrKa0Cr8C4GGqnd3nr/CQHTWVHsrSsgF/e32GRkQ290XYvP6ND9KGZYkS
WS8kQQPcVZlJ/BeDMeOO3w/S/3n7fx6kZfJlEH6hW5bRY/0SEP9BM8ZBGb6vJC6+jz+zdhl1LOo1
VZfN5YT474O08Q/GHQvKhk/8BfkvHaQlom7+UzP2x59dW77/+X6NecVJAv4/92jsOz0supPkVsSl
OXF86N4tdzo0eKsujP882cMFRa/pcfhIEDwp2BeLhrra6/fBNtzRZgXUfV8ZvSsyOdSxtW06MnP1
b8uN/fwq7U8Rgwu9XVd+Pr0YnI0f80PpIcW9H7BhZDgUVukbUYFrhhuoKRBqxDnQzn3oWWv13AK0
LQ9odfKRTEyynhKmK9J1OstoR7IH5WOg3TN9jjDMaAuS04sdoT9L4mr+YN8zwInBmziU0DlIo0AP
wXy/3Cr7+gwst92IDkZ9F0I1XYHETd/Si7IzkH0wIhkfEH5019Svz+I7VPXIya/Bz4h9L/HYxoWv
/8vdee02jqDd9onUYA63YhKVg2XZviEcGcRMiunpz2LN6cZ0zY8G5nZQNTVuB1mJ5Bf2XntgGHCl
154Su/qIvqNv9RXqr7BsPuYPou/mYyjc0XDrcA1GnXNQ9N2Fq0K0oG4lfNVgNMEKuHNZ5Jo+hEuM
z4r9+GCpm3zDGvgRE29WGfXLSFk+bgTa8RP8LMaDq3Gez2m36qP6WHyhHcK2E4l++MCpwgSl2OC5
LFljV8/GciiPWDPv2cwMjrZmqVJzvyXmOUsgo+0jYYMZomISdRc+yuRIhJ4IRusaNi7EuxUJKgBs
VoM/PcHvxDgOCHVeP/2LSjmgtgakwwxJc+rcMlda60uc6Qfjp1gJXuprwlUOf3LkYrjLCIRZYR0K
WYaTsVyeNMHv36HWOfc1fBqEK4lVfN/fsjeTiWFhQWhfhifqcqetdvKKSs6J1+zYh9U58wKfoTiV
ODK0hF37fTeshhUBtexhho/o0G3aj8hmVOgHNtNOh6hbuwJQmq0wYSxRQJHhCBn68c7Z2e3Ppos4
j7dfZcXOmfxz/MzTZvhgvv5C+gHU1x/VYrjOMqK0W/++ava62/kqs3rTxtjUTltxyeycdxoPo7Rn
q+Fi01GVIZ4w8e6lL8OhDu3+1GxQGQMMk+HCmis7wA/Os69v5W2DREmzxC0AaxRmHyzzrIadET4X
r7KeCitxB4UHz0dPBwLpnXgzi5pmWRusEdLMp2VlMal2AB06A1ZfniM00US5g8UjPDZF8aZuSldf
Ge9zFjq6QBRwc6gsY35WCOa5Wxk2UZJ+ZiGK4+bgHq04rHlKluLyqVm+vUEMXu4+/MPEARs7CPR6
rjOWfjNvIGvYcCnWsJXmp/Vtlxwl/l/i/iEKnCVzJLGy9KTa30/Jlrc7f1QX/pMr2zXR9o7AGaM7
6G7ry5yHhGITeDIvzeD33t1hE7qu6wthVYE/3935DojLD9lWHN1V3fwYrPNjh+jglZVQaZCQAoZW
WBV7itJz6aeqY3hvb+jNuZuMsZbVbn6hn/JPI3Uw8Q9sdZa4LlHuQYK+5J/551gtMaEhkQktWjaF
QvbbJPpatTNSBux4oI7mmRGUJf72eKl/PMAvkTrlJo1XShYR5GQoyxjJr5kTIG1ETc77jwTg6qXq
oRujjlzzut/RtjZep9mLt6Tet6ZlPgc8wpjTA3TWBEoXgAXCvMoYTILplr03XILnscdx+6DMZm+F
evWREEqALGmfOaabZUuOVwJ1Q3dhrpR4ZW5EXjvjvTtS5UauVx4ygCkdZxSLF/cBXoy1tOZE1uGA
/3uJMoPRmt2f25Kj/sAsFw8UaHHE9w5oSLCbD1eQ8Zmtko+0sNHmFdFR0hzmeBzkIcIaiQEI1JvB
Ud+qhQtuEphO5jDYeySE3DvqlXjUdDjzACaMuQxtF14kvy0m+MTvYvDSjr7JDixDQspbFLFv0ZA7
7vBkAH+oc5SEJx5jhRztCP2B7yllQq98ytP7uOJOdzUjVfjaqBPH0HVF7dWgxBUJAQJDbXXHcd8d
cLS0x+FLx1IWAhrlYVda6tWPfa29cTV6XM0bbIqeE9uxjrZ1w24fbZzI3r2aQb8dDX/5ofjzJF/m
ksZ49lPesmMrFItk2J4TbcxyF7VcfloQe8Hh1TETYImpWzwPxjeeDf5Uu/AYHtPcoTjsUEvL23vj
Ky/8RFtZPfil+qQZvqKwruZpYy7wrLZbTqKxdoY1RtDPrx8mJSQmk94dnouGNFrjk09U3fKV25BR
YRurjsAYbcmniFKl2+Uvn0eBaXr8XIodzoqPeED46Kh7WXoK5fc5nsdjLIQlZE9E8y89Vb8d7fX0
rmw19x0vhN08mcouvGasnA1Yq7CstSVrt7VewwRYkhodlgfs1Q/1i7tcmV7DygwM+pntQbecl3g6
K2WW3Q1Lb+3WsgCXVlP1TuYk/RgOo81QXq6tJ63SN/ZGVsNJdbBG4Sxx9XyTmMMPFiEsnbRp77uQ
0FgAa/oytx4f5rHhKlBcIIyKvCCnCgml6gXnjjX+0NW2+tM+a5/9SyyCCHAz2rKDzvxBbA37Nq17
NxW94Jh9d+z02mwPGHI2hC7WWeuD27JlZMWFjlCzcwu0ruCgJs5qrKKNJ9TbA9gCVAloE3rQsz7G
Sh6dEbkj27SF1anHlGl87mcE9JLmBvbTr9ECbrikZ2gcBDfjDE1bxEIs+AK/FLmCeM1I7UU90TOx
yxyOV9mPBg/DOFeQo/4qorkoF34be7ovIKJ6xXsYeFzDv6oNe6TX9rHc1Dab0Fq3IrQchTuVH3Wc
e0JE4EB1qWPxrAfnOYI6D7HI7IdFfDWTh5MGb7kQ+//DPQFd3jzI1mQ0QhJk5n/sCWS8H78N1//z
5//sCUTjD1VSDFnWYDbjOaS6/7Mn4EuGPidY6iZYyr/1BOoMq4RLLVDDq3yNQv3P4br6B6hqVeIf
WdD4pv+KAi0p/zFc/+2uz/kc/9YSGGL1MFsQfvvFA/eSDiiW8ZzwLkiiQSPPRU/V5/hzs16lAc2o
SmCSybRvMRDnmFoR6AaVaVxHxGEW1lbcA4KDHTLEsjV7hcsFzGYV5xlkxNEwl2LFOYEk80iAHXMn
gV3v2fS1g+lhuvQS89VUUhsM5yqHugoyZuDMMdbRqRmpwRXFjUft+5EHH2lLSAZ0v2jAWUXM9bAV
Mh0GIA1vXmy7O3LTvMc+jQw4ZkLMohMODAc51qqeu6mCsMGX0tecL/OCFCf5oDM7iEW+jViQaQy2
j6CUnDKc8Jz3fhJz7VXu8a1U40PUUvm0Jlw7yq8utEMz39eJdszqr+GxvuMsbmXBKhWWjUwjW6Nj
CU3pgQJazwE0zcjMV4PVZ4y4eEy51CJSNIvOnx7jCh3XCyzi2q5mUttoMBmQHg4TAlxqGnPR3NL0
nuwOZn5TYWwUJt8Z9EGzDc6BwLg2SPqPJi22yoiLb/GTdogfzHVlkooSPYfU48IgrCSM+EMUuhM3
mz7ElcodJ0frAcU66+77VH2Z7p1vTuOqnwTIgHeuLp1X0haOhnR8VOz6H4EXztGXY7PWKuS5rQpc
UrcZPgDSLFd6mx4jjeFED+Co6TWnhJgtmdkuVw7mY1j2IIa6ReFo0ElFEawyIzeVlWy0CLn0syjF
LRf0BY8T/RGJDlKJbC6G5XRn25jE1zu9iAz5QiM9IRmAXTUg/6V2WcTXCDmoSLKeanSrIjdxVIrL
QkBFVxSHVKuh8IVuFcduco9cjUmcLjbOiAlmohAbCz5WDT9F5S+BhkmrZ9baltHwZr6/jqHCBPZq
Cgww832iLpZicENKOzz4xfJ3w9xKGRWnfDwbI7Vj/Ez2gigM7MmxtrDs6IVbz3Yd3LTVIYABonhN
Wqw7/SFkuBwsDoVGdhWFzhBQcue6N0YPQsAU4tblZjfep0MJZyiT5eGWLuYgB6WdF7GLQMd3YZTC
/7KElZmLIJpkJ2G6Y7f0zzMdlT3Vb+fv//z5P8/fwDw0gpAExRR0cPx/8wEC85Cx+8mc3v8uYf0F
8yA4SVAUpkWsTvl9///8zZcY8RBcwpfmm2Nv+l8sR5X/zE/6+11Xf1OwJilv4iGRJEr9aB1UTGK7
lL2/rjt3zUT5UsV22svroE0we+A6UR6h3wbB5fGcLOpVhfloCB+rShTA496PErYv8NRP8nBn8KPo
70kwXASCi/CCX7Th2HC2jBfmiY2fq5LFMU3GysQSjZcN2IyGXzzOr7W2OPRyiI2Y5E/ooz29XBeI
tpgSzZ6KR7Mi5jjc1GXCpJITzEKkqlMOwkhbJqf9TUqA/gfdTwKDKYPNLaeQz3McRFF1XSwiT2IW
MDUn8LBJiJztvouykYi2zCHqdalAbUqkmKeBxjxKb0HR74lYp+hNkqchzY+PdtYzqOpL3Yg5yW1k
6mpZ+qbdg299pJbPIxpXmjhhkujI62Crm+lnJFT7hQgjVSM4bpArF5yQPeKkKzgTI2F270W66cIc
2UfEVc0Ii1NdZQZgpPS9jltyfXpswbNDUlxXJQon1TwXMnZkatK6w6c8jhcsrrgzp3Z80fTcKccc
GUkTE7iqIraXuCBsop5K/9FKYJX6R+2ZEUOuEs2AV7Yaw+uOyZFY0ZH2+Sm5l7e6oyscox9xoche
I4zkPAtTNl9mcUrWaLo/BCAeyyhAPt9nMc69rKZ7KJXOCcJ+Xl4FOe0qYmzfaAQ2lCJpR2FTOHUi
YTAB4/IA5yLKMJS0SaIeeNUY/Mlqe05VBYfOnPsHFaaDDqPTdQwagy3opg0L1AyKjCAsThVUmamD
90uzOUKcyWbyTJOG/DRoEBlcsV5SsPa7PGTmxcqvg41BkoevcqbNoa9m47sOQWMBSUOAqDGy0olo
+YjOlYMnEeqGAX2jh8LBxmQlMrAMh6sJo6Nt6eKpM0bYHRN1dDKka3ID7Dtsj074aNrJuRfvCWOc
FMkpCaMpNBD27UsDOoguHe9ssxukTxPsEGILcBuhIC249me5vlIFj0069GU6FcTxOFYfUns/ihmF
wz1hNMdQTJI390yEro/B3JyAscjkgYHVAQInBdh+TMy9M0eFhTsYQ731xUjPdrLC1VPX9fUUT3cv
UYOzAUnroRI9w9q5aI2LPKm21E0ganFYoAbsUXxyIDryYi2r4l7C0CaJKq5AGqvBvuuRZxZ4J1HP
8nqOQQhSG2moVu+7YLzozC+kOHfqR4OmaHgyQmlNweTWMebfoXTEHoexNB0nrQEPQzZZOjkLMXVV
HEVSpzrV9KEm37mUnAYaqGJ4LVP8/9l9T4CyrZgoFwj7HWroN+1pEZjWdE89407MTvtZaTcpEuxU
yh2pyvxYF4DjfZQhjhbt4UkGPerECBH6bRPhY2X9lDUk6DSQxfHOVz9VcCvDq8CNtUxToShO9YNY
6dem1WndQmpFrqInpdiwtLGQzjt6xnhgQDmO4vx+X2y7vIEKQ1eqKCSjPI51rHEGC20tIauz7H2y
RA4Cc0LtUSJ+Nm4acidJaJGQonVtpe3DxCAQdbs+7zd5nTjBtDiP7ClVDV8icxw3jnE0TnrqwEBG
DWqgMgh2cvB4o/fc6XWwH0aNITby/pHpT9cCqAjk16oKfwIN+kASBMSiDtu8nguchZsTqTYtso9H
+Rnoo8jAmM1VFM2Qnv5dSWjdq3A1Rcz9SOlSHjK5oMzDe3TsynhI2JP1aOuDu4ylN707da+ueOfe
KqXbLXgXqBGAywqyBQK+QqfKe/Q7syQvHYTjY9xEgC6qUOJcDn2T6fpAyxp0zKhNnKVFt6u73vnf
bS/Bw+iUCIoIFGDeHv2zdutXss/ftFv/x8//WZ6IJDUi3AKXq3PbfytPaC9nzoAmUJyIhjybb/50
2Ch/gCAzVZZRYI/5MRRVf7aXfEmcKWTz/ZwLnv+qvSTC8reN0293XfutvYxrQW/AdN/3rMhZEjCS
+WB2m+2xKWgk+rxoz3q7yijLN5zMsTBrZ/OpI0KEXgNRpmd+FTf5aJDspS/Lx2uHsZyDvnRUP8z9
YiMvm41yVgSMvVhO6KiWwMG9DNgr5lFLOGm7KaRH2zTJqoHcPuK2vZTmcrFSdotVdkMSQxC63l1k
kR/srV7wWvE7rl3xMNcefGd3IOZH3QrTlUGk8s4WSXnOv3omM0zXWLlIaBr2BpSr/KpbNX7rTc0c
+4xo8gl7AZknZYYduOfgYyBVz5xEPkB2HQYrrNSoVFnf19IBOg+94OIUlRcFoUVfL83L/bngD31n
8Q6OWn/RX7isEOszIS06KvF+jI/RR7CFRCgxo0KINS01vOrYS8MrnnqR+S7XQ0wd54wTKxnuBbaI
pzp5L6IXzN/6eUxXbbC8Szuaw4K1MqGFAE3E5Mx3VqLPIyTKUYG/qWyH6jXL8LuGmweD9fPk4zwP
7e4I+7fV4XWRR8FySWezj89wUS3BEDx8BQ+P/hM2gCZc4LImuyc/QdYdbypiwm24lQtW6/PdqJ/y
r5TZc7PjdIqA3afZx+FYbvTHi5E7Q0ZtupQ86ad/jr5mp0v99SGuxv2vWfivuTkj8GbJXBjW8Kla
h8hyLWxcS4a44EVP9RdWIGZlz4zO1S0A4gJBP8aR6dfXITRYrLx8bmBVvirwAyQGvyaZP+BmLKw7
4sUMXLKzG69ZszggtXCXVsTGb0ms3jTr0SMQZnC4ftPtNzaXF/9xxtq+Qh1i1a/8Oqbw8XpEZvem
Fv5CYCj7KXgQKKFRsn3wwEyWxPeQHczgWaascSdwT4RLl1ZgHI1v6Vq8h/ol3aQwPAzymbx002q2
2j6nwhO0Vomk+U2WW6VO1Wv3ymZBEDaMDOil0pfZLFUs+/E1uSzOEQ5VJAAbzCKuFnK0UHAhMf9K
Xj/C0U/ykzg25J0vH7TtQPHH0Q7wX6gSQxQPDLQk+cJe5Wlbah3mnveMTduwzmm0w1chfYE5ou/O
DPAF+lRV580TMnO1A2h6cXLRure78DRLzMEsjx5jWPNxy+7GzUyZUWtEfGDDMzrBH0Vj2U+v3aeK
oa0m5ZNngwTVqdMQaxPUMRZ7pPPWollHTH8JQvGN8CD3L6E6fT40fUbgCgeWFZWpwetPr20u+v0A
vDget21bOOc0fJXLWxCeDf2qJI75SSz9MDjULxyQ/ehl5J9OfrzYVeFn47ZLzkqBWzPslfqN+S3u
jGBV83JU30Z0ZzSx1BhmYCdNQly2MYPe/AJ9n71FJb8H7DJqSvFh+Ji0cVO4zWyCZQfmC0Sn1qcE
bCnhjbNpQ/REb1GgWJe8DMcYaYwLt9R8ZuQRoR8L6FcRhbZRnT/MlFiQbl4ySsujmdV2tuDQXdbv
s89msDUXgsK8tycHyqu2vT9eyJzcM8SYfcenCVtwClOAXBjbwekcPY+H4CL/sEGWxyXbBgHQKSP+
NfpwaLrAVo0+4lTG84duZqlO1CgdM4rREge2eiR4yk1qnyg4dBvdUapfmCXebYOMM1YgLNqd1gNc
orgmbhwAFnLtKgc8gx6YAfxzLF4RoE17fXFcAD080Qeq3/o6PecYR+hTgB2mKfFre2bc83OKe7JE
BmsLWDmm9qsNu1uE3jGe+b8s3iXgIYwdUdUu07PoKKWvbZC9r2MX8Eho8zozYCIzbDl2K/BLTOO6
+jwYhSO31j32cQg2S/BoLRrLfqYSn+jCWB3ifAKRfJEZXR1M6P6pkyynt+ktMJaFbWzq9cgKiw95
wnIHHq06LO85BrD14wAiTIWEVfmKsAVVPQN9MfbgbK/XqHMzcLGVLQBt3cSEmqwqN34RdxGqsPkb
ft0WPwGI8XuYlvUpfmHgCg+4Hmmb3irkfaf7iwTolQQSpz9QK3MnoB4bC/i94d3N8dekLDq1t6j0
un32Kr8bbhW5tbY1xt3MNSenS1DcRjj1Z86xu4V+4J1zd++CR9m/ZiGlVyvGab0X32LUdRzLuCI5
cQWsbj/byh49I/W0EwtOjmhGdFPtYO4aXMz8mt0f6nr7jpVL4Lnk8YEGvi9OslO5jxbAOE9i5UZU
BfPvYaD84FB3Q85IVzHj5MoChedRZiHKrSBhFdvjmJ2VY02sQlG4+l6b+dY6mGzMRwOkAV6NJFlP
R/Wpz3z+hggSnowNFSxtqXkWM9aV7Dvx62OJZBE8+mxKzO+4X7fLpcvVgm0Ub6NgJeBCF+c0zhaw
y3axuT9cEJEWv3ajPwWClX3gJGP5L5RuKaz+lwtbmeqSzQaaJqi22j/P3RBF/TZ3A3T7+8//W2GL
gArfuI7XW/2bdZya11AAcykSeZ26KPxbYSuzUZn/wN+l3v5bYcuXyC1XdIaECL/+u7Eb3/773uRv
d10ShN+kVKrQxNqiRN0cPVaT9EnJsUDkn7dHodgGC6Bzy6ayJ0/cmKya8QY/DKs1fR7NmlMn84/h
+Gg+s/EhLSv0jSzay+WxGfYP8xuDktITZezB8cYdDWUfWH4S7dD1/IvoUj8vTvETQtzyWS/2Cctf
+Bj1s4Ex6oZd6WyeYflhU2VX267SW72KLcOWfOOp/uVNQiYdbMUz1/KjzgieiLwvJvpe6NUr0zEh
9eh7xN3mOd5l3Q4BZLjUjuhuMLnqZxEACpdDn3VMeSs3io/xG2fXXhAvGbU5IxDO9L/IPsIXy8qV
F2yDrXQMoAMpR+js14hxICG64HeUm3bErIXCi2OY6+Gr8dQ9CU5/va/uG8XJnPZSvaV2eeEikBI2
nBzm/QS+eE2fOfc9DzFgCLUBeK9R+wDwyf1h1YpWvtioLIBGhev1fG/5hhjF7EbzH70lvWLSv/ad
A/NmgNLRfVCQAN8BYCW/Nwha08JnJkYLOzHVv8YDAIxtGPohJ3120yzHkLfltUdoAhMNYOfpHJSA
mIn4oOy6eBzlzqV+mJDh2/eTWfjlQe72XYMa2K4iKFpScutxsyrZzK0ylJdRAS7gRD6FX2kvxmOz
m4VLyo7GpE9tOXh7rOMAh7d8XixOdNnMEsHCkC65lDR0VTuGeuVLsp3urkYW1ofgAR0T3rrX+DaG
ZEZwVoZn/qn6FG3CeTxPl9aF4kgLJJ26l+qHQGfnX1ACuOAOCj3counhvhY34qq5Vtfm2nyLN4bB
8RrfRg9q5xtrKWb3+7AUb9OqKrfVbmGFPrnT40twmXDXdu8tkPmdfNIOc7qDK94aNEarcC2Rn4MG
iOqU+AuujRQowdo4JaEXgno+KZyYkRjBoNyyqPKMHROPcnTNy4Msuh/S3u6j0/CbiOjELsILsmpX
5QZR9Fv+LFLVsKWRliiLLtkpZ9t/HoVDjkrjvX9sE9eEsvNe3zBJtzNGxUGEBdIBnQCO/GA3Bbcp
c/pgPX4ySqEVoSIjIGSdPMsnfccYWrbAWZE5MlJlp/awTnnMpw7ZVboMj9hLa19eENqwEhUSmbb6
bs6cS8YDdPjdorOVC3MRo0IwuZLrLSyEGhhYaLeCsoxIlnfibdV6xH6KqW0Yh76/JM+TuCYHE3DU
4q3Yyvmmf7mTDDIuRZj0i3WnbRbMuwmUs/PgAgm6kmwZi4n4c9fOIJnqdaY6GArQgfQVWIPQi859
ZDP/r6SlUft8DWxS+ax60b4Z8eE49Q+j6IykkdApf7AcMdIX1wZ71ObMY4z7m2Ackp/kZ7y7I+D+
K4+geAkovGzFz1cJF/7Opj/BC9xauLIE2pV7avEfw1nwdYcBKuJRxFoMtTG6P5bSsGxO6gqd1Vvu
jlfhuzzoH8zs02RWUWZvGLDkm0r8FG9H1mEgsqpdsZuWhYW+kz8hBmJkFlgsj93tftUQijYWpSSa
PFA7IMlQmVDmQejhS+3NPEfibAnlsxyp8HhS83ViEUBU27L9aG9N+sHpO1G9HOyHaKUFS08VqgHL
t/eHm/+Q/pvxLaTHEq842Lg3OXP3NsirKnIWJ7hDy8WVly98KhViZYc3pv1Lc3C0TYiPJP8q7nhI
sk0vXyoD1o7NMz0vP+9b2mObd/lSMFYGUYdIigB1LePXPnPLc3WUNusC+WUIj6k9zcUdBvhNa2mr
YU89xfWCFI96jUNUvmaf0xtO+jXfHGwqN6XreqnXFIvjhX+kJ6l4Q4tfPVZittJNC4YTMIZhX1UE
q4wrcgEoLQXtKut7XrVHtcF3IvkZsa5WDksN1dJQb2RcICoqXiuYQWcxIkESYTmDE6UFz8frdN4A
6WaYXmOZw8/lhuixmcfLjaetEacNTraadVmVVwlc3OaWvXSj1PrQBc565oYSjIaX/wie2zV3skb7
JawZopjv0pO8Q7pDXX58vPbHwA23AW+yqNlrW20b3bgn9MAa0iks0E1rkadG3j04o2nXETcza7Si
1O5bchf9unIp2k/mYKnfHH9rQE3f69aDa8SzzhQDJAXcI4Gmehnb9fedFZFsvQLX6uz4EwWQAfHg
upYE+8LYBlf1g6nAPbKKGa1ZMKnATa1b7YNECZpoS1ozM10aHlQNu/8oDk3sovoN6BY4k1XYamj/
ly1zDTs6saLvvrWbcjNu9dt0rU/9hdfz/jLsKUn7L+pkmebB/AaGXjAY9pWt1NFPJNnScPmITz9i
JyLyqfVJVAmPAYplaFSvycZwB88yVtoqfGlP1aG2Mjem+VzVXujygN3swE5nXe/GTWzzvwOGhO/0
O72ar9DbPMTI/J2FzMk3LOWXVARWAr1xZAqXJ85dPnSfPSO2n/jnmSiV9WIj7fAN0jWMZ3Nb0J6y
q4Hz0fO0Liz6C/d+EAB8ld78sSqkXgvdt3QV0qSAILi6bW4ZmFD051Z2q1aKaeeiWxO9xMSqsMXc
ox2tYXlyjT2aPTQMK3sq30Hxo0D7IIqwbA+pJyJB4CAXxU1DAMqdnOXlTge04pfbHbxSNeQyyguW
+OOJC+LbcLgORDTZsjOy8bLJWzFpuZMWneNXtArQvxirgTNIAx5F2z5YlmnCmvaDcQ/m+Vfipody
1evHCt0zOY82/4RvxVW+yRt1BV3wm7JmFVkMwJadLyNT3LO7AbhTkYAq+8i5+Q2bB/RQXKGM1n/u
zzPElTuYtusIICKHoHdVuwPqiMJhMMrTeTM201e20Titw9QrlOvCVZ9Mhp2puG9MhIcGhdtSneEy
KWeChcgt+4hWsuHQZ8xc4V8JK07HlTAu0+E05Jb+4Bxs45nVRVTItsyVwCgvLGfQLbAcGHgJjvKx
+DBR8nxQh6DTdQwKwGvgRDveTr2jx8xv11O76xF/CpgMZt1E9z5S7YlET0MX3csoNAs3/hB9+imn
wFK1QYp+6FwRJFJ8ZIjDPKG/TVsGf8FJWBM+iofylA7wYxlB2YSJTkghqPmoqnD5YCjHk+gxJTbp
Cb+CvZG+VPk+UyC4PBixMqFArM6eU+a0XFKMcvmID2noG5A0jQ+h/AqCl/A2Su9xeiKOOjnhn8dL
xfpuoy+2XAHnoMFLP24nTP+A5ciYpw7QLjIhFPbrJxwCBeodqz/Frcih6C75S/lSf4qhHfnqEt9Y
rNvhew0ZfN+JroIWScy3U/ZOeSYJVlVvhsU87m7TA6u0/o6uU7QqYjHJHOd9MUWfaVC5KlV62/8P
95ukMyNXQ6OnCyrN3exv+Qfvjizpv6PK/vPn/+o3TXYikPxNXVRkkmHoVP/S6Zl/KIDKEOMRBE3j
+NcaRftDME1ZFkxB4gNtbkT/XKOof7CSUVQBLLVIjKfxX9Gejd+bzd8fNw/r30V6Uoz2Le9LmdTV
u3iVjIh6QCG0LVMe6MhKHLyR3iMLFZmDdUQGDgXmdKcVHwC58BBH+06ZEJjKC9OWgNq/Kigj6I4q
pFAlwMcg1HBaNHL2+uujXJmIMMUqaw+DpmO80zpPNOpDEfUy0C3GRWLAGRbpINpVSlK9fdfus3J+
MZmkKqF3zrvKNaP+R2q0C3ZBwZrY42NZbZjIUuUPAWtXXV3flXajJdoqQtedtHAeAaYWKlM5Nhey
CckXi3WqEbsX7/TAkwpGVfHoGpO20VmXN1NEeiEzowc3XSpMHmkXzGSdm196M0SbTqN6qEZmbos+
RujVyIGr1VxShm6AK5znuoOMilywgeW1OF3STOZ6IOb7RloAZCUx7393sKPzrmZ+IiGmklgTirwh
/+FAk/TfBzv/x8//daAxvVEVGSYgqIlfRIm/jjO+AvQPQRULgl/K1r+ONEI4ZWSfpsCUyZBmI9xf
RxohnBrSL4H7K0ksIP+rhSVH528Ly7/fc0lE6fvvh5pJkPddHaRor8uWwXIwpZ9bZT8p+J3MBoAW
LFsSwxu/hOt0jsXdnWFuug7P07Bxw3NfbBTegF5532K4Vad984wIi+V6iJ4k2gFCl9aR8sPqgVDl
3GG5EctPo+iBohYPPbJ96hsuZeoh8ft1/Bw+Y/GIiDhiB/VYc5GqrIDOlPKjWdEOG7boFpKXNPg3
NLd+kn5mD1GPjx1bEOP7cj9guHFMeYsWIz5HX6MTam6j46cFPvOurfvJ6p/5D+1nAZKt3EvoRSYr
PlfvfUVMnAsNLjlW72C6509fs2QjsA5leC66LZanecEExAUL7+sYf1b6FrAOzL+uxIWwZkYD9adc
o1nl74SkFw8gaejf4TfsV6RgUk6aO6MZZk/5TTmK4TwLincmrJ52Q77wMTpEpovRC3Nfg1WseNM/
zI/mTbr2Z+M5fU1egx/jR6e2ZvpLmN1PMrnZPqMowyX0VOwfOXKQVaa/AKUjBwimDf9q0kksEPru
8sWuHG9yuEvf4aETxCCRAQ0smR0Iwnhobxg1HOEleSdKD1Se8AOMD2Jd0NtF/z65j+DSPHNjvB9k
gLaML0RPgKjXOs1z8f54TneMkqzg/GPaKxMtq42FMnmaOZDheQiBODlxemvvW+zyoEog/vF+4pP3
Pcn1y0DbGD52LnRVoLXjp4f4zfkuXrDSse+bBxrr0LQXG1Rdpqu3T7MrJdnJCyqzLUGDD+xBeIC+
EHT1hcPfhXGumczBzSOnInZm2bXRuhnrFOUtTpd1AQTOivfcD1gTjKasBtoFlA8U0Zqlbs3pesdX
/Sz4Afzck7Az3ftmVtJOhVU3pKxLb3MobSEdVGIm++ClTN/HPf9MSLtnl75OPOORPQ0GHr2xOdfP
QwAdhObsxeuOeErP4hu3DkisMtfGcKR5fBSnsdiRWV35LMr5/bLMkGgJJHJeo68wMW/kc35T92No
B5dhre7obZk/0iqObBEtwZdYcLESZ76gugwT/cpiE+oRcMkedRNwP0pv8cwN08eOX/kKQqBa8X71
+uaVbb7RPnFT0hNBnwErQOBwC/4B/MyC15FlIu5vCA25L7ww3MGJIN3BJcqLX93gRGxs4vZ2LJGQ
ONmpw1gNXNh3TBsesO3ziO9bQPXfqCxmGVc9Vsbcrs/LqHNKZx9aaOKtMLdGf9gLT7nTnbKnwua7
54VJwYTNFne/unqB3n/Hio6URmwnmmN+V6816Y0hMYdOKR0I9lS25rfssJhi5RJAc0cfaE1vldsf
aHEKGx3Dkd3hmvHDqnoNNnrr0mQafJkNCaMHwrQsljT6MuFNRwcqvLHXMVaqaY39i6Ru+aCHtA9U
jYnkvC0cPDIRlQ1gyhOdSwM0/FByxNkR3WoWe485hNer83VfvL2zPYPHcWVQxKrUJRVzmZw0sHss
SIkqPUz6noBHVkLQ7e8u2y7zGUHi/+PuzJYctbau+0ScoG9uaQXqlSllc0NkiwAhRCvg6f9BOWxX
2ef/TvjWkWW7nGpTKe299lpzjtnsOLIzwAdkwgtBiCH/Q9Ynj198aEd6Zzj78ChyTC6Q6+GzW1ye
x4APS/xWciItPZnmXUMz0ld7qOLUA+1akZ2b20vIDp9VsodsIn91OPdfJDcy946/sDrIa5zRXwYG
MTzMZwQgnAF8/YiP8A5bhGBKfqX8phibwZcMEN95mQf+8h2e5ztj3amAVLGJeW2Twh8ujCgnfI+K
M8mRbL7Xp1Z5ZPbKu0TeZxsRv5e8bqKJiMhiAazgfgs4BoCmM1bmlR3EzVT3ZhAhDIYQYejY+THj
rmuYJYsKdi2iuhOa25Ps1woJdRRI3ua6SdcBy7cZJibDywEX9EE+MxdQ8FHxyMqLRX7D2uxDoWKM
kB9NjF7cqCclhMhzG8MahynNry8RbrWs8bVxtnc1fCqmCVUqfgj3GgwTJL9psp1C2jlexZovpTwV
51afasSCFqN+iHD1XhyWOMeJfmDZ3ZRJIKLxeCQJT7Tb/kWhdcdWMK7Gy7pkVNBtcE3phn35N0vc
iTrECqQbhJeDc/kfFiVNkf9qUfr77X+vyOa8Smox3EQyGrUZqvzH0UdG4g6imahLMs4o15Bv/a4h
o1hDcC+TEckk7heJu2JQrfH100X/QOIuzeSyX5Nufn3qs/nq55JMbW/DeJFNSDT12WvK776tH0Vg
/qoge1J+KIfjeVQBUGV+Cc5x0mkSj1BGLXpIw7l9qXP9wZDVcmVmfesKIrxLMXkcp8sQmAx5+0zb
3ON4CARLIK8BfTOaWTKusgrgaFOeKoF1wSQwM7ieW4PoKmCwN4J+bCud4fjafVqbcgmjQGlZa2L8
ulOnAQGqNXbQSEyJSJwktKWW2bDsy3SjDSNdCZ2RnIx8GDeXzNzHdGSuCquSHL+LvbS9CTRthtv1
+143m1qA53wjsVy6KPfgbNJfgLDCnPx8D0oxf1DaogkztYPWYICgjJGYKsg68nKbd1MGOllrkWiV
oVLnX2osbuqKfNweWmmcIUZpvLzBHpywwBBjJXcPpvyW04wwEVo3hQhRna4z3m5J9oxrETT9rDeD
AWEUjiXEHC+nk4boOgFYWSewYBDfyoiCLZIGSnIiyAxSG6IcCqiC0t1vzeFznJIoRQtuXIXdgHFH
6sjfBpx8jj8ytMXna72/dMaWY8BCzLfny42z2uTdW2Y+ynM8QfdVX/L2IUcuYiiPSSI6BskICuL5
uKY7LtKQQlibWbpdp6C5AYZ1KU9Uyn3BzAMlVT2L+ZRUWht8N16pxF5bAJ1N9NUEm0YoLkF5Vf1b
mT9yWME8fb+ymwxE3Zi5sW7ElJwvaLG9RnByqW8nnXwB/bw1y/S5EUj3+fceGlGSMntnCVFFskGl
/6EGEEUR2ekviMK/3/73JQotq2yQW/tfInW5aO7AsArxIaYHw+rx+xKl/kfU5ihHmV4RZ1iZ1ev3
/gwXKVxC+8YAvCLRSfoHS5RscU+/LlG/PHVwib8uUa083NN7Tabf7XGQcaOD8d5m3TOnLUlYc0iD
Y7zjuyMidmQkKGvEDX+vdHa7+fiSmG6uROy31oaseqvzrXkErwOohsOBTsBSIKE4wqc1c1iMJKia
j/nABi6ckK7BHT3uqYO47F0JbhS2PAYi17PP8JuJJxOZy3r+g1UaMgmN/JCjGx9fTmpLdWcdDDVo
hgirBLgqR4Q00bqq8sTVk6/beyNx5nOAWKNoAEANmdWFjMtXur4x6tldlh+oD3UNmwx1OaJXynaa
vsOhjRjHtKJDLVwzJSBMfEVFzSyQ2hw9k8cEanldMhkiS5yJVIGdOofke05DbtG8GP3rJXvmj3l/
Rm0nhigfk+pZvz8Tzq60n1yPURbFO8O+OhoOZxw+NHkNp98zMAGyHOkNdXY7ePkzpe4iwfPAuMWj
Rpz2Z2sHjoErU71SVSPniiHMFh/MWYIfhRwa1lqMCpBzJJJfnPv2vqW+bODPH/s9jdgj4i8UV9gV
KTWRas3B5NSTyNWWSGA97OZjAAAkOq8uz3W/1I8A+ZmrUdIpjxaKOtYZweU4lnwj/kRcGcMYAHPG
jVGdjsHyvkcLyhWpO8GvX5CJnlc3dwZWzJUp93a6DuDEWUNtClGOfMSEc6cUvFyZqxT14Zx4l2e+
R/mbz1flrw1jmWk7Pcjrynjg8Wi9UeUyCdjzP8SItY6CqGKFKMTyFD0ctjBejtioPN0jpMWRXjgy
CjdbC9n4tCsJ8+Agl3fpX6zspymsIkUiE0NXaVvNzeH/o0+Gk/tvVdnfbv/7kkfpZSmqYejYvCXc
z6xrvzfKZs4UD0ZLDPn+n8ud8R+ZvhnfMqBG4c/+abkz5uY2HWpVtbiAG/2D1Y4+3d+Wu19/7B+m
8p9M48MdZ3gsSM02ZlAmBtieLlid9QH2x5s2PFH9IK9JwwSpZ7bWlKeJdpeYtevri/hmLLtjbnoc
ux7mBI00yINyXX01gfAE/oXxJ1FF5zfrtZ7FBA0tCIzJvrib40kPjN9P0Cc5ThauzOHu5gDwtz7q
sIqEd6KagbiUx+6Lh2DEXx4aZnF51jyckXr0BNcm+IkIBssfJdVykn4gw5WZZx7hmqKimdlDDXhY
BPf55NSrxjMd0wP4GkHLYnpW+EkAYM9jVoN+uoxECZzOtFCW2x/cl9RAeQ/FprHX23fs0PcXor81
EevXEv98uYhbFSWtkwNMapzh/WL5Bz6w63BXL/E7sKACu9mWX6ReWHB9yoAntUcocPnuIVODhfRQ
OQa629ofvR2ifFgkoHKQ4KBaeMgepPdwpvjw+v3GBeJjjdgrcyRqK8IsHAiQjnYw4NrxEd8ZtaOM
CDc00eE6nbqr0t3tiinTBqtaLwHqEEoFv4MS6g1ovgp4VFiXBVUgIMRrAC5DY6fJkwWdvAYqCJNC
Nz0Q6xAHtyrILpgVbkQniC+Ni6NqfJkORbNNA3EHtvrAP/EjnaKKQMDMU/A6bXInfmRHoY9Y9osU
sP+jdsiQdjzqpM8SHWi5/EWfO4YxRgFnjpLrF+27Ag8oLshVZfD5kqK5MpZpEZnR/c2oH7PPatOk
TvaZl6i1vOwza+ACr+LkWexW5rd4ZSIQqox4yVzLeWFjyPqbyY0Fb0KBEYiEt2jyg4a1kJ5q/9Du
8Cjs2HvZxgntIBdi066urUfn8d74F+Ihg4mWIil+z3IBwHUpf1dXbwaeRFy1uzwJH3HQroznOLh7
t6UWdLy1jSXJj5p31xHYuBfFaV+uXXQ/sceTogAcqdqY3zJqKTOqw34FPsFXeTOawZxR2NBzFHZq
NPmiY87JllhCnDlBcxZ0qYGxRZz2kBtuawbVt7q3Hoytvre2czbIHUTS4N5CfkcQkjiBfyYLYMGg
vvLF9CijXLoDT8PQZcN81Zz7QYiDd8g6semaJyn1FJfXxO4/wXktkmUcNZtqgydlZ36S677Dk0Jf
rpnf6k6+G8lhEILykWxmZyKL6koj4rLpT3nrAdKXqpMBhUCdc2SUA3VDc4V8tCLiWSQ/B21RSsEC
z4Gy4wwc8/GCrmP8bkH7219osu2OFugTtclKICFxfFHWBSoqkVYySp3W0wqiwEj0kkJxNfaBiU3N
abaoPiZnI83ajwqzs1283A7TCfW8xr54O/taeRrCIUwXKUoZupw8D443bu7s5DBlNSLjQ/TwLaK5
mPoVf24L69ApnNeCS8do1zs/pdkag0aH8ruCJxMw9b6coYY+dyE+iIzMDPy9kbnUF+pCf7qSPlVs
5WXhX7w5CUNeiCtsItCcn4VIc2bVxLhIHs573rFR6yFfH75xDwxBFoHBgYCAxhw25VcZnk/6g7Un
O662i91lwfgYyT5mns/7SjQDa7QxElwZwqMY9ZqtWuI29aXvBttt70xo62hBe+kjhdyEkSD2jKNl
uazABFujrWMep36gGHquUbxYdvOhvXYf3YdxczBfAcxtcJ0v8nf5MGrRJd1RMnxqn9UCPOyTtCNI
OqiW57W+4f94R7lzah8KyZAUvahYaftiNZ2d+k6paGf8FCjqQl5LN3U+CANDZGpAsVl0ixpv6Efa
07WtH6okAhs7g3nS2NUTd448YNOQH2T0KLqjfyRAjtSPcg7asfNVxbRe2jeSe/6mDgVfJX4SRBG3
jnGcNiyW1MaNsEBBRoWMNyAAP4i0f9511JeDscFO/SQc4hdcC8QZLAwvXqCOS/Zta4uEu9xtshn1
z9wb39hLLh9D5TWDk0dF1EbpijYzzpAGBc34qRNN8cTvwX7BXL/T9o2roNb4ZoV3+jFEOsc7x7A8
rD0tMJHDx9gtCJAohY872KDSab9E8jjrAN2wb0XnhUx/tObq0TXI0FmQnUe3dkGkwHTKNrLgd24V
Hkv/us6IiXSHwIhScSMTesuvhP0jRDW6Z4g8PZen2wpVogNtoz2il0DrRAVNNhRSIkle20+xP+4K
PmtqcPaRPvAIqft+da/+8A4HeTFvT8lK4hOnRJXm5bEeTSLqlDFhj0JV5V45IPTvJYEDltPVUIFd
tfIKKk+t2GjmTjrT/XPV5aguinapqPVGbB8m3jAUtUThqrSQjdxriaYDpkgfVw3iPfOp5gTp5HTZ
gRegDEeuy2c/VKPilO2vRKEz5C3zvQBArwubEmkXFDz66gYWDobScGvs+uMGY1E3cO6jS/aqzsct
QL3cCkEFbRAZRstLQIff1ZjB8J33UVnc+2+8R225SsiNjBfGTLVx0Bj14OeG0jneY7+fbAglwNZr
zb2BDjf3HTWI2SKKWWfVHNggmau0eUgB2Y0uEpjuGt6IpgOi3MhvM0aycWSOT189Oel5VLUHga1v
bA8sKdMzKQzly3QJJ3MJP521wodSg6p1diaCRZjzM46KboucB3mnQ4mDuKhEY+92ovOcfOff00dJ
vOYHE78WsiDVxx23sn3bYsmpjpAFcwfv9hPzmZANjxPsLMMZwfuS8ntCOfUQn5/4aZBYhQDhqJNi
vhIfZC8iMhlRGQozdG18aK/BNeiWzMI88FxO+vQpLM6rLBx8GPOIjnrXegDyvJMP+oFQHNYEYHvz
XMC9IRNLsY2dbaRG0o537dpci5EcjbfNjcnSKl7zd2gMK5xhF9nVtsOHvFYY/JCP5gtAbgqaT3s5
EDcqC+ABbi6HK3bZMerrxVn+psNkX+VVgwp88HNaPlcHE6qgoeWGA+CP6bZZWvGiuC7m/K6aUQ2y
VZl+e3AXSwcbkoidsPSFmRBKjtCqUINqDM8CIEyHZRAgGDYlZHcYTtTssTJ94eqnt6dmeFfjlXVe
tcWLCDoPyxgytTLK+tBAnMnbblHfXqvRlS//4pOVyqs/c6445Wgcr2Ztzf//ZEUvSeN89HMz6b/c
/o+TFWoCWVNhr9D8+S2//Y+TFX0hXCVz+1r8Ne9Clf6j6LPSAHe0JOI9+VOCwEUiLR8JI4yoa+oc
CP8Pjlec4f7STPovT/3nfveFTliqCEK7K2hqtGhri2ywCIvWalL26lv3LMcZqRNqf095l7lWzxD6
RmRYBeM9xXsingEq1KPXXvOoVvpXOu77jLFRm4mdK3XGswnw/FIxVsok61svgCMYMnMtqd9KHRlW
9XlTgh3w6hhmBYW6mpwBj8Y9EYPDZa/c1COxBisoL+9XPb5Dn1ZWQ2bIUdtXU2DE98WFdjmj2i6K
s/wAV/8TXFdUNPn3cKaDmljLSqt2l7b3u6reXIz7h2aq0WCVDylbwaSwLUuJSgofGokzsJDatJYX
HR+jYO5vJAWWfY/VYQjlqVs1mgSdAQnopQ3ba7EdAJNXDIyse8K0k/HmDfArnnGTHzKTklXW69i8
U3CmQx8V0gVkThaparwUpIKTigFqJSPQoRip0LC7FefXksjbM0jIezKFSkVViEXWzA4d4Qw9AdVF
hiFPOrtVA8UfCKZSIeMjojvVaqLF8VTi2bjn5DiOzeKiWGArCUNkkVVx4ZnVk8iufoUpk/Nz3tU8
vMsfOlWqRk65RlqJrQI4jYdnKGKY4GA6gEa+1OJXnGEzr2JccedAROAPm80BPuAkhLaWxBEotP6E
CbWnkFSO2XGM5X46g25ZX3+qOok7Wizaqtr4yuUcFIIeZbW1PY/SNp/1BygPSt5ZSsVYGSzIRaNE
64ilu/ebUSoPt3t3bBssq4axuWY4DVRpupNiTwEgsqNcVzFIiMEyP0tLXAlxHE2accLJuxpvzyMm
jqHTSU+5LJUO4b/BPnTnREVjgyRWQksSNd11jfVaNoMtAuKQtPRdF94EGZNQr7mGuK44gyqcovPz
jdoaSXEPgKUb61Xen4+mXq2KJIPdoWwErVjUxTWwBDKwb8pD3eb++cze2QnYaiuKRVVE//nGh2w5
ggdVG068lrgY8FiD6MCgwUkjTbeFdQuvmuFfahMfr7wRKgtowTm6XjiilPWjUvabW9PiHyTZ6/wh
TkY4GSDMbhxsu4f8nAQXQ42qMY8SWXqbNwRCPEjnHb1eZK/oL1FXioxYe3VwdRmVsjZ123HOR++m
F0ucVtUExLiwNplR7EoJqUJePCjmgwEuZ9TAXPPi2NYkBEpfkn1+Y9Ovt/qIj5ni5cpA/DoBsH69
3sIKRv+kDLgbK1tkaNsPp0R4KprXHOPrrTbBiiCTILVkTGS/a4gSbvj+PFKnMq66jzzJdud4AEUG
kLYRnGGGBfTTYoxlgosh/mh59SoL4krpUUwYOs3t24jfWNS6SFcWl7vlx2Rr5mbuKRLxC6MBh/wG
OAVH6fWMOf4SssZGCs2ShFQqg5qjK6/bUeAwDBp1RG2OKU28BpKCCjulQ9ESJiKm6nt65xNnXYe3
jknRoNwCdVbpwxsy4FSdW5BU0v21lbGV0LqU9cIXScyxdb1ctrTiRV1Z32/6m25Vq8uUkjopLmWz
c/pqOF1VzbvFQtghBruYy1wzFjrPXbvHr+d0yWjIu2TUUecS+KfOJCrtXKG9rLKLiARj8i+gk7T4
NT2jA8FJ0E+47ArRbZG0T13s9OaxmJsyBgvVuLDGZym/fNyE/pik3Ta9UB9d8Gv02otm3pdZoT/V
hbmWhIOOTp7sJlsamhM9ym0lx9ui6w/TdXVvcVxgOInJeexu59exTaLkSqMAq/GQA8Rm0FnmppPV
dwhckjvUpH3T5i71z+by3FAo1QOOwRtqzbZgNoimBWuEVnw0ChHvdyWsNdk/53jmOFTUZ6C+k7To
r60vS3CfxNeyPGXTXsaENwyDP7L2X0jgkBFtn1/+xeMxpmOqTmYWRQTJA/9DvMxMCtHlzxWN9vfb
/1HRyP9RNRU05cyZQR+AqPGPioaLdHIOdJNtXpxxc3+MxxjT8y0KF1SOzMG45PfpGJdos3aZ+b5I
oIH6jwoa6rW/FDS/PfN5QIeGwGJU9ut07H4TEwhF5rhV1/fI2Mb7bNdMzvnxEpJSG+n71ifcLVmI
Ht0w/IGFN8PZZxb5nIqMbgs8+jvaL5sr+D2GmgafDUEethR2dDN2/Gv2fJeLJmqi2XKDE8iWtq1v
cmBQthnbEcIzTFZUNMyBbQqZm+hen5voutrOmQCWnbA7vsEZoZU4niATuxh93spvklw/mtcqKIOY
bineVuFrOqghcSvhHTwatN51vyQe1b/4nIRfyYBF9GfBGeBgYC+f1/7Wf/XX6+V6uV9+frrLpbtc
u+v11t9uBXsKr6vWZYzDgyHBwyK05bKlu3AcZ+V4TrQ5eo6zcN3nwn5er/31Fmw3d/XjCov5AhR9
zrMadF7nzXdSr867bFdsaIfTvqNTDLfDMTY9YG+G4YYZNQEDcPONLBGn3050C5lhTaG8HaLueYjO
p97x0Cm8Knuw3aSicVnMx9cIKxaeO2wGk9+IPa0Bboir3uu2ov0yI1/55gaRGLHZqgdIwX7P7aOj
2dih/NOSHcGmp8BvuPKVB31hPglkDmClCsoHAAcbYz1uhZPe2f1bR+XR7xpi5Ulxc9HSPeA90R+q
Z6N3aeEUIT03TpZn776AurqdD5ZXuDX29UtAmkRkxRIVhYOy0pcX10g6qibRP+j70APY5QN5RE/W
TsOKSM939S9ehmZaFHMgUxc50Pwv1vE80//LMvT32/+xDEmwjjXTUiWdUdcPoPEfyxAXMczCrg9d
7rdM99+n9BYEK+ZnIuIjVVbMn6f01qwxEjVoVIQeMv63/snB6ocE6qcpvck5Ej0AunMYoaLOxjYf
vH4aW13KSZlu/VnfjkHrtximyUzCeVkEA+bs0UammJ+G5/RN+ZCeq5Ne28JW/K7e0kO2Yx+UkbwR
evV9/sSUo14iasVJtvuVzsHHZv/Xo8GdxwB6IGxvK32PaynMVnJwj27PsHZkBt86Oz5nCgemBv2E
Aln3Vg7OrILX1fxVnkxuPbjcBw1/8p0f6WrxVUX3oAuufm55KJOGqz27ye7B3KVuw2GVLOow5kGZ
R2Bsm/t4WehiTNu3zwYtSmRQQIJgCdAZ1+z+GaHQ8Jxs1udHObK2V5plogxWjlrMNnwF7JXb1TbB
nD509ioiRPj+2h3uswhc8jvBll/03WGO2rjmTli+jkfaRgVZpRX/3F/jyPqYxzLpklMiE3y/l72z
dMhkZ7q5NEWt9OVyWzRrMQ+SKUgGT+VnwBw6p23Yc68djiQvgOBddgMx6vEcpyB3r+ZXFaVLyFPJ
0vDNL3r+uNRosJPnZ9MEzo/4/8mZQizBHTHguHucUAj6uNLMkpnLu+OHseno6l2L4jXvikVqLhQO
PzTmb8QNNzf/jrD6636k5x7kL/1eI5Kc1rBK811eJlhIBneQtkB6rfSGRCtom1OMmbJeUxsWOxXq
AJk0lc1kLFsSw0WVFpCXykG2iMrU6/qIapXj+ovUHW5KpIM5QxKOLHmkZKWVx67FYRNiwuSgPbdq
/4pPgJk8vlSIMAzBaMx/UqUVuy7UfZn5wRAgNY0uUUtCdU1TFMPmLnm4ljyN/gUOvokjNGEiaVdP
1RPn3bnv2HsX1aU5pYlLbHx04zDDjBwcVvJm3jz/zWuiwcpDYCnNH0qe/8kP/tsYH6vMX27/05o4
V1+sYWDgfwiN/izNEFeaJqy9uSqE507V9ueaSBMKRB+yJkmfy7M/azPrPxp2F1XUJJwy+pzW+g+a
TTzJv9Zm81PncRR6bIAC/8oxufWDrCiZJG0vcCRTECVXJOfjmrw3V+JTqQO6KFioEIm0DJj1haGH
errPh3w/PZDunK0hXEl0bIidrDhqwtF2aSWTwMEfAGbFBZa5sWmhsaPGv/VLidCOicDzMpnWNS3u
WCMrxeWu2fxdHY93G9VQPkAboABK+qfua1oyhTmrobmzPNNNApA9vTsdDNFJzRN+213nDw5PVyvI
KSUslOBvhodcy8FGktjZzY2BA6Q+6Ac1bNAkzWENASyApveYGHlliAwaGXN7ire3i5230eWNqdno
M4TCWc5IE5N3KCGJ8abTdFKZtDL/qZxxZXJrWXpSXqGwpza5kREwsguqdj7rq9upeNQfuucinLzp
WLrZYQhGG1y7d3/6Rkzv3GU7+bwD4lLoaSxUP+p2yQcvzNyR8Ka7x5ErXtLQr15aJoT11/jOGBx1
GI4bIpNYR/dXmMNHfXLzKxY356IzWehJ9pG869ddcpRsFysLBicJA27TRoXuQmG6HZgDoromqQO/
nPhBcjZxL5V7W6jxAtg5R12KM8gcpHpYgZBH/fflRHJroF/RP2DlqELxQX3kWF8vGaI1L3RM7PY1
oU13vO4tqLixj3nh3K8Ub9gg5RwIqTe+s0XpD3kg40xushXuWWvcVqOvrRGKcWQWHT0kj4jERbAu
objNw/Y0OPQucPkeK4d5dL0rN8SNvQMmYTRBug16tOxJ+MI9gIr8/pQ+XjYVL+aO8/uJ6pcfjv5h
/CL2i7MGF8+jK8KUzmxBL7i8LdCE9PDa1pdtt5bei8CAoOveX+KVuqOPoDXgHEimIW0JjPAmRvI/
Q3b0R3DQONQZ51GvnwPIhrgYQ3gYmJpDidupr/rn/aXBFILz94mwllUdCC9XxW/KhVCuDDVze+1J
XIE4zt4I4/Tyjxvc3afrlwbKIx9tFQRGBIGMFx+CPvqLS2Mf7ySwCxttmtNdSE9oiAz/VLT7puDN
Zi3AsSlXUsLrpcyxRYsGZYeroT9Pz3mpvWfCv1mSilCJjjylnwHEnXbI/zVFAIiq0NX/5cz999v/
tLCbrNsq52d1PixTJv9U7FoW9aqKJgzr7nyy/n1hR6PF82AZpgswn8hZ8/88dCOZndditglqaE35
Jwu7zFjiryv7j+eOph9Xs8h5/i/Vbnm2akEf0oYj7uhB9+FrDUog1IPbirGZe0Who/ijR+AS6Vnj
KVmYAQ1JztfzFx/FIAuBnDuGjcKa86lloxBBjGKhOJ2odOkuQifgnvyGo58YUOk6ciAsuqj0AGy7
8+3AUfLgxaZfzU/hvQE/maJQIkvPhZ3DP3w63QSoS+U8YgyyuQYpZDwQ5l9/VrrMKhg9mh/cshE0
cacjd9q6nYfInCc3PwRj3B8H6PX8I84Wu/lKHWiH1mXz8Spv/vc57P3fbjb/HO+vPJJEqlfmZ37i
lT/EVz0HeUbi85MAhefMX4NrBuddvSre8jfhofsu0jCLg+6t2UwhXKqKgza3YEaskmpIdemXkba4
+uBkiVUjkm2WdDmIBg6oZr0c1av8GC/GLc2xBzSwDs4/94vhOctZBummwa42uYpPscwrS7s86rEK
0e6Yn/g1BANb85vrPBT+23N4WWlAYplgW1jgXq8rwhuj3p1fPNW5+k3ADxa1i3oZ+/GiJ1LNlrfE
CHvmo/iCVGdnbUp+AymkpxGmzqv2ZOBHdCBlrDMfbgXpcjzrMA5p9IL+QuMgiA6Wu6X6KJzuu2kz
8fd2MUfIoVZzgKv4/VPNQpqu0zXEUX7WCrRN7V1OAmat0UOe7LOse3e/ciu38xloeGmorZOwjyDY
ezhUg3l7R4nlp0jeoIsHyKuc3us9BEQ75YRZyrtutOiFldJGOsKVaKfyUpMDh5swX8z5jZZ/Fra0
c1rUrBU9bcP4uuqB9lSuU5KXSLCpPDH30niFzln36bdXE5uP2kPhiNTjNp9sevoEHqz7aVc3LhBv
7RbKt+PZl25PhznE1ivm7i1o+Vpbawhw5DfzkarbaVb6VpljsnpXecq2cYaWwK1Tza7uj9gbJPxO
FXO6x7pdmtIy1XZnWA4XNbiq6w5bWZZujWxvGifFeKkG8k2kNyqWQADROXEegxGMQs7LvSm8B8kS
xGPA+5/5N4Sr3uVM2H1db26BQmKZfGlIkI2NKQJk3SfV8Wv+BaabljBMUq0qT83dvvIAw2cw5arS
j3dmeShyvCU20HobTJr4qT7OKOEHw3AwxMQfbbM5l4sLkqKeU3J+SqKhI1KMkuJLI8dGgKkVQDub
1EV3nKaVSdZc4XNCxjeNNG38VvMoLz9TKbpZa46jKufXgg+5+S25/ScRDHc0YbPxFb6y8JFhO+ZX
34ScupltiiO9sflwLgUqGzUNpREJaHx20LnzKKj+GjnQv8lcT8i+mu8tXzKo6x8n5HLPEy8UNRv/
IUxnefk21sQQ+NZaqpltrKCRztSu4MLa1m0plFAPVPSLSNOwLfhRZhIqWIK71+q21HuD5v5e8Gby
HkbSmogWY2OQrwasl5zlnPi9hPwipHOofZhYIHB4gImFh5TaAi8p6ZM7IgSst+sCjpGxmTYfuYA0
6Xya3bUIy3jVwBuhgdONrTXtcaOm+oI5Cul58mMire47kmws8GpPdxjKCwIpM2qsUXE63a1fOrTu
1x3sEaSoiht/ia/q+gazOV8Q10hvjpDAISRM0rDz5RwxqDUBefbNGHYgssfDsEV/Xu6HQ760puUN
8o2FY2YWAMJ6xkc7rhPSbWhevGakfubPoE8qgtrBUUH7JcN1QDD2Q+ZvLBSuz+EhJ1xED6fWaa5R
B385cUggZnwa++d34ZTcneZl/EQj8YCaQ7NRG03x6jcaqsxc1Ta+suX02u/HB6Z/J+uNFwKgVInC
EfMkIUhZhF+Ur9aB+jlyWp/prEinFOeHu3c41Iu5/xBiEqjvQZ8cCa/GbmC94VmAKoXdt3jGVM1z
5jfEfeJXuO8YeXb8Xj+bF+HrRmXa2MPeXM2/LkpjGr5Uomie28f5Wua0zHO/6+idpPsK3hQUpcFH
mmybIhF2ZBquaq+VQ/W8VIX5/fKAiCgFyhbKqOyInqLZLbafKPOVR4a67T2wDtduVxSEj4cZA/16
U+XLu4X7fM4JnTNDh7DfEUI6jGvegLzqWGe5J1X+8eRgJ38Cp+GA70mHeGXjLmZJrZc4WT+Nw5YP
ZYX5Od5LrCbGGlc0nP/ERnVZUt5rLllFZdQR46ithePE+xg7Nl3zF5VRqd/5kPdq+4xih7WOdkSY
XAJloQlO/XDRFjFj9YHf4sI0dqK1Suha8Lnda7f5XpPeFb9GvBIBWgUbNsGnDL/pAA8rPXSndgVQ
dcNAoF0pwLO+hZXmMg++e1fNG9nyQmaIqeAxfIMCi+xttFPeWgz+qCQmu4cIvcfbz5J/IQBxQTf+
YVhO89bu+veAeAUykyB0cQRcYoJRx6fxDPgOJ7+vh/l9n8nHYZF7QrvJX8fKHjyCQAjBqb7SqEjC
qnQkdMiofXltWL21YICHRdSIm9+dKl3OYC/L3q7TpRbb+QL//eH6cgdMrjoVYG2caeSIOvHKfJzI
VH9UP6/w0UUk1iIAM2tzW5BK8uOb0jgrpdEEF/0qKezBuSEwvI2LmaH3qJMZ9pAKvBu5J4Vo7yXI
Mz28eaaxhYS2IMiBXz2qALbWiz3DpNkdn3ju2R0lGIfnB5Ixd/oLW3NgPlqetJk5bY0/VwbFc/FM
kIRfXhwz/KA9RKX4oJMU81B+aEwsVx+z+52QyCMvGOblFfRlz3AqF51l5SrraW/WXgIl63u+AFcf
F4kcEfUV/w6nTf2Eo6h+mrrv1vSzya1UGBWlr+84v/WcfmWUlDfap4mbWidLDXJwms7oKs5m80YG
su140cMsKHMeaK3ZMGKcWSLrHt9u9ubHH9GtueD6A/WW2f1x+ho5lzv8BPaRwySXaM7xKPI3UnTs
49uRzXsT228v0FEn5+WFR3rDcZ84m3tYH47e5mXzNh/4zQWvOjBtMjBr+4VbdAzodzNbGrUN75PR
tQIGzDzFm/2SHWAwuMb3dRO9HaOjs1h8fy+iRTQ7+fnqGK3z+bns22N3c9X/x915LDeOrlv2VTp6
3KiAN4OekAC9JyWKmiBk4b3H0/dC3ZOnKrNunxs1rUgTmZIoURT54zN7r/0O5a1cqltC1TCwj+dY
3Rp8JAhlVLsmsda2gLJTheM9Rw22Vr6V72YXnaxNeWhuynPwUBfIqm0ixezxu2RsER6spcpYMFuo
2/Q1OZZLEXvsu3r3nXqJCMaWnA6Z98VfTezlfKOv8vP45d4xTi2FjbXpdoQJXFpHfUnflCWK2g9z
OEibmGxSG5pkSMu7Rl7sLdyZhmBXC+3g6m7K/oUQNfTrYK0gmdB84jkqtJ13VxoHZDKm9VqZmZds
lWq76TcyPmHpQgTjHNF30vqZYMzKRmJKo9tTC/NYx6t4ZUnPRU1C20hKw4fwUt/kN0ZKRLl9yf38
FaEA588xyOfWVmdafDCstb8eNla9ZJfGszhmHi2jkD/2DxdVeLjNHPOedAxfutknV6RiHQ3fEYgB
4Wb5qwZtuertsE3xm+kElLQMtWCxGBVHvvTI0k86CnVNeRZI0xod42VasoWnlnk9dJV198wBRZxF
dKEaKemaUDhbO+XEhP9TOdWHYSfumnW3hvCwIk6LYQnsb8sWbw2LTmX2NCrL9gyUAaHxF2TxCqlr
OWsvJj9NZQ7AfNG/wZvUvq0l/PT59CMH07n2D/qReRO09OHDhzwi2dqZiIc9+/wZCTuUzAQ57dCJ
8/+WCZconiKNtz7ERc9/eyefGRthWa3B88+iT7Bm1Ngs941NdhtRozz6Ya5TpmF0GHkWDsO2ZrUJ
66+zgd0/axvIAm+J+tzs5tPzc/Ad98MUNgzS2ucYjoi0lxdgA0AdMG0qeQlumh31AYUUGExtkR/G
N9iV13IOUVc/6fJVckQ+c0rfpfH1CCOkprAhU81NtExzJVqbwFE+o3jXjHdN3wmJ3b5JKUydZfvG
aH3YtW+tcPUefEfWuhi2A77K4kGCr+vz5B+d6r1ZAeZ7Z+JofcIU1NYajhLLLkObf1g3okdUokf8
9I04A+XhL9nj3sK5fpBZ8YZOTj9HAPnNHGdn/ownPqA6UjPB6ZxVzviArLJsn4P4JSuWPEIsr0/S
nBSSgUJem4NliGFvsCkZm6WOiQa8jpgfvN5uoYfCdgPPZ6wt27CLLVgHyL1ZusqDU62eGl4jNF5r
ebB1Um5PI4Ag46FezHnPmH+O/Muy+ZjOmOGpsgX7Gw1OYA8z1P9YF68DujAwi4LdrNz5auJUko9g
+0t/qbOrJcoLwyXzLNugleSabPNJiBT68o5AH+fxXHeK7fNqgtmcI2vRvXe4jTjju7mFQKfjhT2v
5a0qzvLOsbqH5DxtQJQoDiQSCjqWr7Gzkbe4FxajtNWzTQf3c4vGCMCj5iGmufROs04dBDGUbMpG
bObqC6IcjVYOOb9Ml/csVRsDl5bQ9HPm9nM1ujHLLAOMOqipPb47N7+W+Lxa/F7yTt/WX+mTpALl
mbvvOU/x/K3+nvIOGG779gPvfHCjPLsoTKpRsy/kfcnRshJo9T+kj8ohlAUL2pKjcZl/IZrngYIY
O+uu34TS1U/6NnoYzx41J5ClHVUtciZI0K8ahZ23Ebrp1gkckCV6LPNCcDDPfpIh7XQvU9m/C3Cr
7/lTilWdtJuje+HZVZEQAVJyGz6RqSoDR2MS8GSGyIumUGDzAgmDm1k3YoZ5pqqMPfqlAv0M5PRX
yC/hlO9zUKG5sWiXwrpkjIMu4E6c2UqX7fLCjstkaz68o0svpFm8Ed+n9TiBBStxZa3Ng3Ua7tFV
r7fha85WbZNueOD1rbitCNdju76vn9p9v8SUcjMXnkzs5EQtzahmwOs8ee/jYxuGS56A/SMwF01m
uxd28BhOSYAQZskdtZv/1L3n6ozLnvKFqG2rAYmR5uiLPLva9g+uEnLzzDh1S0gDGCPTIZTmnH4k
dw9q7Innv3WTGC5dgmStHtzBPnvaazUVn8RUMG9uscLohxbZGxaHDDHkq1i9yYAsE65cSaIsBOIL
WKfiNASd2x1MldBCDBC1tAh7+RD1I4gAyRZ5npA3eBP7ZImNcpbPuy3iByRazHMYm5Gak9AxIvbW
w5cCesI/eGFmaKYuY0qd/PVIjhhj/v/V2RZa619FBH+9/b/nqvJvBjNb9EqKNYETf/a9mjJvxN5q
adhSGdb+mKtCbwQ6QMCApv1wy/6Yq1qTOhvBg8oolEUXCqi/szD7y75suufMZ0Vr+pvsrJ81BEUr
h5Ir5+Yxl7DpbOR8shMswrWKjHhpLlHNoF2aPPIR072pJK6pR3TlUnHdnhZDbwkalWHGyA7MuWb/
6XE9ZfHgZen/Shs0nkFaV//3f2u/s1D+6+3rT/4var88sL8MfWUh1Oo2j8xjKoyOKw+kbIKKai5x
K8AH2qAkt4VGmRu7ZvY5SE6grktigjn1s7VJFyUqT2L3PZqkarBBkG2BSAOGgtYtipZNf6MLUqOD
MuwypIHCFoZ2+a5D6Q+OI7aZcVYJ65zXIO0PEwAZ/gnXgAUmylcRKBlWdtURMTGWZMCAPJ6j4u2p
Gyqu09hdX8o3sB3tNys4FO6UQRydLdMRH7rLLNhBSq92rrVhYx4TR1Ms6H+bdCE85+Us/Rb28Oct
QKvQxiBOEdrCtYQVFnkzaIiaD+EJM9tc300a9nJufurE01ECMeUkfEZFi7kOgk9iUdT1qO3H7rPR
TkPbwmhd92AtV622zL4Sza7yXcOpYjplsACmQjX37n76ysr7clFyEU9AY7ppljUXfTsjSMZ5NSKc
Ho7/kDHm7FL8I96cWWCovt3Y1EcIHnx9iVBBjg7kpC2G5jhFMsFdIn9JmOzMoD2LTXkKISXfGIiB
4ROUnZW5zRziFVqoY/KUs9x/t9QpHkHTltUe606brqOvmCsOtD6cbQuost513Lb3eoWHNgodjwfU
ZpP7iL6ypxE7LQY4D0mrejRPwVO7zRqby9mBZKe5Yr9OOrOYAfAWoNczdACHQDZ3Dt4anV0y278W
s3dppvDHn8cksGZLy10rJNGjmdGZADnqG2/W34rBAWZo0ebQXe3dvWQwBJwF7znes3HHVHODal3a
9jcaYKxGrCJe9tMXSHf5OnGCL51ptHeGaLNQaP/JgXG3ngojesUul6AMPbCZsDHvyZmSU7w/5NqW
so0lgj/vAVTZvY+2/KwXJx2UX+AExdUseSUUTnDIW+yzHVQYxqreymWIP65KEePUxQ220jZ5FS7M
wYEFJ/KS50WwSl6zfbRHepLAuH7NryYpCV/B0+Qd3LqEOFh3keX5nuk9WreabkSZy/SpzXKgLZdZ
r77gUmNMHy7IVjzUUxWGmUr5FJuvmhhVG7GOXi6EZuaFa96nvkpXlRkJTtDmyGgMga8uzYF7x8rB
wn7ZnCg4XA9AG5tNb0UBKcvH/EORvpmbivgo4lnPkfUhF/Is/9BasongG5IJwK7XWEffrrvryEFS
BNjP2swnnI2Np4qzV+HjDLldD8joTB4ZVI+Ca/vauBkMC2Ml5pBN5hon4aJU2J5by8mlca7pm9bD
/coBUPIszHaytM2th5TMMFyHJKYuJWPu309r0k6ZHrfKWjks4ew5rPFlhUEhHLG5jzP7m46Ak0Im
v8C0DTiPe+ONi/W4SPUFJCA/mGh+5Ww8K3sGKgX6v+I9eRE/Y8LUTsBlTyY7qm5WxNhw+x37ZX2t
8rWEt+EqkgwEnsWRph53KZlOl9vRoo7Ywm7aGo4iAyjwBAimHfGeP2e7QbJVXK1sqOzTbnd4erK8
B3j8+DmhO8DHeGwU5DZwI0vGtWEFEtytzLXrhiojOmZN0xw3pmYVuvdh8kUwVMpNKj82w2wEIZOY
MqVeY86wLvibTAVjGY2Q9V7CxiAyAZSKork3ROh330OYnla7IKTNMbDt/oMLEWK0cWqhYRFNCwXL
fwbVapr8K3Por7f/dyGi/AZyTWJ5rIq/qhkVEohUnF7UHP8CC/2rECHeG8qGjC6HO0NG0J/UjLwL
9gZaaIXIJO7v31NVQ57+db/7y11ny/xnNeNQiOMYpHp60og6SLQp6etRg6CpDHNhiKT+dKR5iE9p
4YFuv1Q8pVFgIgd8rbEGiDIsRJ1OIdK0jS5X59aVfa4/iPRyrrcJXVhaGLZsdLafwPryCaseENkN
quHUAVunSfnvSqsozM61lBANU1RPoYaHWS3uls9qVd706CLbQrpLRbQaRomTwSMUDNWkxu5PiJ0k
k1aBQfkeCU4mMI6L5XVL0koPUHfQryquVNW/DlyoR40t6hR4FJSnQhDhfn2lISI8Qdua7RGFFVDW
KRj4VvZvsfo60qIrAOIzSA5qay6jga5Jpi/2vgkJnnkgEdL+GCSvSrJ3iYjJc7INWVCI/sNrdbst
i9nAsdSI55HDLDB0O5NeAxEkvqbPDRdlY2ORRg7SCICkEWsLg1WKUqHa8GMWMexveut5FAU76KVX
beB8UvxFHYTnkgsjA85h5rOsagPT7jJpF+MMGyDnJkPxFokDfR1tMmnPd8l8tsbuWAmsrtLryJDH
I4sg8+NtAUcVHm0uY2kNA2dIWREr9aH0QifIn9r+FU/NHBcho6yLxR4vylS7UbmkNfATpNzBcTT3
pfcR+uyAQEup2nk+cknpjpGHidVnoci1RQeKJ2s0aJA7xlXjffrDp1ZxkuJ+tSp5rtREZhJ716bW
RreuKvQ1gQu+FeqHhqi+nL8TBz6tnAKwnEpHqXrWiIwz5b3BrqWhDcZ1tFNLcedGBzN6r0eYK97w
KYhQPDwybzA8u6U5i4TsUrTmDMTt0sRAHoGTkdN7B+a09RSCtyYBTndJo9cye6iqN2+V6YAEONH6
h1gpdhbVSCyfDLM5KwkTMq6okxnfCvqFpmCV9tjvBEPOVTc5ub0xV7EANrXiSKASugJqlfoYtZhY
6Klek6htNor5qgzRrJPGl6pM38OCvKJEYNZztbRNyjV01OsZ3/815NkyMJDhnxqXf1WMj4EJ4EN7
EyQIuD2S3vZFzwySwKE25Fe/ZC4VeNtQ91ZGH+7jQFgp8dkTs4WgKE8FMyMh+QjYtvla98gpKpKE
rBFPXQQD4Ypu4LSZRcaY+JwQqm1F7a7Qe4aART1X2mZh4MTJuvro6xmuMA/TpCBc8qZ4ShpK9Kq+
9W7ewfCy1qKPBZ3g3thXNp5kXAVjwDeV6M9ZzBMw4kkPZMEYmY3GnkXPrB96SSCoEuB0janfzbWF
3DFe5MkcRbgFmCPSG5i5f/A6iNNJPJcQWslld/aj9tKH0TGVJIAk9asyMhai3sSquiyKMLP1jMQf
5nKRjPpEqJlQjyoj+EHejJ5nlzKs0rzZhB5gw8THS9kwzA2g/HiM3otdSFgZPxTgfJQek41sl6mn
fER1Oy2WGD2r4zJxUcD1TIKifVQoq9ZXnZr6og74hkgEVbl2d2HlaEO7Ty3jSY1x88vZxWWMIHbw
fMN6LQpUngJ4Fc/aR3n5KQoW3oiCWHJgRGQe+5QYljrSMcJiHon4Skg4oVYXvHrbpCV5Os28S55x
327qsebpWOx5DKFSshfXARZGRrBUsZOpIh6HuLoO1kZCrcYpVEo3K2xvnsYHErglp81CSdjcyRRo
HQI46dnkiFH8rcg5MTAtTZPyKHqkKmGd9NOQKpqXzGisxiQ9qhQgSsQ8TuMRqRCf6O0x54wsM29R
m43jdacIqquMSSyjYHY78Zjk9VsLUVoWWeKildbS9HUARjAYA5NbClIltyWzWsnU9arOWNFgYFgj
c0Q14MKT9KvnKDRpEIFj96ajm8GsTEBHcY4NYu+0ANFbDJyyXG90hC/ZFDoCPjpl6JfvzOK9j74q
gi7NiiWZNpwzfL4zU/ORJPTayTSkZRZ7xCoBrGCwZZFaIGeCM9C7YgBN9AQKrzFLCY5XIR2QqZLU
uzjl5VXFW23wL403sHskmZ1xWMdrwssIdWOWaLFjKF1x3Rf1Q5a/4ymZdGIOkJzSmu48j87mkK0L
JqN+oTAOTe3E9+Z5RyCVVtwb9Skch6WevGV014NmzVQKxrbFp9O297ikWW7Oov7W+dqtyh4JNmzF
whNMxqzWh8ucfi1u8Og170VAWIpMprEcruoy2bHQ8EAbkaXaxLeqAQvdIj5IebUTniv7xKkC022H
aO8NgIYtY88leK6W8isiZs4v5AodgBaFe5LHwTUTWXn4Zz3UbH0oyaIC9ZsjyY/yZZ4c2wgkBiS6
GH/00MtX0Xwz/FOcqfNEZdgdyspClbGnlpUT1so1K6N1VLKPkOpNGiHsUmpoyMjnVXff+Q83Qpep
JfQBbcqEXKLAEEnwXSsDFIuYVwrXnpTs7RA5ZSxZ6z5gfegfStmYhwFzcV6NC69sl1qm7OpQorQm
y8cdkLlnoJY96Bz5XQmxatfsNRF15ujcfGzisLwoAudqBjllWKkoqgJjomZE/rHpFnpFnqnc4f1Y
94m7b3AojLBiZJ37zI2tQyQHDKODrSHTdSPjr/E8dgqjjsI465b/VlX4Gypei0I8L4TeUfrOidRh
NgqfjYLSxUtRN9+HFP84u2WZgXj0Ieb9qojZnyVhwdgEFAaJyAlSUEHhoE8/R0BUfqasxnZAg/Q0
tiyujGw1NvcsSYguZuSKv7zSIsbTT0ODgiAnJANBbFXAOWPXNowQBcazLqjE7lI+iZyj5B4a0oui
PDwu7m4cXJKxJgSnsU3rwbV74gmwewichDWPpYpHtfpOab48oT9b7ls4vojWVeMZUcQmp2AHTPtJ
AitECm4M5tWKGZNVCEDEoTv4Ch51og49rtox1j5azaZwV9rUjwqm0/tftYvoC7m4Jq59Lk3qWB0L
YE1hHztRnWwKSXO0XNkOpnkqhmHRezLua/fB5QJC10pEORMw6BH3bcXBU5Qz091FiJQtadcLzI8I
xyqYHBXJOudHk6WAY030w9bVL+KVnJFZ4D5plAk1A+/Rt1YMFh8+KeqxSgpchorYz5OVp5A8n3G0
a8RNcjEb8MxHjfjR5dLbKCMRLs3vIB6fVIHdfiDnGliqgWi9QSTBsbu2ib6jWPfndSjcwgDyuAVi
C0Ocpm0HeVxZESqPlAul7gKM0fPpiCtWMhtKrwjg0u51fpiBhYq5TxdyQM9N/FfY0bmPmOiGFx0A
lxqPINkEezSzW8riSQ2tZdYMC4zY5ELkS63Onc5EjBOkC7HBHkB23Vj9k126GN4QAgNLkIie/Z/s
caKo/kp0/OvtfzSUkGpxv002NxNHyO+t4Q/F8PQu8oXAev+w4v4YbAMkkQw6TUXjA/4r8ujHYFsh
Y4jUk0nhzPAb48rfGWyDVfm1n/z5nv/KsB1IUzeKXosOmXlwvWN/yty7onwRXKtSZC6KY91vLZR0
GU5/+sjXPlh4r15/o+RgYuk+EJpwfvO3++i3ySR/7VHjeJ3Djhc0N0F35mzc9u8e+0f4hqiA8bLd
QySyvAMfV7bMunWWsRJm/dmtMnnBlDlTp5BwPpp5W/aV7cNj9oSjg7xWviYpkOes4vjMYUrdWsxX
IzvskPvDTu7oJ/uMoyQ8hsS1bscAsf/4DtRqGR38z3xclNpXu4su6twOVhPF2T0MAfMdmi5ecbhf
+E7jVa5/ik4zCXriGW+Z3H75utzpIPgGf4/yKxiClazN10W/URUcBrAEqTd7HKxsCaVKnlUQlG4Y
BRULaCT6zxnzQwpPNbmaeK94k+9tgwJx5gESn4I+mqbqMjxXUHER6i1RrU0Elk8miyEJliTdxovm
rXWRcs6MTzapN4ZDk2vCPUBKDJWVUG8EHcnlq5ZthmZ/Jxt7wDvRioiw0Um65lxGG0WiU7VWOPt3
uXsuaS5PrZ2wiWUaD8hj7gVozrwL/0m3cO084hq36Mpk6zMUXgLSidONOml1GXPDLCy3nGTpViOZ
wVggpx3zZeWugOG5Jqjj5hkhakT29vRHQ46nn8MJHnHIuOYS0o51gt2gqKRLF6ZWxfbA5Nucko9x
bDRrcwf0EkXUlh/9fimvdYCWJDhuzTUPiXUY0JJDNQ6nTHfCjyeRK2m8E2jzaXJ52HS75TtaXf6A
yCGJJtVegUVOj6o/2u2KmRuw40mCFDpW4QOYrNeRsROddLFExiyvmKHXWwQwM9C5bPqP8QvPT8FB
ysS02mxvLQxx1ANRxkR90t4KLB0W9ZbWNdqrj372FS9ULDs+6ovgJpzjEUVzto5uROmy42ZrwY+n
Bq2xYqFBvgtqROJH+HccbgrxWe9PqnHM7DnSSIX1bWPMSZygARWNQx8/RnbswKLUDEBvf+AKIVFm
lk6aL61xGVYnZNX4q1GSMR1e8WA3D1M5peZ22BW3IZn3+TeDVBNoSWarpw4OKTy+5isJYIzWS2ZA
PT58irlThYnJnRU3xiE0ThHMu2R2rvod4DP+L6YrsidYSrOPrw1H5Nk5qSsO/p50LUQr4TxtHsTj
klMEBw5ojohpktptVq3UC5+srrnjyiG7j6iprLN/YPhgHul5AnRQBMPIuyB6pZ8j6Jr64HcZ2CRp
wARuewvroR8EcRu6xORpFK8Mi9mWUzmKylFbA9loaxufo2fewADBakP0AbqLjXXeOoadt+uCFjYZ
38v2xhJ+6QM1pmvA2XSPv9i9e0DUAPisGC99sEq56UsMB0cqx8nbgMsdgdBsK31SxIj12lDPLhjH
VbdW3rRnDHMWKlZtTinqf1k2qRbr4m6sg2vyUm+jcAvwW19rc+71LOPk0VGdaUjgsSlJF71opyjP
gSSZlg57xjv4fBoi9jG/4mJTzmG0nyYOrDzY8/ByzLfh8J4T94xM5CKJ83IZvmvDLN+z+C+fkiPT
bHJI1Dthn/Y1uVKFTrUNCLRzcWVXXrKcpzC1RyTiBFhHtobCgxP6SfpCOIfKDY7+1b1n8BNeM17I
iHlpiv1uS4bjTp40ZmlHS2nktmHQS9UELzpJo6JQ6WYruipb3UXuulnnw1sEPUd3urWlO8IiW5Uc
arTea/7y3oWFoDvjScee0ayyFZoq+Z4ZD3Me7/i49hHz0+wvFVpJecWUaRAROc6ldY+E3RmpYS7K
rSZYikMkc8QpX5ONjLA0RL4O6QToRbElNouRHnwrUr2tNajausOX5pNNq63xVD9wTykIbrfmkxnN
0IT5TPl35QtZSfxmleLua5I8iRW1GXN9u8i76Snfff0en8NNjswo2sOqYVMQ1LZ6HKe7Bn0Y3U3B
9zucXWUBfGJYV/CHwvM/eHZPGqOJFUpDuAMSQGJX/R9EBBhUURn8ZM766+3/VGqRlkK5xGbAxCnL
1P/fpZb1myyyvddMFAYqyQB/iAj035TJM2WaCsjrqRL7w5ylM7sXpzv7r/f8rTxHhAJ/qbV++tbl
ybv18XYJUo+tvvR/dOjZVtOzvIs0K1rCE9KA1Kq9aA9UPkrqf4YiAp5UxuqAIdCKA5AlWDx7l465
LhKgueaKFpg6CaNpkTzJKV5Mv2EePPRwClN17VnKwirD/SSBDFCf9jHrTBFoWg0IH0hmVbMXa11T
tsFAzdMcBwPjSa3s9+TsbfwQT2GACsfKH7GG4icQihaqKC+GcpBulRyi5fS4gECHRsl1FVXzHuGw
zDlwotB1GnaUg0WIV1an5DmiB3WDbtvGfbzSE+bfA+C4z4WAkhaL/yjD7o1JyRXQiinZspwKMJkd
Zsxa1mqvrfbdVdP05p0CdebXgIjrj3L0l+Yg7L1EPUnCS8h0Rsf2H1HZxJ1/AU7O8RYveqlZlGb+
nFbxs+lZn6rAZFNYRKwgBiQOSphuDI/zC7VVJsUHJZtgKZyEzami8TKpLLVMXarpsIwZbw96cdaD
wtGk/tSZDZlMfGhyaiGNyF2MrVg4ibk3D0rlnAXyWkqBZ5kVVIXUd8Q+CCZvCWUAARC+OyFIa+IW
vgarR3SH8l24yvmrLHnlNUONn9PIp1a+kWr2rXhQ9nKPuFmk5ZOYFLacVJg3PBciazgMN3FML/Fw
iZhLdwolcViHR8ti3T4WPtBYI98OImnPxNBbAsMQKeN5VEGFCVtGB5mBJF5TkGyBDKuqYadEozDL
TYxSvak4DFZnNVPhwsNq2+FzqOvnDNhVKCc7tc9gmnE5NDsZvXq+NrCz5qridAYatqrSbgU7eCG9
N1bJMCY2hMIecFe3vcHnElKNSON/8AnIMaOCZ4LDhM8fW/9/PAFVusdfTsC/3v7HCUhGgMo6SgEV
oMh8BbaHP05A3qWB5tMJ24QC83sf+qPbBPxkwVuBb/m7wAq4wJ/sqYaB5soC4PS3IwQURFx/IrFM
MqU/f+Pcv5/Pv1HXhRZ/6njsNsm5v2rvwsU/4Wp7DzDQBSfmpmgejqVz79ALAS159i/xl4ssMNkW
K8JjX5SH9TksvQPxcbc/Paj/jYZKFycJ188aqp/v3LR4/dPhnDZBGapxMR6jIgBdZD8XTrNEDrgw
rjUeEHs8Fpj6wo386vYziLOk66kvSfcKXVadgu/yaFENK318pMWLkN6kqxU/LP+19OzeWFabIFyJ
r6TFJ0isQeTa/LPa8CHQZYfllPlhzdIXw39Vi0UiLnt3+rz9RLY8d+R/GPGDz8yH8Va+Sq5chG0z
JwwGFOOLHjvmk+c6vM9AtErsyu93VN1zk7awx6tWz80ndXxwS5ckAwnTFfyPbfgS+PdYOA+vFRb0
+CPj75DlGgnZ0BkwpT9FGBRy5EtorFq2XzsFNkLMF+IE+9SazxDd6kW+toSZ7PA7KTO6sXYFLB9r
nUeyY75C+5GgmIGde+poBS1WFTPm+VhQAtual6t6W+DF5yn8or1aSGHpVzBTkmFCCuTH+BGvodsQ
6jlJ7fsdoz0XOW5EYjClnk11TxSpcsmwgu7wK+go57kOkQQvz0bDvjf2uOlJo2MkecI5gwlVXhhL
7SwjBfG/OdSMJ+7N8Ik35pDtuf+zcc6IjmD6cnYHKW3jTZ23m3QmOeVhsFHKbzRU3tVucrTm+FwV
GOYScPthoSzFj/BtZDA6w+L7Kp3RcRMTEV9N+w4KGlAWWmdjLiUOhPpqMRyZDFqUzcjbjuJT4kx2
TwnxuPJd+Hb3YqFBtWac2r1ue7QgtCLMVz4tlm7+LDpHv88cFtiGsG1GZ/1BptVevOLK4SF5ivbM
Q/eq3TrJSdu05ByMGOKw+qD27xayZ/ODmK51wG5m8X1cRrtxk27b7cdk0+03+q6bHInBut7g9Tl2
H419Z+pMk0uDMh6U8/CB1Qd4WHdSsRfVGI1h7UNrz9+NC70wDpmS2j924hXmFtwM+gvggjfYosIT
GsCuZ7Jw8lkL4mR5YXeJe/ai7X1sSVA8BvDLs3vrfHyU33iy8L6i9ZssUY6x7GFSCPsesroPexw9
gqMRUZkvdTggCuMO1u+rDocMlq+lyI/yy5uRHEILz9MsR6cPr3FprFkho86u5w8VCwQ75bm3YQqA
Psi+VXioi3k/q2c7b/5gwT2nUJkba/egPEB3rMKVfzH2LBOWzKgRHIdOs53EROYiehQ7Y+7toYwd
UCtxuxRBPM7AebDAR4mvy7R7nq2u3djdOqF91dbdioHYFp7vDNA0rSAvQJwDI98WRItFcaXldfS1
gpuxdB7qNli8sdBHy5ivChtPMc6SEvQZ7W/6Ze2GVflaX+pDv2SNeG7P0nwgMFRycNY4wmZY5xtI
/evkVuK28eZXkjPn1Iw4jpo1r4AZHdjCs4eltvYW4jY5BgtW1yuEC1/JNVpki/GV6EY0fNDYP1hy
F/p6YM0DxYkJc49lcRkSe0Cv5S4Mc/ufz2XlLzyDn64ZgBV+Ppa7wKrCuq/GI4EzK3c97mp+AOa6
PNIq7mqYdqVjcpTwGpxvyk0y5aQ+hDWSrqW41Pf4if7J6ZFQKECsgSDSoGpLsCX+Y6sFxfqXQuOv
t/9RaEj0U6iO+cSUB7AwuJT/KDR414TUME2YF4iiLBq8H4WGTqEhWZQBSLLkKbbtj0JD/41S05RE
qBX0hX9TJiWhqvrlav7LXf9FJuX3opuMSacfXElZkErwPFbdk0AGTJEVldMrZbNJUHH3qcnVwyqK
ZVBnwYa2CbpRxasKdSO43nQAJOHqxUaRWUmnfcfs0yW1p+GYSXzGJcNeAbgiVNKD3s52se76qFUs
U10qroKLlIxTJZbvulIx7nGti9AGLcII/66kDaCfemz3aIWVkSVu5JEeIu4jjXxGM6ReuGsUy16T
33ITN0LO3NOvGPGORAcUuL9iAx+4Za5HxMzaqD5HI3szo95IHLEl+EYUMU6VyGx9JfllTHamF3lr
Nuwnj+VgNLIcC6VJ7qQyKUt8lmxSmpfNIgoTxhqq4cEyboG6imJJgneGIbnSrbtgYmKNwHizej2U
yXNUMgisWM1xa509Ki2AFkUfpR7QM/ZRuC5TbR/45TypqE46sdA2gjdEmD/RNdR5hGmmF5q9iXLT
1fwv01WOAvtGT1U2Y9le/ZaCq++HZJkHQT9PO0bFWckmXispT1oxnVUBZ4EYrb1sJPSb8qMot4WK
5LoXxxdVMW+mgCBKjWBUdSO2ndj8VCLhufDBFCfy1hfzS8EEvSwYvLOODARc70ZaRU5SyURC8rDl
7LbrDrGZW0Fk8KP+o279pdc9WT6CzzjYVzoOkqIuWdnWVrw0ZSAdWlgsRc+/DHH6DwasGYBy4OPr
qkbv8D9yeGTtVw7Pf3P7f58/IHWIm0T9CdH/d1btH+eP8RvwHSiXE0HtJwwPCQA6RwWjDFU0gE/S
AvyxVdM5kli4iZbIVEr5W8mQkvH7ZenP3cTPd51P+PNlS03Esm6M2t0zS/TbEaxLbcdEyzqBQ4oK
0+o11jZ+a+8iWxCca+9sdjp1NnkJXhn3EOklvVsNfnh0CSuy3hOHlyHbtXZm7lxq33RhdYtjt0RO
ngD0UediNUttFsSL8NNjOxURCiuSBYbhTYQZwAh4zxV0Jp4LJ5ymms/qmUR47y14kz4UfpGvVNqs
/Hzc7NFdIDAHuSjKgc6eeEAR/s6ZgaR+Fjxr13BHb7H3dxIZHqxHgAmcPpOtsVM+jf/H3XktOYxl
2fVf9I4WPAiFNA+wJOjJpMl8YaRhwjuCAAF8vRaqu2eqW4qW5nWiqjIqDT2Ae885e6/9ll/Si7Ir
Lw1CnNLhK+15Gv5XNue0+SeGS2V9Tv18rPzu7fiAPctO2tfZl1VWMFEU+O3nbM6G94+m/3PyU9L8
p91qY1X0BHboIr8p9s/1Z8Wu+qzTZ4495V3aMdzxySTZREFCDvjkpp4c3nv8615h/+pLJimKjUcA
o2REh7yycUTbXLaxUD728rK468uKBvowz+7TUMDcYdqz4b3vH2AXMa8wKrQYWtoyz2eYTzukIjgp
dnd+rfAUWuK8Yk+H4NTLSu6W3rD1e6alM6WID+R7NPMfSbNDFPzKAjx9gvIhWsbiJ0LGXBah4IP/
qDVQLTTvhBItwm6m564WulXLPIZyL6k8qtBhoQNY6F8G/jfaTsX361Zb8a9oeBGOBxPbcT3ZBT1A
G2Rf0vZ+lcs+O6BXt8KOwgRsyUz50E1iJ+UGU2XHlKRDXvNyyyJALkebkJR0bXqzcOWVvSPNSwYG
9O/SmPbZVRaBbAaN6ZS099CrONgbM0B9sPXJjEFhYVKfuA9Q7BNRABKKid0khkGUkwHavINCgTJw
bb6pbNAodXZ9zQyeZzIToSaQZJ4dEnM3kTOklnYUGclVsxuy9zB1KYoKuFL1Qst3MzRPt+9ChM0G
YwgiyRMyRIn1N5EJKDV/1bfXvZ0qmZuX3E5lUHikt0Nd7h1iAflnxhRwAutMiWhQCl1k/gCopbk0
x3IAtOmJ5zWyFPhIxqXdE0gaBkxhqLROyqFasqzDcRF36gJlJfw8tV3IlQXW56AL1re4i76Mk7I2
18La2E8ZT2iCCEEVmDPSCPueyqfwjUq1QGhK/ttv+41VSto/CbMnBKxZTUFYKlZvbuB0y4mGjfJT
XXSv704BVYRxn0Aa/m/kXRKV6zYpgODQ6OUIsPufVLO7J1X0MZ/UrtUVnMsIcgRJNtRGAR0Y00ZN
nTyvXs2UtbK+5UlYaeCilBbhIZwLGHGYfOeH5jy4IP1W7Ycyn3w+sUtuq41rlsvMHeCOjeptKbh/
hGMtCbByQTluiiVDymXsChvwKaCC/OcS3pd3w1QVOXCeHEm0wgBmx5w0WpcYNfdbcJ/zGzjIEuq3
bsdzJLK0LEVrODEZB48lgR57+8Ng56Y+RcAlDXD2Wm8EqlIj3idgONdVkF6Nz+HIJzlxw7+YxZKp
uPv2KQUb6IH3qbYDXeOJixijyGzBZ8mciCdS+tMNcRstJW/EDDSi27ZI0rMQX88lrqqlP17CPVIp
aQ7whCf38r9kniiPoSzJPtyGrjQ3l+266ZZZwSaofR70lRzh99XnHaiusL3FcA1pvr9CO0VW1yZz
kxeKR+pmGeCygWkipqwnEtpsf86tq2F9YMLBCDV1i1pwYEj398PeOKJWegsPCLXBGQPejpZSs5fk
XZW/iQv2LGbjhEjmjGbd7tvyOwNV/giM23WEZklu4ACM2FOh6jJ7A0IwLASgyPRo5Z06IMoUfcAy
dAbS7mj2+PaXUxyfEwOJ3DXtnsljyIWFaXvzWooyQVsBUbv9B4VsvvoGd6TCmoxN2hR4tpvBxznG
kjEELdGDNIljS0IDfO6ICRV8MfVmQEdDR6OfFdn0TKBDfUeM2vgzny0VLQMc5k7DJdsfA+FD4o9y
18SFYFrE4XHdah6OzjSEFJHGzeggmFaiw4JsViYng9cJrvSbHApyygRIb7mPjQlxANvbWPYQhiT6
+qUew8DYYE8CknLHw+UIG7b3p365SJw3joc5IS2aapviZcC1MJ9BgRqt5+7lA0iGVQBlxrTvoyVZ
4om0GjoQ6JBthWZS7HN28nNlwl355Rk13EInpHI6OAunOxK56JDzGKAgPscQZKr3yJ5iFYudHgOy
6o5fZJ0Hf/DkOKxBnW1rPOZBtZVPBsfy8rbAJY4mAhYbbKILjTNWepJUBNtM3gz6HdgTW0fv1nxN
w4CIZx17IvtwVJ7vmuiSexkWq25heq2PsjP+6C/w4GwsgzM3D1S3XzSbbIeABV3EfFi3/UK4UBpB
mTcezhrNSvd0n4twmYfWc5sH2qVZj3Mwcj5YU69fIZohqppBTrEwtt2E6st2ohtV7GcIoGQG8FsQ
VOGXByZKBsoYNu67BvT/sNEA/+nsD6BaTxDB4SwScg38GCgf2MGAUext/SBQc3Crd+hDJoBZONkp
Sh8nXVaetszpgnJWXsqP+gP3wAuUMyGSXMq/2nSy9HHs2nmAw5Ln3NsetLZJMbLV3w1jEh1JXwPU
q5LLhcSWzJFnpLkeMqyabrXlQzfxXM5fihdmTnJ9HUgI5WeNbcCY9QtsfQEXt+QYf7T3RwUUDeff
6JNMMsA3LO0YZ9lECfsZl4/UfkAS5FqyfvW2jEyTPuMl2vbLQiNpLw2G9QjdjRMx+CtxkNs+y8Xw
mleM2qUv/BH1Wu7WXktVywTHx7vIWmTlrgJkznm8dmHmiicdwaXgRN/1B3cln/KKkwd0E8/oFc3H
r2jbXRDRCHwMDhclXDIRCWwC3V9c+9vSz1WcJhN4adqW7s0l87gYbNNcm0cvDy03ziLAhwIRIvZt
Fx3pToJI+mhU651ztCWkfNiC8Quk9Xh6fKSNHyPpFByo2qVXR+B6GBgt8saBP6K5CVSXBQ1D5APg
Ckae+F2iC1u+sS66BU48bT1bieJyNyPU8eUp+InLDQDexjNOsbiEswMdEN3s4Onf9UL1UH6nnd3S
87pdUkdYwGiI6A8Zd4S76bfM5i1hQdKc0AgydlG8PXSP84nOcvvq1+Il4lD12RQGhnzNpo1Wd599
4ZSKXJ04d0ud90wFQoI6zd7hvYQlgNQJLspE5JEAT2mKF18FiGiX5/qZ+hU0kpj9U1H7XTPAs9qV
Y3+sB8OHn7ZQfJjCR+PUH7A2syFuvYFeNd1B77ac0WHs/QlLlM01xDAQRaAWc2Fk72RA0ZjRQwST
4Yle+GbstSmKkaau5vN/gMgmB3r12bkaj/Dk76b9t+p9ip58nThGJ0AwvCTSfef6QViph/qiH5IT
u1P24rXH7na06xUd9fhturBOYKLpBfb+uGZh8xW32+jesMqRliCmtV48Y+3cvo1nveTe4132mZ11
+sjhyiRwU1yENJlrYiREntRfyUQPe1yjzLYb4lqTZbvt1voXD87hcarW8ZZuvP05QVVQsC5MX6Pf
/tg0i2rDLjBAUbUAzmU/K8mf0SvVPeysnxpLAZRRBEcs3LlNRzp9y85kx7IUcKHH3uxLc8a4+8yp
fqsvdwzQB1mDMyOClUBBuspGx0rqAnZ7ALYQkLqX6W9GdhMF/2tVG9o5k8IDUY/aayGXdFrmSriI
gGH2czKusFfA+Rh0X0qdWnRyr9qLvNV3ZDXdWkjRkJGc4wuDn+v+Dbk7bW7CbiP60EE/+M/BrygD
wXSU86GjbgkB2p/a2Ht9ZUwoVLTsvhTOY3Qq6Ahx0XbrIVsrxqoPA1MfwJPVZ5LQivKzhH2hy96M
9UDyXgnrPbnLylFJHMU8w5OOUrJfveS1yO4zGBzN0kyIsnUE9D04NdQV7XKNMkacLTi0H2eDKc9b
sikXjzPfJ4WrDJY+eI9z5ypBcQi0T3jQ3/TW1+xkqPVwV6BxcDJfe8987uud7hhw5o8ZuQfx4TbO
+4fTnl8gvExvkOxUX8vtJqq8jNL3KV4Lio0blkPO0HjLl+zpp9q2ixK/w00PRESMPd6fF3LUwuLB
1Gzdq5fknquLWj41l/G3YwdL5Cn9auiqSLywYJROTSQYBSkrJdrqxDY1mDYOXw1q3BF8tE2kGV8V
HHcK8VZ2hfdM2coKcvSSOR9veW64mXLsu4U+g4v9hFk4HqrHR1J+jgz51YWqfejaR//AlfY56+49
exFDQI30i1bhhlIbj30JlAHtK7dmK46Gf0K2LYqNSF15gKAkzn/DbbtKDoIf/pBazfu04nTSaz87
SWHMUm+rw3c7Oq1kh9tb7WvJmYs8ZzDIHozXTzLcys8EE9drIeymQrXy023uTc1xjRGXsM85b2ap
N3Uo2UbBsMRJ8kfv+L9/9/8jvJd/G6g2fyA1vstqeMRh9Pynb//trcz5939Ot/n3v/m3f/yWm/zt
Lp3P5+c/fOMWz/g57Fkoh8O9abPn3/kd01/+//7yb8qht6G6/6//VpXN85N948/9H9vcBl0qmUTI
GWQTFUPxv1YkyXBF/p+3/1ObSpy64EQMiBMt+s9tcjpYtLln01T8b5bhv7fJlb9IkKLpoE+Ns7/C
UP6jT0VLHdrH39NW/nN9Kt2Yxif/2KdSeSyVhxEVcXrUf+xTyUnWa0ZbMCnBsgWSMqLdxLYaGI4r
EZkO/jIqdi8yiutlX687xG9N/0nso8WQXH+MF/qlTK7AHAoi5C704kiIk0W84d4gRxG02DnhGcWz
9I7uRmIDjgTv4Y9seaCtpja7gNmXcY9jwCEO1ipxJaG4jmwEo0N+Shk9FxZ+KnoT8kU8RGPA+cgp
X3CNMhjG291UUNnzJ1gLY+p3EbfaXsJ2x6UyvSBMnFV+257VzF0OlgvvisqYPrRTgmIg7ZZzKmCm
HqeB0Hv0Zapd8i686c1v3qLiixkchyiEU0LQeECtzWEhUKQRFtXuuKaEInuGyhUQLEeovovoJD5j
e3Jyjiq8VJoVrU4Hrr9IMKesWb7st8DmwsjTZXgcC/G21ONtrW4l5aKrH3WzkUSvMNdt+1nJ52Zw
I4F0me6UzRZk/6q+qbm87Rqz7c5vgW2MXvIOSeTxI7uhaH+pM+Ln/aIlfN4dRlzM7rAB4iqu+2N/
fLkSYQEXc/nc6uQ1EC1TIOg8Rt+hZhlLrXYpWdnL5W7OvPCibgynJylk2ezVe6w7Kmg/R+/t6BrV
MDqR9VpDavFVEGwjtdu9sWw/+Ltm3/oyoutt9N0d0XSD0Vf0rTSzhC9J9w0QzNNkwXoc09EHoN1m
ZxP+GiPRe3uqjsV2lN3nzMr4U35Mfguz9pNyYac8tA6Zii2bTe4TTSr9m2FCsqS0UEm6vk/76g+o
3CmNQFYKZjapWw8BPoCSDgAIw9TGG9DTdmCkPi/vfEPKd9jbD4L7mnQ32Q+CcKqhlsIMB2Lth2yK
aBv+AQitT/w8vcHny/az8I73AcfCqJEEv077ffFc5nNKXUpJDRTL6DQzV6gCkaI39Xs05OsBrg4x
0bTXMLlq2wbWzhqrtxFQprTQqaWrPlux/U+fH9KT6cqyLxdY7IMbzI/iK47Ic+nfEm0BsLt/+NL0
F1CXs5fVRL/4F3nvQB9+YIpCuUvwFZaLoprTTRZGh8qEnjI9RV1ePrK3rA6aE+8hPgc0FXTCsG1f
9WBwbz7Wu3O+STePklonAW/tAqxRIcVCbuVOThQwY+VQqihLHUobGY6tg0U1owmCpf9uHvT3cD9t
uoLomzKExofQoPTyexFE2bsK2xg+OkNoWkvoea3sKwH6Qg+DopQWTAnBw8c9Ab2aYX+xQNGIShpb
BT9LiaPv4616O4y3ZQnlREEhjpuCZ/kC44eK4qdZdIUb/nTnAjgo9sBmFR0aIIa/amcRmYhUHSaK
+/ya/qEF1ftAb/j6hFEAAsTTbjSRQrYHdDeomRMH7R2rPcka1Ux2JSg49uzQOj20Oh9WEcoQw/7e
LfLpHmZICHJCOAKcBTyjdiLCYTtAmIFDQOMF7kTC1S8DAR1/+ERym5eQNBhrOefW5YsxHqk/IK/n
Fdrth41DA5yzPT5/4mrdfCe/1ALfAizdBcesGMBJeNJboa/K4x2mhktpUoCgIeCa15kUJkCuWwyt
snCGhhObfvomI2NSg0pmbx2iSOg9KJhsHGfomyrLD59O3S662UWKoRNKhY8GMPHry83FcOaFKAGQ
nDjpdl/4zVe4TTmb0S6YC+29/aJqsNp5Pdc3mJyR5U/CCt1L5j1J9eydqSaJaLlrO+3twePZCXiV
79qdrcNN5yEoLF2z8ZuRfvDALxHwVPui5yo3O6avS4tcQsTcdtvFqDQJJZ63Ajs1v4woZYi+tQZq
CpQAxz6gEHKRZvgvcMWjPzlfeDSPeayujAuRNwkH+nMEWtOiyUSFCEZ5JFPA4xi3Y9Qk5UlHdDbu
w0WP2me2Td8ESq96US8IGuUwDzRYS4U1kki4RbWDpLab54D223WCIv5ikpdeH/qFQVnc0kjkTveT
h+mkv/Ppvw87qfaET0zUNGwBIHBI0o2KpyuyNqfjvJx6odUXx/uTXJrleFAOqEXmHJlWOsyVZbq/
qRuo7fGes3v66/w+/VZbPmXsnk5/NDxzOeOkp7kkT+crJ2ccmAhHbqtifvOA4GiYKyRxrdFGU48A
emnDPB0kReX3I6cl5kHB6wbckTbCo0JRGcxEm+n65rA2AumGxszO/ePm4QoidNGwpnNW3sk/8jGB
JM5BKhI4xs4ANlRhl8p53NP6T71Mg5x0M4E50Pm5OXQ5a/AGpKoIdzRIfPTrW3p+cZVcNASL0v/g
KsmuvN0qXzrhANo+R3jX0pB6Unhmbj3bRpH9GObSb48x/kTfL/lMI0eoQOQwTmqvpepic0DfQ+IO
I56PB8j/4wMB0Osdrhc26i1rOr4Idh2IZcPvyRh+xvP7YHRGFCQ43FdMCLQtGxu7NvfEtubQIbRN
H/9kPM2YNZGZhWrNTrQNPPY8/BdTDZt7upLdpHwivB6a4tMez7VJpjWdyZPR7wz5u5ldoiFdFGwi
tNdSmF6Y2w5EYPZA4VdRS4uIvAcT5vY1RqNEk/F93HJVWUlvL8p5dd6lG5zjVRRQc1apJdZulTq9
WyMFohzC4XDQcbBe9S9k2929CF4/VWCmjrQuAEiDVn5/RyLjP4OYvHlI4cQLMJAzSB/S53hAEldy
Fdv06RVQNa1iWiz15Juy8ivZPh4tWeoO5Hwf4cJYJ+dpjMc/G83O3Je2kCkxhuVrqbAts8z3aA9t
A8N9sZ8gxJibFppe2eI13FWf2i+YJyMYycXYPTaSm8wnDVcUMOGax5eZSyeWFhDmKpKggFI2lvgW
Me64Muo6zS7DiuTw8ZMOTr4zAgKDA80Hi4vyCZMSy8Lbg/iljLAIbDT5rjgIQUasHK1S2r/rCWzG
Fs65M7kwoGEjcrPZjVD+Z+fh2iLnY4MYTJDcjeoJgwUVS+OduzRIHIZJFMFOM8HUlaWQ0Dh8xMPA
1uv1K6l46CwhaH7gs8nllqeeMc5UYOW5Eea6md31TvijX/vBMgCpb5TUGs9YFmlQN7zMoN6JcJ71
KwSJBWin11uzq3f83siORHRRolmZSSBKWvxGM5aYc4VHqqg7Br9gSjht96/IRr3q1tIn+1+VY6k0
2a9yqSlpwp0jhOct22O50F0gLS82CHWlOLPEU+c5WMyczN6tEs0beCEGgO6dCobk2PVWvy7iwMBn
xZ6Kbfy3yn6d9fW51rgwqR1awi15wq4Su6bo6B+wBk6vS4K7bd3gOiBc/ETZ3V74hhjjRb9tcJm5
JXEFe9oS22rb/eTzQbeaTz0IR5c09YEVKLwWb+y1SD3BOB+95bx7V43T5TagELGk61hacGBAxvO2
iODCbj6TKnrN2BdNky0DwAJMQ51EDPfEXks37bn9fL5l7/Hc5O04c+PXb/lZLehtFz+zM614l3Zo
7vZH9XwLMpJUeXj9N9u1G1L7dlPMIhVEULxp9LTpUJ+7VUcDG8Kj96AWX2vb9BdW4Hu5TCnnL5Q5
xk+5bKl/5s/v2Udzu3RXkSYEEwvGo8dMQ8GCdrdymiA8I/MlHJcJesqxD52XG78X6/gY7bv74x5v
aVTArKXKIejWVY76Wt0b2/w86FeZGFvjKO/Vdb+bJu7R+gVchKVbWUAYOcW/2crYyuBrhgsfCvvC
O/2i+quenqC+yb8ejA1wnMFf4qo2B4KiH5rllKaqShPrFfjZ2lxAT15w9Eu77p0XxL/pxViNR7h0
yPEeTJ/MVYKosuXsr0gkfPq0RulVPgjAAr+e4B/meujH23aJVslHBrApCeYR5tkqA6StEoLZuHRU
fWmHsnsBSJd3tG+n9A/lOvIeoXbiLTRBTSyYCTDVZhy4oRpSvtvfbEEkjm0yL/v6Irnm1GC2gnAf
r6YNwaQ+lhcmY8Xn5XkxN5AfH7VP9Bt7NGWT4EwlFCNkBjPNJ7LVuP1jxDYfX8BkI5/BFVc2/h9L
b+E9vFeA/UsCXXPVruZVuMrYRBkRgLgJ8kC8i2uSJecP+rKrx89zp6WHpzcF9ZjH8HNGktJW32tI
3mv36Qkxanb1I/0dq3WYBmWxrIvl+DqitDC30sPBE3PzZS4Sjs4h86tQadGy34cbnDkGEgrEwKg0
gmp1W3deRswo2m8k3bfGiqQlIOvOHQm/OScohjv7xFt2Bg4wW9atVQRgt5GzM1HwZGQOqD+XNFlx
VC6KNYG66Bpoe64hRzMBuFOdR26yz7cwhIuPh11uAQuLNL3tdkvx+659cr/GeTYfjuP6ue/pcKOI
YFGlEVoeeRB1yWWIDv5aO/WbbjMIJ2hTQO5bedenL8ZzBPa1hB5QUaezBUVHGnFGWTTLBKgNJZt6
lMPcfW4D/Za5/C3+a/enUFGhGtSwaZDd/S9lnH/NBPuzY27qb/3T7f/Un8ITMuWOmfJkmaP98+8y
TvpTiDeVySoiyegn/96dgtQLM8BA3qlhnMNN8h8qKn6l8FPDJO9cNSd959+bdv/QMfyPDuKfsbaT
jvT/0p360zP/A17wJ0/G0IZ5laIvW+PVHxL3xqgQ+/WNMft5GKzyY8INKGziOIjuB+GAQ/tAAFN+
ui1w2q4bWGlvj0XI5mh187M3YZsQfhtvGslnnZCJy3k6GjkdgJPwQNOd3XA0RqxfKrh3ZB3430xP
HB2RNjwiRgs10J0ltYHXXtqF7I7LcQldwBovDL6QhwAzoEqexx8MCu4M1/jhPr8zXbRmOyUBwUYx
7lDaWpSEz9pnGsri/Hbbt5nVnLO3IUPbaSU74ZulrUQeRQ5gbrMmEj4ATBLJCXqAKy6wkYLuWlDf
XoXj6+WEGw1Y6kPhisUmVoZzRCvBzav3Bj7uRpe8IZybB+bfESJ0AykENKvj4zmlzt7Y3+T2o7EH
YY6MNL7za7CfPQBcmvWP/vR6vKEqqWOf0TBAh6E8hBtS3/byRluYO5rOQX83QGXOzV2LR0fwCJjy
8vM05a03ikNAFzcEcYOio4CXU1np6SFaCsD8hlLj9p6Vi+dXu2bOWN7fFlvvq7Y+0KfQhlxQlYsC
mNTZG6NiHCkz9kZzGSRD79/2Hyr7M8VmN8bU+k4cmT+JS9iyWPcHZFcguNMcdkvRIbkmjPJ5vZa+
0j0TSAtDzZqImMn+8tUvFCedVzvZbaY2AfW64LbkNV77BRosPeBTYBodlCz3Mz95k66QsDZiAD8O
XQb6KkD6sg/nNRwX8Y2sJbG89ATazUFRScX8kHdvJO1IH8TRlCj2QeDWk5/j9giywYJqG0yDqMyb
ZHtl8CCbYg731BupJLvdNkeQsnod+GDONCqX+jo8ow9h+cxW0vZ5pYX5vCYxaXeM10PDMUIHYNCI
BIaXb8FvBUJLKpW0LX/ROWcEQI0LrIOgY1g+Q4R5qDw8ZXvTnWw1W5Pgt+XO+m+RfPjXsTet3HBm
2FByEjRtgYNFI3d1wscqTK2xF/yxoem+laPoS0dhzhTmV8AQ3wTiwVxp3i3oOQDIC3QksrErMgfV
4LHisr65VuxLtC0Faz2AV34+fCiAehQgXzTy9dhcSGqmnUcb4XYq3joi/Jiq39M7TUudsviJveiB
REtfSMoiTfxwP5G3xwXOzp6198XsXIbKwWSO7aE4l9HAWeZE3kgT9F83VqnRTlZmvk126m/KoAS7
EMwrZqucjdhtMWJ9F07mIQ1QCUhE6UQY7Yd4avbavOP07uoAOAKUhoERFZ8GYpJn48oTNVZnSr5O
zVXxtG9TgNDlSbDZEy+W2f+q3uTYmHnJ4MTSYE+9nkO07D+pDIDlISqEWmjT5cwxxZSr3gagHGB4
CbCS3V8HLkEuw7xF1uxhEX6NK/nsiZ8poomtbnfb7khT17uljP5F/WIYNuyx1cC5yIWA9p26VNbS
B5EJlvQZLdP39F05D6vPdBf/TMVSs5ptQ+ajPK2mpPS/cMxvGQOSKpJ8YmjqMIV9kkx0lq+0WIif
obpapLtqU22Kg8k4Flmk81oNDvo3hrLhVENThi1oYgZS8HTLlbDWt9lZm8Rt2l7fmmuVQ3NL2U5f
4nP41rciwh2JuXUfpBSe5L05hIhABqaBsZQO1RwY4A0eSDV/kO5IGfp6t/KnM2nNTFvaQPd+zKOv
1MZy9aUgyputksuI/EraNLThtgDdUqt9K1ciAGHDQqQ4rqcwHDmyDCRO29k8pHDgYgWXsLMhWYFe
MHQow9eSjDI4GO+G7nXaW/6uyetYW+nd9cZGXfmsf16EBv5Ey9pTV4wWvUcwJXTr9L+Qi+6laX4x
0DcinGimMZeT0LR+9adq//Rnl7a8MhVmk1SjZEVPFnHIujJbaKWm8Nso3/Hn7YvuRkaHKhztImOQ
seQPQ+1UMD2O5sBRySoXUj8RxanaTh3GH9vo8q2vmECCYr1icUIg/05urcnCQOXIOYxhL/nlzU8C
Ptqb1Du7Wp/HNdF68o9k7l49dpqqh+FIvz0Pba13XxIbORiwwomLFqsjLXMB3PfNpu6VyFNAPqLA
SrA1wKgk5kyxdR4dO4Saxodw0oap52EpHwPGM0DNqje7fZA6Vb6zUSV6YqO1LkVlXn6c8CXHBZu+
pz0sGCrdllO+03DMf8Zs/tiA+jM+6Qw88bcTRzRNVbttjXd6Lucetr3XBhxLss4TFFZAYPU6s5Ns
r3lIlFh88jniqrl4Nr/5lf2it1Z4w8lA28dIypLt+pNDAGOWzPD9V8Qk18eW+Y2LA/2cVX5GVIV9
9vFYcfFiFDMlcVYrczuFEfqPFcxb74kKtrVxMdjt/EVASo88Ir4iJ/GIkSGgg4Hu8lmuZhRsw1Tl
6PshkPfJSl83QYfEziaEzJHt9cw3v2skIvf8odv5Uf2KWNSQFJOmhzB4mZjLvnOK4is0MFriFZPW
Qs7i4pe0jiDJUMyFIab2c7hpXSTb+lqYM8eZ3za5RE508yVqH+1SwzlIFWhQlxvvqZecXvN2yg+Z
vG7JqZ7ex2zNUFys3BS55osFAISY3Vz4gKPTzW3muvtTznHD76VtsmLhYKXh1TTuKxgCZctqk/0A
1vidrYvXsbgFMmjO6lvdUM/AekUOCzlttkneZuvuu3rRRaQgUFFNWxGIeBTm2xACyBXoB39oYlBn
fZqttSNLFzdmmZN5XPIzgwoNsnxQFs08WivvSMBROLz3BHxTB73WE8xw3xNAt2wDOUhWrz2rXXzk
FV7MH2ruMtl3qsPAH5Z6fSmLBTdrZp5EcyhxOcOFn4m1J3lM/zl1ZSybPxTP6iFaRye+GwVL4hkq
NHUpkl1tN7omPjvapdInic2cOc7zrF7rFXUN1k4k7unD0fzWo9FqdYFIoly3nKJMs+XoI6xCDGsc
Yl9dpOs7TTfUPeW2r1mxa9ecI0AgKEUjtIjmLSnsva/tmKVyuC1BjCRWdgoFu8F5yfXYfy2Lk7Hj
ijFP/kvb7MF96CSDmJjOpsrpX5ZNqjbZ4/5cNmnw2f/p9n8vm/DSw/mewRKRZU37owT6e9nEr2RD
hrOm4XPDR4KN/O+F0+wvaAAUyQQTrgMu/3PhZPyFVBEG/hRjqimiQ/jPFE6UaP9UN/3TU1f/CTQi
vl79YEjVAHQY1IKc+rr69pA6R86flwKZSdWaTFvqIMXkNkrwcZ5NxABqtkpfL89U7mKPaznMlrPq
huZ9TIj/GQ2319u9rLau3uK2TVGWMEbrcZNnOcl+NzpydUQ3mI57+NgbkgKWbPKG6R9JBK2ZhWqE
YytqnaUj4MlRZI7ya9E+Y2jO+Lx1Riktzfp3XRDmL0AVDRnnr/6dp8Ci8gJd+MGLkOuPKjnc6igw
tR81uZooD3JGO7mWQ1Uaz81tN2YnQUCy1vwMifLOtszvmAgPw4WsGOdRMz+E+vwkqqr6zYSHl3Y/
ggT0lmvL2O9fZJwWIaAVfXcjhUgGwXTrtsnzV2VTYQbKkCG4flpaR+OuzWHcbXthL4s3RF3CUYNB
FcKTbrSuDHoN23gh2mk4eLf6U0Awqra5AzIa6peBPqK4kqcwF6AXN3V1KGCUCdFBJYlgujKxVMoV
AqjxXXixfJMjgITHRBOHWrxFrjhD3SboJ1HemUPqA31RVcbaPY03rOlSRrjI66IT7VvsWq3e6ubU
zDdYMx/YFbrxAp0YaQQAD1Uj37lsXpu2ytZP6XnXX/Fy1qIAqfJ08YqQhMNMxNWOwFJkoo1co/zV
KsYvImYFuX+9myCNbuN1IO4t4bpfo2+SHjW7W+WjkunlaHFJ9LAeNWvhRfFcpxQB/WvxZDQ9I+pP
7tS1KmH3+JBUwaoBD8YEZRIy3APVSihZcjqGgj+7gZp9rOsi2bXmNFstnFnNZyEUx+dosmE36TvH
KmTirAnaWGCsq1hZ0jAw9loJ3dxwHoen0zwyd1SHxVOtPGZnIZYYQX6wHT8rKoYFoMFGK9tSdcnw
3ItNs2RmY2f5qr7l32aSsQlZ6CieG5baW8taqvkK0/FWJQ2cyK2h3tYllaAgLQrj6VUoSuIw3Egx
tv8++i4YHEiIV2S0u23c7B7d5ws8vRDFe16TQFmoBi+doKy02Xa6tBPiSHDBh7zHCpmsAloJ+Dwf
s9GgqGmzUzLW+156vc+kBs1cuYFl7ErCJVKfpEVIJLg0SYO7EpxbXZIUpzNTkdHYttHDNZQXZYFw
fwiUNaNCtxw0tCIDmVNhB2Q3iGa4N/G2N/RcasS+1ZOcTvS1w+On04TdzAy9WREtzCh0lKSD8hC6
at4ccp2CCv6xl6aPT1HqED+yeWyrzlaV5/LRka7WoVRVgJF3b7py0gVABJGA3jdaFQwwErPyauFx
HjP61Ul8fIWfTzN/7/FbDBLkLPXm4td1ZSD0EhAz4vVKT0F3wsfxKM4yUPFE7i5lctvIRkK7szMW
QyvAwXmw8mtHNSUjYdaaSyMCiBGp7rM1yd/4nik/CiqLsOdakjDsajgEGsxIQkMo5ZeGSjeWXAg3
TE05qJD6mL1uF3H4ltOpHeIE8XOn2nFd+mpjfGQRNX8lYMX/r6yp0wxNxXsJUEbRZNzRdPb+BeVL
QyD3z4vv/3H7f198lb/8AesSZVXSWTX/N3fntdy4mW3hJ4ILOdySAHMUqUDeoEQF5Jzx9OdDezzu
tqtmypdnqj3qaUnMAP79773Wt35m3JDQgTpOpZGpi/C/flp8LUyhpqEATlV4Oj/W5T80dZOVnZWc
1A+L30CT908W38lY/rOgDuyYwiKOnk6fqoC/Lr21YHSjMHjRSbDe/RQHETJ+OSt+l1f+oq78uTf6
3x5lapz+1BhVgjqwQp9H0eu7LyHpJzE07n/vkf+zB8GST/fX0ETZmDz2Pz1I12pjZpVCeKpV2BgD
sdfYz/M6Wv30Wf+r7/tfX8tPD0No3M8PY5iFn6i6Hp6U8bWOrq1yS9gN/5fH0P7Okfj1gJrYRD+9
GLPyjChwjeBkuuWiAXHfkqzsyiQ8WerOAj1qxeJalQMavmipTWknNOKt0jNyT9xtWzeHeghXbY1U
KMiJB0I+ZKQMiYM4hz4tLUk4wXsb5xfLPBNxx+A8JOJcsFDBFB+WpR28Gqq+nF+zoFpXBX5VtzlJ
heCI+rAUMkLJSXwt16GF2XSK/DDCnTERxGvU4fl3WTEpSz4SryDwFg9xIzIWoYkiwJUJY8fvlLlX
4xDuP5QUQiTMRcvb+4q+ECDemslGSb2VzExUYs7ajyN3KdI/Iy1eU9busIk8UP3jx4gAiskwvOlD
WtNXjIg1yMaTZ+iPQCNEwhUPGr3xsNFnGdffENW1oX8M7pvG2EoaykVSrMKwP1ntS+T6O8AEUM9R
WnYSvQ8G/iPVEFtfkYooMYxFY9D4pK2epHiAdOEQheMhk3zyLxIIZ2iudKRiDdIqI5Kv2P+XrVI5
qdqA72dFESW6oAF9NqSaRosohH5SrVIa+NHLEBkzPUO8EgxO4b/U+Tcf7Gxw7129EtifhfJAVGf1
6sf+VXOrfaukDBYxGqWydUwiYtgC1JutSpshQ0jEqC8Hwp6NDNfTFJkLq5ZUKM5YGuuqwfJA5Gp2
iie0bl9sknhS9iCdkMbvxCJPXBCcXmOoSXMhHtAVFoo9tuqy1Yn2pTWbETml9A9pZFxQpraV3gtO
sVTQzlWqzEJm0xpqrUhRnKaWILNhbwoeJSAkU0FWy9yuaojeSo+Joc78UZ/XOuxbqG96ixBUcVGh
fLtDegn19maG4VosSqJY8BD4CBQUsnQRgJnhsJAnRnvPEGRgG4oLL4zbU8cjDCpWXzQicbNJR/J3
Xc8ZQqbzJe1gQWt4V3Indq+cGbMana+J6styLwMI2VQUT/JgwRwsZ67avhg94wD6WCpmYHgM89rN
F0kJ5jikEYHWJkRT60sGYbnxTOQ4a5SHYVWPGGGmYBAqOzwU4VWEwzHAn6ri9DTRlhDkxrAuui8z
FtnOIAqrQGC4/jHQgo2UqR9GjnnMVXcK0+Whlg9g1u1OIO7TZ7RBTopbcQ5i2o7rhP27QBJC6rGN
t7xyUSjGi+Yy121jMm+HdFF58kJhz1AN+i7Q0SqHtKkVIMqm38wFncExSNsupGJtiKXV0nM/EAfI
55u474qB3wh7dnkp6k3dXHTjveiug/5VozEOvb0qVNtO2+UoxPripUNigDHKMve6iBHzPgaX0d/4
wb21Xjq3tNsWwE8dLAU8iRkwVG0rGlTIEewh7+53NASFc9b665QnFJbnlFlWmzwMpZ7X7TkmGCkk
urtMKpLkJgXqU4aEzDy2vdNOUbbKh1oB/9YhFQwXwyMuD7h1zEVHCVddta1iIraZ1bsXj8O8t7yD
rndO12G6t5JFhWw540RM2ccYhjUT262uHRWmJANk1eYQt2dR6IjuobWjE9SqU83pl4iLnh4TtiDi
EI2YpzPV6C2cvw3U132sr7wpiSd7qU24j7QFx2JDoiWqanLlzUfcXoVsqUXEXyc3KaVp9p7JL0kE
5jI/WyIRGxpbD+tbcLHfATSTYiZhGN8UtlQ+2OpAtGPl3BvlTC7XFiP3qn4rMEe2nJoBreBy1yIK
KTjcLfdGCE5DEgjpIoL61btPgk8uwYtbr0aB+VKLbIEDWRIhG5CRqT3pmb/Jy73hZnbQvevjg1dt
K9KwMuLw2JDY4hdfRarYPTpyKV6l6rA0fJnsGi4nmFcGtMfmIWJKAG1B1lZ8xks6DIuqeLhm6bQD
wwIXgWgjXXSPPTDBAH6kzqQSPQyLWOSk4H8HEskZCxr+lz64tjo82Fun+XMmvdXRvfPXofzSItA1
O59o5QRfno8sqNsYavThsv8eWs/JiXLyhslqW8W2lsg9YolrKyKONCFVGsreN0gWN9l++tp2oGjw
22wfe8qrpFRcaEZiKcSFm2GPsjz2YNLGFQzc0VjQUwtLu+rRpe8/vImPnDM5FeN6rUIVzhC1UoQs
2iS1mEYlBz1xCaUKFwOetCSM9wHO46wyaOCjYySkkAiSU0Bt77PiCGJ5Jhb1mgYxpp5gmaTa2s9Z
L5oQvenIXBNdUZceKyw2hYtpeiiapaKIx6oU+v9hQ4xm/ahdAaioss6M/z8LDhT4kH8p3v9++z+K
d+BQAHh1HgEvCg4pCtt/d87E37grGS0CPTud+vnPzpn6G6BMGJWwKLHD/GC6/FG8q7/xmybaCMtk
q0HN/4+K9+lBfi3ff33q0lR4/1QmdkLZSo0kdAd5iszQh4dct8KcE++kMSMXum0eBTul43B2+wet
tG8pNSgPA8ozhAgBmsF+K7JVbPXxVAVYR2gSnGBeXUNkS0EB0Lq7VT2uBklvWWPdczYAytADzj0B
/b3wpqElVMsBIUKcL4jpw5SD+7H0L2rFedR4X73cv4UklZFDuCgHc55p6Ohj1bdrpbrWsvZq1owh
kLgayMEktTsp+qfKgNDs85k5yhjEJeZvbkixqeKHCFxva+onX/R2DYu20PUs554d5cxSWuPY99AB
+27umwT7yqYdMqBVbpjhVkNG0p36gnqEF8soHolz+9SM8ToCw53CspyYWBUM7puIZk8to6dxtMM6
2Ed1fSRFDC0iSvOhtX0dET3Jda7BjAxcZjLQ39J6u2U4phEWqFvj2pRx3XTQieXsUHTJQjJJPCNE
qmBk6fadHYVcDjRMK34eLqQaEHJAAUEMsUr6sAWEeCSrqOqR5sq4mCFv9PkAf0HmeRU3cNLLWKbr
z/Sks8StyRafzRVXrXJeDONdNBgh9fGnIUgnL/wyCmubdvipCy9zzIK6vyrGdS1V5yQ0B9uoUOVK
/Uz18JkLLOwZQRgj0ygmOR5CZRNXcphhNspge1SoR1iaqhKwL48WJbcq8q6Slb+4SPMS5NRd4y2D
/rWJCrqNyFXlciEpEAvTdl5hRaxRZbjMN9viy1ILxheFrbKoTZE2WGZaKVpMsXcZU5uEBqfwZvBs
Csq6hiIVu9qXaxl2NV77/FWo3iaTS1V96KBkzC4iP/2lzV5FCCwZQxIThUHeq8tKfo3pPhYo4n1C
koSqnFu6CztGwNk1XU9j2y/hDvWNsTLd3tHDo9wipKv7K1E3m0i5SsJHLfPmIM8ck0dUh/Yobyqa
xEaDZQGZRNYiekFtneNFwqjkB9cx3mbWS9RfZJYwpsAZg1xjfMQDZQfRkmRaJ2obOmin2sXIRxPj
N1beVGANcdItKomymLFWPMKdZAciFFBfeoILCmEe55+6Rf6BiRhTuBOW3SMz1m6w0OzASJdmc02K
nTrgMs32ufFt0emh0zWRrmMGjp6ylNjeDFpsi+VAQxQFNEkHHTYnylzHQ6WjZ+2m61E6M7ibMhHN
iANl7BZCqmyaGKxGIZ7yGOeYXHffZR+e2hSpKOXSJLjRGH13ouUUMouSJazZAc4iuNOBi8aRMWXr
WbveXVfESseK/laq7F3zFNFDis8nW+RVak+Ze0nnvmUCZtgyfVPxHKsBZXbKrtXy95VAtW/U7IBi
rVz4bWsPRvXdJwRYaByaYYDGoWXrpgzhcwa8JzaLb0GrVl4AhjJRtpYUPXVZSD0RbGXZZ9bbydc0
KjZqHV+q2tyrebsIUBubEkQXzQX7AWlPHoz3xKiO7eAu+oIuruQ+1QxsR1P7qi1cHQIZTeU2Vi9s
HVdugokA7UlSOwKtQ/oup1Htz3HDyJWZcQCPLwu8NykjZDhOtzFO/kH1t7lZEdVcYzvzxLGZ1SOz
AFrLQ4gIFKOJxGcp+g1X0nvG5SLBHdOPWwNvgiLeG0oWH2dV7fbHurbOFQWpCjzOEJxklNZi7R5z
rfzI9WpT1Nm9IufKDNVtbHBuJo2dxV9Sp0BrR7Ggvev96ITDc98QKl36DD2apSuPTkH8b44hoNG/
BwzVqQK8ZohWZSIxUMQLlCNSiNx5BJUPpIfbi4eEjpOdRJxeqZ+9d9JZEpSvqMeTkZf1JTeqL714
dApybNJp5Fr9FAQl2VaNhk/Dms4quTiPnQuyF8VvVRoMTNqD7Bp4+SrvEWbcR5vfU3hPyyAN0q1I
HKJgJB963sFFqbTALlENW+Et99+DHhFBojC/yfWLz3XTE8i1Ear22SyFz6qsWjtnH9oH3tIUIZ2l
HimqkFwrTF9Nnq30ntK7iZBhSL36DC6Rsw2jd9syCvLD+C3Jx5c4AEMWjJx6Lp9pHlK8eRZWrFja
mGNJxV9cdXe4eoV71GoZi8w4YQbpZo8CF3PfxTZdx+PFg5f0o6H0LzPyL2rFf3uX/7/6m5kGWqJO
bUXUlKQq/20QKpoURX8ZhP719n+Uc7L0G7ZpkOOyKRp/442LusRU1dJ+OJ9/6sUaJC7QuQXBR5ay
SNzynwpSfjShQalB/rjVP1CQmsbfu34/v3RN5Un8XM757GHVJnDr4wipQiLgeDZeyB6uNhwmiWWr
cNkw8yDCceQ95/yGSBG2pSvvu7QQF8h3YYvH957BXmobpHk5UTzn+AOMVn9JEOmh/EZUjxaI60Tj
RMkWfFp6U3YEACBcJgqICKtNfJzgUt0yX0CSWhEx9AnlKa/IEpy1lS0gQEtWzQHhzWRFFkGF+0hH
rJMIBRiRAZ6qZwJkHWOB9dFpXow3RKL9TlkgDzEwqdrj2rJW8G/WRbrJBtSx5SHsZoE2i7YMb5lN
IMYsHbzKxqq+oLkp2TzjE4bm1dbz9qLYCcJF9wV1nD3p1TA8w/h6rk9AT1Hmk1KOdiiV1sJWLwz4
23B37IkmNqzle/shkwzBKYbiSyaaai15S5o34w9xIlbDlC7rqXtSU3s49Ag7xG8qFck4wB8jvBaC
NDmOUQcYzf/GlbaGawb6W1zjZ1TI+yO/BaMS3+xOgTXZ1CBT1Tp5fzMLB/qsfwKo9gKCaec9J9HC
QNnE/cpXlWGgHW/FNca/euKNuwt6KvqOQKQF/96RXmAbz8xoUEIxEEXQ4XPlmil7/q/ICzP3veig
073mdLPQFltza0Frd/7AVrf1krWFrxAFEWXlov8M344spQ2+4Lk/j21wcq/dpGaaWQzTmrlx918+
pLN8Gc/FW3/uz+PBeBbX6Yo1atvdpANhWgRq5Vj18q0KNEoYMe865qf7aX6O6aoA4434hGQlWb4U
/ZJKn0xpwbhqGLdryGky4by33iDUdmF+5q/yDcPD1ngqH+UrUl79FqCc1LA6N4Sv+YtR34jhkqUO
rStOIjTJ+g1NLo5V9eY956/IVtNHiqc136avYO7qU6lNBMtxpgofoeRAuTP9F/HGs2yYIIL6QxqE
gEVAkzNzgyWuQuamLhV0t9FAVko0g3hPCbvid2XrK1XWGomecj59s+eF5MuCuWdzVaCSdR9w9HBu
qp/mznDUq7fE+P2Zrqz34TguqwXbrjtqRI3Cmi6kk2JyPYvGM5VXR684AjYwD1h+nou3gQX8zgdv
zNMVh8RwGk7ymurvNUVuQ3NZXRtOuc1zAOn+Kshn7TuIsXmDlg15jZO/lqhM2bUsUoRXhpOueGIL
4UXGqjXO89nccZazJR4ytET9Mn48ra9rlcosOPEizevXEsxcP3uC6SE5EvCvY/mibMoX/MjwX5zf
87/oxvGm4MCMAmd8tzbNLrqF0GcIThK9rT5sdU6nU7PO2jmcgzacVEbkWOXI1F9LSkx/oX1SAySv
HBynKcloPCHGmr8Z10l+26MbWyAV2LBaSi+Z9iI5NE+GZNH3U9cqCqavtGul9eTAA8/0olCKrnHy
gMLMHtTj/h5xUwDWyhauqJuamcHnM+M/9M2U+Q8N0VONoYzo0T1NX32w6aiI/qJGnn3gGZPHJakn
rDT9xmTRX5HEpXCeilT4a7a2g7bhddR2A4nuwBdej9CsRMsGlPCqE+BZHcQnl6bdXD78eMEN/R1a
0c3Cqw/cy+AvPpNXajvuN3K3wq5KV9KJ3R8/ix4tjmZ0UXTYkyfNXQm7YmXtRtqqN3+59ZfCYiud
zHnizsnECR5YZ9QDz8m4+kv5yV/6y2JbbDPsWFRIijY3DwaxW3ighFlFA3pGZvxcKG2DXd9B/A7v
l3M3czPHexjcaXtLwPLwrjh0NjWmyVNMVZzu2CO2+qIkEXqOe4aj7EW8TglgU2ttJiyjz/iJTeOV
OcgmuSoqQYwz7+gh6jh2W+tmtA5gl1UYOUJ4ME2yz+IvCy3poXkdXg2ud1+AYBCA4dbm20YHFIa/
rVudCej9V58rnOyeDfGHH0E7BXmQrZoH/Uj+zb+8C19gyiBRZAP+ysMUwvabFgBTuO7VOnFfoGWq
LTN/ZWXd+CWgqN0KnI0GcujkMbeAuTCrwA2skQ3yP+PE1yU6w5uxxrqGLM82gLOaT3QkhGv2IPcU
M5hh043bC7tP9cn4VA/+skHOZs7Hm3TCCedMiR/yQZrcbORnKWt6gMqs2tQ38S4e+mNDRgeTs9XD
QGWwwjeAyhsJ5b0Cm5jMjve3ZHLRvpxXq42nPz+Xi4CO9tRNmQnbAPDPyvP/pzt8mH50g9KLtpps
KgjI/sN4HngNJdovJeGUGvrr7f8oCX/knYK8USg7fwSU/tnh40cyY3Gyv3QcQgxW/+zwkWpKA49s
Gp3HkgzpJ1MRP9IIyTF1JvTo56gW/0FJaPwo+X4Z0P/81BVR/EtJmLua5/WmER0KOhHiKe0MOzho
WBx8Ba8GZjT9rGanNNKW2aRRw6AI5S32yaTuX0f5pX8bw52bVNsEb4TC2r0uXsodp2bDwcUxFrq2
Rcg0Sul59ISNRf9OT8WhmECHFHyuumyKJTolNPyTO8Frdrn25cpXlvCUXHB71JyIn2LIZzDA0HDN
n11NL2ZlgQOzQ3FLPdadK5bBs48qF+Nf7ZTRvjBOmBHPgf6qPNiwy/g+P16hZ77mg5Ps8G8HP/4T
nntc4TMRTS099ku8rcV5jbPzJp5Yc+2WapbLBLknuk2QFa+ZZiZqwUVHc4Zcw3m+ItUTrEfLBRML
tZU5iTCZ/tWr9CSCpIZRylobEVkjzrmzFkE7Tcj+Cbk+fU+uwRvuw7jRQ5ruS8ZfisObCbNDxMiD
h3bXfOH3cmweru54+GgXUby2vIe7EZNNd0DqZa/xh1DBAqLFjiOvaTLbIaMCeUoilB3ZMQmj6f1u
y1ODf8i4p7tTuMOvvBSWo9A8mclfbMYheEI1jmy1ozrmbvm7imZwTUjiOosMU+U5wVjp5Rrb1V57
pReQAdqA3wKIpdiDAQoe1VJEJ/YkYpA0ZsHwyLZsFLoN2CJjQRc0iPbGhfzCIb+ojBrocDG89xHi
jzOUUpOyDauB+KQyjZqm+ltS0TqmSlBnJa6NKBrDcFtt5Xt4AXL/avK6wUB84SBD1Qnvk/uLb+Wn
t+3pKCza6MmU1rxm+XNJzBcZo1OgDWaOmX8YoSJaZ3At7zfPWpoTMpX6L/nCGkuVeDLXdGWXsGra
a0okJldphl+mXbQEqy1LtuzAPYRVz3puXqkRpzIP/SgKgiPqQffKeYP5VtTm0bRuSeB/3RuWe0pO
zwnBLZNfzp9xQi+/WMi8QSwshLuJ7Oul9zlOadApeEHMSw2WwLwEa+0sY5OX2Ymg5Z/JO2jUcyaX
c4SrOCzKjb4luHSFz2Kfn9VVvcesUO+RyAeIwvCb3QuTgfIhfw6OQTrrHhNsjRnYgy+YXb/i52l1
YjsBOEqQFpK3QbOIiCs2nUZdCzSvp4UWT9AiytZQ5kIOL6wZ4iwR5jK9+AmKsxqMDfiRO+cSXbiP
Cg/0QkOKv1VpBmZrGs2Jp8zlrQbtDXcBU8Z4G8nzzryHzsYvnkYcsqTH2e/uzOkdoEf8qZ9X58+t
cpW7XfzVrYATYG0CSAfXO9rXNYyKcF5EAHSate59JASr1RZpwYua95ri+ebte+hdbeYz8d2K02Tz
MW0wMka1DSVY+oxHpr7pV5fLgtFE9oArnXvObmYyb3HSuOLCtD7b+oubR7Wdaxu++o8OXd6wyuza
mNPNqSQYL8YLUAmc3ROQ/ZjuOdHJxMWrQ/6Nw/lOOOl01VjhOik3JLejOTXQ1fYJFfIyeOvv2G7G
OzHv7Zk8GecZ4cY+NIlPKGcL3mUbJSBjXWgDOGXu+VkAwcKOMJvPyYhP71mHGedCPOIuoT7glDef
qBLDeUMfzRme+AaDDk5HkDPalRwIpqrrkSIfoOuLvlCcd3wq/rImveo1fIXCqe9GedHBcrqIW1Bm
IDOypwLWGLyrCPT43Q8+XYhE/i3oP9VNMnvB/GKqdnft1hycIeajp55ib8p9JQFvrnC9iZ9H4Ulp
wZtIs29Rh98HfcqDHZ/ZjWaQ0PVB5QTqvBtRx9BI3levGAv8pUuhc2YqPTv3J64qh/wj2bLzXqT1
VEqi4ky2XE1ISiWGT0HuCpJkqRUQI1KbFDVCV5OdVe/RLE2/wpQUdDRdefGJBAz20yBLyEtGYiGs
FP/kpmwqbBVgPnfAL/hbDhgM+/VcPFBnWTaZqs1Zg3Gi7bKVtGbEQP9kVuGLfGE0oTvtTWd/5LHx
L+tbp5/zJ0romzIx5LxPz1zo9bcGL6EPnf/hzpsK3E+0VEVCVogi8T+TBTWSTf9SZv399n+UWfgM
VN2UMTaosmJi0f6zzOJHhoWNQGdoOmVg/FRmWb/pBM4zK2XMqf7wGfw7AQOBpMnwlXbe72XbP8qV
V6xJHPhLmfWXp/4XVV86VIbcN6Z1lBMGI2kujxsvE3Apq+NY3RQ0uRInDz6fnngaHAQzwd3KAJeN
UoeDtRLwu4qc5CVAAIBC3WcSbTxyTVF25ZA7GH+tAiQOksVKzSreKC9tbCFOUOeawTHdv5fwG4aJ
OTcpzQQ2e7mB+mhbETit699Z/lRm0OsworbuTrPWKs9AkmCh6pYzjr4jZ4R8TS1ry5KcVjcPnpXs
kG/NGAMjj+CSKQhGvolj/RRm7nLMC5ylOoFhsrooGrrtRUwUuzmlszphiQw0BmUa9wd9EJmMZYuB
/n4/WoeqbVejLIH56NO9FWirZHTtXn6Xi4zWF0BRzLAVq/Do5rc0wPwW7fwEBbzYjYdBOev0o2g5
BVwNKCWS3loxwqF0DSRtoZbEJ8qYwZjWVVzLfNNFoPQp9dJ6SAhNb6K5q4rLdMB0ReuSltLaAEWm
NOqiRPwlh/s2zueNeRG9kYRaNpzSyh8LqDJvuYe7Tz31Hpv0cqu62Ulq0vUwKuuwLT4EbMIpw72q
IDxM5NPqqIWKBKSaEBZAIqn5zLJcBiHSkiIyv+OaYRYZipLq6CrX76Yxj5V0FMhUVE4x1YVVjys3
/mzbTa9+yP7b4D1Z7lnwt0ZydbW3AO6EnGwj8a1MD+MkHDJzoPgksloFmUyfgsdKldIgeteZ+BK8
OlOGzzw79P3XBNTpW8haRBWgB6roDsnuk0HFQIg1Rxlh5dppyD6n8fKYpQxyCRwr7sJwUJJ83jZn
tAncwTJVj5OZIBiIotAXQc/ISSewSAxrtI+GvnGL4LUy5lgu+BiEaxA1B2XY5fDsqwBkdiAdZB/r
MWHdcQrDgAPX7gbC5ElOpYfDXkJXN7X0rAjuIZfqVZb1ix7HuUQpmgTCuqWtV6fGNYmtQ4u720Ax
bwYc9OA48yhfiyObjepWYgVtumtNXITRvhctDnsvW9SIj1zMxC4Ix0RiN9EDMRyMxWgmC5l1Ka6e
A5CcpfeaF5ee3nXUngL1KYX6DqysRksGHKmhBW7l8QLqrJxCyCK+fjCfDDHF+MeZ1dOlEJRlBTUh
LCxS7kcW83qFJHSV87b2pPs2Xryoq2oRxmRGVOJLxExyFmR0W9RxYww0VgJiKSfHO3DQpIQkTiRv
EiELcwX5Ug/10jCrfRX0X7ULuV/z15oAmqun3VpEz0EkOKVsIZ0iU0QccOIPQCQxp2J6DYNkn8iv
WkJ2HLWM28GUtPgV/6OGDOmPdDuV1pGmY4PdicXkPByxf5JXotBhT1s0TZr/bnSEUPjSvmJGqjFu
ldK5Jr0P3mNg7tZzcFQSIY/oSJNRmXeAOnsuWAkBOb2XLDslBkOYL0KP4nvU5G1Hw9WHbj5OMjo/
J/EiaGzTSGy/qT9cUV40ZQwWrJvVZn+uc5IuwSJKoJN1AO1NToyNcos7NpBlMyc/C6HoZyR672R4
LTvhWUHCOo+qcIG9YmOYyquRLUPT34r9CaopjPhVzBx1Dhc2hcA+QvrWBnauvshls1UiiEEa+aW8
Yc9ZGy3VQY8cLW7JXB5iLqppKe+MOG5ezQyEizByYv4PlwCst5YoiSRVWWipVNbp/9Bp0cAE/6UE
+Pvt/10CSBOhBZOiLPL1xzr/by0VP6K3g8tJxWwIr+XPTgsuRHK5NYwTlCW/y6z+0FIZvxHSxWRO
lAjoo7ow/0mnRZ/cFr+WAL8+de7ul+FbUWG1Mz2tOvp6gXrIR52J70ydplryI7+EJSMvkWUF212H
soUed41QLxk3xXDVkrP4ZcIuJY2EHjTQsJx4CPaS8I5Q9pwNfK8MYr6otkX9IghXpltH/Qvu7Jm/
CTwfl6NoEw+RKw6bf85Z9k9uOa/OOmBa/4O7hky6oAmgIi3GLX/n/0ZM1XKueRPqlIgIYKf9t/Eg
QzztiMlo9jKKLBDEPzIflPdOWBiw0yA9zrqDHc1K+wW4En/C+ec2nn9ieIchB4owOrb4mei6bPHP
GQ/jQWeh2ft0jiCd04VgN/lVxIfpckc4WPcc9Iz9lwI7zGLXoAGxFvlFNJi0hQuhXJLrMHzRpchB
6+IMRvLprXV9XjBVCYkB1y7dV3JmjLRAXpndZe1A4wJ3tnYoc7sgiXTYiPw2wRMaaae8UOOR3btn
rYQjYJf0OO7NPtqAhocM0R4HQiHomIpTGA83QL6OYgXAZBKf+A5PLvEvyLbqfNWGt2Q45/VlQC5C
3VPP+Sn9lG6qX+iQz42t+oXgG3sb4TlHxAEwXSINw+TcaC7xR48la1w2rY0lziDLotjEH+oz3ZpS
ZvFDdbLh/Unu8GSmt4cVJvzUrHMs2j3wDDbm2Zykj9gmnYO1t/savlDEb4xX2DJnRX4QzcFLiSFd
dROSptSXeXfiSCuZyZjooubcjvs3Hskmu5fSE/J6pGsldFaFXsjxml4A6mrIV9DgkVVFWQjmBpnR
kX9pr8lm4gmgRF5mG3RNDorAo7HtlorNJmvFv1e0X/Yq5vc36exjH/GrJxYaSBWYFEIse8uo2StT
ty1UVqzI8poSiWBDdzgIe19bsE30g7k2UQ3NKRUt3QTlZlijQerxst6S9s0gHAkMDT3x+iXeYhxl
bFYOmCR2ueuU0obJmHWHB8K6m45zx8W2YY/pUo4XnJUxlLlmPEiMagw7UkkksFVyfJM5LO7xW/xQ
L6TNH34Y0pl/MDSkj9LPyOzRpVlZLlx6a/eiXOuX4Exf0H+EPpCHtULhctehmbF62sWtHd+zW0QV
Vl85I7Vz6KIQhDnIfZkaaW00XHzqq3xpvHh094hcbi6ynTp8TuoYUz3YUb8vky8JQfvgWATOfsjH
EIoZkw3AS/UyXjQfZr8Q62VeLox7+i1h3oVzUQ7HLuSgLOfMMWzqjJimGIPfucqRhpEhxFbKXE/c
dJd8fulNmwij7NYcudAAHh/ObfGu8F4o9b2N7DRmm7zpNvVHRBRR+0plX3+k+dlVkK3vmW/lTzA6
EvzSGgwL2KneqzeNo5MP/ILgLJrk2i+V6DPE90KQ54w52gXTaX8TzTtP0CEsInu42ruWPxEjoW4H
Dk4HwRZ5Kcfy3jWvU1FUckMRu0glP6YXJb1bHmXnBPTFLVRxx3syLGgsHuI5UciU5+vMpHaBRTh8
d/Nunr/p9y49CKt6UcGkA4pTuKiLHI0dGbXaURbPHbiE0nPqj5C8EcKiLy4u394RYbYAJJigFlG1
g6R81AkCbISdfi8A0npPvbWvjXWPHVRcQhvqPVy5L+F4ks0LdXlsLruNVG1kpO3tNrBscp/BGaWe
w4AMpNRn9BhvyrAxy/k+J1BuVjPypqdYYzFtbh7KdWVNQRoEiwL8V3PJjnw+kFAN0/HqeRkf+i8X
XLjgrem4tdIb39TLpdI5WOMqDQrpXE3I8tMJPSo27XN6NglatKWImJcwQwTHysS2JCWSFceOrURL
ptWzWn910zczvsqrwjSg4Z5cY+PD9xDZKlxrxrFaff8frm/wcFBoMM0RFTY7/63FoUt/M3r+7fY/
1zeEHTCvmXTd8s9S8am8kXGXYlJjhGNQWfwJWTBoikyqIt34F9Huj/LG/E3XFSygMnokRVblf9Th
QNz01/Lml1duGdPPf5KKi1bcmZVQTVxTYdudNXnufhXsND/kuxoDZlxWut2d0a750s5T0RwhPMpJ
gvOhmp/5nkgWFUkEqxpRjALLOdgN6jaCa1MthZ4pMZip6Zf5r7Q23bnR7YKO552/u3NcIMgpnBTY
MbRKvkU65Hy8CNthyQwKQVN3Nmj3Mx8f6mfuIXMQVnPH0KiCEC/YirtKP0qoXbnNbw9La8VzBtB6
nKJGAeZYQKUhOxyzDaXTCJrM0dw10XLml/gsSiu2tZCL9eHd15eAImZu8TQcQs8WtjH5k08LBXoJ
iV6zliXuIulOj3utnAewLJ/hmqnPIYTtO+wFBh01/eQtbyEaJnbI48pYiXsqNuLUPtikcFtuMK5V
Z7g35+qMyN6gGDuXlGybEE2Cf7AWQrvBIPN/3J3XcutWtkW/CF3I4ZVIzJkUpReUREogASIS+evv
wHG7bber+la/dtmWLDEITBtrrzXnmAJ5YuzeMp/WSZ4D9mVPm0yFiXnGky+SVALg4eW05Ukvz7Bc
Xk7G2EZDhA8Pf9sIu1recPqwgZedBc6yJGZmbwRcWqWbXvX0WuvHXxTUp/9wwnZuUZh9ZlsSSPFv
qXRFlWRpTHkEDZFh7L9E3g5v1f1kfoRvwAtYvBDBs3jOgbmZWOwQockbwTNdHaUDhLzPdJmQnYSq
W55xAOZeay9Iue7NgSdu5GH0GTotHgSPtLsZDaJr1dWW1kCtgfqIylg/JtaCK1QbARRMNxXeUJzJ
vAxVtfJUWtfEWamIuohCzjhNjwgAUj9RuW8taDTajvtEqfWYFP5wtcBzfkJ1sLXrpf8RNpwhTV+r
fdOXPGtSzvBseUSyLTNLcTSzZ3iBbfMrC6YpMdBCMm2fe+EzRfUeZ0fS5jTmgsiPC3FRyeg+tw1A
slGZU24krrtN6pmWXhsDidNXu+7XqTxt6ymUY+KzBx9xTY3QprvW6Sl/rWsk/xFJr+yLq/rc3FHn
fsNj0yDyJIRsJ7Ouf+7CyEVqrazlbZmTyBcseP8tfxsh0QGq7BOnYt5j3xVhTxGWP1dalXPzvmQy
kTn5KjAn/UEu59rJ+tZOKlX7d7sh8+qj2rWbO0kQfuen6/5Q2U82+4zlFvlKWqFkjS+K5XL9ZseX
9EmklErVetXmc4WdwUU7JddqxyYndYMR5NQpvnXGi2V67QaL4kkIf025iG1NruWcP2QCkQqZBPdE
0q1ywjMX2un5dB6X/jCGIYD35qfkak5htbtauwE9JzjMaFKX35dzborDqp8VxIiNcDIOtcajy/gM
3pl1fgLfJmxAY3i456Ay3LN+QUgQrK0MySD0C3t4utrpbm25GNua6WXv0DPsXneNbzAMBZHjK67F
QxEYVHO1YpZcAanjdaY2HB8Bszu8EBQtnfu4oAZunJgJEKUrQphttkX8FKCAsfznem1e9at6Raq2
BkKuU7zAxcRwfgYo1zqSnRzftR8+5r7qKfZamKMOcpp9s8844oohGjMqc6GcHpfxgPzMGV9dhhM2
zzwP89Ju+kOOxI/EigvBYoTy4pzlFO4VXuIoyZr3w/CB5pL3w3R8lfg2fJBD3FNv2gZhbmMowCgR
L7wH2STXRD9hjpxTf61+zbOU0/9yETCSE3RoSJLERGLsYfyHJgeDh39vchh/u/2/igD5H5LMfAMB
MyuaqTLM+FeTA9SSbOqqxsncEIEt/VEFGP/QJFExUX+IOqrfsf/xexVgYBhDdWyKMsfLWOa/oj3I
ssFf+WuX46/HLv9blyOjl5lIedlsOrr/Y8jAogAqM5G8eo00VKpmiTQVdZJwycIUNtL1hXCRxh80
lc/6ExeueO6Wott+DsdsbVwjtktQfCi1AWwje5JvAhM5QHHBp3QT1/1O26g74HRM1jjTNccWUwxx
LJP8XTzhW5fegndziwRlj6hzHNWj23gR7QtRyIZbFOHAwrEb8Al3pDd8pz6aCv+xyPbmHMfm0ZFX
3TsqPOtoTa2DuQs+lM19RpId5y72oNtGJhmGfi8Jn9aCLoKtLYiE6Vk0obCENq2Ufm0tFNiB/p2g
OduAqPmlrVNEqbRYVxAkdoUf4GonKXV4G5UyEgFKUMvJOMX0ySFL9tdRWWjE5kgMSr6Imlxkc8uT
lsX+uV0FOxOk+8tbJZ/MF2BiF4wjoM/NdXCwrHVTYVO70HPxzzvVBvlODZ8TduWGlZhkF1tbcjLt
T/0pIMAmdpF3hJZbHqJLvw4Xz21Ij2g2XAygpuWF9noWuGLp0WE2rvE63Lfn/swurtxqy3gBdT5f
hmuVSF4GrUgJqQHJeH2s8RcVP+ZJ2ubt5L4UpggKXeNAzPqFSL7ipv4oqKU58s9q+dh3skOK6pSm
urRUHPkUXZlVENtp/4ZOTWekPngd3uXnPFujHKmOj33+Xu+qG+IPOAzpMXnYeIWCVXVBvb4pyUfP
fch90+dK2qINRTLAYt6z69N94iehHLo8Ycn6teY1/+FpM+lShLvmTcJncrrTrsi3KhA//MHtpLiP
EvTwRwLwaE3iM43rcH/p5yr4PREqLv+IUzZOYJz2+n6Eu5+jpbmrjhrZKt2MsrGavT6FK2nygwfA
/bE2AP8SeyLSfkITNYBzPso/8k9v47ImFcZ5nCGtA/Cf9T86uFkcSyjuTbs6Skvrolyyn9qmxU2A
jHSJ9zzsebWko/fxxMFMacVge6uuGZm39nnwrGt0jI6qj3zo8AwmUjl9/QhYCh22zaD101XvRsei
3msb62mD8S9nWLue09cZbdYpRnTzPDw32pcGKR6PWbSNp+KpmGMpSy2fWDNClVzT1vfRd3oKN8aY
mtPPC9IBFIQrPwxezB/1LCReSbsHq1lpowTjRLZjA5sS5IKbf17A9jVXdB5c9CVjReXSWSMeOIMx
S/7whI7SxIDw28H9ZajvoU5dYb+fknbeIWFA+DwR7d6+vIAuU2GB/kdOS9kzy36JKwvo/WQo+DBM
4NFHMPd5L5FHrNpIBWwYtyviaviDdPK9UZ2TL+F3kgZ4RwiM65rnEVME797HGS0tyfOvObQQl0TI
qbxAGkH06XP6W6bgSZizRXAI6fAfHsfHsRYL42gds4XO3alrwcumwnSkQ8p8SEAq2jxGOrXFXKOe
7LzGcwo3sk2Ayr+aEg5dCgeosWM5oClTnwkyEtbaphtHTMrLrV14wrOSVIzAF/FGpA5Efj/1Iify
CNElSHdM/cCY7swQJ/HP+Pgkb9VyO90nQJg/yd3wvCxpgyL45Ynlk4p6y3MS0h7yZQaw5OUV53zZ
ONk5Jbw5Xj/W6ZKIrOXrHPjA4Vy2SL8IxyZE6udM5uZ8UHxrBjqf6ulB+EHjJ07sQQR92jvTjuzS
GZ/idCkcZF/Z9HuWjo66Ylf82rQpRz50bMcqD6rypkcEi+34fdQuLaKR7AB8U5npp/FpyKbi7r4M
IlASMFIm8plibI+bFIekG/wgyuCDIyKPDT+DD/M7NAg8yLf1mokYAL7x2ip6ZMTn1VTWJ6q1L2tP
2kdfVw3YgxulU34uCR8nF0a0H760V2/6Ub0h8kPGOGMmiRqQwaWC99M29gi94HAL6/F77D/4R6SX
X82yygsp/VKGuE7xBBNnh3RY6Jt081LdNAuL08haWBvaKoo2yWlYPOaph4rQo7klOJbH5/FXotJj
zqAJQR4XLOI5mcrABjYhq8WCGG1CrNFXEladmI51qZmc27RowosFyA+/BqGoy/R+VbrGi2R4rNU6
Uib5Vvy0XivdoGkXnutybz3fK2K9gNqwznUbw1wJC8HY1IZNXMOKHaj53e6ji7aMLt0hbRZRskkL
h93V/ckgc2KIy2bz5YmrDbyz6Mrg8DDEY/eb6UD8RGOK9OBLJbtHnUaCc5TGPOpiNbzB/2O/9mW2
JJ5OoCk2GFQkH1O3Ka6eCpsTps1LTmwSg9UOIIK+CPQLQXLMoifRkdddq+bhnbcziHQ9xwQL0h2T
EA+T5v/z+ZHGS84y4lS58OUBCybb6NTkWrEqEqf9MV7uGIhDTI0T4eIjgJEYVpb9UZkYO8pbfnh9
P2LDNiOHkzZGmNdEv0G0hyaRLaPyTTFBokzzNxM9EOo/3qy1l9EaBPG2zafdzmwQlTnJYymBfG0y
v+0Y9cYYH/LdG/MZ+42+OzE8Kgbo2TvMig/6247qLDE+zAyK7vmbUni+tsvX9Wxw6UPM6XIu6spO
T6Rl2eWEkGSD1jSmigut9fnjuLQ+gmYhrLQSv8lcJmQwmpRjBuTEIBsknbxHC8VemvpUdb6BBxHq
ZBt+OsoQEe4RRO2nBtR1C6ZvDa0akCzJyQTrKERLg3RVsZSUCzK3bHYNTjo5WduKtvwnNk5H/wpB
e6ODK21GUnweUmIHEbSjZ7Ac8m37wYFpg5EgI8p3+mBEj+oN0lzAmTLjfyu/gJZLeqM99J9y8FVL
ZOGxe1GnzTcrAO5l6R1TgaUtxT0L+zbNgJTgdhgO1qHBhk2RslEOEilj9W54fymzRMFQZSfKR0/J
81q3bPgNZMknHc3X41B9xyI9d8YrbsCCgwhRRlKJo3+0G02ffklObPekfjoyIKjNaT/Wm+85GmUq
hBrwCuccGUQ5QjjGGs47L7NHnEi6Oq0znMQ4YLIPTbCltxpGDUVH+gIPPEuCNZ59O3QtO4qoeUBm
G9FMI5eKoClzI3vPaavPhmRaYinT5asEPgeyeLvkmQeWOywwICyeoifR+HhrwmWx03gxJyEAIeOH
gbX5Y13HjjIfZJ1JNOgGd2yf8XJgrKOQrntXUN04nnUEK+C4PsFqR+nqFz+SJ7ovO/MZ8gtuxqzv
Pna/Hq2rC9MUZmMz6zkC3t7yG/m/nGMbB7SOYq5ra8WYXr2Q2qvnG/VifZScQ4klzd2Ks8atYEhD
m9zCDg3iV9uHrjJtV8GZDlVh2NE76jp02x18bUo1TEOO8DowZlPuvqavTEZ7gpuT3GX5YrFGNAwO
x7DrDyaHjPVaIPoqVbPWEHAVzvk4mtsY13dzKyga9nfUCfBlqpLXsaNJwaCuYVO7NtxgxsD1MUeq
1yOlpj/yWECfeXnKztImOQF2MvITT+wOVbUEitNl348jVrjEX5bMXj6QMiKbqJvDoJKBTeMlDUiQ
mAzY6Zt0BpPV1la0+O2qxPh1VOmG1fC8Ar5H5V54HCzqH+0AGr24gQ2tCVGQnPSn3wYerxnqj2Ki
6XMTpDjZFNiO9zHty9YXqH5BtaLD13wx5wzXQMWnEbGWgW+LNCnZY02ZVpazB56eOSFCOCUptgfK
JnNfrMlvwvdPSh5hZrqnCu6wJJXCIz3n4bS/WdIMcDRF7loapsTnR8v85mvQvad1CSJGqd0Wtkyj
Lkxar9rq0XhL0gJpTcieRWsgXYdw61vcZeUU4w35AXjilrIwY9HYvi3f3wNSve3HjS+msIq3Mps4
n/Vs8v72nLzxUeZUqpOAWS7MW7hqcVLxDuEUu7fkqQzjea3OWpxEjrY2gYkcOAfzx+JfV7CTehUs
1duVdy9nbYBUk+t+jDcbZcXgEWwyUxl5IbK2ZSRX29P6fb2uQKnicMxciWGPjVs64hwAAyyZhcEi
IY8Cj2jG3uuYkcFpeslNOdPpRJPOP+N9PffBhZAyQXlHvPO4dee6ct9zYtSNn7RzROTxt7sOmR2y
5ujCxvtAgsnIEMVzsHnun3vQG/A9eCM/v2GqhDkpUuyTBdTj5TxgYCzyns3FXfV0jLl+xyw2H17e
IK3qmAmsNQsbujLvj3DBlNLACgp9AbZcfIobv2JFDi7y3R1XrWvr8G0Mr0+OBo2mYvk4gtiY39dq
MG+9dLJlCdxYjAbNGao5jZGi17nhNug9LVq3i6iYKJD0sQ2anvxaGO8t6ZeEnSDO8sHhEx8eaTdd
7j2T81jOHq2LWoeosf4c3R7Ft5nOf6l2R0QB2HRrGX7F5UJCyvcC0gp5j1H5phwmLZPPpURowex+
NNiV1sOX0RJY9gXnOJ3H9KunOYP3+y02nWzdkKT0qSHPG6NceXpz7Wo9XNwgdKEhuOQVqbqiza+o
onVS38kJddP7OVRmfe/I8jTI/YoWKXNdnFiZIyYskBMixCI7RlCw7iQP4ofE1ztVgSVMArd4M5gq
4j6cml1EBrHbReunP/LH41Glf3rupXimvTxZ+0af1cAs5O0nEBLBF6k7paaj0c6jR0iD3G8+HybG
j3rO22jgTUj7j21hwWQZCZX/mgnPeTO4hEp085zUqcgNEVA0zLZlntc7rdySmubnpe8fg5dly7y9
lV/qO90NY1+9DSaijtSn8KmXQbrnPrS5lm8LMXXbctcYjFTpVy9oT3CvZMrcMa/dsQgrFOONiU/s
IzAcvTGw/p7kfC2iuVLtGsm7DYoZm+7NAC3r5/mbfrOa74ii9KtrSI2obVX9MUCb4bZR0FBSImfR
eXC1OXCePqA7xJnqZl6KmezxIJ7NqjU9MRjNhdNE47k/mqpfVpuAEAGeeu3dTKdN45JQpL1zHYD0
vPtweeNJ2Cjv2rseSXy4OTs7EHhcAkRQzm+Z+xIKP3hScMiB+wmfBALxcPVLZCyCa6G5VjzVL0nC
LIbAF/zcpK45GeGjmUaGalXv43yTJ4dE+AyNKwJb7kR+7MdpssLzOQ+Uc64R65xvZWHe3l3z6aFu
4+JSU0HhsohhxZiAB1e9cIlp97nIsfbk09HgY7k+pp6j6ZjOwx8dxqzzuFjwIlt7OVpzCmySVWlO
Nk95bezYj5ADcs2RyW0Zhd1ErJM3dK7o+LXzawarGnzLJFD2gTVZ1o2E733WVUuzOHZwJCbM2aXP
kRCncVq076T04HA0ldlLmeZglqAdk1WW+ippatWFazzr/JtwxnWxFL2c6tcPWnuGzUasnIEFbPmg
Ef0j0mKiniHXhHPiT7SO1uH2vi+TQ7ARdpwti+VrafmGX8y6c/MZ31iZWJO6c/WJSpx4l8pt5oE3
iMdiHIaQRo65/y3Ys4oQmxH3S1mZjhm3kgdkiEJxTKQSIvISwNzBxPG68sNszlyb8AaiGYwtGGc5
GxM4GA/JMJ4zZwwkcDT0+9PkzXQlHK8a0WmGI++R8odca4/vVXcfX9ZUlKedMlFuGp5hZYZJgO/j
f/JaXsN7ZvFHEWND+5DL0SyLUFHFoPse+QLcwwm6mPhlI0TGv0BPQBuLUXog9ZuFZvlAVUEiZrW5
t7OWt6Ps9otUt4ETCDiBtuOXdhJCwZbsiBWUM8o3mULBnseFVdTChUyuagBa+tfY7IuOSfZmweHx
pXqVq44VwITCEWHxmtsVIdHVuICVksfylfKBmRVTecxpYEljbQPDRNtitDIvcfTC7GHH4OcvaIc4
zRbGjZsOmi29/6ml/U88yJ+htpI5AmX/EMCbv0bQAIo13WDYrCv6ePmfxsNN0w5G9lCajdg49dMR
YEzhJew92C8laV3nvAahSJ0Vz55jQ2ZwUOGeEXr1/qZDsQXh5RbMi2I5AsY/cLLNjUW0icdNcm/j
/pdHaZHkPbfIUyjHyFxSCQ9CPwZPxm3h2duy5r6NjrFexfumdrRAokPKwLXHIkeCGJaUaWIjhsax
003ilekQtl0LRNOj8EZqCqRvE9yQxb+WDHVmzZSq2Dfo4IY7wiqW3wSUb1kDjyh4KuKQwQVR9NDK
ZSmhtjx1vEcP5WI0q0XuK1qUEP3Tvd7MklX4Qd5vjHI5ppKeJ7JHSrshLJLejyuLSSQ4o8ujgJoF
izt3ZctBBb7KT4XgtOno9cKaU33TXaH9FIn24PKOs8spxH5ya/XNIPnDj/Ij/GjneltvpBUuFVP7
tDQn39Voang/IlWOfBmtUiwsphnVpOTuFEZG7VmV3EHAcE+9aZeGqznifaMxzE69/+XhDg5KEUeJ
JkG21vX/Z7gjiehA/+IVhrv9b7f/03BHFTUTcsxvQEDGNH8a7jC3QVXxG+R7NAT/LvEw/oH5WCZl
EG4eE54/e4W5SLc0xSTMQOGAlf/KKywrf/0MayLunT8dOpTBv36G2/7eN0ao9xs5/mE6z8gZ2QST
XaF7w+7wA9YbqXl5d6BkoL7b677BAOF+BKFFXDl83MNXvKTgAW9nt24EjZTiUvITth60H5PPwVPF
1eNFI24y/rsUd1m2COkmfCp02l9ea9rcggQiKXsXNiwc3AUbfaVYcb07XehdwkjB5oLi3Atb/jc6
NiVDyjnap9Qtho1c7em7r7g7805vi8BVvje1P/ab6a4rF9kfvDKkh0qns1uEZNQM9oo/ilLrpxnW
ubjlb945G6lEfzG5Uuz7UWT9ppWJtEB0qvCDcIJrB75PobYgl9pJyIT208AzCO6qJ6Fbf4TCR2zM
2Ioqhh0uuZZ8eBKgzhY6nnQri9ahOH9dlQ9aNgM4u6/0MdVWGXL6ZXFNJEwJThEDxnt/0Y9nzyAe
1W6N4i8VmNe7Wrkv0y0tG7Oys5H9IW7kg3zg8iI7xoIXWyuSHjBjHsLl61pVn8PuSV5jhV2bSMfd
SyTnziG5IfwoH6SKOKrhk1X12wOSDxw0iaYXThdc60UKKphSB2siCELAiDhRaWEgCJzBs0ODgJup
g7uIrN8vFS+k62i3mOrgbtuh4sqtR1DBB7eOnv6z8PhV5T8Iqk2O6fx/eH3hQ05cjiwpOPwRkf3n
9UXiM/9v68vfb//7+gJwgCGwIfFBZoiMI+6P9YWLRkg/InhNgW0/fvR/X1/Uf0isdibiMm1cXkbd
+u/DYy4CQaAyW1Ysjvm/Gx6r4t/Wl78cuqry0P9cI6jSXexLKUvXlGM067vCGTbdZnSu7YNPBFw4
/sPHjHRtE+GGjTxMP527TQaX+fSao/WF6PlZKVsZQ9V3H62gnCHferHxo4d+pyE7sqlKlMlHND8A
qrobP6vuMLvTjkUYlOW/rml53CRedDcUQoqx4SIG1yi80BI1DFpQGUX1Ljh38HvP0nGYIaPkt3eb
Bt6x2SDjJKZlSvdNhH/zeadmxmqrM8pCntXuY8sZx6XmZ/mee8iwOALuN1knU44p98zzeP8JU5Fl
zWwYB5jNDS9Ic/kd8Ch1wQ24Q2H4yUkRCqDS/Iiw2GnTmXvpiFBtwSjrCj4KdBOhzyTbv7dbcdZi
KTZov7txC4gdBhSEmPGb9QmccNFMr6a2ZCw9emWAzQFEdIRzutDcgWF1ro2tMH8ERjVor7YolZ4L
+cj+hCFeSyJjGEyBRfFvcd8K51Le9LcHs63b6z2UllzpufjtYr7mCG+P3MGwHo9KoYH+cPmRf7mT
XvQ4gnT6egd2JR95CBnGXI8v/Dymyo9Hx+mGln2BigdZUKk7zf0tlzf8ttqZi7HzjJe8Z+oQLM10
VdNQFuypopGo4ymnUQADGuvW7UZOVrulDW/XDF332bZaMwpC/fQ5Du4yB+GPCLbMr3Zjd65F/UzP
9zD+Rc+48yX4Ro49adDmswB3MyN5ePgQbsQI4I56D4XxGNsN19jFECaRMyE9QnxD5ic6nLhZvFqU
RZLio5GSqhvCm9RV+BPlnD3LqvByp9uk1wo9ziq93sUfnJJoAnmj13PxQ6JzWk5oRKBFQvlceAxR
n/RDvcrwwZJZ7mve+6fC69anfoYw/kCjho9LCTNpZyyFxWimHjky4v6RU4eP5v4W1lrHm2ggkkhn
F9Dgw4OrE8nenUB71VEaF9aP0trE3rHFYnMVS7ZEB525VjPuLvBUck6k6xgehtJl9k86kmEzJc8o
Gvu9sDCW1vR/eE1HG4sylyVdGqOlxf/H9aQDdfm3mvFvt/99TZelf2jiyBxUCHoxUQb9saZzEeBo
lTw09beUlz/WdJOacSQKyqL8CyH9pzWdEwHnH8Vg+UXAjJD5v3E9gar5y75vrBn/euijXuhP+z6g
ypqaGmG/qQPamXGavw5iNg79zc4pZTZ/zxpYLlUgWK8SJPIzEM9VRV/2ydZEC9SzOCig1to7pAdT
dF5y6JciU/0qtZxXXi3vPXYlbHenQmvZ9coKb2nrZIEX9jKhpcZqBSwyxtq6K6Zzj2iSFEN+SV6g
yKje5Ie5M6WWUY+CbTlUacKHFdYY1QzmYaliaYm++n7ePt6AjH4WD3pUxsGIQuZDmhJR7lGsPZt5
PYhfL6Xy44SO6aAdjBcFkPbUELrKzVpvclpUT2ElJ+FF1S066VAbhAd8qtY8G8De4adSkhVqm60s
84E0smCdbjvSLIIh32Za5QdBs8pE4rusgcyoQRFhykjVZQhNPwtC+DiP56YSgGW3ZYt2IphmeX6G
4vyVZX5ZEDOqs1LlEk3FtH18WE88kLVofipBiRTgWdlWWjqK1qxq5tGvXl0n2BVbgW5B4VgJ/KmC
1MjHk5ErpfrzO4rYherfsSW8G7Rs+3S4dA+LYQV6FJmekSxdtHs+F2vOjAY1fRKIzMtU4CBIk0th
cS+7JRZwuNgosrViVia1LUXGnFgaV86DWanSGFbIX2W2XA9oVkNpWFcFYEe5W/d3od+WFZ1ZIcSv
/DKFHPREE3rPZx67TUjbUj/qd/itCuqGTvcCho73oRXm91ai2h7Tlz67plemSfrBHJZBrsRIUypb
T45IVwZqFEcC2pdV+sSrn6syAKE0eZcFQVgr0U541SSI6iF790S0/5cXNbo5lH2QqkwJPwJ16H9Q
OfKs/m1R+9vt/7WoQXOQNMKpWJwwNoyGhj9thNmDQleVf9/S/qtQNfFriurodYCqRe34e5U6Gh3G
fSuL0z+DJv8LYhbl8N9WtL8ct/FvnSxLoXQXi1TbxM0zXORQDkQhoroyjfoaJsFPLsBu6c+xXiN5
uM9bq/pibdrpYCqZ42VFdgjz/P1p4mII23V4lwA/Up8OLwZJhIWYpPQhSB7IVSGKW35Ey6HPNo10
rp4bPad0Ab6MT7GTM2ayUdkyFH6ASGyZbmdPzsai3EE+7UqBAiGciz0y5Ye5MhnpIbp4SqcoGA5m
oM2yNjgOeeNGCo0zeZiVKc1BKHgqjv17/JgaUj4jrMXRktZ5vQicj5opYXjea5B2ovgiBJeIZQFn
3xPLUyZ6MvN5o2lmOR30WldtoUC00UH300BGaDgsi0fiWACJcrSTVkeiXtIu4rT0m5dxSZGwd+M+
VIBVkGuYDph0RpRLqTLtQuGrKYyP4akSXVERb1EujZDOcDKkLob2rWrRD+6W5vM+lYVsozwi38qq
aZ0LnmiErpSfXugFau1CIufVFLBrJBScYs8xELVrxz22/BbDpUjvTTex3I/WMY3UefNdThTU3ddw
DMTSAi8U9W1dQs3KSSswcJzq1aztEjd/sK+VacdWdT9rc5SiJpBqErIqXJhhdIXtvnoWMGUjiD9G
iPEVZYu+LVvChx6+9SDssy+W+YM+uFhYS5ne7ov17WEFc73eJCmND9BdAyTouHvHXN+nCDUYXmcd
uc53c1gGzTFq6QOWX89UJQMHcYhEgjrT2qxhFFKjGS9bOqcNUIGm/NDzeFa+EmQsjDasZRE2i6Bt
CYDsnbzJpiVWka6qeFjGJgvGYGx1YYiC0xkB0QJgSITHqrTMc2zJsyiMyEsFZvSAj//I+pWBFaRp
6dMANICbcAgqZuQNsCPdWKrJSMJ8rAzS1wUN+zBWVe2uL0gMYIe1l2mPJkGKPkZYV9iFhme1kgts
HmE61SwShFPwVzyUByIL/rOLGp07owTpDr081Eh1lO3cRB4j5U6TEakQRNNB1xd5QVBP1a8i0mDy
pKHBiWdaRRlBVqQSfA9mQIyXbBxyIXZasB6kftGa7pep1mzuIZFjA69FGJPoKfqVOvgx7WCxfG0f
2numk52e5MdnAQj9+RZhxEkGbZOKqZ8OoPR6mEPiLTeHeYYV4vkgLSAWZn2k+2pS8+Hv51WcTc3x
D+faLG0ZUI6pVXWanOVWXob1r1fAbRTGacJ3BJSraiK49yqu8HhWx4/5w8A4INHNFonspF11jwtu
Txpocn+cIukk43c1srdYVpBka24BmDJjjAHFBO0ZUpmnAT2viq6iBZUz2FZ3EpXl5EyEKOOQJr+l
kux02CLy/EX2VU/YWTEweOwmY+ETl4hU8mwrasxiASGEejf2wchICCG5P1LBfQl4iolPq4N2Jdcp
luaLhtZFlgGuPZ4w3wP7oQznJonB7dG8s0xm7tG0zKS59aIPUCl2Z/Ah7AtHfDGmZbcLLtEjrMIr
s8fppdNFilZR2E/vYrsnms/ra6joA1cLOhgchLcbLeMTugdRcYsybdUziSSiYZKWJ/HBa3JPvaym
d1Wny5YltYANDRIHTMmi605dzEJ+Jf99KZA8Mqna+ybMUicOAFeZd8xLRSH7STx8x0ybpYhVTcln
XUNU0/2utktdvxKYN85TvUcc2q0MLRTaXEXvS5BGmdJgZxaG2J5A6wFkV9IjC+6FGLkSVD/l6zHg
fkODptd3T20RqCRfPTKhoQ7sKL6JFJgiJLCqMXcZwbN5w2f4pe9CXZ+IYEzUYJPq9aJphHlpbsMG
EVzH+0hi3WtPhXkTkvtMzQAN6SVeGKLc1MZTh0VSPLYiGt+hRTuAH6zkbi3GFnftPlVKnfiBY5mJ
aHJie1CNeYqZSxOgxsQpvC2OgHyUAHpgxPkHufXBwu6fmDyGeB7BEsTkk4AVeA00c0LmGTp6BSar
Ks/P5IHHHF3MVH3wpDLhFeLMlyG1ip32pQTDVifjxKJ0fYXoagjtkwkoygUMQGLzdUfbJq8sA7W9
OmZVxWCRgORDF0I+Q3Crlc2EkN0vuTHWvdkKnbrpUB0JLxxRASy6Z+v1ukL4WbQU1GDxxNQzcFtJ
lU5xe20ihkIM77SoeuvJhgoy6uaQTwjhAkaWr1+pfmux6z+zBIv1i+WKPlCW3qIYorWEyTl97lJ9
/T9cLTKe0A0VpinBFqo2FoP/oVqkgmKj+Jexyd9v/3u1SO+Su1VlEB2YWH7BUn+vFrmILbdBTSgZ
/8SC/dHWlEVTES0u0EyFxKQ/CkbamqOPRrQ0zLESA5T/ZgusyBTCfxp9sgX+y6H/Or4/b4E7KzKV
piKqh7al+BF8B99pt5ZXz0uHqJlRvfVi5+nx+R3MVX9/Oz/oJWoTWj0+PIgz6XZXFYCNYxzknTZp
vPGXJiz4Q3VVthQVDV40gAMTzuU/fBNIWrvoCKMO2kH/wIyqHFpton+8zlyXtMgs8cWdQum45Ofg
lAyrdq720/hHOjx+ev+J0czJHYy3NZQo9L4xAZP9VCMEGHGgMPpoaevw/3Sn2B/Tk6IfO9w/mmzX
7vq9fqItxRUoDhY9uyu73Q8z2nyMfarVrx/bPT8AjCKPhKH5YuyG0qtEqn3rbuanDndfdUkU+OU6
RdGB5jm6NDemvDH6co7i2O65dv7ebPs16s9kGpzxh8zS0KHvGy/aPX5d5rrHfq2eevqqrBi0f5Mp
ZP9fPdZ6KhO6mDoB0O9zcDZJpv7VScXD4rIhdmiw5oi5uKi7WTh3231Rj83Sbg/FgcaowUOBKqC5
ZM7A5ecSGqb0LWmudvtX6imKL5z15VhhKg6iH9D7g8/+skeLCvrznF1/tTS5G3FGc9T65La/dUb5
lfXJjSAkcM0eHIxl0/nklDFFqPIpHrgXWov9LaHkohWK8sQYTm0NkNROScRjBoOc1ucSouqZ5uhL
w3JR/0CdHA2aSFoTpz/AC+Uyc1oU9DmNO2bI4eP/uDuz7raxLEv/l34uRGMeenXXAwkQHMRJpERJ
L1iiJGOeZ/z6/uBIRzicubIq6zFXRDhsyZQoErj33HP2/jYNSHPdSejiitniiLETlfOOQ772RP/y
Acsgnj5pP+3Hy8iUBlcm47RVd57esP9hoRzc9ujtMAbiG2V+zpC5s3kETVAcoGynGCtxQ+LFDAja
oVEq8uQy4HDH+CV+ST/4dVjNhkydJmv1bzz7wYJnzUoJRjFEeDFx+aeL5O+g6p8XyX/w+D8WSWhG
tAG/x5JIjHH/PFFLfIZmoK79gTn640QNaxqagAa7ixCS35FKPw7VREuTZcJRW/ubE/FfWSN19Vc4
0l+eOQyDOYjupzZhLtWhYYY5CsMzFQeVlv40GK74FoFsGVZadh1FsAKJ8qjucSawkCriTBfQlRc8
6b+3mrH0U8mvWZq87k0zjj2uWkACebpjaIR1hysV5ByimmmDTpabfkR9HQ0H7YNokOfohXhZTWTx
KfesqSeQO3SNMAaxFrXoqvtH852PRC+sRNOGGQ06TAZR84CnKG3+ZXGbNiwtOOm12u1xRIWOdJW4
rDnXv5pf3//HEZDxAdiXR9xgd2ZSI+Og6jVe86XnhS9dz8sd6xvDouqV57Jl7WQBGy58B6TbRDlA
SHr3RXeWd3/hWvZgJ882wxo/n7q8S4hewrWEWyRe38OdxT9HdM/whXJjae3m5XC4jAeWSoWRND9A
f2TlVFNwSIvpGqYY0eT3dvbWJa9UkBUExc/is+dZPBOLdi1O8NRGWm3mY7eRnf7QnNpHUph38tO4
BxZ0rl3t1n4R3HSL35h7NawoNkZM7d4xJD6jVzrOSbh2Q6Nyr+wEWEn87glgEqdXLAd4IpZU5w0U
obx6GkpnWiSr9A1eTbs37hM+9BU64RucwDPv3QsDOFt5OCavDOwf/bV/KAABwJ96NwL7GJ0SSITT
TUTGzUu6HI1dNYGMoofsIonWMdpJq+xaT0uE0ZxWUA+py1xf1O/1u4m/EIsqhesjHsO10S2w6iBC
snbtOXgR7tWxOhbH9Ay6yoDR+xa/hee83wQMpy64VmI8r4f4qbmrUHdJaugXXwlqM8rF0Y4NZ3xV
N8ldfB0jp9n1aNyd5h5+dTdh9g11uLVyN8XfA5obwvb0IZGlRbd8AhiWPAQBibzBzAiwmEyV4UOy
8N0ydFXr0yeagSDRzaSKb1W6+Bp0aV2I+zJILkSZFeYiToqtqrL+GijLcNDF8daqFhJK62E9E5io
5w+ov0le2VvvVOHISK1yF3prn2ZL7QzaNTXehyFZthLTrFF8IF/iowEejRtNcSq84jAA/wYYnkG9
ypUiYR6WAdQgg+vJ+wp8JybrAWfES3+uuh1lhbCT9I2AjotTIckXHaJMQbOrMzol5AHqbsA2U2SX
9FQzXCPzFIVTCg4Ey++WsDQs7KHhRovL7oXQuHlzeX9H/8m4Ur0DQs8w5rO55eIzW04NLTh4S2ns
nHM72ZKUimXPkRyFE9kUbAS8JomDUT8hChElP2xU9jlfWuRX4x2wQbBYTvW72i1wo1w8pJ3Darwg
Kv3oMZgwGDt0h6x7Y2jYoc+nefEk34f3cJP4x6KeJ5hee2MDB+FU4MdPP/ye35urZs8uCYIhc8BJ
s1dq4fqJVQh2gv7EZ6ptf+QHwKZvrqX9/Pmn7rzl9TfRThP7YND0s4lkIhkXa6L4pvhP/B5LF4bM
aJngEsTEYsf2RVxssYHE2QkURpw4LTIzsGZIPG6sr8lLUL4U+lPT7Yr0+B2e8tZfKAL4sbtxj82/
OWtPxheUBhd08gtPDBLEMFcRr/PU1QjXPvcxmjbMp7HT0tng+zadkxGx4aRf5b52gw9SlTQq0H1/
IKQJXTUwIQCpwFAOQfaOanGyuwe6OcgWfbTHSBcpbwsn5quuA25u46wxBE8lR4CahJmA8TqDfrKj
eCE5Ih7GRxIu/o0PWDABAALM1CGdNDEOLf/sgEU7/NdYs79//I/aYZ4xmpAM5pgyHeEIZ7cfByw+
xbdj+EiIrSHLOl/0xwHL+I2Wu4RKzBQVNCfWTwcsndRbFVmabJDANj/rf6V4UNW/68j/9anPT+Ln
4kHSiHuO47w4th2WRQ+/n4jL0dh45eRqoXEby7mgGDgLNVBgwkZ9mHqOVDId+hCXQs/dpYaarVFB
BCO2J4u8hGeFoFBa2EqYP8W0vJZ5jXZBr3bVEFQsGQG3rFqfpBTTIohlI2x28WCskhrwmphvxqql
6wk2LpHtiTas7zWvEFrRvseOmmPqslJtaSVeuJnknvhHrYGkei8s65nz47Xu1ItiAVvTJ5cg7DWx
qiu/VR6LoYVHOz7XmoetEaOGhLYZeLoRI3rONonIZjXkFPgIT7PHknjvukZCUaSbtuxxLHlollMg
eXMAo9TXn+nQu8NgolVopWgpkCwrtP6rHGW4kYStWMb3NAluHsG4TmxZZzNuCHNq5S9JwBDry0J/
zRjKcX3sxJStUC0zN+6u05TRsckcYFCPpdQfdfp+wGhUioFY2cYerX51FpFWC19FxBz26Fd6NBS8
LY23IGxxIaSkURk0i8KYSFlELOJLgbm2GvO9V4qr1p9zDy3cUPAOWJArnFDEEphR80Jm9zoWQaxY
FFONsR1DDkV9VzulOdK8GtaS3y3zUnIK06DxxIBYy/NjW/SuhM+06PtNJaOIFpgCSM2bESJ16CTO
VBIkSsQRAwPiun8MrMr2ZDqTxHGndfRo6N0isQqab7R9i0vQYu+gB13mcOOHm2h+Bc0lKnwnZ7OU
qGpKFUSFwhUYsIQH4WUQp2sTKEc6nrskTQNnaLur0mHRqpDkE6K+EbvS9c12p0bEivcdgnvxnKmY
K3tKI4hZPkBQsbvIOhkEJvwAhhLTjDPMH9mdhPJaB/lHDwMowlEwf10/IqvEZ8OPi8WA4yNtG7fT
lJ0fGLcwTZ8NGTJC6tl1oGu8mCTzRXhWMjE4jMnL5OFqVJZZqC0ZvBGVEOVHQ4zBWNThoZRa+DHf
NAn/TkyCBzVR23NqLWFQI/0OiEohf9bXX2vepi46K23CvoAPPiwciY5CP1SLBGqepVMLKW8SLpOJ
UfEYflpqsYn6EzJXSI0Bb2PX2q1o4FGL1hamWwGDa8ltVXL1VPDJLZCabWZtrSI61giwDa9GKo4h
BmZVmTI3SZeFpjlqSytPYb9nBJ+I7UIShBMh22cEb7g6fW1cqgOizLjgIAv8z69vc5imVMOuxlge
Y2PNkTYy3JpgFeKMnJIZbZUTgMikQ2rAlbbZVxbsY52COB5Xvd7bJZZuKyag2CoogWc9RJf259AS
V2ZF3C3e1xB3tl70Gw+RWCcO106tY7sRR8cz7mpuHhR/31kmr2MJOZS7uGDiMsZnsRHPVTvDKnxT
dJpEh3Kisi+OHt8dexUe3LR/RvnxJOv3QBedaGo3BWMZqP2bGrO4Bx3D8Lm8dSo8oy4JzFCLddKZ
OBqbnv6HYskETVkMGPSAHFMr6k5J260kn5U0ksAKiMAp+9H77FTwXcagrlLxfTIR2fftkyRkW2sk
zqXyRMeqVaT6oY4N3z+yPjyE/qNvahFuzPiz4gLv6pPh5+tUKt9axhZ1EJFHWNkEmmLV7T6URNrR
Mb6ENdFx1lQvG7gWSrOCoIm5Y5NWlp0rVIuIrLIBjy4Gxopl+z+syisCQU/KY9au40FZT827aIIB
GQnC0jtomtTAcFT7IOqQJ4xuP49XuDVrkG4+rxnBm6j6gTiov/fNGz+zZUGCxqsvxpgjSSuchbBE
OKgyycxIrCi83RiwkgoxHEifIp5RSXepNNmBwgsApv8ml+eSU0HSrL3e1WkIcfdOrb+WTbdNZuMM
ghQuuUKnsZ6Vjk7G9k8FwD+waChIyH9qU353aBCRICM/R/VD94EC4i+7aKpMhRBm1THnth111hW/
R7b9JtLKoo1vkBoSWU8dvDFk4Czloj1AgBAvHuZ5L1530T3lUEE2cK/wsuX3iIP6KNKGH0rvUWgm
EkQyXqepcSTJjUBJBoq28k3vXo7v3fCVAZ2RP1pgPugraG9tjK5e/vuWc7wTqiQbKsRqUTbVOdDi
n/TLWYvo6PzSCvr18T/KOUn/Ddo1VOu5s6OTSP9nOTf3ggwTkS9tH136/qkf5Zz+G7WlSPIYn/me
o/Fzv5w8Ms0g2RbxAx34f4kkyU/4lwuRteeXH/2Xci5Kw1EtWz89jJGMoDYgsbuJyudpHOjkJkNx
r8dCXA341osGu3sYRCxSUbklcAHsTE/OZtAZj0nWgp9SYgayFTjarhX2UZnUW6kTsgNatPtQNk9R
Pnqb1sTdSfo7LnnJ7FCMSeLDIBjsqHklBK6o9+hvVXFM6FubatGzTXX9Iz7Q6T0Uc+990D1AB7Hx
InUpdrxs9GnTSML4bualcDPVChu14Ptoo0QxsL0mt1Zmm4lnta0qUri710ap8MEp6dySRfRBh6gN
ZWeq5nGV1wobZUr9gQZW4RsvcS+GrPoEiyaVwZG90IqPaIjlEfNzPtjyELRvgWlEdp+3R2OsYjfj
CT33pTAwpAonekgQtgHWjw+VJYfs/kSRFLJ0kUIVRZ4pjkdMKJg8pT7aZxbRonUeG1u5MGWR6EB/
DNZBlQoiAzW9CsmHaqZdXuHX0EZZOWU61AZygCgsOYUyb34x8jColzJjm3zXhDnLt5yGR9EcyGNP
RNoceFfi46jOCXQJXWyrbM+GD8nfCtj54fueLEq4jWxgVm8t7PBeb+JxInLgylFIwvk3HimtsAZr
5jGuRGrIHusiu11mVd8QHTzKWgCOoA5QruLU78awRcuRX5Q8oaKVQmNrNXNSHJKWEF3bIhFwwqWU
hyxembWfasVaS1klUJ9LqDfagFSKWJwuFEWnPG4lV8zUdueFdYDiI5dXaY1d0OoV3dWLqAF3YQi5
sMtD5oJpKN5k0jCYXIsT1hX8gl1qSA7an9LuGtolAkQmkZTxpZco+JDZMkn/LF8zOTa5UvLzoOdY
UkVn8BrYP3J1lSz0yNPIQUdquqsaQumYtFWDqGChjxJtUr2Nt4B60YlESScTFup1dAcnmSRZX+Ev
STUgErzlS5YKSmOy04uTmU65Eyc5+j+5wb4f8qxY29NjLpix64sosqek6suT0GgpRNJCp5WaVgbI
i17cWzHhqVVubsxqlL75pvItVuFimxNUUC2KLr0nag9KkZy1yOR4lW6H2bLdWeKxzcfz1KVvHVVY
RRSuoSLpH8PwZlV1TSQteruN2mtoj9q+5wVJ0mcBS/ZK10rQZVNNz2koYHEjiMWB3EvFi1m36873
bmOquULM/klCAHyahERCS25OtSAOlU291O5MnSDfCvZIMgdfqAH+pimpO84JQOlSHTOsWKn+thn0
epOn6auvpzG9v/LSCVRKvgHxRasqE4m6ENhCjCZaUGSQdK26z6Z6zUy62ooy0XaRH3PMpPuaRsA+
MzqSQ7Tp6h5X8phQqE2e06ntLUeHo8vRW1cp/lIW6BZZpeU2lY9NwNSjVy+3nDApsHjKYASYf7ab
TBg28YQssdJPsmpuAr+yINKjyxTLdVsba5WAhEVqqDFCxx42TqFiNWCYLybNtuqGz7gaoyct5CRX
KABawsI7VfVwr8osQHXbw2IzumHaGFHJwUEJHyJTGOxSVh+SuM1R4CsV8bfBSjRTt5ogAehT2nyV
uGUNPSjIkstmyWcTcnsgeZXTCFRcdMUxCsldkVHcMJDU6wzxh18i3RKadSVV6Wsr9pG/lFhlATAU
AZ21NISdgDJMFqKjquGozzCOhJxQ4Fmp47i30KxJD20w5s+9MqcpFi0SsaBA4Rko3OfjCJ4mkBwx
8j8mI5H0g8mrnBCv0vTh0uhFTKJyD7GEQ2++VKZxG0Q4QtX8lJjGRkhN41tZe4Ej6US2jXeD3vYk
M6CswJSrDYr5cIBol46MT5uS3rGqDVBfGsSBkPubIbH/g3ibxkjNsDhkAvNbs8vR1uRZtu2j4XUM
BmFXVINuB6V/SQtq10wR76GFCC8BAcS8edElFcQAIS7dSKff70/FirVu2iiBL7ttOZvLmulpJHJR
8trnJKi9hWYgrCX1oO4sVxCYHXraek7lEUTOgwETYwr36yREtsrIwxxLTAm0ZfOBfrbCR/qhfYsl
TBiyaDwrWXWwCry4U5JOu7Glw22JNXOUCtPKCJA9VAg/z822cELkkqtwqsSPfpDx1qlRigHYKGD2
pJ4ZuJNPRzzk4G9KKOta0mkSexQyaWXkWuD0LQGhdYTBWevY/nW1mbHnEX5ClhNHqbrLv2+JqGHH
ROyKWR4eqPGd6vlPSkQ6Hn8nwP27x/8oEec4NQuNCkINvgnNuz9LRD4FNtxQ+fB3uQWTvB8lIsWj
oulkpv35qR/jQuM3sl4M1BbKjxbiv6DBVdS/nlW+O1F1i+elAy5VeJpzR/CncaEydAMuOm86duZR
hx5WKEK+iPMReF7EkEiEO+1VbhYR9wdCyhdVkgal3dDfOQwv6hpZAt32QMhR7pOJFdEvYC5Yio/o
o2iQYWaS6HoMn/XgCL6xU0rDbZT4KNTsHSAM8qxc63n8KYSCY0bS0mjhQ2CU7pm6GF3iwGLziszW
mls1QcGsWsJaTKAKsrgzU4QVJYOK8LWBABLFD4ziOnmTeC6i/bBkrCQNO7Fixt7Uy6rO3npIvYiM
whlC1Kwm2W7VgwXDyK9PssmYpMoeqCmQ1390CP9qeiBGoa4EQ3EMnFsKH/MsY1tp+SpWUey2Ly2g
DJFBfmfsFWvPlFKFvjrKVy4zuzXe4sB0reYLazgDwgwHQ34IQc2pEvQiM3pp0YxN/DBdP+esfGs8
vJ2lx3+949GRzBufTskAjiBGxjmsS0gyaSm4vtFgyqruqZni2L/VfbUXxMiRvXFZ5wQqERbPx+wA
6XMPB11uP9vwQmVIc4SxYP2m4uSLPMI5yJocKpI9TOxs6WeMSDFFjGuWOOfj7sXTBHuST2pDDdoL
B4ER5hgTLt9qBLzP8v0UTpq+qvuesFnefe0cqjepgGM5dq4sIARh4kEA26Kavnr6Byn01Ka+hylu
tzzYCnX2EPUCb+eoLTPhJQzwf0SNbcKBb4k8kzccf4vhOMmEljHw9HW78HFK4XGJ0xcLV0Ehd8ug
+Eqzi5BIZOziiRgZ8gWvasBg1wetRTOvGQtyOdQVTaNcwR2NRcFPmYLJIiwT3ZE8BTI6QCPo0Jj/
MyLpCMRSjJ1Z9zCLLokwkohizIw8nL7BsjEw2ZXMVrPWjpmtWrW5laebiVKnURXXBDpbJGhxYgLQ
QLPFWH4lo1ybIkmjorwdml3bwh+iIzBxQ/i14gaogPqI/lwgs62Yi8C7hUGz0tJik8kvhhRtxkI6
0Cl+LNOUDshrbRLkVSa0lzCuSJb3nOMzMfN4a0zhrkyJNw3YyXC+RGC4qODwx68scLFV+JAX7GXd
6DRsoV2mYDAZdx2Fv+lVLz5j9kzChA0FRIEZOHWwQ1CectFW61Z70zX0PcHCyNKLQCrGCOK+Ncly
huYVgi7pp9TxM8lp8/SbgNI1HZZDTS9Uec0GnoNGfG+G3htgtsYb0ofrKctdkaZzbT75ADsk5VzT
7xcZT4cFBHfgXKW3qZONaB10kKzFs9rQrN7PAtZa3QdgLA20U+1Wy/d5eejBzWsyGpnqQ/TF1QSM
w/RCqhOGxtpFVXAzapCTYQ+q/nvcYqBXTCdXk2VJq7lGiZ9vw3a8pt6Iw7rEqV05HeAlyRTcnks5
knY/9RT+QYeIvsBPDaLvi+5P+8335sDPiy6jHr0oE2s6CtrdKsrPWD+Z8oc1wHFTgnU4+L9/v//9
Mfwf/yv/2zesv+8DH3kxVqEfNL/88T/JIeDf/zs/5o+/859//SMP+duXtN+b97/8wZmrSYjDX9X4
yJw3aX5sOvPf/O9+8m9tletYfP2//1XkdfMO+/3z66/tFrof1jwik3VNg7nwX8gbMU3/0q75B4//
Yy+WfjNEmiqMy9jtvqd7/DR9sxQUqDRlZE2jnfPzXox1Rpn3xx89mT/8MMZvmHZU1VDJulfNfxX5
PZtxfrks/vqj/9o3bKe+sMymPiqIl/0w6t1ONdgczOi178qj2cYfHg3OPMbbSodPxDQgm7XdFjpQ
ZZCUHRoGwX8Iuwc25HWDploOLVfyAT2EfbxufOs5Qw5jlt+GhnGNDG+fxKkiPmt+9diIgRMbnDWZ
ZJsji/S0liqJTgGjak1y5IL8UtU7hz0qX7a5jArBiDhAxq8BKedN367G4dVQngfd4D4slkWnumo8
fuS6iHYadrhpIA7J4qdBUFC6EbskJpwyPSceezuzPFsYu8+UHynosVbI5U2EFqtOp8CU3J7lxlIg
2RjVWUAEExbfWjpRuPgWDXjf4lTJ75WvMvCGaplC+MaFQC6q7yW7JEFMMNxUSv5iYppVPUcSJj/z
Tcg7olbxCmt0kpL8qzIV9o/OyGZWXaKs+sl3fUndq3NetMcXkJ0Ucl5d43howme9+5qae8ft6Z2k
SDio4rBSR2WXGCFRJe8pB1CLZStsyZuopp3QKYdu6nZ9SPqBMXJINIDLYcY2/XWTdxN9npNmdKSG
d4QM9SKjKTCFANFkbx/GpR1j8anopI8i3OrAfFM9aTVW5sbQlYOn5OtQEF+zqeKI5S3jKQS0lNEH
4Qyue+yr/VuaM3JTsGqm7UOuVFgRc4d0V1sPDTvTIleKdTeYESDh56RCphzYAlBCiZXAODRaBwY0
duZyq6pJmAgZ91LYqXHxmopXvw4XSlUfg0ld0lV6s3rDLpphFfuvnlfZBMmG8fQ++LirFJryrkYj
Ta+08lBbULeiAjt4wtmlxZuv+g4xS0+RYR04bT57AyfhyXfEcDiUOYBVciV9luRR8Z66pNnJ4CkT
sEBFlTiqXjwQg7sRh+RJkfF9l9k6nFK3S0236wjPGa66QfdMbJ1Ir85WC4tSCNdciwuO1E4yiW6c
0c8aDXgHmdP444dhaG420KoXSGxDLZMHIYQVUh4q3tsuQJaUB2shuqUdlqzKCuy65dRdpgcZz22m
3Q0AUFaN/hZImNGK3zDrUp9YEiy4+rEZukMrf2j0+XOJD6Xgub2M58U7TuGXplhbQs9NKK/IXF5r
wXX03vW8XPj9pz8ITqnVmyr+VgWfVVsTB3uL1JshoXpSjX9j5cbcaCeDAZWlZCGL0FnF/8k5TlYU
Vti/tvr/7vE/9o7vrX42CENW5ka/xGHtx94xf8oAM2IZ7Fnf/ZI/jnHqb/PAgXwJHOvyzA/6udMv
a+jlWaP/B1ZKToC/bB2//OTzkOPnikKzErVmTCEAlZaOxUv8jXDclk3kHcwzuvhj/uztx60Hdn1G
tWNcQmKprECrQkiYVU4AJIlxD22swHa7aGyo34vRGYHAdyt5PyPbAbeTAa1srOvoysQ6Efjuljtz
WUNJ4PeLzI1Awisw11so6p3NmHBp2cbDbMEc7QZCqDvYxgI9xRKZ0bKFBdzuWCpsjFsrOi3LaTWC
L8oX969yKRJ5xYKt8j0IsVlqwOfQFNhA3MGtWwthQUbQ9z/FzylmdVjlgKrhKtgaBFWwISwETke2
k7ZmJrlOVt6mu9Pjn6Z7dUNGmH/lb/XZ30G+3po8LWxebrSa1tWdtl5zn27DjjgJUh/lZTqTXfUl
lh4Xa9/G3wd3ySVdx53Z0egWHPmY7HSY8KQtLz37pJwVl+iJ52bH4mvnrrSeIfKItlbYE514/1a7
6bnfm++EUV00tKXI7LfVUbGbDaQHZ2aojYcr4vkFoHGI43aNhNZYdSf8VBBMan5uYzHYjDOX4bom
gJMF2q2XMdwlg/eysqGxvM6siPkFtTuDVIxVS15EsGGl45Ngh5wOOe7vL59lI+RzQvsz4gOYPdco
xlC58WFU7o1LO9bGH4V3oVtZJGDw9jh01Jecfm3xwfqanvwPEZFmtmjvlHr37GP4CJ+lF32brnlt
nTn7Qna6U3XSdtlqhuVLdr/EjaE7tDJny0PiEq+MNUkFKMJhkPc5cmcULCl8XCj8Ff4BxQsXlbaC
9Vqy27+Bg0b1TveKhe+OQbM647yo7ek9PUXI6oqzehM2wlW4cnk6JREImZ1A4/VB2cb7nChNca++
N9fy0JBcEDwo1+kTlwiEgpfwRlNyo6/rUwSbkVCFTfnQrwApbXxXt0HsLcOVtqlWOxm6+/QRXYtr
eyg+h6vGGPeUPlab9ACidjmS5MjetEkXu+dvwZYuHmIo41U/KBeJlwhvyUzp995GLBWcyV6SB91p
18G5vCCmJDRAOqU74dreRzQHX+OtcIun7Cv68miKIC5GjM17+TCc5DPJH4/F1fqwLuNWh9s/Jynk
O16sA0KI+janJEgn82AesCMHb/KtZBZ/45U0Pv07hMbPKVtyVkpnNKt8kM/p8/BCsdgAd1fP1Uo6
kSzLrR1s251A/kZ6kFZwIjajq52YNO28RwIkIiSf/i5s73HmagxZekJIz3F18AE+gzhPN7jLgrX2
Lmzjk3ckrnHLqZKmqRnayV17FB79rbQjyeYJjbR8mq6JjVKC3uaMKZ4NH3hDtr2wTzcUuiuO6q73
Ge7zfQiuX1/CJTxlyAOClCYnZ7cFNWblHyoi3Re9UxGN0y3yg0S4rCtd4zUZIb5p698mFOCJHZ8T
uzspK4UV0TyHJedFWGnh4wQxKCbU24mdWQmefcrP1krbAck17hqjimgV7pprdNLd7IFEhUfpNdtr
rzoRE8MHq5+4qYtDQfiKt01B9nxWm1nzdqgQwo+EwhwRdq/bR9ThS3wsPvcUVhw7drjXUXdvDRcX
b+cwU1hwlayTMyIupqD10Vzpq+KRJgB1bjAtGXC+ICeANUjaOWXBcJZY/qhsCZJQVujIJlt+ZhE8
kvXnMEkA+0jK7GN1m4yF+mq+wkidZdFbxONgf+t3bLaiw/oJjdE6xKAea0ImIIAfPJIv0I51uyQm
7zORb5YmLLRKVBaLSTewDnubAh4IBp0O9LF49NagWKMF3HBg3MaiuIk9jZ9lcvH6hfJorHFp4qZ5
Y55kpx74xkq5kcs6bjRMLFpoe7VaLURNXWpPMmNjbad8cvevR4LQsvP01XqrSiHGdVRcJVxjXZDi
/BhIPAys4jvjvgpDlEcXzNpE3raYXLgYFuD4/OqpwHbHaYWbRqQWjdV+1yN4W3iLyxwBMq7VvbD6
926BS6JCFUO+5X+dtEWF9dfSaW6h//L4H6UTfW7Mm6qqKpyWgev8WTnNzXEZPRSCV06+8/n5jw44
aeKUTNJPkeE/nbotvhrB1PwNRiT4G380I/7SCfmzM/JXnup32OKfQNXfuzE/PfVfYWlDUzWZ7mW0
wH3ONgAJ1+Xidbt9f9C2dK330bfgpsKh9bd6vuryDb2t4ML6lLavwsF6DLfT2oJ5mi2u0/ox0Vz0
c6K2nCy72un9IjqWT8rO4toLrsPGepnboA8FEHPs3+/le3rQEa1zFb6Jrr5HGIRSezeABcfuDgEX
0aSVLdObstGuJDv20VrEanjONIeR67m4EKyB7aMjllElSBpw4VKhggtXHeEo3LUZ80yLVbS4g9ex
ghVEyGmJvgPKf7yt9/U+OmJ7R4lHqkI5V0VfHgixPTTEW72ffRnKjZGAcgPwQpxX8ILhFx9fwIj9
0lyk9XQn9IvsDthniqPb9Oy9h3IvMFODicNc2CSW+yu6WOGqN04KhSY4sDVkosdKXbdPOc8/+Ojf
sAuq27B/CNqN6R+1B7SbNnY+zHzF7FLHVj/7/5Tw3PZulG7ifbZm7+gerI/+GWPJe9SQKb4VFDoO
5CPNx9yH8p3zHRlUHHTRjVkf+rZKzIVcnAiUBLedXIOGvB642K5MzTWQEgRsnXAnotCpT1qoXzmi
z0XCSJnZ9SslFC4G792GcaGSfbIa0x1LVdRdQo6sQ/La3nvrlNYHsVoEwbMNi2MpGpcqmy2co+io
4bnOb2X7VIrvRIJK+T6FHZagkHiINrhSV0zObSpqnPWDw684WVvtgUfhveLvsyZvdRJv4gt9l5mZ
hznKEbfGwiZOgNNfDygZ5Hu2TPo1SH/6PMv4kDxFn1l4yMcFgOWE3KbCMV+x3G+nHZ6oVemGTnZJ
7Lu0AOiHiTy4BmxDko17if8tsInUJ7XcqdYyL9zhUyRKA4XLp0jJSa/1gdBQnhLmT/qyxsrnLf80
CFQDy7dGldE/ZvawkeZo1OGTX4zaxpSKWuPVe2b8oD0wBVXo/89Jobi9LPj382+hBfKvFM5JonhP
MdN8fg8ezUmHIDWlXWWMfQV/BdIp5NCcwD2f/6sTmj8zEG/EzcrNBxNBxDb0TC9Z3rCTdKGD6SdL
H6TATWelwG26tOJsjRuOJWlTXLbwtDgVULhNGIF4s7CPhURco557lMgCMqk72HHBt+3p8DvemvCT
0taScPFRv5oPxlOZriWTUOil9UCx7bb0c/Rp36i2DF+Lu5ley3GuyOCs03yXjEfFeCTWrwY4yHP+
1F/1DcpLlQaD4aTkpiiP95rM7LdSdIrXydtkreNpV344PYyXlc4hIdTOZTLYPeyJU++zBd6GiSzy
5hqnwyLI3xSezr3Qn01G1oc+vzCWqPHE4coSEbHSqHhudECu7/zqDXbQu0ADMKdxsW+z0CbDpEKv
ReOC/iHqfSJqQIYrz0LtCMdYXItoer6BqI3zXSycFNVRoGeZy75a9Snsdlsdl82LDzFc+mqjdRev
UG5hzu6NlchNH+5AfyNbbYk1AAI7uCPzi4QXBqFtnW4CsNvGISJzNV4N4UMsbdnKFf/RAgHL/ZKt
MFHxGoUNYJ4LNYoIp9mVDixuXAU749GKllK60DfyJ8tIRBZx8/+5O7Pl1q1sy/5K/QAy0BHNKzqC
YN+Jkl4Yko4EogfRA19fA77paztdkRX5mnFsh22JFAQCG3utNeeYTkWQi7Jqor0cvbQkDpluobux
4aXT6SHZdCv7aGmoB0RRLNlZsksSd3pSlcDmCjJGJAnTJRI4fj12pJZEh/IFymuM6Vx/gQNEAzUD
udZY0ydbKjpmz5inwaOtNMus5glbSmI5P0/RrfyzWqdMy+RzMgQAO3QM1BR2JjkLlvY4DESARRsd
/kS/aaOlIvtkdJT5Kko/ma6N3Rt86/5bVa3uzKxI/m6XWekhJOLW7B7W/YA1rmgcZXBjRDb7O/7N
xkbuE39kl/vim5ZgmHiwRRL9Vyug93A7045aX6yXhoBszzXMI1M9WVsO3b5bOFnGBI5sYxuOrNYf
eiCXA/khKM+t5ruFQ2ZzSQtv3TdTpxqipm28Sm68bs9gcbRt8VlzJW2InxBNp4m+VP3YxYc42RXm
MX6cNekUnpnK+QtSzZJ9Z7qILrBDMzXsURDX4zqLT8Kxwl3hyK/KZJM0sHv0TvxBXlJxvwrbJogB
+u47a/fGspzxkKAkmam5cPP1zKleeg+fBCNkcqNOYnd87KV1t6o272x3d4pPgQDTfjf52al+MV/p
EqwRHTGThhzkx1et9cg6dPvfrHKUhI8AD39JumxsT7FLxzSBhsd2M/U1HoII6UPaxbwnJcdJyAI9
9cmpuO/7L3Ffe220noBW7doGJwMtazsRttVHdSqD/DuRry2RA3uN7flokbVQj4gcuURpVs6Geu0C
Hwc3vPhGYpoUb2n+VXYeDNuJK1W8jPK+ale6dMtpf+Q2CYAP8jLHtT655YfwXSIUogUNyCq8GLKl
f3DMqW4zuyfLJP/OoutjWsFMfubXBijSosSxGzF/OI33U1HiLAeX096XrLLxDrTI4ySGSwnLRfyw
J8PRwQ8DR94L5NonLiK5iItrJXx3YuXw8CawyNjfX4u3vEVUCW16xBkTOvHspswPEEiKxk1D7nEb
w7vmDR9oUY80see7CXPxqYI3H1sk4UbATGjGqlY5G+y1m8K8DKE/aQGlxdPpWiuHsVzV/YHWtyUa
RyaKqKLb7CgkO0OytXnc20ZMkL+0ju7Wc4Vs5rqY+ksL+YekxHjbbPsqUJoXfThUU1xaOztGbqQ0
m0l3CnmTFujAUBeyOJO65DTvHbRSsPSs1sS/gZZG2XMFinOKP2rVHVj6eYT1ww46dVT5FdnrVH48
DHnUkBy2rF/ZHeH0T+7eIyDJ8dgNmCbodezj+LtQPvvp1yO8JQtf/eQRHwe6Bs7H5U6EeN+uqWom
TkNGQvo2IiloN+yTnAg2dhUqWD0r1mzUcXwahWzXtEeGVcciFLIDtbifFyinXDr6PhJFsmcunGkD
iIbEaOEHOBns2nJpXBogQMRFYq4giO4e4G/uGhs5QTQSMkW2zvMae/l+Qf5c77bd/t46cB0sXJlc
UJ7k8zxnZ0w9yZjpS/iKKiKxKmridG1+4kbJPXiPmD14yKCis9vrAwewfjOnDQlVcfKGjlVi3OJH
fnIXXMYyZkLAKL/cYisV/vObUVAyYBDYFcwpuP1gTG5CojswUvySSBVCF1ewFKpuhwNm126UwSkg
fu3F2EZjEJZuWth6eW2K66DueuP4FGz5E31zzke0xM2kKZApNqWEvFZy8A1k7Ipq5mpW5efnNlma
hGRkLaumVZ/mJND7kfQP6BK3FOAIO1DQuzD+TwQXdPBvPpHByIxwmH1ka03ePXXUGj/REy8FxDue
+f18YcgkvRacRfoOYWVp3L7VpTH4RSVf+9Y/V/fw526YLG5bNCTPePeMobb7LPBZHcy2hvmDjOfB
oCW/deviuCALyJFVtgT2+M05aq9t4p5o7libtyAChcagAYoRPQYTyeoMZrSGOXZkjSUH+bT+onpp
9iMnXs4jnuYlppADukWccG1l15UdEcH7i13EpnihBTTMEfKO9NrRLQgfrvjVgHo/c1zdj/HVvWS/
UFv2vxZXtDTLKnN7GLzFxyBfB8NTzZ82dqg/+sRSPh97LE4AOBb4Z1kwHKqThmCdT/pE16H1jCi1
pF0XMLvPy5dM2WjVbPt9Tj89fZXnJju360y3Hit9P3nTxRiPzWY9oQ5WbzVXzgOO8Kjaw3uxj/ZP
P7nJWwyy6auOTsHOFrn3ILwvkuCiOBh2TPOnGpYkpaCMHR4+g03zkr7SvqShtJkIMxZV2sUFUXpV
UF+KVXHpdqqfnOnQTYfsU+aZNG4gnChPJK9BcShPuuDKzwuHPe0GP72RcnXsFzytNVzhfjzZPAGS
xjfZ7XhBcT6HZ5BmYouinRXXSlqPRyqiBT5tOaB36EQ/LGctfe1D/6B9pnBR2FoeRJ/IXzrh1KZk
zuPsancdePtnsl9AB81TF4grpvflVFn1a7GRvfZSLp/ncmusu498l02eMXpj6oUrVqUldVu5vx/U
O959xziHv5oTS0s6vt2xbHEqaeCWoT0YWHEQw4O5WnZ3nh42bi40JLmy7gz3QbTVobfk9SN4WL78
WX6bhwGw8gSruaF+Ydz5k28IsG6+pHPniYHiPV/oZ65mbizWuHir8shWkKi7cszKm181ZRnh1EwB
0brES30m5+cZ4SxgZZJsQi/bh8wyMM9kNqHuPILTa0Nw7mu+y5PwJpFU2bZ2aRJlL25DPPOwTymJ
SauUg3Kdnp+Ji0VqOX0+ywER1qZH8gWKXziJq7fhPutMyCF4eZJbEMHN6lAiGbN0eIJ55ygrhQLK
A7ejWj3fy5atPGvYVWn3SV/j0mDKbj34PEynD+5LFjCp/6aWdnQCCUCFrVKKVnnO07IA/BGA/Wq2
4O8wQqKQx4tJTct4PpFWmugbLBRLYqSH154oWxud8LZoPaFd3fVLx4bAZJT80rFWkPEj8sh5M4gg
qs7gHRVmonEJWXfNXgyJlzasu+u4DokCNv2hQYXmqOVSg4gJfhcIWPEhr9PAfgTmIVYd4RIPF3XN
Q4FRjRO76ZU2fErpeh5QgU85qwB885qnhexW3enRncil4vJG78WKnJO2pjvsS1ExpSfZkX1Se4hc
ILrSEoFDoKGtAPjBz8ZxB/HacGFrJ87IWKA+lGCKYK9/oXmO3yBkK6GjCB4O5R0wXMY5CUJC5Y2c
aFB8xLyKx+GVbst924quOPjZMXeI8EWYMDe9mVvkW3L3mqsKDOEokDWOj5nWJzq3lO2hTUXVfas3
Nh4m0M/TY7UuXipyMKgLn1Yqu0VQ79Sg/RHW9H+5DYdABsN70uSgOfffc2wYGJAtD0OVpzdoYDZg
e+kskFyK9t/KwjdTWBX6O7eK+QtYS2Z4+bHwQCyqNsYwbIADG6AbSumBMRdLv4VDAxCbzU4tuVTw
/r7hgnTn/iP6VnYo+vfoIcXX7gVt2YoyJ47t7LVyB04e4v2FbewKfzySzyRsEM67hiXMsVULeWfK
TPcdbVzRLpC/hXzP+QlvMhnK5JlH1UHV10ixWI9JT+YZxIUeEvMBOfOX/K5uW3VpvqUcCjvWK5GY
VAUxO7dwScpvI/vxT0vuXbdNad5i3LHa6FJjNdSdfjzFbEO0Q5geK2n9380cQMgk4fE3kAmDADb+
/eSaaS863T9PrkGQ/+vr/7f9Kv6DHitSKgyJ6I+VP5nUYA4g/DU1lMYSpAP5DwWyKv7D0HG2QSlA
Ev0/MRb/VCDzJVkxOEYSMNSFxET8P+m/KsrfoG5/PXSTg/jz6JpHk9nLQ6vuFxiVCLIl3CzspDU9
2VN1j+keSAZNQ/UnS4X3EP+ODfSqBqGYIipmS7a4N/X68ch/jYWyLhbQMO+Z+lkKLPJmRdp6zt3V
ZGGGiDdUl6UQg73p2mo56EW/foRlvTYkiucwymj4NdCD0krIP0VdJ01GahKCtWXSCSpREIFjYCmY
UDwKtJSGkQleot6AeudOZOLjKiRFsh7UCQtTuC+BhpaQSIgva6WnhEhFfZ2K5lx0i+BRaNrrUwBd
GzfNXXPThsFZ9ayOkSwACNMkeGba4+EkPdl+EsvXFErST202xqpLzOrQLXIjWGi4+VCRH7ReagGj
tBkdz+6Uh6PslHlfY3zKhaWSDVSo0n0zZISumU1+aojCUiudDjbR5C0Je9O93SEd2qhpzcY1gvbW
6HTFNE6FmN7dsekUNGOV1gNh1hj29mP9VSjEaHUqeUALCsDFGHcrwWwEy2jvWDw6AUcCbQS1p24X
oFu6Qpa8qwtKoy5K3vUh0YtVF99HDYlTAa05qpKH5ukYdnSDoVhHrLga96ukWpB7gwiqH5ifKk/p
IiYF0y9om3RMtbhQcVokPF8N+a0V9MUqUWUSh4tyJRXowuQFYigY9NSpKSG5mYmDLSLRAp8wHJg2
6p2+RR+cliTexouOdB7mg3KsMnfP6O8bw3C7J9A6DdTigxjJ0I2yW63jT29VGiZD2BAB8ogqyzDy
0yTpb0MU9rYmyhQBRk55Nch4rcWuCUmI7lokUXpLIZW1fKxF1WjUJHnoF6HZv9W9nmye5mJLE8Q3
SwIPu0pPPSSZYISkCdDF0w3V7tjH4jVJBxo7Gd3TMU2CsqEp3CbaWq6HbCkPDZuffgqkVjTce0HS
mRhHIvJfkfl6FA+2WFayL0nCR/zUlgYWwQrDJ5sUSh+4JP2+6GVmxAWTiEot8IyNkHwWUssDR5Vy
eyxN7PYdlCRdaSlYOqSIZhneunLQlinOTQct+hs2fSj0TzxTYCo+05DGfCNACewlKkfpKb5nUlt7
DRZJV9CSx5dYQ3GAcnKqCv2S9OQkSQW8ZRTxtgZXgIsEz1CUU4uDXqrjnH3BhKFcB+psVlidxkkA
tds8PqoISbGE515uuWZrQ15nCUfdC6SYdqQet6X/MMuLFhJ/UFO4E/EhP0sQY9IboWBvd2kCRy/5
NZjXfFSDVKkoN/QMEoLWtPqtDZXzZNSEUcVZbdej7OlSZVi5eB9Bk7Ch6NkGw5AwghTKvjb1szK7
o6kDbUN8mOdF/LgiTn3t8mYb9WwFFrxmsWBY0y/6dSeVXlgTOo6r3O1agE5aE0WOJnanpz5uiAE4
pnfz9bFgE16OdM3D5uEVuiofQt3cTzNNKr8rgUDsbq4iOVCmTrPysilhQsb+XVcC80npAF6XUFYd
TUHRmfvwWSIwEdkJF7F0MSooXmJ1ldkdmj1wD3u4y2dTj2ifil3+bhSm4iRlFRPAmIieKJXzlVwn
m6m6CyAZspc4N0kPIOC7M0D664s084xn1VpjWHWewJVrTSJb3mJicyeG2k6VhNe6FHDvEkWQ5Tm8
MrH5kATtpFfoVxdlcpJl/aRJ1ej8Sez1z0HgXwZ/f3O+8Nzh0baQNOzd4ElnNe6fnC93FOLPWn7I
iLAngmfu9UVruqCO8nDmu4Sfes7kIk2UQ6xwW4faxM63jm9tK9N9fz4fq1jNySHuho+O0VUxZn4o
iyrRf/Xo/xfPkSEIobCWZAX9HVq5f7+RUYA0/stG5u+v/9+NjAREUVJlMLD/NMf/n98leGxkTLC1
/MS/Wak0TFYG+yVQjQCUOLI/NHjaPzD4Mez+nXf7H21kJGlWD/5Vv/2XY/8fO/6frqg2xDCQawTd
ai1qIeQemnoYRz/G8kBK9XJ0w5OxFPZdgSAv3wyeli0H80PT2aYbpGRYHal5wk9XwnjxS6lySRKZ
HtXhuUzVDwazj/P7CkmaHMJL8vvwp06+IlpoZHK08rrX7KcWHgvzzIRYZaArB/X6bjuvOl1dT11m
L3POkYnjYZfRS8g6msC0d1D03YMY0+ro0VFDgcJh6IL3YLIgX6KPCn3Hb3UZthCddusvoDj74at7
Nc+/6WXc+Y0b50Eskpu9aABP9tpRDAZ5gzZXzWBA2/xV6j6/YLwyra3zun3dry4esYam9S5ZuKKs
02l5W2aI5y4ngs9rR1pGK+UdIveEe1J1wO6juUbBhT6wchZ7JHuB6sZn+uBrpgYO4Dbkb9WFeBfr
/fOyita6n+7zs35n0hlZqk33xS4senWMvT6Z4yKZQ9RCnmli3zYWOd2CfUBZ7ezgxLrmbnEqP2+H
m2YdDpN1+r4RFazuN0tSqXcsU/Z9px9on9GYrnblh2Zaj51U2uM+3IZBcpy7oJVvMCokq9RenGQY
UGhg6KoS0KvtB3vOTX/bfZCbyL8gJfdaosVKdxmR0U4At/3wHt7d6Qhud3Nrx5Xj3EiWde9OthRc
alvnvhJc+Ed2FHBdeIBg1s8tbEcHaDq/7WTtaazy5wI/gfCzO6fo6WhWZ9OOmTu0DHmB6fJ9XFAK
I67ezmxyk+3e04/mUdsrx3BFk8ABOGMT5WY9nOz6pc415/wejkYIPb9RdM225k7YIftB/hDve/Du
tnKTPk/DJ7nLzKEEk1k/gqFlts2W/Cz8r/b8cWdExOYOikiQkCZ/gL+7yecsQR35oMDucgYidJLz
eUhBcIquhEBrcu5z7vZu8By63o5M3iSMPtu0uo3o6paEhmpBy+UJiO/79sZYmHciPprI6K/bjgEC
CbYIfbiQnGlJq9q+fX3TIed8PZxvw0mtjWQr/IbfbDiYRnNJ3t4UxB80Hvm/mjUE415Bd3D3xYN0
gly2FnbGCrU6nwpAy6180F2CLXD0L6Ot/EbVz1OVZxmqK+0QXU102dv7qlnP5J/PbNtZnFFcDHzk
zbpbD7fIjb3it9PC1WpH77FXI25T7XI1kzPpSzOYZ7zj4QxcMhwNEMkmgcStkyD+REK2jhG0MUK3
dG+WiXKJ2EyntgLCr3Qfn0P3k3k4qlGRU9xvZ1kb4xtnz5iNK8Xkn3uQRi79IkRzs7J21pUSDmG9
F9w6s5h3RBoxy25jj049ytjys1yHy/l6jYKsdVhuJh8lCYq5WciWlR80v4xDQVKmPd1qmw9ds1fR
YDUwmm76qfFjdK2oHJZP+8Flr5Kyx8w7/VS5+aXlbWDcfhNevp5f4562tsKsr/Fhe64JBL4KzOxS
JArzr6QG82pQreT5xoYIgApM/hCl9UN7v7TXZ7nRd5hWV6oXr+FbAjxc4mZkLdDt0etfU25A4YNF
r/Phq21kZ3HlIgmM8zSzEy3M4ZnGCZbudo9gmQaMz7xwR/Sms4GNdgH7OY/sc3XJ55xcUwd3HueG
Egm/Db8Xnu4bdQQRSxBIiKhXrnVi03K5GSYzxFneU33T1EJk99gK+Plf6IsdS0gky2rNyEDbjM6w
zJxhl55ITPYJnafj+qrd8ncQl5t8J3pdQJK7RTeXu7i3Gwq2M8338FfyFQfROb8uDk9fl0ClA/zf
0Yct9uxIPWHJ/mx6yS4EgzvxOnVTV16HexRzSHvvruh3W/o3/sJp+FBWJGZ7RMssZYdNbjC5uQu2
Q4QoGoVQsAtWtQYdtGQfBHTFhlU4NTvAoAyqXXHR6GB97OrIbcRAdoJoHqLxHssnQy0i6lfRZjlA
Bv7Ql+aP+VIG6TF+v5/o8j4C2S/Aac8sqYux17kApJ14ODFF+9RtvCjO9LMIesfwYvfnHHpPVz2W
pJqXRKTuuy2sz9Vz1bPu3dCKZJti1a5U7nEwNq5+Wg2fE3fuVt/BJQ2iS3pqdnk5T9jkNe4cFvAl
cxRXLCyFUxOiSV4nt8gJ7QI5auMbq9JPVvlOmGC1WoBE758wA+IjsxTofHLspaMjMb3NQBgi6NlA
bHCJ1S5eurfxVrXgPGVuICKqv0MMlW+LN2bXhFHMXfxRPGXVejJf7qdOYBUlPZHhecVAhIJ4R4Nw
MNHekHtLyG8A+/jabwH/Rih4b8JF2zErZO+aLnYVWDjvp/00SWtwacctSgu0+FutAyJ7i8CkLMNm
7meekov8Gl1aWiLH6NI7wrF5ea6ML/dx0l7pgkaHSXCLC7cPv0mHgMSLOjs5FI6wxKvNhOcrLXcd
MMiXDjmJVZ4kd1xB398S4sOoUUP5fWUIMAUPPNuWLh5NzTGRpuyecJZ1m0Ey2l0d5uF003+q2tPA
sYYwFBQ0dNXTDn/Vn7VPf7vD9Um5lH1O4itmcoFhEuoQu6QfzdwOKQiXAHBpu3n8N++853AEHCiq
TMsOHii7039jfmH3+q8777+//ved95wLwZuasEvl3zbRf0g45y/9HgkhI+38k/VlQQquqGHHwYs7
1wG/EwxwxUDZAs4O4oAwR7yW/4l+U/vbrvsvx23Ic533p103hW0pxWpXEATRE+ZAoAD6FDD8NukP
PVEKhbkGOYzExkEdf0ZQsVXOgj/tlTNNwelQjzaajyuZtqrbn9QrbS/p0ga/Euv4QouxsOU3KOSI
4IwPYm0x+VMVdqzo6CDtBq0jcyC0CvN/9R0qt8Wm7NYUvPIcYkvdLF2qN+ky/ILt98Uo3fhATLSG
gtUoB7Ru/al64zt/C2JIQPABd0SON+7G3R7IjFsqVjvQ6rSrtyceEPId+dk8MhVisQBtmaNj/kS/
WGamJXKv2lMdPO8lQRIfBUacnWw932Axl4irr83gap0dCMVZSplD70rE1c7u1pGdQGDsDFWuHbl4
T/sNwo2ZjOISoUjvp/DuE8ULfyMZ2UpbXkcbSvQERIavzKthwVd7RsyO5hdOc6wDFHVDhpBj/19c
A3O9ww/GNUxUCpEp/74GVhcLuGx/aeb//fW/34kopkUVUzSFs6wpVNp/3Il8SZqT/qBnGdqC+vuP
mxFmiL74I7VvHgH8fjPyJZGCGorwnGrPHfyf3IvS/E5/LYH/eujSvxDn1IpI92cl9PvysL/kngoD
ABMWz3h2nt1m4XW/2NJDi3/v9vErNH52bs8XhH1yIHkmEGuamvktc8cZDYe+eJDs1Cu5F0SD0JHH
a+YXVAwKEst4CBiBYk9ji1FYKbBZdqGIEstNuGPyL89D0ueuW2GwwvV7Re1aOu02QzkJmCjDcWZT
HbFIqCRU3xjG4Zqxn7xa2C+AjgYoebXRjTcINtxizTJil5s8xLyGYqM81Mlq2mihJ20Y4AJBIx5G
hU++SWXK7vEnr/3xRw60Zec9NsC5lfnrRCxs59q43IgBKkaP9qzbrvNvQoOZu4IYn61tcxGXUMQQ
+seJY5pgz8epWJDhvRi73fib6qnn0H8tDuYGd/KRFLC9SVF8X0r42Mp9vc3IC6ivtcYGGxkOE2KY
U9Lr4xCd8ku1muukDFz55KvxmhkD7qhpBb/cHdaUHdtS5ozTBnW6dUZpIfmSD3/Fn1MQwrVEsEK/
BN95ZGVSOZfMKd0c41q8EZdtMOuPkDFspzvgrhUTab/Hi8SupPcjb0Srshb9Ht8fAqj10y/W8g5B
tQk2ZYvDFavfQ/A1V1ll6/LLcMsVzjyKAxTLn4+vaYMQLXtpgzr4tcCjxSC7kBCjoJc3fXrS3Vt2
Y6NjvuWyxxD7Wnn5Rg36l/Qwbcy1ILvD6h48LsSgKSt9VUrrmm7tzaSC2KGfSAnZPkk0NE/KAYXu
ipFv0Fyrb8TVz1s9bBhqTmhOUSxW1+KM6mqv4qI5FQikDglWohWi8jZFiGwJklP/SJw34b1H7TZr
urE+dsQJHMRj+PL8yC/Kq4bhHuaclxz7b5Ia4foip8Kj1i/Ruf9mBWLQw6YRI/2VJ4y0nvziPQri
J7Q6J9Hs5JpszdPjPK3JcqA7IM5Vui3uVSfBOPVikt7LBp24HONSfqpoi++bJiDNWmfzGwUKCq7J
H/zG15xoNQTJSl6ZLtZ39EAqFX6Hz90SEE1SpDI6Y5I7uIotO4U3rqieHJ4ZSCnoQ8xvgBHB+upo
LTywABVL4XS/pDdzp5/Cb+Ukr6hBd6DebgoAkGt5G0DlWXfFkg+DD7HEfwa6p6yTI9U0NTpNnnP0
Xiw5XkRsDwsRc885eW5lFAaSjTInfJ9uwi79pNIxLubu4WVQS84AAbJvzije6eyVnyS3jk5hcEf9
5IwSKL1LqzwuyLyVyJ0eKbozy0hXvT4sjRGrAUC4WGCTipjEGHlsIhiscwOirafXHBRpeckzuMf1
p/AhN1/t82fS0mWXIj+Bbgu0JX4xoCCBFTdtI0hOCKXN1Ktfso9QRAWsbBSuy6TEc7YQtpPwIR6M
i46Cysz9vGWyMx3jMVlOSG/j4tCJGyn2RnACSmDg0ujkDU99UqNS1DPX0nwXiSoSix94g8D8ewQA
8MIEu0LoSutiYnPOPPCAiTW+mZCMfOCF7Vf99UA0cJxOBhJUhZbA3Na39ZPEnP7ziaQQ8wPI4jm0
JVDGVS1twpCKzS5D2cp/UNGVLJuhW/5E921hXKPVMkK/tABqidCauKaD9iv+UXyQ0DQKrjL6HH/u
c3ntljLdn/9JtX+d/Fp472YYlGeOLvA1+cHKaUBjP8Fda9pdoV9JYHpEK4aT5DBxDH3JL0ceurAU
V+MEtUWLVxPMtVredUjn5/Ql1L6Ey/jP2oGi8lYfhiV6oOP4STGGKlndXG3qhOcZVhG1qbK8+/KK
xqdT+eV6WtjEHXaYRtBOZdDnywbhuoSmtxE9JlKzArzF6NgfE3TLZHvsKLRhQhEyaHgSTtIY+qPF
FRP1dv7wqNj5S9lpv8S3/DO/werMQl8bX5W5teSFNlgJ/vAYoGEr+xy6fY2tHbYVjuytdYZ6g2Am
fie2xQZhg//v40O2rkyd7d7XPHTyqCrC/iBd5Y3+A3/xK7o8diH33qx4Xra0ZwCXIz+mrejtxhUl
WLVMB7tkvYCYhPy/dKc3fnZvOkNDYwdrEeTLT24DBrSPIHXv6/5SN36hb8T7SUH/zKpF+6e1vgTo
h53LIE6jRYiVqSMrIkGT9pyfveKI3+DUr2GfPxsMlA9pB0B/2W2TugKLBCPIaw1WRkZSYfoqt/QR
O7pqlcsgnfH9svfAIL08XioXsaK7WM7mx8Glhiaf5G6FnL251tPZSThXlLZ08QaX1ofLpNduaYGM
a4l4kofhjLchPEq7p/jzEy8fS1xHfr6UOhe0lCzNNlZq/DSYpvfHCarDia3FbVR2rJ7R8f7VvLQJ
wbeeIR6e9QohMLrpTbozl8Sk3zmEIN3JryDBxp4238J0yrutaI+j1OLPSPBQjN7iR+tnsJMHtEs3
0KsX4Pnr/fCWwMPIHaU8hUSnwNlY0KiaA3NXDSmHvbAeK/obLNtMmLPw+dmrdBWKTZhgSKNzXwAk
48S6rWyhIPiRX01tjQYHguWTigO1ubhpdubPh91vqNInWlzG64MG3of8NX4NqJdaE4Xy6seMnRif
D2cVMZVgtw1XhkO6WIPEDon/pyZ9KuXm2Xtm4i5mBbG9ODBEzSkoAvoc0RdB7JLq9DyX4Mgj5GwP
2RvNq+cZeZT+pmKB2/Vn+aYhkEcIMDsD+kv0KzsAO501btav+Pv5OaB17S2TFoIdclKVABn6qdtm
5/hK3o2JUwaQOE5XaU6T4aYlVJiGCQFzruBJK905xkus6dzkSIvs2AfshJBp9M3VnY4H2XseXRcu
VIL03Cdtqfn7Is/EMSqQ6fq8o50MfXOs3haMfCVQZ0a8FXfDA3Vg82H6KqB3LBIxGl4lx6M0pnA/
/nvrGF1hpmYuVNWEskT98P/pKDCB+2sd8/94/e91zMzMoFZZqKSlYQGd2wO/z/IgZ/P/6WSov6Ww
zH7R35sK8j9AY2sG4iNTYno7x6f8XsfwJd4McpOmyIpMD+Q/KWRM41+bCn89dGPWY/25qSDmslYC
tle38jb6wWdfb/J+Pavjjogj4YzGrf1Yycvuq7fTe4BnEKMym/jVgsp/tFNj1f5EH2K4zWWLxh88
f3zoL5QK6uQDcCK+e58AP0PLXK0oEwoLbH01f1N6/1jQfMtck2n+g7LocVmomCSWTeo9Fygolopp
RfkyfTg5jcjKSXk96D/lS+jXyteTtYFOveRseT1vy094vR8R9BKFkIIHpp2/eA0x0FgxevFl50we
5hOzt/tbukyv5iHdkrvmqNzDnavRg86wF7T+4oDRIke6KnjDQVoNh9YWdwQsb2L+NE7tTqYVrxp5
cy9tIXSkcYeWF1dr7WL8eP6QPDwGWXfteRezeiWf6Ct5EYP5j7DnCcOWbLLLS/+CqPKAdNMuG3br
z12xg23A2OJxIEDdLbFmEhRlz1AIRoyvOfSG2qVq8rDQMxCSl5Cpm9d4oz85ohz41bJnzEHjhxkH
iB0TFWj0wmu25FXDN9BoH44eNs0tI1LtWDPLfI6WgFYh4KSyQK9a4o4/6p8iRTrDeCrmVJvncCec
i5dwp3wZKJ2s8UdjpJvsHobf87YKalOnfsFfmi7Pvm/Tb/dV8A/nmQaLNTek8ZS+4u2FYGHarbhX
EKGKyQpU+XBK1/KFDpZLriUZmZv8Bue51iyAnNkJd1VA6pS78IRXtplMEEBOXDz9wrG7i8tTCRT6
26I1fLZHBcU28XDv/bcC+0RaMxxcKusFuWmjvTXP0CZQxf6mt+4cdYnuOE7eh2olmdb0VQGQ9sKP
mDODKR4ADFUMu6cU6Y9dck2B5ZhzTRF7xjYp0gXZPAxpAwSjGF3vHyE3QC+vDNyJyIczP5F9Nt7D
L+TVryOxN5a6RcZ9XPdAX9KN1DhsEO7lcuorhCQ89qhW8w18jOxn+JK+WmxcyqbAj4WSuX2L4W0u
wJfcg/s7t4GALYEhn+7A0OBKvlUSGm7qGmRZ2hioDhKcS+1BQsCNR9a6jnPtGKuM1eSPLjo8fmlp
YMiXJ+23b4TXFFs7KT0+cY12oGqmzbR+MNr80TblWjmF79Qk4ZFqDeNyMG6VDW9Tv+SvLcgnD6D7
gg76z7Sfs2IXe66YHo02NojFkQyPKLL0K4SpNFvd714Mk2V8iyiTnpcQ10Wsrii9y2DK7HydUWmu
8A4t6g17FhiGza/ZexqtYBhUPzC/n5UjSUuCUvHapGt2yxKAiBrXT2PckvZIjhsbrP1C+nhWrmDe
Kra013DAJrbRGdx5FaaE4Zi9ZpH7qE/4I9tmptlsu8rrbGVLOiqFHyImj4lVsbAbYrEZV1iiaqf+
Y12xjfm/3J3HkuNmtq3f5Y4vOuDN4E4IgAS9SzLNBJGmEt4DhHn680GnS62STvSNPkN1qKWqzCQT
JIEf+997rW/d+6egc7W7/1jpX3VEabVQhMeiU04PnAd0ARUcFdrO8KQnOps1dXrEp/pF25Jp+QtK
OC9Q/G0HGOvRJk5ificng3nRR8uGFESOzax7qSCwlg/Fi7UfGU+kxLVtNCYhmMp3aPJRHVJTlqPz
sW723W6z0U/DZZ7zdE5B0Xnu2jUTOKYwPQG+P0J6rTp7I6YUS2jbwGM0eTsuyhsOmPQgmVSTvM4D
xq0ClZJbUKwbhJ/onAYLJKHq4hMf0szvvD1ij0l/iXSTnGBmXRY7B8fHiWnnZ7gtK2ON8JyRTok/
kRF1uQyv9Umw9j7xcaTx2Ix7TDg7+Oi6HX6zTR0B6cSywBvkmMyAWBJQuqJ+CB3x1Qfwsu3moh+c
M46/GJGAuQvGTddvpn7HQJI33rql9+d6pW1yhmrZOljSf7p0a+0SrclPWby7zKWbXbIrV8FzvaF+
Z3HRF+7mm0I9fasP5LiU0DZ0L7GOYvfatcdG8FhEuLhG6yB3uyWRlqHO+Rntghu74P3E+bocPKTo
DOfvYr8gAANk94b1y3BPE3eMNUNYo7tshBU94+KreC037MTqTXtR7vklO5kvjfYlnKd0Q+C9eKa/
sATfK6SL9BLfxePEHGwmRi3LzOFcLzqAceSe2AxIQ1J/2CnqO+ww5BuWZBLZPVgp37CTe1jsEqa1
ylp3g2fSmk2baZPHCpFeUnmb3xA5tj3vvrQ1L9UHUAXGW8q3+TLyltH/55+lvBwZbCXrenE4IOxy
FDfcapSp838x+nqpJz4QXtq3ZJl6PprGSydu6ChNr2hAg9jrZHpKG52eubsV9Se1wq4z7YH34f1x
CCakdV69EvOLR3WjkAFI+V9vKmvDDjajwySbe2E6i4qr+DsR0zVOTQIcgzkGeb7AlPZr3h53B/SR
dPdpzff1kfZ7W9uh7GnRefwioEvJPPmJdAe7WjK89Gre8Md7yM3hWzgz5oPVh0Wg/tZLkt2cgZ4s
TZfzI3GypcJmDn0Ip9CDn3sPvPyrfKXBJdjizfwxPPUm2LDm3rncc5fbsN9NeNXo/AX4qDRHpglD
05pOGulRNFV0j8QwT4XBx4RZfbNkO9yNZzAHCas8P4mtzdbW8V47+eGyZpMIk+ip4PMS8XH8fStu
zRQ1USI5QQQLR5YwWvl/M8ObZ2i/Vtz/w+N/VtxI5EyJRKJ/quDmWd3PintWzykWtHHkdcwUJIrd
nxX3HD1oANQzKcbZA6gc0M+Kmwpe0VXcAUw45qCj/2iMJ4szaPwXCssvL92S/mQDKOMoNqtQqY7+
A3QcGl4Nu7CJ17AstLUksO0mX4twEVcuP3VStzLS+5AWEyU2EGCZ1+SUaAMglnKO66rm4K6JBK9h
zM6SxdpRYuTTKqcn6Wuq9hq5X3712ZECZqhD4vTkggnkg43qwFAhd8bY31s1RbMyQTToz2FC0GtS
tu3CJ2usxhbbmw9HJoMs5ffG9Z5f+EPDv5OSVKZpRJYprJQCGWZi8VELmaPmn40OyalmuSE8w6Ca
CJvniKyKBIkIB17ggbZGGzht4xLscxbj/mTNmhPG343pVMiINeLViOlxLahdepjbD4hbgvocgBJN
WJBJ9zmafbNTQ4OWWbyPNIBwgrYpAzB1mCoMEvfm7Bdd/eHnga3XoNA5SHDsvJjB9RPD9hvs4ynJ
9A37/n2fWGury98iv1u2WAnZdi0stiZGR00Q30guRMKLJ6kk2jQEZqE8P2i7TbQt9br0StAUpjws
DBarMo6/hqCivaxR2dCKgvUATRSOWURPAd58goqCm4nRl+tq+KHRfDBoOE1+ztOZ26qi81F+WlKO
uhaaCHv5x2TsJ5H+LHcr1a+WUYbrnUFsTRM7tkg1jmjqNCy8NShB2OsxcI+S2j5u7oXYf5jm411J
5W+/6RLuvY8lWTauSObg6FOu9pQaadK+hnJyQ7hPoBZTKuEclzOUp0NiPsQyQyKhOpgPYSW3w3ds
QKmZf5dsrYaE00RT8UcomovfwB6KL1Eelq11xOeBcwqCBOVFwB1WAwIhhpdcPsYD1R5A1apD5NPX
grr0NbrExMcwuerZZzzY/V6HyOr+Wwb9t0RDM/YUEWyTqybiaMKd9G9XR4KQ/qRw+B8e/3N1pOkw
q4pJUlVEDT8UT/1zdeRb+Jx+SXD4uTqqDGNNBQIVzzxrnllTf66OBL7rGvgq839jksJU9efl8U/H
Prda/tiQ0DEYZYlSRgfdgM3PZAYXisxgaPJowQFZAumDr168ILKbRXdboq675MBdFdBbkXyK8sPu
9FNYsNlzRqAzBPFp3WGiHfjRjxuRFvAFD6RnbUUEvhJ8NO/taObsEtg2JyiVbHZ4DLOS0Qaooi4f
4r0f3Erkmsaci4QM/OPz97U56t73N8g2noGuALpNdBVyRa7Vrk5BTTtt/LBRNpfjWfXIZoSUEExU
EBOt/IqznMUQK7FlPypPoVkqIgDzRslcEKocoGP8nhRXCHdqduKY9FsgnjmekG6jilPl4RhUTSU7
yTFk+nHimDlEaE3U5NW4xu/rCNt6ORSsb4vhNJyi58cr/0fN+sG/kg/ji9mgk/HfB+sunErqMsm1
jHuDz15ZskNCVQJWYoPlpGAyK+x8NLtvwyfaszWu1QEfKnHeZ/J8RKrjs4EwKb5qDHg5FP5UMDSt
rQ0Cieka+C7mE/+H+WDnjalZApwIRiS4NdmWEonXxC/jvc9fkK+QK83rfKQsX9V6y1dB5Fnkc601
KFJzRpi2GBBOMWXHhIGGy1jxCvsMfJhx6Oly7BrmAxuG2EhbjCN8anoj2aqRzkJwi8ovUVppGGhj
ggkc6mal3Lf+JipODR78+DYCTiwO2oKAXePY1Qv1TDAZ9yiQLQs+QCdc49bVZAE72OVlK6ED3u4L
5LLGOufrCx/x2Fr4eFzFfb8irQpfyg6di7azln3hNjJcAxSES9Vl0zse0s9kZBZDjO2iLWEaTAc6
zhKOf0pfE2Rn500wKPJbsOOGx5ZvoBx4mi5kjibBPQ6RjI0ap+m1Z1BTvycnYQNcpPiSdTfR7HK4
FMMyZypdzU9DSgZmItST0BKQkCvb8dacH0drGea3jmd8fD2+QCi0Jw730e4FC3ATz7Plbe7WbLW7
4ozOJloNF33HoZjc7+/6LrLYh65rFSCavxQidHPp63QgPKucUy/5fKol3yjZjiKSeIAmIgyMJHqm
LDwBWwX5ODFeNCPCQB6fBkiEVj5a7yJ4qoC5nLAgMSx5XHlG+aD0s5mMt/niMwVuZ/oGOwAdKQBt
ebn9ehxHfoK/cw36d6QVmjutSxRCYco89yGuZRNLgnWS48QGHgzvV4N6eUQ/5C9P6ZZMWvbq1UyZ
TLf+vfWxG3rbeavzncUo+uhx0IsD2bVAmyQg8tBmlhfDOtLoZXoK2Q1IGB0MfnGPORLTUbzhDv04
8a/GQBEC4rt+HZT5k0c/xXvLZpNPHcBTKZxHcZl7vByaZFjRFZdP2gc6u5Yy79G8chrlRKdB3AKp
zQW8BUqmAPNMaRAerO6qz288vSnMBLL9MPdGdgurNZJKKsAL7bElpwDPNJG+u8o9zR2a74f0Xb/w
TvXq9oFKlZjrFNqLyzXxQLeufrRzwDNaicI1/bldxyCWk6RDY9EtAhZJc/6zCfcDjv6ETBhnvezp
6kcmXQ1G7p37G138RmeFYKz2HtLVI6RP4AJAMMz+S2W3VCwBDXH1iwhQ1eDe04wzphuaVgo+ah5+
Fhgt1gICotGC5beo/QilezFc4HHVrwKqkehsDiexPvrDqe+eOI1mIRrTVOJmwTe98yxqveGJZGgu
cOMgAlKrzG8uQmdoMJwgqHeHJQo4kC2UV0h3KItpVY6Hor1F9UUxjo1oo/347ZmTfpdsM4/viyxf
o3GozOc8WmkzFtCxlqJ2Rrjq4shYyq7E/tHczN6CaTUe59JucNvSlpjHtnY3HCLJyaO1yRDsBWdr
qUD+4z6TbZV95bQ439HebnxvOFcOg8wVloQzza1sJqJsuZplruYBM0iCd2tHRdoFDp7WEPIard/R
4xkRLVDtbsT1nAvDcfheXC+EHzyCL/DHAnUeLRg+WeAAL9N5xWXJuc/XHqUd7PiACyAuUFFrepT1
xQqOvUVnC6UO2Uj3lAEzusMNv7digCXTMv0x1Hwwq+LTrzfBro2vBqcWyzst7UsNnmD+jSPnFtE2
nHYnji6Fsquvf5vXqwvtjZBFJT/0LKnWcFSv2hsHF37DmOFN4iG8YU3J6cwiZhIxvIPpkcKNatwR
0GLDfRa9PdbOdQ169iCv6aCQVXxpwUVXBEv7WA9tooe3vGaxcmLRNVFbE5bgDuZWcWvADIprSzQR
wm0o2jFXtLxPu8/sFZCqAUO8puJgkLmkM0nrTD8Cm5Q/K3xE5EbJJR1HagYkyy+cszvpUuEWPSBS
h7WRWd9QyljA+UwPpN56pdss0dLP7Cnbf00/fJ6vo+v8mAH6C/GkXEp8Mvou9WeZO0P3gLU2PmCu
5R9hVvvbxByk++5ZBxCScw69K6oTOMifkfnEPyQER/1dKpYts3x1XVD6kO2nrfi6QEvs4amovRWv
oj8PHahDjGIrsaPFjoke3iDuAe8TweV2ULkCGu7gSgp17436G8PbntcYCHaOE6JAOTRuEwUQUO/1
0WjnAUPHGISNnaNn6o7foLn4i0gyUGK3nSNLtuoTv0C7xGbnpHNGmKDVgDSLkJ+ays0rVs3SG6SS
DexFoVPKVCCOF1d2OeAXUvJswPwC1y2XMqUWkwTJBs7AeDcOrqPvRPhAineYYMjNBdRBxoY0VDgt
EdT1xobCAsrkKfthXdbWAUuP3W4NVPaf06WlUDjo8/1GAawJe4KFQ7nRpqSrhJLBM+jDqVuBZGPM
KbqjFptS8IC+mBfELupletXWpotOiw4YZrPgOxjRczvcOxTdRaQ7oQEi+npbLCuErSx2/RXk0LRn
UtJIi/5L2mdO8kINqdnRrlrCLsaP6jVIT/numbOYUyAmFGFBiQWMOmQU4DQcxl4oX/JubaDXxSrW
zPqu+RdRHIHN4ceSbycE2dwuc90rXxANEh95QchDCabIBF3cx3EP5m04jRfxYO2sHYRsZZE8D9SJ
JEEU3GGpp7LuJBdOhQNYRJhnvMa8ucq1io/8W7Zelce+DTjxNWbXrHoJRZ9OVqyjEiJ/GTLCzHa0
F/B/+ZfuufLO/YefLdABrsO3np2wjQGhbxcErGGQeu08AAIYBB7Dirm58cUBvSpf0UdN1/ijEtET
zwUJCGcKJsQA1sZAsAsBi7MMXcMRsglnx1tKjPex++AU6MH3f1joBvhDvu8sZhvZR9RcR+4G0dVU
13/j3htdN0UXRckgXmGWpv/b3SU/+GfV7l8f/3N3KYu/5UQjwpVVVSLy/l+7y/lbBrtEvLKiSnfu
X9NuVfqHTPNNJyAQ570s6zzqn7tLviXNB2nhXubBTNL/k2n3/4Dg+PXQf9t8fr5fsDo3/+//SP+3
CttSzIvQPxYDCnTINsASdk3iaNqKqSIkAbq7rOrB7eEVe8xe1a1nfUUz9yxtuxVq9oomNET1jFmH
6+8oF71po8s7cZnthk3pRfv2OTBdlYKdczNeQUkOj9EZGgAjRQGkvvJqrVmX8K/QzknODGWO0L9z
yipWGY9U12jR3dmUoLHaZYfuHd3pnlnN3nztADQNC23bHNLTnrAU65jucjws0ZleMgI3e/tCR22c
9y1sysZzqH+wSfPPummb37S4w4/mAKodThy5nsTLL7CfVDj+dgygEQofEhYhenb6IqSMxdUz2dJS
G5cBMzluTZnuJI2w6KYNOseVvK637YfPqzgjs3xW2Vacu70EUj3Z61+4A9+kj5FGn4OG8Vhs0qvJ
X66ogbD3caN291Bzt+x2lrPvr9+j+N994Ke7vVGy35AnL3p4xU9s052ZZBQsTpXzaZ7aDXzLhDcU
Px877sVFPK0CzHscsIbUMz6aJ/IprpRoSwvtkpK+kNYoaW+D4snFUj5VwroGDLwK9qQlfUaYDdHO
2Se98j5x6gjlISsWE7FME1tfcWsZ+OwGLJ+aMdP7sGk6mHCfCFMS1d24HvYmt5tH+pmfK+2m3VJk
mf6i8hcDTsraMQwnhUD9Hgxg5taWdLa0BbEKKSmBpOXZvbkSx4OQWLb/NMGC7bwCJNTJch/VivnU
pDJu1FA0g8SOt/gBnwNhWCgUSpAhkYWVbqy9Jfi4+pCNySvevPgZYqZBd0AOxUUwDduJnbY0tB5w
iifmMYTuKb5twcfmXJlNDgZISwHrJSDtGe5VPGUR3ZXisUr9N0lfdw/GJLKhrzIJumhuXSZzj240
z47cgUKSpIqWNgF3CtJh/8YrKTMBUk0ZKJjg5HFB/NuVFCEPP/CL/+Gvj/99JZX+gWrI1E1N+Y1K
hMnhZ59uHnAotPB0HaI844hf/A8IhiSdByqYJ8T5Wz/7dAw4FOUPpon/aCUlweevUwzmJTM5SUKN
BFbp1zbdlBiT0TUqmQQiBUrEqYFzXtc5+YYPBRO8ClGnHBq4WmDI02NCnZk0eDPjYSlzrQh9xbr5
0iu9U5fdoa6F89An9jC2b5bVrULxmxDt9VDJ64n6iaFZJ++J/FpItLDnSYFloOC8hBkDOcTO4lCs
EwvQIITOtmuurF9RZTDVZozHXlukRDBYsUqYXIw1h5BJnAQXpCObDS8FdjDQio1dRIlrIJJudXnD
tAPwo/JUGIjzesWe1HqVKKgDIbiFCokpVRTsqoheYRcdImNEeMTcRELvWZbLQqJ07N9ShQo1HpwH
9Fc9vWTRpU96GC7Wbsyeo2pcyU1NjDfDY1LCH2pu+xKAymbyOibyOfPh3ngW1XAfh81GFzFRd707
MsKsubeIyCtFclNq3NU+dfy9QF+YxKz/Iy8V4uEuHNDHghQK/bUcV6QzB8RzDmsoPHarb4yaN7cD
5/tFVhmTzBgXryXtmx6QUL+q6XJpZHzKTO7TVrDbYt9MMXtphbWFOyDa0D5TVmLaXwP4Q1Oknzrx
rexa2iDs2CITebZiR6WxaCZUvwJaJh18LqtH30oblHi87HYbx0e5fuz1plpJ9PA0rGcaIa7Mg7SE
T/qBkONH3OrnxB9ppsntpsmSZcTALJBLeNEflhg6VdvT/URRGfSgjBO2zf5rCYmwkpl0twOzMDaV
PTsMlUTZQsx2upQcYhU5x5ApMBgefoE4KTwaVlrco7rBPFBUEW0+StlcGqdtZkHpNjOBhrD++siU
ZRk+oCyKWyEFm2dM7HXbL1VItq2eOHpNl+QB+kIsYUSoy0JkNP6AbVWfIlw0QoGgd/qIaEYOnyEm
H63gzQIlLJfRJhRgYbTHsYa6owbLKS6WefZetAlSpNRR0MTo6LzZOgFgWuoUKUrIfVInQrCEw0xk
oHAvahJf0bEWkm7HkE6VLgeginFdCBCpvc6TQznX3QezuXBCRt8cppisYejdxVwM1P6yK+YzOp9A
aQzBXZk+w/jYyXcoQNt2kJZKShhhFx5kI7u06sP182QV8fqCuDp0hmQXCe1pn/55oDpGRDTWOF4q
Mk5N2MDjQ/bEANt9mu2B/sMk1rEyWFAITeCJQxi4Y9k4eXoYfHbgCtgf0ucSuFqSaNpFTQtTltzI
pJsuEyiHtEShIzGz/mgQJGOGQ+KxA34DaITP0C/dHqZkINMXQzolTSZzAqQPg+J0LZdx89gKWUTD
pPUvPrf0RlNupSlm6zEZbi1iILmoN5HpdxtziopDZQVbsR02hSCbTqyh7Tezb60baq+JUJWl4lOU
0F4pSt4SnU2OEqONifJhaTxSzOXBKVTYzDaaFS8ETV8HxmOZN/UPpiOXMRjwJWLCapGPxEjHhTR9
tTIipSBhJRgszAqPoX9iOfQqAXJBu9TzYV12plNHfGop6p66/5FIKFzy1o3qs04INTCvXs7OALm8
IYJmi80Ec/Xcl6+09VDWzB3U1VDehQ65F0nNUX8ByYaboum/Ja37UaqQM5vhNQ/Jo7Ge26lEC0+P
DoJuKvjzKTA2/srUJnw/AMd61GlRwbADqRa8lZg4oKQXHL3QHFPXXZV+ixqTt+vTwuiBN8TNeiii
fRkpe+ZOe7NHYIqQUvNfEtojnZVvqg496URfznyXI4GxCJvE2kz2ZaJ7/giHcZbF9U+VKj9xhT6p
je/mI94CEysIdqKOXjWtjwqBXZO9+SrklrJYhVb8XY/xDeLTU9IQs+SDJo7vA6i9vmqWzMH3SVig
/haMe1IMjhKSVcHZF1pQ+MnldhS4YmnK0pYg32Xw4DumPGI3Le5kfj/nQwc1X/PqVKRnwhou12wz
oF6tgaAxZ4CWFca3sDN3voG8Va7P1gBQRQB3peUrww+IdxKnpe9DoCtVeV2WJHKqU/kamQ96V0HL
kZSYhybcImPIEaViskqGjFmQlTmPCrp9MnoyFZms+5cJ8r2l4LEVmt1DQJwWjygL8qVkagR6SLs4
hQ8iskji8JIjbWto3aodGXWwcI6GTKUqxvtRTj25gseBY5qUbTyEQSbXn9FD2hB9zH2/2D9EI15n
oY6BAFnqaPZeXFgvPqe6rkuuNuLFMsfrUCL8MgNaXsSNHguh2nWGlTvxeNf8z9AErZvJjtolr2Zj
mosqkDLHHI5BRrM1l6RD2DLSEXpUwBX0Tyv66h/iVzQOdFqIlyMlxvT7ZeRHh84Evi2o7HMezJBS
sGjGS+oTJjBNjO7wDSRDbiwqS3hSOtz9crjtA5SSOIuVAP6Hnx0CSzvlActsjYmT2Ie/c3WrSgQP
AYSjVwAF6v9T3Sp/1ej85fG/V7fiPIUmLvKf3QDctb9Xt+I/DAVaFWfHf8+a/6jR0WQaC5bKBJoj
MhgN/6u6VbkPYNv/TWQ/dxf+E3uvTJ38J43OL4c+s7v+OIQW+iSfql7D0WHB3sBRK09QgkxrU+rR
qrAqVzdzwJfcgGExJ8VX2FD80kC0INHLDGMN8T6U4bYJUVdOwjbFrCdWk6tnBBdaH5l/Kvx41/Um
lPTwYtLTfaThUh59fpq5M43GsqPlhpSn0pm8Glhr6xgtfKI9FRhXGoPEwhzolPlSNBUbVCSf7bQO
WYbFprWVZKMY3AAw/MzDAlEnwjYeFoGCybOKVzLqkrpFSTyyxufamzJstP7aB6kXsNVVq5ihKbx7
PSdaI/NyPbhaTWC3mbxW6a5KWX+MLQgrxPaWar9/mBLhxdE66CjSG62vrlXRGGelp1EHtvSl9pmf
hPoqjv17LjUroSPIJEKJOeTNc0rNVErVeshlaC4t76WY9GLs+CoVuWK+lTllQfcAYv9oWzFwLQWm
VWYIb1qalxs4je3KnMKP2ifYNht2AboqbpCyYwlj5I6INBk+7ZrKOltiwAoY5oLjE4ymu21u4kNI
d0Wb38IkW7HK3rVs1kFJ5MeQ8PX6N77sDQM1h45EiQ0oIjoadf9OmmfOF88vm9q/Pv73y37e1MqS
hTbvp63l98ueb7HSwKj7GRP7uzRvZnJokoj87rcs81kw9/Oy51sSEhkoBESoGVCF/5PLnv34ny/7
Px46MW2z6f8P7cGuqDNLHPvhaCEAWUzXekkBT8NcfAPOfcMKAGUfG8KNvpvl5Z8tE7rhQBcEuwtX
KEMzhLHIGYRpK771Z+5f0VpNV/K+P9dElurnAgEZ82+0YozAXuQ9AhCTanVD3bFALRH3G7KDkPtC
8cZ0t6aAnK4oQVrxPq6kdbN19FtLKtA3xN7FxvMc/HOL+ZmH43RFTJF/IpnAx8NgFV3zijGCw4QA
lWrwPRyR8EbizAPPP/mieaOhQ8bZPDZQ9ig0GN6yHdrQ4+nP8wGjc+nPAqwAtt9XXoT4ZoW7WbXC
a4qiNfMJjQkthI1TM3si+NO4onsXkEDF5ILnAmNj7nktmYXGBG9x4Q5HHkXXqDhPVyl/YmZOMK/A
W7isqUvx49Y78r74mRBx/ehU+Z13n2NG8GLBMdUdfljFkOkYa/GQf/LH6ZoKTFfyT7Qj0jW7y/uR
g+fDI14s4p3m3YGaLhN/Po9k5Oadf6slAMC9FLATfAlm8P5KggV4gnqsY/iY4leLZB5L9UL/3KV3
9tJiSgBFSsSTtUSHTJr4SZiN0OgfEG2Q7TnOI2sAS1vmmv2JJM+DQViMgwJjZByJWJnILJhdF9TP
08X3NFAF79YegeUStQbfqeVjR+rGHBXC0OdkHHLL0XfyE4/7rI3lNPdbW1u4q5BLFwq9WH4DD2Aj
0PmfULT47RbINp6er5bNCRqf2/UrjobJfUR/8/TbgzpGUel2OiC0Hms33eJ7Zu7LrwE/eIDRy+PR
CDAdyYZZLICrWqgPxhsPUJY8EZNnI6NjSfzYWtgne9XJXuZxMoj/Gb6uo1hYCT+EO0/DDoDDMjBe
/3ZU/BRbU3RHPd1lF1nI+DVcOHpJO/MPT2C98x4igxi/wuc5Dy/fCHfG1MjBeQu0M+U/T8Hzyk+8
7eNRuPPs/JUHcVw8XvxC/dO5wwWtQ9JvKPpyezowwjJ4edMl8r2iWw8XZB6Y/o8rPPUc8ghE4JND
4m9IU9P5WzvhTvgTVjU+E+KGZ4wvMswVz4bunlAsXuJwGesj+pwWISRPzw/wa5pXDuixJXx3q+9I
j5jH/BwxxiKyv2DNkF1z49MgHTbDky0/FZ//PIV47HTwl8GO32K983v6E+dXY+zzauf3bMs1rn7A
XyJUCflDlgd3ehyRs3eIQuaG/PjdJl9yhO21e+NOSDdbWwjESc0XOucyArJmXHMx8eXOfO74jJp3
EoBygq7TlwYSROWyM+zx6EOr8oTttnDlPYh/5+988zP5nwy3STd1tNn/XnmpAtb9883vL4///eZH
BigtWZ1EURg1lLB/qHllbnGirmqSSvNWmjE5P5WXyDUh68gmNysy2X/BSxn/mJXs/0tduqT+xp//
RZhu/HLs6p+K3jCc6jQRxOEYS7MzDfMnPJWJyQHbrvZcGQcNY5m6DVJgrQgIFk14fSo0hNSkmk2H
PHRlfcT28JnVnyIUY+jmi1LvV2XyZOVrozuVChBJjNgNHrXWCJZdbNBZ9EIEBGg3LX2DZjth96f5
Pu7EFREjg/AtpR+SdlITTyekAXyBNyu5jx2RngR2Sh91smvH5ymByXDo47VaQKsDXtqtBMJCooUF
kwBPO4IXQkZolmDPW8dfxqc2nTJuCHuzcLsNnknz7MfrQtrHppeureMeJ6VqPW998dXAB9nSHCvH
xUhXu16UZUzKG1jLokEXxa1W+Z46OxHXvfJkJh6YGI3QQYFQiWwGtcKYp3WQ2zBe4lsungRdp181
vUF58eHudC9KlR/kmsm/Qo5VSo92rdBBkybN0ZSdEKwq9qw5bvRDvZvMtTmtsbP22AW/RgaCcL/3
pac6MZxDFECfaE3Ap/bIWD0J59OR6FHWIs0zPPk9b/bjZNeNpwfQIJA0llAwQ5sxU0QeHUZe4ggg
1KHXq/Y0PXSod9gJkLvz9eRZgZEOL7cQ3HjYWlc0kdgBGxZl0W6jlboXV/SKoTtGIPzGXcrLE8yT
IFEPVWC/oxoDWflSKY7P0KkZTSKHpJXum17dR/sxf6dtaWsNitZk+2ie2TJNUG8eOfnvQQdBdEg8
69xNh0zYmIQYxwdolr5dwxQlWwBfwYz/DJcqMSuYNBMXHkWsvojGjqjYDIK4riyyGl3krMJPrlL0
NKLhqXXKPG6sbtKZ9M5YPGGbozFVljpLLzi+1m1B8aIdQv5PdwjOIkBadIf5Fnx+HS2bPZsKizfi
2wA+Y7CSQ+pFsHOomNI1a0wEDByCc5gTPmakjob4AYnV00BaSTM1JEm+Ixk+AUGg1U+ELshZ8TXY
RwSw0zPhhuQvpxX6KhPPY2ge8vzgGyfUzi188RZoxSL1SHgy7iIACYm6aU9e0X7mAaitZ7yXi2fF
psNfvknhxiS1zTZWwkrFkYXcCbQKasHcyU5TaAM/ydZwKHbGpjlNt+kNwNTXHFZDRqFXDSd0tW8y
ChYBp9uOPuxMyCUOz8meZ0SB7EFtPxn32QBnsrVCaWXd1ccCvDO6wdzVTNi08Ezh9PgUJuJLehmX
wAzAlQL9vQnrGxF24DCUfbYbX2asB8QKJGiH5+Z1F9gp44gFc+YlH9SKSM8jp+dKApwhnPNDe7jV
5CzlduEZx3AtSSSbLgheUfegLEvs3ejfHCbgexQxj5ml1XusGe6r7LS2uvVdhkfUZBqkY+skfgwr
xeY97oDgam/jUTwK+5nOIS8ERyOamzI2PgPrdNhtpwe6Vbgblv02vk2vhM2stGP6VN1JZQLDQCcT
mkPkmO705R9CN/s4+9vYm2esC3GJ/R0a7Wuzrk7zc1ukzFtPYGk2TDGK53xFYih8Emgwh2fL5YMD
yfssOkytn9ODcocRehsR3QhAQZGJzuiTGxoZTMvUtpVn3rinzzGs2+jYPEunbvtYvQ+udYYBs4gc
y1GeEHAr6xJruuDRBZDJrwyJwyABS2AsvajfQhjFCX9zdGYM1cL40cwaP5oNi2Gl4WxkNsNVXt7L
BZbQff1t1cCDrRsU5xsRV40dryjCwZKQGOYU7vfNWNGatudifHDu/kEk1ihzSkh+yLsI6gH3BTUD
/ij0VU7E9qLiG1S379bGfGFEje5+WR6sH1Pu+JwbCOYeaJgXxqZfskAcGIbboIrPqsPpLi9NCfKM
sC7tW7PeTauD+BtwTFx9pRsqdTtki9IuaX2sjcV9XNyqpxyADBZJT1i72frdcgrvGyeqzcniNl7p
XOtFv6zdw0ZYTy6uVrezz+wCOSP1A+QPjbfzmxKfb6GLPhAhZTjTMV/1WxtG0+69uhKx/czvBUYr
bmXnYdn1W9QvuC7VcKXd8LxkX7K84Gb7cEjefpJy6FMlAccv7AtZn3XWVep8GzwD+wKmX6GNitOR
D6zPnL44zNG7P4x1pW0nbrp4jlyfOwQjsmN45oxFa+VyjjD+jz1Qsm4KCjW8+MfhW+Pmc/CPGjEK
Kzw+6SE/oCJngdiA+Of6ACiymVGvjGRX5D4SvygQfUR0BDQ3wwn3YFy5Mguv8OQ92zflaTpVWw1P
M7PJjzDcGNIWhVyircdngf3TjICNzIV3DVkespNibzbNkbvYbfSMU+PVy/GMOWPDXVt6Ma7ywT+w
/pyLcJspi3ugHucpabezcGERBVa5VvK0NwWI2e0X7KLCTpnsAk1oDw8vgMwMhpmraNUcRjeT9gPX
+0lZkoxsfjQu4dc572i/wZhN5Cejyd1/cXdmy41b2bb9l/sOB/rmRtwXEGBPiqQoUdILgurQ9z2+
/gy4Kn2c6RtV4Vc7bYUzmWxEEXvvtdacYyon8A/N4m6tvAfcmotmxZKZO6GxFV6N14m38fOR0cs5
1A6DsbfyldsdZQi6yZtZ3+Rdj+3iND1zv0X6wBsVm7TzFgiry8TpYFFbq0w6xHw1qJhAVUrY2ALu
1BElMoxnsd1Fwz0NvK0oLb3wlAproSXvYq8wSMKsYBWnNF0Gpdu5JimTw0Y1V6rqmhhRGOkQej2i
fyfVpAsco9lK3s4bX4ZhD5W7WIPWtyuiP6Gca66EaZn18GHYJu/GkRE51w7jacYOibKtrVXRftP/
74FG3CNiUC+1tPOfAoKGcfwq8cqbqEOgeKATXEHz5o0GT71kRP2ahqdRsEnSZGpARhHBzSjNUSlS
fZYU/6BDYZhVyErhnmUc4spLyoqB9ewqEZ/SLW8DrOlTtFTWaGYXH2wLxMPdhp2GPBPYLhcPw3d2
uQzocnQutoV9ybfhAhnu8okYsZxPe+QSHuSeujXRZo62BdjDalevHyt2EGkDC3WV2k/WGfq5i8LW
uW8/vTsADHuxcF+x7acbZkms24XqQIF+/ZrJYh+oe2E92NXTvMdSoW2bc3Q2XmX71VujGzJxrM84
aXqPbvuZHcnbccftaMPrcWA009VY8hIe4aku6AAvjjd1w4+EOwlOtVCkpXns1/fKvmnuK6dI2D7e
YpeSnkAXReWVzdyfM/N2x+QMdRg386Y3b73z1kImKn6E1H5mkV4Lq1dmQkdu2d65utbq6sy4fHEf
bRlIYYjing/wPlhhhby/NluW6QG2X3rr7a122LPasVLDebHDzRPF/w0AW8K7rbjFsaHZQoItuvqZ
QQ3Af1oF32prc95ws0UFuskpcbcw+FqEZKIxrBIdBEn8NDElpAsh2frtS6UfrWLffA0lzkf0vnAy
QJjxgXbDR+Pkm7bxGnpOruCtZjdyiUIBVgkkZEUZ++BJbkdXwckZ/3C9bXmC5s28JWemns1hOIyP
/ad2B4dBSvC4Gm9MnRAoN0QAfMlrJulCvvBuYrFhH/MQI4tOWdCw2fbrdmedxnfEqoO8rACsb7Iv
1M8acKqIsHB6UleEHiihDS6YY4FS8M18H98FaYnoq+yW+fSR47fVbsEbC8MMfuQ+puuTLflJ3yBa
VJEr0a3hE1KujPbQR1c/X7cIlWmMCd+ApErY2ywVS0jaXe9GvUu2ZP6g7mi+xDPuMSIJl5R7zxm5
nMQFo4E4xAg35yZ3huP5js7Z7jk8/YNL9blbbCINlfFsS7Sq/2OfGtEp9exPfeq/3v9HqQ7refaP
a0yhZps4beU/xlPchLucrrimqLpOx/p/S3X1N5hM9KNNQuigUs+SqB99avU3Xqel8Us1IFfrfwva
ZPIcP0+nfnnlv7SpqZOaMi7b8hi2H36NKGkEUyRykLTAqGmYyvUXfRw3oHUXjfEUEwKQQQQCWzfm
H2N/alSW9vc8OPhopHwlOJJ15RBW5MReuhSCOaxdBXKn8AHMnaAiPiyEqYbYt1iO/UgBklS3XiiD
ffq7noBTQEdvTfN810jwHgU94n6hGRLG9lELsKK9a/2zMHIs5VCZKIdQNaE8RKn8JmutvtEssYQT
pTeCm3il+GKircgtfy95ws7wpncdgWbElaTFmey0MSwer1EdEzxokEiXNAseg7C9yMnkTGgwilk4
NajjqdDKk4/PUBhfTCNFfNS5fcd2r+RXKQGz2MK4re6CAMul4uJNmtukwtUVNTfutFsvtst/9KUF
lAwwA5JG8oT+S0gjKAV6Wb9cWr/e/0+XFhcH1xR0M0tXTYZHP0ZA86Wl4/unD2bgKNaYzvzogkFS
B5Qmc+3ghgajxhXxv5eWpIJCoz1G9NHcWPs7IyBjHmr/em396aVDXP9lBGQGRteHXXEMZWL9pFVV
vbZ0v+M31M9f1yVipxnLzPW2Kp6i2lyMzwQ6F+vsJtHyRu/21VI7IZHz6SOnC2MXknU22PQAkGCM
1YnvY9listHTbZqTdreyopbev6PVh5hjOonryledbhPvqYCEmLklH/y5E30f9gQPn1qd06UTp1tJ
/8wC4i32UrBqQaGAH0XzXO7q7KZpzyHozs88h2ranLVm7ePFAeEoY70xNJQtj9mroe5VEAb7iayc
xsWih71mWhjUpxT3OxniccCmdlSxgU7XGO3NKe3fYVbE62TaYe7ch+l6qJ3kVULxfI2BxBhAopcx
/bRjW311oB8T2I2hLd8NMsR5FrJo1bPZU9BDua1CRx3vU/bGLaCDmu53kSUPGF68IdqY+XdZTniG
jiMRzjTuLBSXNaoaDVUJZF2B4p68pVPdb9X+bD6mak30patmpVtm9IuQfZvJYTLeYrxHcb5FxkRx
8C4wxGgMwGMizDnhqqXrwnydmMwoUGaPqFKb6DwVG9k4ze4uGmPDuA2HHVPuqrhxA6je1CdQXYnh
dlMcS5hOtjPrKnRlzH/xW9+rdmCcR+wtuV0FVMjdukFkpHRHA7shi9OORJJ0X3xHz+Bpwr159a6Z
dG46daHRHMiKj4q8DSY09UPj7SRx24LyTg2CMzklqJyZHYXmf1PdTPXoqfKymSBI4jCMhq8xhfaa
Sc4QJI8BBW3hWuNt9OiWxEtR+K6xj72ZxUmvtox/DPBXptPcZPUIbTh4CBzpiEYhe1c38qkmL6W8
pqf8Wl7NF/NFf+meZ26o+WF+zFzO5A5z8yW6Z8/yB+nS+b6DQp7vtWrJ/xJtPQdlZM8z3ZQmBqV/
uFz7j80qOxTgLGdsZQbzUnLlpbYVKcRaSqUVgFdiPXmC6g7Bo5hNB45Zr3uaUjxtvtTUa+/vNJH2
m8mJlw7jRYf617iEgPrdCvBPaL37n8a2umNL5bemskeJL6wybNG/i/LzcZdQy6SO36yJEM3rs/Fd
lUeQJUhzIbXeIWAObEwasT6nHmmiIGAQfBGCg7UN/GV9Rd4fvor7/ITZcR+/as/1Z4hj2Ed6aren
YU5W4d+E6AROcvpGX2fpqQFeRLzhfEz3soMPyOmB32f0vRetR08r0p2EKRHCZ8vVvvyX3GE0yWkW
7/Rap+ggi+qo7vsrMqUN3ZHCJppzgSoRwUPdEYhNzQNA46W5G1uaSuBfNJiLC0AjlPQ61e1e+q6e
BXxTsy1tYdE9QJX2on54D+oHCjY0agCognynW6R7+VeaOsAPKczuOBVocbVg01MCEp3gUssOmize
W54ExSg/oZaL+pkfQk/eTBCkTp0u/OnGH0jlQkkfBebDAq0QiB7kWKvCA2g9YGKTv+wme8s7xzeH
vmUpXlX6wx/aV8PVaq/JG511mchVMIwyFcjesQ0jZPH3tXThoiM7MibEObOLc3GGO400uH+szmkF
1Xd8LIker05FDkgStSMW8YV4Ne7TodgOB5W4H/OdGoRKRL5hEs2v7T64+KfqOToCddoWzxlyUuWg
KM7ANFaxcfUBEvhE2OitpU0DJq7io4djDhkOXX2MnntRXrf8L9WvgKrFJoNT0hYS5kqqXc8xOIDl
y5D25KYRvkLMjNgzs/yejx9t9Rjo2moimmMkNJ1u9xxCme/NEhgiL9BctjfLcLFtAvalHjBOoF9/
d3k+Aa7ctLv5KxbOxP/iq3HiIVMRuMwR0+dcc0gEg+MqjVh7N3xl4exjxMk4LwFVEWKGw9Ng/3EG
9cjftcDPUwR6R+T1U4Zdb9JOqJuovbLulddinFBTDtZzrNEscqbIadHigqWnp0S9VLh83+ql3DH/
kdoD8syye0Zlm9+EPRomj40tWJpAcDOmtI2DXXJPIOZFPQrX6TXBCz463Ccjbn0vjo1jXYOUoqpg
OXYTGoctD4RrZcgB07mk1WfKLbUKh7+gYjfStu14qTifXlKIvfqeLiqdnZ7d+MqXHPoeyEASqLJF
QS+Cn8/nP/hch2UD1hb02LmEUcX/PN1Eocfp6Kdz3V/v/+NcN5tSEIHOzBoIWqb6p3MdeR2oczDj
MaqcA7a56ce5zsQuqFlIThEEzXPPn6Q9cG7J1NEkjfRS829St1RUSz+f63556TzTn6U9Uw3j1msU
GBPmxdLxuvkEtmfEvJVkM9OrSzX8DHkIKq53BwV4bdYv/UhiBIQevweXWoPfbLS1QmSzT6kfliD3
AEBYU7tqe2OTJL6DjC7S/ENTmfqqLI34GswyQc8Y2A0JlSxrC14ju6ccvOZxcpCGFBBM+IjAlhkU
V2bcOG2k3VXtOmAQlrOJpa6zLf9zlNOdxXqmyS/t+FDEw8JnEFP1j0mnH3MdWGoQLkbdvPokLlRP
WbaH46sDdWwbhO5956as56ogLgSLkVJDhyk2XKyhRxMTgxb4dJcNbG2iM6bhOhyot1i8VFiwnLe5
yNaF/0m4NeeqB3J3VQ4qUpI4fvQdc+WqmAgrXTrqfUKbYhKMpZnK1kLqy01SpO9NBqC2jrkYs+Q6
ls2ToKRM8hg0CP64opwT951iDZyYzL0U+9XgFL4oHmR1QETeVpWHajIvq6/U9ALgmzrHEuGuNrji
RMPVUkIh/TfDg8951pt+oSJ/TKhKOzwSAiElVXTsGtDwLR01BXTE2ADlqdeDRgrxoF0SLb7E+rNF
w63xkWbK4aveWMfGy1YT638QWBPG83TXN3sZmoFHKzM1rY9UhoGBGyEOxfcYdbRRvsVEVat1/9Cn
tC1DzrMNmv5K9Q8CyS6K/lkls2mZaNQwuxSJeIp7BpdFLy6UBjk971eqTjutUx9EH/hMjNGHsqI2
Sfiox0MpIAeTTEfzLFspyCdJcSI26lKUvXMvYMoW53E2XWABp+eg2lGsHCaZmTZAzcDn7NIEm37E
0+nrdJSZNPjF1SqIF8RmWqXj1kMyGYXagzbJ+woUUqvrD7IaHQb+zCKzpka907Ekq0KwqihlAtWC
TBCtFcNyxLLDC9gvcoQzsd9sOlgOtZjsOqH6KmmMdTFOkWrdgwco07OWXKYEwi1Cz+JVADehcLdU
ZWSHwj2bHoT2w5uPbTW29eZj0E4jR0sV61Ljfacih/xxAMOfrv7JSziaDx0MIXIRyfpvqHKK5V/B
iSz8v9z/jyWcyCXQh/+2DioGS+iP0nyOXBJNBavfvxQqPwlUVDKYIPURL61pIvX3H6W58ZvChqCa
WCPFOSb5b5XmElLuv6zhf37tWC5/XsOlTJzavKzbB4vR3KyJ/ghHW3+rXlCrEDtUV0u+8nkV82eS
NSTbiFEoIrimpVx9zKM00A3n7MNae18RbmzlqrtMWT4xyUV4CF0G/sQa7KPP8VmwD91efj118SF6
H7OFGB6t+qjJ62N//fCc6hY+yQrInvFeo7uMx6c8vTGFWjLzYSHb6Vs/uMrdxaek+mxA+dgBZ2Qy
OwlUhUjAYreq1mSrVrOgRJ3RjESPWg/CY3hnq2HdjbBAahe/2dff/t2i04sOEwCs9ABrZHiBBM3f
aZyeEfAWdE6ovwSStEifc8yWOg1BE5zPtnEAh1fOi38v9sCkB/SBjWNfBuNaCqhNWJ3diADKFiy0
91mob/5BuUQzgrtKl9zgH1rGAZz02kOWY32Ous/W+ib89sKNfPM1h7N37TiHooSrlHZ9LdsDus+g
XFU75cI32T+FcWKLeLuWQvupHemg9IgF7PJYXfN0q8xWn3AhusQWdSeKhFUAcnFWzrWv2Y7wGB6C
d45M4XqhGXa+GnZeRGwumg7mSUyvwEG/xMVVZUSLd046D1sQS9/ly8U4jjC2UByejZl0YleP1QPl
3jqlQisdNmrZNXAwFytwTcNnsSR6Rbr2q36VLdng16GLc8zNgLHJrkX6hbn0gHIOtjlTYjGnnAm6
s4fN+PlRU/Ya8IiHBbHGUM42/jZ/Akpnl4srh+1zW7PQJbOCkNC5ZKdu9E1HImy4bcmWIjFaWTXt
PKokUp2WTZltYViFDFDEJagB0ntK334HQgT+ojtJwTEmce7RZ19pFpawSNcP3upNXByGZQ0ERFij
/dl9Wq07IsHktKueSuOqfRaE59xydx4VvwhUVoylNPZ5zvYfQN84IqOBkmVQYV+40eWU4SlNkkGg
YYRrnqBJekiGg4gq++5pXZlEXqbrN0GU7BFWb2+erPSsCK/WuwTimJFNQ5lI2bGQ593ZLtAvRAsV
DY269s/VDUEMe5uC0CfAPSm7PsYCDj4EdTxNtzJ2EhKre1A0rkoEbyTZsJHQas4A6Oyo+w7qWGT8
e+tAiBA5UJVDAdu+DGcRZBBe+2t4ii7iMt4Ez73qAnsjODvznAkhWPylnnikcGWe6HMMF39DySs+
RO/FO4b58TXZaStyOArKRoZrxYaB7edgLpJnSl0YdPdSdSTEMLZyY//DO1kUDq4QPhT+ed6oafGI
wCKkdW2/ycSR4bHflE/1KjwTB33OCHhOlnMY95zEjGyZKecc5c2niDWENwrkNRLTxVe8H0/apdg1
ZA6fCpfEZZuT6eJjnnWGK94VUqoqF+3xSlgM9hdtFj77xmrGGwHVjs7qrTiI9v11P9ibGx/qhbQd
X/SHmMCdFulrvURPMv+yXCh2PDWkmo2yYsF89K7NrXkfGOpaCya3ANrqF5/YWuSsSH3lk3dVVjED
XN/dX8AbItkRCP4teR2Bs+IKW9v749Zznz5gePHQYBfhZkt8v/YG8hYpa8oMh2CCqxF2A33AXUko
gILlft8QPKu5XxuyqK+AHT4m3qLBvt0uc3Q5adFP8RMgpxV/tGfMuOLnRRxYQiAzwT4YTW2TN9rn
aa4rQq/sr1feB/sWQnQz9xW53OlhsD9et4+t/b0VbfQ/xQK1BZnl7Y6Tk6La0Beb8/iIyIW+Q7Oa
DnSoziIxuMIm4h38UPfNWbpHiBsAnVILyMQCLzDZNgdaD9Gu3bTX6RmixwYkDcn29xLVUuPeZtQT
/zlIVsg5+vJ4rwwuhjVJnMj7u6Xu1jtSpYhzgeOHj9f2tsOejiEQvU3x0H9Ja+VWa45QL4R3hYvw
qDCPTWzwef6+D2hibdH8eVxEsLYZcZ/rF+gVfuD0S6RtWBXp22DuQwYmyrbIB4nIKIlUS3Ut0a5+
Y0Lak9iQUpMsqPONU3uLvtp3hptVaUdvHSNi6cvcyfuOdW1L5yuaGF0Lq+BSpc6UEpzm1nS81ulL
/eGts2/hjUymvHKw85ugr2tHDeBfuGrLyu341kbTlrwaZdYKJXfY3OqH+iF913vg2jSa9x0OSBtl
aDcummfhbKyQFN3bT5Qy7Ct0f9IliUY0RdbhR4G++oMfgP0qOv0mg8r3KUmgM4+Km74C7r+EbE2f
3ZHkXNpwp5YktwoZUHRGPKM/6I392Gl4EkDTBdvsLTqLZMoNNu2QQd4p0bPGwkDZcEw/q3JXrGhV
PRkmM+ktwsO9H+6aft++WovCcoiKYjEKKt6kOKLRi4AEVdyiufRM/U9ECVSI1hB6ncw5RWIzh4k0
H0r9hJTKwI3VpVu9cUknyD8R6LPm28RuKZuRJLf9AM/8GH/W/q68xp9jZ3svNEPklWts6cte9Zcx
cM12tW/qpWlb8doVhS3vrPRNJFZxn6U8A+lIwgp6/p5eJpD/RQhdF4jfJj1llzmnK7uQNYbF1oNA
ufA+rFVO53NrrMT5EYkh4hOx65HmEG+FXmfw5k6SFOLzwEPeDx969xmtQn1bpBRXwmemMLI/GE5J
eGCbE9A6T+7vvtTYwYHu0ChhDiV7TPIuENDpjlUlmkjOEGb36dc72GOoNCZY0gkGtc5F8oJ+D0Nv
tOraVwdVVaPhiuvIUnuj6cRU2M7fW29XdRu/Q5xAo+l9nnoe9aPeLhVtoS/ay5wvMQt3ABrIIKxQ
R7CF1Ou8JJJRgo8ofAaw8VOi5cphT/lZshdyKFTHhSr1q258ob2UXnIofgRjKhv2SWwOxGODnuQn
OaBItv/BRYhFH4cahGkdXwAy//6tfgz/1//KnXtz/3fT6HhPv/7f/wGePgvaf+oj/fX+P4oQyfrN
MGSFbs0flcYfRYgIo51cZrgnEjP2P88HdUbviPVFBoFzJtJcGfyYD+q/AW/XxR99qb9ZhMjz/O8n
kfzPL137RSQvyUKdDH2NcDEXXwRNCl3Paul5q/p2wD8oCz0+aSSKGX4ixKkRC2LwCPJgAlasJYeu
GIBIMrzCLRWiFkVC2dOfjMVF1uBV74rXvo0NR22yB8kjTKPUgWOXTUWyWzdefU9A2gKjimKMHSjg
YJTRlwLf/RDqWMrMZKn04VnThEU8mo4wgCcaOd16Xs6lJC77YEDFnVj7bEI3H/QPZT1CFbiVv1N6
tUUrkCjZoBZDT2/F7TbkTD+h4O0gkHRG4GagjYW+3fq55GaCiZZG7zdKZMhbVRtWDb59zwv01nlA
VbDJipSeen06+Z2gHaR+8N3U6LTHwGCG5QRZiMoUgjweN08UVkUIfV4uUn2vZvornTqSNukOLlsr
hDxL6K2W++TnZuUq6qVylfWTgVqL0NXSW2pBtZgmoBWdL7lCBhXd00aQgT0cQ6+QwHsplmLLKkkp
o3RrarpuIvWWXjoSySljTtxg2y7LXoYUmRmMRa0CRKPZ6tJlKA2NSKoBwIPOujhlQC5UaM35rFSk
obnoA69dDFmVrWJTChc1BNd/7rqgmlx+qFz4j1WBbsF/XBc0/vl5Xfj/3P/HuiArtIp1bVa+aLL0
k25AVn8TsQvIJuuGhG31f3UD4ONUXVNoSmOeUX5vIv9YF7hpzpWmy6EiK2CB+HupDtLMO/rzuvDr
S/9FNzCVtTdopdKf6GmDscn3qQL+mq5vAaXAYypmMqxqOuVByIWHdjC3EbYJ32uWXsO5UyU+rE/b
zw4JgdpxQG9Nt2ISORWRbKtIOX3SdwNSfSTNIhUdpm1OoQWA1pqbt6W51CLlq6ESyciXbbHJWcPL
/DiJImIQ7OpFqFM7yojW0o0ZowZWGIT0As2Sm9qGOHGIeypoM8TCWh3rNYELToEu2VA4+Wn4w2o4
qSrJtDV5CXXndrHo+kPolBH8xmZZMvBNfXkrdpdoxBohRevBnzYNA7GeE0YWvDGOt3UZzjEVqFcp
G01t6fUZqxpeet2A0RPaY6wgjpPU4tSztCx8LCh93LrVyNBnTMwH06x2apE8+AKjqhayGREgByWH
gzGIUJfJirJSkct/BF/UGps65k2aJrDhvIv0J9EuVCQ5DUW3zxlkWlSiwZgtp9J7FrIUbKz/VMmQ
1otHrzAjp6i7OaZoXE4j/og4QNgKmMVuq3hRTvFjLseOEUS7MRiWxTAwwMd2WlirxDK2DeSrqYmX
PtPgXh1eYqg8fRMSskZNFAnbDghUF0yLIFNADDITZ4pm5oHTCQpKAnGr+xZ1MYGefrNQGBVbQoTS
N3/wwZ7OJKQp6Bc1gNVMbnDTU8lg0SqEBBQStsc4W8YK58aKWjaj6UPPH8MSpO5Tgw1nVLUjzCqn
70qnhMkXi9WT5pVuFKMr0a2lh9mmqrRTopA4WgIGJO+LPQHxhogkkmTyCTM/D10bHrytYmWE1IsZ
FgRRXLRx4hiTxce1phoavgIaZmlEIocp98cKGr5RosyK6SlACFprufZqVgSb5xnxgHE5YNUtagph
xTrWjPXzvn0apPxiTNXhn7ueknLDMI3ly9IN4HH/bT0VpV+bvX+9/x/rqfQbqE0TLZYoz6hO1rM/
zlncBCmJmzi1/GuU92NeZ/wmI75icKjKmCRlnVXuxznLgNSpmKoFZM6QfhdG/g0CB27LX9bTX7/1
X9bTUITvpAZD9VAgGMdEyNdZlcS6g8VOWvZu79I6c0kbcRpHXlF0flvYLJ70J+UqXoxr+p4M29jA
bT86yqkkcAltEH99WOorZPYrphnUCXh2l/mKOG8aIrDDwY7joMvITmaKtzZpHuSraa3slF28xUx3
CB4FcNh2Qza3cBne/fN0Iyiv1smT4FxCt4Om30Kgw0OMCm6Xnq4uGZmbOcBRe6QP3SK5GGdh1PSo
HqQH5cF61M8F6DUk4i1OFyxF/ZMYbbJhF2PHS4fU7UhLl0jiwXFDfzVZzn9nzW3jd3hkdhLWy2qf
3rUP6aV8lrdtvFYmXHCAoTxsPMpXfB+szqXFzP3yZ0I6KZ4CRBw4IvMjpr8Ow5Vs44Q/6sHCgsdG
PcjIa00Ep0HUJZ0c8n5V3ujwqNSu9DIxrHfFlU4dj3LLX8WCOw2PDLQEXoLB5uGmJTo0zre2vB0X
/ff8W9a6dAE1CVNgydXuPY7f2V7iyWeOp7rFtTBVTnpv8x0AH5deo77i1YjApR5ocZuYwxd1zzsZ
P1uPODPJvNx3S7IdmhfzDeaQTAYF3X/z0Ueo8giVlHy8SHmaSP3oliD/c+TxtwHDRSQQtr2IDJ7u
lnSyHYIsHtYS/fUU2WlHlOhh2FXqRoTdIE2ukpSnrgIC2qPmGvP7NF0m9QEiGmO6MjrF0TNDbzsJ
SSI8zYfkZ20b4a4h8SCi/6TbiQ6zzGZmp74M322IlUEmH3SZ3HVkdfBOruqHArSBX9KWHitVBMEI
e1R4K+aRGh9QMsMdVCEdG4+mnWQcsJ0rOAYC/a9g3KLJ1YRLEruI5FNj3QSTGxprSyJH2VhF4qui
9aciLHbxslr82wNkK3QoPOxapJA+J884udq9sk3xhzS/uwtqZ6Cr3tghzUgsfHgjEc1xaaT8mv+E
JodNjhoPoJPlTYsDh8STvuM8QXfIs0mrTjVsKv8yKqh2zJ3mB8lpVl6Ch8iZG+N8ABbplrG0GywZ
7EWPjHAP0s2nbwgZbQXyfisug3W3Qv0DAo+mbO80hB/T+H0VVuU+uXe8aYxNHO3QbcUPaRtkbsFE
2o6sBa5LVEvWRrr3V9OuHYNnD/nubt6GxvwKRDR74dq4FdqGk1YcoZfEdmoTELuLltkyXVt8wOH7
YiKCuDBidfi9sc9rnasre7gFS+NYrPulhP2OZg95MOvJRWwFFAEoB4R08SgiiSNWmZCBCgkYYr2P
CRtACt8QARlb87Ts6sug7cZRclLoksUEhD0gMrxAfzkgIfpuycbthS0TYSvZSN01qt/M6QJSjCQ5
wPnH8l179Y7GBuXoWlhrEh7kxbwARnsAHrvo4D+AbA8RYTMFeVeKzIkfMhf32V2s1xIsWDF86QLr
biiPhJEtClGzJUJg0kPv7SASevx84PgV5EeDPZNwOzfhPxqHY9JWkCx6HaqCbvm/1DS0IX6uaVAk
/3r/P+3BJNuhMUb4wsP+af+laKFqIYxptguw9f3Yf+HdiHRdDP6h5JmLlj/2X/M3hRKH6a6iIO2Z
p7d/Y/+1ODj8VM78+qp/2X79QPI1WHjDQ+KN43aIiAO1tNcgIGaFdWf24ZWtvxEIEoszf+OjLIZU
tdHCveaRRRpAViLBy6agg5XZHFsMwVUpXsURkIU0Oi3W7AgbtFJSLRTRcxcM575sKb/7ah+a/hvI
LewIbDEm8Y96Z73nnX6oOUEvlbz/GJIURZn22AnGRVXRhyqKa0r+JjUKOntTs1EElotE1m5TCNZb
jkX/Za6sCqZ/hN+tamqVMcd8NyCN9MNm3zTqdxqSJKJbm464smEMt5gsLrkiZuug7N4JqCuuYaMQ
sEMpVxceQSYBDvRQ7Fa+mECP4ZuqYsf3plWdsIc1Ded6uvANprs4sqpHUfQee9N68oq05lje0p+O
S9xPkoJgIsss0+H1MqrrIuipQyjKmyTWyy3aCMYVczcjzv1q/w8+CvORl5EfoEISdQOh2X9sLaBE
4ED5U8vxr/f/4zJE96DTrMC1Q9oafqI/XYowO2g5mECVf4XRzWYFetS0Fv4VJsm9fhyFzd9wLxCJ
hlHhd9D937gQWWH+ciX++Rsn8JHb/8SkknQpCDKjEB/MuNv5YvnYFEHsjEW/90DMLVSz0dB0Qg6u
uUyGmqFrUoMeqMLS30QhQSltnav7EiqJI/rhgx4my9EzT2IyS1Qnb9r1iraPs+yjjUjnE7GmmfqE
5wyBjx3K+DeTsWIirEhflRdWmGMQNRk6G4RQzOeHcWb09Fhw07j5rL2UaXU4oDVXOs4X+rjyBg5Z
o2adTaFnvKFBl/OTHKVZo35JbaBfUdTnl6zhsXwzztyuS9apEIuQJuSILmGZMAHtRzBuufDcin7s
Eq5esi214FgL66QIEHy6NjsCH5VOmZZ1Z6+St15FIKQaWKMTijRegjaJlpooLPUgbbZGNhz7nH3X
rDg4BoD6LEwptjgpzHGaJ6sDEjeaTNlzE6d2LaqpW/W0SLOeJSqfLITLJj2EpmWMHg3KQW4JLBLr
FlBHi/rUN6+RYGqbPGr2oqd88pHOEImPpLhoUY9Ku+83ZZyKVwCnlO5qu04zSBdjJDebQCMvVski
LMtjr6x0OJfg8/AtV902zOrWncCluKWXcEL0449KIsWjKyX0ZsIkX9KyuXq9gjm4ZSUTGklcdmQ8
xvwM5fQQ61620VsSrHra+9cCEOhgzPGNqopBVsaVUkwZBrGUaY9v4TBU6TIEUvBZNcV4a+X0OVPU
nS6lz0IjKo6VcvStYkbmqBV3bSu/SKNa7mQDKWPnV5iGW97UNGzPhRbdGylpd0XeLqMBUX+ZbNJm
OJoZUkajjt4mf4YTKWcL2X8A3rZrFDdXM1zkYP6m7t0byTXSxGqvZWxJpbadjJ4DchJ+5ZF/8GfY
YJEqZHgX9IP0PrwOREpJq3YCnlvobeGqfqO+pvqwGn0fIaOS6lvTqK61Va0L2X+z2viuhUSp6iak
4oLxIAjsCN5gTk6w0QULKIVv8VhweAqZxiaF99KXqQTHg7i6ijCFTiDuujJXcaG+imGKfNDoUdFo
7yL6mcEXieXqo5b41RyOmBCf2khs0Iabr00uSJuoS1tXDpN4nXqVugwjSXfSqsSG0h5rKSZSsN+K
Ot/aFOHwl+v8liTUO6PiTYveED4hnz7lwlgS0IPPPpLFz9SKPLcyZYnTMuHKkvDaqWg5+oae2VAC
mhXQrcLDRp+o0hoqeOgsfBciFRS72dOX0x70/+HuvJrcxrYs/Vcm5rlxB95E9PQDAdB7ptULIpkG
3nv8+vmgW7q3pOqonnqtCEmhNGQySeKcffZe61uy+YXycCQDKl31EGvVnkaVLxyz3NAXwoAmh7fh
Xa5JHhOt9ioVw4Gp0dPolXiWySvr1QylaM3MtrQsQNQcYGefQIN42B7jEoMukNwb+PGbqhSMC4gc
rOZXRwFBa49qAJrYxGok+mhBBvHWzf1PJiXM9ySThMCQPmZtVCHJOPQnH9rUXDYhkWRpsuMSBMoH
TtqS1V06joSWBceua29xhwi+IYswrgB5GAT/5GSSpyqn47FHz24wJA1DqV+ImnyQFLTmEUe0pJ39
NOFzJFWvsa7efAsWehCvSzm8tVnBCEglB8eamHJHikWQIutzKq/rCpXWVHThemLNgHPvf3VWxSs2
0QiTgmhbjdM97eN3xivN3ivNjRcgiOoi6C5xA8rCV/vSyVUVo4JVaCuJMN/Ff2RxOugUT/JJKdC1
S1by1SVhvDajyrG8dnC0oLwIEqoW2YvvVeoRUxehMw2nSyqMu1Cq8GoKan+SNH8/hER9iaFSrgFT
ncyyPqGS1vZFztB40KUvPZpCx1cAcA5Je/F7MtG09NGP00vMdMauE9BirN2ftSo+ARfe/H3rEyYM
zCYpBihRlHme9Kf1iQxg8+f65L+5/Y/6RNL/wbPPMQHWF1Gv1u+k9XzJZOdme5IMqqJZfPnjqKD8
g8EGMT+/+ZTnlJ8f9YnCvITkCYoTknW+ezD/QoXyvfT66azw60P/pUIRSGGUauqqAxXw2xgjUUnS
8YUB35ePU475gpvgPJoieTn0+PA8BGONfpMa1Hw6wNYAFgLhrY48gKwLeafSQzaKZsPWdDDHoiNU
ub8qIyLCpGbJA3XPaGKbsrlsSzV99+MBfNN06jDEq8wwLKs5mRqtpZrkL63I9g1JoNRQqK0Ba3bM
/pJ61RTTaqpD0kblo5DTkgi0ZTDWN7OiXxfhuFIF9lCkUcGx5iQyUbowlAAFom8KmUgYuXFUKTuU
om9XYo2Hrt9E8oNoBo4WCo6kaXc/oveYTrToImyfk5QRMAvlMqlWSpxs5YrQFRAxcZM5RBahcUBV
lmCtQ40pNvFRCClxEjZIVT15BVMIETWJrML2kAB0FYN399WQSk9v76rn7VoDjEL5Ek7xwdCig0ws
ppX3uzTFudpobo7frSjDxybHzJj3XyPPul+LTsKq1LdwN3DfjEwK/mk+EFeykuz7lmqq8fd+FBPm
DdfCz4DAQBqzwrPKMUvqPbe18iUdf8bFoLM8OlwqJmyFwF1TeMkSvHrdDADr5Sx0giF4auMxeBij
1seDVsTPVgxlRbBQMzLLTsrMTWvwChnPhC6Ii4YMmzqx3hn/AEaLW199aUQzvaTiTAGvBXVyx0HT
iPNGHqrUwIix6SoGLSSxXIhZuB0leS3g55NNcxPG6ZqD7FYs6GMF/sVUh11pqKd80t9rv1hrQrFU
Y+ulDW9B669VHpUWac73ITPg/SXw/I9a15c5qRDQxpcUe6QvoifphGUS4WFMoFzhuuv6+5SPFLiW
y5JMC/bR6B5qCRAYwZkkXq8afU4GnpOmIORYt1hJdzRjMsj7WhTYGdQ8uaMDhZ2qGBPHUouXwqdb
N2mHkk6vyTHQ6+cNEhjSKN3o3ruTcBtLbMgMhjRAEp70rtCj5yAqXIUEFb12i1RpIUjUpSRHDcR7
TPVZ0S8e0QJ63W6krHIbxXD1oTpaAY5h3HgKA0SRI36d039Etuyh8gkJwBOSowR+L2GwKKrTJhSG
RYTOxvOy3Tiz4bryqMREN4nyEfwvDD8a8mCrmWwsBh8VgqU8UjPztEBWS9RVbPW2T/OuTdWlVXwM
WbjOO+lVVL8EPdzEckniY362ZPAcsMP6QnHHtl8noOdiUlBN8aDWeJF9JKLjxbKu2lAiesUhAXpE
MjM3pOMrlT3tQHkbMvozU3/Xqr0jy69TKRyqUQMFom+jAj4c/J+07fdWRO4d2GgJfddI6mSaC2Qj
JEwXy+fYtG5dKELerN3GB2kUEFmomoxSJWdE7arULDdR6HA2QlGWLjVw253RsuHS/rbq5zbNna5A
kupN53jWDAjTOQiTXd8rVxl9RmgRF1hn7mTIm9pssRreEN/YfivRdxTMxdSUx9RPmFrKe46DZ1Es
94KIv7mO4SY0domoLCrVbS+I+7B7GrKzxjtVVQCqShjCaWWS3C4Blp12CgwlXvvVSAiPZZ69vuZA
86l0+wJtNJeGppxJyRSpm1LeVi3j1Xgy1phlWdOpRz6SNFr3wPjQOxaRSv6vujTmgosh71i8asFW
MpB/4PwkVYXB8DELP+L4nk+wfpN4OUgPXfxOpYqr/l0L2DX2SfnRQdnrVX2hg+Ezq/rJw6PVVtCL
9N044eSsvhQGz0FKVKk/rLsAvKOPGycjVgiLfBhcreGtzmh1kpJQoSRplqYH8CLCAsgGZJlPRrIR
R65wXJu+iQitOPRGChQnW0/1sDX6zil5b5ootjNN2fUQKdt+pxofVkGU9oCsvwhBObE90dM1ymaT
pofKO7YciUPjoA24ABpgi80Sq9VGD3eCdMn105QcVEAaI6iXbHqw9HgdUoFbiE07XAcVF4+BSqjR
EkyiwH87pqDE9BDhbPoERppky/kaL8JgNzwCSxnPieHdCr/bKtFz1YPkwdA0ESyRZc++MS5a5tSd
dixikxzvEPkBNicrXfsmM51QXgcpZsoERYClErDaFNpFlbmeLTVc+mP9ZTHaChJw8ziSs8kWDXy2
DX4qS3NEBVV7KhsP6HywUTXW05hpYJLb2GO8Q+pTz6i8z9JrD6KmEoRDA7amRvEzwjWuMBUnHVif
kujmHLGsT6t/fBoUUjEbFPMT5HmAADKR3CkUS34Wuid8uFNMuDDZHYgIyseApt+q0FB3eqS9LLSm
fjf99mz4dPUZi8Hh51vGbenJxGSmW19F3olXXy6AL6idrTKQUlSQnXRiyXNWm+McE5KWOk8DlGSa
7KIADQt+QUfwUDT4xMeJ51CsoI3lvosMaz1BZxArdd9m3toz5W3cTm4vmFuVi9ksrfcKW2yatX9r
bxKtKsR5qO00nbY3JeefkOPp0fENf+jR/Xz7HzUwBiTEPQqKKopsUDoYU//VLqdHJ2sarTvDoqxV
+dKPGpieOPNrenCmSH7k9/L4Rw1Mj47bAOnhJPeX5T+K/Idx9dxe/PdDnwfxv+/S1WYVAlLJxVOW
danjaSwzY1Zy4RhMjjhEgTNHGTYaxbbL5WWhTZdpsEg7ehHZDBMDynPTv+tRumu0bEvtvs0Hxov0
DqYYEGVrOb3SbWnfDAPWu34iniSutpZg4H+mJ0GzR4uqXajr31Lvo0dIIlj6h0QpSDyQG3qUfVzj
CilTMsdOX2EaNXX9ZPtShoC+7lWn7hV5afiMfuTk6jEo5WpfD5j2plh1relozofbBq1hhivCk+Qn
oaA7n4/SY0+R6SfUoDUByhyMfSzXaSy7kQDadHDkwDpodXIlBF4rSbPGz6cwVtaCndmBsMYgwuW6
HMWvsB5wwxOtpGpf8mCsrIK5nMd8X8NIYEl2y0KppeJByDixC6O5n+CCSBHPLoBaL1JxUKabWstB
kgMAwi6SGq8NNTLQn1tXvfd4bkVtXaDRHDE/SbAC4q8heWjweUZl+4YAY5UUBGL3q0StAR1gFmHx
7+dRbKXIW7/xM5LiyGtXu3tkJXTWGCOwOGgt3UWFFqPv74r62Uv9a4bhJCUcu5R6R6dujrOjVLzG
QuBMZXeVtK8QTyrRUEuhQt+QoWwYp3XTRnsOl19yVzOgoA2ix+YmkLutRnNE87Nb0Za8Y7oWoX0n
PTZMDPJaepoU6MNMCTDDh46W7ENKE4k4IFW5CeaH5peONyQkzAXrqTyNzauSo45WrdQOOStJFkp6
rEQQmR8S5EX6NkwG3ko30umWdQYXoBdOBknWAz0dQTpWTNvVKlt7HAqU9sOi6zyB2WeCfu36AB0Y
RiQz/dRBRBsjKrYI61TbrcLBfKP38DmN1apMRleYEjuRv42+8TJMD1PYINKYNUyCE00Zetp+oQyU
LT2xZ8B7NUQNBm5ZWcDYI08Ls5ke04o5i2KuxXDuzz2gQjBRVc1BKuSpUYjCzWjfY6BpqtZwNCF2
QNVjKNOwg4Nq3wjSNipj1+9p+6gM9yFAEQ4lP3ex5/iV/qyPqDFaesMe6VUaFXcoVJQM7IGFYSci
B1oPRQRXtmLgDbBk2oswG6JAfxx1vApAgiWUsmyMm1F4CdiGzCJfpmHkCoK+juEhtEJvT+Wj3LQH
Hd4b3GGbdWqXmBjSJmJZ/BR2XSMfc806UM9uWrXapIMWb3pOHAwI5WUWqZvAqKE4ZOAlLSAM0wqp
1TKsGdQbpaM02KVkb6XnzU6WhqWqj29WFG8KSd5GcbDSOcIMeXNi1d14ZvXoB8mqhuiZWle5tfZS
nm3lBPcfwJSB7n6TaHdO8BVORFDfpkBnlnD40nhKC7gfsYm0djKy11rxT8zCdkpAFKAS1EcUZaS5
Tcmw6jxOyX9jzTwbEW0hVTTB1WGLlf98c0Qa+8sA67+5/b82RwSwmqrK7H0SS+FPWi7Ic7pCu+e7
MFaax8y/bY6q+A9GzNjG2czgL6jz2Ou3zZEvyRKPkI6TidrrL2pjSXH+ZYT1y0NXftHM02LoImPy
a84sqpO1LcKjg9pl62yu3lW5cjr4iH0Mbwn6lBZgh8LOwcbnBpiGBC79od/RpyWW3rz4inVRsJDo
mkjvIVhGXrwVCh3B/XOPi0fVopXXI/hBMlIOLOecpATy2rtaBR6JU2QYlwKKKM34ygS8JB7lITyk
muRxg5WDVqiTIdHqPeax321MMcCIeFdM5J/X/soEy9im0zJSP5jW7g3fIygjcAQQ5D2esIBWhS/m
h8ycTorXrhpjQuahHhskPb10MDhPp6n1arDUpxNrFNJIezI5awZ48e9mmyxbzdgHqP17Ax6rDp5C
MZYhK/zg5TctL25DnhMTyHLLs1hntO11dj4jao8B+aGVELrYhgPvswFvI+HmYlOlWbIxKN9Lcs8U
Dh79GDGi++o7Aix4DFB6xLpyI2xw86c84Xmatpz+DPQhI02oEi1s/hLD9FXFpa9MoHxAOavIlabk
IQGPWZnCQdCDTcjCMmXZvcQFatDrCwNjr5apy9sRYbH5VURIxaR9Q6gg6rGJ06He8XoFF2AlbhOn
ZLaguzHTfUCvTPG75WBqq7RFS4tuVpl9uzUqJoD7pgF0S8p2mfzZsD14OipAAVKaWbPM3iqjtxNE
W5RGXvAUzW0RJNF1biJgpac9b3YDgfEMVMwMKjy/cjeFtCiOite7KmmgStZIdhL0m5FIksq690G4
1krJUcqKkQKd/dxcjonyTFrVOjO4myb60gTpZVA93q9vdC8kH/EtdgwZvkEa5vusx62ezSLeGqF3
4OYaUQnjA2BFGgMpVVfhNkMNuUy8dlO/TKt+4+XJVhHvDcB8xoCLMCWh2w8OIft2l/eO0fnrBIVa
kIOKjpEe9N6DbMTXNBEv48CYCbveIDCI8pZBZrJHEFCQbllAVjWObNQWTFMVx4RxLHbpp1dPG95T
8EfmREC6EPrc4fpQii/ZmnBEAIWTCZFVIMQb3TqVxQeB0K8BeYMwKatWyB/mfNAQ6tnQUFh6umN1
1CRthzRZW4dCY3sK/bJSPIRzb2R8D0LVzgPUIyCbq9dI2kodpu923UneZdAOYuZfNbhUQgBaRb8H
vEWQKap4khXpIY/fIiXYFUNkRxwalQDEnNzYnUBwNhQSP/yYj5rMmp8V0XeGJgA/JC3y3rrOBaQe
DusisegQNs0m188lqWcay0Sjf/Q8XgJa1zKnxQh7c6fRIEmeE9q4QVashh5+tBHgEHsvcH+VI3Nh
0W1jn8BY8WJC4lOE0CYx1TNLFCc5RWFx8BXjNnGsrTTxGPP+jOp2N+E/trJvcc9RlqDMU1IdWtWz
cyrnZGeZLSO20Olxl1brnuy0vvRWIu/pZgAClY/ABIihkKKHlvVQLpulXz0wOtj06DpVlSB0Cnqh
pEskwvivL7qmbRri3ZsSlUkUXVILPhukPEW/VRjJRX9YCiqgWt9o8LTCQYAt3Q+lk3osBZ1y6YSO
ZHIFhIdBIyg03ZJirLC8u0RDfiXE4OZHIKIWeXGztF+qrFOaGR+FZOwn/A99gSy2JrpYbAm/iEdb
KqY3q14OqOy9RxG3ng9ojanHojXUo4UlW4L3nfs6r1g80JdOlwpNmTbFFk20et2cIyVdStZWiwGe
FK6ZTYR7GohLqxqxr+4WgfDGIJtVjfjHGCt3mBTfENu4+Ipq0rcwM+2SkDDYSXfGUV9CSNlMZflA
etzVlHgvVXNrux5YPfXssejUT1/gRVeLaZ0aMeKH5KkfgP0gOe1T+axOydM4sOpOsrGke4veX9+E
ygu9v4UlKluPpm4ThDCz73RgVyopD/GjkL512kPd1KuuBF5e0roTP30G6qUguTrYxYgQi7qVlrM5
K8mBvQn9t17W7EFPL2GHKJBGhNQQUCGHT0Zdrvok9P/GhRWeICgjSOXQrHPIF/9cGTSrh37pOvzx
9j8KK4ikYG1lab5vXIW/cID5DD0MBXUZ2XS/m7xRjemqMuvnDXTtBLT/q7BS5kINW5hpicjuv7cx
/sLkTZp/yE+Tt59/dUOjhPt918GPuqHHP5AelXcjsanOByIoCW6be12uh2eWkQxMjcQu9qZv1yvf
lZ6j7lhAD2CWHgeY3GHHdXTP8GDsIhpZ0r0R8azrixYzb2njtc/XEcwL8AxZfRvIVCYubFE/xlq/
qAlpxkZYblGAe2fQALMGvg628aWCnXFKTiOkdYQ/KkB5lM8dimeG2NFG0JjHr9BFkwBK8IwtQP9f
Uq8ZK9b8C5+QxoX1DWE79vnWqbDemDMiMsX1LrMybmdY4Za0PCIdvMUbEpVFATx1lQJ/jOEd0f5d
O8lwGdJ7LNggviEhFYxgHpmrjTvdnBYcTZNiGZ7EuUNPA931ToAkMKKkZ/HCVhO/IT9HB5/5iPkW
4RGFfgMhs0UraNfF0WOEsSo8SPkLUVwHtZNe0dvrpe19hTdQq9Y5g0XOpIC8nxex2PIosJgLm3GN
BGjdP/d34ewTOSxyQCa8pC22AlF7/JeiCUTCp//3ltta6OrIYWSOzvU8m/n+tIeo/0r1RgH7y+1/
XM0g6kiepMFLqK1oiMrvLS8z34hzEqN79IXf0d0/eojGTPXWicK0kJKyCvz7mKQQwMVFjv6P+/wr
altzPqH9fCH//Ki/u2F+J/KrongUlFBrT1J3G4QlJSy+lJnHe5WsjTw+Ktj3hYv5afqnKliZyW22
hUybHuV5aB455tARZLYTZkj++B+OD30bFMzbN0X12GKc8bDq4mx3MbSHnIb0tXLT1WUKzhe9fHut
8GHEG+Elz1d6scus9xBpib+uqZo7ivA91gxGTpZFvAV7HYgXKteth1Ke2kEYiAmoVoJ+6GlDgDTi
wpGdySTI0h3iZSpeyH7kTAWYqcc7wng03nAh5W/DJtkEGCjeA6qt0m37V/qkdgEvA6muh/92bTJ9
gL4irpD8A9ajQtNfoE/o1pajHDEaOh0Vuo0Df9YeOCCCF/E60CUhd4jMrm37yZYaP4I+YkNGzE7A
kOS074vpon5U6/BA91HHZN1Vrv5UAj5JtmJCgsaBP9TJdbRNU5eZKPVUqi+yc0UUBaa5ch9DySMP
kVDKzkm3DSlCETYZTjDfYmaNPSF/E/FR7TGq4eNJRD0gsJOAoSKS2HYbhmj8MCjCdgBq6Jglj+VC
WY5g13jKC9X2BGrKFVApUaYXCfCM3KM3Sj1JxV5gx2vKXv0pew1wek4LI122K+MenaOz/FW+NTNR
0B5drXnR810uriUmGcIW/3QO+w1bQngNB6d9kgJH/kqPvWu8GLiV6gmsEhltVLwLZpQT6onJTo/B
2b/OUkjbpNY/KS8YeCyD4ZsbnLk7ADp2dE6P0Znsy02zs4h7vGcc4xP+iryHJVtvX/XXRZO86CBR
+0se7dRGtHX6U1MODoInYSMOKyb4MuNyYC4jggovsyNifl1VWgoun+vWRHQdwsfW31oAmCTXuk7m
kk6CD6BUWUtQJj7NxjE3eLP5Ewqfvvo8werRvS/0CAVMvY6fsm2bU9aeK/WEfTw9yPnS8GxVWFtw
dvhxkLBkd1I3086/RLfolvZu1ezieNGP20pdj/KuZksRr+jJ2+GhDLa5v6EvVn9a7Gl3Er9S3+7J
Ge9f0SKUdFt33ARU1bSAYvOdZIPl39/i65XukfrGcJgsY+5Auoff8JAxGND4mCsK8OOAz2b2+vac
FJJLoZNKv43yjR/vOLpazJNj9Ubz0UOIzxArRPJnMXZTidMLqtXwjA24oQPtqU5DbKUHhr/AFyUA
xGIHvfCd6cOAH4xWhB1c8SmxiJTzWW1p4CLla+LGHHZ8ntbJPHp2u5LUOLw6K79xGW4oBiF/F1Wx
xehRa67szEjkenZNiEIXL+EMtO7HJXjrClEEXCIHLgwzb906RaWty08S7rKKNDTWCuaKeGVO3Kjc
mydSDJQR2zMIEr3aGHxbAJLx4gUkhg1fDA3HJf+0lTMzaHgQSuWWe2mgHKElCTJ4BjheclR/cYdk
AOabfEkDt5NfJfEwx23zQ4lXq0mS42bbivIbwuKiFagkEMTw3y5e8S8TQ3kX9wQ2hf3y1kJ5wuIL
jnavyUv0TMU3nexWcG48b5vmUd5F7vCJaCXZevfiUp70HQMc/nL48F/aU770X0zIScbKfymlhYHB
igbtikb4CRaWU62aA/fHjyBVSmTGviiYWjeUBf3dP0H5PYA4WFgbBAoqrYreFj5oJIQnJX+MvC+t
PUj5o47aAo8zwCKoKXDOeVs5YFW0s/BAo0y1VjVsIm8hOtvt45bx9kWK3Yp4FTl7sW+Zvds5AGXs
yDoV09mErPTVwiQe7WgvnUyuIjfdaQ5HK+ep/mJ1bJ30hhtBn58+MkuGgcZBCaZn1nrOKXe4mMxj
3z+XFkmP/A1xNXj+tTNqu4VC3L4Uo5tjTho6ImTrkcpO3EStMbfEdxaJeoGrqcssB71nAcb8DOPZ
JgIiLaptaZrnDSzyTKlFVunxm0j9hl7sUPKZkFOyx6TMy6stkExDWJftUYYr3B4MsaSx/Yzic9UB
btBz0qFQg6E2I3eYYVg0ZkBqVjLMeaPZlMO6NA0X6dZIIjltDlU8JDoig/xc+Fj0qoWRP8jtmxwL
TpPfBQ3lgMvkvzMdP3QFQDzasn0BY4QZkkdpHXMah4sSbQ3LMdmEjrgjmm5yBEYXy0KYLxSuMOsT
2pO4MxQCjlVt0RtL/VtDOa/twRk3L9Mt47VEiREfPNtfgqUjcuwrdih+F/5jc9c/vL1yzXZEL7Ed
r+tXWjfBs894wk2eMZcDfAPhYRPwpN/4gGZgiNUQ8ffKvG9vHhFFQW5H3VolV4Ppyi4gvWkuKtgC
Smlj6EQvS4ldeV959EDO0z5gp80LIBo2yzWwuhJQ0Kfvoe6n89WXyF176dhlj+nzhKzAE9986Ffi
TvM+ImM/Rg+gsXMF0SwtC3+N2njcWT7oQwO72UXyFHZZGrCfxUDQZv2Is4YUw9y6JN+M8rHXyfwN
Xtvk4OtbJTx+ryD/zz/pNOd/Mhvq78eu97wYK5bH5pcP/wv8IH/+c77Nv77nv37+kJv8dpcz8Oan
D9ysCZvx0n5W4/WzbpPmxxlv/s7/3y/+Nhh/GAsQOkVeN2/keX18/nJ0NTCkMWm3sKHQ9p+nzn9S
LM9Qjv/x9r8rlhUDeSH4TqA6P6fVUkdTnMsqo4bfiJ//nilwvmYIDwr6uz0NqeqPgbv1DwJwmNAz
qsfkMqtYfzwtP70mEIR++/h/ZS0w3zBr6v/7vxHu/aFi/ulX/87p+V3F3BVDTa8rUMDKyy0Sp5CQ
R3rVwzAoThWQqpQblI4hnVA7S/qHpi4JdC+1qx7mmLjQe5eqNd0En2xYmsQsxUpw1XsDaVbxVRVg
HoKsa06SEMcFYQ6C41Ws3iqAsjbsvnV1eCmm9CFtib9swGNmivDepsW7mifHwBSfTC961/viOSpF
ZLFjMmI8qbwnWAuIieSC2qKbS7nYumm6t+ogZCrEONijaYEAZH7WBYqKxFJx+yk58Qs+mCHrRFwN
Xx3P8rL3NIiBhn+nITgta492qxJP7bpmlr4flbJs7WzS9rI3d9n7Hu2fjAsYuVM+AG+eMpk0sEhi
NDyWD8grqTtL2HKlIJK0ObLISkO9zAMQHdq0izXwI0mVLaMOxFHpZWevYDodBMatmYBklhE5fwVu
wH0aj60z6i3CwYz2gGeVmLgN9PpFE69ypfwSMhW3XJ+igO+OtBc6x5QNJtb6ocPkEIrNqUksMEmj
sEbleRxC8yBp/UOJmH5h4txN+vhbkUQXbBGzlaG+ZVG4GWNejwxSZhhne9lKdoNBuGod1xA3E+xI
Qh4y2UypJzVETZoPDr7zfLqkSfvUo2xfVkMJYy7oSaYL5Y9agHMxKSNChBQdPleeIi/6PiGjr4La
KdcdlV5VIJqXwmvWG+aqLejnK5IYrfH4eQ4GJgh0iiJcEvpKnMwM/1IOug6lVURBKmAhCKozFxYl
wxC84Kc6iSIvgap258jqL5M3XvF10AiY2ldsQrDliFJwVC96mYaAJBJVtMMygO8mNU+4vCSnL0zy
vouhwvztPfp5/8SDIa5YMMhcKYlLihjH++nWCpp13ARrI0ZQpgzem9GNh0Ab36e4YPamdGttop6s
q+ox7KxXPWQA75XCHuLVtU5CXN5pgx89edW0eqNlRLPl+k5ppkOTes/e2N+T1ljnI7WARL8p8p6j
GO+XhSbSjGRhMUg9rtEBkr/ud7ndBeKnMRjiQumEbTgyAQgabTuWaDACHz2FPoh3oQpvWjBtTK+5
1W3H8MWMXoDBPXGKOFhl+o2ZM47pOG2Y5IC2QsuwRVL+bI1k6dbmJsny3M1SQJGBAX8LUcdryqrh
plpB4dHVdyWzbrVaOkXWMXsixiEOmmUoGPdCDDI7M7HMeEG6kpPEZZrzMfqwVkQZ+WSjed96pMcL
r5X8HdX6q8muuewrHzBMOy5VsQ63lg4BK+jFa9FP7oRoYlfWsu6wuqi7oGY6UecDowfwmUWo7fNB
5tSZi0BePCJWyYTUexRydfQixahqB0U5el3yWmkk3Ki69MxjQbmmqN4mbLnIFLXeD1qYvxUzlMu0
PA6SZTwzZDm2Vm0xkaEB+M7oiWoctJagUr7ltRbIDRMLjWq6Z6CpK+0xTClyMj9+kxuChfouVBd5
NhzAzbznqrHJWu0lZpIl4PlgMayAakgcz1tGJ12AkFHVAAIPaJ6DaFwFUag7ZSlJ5kMxKEQDN13z
5MmTuEA0WNkZWdqKUh0LtfzqRP0p900RnAO+LN0PV01tRstkrN+TkHhbeZoGaBS5yHkkrljN5HDW
OzqpFHwpFW2/KB1t7EDvUS5eMyu/JimZgoocOHo6ndp+/K6+x4LUKECJPRO4/cTQRKn8rSfHH1oN
BLCIpVPsq7so75eNFc4QYRp1de6d/Yg2S9yzDnnoB6sYfUotA3kMJ45VYlhV7n8wb6jbqPC1UzgO
ua1XY+lKXs81HCDtzrVPSeiz89+5WKFLP/tRlDkJT1b+h2IF8fqvxcofbv+vYkWGWGPo+pwDZv6z
Gf87daBpknjxwxjPnf7o7Fn/kBRKFTp7OGswldFd/3exMvf0cNbg00FcSOP9LxQruHH+UKz8/NB/
dchgrkgbHsLJn6a7AOFYZD3swK+kUq7asonrXM/IIBIxKhLzM1fMrZie2iR2hpeWkbf/er9/e3l5
YmBeLxQdybHjH6UX6XmM3chhFWl7jG8wlmoQMDBtOAvLpgv138UPtgzX1s58kh68N/kIe2szn8gG
xN5gRfoF6S/aGSYmPBN7+pC/Rdqd3Npx9YSE4cbhjuzSlNA81E2rVF8qy+5jPAgo7Jlhw6givAmZ
NwFdgZOw4GSrFtxpRfjpuNrJx1bZIHMevPX6yX8efAdmaL7uiKYlsILDDFmYxGQxhOAnw9iht9aj
OMjXBKZZKMf8rYbOEUpg8t6cg2IR6B90RvIA2tZCwOPKFudSFelhTfIA2wgrzqIUXTNkz1+MMMkm
rzqUqMPjt/qpejj0T3BzrH2/9Y+0F5aEBJco9T9xKvQHmSzmbS7auB6C12KjX5iy4+TQMD0Ei+Fk
7UGIefpF2Nc781iDBJU2ws5/ijY4cp2aHo/nWNfmubsHtwD44kVZB5CMwecQ9XoV3GiJc2U7NHa4
RpLF/S4pVRc+WyWmAfqxMIHRWqkL645YwtyOX1MA87tdUXKAzqnrZfmkpy6ENVsCojK/Hq74mmiH
SScAbYGhBI0DRVns2xakYUY9/bpeGbEdXszXkU5X7hR3lWThxblZ5zbPmU2X7sTbjBiQazLa3hoa
A7XqokMSwKDZlG+jZvevxqNxaF+kbekYj8OWUcyMVAlgtFCwzjBoBj05uHfQ5sys4S/iOSUexVv3
SKFX891HNtsN/g/EAcWdXUP7ZqCqI0ctZya/wDTAN+WXafHw+aluYKs53nqmWucyZnU3eDMO8kP+
ThoyHWgOrsHzfBfXDvx+92xdLQ6x/NLYgz41l4e4slboM1/EFx/mJLTNBQ1jjpJW4uzLnOT1cVm9
adGmBtcSLhhPx/v/x915LLdubVv7Xf4+XMih8XcAIjBnUVIHpYhAJCKTT38/bB/b2/atc8tdl3yO
t7dIiaKAteaac4xvmEeEjhd1W3/fd5Aa9D6o3vWT8FWjhP8ePkIv8ZWDtolvPgErRRa0B5zp0Sn7
ll5Z1NHmVHu2b4iZlCGgObEGlLtmRSd1raxxFgew0MPZ9Ywpv7gor+o23TTz/EX7Kr1+rX1NsoJX
0liuDOnRIOxloje2pNaW5KtjnblkJJ1ZvAM4UjTe8I1srh8bEgTCWczba84ONa5hlBO0TvV1KuFw
87iksdUhR6qXhEfly/sWowApnu8Y05EAkB7vR2ZQrhIwxuxcdIt982UuBflim4yuSDlCGNfVNjkI
0N5ZinNlXcqfYVB+lMky/7qf5S9atNolfy3X1iZa82aBCL47iHh2qW56CUJCeKYYlZIzDVyzezlY
m5TMqRqQEMlk4beJwsNS/ZLd2zw35jN+J3rNGfp/BFGfmQdNq5ac6hK91keAeVwqplvEWH58FXAz
1COHrn8bwNeRNqCFvXJ+bfbjI5jg4NxEJ+O2iOx5b3/oMf5yG6NDz0xAmfH7au1dTwACVPV0O0H+
b9wJCFT4N67fxfQ38LtsaaY640rkvo6Ceq6w5N3s7WleOrtDBvuIZRoau8rHRFKfmEh9QGFi08q1
O5/8ABw0dgP0/8c3+Ort3XRBm3y8TXl03QobpGswoSXC/Xl0e3tV2JeMG5OvAB+Jrrr1zFrbPGzV
FSn3/StDDgt9yKwsMZs5IwUQsHjOvDFvlB/TPbv09tfhENnD+SE56k6eI/P8Vl7pwg+YvO/P3Mpp
7Gkub8GUBS7ORLK+dL4Uhx9fWtcOnbfPiHDk9KU93+0j0Q32J5elfXfwRj7n9nK/N+Z0KK9ORrZC
OQdVtAi+O/vpSbPRPzPCnbWOs0HYOzeGGaPefCGekNLRmG2Hc6PQfpqZrQ0P4TYu0yuzGheIrXge
5yZB4wRrD7xdpbzFPETjvA0skPjtonFgPoG5PAhv4+i21lJfmcZWx4Mc79DjieXrpDTj3tjdmQGU
nAEahz6pjDJo2PeF4Xaj6mSPZyF5AtfbOIHSzy0wLcdAaLF2BZHHX2qCTTupDGciN2mk+ZW0FGfy
LOejOXJX6u/6e/+Ff4fpbTAss3O6ZgOdKfPoIq/ltRB0i24h7tNV/SyaG2XRA8Fqn7iBs01DNoTh
Z0/ih3lMn66r6+rGL5eOKCVu7OWgyZsXonmZm8xG8Ry/07EDcFOZp6+m9JT+6RG9MP6Ypig9UQxe
yh6FGkdDOT6j4BZr8qQX5tHu7+7dPLecb/Lrq9igS55hOaIVWzC0gYataUsWXDY2lm/5g778r6+o
e1b28ROuzA/rPD4KDu6BcJ9b1q4brw4WIGkfjzDDff2d1L1y23JHEyQe+9pRZPQtXjTptW0fThuh
3GycYbzItbAqK86aHHIYezdkPLB/wr40om/eYmWy7pDbpCS8+PgMCYTrVwdfVUWHrCEZZUQ+qBzp
3kq2jhbaiFiE/83VMi4PSlpj0vUqgJL+e2tPt/42B//b83+vlqHiKpbBqBs9MCJfqtHfq2XpF91Q
oG+T2AMecvrUb9UyXhqRbqAISRv5yjTx/r1axkujyzLKGwlSpTkV0v+gWsYN+rdq+U8v3fiLl8bE
BBaVqCC3ktTjGAtNKMsmxWqJ3BdeQ+YxqWc6Fj/2UdueOdDiPk7HpW4J59IgCEYmtCDK1onR5wRs
sp1Ya0kVD7StTnQrvCKBz6QOn0VHEmmlrVMtloNbrngPRv3OTZbnDxNILL6GBvRpi/TyflVmFsy0
uwFHHzcoJ0s8I9aqfFQ4S9t3WoPv+rVH2b9OUWRe23yulol3v09RnwLhN/jf9IfborEUpepQ19rc
TJSTlagLnamkpt9eiq6Z9Zb+npFRXzU3TwkJSZUfu7tZzcsao3pbPIuG4tIjmQlY/LRWemqK0b02
0askhR9mVc/LRHR1gwrAYnRS5NSuYks2hKmQephUFbtdnG0b/CNNWju5Hj/nRMZaKF2j0WiRPpt2
mzBpjKyxwSXK7ZpU6p2DunBdGI0Yo0lb5CFFuxanq9ioTlU+BdJE2gfYcnoY1L0tDb7xKi/rNLEh
yLgmOu4xqdZWPHmfPkLdWt4lOltV4gm3zwctpbJ6uSW9I1vpq1IhvmUhUrOdqhMzvCpM2TduCfsz
KlWUfAzqIo7TQkHP9Tq3burN1oj0KeU6eIRqEN/FldIacAMGjyTCQ4fiTlNrupEPZVsg3LaIauuN
k9XsRuNO3Yyns0cCqAPUS3X3cW2hGQ2BSUiwimGyvWuu1Ep7pZaWKKwiKYWVUr1p2eC3HXtp032k
0XMsKGj0SMdVrHlJPFrcdjcHPAlh4vAoIaxHYR0YYUy5O5rnNNcY9ZqMwfqqvABscnTcx7ci2SdS
uKQj+YUKmV8WI9JrwQaUG59t3H3mDX7sZHprTGb86vAs5gQ+3BWsmfK7mdFFb6doEB3tQEFgSH+z
Dv/mhVNnERJVILUI9sz/Y+FUrQmq+/VjYjP//P//j0UMkMZfnv/7wonTkC+oGQw5Jl3fTyAO/IlQ
Z6bnsWr/iif/Y+HkdWAPpMeA3wI2388LJ/csr1T71Z0IOvAfLJzSJGT8i4roTy/dmuSCP81EELRH
wqAXEjqHzo8syC0qhExiHQWZSgqZANwvWcSvZ/XUaGaNSA3ceJ0so1pZ4e1iaF+7cV/Pr4nqybfq
BRLwKZQVkHz9Wok4bZfpulYxZdDLQNQPmsu85tsqvs1w2nly0nyQspig3X2sIiE+amK7MW8gV+VE
WEi1yZD9ft1giyThp+mZJmoWRzEoz9ebjjSh1F5v4ndoon9KXnsueIxlkRuZplM0AhKmfmFcrc0D
Bcbj8ZQzcpfC0ZHvFLoDZwtZZGgtPGEzWEVMEpt7vxzGbN2m5OvowIvU8aTAxEV87xS9tarua7lh
fRk+hgpIJ0GPyv12MGi309gHAPCZtPxE6VeNfIB8b1MwbG2UndwCnRrXtkx4SAnAI7oaoDU4qlZf
Go4ya1QplxK7zzDh6yFULdm7E9xpwdO5UrwbBcnjqEK4uuaZoR96ehfiFDvAtLqsauKY1f6tYJY8
5uNLbT4RnumJ8lkXERmkOzFu5+YjPVUFtvZOovMikxxXmPHesMYzobmU56aH+9tVE2AY4oB/ATip
FtBQNr2IX5nAgRSgxlqQixh9TrbVesJ7MpDFTTUTwqdGTemSVwQ9qLPHZLi+9zWw3w84UmFFyIJG
y1xOgzbnJ05Usr+Sd502g5bq5070MKlQGeZBm25GzXQ1es6KJm0elaofcrV7+RcvSkj+JOTAFHOW
Iv1fqY2a8jeI6N+f//uiJP6iIzdGUaz/B+bzRzXHp3AlM0vSTVP9Uej9tighXZRhi7Iekfio8uk/
FiU+BeVUAtGF6vEfKhsJYfjTmmRqk5pSJhBCwf5MmK/1l2IOLWaT9sY932L9MG/28KqelRVNnNV7
d+C8tCvfPwVg3Veys8EBHYRPTnCl5AiFE5sBYlsvq7YJ96mHewKwDnFUtLeutDJadasPdkldeHBN
+nnD7H2LnG9Guw0NIpAwvJ6UQgfzRWA2qDvcwCNHUPQbuMMuuR/SskOzRitBn8lzg+bARDYuED6j
8rM5XxEvpasO6V5vgMFstGU2sAA3X3EbmWAyWJkoX1b1uoar49RnkRKIocc4CXgIMhiW5L0fBaJH
4gDugQUh+fWxTpdvU2BYerD2PFvyy2fhqfnQXuUtP80z0Ux97/2L75L/bL0kdnDl/bhW/oucga37
r0r+vz//97tE/oXjjsjVqKPn/xNDi62bITR+wWkuwRb+04RgOtjwFJ6k/hph+sddYpJFxEEJmbKu
/5pc/Q+2bsOcboOf40N+VB1T6BGWAZ2p9yQQ/mnrBlN7r1WLrVsIUiiVd59IzPqxkgmnfr+XU1eX
GfApWbD5FTfQNtM/2LUkaACv4M7pkcU3N6q8GGFV/hyrQTjsUf7REyDedzhdb+f8dub/2Yz5m/Gd
R/fCslzn5oo+e14erMkz9zjwKL6cEL9cxWe954uRmGXHltebex46gi9Q3q7hk9XT/R3cCB0uIRL0
F0kAuu3DreYrC7aGbXxMXpX37ly+vmvLKXpTJeykDi44seUP9cPozsjBaGs2TAfmt4OFQu16JndU
dfixjwDCyMm7ERbmIBMyTg1LAvlwWzxIbF+zaXTi1NvrAvcn/B01GJeoIcd36Z0RfkA3VFmnl2Kp
71AItyLDTj8PrptxHhKRed2IEb1NFG3YllgPrtrOOPTNEtVTYq5ybAL8oF+t5tf3VTQEhPYNX3RW
KoZ6o3P7Ks94v8m7mNreqQe1Gze98p564rkjQRI20UK4yKxPS8A6HhkfrbDL/VvnP+7EYtCsJMOs
tqMTISxz2rNusg7nI4GgtB9pQuZu+sx2Pmt8iFPb25qBxBkhKkkCgRwRoYjGWbDvGFCr1a3y+jLg
1yG+3D6G5tl4rTRb/qQ7LuLQcwZP8ycc1QNBnBNCz9GcZJ2sMxySNGEqhMAL/lwVc/WlRyDtixAW
KZWWiGjIA50j+GCKjzMLg9z0uYPg8Ho3Milpsx8P5smCy7sLOKK+6Du0vMaBnlVtnnjMj78J0ZJ9
sbROvwO1RTMKTZ6vlJDGePXR1fr0golvBPzKNIMXJdC9HWfJgcOqRy3W0eolH3OaaxDjZDPQwgis
bNt2Y90PjQCwPfSQ93RXD7epshlx727A/aTP3ZvQejFIxwKaYcD5tjK9jrhbCUWIJyHqaP2xOdxN
Xx2WonGOy91Ewrk70QqkPFA24ZV1nQ78GTUwkC3EFwjc0d8RlpjaiuQiNGZXoflcv0fn6Cy/MAZR
X67SsuD7SN6DSRatwXUbDIMj81T03zt16txq7W6IPh8+5aSyRZDQkIe9NlrmMeHnPT+yxen+w5M+
oo26MJ6bN0xndKHz/nA9MFvDsEmQLimis2xLQ6J6GY8wZ/vKHceVyeQpSy5Wdgfe5Wnr+zYqzIOI
NKc5UTeqO0n142IuXdePA6XusEO+isVQrKwgCWGy0qjrSJxF6uR2YR7cyRjuHLnSA6QYXkxTUy5K
LnpoI6dQ91Tz69q+DMxQqnpwagjECgFmDONn4cpCuBoCqSirxO9TbQG9UhEXN/NJTD6M9KSnT3m2
6/VXQ0Mdmzpm+3LPw/M1UnxIbsvy6/5iFt4tCootUvj0aL5Ee+UxS7eTJhpVLAJ/tCHPjAkfjRNh
Z+iDjmh7MpsvNQlJXFlohx4zcm6M92GtfpWL8ku65F/KhYRhLLjakU/Vx3KRLFMGTU/tNl9QD/BE
rmejCO7tFkwgS0m35+jDfOJgXDLGIZPSb3tbhAuO9tdN8xQFyopHo1rW0guQf/oPU0uTBAicrHeM
r7RcQSfbroRrgakDMmgKizd4d35JcKP6mRj1gb9Siu8C6RG+o3RjMOT9eNEW45PxbUX7FntRGM9Y
FqV1VtMCSlH4SjhRWTCbzkNidbdmsiHYVTu7XqSdfFAPMY3pdB2fH+OiKg6392bZBPG6CSjE59ZJ
2ekH/XC7wDalwsriT6KgHIm1IIecAlZs4qi2fiX2WCVubjXIayPXiQ0AUyulJuLPfq4qc0XVXwiL
W+mI8YXhupWyYmmStxaNq0IYP8WyDoR+biByhwXbjXPlBkvpxVIuIov9cDRJbs2KRd0y3+pfU5rL
5bxAYx8pb5W64SToDPq472PqpVbE+kk4qvU1PHjfGsYBEPCgQBp640utsczxGfdNverI54UhQHSx
3SzlB+qyXLNgnzkdzl3phs8lJXKEJQMttEDzK/2Kb7aINOQlwuTfccJsMGKHNW/qw4Gk90hX8nWB
E8XNeL8wxbSLwhpntXXOIl8omhl8dplFB30qESSiY95fm3ymcakTxpdBFPBu5QIUjTT1DN36+R40
3XVeZtte8Atcs8R58WYhAVSRw6cof8Vo1z+9FARyPkglHWc35Dp75iWX8ijD4yFomBYm4aci+vD2
jFL98UXjsiGFSa+8onenkJvbElWToCEh37dj7T620W2c6THaxWIEyYzNDmu3cokIyMK3z5yf3a84
/4srTY5DdHpUTjowkCWZcuu/VJqKLv21u/735/9eaZJSSaMcHBVO019VJb9318VfNBlBiYmcFXnL
z5Wm8YtkWQaBhhpxT9SgPzWJ9F8g0ANtVGUdkBNnw3/SJMJ7+uc68y8vfOq9/1RnwvWlnE0Uyosi
wV8z6tjCbxivkC7BfpPPILw1mPIKYm0JCfZPb9v/ptoV+TH+9u05qhqgvDgKY9j987enAZ3ijsW/
kAB/qoEtt/Sz8+pLvjaeCLsJqMasj5G/pYXe0IEYDnLP1i9FERY1VuYGClWuC49zjVqrKCq4mSPk
nWYAuRMxtfBMYibZLKLGfwigrpo8Xz10CEvU8REswfMosPoxZyLESXlUzCAJrbRBqoPkbKlhdMkN
43Z/L6rWvzXmtrKKJRF6lv/Q9W9LnOU3I/HVNGQA3MSntgUNFAFA71hjul5BPbE3I4QPJstGUyGN
vUh4m8zHeazN+UAvvmQWPSCwFQAj9C1B3q2xQd2NZ45VWKQBPzKPvqXY+U9qWZL0t4NKvs/Mfptm
hkdsxKqWdS+RXwivdO4oV/Joa4S92+Fo0BpYzPIIJvbZSskgxHJVF70nJGQPXk/ISjG9PqfiW0FN
mAzvlYFyABlSziC6hJNvaqzkiXsty5fwjqKAcHR0QsYVe0fP2RtFdK1+TIA83Y3u61bZJQ9QEdZe
R+zZkTo/dOTnyMPCknq46+lWfZhPfa7PaIQ7UtkEkmAuy2p801roZCMzP6n6vjfZm9hru1QqKJDL
qfNm0RBHgfLaw3QycqQL4QONMRJRyPgOb9k7JDL0uC9VdpuDWSB9qtgMeB7VhjqAEKCoxXdT4C/M
0+y5KtWTMoAWQ6eJTYPsDuwX5f7aKsH9Ks6JrrNrKFJyW9zWcQTXn/0tiPVkWw4QZaCqyHfztbPC
S3mtjoAXLAdS+i5Shkteqt+qemkMeV+xL7cKE1+MkPM4iy+oPZ3sJvl9Ur70MFwecjyveqtCsrym
yfmlw+u2O+PIvuNJjbHUH7EzQjoXrg+Sw6L751CwRt8qTggJsN1Ji1Fm+GrEltkMwFkRyXphPFU0
Ivoa+Kw4MlSIL6Q7IAND13RtVryf1KXoeQQ8Fgxh18XQYuUME0ws4EEqZW8qw1zUhfdu8AkOHN+T
RrtNPAVw3sZt3t3HtTqk3h162uS/pm6UGWO9gr+utkQXkF/do6E2Qr6NiDwpppFshNUDaqq6KPDm
dIa5TxPMnioid05xUuEPCiotMWzuttVYxy78ftT1rNII/bKux3tLGaBQUWLwBxwrv5pDkblpLKJM
u7eoBJK8Akt25SzRjaWwKWvEGQoCNLEcFgL8E2grQrzKYjLIaTuqOVWtaQrFUc0jYaWZ1ETwJVdq
gh+oHi5xXolO1mMLkiSIJ1kYIn26qe4gamvekd6oiWxKrHFx42d57wr1U1JiOF0WbqyOGY4mQisV
Ifym8ZuSNJu2r2DlM+pLvvGyGHrmjmJzyBT5X21Osei1AElgW6MDKdGs+S97LIpl9qI/D2L+9vzf
91hokHQt4S3+yIGenvn7HsunTFFhe6Hzqf0YU//R8zR5vMHgmwzZX/3fv+k9jV+Y+cgGLHVAEorx
j9zcdHb/usuBVv/jJzf0v/Q8BUUsxWsojNuRyaZrfXYOSmlXo1i8o8dsVyC8hQ9UleGem4uAvAIV
YSf0x/wKQujO0aezDThFr92DYMJbuknOg6d/cGIQPcsfuKkR3PgEnUFV9PEjKN8YIl3ZspO5tm+A
I3znzz3CsxMnbHqf40W6FMfh3PnYAAKSMqQVmqbpYypebY6an1cUjJ+yo3gyZ85uo6xiZ/DXuVtt
G4Y3ujMfBldaQpuaTwGHqGwcOkKEII7L8pXzF8S/ARUUJl0+OmR9p2qpz3bgHRkP4z51Wa45Q+de
DtIxgr/lR0E+HWtJwV2HbuZnZ5YHIhrVTRlUM8XG2+Y8JU/jB0Y4U7PbyO+spyzdNhJKKp8QEw7L
/Uz3zb24wLa4IvjQNf3b03Pz9PBGmrsxwa5kcXR2OJ/Mt4xked1MOWzBfsxkR3bUbxJJkabzIR85
bji4W311jsR+BQqqOOKl7X3LqZbKgR/hajDgcSsGz2TaTWF4+k7PZIA4ZJWSTPepVUcl3vadVwXZ
9VlAgwrVkC8/BeCFiZ9c378Op/cGdZfGJB89WWmjqiIN1cbNiSgAru6GA3FmBWyeguHVQfYOy72j
2bC2fgRTWq7+qVY2pyh9Fp5yK8h19ASks7g5HSnjpPEt++rYKXCG0fJv6s7LASKeEoePFVm4Mu5Y
sLrHZvAimnC3RUK8zVa/MThzQuT4b6R/z/ACf4jBInIerkm8ok4ve2f55NZNoi4klaNLNGtWP3Fq
j3rfWBiL/knGTxwtnRuZrfgfVoTH9FQ/PiOfPkI5WgifJCnmR0t6ix6XblzdLtanvuF89qPfjz4J
+1DoYntUdo/BbjEEvITXtcBpSgfD86jXRWivU2GrL66HjPZS+bja1km9nhF3Jp9dtxBOBmFE6g6a
UDv6ye0yPXdMnlTV1xta9PrDzoyVqWxjnn2j8wfaAH0dF+a6w2crzHQkvdCCzyZNKoIEkU8e8Ni6
44s2qz3drXlpp+kvSvfHCvevdBoyplYMkYML5xZFo4D/r4u5xCr758X8f3n+b4s5GRYWwn3YB/T8
mY/xzN8Wc8n4BQgILEIm6kyRfobs0LSHS8j3MWSZSfj0rN8Wc0bxnOo0EsFVhP8s6P/owPS31vyf
X/qPs+LPR6ZKrEUE+bKyHmip5qmOpBjfTbhRnjtSJ+jNvWZu66tB/5Xt5UBcVueSi8xaCV7sWyv1
0A54x+z7RdgR1HkrgwYDPxFJynCq1hkdSLIOxmPC1w7LnVlsriPlJDWXQ2l1ezdkoKfgX2fmWhdp
X8W9hi6XuAllSzqOQaA07aoaXE0uIZlOc7QprhYSxOfeN499MqeuNtbIYKUDmTPCFWKC6dEsC+e3
NZ1EF2XmPPwW8cWV9kjsBhGkhD89a/W6bZn2T4r6+LmBSSbQI5y+9iN+u2cQL2ZgB8kbIlwivi/T
3IPv50kBMG9fYE30dHnfQoloXUCBEuhU0imvc30hI6vpyfmaUehndzjzqyF06FDTpvbwuMfcwZYf
1+tcnN8Q5QI30Z1xycEN7MHUjabfrL58jXa+zs/878cMj674vFxP+lviwmbG8vpKk+mIc4BCsvsC
kJ9D0MC2b+JKtotjzb/PzWif6qO2bI/Cu3gWz2BQqWi3/TaMnOwou9VLv+tqZ6uspJN0eswxWpGG
Vr0Mh+vS8trKTrEtr8iCeGlEJw94qFrMSn5fC971eeO8T3rWwT/xntgFk0ttWcy0JUohr1sry8ZH
P40doPHBFYJVWw9nbZkvtOUkIC4Xtz2IR7fbN45H2voMvNKc7Hd2XMsD5YABwPBkfnGWBxlyqb6Z
T+0Ot7tHpiza43H+mF+XqmswQBl8Yzn4hTf978bvw84XLIW4Q7Jp4LBI+K/EvZ3L9RiMgT44B2HD
8Wp3/bp+9ZfreS5s6HmDfuWUOaweNR1fsoXs8KuvmMVkz+HX41N85Ug9/flNfMWh/qGfH5+xhfli
Fr5l9Lue8WRVH9WsdIfKsXgy52XgdLhJEIgNXNRTCLJ2BETVvXVviqcvyMhYYTDbhMZlJKWZJNUk
8mCC+haRLtTrdPseG8qLueXmXGtY1In3ZRSFnpjkXouMBTazYBrzXt3iykHpP+17oA4vWBFoLcqf
Q3bQmVgU76hOKKhQo+AL8W/zhn0LOh3wxDSQV+NGlglPd0yyaNVlexYR/2Zfw5LrfXH1mHYsDGge
svChCr6pOXQaK/PYjsBodEdGm1ZdB+zzy0jGfUPE46w6Xvf/iZDeMEzZDS+FcHPvXNhjcqruhy7Z
ZVwvN6dbN1wCqpsHRNV6a2kWYxuBvj3PD+Um39zdCs05hOk3idjmbN58Pz4srjPFkf0U54q4IGXl
2/qwPjCKJmRJ2qRldGfSggPyJANZ8VBQAtX/4tobifqV9vnKqpwpwuSOxXiW6sWshscsDG+G6VgL
WpL5jjcJ9Gbx1N32VuiSvHUrVripM/I/d+MTvYnS1F1Z+zZz2hSgYeQgpai8h0/XRQNhJ7nBMvJu
6zvMzex9ivUy5OCc2s6b5E4fzC2+eUlkh5ziJ/NoblFQPhuLbl4ftHMjzFpfwVLX7+m1tBigDpaT
vSd+9k5JhLi9N+xdeCouVEdf0Vrb0OrRNioegOk/WPemRxbvkwfFODCKCU8jOz0QZs0JX8KX/l2T
iGvx9J3gRl8MbSjudvKLzqTsFJ7EwglXt+EYIbb50OaDvQDtPFMojcingMb5JpA6ArhmfvOI9eHi
0PuFDpXU+FI19659S4fxECfQMGwczjR6pJU7LnrKzdS2FnHQrXRitDDd0qQOQjfxYjf3ytkbTQ0y
mXXaJPKL5t8tzOsZ7mtUDDOYFJVl2e26dcSV4MObwDbW44+JykAy5ua69a6XpN3loo3k6z7j7RUW
6VKe1ZthlR66VUiUuJ8nHCc+I+T1DOhoHDTBCMso8YF7D88lNWvmTCZaCkfb+sKHfsw/pDVxY+th
2x9APICy5SH4iiK73/Pf0+PRRngD399A2H3izuHvlDOjH07Z6NMPRKV+ROa63tMEl85ybN/gci/C
ZU1mJCondJDe45UvLzo1843d/dNkzEK6o/BGTqOtr/TVqL+Enp7MGnmD+yGOveKdXMBJu5FeDMtR
FJ+NA3GlcxkdfszNG1YUpMCOHHqjfyNMupzBGSehkZEffvdyLc5adSmQvM5MId+MpXvzzAbU41bJ
luLokswEBjvIt/H+fj3Fe/USFW9fTepqmy5e1Qu+EEDyWg8inBU0dVI2I2QgTkGwBiMQIriPSn0e
s6d2zR8ljXwp/yrzS3S6ZzU6dPVzZ9kEvcX3oMtXnDkUyb+XvgXxhfbFc1TZxqJ9m+5FPwYdQvN+
VtE2saX9w78rtviCv18gUcBX2GWwNmBsWRkgPZfExzB0nSPsyj/0II042dWu/XGYlj/LyzDsp5vy
iCsAkfPHiquriX2lVNykOkVJkA4sAK7eAeizW45f8JCflciD+jKTrf1jSxihLzILsZNv/cyZZd6/
VILNZOJWevopvlBvtJBg1u2CF6odQ7F0hPhun6XzUUYZyBhtrA6GNusE8CXSV+sYxC8Fj1Rxla9/
b4mNRVW3dDT/aE4oeUV64/+1XyLSdvhrv+Qvz/+txEbiAmuADFNTsgiW/otwVVbIvWUcYpKFMUlq
/uiXIG8hg9pQ6der0Mv/KLHpl2imOhkCmFj8aKX8A/ULA47/pWHy00vXeBE/l9gQQ9Je68dxq6/J
HVUit0vnj236Wa/SE2Qv51WGoTtTOvhg6wwolEUQpl1e2ufuW1yY6+ggBWyI1K32dfNpvUwLMeae
gPTZVyT8mXbI9WX0JiOw6HzpI9cvimmLX9x6PvRbR9t1gTW32hlJasSqG65cuZHXIeAalqj4EY1A
iLoexaV8kS/p67Hyq7V4KdZ8nJNynswSlLSJB2iZMQLQ7Xh4CXvgbacsPUs0ZUVxPbaQv5yCloEb
bXpW+aM6nEq/rOu5wDwC6kK9MvcC6B6yffXakRSnBWqlzgGeP5xkk4DqQX1mUiMzX6aCOtUP4G39
LI0WffIBtNd9eBX3qiWvbiDoyAy7rRXFuV0v2e2Ep1i9v5rQOIYZf5aeG2GX4d9dqHd3MGAYvZRP
MDylZ9SkKtLzu6/GOaGW1NNjkLisT862WYelx76dl2SNuSnn6iflQ/yuZVt5zuayj+HYld3bRqSH
8FTvQl7tjj3voCG5NQLx2YQwkdlXFbqHTTHBdmWBy4XodbV5K7T6UjFguIEQHYNHgMPRoLuqqxcG
t4RoVPIiLuclAF4VMUzWLiUjaKGKpR+1RO7mAQHQNqQ14FDFoyeBtwnVg1432CBMjgNxw0h9xiVP
nQhaxRyFrFlEM+uxi9yH5oN9M3j4rTxgW+W5fdAHFoa6Lyl1hM5DExNj7y0CDLdtesqJNhiXtOEY
7WTZupLfeAz/ICJogzYwZ/XSSPcJ3SNj2prUFYlOxKiszTBI4i+2LeQSXssx67qqxL1KiwhvHxkb
+qcoTL7F3WW1ekuLGTJBKagMggF9I3ON0Dbg/4UHNDY7GYki+oIYQ8ttYyb2fdXMZW9zm9N9oSEI
XlunwDhMTkPLH12szHMR/2y74J1nUBER7xUoC1yCIK6eQyZ/nOS+wyMMQ/8BpzXHfSe40M2eIL6B
D1upz+XcMGaje5vTg3Jl7/EkPdUHjBSbcKmu0qDcoTggGtEPP3pxXr1FO4JMntNN9lbSWP/mPNvN
+JP+kW4epLs9l7zIet0pq2gXtgv+iQ8g8hG2oLAEMreguMLk6TdbAYJKZ4/r7mgu9eU9MFSG48wm
lh21+asJKE3GSrKR4cLlDhD4bfaqPfWHejHt9oXLIwM+LrE2qzYAy9LX8et2zGe1k7mQ7L4IyFuQ
4YapJTMcNchnJY3CIweeWfRBkJVT1jwMsZl9VhxtUXFtIzy9pK7pFQ6FG1RMdYaEhlhEYzVUrrUa
U/tJKRwkcTptrSLAGvcgqHj8mJmdl2Rr+lwEPMMrgfgdmJvQRRM+Sx1oOSxDizuWudBlI7c7e7//
/P40I9tMtiaFgEL9jgWU7MkokLP9/cJUCD99CH4LsiwzlH1GlMFCDKbDSR05IdKBY4Nl5rFolSVb
tyfMhuCI7oejjNweu2NMHBwFUl07+mNZzh5PyNpvyGGE2Rg54rJAXRgF3Xvmx18UFtqvs+B/ZfOL
HpJsAKzA3caOxxb6X3dm1ALY5v60M//9+b/tzJL1y6T2JjABM96fdal8Cuk2Pj15Gp/oKtv9bzvz
/3B3Xs2Nm9kW/UWYQg6vRGAOEiUqvKAUkXPGr78L9nimu+3rqXkd22V1k5RIIXzhnL3X1qlwwcal
+KX97sb798zMU5JFZQwsEY0H5N//TfGLPKxfZ+ZfPvry/A96gUnqrHzqJOM0+M9yQ7v+6GPLHNrP
OnpXIofsAXIg5Y0u9UTAvUjBrYJ+GF0rFD7iTFXWxto7gMTCf90xgLd0uQ0CCF5DpIpligoKls18
Z0GXG84G4ueI3UzzphAH0RMAOsYIE5Fyq93K2lS99ByW2K7Tt9gvXWcroC7y+42h4wYP400+tzt6
BG3kzUywHbtW5h6ZAPc2g5MAwS/Fl3ynZWTckJwYeDNZby23LYUNrcNgLV2Hy6zuQSdR6WjoLMNu
SC0ome0W8/yM/csn9oYdZ0+SV8au0mKSOoTDrgutfaY/+OxQLfNeKcwDEZ8b682f92h9jvnkCMl4
KHxSxMehRCGnOYa6q2ccjVN+TKEnNHjtxmMmWUxLsCOgFEkStLLOM9uHHOXr/UDeNXUEAuoVXDFZ
8ObT/x/osND4ht0YqqlTqw3mxZN0VMNVxPERNXDgpBnqyznSX8BoiDLGmdVQuyQMHGq9Oc4EIYyq
6fDc/KomgO8Nbw5fqd6YRbsrRYIyGWn1p1p3Ckdx082OmJ8peNQeGSrQN8jaoWavJ9rao05B3xcc
pb0N5FXO7dFo1rpebTpSAfjJRbwJ4ms+8G3Ttshru0fRNBEzOuCFH/yngRTZWXE7fgehfchkVKic
c9RdVXOhoa8gT/ysSjrZXDVMcIJ+g/C8Evn8MT1tY4qvsIpKLrqmn185ClB6COewZfC3lOZW4kLX
RgRQ7wQh2BaoKigglIPNoZrWCvWsoCuOho52ItPXotoeMiY33QELeVw+LEEZLuVmO+lx0Mz7XNM9
EefS9D/sskO8BCV7cQnTuF2igv52SCRp75fNyl98/x9Doqz8A4Mx0Bvlnw6Uf/cDZPUf8A7RyvPu
Mh1l+r7/HBKJLGJnQ4dCQkNFx1lnoPpnP4CnDBVDAdBBlSYDiq//Zkj8VcGEskvln8WhzN6IBsPP
A6KskdtqBVl/kVmACuLsLkEVPxycv5BJLe3rn1RSv78Hb8TGzFRMdXn+h0G3iqh3xnq88OCWQmmc
2dCWp1vq+dvgUCdPyWXY//1bkkD1p/f8+YT+MtBHRaKpSdO3F01m2NEZD4LuQQnqi5BNRGHPR2T+
L9VCdp7k4rG25HUuUjslxcUcPDBqKK++muQZs/ZGZ2TrNNObawqJkbEP6/EYdQPJNSRvQu4LQd+x
rrXjeJcK+qrRzZWfJusgidCH6MZwMKf2M+D2rYOUnSCsHCnClpYRcaeAkenBUeMk6hOTkVB2tayH
GWTtUiVFICQMXmkRP6p+KFr9IlPMwSntBHG76Zell4nYPPxOgucA8pHEEJagbJn1T7UCjyaSnKfB
scFgkWftSSEhdxjjRzOX7ZjtQR+otgDMWxjmndTSrIa5lCBOqqWaPUi/7Xo5WGVQkFUBfJv2IZVf
RJ8guvId3QQgafbOGNH2nEo0vKV5nxNzkNAdVrP4cRC6V2ssNkoQXXS/IZn3vgkgQcX+nTIhbAbF
MES9a/rpWhFJGGD0jCvZK2qqx6ms7JpqvBSjhmBsOhvZdyB+zuVFbCjilMU5sb5UQHxmSVoMkF0d
7Wky6qwQQ9eHRSUF07lttLNAX6rwoYvI6WPBGBiGGrNF/9Ix4BZKu4+NFzO13mIyn2QCIocO14TV
72Z/xE/aOGZaHtKpPPqcI79PLlP7IdbDq89ifL7FpEwrSbNRobQrXNJJOSDfAVQxBbbR6W8phJeq
9zdScQqzwRvxC+RkIgusv2UgWINOD5/cJSRYt6GY2eWGdzXrKkcqkg8kvytqGzRSTBrVgcEmc9bZ
9BNVDNW7CwVY1pYrCRnwgIlMBxazMonVkm+5VpPaDaEME501E1ZfDkaukQjORYGhpu2Tb4xrWQEw
hKX6RckHPBok+OQFlDuZznybXITRvxdCQuabenEZ5DtJhBFFDt9y2ufeMzRWBWSw0aOvIZawYY/T
w1SojqGA6B36cS2VQnBN9MbflKap7AzBUG51OM0Pk9DewSdwW+ONS2sdxJI7QHvstOGixdNJzLeE
m21LAAcikV548pMs25fCi5K+1oTKSKyYRjYahibY/qS4EplEaRfYbVwCP1JB5yApaxrcuqy5rFl2
gfbtBsTwWvZO7AG2HmtbsQyqqSNHxBEqykcmYS04gSW1+6Q/q1ZvI8qkjh12jpr4Z1MO13LHqoMG
39h8TkA/QiF11Q5UO/emuvhgJGNf18mlrZaDbzmWFd3N8MyEyXAa9dmnryaw9ms641RYT50OdAl2
SVm8Jxa6k/Y7DJJdjCZc6dR7ASJoSNxRHuPTafQ9Tq13VSZOXE+AU20NMXMFhBt5/d32L2b8PrU3
wd/HKDupkzmgIreJVq7SFF01uZQjXpGoJlcEB/BAdvzKBCAWZbcqmUC1j8azFDz1hbjrMbvU/VMf
TWvmx1XLKyPj0mXBRSBbLBUIOgwySK7qsK204QhL49Aaa18X1mXbCPu5VXd+VB/ERKQIKu2zvLT7
FI5Qo7Hi0PYJ5esaRLSp99u2Y4CYYTTSa6kpLUVRffYNAgP4RPJ41UPAQ5RyK0I/M4nmL5GzVMsV
PqHbluTVjdXaN+8pq5KATOVo3urdUeh3Q4per/VPvYa2snTr4JwrRGAZbC9nVTzPc0nvxlhV0Tsg
WlW480XLox/kSNV7gRcnJodWqy59Fnh5+VmLcDNKaW1Yl1a7a2MA3vJJpQAsDJBnis5tBlolAmEo
ATOALExnYW7u8yjZjXO91/2afTHCyEA9iAHiYxQ5Umj7ZLQ0KJNnVm/W8FbUBHrpbAwYhPOSlXpa
2RjxQX7m50ye/4dVGZSMDdFgwaPqrH1ElUn7b0vGv67C/uL7/7UKo2TMSgu6tKpIixH4h1XYor6T
FAnUi4ax1/phY0pdmODPhYHw+86Up/5QZRj/0IE/84GXnet/ayumev3LeuWXj64vz/+wRsLdTPRR
mI7n4Fu7RifuJkYyih7yyPAhbqVx7wPAexGIUCyOZfk8vI7hSPsTl5jhvdKtAMqnuWV0nykPXXkJ
3mjfjMTVFzXI1Xv9tXDlO5D2IVy8RPUY1NXusdTfqUEXkKQ1CbS003+ISr8Sl3uwXsl32pWZrbiN
9LJRGmAvpuBq517vFS6y0W21QWqOL25dflWbT+4e+1F/ouJsiJ7oBn3gxS95RkB5+t17YKL9o3YG
aLqiLEz98SwWby0zChjEYNplX6HHo5L1ggeUhjdORTTavkY5M/QSd37yX8YnBql3eXhQWTYIjFN2
cgmv3fH3b4Aoo2OjfPK3/kvy5TvmJe49ieb5JrI/6g24VkQiVnTGdnrKEPWV1brqXfkFQHSNjoNw
GWqR98kJWf5hqV1HJ31NiJtbHoKTcFXX5KfQycJ6iBN7VX2jykV+5hnn+QPBsn6nkzawQ52nEy/A
6iZ1ujvUtYRbmORxzPcrfKnH5NE6AfABhngzv9ltAY0gJfuTL1bo6hiW/FV2n4ZrXoOskFyb7Cmq
1g1e1LVp34h2XBFrwUviTyJsLPU2zp6PglGk3a6cmk23ty4ScgQNFBzOTt0m4MrYVWsEBfwd5yEP
xWdF3aIgiBO7m/C1mpC73FfzRtBzyajvCf0K1nOmvKnE6+D6ZOPthTv2sCVeIVuS9+kIncYt19Me
mDD/Wo7gpGsUj1wF8Vo/VRthqRgC/dqaO8h9OzG/LiS8cm9Su6SKi4O03QDsyC/SJK1g2rIwYf0j
vtFEJLaFq97pHbSZxiZovEbzSKqytpH+Kg63IOkOrYfYcK+Vj+IaFRzTSTg+0RDpGH09Q/lsYT3e
+uYaQsFuWJWyMIgygj03afMsztsyor8NStvtaXcPyY7luwgo/apLO206jfKBBVhGV4OGZJauJFa/
HfrW5+Y7qJb8Ig2/hnXVJKcN3grragSuBHeOSut1iUfBrJsQ1XMakltHyJe6IRElJFGU8jR5PrJ6
LUjoYtVBhbd0msf0LL0TCPLF+iS4A/a3X1zGdO8HSHjOSEbkYtS8L47BLnil1t84yjprnhHW9+5b
C8LQxasWP9HJTDVx8dCSziDtgtB0puf+m54GP5fsFLNQ1sS/OCxQ3e5xiTPDDXqXJLRfEX8Xm2LN
i7eSIezF54xDVz/xYCZ74vPcRa5prnlyl21pVWy1XXTJ7O196PjBZsaVeCAqpz0QPyu3Ck7tt1B5
HGnKpHbwYPWP+ARl8q9JNyPIEpKywEqOu3ZBWEukpHvEphX3NENoiXC/19nzSACKeClZDlMmIZic
E/TKnzXrGik3oPdKcCRPZaKM0x4sYPI9XQARsMpHEuxme3CE4kRai0mTxSIscktxnpdXh4HMl3NG
tHR5wr5s1DY9lBjMtXlWdhNtKh+SJU2rfI18Lbh2ZG0fcJZNAGFsK9mJ1VGm4TXKGM4f2NZEwwv2
caCEhUmmkBeTOuIQZFOgOSqO0lN1rNYPyavypDxJaLaSHZcE2h0PWfGx30O8JOERE8SJZZtPd27b
4yc2fNEWPepxX7K5SvWnRF+RM0v/a3It9LTaJf8quevUTflV1IiGXDM9FkhL1C1QBmR335S4WXS7
XB8H7KKLe/S9mdbc7QVwWa44/svsD+HoS6vyu1FCipgeoTFjsgOqs2iwn/FfcHztdBc49Vd2ZS+m
vtOkIOrqHLvgy4XOSYmRw1G78gloOigvdBBHA2mpO64TNA/r9GgSBdussNLQQ1oLL+VrnLrpY4Ib
2ljN14GMpBM//3nYwgn9rfJv5XTPBLun0a6zFN6rr4xBjA+c8ueRk/ZqPeTTVkOTFtjBE/F/ZvYN
yUdFWxIM1oolk5+ClyEwPFv382aqHXowdDOAfj6Y782VuqHnwraZYFo0h3JFPIeHygkdlYlDdeWT
5L2SN+0XF0B5LCoiXDgHv+07FArALgND/mpuhF2DIfOBlBHMKbN1UnBcr/J9RmOOS7DGoctltlIf
9IfkqMLzQJhuJbagn5t1wTRDdpFuB68zag/m6mkXozgDjYsXXaHyWRNSI+xHZVNpl/Id1sfqDVPM
HjunzszxXt+lO4ZgFf8IXULqxOjCaN1oDkwOYVhV8BHIGbtT39n6++/tHRVLjlW8qe+w5qRMQC7C
Q689xqg4s6vJJYItNKD9uDJPgCFxvxZcSr7jkC/aRIDJGRRWnPz0lWXHwMCuO+mGrdHoiPWxJztx
011JRgnKTaWv5Se6w+vyMfEqAQ3K2yKopnq5dGnoLn8NDKsj15FgS9DWyw00/Ol9Wk0rNPPXysvY
Hevn2v4cNu36MfPgwTm5a0KkVE8ySTdbOk6rF3V7SJxm37LeoEximx4Dk1c57L6ONaAT5YgM1C3v
6ARtyx3VlOFAQ8+pNw32KfMlLHcF9wEMtg3ch1A/T+MmGzhruIrN11Ik78x/6OMXwEpUkr0kB2Rt
EyyzoQTB6Ag1AvHdOB3icgegNWFGYM0B2zjWjwJ5RMsPgua2xtbPfpC2LRPtsi7Zs+HxN2h+jFOF
W59xXXZHJ6amQztXWVSrqEjseuGWJpKjoOB3FyW/6LYP9dZfIzKruIFQGEY7GFeu4S5aIBW7K21I
5LFMBY3T9LtYJLApWKOX0ZIrMVdFt+5FJE85DlrVtsp1xX31SfA41jyUo7wzPdYFSmCc7sEVHEeX
QvU2fBQe2N4jBt9LWGu74x0Za3tSernPebSCR6XqASoalx6+ODlYnw/iab40u+l+uhvuwoP+GNL2
xsiw8GUOlKbrHdV1k4IFYkMZoIDvCQlwWLqo01U+tHYI1uqQ38fmcwxNX0FlgBTnLua4BLQgMQOz
f1wv/RGuqG+DWtmuoVHDMaSqtnRZH2j5ip4KJ6S+y7G80SygloiQmUb5NkoOCqX8XtTcQVLPWvoc
Ru1+hiDqGy6ejugLxbDearYZ7HQyKvMtiJGenehn8hIuwi/1YO3Gb9g7fXWbPB8iBSFNK1Vaxd/M
K4nG/nA7HJqLzKX32F399/BVx+0yHUbhu+Vk1PQM5BKtM531mQElSzwxTK4+TZAifpua3v1m80jL
I4JHFcpHvSBPigUnoPEC1kgwX+d4j3KjARc+4+O8KLK0+m2T9L/ZqFyMRxJcGmxMC9rp76vyKm3C
XxqVf/7+H/aDKPFNleK7ikBpaXH+odJHXSQbigV1E+/y7/T9PxqVxj9APMoWviuD3J9Fiv/DftCE
Gqqj6yctiHr+f1WVByv15/3gv391FbnSz/vB0Zh0HQ8hpUzjU8RkFVHfcGVm59aNkF/QzG8J9HOr
2YVTz1/xaIafS2pii25g9qzn0WH+54mQ4ZVO0XZyfXI/Vgjji4iX+uvlAR3pwJYN3uwCsLeeh9vU
eLyoP/AyHsFjG34KZJ/zEmMvCLviVM5eegl0D2pHoiMTsflYbXkekq3YLA/29YO5Qw6Pnp7PaYBs
+FTRoeoer+OBlLKSI0/PQ/fCY2q6Kx9GFBUSd6GXkF72BN6eyLOT8K5fosd7+v3MRcqTad4Quurw
XRQalUeJXhnemk1wnPkT1sYX+aKdaMHG7wWQIGGl1bbh+sOar/fxu9+59WZ6GV5A6j/N98F+Bj8C
W9JBUg1A1FkU13eYDLgZMxZjk8cxBt0+r8cP48w+clHmbK1V1XgW8XpuK6+osRF2l+TAiY/aM8GS
s9fLKwIEtBpINLBSNlbNG4eveWNBN9yImESg2d14nV+vAOZ3t3IbX/hDYZDUCxqlR118M7xqQSId
iJjHAzus09pV5efQOFNmLiqvRvb5SatgmgFvQAyS9ZPIwqC6E56GY7A1xVtLgiZjFlsZpCfv2uaM
bDHbB4iTkCWt1EV17oBbpuTe5qcZLfs7Ry+FlUfp01pIP4JxNQXyBj7mcQvtkywQ9B0rFQnlPZLw
lHg8Go8Mtna21VdEXh4FpBmCjYlj4KUCZKG7hNLevH3g3bOduXrKV5c1SiGb34DplSKCU9jLv+x+
1uIHW69178aMvbfu0JzF1eIXs2VWFEiCVmDKzrVTuUp/5RcmuaDSNuWdwa8s2xM7r9SdhIdiOEHn
EPrzPB55RN/rgFvXCgsZF/sKXgmiZFYsJMev4goUvDtjb7G7i6F7rc3U1HoihmmKcbfFEXdpPFrQ
zhwdlVsSXHC9SW8qYhySoV/YNaYoweSVduPvNWR1N3nJc2d4mFA9vfCYeKDYXnzyElG7wUm7AKzg
59Ajj1bDlp9T36MaIC71c8x2PFxd8Ok7INSGLZojRzwUlw4A/SqCzYN5+8a36V5Ogo/uxhtswDwF
rBDZwgnqmr/wNYatsFP7Fc8B3NVspNFkGuDh2+ue7hHrA2bHUW6Nv85mp1VWXXk1HmovMR7g8QZA
hLDrBV6WAlTR6IQTIrDSPk1X2dKTsoVD2zpTckzeq42PDL5Yl+gSYxtBuvGwOAe/Pp6eDi9vIhH2
Lsqbx+vdZ5i8W9EaYrkNUzyzeZ8l4u+52HSdJ4dntbz+785mGK8ItUMTiwhmgbP9/WwmS8ovkI6/
+P4/ZjOMZdRMqSr+c8aiTvnHbMZTskYplYa+qPM8Yp8/ZjOZ/GhNJCzGUGlQYzH+92zGU3SXyaBB
eYOZzfzvIB3K0kX+EQf380fHcPfzbFb3fiYMgaAdh91A7Sawq1sTHDMGsWcZ+IuwLixHSiBOrdWJ
ehoSENU4Wai0R89HoSL7bpGtDWMTkakAOe5YV3fjcwJROPBRMiAiqVcTaWhW2jl+dy8l+UoGZoqi
hdmOVof3XBlXGlqfTb4JY0A4B0QyFHd8eHF2Vd+YQlPrPam4s+o7OWRs+aqLhy6/dMZDUT5V4wea
PeMmt5cgelLnY1PsFfNRHR7N8lOctkPnJfOxSnZ9fC9mu8E/wF9WpW1lcQco33kMd270ZvYm0S0v
sHjEu146lN1WTJ56dpfdMklU4haFkJ9s6cM32Zo0yE47iriDiocWAU/qiWT1STtf2kXmEiHK/Yn2
NSrXgczAi9pT2mjg9SWQF+IOzRdQL7ftH383COvr4maurZX6Nh+iTXOSyQG+x4tlpw585e24Ve0z
MWLHwC3sB3YqGLbeI5fyECbogCQJHZsWm+KJRL9ruUSu1YDBGEznCL1U0+DAKF6bsaRU51j+XTyx
sb8a5g6FUL0bYYzpX8r8helJE+p1B2ffli7pSHbeigpBCih/QCA4G+60pLXYWtJt235rSo+B/Nhh
wSBg7UUoHom9w31zk56L22SLOy6Am3bNvuN2K6Z41i44mLVV9q1Yqzuyq5lm15RxH41LehiobFbV
+5R8j/JA3Czcq8k2jzL9KNS7GVvx59HrneSU3ZuV3R+QEbtjtRPwrs8Twiqo1yeLy6w69sWZ2u1A
m44tHaE9g0lGkdsgUT7FD9G04xJnmsNOYkfB9zg74ZUiFxKu7Eu4N+Gp0cJSVjKsF+oLIvgrKjsO
UBCJy39ySgCAnTeLLsy3Zdvx0L1Ip3yf79UHgFLB6tG4pZtwPxy6Q37CUeGfJy8jHMM4SutgiyNh
uJghuajRwjHHLFVndplt4/hOp0dF4QAHCw76HXuX9W+2b5UwF5xbnz2hPsenSHWt7lE9S3c5kxH1
oKXmQcFDv7a7HvFVwCl/aLkZF9qpBIzZct5R8aYv4bAa63PabWIWb5XhJZodKB9+cAtBuOmHuf8o
m8vSFfM/YnJlFO2uLNdD56JZQ/Aln83DXHqV+BFQyo0DOx+5Qzg8FJL8U/UuvVQbvOTTU/CsDx6l
kJJKltw7Hccrt+mEKtTu1hhWIEbNdErJJOKzAoerPAS6CEEVtz7J/L/wMqb6fKS20Z4SFPOopSzF
MwKPrWrywYU6Q0wl2IENc4JGrfhApca6qYJn2rNvdQD43CFJF8H2odFaYMmxK/JrwAumrLRrhTuE
Ej4LAObKbSVvOVDikeXrUUWpl+zYjx41V1MY/m7xuynulwb48ruqlwlyz3QmOUPEoW+hCQOHzOog
Zfe9YfMJC7G09pq6n+9JEsFAdAp2BANwrjMImRSuYBzh6k+/EX78hkjAFFoNLsvalA7JeBDO5rfy
BKtO2lfH+Bpe26f2qXzKn+In/SAbb9Yj1j6DXen93HmGKwJRG1bKqRtW6sXP7gXRRrh/WNxLVoqh
SrwYJ/UiSnuKICy19oIdPBLTeyIV+HDRXNURiC9St+ol+Mqrp8S/T5WzgJ+Uc7CsSiT+/2bt6lP1
IHv9rX5rDlzLyrQ6KLvyRqhHHxyJ0m6aZ4rJk7EhQFuttzGVvIhortDWCB+mSJvfzLP4ka+yQ3ob
7RoXWnyra5bhyAKoHazNa/gmU8OvKAPr7AYgzRl0n2ALjRR4PTPZaPmWcjyzCDuQinhS0SUxsOnu
rPktUi/heJiC3ZCspdijKduzQ2+f4zlwSHWUKfFbJHLnwsQVsMo3VBeqgd5SS/yHmy0iPY6CElEv
0jAar8Yd8cKrOqhWovHBXNV0tsHim5sILEb+Vr/lsCKDdQl0sZeOrCY5p5W5Dabr6XR3i057u7hY
4kso3alX67HdcRm5+b6k2sV6Xsa5dnCpR+0IlDTH3h0TDMn1Y9XNXjV9lRR++KL41grfgC9S9ZzK
zaSv61edi3bdUm3y8l2+a19FJPmrfJco7vI12oT4uvpFrXPorgN6FG1TtAvibaWMNs+N42YA+XFN
umuElQWe8H6yyPXeWAuTYEHl2F1+h3Rj2UGw43gFA5eyIJ5341HOkYeuKHnDIpJWCrnbR4RWiT1c
+etouZX6zvCY0kCw4SOUO2SvCs01wSm8+UgORekfVMGRFC9gn3YMnvlhZLhDT4XhFNj6XqWouqlf
BcgexgVG1YCRDxI6iS0Eo79qpWcsORhMAEbnsDfIYg/I3yS7828F5zlxxU246+EfY5RRwYdukjPN
L9phd1RIAZNPe3Sl70sl1smPJf0Xh8vT4tO4uGhgf9BJ6HqPkIbAIdb5bF1SdijbYUN7JHvW4pN/
koja2SjxemC/S0r00j9Nv6yLsA0E+y46o/AU6K4hCsvXghOz2eRupyEHZ53BSbf5YFh5yGctycym
LNjVlCLRHq2Ms7xvk1OEc0AEPssYQMeDsOliO4rP/Jy09LDv149lSY/M4b+p2HyXbCo3074t7ykx
s2va6zh/HsfB/t9drWv0/KHx6CKiRU0W/8NqnXU3a96fRPJ//v4/VuuyBJ5nqVax9kYVKaOH/GO1
Tu0JBxpvCh6PDOyloPXHat38BwAg1utIBsl5XJTw/6o9AW9GCgraWYZUsWCC/htF6MIC/Gmx/ttv
jn9OQ3sKuF9mx/CjFKHKlTxviBo/g6tYZ6O6T2rDkeu1wPW3qK+j7CHFi2VAVf7t8vgpqfzHFGz5
zyIIjjmlN0wAYAxRzP78znMDvjKK8ulcLTbypiMWVVVYPRqx28nE0/SelgApjug/RuH9JN83kIsR
7SHgO/dZ7Ew65F0B+kNIOGqd7TO5PEioNstc9EycR1Px/PefWF8+0Y8bm9+PlaHKypIFKuu/bGwm
S2uagW84pw0Yt3xrVHezifN2zreWuK3NN1BdSwBuvSr1Y9BfzTG/DFJ6UkRmeWo8abW0kNJ6oQlT
ME6ac4WxrzjMufTVt4TXVNXaogy0ANwknLV6Hm4pE6/jOiea2Mehx5xmVc8jixnJyl2ZESDqNl1K
kNUhahyEjqQAPoticJC0ydFFENTB3VQK9Ipw0dND1Bm75eaiNOQj4oCo+kdDuRbC4t5NrW+8hikb
LGG0S1bGf3/wFhfkL8eO+isuTVgsS62VTeuP15kujpIxkW1xFlFLKvMCucm2FR79ZlGqxvXvQqj/
/+paZMZ/ej/I59AnF0jmckf/+H7TPECGW94vI7NRkcpjPbPEKQOiktPUMQH9xuouSbw0P4QRBGNz
ZRkHIZ3pPQz2SF01W1otp6b4aPKj0i7Fv9D5+0PyV/eeCZLmX59xkTX/IANqCAySx8AnobONvYYu
/qwYh9qKz51wHslgD8VNXYnONFn/4WT8ukPnQv7pjRl4fnzjAik0yegwvqxEPQ75sJpnMF9G9x/e
5i/POXJ3SVI0qGX6L+c8KdvZDGQDlJiuuxm4hWYATf6uskSIQuv3Vsf/f8b/Yjzhl/r3uy1XxA9H
c6yjuUpEczxLOFHJZVFnC1/lDcodiXDZKi4eu+6QwJQZi8wRs6++kc8zDf9qfI4G8AEjhC8JcdTk
Ce0SnrrLg3sT601z/vvT/pef05BgmS5lIchAP3/Ovh+koUzV8ax0pCX1VEim6T8ci7888D+8Bf2O
Hw9FI415J2i8RTtJjJMXE9BAgdWFdBS7z69///v8SfH/29XEUC5RW8JRsfRJfny3NE6DpsVbcNbi
Q49AA+OUaAEkS9RN7gu3lBVU1q8TE+6ohmtJ/A9X2V+/Pzc5Rg2UfSQe/Pz+RYQTqp+n8VyT89WC
oSxbixrNzqqxugzJqaZFLutw1ejZlay+Kq39Dx9BpUT25+FG40DA9TM0A3jTz58B5uocTFqDoi9u
b7HQhI6SC/46JHaHDZ7y1UQoVIxuvrSDuVGF8T4zgge1Sh7DlM0CMfHQ+P0O320BFNmoC8UhcP4u
ysOLpcX3vixe9TQ5pTrMGhUISPiWg2/QrPaQVkvEG1ojGvItVlCDdrLs42Xt/UddGe5V1M+RacFh
ltxZZSFp5KcpHB7iLLxXcH3H7PTLqbQ8pRD9bd0JjdN3HYprU2EiUT6FCpGM+gEO2/TJ50RPXVCw
15CRZBZ41VIkrdJi6TxQaQLK3hv42QR9vUSLVVW3Uxpws2ZnITuegffL68kgVkSgFEALpasCB/NU
hHTA2tYQcyare2vmTaheRYouinQpla9IRtdAnNJIlnCdPyrBZzpQnKB/lKDQyyQf4Ia5UgSTLsHi
Shu07Vjoq8yCotrlz1KGUSvUioOC7tdYwun9QT9Ywj6Z/MGLul0yPETjVVO3k//mKxdz2lXWZjRP
ZvCdim8lpBL/KYkDemISrBIaIPUIkPorlo6+iijKG6gfpB1UmS9+id4onbIQPEUC26v28WeeLfqT
HOO20geOlvp20F3QdwKCu6tllFXS2EMy15AEauLRHAbWDixzCBlxBlk5BaNVEfCGAL3QG+zsLSsA
tSKyRYsbRB4CX+wwCPt1nJAUVVEUxP9CzyYwD0VQv3SJgrF8gQyHWk9Gc3AQJeW1rb8w6TiDVO/S
nEJpO6T7vmUvHpO8XeV0ssN8rfv5o9jlj2nqI4Xsur3vj6jhm63lH5K4/Biz6FlRiq9x9NEaymyT
tSJx6lBeBYb13Jb1SYXM3Am7QR9B82Mb1iHSEcJdhoFjtP5zAB1JFLzFhWg0OlzajO19NCbuUK+L
UpwhC6bTmK+UsAvOauGf24q1HTCxTuS6y2raT6ow2OlkXMV5uIrto6lzGpSOs43pbyJQK3xp8XWU
gb4NgHRgHHzo+2irt/pZ1hLQfOSyZuUmMcrvkHjGlS+3tF5FJ2quc99ujfBkZMI2RVPVQRFsKYAw
qIOqfEgALfifekk8YXeqmvdimDCoOEhRNrn6rdWZp1GRrEK4RtrT1IvPTPKnSilu5SjuuuldYfvZ
dd9z+ZDRsGmey3jc5hQlhp7rNilpZ9H8C/XuuQnkrz4ieazv3VCl3A0/AqI8NUWAPXj8WOBZ5qnH
Op4RFPQki891RhnmItYbEUlftcV3qU77JngxsQRVh3J+q4Q3maKEohEniGuT1NkabsuMmd4kcnDE
U1KYCEfyU8poGYezmwynLtMOpTI5PTWzGb1WSz0jKvW3KEI0o/UHq8NvrVVEb1AchKkV6BtrCWoL
dKcjbBXRzXWYRXby2MMbeO9qYacdIM6ixq90wyOukCM4OQpuBKpfCgNCOlQwsK49EslAz2wNzGIM
9gmwaFJxkvX/4+48dhvZsm37L7f9ohDeNG6H4WhFiqRsJyAppfDex9e/Eadw6h4DFFDdgtIISVJJ
u/faa805Jp3+aDwoq1CVvOsMz1GaOlY1HVoRec3yFcs/QYbAdDYdi5ZefZn7yNPrs4VLZ0X47k0+
7wM9VOQbAdCx9ByWX8Uqz1UIE38JcZkvzW3Mmm0wfCnWeBi0rwRRf9gkuxTwspzWtroctXa9b8i2
6J8k8JED29R9S7lI8mM0v0bWRzHcrRrMv7JvlF9S8KBD+QnNCyapQPOM2I2mE3YBOmIt80IIPjK8
RijDK4gnU119Okqjq+HKov82IRuujWfTfFFR+WThfhWBt4D0CtcC1QubqFeQ0UL1qkYSnPDb0UGr
M08Zs5OCWSxZ2CCkk8jCsqKXHxgyxLAmAo2mFBlv6imQv2Rm1E3LIgqhTR5OIkNCqfwV5vWm0XmD
7TtW2ziZHbnbx5xnonXhr1BfX6cA/mbP6FpftkpqnMJcI0szgMm0vJem/Bt7PLTRYT3+Vnv8d+pb
sHVgU7SA4XMKElVKiH/jd9AkiePAn3oMf7/9H3oMpiHSZNAkkJO/mRr+1WOQ/sEsEJEsAz66D9If
egzMCvEzkJeridhCmVb+X4+BiyhOJY4JcHcYI/5HE0EKz79WR3+665wG/lwdhVFkEMe6tGfpNu8x
WSGwpgbvKcM1T17bDRvmcJMXGVsJjcZsW3gNDIyZtvJroGF4zhkVVnbwxEWMu1o3FC4SATTn1CC8
adPv9fIyOGguGnjCkdM/h9f8Y2Do91M+Bzm4XXEfBK76GJwieJSrrly5pZF9KBuQU/Jj/Iw0+DS9
NijIsQK0z9aXRDm0OeUP2isSkPmH2Rs1eo1O3NpYWLt/RtSc8SZ4H15JENfOFQBKdgaAq0xQYE4h
aX3UvnpWOxfkSrZHvJp/WGwXGk74DXe55qchlKPPCb+k3ECjQpB5hNGv3HGMI4FEb8fygJmdlt21
6unR2vIH0LZsR63hacf0AMyRJJgt7MesPKXziYGbHO9xiESv2tacbDq33TmuYCGPvjptK6/yoOcN
N9A0o2+NHlybCRbMhmcm66WNZfpy8MK2lZSbxgmfWROo3Ix4856u7tIzm1q4FSIH674BP2cBP9Re
Da95Q2Rc7+t9walpU91gCX8uL+imB8ignwweOpi0Ni1LpDzFp/Zg3gncYeYgXsaLfBe+EQGa+m6E
m3Sq6139FdyIBVpltaHGA8mrz5oX9gTbsibffGMd0IbU8CDHk/VZvndAvFywgweDYvA950t5SR/b
U8+XhCBF2UKpJCdnhFsZx/uh2rL1s1K1GFsgS6KVdn8DTDq5C5mIuaduezWIYlAuyqWVETlt8hbw
6XboXZlRDtIrmzCDr+hVfKofE9BC8JkcSJxgLW9afIwRWFe2fuLQ6GT1PiPzDBeH59UbviHHz4WB
YpcpkuR9cSN5crpnv0oYiCcVpvOGs5GNRdI4IYgcbMUvftKj9d6/jrSRd8SHnvSbimjbbfmdHldH
HaMGLd5VNM4wCnq6+ZForzqGiI2lO1zaNq/A0HKFjeWZirv3IKK1rxyAR8Hj6EvB+A6Irn0lSJ1X
OucGdKBx3Z3zYJ+jrKVZhWpo/Jr24d1AuKPtrUdKpmd2F8dEk18epb2KqLVYdvxErX9qMtRQtLm8
9jt975kq8PrsqQrndh0abgrG770d4hJ418mqmuazNt3xO/52t9ZHiYh0W9603ulTm6kyIamNr38O
TyppMuW58TvGeVgxX2jg8zfINjTy4y4dvYJON53xdHP7oTPvUfR8xrK9FSu07EV0m5ej/lIxUXgR
8VKMDh9dI/Va+HgMoYYZHwiuSlQvewskJoBMOHe3f+Ky0I/HDpOBEnf2P/8sbfRDzenWIBqwiQI5
iy9EV6V+Y67i9OCmoh4n/4B35X5+BYi7M8dD95OkxJ8hqrm8BDe08Ms+uDU/1kl5TLLNhFHqNO2N
d57E2inHg2p+KP2TfEbcQ1Kjw2uU8VZQz8GxcS2y7X2NQf4raUUv/INxGiXKbnvao0s4Jg8c3/bx
ESnfY/SYnpGRJ49AdRz1s7KZlzKuRsrWcFzUnLDn+et8XBTaTX3EQn2L7sEjb7dNjq/9OTO3+Qdx
rcee/mtqU2pFfN4CAcWV14zOjOAIViBLePvKcPodudEm9NTxR9EPXIn5ifiCgDw9tyVWXzRcrvii
47jgfPSEyUgi0w5z2eThfigvs60xzefDxASFnojTgvmb7HlzI/GINEuQrTaqClvfUJkxHbJlEVsT
UnMn2mOUlt3mu2ACWjkop3mlGDvfuqcOepLdImqzvgtmmkeOXYUj3kErIfnmvu+1J/OwZD7mh/i1
PTN7Wruqp1DwQUS+mtvOK4L3aU2hOGBJZc+Qfe2cYbUfkN53zlSQuvVPdsJ/ZzWzZg5osipip0Yl
K9GC+jfVDDHRVBd/qmb+fvt/VTNIci2doQe2UEqaler3r2pG/ge0IVGiqYtK2FpBEL9PTIx/aBYI
IKRPmDj/xNBQuIh+Pa1BmaqLG/9HExND/Htr+Y8PnVSVP1czo2o1Rq5a41lpXZB2XfL0WkwHArYy
Y/FwE1DaoBAFiV0VdBXJk8cBHL2tFq/hE1167qc+/cjWtAHhQeTCF4wottwYw3cZktMDIR7um5m7
XIPDVq6S3se7dJ1j66hodgaz3dwJHoHfRe22TF+68izIx14/QM6zzqD66u6ofC2vVA1nBFRnvlbh
oz/P29Fu99a2PNSH6AmZFS7D+UdIKH/aA56Hvtxm47adflk4ncRXRa03prKdEmtrCZw4CGoZ71bp
WTwuQ/gZX4pv8hCYW842R9lQSeF0euZsy3lIBBpp8vupdaHgsAcSbA3JzmVnNeA79+/13thOOxFZ
MX/RuqBOsVjwr7QEhmOe+Vo0+f33vUEw8ZztotatEfo3bswxsLDV8TpcYC/15Y1GMpvquq87ORuq
+EuBTlwmfhPY1RY1fW9tOO0ER/OORUJ6F56qg3zJXlDFUnLgPhC5G/vAG732Hl7k0B3wbxeIHeWL
xXg//sYlkmjn5QV3aSh7jfJRjMhbGwARplufyN00SAJ0oPetXr55r5E6MGF0NR/hD1bllpY+9kvl
cKdhcwVOcED3i7tiM3mzRpUFkMd5ItBIPy+sc+iHD2t2xOL1HxOBBB/DUZb31c6gHPiitAifly/e
ccK5fABurm0pKIj1DZHOvjbPnN9Fi06jW78iaN0WXmb40rFFtJ156bVtN5anbWXCfUmLbI4C29qh
Jg0wg+T31aw8xOxIxLFb+GR1+xGBOcdqn0xuYXMnR5t33GbidX5o0DxQQ87Ee+b2lS4DcrjN/Iv5
/CVi1194c2MrZcHmsLcf4C8Rp/TL0gH+XUuRGLij8qHtg3P1o5xM7Sjvcjt2e78qUZHhdgTZi7kO
iuBX57a7uFp1KvdwOHB6FfYf+obd7kn4WIGDD6W9K/e8D2KXx0JxWK16HNDkWExrP2Y497U4wrYL
3oNvHWUOMojrzIninG8mZ4TVXUmgJJ1PdPAunyzyit56B9kAPN7iWQM3OINZQjIuOUR9mUfxrRzc
TPMBMvuAJ3hXUShFsxtZD0HqwSBM7xy2dSL1chTMCqESbA8zM8qwo/uHXdWwrXmrGHYg2zqGkcgd
KIfKC3WX8I7U5sHcgsw9pK/NfuwfeutuUWvjXMmRtAfKNiRLb81eTQq/KX6wS5r1I+069YvtlyDH
3kEoE96hYeCrVGaXi/i+NXd56PONVT4QdNs3EPFOXCS+0mBO99wExyU2SX5ufUzKA8qb8A7ZUv3S
KQnm6cZnw3ok+LXXrhgsE+o/h8Yr8Re0J+zwEt5rBDdpcMrCU2t9zBH6IOku4rxG5MCjB9WvOsRi
vEWXBGl3eaZVuh7yFoibxCs1u3RFiG3MJ1QUR+FWP6v7nGqVsEmUXDSoXpXXVdQFMqG7dnblI1RA
5A3b0Na96EB2zBkXJWXZamL8XpVkaMD95Fu4L8Jmosn/OSDVfvnBvQxhAvU+sS289G7+UO0G1mfK
bpdd3CP6CQoZp5nRriLMWzQ7H6XE79QHViFCPeySR4RZ8Ro9aZqtvA2oJCVbMlztgqlO+KUYLkI4
FSZ3QVN2ExNsm/itdtJZVN25INSSf6rFTY216xvzXf9pvFlvgbGxLgXRMeENY3XiFE/Cm3C5cWf9
+YWvbfSO/mQ1ZGPJJhPlvMIRASUiPKHANTeY5k7FXriQrkgPNMSx+5WZmEM2iXlcV+g3I/Fp7mco
YviGHOYy34CWTd2stKnnxsUJIdadgv4yvmAT1JLnoNhxb8yNkRxGEUYemrQ9V/4vbtfgFjLUlUsh
0SYBz/XvChyR6/21XfP32/+hwAFKDJwCDfdficYKoSGMMWE2EhDym8fp9wIH2KIpIZcQ/9njESk7
fsdTWBCSKXGoidTfih/jP5GE4GL6a7sG/oWq0C2iMwQSQ6Z0++NAb6qiJKMDvo5P230owHltDnlU
ePL6drPQACYgulOWGzq1JaakxpMCrO0olNT7sMooWYCWs1zV2ynHQ5w9zPK9QniVtIW7BKAAh4FU
4TPAxRyCrtw8jqVqqxNFPZ1pAT2rrjGUMkZ0Z4ieZ/XWWewpgmSPJKjJ86fEx1KUS19CTNswzJMq
7a1duqdSBLnCUhnVn1pS4mZgJER5z9DA05f6VvTIKqLaswykuiYh2iON+vIr5KSa1IEjhsSXqoOn
i9RoYULTJKbWgrSFHqKT9DNvl43ajEdLpfND4skgB37CJyYbR6dusIdg/euec+Mg032RGWQsQLMq
k0Kla1W3yt5TQ3SJYTkZ9HPoXoe1eqza6Kk020Ol14dMZMCAgG4uSLxQIJcq3dZAlRU1LMrxMRML
F/BRWV+zgHEi3deUEC6F9piOOFXQbBlJiVVhSZzJH7z3YO0DKWF/6FhR0XlRLKWDPSMom9uz0qzf
PnZ96dQITgTpO1wekyF7JsjdyUo0IPXiW8HHIv6amZ+bBsvlHNiqImyULMcHFD2ruXWK1FMbEB0c
fkaiZRsZTYdiIba9JzqmqfZaqHKCWh5rE+MOY6R06c9iHvnFKO90fXb6VvGzBOIwPtEx67Ztj7tt
UL2qDhmM6wjMQyY3FBxq8qD31mPVkjVMfdvH1tcQExtbqMditAhdKbdJP34LELbiKSCCMb8YS3aN
qpA9h7IZM7SBZ84M2Xob1K4MP2QhchnpuGWPfhsCr573JJslDd2UNEYlPitWch1wUhyHvoaNpEmw
lGedLJYhxUkHRU6jhSiA08ICrAnVddRm1Y8bePpDoRf2kiv4EiRzOk4hVGzM0e3UvBVVQcOvM+fv
TlIyt+3l0Q2GMfQ6qSuOkMiQHTLv2gWJbrg5AbBOr0ReoGEiHvdJ9Fpg6E7aL7N8FBZw+vqhGZ5V
472XG78VSaeIpNdkMOF0tfumexqJxFzim1xKWAiO8dR7oozoHb+uaVXeNDN5TNF4Cnx25csspU4w
TCicJ7STkmuStShZmVuLyq4L2T5Uaz+r6nUalK1I+aLEgmuRGC1YsmtWg9sy1RlUjMW0cUyGu+Kw
uOGYIz+IHcWgQRPgWSJoq6LxWRmSz4HNzsf7JHIqIXSB1jnw1LeGELAB5D7mbXeZLJvx9M1AAdUq
9yFmyMj8VsIAbDH9CxLJqfWfRdBglcFrWjR0HuiaZH2vosZWVBLrU+rOnHi1uTlORoIomKGZok07
1jwGKiYTrfgQoJGM6BBwG12glSHJ9tgRsLHWWYJFySa6saE5KiRicieflTWKOWVCKDpZ8wWGzxfi
xRPpNykY6XRswRncaZ5ETXut0WBLn41EjcyYvaZkAU3IoJ48Vn3ikaShy6ATJW55WaLnKsVgKfqp
9p7BjkftvwL4ysNMm1oGRGWEv0aoIMpDBs45fhgrpiz48GERxqNP7Cr7Csrbe9THdoBKv9QA1NJq
6o99/trqPJXDsSB724qf5+xJoL+rMFGsA9/Cjq7m7jQzoA9JSzoGlUno6kYxU0fojH1T7A0p2qZE
R6vxVYpzd0ZjkWvr2YbiwdozoUVoivTA7D5y2bqYIhkLTCo7hmXLzFkC6X5uBE4bUDKqXkTJJKuh
tcmDfmtS6WZDgN2Sw1oSvy1z+NFOIQdO4kpSpNXRR0WjtmlZYzEu9sE+TAwc+K1TYA+ldOnA4qhM
Llv9U9Ffo5G1nA/CHH2ogNajt0Z4mjDAs2ehclZEpOBA1vIqPShJfTTj0lM5HkhMqjoteiAGxmss
w1Uxxi5izVMCeFAv76KGgQQuABu3rVbmYwlDVYg9E0Ww1k+kwUCFmFRv6MgmRzqRzhGWCsgLJmaT
/jvuSFnFvGeWjiblpMRHV7PvOfCWChteYA81dWiePcB727Zl+9EK3U4ZgWvnmHxy0l1M08mhvkwh
o41QdAuUDhkF6LqiiiMHLZD8Om7UULVIMMV7yklaZTWRVM3Pq1clAC4QZzBTaLJHuqcwqc4X/C8N
Ba5q3CzY3iKSgk0Uhk7UvZWd+aTxBETYDAMIuZZe+EFuev0Ejx15eQnzh0fuymWwDWUSjsZw05Tm
Ns6NdxXmZzoCI4AToMDBHRkVSBJWST1wxuqnCUVbMCNOxjRH8AyLFjtrk59ESvaitWgSnoaeVZzu
buWr4ueyPJrDSvb5Hhn/KNj/xSF0J5COkwiXUh0YSOJd7HaTggYAW4be8yGcOGghr1bkI6al7UIo
EAl6fb1VG6brOdCHsHzQZmB4nDV0K9+NVeiO0UufvhjctyHBJ2xwVk173gTscQGFi9oQd7MQjBNl
dkT5PasNJxU+Y8mLzH6XRtJDyKhXYLBRkpJSTE9NRCK9ih2SsXDAODWUISMRIzbEotvOxjEPFTsy
mQyNnWcFBAVn8raF/9TK9V7PTbdJll2dDV+QTamqLD9N0YwzJ5ZbTHGSsJLCDjNbmqHLXgAaJE/S
Y2DIeBBqgKFXU/7MotJvSKOoTNgiVvISWRfDiPlAdrgdePfpws7I2rexGe0uDTy1g44arvvIFF+T
ND6HHR+GCGQF28PCh7z7yrV3XAGJ4ltzcE2yQzHzcMlzF80DBEDaQpdx+WyS0m7mtzhSEBZAMoIH
sgSeVaMbgdOvwIOm7ZIb8v6/+GRhMo1VFFIBVY2Bv0z5/W9ap4q29lb/1Dr9++1/P1lI5j9ME2AB
MSlrEOy/+qbg2NUVx2shxEQjuV70+7HC/Ie6htxS569Y4/WS308VCM0xjGIlpZu63uQ/SElhxv3X
M8Wf7/RfRXqBKZdFOybxuZbCvbmM+ypI9xopzV06eIoqv3Mmwt4EkbNQe9+gudLO1bcyhYcwaJ9a
sVU2BjGcCnbCoE4Ood6jA4erBJ2tV6zrAJe8NvvDVEe7JrTcoCdiLdXPnVW/SZ34DO9TpgLjtM92
Joc/YY9KOx5YXfquv7cFc7DMfNNT6ZL3I6W3sUsF0m/haUZ8znU6HZUJJB0ZYwTGhC4akGOWA/M8
qg3nbssRsmJXg0hH1TLRn1XtaBTcmNpZpieIiM5p2gESL+EEpCjO7BR5qV/NRHpsBP1N7Rn9MHks
56eVgikPHzOD4VzXnytdOMpIrmT8Y1oLkQ7JD1oXH9Ug+lRC9Ip6W02hP4XVNejCg1bS2JoG61jJ
w3UMw3PTWJ09zLqrjeieR5EOEKJXewY6HDbGTsrYc83xuggptcDwaspTtI3H8dipsBNofpWpxdAl
+BVodLgGS2dkYn4PwAXkorBrkSzcsvJXuCerUoKZp993unBJoObMhnGUF+WprGtiXmj1roVWHHvC
Mu2tQjmULZVQUbVOJWgvalt5KXZWcQmpc0GyaLWXDpC+RNxuoFsm3AlhVtDCDLwlAVhhDu2jWAXu
gBQqCOpzOBnQrmTyhw3hQu25VTovJw9mkipCuDkDIH9t5uSz0ko/AUyrBvotqZklFxx0GiQFWrSa
HcQHhcT0uM/glLVhgTLTeg/TAHSZYSeUU2FRO0Y6Hxazvc51f9HRMefQRFPeWmGqICFmvFtEp17i
Hgzdy1hS3yBmUhWYRkv2ISzJtjbA6piTJxUZqrrlEKf1Z6mBBgXaunp5taZ1ZjQEEYQ/o167fcEv
sSkPSxXs0za7dOLktaPxLArSmWYWE/ScctxqvVmZIyQ3xeSywFLpJaIfkgOAzDLeNFJB5lgOrQ8N
7dGa8uuYGFpLMdktTyBZUsEL9Wlg7lYujaOqay7CEkuHgnrIQAO2GLkX1dCyw8exmW6h2b2qlYai
rcYnhq3OmtsHTqx+r6inqtEuIv5ZhN6npsLTaKwvgP6lqvVTONH0m5VPIcRv15yLinjagP8GuLVS
q+QCoBLJLcRFHOI2DZEGA1t9mPBC4R3P2nbeCAaHXKmTDv04YYTuqy8pFGfiFbeG9EkYAtNCKZKd
eLIwpgXya53Xp1yjDd6W9yAqj8GS7oqRYWFIp135yRGnace4QbmRvUfxPQ8/JwhZIli8qbqPQbcj
YH3C5EqDMCPAfsKOqfG5EPuDDCtQoD+ba4wZpuKeRNBGguCBV2C7Xt+aad2rhPF2kLRi4mnaeDuo
+RFSkNPL4kHU69MUJH45V7ciDYmpXMhSmOG0xQ3zza42H9uh8kULzpdKfrME7WXWHnvi32uFrl0/
e+2swiJrCbUrrsVaj4K97hQF9WfxINNuCVJt1+ZYJUMxPwWD9aDFxVGsJAouarJ0hOmmth5DuIHJ
Pd0FzKi68DIRdt9GuwBjyzAju8uL2zQwXgdl7eV4E8UGxxyVRlu8LzjxjYpWDHV+DNQodwAkChkq
HdBd2iXT6HvS2BgF05WaEJI0Upjam7PWVZvCrSjrWAtrpdmGKkfRkiVEUHH5OAlwlVjGioEV1Ipq
+snSMS8IXAarnErKqRESVwlxvUbj+JIT3Jcby3lp25NcZsAo5sOE9j/sqlOEbrOzUh9ew0PLkF07
SEzFLXLvg/mWYITJS3MfReGpFxG6BMGTBdVTVuftgHw5UzmkYs0tpdKPVuBgRaB4zVhAlYJzWdS2
bgwvStfflkCo6X9PLwsgsd4CApX6NVLucg53mlZte14XaRlIa5IfYhQ/kdoCZsEBj8fUkAbGZnRc
9eVNzjlxVuahiKGCNfJWgxsVhhJiXQZoqyVLUOwWVHWcoKbtLcbVoatS1HYMryvhlwoeZCpCOw9Q
NVBdhyNQ4hGwN4YWI/8KpvQLtbDdTZSQYcZjb5lFDoMvGtZHnYGx1uvryPAp19PqnMwK2oe9IPcz
xORtRa9gat/0PmDqEDf/hPj/t86+9dWdh2eNVB08Tf+2gFP1vyn5VlLVn2//ewG34qjgP0m6hitQ
XEnD/6rh1ot0BHwWs3STMo6q8PcaDlIVfjSqOIJzNFrByv8VcVyEy4R/UxUa0qLyHyn5gIj8Tcr3
p/tu/Sb1+/q4xkXY/u//SP9P7xFeNwvWodkHCeh0nnYzTzW8VeCBYH+Dk1nZxXG0VV/2B1QTi0d0
c73VTzXjFj7OXnPUfbLWgUeSbr4JEfY7sKpItV+5eDRm+Ru+kEvuFN8tzuKYPyvAak2JK3a6D5R7
hbp6pK3RU7URlwvlY/A020SLcs50HBaZ0a5diTuIL5Dcc93lFG8TmmZrO9HYgGMXIbM6rE3nFvvF
Pd4n7Uv8ziAy/SpkF4Ar2xRAV3C6B2lxEg+sYCTY5AzjH6fpRodYu0T6O6pY/mX98zCx7DsK9lzy
lY39pDxZsZdrToUmHEQn7KNVsPScsauBjfw01B3XRbDMlP2WnNd0ABu07J2e0bJJESxtejKVV+la
+fibTA3FNyo7+jP5FlzJspkfhguKPfKRxVPhNefe7/BJbtQHUmwfpF3pCt5KLBb98VF+j47RUQTe
B4fgyMIjnVcNJFjnn+xo3bJjsls1OBQUiAVi1gBEk6sMCMWicDa+tFfxp/6Ir+1H/pBeh6O5z68h
I+Bg36FdGxnng16l3/QzHYO9+ZNd0qu+H47NLr5Wu2o3uqavvBq8nPWH8MUrLj5UDmf0M3KHgnw+
gvDQPQBWNt+DJ3M+NQCBYVB7nQOFa1V7yv5633S/2JE1yPsiRgxq3IJ36Jo79dG6Ta/inv2s4Yew
VyJ8O5fP+QeCa7Sg8gYyGhkkd8bcBxJZz4aNNApmGawNdUcno3VqFJ8yjMbsEPvNljYo0dQypLTu
KKMHTPeRF/vzuW/3wpN5DJ9Sl3nwvfnV4juHAyA9ohXIDrg0/ClhJwBfDb7BS7cdmRNXzVt2mRdC
+ILCW58s790ic8hj6r6ZQcd+646EpNVDr55+L4flhYZS+GjuAm8FAC82ZguvCT3puey26cUi2k68
ib9ar9jYxp6aGDQXmKiFhLt6YhoKKerEfJAmnD8Ke+L2Pjpf3GIjT7ILmbsmME3tEdjVpTq07Nux
T97badjLO/OXyv83uTrA6d3KeA2/rOdMsgNrn/uZw0M6NLfibDwgprQND5DaL85KEMJrsF6RB3Mb
SMRgkyDoKIfsHHIrNPdwIS48cABsqmfYUDIZlHdO6mtX8zjWDmhcuCSPzHaXZ/O1+ig+BJ4L4qMX
HhbzBCog4qeqO0NOdtULA+WdedUu+lW+yg8tXbWdScjlKj0ZvvUzqSmjsxQHtHYbmLK7/rhSJ0it
cClZ3Qq7PtMSTPb0PRicxuf5ZVXt8dxMIGF2MCKct4c9UjP1kDtUZvFe+iRg3JXQkmZ4L54WQh0j
nonoJlyHg9451Qv40ulB67yooMPhgl+hFdL60Hh4peP3/KnbNj6u0lsHI81GZWfbwwoXY4qN/k4x
7VilxHAIXeSNMzALBsJ5rDICarHLQEPfBfGEKwB9He9jdMKwZyk5EhdLBuciaXBa4ghuVrJHBP2w
9twTW3UQ/zv5vU8O6A8l6wFJ7BlyrAh1BsOIk12Nx9aR7wRg8V+uAmvw0PDln1PlmrKOShux85Ps
W8t99Sw321Vlt0NaGJ+A+2yjL5KnqDSQnKi3igxekC2k+1KH0ww7SdYFHk1PBvkXnaUCBvwpeKke
F3B1EpzwM/OkiRxIWApfHN8KJnAw+IyzIr+mjTuQw7OhJ5QA7o33ilvfx6HFkGqrBf4FeHkPlp/f
+YZeYwd18A5kmzjH8t4Sc/HaD/who+jEimNLOXwM3wDz1nrww59r5UhMTOZIG3yd4GhB5lPkw18O
kP0AQ3SFk/UubGu3Z1/S2WJqXB0lEHIG60Q19s7KRF4VBytIZ9zN1/CFgv5tAlJj9W78yVyUiAcf
/BOvFBW1sIk/4amqD9JFeiPkdUYVcGy3AI/Yd6ITRzLlTdsVJfiJ50F5iaHe24/oCi7Bp/AQ8AJv
mhcOnqPk8csC930trV2Jlgw0EFGXFMW5l1yKYCMTovprfOav6q7mDkSrFML1iwVKd9zAG4LVHno4
pbbtSwKV1U5OGvrQza/XlSuPSIWckefo0hzVvflI8A1SCNknE/lTOtJ69iAJ6T/Pqo0+9JKoLIUM
WVBMNIqNyAlVm10bjnUTeFbnB7LbURSRYIC8iq+ZF5bZb+3myzZkOd4GYC7yt+5V9OsfdT6z07ef
hALc5MfwWX8Kc3/5BZyXSsInT8UJbNreJ8EzH7rE7w/1CzmUM8vId/upvZHgk2+Mt+RpFSyMdr/a
gVakNyNaDuqr6kRYv+EX1GxewRMiBsazI5DqdbUYD+N23NKo4f8JvczvSSwP3LXT6kiXertchrfI
L7fWEWHZht6OjVyfK/Tb9ZnkmT0Rkos0NXZod/BDCjv0uMMuwH5qjJqaBGkL9CiEKzG59uTY7yiC
Arq1P9Kefs49/tJFyFk258IpOUQl4OQfpnlhhwSIz3hVXtrZU73SEy5cRdHstNtE3/MWZcszbssq
spfH0PS18sO6BHZ04rffI9kyyaOji7WJX4Dg4978L+6rUpoS6IwgVaJfqa6187/pq+KWQUHxp77q
32//x7JclsmrpGoHviEjCf2DJFVePTIGQlFd+Y3U8YeyXCTujWIfrQcWGCr233ura9aILMkWwdUm
dj9iSP6D7qrF1f9qP/7jQ9c0HvofFRuDrrXRLMvTmSUBTV93XJxPxjBQTysMAzbc5K+CZbC7VXgS
HWCdyMhpbqHLRoipfqNT5VoEnt1mlPu0q7JLrDnai7bVtvOJXGUXQ/VhuWdv+XtzxukCkL22G+mh
lD1sefU7zVXtMJ/aRxOH4NbAmrKKBJl1Y9roqE+pnHATHicE3+DcaWPssjviRn5h1YlOMQB36Dzl
G0HYwnn+CXXiOCaMKNgm9I32JZzzDyJSwqv1ZZg7+UeyfH3f3MsrlJ0H7dhd2utwj96E18BX+A/0
PYjZyFX35UeK3CsEePuq7mkBYeZhNXUyzhH5M4ERNNl69FQfVKHiHlkkSRRXbERI4Gd5b1Io7kd3
zbeQvMAv7gzCdA4SbCSxre/fOZPsCTBGNCA9dO39RHg0XG3pYtwF64rknHQ4hS1mWxoECplb+bmg
4Ny8vs7zk/oKaHt5nDIwnAwy/fDdWD4NeRv6hfpONyW4N5/5t5w4ZsGSB7SeaJjEAfgn2IuT/epR
wMEB2zGelPEpMMnNd8DHJz9XHmgrSflOvgyRR+Mtx4570UgfgpP1oO0nsod2AbnY08EsCcTe5rNv
LAQgoPJgZQezOK9dFUKt+enFdvFQuTjdMUA7F/MAunt9XdGArPSVvYi+8R4fW7/1My/hi3LQmV6m
z/xJuFoPdGLpsOwZV9FtNv0u9FdZ7iEUIJmlmwiWuvCLXsXmChwW1pFjPKJKQMuI0JSUiqa2F5OG
qPtNgWTNzmi4gIib50XYh6NbkfflUo8+xoce7PB2/i4xiI7pkZAOLCeWL3Wb8qI9h8JefI30V36A
0u6ibruAJSaAhKJKcul6DIoLJqU5JBxC9Y0aPHUcaMRt8DofwzfrJ0a7ebFsE2GpTqNMZqwg690N
uaW/qi5RAZ2j2G4+GNNre8meMcVwfOJPDkS//j9357Wkunat4SfCpYDSrXJA5Hyj6oZGQiBAQgF4
+vNp+ezjvZddPuVbV6/YTRTSnGP84w/lN8CODc0bdmNlC7N+X16F4fhhElTQs/jacfUl7t7Tg4Dd
WuKieJlmGx7ubUM4tPBJxN0pkKfNpJ5dtt1CjLtFM7n672BFKXm2xyn+shAaYFQRaf3GGlA1hYPK
5rUFYu61Eg++JDf3MZP9RcW9zdo9ugd8diUEXsec9MflY3ybCyPQ4/UZ2PSrXBLVZ5N4kQAPmhBr
XnaNwQ6fxPfxk9tQvvqBxqQ3INTixkWO4za2HOZjCvaOfygkKPRPKpMwQQthrh54Z3Ucic48XjiV
bgG+OVaPGlzWpXMdzdaL2WKsmyEHxMfiCm1Kb0IMn9LlsNpUVVYX4Ytlk+LGT3MznJ0sa1cETkjc
SJTalL5W6OT9T2h6eGd2ZVqnM7vzzUIKtHj7pw5VSRnpPGtfvSDIC7RJtrwGmrlGnvLrK7GO3GwW
FVyd+/3TnMx/vM3oZo68+dKNBYtrEHkKxCCT9cI8Rr1YJQ9qGzvAyaOyWT0+7rJzMhaWdNza2/ep
rwVUD68ZvkUmPfCl1TgFT3Y8RmsAEQwwwfen22h7jBJqtquXTqBf0tL4i5VkjjlN3i75KI31kDiH
P6fWIXbSxAURCzvIt/mYKxsPOqAL3nVn81qnGFFON3xql7B2ZGuxeBFglpKokNtPHw9Rkzw/pIvF
KXky/sGRY1WexIjVFVRjbaDLZBm0OShRY0KCbRxqRSQ2DpAniSEXV5yg8OFReEW2wmO1LuJtYsCT
L/UXsqI72pFSpC+hpLG2ROBObfLAbVRzXnDodtJcDnJr5lvWx7H8I6cDx2Ho4eFpHjUYAW7zcJiy
XS2Sw/sK7BjZ2zifAlbKLqkVsjlDyog9Gk4W2KE9aKtWwmjofq3IvCQzy3yyDX33wxNCnpAtpGgV
rBrXBxyvPUbn4Darz9tDHYQZGifHEf0TPh2u4fcvv+N6NPDT02JOKLO0RY/gvqcrzvoju3suuhGE
h94gb2L5zLUscdHrlPCeE2M4N7DbUZoj8LL8aBZ18MPDimNUmMIMNo9Z28dVf0mwxDyDm3no+/ve
CdpgzZBcnbCS2lJJb4f8G/PWdWpgOlaYvpm5gquCypCTHBmYd1vRyVV9xIdgNu201Z1L6fTXBvRm
7Ga9a5hD2B8ETaTOy291rAVGwGnV+bcfEjdCEp32Oektw2+OwhN2L1LRzv8QIk0zrqc7xvvPzX95
9Uj6uE6AokEt9/9Wj79P5fvq8a/3/3P1SJ2Hm5uhqcrvoC7DbcBgyL4KQniQ2z9VjzKGEjpwMALs
/vX8qXgkeQCnm95thlf8H6UP4LT2rzDdP730353YhGtVGO8e00USahpmAucMXcD0ZTNn7Ve/PEB+
Alum73EeI5TQwIjbPr4Lkw3qI4MbQZ014xjSGIsGbsQskGvN3KP4sHAdIufH4JG3fxf56fiF94js
jIk9UiRjRB+DATnSAtaEtyfN++vxdMrMrx0e7KaKYNKCUSzk9s/jWwSIIZddsnHUT/pwg57TL7qo
hI4liQC7AVVHtbxOu/WNGe8p6eweWGZ2sr/PlKiLGUUHLdEr6LhpXGv7hsPDHkbi8wTYGKpeX0DK
qE/Mdjm09oRKFtb3OXoF7eS1IDZsgafKjPTQqR4wx3qFOu8E5wpUrZvXFN9aTxs9Qywbp9JucKim
HwDd1o4Ncz+ZfOMMagqT1vqET3ujY41ffQPLVCA3QxtV6/IJwwGrT9V+7/pvKHMJXm+JLZl5X51D
Y6wRLwPFkkQEKAJnD0taldqFGRmmFbicjR6kpGmAIsrQe5/XKdVfXm6al4clDIM4HU3OqpBD9URQ
QfdaJcvHBwE0975Mce4QJk5FvZrFGqBYf98BGUe7JrcFSsGpjtOegxct1rNa/7Lgt2rj5Fht2teo
S7e6+KW9F7J7Hxwfo7zZDpFkBJ9nQJ18H5P8AEXcLR5RA4dx247a0V3yCiRLw/Xzw2cHiwlFAplM
1iOoxekjwRiPtDxMqkW/4WNpQF1vxz6FU7I0QP9JXjMqDnFXqTu3WjBwl9H51paBxMkhAM+7ycEH
Tpqfxmn8oni+czSF3dM4gXS9tx+OHt/iFsIgQHGUHBsMtWvxKxllSVRFzxf7LO+PUB/GrAjmBjzU
I9IszbosYWAVTUhtVCl7JYFgaDePn4JJBiw15+MxRD2dE+8pTukUiaNzHx/ip62shzez3eOIDuvs
P6Zng7S4FadWnGNoKkx7jLtxWtuYKAftoG2fX83Xxx3OVbiN+sC5R4oLXxtqDHyPSP1674c/jBKY
AGx6tgGxD5ew4FwFfgybu1XSgtWYnIHC4ue9oorVAQaIYSQLkM2N5g4Mcs9DV1gifzcegVxWfui8
dvo6VjtxyW+b53oF8qhMzcn1W13Ca7t4Y1DKzDWczjipxajy2IO9Xr5ypmarzBG95KhYdnZi5tEz
GH8c2RHYVoFibDayh7kRQzKvoLcHkGgo7R69W+pK18xbLEUXt/9vE+mIi8jzW/RALsgeiLE0pSkC
ZE5IkyCTYKL4V3f+MqfAJhaUgT71MfW4fJAHoxu3h6ZmMSC2+puTZWTu99+pSU3qTC+4LU89q99h
ndPq62ZuWnM+bWzV5JyxvJ8U5Ko1azDOn0NrbjZYWFNMUl7077DyUOI4D9RxVwciDvFYnNUuvLdZ
FxCVNRJPnfsJEXM37tCkD6Qr+GA17OgThHnZGJ0Xv0bYfYfCoXUS8uhg0cXKTMPTIC6355HsAc4e
Hlz/yUhxnu4Zp2/Z67Z4SWE3c/Oxbp6isgs+45L4Dn0EwOlegsGeRkxqgNLPIyVOXHkuzzUyL4u4
9hP/MjqPhKk8x2EZ8f/Tffi36BwLUyy4ex1bXPkXD6N9TMcHKxZ3Fw/JQPEuPD+B4/wM3qwv+i/+
pVnoEckFrJza4eWbV39IPldf+gDCYVtQO2BclmENaA0lS3S1g+4R8TL+uKJL/B4dTZ9p2Lmo3B3N
eoFoZV/N9hycaXx4NoekL94tVkwezljA6E/vQ4hI/4m+oQq4fSuBRtFtPSbWQedCZ7nIEKlsY/WZ
PbcFmW8Yt5P/7LxuY5zN6/DpEibDLBHBhy04j0Deop7Fzu+U7/S1+sNigltFtcCxN1Jxc4cdjmUX
syU8SBh+JXETtmSzMYY6gBVY5/jp4ttDn1ZRsx4TH//tyi/wKs29l+ltCI+avBz6P2ithieMJFt0
cAuP+hKOQOZRV1iX1ruxGnJxCPt0WgSfMGPOkcE6/0mh29ic6haQgKl8PyYfc85MhosQzvMWF2g2
wc3qNuPMHc7WJ2pCwRbsIfYmuLsTendi+tI+yAJxYFCUNZ/M4mw9uRYUj3YAA6clWLYjejCJWr6P
1QgtKrikxQBmgINAP23qE8r6FBmnMr840vawj3+jFFb5Ql/JFzbrFvUut4HYSZ9GZ0dH22OkKl+V
/eYbw20TfkTaXXX11IDBGysfNRnRQNZngucCLikYnQALl7A+8EgGmqcjo0nxL2NC2qAOw6Fal71Y
Oa2iO2ND4u2P2ij5oaa+O5loP0N5iql150vumKrYo9hHcwdInNJpQRkyF9qO9uAHxPvX19XyO3yn
XZoDFXBV+gLTyUgYFx9OV3+roidu07Hawx5hF+p86rX480ohFi5Kx/DFoP8NGu0MRgM1cwu0HOiL
6TfCVSkZtvI83aVN04XZJS7UEWQo6Hfs6x8Bf34GOOl13xira/eFimnA0GyUFsytIZDoZwF+8rKQ
7OTZX1ejV1jaitNzti7nSMHZ70PHgZVcAt4sS045CGpgAbb3yq1PZcNMGRRdtPPPhAkmC5ZIlA5n
SX0awi1XX7bOWi+jx9bSyhzT72C9oGVe9HJ7GTECUQ61uKTa8h97D1GFn4H+P4KbW3iH94qibXYn
QYLe+HSTiajLrEvx8+youezue4ZGmT2VMowX/NwORY+dZw9Kl43WF7ACwDfBkhcNleE1GCbTTAvS
wmkqGscnli4Gja9f5lY0ONYoJ4/D/XvWW+HeMQGKTn0EYSJbaoURIdMDb4WZd3S1pPGgCS6wk5pI
wAHsEeBMwvmc24fOfsydaeWPxkq/4RxL53SxX1N5cMg8JUACpXHWdiawhWFuMl+ydYA489TB0Uzo
hfcftBUs2kvBZcb2dDcy8aK0d7P8W4EIBZTRBuoRQiimNV1uSyxSTmamC8g6Vy+8jN7AQ1xT/ZVC
I77wEXsyvOe9kJ6nWCqFId43L+8Bdtd5LxmqQ7WUCUzeM4OhiO44XP2sQdxFfsjVVRxv81Vokaxz
RFLMEcM1POTCqg4CJTLpPdyaBtm3wKnU7lAZJezSU0Ysp5PqLkwwo94962kFhkdJUySIOpLSFSh4
3o/NGWyVBl1mtTvjaSMTHhLxIrH40miGZTPdnEnRUHdJ7T6aWS5EZTc6M1nAkVZcyAUypoOUx8k6
jteqU+8YNvRgQGf1rS4lKj1AX+P3Th4aI5jtdkj0RryP7YsJksAA0BbdEsm1ZO1593yrDziO48K0
Z1bYLOX1e/QeCZQSq8XJJ+dYt9AYgjBkwetllQG2Ng4uJ6Q5YZ/gKhh9SkyM9/tlEAziqzk102x7
JCXF7Y9ShCPj6KzZety/vLsjorkKKjgFPZw5DLU6TMU4qx1QED4HuQeC+rtx+eXeeTcY6fNe4px5
wEbOyQ/RPRUuEp5lbvrHd2VxkLKO8gC3yeSr3qXNGg3J/UW+MW8oLk3E9kPrgRG/yTvmTHVf9jZa
0yN8E5xa52ZLzxCZlumMVNPxLKf3NgF2S8xmJLmCzcp2BCwaJ9aaLMlpHbhYCMV72+UrdmP+F7v8
O3BjHmdz5PA9kdEfndBfsE92oz6W3vQ8yb2Nv/wKCsWWevp7f54z15P4kNbP6NMuT6HPrbmTP1tH
eF3Zdt92cd5l5uy47tGLGNSy/3u9Zswl36wnCRYmJx9nOhvFIpzNjtGWj3Jr28c8ZZp23NoRiS6+
o4Vfln//BtYxzdBXpms6oI/ExFm35wDRBQfkZcfRMbHgS4uKZRyZ9pmzEPTcSluoD83oazEbLBnU
mhrfTbb6mA1jiuKHJc0TLFvkeqT0e3nPqOMVA2DyZvrfY7xuDM6DZT7FXMCVrNKc1XG/WVFtAh6x
H1xUoFUgST//0bHm76eAa95wdDwyBifKCnuBXknmGLsehunhpRMGlIWp7PQ5Xw7SVLubHf0Qy2iP
8zUzF0gKd5wyDpDWx66CjsgaLAQ49yDwoiixtUBjttk7KXBK4hgCktjPak+g88Bh5yMgNJsXohXr
frcf0uI1uQCZdX93Bf7vpdipkiAgWBCHsvrvNRJQ7ODg/T7LU/96/z+jMWgdBAXjfUhzMkqFv8zy
JHQS/0ujY8z2JzQGQbQsINkWekXEX2d5BviNoRGepTGBlP+TWR62yf9ilvePl84886+zPP1+ySTj
jWu2gdPmKJtSs8DGSucJhdEZWf6x+Lomk1u/HtrYnOpvB/FNSwyrL4FjQAngrKLug7+h2ZhZo2vC
v/9Z2KQX4bwAt6le5Bg+mMLPDemRjctF9Bx3zmWcxKjBaqtT4CmRCAKv3caL4dx9sRc3p/rpKAP3
ngblSoEcB2qqTQcuBqwBWd4U2N3FxyyMk9x/4/tIWHbnKFfMFAZm451nd2Yp7a4kygIElvDcHFDj
3fnZcli5ydVG3iWhtu7TQHpDugS0AvlEHTyW7y/RVpjcYK8B7vSx8LhBgAdRPmXozpreWHfZb0Q2
tkUTAvmyF3OJuReg5WkW3zfK9L5RxzXrDD39sWexPYIn8Vjg8+zQ0wIWE+UWrTQEcfheGWtU7UvB
x8NYba30fxLLa1j00vRK51XuEtPr30PFf8ZnB5q3A70v7qO1en7UJSp81Xp6PA5pR4pTOX0BLdHA
9As8vYzbl9t9l5d6mKwC/VzYA6jV3YdzQEDtEJ75hm9oYiMia/E7nTcVSjp3GMLSgAFDO72UM+Jn
rGviUf8d3i+zkN0XilXBIWAGCWt9Av33yLQMGlpEihO3Dj/jxCUhk9698mu/ji5eGw3G+o5P4aWG
cr4kwYs+riFxQDpg2HmAEPQ+inN5TALR+KfURvn3jXbyui7R81mDEOMsYsrtLjjvmB5VFgB0jkHt
ryepeKcpP2zRBwqKmY6H2C/qM4h95vdDNykyIdmRdml/oNtVAqAY1Gqob5/Nk50TskaDLV/hAHX4
n1HjpU5iS+DfuMnRfGzEOQMyzHE3Im5E7ocRzOXrswUAdFRL+OHxRTN4LNK45oTiTbiQgYZb7PG+
jFnvmgdNC537w1e7mREXmPHFrwdN1KimMYbYZYwZeIEOkvIL1JnhegI78rzA+QivDnaPHtkEDM0D
eeAOeF2d308vMxhFl6V6qNaX5eUHhlhQRQJEOw61nwQv2GOij07z6ZXe3VN3PEmUhkgeJmeib0hm
VapvNK1oIq+gqUo05L2q7MNrnc8jtal8SGIy78cbnosGCFkgr+/HajwIm0Apx0jX8WcR3eEgeIL4
MNpF7186Q+LaSM1etT7noehoanT91m1ul9IsqRYvE0aPGAVXGw0V/dz4apcvs2HbceF8OYP5YH5Z
td81FJqQwZ9TUK0eiAtjDcKpBhLBqU6mvLqGaTsN0wR7uld4ppUBCKC3CtPsq7r4mMHzAbfueS9u
JB0dhNliJvcOC9W6fj0KX7+HIooprbdG2fU9HJLUjr357eN0491dYsJpuA8k30qU2ML2GuNcYqD+
WnzeeBOaNYsQPfTQeW8fIMg3T9BXHe3RIE4WLXPWurCxrfHwoiXg7AY4Uzl9jtLH61OVWkr30oYQ
CniUjg4/c9iMNMujM90A1K9ADLPevo/YNQa2XLqaJ7gCCNolR1W2finuhYVWMo29upj2QAhQCKZT
fTLWy797xarwBgBwzJ0Nq5gO3Q9cVtCdXmfr3qHg7VKaUPysyM5cK/Y90pY1pUycxXnc+ByF6w8D
mtu+i5JxsymJL634EkyfGZAQtZ3ji6pVcaGRcAqHjlM1ksizTmj4E7P9Aoqov/TtExCN7/RfVhbJ
F1P1L0yS2lWxEDa/rF8YkBnLBvHG3mDklVn9JBAz1rityPszITtULMKFTlWjEebKVJktBGbG+zT0
stWDbCOn/vTpUsSNU1W9We8UUHBG5roFK7A08VTuvspx8yXrcO5Q0q5rKjUcUKMh7ZHsVHevFB1G
6G/kZR+nvqLYDfS3bdx2l6/0Hl1397lAJhNGYZyDcdqMOo7A60f1E8l+ByQ4+pmDBeCgdWTYJMnq
MW41NsVfXkUIMNrMxhJcCtk6Jc7zfhI7WLCzYdpoMZSnoRoc0xLB4cUcJH4Z3YB0FNiyaWIKWMsG
woiAV+rE+XXVfXebfu7XG/Nc3IozVI3bw0DzMsIzGD2TmTt9zJslUcegYwqt5K4FRpBRc5uMNl+A
h2uAIpgW4lHl7L32B8rX7r+oaeRCBf/FwzdDw28GvxsNH2JF6ydQ/4a6xeSLadhfyr1/vv8f5R7S
V2o2pK+/jArRVPyj3ONHkjJk6MYQ7X9Dlv4o94Z/kwQd4YaoDv+uwvhj9jYke5UqT5dFRFH/qSwW
7tjvxd5fXrgu/JZdISO3fAmZWo3vJzmDYjJR8F4ZOrLr3oUQqr9sD2ieS7prwcrVQ/HFhWBMbgGX
KAJ+ZiOKyTIbdftJL61jsYaB88Q8177jnppNbjoUcuFik6GULfKhzw9Klvs7+Kpo7s/jIRc8UK3m
d6InhQ20Brgs0COUAyUkLlz4d3ABvx3B0Ull+lzmBAvcCFGs/Pc5av0++1CLSAm+M03pt+9k/SK5
YonZRaZYubjIYKZzkQmEfTokJaq1y0hBa7FIND9LfnIGORAstkAaZtV5BW9meAzw67iiTvCvWIcN
PKmMeNAKD7h0Wk+Vvb7G4Gsp2vWxPYq2Ac3+deQhZWWkfr60T/TY0WExw7k7BUyLiJihbvZiDG62
13meOreDvEzie4ErPlzWb5nk15DbfBa9M2L3cnAIeUqT9xB3GatC7Mm+QwioAq5DjiuuGibCe6Qv
BaXNBsPmIZwSXCgaU3UG0e1w3WojvBbHgjZey2Y2wJJvAlQCtMK/C+gAbyv5MfwBILEyE/bwNXkg
8FB+8Uw8WPJ13ogQAlaF0T92//R7JlIDfc6x/BSj7LZqYGUYdoH7gn+DAcYIlMGMVfLFsbsU0Qfx
gmrnWBVYl9c3aSy4dQB0+J8AWxDpho0ff9d1TLWI5C3V8NDAaC/izxJPMaaqCC939ZRjqn8hNaFu
wrORGwMmngmnBck8JP7DkWPmFV43rXjszvSGS0aU1nNn1O77mOVEUpFfR4WLjV7iSkttdRAWxRaq
wdmSY2KZtsV28JWuGAcgUVXeoHyYzn9hFkMk6jnxM9Q8gvvkI+PwCtVELltbLHxp+cljQY/VEUrF
/DU/W4csm9RjZLTNg9BFM4FIYn7mCg6Xm0YaX5iOWsb8NafUJikeNJMPwxp8MWy9+dfoTs8NzGVR
3Q4RE6QYJN+w22E+jFsdk7HcNqzUa/DpLoh9FMcPX7dRzlG2if5tcV1cJ9cF19z3fVVvDE6DTb0R
hvar9JqBD6U7SEOGUL++rnbjUdX67bQ/5zlkzynneE4a+F54me+f84zYj88TtaGp4igUYDK0kxkz
vOeyZp5/0AfdFjlvToVI9nMO5y3UersVQqaS1ouqVzIsri6so7hQLsRJiZno0LKO30dWGIo2ZgZR
RcSw974WM+MdPj/tEb8LKPaG4UG/urEtle0V9yvzyaVIPKvVaV1odDsp2VWdU5UjLQsVmNRqLAx9
CW/mvUJkWe5eBFvHUdOXX9aQwRMc63fInx9izqGdINBEIXW3xLtl/Ki9hYs9SPl0Q5FUTazBs32m
2NLAEj/eE3I90DYzG5V+BuNqEy+VChYo/rt7HPNkDE0xyCy9korbZto9zK2BhOR/9JR9vl0osQTu
j68fTpjX78sVVW70zgZxayjes6SBM5AV9fZlui0I9gUtiynJ1vkV/jgDT3041FkXGlT71vkp1ITF
f/F+rKsSbnJCr0WEUA2k8W/3Y2782378z/f/v/34l0VFT7LR1X57Bf74A37BvaLXKerE6/2iyrBV
/7Efq3/TRUg5AspICYdf9U/mdypUalXu3fKIQMDe9z909+133L8Ex/320n+DXxDVK5moDIZjBXeE
oVMxjmAw9IaWta+v1vPtIFzwWAaD+ukrmNjBfjnBgWF/LN7IvFFO54/lEwvc4TUFT7czMJvw7aXf
7e6yUY72+bve6as8YOZod+sKC0q4D+PhuvlqU69c98a9rQ6HwWJcxsn/DtXV0EOqgVc948VVa5jE
mL/ce2m9YM2aD5zWoJi93GEMpxLisuKSeA3XGYbjgizAwtZwlcKIdI5Uozydv/Ap1mFhnprC+QxJ
+e5jDQi9flxGdwHJHtoQ5mwsfHev3hQxPORLL2JsYdT+fL5vBs/1ST2kfDXgJrueGiKefFoy5OMz
pseuMjAxiksF1myrZLNkz9g8W2D17viKMVafpBPmdfL0HrU0+gzGIt6kuJVdxa2nBBxjHxjRHe7O
zI3fOLvmZh3s0T1um5W4uTHEx5uq3ncsK+TCPmz6sScmlwjXnhZxtOKm3H8Cdd1A19t167vg3+FP
PF3tymAXBOXF/KHuvYNhto8GTDqhHWj9bgmxWYJ6/oIYQdcTM6R8M9DITAUE+ZQF1yujheEeQIuj
RZADLPKgWirbZPaUlvnVfc/Z4W8oW+tRs05CEeOsfsO1YbtkNnJA43Ab1du+OBiMtODBjECCFulU
K3IJRVfZNd8I3UqRGU/P0zy/PYOF7A7URlPOzuNShD2/9FBzdRxMfV3yzpR81S3GKQ07kqm65vht
AQLnnyV7exvIJJ3xYb7XjymDCA1YpHS6OfYR8/MYuqq2VdB3bs+RdoDuTsADVZSf21dqqY5JdCR9
peTGF2TCZxNGiRooQI57H2ncAFD6DCeNAP4/yWO0iILDOurCKRnMUZY9NklQeu1kmYYZa76puKBi
jvYt2jCByjHcrQpIUyipSTCB93uR5XB3dhT/sevJUvDzqSJ7RAvNKOx/5rNzSGifzNHMaov5IxN9
1LDnt38vwuw5y+rg1srWZTDG5rCkdUO2s3nuyGXHVZlINcYEh0S0YdLCf0hkm2+IM621M3a86XnF
ZqpCsh/aGsGazAuoZIUj90u5yUMMX/jVMuWWrTtELaaqd4KYzGqdLu/VtknncmvzkI+Hk5Z7gY0X
XhE5IZ8pCkZAEhikIm07vPSpMFEn723ZeBnvcJaNW3CCxzAo4iEMiPYEeRoe+eUikLNlXQUfcQOL
CiCgZL4qLB2ts7zmNsMtLpmYkcEn4gLH3kHssx3e4pqMP9yPuZQgsTJH0Ff6pAw+63Ysgv6lIw9X
Y2ngXm4Toh+uSJ7Y9ZbvKZ975mRfVHQ9IslAccrkxeJpjRnUEyrSrRZfAnUrh8UICgpFmrqE/0Eh
e4KckhGQblgilBnIH4aH5GTeIV801e0nrBxpCYNW7BWFHa008lKcZ9zh9kOQRWOfcbDBN1RCe2ms
Ovd6trKxPmm24sM61GCHGUYRIDiEGWgmgt1uQ9gQTRAO3yMMF/BIYdwl2K8TzJoUEh5zZYOZK3zp
4igwouuxuOvXh0XRSXcfcJ+zVf4wlJ8rjugVAePl1iH1ntmNKhPG5jE95jx+/GJM3ObgJ8BBFK4t
KRVKfIYCAlRKkePoawh1NmP26HYqD/oIOPbYiSO9RMM8fWX4k8M1EyFknYfrR28CGoBLkSj/IouD
VHI+zlEt7USWl4I+Kx32fGCIId0ztS7CGEPE7DN5JONMi4afm/NqGO4hVEUwPacQeryDcvm+79D2
li/W4Oe6ava9cXu+umMkeG/FAEcQN7kNvqphhuMHRiCZnWJMWBipc0lAWhkW//fWM0x5QBV6riyO
tqrx/+ALkiT/Jg37F/f/v3pG/ZuI7wKwBQlKal9+/KOeUf+GaAzCLViCgbkWRdIf9Yz8N405EvkG
oqhokvTnekb+W18cUclgPvzLA+I/GSeBTPxWz/z+0hlc/VkaVhZXMS0G5LxeahxVlV338sviUImH
Vv7uHZkQ3SjK10PxP8ecZUN2anWl3uwMW6vEJUwyuU7xAraSFEowO+yg3shofrFISa3m5be5i/+n
9hklaTB8uDKuKeFD9a7vtfr2uot3T60a0ZL57BwBB5joum0ZVdRJtTIm0i18PpGSi0qgDb/fIHRP
bXHDF0l2hldPR0SON0732amGUyPfxaASksiD9aMfpeLp1VSj9BxwaxxfEJOSkpDiPfd9Ho4fWGqi
G8r78AQMrjItPNNt0DDi3bBTB4yAcQ+FFIKJqVtBhseVawi5dfFRYZEY7n3fZGFx8fIBSVRBXdSx
diNmB6fH7IanqZ+8vErxWvzISVYW5mV8rTzMXIhHHNIKx1j/8YyX1YDGLYY1C3P5hiXj0E6mTbu7
DQMdWFB3cwx54NemFTonDHLupLOymw5xRiSMyWXPJRm6vKzry7KiiwW54QcQO/n1hkjxXLT3AJLR
OYTRmUwr0WrxVDKLFZtwcb/ZdZ9sV9Mh4oZk4bJMDSfiVGPygTwxcs98cchQIrjp1HW84GTXbvSd
hIL2Z7jT5n3n+cCdx5HnBnUQdKXvbmC2kAGT4M7gC0k8NocTiobJyyeQFJIpVGVhYOqdlUz1Ke86
CfQp+yvmGH4/NCtm4sWqDXcQaVSXkxS1jL57KTGrFAkOua2+ltlgV8JEYVgG4a+z2tblmF1+eFQ2
d8g4z2RebaoIBVtAUcIgsWTmo4+oAgveVKhkEX57BFeQ7wLugpT+HUsk5V1cYY8ZRDtks5Ku7vDT
bZu7eHroia9gDITR1I8iT4jfI72viZWkb8GTfD0YXzwiPehQIeiMhwEHY4CTAYMiGRMDPpHa13dt
dA7x0t+gey5iw6G8QND3AOMZvdGUIEwB873bIqTM7j7CzajMx2dVnsoldJh2DUdXvvlCDggeivDL
4AN98N6FUwxhx7xu0p++pBl6LcRRBgcCc4G7g99Ay8SSSoXdCB5SHcnqPqF7rxsoFm2Ar0DDs5As
OcT0p83xBBnqRKqiNeSIGrfUkTBq6xarwfX4CMvdwxfn7x2HF1L0vcRZ4obrqFl9UxLl7xGENpw2
sUTNHbL/JM3BuzRGT4cbcvHyyiZ+5FZKs6BYd/I3rg8mYgwVwVE+85LpzPkgxpj7Xt9+TVciF1PF
IEfBbAazz55x4wfvNmFUIyVXMkoIGcdRaFe2Zpm3iOJJS+GNzC+DIIMVESmPRZVb/HrfRk/NwcJC
3zW3Lw5intiVGmakQViYXTKtG+xu3s0b4Dm8zotv6EgD6lUPN/xGMHUlzkHnmQth59Z2OCqwyCC5
m8oM2M6tm5dmrlp3xVPxxoZzfHal0nu1MYrt5vvqtd0MJTkiRfVA2hVsMW8wk8PXqVo3TBjKJYDn
uFqjYFyD1j79gkK8hJ/JZPvi59fwJc0o5SpenLTMkrGRxl3j5YKvY91RDsLO1t5OETBkRwgbb/SF
vngTDmJyDg5tdSQE0rI20Z+TJNHjXC0j0PFn/Jp9xkKQUFa+7eGSlkk4Zo/FZeC9j4eUa1IZCSyS
OdOPgDpvVLPSUjrc/Eqa8C29tTibzc8Y3nEbUboVPlavIlY0nZmo6+fuueNBLs2sVFcNrRP1cR8r
eraNz+zcg3RXAyMxk/vwPW4JdDZIrXY2hLzu49ecYk1uGkyqjLBSlw9W/LKN8hwhZ4jd9GdAfFlK
mRUO6yV3UVacL3g24jHOY5CLEbacK8yaJ8UBw41uoiiFOyAPTFhXmE/c3gGlFwtjBwWP625gy1yG
bdTHO5G7c7vyAXq8utvbHvwAGWYM5tM1b/lm2LzF8jov0IqBHuJOzS25xWDNA6qIDg+JQhZoeIXm
dcNy+a2dR0M5xjds/RHchABmiF2yV0rjoTLKI+Wzul/nQro+A+UyaHvXpARjLrl6DGh1gAEMAFye
35gD7F6HCCx53hfV95m1s/+dsi/JVYjLXSOwlpmNRi94vv7cDuVzWgMVcu/bwCvfAZjw9TXWXlPQ
ath6b++zoJduBEsUGIpLB1ENbi9WgEDM9qx+PFYB062aPytA04kAIzAcRDS2j45JwK2y+s23taW4
LMzGf3tCA75OqLEo/AwyrJKa0mKP/ZxJzB3krtzCx4KAsmd/7jRwakDqVxrUD86zAeobdKTnHPlm
5/f/FT52fRmfCgbSzbh6e/+9FWhffhJbJVPrDftghX+PqGFO8PuE65/v/0cFijGYCE6nq+o/x0nw
o//h7syaG8WyaP2L6GAeXiVASGiWLMl+ITyCQIhZgH79/Y476nZV9Y2+0a9dzszKtGVrgsPZe6/1
LcdC5MSciwmYuNc/dqAQCGy2njIpXoIYpoA0+GPGxZdU24ZmjdyJNHP7v4ITsG/lof+1pfaXx24r
Im/iT8ywJ7GxSWMa/YZpZze5gGwdx1Wu7jp6ZZ+dsqix1yJUxGQEZevar6zwGt6Osj3VF7cjEb7m
tDw8pGm30l+gaW7prSGnaOOl6umzdAXIxzC3owhL6cISZSEQjh59e+1a+r5uPEJC8fnTrEiP6Twf
vepHOqTHbM81uJ5378am9oF+8FV8PI9jtBguwyadgRnJJ6Q2AzSmH3Rf/vIAbq/2O+irZX7CRwzQ
4Ni8I/qkZ2UsETqFPfondJuL++uzDOouBKHohBuJ21WevNatJcoWQF4Z5vl6FQf2A+tMts+xb685
s4iSXo+nmkeWvzcnfREHKDFGgjsZaY3L4YMJAfuo0i8W9xoJjcKHA6jB/qmPrKnllrjOAbOCUCdZ
ZSAkSdye+cMQSLi1cswZvNzuhxGq3+zdGaeUJe7cnLr1pIXsDJ0iuKNszLy6DQmN79FvVbPoJTt9
MHtvD0U201W/ZJG96TS32G9IjP2m1TCFlZbIbDjdVvVIt1RaRvusU4vhuRzVUFKILu1XDNH28ZNF
/9W8ftlXZFrctcW6noUPvERIwPiov0VoITCUWf1Sr7IDAwtMq7xKpN9k2MBrepFElM8xOc3ytwpv
8qFbVeTcEGRMGjP9DtZRSEUiMm3SYniGcwTIgid3bL4R3hfPRWWueYBV5iFLMRJ2PeZbNzNbl+1r
Hy+MEskGkci3EnJsE3a443H0IdAHQPZbUwxBckCttLiy46wQ/U5UCV26zSUenGdkX6x9jpAqxUGT
gERQwoSU0EGlFSphlpKY502VPtHh06MQGYg7wvBeo2bCzMdFClMOeY7pOtv2cz2AFSN8UkJN0Esr
cZH7EXZ1HdMCsj+5CBsvxKShchVaVFvhRmqA1ABLmsMAmZQhLu9P+keSyA3FJNAu8P8E4AzI5WaU
yn414sgEWeBDHmucZTvSIkUjXh55VeLwMUfiNosXDiwHKid2g7w8GXsjAfpyn8d+35DdlWP6AeFE
gOUWvtWadhMSeXsio4V4zEz09s0c24O0koyJ/Flcha7pOXIu0iwczs03gZKQSO7bRxtw6WCKxQjT
xeOIAO+1+RSynDqoQdd/azfoopPhFL/Ss8l3Gcb+JAbsFbDH4y33+wCXt4sNXNuXaK/MO173E0fQ
5joz50hyVtGS2HoeLFleW/T6zCwBXnKMTIqe9wTDy7Jdl2s48dO7HLIuaUfjiHByXoXmujjbpJdN
ZJBpHBnpKUlP1tZeM9dKV6MWRGt2c6/yOT+0L7dFOzONOdyx3HPqvfZGnrrFVTpoF9pK0LPugfVy
D4a9dLLbo/I27KSX5NRd7IO1oy21sGZ4DGe/4IU49zMApGtagwVdp3W6lnb1KV3r2lS9ENZ1q8hI
YewHSAz50+0EyC6bix2pjIyJjhySpYtwt5Ehyrv/CdlCGBUQdFFcsuS09ZnqGrVAKMpVsfCKOuzO
lBJ0NYbMCEMITigkaBP7k+06InUeYLziPm0cVlnQsL5mC5VhpTa+lb9BZHxZx45FCjuHEXFiqhs3
AYFk5enBmPQ4mBc+pTdscKv8wlbc0M+OJEgd9TyFm3fH8iTPC7YNHWtpwI69UBeKBLCJFoX9UpxQ
7zjxe6y9SMV7RKKoU/tqSnqahVKCozqI3V1wm173LWArfUF2Hqt2kwUS52P2fmOZLYIOwlZ0yt6N
PuGLdJgJ3CKnL5umbJelrVB8l7P2BTUjwa/S1irwfdUzOGpkYXHr67sU25AeFynPZmq0mPPVSTKc
bxuYJCxFgCA0RK/GJYWpRVVBqhfkqJ2DkzeZ9B8pXQiwwK/xRuArxoA77CclkCf5I9vUL3npqkCf
8HSWvqIfiEDN6JTGoHIQ3OpB27mP7PTM1jmwEOWjJJPjkKEPgAYw0peZjSJYUCmPaGK7bCFj60uI
Uto1P9GKnfDujvBx2u5H31khKlVyr1zXCwbC5kf7TUvF6gKEeEl8YMs7I2yNrg2T0B0PmzUC4MJ9
p4b55k5AjV8aLihaKALprpwNtpfsTLA0MEeaaYnWHrBwzngY7+ZwGjpXPtcrnhaZrpExY96xkkFq
AXKY32YDNBg2naH1Kv4GdGtNQhq/+qA7S8hLCNDb9JErIclHFu9ju5HmI+0MN4pgOMDB4jR2i8hN
v4m4sebG6w28s4IRio6EMn0qfvvZ+vruMa5JIvFZ3DR5y+gqgqnBTAweySwrXRnYc7lQ080tA3hx
fb3RhsnacDzfpjm6sq20JYsJTR4i/q201Oa85ALVcCcnAoHeSx/yBvBGbKxNc4poLBXMk5B6TEAw
xGyogXmxQxEpwSXTr3/qxnI/B/R180wij+A4Uob71neFv7E7jMmk2tDhjjYUTfz85Az2xyEfuKZT
gciuh6eH3A6M5rk6I95j9mbvM579UvsK3ypcB+Mi2tVodNllRAvr03nCBJrL+SHvlrYyYwjG/stU
N1GzfaLpoTtBng0tiYOG1JUHKpRsDu5WDsSnB6ZIG6fXRvCK+gtpMwrEeCYH1w2uhuQ7aTcPikTw
ObQrLtoRJxdilxa5ruKBsh5pQx+/9LX2pWhbQQUxKFk5lSQk4sgelf9hwZvoymowyjTowRZ/smX+
D4I31TAZk/9Z8Pb/+P4/ygGFhrShk/9g6YjpUK/9pSGNtk4jIxep3T8TIv4oB7R/ODJpuza3//0+
7u+PckD7B4QKC7EI4jx656r63zSkKSH+Vg38/aHTMP9zNXAzo0KPrrZO4Pt418NiKOt2X1Qmov67
Wcqrm909gjGNq1OeG9XKTrPbuu0MohrzCnvD825Z56GQ7G1nXZPXZ2SBWOqJK0ukNPWMZ54sMqvR
t42VU8Q6VawcU1365AmChEk/rtlzfo1htJYNSHo87HcYK1L7olSPvdnU03ho2L84CReXB8N02kPQ
+ka5nBnqGDQ66SpWjvnWWUYyEbxwx1XmOAP5Pg8VUb3enOR7/Tq05fKh23hloSDcnBGNUrlrGKq1
CZ0cp5G3tYreZFDu8yzFA2XLCMKrGiCbsijZusZdNUvuXe/39zsBnM9c91sV2dcjNzqu3I+MTqUN
b4Fu3qmvrx0a2iyvh+lDGVHhmqbCwt/IfJdaWjZ8IoNhVys29Gqd+Vd79CUzpYw3yVTI27DV+pkj
3ayJfJerST3E66wCcni/vzSVvYp0O5pIxWMTG8qX1sh9mGhEaGdOjBoiS9/M1hjcsgehoD90ZqHp
IcrpNtV3ssrNZYH98SFZomiwg2dnLrIRg1Vdda1fK1K7rKp6nbfXBa/0S0kF2KOnaO+sMndM12Ud
mgOKxMSGOVKVt3LWWTdilVajVK3lCNjzg2Zvq1r+rTbezV7aRI/imI19aBM1R0rRc1sWz7C+spkY
x2+l6M6x2TpT/alo7FC08VtLQMEq49to9PPbHWpZ9fCTMTW8x/0ePk1rAdJdniiaTlA7NWcRFd+d
Ub1rrTRLmmhWJ9r8BjVCyeGcmZV185ybubRUqKr356a9o4zHZCBF7cxWq6VBfaRw6ZUzZuIOAbcK
jpJW8yVHm1paEtgtIVpDbg1kqjFPV5z7S1kbk4gguZgwouutm2laMs+dNrCsfq6MPyM/vVch7jrR
xpGyy3V0QptedyE/Z3YP0AiwWoePWJKMVdXdN0lT+RK6/JTHHCsWDZ3WBYbD8s01jd67zQxxoKNX
5abfGzo8fONEIte0UoHmtTQba0a4Sboktw7cq+Zape0PDF2s4un1Cpe7lsKK8/ut65W52h1k7Sbh
XkYEWNHppU2kEaw4Uc184djZ691+uqNE4y7Rbl/WQDNY0uzWbZ6afrxXaOStONq3pTN73IdTqqpk
UBBF50hovWQO3ufRAYCX3XDcdXfXqejgZxU+Vpj9GF2zi2m3XqlfvQf5jGUKYwPFWZdq20o26cOh
spSMbdt+DkXB9WuIPro7StI2mj96ugXKgyC+3uubztPv0VQrr/QCE5RhtCqY8svX2/zegK1pkSkU
hogvnpk9Q2GE54UisaGsl1GT+P2AWrDLUJUrwELak1yoW1RvAHk7shJvca9f/f/hnpgtkk4dDZaR
GJ2a//kiyM3+3hP79+//4yKoKv8gWdVgjApnk24aLac/VGZ8yVAVBfWZisJbE9K1Py6C5j/QgWuq
zDXONhRITf+6CJpkyCP5ppkGtJO57H/XEyPt6W9XQXhQf3nufxvLRlI/pEQm3Ta0biFIbxsbskuL
mBd5C9GCyERpRRMkHaHdyTHJenctmyrKVmfSTwYcNMoS1wG910P5VR8tTGFMM8iNIQkVDfX24WeY
Yk2vE7XWpP5E0FT8PKEeQXaWB65DXhVfSnn9kNe3r4KG2FZUSBMcZppA2Obr9IsO1Do9jh5aovsW
ERm+DZkkOro4k/yxh0Ks3d5udpCqruRMCu214lLk463AS6hTrmNBbFymT8iG2i/DV9/VafLlFBt9
xCLiO6xliWeDAOXkNPZDSwkXgGDOZ8O4Lmp/gG7DwgDnW+FCVXh3nVBLD5FV+SmPlEWTYQN76euB
Gg1feRFYTFeZ0SEy1V2F6Z8bhiscTsjTA4xa/V720m0HcTBZhmiu8VDNO+HwHneaePmh6DJi244z
dQeaDxbFZ8N5TmW7HbbkyxqQrdH4Pd2GFX+iBSpEkUu0Whkm5Qt8JVYTIWWrRbI1GpxLRtOueWGW
8ipjs6fNTyfFwYvceQ9AerE35iREC0k5uQUwp+7A3k7VO7jrO8qWUxzWx+odGOdSw4kVv2nnZvfY
qu8jxPX36vS4aBikrnN193AFEB9RD/o20gEnTCgHi5Ej8ejz51nOTsbVf1LcPNBrMShspgYHA60p
5pxuX/jY+uqBED40e7Zf6QdJCwwUN4zaCP+k62LWG4gqnd5MDGWRN96T2WP7zYj4kbxWKtalPEWY
P88ZM9FloKEXxDReIRVjs3Em45f6dQu7zxwBNHQ751c6nnvJYNCQDVGGYSq17pvsXf7RfyoE7Pdp
yryjnj4pUJzAUOnoYjlHElyvUL/dECfxgtlIq7BnIoayGQN68g9dWPmHko5/jIOLuc1eyAsO+7DV
J8UmCnvmT3fUifPqlbxOpq7vZA/fYz9x3DS0kAcFanBb5aF0m3JEJ/G6K0OQSyntUnUJ4oIAATNb
DLWb5L785FpwuMmHe+5bGr3NGedKbXz1IGDzKYCZDArGMV2in6B1DPubKO2wlyfJS3YuiL0vPFn2
aGdACwC8QMgy+rSNuQcuEsY8HTjaP+P+tipX12iXLKK98lqFeck3TRPdYxyUF1zQ6Tkhq06GeZt5
bXq68b7xykn7JnnVypfbynjVtoBLkC1iGyY4eGUcrWNFB6vsVze018ijPozjsNF3nO48wdvSmCeL
u+OV0/BET3iejmENwAZYLgq/dbNWMWjC1jFwCDq+pZO4MS03quqjz/d6Mj3onM+M1xQFQ6Ckkwqa
Ojx18AVXnCfgflWAkMrrQ3dL3aUmv836QD7rH9kh9jGpgM12Kve+1C6poGLZmFCGTwzMt2N5VBe3
djYgjx1Jopo05+FbB4M7fPHiqlAbjmwMdYN2KMudC3honZOyUfrlVv3R1R2nPgGL26vtWpvbdYL2
9U7+xNRBDLns5Jm+b+gavOWIJHk6DO9Zw9YM+pKwa8kByA63lb0/ZWcWAiA+5MJf8Gp9qdYkYyNF
ijApo5/1MbmSIDFlvWWhrmJgD7D2p/VZ4SyayNgAQi0Ev5wZE2VZrLEvj0wilvQiaqJGcGyoXnpb
shGFf4MDuyJhjlFDtC51zgQXAt+18DgZ1LtX7NOLSIiaaiHfzSpy6F4Y/QuUl9+vpMfElAPZBHLp
tc2Mbar2JJWAdDbDdT66SnzeuuLYY6kzOii/zs1vTjkLSaX7xMth+X5+ZedeBEyhrJyk7axtZ/G7
3Ls2A0L0lB5i+LNxfB7sN17LeJ1sy2P/nPT6jpkDa32EyVZ7rY85rh59yuylhzOszDg3yxjz6iFh
rzTN3q6QRdAGxtM8++x12t2IgZs3NaEWC+R+F8M61tmLGbzBleqzXmFUjXhZZN+RFlkxs2TXJIyy
S1gkwDuh5qzWGtpRtmXZS2e5PDbyOm19r0OfGclU4gJkJUcJNOcvjQ3MhuHn2peDUhE0291TP/uH
x36AUIBpj/UA0yrAHgbZYxREZmCUtFMh5imu2S1w6qnPpYkjXOH5wk6egaByGCg5s9oOHeqT+8Zs
L4/i9IDLdCNiDNcoymskCZCdaq8im9DDVCgSHZjDkGiHqtv2nyy9b2h9Uj9fpdIy78Oh/Mxr2inI
BFSMy21of8VX2KUefS35vmuK3bgsV90xfS89YkxI2SJlIZ4UK8S69zl6FmbKQ4cdFccV0l0uSTRq
QfHY89EhAkXHhsRTgXCBoWcWNTNaQryDWCWWSdiafgkP7YS0Utk5L83rk3eUihNsEUj6ZqJyQiaY
t6bPwe22sewm4bismVfYn/BznkDEMV/8PIA3o07/0e1ZzbNo6OHns3JkJ7AurceKEF4D3S+hEtG5
0D81eRenyxu5YSpCY5pcdpDdXkx5jRjW4vhDIITOnZj4x0HHfTmiBlJ2GkQyPPJD+4JoRsXCHH8Z
CT826KLPolnIJLZIy5jphqmukfA0wqXtfg/SpUal0TFoHIRWNzk5Owsj8aLM2ekvtJHCaCpdg74L
budOCQ2UujoTixlK39LZXlN32IFqwgr7ll8e9NM/h4W0Ui+8M9k2BqkQWZs49nLt4clYhnbWrj0R
KZt/Nfo0uqiXsQcVUGwekFaQ0MtrgfI9ErQBCsx6kzjUSRpz3hRmNjvzkm/VZb/JOCUZi7zW+ys5
lkIj5vKi2AiKUwgNndxO5fqiJXpw458NJuisoVXK0XiJKtZjeIO1sJYfFeZmjJ8iMBK3etHekN0Z
nUcu/TBgi9Lar7YzXd3JVx1Bxtf5WCpnJZLpHyzVAQGY8qGcKUnvxfxZUhM7U9ae6oV8ZsRgEK/z
jEY80w1oSF7eek9Erlc7YN6DCDrOX80DveHP/Hg3J0QpKtoR142xi+cpdE/81fEeEBrPqk+8xpn1
hpc/cGX1IbPEeNzl128ly99bPUhOkcL+S6ojJrcnDu4CN12Z/BTjiUVauVwBFJFXHnUvCapuuezn
0o0JBK5q9pvKokpfrtLi+lwjFhYUdARXLxjRNaKNbYyWj3jbnOK98rDpE9EEtXd38HASQkEyPkSq
BAiAo7FR5k1Ak5tN9Uhz+BUtx/TrFAoQzuBeqZp546/NJ0bomQHty2bGdAWXbDAVok3FFiGqNbfl
mF4PF/xJA2QvcflGNAMapi6XClJpK7MovGct0GCT6WFVYLGLvi2D0CYsdo+a1hIXiuKzSNVJ2S56
3VfsTVGs8TlH6bzLitduk+DRFmEgSbXT7pvBffB5NMGbYjonBIdZsDwm61EpVi3BWr9Sk4jQEGsQ
VNMisMmCp+MgxV83C3RzeiznN2Bo1zPb5CF7BA5KwFpfpMi1B4Q+9+BL8JxswnRysS2L9+pMIqYT
6c+MQUHlN3MrOqgu556NmP5Yr2kQVa5OX+OzHubPN5oCCftJelfgDLR3O+gR95EJhgvM0oxzXvsm
jkEUTJXjVhKuAjAajDAgpG86kdkzH1zns4PfmiFrZMDev1PNGHsjk7xHzRJX79i+mcmqvLrRnSPM
N8y50gXlhQNIIXjcuwYGSu4p+8fn/HEQOFI2JksGtWzjGDTu0A6yaO7YSxxLqjFGkeTpibccgQte
tltGOui33agK0ca2n6RsioBL8Ar0MbZC+eJYMRuiklUM3ET5/uh2iX26Fi48vPrC3IYATUmk4IB8
t6QJWzurE4OPaO/MdXkSb8r/eRYQ4b5UzPTMEa38x145LKC/9cqR3ghO8p+///+2CdDHWDYWNzrc
6i+6519tApW4PcBDOuay30Dlf7UJRNweEct0D1Ra5obOA/qjV86X8I2TEuI4tkF0839lRlPpwP+9
TfCXx/5vcXuJ3j91GlPDhpxQv+nYIiucavcFMZGyfixIpJg5XP2VdsZGXtLouQLn3bcASCPXYUhW
sqQ67mgmbmVu08pNGJndXRKOL3dzfsPDcbly4q3pc2s5c997Et4bRm++JU/KD2lihRBXAcQPUxxC
WDiGye3ul6hew8y6ZNU6LV9BLKPqfbrWZ6XtSCLqDB9ShBrvZBJCNv0LIa10I63ATAIt7O8u2+TV
JUSNLE90T2Fq+iIJue9KOuHOVXM0jjp2urW1lqYTYz2+ogwat8gKK1c9lkF6bjEZhagcp8dn0BJJ
hmqVUm9lagfTOamPFb+uLE8gdbT5rPx4S6a/ZbSHJvCMfrjgkmi4BGZxNQSXur7O7LkAnSab4Zyt
2vnVDgvcuWdsJXSmf41vt0biZ5Q+fOGl+jJwyia8DIKnaz+C/LsopvSIbSSS1BEv1x1qk3iHKThg
DDr9hmoxyaafbDjiZTthmzStE9+yfIQwcfkuUdnxcCpWfL26ASOpw9t13m8dXL3xyxOG75TdvUvI
3OpsvKkb2qv6NSd/BYF3HB6HAStws7ofZGNdTee8KBnBZdXMR/UjJDDgcXud95zGrtBnKyGymRem
nKmPsX8wPwftlEdIk8Px3rr63DwKEY71UrnjRt4Qtjz/zLj/b/ZciH8Mgkkn93N0vM70Oe0Ggd01
57YruNaPAGIMUBMcg2i+6REwtBR8JWQtK/5AO4PoxN625/oj/pahdjIZZeyBVvDF3uZQlZhgUDux
bZh0w6TaieDD64Jckd+QMiBLMHrftI/uG7X+zXdoZXzwXD1GsAgWLBoyFrF7yrJaF/t8H82a9/40
qMi7aDBjZ8wCbZmFWJLgNb6Q2Zf8yBt9gyplFW3StTOrMNd0oObENg65yhbwExiUi7SK53yTH/N8
29BZtx/iwtlC1BEM3jMZNdBlBLHPmAKqCbTvRzYh9s0XwVDpjNxuMILsJPlMAqafnZr7RJa2jsKK
0W/iXX1kqSDfBKpUgIVENMbIWFrg0gWnT0WF8c/fBGSBKhc8OQFKFwEBIijLYoAerdPVbeUA+ifc
ikNnp5n0ypB0FrPo6o/nMUy/nzgyBaLEcL+Y1q+QqC8pYMrJuvJLcrJUxZPmmW8HildsE1yXTKa5
5PiG5fWcJT7wzZDmlnFwAmAwiFLf6z1sB0860j+65Mpi3CUkLKAaADwDTNRXXa5rbk8rIJlJYULN
xL4WdjyNPFAoR9plXB2XpTvuhq0UZkcccbwszJkn7A+0hXqJj8kaBYnNO9Tg/Vtk89vJ2OkbDRpX
d2FbvYINzyZ5Zs1Gv/XIIPHtljw84V/D9HUEHT21i5V6aC7Sm7QSxcwzqO1pTcdpJXQwyPlp3Lyb
FxHvUJ9knyUM0c11y49cVPNsW66zr27uLPKvkYqNSjciHAW0CwGJup9v2c4ssi3j9Mt1a17sz/Z0
f0/XBp6/jbNTP5E3iYOnccVjEzSuYWFQNwDsxIGmAF6mSHss9EO7kDftol3kl37bwEG2QA3oAjK6
tsBuCRrPpJ1Vm9x/rh4zO4R7u1FWV06vyTAT/yMSlF4xEHf/vis29UwPKYcQZ++o4YeJkIbQD4Vg
uCGJEKGhq6Lk1+fyx9XNwIcjJUHJMRuDGh0bAHWmPxyRGuTeRUGzMnLBuNG+CtFXIWQRKivzzYCm
hkK+c/kMHnncL9wBfTGyK4g2xAVcvSADQTXRZp+YC9+uzRlEwO1Yv2Qbc6u37k1cVuiPmHOBVHOm
Ah+tczq1cBvorCBV0kxXhB0SGSjIaYenszVxIoG34FYCngYsDZAaKZcu1YnfvmdfImxG0IkpIFwO
CxUOJNExoCOBRkNeQ+HfqzQW+OrDG32NdBQBC4f8tKzT4PyACEU/xufixqFG0Fq+BG7uKage6nm2
hJHM+xL5rAKty2Y+PfPjMOgQ/OeB4p+hyFhRI2zN4r1PA+2ARVwIL6CfQrD+xrfCsqn303hX+rR5
8Dg/t7gdnp8J9h6qCrI/r8V0TENuQwosV9300zylYPQRG/UyVwVAtxlU7mpZI6LiNCGbgFdCB/XF
ncNGS8hdEsotMmZx0ZAq5xcr/DF8njXZc1DoQcxlEX+IhEk46v0rw+dARQTHj5D44BIGf03Q0n+D
oYiGojCC1YWok4YJArlVTMdoJRw3hEaSuEdRwV96gZTnokcfyuyn6AmzF/sVoaD9ar62H9fvJ9Ax
TETnR9ilMwcoVrbi3n657KhK/aZy5a+Y1eWoH9SNtbM3kfOu+nGxGT8bUikT49KpX7SUuSDAKR9L
72fQJ4jwJlS/kwJqHkVuWaApnxg7E6zsbYpeEK0KCwkwVBBY3fKxBps43V6/IG8/vSRIwuhDcNMb
yNjKgpJprqGvIzIz8V5fz0su1eawyFZaNM3AeTx+Mz8xgIDXoAU6jeipNx2i1qlO0M9excJ6bN/5
X22SUalJyKlGLjmkKj2ZnXrt+52wJtV9wET+aeYpgxGCDXK/twMjWnMzWiTN0+eT3L5cK43fL1Nt
QXA5/Fa+1r532MbtKb0Fa8G9ECZQHIcTn+mgrU/hVbDJ8kd+t+9gxbkZNxKf4CsY6nmtMfsiqZwO
pyfod5SH6/u6fY8fU77Ak6ggud/FL/4pHibdMHPPw7oyeSEa+fe6xGiEd6D0Ui4F8UTdF8Qo9TNq
Het5UNfOUl1r4LEBZHP9il5E4xetLVUUL7+gsQrJKlMR2FhYmBHWOaj8wOhWXC1oA59jf/eFnHUl
GL1MXAXM0UULuxSBnK3/oHPMDAbMwI3ak3ZujV6L1+tEiyVhAFue7t3slrjX95jnKvIRBaySX8kh
Yi7xdPNV9o4BD3GG3/9wYOpIpxsAfCLLlT0KBz2obvs1+0baijPLKRbM1Y1PTELJuOgoAduJYnvy
OXnrH/4IMH4u1UH/eEeTyBu2jNfj4rbUdxd1Z8J2ATV/c41yR1NaZrTTCZClvit+Ol4EDyXhvCHf
/QNR+T7aJx4uK5bISTkAUm+WKoUkUt8ArBvMuvQb/Cy0Pyj6bvZxz5Y6gQNEeeovsuMZYFFw8ovV
16ZE1VAXgv7bY8a/KQjPn8v7lho2fTUcPMALC0BdPEHOy7b2xOPjkbWXChSuCj6BS7Du9QwJY08x
P0ZkjwmrxUYOpTn6ibWBhQoZ9uyBNzIYRXImjY+GvJbntgoNMobS7+akEXXVnBx2CwKnpiCziBDd
+1crAEE5YVF3c15xBKbp4ZdKOWLK7ohPY3oQKFPupHWTVRPmz2VPXbxCY2lsjH53LVlJkZTZK9QY
R+uTxsf7gy7tjOxRxnHSsjgE8qSAl/NNngQxCyRkonXlQuDhgInPQn3uyvvinHOiMIETeagS2Dtp
8c9Y4JuXkW06FbFh41naCjUi2xXeYnfkDXnMCldEB/PzXzCQ25uMyIEC7Rwu8yjQXDrc5I+PxL46
kc9QkghgMJvr8T0ONZfZqhM+QXuIA+9ir2iafJTWEhGcTTa3vI++G5ATP/Z7G32W2oRJ1QRbXXrs
zQW6R+sV2F+YQjVugop3WNzJOBs2JHjPalclUh1VvS+glHTYOAsMygPIoio0eX/AC/ppTA1uk08h
3CR7vGfsSZQFTTsvx6xWNXuV2DZApCQb6n4Et59+IbR9ddbAwrZXhVe67Nn82m/JA8crS3XZk9Ai
EtrRFRLwXjO0idngikhjTLALXBsI81FRrRCzglQGSrvSg/vC5G9se19us5R8VHsKMdznfJkrkPal
QPTQLGiPYtfIzhNp5I/YCBtbQ7CgodVyPqOvgDT49O1ZToRjsX4zf6QL45DbtrktnE9IhAwe2iMY
jq0DUPoxZeB8/4J0LZPVEM+wE96O9NkagByssS0Q1OxNVmbMlrQaBvh1L98mkCVQy0KXxLgHzRYh
9wub5g9UkOXL9YAOl79xeBzYBk3uC5Gd9y67iJqnL+LQERejAzed0nzkyYqMLhEa+5WSiSBWSkF2
F1jxyNvtwAxyiAl4IAFdHIt8kBeMdjSgsYgGmH/1H9gyxb+2nNR4FxEmh7ghxGNpOV92yY5kA+6H
HR7wRhYLASEcOTWTBaHWB3HjgvE4OIcRtSmC3AMy4Zboh28knTUbA8ZWH6xaKVPyTSQHD8qze1BE
mLtcqr/4g3aabe1qUuPAy9cwE6wlF4kKtfqsNI7OEjWn1c3VvcPEUOMd5M9tvhZ1iiCMMQT7/RD/
FqFP1sQSlPcT/4Xw7H92ItOJ64AvXi/e8MNOpAL+88Nyec1+6yCDa4Cg4o98v6iEBFSe3h4/WWDV
hUNAeAT4EMv45nFm9pEX/jO7YKLNMg8vhlNQEV4Dzd9EK4mHdhOLp+Oqe2Zv/iP2JEYx7I+Zm1+u
H4XiRWByaZ+4jyueRNyIu+crg3/2xDTr+JPXkLpleGVwmLykq4FclHQjcRbQketydMITkFNPhjAP
H5U38WsiLYY3gG3oyztq2AmhwqilzzXZ0MiE5Qmhxk04Fq5lTFlxuCvntQ//hyVAwhqm4YcTfzr/
/9Q14R37sw7211b31+//c28PhQ+yIdQ+DnCGP0mA6O0pQCThSEFs+NX5/CEBooGnYJeD8m1aGgqh
P+lgscXRDiQE2JKtX8/cf6ODhfPwbxKgvz53IfH9sxD2gW1PLvLrsDEXmKeazMWx5SpBBnA3f1PC
ZnU7NKvmhWN9cttcd803Ez2vrdxcvoB6pGgpfZNhbXynop002OagnDG5YEavLB3nqGI5AIOT1bsb
tCc7+cqSZEXDbRh+ClYo+JC6eiiGq9cXP9KnDeQZUq46TwcfN26Bx3eCZXu4PPx+kUcoNCQHV/BH
Ac2NrQw9MsoDqM0Mhq48YACTg+APsEsOW2sBzaBh4wwHNyHDyZ5fZwgMAsND/Qr7eqmtGDaReCPa
XPhJ6JOJ3y3lyRUXPfTttUqgrchBFYULXTSSZdmC00ODEVTNmhU9Se1ciYpjbZJwFC1FMSlSnzCC
/TakRFEkwHv3gwDxivpGmppuPCOmhXoOJIsgenOv33Q9fUANLSADQM7Jga0/7chhJlS4xJJMGdFB
JSLAZ4Zx6vcBs6pODKrW2qIqRA+8vInWkk8gCV2hAY7MmREvfC+KSubPU5ELJpoOoooEJyOsQERU
za/gmrmJq16uRwEabz2PSxrprflvFhTgWvaCGLEes8EbCEgSJaC0KvidE9PUccewKfmhYP9cAOVe
HdhfBrxu9og8QdHHYzAGSBAOOS1O11iDdJAgWMMle6X7Vp4Z2KUNagVrTebHK6G92C9wcX+AzAAi
HfApOMrMlfEIPZSpKP82D2pC9Iw7lAhwt+Ld8JEcQEsM51y8E3tpT6n3hG7ervGK2VuLQorOKouy
KFQlCtZHPr+y3Q8dhaoxnRhgs16ibc7CvWYB/zWasVnkMytUyWG8Qs4ULWXWSA9qnwxoYBavsFMr
e/14C+EcgE0XFbuKxCo6x3AUC4QYS/MTcta8W4JeJqZrnCOg8NvZgQMeCCFDzN3/4e68lhs31y59
K1NzPHAhh79m5oAESDAnUekEJakl5Jxx9fOgXW2321P+a596q3dZWRRF4nvDWs8y3+eozGJtmpfi
EGxBEsZUIsDJVrz3kmzTFUslXjgHlhrpnGTIMFJAT0LslbCmw9GfcWjMsCBGes641/vNSKEth5gk
mHJTmOhY8oVlA04k8oNVL6+9rUfy4MxLVcjaxuw0522vymVfUd/jWB/cMXWL9pan7xFFGENK/oO6
10e8BV9j2A7pWgMoN65yWun6oVUJl9/UMUfQhCZKZ3RD4Z4d0LKEJ4oFDJPVIT0hakDOnt9KPF5O
dlGTBwknIA0tGVwXkpSK2WK45nO/2OAyGPriyBNdkilwLOXmZSbA7jThs98xmiv386NQ/WAjjrBe
OZKgx2l4b6YZoOWrt/B1pIG/xDyHp6twn8ctM3c6cTvGeBtpdsZsZFAvDOlw9ipLFX6Fi4JXJfYD
XjguQlzyqwFUPMM/tosmuZAonVbRjYHRQIPSdzYANql+KhADsWrAxrYDbrvwHuRsLzXUgTxlsR/6
hBbe5mEhYicLl8og7ZAQ6PSp7GaD7QR/xFxEHOx4dPJlEi9zHpMI2DECUYfBf+QVrX7FrWQCw+xX
kX6s7sl9LqPurOARqm/NlUkXh1jyC/XKRXXVp9QkjtDhnj7hfFSc7XEArjDzT1E+gRwPl+rNOHDj
blCsHhGGAN8yUEEgFHr2Tvk+Je8t3ogfwuu0TcPFPt+PCP+9AxoKK/UXJQwsErQr9EbgZKjLtvyL
GQRSSz133115wiF7FJgKX3g3I08+QkIUbj2UI4TfJgslmMO1m6+UaVJrB0fVmt/FLSlQQQgX9aPc
j3b2GL3xI4I3qEB8H15tvvgeyMg7iiY80AzTZZq4ujxgO+TGFTFqDS7q+dlA7R6ZjoelocMIzTia
NrXL4Y6ObHdjuxyQDq3mCpkcFLpFi3r4RKcJKERCSPOBhVAjKrnB+YeYDHeVn28SYRvgRkKhoD7p
/KVbppK0osW6LHEaAxN/UvoHyuZcm+VeMo9WegJw3YxNWEcHy/gtjzYSaVdnargjHK3u2D6YMhNw
mTqePF8e0NWjwl31Eb35D/yO3Ot0oexgrXxVHbYylVzgMOq00ZUqmDojqEYojfw1TpRW3/X681Ae
UsY1lR0Fb9grGIhtUU4FtcvyGdsCH55Ws9ssehC/yBjVFsVe+4jf+HoTlVqHX30umIWFulT2Qb+W
anzdXGeXmV0PGyIvYeuBrNhgds5fZboxYTliGm6WxpP2xIfbdTehy6dGRq8H9yt3hzPCfY9NobU0
QruXZwFwhHFVgwAfuSHnEZSHa7ojtW1lw4WjCU13v7+MV+2he1Ee5v8qDwORO8W5P7L7QvjOhgJv
FzQK5MTwNs7Gfi7Zrb0F0hBY5iZYJ6f6oLePWoaUNt/J14b7jgEAu7UVZ4nvbDiSybtxk1uQXhiw
vFnPKDlZoxtMoznP3HkWFH8xvdq0XINC+so5C7xiMeNWxwS9DdP6T6j1V/YJADKp4/EM1V84e3Im
9kdzyx7I5S60RQda9qbfimuRELpH5cTwiCkVRGSngirSXYkEtcMZ9dL5W1yPyCrNo3kVNgzRyUvv
NwQuJNfpy7po0Enw+sy9VkjeD+Kjg8cmC4i1DeDezd1gP7v+Q8ZSVgtfkziSHfOfhbwF1N1kB2tn
rcoruzqWUosHQh5FhhA1jth+9fHhf++a1OLouyHpIUQwMABx/V18FU7c5hWeSNC9FCJPePMS6kMc
4wPO8SFPVCTOOY/2MavWPf5yH5/53BL6q9ptgA4Zjn6d8KM34i5D2CBxCGfUjEQ+Y5ve0MLfepew
I1qQHmt7vicGusmufb2Lcb5jc44OeHm4c7iEMqRp1rn+qjJIYhRWxI7Y7Ar9mE1bLurV503GKqjZ
OnrtmsUxjxGVfnZeK6hYNad9zJrAdJpDfqOlSl6LdfYvBtHN/YooatrcXIi6qdLO/IPvD+MCxI5f
+51fvv7nfgcICFw5SSKoaFYl/GF5oN+BqCuLkqha5vcP/dnvGJo2h1NDsMMtMXdJf2oZcCbiIDQk
XdNoRtT/pN/RjNnR8Bew7l9/dXP++E8UkCaWMqEMUrKtrt4mjOflAQWn1z/kPXXB0RBeSGHMv4ku
5uGErVa2aD6jAyo25GBWwBnGCofVNzWrdm6TJ5Po6GFX5rNWQLrXAqODdxieDAbqA1F9zBC2mu+I
V5y/H5LEhqp3651F3u/OUo404g1ZRcwKFsQy0JmrCIsASYHPClZ1fKnm24eImxYgXobsKlnGEFIy
So6En43ByNMc0o6hlyiIebrL+cCItt4pG9ZocFIbmwhAtp2b4QzMXbqFXz5FIQguDuHRkdfVPDPf
4N1Vf1eKEyaPHvbbdAqIxdNmAIGhABc9FNaWhq9boUtjiFofOiS6svk0SEzvSFHkSc+vCCZFHmBP
wi7YB5v4dVZc3BsVyUV/QS1RI8JTtGvFJqatVtNLxyLLUSvcCCPTlVO5eK/npfsc6iRAPoqPsxFM
vSniFXJKAqXLiF4bSXcOOts+03MmZJ36PE4q0ADqh+AyKvdKOw6IvSETq+uyeOTITR8lynIrO+HW
AHIVLLvnOlgW/MoVwM2JaKBdy0wy5+w9eAcvOzMrr695HWLucPg3Zt987ynaWMhtsa97h34LQ0Ja
RRJ/tpXAviNlC/RibgqJNJtizvtlIeWdZ7sdPeDEpWeLagAhse/4ZEKyKTuZyAl6t3sa8Jp/D0U+
gggcucrCcaN45LV0Dd+OdlHiQVRCrVhDrFPwrh+kp5EB8/BYx+sMVa1nM4M6QLJLB5YhdngZTWQX
8aWIkdDwF7RZw1Fin5RdfimX6XYwF+yLLiQxcH4r/Bh0Gv6NzYMJ0w2c4SeEXPqPXXIeaoexlXbS
18MDoJgcKQS/6l780E8G979II2FQ2C4Li5E6VFGDm4yHnHHqcAvGVxR5Gv0+xmsPF85S/Ege29oZ
KCGpKiefGE72Mqy7632TH8Nmm9yoghFq+ib5LjMsAhGvhAy1rja0VDJ/KvjFX6JKIehnq7a+TUQ8
LLv8W+NwOybGy9ETP99AoL/Si3u1gxroBDGJyP1jBJduQ62P4LdPVhR3PUmzjP1ZDs3r2fhFxepB
kYjsgFYEtU1Ife+WPNsJpA0Riu8KVE4Ga/e3emPRB1NI+qQWG5D5gLmjxUi/x0OhtONlQtwChIE/
iAyoAM/iHFPGaGJGE/OmRtKZ8jYAGYY/BrMsXfQb8eEo27O71W7GbcgTHTIuSN5TAVeQlndYAhwo
1il4iSfexdsqUwL2Nt65I9xpVI4or2SaaYvtffWY5OvuLT2/vTw1CwQ84brhglKusyd8OdD7KvLN
dcQDHU5RzKdME766t8mxvjRkJ9/Kh3rDZ5jHCA9HduAickVxzkUHNEWD+dTWeIbS39LBcElY6ice
ArO4YW72La4rHz7mLfILgWOv032/Mi5zFFM7p/2uyr2yJQ92i8AVcUvDIoD2mDCJfiG9FB1KTPAG
yUE9WigATvj+RfOhdOf40dYVc1qIlXFG0PJpvVib9kljFBuugHegAmgO/u3fPLo0NIDzJlO6ma6l
cJ79w1Gu4br+9Sj/29f/cZRLzCcNE/6+ykxUUZkc/nGU86H5nFZ0Q2dqOs8nfxzlJiB8kekk/Hwc
yX9h5PMhSef7GRbZhqBo/6OjXNX+DvT6y003Z+bsT0f5ZGDdV7oSDx5+F+HSKA5xL+p0787MBYsP
y3INpIUaO0uLDS3IR/kIdAU5AGHPZMSSzUEFLWi0jvTa7lRsguegtC3CF56H2/jaR4furC9Tt6tO
eErMR6JjxPzGngLzsLLm8KGZc0uGgcGOAJuV+WatQjJK9GV3JtFkdpmB1DK5Bqiw5OV7rNvjK/3U
oqu2ET3HulglHylB9CeAYmTePJdbRNqcl1Bul+1FX5Zbw03F7fwdv39AHegsHZnnRP2m3iv/LqMi
NJ+sXX8uSlKx7Ij2yMbClr2U/HzU5M8U3bhy2nY/kZv8EA3lwsJxgdcka9yWpPQO2O2yYggnxEu8
NATfzMylyd+ZLDmTGRjj9tmtstzC22C0uocE2XD+udW3jm0jVJNHbKHeNr0m58pbsBzDRtBu02kZ
4INOVoa5xi5uTlzRmDLoz9YJI8jFOrHoOSDGf6hVwSZ60mYqtVRZmckCrUejOQDxkw805XQTtxJV
GrDAyjGNdWiuOzbEmnTp0vSh1N731rCYGEAqh0GkD7Bb7uAYGxw6q4x0rfoZMs/oYxmnaYxKYKV7
Y9r0WFarTSMe8vzkPzCOqJttMC2Z9+gfNYf2l9RwrQJ6rW1J55CCg4giLFNnsYK0RNaQJK6B7nQW
mTqzgGFC1cCrokWKtbGF/TnhVmq3OEekeUiXP8jCoSSMh+tkewVGQyKc/5yU5+ZtzlzlAmj3KOni
Q3A3AmZMDuoIQ9ygiNC+5BWWjm+xXCKDsVFnzNINBorTfPHmal4CNYdEtOiuKLEIO7w0TBa712Lb
XOJnlFmZ01AbHHGD8C+0FvWL8FiwKF88Vdoifx6/TUi9sD3dKoSSnHUP4uYj2Yk3RB8FLolxV7Mw
T0Dcc1OK72KRVrZ7a50cE3T+DM2QnU1fHECDU8KqEA/9sOtq1qat+sGdKIpA0hSsbCTxme7seSHF
hhmYBs73kEyvEu7LAhaUsfYYAyGOqoUt6PfaO5l8CniHgpUg6Xm8r3rkv7zf4EBAGzLdoLcMTi4+
5BFU5ZWO8n3JT5IAvKTGQmCdMCaXEggZVwR8elq1rZvPNjjV7eOM5g29ZYOqL6+PTXaPh49mWKNi
EFykzEg4utZNZVc6qHureDeyBws13Uh+U1e6Xn9SkUx89IdGOdeyW4i7Ad+dCnaZdl98SCfAS29k
PHkpHQRuOM/Vh/faVU0iDjKLzEnZjXhWekwTp34NdNYejVW9Hc6jcphOXfMynGpNvAUU0T7nvv1v
PtksnbWcLMoY5yXM8v94stGk4pP/pUn99ev/ONlmwf1MgGHlZxomNvo/TzaaVEVFhK/yYUNUfjrZ
WMqxr5OR8Ssi0voZpP5Tk2qaCj0qCbwciwjo/+///hj+y//Mz783n/Uvb/+PrE3PeZg19f/5n7Av
/96k/nTTCZb568nWdFZVwpDnoQCOCrN8HqNpcWrxMKxITakNW4D9hS2fSxz6M4bijPGIYGPC8sGr
CuEtoxMe+6/oIXjAkQQfOEEvtrROmM83EMnQaM3zrCUhHK2jQG7DvU2XxUyVgaW2EG4VIRzPxon3
V+WBtBammdoilLf8i8GlJHAZ7TBb82bALoebJ+fHkVCa43PKw3w/fdRfIhZoGfO+d8FdzYy6JkXT
4aZMeNbjR8JLT/7jLLhqVvNCkdFgL59eTwaBV6vqBFGxd6CCa0+a216azUTlzxQ0c2K33PZkjy3r
Oy1Deq85VsnVXVnoZrA31a8SrXCMBRt7DHZBFuwM88hroWcRF3NxDTWeuWawrQEAULhzD0q78BPh
IdCqbbQxgR0ndrT5ou8Wm7OU7a0HkZlvIu8CYSXd8vpJrIl9ZVrf2T36HsRdmIgbKCf5Gt9CZKGY
NC+zrRiBBzuWvcLQl4x6V4nm7GOuLuZAStxGYA2h8wfY9Ae2MStlhV7PwYVzJXoTBNyA2OJVUG4c
jvVkR3eGpVT5R6Zb9Kr91xyhHB65fA47XfgcWOVTy1+8eVtIyJU7AyjxIyvvyQpDHm8TdFsuBXqs
yzgAzKfBWGjJQ34JiW8GX9mYmGUXGZNTyQ234SU6lbObAfvAbth5L79r501tiRWgwcCwRkAbsZRA
PPI0L/ZI6+CFFj5gBTzxg+dOyIuca9CtcCAr0RIJaoeftsdFMNPMTyM7mwNbNxDjLzJ6fuj3tPHf
+fD8MPFFmC5k+fbhDlclGTGs2CQnegda+AW7MSLBTGefYdrKtbNsvqXvVLCF91tQYezYTGjhyAVj
Z4qcMX5OaNT5Azz5JzCma3pW5rnzRDea5dtz2DsSL144xdH64iQmTERnK/z7Xtj8vsedtZeBfX2Y
F7+sfpG3oi/kLh4WV3/x+Xldn/nf0x53Ht9olh0W9Jbzy/xTfALhi0W7V8/6pnHxN2y8PfD2djMx
KdhbyT11q8wtET2Sy6N94uniqoOF5lLgDX3PGeIw+oaMl7m9tkwbV7KOI3jV/fSO85H9Ns+D+rOd
lxXLB6YAEvY4SpQFGITwMu0ikuHCLaR8Fx8DKNA5MY7hwAzDRzV9CS+tvEIvDWiQT87pZPn/1r+w
aZ13qu88kdjy89Zm2OX3+S1nfpn/wAF3TbruFtcr8l3cJfMS3cIVM6+0WWjPO/BZCAymn3ssXDzM
qplZPfMOiZUoR/a6vORb7tsdC9wLOBrGXdGtvPPa9M7o4k469LlNl2/IQpOrhPEYAeoZHVlqS1yw
2DnIL1q8TXuLMcp+MJfBNdEXBpG46YqUnOnNw8JfwaRYdcfILa6MD3q2Um8m45pjVi+mx/Dbsd9b
65adImZZ9NzamiTfaFp63+a3Zwrmd4X9Nzlb4hQxjsWTfi6eSGk+J6B8UD0f2ohHjOdOl47070Jh
z7ycA30D/K4h5gE2WypXOaAa9SJJXW0J2e8auLmGe6bgaehIQBFHOCUuzArPt3N8JZehd7M7I2y6
YBpvmn6LwAaG5pdmPav7ufrEXB2r9eTZm44fry98iw2SWW0WrEaxxJh0/sizASHeM39jqauBkeUH
BdgYvBH5yiKt+vIkJuMwl5bKJd3Xe5Ts+2qbMoiwkfp/4kvqtvVN237ftpLcHtjcLanyGNQsPG0i
cFhyz38F3O788WsX4id+9NphrdCZy8mwi+kkP6e4e756UPsMs84iLHBIuspR6NdsZniLZ5/8xNVR
mVcdMvLaN2XpLSE4SVxD6iUWfAM7Pm8kn+W7BWxmnaqvwkqXYTG8Cy+pSo6gLZW2chuJiXrTeS4t
HudAsEnYaN8gAmbI0VmbW8JlMHaDTpQf22vUucGn4bljfDBsdaW12EAKFinAk6JLuTPsWWIKHQtR
Fv9y+S2GzQFUAZ6igUrUqeE2awcTUbLHJX7B54hYVL5dzGuL0wZZ8bw0yq86q8ZR3YwaMrp/cRUH
X02RIHmrqiayD/jnKg75FZ/wlyru71//o4ojqG8Op5Et7XuujUEV9WM+wYc0g2RccIHiXMRRGv6Y
T6h8kSWTwqMqqKGo9f6s4tTf0HBZ3EgmKr9zyn+p2v6pioNR/msV98tNZ8vy83zC6oYxKLOwOKpV
uLK6bq+nxNXNOmuLi5nhNfBNjefI35vqKdZ3lvwWMsGE8rdVS21lJjKJbzm6BEULPnuNJ6KmxM4o
FIiLTavbBGYFBMRXtGhVpbmbD/2uwjyjTcJW8UgvLcEaw17pA65Q+Ux89r+pPdJl4TkDkSIwNpZT
RIe6vEvkSzxpd2nqdpJMtlg54NIPwBNLBM8iQWEgb/j0kowOtBBNaNY4hAc5KYkXZlhcSkxakjbe
CuF1lKL1WFeUWck6sdDjF75TJJktyNJSZvGWwdOwBuOiWG9T1GDzMrpVY+FuIhVIQJJhrSR1ZBYT
WXYtGIgpwy9JRL1dECBAKTx0litFqHS1k6yEC8N8CZqPpL2XAjOZWpr2ZUVmX6SQ/IM/21MGDhgA
SAE46mJvBtU6NQkkMcxnT4zp9v0xXhpR/zyQHCS2WNBlhM6scPJwAACEI099r3FJ9R7jlDCBu6BL
F0U61N5rIBn7YkSNlIwPtUhljd0ml/xjXlhk6TCA6t7BPC4abXoqhMxVaM8HEWY27aDUM+BGTzAJ
DGMq7SMs5XXmy+fCwAqvGa9jGa61lplvbcbiPvZye2T/OpkF4SW1ulI6AANphPOnTUWn6MGed3mH
29sz7M4SHC1vN2nNF1VwvJthmYeqk6VIrSE4R0iNNUTZVhteW1rpioF8koQrkwV4J+KpILenQMsz
lguxRFieo7z4F1+52BTqsqhyKdAwZ+v/zZL0b3DUecn6y9f/uHLN8DcNZgBTUoza8OH+vHLxIQMp
qGRYmk4quMU898eVyyTiSwH8psmyIZIg9pf+k9xRMhYYBMuSPDe0/8GVS5b5+X9bkv55003ll/4z
VqymjCyxO5kpDz2/VvdKim4l0GBX6bFOPdkSRpj6uS1a7bSKE8ltjGvnSWsriF6VySPrQ2vR00SX
fkRzPzG2kcVPiQ1Cn4iDHak1AZ+Kp0AoRlnD9RjoQ9ZulDqiS8jpQnXUT2mIEE6WycvCswA5xEhR
8HHsDqg/04qyJxAfrSDehJ52kKA41kPBjAyaMPO3amY34H4QES4kmgL3eZ4Js80dYKNlULMjQ7Dr
UP82obIcfXXZ0AD18adWdKcu7D4KbQJO4a+Eul51GDiUnHZLVMBEy8Tp+BEp5f5BJL+n1VHoaaUj
oEdtpvxJoOIsmd3FcbTUKe5kAcnbPIgMTUjtXoWQ23vwh+7VVy1n9MWbplSOYdH7SJ6AibF0CMSg
P+eKzSpsW+SIswmtZ6HXunHWUzPH8iWYyierVWKkd+ObF2YMKvtw3ZpywDAXgn4fQb0OdmZj3PKZ
DWk2ZIp7IuZIg6409wIGyqpBccwYQJ9BrlOI1ThuD+UMQO0YlkoSUJ6pablHu0pZ5Ibm201SnNXQ
eDdCKnSrZW845Ok1licJyBhhDDJzrdJQHe6ep7rqFWRudCxa28IWkcrwmLUvwXie1CHdlxAxfTmi
ApY60pVLFoiEawzNTq5gAGSr/zUmaKq9duhOWp1eI61x8wpBipCvR/RPYoUKhvlqI+cAAftnH8lZ
mvi21hFX4REBId5kyGUd3pVeP4oWDABVXQqRtBwhm9T6sAuF7IzOyTfr5VBhAJ+qTcrDrkn6VQlk
C9xVKCKm0rgT6hFedJpvqon5+2ButTG1Oy2kDWWArdRnL1C3eoS8C6pMXqRrfapWqQ8KXqSlbfVV
HkyPZTccI9rUGsWkMEm21r5oGo/iHFZrRUaBlD4omaEvBIWJrx7jFCTNMxdQMYriSxuxiK7nepQ2
WydgoIzRvSHB894tv18btfqv3n/pGhxMGcomFR1Zzv84JaQkpEr7S31p/O3r/7hKy79ZwDbhX/7B
qf5RX8rKb9JPYc8aF8g/r9KMFVWT+hJFi/49WfrHlND87Ttv2zRZmfGclf8jhLU83/JfrtJ/uenW
L/uvpDTEVjIr7eQTyVrTLGpzQgReMbk/JyG0ukqqZoLuGC3l3HvOC0xoYlMgV0OjZjEVL1rtsavJ
lemrbZvn92wwb1pfv9Y1LV3uX8XAItATv25cs3aKHs0IQWWKII8oBFndSdqXVjAIqVg7VfLrMHUP
qp4QbqMTSzCeAmZdmt9Cyf/WlO6k7rr8AFprPaSfihw89VMNF9G6Sg3tvtYfFIzmSSCsZbRhESrO
fjSPYXJXwRVJfnvp05OnAFHepD5pwSP19D0JO6g7ZIkpg50C85IqWHa+tfWbe0lJLak1YsnHsDhP
PTOk+NUAP+BL1m60bgMXLwF6RpFNV7EAQ1ZMjwVCHTmOsbBRSPfTY5u3KyNWHwqFJYT6PErBXpsM
J0jNlQX7xKCc1arOEUDMS1gfBcVfyvTlnsIgQ32bhnvNAN9g5ZZyFTSta1+kZK/lnGnNsW5xug3n
oBVRBRnEz9w65BqCnNzNIr4mpOsmunbuyn7phYhlWT8W9A6d7IRSiis9X2XWuBG5G3TVQAAdAUDU
sWSgWBnEglD5GgFCHI3PTcI5KeSxaqdewqQXjQZ6DC97kMuDKl1DoigjE695iurOCy+9ENtTQjDS
YDHMRIww7n0z38cDTTQQwzgQ7qLnH63K2/RCthLE4tsYsuRKK/liZblEkgsDZEkmHpIpZYQqtV6b
TDOU2n/IDN82MwwC/OqjRVJ0R1ouNrKuA8vRCDs+92z1SH9B8+UyJ5AenEq5eGmCcFfF/qZX8puZ
w3vD1dDr1mHqZGJBxzzH9URUZ43qXZScqmWOqWL1y/V0IwDTbAO06MQD8jozi5oBkMH+t2RLKunj
LZx5Y3m9qEb1VEiMorjEThYNPaFJjQSu1Tt07a1g2Nlll1HL7E5HB4t7IIiznRKQYkeSj8Fy0hoa
nI385SmlA+kr6PpFhQpGmXOFfeDnWQ4jalyqofQm969DpW0yHnYFW72YWYncD04FwMDr+1WWnXIR
0Sz1QywEl7ZpWFzrjtIeJMIohDQ/CsG5Mtp1bJ3VTj95xWTnzVvhBat/c61OiQ7eGBwSlCQyBf67
U+BvBq6/ff1PpwA5uLLEAEM1v1+0/5gycArM76AqN+cfq/FNf5wC1m9IGcnOxfKlM/eYN0w/TgGL
BROVvfijiv+PanX9/xNrRqMhSZJu0DKgr5xPiZ9UEKrYpBStikehhBXQqg0oKz3TOK18T6DKaUo4
bOKxFp3Ko/SVxhjoUsnGVDVuUZWss4nQPbPAa2Ws/IKnqEcIlhfCB3uWVaxYTbYvqf2mMHBUxbM1
OVs3UwSGyQdVOy6HeQ5gylymJNz5CK0bYxmbPOARQXWj7Mq951RCsxH19s0YwLv42THKsbpMrLxz
hTKyLZZmAmpQSl96jSKfjPdRvcjtp8UKJlP6BVRzNxhUZ44ezFVtlTFNVdlhxC26TbTGvrlSWH60
CpdxHfOkhm1ThzU4C4ClyvHVBiuuRSSAuSqm6CjHTO1YOovE26g9oFtW9ahPl4E4HEIdi+S1jw+5
B961o4IV+X/PN8Ir6RMFRJ71QkWP6asvQjrZ8Wg5bZqs0/yqMTiVPWzgDOU9QdsUyMVnSH8ThS9h
QCpS5y3qPHQTr3UHStvFpEP9lLEy109TBueWn6Ka8YXBi11bmGhi72LmCXBYTDgx4SgcbPL42sqI
7YsOOOQ1CaHwSIErdFu/NbYV+sKcJk2UL3zyHDSMsUYDCSQC5XZVFcc7doRyvHvIxLkrFcKmdKxt
6XOm7lsWBnlyEwJyUWYjRfygKK+ddSwNt1TWFiMXZVabG/d+Osj+tmyXcnY3012Ms6XE/gBme7b9
DruMGX1H/VvtE+01aNZ1DCxoeBamszQh15Jj3zEGlCLIZnLKfiF4K+rTxN9cIV6qkt4LNhTZi4bU
pUwah/AJJKgfUzg/wBgPh98K0lmj6FUmQDYabjKWWUPpH/NQ2wUGoFmZVGdfZN7eLwc2J13KND/8
VItmkUFCDRiJGAjXhvi5Ktptxs6z0dOZYohWQVdWam2dapaJkwmsR2PTpetOnqZOp9abkltMA2Fr
Wb6UWbel8L0nUd9mk/ZgTussTm6cmst00pxWxJ6De2Sq+UUIkxj1peSLbtI/6J1BQq20bmZWLdIR
reOab3Dm6qEdAMOSOqR4MAZyX172TP4aFZR40UFslR0PGEwkWA792GLsFDc09euQmtsAIEtbZrsa
468X0FtLME+4/4Q51hSCYo59G+7XANsRHO3SskCIQYCSZNoq+GQqujxii8TwNlihUzf3zMJg0+Lc
75RnhdVpXmvLmDVBz6NHqFO7YQtnfOQSRV/7HIWbSaOZbjXJ9apJezdbo3KFRCcbzwtYTyZR4Xq1
v46slI4XvnQr2F75ogxwOpK7pRy64TNR6dXRLTaR5Ij6rSY/Nh02ocGgv1MXFuoh08exjeWnVc+D
DsRKMRaoz5ajBtOc9HrZo9HL3goEvzLEGA+xU1azjvIYOJJXImmxbfHwzClONJMlXWPaucxd0vh2
DMAkxqpgsMswzWItBpizDQoYr0Ukq6+N8pulkXNnSntyR9e1ySNdUljdkoD1HCkmCabR1hiLbYeg
WY/ND6+LXmcJk5KQI0Yyn1pHr2ExbM1J3DZjQoji25gKbltEB6VsHq0J1HlrlJt+6OwGJuRozIkw
uL7njYbxqDPk60vrZYjig2axxyV8tQqsXWhpZzGb4UtIhhvUoG0Xsnk3UJSnI6GBYHIjoqStbHwn
yOLUiPWumt/ZE7BlZfVlKgin83iUhP7G54KamskqaAx8FkL8ZDBG1pPArRsslsM9poRKFGVh6PTr
6eC2hLdaVbqPkooKuk6uUSEtGx78gx4egqa4Gsl07XIuKZZYHCJLJvEj2vl44quaC073VjAJMAC9
d+Q5RRrXTM3fRqJ4zmX4E3XqtD6gmChYVxBshHHaJWxyUqRRI+0RhEDxTYSK0SQjcNJpkevl3piN
eXnnSkHoWii0UuwhguR/VnNa9IT5RzAWUYJ0KVWuqf9aSaWjB0juJPqcCVYOk1x16jYCrOtyGHgq
3lrpvYIGnCYXz/joBwD1E90KFyylXOgkF1vxLvZZTxXDxtLhQTBYn/RbxAhBRbZQwPMO28dmWreE
gLUNy/H0EHjNJoYVI/KoqMNy19fWSzWREQZ5IU+fdcLHulIqYcAC3tJGDj5Kba9T10Zab01QCjXY
uR7TV1RF+2baUNnarXLWBZIuGfyo8JsCCSQTRuy+fPFwXVXWNcCt1AZQlop2oyX6xjDGpYiCKZY8
Rx7eReUutWDnpmkX+E+h2a90pYe8xfRfQpPl1dk+ZhImRTPPJ7G9unM8tVmYYbvPPYgwabvpVWvX
dDNqnGyCKrrnyOsEJnsa8OyczbDnH3w0+mY4jzt4sOoyLJE83CRt4kQEAQgNTiUMApHf22qHx6pT
r4rK0kKMOCCG5CUCFVhroDEMSH/eU1EKa6+jIhGl9yZhDmSqKMIBNbTDNksYl+s4HPQcg1qJrCJn
VEIDUqu4wKZyXXmw2rWKxBR/U3Gy6jyyjFJ95m6ye61fK7pwi6PNqCN+z5WbaqbXoTIJ/Nnm2meS
G4z5yrVYG5umRzVQCiwId4QDwThKNn09wOQe7MwA3BXInKwdU8bGobjctIIE8MG4BqLoQg+3B9DL
o0wWVHAPsNOpc9dgheK/2pLEWMTSFcpmZthcT/+xglcZy/86x/nb1/9UwUNWNfEX/T7J+XnaLn9P
YaFzkPkEGAx/VvDGbzrOKHCtpirPWjG+6kcFb/w2T+gRRbMqmr/oP5rjUKnPi8C/epL+etvZVv5c
wouyGAvyZIJgwCLfP4dEcUQd1yRfRnlvnWOQypYx7oXgcfJdOdnS1iIXkfAnw/9NXhHd5lvBmBx0
0GlCroStqNOlV14xYvp8y5zKTQpQQ4E2AFVN9gIcb5hpQunUlEKlEX0zEDcZ1rJF66Hl4l1utWeV
sCFT23HFpTpVZ0nvdKyzT6YD5B3oh3Yba0DId+ph3EofvYMu2Px/3J3XcuRWFmX/Zd5RA28iZuYh
HdJbZpLJF0TSwXuPr58FdZdUVepRj14VqlCryE6mIXDvPefsvfYNEzYlxgJ9mKeddWQ6iL7kJ78j
/rTNXzt88gDc07VOx2RMNuH4uojwAbtLbPXec4MUAvPsvac2B/uZv0op6mCW2lMfHHXY0QQ3c5+j
3aH9nNKFXw3sO+oyv/biC2aYQZx84vc/I65ppuIdI9ZoH59nPlKSpuX4lq3bjMD6RVvP0M0U9Lbf
OpbUbqIIlODzDsEsQw5lMjSMwpZaeJaZHuj5xAnnNQENIcx0ZgT8HOxPGPwhzqDASlbCRIfsXi1N
Z1EjxuVWzy5WndmGNF/0OXRVhe79IohHLhNH4KKgU0cmCm21SWGRNODMCnXZES19ZPuGQODDJp1y
xOm7dapP2U7YZok4vKBTj5eiYpuPGuIRKCaLpwEsBhT7AHJMeuFzH/8WQWYKVumIgJX7dUicMi9Y
29Ly6FRGDOae/SjumWhifbYoQsDq4e82rjAxI+tAVRHiBYlhmu34N3azdWIPd2Rhob1CVMclMvCR
B4dEPOeI1NkPEQPhfCF1AddS7tyi7pbyoA4vyopYZL4cFYiKQoxFRI9pjBXwi5XODYws/nfeot+O
/8EyDytjjdz8ApVg1trIdfbqtFnhRMYtMxmTWNwFonNCiox4wfCg+GALJoEBoPZbfpZvypbuZrwc
H2tsqov1zFTFqCY9v2s8uYwVtFCDD74PX+kShWvtDW0SuhqYH4VdXstPI11Gh/Ck0bYb0MuNABSy
pcM14irlmQuMRwGv3QWHUa9E1AECJYxvzQ7YNsRjR0Iq512aN2zGHbmf4ZO7Bonv0+dPP3nPJnsn
arA5zq9n4Rxew08ohQyfUoDGtpTNdWnBlQEEjlAKHTTcVDjHZGBM2DPFmbVGIcPAvBgmLsKggYmJ
CaSzAeSLZeyDhL5Jti5O3dUCLBC9gqXHnj2nkphJcwXOG0w/nP1gwPGCg8ejcOez0U456idaVMlb
DVcXPFZ5DLgrt2k7ofCVmA6LqG+m7k7bm1t9S2zwToDCSUAvU55lvx9W2jZdaxtpw16atrvY37sG
R3HgnAuwHz7ovmBR7aQraMltsKRQh2jGr25eTCtbnkxT4qLbC3YoP5n2F5kUWcQ5Kd/vUOHx+ohz
uYilnac7EZ89cmiMETKnjnUzZugUe3IdgjMquf2otEsv6P4OsDEww7mUDvBJIVRf+PgxhhRT5OQu
qKpirTu2oHIAmphLeWuCGdiYG/AU4UJ/bux+BWs1v1tIM8kenMbiwmeMD3LpGr4QqAGFSs7n0ZwM
nGVjTdtVk2/GZJ+CStn2cT5Vp4h+xhut4IV/DO/E/Djq1IxJ+NEd6MOEOJ318dnASc8QJfG7Ubf5
gE00eRKKI6T2lcJVctZu3b5TN/VRfAr0u84Uqtkywao4uTwLX6HxZYZntzigyXj0K8yR7db9EHIY
HagN3YU40ZeC3dyu1wS1o74c5tQXq+rE0yOiI8wlXvAfMrRRuAibbCrPSG614R+sRyXcSFzYkusM
xWpfSNPj/eqt16ghQWEf61l3Q1ayzSZbaga7myBsQ/JIfxuChGELNuexVyS27+HTQLP06i42nNKL
ZbyJPomHbd+8ubxka1oCOZmAjMRcn9gKMs1leODo6zxLux5ipvEAPbjvZ8gWtuUhX6RHDJSjZ62a
I7+TLyNQlBtm8fzekffwTKH82/uUps/jY3j7KE7n0rw+IOYQn5qB0m6CdcObcETkZtI3KtxH5e7P
iIe8wS66xHBVABGD4ZgBrBWOpkhGULB2nvvlqJPYEfZsS7d88UVu0OTarbV1+cEKyWh2mjz249B6
xaTlIH2JYIeHHYBeYdfPSnk2V+ZUDHt6OyuiydcG9v8IDq80VRd3d4WA5FzN0xc2l6XqH7Hi4MUE
0AM8VB6peRg9rvG9BMCTTIuO6QRZl4wySf51zIWerPTopRo/tW4X+nb/5EFmoXu06p84embn8qM4
R0ucdjhODFACoEfTI7YVa83IIedCQ9a3VQ8qs+mJBcY4PCKOWdA1gB6k2Um5CM7OsKcwDs7RI2NH
EUlHsuFLHKKbMKwiEhzJWAlBBi4z+hkQm4Ay0GkpN86HuY1qyD+bkhx6CXN0s0E7ysBlVJ3GNq2N
AEVrfTOh8bDVQ91BLSqQS479ZgmHaUtPYwZt2373nzASzu70H0A/MObAsAxomiUQOfdC3JTSpHqF
QWg2tn/HAWkyc1qjuATx8yS/EwTj+Fvad2M9Dc/PZpN79TWIG+0LOSvYcrC7NGv5Iu1TpPDv2Zwz
ubvCpGoii15204fML199y8UZDUHhWNh7CWDjF2OUF+/KlygzSIleuqR1jGxN60go2gY2W0JSs/VE
v16ebBlnkYu8xC454X6MN+7NWOnSvN/Im2anboZdQseVAlQ/dNeU6zB+gu2MaNziapgGSJGxV787
FRwn1NQNO81x6PZSjOstJMtpihHGHpGJ+lwbsYlbyHHYv/NNT4uPNfzIElk/zK5gcQeod2bigmZR
QDP59BvmL2WFp7wPVxky1j2aMQfWo75X7vqb/4EXlyWl2OG1dDOKpTWDNKSrmr9CYgu9stOmBGpb
ZEdHS1+hSYDUA+QhCiqaljVS6LmZMBfhnRE4JPpPWntJFX9KTuoUTUZEOyoJbaAPQnSP3KURzinz
6Oe4CzKZFsRKM0CrN/kmpFf8EPy9wceXbhxr7z1FsBth1kLxTrpZTwOrFzZ1+dyFG7Wk04MWukse
6P93mmMu0cvYRc8ZR9D/yRWWii9Tx70ikfaMDfOvKywN/dEvFdafH/97hSV+sxh/jFAJ67di6Sc9
E35PUUIFyihElH6osKxvFrAHzKO/IR9+i4j+XmFZ3yjXmHwiofr7FZYsjlCHnwqsX176LwWWnOhl
x/lbPvgxi9LYGwWb72WzGtG9lb05Q7Epi8/G+2pjbtMYJOxAAySsZ0XswQE6Wx0hkorJ3GFAZOK5
R5XhQdqfqfXmiTQsJFIRBc3dRFZzc+torxN7hV1oJpQAmWtnE4mRu69cjDYOYX/iW4WqiI7nUWiz
5xLCZ16rn3VaofahU5Q6BLN9KOiKOsJ9pLK0BUIqG6o8JYX0QutiUpba2dMh3GjiNtMJ2FDyecbk
v1KbtU5LKVXMeV0yHpGuncIJ38RyI94VpEkxUwvVM5kJd1u9r0iHSWexpWzykJaNkGc7pxTXWZQt
JKc/N/4ljikUkwG0SxMQ9ElGaB7PiuLisZiM4+S8seZG3mAUvHtJfhWIkRZL6ej7HRRkgPpicNYD
QqSGnSFTQioG/anypSmE94DMjNjxNpHgz9wISg57SM2gxNCqad27KyfqmObnFGvvicLmNNRzNSgW
YdU95QPJTTpxEIm+DAeMC1F2L6hQ68zZFEW/CrXooy1hbpr+PGR2Kw7yo7J0WxRa1AoQZl2VZTTj
BJc9DMMIgEHQ8k39hi5mtdUUjmBO8ZQoxYJurUHuT4BjyhDjdUZ/3i0r7KXYW+mJFzFTG80vJr7G
qVE4Ne5HZhy7utmIBr6NBKCGmcwNM0Iu5tDtAngcERnAkbQgkDQyBhyvLxGHeDd7UShsTX7/KT32
IhG3Rl2uM12cVXX4qELkRDDcy5xLEmRqS79IgLTkQCqwRAFh2LCRlGoeUh0qCNvcBmO9bK014cOs
KU3JzSwz7aXwkruIAqlqYdUyYlC7E0ifOFf3uhftBXS4ZYU0jGf8R8s+NZW0PQWlpUIv6r+OkhUW
k58FRX96/O/LpPJNM2WyfsdGF4wcHvmDoAhRkGphefw+Zf5jlIywU0GVbqj/DvP5vRFlfUMHqiim
oY6LJb2qvyP7/LOcCHXU6PaXeN8WucQ/d6G0YWgLy5dw2GTHXASsEq1GA90Pfbrjv9bcH72Nf1qJ
UeXzQrlYRUvn7f6iWaqitA7EqPSPATOOzoV2e2zJ0S1LTEx6OvvrJ1PHl/zTuv/Ls42Ntx9m413v
+oLoVP6xn75BEcXD5RNXUHIbHigcdi7ASGclo7AfCZDALMMnZ0K3I14shWO9EZ5q5E4TfR99GrPx
8Kna1hLzsLEy97e/fqX/6bP//WPRRFH8+YVKqVdFgcgLjbMPn4JBruGVf/71c7DT/r8/DJ6D/f/H
D0POVF32Sbk/St1FI/Ut009GhBXeWPz18+B3/Q/P9MMtpP7yboqwGNogVLxjJHSIV0yUMXQNknCX
4KzOEuNDr8kndNQ1u/9cBH/sM5mrOZaaNQV+zpkaeLjgRMQNFNOwCs9VSSt+XgzRMsHjo7s0qFpT
XJbuC7MoeJ7EujOQMfPq4BrJTjS9jZK+ZDmjsxQcIDpMJXc3xTiWpWFWqlE9D0ryFEXr4jd0RHOD
aHt6LSn5AN6HWfk0UOVNqinT3sT2H+CxzQ16LTTj/JhgPBKANXVD+jraBDxGdFXcmABIpMyJTpCj
56+CyvyoJXdWYGFKGTF2WWZrLOKlH9hN6pxQAEwCXT4Qt7g0Ek69DOgmgkMAgButDWC5GrROKRIp
3QgGEf11k5Q3SQ0Z2RfrhMm+N3jkxAVzpQC8xDxC5fLlZG11+lrEyY8ugIhQGKqtaZtVfNYaZoCE
zlUCfU0jmQ9hPBc8YpSQOhBoRLvVBbGIxdSo43kh7/Ixxa/l/dcOdP5nJZDsjt9R02Y8I1jC+OG2
Jv0wwlHwgwD0CcR1QnJyIUJlxLAst4zCvYYsnUUG9MF/1JwXDJ8kFKr8mPmr7IarWicBGdu81YjL
QDHQDtOB6ohccDGaGOBxZLF7NeFTFo437zKs1rG/7PP4yWuEgynDK5CJKBdkWmzSRqnie5cnW9eA
f53q87JgFMaMzyJpFvqPFdbLQBupO5WIwJi0nl66tVDwA45PFReWEMjLplURCAtHvWJ/tIoZnVui
NAh46AtbE4KLr9HNjPR5FOLv1aJT3JhnqwagWjD3s0Kd1EE6dTnXh5eGtqarBMKYwrKCOWLg0HPD
hg80v6gFqKxAIR7Bm2oIiaWgQfVIvFJLXCdsUXMgO2i4Mw/rsobJoUKmlzGRWriNPvQ64kTjdtvm
6jL1sHUb5spFISNSNw2mQNaluyp9Ik5ylSH4a+Qs2kKxE828dR0dmaJ0JwqmHFmHdODcfQOxHcIB
s1AOjhCfkhThnseMXEcvqYi00uokmWlVA7W2GBhdZuvapZkfF9ch/uiYnXqp8mVA1hN7eF3kdYtj
/q8QL4xEuUsUhL5vzQZ0PRYBRh0JPyKD1CQC/qX5U1cvbBJmp2mzd+Vnv2RQ2M2iHgclvyS9O8e0
ObFPrLX6tRUefWasRIyEDQf3sHVB+xnPOimwHTGbg5Bujf7qiejjSclINHAcfFByFRK8vvcTbybJ
HOGtZNbxOmQ+hMohyaf4dDuyqHTAWUA0usuo3itIupYGfFi0jWrlRcp2uneXdEzB+bGvPs0MTSFI
XKEIlyVSjNK9e8RFmUTBkrvBRD3WXnxUrmHrTdCaxA49LHGl+drcKaWZg/tyAHEfkAagJQ5xzL4t
uwpmdZ2M1IOO2zEhHqB/ClSGg6aMQ4D2a5FeJFijArDSOHq1CHXsoE1WDhOhKxrxDoJ+xmmfQHFc
Zmhx9xYdKvechMch/7SkZ4XrBG3VhKNzoq41RUUGpE67ssc4pk7TfLxLuERbaUPhbCc92QwgVisx
JZeaKhs4TY4JPSkwudMfsZg1VFEz6bkOxEeLOT4Ro5miEO2qm++mVF5qjWw7EQRB/ZVV9VwmIAq3
wiSXQF/iBEfHNnUqO4nhyq6a8DNGOhUq9ArQT2aAZBToy79tSf/zPyAW3tOsL3zXq/7l1fv9r//n
KY3587/Gx/zxxZ//ykP+/SNnj+rx01/mSeVX/Ylot/78WdZR9d1fM/4//3+/+e9z4lOfff7v/5Gl
ZfXg2v5gG//x/KhLOHyYf1Isq4wftb+WMoqGxFnivzz++/kTVyRydnSHKOYpt3ng9+Pn+B3LEhVD
MpjT/1SlK9/gQ5IlSeNA1DFxKn/MQfkWZEYeYfKKJYtvff9U/n0S/Cu/pCryk346oPz8zi3zl9Na
kiSml0tasC/ootl0oZj7r03s5HT+6JDbABBteSfvxFf3q1xTCgZr5HiEp6pzYmcB1rZ29xEvzUfw
AmflrMMQIKm833P19/twU9yDlv3tGYASbsFhJQP1bkALnqzuSIC3462KZDGqD2261d3es5iQnuRd
1i3ybMofNgvxdey0xWgI4NVea2M6XGisRS8pp5g5E4ETAsddvuhXiI4AdrPug05MjIenL51Pc2n4
S3GWLwR/2h4w3iybfUtzW4C5QALFgTJQ37bmEgAdg1JAfbOcJFptW198g3TsqecsNWFkPIUb7lgT
4Ew0zTeoz42ZxjY4CWkJ7+M37vOunQhgj7AfUuLN+GPob7xEezgY2/Zk1luFJmWzTSrbuXb+Kyks
4pfyEjIQdfyLQTbVM9Ktis6jwKGFRuRScPdusHP8XVrs0cggahCQz5FBGK6C8kTcyfCaIXRnqHYm
ir6bvab7ipVsyRbMyWaKp7AFgo19RiIbfeLI0+ALX2VoTZ5Hbr2z5OvavLxXax0o/7u4ghYycT74
6oirT5borit+XntMlv3BQHKZoMGeB6JNKzdktFHPayw80yK58b/Mfmn0ixgX0MyjHjul8UGjHUqM
l8GJczipM0ZT0Pe3Pr+VcUylzSH9V+DLZ6Iy684ubDl3dizvvJPzsOfnRJuinjTH7oMJ7o6Wj8zx
ZBkvO3EBqIqRY/dhCTP28nlGSxYg/3DuP/jh4keEw5cfmbkrddYeuzMvLArW7VGb99UOg9fVuKII
A6sX2aS6tUdVnlbJujtJoJMX7VHZAc73Z7qz4EPkhRb8SjnuPUFyElf8xQsugTF+tDEg6we79rC3
LN5Md06WoAKuI7y04qvszvFOrjaYi4x2Jb9V3kgcAMzekneFnK64qtaiZrIAT0K3LxrKr+AeETsj
Yb9CgQeR7E36TGkYmPjfpo1C84rp6wl91IbRTop4h2DNBk7IjnsD9/2lO1R0h4/ZjBsF+9iI8ZN3
vc1fFrBDubVcIs6ZMmAyXnBzQACQ/8mdWYsgDwvUHioUBDAWC+NfMPyQolBw/bjk06v99fHfl3xZ
/KZARgLWZyFhHy3q35d8vkMBLlqKLhv44UdRyveOg/YNDY6FgX5c07FW/bHiq98sngxvE2pzNDEg
kP7Gio9W/pcV/+cXroq/dAOQQEdRqhTqvnM48nddxOCs4MQk+IQm5ULIDDuqmGiGz5nsMPORBXEW
pAprXY9yTG5YKpvEsVNRm+sDl2DmWRyuOh5cGz5qvdC66JaBmcZRgIEZn44L0cgR3JXQMEgJqsMA
kbrvEHV6GDwnGd2WWW64r6lVH4bBX4ldgRY1hh7kuc5U6YgRjZVdiZYhrWzVh2xWA5Izuq0igYH1
fVxR9Uzv80vU9scwU9exi1DdkN9yCNY+mjbT5z7xvK+yBf8vv1NtVfO+TtBVMvEf31hXxE+UtocC
NZ0JsslrXr1U2hRWdcjCGOnnwcHx5JEXq5YTKc5slxOaBRFkoGjI5PcMPmrkwahTDljzsQohgORe
k/tTIR+kLN4N8bUIiXaV7iZbT7f1lb3Xf2YhU8LYfwpSFYDAvenTeYwWpmBQbhFAH2FE0lzauUG9
qwT9JCBVq300Dr1/DUhuEoWGQWA/V8xiGjHNEzAZFUiMHITHTQC5BAFgKXIAF04IXyl0waygQ6x2
bQPGF6eolLjrrHxH04mDAYG1PGL40TH2xXvqI1pK9GYXm+VELz16s0h1M9du++CroU5VXHnZ62BD
ke7iEZmqwbDwNYXyxvgYg2WaELBgl3IWliZ0RRDwCjXBHzUZtbSeZpJEcdOmFtVAAzTXEKZUDXs1
c49yJuBYIirXAKFDOVU4+SYGBZDKiInaiNmiJTwLzKDUtmXKi50pl9ZVDAJVrFaRItg5gXxCBOS1
iev31miepPytkwG6Is+PNX3uaNZUE91ZI6Y7pS43RfzVxM9DWG6S5D0MY8NWoOSmBEtGiXX0eiOi
NgZfZfja2i+H1zBM9p52KbJbLygvjoSMOzTmUZdUiJAg6rBTyy6wrHylqs2jcIBfZbqgLFJLRqSQ
BCRAK/fBE8p1o9XMlANZPlZuKS5lxh6dX9hphWSyMRD1+mffOQ+CQml27Vvg+MlRac/IPJBrkizj
dLXthNRKgTAAza6c8PzPPcGTuy7ROWZZBXMq/rdBm0K8+y/L+Z8f/305lywQqorKKV2jPy3rPPKH
9RxSngnv5N/n+z/Wc+Pb6F5imiZDycMc9cOCrnO6V+ggi9JvwfPS35IyKn+2pP780q2xB/lDw1XI
pazIRF/Y5wiVSiN9izxEFVJ/KT10/1BPEvc5qiBcWc0+8dp3XPQr5kMcdnt57SDsYg7RJCHwx3ti
nLqcTF6KwbatD1bAeBstXOD14EGHTa0to8II7bJpL5XVzXLK0dJkzquzSrTGDpMSZ2UNOzgBMHgk
rTBGes6qDyUyQ/CfUWBLmbcIxYcfryMIaDIa7bDpEJSdaDNMFYxJqV6xmxCokmmwrazi1DYk1RTB
uU/IAtYZcEe3fOB4ViOaEyHQiueqklct0LlIArcU16C+1IQZIW5c1Rz2A0JAv0pvopk9YrGn3Qiz
vbu6YgUyqVvFGDPCRp3qKIXygOXIUAlMFoCkhvqxHPwpi/IqCtRDR3uwSCM2G0Owe8s/tC2M5U7b
WNZbZ5C83UkYK6uVmgNJa4jkrNIXk8U8KIttEms3uS1mPqAYh06SF1nrXBPWg3ByVI6WlYAQsqJ+
UatmFUfKk85GV+WIz2qc8KxI25yjvJmeGy+Z9aq+qxqM/8OAoCwuMGEFI1mz9ZV7ojX3QXfvgwrk
MpLFaVIo6H7wgJZpeWopaeoGiU7oNHstowFjjeqXyiHayJ/RPByWGN5xazTRRYhM+apkFShzDgK0
hF20gWn+RGWaTaKuW2rZe80ZPG3RhPWImgJxZgZo4HT6heESe+m8RbjmWAOR5iD79BKIA3A6vWhX
dYufxkpWDBknvUPBXnOsN8JNQyBLJDiMfKOZhzzPigGsuEQVpQTBBBddjFY1rtEoym25UNHhUMUh
ZGsQgfHqqqG4ls7ZoPNVFqcwuzaZss1b8PpJzjaZTQ3kmtB+8tEJSgyGACFRj3Y9W76ILgNwJad9
2qoMewXjxe25HmDTxAdviA9ZptteBj1YaxRpUoybiAWSyjE8O2+VmxHUmxjLXVDqs0JyH4wfd6YM
UxajtQktg4kurb6DgdHEsz4qLvW2f6iu/pmxLdHWXVtdvNbN2whVqDXOJ5zplfrcO2RGscVIGgEJ
Qj2pcnJq4qvTtG+WOcI+KmdmmGwlg7Rwo+zSeaTHCPSEo1yehflwrNGBwUB4SDFgXHJNuv6eZ+Ui
6YsVLXlmmqDO0MXqDYU0ZmfFCNaZyK3Iryh7qWsLtR84PazudAnsYKjsIASSP5qFgicHcrFiWmDC
CS8gja7K5XVCcEgTFReZO7/EpOfRk5Y14ZiBeQ+ycuMnqERyMdmpPbmmAS6KQNrHQbqumMTXeCT3
9FOLeZDYYu/dkT+glOkGdKoWcdsm8AtzjH1wjQimk4b8sQkWsVox3kdmbHWPIqxOHMyXbY5qb8hp
+DO+/lAizj+ilO9VB+1w7vnXtkEz7A3DPrSCZSfr295H7GSmB9mMZzq3oWaRVaxiNozJbK3qtQFt
N2rcBfalZ0OAP1FihotzGqHIIbVIE+apbxcSvyU1JZnKIi7C1WppNoRm8VxYxPN54SVQ9YERS5ZS
5MaUm3FOUFHZOXhTNDHB6aUG/T+5ImOvZONm5CrDh9D+C/tHgw/xyxb+58d/38Kpu0afLh0zsGhj
tuMPWzhUdb4B+IcW6Mg0+2MLt75BriCaUoRMa4o/sX/wE3POAP/Dy/yXQflv1GQ4kX+tyX5+6SNl
6Mct3GhdwgSMRDwkmnt3CcfTG/8Q6dQQJsbaOLqIlbnwvXJlAWoQPSRu8B6kqr0GgAAD96iX/rat
lFlAQ8FMs0WgDnMVuqoUQZBNw4VYITCpi8nQ9y9ZS2xWqKVEMIfdJMLtKRcoqgt8avWT2FIDyv5a
S4Jl6SRTNTsrxYvFTmoqxt4Mm1nmvlv9hwYeOlONg+/Vhx49RgGYIZBZmJhyZO7Dyqg2GGcbMVSM
GqtWoy1jliRLvzZ0wVtMrnr3RK4XEnxMBZYyzZJlYtSLrlynJuIcKvaNBg4Q//E+ziXmZrM6LFe4
qddMqmZ+iueSrrYlV3NQMhho+572NpZb7bnI0y1ms5OE8KQvYdVqpzq8xCbhRYa18/p6WfHqKhGI
xqCSQVXbCr3ydDAX+fA6lOo6Ym1IzHgvqfVON9u5mav3zBxWCdWfXGkPJYcrGVBlOWyveQRic6Ax
n0TQMG9qi1rHSE6u0+wKGUWdHy1aVTy2ZnthcsF5oQC0gGlCcsEaegHUxgrlufQaRreYvdXClpUc
6IrPM8R6rVPOQovDXGLaZeduRzuo1SIaQnjDvLp7ZGpE2SXOIlpUdeUuNVfaVL65KnQq4OTuA9oI
hZnY4FphssXSszNi2PGqyPgtOZXlMFUQzsfyqySYc70bVZgx8wfAtyqMYtNYBhZPVJiYXUJrVeHy
7sFkmA1Fd12vMjaqmtQQVdY+U+na5jjJ+ThyOV5zxBrajyCDexHtpfqL+J+bHK5C42Rw0JEyZitf
XqAuzVSYScw6Or8GPOeiW2ViooKjlMnfoa6UugRx1lsdvmodBVaxL/CHBk51khJ5LVYvmGa3lVdt
QmSK42GkoOZP4bSPfQFpfC24dVwIdxYW4dZgDlti5Q78WyOYtuJ1xzIXDoPcbDKrekPA9eGYEPGb
RjuUmNYlgijx/wSFDDSCvVw6iNJWgkRfhnj/fDKEdHYj8DNT2YKWj+ipl3luwXRJkc/ICmsI+oyE
Wy2g0k+BxvkZPfEAERKSZ7b0RZNh26P/Mg5qfC2elVK6VFrrIDfdQ3A4S/UDJnaSA0yHBHAjWrfm
OcfYq2LFDLriElP2G/m7mOe7JCFoLKhIFBxMMj0sVEYyxXBrwXEC+0RHJAPBkRQOQ0Pk5yUEaTnB
/Bfhmiccp08IFCjUcxBbIK5T0LQGB0IrQG6rubHtN9JTJXovaZ0fZZ+AhwA+ICroNEb7TShdlYgA
972FXHAAD/T6UEjaIhDa40C2qNK2dk7WUkTDQrCUN/Y7OyE1D6XIM9ilGx0oG9bVnfXOmqiy8JGW
5Ob5dGhpBrDFm0snGK6qA0VXQz8Gtz/GMq9JcO5zvEn4EVcB1qGOePMWTK2PvccyvIURITDMzGvF
ldEvrbje61FCw4hERgeFcSv+g+dd7HUmISLoPOk3Ehjy181PVRF/bX7++fG/b7Vg3tkZJaggOjf+
uJX9Xi3/K4sMHRZzpn9963v30/im/qaDUlSRaGbQpX+0Pw2aqRKaVMRh6FlHAdff2WpHzN9PA6/f
3jqqL968TK9g3O9/3GrbanC8XimbgxLjJYtTe8CNIxy4v5VwG/Qb9sO6fhKmqc3CPgs3HXXRMoQ4
a9KlnIor88m9qkdhjw1pgvNqRz7zJFqkJ2mSkfmEIWsZXNJrvHNPQJCSVcc+CStZFTvCeqZDTRxk
Gy7dC2r66Orszb2+h18HHRIU2tFr5spKYi1AE6+fNME2njI6jrfh0W9bj5HYnHhLcTOIyrSKtmgP
nS/LZAw987KJiGwc/fVW7OZoQPijnlDue1NzlxeTW8qIAEE8pfLdEhfOA9CN+4Wht6O6ERj16fP2
QXiJ8yXfZJbQFntSfgiEK89R7jm1atYqPXvSvtUXY1CJDTp9K09dwtbNtblepPuCvXnqfdAwHvoA
RrwPDCOdnVV0kjrzojFCmPUbvA7GgDGw7NhtiBjGvqUGDL+3ujozgcanU7WZdxskFb4J8Zoa085f
EOas69WdJM9buvW370zy3otbd/M22Vkm04rpPsY6Cvh3YPSTkTF6IV1sm8sTfeK8O+/Bmf06P6pb
WHLq0gUsdyPwFGHNfGhnxcN88ZaIcqMljpx5djYPzfqokpo8ehrdLR3qtlze7+FK26kHf0WMkgBG
apwBySD63nGCFSCpEQIs/VW6qvY6iaEBxKZp/SwcYTUuMPqHH+lR3BII84VlnhwMkpkwpxATksCs
mMpHmdhjaSnNqDnmKP13ztK74fch/cvBBwKNscKx+KhO1s0/Zmdoyu1WN1dUHs283Br26GjiipgO
V6Jc/HcJR4O38bOJuvCWwCP9o7bWX0ae7Jf74Rrv6gu9yxea8wjzBps8WU6AR/HSvzdf+Vaz3VVE
o2fa4Gs5qOTTSmuwd8Xa2TT7/CN/Sp9cwqSSxwjEjhbIq3VlLlzLhXJKbgY70yTbtytp57/kF84U
XTvHYcAwq7t21yybOhviSyHRzNKDB3qWs4c3KQ8QsBfaVz0L9jokMH+V+/9NlYiG9E9zj5/WLE36
RSDHLMhp+9ZtDuVauwA8CG8EiQYYFAgNTj6tSzED+aqE4kx7Eg7NUVU25iN7Ml54R81U1ie0rl6I
xQtQ7526o/BkfXT34VK8GBx5PcafU32NXwxW+I5pW7opN8E1u1Z2faCLjjgJoyX+RjRFhfyuq6mt
U9p2WU0+wawtbq6Lq7Y89TSyI8+WaCT485jpnYLxfcJQZYBQo3E4GH4byiJotwiJIZemf+S6PBOs
VVwcw2sGh2OFVZR/Doe315cXyNy4Wie3G2fJaTzZvbwaDIzzibYYefDFsVk5X/pXYIMFSJPZq1Vx
pmO7VOy8+DLxP2Emqu5jyMoeU26HHJMUpnNw19evybAwJeg7c8N/GFB7u2pWtuA6GIJ/RLZ/UQld
s6U7ySvGJ6y5bkJtsU3O0Rn2O1EaCzqG2co5l8/1M7IW4UAvaFXeTGT30/KhLBx7XFvGcFxxzkqD
vZV+Pgnk2G5U1H/y1rh073R0nF36FQTbpliSFhjeCIrkixnziBOqNJIldjhrVe3/cndezalj6Rr+
RepSRNKtIkLkYGzfqIyDsgQSoPDrz6N9qvt0ONVVczsze7r3GIMRhrW+9caQrw+UCEYrcTFiCKCM
0Mr4WH40gKCu6qcf8bp52FnjUOJh65vHT3VfSJ/1Cw1KyiffTKEDt4vIiqjwwcL7kX7QufGUl+XL
bAdPvxAEb6U2nmRuaCNuBk84yAuSKmj1kBf6hvdH+1MsAb3QhPNfDjEDcIYtkbh/s/lt0fZNr4FA
uwIENUtAcs5xg16t7wwAjVwiXJgo90LF648lDkVfOhPH2q4q9Bflun6JX4SQoNH3+2f+kq7rjx5h
vYECjJZAv5R98IWOpbBkl4Fr5o1Mgtz6IsRvTVM6Qjmztavbdbt4Fz/nSKltQ7N7OLsspQTFbu0L
5NegZfBqrx2qAJnXI57NgqEmec0YHLmmsB3XuPicf1MaYdYLvLT8f+A7fT+joH6dnjgrOfmquQgu
t2FqrObm3ghaPOiQ5mf85oQFxbQpUOjoG8EtXnB/lTpZ2C6JcD/r133RS+J71gGGTwMih8ayGrc8
Ug/FwlpY/AGiWWPbwxpiR0bQK0fRQ7eo7EiavZLJRNjKHr+lz53KYzPaA6N6Y2m3F1f5ya9gc85D
/elUiooY4h/Dgd7BF4O+P34tQfrNeIvrYNND5eSYWK+jX8w4c9bYCzlXV3uN2+8UJ1T5jCeCRK5u
ViYVMu5j+YkP2bgkDfl6tDgOWIq9It5dy0Mi+/zggtRbjxxTzsc3zX2en5cr8fXrhsgs1XleUr+i
dVxfZpzC6FlMafnY6vQKbiXkpbwx1IDvRLuXOFHA11O22++mtfPTVIx5PxO1s7qHJmJr6grT02yr
4tYnGwDrPPs85GdGIQqt0pbp4jMjZI/O8rtjHE1bDeLV8DayW9O3Ybp8exM+rdk2+koih18Y8ADO
w9K+CXvjbRJ1P0OEgiENl+AB/ObUzRSDfhcvOjRuFdwJzT7jw56Xqz6EYOBPjaO9XiGo2GSbdAcy
SCdlmHntKt/lO7KBy3cyZ6sDWh2LrZGVcUoh6EMgxpAhAo920IgW7x4DNzCftrWIe02R4KHv7iiy
6roSEU3RAifisL3dyNdm8AjvDfEnVvurT7tb64TRECNpGx+Fw5K7MtfGUTcdYa+dVcyRpovlnCJu
CnKG9+F9DPIFJwuXaMfSIVVWtZVVNf+Ml+Ih8pJzdh7eqjNHKzpWKhSROHz3smARK9PwCQMCRimj
2by9gUoS6rqJXkLX6yJbXRsO/kzdFbffQMXb6/xwEiX7J05oqEw9TmEisx81jcO5m6fwKZRTZrsh
LFbFqg3NubquL6ieZaa6AyZvQKBQIuqIUz8srtOzeNJgien4zg3mQhFcc7B0oPY1AWA9VdKe5Our
x6ux0XbVPDqKWypiZkvL3FXrNqi39OX5xYIel2/xXF5pTqOHaNrOsArCunQTtm89SUGLLT49yHMd
fWu+8a3IYE7mC3CK0Tj1sdlHiZ/RM/GjbszVsJHW8pfw8VyImxFXT/X1VAka8FU+1MxmBEZ/dMvn
Pn6bfPjtEc949Cq+wlrp6LAe9NRna6haOphIqLrPexIYyH1eEuk4Wh+msiB+GNa5WYvL4bkgBDJS
PH1ZzwWvniPS0o/68UEaxmOlsvrThG3gzZlrjP6hakzl4Opj29FTrvnlc5tQxwrhQqJrehiM3cAs
DnQuCPOISbfC0Y3qtPLj9E3Ykl1NeR9ZN8Ibf6mIxeTjMjEMQXcHRkfgiqkT/S0ebVOgHqcLW9H6
oXUE29h+hxShvdAlfM5W7dnY0/N7Jq7Vmu3JlMK8S1dn5itbngfCT0ssrV0sWvllPqnRjlxU4mPx
hH+jmV05Zvb4hSpjg7ybDbPIQj4UxIktn/et2m5EY5MM1Ty/V8dklF+M/LYbRWgE6mmN4H/XPBrZ
5nyQoy1C+jkZ4A64EV9KfcMhP9PW7djX3E9j2e8Zgcl7+KXd8p8UsbQORxGsxOT52503eJo/lZLG
R/Rv3oJPqE06ggurgBt3mOtBhFXXoRMheLl70oZdsjjq+XY+hE30IhMMQOqPzUdAGOfSw4vvGPMH
AJN2JWeUwZ8eUz6rkfA/8Evhsw5mG2mn28NGWQnveGwtZYczOdkLeSAoC2X0TaYffr8AHNSh587T
v3GOIUw73xr3MFtUONxvAYoH3cezjr18otY/u+NdddQ1b5mYuFP9hdS2mbl9LIgt4ZOeObQ2lyAR
ncXv7rtYNXccat0xYl9zCOxDcZUQtOZw/vIRYQvbkuUbr3vsALE4eNR8Oqoc8WpLDI543exBt0ra
9czks4rnUAkY/PhgmV+Z6ozoWdbRmnkIYQHLg3bHEW8LCH6JpIj/iyGNya01M5DYKgAbsqoirfoX
PZc8U/8mAPh/7v87pCHpOG3x2lJPgqYc9ub/II3pJn4opPxMROb75zRS5TddnPKq5V/i3imw6A8L
mfLbjAcyuBturKnl9T+BNDDu/g3S+NtT15Ea/BnSIHUUbL0RkrXIGfu2Nnyy5q+Ju0oIGXtp0U0O
U3YO09qQkoxRv5kPaheHMHsz4MaIb7f4QAmlU9A4qt4Dg+SKnMiFj/EJ4JjcFgLYug5eESkcmbbt
lIHcu2kRzGZ3X/JgmL+qL5yVNxSpzgxlVAxnnlKHtn7c1sPo5rdvxKoxPojRG/HYC68m5nYC47qt
+GVefWawanDMFEM/RoCr/+h8RKUoLc0PPiZjiKC0J0gVDZdutwitwjE5z5Za9SnPXCDx7Yg8+OpH
cyBwvgk7zgejiQfq+uAnkJU2ric5K0JTRKL9XoghPx2GOCZZ84OVGqnpQyEokzK2eUGx2bLsmCes
9o0b+INGtQh5aP5MytaUEMHpnwi7IPz68a3uPZ4U3zgpWB/zIuykSUh7Z91pXGDygIXypBQu8/zQ
bLg23bRn2lK4y44YxKhwt80VDy3kydzX7dS2ZpvW01F2Bc9tHtLZhKQX8hJhh7jgT/N2B9Rmk/3O
kb0KTEecyFih8ICwuay5hYiY926vLT2+Jh3FFaD4pMjmFh5Kku1eIXovkI7aMmVwunsU6vIwVM7H
Xrd/bvJwxI1tcwWzIwpegmrxEJkQ9DvhhQCWJy1YtOgsK9IQq9OTGri7c4UO9ci0W/XvN0/J0SVn
GponByFJ7+ujn+uIsqb+aulE/cp1QVjLgzZea1yNq9rpcB4TJU1R/YlIiYqNQVo9Nnpvmd+046yi
kK/2ZB9+x6Y1HGa02rJ093wTXGlFAOB7+RlRJTfnliiM4RtCfjTPopoec0ppOUirCb3gew1xSSoW
sRKCs5D1zbh60C1KiAqqi9bXeouHGA4NBmCH85MzHO42P4uHICWSC5BWxnx8n/JmiJXgIeChv6WV
MPrcjZv5JxNIpM25gHJtfuev5ncZO9w9Crns8nM4gDKZyeQaq6WvEUIDtIF9h9nWKz/5SeY3cTwI
bzY8cbQo0qrb8K/8NX8taYtoyc4RidACEwDGX/5S6ZyvC5Ncd/tR89rz+NTA28/VcKjftFP/jsPZ
lmW24ZrIlcnkslPDKJSXjyBmXF5zmffmZlEa7iGyn9PTt+rOpLOcfmKDmI/nd3w/yKZHOItDXgc9
a0hnuBpeROKGK1dbNOvq/U7b3JqkDiEsQ7ahK29TKtM0snLJ+uTAYvShaHgPsiIkzkfJzXpcJcT0
Gdp79krQT5YLJ+qB4+IwHj41pfZk8nuYxx5a41wJL0Xx4xl7qn9yYtNXyXduMlOczTfalx6XWg3o
aBjaUOnsB/sks7ZutVeXKFrGJPbd4lXaGErwa6/4r3S2UHfDf7CLstPIImD/v26LOE3+gfT/4/6/
b4uy/BvVOCJA/+/A/F+QfmlmwOLT46P9Ys5/R/rpY5BRR4s6ABdVOxPL/3sABV077Mvq1Pzzq/zh
PxI6457+27b490vnJ/15W3wYw/XaXotxI6A1phc4SKtiHheCr3BA6ppTRnhxBawuKA1uRpmtsSKz
snMKrdxpA3heIYmWzilS7dptDIZ3ewB8jhFZRdpz2auJJ0KNPfv+W6CbpozZ6+IedVIimxLyU6WA
Fh5jdWPMbkyIMpLpnJSIK9nHmQHxCo02awzC0pLhLSqJ1pYKusjzUCSWTZBvtIA9fXISKZdSXb37
ibLOl8mbl8vH+WbcqKgtoxCHGm3N0dVELkN/pfjUORleWUZbZa9EwDYkQSsUjstx7V/V1K6TDl/K
g8GxEYLxqYV53/stWdRJworfJaju5Lih0VNMpJ1qfszUGx6FFJGf6t878ryqfFeme9XUreJ+f+vG
3o+Vn2cOmVFWzlUQfa3S3p8lcyt0A2jGfdS9up591Zw+BlP40p+gRnKZe2qiBU+jertfKX1sVFd9
RjYJG2i0qjJsFek7U5+7p0GwDZkJ+R2aZmbMY8bhdtYdZpnuqRJbUyH6j4xpwri7TWnOiTQVkQKI
1k3rvLxvsEyQSdPobG7F3JCuR7Ht3wUN0l3Lfaln135WHvbyXsOPWui2WtTOlNFQFfxaytR+CuWi
7V+6mVI6dEFYBdmHIvjBDciyaVBY3fW5TrlN9Hi9Su2+v4+uMnDRuEd5BrZE+YYmpss+HhdMiq6q
6n5mkBZFX9HrNeGYmZctCMmgbZDvvVUZA7xWcUCJcR1T3UYe969QWKInhTayKW+zkpRctBS64Tps
tdup1D9S7TPOZhdNzLdJu9XQH9QNBbaYG/16SOcMXTh1U099Pi96XOyrTjoZOqx6EwMEPWZHWUvG
8L95fcSggU8DCS/FYZL+784/VZL/sT7+4/5/Wh9pGxNV5nx1NoPB/L9jA0snxguJRhrVmJFNQSzA
7+ujThWZghNkig2aSq3/dGzgJhHG0pSxE8qcOP4jJhRSlrX/b1ToX567MTEmfxIOx0bS1pWRDxsI
C5Wywg0eBunm1PjS4rD1swPakPyb9kBd36VkQb6BcP2koOHrat8eccvB9jx/AGOkxsMaz5Rw1sup
t7bdKcth1X5re7I3b75JotSvgtkzQYtUDRtf6XdGt6d/2+FGb76uRwD4lOowO8JiRasqCauE6qX2
HdEKav77oiZv3aAj9KM4Rotq01/azI8HX5TCDihOORiPN2WNAlRbiW/p6uqVrvmqcDFzQGhptsjO
JCxeKev26U1eJYxRMxDhACwuP6XfQw9CbqcnPQQJgUlMbSBc0n+K1KnfayAQVIR3p6g5QyzEfpF+
k2hBZubNL+ksNpbxSiRUFCw7I18UnDtziKJ0qK/xdOtdtkVSQwkt6HaEaHHS78JHaKzbUNs2AFLC
XPXFhfIJGRF/DL4UGHxLtrpdyOFqz6aTe6T1LcYXBMPzwfk4EfdP0KSwLfxor0yPcKhfimO+NnYa
7d/9KwyD+i6vC5incoN/3r4uel+Fd3k8rfu6cIGdgjZMTrfLDTwKj4lvOtlKXCuHaJViWaQDjvRR
Ft3ErQ2byO3bh/rRfQwvKiTra8ELbD0lJ1sm8CeqG//0bzQUEKUtkTOHO5OhuZ43Peu1LXdeN2lX
rXrzpAccDxvj3/sV3XIAljVFUwDO9NZwIVnvscm3N6/51t+yDIX0irynJ678xu125FOk5wnSgs3c
3wZqrbnLE+6DHCny/DjRcCLsFk+w0y9gR4UyGdE2j8a6+s52PLEE6sOi0yI931+LZUt4xHZ4SY7g
Ym/FSeplQML+Yn4SEfV+9XTS3jgTrWaS3yX9K56onn+Nve7o4+MV7VXU6OcxVAXoDR6UrqecHEct
9iQc4PIkCnsr8EYBB9KByuFRX95ar41nS3Nca4WwfIZj2GyiBXLwZbKUtkM3kqVn48ZR11V3bsQp
w8F92pStLK6bNP2RFaywiRtT5AO1lwO+jRzwr2y6tYV3K/dnNjI100rAcrXyTZn3nt7auLofJzb+
2xS5JxH0zpZI/oCtv+vvDdcEf1z93Bejf53HfCDA9KxL5FOF/gN3liGgh0/IhnUaihTXt1YwQpnL
WzyTLqUXy+RldsgDLFubj7fIM11CXI5kKGRwW52ldkj+rHL9vOTH/PSIF7yGpQ9XAFGgYpBdx996
ugGxv477KdtySPcTMdRTW+Fl0BVckVNZus+BDuju5hib6iU+Ehs+T7+bS7Sk3rOZR/MHmGJPvmYL
XTYDLCeHg8SseUZCqjZP3R4u5Bmybo2wBvnEiAhICVjBnsOSz3P8HvMdnrCf4H0ahVbFCxXWzQfE
ERwQ2YcB/LhHVoANtkf65afif2TWG+CEC4t2ED+Ll1kQ+9fzJzGN8K1E3/u9jT9tFTmQA6hCyson
/lbznj8P1jGXnGVPXgjWhrZ6hxO494vxhPtL7MFlzrRH5xpcl9WRUiTdu3oSteEgOTzhTec+FsOu
fYkWrV0uSn9aeuhzJNlXfiM5UVjhRHDGBdEagK5PG7GbRVKZfVHdyC+CiJ+XsCDpc3RrnrHSPweD
3FQn+RIX4qKcY3UDqSnX6b6cEzALKUz074HE4wX5/4eJN+phftbaPvVzm4+sdXV7e3ku7X1vHUdL
gK1LfcIOJ8SX1ArHnygnz1mhmfR7T7NeyONajJ7qI5JwrpWdn/kcR3uyJJ3pAEjSD6XPif/Fyn4u
bKwJVmFPxuraqq0vjpHbFoQ43kzrHaPj1y2sQxAsW/uMbJxTLKy0Bi7BXmenUAgR/S/G3EPy0jTO
a//JalUs0xe4V/Pm3IhfxAFt+NLttcbvtpHd1v+cYGzJVBdtt8iF4A7cBCDlsjngTIE0nSrbndFi
YQgfJDi4jXfKrMeB2LQVxWeEYHJQJjEcZKzCHPD54MP/sFdpQ/OVtY/YFtfKalzEyjI+mqT5jlOx
Oy265TehyFQNkzpmYfZYEHeMFAaur6/mz6t/a5GZDoGZ21KpzWfNLUybJU5sk7zO3BYPfNjAmkDt
xLfZ1tw/z1GAxHxehduxWgzKZ1+GRkJPp9UPQfk8JNXWV1YA34W+NgFjPpVTsxATQmQDkB1bthSR
mGOfkhOQq7ywEbYMoocFAu8zOBiN3YCHB/q87Ol/6RITzhQYztW9t7zazo3ca4oQkHWo4Sdfporl
ecDBLh5uOGhA4srCvtLGafe72VI/3W5BvORtRGMRgdivGaFwfC8oGTneGI9CniRXya22CRqmBnwM
7M/t1O5+ddnLfWX3OI4f9RbaZ1gS/PrFbEwDpvYCCdtjpQd8meH4tIQfolI+xhfB75bZ/ppSREkG
Bvz7aFq8MwjqrM/Ra/7FFFNxI/GVU+2FBUu1aD4gY/GIxvDHENLQfGTNEYbLt67ro+y5BXHCVNft
6202PxEqelQ+uuMQ9C/qUj5W5HnY1USULgeIM2pXKmcCmeDCcsCW2XwWSt/P1+i9s5+esrmVbmcz
XbhkiX/f30FjwA+/Y8cMyNHh1MH+Pf1TOjXv/TdJzWG2+xkgBXETYOY/EI8EGx7mgg1diMakyP1k
cUMdupuJYC0MEGBODBW70ota+3A//XBSPTyQTbIfyF5Pho3pcSSTEN8oIT2kwHdszLtih+4XYOid
bbv0mh3B0PSdyDPkBHax4Cvv43fpSYiQ5xiVuinJ+b6SQ5wXLKo5VW/W/VQfeA9+G9g+L9GdLZNx
jg6IcCB+YHfP8aHPEQyrczVsD+P3DH/Hgwtudup8dBqfAMEbtUL2+L1o3okWYFcgpmojEVD9HZ1P
NZohIgZy8ktsjKH3DnQzaDjQG4TL34k1oYr6Tj62IIIz3X+oDOxuZE3RzXJpIakf8/GGnhu/rdsX
nj6Q/uuqYbHLD/lmN1wK8n2JPyUbCyUVEh3rcdYRSSGMIsXFIW7FSl6WxBr/CFQLKfbs0GCxX0i+
uBk2/Y5glyXvbyggdOyrB7fky3JZLzuvDMog2jw1r2fD3NE+i1KOMx0q9C0coB7ojujXLyZv05f6
haqwpeEacOfTSdLVkMKw9G3by2x9XYKeu0UbMCN3OKS4hNhNNU9hajrmly403/Q3hDyS7irb+jyE
pqMF/dsg2sjPKRDGDlPK8zokZW0lBGRX7+nsqsP8DIkWfccX/Wpx18xX14JnOtOgaZxI4og+0rMW
eTJRyuVSHv+LySagJWAq/P0wTtSOKv9+atRQ2v7DqvL3+/9xapR+k+CEwMhMxKn6X9ymWFVmBjQT
R1WiWlUe9PdTo/EbwhzSCmG/oKr+Ehhj/AbUxnHSxEhPwyjH0P9AP4sv5h+Hxr9c+t8DY9KrLhRm
LvUbs8NMzVgZz+5e4zwCfD1Oo2KbPFKctuztZG0QQmbBTPrVCrxI472VnTkOo7hzc8170AiqEDMw
p0tGIkdmsO+f4k59T+i+Y7XYzTgS3AJ5BUQmzLPlQ7PEnfGuHeqfp/d8FfgMyhZSJGOH1hW10sPA
z2ETlCopEBYkeIFuO1niNok71uQcMlLUlMAz6Kn0zFtI6MZjfyRVxOht+SR+Iw5piEKCXCAGy1gm
1zmYnNofdcl6ZbXsCElmPqFzg2aPss+9sTo+v7KI1qojje5TqTtr3HtJT073eqtOcuxI676x27dE
W1CbICPw4IDlqW63nn0oy0saqu5KobMPg86ZVBOeyUxdeNc3OBrVvbKG44O8pbvnV44lrXQpMaKd
qo/dNpsj3C1yz+hd+eZpFIBy4Wg84A5Smewy8ThySCsYMLJuZscfAHPUj5TUa/lUOots4ghq5mSg
jWBDsVfD0lEiEs8J2SoIlOEo9Hh5LptzuuqCkcQFR0l3cs7Ory3G5hx3tIB62iYJhp1M5M7h5upI
ylpxSmhJYLk4FnW+NL5FbOMFco7FLSduZEXlRPN2je4OdhU6U2ayl82IE/BTotMY0KeCO5h5jgtE
RtavD8T9ZPyOa/00rhlD6Ifz9ek1am6EwNxogiXRDAopdfSWnkRaGYYt5FRCi8sdEg+t5BZWBqHa
sXz4/TD99WZvsqN5Ju5F8wevYhmMoUFf6LYDK7OV2ZsYqOVSjD7Tb8iyYVWkPlF7IIxaeZvfFZTK
8CCjSdmU6WotG6FoZ3QbrK80DzkkdHkd5qhiX18po96lptvqMyyEGBimEB1a1YfqdKs2d4RR+Eke
n+x2xf2B1HuZJ7hYXf16xn0RqAitGcLJ1R0OResRI/dMIX9QhMUxAW+6RiIGpecMWsOxy6BGy8sk
JyPKTOc9KL/Wk7KB9Z34vYgiWG2cF89TR0H7LL30/aVirFVMmyMgEw+ZkGYgfTy+ug0k3IZg/W81
TIlwAw23htbNJCJ0XSWze2Y+wvH76mcSilBUon7nfIv8sLuHf5Mql2SN7qzHBOJZd0Bs8OPGQvcc
CytDsYuLyuZRczpLib1AgQSL9KBGQVctfNtQZ3o7WrOwX5kvz3fefF8S5FX5mbG0VHaqnCrDTW8u
yTiT/Iicv+IX2ADeQOB5xbzCB7cnS9IyLtUCve2hZuYZV90hhYFrbLzRgw05Jx6VE2TiMK+duw0j
62vU+q0qN9Fh3IZDPJtn1QuzWv5qeJU7MYbS6rmbaDYdZwAOHAsvsC+EgvzZPOZIhYe9vtSPMMBn
88hGLpELWS3L+K2K4DK3ouq386xf6A5iDyIsLmrGQkUtpyVc39U9DbqkRSPSQWoJSsGL6LZYRiPH
IAXeWOuBxvNemVSf0eXua6+3CQP5BJoCGJ6F8c2vJI+yXQRYTLL51eVlgaCgRkF5bGb1nMrNBrca
hQEz1hJyi6uwv+9ZEt+JIbyblAGtJvE/S9ut/nyU5THWJFJC/AHXXwYe7jZEFKOzOuEbSJb5J+Tp
fzNEbE6FVBqWGXNK64VH+hdliapMIa9/SQpCeP63+/+x2U9mGSLn8KSySYP7/gUiJl2Yn0dYEByb
xD78+2aPWYZaLVBgYuB0HK1/gYgxz4r4ZyRKcH+hx//BZg9h94/N/s9PnR/4V4S4eZrxqJf5c5NI
eJS19yjI5GknMs2PSnOKU3bDd7IQ4FGofcxP02q3Gi81dRMgfLeGEwN6+Owc46JAJUrFU5EBxTS7
68wV1uYeBaecrVU+JZC1kS0ZXhcDciBCe0uE8M6xweHfWg2acysuCpQ0xxSOfRRyqY4iUT6Ov0Vn
RubJ1Q54SczOb7w9sIkwUwP5Sraw5rhPOZ28i6n8joiIowjDrloXnEDZpC8iBlkADGtmd77ijEG3
vuB4v7BVvbHbdKKrLU38bh4mupamGU/UdsNaSkIkGrLiaIgM8JA7JNilVmodg2Ml28ptIR1k42yQ
6SM79Fi2ngg7JunUdc8jFL+hQAmDLH3crszYJCtMmxMiSqNCSuCba9alPb2KMEMd7NQHmBdAmrmP
AX8qr/JS5MjXOYrRo7a+raaQvcprCfs6Sed4ge5Wo4BslxyodUUrwVnOqRc3tOV7iRBSTr2ZQ/Ds
oLs6aJ5Mp0ZYXMiUc54L+lDCZ4iu/HpB0YdmVtPtx2v3OvpsQwCIg1V+yU53MBgxtuRxHrH6JWCM
enBHwnmdTyd1+Ujlygk0I0f8N4l86dHZ6m7kaavWI1QXVAGQ8DjpdFDkbwYKc2Jr3KM9RSE4Lgrr
jMCEk/+eKWAeFN7UKlV4mSeFwHhuFKQ+OKIzwX/RRqQ1hdWR/QTddCB71Ocu2uW4uC3b5S3Q/fg4
Uv6SHkVcKporLeogOgDhqbhe6GRbNWETooBYgPc4hPhT1uQOXh10jtsjKccZAq7zg5eHXy6gebzp
zvEm9TCDeZNigu4aV3Rkb3QFCnjqgHIzhBZsFrwIiTMVc9UAqwHrOf+dzoI9skgAVBBH8g8cnsfd
5ZDlXhft5rqrFhGaccSmQRpQsPYLmNXWqa+71zA6GscmjH3Tvc9xC/j5onJADJcXyVF4P/RBRWsW
UaChNKdF1VUDMVBWQOfe7HBzqDVdysE1rOYGl80AY52lxXR1EnhD4U6NUM0q9+SpwYhyJMnGfbWY
TrLXX68TpTBAr7PAcKjKCZ4IZtdqEHnM+bxoS3AWjGJcmTQDOLfv83uYrlIfe6rDCwFSOEFjouUc
yFa0aYUC5IAXcEY3snBqOriBl+oBZHchJwvedsjTEUP9pF8q3WCjRdPTiCTpmH/dImxcuGZ1fpmU
oPiGgJuspspL35u4JVDrQJZL/vBEWzSe2L3XKhc3B1m45Jv8kB6yd5RHi/woEwdsC765cjVAwRXg
s7AbHATom/Zbucyc7Ef8TPL5dUZJ1yRaFXbC7vrxdLcqZ3802up2xB2FNLmbEz1ouLpgdSFVD2TD
6mR1wUQNSyXzTTrJuJZQfGyBEDIIpAxzNr1vrJZwLoow3/0vrlCcBhTEKOsexc580+oP/gr00M11
HoS/PhzuSbmmSbINa5sAfrnk70K1T9SDocwRHR+6SzdRKV1YMFDLHqSI1u1mbVhOEuXkayZeBEdV
avu6FH+If87XLWiPGX3UFA7d7JxJB5vcfRkPql083+73mp4fxrmwHD7by3UYphxoVBLH7FuA5RKr
oOSVmS2YsW0OQvet6SB6s7NvsViZb1xlBosDllH4UDVryKHC/+8dHFSGBlFXSexD8aFqM3b3fxkc
0Mqw/f55cPh/7v/H4KD+JqKyoPxFo1jmFxTwh8tW/U2VNElTCLtQJ+PsH4ODOqUPyjrmV5hnXeLh
/9DecJNCXQwTjkE6xhQ/+B/MDfyEv/DKPLCiaeARlCNIukZg4V945bLNJYp/b49t28JCIQpLRo4A
kqWJ4FPp559epe0/yw1+TUJ//3F/eZn/RmOnaUSkYoxGJzceNNzGDTlzA2Qtoe3Y3+VYphIZ5oxk
C4JYzuAqFh8MQ1KoNmp9Gchehc6sUHFjUrdzJQnV4UPRPqUEPmVkMEFoLYrXwByxA2fi+SFFu/tj
rsWM1bR6ma9R29E1GRAHZiNhuzVQ1TdxFd1A9gS0lMJsPkVgJLgIh2jmFDhXZjCfcsX4Dv4LotnJ
UjCaqi8ZINiGRB6GfFQqjDIPcSnJUXDHgKngah+1H0H8qhLdU56gHekTVdHDinQxEKvrt86icq8V
SNBh2RDWj3TLF80gIoox5gg1pqSbCm9PFtK+fzhFIe4knZT/LjomZe/EoNa5hPLnORkYEDwW9OfF
ySpBBjPostXeFEcWLw96ACOtDzKtp2ZT3ifj3Z3FAPMJ0iYQ5mF4qTQYy2fqqjW0H8vVmAnzJBFc
6UktHtRBVr8XCbkFiAsQZhHfProPEhMLoJQpZF8Vmdtourr2rMTjqSkF8ifOKk6nrAFYz/Zln/D6
F0EVNfuYE7p2vxHzWIbltTiWV9ifa+zcpNOtlY9RjdvOqGnYvK7KWAmEBz5V8ht1xK6imriUkCNX
wBVUPSkjx+UzqF7+DCpJdSWaEBoK3B71bGkkg09/OBKgx+7BRZY0tEupEPZVvTPacd6gpFWu5lpp
BUfs4tPAYU2On86sW/UxiEhMMXv9M5KQ+ZzhVlNwPdR5qA/YjIwSgycn27ryu64k6DW4FbN5CeOQ
FJWd8EuPzCzUC45g98zXhY+CbIQBXWndhzNICVFftGR6qYQgaoQhNlfqEkxyb1tSTurG5TcXUEBh
SbzLJWlwnl2+uI4chAXFiY12Ew/X1zquPTrml9da3nctJKn0IJD/aT1zMzRmND+SLYZJSls9i819
1gY9dqabQfZa9iQXdF5iERfJe4sak0YdJimNFsCCWEqxJt1D3I1D/1OrsINXfpECFYwpiuUmO2ZX
QMMM3pR4i0a/+X3yPMpPwizk8rMQ5H2rQAyVeuEaybiUqIZI5fpY6sRFiNonnju6z5getce2HMyg
T/hNPh/o1FVYmtbs9+2AX21A3wwVP1cH1GjFUZrE3Jj/7sNe1jLuZHL6PzXADtUlGtK13KRH9Zac
KyH9eNJ5KkdjHtYyGx4F9yn+jOSZf3YiFk1KIBraxLNSPd1S45wOd/Ikb0FJVA09oYqvSfdFLumH
uJ45Q5Tgyq7G492IRKCK9OVxl1eKDoRTdc+LMWJmnd0WkdGs64Tz0vWRbitBeh3T8UWP5d5WUMIS
Gta17zR0t9agihsun7YP+zbUR0Hl0PJ4e97ZnlV0JDl9uVmKcrHIzFApI77CB1J+ghqlmN4M4jNI
/NwCF89bNLJE889R+22Kx3CbVyU8SUEnbEwPDWrFUEMv99SGTSM/Tp3yP9ydyXLjWJZtf6Wsxg9h
6JsyqwlJkAB7ihQp+QSmFgDR983XvwVFemS4sizTYhoW7h5yl9gDF+ees/fa7dZoyZQzUd5IwFrb
BCkvV5SakTJnRKy2MOtHKYYEP356UYkOokD5Hk841E55kosMI5Z21dgW9CgNLDOywAkqF00cX8ca
v7RoXE0T71DoMdVg2BtaA61ajoLGfNJGIiNFbdET5lHW3RO5DgfcFVO01IsE6mcRGmBlZb2GqDLW
vj2OeEGrLrHzu34gIgJ3pURLUXsll26RqWyj8ruTtdUq9j3sm8N7pw2uGuN4MokWKKuXXIsPZWrM
UtWbKQIrD40itfZOkYLC+K5jKcaDatIjNKLXMasxfvpkahHSPu9EtaCnlaziyMNrqED2Civarm1e
rIS2mGeImWUP+3guHHoRuAtixXwgD8WLzEcRGNEKguxr3kSsA7pdqQbrQ6c8lGXvND0GPWxFIHAX
kWqiKMVPBZFnVHHLSn6/FAYUQPo5b1LSkyHj3U+QnKjRA65jmuZG6snqskVJb9jCpqioBN4HzJBa
1saK3qFk1/hLxfulV9i0+K0LnYzNnIR7UGSSyjFUjE437Axeq6a3C4Hzw0BDb+E32REcc7jDIKRR
8NyS/BpVzaZC51Vo4n7wTXq8nBBNvpNlKEbQC+XxTQbLjoByW7JQkNhB6goqSZkGcI/F9a2MwOR1
XJvSHBMBuWfq1ejqVSuAT1LJebdap52urOW72mPxlO4k1Rz/vuWmPoUYMP6RmR4ROPgfpN6yKX6T
Mv4ft/9Zbk42JzTkEm2qn+Oln+XmlGJA5ahNuQnT4OlPUsYpqoAelQEj7Ts/DXOUOSXDU6hOzxQg
21+oNxFGfqs4f33qvPxfK87OzEED3SE0Tyx4Mlku8i5+usM3PJET1x8GYEhz5dJKZBs0c85QzlFO
SnTSb/FTMjjiD5qdQ0sb5wyOH0GgTcBBuewPmW0hFiy35dpCrj1lC3Caak/TrHlnGCtIjnQeZNe/
jWfzw/8czyFO/3W+YEoqUfqhqcAAhNbW/CCWrl21CoDqc2WcE/ECmH1AwHbcgGeoZuh1PtRdjVNm
UkDPhI33QRCev+B5T2B32rB0nMt2Uy55Vdxwek7EvQCKZmDbnXhErICkjHKl3lA4gGXCubGRwFcM
e03biruw+mSztmlKhOcwLFw8QKHsmP7y/sQIihbWHUxmsiUgaqYiWLjS+WJwkVVHt9hpW9Vm2EI9
tjSxjnDXEHGsyXFUrAFWj65qmy+JM7oV974wntqDdCEQosNVRJusQqP1Mux1i2VmwWSlWI/Aq0Pa
aMijaZyBKstx+G+IQeBBgWAz9+pWCWOeybek4F4C+8poo5omKYZjLb2rdOnfuQ0Mj5N31bbJ4HYP
PHmEdupandot/hWb0uTzuuKrkhInnDN9TKTz8P5F7ReuOL1ya0PhsWRqRKIBX/BPv5u8+JN0AyVx
qmecT6ycwzshBsJV+Pgym+EhA3hqLLGMVc8kBSB08adb1mvEHw5JCeE0i5+DlxauyF6sl697CIun
Wl9kb3SvUG/5NkKBB76BSQ23GDOpJp/kAoIIo4tc5nie9HvuikZZgcwhXmVvaH5i6hvUMcUUQ4A6
R9+SFVG843FelPt8L6zih/pFfwpG8iKXUMrwbgH6nVG+LGACbUoccAiJxLnJRY8JHOKzkjZeimRi
ssnxr8zZeDd4277uHHU89RIP+JXO0BG0CDwjw85Hojl8Nbt6xgeHVIhn5wVbnhuGOLgOL3jrl5rN
HXEvWOYYBm0JU8B3h7KIeCGEL0csb/yFuxne+SFeKupBbi3rLr46b8nLJ8aCd9YFZ4oLkCYK5lp9
Me75kl8Y/7K34Z2PWMhfeeP4fB6teomrgEsZSDcsazwCep4roqIjIuWoX6KH1Z3UTt60x0fq8AN4
OEjdqL+QsGBTA1BCVPdTdWDO0yXbiDAU5l0A39cDud8ooBTbbByLrhgbRMzn5ToTP/LQxaDFc+NF
hFTFQ+aOdNkkxK7z+Kks7JHc+AVHnNumlx81208Mw9CdAs5peZfRXCSWvXwgKv7AWiTvJNf/RKjW
H2IMbiQ1pLt630i3er6WZ8FsDXVRJxL5OVXb2XNbkFxCKHgAkWYgZJerP13keh7QOsPa6C2nHuuc
8ov95QAUw7hWzuhtueP2ZBTsui5SNf2goUCQ/cjRl2HzWptLRpJQ2MaSCf0uSp2N4q2jYs7y2ONB
EzbUIpYTERaw6Q/6IwsQa4+C8XD4oW1Zd74WMmC4RLwv5df0SRTXBn7EYurRP5VvvHU55Hal2sTK
A03tAFM5hV/EXItWo2En2DmY4JrVSzUPtuJ9N5aIRQ+JbM5YysYNy0C1FljylGXaL7ueXJhm2BXW
xmIeax157vLenG8q0E+oATP0pBqrU5uAXUj2CqI3btjoC9b09C19mySDXBLwFZpOd+gU+8te2K+m
Waj0Lu7h2TSEsG4qjgH2wHNuGapLIEYcyxx9aN/b7ATqTlccLI3kmtya7EfbCDM+sO5A3Ol4xp+H
bofQlHi23dr2fq2hktdsDtZxP7yz4lTPCrAdFISb7oQR9UgMKk8VXgEZHm3hFOSqsuRK5m7K7qDh
HLrCuCFoNjtj7P/3jRRpckD/qZGC6YqGkmIotKxkUigU65thysvlOk6mqyj5P6NiBwK5WoQjTNdA
PnIuRfqJC6KzGc/6IxAlVNouGgsfH9S8e+jPu90k97SsA6qM8rl8NpUloxMFkTB1fg8n8VW6ROmV
LBdrw/bX0T/4dDf1OV8WpwqnIPoALhg5V6zuQbXLZ65DXAoY+acos7maTNczlI2c8NWkL2SCgAuV
1fiKQxQ7Zzq4GCSleMUnVGyE7XAjpzU8c5h7G4ZDi8rhqmyt0ZDPUTHfWWIMPgxWceLWi6V8iTti
cYrs1JFVu4iNsyzdUkfZsTRKU9g5yyfBQaAI7nOQQXC51415E6QJr2RAEa3Yb62H0sakTLNdIKTl
rs19IlnSZXDHHhknR2JwJO3Ecn9nao2aDjvVU7D7+9arGqUq8SsTdJeGo/If6lVF/Ze56r/e/me9
Cu8X5yHWQ+mPAOyf9SrfYkAqyxoF8D9Igz/nqtpvGHVkxFokUnyFsPzRHlVIZ9GxT5KNOYEApn7r
X6hX5Sk75k9nmsYd/frSv81VlTZQ/aDqtL2sotrQ46e0UIF9h4fM18HJ45aVTNBsebFrSgtZJII8
JS7XSYdo1EPh0akD2BGBC/R7fU/mZZDL8yrp4HFLzV6qtH1ehK7htdchvMkliL5CQE6f+GClesRE
Adj6yO5p8auXsafxRykXS1usbZQ7OAvJT1KYzSYqMn8GGgE9/1JsnEbZ+SqKnbubEm7cayDBQuQd
jeAMCdFQKprqBt+KeSuJ7vayN6N2PTJCvJELq27O5f48oHfI9OapygABy/6ndn/qUH62MXihcnhI
gn7reU7fMWLtJp885unRvwxdtDO74sedeW6mV3ZOQIeOdyMly7FrQ4dG9JsOdJ/AEeqZyg5Ew4XX
Dm2AvhzzDd/UVmrh0QKS7KZkLkU0A5IIxc4ZgSgIcQzahk0drqSG6SCA3AJhqSzfRLkBj1WTpJou
yqycWSRFG603k71hHnnxuters9+hpcnpKWoakLBeGuaagRzJvK8NIHZK281NCdEY/OK7/1Zb+IHU
YjX68pMieW4k3BcVYX2mVgDi1wCTKJ+6gkQ2Vhdi85wR3RiFbwOshDqt5xEcdJ8Nf6Vz/c3bWdV0
JG6+16G20Otdm3zqg4ihQdQo/5kdq8pnf99rXrfVWnlHi+mTEOSZKa3CSlrQYeV37ISEaXVpbHft
runlpZLVjqGg+TUCnDO+NPDIbV3PwzjQ7N6KN3I5Gb9yc94a7caDf2aZWM6F4JBiPmw6FTl/fFS0
my5qpAAMJykGyDolQmTbQVIIT+k3baCda0berYAWrXy24vizVqjac2w9maicmrF2WvXU+6qbtvkm
idnLJOMlZD0Vi9E1pdEh34Vcrf2dAqnxKBwSW9eYWUf3EA8koTTgdU0Djbzpv5YoeAbZFXpxHYgB
wWHVylD1iTtYgHVAaBhT+lq0vijjiNB9IB5mKYUhDTcCWwm5LFrVHSLrWU/Kl//nN5YvB/dS3xcY
2zSROSxMnxGJ+N94FWdkZEmyJAJDZ3bE5OjfDblQx3wbck081m+3/2MVRx2Dw5zQblWRdNQsv6pj
aCtYjKxE/fdv/VzFUccAWLdgyf9cqv8wmIOSZSLFiEvjejOlMf6VVZwl+/sq/utTN751HSpt0GIk
ws2hX9Ljo0FFixVwm3e8H5rHfOlv2D18ZtfG7q4E7jK7T1YShK4PYw/LdZ6jBUWyjafOSc84koCj
hqfsR/WjYDB/7p3akR7oxwoPxa7aUUW/JHu03tqUWzr7grXW7+ZV23Cvp8QR7WIvPInXxIa9fcBj
6b2rl3ArnUpnFq6nBuCsQJnT3qIVoQcxw3rJ6RCPKNtq312Rz6o7ZPSCsELIvswv5QWEWu0KbyhS
2TMWuxR7/KoNbIGoknjZl65Sr3AsuWRAstSv5HWs2QYYW4JEkLa83J+FQ75lrITjiBcpweh6IdtX
/yxGBmIQqeYh+3Hga0/6ytvd3Rj7E3MNe0TTcEBnw3+irSzrLTRDPJlzgIyuup5+19vSHRlZr7ur
xFPTsU+GV4HNALG/Lw1SVHndLwiT5c6g2swgak0UXyc8ULNPTkXhmD6S3LIRjp3TbRibI3gtVszZ
v760nqfHSF7uFwgb13EyamGtnGXOfadgAFhVjLGWPZ7UYn4/9Igx9j3vIB1hNSInElfinnF9J69V
JuqRq5NhDfMePNatLM8ssXAEVx0g7O46Rfmx8fHfrXpdE2YibYS34bMG6oqiWV7jXY2Pd1IMtwKo
2IE4PwivEDpZmdB/rn10BpLoKMLMsRbxHIApJkIIe1t+NHflz44mczihHku3vIwL/BSX5MFbM8bT
WdUWHduth2w/QXtLV1rej8HResP12ZPG1s7EbLPrKwfT2rh8iuRVkdrFS3Md0ATvNGtl8VGGxAF8
Dtcq35if6TGunWKfsIMjh3eePgwCAdUYcd6kh/LGkdjfJGRYVW2H3al8VWCZPRANhECrfZ1ByrvP
RoDGMDCLj2IVgkGYlEPhGtoX/r0b0PSqcytkX8tishB35jZbRdrCX/ebbLKbudFuEox5dxsZGRoy
EZjWs7C/52v+zle2+UzKG34XsT502ba6H5t2Fz1aaBdew4+Y5ki2RS9WYTXt12K2hIBJmlfmoNw5
Um7Ur9Ej9xosTDf64MVEj8jOBn/tPyBetvVVu0i3w7yzASeMKDXnP1BUCBkh6Q7kgexx9EDz46WY
8aCx6ioY3eonmP1AhE/Rbriv2td2k/JY8BND+jZIh8ZJlFEzm9wTP4mw+gfw6Mjhnw3VzesHk5NT
WmkrKHi3Z3s729q3rZ1tSYxZ1rZKRiUrxt5zeeqgEaNHYY8l05QQDqNktqFO9hi9WmAQwkPHblyW
rzgUC15YQoMszebDa7rjsLo/lmxQfHWGeRp4c4IOdJG3L1z3Q9m2XFVjhMunjZKfmdOeL0zMYs/R
B65FjwTqHfnC85b3sN9378ByFiSkp9pKSl1/ci19ZN2lQlZSIC+pX9Phra9g19sN4pOkfQ6QohQR
cakzKGzEyIBvy7uXCABatfVNx3yT1oD/1hLdwKK8aW0ybzgO7syfZhMhQekQ92cLxMj+Qjga2dJ7
6zEuwjrE0Uk2zdp7y/SHHPFKx102/CZ7CkJo2TykRBKyZGEPjJyhcvjHhiaQYE+kxBGw4BxJMyFw
41LvN73dBXbQbDGNdtCk1PDwBbj5gGdnNxv4h0+ciN4Z9AcueTatPB7LpzkexnC2s5RriWkBAYEy
b67NdZe7ZHBfKoTcfIhwYcOH5moyP3psqDIXqrbE43uUKM9m/Er2/WKHRH/JRzLrSRzPHzXDRmbh
pU7ximqYhoxkJ8i8kF9h9vHXhnvHVwbmcsZMHgRxdeNHSx/4HpRBtqt7Fjdog9NtMTsFj+aeO9Qf
YE5ye75nZmuvWb6PrcPfq40srPUp/Yv3ris0FEE0nsnNkYdbkYdrzHOPbG3nYVgyKoIzqeE0U0DU
OcKx5TTDZQlylmAGqBzPEJ6kF+DlvM/FnEMC5VYKLBZVebBqyTBh+eTa9FRszbP2I3niDdqoZ//S
bClyF+WO2b14q1exuqkfRjvpN9YKQ5UluGE9ex9p+1DE3sqlTqMICIjdzT7T+TBDjhYuxddCmZOK
BNwE7V61yLIZC8CbzDVjl7jGKZ3dpv8p5ZIpJCPQLF7ad20puIROHryzUW1hUQ7oI9G2IjGpiO+B
YvlZf95fPB/vYPASHgZUX2euMzNUUrj+m03j+OdgLTvseTx6V8Ci9IWeO9U54CktfN58WJnRLH/C
XRoQ73Qm78oOXDhKczCfCwELF/doHHmRylE6MutcSi4Ak1W5aLkI1MtieOP60GyGLcnFRnsKqC8K
bdPQq15VO8G6cM3SFkWwpnhA2JEuwg1hxyez/qQDSbcHQjD+yXGhFU5ORMWN5hZEWxwWFhBi8pYE
9J7rv3GxC51IFZmETYIjpl7/XtGlY7r6VdHFlOz77f9U7CqWIekKHYvfJ2L/9UfLYqKFyMi5LMiG
hP1RZ/6j2J0UXYAEGdbTFKAGt35RdGES4xuyAbTkr0IGpan397v4yn3/3/+mY/HrM7cmlsifWCFJ
R4xIQEDVUasvsrIaQ7vJToNw0pKjkRxFV6O3bNnenfYxgc8Eq8gw3I6hdSyqI1/8jQ8ZA6zMtEuR
aRtZ/6nLpUGY+XbI/Ovt/zhklN8IlzRo1X45BLQ/748UPAL0cZH/ccB8wSd/7o/wA2rTposDDZ3e
BIv8J38LKiaWRhN9IGF3yl/CUn7NXH85Yjg9wN8ACJNEg13ctx5XVRD1NdBlPkjnZPakLdsjgYVU
iNbL5aHaZevQxhHshCQOAHlxsmVAR5k6O/hdMPrW/4//kR1/f8D/SpvkmIVpXf3vfyv6JDf89kR+
+QS+4THregBfZTTWQUzPEeMFv2R3wGQp96+SV5wU801VO0iTzTLBNF0jfxktAgqyJyslYs4Y2mXP
1S0wfwSJ+pQU18zCingnox7HovUeQpFJR/rcvbVIzG6R1Oaa5JtHCSCsQrKgWjHyqyaWN+V1KnPV
0qMV/Yw75VdfI1si4XZZWepL0TCTi/y5Vpb7gSy+DmFcmg3bvGHXQnHTA+aU28dRnaiB9+TDS/Du
VfsgfwjDYdd7+NpFtjz+u4cxspeyg1WVhKNn5E9qqDzuj2FHcqyoPWc5gcEjeVaeta5LdlJj5fR9
dU4rwZVr6UEOHnu9hEfbu1IcOJaPhAiMBgfMvAsm7KY2q0IaVKSQ+Olaat9Lpk1kWI6y5wgycWDV
tSo/o/BHWpNGBPvQ659DwH55es0D+WhZCaavcqfkT/cS5E/tryqPOILgXAcoblA+M7Eaym2Pmpi3
KpaeCeOkMHtv+/BQRcrJKwGXAwFufGwdRnUxEbsYMi47TMwSTbfWQOyveNeBVpCMSkr26ZNRGcpi
ZA8x+85YXKg9SaVqs1RNcHCmvilVgO0QCjPsYy3G0wBfO97AzGTHC+iiu0m1W4k6u5NTF/hOJIPn
T7yPglGaZ4m73gLzk+hOHtRO4qWrKrvkHVUAW6HBDJgZ1VsFa4uvkX0avxklR7sZn8xIXCl1uIzq
Zz5CBAiSUweoE/W3EFiMyRwqHpaNSvM1Q20AWqXaVWF3bBnIcUC7qBcX5tBsprtIyUZQyZtkvi9P
UYXxQZFjYPPRWmlUNHnirMXeWSMLtToMFvdyrobYVwzgIY23G83wUPIRD7GxGHIcMYE49zXP1s1o
C2iMc8duCOXq9XAVDwbbz3xThMZKysdtomFiMIdjEmHHMRCF1mw+2Gd7JmNYo7T7vJ6T6GEoENya
x0CXt7GuLkniwEZJTp0cX+oBl/CokbddMMdJQZdZ4t4qQnvEfBjoOjUXE9naJCfTs5ZKH/64G4Qh
3+tkM9wDhkEDqgqa2B0O/0Lx93WJmrYCLpUNq1Rn9i0oR53Hn3lV+KCPnE2pBUU5zxnMyj3/3pcS
u1cDvyo6rmUblPOSr0UcT34eObF/EQDPCz5nlcULa5Lc6YvKVrA5eoa5yBonCceD5aF69QANsYw0
oeZYYzoZClvzDtocLFzj2TFxq32F3yWuT0ajbKWe3aHwo0MMbJbbFnh7I4HoY11I01vjHXVwUAL+
O9lpqocguYkdzRPz3SjkW4gB6I6l2cjdTvAWhQDmj/446SG9dTPuhHiPO4+QAx+stAFmCo1XFvZL
H3uvOLwmSUfLeliXLTNWMnart8T8zAM+JFinkjOW2HmHz4Shcq1N8UXooNt9HfH6h1XJpoJ8EBGj
cTrsTHrechYtik4kEY8wAKN+TVqMWAYNV5bCdtGDkyUjc2V1N1WMH/++dYBOPLWoUsJxTZ6QcBRQ
/8YMgHiey9ifzQD/x+1/1gGos5B8oedHSIXgSqaC+Fk68i2CtriqQ7ajVpjQ1T/rAPU3TSSYGjgn
dz1p/v9ZCKjTIIyrNgMBSxIpH/5Kn1TSvl+Avz/1b5WAXypqQnhLsM9QZ+ZysdaJCkZeTGM+so17
jbppbNXolMZJlHNiQtIyAkC7o9XahY83D02hhWLFMsYYkhshM3rHREws6mfRAw3fZ67SYIZq+iW1
jTXTOE2t+ofoxTbR8QAgrU0JwAphiBwoLqrCpaQL1WaM6PsP0hQwOGxETT6FSAGqGlzN8BbHZy9h
Tbf00JHwLsxVg+6kZC1bHfv9PT1GHfvXnAmL4Copg3llZ/oHYoqXCfKPeGChMj6GyHtW87v4Oy8g
I+bGQ+5zH3aJGYB/ThS7kAcEZwr5Byk9PU0Ujh5xKp1+p2fD1Uiqtc+7nyUI1jsm4pG61WoYP21P
nkBbbupKp1ZJ0Lrko+AO9XBV7pl7j/tt1hDbYLbIDwKgxTUzeFkp3cb3tkNApBQ/QY6jG4SGLWn9
orFGkv2eiABFYIopq+/dATlQKsiwlD/oBLk84i0vU65tMHUQXS/HQSaw+SX2aEhaqQjd7k58loUT
byAwUYOvX9HDCrwKwUsWLix19GyhgWmURSW+MYAEdSvsjURyY7HcdGFzShsYYRoi8WKoIerJK1P9
rEjVFqKKNEVoBQapbWR+pG8GENIOnriu4gcrS/ChKAYUnABjxyxQ1d2ibdFnQ9hYpIN/yxPpqEqB
3WUoUkpie0bCpnOheq0sc/n3XY9I5mPKrSsc2LKo/qf1CL/xv6Tt/svtf65HssS+RBbZ83C6IQ39
876Eb00qE001uctf0nZNRvbMxU1Zl39qTP+5MVGniQ1WIp3N1LTL/QvT9y/dwLcNwS9PXf3mT5KJ
pTclPewOGWkPU8c8nSQ5a5HRxJHmK1Ad/kwxC0KgZBSuydKCQfFQobAqQaUpl0gUZnkhu0pxqUnp
VMZ94u0LLCqyxXxnmqIDb4i2tfVIAPl9uEFdC1M7lhcMo1u8PE+W4TAlMO8u9UlRzNVcsgW/PPFz
0iivFEqPVjyOQBSaZJr48CNj8DJ87sZm1Yguw5j7ZbqfYcnEm9HAuCTAEBnAluCyBgHaCo3nCPsd
ZWc6out0FUwkEQobJDloLJvgpjG7kRaE1Wu2v/KWPTgVTlWEjKj/8qkKySybcBeysV3Tc9G3dUcB
uq2ZsiEi+hyhwQ7UCfD7Tn/Ut13YzlA9JpB7xTVQM/DG0iVOULcvR91V2x+BRr8LWLx1HMJxjhhI
r/Z+v83BUlR7EVvyqG89YymG5j7K+8UYvMndW0gTU8xwKMy194RUKVgO7xJzE2EW3br5tchvJ9JU
SDwCsIDNYs8oW2vn3lVEsPqlRjuAUkkxA0FcxgjCM7n30LA6pH7CyYBZPpIxMG6m/8mCMTm8h31/
1jHC0km0hQgtK13bEVY+2tLgJlgEY23Hvb5FvgkrLSQPjLXHLniHMQZRV09STmR34vu4J0yAr4SX
+016SG810VUBwj/g86iIJXrS4iY28JGI+Fff8GqYFMwF3fbENZuLrm9HlK6P2C4c/8TOQrCbyct9
rHOG9sSlNMCLRbutPgdKM12DjXofoBlycBWFuFTwNXMRrAOKvKt1MgTxmOl4dOIlW8SKPNltBstC
nrFbIP0L9EZdoMttN3f0cqq27e+7O2g08yFq3IIZ+ywDFLGS0ETh4EPYBBofX7Gxak+St2UrihrF
dJqG43ceftHGlCkDQAhcqPmAPqK3yfhnDjb3qALVDpJ3VKg8HJhnaefT5yyWZrDVEI4USw4RiVCA
cac8NmcJ2F6yaM7tKlvGNgL/7owehXubODedceRWojyXAb6Mz2X9aCnLEhWjQWKL8hTb3JUuoGys
wbQIIEx4er26uQ+OEJ5LFMK5vALE3zaFncJv1pw4vdYqTFoyrMpZFC2RgMyGQISzzCYYQW3MW8ZL
eR+kG4oCr17eSTsSMztlI9lVJNwBN7XWfb2bRLzbSl/QADNDpzshSlTjVY9atrnJsV3xHFEhhuJq
4D4DhUBO8Udmy5C2FLdy/s7XI8b8Ov1PTAEUpdq/r4+hZ9F7/XN9TGzs99v/cT2Sf8N8ixEXdseX
jeGf9bEsowYzTANK81c/jNL0Z30MqP4L88UlydKxtP6ztaqYv8kYydCC/QPR/Jfcsije/rVB9een
rn/TXRa9Fw+dniiYsNYCo4GnFogOOmCmgcqlBQwYzlAgMWoX1kr9VLzk8Y+GK8I2vjC0HQwRL8+V
SZKOQV/P93r3UiBHLOLdXXioNJap2BHVy11753RbgfXVRWCSUbsCBQO1g/wO9+4mn40NAf7QrPIj
WnfYcPGuXZH+uIdp6Ajb8YzeEQ2D4njHhJGUvOpO2mV4YDoeEGgYrAKb6I4pouwd53q5wggJfxTw
Vv8GLIq0qoduTl/4EF/Ekw4E9XRHOiCSr4my9XZ3W2gQq+zm39QVg7OQJ4VBjFH8FWbnO9e4/q0D
S5PY4xOFYPnsj7NdQmGProHk+G20l+3ITk4NgYjVPD9KBMWvkn3DhWThc7qtabNtCA7kl3lUyJbD
vwQuaaYYJ8aOUnkKMdTP1WTxoxnn93GZIn/AfjcbuDKnK+HN05Yi52oy/cmvRtpVBJMMM+ge/Kpb
YHqr0nSUygn7x/DB1Jb8bB2+3I85zieJ5dl3umwtkEmW3aJ9Ijq53O96uQBz7W2Y4MkwTLOC2YqK
f0VDot8T1zEQMRgm5wHFXV/RG6wRgRvSdpCTQ8KmZRz3tTkucT8SIEhYY+s5GJTpTK5GUr5CYjgS
6ImqTb0gURPgM0WMSjbeQFSJdKlsn4u6iaYVoauC1Vd3ZObcWrBvYRMbW4vAwDuC8WhhRKQYaG/3
9/xQRySYP6TawYf1DKLgIdZ20+h4x4bKUVD0tkedkukSVVdzTaQnFQqAq2SlXKR3YgpUoA45Lb0v
Eqv6EF7NU3oZt9jcUAzyjauAVM9hbLrWV9pBOsT1Kn3Lu5m6H+4XpYZOjTvOJdx8la7KyKZNGC51
xZ3mkxz44LyRYUjYVWfFq96QsTJnSlY4Pdk64YYHFh/GdD6Ge+N9UFxxL6+MfKf/8D7gHiILNGbD
Q8BsdaCDgkjuVEF5WPcH9OQc1PedQUT6xP6fMf4SjiStLQLCQq1ZOx4JBkUSY6g2FRnSE6b4TAMJ
wRXs7lMBwkBl9VnWa3XVWlxY1pq00HdAxVyC/M75ypKBd60zYGD2F1Mi/YgfgUEZU2Bcns2FIwwF
td4TkQIuLcMdoHNSE3zjCv6+MxexwihPWCh5CiK6WCTiKa3tlrqjWtzTJbAvDxlA1TQ/YL3PBkG0
jeYs04HGQZjvx0F17i0MY2gP+UomVUb1H5XcmGFwiRu6zR0z41bCWbTr60czNudGnV8SjNN5ulCS
7pwyVKVnqjwMGFYUHMSbcS7C1o3nJmRt3A+XYD8RxMCfN2saZIyGRzbuhcoFFWIN1qu9le7RdJe0
xSil/OJJuZ8rGpfw69JV4q98bxdZO+neLWee+lZaexBqYXUA+a6yP7YeGjqaJaZyUfM3d1ZDgb7f
Ubp61jQ9FojaFJ3MWgGBYa4pL2iDQS+L+Yl5yRLJaL9+sdbpAwVL3O/KFeNN1TGXyTE6Zhidi3n7
wgK7GGq7aFciwlAh2OGmrrbWKtLfKKesk3+01h7qC5eBeL634NIQfAfzd94VrjW5pUqUB/GIUteB
lGhHz347723zUH729FmZzurZBStB0Am7GgczJUmgqjOsLDLFRzVN8M0dNiP1dUiXdFmf4OlNvpeP
1Pkqyvl5RFDH2rzR+rMT+gY3ydqq4GDBoDJInmfpEtYZANqYhfAWHkxbO7Q/Gpl4UrsKtl59IrVI
Emnf4d3i8C0oyHC1E3MV2Zl4CcJNBNAghpEkDSP9E7BuG6HP5lSPvNf3Tb+viBn0tlFuUERGSJFv
lGhUWKjwMcfgVMd1wiBCditkJbLdK05i2B1g+8ppvb0vL9Ro2fe2CtCO/Q6T9IGqF43pLARLRNP2
LWH9OXXP1ku45ZnU8HIjRvKuEE9GK5wlIZkjTivOgZw3pqsCCobbSqQTV0AsQdu0mHM3sWOoy4Gs
IHMbrZB8nGt9JfWf+dkvtnqzyDW3xhQwvicnGW3CPK/PLcq06Eqklwf0Kj+Poj15vRA2t3BgZ21F
qd+/8nngr6q1ZVq/ZsK6HFnv5EWcH4stJuJsg0VwsHmlWok5iOrcn+tvBMoQnhlAyIlZi7NyMQxL
XFoBWELM1cNbk584IHg1cbcQ0X3sg713QAdTp/bzWMx9FbjVlqBZYloA40DFQfMgrItyob5xHUjE
Y+7Pz1TiGPmkuVzPxM39h7hpIzs6828wcCV5U36Im1JbBAC6IKnDJxjAP8iw+yFhCB7J0J2bD6tO
WzXaqiKDPXOs1gXoUnaXz5OU4knnd29dm/I8fTX99syLb11EAH9y06GgNmaf76bBGoANfOwuhYov
uGUjQ6A8yHvE2Ai1PaxZ5S1lY6wqjr+M5mmCOOmawulHv9Pwc9rOgK8jPnnNUVBvJRwGlkUmdPSb
/8alMuJWlYEqXQwF0+1/Mk5I31vJ2Bi+3/5nqSxZv6k0g4AiqDq5TiJV+B+tZOs3rBHcVvyybEz1
8M9SGeIMM2i0utzCFCmM/9xKRrerSHzvawz9lyplmtLfK+Vvz/xb5yaIIs3omdTuzV6gIAiaU5Zj
sOzStSWSRlyiIVVJBx76RWbAM/ObWVOm4NP+P3fn0dw4mnXp/zLrQQe8WcwGhga0EkWJ0gYhC+8J
++vnQfZXNVnVEx3R245UZSmVopIEAbz3vfec59yCNIViFG/jFpYVs8AK49coRp44I1TD8yfHDzN4
kSm/aPRpTRTdNRCkrpLRki3BfhDKES0xpRUH3A+4HgTh1CHm7SSFchQ4vSM3JdMrTHud9ZIok2s2
kJvN+9M4hnv6XBvDyAm8BunUyCQqNLbEkhcibTU61sgC7BkRzkaFqtDAsaap5wweRg9sRErHtwxk
YylwZ6NbHBb49/Oj2hLdpjTsItnmMx0OZoNRH8JOtG9K/iIpPZo0Bjhy8FiJyUUQsnUGE7tkUZta
IE9SRTVrbg1sTfo9eemNxmVomc3PKsnyCQfUuL8XxUVTTqr2Y2RknpPKm4MN6XqYUQH9L3RwkfJk
zcDOMPubdwIquPNIxG60H7FGoaI8B2bsSg0LS/DTRTvrLq4KDWoFrBEwfIVe+KJ6bsBzBlW+qRSg
tipGgaMeY4eBvn83XYOOh9V+RGgAG1BjndaxljyZQr0K4XLHxLobJsEF3dfEnVHLicaeIdtjqRHS
tTXmXouEsFdLTzH0vULDCm34Oi2ad4H2jESTBr1iOt13Sto9hTOS/kBbJKLIYqV7TcHdv2dyM7oY
H45VNKxaEGUqtsiynFeJFDMC/NT0lyoy7GY6cNycqefEYCnKR/OgtDJUMlxrwcrILsViBmlJ1xv3
mUSAn/QqTt93S+MGHW0GlmCgGi6TZzvRKjfPyMecNpEkPhk4VYudQI62mv/I00PeDLDNmvRxjMtN
2sHfFYJdglMuqfL9WAzrWO/O4QQk1RCTTVXJMuuG9JJU4pWf7um6/j0PaDl5Jfo4rdKI5pcwfC/l
vySv2picqmIbjWDvqerUKWCwkTnxTE4iM8vEtItaPw6jhlwTA22AxZaFrLPuuq0b+cpEG5vUkN2h
Q5TlZ7FQV0ZiF2XoGxAEhXk6q1q4TWhvqmgdRYVhedWfyvw6Dhw0rT+WITnnNQOT4sdoBCAe4nOS
9Slx6WSVNPEljzdWh1hYp+tUMXZ2xTsjAqUXnwQt0DetaRIBcN+ZtcrwNoxFdGx9dGnusJhiAyds
JrIxKnPp+b948UAPRLSUbslLAJ8i/3sJm6Jrf9cj/evjf1s8kKIhOIJarv8aG/6+eDCCXAx3rEZ/
7fvr/9BFBpSmZEosO8rvfRb9H0u2IOBVzWB++R8KkpAv/U0H9Ndnvgw0fpewlabVDGo9kPA+2l0c
0LLmxJTZ0bTdP+faU9AcMk15ErrJljPO2KSFdalMV2zN3SfmYy2mitGFcGuUCFvzvN1kyU0lWQIn
L5Z/vJ8TJfBAuucMt1mxDnGCq+KO31k3UKprxTkCLvhffO4tdh3g9pwlVAVUGL9e6j+lXO77/f1/
GnrH9/z7//wv6PpL+fG3Ht/fH//HuUcjTwVW/z8Dp8WF9Efdwt/oMpagpa2IIHKh0f1Rt4AuoWoR
6cgpv1p5XAt/jJwAnnCVmMyw0N8taN7/ZOQkqca/VC5/eena8tJ/P/mkoOpkqZTFU0rvptd/II1J
2+Adlr164I5vN4DJHEqChNkKGI2Gxc4LwCTshZ3yFXiBgzi/lD05OU0vyVt++rmvUxcuT/DCHu+E
whw6lQf4A2vnxnyQbuExeGBn6CMW388vKQZDAHiAYedNdCKGJnybURKnLjKrVbgxfcRBCOnlh5Bx
GA5Dw150U4lD1wUpOaJv9r1H4iOEjSS5pBDvu+di2xBxBntMOmmn+EgaYv5uQlGhbwI6BUn4Ikpu
PXWN1IeyjJ0NmFK2K5/VvnNwVHhztIXtlPjpxdqSILYtvfEzfA8e2DABuVj8Fc58mc8hsJ8zXSCa
Mw3kps3zfC5LX0MfBzPuGuo2pigssupaXyurdKPTepJ/mK8V6T7b4tjxhR1PSHFapFAXNsjyQT9k
2yTd16w2Ntu4e/tExyYhYuadDg7jqRmvTeCjJXjrVz383uE93AQPxZ5AsvFMPvvzMo5bATI/cCOB
KUIk220+xwrHBlJs5aSQik7Jm/AKAxmpNngXL30szjQtZwrOn/g43ipmel7ikOeuX2X+Db98pgPZ
jsz1ZJ/JII4r4wRyoP8ETkdXVvcTiL3hBWAXUT1beOf8IyqKcGmrH1qvd63Pt/iYbKN9tM6uYuuQ
qiZBkMHtdADnSW5Sxhs93sJ3FGdbnddN09iN1oN/d5c23Uk5FcIqYIjiIcYgqYl2XcvQZM8m0NdO
N/qz0VOzN2zyohwUWkfrGHotczb5nYYsIV+cr+lz/1l9Mhx9EZ6ia4ApHlMntfNHvZO+gndeKIRV
CjZ0YxdhpdIpzltHlrwAXTxpfpITS07IV7BLQbNgcvmZ3aipSt4Ap+GNR6uxZuyy1TKCc8wDL25D
AIUTHAOiS8qN+iD74mSba2r/47xtSHgyMYdBsd+KaxzKvnaxiGy6WfwY44nWoFEwEXI1Qld0774q
QKPik/aV1SncyVdyP4/xRvcbzlqlbNcp/oLyFNbPUZd5xZ4mXkg6FKI9nRSA4BEizwB0optpXdFa
ll465Q3LwV7ADMecT33UtnWSEnsVCT+xejLOJbK4aUrdZE01iIgfMQZDZnSLxUXacZXiLmXg1m/B
eskcKgX1vW3upxN2kpYvvRqgCSRy2o/a+NUN2zp91scH7SXfyM+x5Sj71K9Rk16UXXGCcWa8jC/6
F7ADUtPMyNV+dJiQtK0Vx2LSjGH2q38ZP/rCps+xy7GpiWDFPAlfIsZwbVMfzLO5nb6gyexZNX3D
U23q5D1JaKCzAcybqMvsKUYfBijFKW9VtY46JCe2SIpMTxfG49nktKNW4xPnixDb5QOpVeS2QTum
6bMVT1Cuw22+b2/5LXpJiSzjgoZ4c4GtcSHGjSwOjWQhDGpP0p7eiT3cqueOAnZv7uVXYiUJaRQh
4X6oLpnqbvKO3mQaV4A2Enh3yTJpzXS/67chAJKs2OJZH5uLPsKSo5W9w36JuAjVG9wROFBTuCR/
JQZSm1dT2jEnKMONGmA0B8JxZXiLyI+QrybfRqWriYAzd2N66JAVM+TFog8PwyI4dqX3O+VAHexW
8uYuEHQ4+Al5QPIJMibB94X7CfFml53AKJ1N4okok2Hu96tM9e4DkYxS65OACfRDwvrdc+SQIcjD
YvuRnWY7bluUBKtJfhuasyBeaNtctB2+s2RVXJqLfJ2uCuJQGzPNEafH+DWDa2EkGewTCYmhjZ2Q
BGLGI9qG8QJvz3SI2cj5/Vm+qqWjfktPxmrcE4ZZv9+fJhq2GFHZdpKRYr30l5Yz/7P+RgrqgGay
ky3pyFm4hhLiD0c8fXZ8xYqe+gtc9Di8i+/kD8eTq76bqJK8qLK7xxqe03CNPscvjai615SZ+VGU
tsq06yei59fSMNj3rUXvuCanrs9XMX6Y/rGWToKhY8cniAL59mYmiVc8RU/R1rowWz6aKFmP7SNn
i0rDcCu/w+YxHvGxpbv8iPjKaZXPuOo2ff2hkcUBzoV9eoCEG4vewKBgK4bX+zM7wLzdMjBPcvzq
zgi/+ihh02kARPPkW7INvRgaXfMIuA50UqZi5mVP6EIK9AgPWZz17FEXYCJy1d7wSYEW88fEfA2E
NWhXu2FLqCEurt/n6GIok5e6Iuigs/XjBSc1YB3A+QebATWcgTEo+c48MX0dAnTDzkJbXRnfdEuJ
kHGmLa13djreMPBussWkzy2u7/LGOvbwzSETFY6aeBUcFwPN/Z0G/cyZgoS6QPWMTZT6Q8KmbKzF
y71yOsuHSyW+ymd1Ce2o3EhF44qTE/5LQvpH2rB+1vCppe8ojc9TV6CgIbgyspieyYfBIncS1+Jn
u1VvTI/qT+uaIO293D1B30XvxW7GypiSXKlyIkaSM6dQq9EUm3cRCtZRfepWKfrzU7hWjuzjIUU9
1Fg+H5oP8cxTb9n1EXoj1QRq9nN8mITGB3Zq0ykpyHU0FdwEVAflaRAvkrSBXFOyZ0bJoT1lCwxS
EA5N+lJ89dvuYaV8dGtLdQo3c5cW0SlzT5VkQwUiMXJx7nL/mRnq7EG7ZhW0eoBNtGZ7w5sFu9uI
L0roVLRX2QPEK/VlabkfIH6X2SGg5w/QdWd6+rVC9kjeB4Be7fUOwNtN3pinVD5k+Sfdk4ttvRmQ
LkCaJ0/Urh7lVXO8P6pLaMkMYMqWQZEPbmMDu/8o2YGQscqrZQL2aeo+0u2r/oGqO2FQWvgKd/QD
4a/Rhiy34bKw8WnNZ++So3N78vSVscaZXEOaB9+gPTBs6W6dK650XOUuCMU7c0q+ZB2q6U2OClty
hid9l64El1HoHsV6tFYGJzqoRwqwlFnRnlnVR4M6M2F0ebIQ2IW8O37Eq6PLiz25QmfyvsDx5Uu0
2E3JDjtNEpE+5RY1yuour4aX6hCesnV8od8G6cTtf8yb5JWuvBF30ehYr1gRqUh146l8YSDGT+0o
jXWY8Pt2ciZqGoNcW2kLpuhnAquPJAZ3HobNbZBeR8k1MNKNLomt2RlVisfJtYZyZR6Cg5wzEIno
dq8669h0a5k3l0fKCG2g3+Ee5/o6qaCKP1jnzuljhKX0xF2zfM6fZZ8RrsTi7Qi3UCRx01xPJObs
pBOYrJIAGPyRDp70W/xe7QFohOKJCqU2XHkpXsCP4fdLDu1OeDIGX9qyJH1GW+bguwgFEFW1WJzn
S0uYRINn2B3l76q99TzSwkpZ8P+WfcHwtlS+zZaT+Ziiv7INcqW4bVPZW5fAQJxpa18tlVLpRZD5
OVj+4Bc3xqYk6SZO3+OmJ9pZQY92Ta7li/bEjaDeiUBKElcpHCPYMA6e4LiJq4xCLx6eQ6C/ld80
1yw9Txn7AViKhTjSsvdNzOXWCuUPhOnwRhbOY72a4Ms68Hw/OB+DDwS+7VneZeuNfGi5ZqmFhhdJ
d8Y1Cl5w2hOjNrvb3t8IBSRHOdrg/UBWH4KZosu2VkvIx/CMh6eqRjWPQO5lwXO/NNcNzSpmBTWu
cYZmRNSf8133ElEpk0V4GNdcCvtyJW+qQzm7mGUlQhcd7TU8TR/8EwLTySrcWhED20bfqLPLaQfB
mEFIFggEz5eumYK3VUjwpTbNgZAlD31UOn2U+HP8VeJ0XzZM7YcMr//ucncoKXsXTJrGWr1qKHg5
jlxsmXgwaleId3F204/5h3TOyJ0dd1JITtUt0uSVeaw/5O6HN0hVACFSl8i8hoBBMuP0OqFRZpvZ
U189Mi+Ln0vSwbgzXBp3DMle63yQXcD51e9CcHvU/V3wNA9bnlU13hTD+y9vPph44hD6yODxodb/
GwE+AiO+4V+aD399/G/NB01FKq/RvZIZgtBi+K37QA9LW7AjfzBQ/+g+0GLAzslIRQQQtYT1/KX7
gFmQ/sfSqZMZ8fwn3Yf/X4yPiReUpoSsmgQNLQaB35sPPfYkNRkl8aRITBs9IV+tSvvm3jY7ma2R
tdeP2lZDWaE/ymzb9sol/pke2cdZP7T0UZq4xS3Z3onlHcGFkMRinyjNwU3QA9igU50Rr8nNPjnD
iYKYEU8+KydEAPYsxUuxY7dCSm3VwmY49ho9sTNKE+jvDEO6hzG/flCNutMPwhh+seXaip6ABXn5
BS4JAiYsa6oN5pm36SNDEPpdERO8pyfANZw8KGdKDmFfzkTpityom01mAps/1Kx42WEwH2TZb03Y
3Xb+PDQrKXPGlVoegRfjCPSpppAyqQuZmblP5ZkoSM4UUz9cOiZKQIOQd3RH2Lbghx7U4SpTyv5Q
qqfP8yfR7SeNQGLBDezqaN6UZfXG+k7+qNMtXJKL8jn8oPNjUFF7ypbY0RVa3QVc6iHu+sxe+k25
zjo79UvHeISJkX5HP6YbeogK4Su8zRvTndezX6FE+myepfV5ZElCcqW41QkarQQ345GkQgfY9Alt
FnE/ECwwL51kCriL2CNgBBx4ILSUw0dSNvJVe1oRd529F0cZhzmJKOaKuuIGXOG81BkQqajnuSPa
bHZOpf12OsWECGUQaz7gntjtUXL5nS+BtfPw762EZ1Bdbr4O/dgnlGTFq9vlXrFKeZZEApJuLTvh
ptl+IEpzePvs9GCl++4x3YWwKLBfjPayJ1zNL/VDqB+l5BR7xgeTaOPC24BQ1dexqy87JG6UJ3Xd
4VQ3ncEPvu9LgO2SpYBOhU5Dv4JSwPZ6huguajgM/ErEDyeGThd99+OzVky2ohGFxGEZqv09AKGP
aBeWC+KPaGl2pRfxhTBbNETJFTTCY+qGzpWYoXW3Eg4pebG1T3yEjJPuOD/3ZLvtkx8FR6Flh/vi
RT5jCdvoVDmSRgYFStt5PZ2bDZHIq9kfff2UPPMdlk1J1RyHfXqm9p626LcLL3Bt1D7EfxsreAIe
WTabggeGh3SNrW0tbcZFgDx9LSncLHh25BFBcU7WnfM82cQHFcdpv0QWXd9NIsuHm2lDPyDWp6H8
YrJ+oVnoRRvTxnwhPY/cBCAX6vej9UoPfNiNIWEyLfIuwdXn87BCFNR1TnpCNSDu0ouKMpjsb1i+
bu8g09kaB+ttZm4nbHIuW/Vihr4yu32znmVP7Fzis8MRoTJgmqv2wjFGaeiiYNjApHC6/eS229nT
yG5CuMOv3O0P/ZW0sOJB3SFMODTXea159CuOYEL7B/2LKVXeHUwKAvGsEngr27hGE/0QH6tt+Ng9
Y+9gz81lqpM7PnD+Qv0hBh2RNr8yCIyrat7yYWSuGbrtsGNYNOMS6kFA//BCutXdb1coBF2cjujL
HdPlYFMkcIHET3wXmNXaQgQvvopg2fatxe3FnVq/zok/wnBooAus2iPDVN56hc2Ilvrh8hooqnm5
J/qyzWF5lb7iMEUDkZtK7vgovaESr3/FKc1kL83OL5LLZ/JYHIZNeLLOwVFiGDHIqDgHVJUyE129
9voq/rjPMbSUcwIaA5JKQP/Ou49+StKH0vhj+GhiWqybc08FTE/4I2PCNu1AUvCfsY3W4Ng32Z67
WgWXlm3qRQxcIha1dDX4WeipRzrBHaca7Ivhv7loQGNB/581GF7Yglj4t0UD/pS/Fw3/+vg/iwbx
H/xABMm/Yn5/WfT/LBr4KwqGhcYqSqQA/ubaM3DvI5MmfNiEZQYP4veiwYDCBkNi0SYvCPj/pGgw
FhXJX10yf33qi6jj96JBH/vKEhuzgp7OvViOU+KtvIQdYdLX2wyFEhSxwQ8/utzOPisw4Ab+F0K6
o3pL66MbPQv9PaV7XjdekR/lzUQzI1jdUZeNWNCQTkw+AGEEsGv4y5nHB36BmV2BBQfweRESgUgV
7YniP3MyZgZp+Aqr0a13cFwqB1W9fs1uzxDcMaRz4yxsbua0jXvBudd+yzO5O80l94cDLcyHO24U
F6f6WG0ziXCT1175qBe4Jt4U4OaM0MvgpiLy2mjjGfeK5aP3WN15MtxJqMCZl+MFAWbeyMfxS+AO
R/8eFjumjX1P91FXK5veOeoCRg1sOarETafNAAc754/9sK8hW8VsqqRjOat2GGOTbvkhwLk62/wO
6KsJDwXYleLJMvHPuhpW9OhlHM98Pr3REUSxon4wj0f+gQuGLOK1zp1uucPNdkTNAE15rRFzpirP
skIEarEGgmpHj4Vh2ohaWphKhMJ+DnvDxwVfk1aEd2J0BSM4SePoxgpK7wToFGQY9HL0HTbSD6KL
mrsY6synYCdu6ISxpNDuQ+jHthxfPYrJZKV8Z1QIhhMhJqCnx7DmAUlApdr6Cy2Kl/ujYILGyfEh
E3zLwqIZMDU9dujaQ3kLNsGG9pC5p/PzKiFNP2KufwSbdV56ceDBAgarOD55jQjLdPLtDCfICNKL
16aLdXqrv0ats6Yfew+c8CqFFJ3m02hA/CK71Y4+dJfYGRq1Bd/BNJaqCbHBbT5GL5hOko/FEL7D
/FRV3sTPB34O+327/JXk1HfXOtJXHnfptxStgJcFcPw3RCbd7cfplaoLhbk/v7C+VfZ2SbAbnIlB
MCWU4a2/h1eZ8CtcVBRLxA0jtWeHmLBO8uyXzi+vhx58gB0xcjKE+SzZmcOKgE0UhWftCO/G5JR3
PxLOOW17EAFfce5o4Bxw7rDhnhahrGzZysOwGgdo79mPDpWZ4osSCeH0fa0F56D1W3o7nUOrJ6Jf
4SfvI4fbrXYNYvmd5aAYfOFwC1743dRr9bX6YFHLr9GJ40kaSHShVH1QNuWBml1lYsULIA5nQG7u
GUdavHwImNw35hfY0el1lDdD6EZob23V/YQEvw9WOv8ahyJ7KYgY/Og/hmQnFw5lnPdo0mMA10VM
yHdyKi7ZyTxDFfv1jNBXBaibWnRUKx4ByQzRPn+Mv+lM0sBwrKOeMBJ1Zc3h/aqgLcFRJbuSoR7D
meuAdJBdBFmHdF4J6IMc/+vHiQqXO+DxZZVvkLGA1McLYFOnGB+Y2VFN46mgA556/QKwa/BnqUvD
XOKEmNZJ5UKhy9NzwQ/gyUueFbgKTrTRab/xExT8k7QsD7y5deIRG/A8P7ar4kM+x+sYMsRKTNxO
Paq9F74l7vyivdR7Az8BYuqqZnsCu5G/gCU1hG+pMN36pt6XLjxuQXCFk9IRxfyYz2+g/rQb7STj
U7hYlwLiPAwAwlWYkZVeHp0WLTDQKH5AuyPdZWXVt0T6UQ/Yrl5FSPxZ6KocEOIsyMAqGVi8girI
DviqHs3HhMYNmvulDLZe2XKZ2YF8QXZhLWAC2tqrsT0tbZDlpAaEYXf0saLv4aOgs0M4IkpfXGMh
ZTF90aF1CASkUgVZYBvbcDX3NLnIosFs+M63Gfu+d4cKaxTWLmgCGq0OF4EXV4Kvi25Ilue3RnIk
Ji1sZ0ilhJiZwirFhtasMG8hcaopTwl8NY7We7uaH4Q34SG40dAsFEwutvKLYw4Q3t8ND8Ye0BUf
DKhLz1V+gexp5X/zJY7s7RfTno5Naj8H32niJ/VWZTCyXkI4KpdAD0Xf5unPPxuDuZcIazHYcy+u
jVWNY0c5i/oroNqA3Rvq5/Egv0wfNEbbl7RlCSt3DNf/uzswMBAkKhjaJPiA/20xRQcGBc/fOzB/
e/yfxRTyDyxc2lKp8Q8sP/rPYgr9h7Hw7AEd/HIP/67/UJSlK4MyCQg5hdj/K6ZM0LOLlgl6Ft6v
BZP0H1iOiWD+ezGF/OP3p/63Ymq6l3U3TintzhZS3MAlYzaCL6IIYS9BZ69gHFspyq7skJci/4Zs
vrTttWF2VXILUtRKOHfcetZEL5RS3BVJmKzbiIiPqPpWobG2ibWWy72lNeww1e+hVAdMzZbfiMam
bSpHUfptwg1ak/y7mb3XssYeGLaK8jzfLwLbX9n6ysqHUvyJmtTpWnGt9haE7HOcb0bNH4TnnOl9
LLI/7WpmrScNRpCiTidZadeR+GkFKrh+qkNMFHKK16gtVjouATUojoncXmiZ0nPPt3qC2TogcrUg
rTWoDmKO8IEDM5jjYJf6+DlL6DJS7ueDiMo0wVuJwmqdycFZKkQ/Cc2PcBqdPkb3GX2oSF5Lstz0
bnGQFNQ06bjJ2IhyMO37aK1Fa94KgbqZYwTrucZqMPhGUOGznXWIMCp7wCHc3AkGs+Sa+JlUPQdl
i0hWYDUWWG/CIGbaZ0wblaOeSQQHJ5knS3mHCpEqIMoZyRKCQ3ofltDqU28rBn3DvpeSc8xts0jN
bVCfpzT3pEJ6VxrdScRpHU2pp83TShYst2WEUZop26+Om01+GbNuHQ1vQwpWdJCwJ3AjweQdxwAz
4sLWI3ObK7E/RtGtirSHKeJI6MGxScSHTjROwpxEj2EVEzfUFINzvxcnMyfoR4+ZD3WB4ERW5cx1
fRoIJLSs16gDC5l+itE61z8SJTs2BLaR2GerobVJ0ozt5tgGBCDlF1GB3pMwP+mkTdW+5ffA65sG
KwbLLQSoL6u/NJFynhODV6XXe3WglC3g5C7BRwKtRWunL+4VIiJtvekM0DPoVBrMaNO8I8ybkXvk
SfBRLQ7v3ZDBuMfsGuZCveiSerAYgfb6MURtYZArluDUSqePoSxdFSuL3M5Mxh/jrHDv2oQ+g/gI
Yb7NFSMngVlwjXmojW+9ZJJ19CpItR31KsDEQ9lb+xImbgPfSVFH/NcSVxMMCy05iMF9J1BqlYmw
Hydyg2QRdbQA6E6HLzI6WVvYE60gXNpFZRy7e0dGDuAkFZbFvcasDypXHd7YAqxr+nW88rek1iM3
k8rHWmOCPbQ93qma2X4zpUf2W1A/YsGPWxxnVRZT/oriRhIglktx+/lfvHZwLzbA1Vi6vhgfxH+/
ERcR9f1t7fjXx/+xdkg4fRdtqqGzfZdMbvV/rh3LXzExIPkMRKm+xJT9qR1UiT2zIOiAtuMbfj3q
D+2g8o9lVy+BZPwjZvc/WDt05V/Qi3996r+khZ/vj3ERgruT/nebxjmhfXl+FIgl7XAzrYiQ5WPc
xd6H6ohOrDwZ7S6SPVgUod99Jyv64NqGcIR19zAjmOE2T0M9O0OEFsEUN4ey2kVfzbba5sf7XsSZ
q92kG+hpiYrSC4s1hDHmSsIJ3HejQMLOIi9+x+6oa7Zx4nql1owHV5HscnJIpqGqiV+k7b0gm3pl
toTvDA9EHST7jlwE8h/s+Y4QYhugo+0/e6yeFgnchBNuCEDZ42vIf1D36Vcy0ii9khCvcKQA4fI7
f0huTHmFfA9HRlzxXflPSc3L3YFhxC0Hyxd5wiU8Mtgc/BSW7rTNnlBFfXLhr+J3xI3HBQuOLtGJ
FjUgg0dMT3XqVGvxQ2S6nK6IhsUismgwb7cD40dUIthx202SIIYnli1LV338Yb7TJKALMF9IkRlP
3IKikCwcSd/yaev/ymW703N/oydAxchBARvA51a077FWk/t7y24UmfhOwJLd5APhbmPpwQwgV6cd
vYaZIElD5nX5nkPuMvVn/n8Xn9GiIftArWbXOOo244nPFCpRB34SH2KG5MTjE7otECz4nN/5nIy1
f/5xIJln3mr74bG1VyfKVLoZGuh52hcUrYL5KOdnrKHag8ZX+vsB6Vz5QDyO8IymhQSzDSAENocN
3IuuWLWvbE+VQ02757F9nR+7eoN/Q2VN4L5OHJmcracrqDYxY/VxZN2LrCWprWke6e0UugtdQqVP
FFWXKLkYKAPRl+FMIX6uwnH3FHQv/FEfbuxe+YEdCgbeLT9EJboxNvev6c18JkXkTX8PntF2aVc2
DE9YOwCSErfnML1dkPbL8AIyBFcGrl4fVTY1AoUP9KD34dy9kkfGdULXh3t2aE9PbeyN5TrGDzLt
GhCDTEDCLzDtYwCgHYjbdliIGUXs4J3B9qD5CGKJ6+DlMiT6mYutgRSMUdf0GQDy7k3OgpXi9xC5
Z5Nm7+wQ0/dgHe5MAaxDuAV8/ktEaQKTJn3EUZ9oUDjfZCJv0nXqGA6H0XxHdoBxmehal9i6xIDX
ZkfRklFHNN1wlrfDmdfDe7GWxVV+wzJOGhxqAmKNyhfpjcOaLawND/GhBosCWWLj0WQhzxQPMDHZ
6pf+hfgnY8u3a+VjSE624mKQGYa1StdkpXeeGq+bYBdg8LWanRrvygGV305E3wQ2+0vywGOHX2lK
84DUJe9Ks9xrju32WD+l5w5HLJOOdjPs468YEaTs5l+kKUOWuR+zxpk5B68mGdqOdC38ws/8+pSv
1A3URXp22EYZQXwnPrg6E4q5ez8shI3v3FV3ynd4gxiyC4NVAMak98f5PUFLBwzPtZ7VvXQgBmqT
f3Ynkrke5kP8idsk0mwiaDhDdvoODqU/HgofSdPqvp6/5U320Gtu9sCSLb+IiKsjtCvVNYXgw9b2
IO746sbszw2hIv25E4CTk5y3xgNrDDTEyou4SXynucrqyoiumvDWZE4iuVxBLWIIt0FI2LlMW2i0
kws9WbtkCXzj/pcyOJRfIuBm4eyixWBnnZjccIBAbMJn1NGfuG47CvMH85DsoQMts0XkN4xz+Ez9
SPzirbnCjYYcQJxPyuW6pT7MdKr3xWGp6j47dm4M/91bTkPWwd3CVNZkXf33ZQNbTvrpf9ty/v3x
f5QN+AowuuBqpFEProQZ/Z9lg6z8QxShWBmKBHIEd8H/KxsoKDQRZwNkXFFnw8pi/0fZgBvBAChn
aLLF/5aK4j8oG37pGf7avweI8ttL13h+v/fvx8KwIrlU5dMQj2dFyyGstR9agkDEqndhdV/HVbi6
T0exRKemCB0jO5UdKV1avOMljISZ3s4otI+AHdEvluoD9DR7xsoYqQDVzcyrEZcyjHiLCNapxw5+
JOnjZeLeZRTBjSRvmGxc59zcYh/f1lZ/qNLiIb33O0uvmDZWx67HwT3mfqP8KKK8taAETDTMwyTw
7ql4TSwWukL39OiQ9E9Dr7p1Qz50W1bApZIHbcyuRUKIh4Vbvp1oTJMajaJcO3XGfET7AvjnaZhY
IhoTR3NwHGNro8XTpiTWfGWBAhzYaakTvcB0qMkpitko6NQYVZWupErHsilcRGEh3w4H6Y4A1qJj
blgjnIDKEQVEw9GA1K1VLA5F9zUg6JUKy0sNcxXmpFrl4hXS3wOHCDQq9Y6U5HZd8JupEUYe3bcT
0RthRzV1NjPBa83nKR9fyzusKpWwharpsdUJmxTP2hBthSp/NRRw+2VKBDIySPp1pHnbOhvVOps3
LU39tE72JUzhKjc+7k0G34VgAyKndd2wB/ZAClyRJGno/zOGBFQIPtHr0zcp+W5CzSuL3SSzuQ9D
8Sbkhasx0yWGns7+o9CP7BXDXcXwPcQ/G/JtOpQ9k1G6GF3q8n4CqhX3+kFo9Uu97Nq6Zf8WsJGr
xHSVsrHT+qUtPC8ZUiwN9OuWHWBYcic0WLp0a5cjxkpwRZ5xqa61Ze/IsBNEKbtJIZLOWnJp2WSG
ObvNgW0neGHkXm+KLm/yZVfaRoeATSph7YEfl8JGu98zW2lqVOCS9GC0JlCsO6yGyFzk9bkIKYwp
BNDWuz0L92M9myitrH43xeWuyb6jSbDVDvw9tESJxaNXlymEeqW5sQG4uuY9NHjnsYS5EjOKDONj
1sM9AXqjWB3qjbJt1ypREVZAYVsUxT5kXt4koHEGWtFhBR+6rn21rHc0orZVV31YvLfo/TETL6wJ
0aSOr93REHYcjO2gCE42GCBHlG3WKRp0LarAaOkSKW+yApMlkzAIGd02U8aDUBg7c4r3Qkz6mNG9
axQAaddwoZhkb+yj/v9yd17LkVtLlP2V+YApBbx5rYIpb8mieUGwaeC9x9fPQutK6m5N3Bt6VYjq
llgO5Q7yZO69tvFYeozuJlHYVxoc5i5TDXtoqfQ9sytOE3bfoYWTTbW5ANAD/rfraONn/qYKk8ex
LhaoLDHqm413UER/1egoMJSMuVhZfQtTgtEH7q/uITtMDK7w6YjxvRbDD6FDsYbLdRoYcLUx4LAv
3OhLHdHy4AN8yZhITCIWUOFRK5npteNWJGEjMslkVUFsaS9GIl8y9hex/yQRptoqkImKk5e/NdOI
XPS68KVtFU2PvV64Ew3zqpxektjcdXJ0MgjvqiXkdl5v+3wx03HcG3Ntmn34U3LKsnDty9kxhS09
KJE7jae+8F0xHe+SwLYfmW1anEomC2LXrbXUW7UpeLnGH09CI1+1NLGNOtjmJaw0Pk5BfS+Y0kQQ
c5OqOhRYAeQ8ZdH0XUjEjtq8C3QtiKJb6wyWaFf7psiKFJ5SfLWl11tm5LuTVjsp80NDtlXU5OmE
a0rGSD7qazHqNiUTx0VebXpmWI3wVERoeFvJkeIKOUe9GkmbNorNNJOqE/TwXlE8FQpItZSSTg5c
jLPIkwg88sJ7mRSO6HuWWEpOqDIDCUurRShbkqy3KjptE6IxbypKl5LaMYXGlkUbYw7AiBAESVSc
IFVyVds0hLZNRb8VtPB1gjiqF322HHrSTXPdBGtRFm91N54z+A4NtateQAupUXPp+ZvGbLFVooJM
TSgQNNjjbrKG0rwNsWzXHZVcUr+lQ78tzGGnmuwlogksN4vIxFwQYJFfytuI5SURSLAQwlUgMDFC
664GPRRGDAXQiLP8UebrNODzqmPtIhQie4dpW6s6WcbyOmDamNXiq1dTqivZZgyZlKiDtFyIMdWa
Lm/D4qDyXTWRZ3vJQYudajA3c7wyXU6F09Mo7SQRAt8oce5MsfeXg28nkXgZS8L7ut6Z0vcmUXkY
zz+k3TwRwoKRxNshLp8bj56hH7tA6rH4MQGn0ZSHqPvTxGqB6eRjZzfpOciLL5itr4l6q81+bY7t
U0JEUleWN1UUAb7oAK2HrViEe8Vo1oGpPxSaAIYIfFLdP+ghic+Mwqv6szfP4UJ0q7G+a1ryVtDD
XTaTI0nE+cRfMo3PXqhowVb2AlDCsBiIKceX540JoYhaYqsiHdOAL+u/uD+lmyZazrnsm+3KJiXf
f1GXqgSQ/lpo/u32fxaa4m8GWA2CDZidmOZ8yz9nG1xEP0ygnKTYFBTGHn+pSyk0oR1Tn2K6/t66
+qPQJAZvpjrjqFYJDzGFfyYUmRnSvxSaPx463bmfC00/6yslwTp10hDokeP2bFym52KPyzK9x3f/
Tb95r81zZWHfhDenHcQB9ITFAlt4jjK53bmT7fYInEJ/ptO06fNVcuO7PziYX9dS8FRkTnWiIXWo
doA4WxK7mzOt+A1QaDaLzo6Z7qqCMIkgBeEVMo1S2CqP9JrCdY1kYwR6fCQhD3tX8GSqazomEhc+
Ypy7DLIdj5voPSTjbU5hQJfZvgI+2qL4p6tu4ZipY8xqDoPhS35JnMwpbtlpANXGtHfAVjaPioFz
hts+dnVxVT/Gr8UC1bzFmbAogBthmyr2vWHHWDae0tjiUn4RbsuDWTkNQ3/FBnVVImOIGCrTOVqK
69JldrISLdnx3GofPAjmjcRRBBeO7BhutFEm7KHIITfqbphAlSqbFPVFNS+CyCh3w7rCkLGtnvID
p2+EZSYrIAKQcPmCy4jozV50FpJ2UhG9oY6b6CRICGFn7RztNPyVSYDJl/w+fCzYkAe8rpPT2uEW
89disRP6df2Y3OLXYAKZtFeUW40QJV+FdlW5ZuhEjoqnp2ONUta8CskpOXFKrB9HsbXqx00dkz7G
C1Uf+P0hO8WX9PWhPsxavXLFMgIfFn8tojeYgKPjI3JHaMlx6/F2lq3mrSs8g43qhAMGFoOULDBd
iIL24tY4qeZR3Bb3vjwEx1g4w4sKjlwuPKN5fROeCe5Q3ue0UMWGTcFcgIfRgit3spg23EhnuP/B
9UPhnJKVh/RnGxzJbpCe9eLO/xqnxcU48fAY/7VD3s7GqPzTf/Uvg+rGMa6rHeiMaZ0rqG3s6Ul3
0430LG/3lJ7JW4tUB6caOuSN8AzYhAfvvsyLPAEU3/DmQCCllkttz9tq2FijDUynabVHTmm3Vgx3
NbCAADv8djHO76c3naFGEYdqnEyJah2hL4kkzZUzhf8gbgkLgE3lPxin7svD6ScHFMPUBLSdXK4Y
EGU4rSNpa2Y7hTqodZvurRIOmepI71QXopVRpzGdWbbzXWd3bjNiuuS4DANNFlQuoK43dCWoVfpN
cyEAjC8ijWKytgteDYqBJT1J5bh4CZ3CpWOhbio32gq0yh5z01FvJbYU4RKi3lwDYqhcvD62BhnS
fwv9Q40vmfiL8ksSX8r6mw5e+N6Spgkd0iMp9z2/x2+z3lNzx1W2Uc1lx9joRKBuEO8WIJJ3Y7GF
WIZtfsEkTiEBcoHLZ8sFGNqY1IHXeonDlwBHXFzagTp7QpA/9MseShr34V37J767nE9dbT2weJxz
lO62wOeC7l/t1Cxa5Ijw+U5sMcYt7dCAEXBn7OIvdeE8c0Qe7wgW2/cclkz8Cvx2vExnMMbjaFXq
SnzByZTiw4Z5eMkXF0Gw+g8obMU1gDHNuG+po3f9LG/hgrb6qoqODTvPgbCFpxZVgfQNneylu0Tr
9ExwHY4n+Uv/Gt6EfenktNKSYYORvdWtCvM0AwBWk3fK9Th+SuSvBfRBo3J6woAXdhmvJxBIlKnd
93BPvisSXB0X0TzSd2kr1uzAVwZt6B7vlKiv9WjPW4AnPEIXRSBn4mD877+4d+MCjfO73L5imEBU
6bM/H5rDroJftNKltZGsDO2KPzWMee/zqhM8yO9ybWety33E6/7LPLUkdh6ZQEATYCpRsAfc/P5e
ImClHoLmUtqZssSuC5Vx0dlCsaX3tYDc72YH3t/wlj1yxUyjz49xTVvB4GaRLDGZn0Lhyn3xiaiE
5+wQDJf59eVz4CJ/nU1u4xPXX2xQpxy++p0/RwuCQPNvODbNfoll74WLVjiQROXI72r4pv4Wu3t3
WFj+LWNKuTRf2sn6F9dC5OtC8DWlOewM3SwDtf9SC6FxpVj6qen299v/UQvBJ6OpRt8IDBm3E3+o
heaLYHwo1Em/A3v/qoW033QkIcQBE3uFO2e+1R+1EBeRj8Fv1d8nef8oEhig8K+10I+HrgizDuWn
pptptqpRK4gGt6KTf/l371GF7eF/9T7wAWR9aLjgQL8OJwY+MCkxa538r8k4MAiqq733GZhspm4J
2xsublf9BQbGjXgFu7BmcoG83GEHdEq73g50PObhUeUUCKGEV0Zua+ZuyfP35rIEIKGwcptR25AT
k43AjZWD5TEahmXyTKaCvhJKx/ssUHlJh6Fco3YSs4fFLtOUlYZtf3YeNqAtWC0ZH7xC7YWlQbLp
Mmfj4weOoMDwPmmP9G8C3G5kB2I1hFNJEKF+ZARmrlv63NwFaBMJsuwcL8gIi8t/n2V1iDg5iEY+
+8PVLBLCbS91fkHohq4ETa2INoujz7kb0O3Dh9I4J4q4/ko9CIvHu6M8cZn4DGjM5GCv2L2C/ZHE
ruFDtsotyVs2DvllspjVB43uFnzrlXlSxl3ZJTMHaCkFElqVuFmdoFObkRnsesYrVwAsYz4P0mR1
P2cRDzc27cabrt3b4CERb1K5y9AHK1tPm4XDbFJTwswiJz3gfweUYL7N2NXhSsIQ5nL1wngFJyZT
jSXdTWZntLuY5xTmjr2virmEoUuw0/b8bvKe6xf6LAxquBJhv94z/ElGKd2KmRxXRJBDyqdvuWAo
e85Yu8VdI3lvJeO3X0kPZei+JzsuCOojUyPunxnRPA3aSQ/TccJzyuxJC2H78/v+nOyY0jEb8xdL
m4yQB9WeZ3Ge08vnd/L9lH00XPmpTtCNmLdp+wqddXrkT2ZQD2q5m47JjqiQ/swVFncF3BvNniv3
PX4M44G/+SmTK+Z6MMS5DRlB+Ij7LZWrzZrPYJE5Yh66WO43ykPebsy3hPQgb522G/HYsPY3w7f6
ZUB0Mb8gW3kLsI25oO6SO2jwll3z2An3dCM6cuXIBnU4c0Zv2MCvmXDhubWIsnGRJ5BYNcFRbTDs
drNLV+7Gs3xsKTL6V15axMK0k7gXFzUhSDw+h4F5FhBRv/JHnx+8HbT4ilQsZjvL7jK9xs9oMlEp
UiMePGFvrM1PmGRBBcV+vE2v/Sl9H2+wUpmOzvcyJy8vxxsYasTcstVd+hPdvYbLeFbjGr32stp2
g03qTTMe5OY+3rhr9ZHOFKf45fSasMe5NBdVdnBybnHBMhCHFf04j0Bp+A6kMm2FC/sfxtL0mitk
wJjKUTOPfDznTNHpcRv8m40c+hz8Ls1J8qhHDPl/7M9JzPzlnPT32/9xTiLuRCCUROPU8ze8PHEn
OC4NQcJ6KUgzkuyP/TkCQ2hUGEM1iY0756y/zkkMgtjPsz8HP/U7seofDIIktvO/7s9/eurziOvH
c5JaVkozGUpD9PCYPQ46+CSDXpiWxfqXPMbNY+iFrN1JZpL9NaR3uRm/aC3osu1347uBh+Okifk8
qFfNlTIa294sMQ40c7ZYlTIACfX0rVGGexIjYpDA8wkgrkp9lXRYqYDQ5h5rCv7tMNnW0d2s3zII
6ib4ncazTBLSS7wSEq6NOo28WxuBiTSasP8WA5qWFngszdYePRAlSoGmd6iRbpfhKquQbCjVpW5E
ARJocijSbrGpkYREfSmA70ztagixnXV8szGcGkr3HDYUvIZwakdYV6yyikBXG1iyX3sH+rSvopJ/
U1p1X2qIX9CFz39r4GqbCjRhg58iV4Hcmqs64LJY/hQy+r/DLLfpnLJRLQOOcJa8h2Gx97VvRQ1c
SfP3cfhuCEx+ZAUEYrUdTabN0XjRS9JJqs5WFpwxa/Ua1GyMCjI8isGRlG91adCz+Apj6t3ZDRIX
QCY+U/UjCWA4Az+fGK2MU2FPAF0qvulqN67hxTqpmuw1E/O+cqBvawlq5EQKb0pH2omyIyzR9fJD
FFfrRmhfxkKyG8FbS93FYJHwTVTXRY6XfrBitPVm2BBggViPYJVaW6s1Um+G5lXwVKLWk/rS6VXI
jAUAeLwTCKXWRQQ4v8NgGhnePZjsmlCpHjK7L1UrOuLYHypLS3xinTLGgkyn2OZr5mOIykfV6bw0
r606Q/dQBuBZ13XHxxwpNl8qotQ01PFLsNIzk/Rx2ZbI+TNZbL+hLdwPADpjEqLN6MNPoLCPOl2g
ftybRb1Tw/Uk5N/8KjCcsFJL6/82rTIYaqM3pznSJkzfJ2Sz+a1nXxN5aOsPYnqMxxwbBw1loXX/
xcU8bcLZoi4idNOo6f/HBF3V/iba/tvt/1w4JXKiaEX/IrpjsM4irUp42ERNh1T546IpiIoMlpjl
8TtQ+K9Fc3bTa2wKgBMrJkF3/ygjCoXA3xbNnw5bZg/z06JZZXE4lP50SjzQ63ahRFefDAV9Jd+y
PQ1OqzirT6jmYnJDcbFSM4ApzRiVNLFtJnuQg7iCmVN6lNCBM+E9EvGPd/54WeTbDH9OtjPTdbxY
DlO5b6D7B44K7yupj1X3PlQjwJ33tqgODHcbUO9WmV3xt6CI7gyHuVQiMYFHK5cdMenE0Uf1FB4w
2Aw+I+llXLhJ9qB6FjCv1/aAF8F4S5FiD+lzEm0NqOaQhrIvDbnRQP4ayyi+T9IBcLsO2jIrt4lV
H+jBLbPAmLlQkbGMGAYsKXMVi2l5LpCcXm8nFzbI14h7Tdt0givOpaV0Q8DaY6r7yt8Xn3Mx2Z+R
a/krHISfG8ZROSYl1HfK2oSMWeUbjwFyHr2b+gU/TqgsN8a5Wy/mzIPTML4zZIe2z7Doo7vo1Rnj
NbmgwQ4lkb6VgdqVd5pUQ723mUHV0vLlpXgzThI7K8am5g6qb4jlLNbvRcq2Bhm3eE91hlPW1FkJ
Sz8HsJ3iZ6CenCNZ2dggEapFL8cOLpRVHWc5W6XSKpjI1x/Cg+Hh1rvquTs+tGcKOmg1OxVeHm3G
t+TePyeiy7RPpV265degikKHoPlqLbsiYkzD1eZohOSuenc/tVTsMAWenWSVfRonj+mmBGth21pH
bG+YAWh/Q6mZton6oNFiGxgW1YQF0r0eN+QnY1LSDsW797jQ3aFip7Ly7wDneCtlHGLvoGw69pfN
TqAUXoXaQWam40FX4CTk+8viE7g7nRqJD2LrVo8Ncy2yfuduCl6dQxIAlKQyNlaYC04D7jTaSypQ
YSsm6mJcyS4veMaldGaDlX6haYutb1nT6ZnHjHMHN+JXleUpds2sk4QU6wWgL9LusLGz2kkmWydO
ghTYwOKnecu9R2TRBbCJFdgoPi0gm1L0UOtauqTKAU3WjvMdP1q7Q9VVWkCGV+m3UVj3JDZmhFsh
BBTWHTNBsg1ouNFN4vgIN+vfNc7cuL6jXf8y7IJba2ChsgvQPAAqKLbRX2uX7oUWVvtW9TjIWpeA
DCN4ArzJhhAjAhNbNBb6kgSTCjMPm883/tb3KS7uZSI7Uz83ArMr/eZp+xSuMGw9oMqPdubWdBtb
37IJ3gr72Alek8eoOPpnwRns7r5wh9ohXrGHHaMztlgmj0FsJ48q33dECej5nqlALPyywhVNamFJ
r9W7aLwleyQQKF5Hq1wLWD5ZgUKevneeGjtPP9TgtSacbp/qTkP7fj1SzXwQnZLrxwEierQli1YW
CC67jjmbreTBwHvFzvgb8wu2msvhHsNApP9IZxIg3CpUeydw8/6VrJduV6o7oHSl/lCPBzYbJVur
Yjj6iC+OiWtc9U357Us/10+mpW80vMEuuEnkJ54dfC7k2QBmEaeygfl48GyuY+GpXAHog48VuOFT
+KRa6Q4kCbGf4DbZ2uh7usTXBaI3jp1AlxJaZAA1Cckrj9AvyyfJW009tB6rflp88F/yi3Ysd7xx
+IHtYHljw7jLq5tPG3qx7pdgeiBP6o3lcw8IN5DUzY+uciywrTbKEeZI2+BiWKLM4NDon0JPmg+C
94DGLQuXdJxksKTIO1eQkZY6hNPBQQfhlrbk5jYYquHEx2QoEPvOfEnMKDLXlvGY1TbuBW5hHFkl
D+YDEgIKRwwj2apAuCpbg7ZvAHJMS37iJ2G0Fg4PhpKQJyRdpauMS1RYTS/KlaJSuYovXb/UsV7y
MoJvYnWe/4A/9C8uWSBJMwsl5Y4KAnMX5/b/0n9EiUdN83P/8W+3/7NkEX4jz1IWZIUtGpliP/Qf
JeE3LPns6LDfs9P7kTNszgNX2pamiSAQ0M8P/UeTbSDGNdjWv+OJ/1HZIn0vS37Kuv/5qZu/7PXg
1wf+WFXDKYyeFmpzK/Vup3WPImtJU2AdLj03zLqN0MCFkKCfajiQhVchOzJ8vgl1uNLjbA4VX5pq
ehhFTJyqbJtVbS2SeJ0hmUgjIkja0En6wTXprpRtt/NZ/jvQsUNFjYEXuwpGu2CYIPo0PDlXC61G
XNKwNhrIoRAo6yhw62KAompcYd9vF0H/6Kkqe4lw04jKWmurnaeEYH78T33Alrvwz0kJvahVrT4T
N2zvObuOtWVkMcEJIy4nc3EVA9UN9O7uacVbr71kRrhqNW2NqM2g7ojo0Dc9mJDK2DGdVQu2Q2Ic
buSY+dqiehAB9M1DNEZwI5g8A9NdVW5RIcIeAvg43FTORUaLrFwFBWpAcA2Mw9gtrCb7aBhpCfG4
DM17n0ibhQlLMKEHNcVACUS3xTM0KcMGh4ldViBpC3XFR3ed9uaDsijPETEoeljc/RZ8b53dzCC4
JiFntW6S7gkJ3DlKYTRcCD8AnGVk+WTRU6t+NsjeR0nbKjGyEGKA/HKxVuqnkJmrVCpXRWpu4hja
wkJx4f3bA5EMiYoJQ3UNcKKSjuSc6kKrLxLaSSEo1o0PHbAgf9Hj8RTv3FTKSla860Lt1mFSrPU5
dUvtnrWiA5mQWkSKr3Wzw/IHgoDoIn/R74QsB4OprMJyI6X493IA0aOCY5xeJlMikGlWtpDpd/pW
OBCcqTI2RIjeSG5ZEbPko5bbm420zLpHLWstvfmIfCChbblRjWFj1jzjgdX+KR4g3umVWy3Sj3CY
dmy705qwh8nHeJCcohZvmDhQggQrU5wcWSjW1VTtUH0uhaFB/7dQ9gudylhoncoraIezbaXWlbBt
o47cBkbA5zFwQY6v/Z45ZK6siy67+lQlzURzWUX5/xbg0YjlTcn22wsQxGpYxXHVm17iNPhavIGC
KKT1bSyqf/UWch6+QB9jKPS/tTHKdzj6T+vx9+HNT7f/cz1GACMRN/Afe9aP8yC2kZDmFSxaiG3m
YdFP20hN41cA478vx2zu/pgHsY1UJahrCnJxY95p/hMR9t87b7qhcBpC8C3SPxR/2UTGqTi1yWAO
cJSiVZ58S5n1VgYIp+Djh1PW+fcF/v9kbXrOw6yZXV9sb39t8v38Gv8iwiE/rA1VT+1PMcLGFnUB
mdk+O7Xc7uFgxQiXvZxGzlQLG01Cxy17gaXRAjMCyjnMDxrmzW5fTcSojJ5bRnTeTUhPUrgPE81R
GuHWKuJaCEH+Ip2I6dwZLJOKrz3EMpCOUBRw76qjk0npvTSLZ6InLmMKHiJ/8xUk1VW3L6RbbArL
Ri3Y5fQa/UBdI2151GnAa+VBxrug+g2im2qxicKGQLu8cCYTMjSCuIegG2fhpEFRbKCCzBLmrGoW
37wEYcIkkf1WZ8KpUVAIio3waYYtQ2xFhiscIJzwY9R7nqA+pqlZs2FFFeoP+meKygGVq2KYq0WL
l5rIRDFSnE5lZyRKyymULmrxOTKpSEKA1ouScxvU3wnGsDauBtSrQQv+C9VhNnJOk4L7OC3OZdoR
6RORS1S8D3OwDiK8ASwqG74x59RaAV0Q0eS3w6VXkmNMLF2tfTZgsWUJHQhfJRJ85a2aBh9mX2y6
8CFDY9oaChoBtl05EWjNYw7SRapbup36kjwa1fQd1H9gsrthPIk+4x9GI1V912t4JGn2LYHV2oSy
ixCeUZLqyBM1MCAPf8Cz3eTsuQzgE26lY/cS6mtadThXiwRMcQMT1UiE0RFykovr6CmKtWssVZjw
ymIrGTQzWnySh4kdasN2vs9msP4AHlnsskexsQv2EmOGyUbDAIAFOT4oYQCPNIjENc7qk9xIT1p6
KUbz0hce2BARMYU/7KLaAHQzTm+xaRJ1lpM1H9felUCYS0RqXJb3rt+DCB9Glw8jfF59m7OtbdCL
e+ZwFzCa6aF/ybLrwJspFqYt+p//6rIYSCVWVoVqkz7Zfy+LEQ3+vSz+9fZ/LsMChhem8YIi/eGT
/VOiyEVEaSiCopBV9pMXZs4am9t/2GgZnXy/6I9lmIp5jhSbV85/zrIy5qr3l6r4xyOfq/Yfm3m+
vtAyITAJUhDk8SAsFuN20jsNw1fVSxpeUoMwJhZFNeovejggBdNdIjVxRQ6bih6dmY7bUe7Xala5
TRi5A6uQaHZraZq7Tx3NmYgmW9Azec30TwwWllEOa0l9LDwGgvTUxZn15FXkbZn8R1KWbu63T7FW
gKBqqGeY6E/htmHf75vBKjLv4yK9pxV7zjFbR6ZiY1kg55pxMmUKfdplOLwZRbkVe41AwNl5Q28R
S6IkIB9gtz4YmrMYJTdmttstsm2LtaUH/NaD5QZfrXWhbdBbyEYGtQuJ+FDVHhWVtv+0lWNCxkXl
WeQgUaGTe93Ij2An1mXlr/PhS9VVa6A4+jd/j9j+sfszGbVxBvkf8hZVnslqP5UzaHl/uf0P3yM2
kFQfdLFZMg2+gX9+j0SIJPOIUWYvCQLuh664/hviFYS8fGWN7/vLH8sZWZs3q1yiCARt/aNyRpT/
1hX/5dBnKfAPVvRqxKURDk1+KomSlqNEfdOHVLP7wDiNTYm0YiH0Ni4OwylaWp6KiQUyq/jQUVnj
T8LpBPk69va+Hu8XpBVQFkeQJuQSBmbBZBxhQ57J9yb1UcnrxAE3qvg0LCBgqNBdXqWaXWfX4kQd
DfR5waWa4MKRvtBOi3uglAYEHqsT8VUTIUlaiCcGuySaasZKuejGYrgWgq44ZqJW3oBWDOcFDC/t
NSHmSaC77wcEctAS1zrkh7SupSmiSxlZ3Bl7VzpySVWTUjM1oK/qS5GIkJPAKmqyzmxLa+8BkZYi
1UxXJIe2KJdphFpMxgpXPCjgHDqxsIviVSFBoE9QFaSNbeCxbtkha0W5MmXkxYGwyQJCBXjhaq+z
4dKA2+uWvZ9bg1g8ezDNsnx0gsn4EJPCKqE8iab/yk7Far2JSPsK4bEBMVsEIdfCvZ0DOAW7AhsT
wnIbhC85q7Z1oxwNjAgJGp65yEpSdCxmC/VDWTe5slUWMLNisofJrSghYw1jeOlEhLyBvg71/qE2
chQzEgrNiaLG7X0qXFXqrn0zVs/9iIshMbtVH+X7hUpwd9vBEVDHZrpXiMWM5X+vfX8usg3qe3jO
MBTpvcBTFoz58h8+k/qgNwJvRX6KDSIIm8yZABWEIutvkf+bVykkbyj/FRGCEaMsia/qf2uCafNg
76dV6u+3/3OVQtVAihfEJECUv4Orf1ilZFpZc2SbyCxu9ir8JXhgoPejDO+vVcr4TZvZGzrezP90
1f6B4MFQ/r4X+umpm7/shaTUp9emN1AazDMKszDcoGbzv2ritEimNpHNSQf/C5j8o/GGooyskGW3
Fx8ytGzSe+SMpTODBOwxXRuyUwsrfqaN8QbOEcfAB3+ZjukYb3ANlPSYWajyPSeCT7hCUlYeomcR
d0K0FB/wjL+YDtIxUmVQkSFaw2O/DhHaPiuP5k62pg2YTFDOzvQwPUi2aE37V4CCsJLh8xKSs2zv
gwUFCOP8M+parEQhkw3kxydUal/jl/D1GpyLTbWRVsO+XIKUubbXlOj41+olHaHAR8+gJZDEYYow
sf6BtoAiOQvfjsNH0m4w8/jphmtyTERxTztYmManBitoFe6UN0S4IzncK66GV5K85XEl7orKBu8J
q9+h+tbnO5seUGwgmQP8vyleoBTJlrwnXoUHRW+3U/emE+4iEiS8OYAlQYTHQSCuQ1nXnxQ742UY
Pvg96IbQUnkjomf+z7vPOgyryw88LDeNnqfN92cwfDTI23g94VUoj/2xO8drI+GRTc/lqagoATmo
+Z3y7tULr/6p2RMwgxFig1YPikd/nXmfpl29IIkfjyUxVhxqiLtzxWOf03Xv8kBY/S+MTdfd2fjk
+t79u+YwIKjhAfgn21VSQdBg7OPdeGTIJfD0v7/F86fC/gaOAjccB6nxWuuOuicylugfReMYHsbK
nlw0jzzoygSCBPOSpJEnMoW+TcJjDZ9CnbWAiPIq/YaAznPmTl+5ERviKK6F/iBgPw7OngAzVHgE
ANFjiSSLrSb7ZEVcdlEckwxixZsA5YL/fxkAQARHeStuzQuCfu+2OADfnGeRCesyijPGR0s82yKK
fvAliM+Jl76Pw24xklUt99Ye44L/0NkatmME/76N748J50Tw1xc8s+gNU4lxypYMwJR35b2447wN
CAV9b+V7VhxLlQwheZ8z1CkI0XiAYEa087UpOAHbkrEx3qldvffm7Zhcw5f2QZheGCmVBKQ7ygnT
2at3y/fGKThGx3pPpjb/HPOHGjCHIlnTvd7Vu/LpLm88e40vEdX6kpHgalw+VgjspNCizxeZyPV2
COx3dXPo4EjEy7lMyLZxtETw2jEOaw742gkJHY763UhXpdOsQgnrICDU4jjcZVc9+Dzz6toAdI2B
gg7gcJ1sfk67HjsEKMqj4Ko3sX/S+JTHy/ib+RFcBFjgxapxlFf/G9MjiRz2OTymhuHNzNlb9qdk
qzwJFE/hUc4sHk+UXQmiPPTKL2nae4Voy4Ra8VUsjrwx0jOB4guhIbebLKkEcybNzHOPpbX4MEo2
zOW9uudERp1QSYquNjq1d+IzIpwF4cz1KTfKc8Zc+9twZIaNqDG1hOXqtr7MIYIWr6B2pbKp11/e
6uMLP8Ty68YQbbulqELWtVThkkAyVK75k/90N/fk8e0Yhe6GM5sn4goXO+XQX8QbBuORiCWL7VFR
Pg/dDqIcVsGA0ZgROZ07SyXNu7RnRLcegWQbDBeXZrSRMztBEjFuFGl55N/0rDFHGNPT2N60dcLw
WsVpbDPRf+fzhL5YOpZPaehg3RjyfYQBddiNDglKtc1gjPYvxMgXKG26iZEgeAAKm89oHfCMySeh
AvhcV2S20Bwn+Q97AuYtTGH+UpdWxj0xl9NH0i89fATdg2iFu2Ej7mMICFfeD7Kgl7vSPBu0UHr/
UBSntHVwQYItEPZ2/eAHLCQb2CdE2ZxJYSKKLPjG95mcc7wPbvBmJCvePcES1kQ8yueSfKCHEEot
PAPU2cvqAlNuy4tPprL5gRUcMCay1AYFVWEV5kbbklOTPZBpI86pjWW1a15Ub6PYau2au3Cw89dF
dPKgxLJwl7PsmrNhzdlwT5WGreoZahKp1f02/GJSX9rgViq6Pwext2lSVocB6PtK+oboIbDTmwKJ
xeko72esb3mrT4nNdGVWaQej99SkJ48gFCtMPxBvI0jwPpGhZqBOnCq5IzZplzhaWke71Q6b0vZF
ku1yFrcaAqlhvL0rvtB7JHDjLsE7T4Ixs6Av1e1sTFn+5UL1DcdT0Zf1E9zDtWFP55Q3jQkrM3r5
Q0IzxjxoTSD2k/5iFuyCD4BMo5WPsPEVwkvMQ6VEZf17t626POef4nVAaypL0v9o/0hUZD8XhP+f
2/9REIp0zUmFZ/eJwFah5vxr2zpf9B9F1gzR/LMalH/TFLRdBqyTPzpGf/R+uIjhKqEnNO9p29PT
/wfVIJXfL82fX47b+GXPmpsToMBOCo4kcba25qK23Pr2Ayfs5ZwF1ZIagEmJ3E+lWvLD3JIAwBXS
83C+xb1+Qr+AU6t8mrubwDgccXDJmVDITGFM1rCQTEvxVDQdcGQAEvw7Fa8xMRVHTOx+uiRTrzrX
OE7vXW1FLwLMBpT8DoFTBA5gB7BoMMVo1OFX2v4OpbuDSHU1A21LK/Tl5TtamyNN68UbfgeZvR1D
UNYuC02Aja7ySoLslq/4Fpa/hGdwKTrTPvNcLHs3tPimMzU7xYRRFrtCsFX8/8fdeWw5jl1r+l16
DjW86dV9ByQMvQ2Gm2CFJbz3T98fUqpSZUqr7q2pFKmsDDJIggjinL3//ZtrghMMIgk7fsQ0eI/W
A6escpZe7tfpjZ9d83YfcHlwlFdpFTrJMd4EumdQw0Zuz1KNI3R6vhcXDXHdy6y0KNxmHa5ML8NN
TiWrw/oglwOoyjVZpElBOuWrLUngNi6/m4jggcdbsyTyym65ip9lCu1XiB0rRm1r/QAVY90utv2C
LeHt7Q0g19FJCtVO9SrYz5QJHNUW85e8xLCGe2df4evBX6ju992eCSLYYHhEMCwg3C7I01g8Rktt
ObKdwkvDPH5mkJCEABUjWs7r+vnbXCjLm4XF/ExHIUJpoXOM9WqQ3GAvwtMor/ERag4ZddBDAo+V
GtuR1RxrRoIoVg0icWORp2nLGns9g+e9xbz4ZJOwY0L8eMrlN/Jb+y3W7znGKcfAizz1srXavcoD
9ANWOE8lp6IbNlmEuSUfS/YQo2C9dDlN64jsONHT90jgNvJGOFYPA3DFd4m+cyM8RS/tgNfl1a8g
Vq8Z2Jre3BCoS9qJBb5ufEQGN1lLLvMPgIS8WrEWX/uPuHYAMWWKcAwvVooLRrAeH5uHY00LoTrB
sjmO+3STuYkrrbR3oPQ1qmcG6Si5WZsXrUcnwo8olPP0Ckv1MXpJPs1vXqORThix9hk6BLtJlz5n
U/YUAmJNkll9r54c61JTgDz3TnBSN/dLtevsSub9LplArZs1YtVl6hRujQya8NLCadiNpCWJQsJF
N3YVdng4gvPvHuc5O/7CP7xbWbjXvePEBknTvY9XoyJ5g7+wYEvw+bPAnwLH/OAWzbBxMRcus12+
3or44MDEJP4TCdBmJPei2kNRIwnRretVvhaVx+ASz+EvXBa0Ddi63TdiRArYUodQd5IjTyT3DObm
uBvzHQmSPI2/9gfPZOqDAxcqVFQfzZF7sPiAFhCSY7neD3ePto5nEQ5fOIH7i2n22hfd+IGQJO54
tPY7blBg3GnOgKnEs/qM7Rw/KJxLlppniI33k+EJJMIKy4tn4Oa/G66qjrFRjoM4RTrkZbCpFwzj
pNIV1xQes5UwvYXQH7kF2Y404Ws+2jJMq0uzKZ8NYpXLGPHI4NavIsqpnO6Zp2b+lQ8uk6HhnEKt
mgN3ntOznr1P43UgW1IjNyF5Il9soVwpNPpxLgDZ3VWHUzR5CQy/+it0JgjopGbmgG32UO3QQmEA
sLZyx9Ipppc+dkeDshSqt1I4d+jlQhEaeaY46KYariiPq8fT7bHZB4KFmDN9CWVgL5bnzOf6xI78
QbKuIHBMfziT4040Z/qebVZc6YJ9vrtZuYj001zSJl6peb2yirxiwK/3Qc83nyYLNpYz15mQBmWM
X862Ns5zQMSJvMzw1Prbef3purV5sXmS6KEtn6zsjXUj5CcCLzN20FaWqB4iohIlOmP/O58uksqq
Yx7Q2cU1KUOdIwiogdbJjdAVDIJRkW+QsDIZCza4FyHmu6FfXiLQ9bfWSYPxgWxeuYlQjuWtYKNJ
haKZfQnCKgtWsbn4xr6yuqXHmMzp/h2aC6JUXoFHTfI29R9Ceuhlc0P37AYbOHosi6Tegab6hF5R
lGq2qrMULQOmqhIm7689TAdPJEsoWtzMxUuWebOJAOSM6DaReWvX9hNKBb7S9fz3W2gjfEUSe/4D
AvVvZtrM6P/dzg2VW5apW3BL+2VsY7ZRERv5FBzwwnPJ8SLhhxmmbbK+C1fhaC0G2R52TeqODjEW
LEpzHBZBlAeRBTQcRgwIJIJ004u0eC0X78eHy9fTF+7UnfMVesR7sUlAcg7cdBngwGgRtpSi0gsx
YRScdJ97gYsnC6l+FOzdMuEym29QaSBI5SK5aoW4xCOg+X7rFidr+ZXeuhWLCqlIvle8N9tqS5e7
jvnIqkQyYVntdA7IxeKwKw66O90Iv6RivS9fdh8kY78rl5hiYNr0bm0ni5fDje618EIYiikzZoOT
PK6qm05mQwp09T4B257zDJfiI15jd7elI4vfhxdJWWjryNMvEczDmbxowi9UxSUsQTxNl1hy0Rbh
14+4tLLhdi/Zu9hyydPkEwy1EWLAAvqlQ3XjJFTa+VZwSQPPicg4sklFDi8gX7imFGIaIiwzRF6J
RFNvVpvSmTghbeF/bpVNyp6OzoW/FQmbe4Ui+k9gVyY21MQ/wa7/+vjfq2wLX2FTgT74o8gWAbp/
h11FdGaGhp6Mq8VgvPt7oa3ODjEi/9OZHmFW+AfuIXdpGoeKyoy0IUZOf2k4xAj5l8v117c+w7J/
AOInra3yVs/hsuNWNvuSFBKpf1xvdbvufdxFjAG2OOVxgCeaZa7wWvNoJlYpWmXYC8p9tKX6jhTg
qGOfZtXJOiTDKo8nLxIMW4yA5/ToHElrM6Xp10Q4x7MJ632tjZptSSMOmyQOxVTcGhe3zOcbB4IR
lw01GxZx5Z9TEVgoH7yRwIlAqd0g6w5Q7CAFxGrvJq3qxi1hqOVonqKGfjlRVpKfaUtdbvYwaOC+
BY5F4RQI5I+nuVOq6VKqp0VrmWchfjWoVHyojpHe2aXSXbsK3zps9g38wi2N+S/Rgxo+74F8GgmG
R6jOhoCxFEHynQBzHy+4MsDO5DoKLqdxqWL91IOjdGBR0ri6a6YdRrNvuTiCj8BCBWLLgEzMpnIH
gaVcNgVs5dBf1QUNDT60+YCT6eTfSnwO/TDaGQUYiT9cO1YtkSJenA4tgb1Lsajsgh7HT+RXayTi
OapKpHSWBJXvPrqWBqNnWYh6RqmbQEHpq+bLkooXUYic3qjOqqoedZJLB1zlFAtPfyPYBhFkGPm1
9pGYtALRT9LdieXEk9T6OpDQbURgyBhnGMFMz0gJClTSB3PsDrXJr7UVmoF6VaFQsFw1hFc0ES43
NIe0a1wxTpb36i1RpK9WDXdRJq+09hv5oqOzeLUhC66OQrEJT3GZH1LwnqwNN+asUy5wKlHqQ1Of
dHNyLVFxDJTehrkti32dI9X3hW1LhqyeIDOLslnsLE9X1GIfuZbbqNQQsJFLPvv4ZMFJz2lzutEV
ulkLKb7EgW7DcoQPfxSwda0MPociAZum6OZq/ByxeVos1pFVvpXM+Vul+C7YwZUK1je8w9qCTp48
mUTB1hrvxBdDyD9OHNUbHWsdTA4Jabpq8HhTU71EhtEuRwae9dAeFAavdmyW66EWPF2HwNv7qJHg
HVAh9pvKstYGmOFitHxnCEgUAujJG91RFTKtxAF1CenKo7E1yoIe04DihPFhW7oysQkC/Boh/4oo
0f2h3I8BgdgVNYJA1Y8+AIvR0xiR55fXKNwprtE79c1zKbxE+AvKIpt3P5wSORW9yY+SozrAV816
SvB4srUajXnQ4Q5yrOtsGwLm9IWwxhCSBkJ1KgtEuWiNx1YaXmWhe8khbaQYBCdBcipk04WqRPSS
KdiVMu00jA2bASwSJpmY4x6ZMiEdyk02MfNJY68fMRPIStvKxk8jOAOXbM1KftOJFgzvr0YVvid3
iBIm0+gIiSgh0xKab/Mx7cDjGwIji/wk+DljB/izCR4l1qguolFa+RiltZCaFZ2IjvtB6l4U8XXC
JD3XyPxFazvh/iQHTU+12j9IGrSmIAvOljhewgkZVyegqNfM8D0TWa7qtLRHVQdMTJC51OC+UP67
O11PJzGPCn2uaR1EMu1eI7NuFx303f/gDdeEYWGSfIen2g+C0Z9uuIo2g1M/bbj/+vjfN1xz3iAt
pM4YUP4Ca0FQktU501f/wbngSf855wRckxAV8Fpc2fM2+RuyZUBWVbUfecDiTD39S7G+/0bY/cuh
/zL5FmM/TuKqvR8Ly6ydkIiZpdxT6tUFhH0G5eGyiTCSErQBuwlGC4NYYx3qB6nbDTmTvq74yi1G
UiUznbqr3kY5riAuGMTL5QH5na0GZ9DKtb3fNI+ZUbr6IGMB0U1Ufy2KuRL+lEHZ19+/71zartXm
l+CuR/XirhT0EYbc4oPVnMJ78ihLjXEc2CmBzGIC5gSRzjy1fOTjY5d93Ns+20SG7+P7xA60FAmb
UcmJIQonmhgzaipQchDJpq1NpFj3dd14rM/n1jcQ30yN7raVXov0mImKq0dj9YwYB0ztpax97XUy
A7R7oNiZYm6milp2Mj5LJSXiPWOQI2nAyKCndL5FuMpktVkqeaLaYi1cNfixjSaYdqU3m2oQ1ySi
rJSs6K5hQ/JdmQ0P7K4fk2KulCR9zyJmj7mkbmJDOA0FseFTVbhKmwfwX/QnMTFf2yb48od+P4kF
FMYUAEJnjtZHOqczC9AEmjR7vQ4rzGCc0pnmNhHZHqc6pR+tg7msGjDUmMbtUCvslFlDRSSY/VYi
TMZppuZiNsRiQZwVmOPJ2H2MAqEJHUNbrfge4JohgbatLkX1WKox/BHxjTrCq5uJJnvQ2fRiWPJq
w+9XH8VPecTCTFVroCnQkzKbbqIxovYy24PVWo7AbjFMaeqlKSoRrbVBJLZBPWHX5wM3+OgIkh5r
Porm1ywuJCY2zKoTYd3K9bZJYIWKKiawRif6C0WNAPjvYWd3Sr4RlPwklTDo+MS8qEQ4QVZG8mRN
YGNjzJAl0eV83Rail0njW6lk0aw0h20yaxwDKL0ZInOsZJLcJQTnJcrKbjnWLPDJMJlbFl+6OEn0
hLDVvTu7fKFXZN2D1Upk8flyAusO70RIrt2qFk2cogBWBAUkSVKrLeUVU4tWxQlOyAAppeErDq1L
pIbMkZXCX0jJwFI+jd99B3m36/BR7mQZE8AMV3erQKZGGbrVWrPe/wcv3owA6OwVWaNH0X+osP+k
W1I1+ZeZBEabvz7+t8V7pv/DQUFthQvVLyQVGSod3BVVZswgyX+YSjCsMGXFIgxM/1cmnUVcJkwa
0Zrl5ci7/sJUgkHHr83ST0duWL80S32n3c1CVIYjwhcIKQHgbrLTjsaRGBImdtKz8kFueDsush1g
HKpC2cMCfBXtxg1l6nRNR9yg6nHtY21QOWW6ZboXSDvV3yXP/nSeY4j23M0f8TWE6UXrQbovq9A4
B5ZYoj3OIlf0m6xX2s5/hDkBmUV2qCchwucsoThCbbFE6g/4HLXy2nzkkw2bAs6E6rSXoliQYDJ6
yfNsT4W9EjEp8r7FNvJj9CpjiaFvzDIF4aKxmW1jjBdZa+15dGqgJH8luEZw0h6kz7x1qY+g5oAC
rhgVBzuMnZVrB4oRHLgNlMl3wm8JFywBWSgEkhVzPwC6i6h4M22j8iTZFk7yfQeixTlCZOsQd30E
9N3Oqcu3Yj8uQEqu3b5h0l0R8metOCPdJDDFbl6wmOrPOJ8EIyaE9yM7HkNSST4xArZSlzOKJ2js
QJ3ZAAhd1xOpk4SE4sp80FPgZZwG8QBV1jXRjaGDqyiQJjWgjdWS8BguMUbqN1qGa/xSvbvd50iY
TXwZHqQdPJ9teZgnJ4o7A/C+B4nHNjfRqdsNu/RC1ibQ/JwHbrnSQ5rxTw4szx45dmOH11C0KW7J
a7HUt9hsbrQTC16OjSLoLJKyVVYdAsaj0jEij5ZpNp8O2gEclAucvl1rhRcTBl1EoqB+fqPMXYej
Qgu2yOI3Y411tBwQRdKsYPTQJOAY5RXbwlrVm/7cH0Icsi7Bsvbue3WN3Tla9Oaze1AB4dBM4Fra
O/FhRuRkBlqSTfKhXXpzGjdEnXV4UxiDXwUoKouKOVS2KEQkFEzlhkV/s56oxV9LxrtPDKnK+1JB
gGcTaoM9mdNke236jLkOZvuFMXCKziPJSIMD0rHiO+Gd6nifUPugSmZ25nIPwVpIz7L7NjspLt9A
pMDXtTznm3FvPRFRv6KZ17bFFdxbe/LlbSBgfhAmh75weV/ZkX8Sas7844E7szserXNW/ZDuGahJ
2/kgPelJdFsbH08+rOY6jW54a2KzmcKpIV2cydoEl+WiQWlldiTvZAUwVbXxHPfd1Klf/ZxsS7s5
Vv0hT7DIwonS1ox9z0bDxM3jtpCTTGKxOm34LCZOJcLYXtVLpDLNEkdabYVpKIN5AkDeLRTIXyrW
iHfiS/H0zBZrZaVslRXjGhPDXHAVfnEJIelgeg7Z32QNPhNKwy57kJ7FZfDAMBTZmuLvu2nVu6V9
wpudrF0Az+2wvW/q/agvRZ2eBec1dMaEjtpxiEvBqn1NlS3vBBta09oh0+tUlJKrbpNjvB+tSrug
Rl3cd8n27p2woC89fycRK2TdSltkLgdzFd91J5Rs7RXzFo0/1aUdT8QU0R5hQHP2V1VBFP2EpYOL
YVyzua+Fm34dNulu2kzQm4pHBY8w/yM+JZd6bUlw7bHhZHrE5E3E+7S4xsC72hIDSf7/hNnFwnnz
ATTW7YnoYws61DcMozO25BtB3XRnmZgZwQ7xkPPu3RMmbk5EBboAYTj2gEuf0Y08YeEtJQX3hSmJ
P5wwHaveYnlRV3YpuS1gipwdRcSKcFjIL7Rw6iKfes5QiiM7CZ8Kg4FkAvEECyJ8kyaynypPN+Aq
WEt5J3bPHYfOUv815Oum8uId9kIzlUI9amf5I9/lu3IXHfI1iRZYDJhu5jSevKLexDrzlh+zTbUc
5OvdJYFGXDHu8u8g+qxQgDzIMSl+lcXnhOj/zBId/BDmG2trDcACony/tsxcACxIueulZS8u6KzD
66rIl2AJ8RGkZ1vs7+WGhZZo6C8rK53mvmZeWtik55ihK793BQmXbsY0z9hMJUYTTkS0NIJTfiut
PXsOI3yfvWJZf+df1FLm4r4FZxyOutihgy/2hUciGeSkckH4EDC65mVok5fh9Q5S/5KUN9yO+oZ1
BOqNlwx2g+Mv481jEq3FMN739UuBSQrwFDlWDsFp5Bjjkx5dUR/tta2xJSFyka2sNytcpTNXTN1p
y8mR3dm+t3dRwa0nhmAdAbPLykQIfNDaI6giphyh7HBSBEbFXHEq6210EJ/wgvtuBKcy0AaDqUmL
wLAzMHgVw2phAeUoavGpXYjvnDX1SX0abvoWzQUfVE5ZZ09gN9DF9FfpqFz78ElYhd/kIZSO+IoR
BPQC0CAHXwTWZYKURifUPLZZJFDyYrRbvgoOGNuZ+iN41M6xedPOw7Q2vHw9OMPj9AgVzI7X1fia
PY5uvrY8wZMcbRnU5N2CHDohn9AQGw6TyOpBvJO0iQvgYsTMldTowh4HR08Pibjxe7c3jpp5Mt5y
O9jWJ66j0V8k06J8ML795+Exfegeqzfpu2GEKpxfIO4FpBXh2PhdPAaH+wM+w+aZz5XOFZW+D8rB
n1lC2obcuA3J8gcsdK+x26/O50gngWyB+5f2yGB13qvb68weYuS2RFEnwgzrWbGf8QbPSMluMDhe
5ePBHNyOVI1w5/O2/047/98fw/+5f+X/mE/VP2q8j7wYq/AeNL98+18Pecqf/zs/5vef+a+fv+Uh
/3hK+615++kbJ2vCZjy3X9V4+arbpPmtoJx/8n965z+wjIex+Pp//6vI6+YNl/NPVGw/YRxzgiD8
aozoVMYAs3bkT8pshgVUo//N438rs0lIlCHx4HsggobMZJ3fhxJzeCJop4TB3W9mTb9hJIQnotG3
LBG+/z9sFH7DSLhLn0n9sIn+7tb6V+psZPO/1tk/vXXV+IULDuZ2J8SJ8ESJdNpF4faXUF75s1Zy
ISO3xUEDbBDIxFj2oPbipvkklsfxsR+HEETU/LPqzdmqDAYX/q063c/YHWARc2meSm+N59n9S7sv
MN3slgZW8rZki3tWO0aGW+nBfzRWVUYSB/N4ajgXWWyXvEBbppI238YDxGaozByDnO5EmDSQYJ7w
0cQ1dLhg75mt+AY/Tcwzw+wW43W2CtI1ceKHbMV3sOiGC3gEzFmXohOWq+XID0z5W2hHjS0DYjA2
ZMQOz3iOlOvm7+EUY/XEo+UH+QGOMQ984H5y5ZfJlug9641H47IGrv3YY/HJiyj7D9XmMiMODlnn
C7cks2/p+Pnj3/nH3w+lfhG+eBVegiO27kd+lirYd8mAp6efnwaEP1rOxw5jAeueZ98FhUV3+/gj
ZBB06lK/ZCvf5fHZCvjmx/HxDccFRdx/5jnGz+nQZBtK7xCN84JzJjyOn7x1/mgY13P4yXYA/3jg
pTiC+bnnjV7f/cgt/MGB4Dj03WyGynNgacoLEHw0vyfr7e9HSWFhvfFg/ohrTlF/KhzhywzhSHCG
kQUJb/xGGt2WH2AAcww//F5dGUtT5YA/ln33V/ULt3PYnOsp2ptzis2ZV5rfoPzA9KI7S/v2KMLP
xDYCSwi8Pv1tXx1F9T0gAy9Z9kdytkomOHaVbfAmJUxSvt+07rWB6IGYQZ9jF403KLC3OXwSG192
gBoriAVdnQ7zdo3nLtzY7IMuLU/wBfa/flj1Yq8rENA+38bdEEcxAQ70uYcUX/nR6Srvxde5qdsO
RzqG+XH0DqRgcpN+o40si2WKE9QzxjaU7vb9SexseT968xfyiuxjbtR4MZVPIRy0D2xI+e8Epsh/
kGI0c0gmLSivO17oVb/U2YUYb2F5L+/zOTKTLlW/zf7FHBffchTsezyY4M3pSjcLOviaO0S3r4YT
bsI0jRwJPyJsyWmvHF7Q/+Lt1ZuUV3lVEy/SuaVn95vfJN9nePUMkNcd2mBrNX/N9soM1X/kdoqv
vO4Pf+bkORY9Yt15elpbbAfnR3LKLcenX/ua39aVlip55jl5RwId+Zzyye1/P2A6tbll4q7pmjvy
HqYs74VYYlKx64V4gDLdvCS0o/NP8Shsg3g18XXEQoiTMHsOwSCGn/AuveSF0+b2fzRSBEiigMAg
ZJR+pN39yRaGfJKF/qctDOXRL4//bQvDv3VGgUQG9+QL/5Ah/z5XlwCEyFEB/0fwBMr5T5h/xvLn
SBaT3GCTMcFPMP+MaLEXmRyGiTfFX9nC/o2nz8+Hrv5CYBVI1RrV4d4dzSahgoUKKpU1Q77hKAby
pqtjoFTaJ6LjMnpMUYesKMOl60PqJyayyznTfLKGASWvDzMS60xmbJR0ppa79ZzxrfBBxskN6+sC
8+WpWfdq81nyaQSFp+xOA9tvSy8MoX7qLVIFiVTMPDxPEF2YFAf2oF11rdjSKGEeo6D1wUBOfpJJ
EahEac4s244VoQIJCH6PEiAzGwgplKt1qt70ODIXveJIRfPaZOu6GT/qrnnq9Gw3ickrdPYKEUuA
l2FsXCoBRxeCCH29v2nAukEHMfa5k/3VKJyMBApAWpGigkUpWdnYJ5Anhbqha4+BMngoxPcRxnHk
HrGdYEkjx7Ylh8/GYD7WRG8ZUXlI63yvKZHrGxCj1PtHQHBBXEnqlvDtY5VoSEHFp/FurXNOVl+V
3iS3jxZe4Lgo2ODdu3jCug9YymcC23ZMFIouHD1Zyr+Gxsp3RinVSy2JaG0n65iIsdOM087omlXd
hZ5fC+Q64bSWlW6c3A/NGC4LhWXVz7ANQdjAYLA2Za/qS3hN9b12ahl4QZg0Ryc6Mc0Gtva0e9Qk
4bvF8S4uANYH9dJk4y7pu6UYFqcUnhANgWCtGqgPjF3gJ9sx8cUEu0o1QNCYLAVCuxJh0wUFCnlh
emEYjddERLoG74NZyIjPJND+aClfiFEdf3gOQwCeajz3fb5pDDJvDWkjWQTWxJdSzs53YtOYqCBB
J6tDaLw6g8ykkriA5FWL68E1kYoghYsaAtrIxrK0fXuPvlMaQmsG2QiQrU1pbcUtu6sRIsQvUmlT
05CkaQuFYRbtiPgQEe1smVehgKtZWhHsW36detYw3G9gdSDuZXllqP4pNHzqVTQ+NQlxfp9sNCna
KHXvaiXFiw9ZKvyMTW3TRlxQOfXbmEGC8mnaQrF0+o66qhNdiWAxQULU0VBAmgb1wphCdEjKEUUH
rsGjXu7UhlKdhew/s+2g61BxZWUZZBxKxMKfth2qNDcPP6/Z//L439ds+W+qjLWbomPwMzce/2w7
AP6x0/7hxA1V6idwH9dYdgYS3X8zaPut6TD+hnPszJwSaVh+yFZ/68V+agT/2Rj+0YyHR/3adPx4
41Cr6ItQf6tzU/IHJlSFu4tmwTw6Dh/WtcgXCFWkNfz82tEW4GrQFOfQzwdGmoLbOmm8gTb7WUFS
5WYuQaj0r4NGWXUGQqcQkNYK5FEwgFF06P9HD3F1uS3RX70DlhtX9Rztgl2+YorJT0+fFHZUgUTd
jYVHxdFmhElYc9Hnv81l0oo6yEAu9CRg/GgSsKDfzBuoQ2MtgnYpSQt9b77yRFSQrf5A0ES5ogIC
fCZR4gNRXgSc5wLIS1QoJJk3N1kjdeI+rqD66gqWk55lYb3zWTzVABlbywEzl3sGsHQERD6D1LrN
NrzxLwn9wm0gB5NAnC32tUq61j+jwonnDOrFAp1/0CxqFyBsPb4oF+UyvggggVgdeunhXp5G5UVO
7YzlmGB7jNIUEp1i5EQr6KIEVCyT5iVVX4VsZ/SbmapC7AuriHRKhSsg7S3yrPX9GF6j19CO3ZGh
N0qr+NhDu/Uv2km/qAfpNBMjFc559zEd1bN+bhL3Hj+xZJ0x69hQnC2bFYGHq/mrWw0r4gbeW/Kf
9kgn7Bh1KxE6sOw1N17N+g6Slhy2DYDU+EaC5oKU3UX0ZDgnPLSrVY1V/6f+EtVn9volvkryS7Nl
5p4/ipt21T9+OTDO5qCnmGAkrITnj8i3iUhr/lxl49dUwAYiREssIZjMpxfj8zzG4/dwH2ytssnO
au1w8c6pXxgu3Fd5WVwjc3Pf1TRrwauibstqF+cfzUBmyXiGx7QiMRCw+iV+FxD5MT6okZ7o6zax
A8keSQnTvWYXrsJVt1YfqR2KFkVznzsgUKWNgmV3X6fgL2tUA9TkgOdwTul5olUgbQZCDeBcid5H
s4HlT22MidMNtlT/IonL3iMlKFnrXrJueCXZsxMccS2E0fo+WJt7LOyXA30w5pwlTU2wDqWNPBIM
1zpIpJE+0PIv3qFZ8atg/32SYO191TS7X9p7+BrFy0t6G1aTi/wAWBrA61ztJOYwGhMXYTFd5LX8
WayKFcERONZBTkdYwPD421jSDfeLmZNeIaDMtsWqWz4RBufJjGVi2ivnDg2ZUgoY+E7cFnFVnn8N
ytkuVz8Cq4sfSvqNVYuwb5kFEOB1BYmeM8xwEq7KDxpd29n5R2XDCGEkPHjDeO2Ag1S7a9AviB5K
kW/oEeCKtZ1m5EjZpenBWmqfAwn7O7SFrDVA1NDH2CJDEIRNFW/q2ql6G/eI0fTED8hIOHSQzkTI
6FLZ67s72UnQopu9eT8Ch5gmTT8tLBn0+X1u8ul4fRcUYaxfaP+Z7bnjaU7sCFd0ueR1zB298EgW
/WIwlqr9A2MYLh/jaX4s6V/N8r4rHGgIDe3jd/uB7T2Aatg/tSRWvDLD5LOCm73nu92mtpVXEPYP
rL3840u5a3flOrlAwRybtbRHvak3S2lwSFSDI6ATtv6onFs0DpOXrcYTv5j8CjWacPZjQ9Q7PKnt
rdpQAvoLeYfT8XCQ7WjFcGgJho/0lFnmQnm543/9Kdv9emmuoL7725iLQF8B/sswNIOntqJLr+0B
0QS65wPSXdiPuhcTjyDamxt/RVjrboX7cvAofRdvGDUi4p2VQhXxZ1AG0XQGeDszlUSXbFIlLG7I
jw7K8oCzbujlNvZtQJbnCLn8ojljmbsfII/1gAhYvCbL+H2WQbEyoSFFw2DhOoYB4xKsiBKVU9Jx
hX10G0x7pLPxigUiFTEfC8KejbP4gV8zo53expyZLDu4iGMFQu1Fwb4kmszTHcyoUWYh4IW66LIB
bGmI2W9CiI8MXAeHZjsR3ESy6VX1/YxTQ8TH3PZTY5REP75lBqzfRsJBl/qNnxdf2TRGj2dquWp6
m2CDIj0SFgTUwAblX4Dh0GmDnZNeCrJP+tZ/NJENk0AASkXBtBY6y59XS/gA/VotoZj85fG/V0vi
37DRJ9Abujld7GxN+4cOVzVmixCa1Zkd/od6Sf8bP46xEK4quIiQcPJPIpv2N8okWeJJdXy9EGj8
lQ6XIuvXeumXQ/+FyNbI2V1r6yY4NnCIZAH6jtls2z60Te2aaKyNLcnkKrnBnUGw0eAlCoE4VbNW
reixLbG4w4jb6K5TXzjp1HiR9VrgjhdXmFun5m4AxMsS5RrSJ41S6rSYEHUY7chS5qXl01AObqpj
HeQPbmzGrupPVzXPr3HFXiitMoM5Q9W4o587Sa+8hmVNgyvbcknccld9tj3YrvJZ4uZzz3ymamxJ
Tcw0OTO4QrJk3HdNvBIGVnvBYPSTOHdsHIQcB29YoatWICiKEbRAB4u36Kkq4BZN5rVjezSjJ+k+
bsmkd/NGtWvUGR2EuGBcT1L3aKA7HVNevBW3BNMsY5FwgJTxqIyz9WQtIzE6d424CVtyFhMfQaOE
NTtas8x/07FIGPFsIOx5KbXaglQOSkJrpVfMZe4BJMHkK2xabCUkYOeAEMUGRWc93QoBOQyUkSFC
ZDaqXkJ2YxAPj7kuwRHuPIGdPg+K0xCKNi4PbjJG+wHQWUnDjd4ec2mfSVdVu+Y+Dba5ySsfM7FL
RFxeVTYOZD6m/IKd5P5aMuN3Q29jkgjxwUaf1Mv5J+/xsfbhkVPpFsWqJyipmzTkrvFxILNq6lF+
k22DhBdaGEAABUs3DR/+oFAfmOCqoajADcaSbqGEMLRF/MzNxMLaYXY0KsxyLzdEZfUIExrNnfnX
cZm6aTXHjaIBg1qvVzAXrJdO6l0r0Tc18+5CVHHxV77NZDVAPkisd6tDH0yOdiR3dmrcD8nMGzf8
jcxQtCtgPXRC4LVtj5PKibdo+4gTRsxP/OJTRRFQKIAz9OTyPYPWSBQzk/1JAXyJvvklrrWh4qP+
Kk53Z4xCN57yD6lv9lX3pRe+5+sQECPu4unjPloH9L1CVBUUI3iP0EZMO1MWcDhgAS4yG5o4Zh7q
XrS4TwEfarocOxUdQ5vBBnSCjpcudfxw8vGUgiqpU/YuWlwx7Pj3guC4LHEKBRsv/7WSe8+Mi82A
t0sbdK5kUoomOJ6U0iatEltXykMSgoCa+TNcVVutSFxMlZRjGeyR898GsPVnNsQkOGJaAKbA1PSz
x2JCu1rIZJ02oAF+AHEf5+FskhETaLuepAFZf47TcZ1m4VYeo7UeWN7d71alJZ7HNjmoSrJP+pTZ
RxkhG85jdddr7VsrhJt7o+Nrna9ikUt9pvPn9WDn1f0Uch6N/O6y7sB1KJ/zUXmdijG307v1jAmx
nfojFV6Y/X/uzmtJbjPNtk8EBby5TSSQ3mdlmRtEGRa893j6WdAcappURJ/QraLZIYnFKqZB4v/M
3mtneENhwySJTuqQSuxukhz9hIfcyLEDTNyRBDlbKyGMLU9lpW2J832opl3BbMBR3ETLMcuvvWxQ
11s9EnVVfxFTFB7o1rMV4zKO3Ra3cRtuvEqK7LEh1TzKuWXVr4FQgEbArIeICk+NnRsFxo2nnpFe
xQCvqd8TD+NqT8VgIKscDfNHKg8reuCvqal3AzOQMPAPFdV5biEHqhtzExUEsWMnqdrTECVvvkCY
3oDbLMlXpaFvdZ0itPX63Qw2trLhLAoVlKDoVHDjqDCzlMhyJL1eWwkdggUbyfBCwBHYNNsfbdZK
i6Hpdi21gpBnmxL11ihMl7Bh1N0RnDtE3OjrsicnUbArOQgXaSCdNO+tZ5wephPBtU/TwJxG9ZWD
5ZuodxjkearJpVvEmzoaVz1T9TBhPc4SR1Kp3rgBTuq2V48IAt1J9GJmog2alH6pDNqyhXyqwo6L
hXzv0VTpc94qgjRP5l1t5bUSP2UK6ENQRTDF50D3tn4SEuZUhXEOVAOGOEs3MT7XY7zRPeO5Lf2V
FE9PoQ+73KpOAPPOsbfLqkMfTKhcK3QVWb+XDXGXWP2PMGq3Xov2pGcrkCnyMieGJBUmt6xhgCD/
aHQOkGpay1KyHPq3LMJtH5Y3SQiKhRobG9l8VUIu3yA8h7iOzV6yuH8lr6mOrIgomUIuPpRQR+UL
+BvOCQEpekWAEzVgLsPzrbNNO+JGzij2ehzEuYlWomARQ22p1UqwRXXjhhzLDSzZ1sfEGirG2hwb
HCeUcJXOdhpJVJmtU085+Oa97vRzLuHlyINy13jJUlR2VQ5bQVZcg/tSAJq4EApA3yg8mFB3VneL
imgjMHpTSGUNBFdrokeoD9uWvjjBBJMl+ZeYVzTqfuuoerGCc8GlEWYI3RtnakPbQvDVoocofPQi
Ko1UWi3DgkaN13hRCNxsW2tr+Gx2CybbSOUU6yscSZftn7qOnBCJ0ErIAuFBYCNrJN8atQfbthxz
chLDRD8G5XOBkb1/5VZtB2yBRf1VFs6sAhbNCMWL1JKoZe84pOA6+UnxQyeOOye0xoqfvfA04fYp
Loas240+LqwO4A03gUbah9omrKALcgnr1jmexkVqfKnI1VsepYbprCm4IERsyFm/0cdnDW3+qH8P
+pMofhotwSpvA7pFdOu6PalSgVDnIeTxUkeEJsjmTimQCHHjSMx9zr056lOKHCQYGFQSqVizql/E
Ay8mO06j0rBbB08VoikxZhSEYjnt/J0sz3ks6nIAcYS5vwm8Y97626ILUHA+k85my3Kxkbr8xKTc
Fsx8aUXn1qena/v1UDYrgyJG9d6HgtOHMbn32sOhtwgl8qKrIIb7DKR/Lg5OzzFYSp4j6ptO/sZq
iWwtcOlLxrA9ZxXsmfR7gEaVkIGR8c+ifB8GVNpanVz8spXwVzMjFgOn7aDBdzitFbQz5SHujj1M
D11RlpX13XKaiu1IH/Sq0iKXsCyk8l2kMFNUTnDhVvHumBHHLjHE9evkUVIJ3lLIefj52QBmVg3a
1cxZUggXXMpuZiJoD0DGekOz5ebDzcR86EGxwqDzWjIwlkWeMarXfvVvngcbRPASd8FM+P+/w8Mm
83uHQy/y2/f/1eFIDH11xrukCUMUluhV/qPD0bByITPRLEDxcyTvTxkK/h5VnwOKFVZ7fPDoO35O
hM0/VBNKIJ5ZdQZMYrb9BxNhjLi/dzi/PHSusl8nwok4ZF6tD8i9yWyqSq7Bra+6OvHgzZ+tMovm
eou0ajjRJAvBnla7RBDNgtqTqGZzi/V0KK4YXZxovqebgYYzJu/uiwU5f0hive4Rt8omvljyYekK
NtZzG27xQ6absiAG1P/OPsnN2bKAZxQMims4kd9bb4n/eGOfzZ/mK3p65phleqfQ1Dj0/zwQ1v1i
/c7U2v/WzvztjI/5LYTkzJlLCC8OoQzWXhBsnaz17hjKLwXrHdY9PspV+UXtnZqhJK1cPqzTZAcp
TkOGSfoqKVmEfWQw1tiot+RCLJUdE0KjO+ptfQ4gMFRb33+2PuTiOga3MOQQPrCmc73wh9AwT/Kf
21Xcvimh5bbxVzJ+5ynEQLBTjFa6kyIDV/wAp7OOkWm4nnYTen2Rl3hnD5mrw8ob8HhYA/y0LECB
Culu/IG5Gp3K4KpmvaxaO8Ck/x4fd8TD73z/IrnFZmDTP66RmbUuORZgam31RNzY1jhIEOLUW/k5
nqajv9ecgrhZ4sWlpbdmusn9DbQLc05gfOqt/WxdnHwJbhyclu4Hk/3yWKdbaMxN8iQ/CuW0arN9
7wMpQDgeH0SGMhHsB3BzhE9yzpgCqVKoTwN/MVCXdxsqBWaOjNUjWsoKHsiCv+bFhKMR2iEsgXNz
zuhIl0iqYySY5kIzFkltKymC1GptIU/JXARG7SuRLPwU5vJC//kuXIYtdJA12VGP7Oi9kOvh9nsU
yDYdHmid4SiEtg/9EvEhta7Teisk54pwRGU6SJvqiMYic3QX7C7Mvu5Bxu3ZfwokrlGHErtnirtB
SywrqKi05jjmjCcjcCwvRWknU0TDElqrImmWHdlVaUlIZV0hRcKB8C701zjYZwBsXup7h7pqtKh+
y+dcexvVdS8u9efwNjXwNfpgQWAkY16dhGjDqeA5sq0jFDMnmKu7Shb/CIF3Qn4Ml+MG3+tSXlgP
VgYZZEaYTDvxvqXxxT694rPI56Jq19kLHz7zkL10n0vzYNyM27htltNntPHfWfbwi6886INOCDtL
ZzoNp6lEI5KvFUhHPUgQgYN3WrJnmDUmEJLqnbEEy9cvrC/pNX22p/NaPD6MEELLvUBz1m661+G1
5PvVq3DXNiCRrsaZbfsKGvIzOLtVbl4k0DaIgV+tTburP/6cHDuzxJPJ5hdPqNoClXPE9bjmxHq2
ejs70EO66o6JJIHeCyO/KUAwejLuSDE4FdvmkFyUfpNs9V19MkzK9YA27vgU7L139kLoxxeAxhfa
8uE5TUL3YvPLmmyMru9iZ/t2r1N6rY1wvZA9XlVLXTy1oive2zPGKOnAK56sa2IOuZhEUt5m7oiV
bHhzW25jo/+Ig3MOJYtEY8tRAgzCqor5NXSqF7N5qjEId240bwhgYAUbGRmSjpqHRC9IkJ7TfvA2
k6Z405/r25Pe2Y2tvPN3IBBqLryZy/Hm7dAi/YtPZRWYOOJQvKqKZJEL8F+3tBpSl9+2tH///r9O
ZYW9KmZYMlDgMxv85L8O5VkBKpFCQPaxZM0DxJ+Hsir+QUQBc0dOcZ1zez5K/9+hzJek2VX7l6Xr
H40dJeJLfz+Vf3vov4lDmypQI02L83OkxIzXPlqCjOIox8CpOQY0REQIW6FWLrI0OmMZkEMFRbcP
7XHuLCu2T9F7y8fcCgJH0wtHJRJASliQhq0TVoON/3ylZayFuN90bWPnXb1OKUKFxFwkI6iVCPxS
X6xamve+E+2ClNAuOuk9MZIK6CMEHiYrzbpCSzKn7nkegfPWWipnyw0ZVh57joqpu1DsRJPYT2zu
jc8AbGxPitBvS6YLwfSlcJNrffU8jgGnlrfpavLYfTbC7bQ1SpjjjXRrzA8x/cwm0HLcmUvGVHLc
OmXylPrrRvXXYde7EWGg5YjEddDuPTsbbSze2oHt3BTvvJwgeuGjzOWDAeEjMSY8C96ym/BZIRKy
lCtpwH2Kpcr87AZ51Qxfvl4t5OkFvxKRk8MqU1ha4LAxW/C3UbgzwnhtyIXDD45N5P4p1jBWdlaF
Y41TTkrZ0gYEffbMmFpMzuaXFI9wUpGBhAMUNFC/EC2cMhdveZm5I1srCZd+RuuWjAFWE285xsM2
imnVw2Cf1s25ZEYwav2eUGUX7dRGDMJDICmnkvin0Udp3qgcH1E4nKRhWBp0B40s7S1tU2usqUZi
FKdqOQ1uE3+q7TVv6JhKNkvYYQhRs0PIgbn1qpvnpFNdkQxMFQ1yoDFatZ4NRbh6OJkAm4RVBjUN
WbB1bfVnLUD3x+wsMb8Kxq5cj0HO6gtTFpNl8ilI0CI9RklVt5mMNamOH4OJyQuJqSQIx7EGZq+c
Qb8smnZ6GkNhZ/qGHZdY1JJoOUH0s9AiZTC7Eo9GKjgO6lemtQ+NRO5wXEPff4krGB0GE70MYoSI
ZtJ6LWIo9BMOmSS8qoPEE/iQhm+xuw9N6PjEK5e+cm4m8n/MdauDkit79DHJAnwGORfYvoOnGGtT
QmEzIp/p1Xgzts9Bn60zXSV+80nsxkOYK+tIUN15uDINituOuBj76TX1ZwGqpcFzxWVYs1v3blXP
jLDbTt5rnWB6Vp87yBMdfJWSYXLPsDcpfKeVjd384nZe8cEi4V20BHe0qjNRQ2tNJ+Qjn9aWFBwm
rkQUWXalHvzOvBaZa9KBSvyOWfpXJuO7tIzOAwjXQtTdlAsompiNMn1Pyp6hAqZyRbPjRnBVkSkJ
5ruyJVyuZP3rjavAezYVlQkt+23travOKWwWWfmqAExbKJRYX/Tq3p9JMy2pAgoRNn19nLqr5ZXI
qLsLxvJlpJFJS5+Lrgw3FHGcz3kZbqf+UBXx0UASMdXkHjHi0sR63dSE1um080G8SmV5ZfY/VGUO
8SOsWJB34hiAl5llTtkm8zlE5flmRLBxaIvVofQrV+xu5nBH0dXK5ksqaYuxf87U+qAGM2HP3yAr
3KVFuh65c5a9Ra4P1a7lLzWFPb/GSGLC5ca8V5CTLZccSDYSSITpTsCDUwzJvrAStyY+SZgTnQRe
xqI/+V75oijDUsJdWsPZmqLXDsHfGDTrQETE2N/HpviqIWzmArvmxseU4j/p1riVhGin+hhDC4mA
Jl6fDt9mm5xqYD2pzBzbeLGUj8ZP6b6oBkZahwiwSZ6dPGb6KolPcXTxFEreQVvLzZnhYxY5WQgL
1/xGShLHLR5YpiV5v+tG/V7hzSPh3aphft+kgrSK4Fgz5FTF9iko4kM9NJs4heCrkpWkH/z+bbSm
7SjwHnFj8I9VrdrJwOJWfcKXvyr90UmKJ6X4FmEWR2yHAlDeODvsASxgY7DSsp5aeop4QLxjAFgQ
AQtGw6UzFEpqVqnChw75QaALrJt0p0Typhh825ikpSkai2pQTw2GLH/4nBM3qgHjovI5hvlFH99T
nr3VByAcoQKaUbRmCGWzGyQpMSZNg+wvVCUjKYrZKJdMZOhN8uamB+ol7571LnHq9kLMxFlhwgp1
MUtLR22HYz6pG3EWzRX0Sh3QxjI4hfmpLzeqeplGVt3wg43ebdNjgTcr1lxREnl7ALnTwNa94ZaB
wFbvSRU4g3uGkhCCJH248DKnIxvDDJoSGPIKmjini50X1YYaAvoFUzgO0MpiEaUfDD1n992ugoyQ
MxE7nk5rUCUXAdSnZj4rLA2qwXNMP3Zr2WBdSKsbAynKP4UBIU/JiLFjPp3G5zi5C3F4LKmVq0g8
DiKjoQj3AEmHN33mZAC/jJIUdE2HQUOR8ZuZjduaiFM6urLYQ1Dru0U/rZMyWCMKfS0zERB0HdM1
hS+6ODp68LAILOoaf08R85bWCeDy1tEsfAgDZGUhZZwfNqbNLNwJMZUh7rRJVlvL8JkloH5lwJGp
+7iey/CskQfS9Mq5zeuNYvHJ1rltGw05XX70wfjMrdvPFCu1LxV3RZmIXdT2XdtfA+Vb7dlAqnTz
bYqKaDIxYlEvkOUhtMFGDaZd1wBUFyQTNuX4nun9OhpohZlepqWK6gsahMHBP/HRixqcdQqG7wRk
yayTmZZtUuwJQ7kTlbLIKgRsdZG6bV1ia9kWxLHEVn03tLfMqrdCj003Lh56yYw15201UnnXzlrb
wq8w+coHLex+xLrpeFP6w1ek/VjCeRWG68BwgSXwtQuSH7Vi/ZB0da10ELfLFoVbAWg8eYq5+Qxy
h0EG02/5YUAM8Wu8ywoED/Rrpvo1GrBStbcSSWhGGGrBfSDTE1dGszb+EJD6jsUhmULe0jlz851o
5aXOOw8iwg0GDkxsREUoIeqqvmreI0ARSLQJeRCNnRdi2i4R0ljN0sJcmdQ0qDNqdCqcgDm9L7br
XJaZZwImMo51CJalxp2blW/T2GwbISWfPL1NKfyzgNybXN+XnLcFFP6KlL6o2/jEq+pSRt0xL4DL
RQ2CZVIDDk+fZ4AItiWT21c2MfSumvrSymuHw/VeSU81tpCsCEh+je5hS4IE+I2g1NH4Fte2TTbZ
EFwm5cLRas/1UUzmBJu2xH+UA4QklGrkA9rGMC2KgvtswPAiGZ0oJBph/qwHAAW5yRkhbFXMMRrK
OeXUq55DBs2L0SACRrsXeCRlJ8qzHhhuzonSVxghS4lRT7i2ih+TmbuyOSC29TFkAXZnyu9MyjGq
2bIiHzAyha1HuwXfQq2O7X/wMJpC/6AuDyGNW8Ej6U8TYxKxbVcS99tpSDYK6jSDZ5Ii+01TZRkr
5bvJtEczwehSfFnWvukBt+T+0afjzToyNBI4auwHkqd2Jn3WwP19da/ETPHQarXeHNWtbkaOUt8b
SGBtnU65NiN/gSX9KFANssJhql3ZdBAbJdwq84pYH/j0iPlVkryzjmqnbGtqcDBYDYxhKf6RNugd
Q6iLNVvjbHpAGXFE7VVFFD2KKdruu8rnYNT1baMKuzo8B9VDY3xhoKMcswmNV3tstOnsZ9JSKqJt
aiTbnM95nCGKqj5F0qR7QTgYeXiyAOfWRnrVGuU2dlCpBhkwxKTylpLVbsluKryEgrQSEY+1XHy+
AMFg8I7zUF3KVNSn3rqRzG2TMH3QiudIIKyCIMpUk1dWXzMj+NZjDhaJxoX41ELNN3EcPE/I1giG
3KSGILHWxHeWsKbIMMgz9Ll2pr8xTJIZDe6aGVo0o8BOpddUP9pelqvbKPX7dODMrcd1qEx3iyso
KmOCpBLAOegYQ9/pKVHU1yi/J0WzK5DmARnGQea5WvGqwqcn/QmkBQhN9jSq/+Jnm9A/t+azisOX
ReUmR6lWw7ERq29ZGV79ZrrzGFdJdm/azgnUfpMxwAhiJooGwer5PR1UyGwbQ42/ekVwWKLhFB4g
xiJPKJCb0V1iRmDdzvHFtSNjFs+hA+Ly5K5DqFMoPqVN4Jg1bmPikQ3SGmVun1mA50pPsEMhM42G
jZLsE7bauX8omYsGxkD2ylnv4dgyWzGUz4STQx9BmnU5yhGvw9xOzrrJxKt9FBXObwM+RLsxTVqt
jmVmWjkjN8Chumcd1DYNB57cHPvxZWQFbkWpnVlvk8SGi4xln5a2Hys7EF+jqlr4Ji5kq3DN1L+q
Tb1WK8MpFXUxCU91AviWH693d83DuTL5dhAzhENNj3xiGxLwHuZUHCaBC3390eJrgCDkNshyyPWz
c+RxUjjuQ469oJxe5pK2Z/JpnozkWGSnUfuucLCb/lXA867XeMC58cflwpSo5Qb+EguZZD+z2RuC
bACXp9nWREEUoZ0UwCYUBGF3hRtlwyqtPn3O8MQn98ss37kZLDPElyn7KsFC5SpbW60XyGqvtuJM
MGmL54zqeo7VVIm8jkT5XIESZB7gBEgvkv5lnMghQw9iRt2jt1Zx9j5h85ETLJbqy1AYBBuA8JhJ
D2CbEqQhHek0EQmeAy/5REU0quAse5SpWmtnzZdCSZdK48I0spdYth5qmW8nwV8JpmdnjBvHCdxz
1DIVg8NnjYguu2JD/Dbp4CnzPIkEt15tXQGUjFVIjhAojxbG8wxz6mWEgFZ5ZfG8JFZ1pVrTq1ep
q5ENokdXV4EJa/W1hCTKCNKtRGR1CBdfAPMYcneNYmNZjddB5QbK/NXjourHO9SkSgFGgaZKy7I9
peVCoR0LdBnoJsZ8PlVtdxaZYmSidsCCAg9/OIw1g9NGx7XxoUb3Eh1tKiVsK6ADcAjUMCO8bthL
DQkQSnxReOmK+epmqoFHX+ZwpMRdWCVPmjm1maQrCQ+5UmzV/GWycO5TqzXN06ihPRXqjeGnTorg
UwmEddxxatCblRqxUCyvU7myQbGxWiWeiQ9ZoVHJlR8R3c0Iv9RKMeeP5JUM8TIZ+GBJc8bsW6U8
l8jIrdjGjU3uAGocFj1KY8D0EBcio4qyDh3F51WDWmISPom5gT9DBR/BFQyaZdQddA23kYC+I/8M
+dD7Cpds/l6jZxhN5kAhLmDtLaYPHuqHyDxCr9RlUaA2GyT/jAF7OWTDuAiC8FRQy4c+qAM1P2oK
iTxhd4Wu9W+WYxqWxcYQyzwrRRGk338dixJazfLwV/PK377/r7Go9AfTVgOxpjQn18m/yjFhjjGK
lWVV/5My9XMuqhh/6JyvGA4tjPN8jTHsz2UlXxI1XbOYsppYD81/xBVEFPr7WPTXp67O9pb/sK/w
yYulXBTbUyZ89OYOhJwBIpsqn9wq7Un8YTQ3k4o6PoXG2RceLeS6unBL5AE999RZL5lexGDt0zRo
EbvO8aFyyqBFueVbphhEkjFU+WCOIb1GTEoIUu6q5143V400XnINh63UACbJfEISZdGmdcSTpqv7
oBMBZ6g7kQFgWq4y/4TAAsvfStrTh4jhYdAePugiuzxGZ9e/ko3BR6daBGdzWx6lPQHL4gOJ2dG/
WieQvTc6NENA7mILtxm2xcc+cZVqk5V3iWaamGvMJYkr4kB70T4Z3KKRGbMVP44EoDP38GV3J4zH
WyGK+o6+YE+c9UfxJd2He4VznONq4W2g7C9IZFUYRFk2CqviXG5xlEWfcACsyfW4E93NbXod9ig6
/sxo4FjPNjL7xWQxtGQS4UZbyDQd/ooCGo2ZXb4JQDT2s6Bsrq322V1+19qdsda3JvuReqKe1g9z
kCUkRZmMr7w9WdkmQphBrgmR2xTbGQFYbfNWH7oSrwignP5NfpfW/2sJAoXQX+mspvt41PYgDIiQ
rEWYuwtEgv2VR07cXdEcrCfESYvP82eMyX7+/ya28bPI50nbWj2Vx7aHnoxOlmMkIzTTGY29lW9V
MlYw/c1EnGIBxddRDaRqPix/UAQpyCIq4Yj5WUiGR1peGQDCSvsBaJnOKYJVQjgDY18KHR5lvMsZ
TyMLhlgToVBF3beQmKIw4LSFwdnTzpnQda90WrD+9G436a+z1gq1vHSVmONTJqN/kjlTIfsiin2R
/JgBJgu+hSgInzL7+Aafaoj7kTmtXAE5gQbhm15vk/RnoVYsr37jucmuZdIPfRrxaNTvzXRhwlBH
uwpl4qzS+XDx3etTzv9wA6xupbeOye5dmu3F9HSKNtA8PfOMQ3zI2anWB6omEYEufcZiKpCozJF5
8l3kvs6vzfCcjivftyfme7b5Knk2iajNM32BBEIL5gy2A5lQpcwWM8rK6dpS44RUZFKQOWbn0F3q
vcPuHQDWB1t5/q18k/VnerHaVmlBEThjEmIeq/4YD+UW2Wx7sUAxsEAevgK7cKtXtFfTojvxeU7X
AZS6xfwiLprzDP5iHU0C3Xl0rBzrKIbkRb0RVsFaIhdLd8sv6yHe2e0ewpd8yWAsWMDwbU9El4L2
JiJsNb1Vdvxp4Pe9UXpjDPLW/qZetjLlKB4iIEeYXZlFMnqvvqNHvE+B9gLlaVbKJTIgEZsrXXir
KpdfOgOd/lnR0G1vmFl6LRpFy02NrZltclzClneWisKVrXdR3gveeWAuU31h7RF+6De1WnvRm9es
+BwNvITVkqJwxF70qV2IGyOQDpWBrVyzHS4pnDm5/NBg7cwb17pdPFGekVMz8/Yj0Qec7UTojCF+
3HlKMCKE6ghZyK7xvFREBDADc+ONtoo3c1gAgoSt/IJxghoHBgUJM3ywo0W1SogdsJWeBSeR8hbF
5k7m3qXbyVOEAICyWgRv9zIcS3dwCKWlFMKFlC8Fxzybr9bVOhpkXeNbfRZzpruOj7S4Z5yyiJ88
drDedpwhbWdJZhjf4ZjVP/iNXodKvhD7XTwCEF2W1kkjP8XYDHZaXuqKRb+xzQja3Q4/LNOh3E4u
2QV1ZffEv084p9+6p4lj4NlsFh1sMN+Wd8MPRbf506zWGIYWNADgkCiFkkuy5b809LMf0dYEAXdJ
T/IOfx4ALFeRXcw9/CqZMvI9WMwHqi5y3WzVWzacDYKdsMLx8EtV78MjuWIvPAbr/Ku6AhQ7dwcR
oFtMhkJ8ywVg3STWY5Jk8bCM2112yU8GHaXwKN7qW+ryarPtz+3YbQ5MbYc52ZPXa+69bYtwllXd
nlnD6PlGY+DeG7SZTBha0zGUG9t1HjN2JU29MLLM3pgBhxmKlPhRjVshOlbyQSl2kg547sNDRG05
o7moHCI2sX8ZWyiNtbbINLxnVncSsC04FJzycAvVrwIiloQWdFulu5YFlkmpyfKLHDhZWcNib/VD
+lxEzixOIySnWIb9uUB0DUikRLG9GkOnIBBRQ2XxEnts8e94nEPu0pq/ri2ZeXTEfnO+zDTbI/Yn
oGrkqYNdmo5a5cSeI83QxCXUkkZZIRmIP+FvFVgIoXPDfN8WiBIhwdjYQtkA4jOHzX8kP67MXnoa
tqG/YxankRbBAbbI/xfDmzJvBpfI6dEhxDV2uk2l3MjaApsV8572PJmVH594gb1iCcRf9P43c+Tf
6a6mNsWEQ6YuCbggKtC1/RciBmniaM5+KVD//v0/C1TITejhDG3Wvc2F78+t/fz7Gqv5X6GprPJ1
WdYNRVTQ4P0psPtZmPIlTZdATiHqNHkI/wia+ncR3S+PWPodhIFQ3WvyIsyO1GXtd/iebKZq04yu
8inccAfgRtkEAQIcdeXhYA5gCxQHmrUOr9qzFrqZ5UaonKYdlDq8MEroIs+Obm35NNV2dJvWfgFz
YiF/duNboTNrXqsW69WlEm+jbGVdHAwz2OdGNuHrKiYFQljn3ZljRJTmtFFxkcrOn+/Rv/RyVLCP
odiQZiyKYv73fokr5XcOu/W37/95OcoilxGNjaXx8/VfxZ2oRWh7dLDuBr2R+h/iTu0PMgQtzGYz
+MXCrPZ//ZL2h8IljMuHpkmVcbH9E3GnovzN7v/bQ+dB/Ge/JGZBVbWlrBzHYhReCm9SP72Rmo6m
2vbT3IeZVAwrVgSbiO1wXbGoHF/LaZzptTkOSFN5ibPk4mXhIfKVdRUhG0g7GXe33gUrP3tXNG6+
OD2SJHnourBRRA94dwD5qIyLd81iLKYaSOUULbYZfj6qId6KceoY6r7F6imAyusF5a7TR8lVtfIm
JOK1HL1hqinfJyBujLVCC5+PONYYjCNPX6K8W8mCdB4lUk0YUSRrhmaHkv1RJQbPJUO0hgelp+mc
9ALQg49KhBB6UfvkjUV+YLDBCnLRafn3VVZNwXdQow8Msm9BSTU03opWiU7RdDdd7YZdOZgcKCMZ
KKHlcTiwS+ZhB/cpNZfBxO5ASg5SBJjYaI89S4i2mU6tQeAxCM6iuchhh7om3yocf0WGGjwEr52/
hWN77GAtGDGqTiUP7ToARau9t3q8MajCGP4vU5nth/VRsdWo0AiaU4ZuB9agx1JMQmUrX6LmQ21J
SfSM905QP1KvN5hCKnbOPWfSxKWJiS5kAM7CcJHq1oCNq6zd1tvEE1T+KNi0Pn2NPF1nG4Dm79v4
Gpro7kiS8UOLKIsB4E690Utr24nsjygbDf0+8TTECp9eh6tYU4vTkDXrotXsknenLhj8WNjwAuWo
YOMVcmJx00bCnaLeNUW9GG23ziKy5yoDk5S69GQZogljukZ8G0LuVXUAa6IJ2ExaPZgvL1ilqfCR
Zf1B1HVHzsRrqMOV14KNL1GHJVnDElGBnQoxxhO9xO0M6UklM7m14FgSHQ2FoMCXFJTkRKvmaYxT
ux3OJUqglG2Ob1xY1mBK056jDM/FXCohdpF6MgGVd0G9jyNCPbY+rO8IK2GO/fDB+1c+9T5yP4uC
QOgpM7rRkQ1Gh5G0TKRkUyEtMNLeDX1StvtyFWO8s4TsUAilq0Zj6gQNPUkPNijJdTaGJVRjyRtI
o1ZncF2zFiLrMfrGJq2E1cQ+sm4+UpwGi65OuegIQClKgcwWeuEsje5Clb3XsrgsovaWTex52Wyx
fP7wx3g1xfU5Kd4EVsQ6aNiYyWGJTCdJfActVjMFs9d9sn1BPYshWppkFh5nhXDxfdNtDKgGvsBW
cSzW6URrMGjnxjIugYrygmS/oLGWMhy4oWdcrQHaEwlSZItAfxeowP6b0vUxeiTtVoWX7WWmO/XK
NuBKY+9NW5mpQC8Me6BjShLDllvl3DVvbZu9SGbw1fkVm/D4MkX+MgVR3XZMBZnJJ4Ln5oK8FnOZ
2nR2v6NkFjRXIiE4RsAFTEC8UqhZPkOKAvv4kICIrSkcs1E6JKFwonRJ1lNbO1ONqEG33E57DL56
ZdDl6h1Zcn17LQeDDgkOqGX6/soSVPLz0rE6/ovPUhMLKjEwho40Ew/jfy/tgGtyIv1S2v39+//j
LLUMTSUmV2a4if3w/6o7OGg4ISyM5TIxYsY80PxplGDACBNfshSgnX/qOH8WeHxhrghFyVRIYOHR
/pOTlDnm75PHXx44sLdfT1Is04081UpxwtOAxQEQnwpzUzk0Z3RLBxEuHh7lGS1Qb0HxSZvZikBT
51akXjL6hksjrtIRsTVrkfw7/8724Tt3aYTfYWkr1iJ+ZHv/XScKA0fSzTzMDijiKAEhA/pGc2/P
Mw71KV7/D3fnteQ4lmXZf5l3pEGLMesXQlALF6SLF5hLaK3x9bMQNVEdGdlWbfmaFlZVUUGnO0En
7r3nnL3X7s/px1kDdvHan2daEul61rcw+2ZMhlD5jwDy520J0NcTU/edblh3tygOmZLVtuVNr3TL
eIAhz3SaTsm+v+h2qPGIsWEu7NAi0TY8UrjoTffjJz+1oZdl9IzPdnTZ6AsA0rV2YPk3ILPoRiUa
UkF73qpX85bs6cLBXNnPkavb04nptgV6zUs/qiNl775+qeSzfxsVd/ycTopDd0zOTviqQPeP5rG/
LHpSRkpwTESHF7pcX7MaP/3bD+Z/Aa6CztyJi4qfeUA8JntrrzCC5K/Vrr+Ez/P2/L6keyZ784tv
mkFoZyzJmBw0TER4gJ3QJdgI5gq4Kv8g0Vv6cS08Eo+A3+1s01/6i0W28L7cmm/aIZA36R64Bj52
jQX7YuJm4L1h7A/6B0Y5tM9+fP8Xw7R7gbEdCNvW8JiWT45+EDpwRuFFxMRpBjffC0PP97egq0VM
qjZFrBrufS8ZyGm1841+mE/4I/hp0ZaQ5Z9M0vmUQWC6SfFRjxxqXNpZ+BmUY78E06zQj9blesUz
7wvpIRt2Agwk/zluTksP8cRPCpVXnmNQph5yAKDGvbwdLgyQoZDxNPOg80YdsK8rXB6Rz8aVJ8Jp
FbcgT+OjgsmdT1HugRXAZKo4vLxaXuijfFm65x0Bgtay2EM50dwLIk60Ncqa90U6zaCP+cHNS0SD
CAjKiRS9j7q56Mx4caLgSTg1KIzA1nwAGjjp5ndK/vSF5itnIAbmzJxpnWnH5NB9MBVD4+kA5ieB
l15Z4FqZOycbUmg5Z4yGAY0GNXTUrRUfWT8fobUmridMS19lLxGULNgfKcyd8eSLX+NdfMunhTqT
HCaaF2a9kZDmdcYG13cQuj7/H1UnCDsnsmjr9cimn5gTs78jbC1ImpEHGsmrMqU9ttAKI2/uXxgM
OEz/TGRcwTxs1Jn5IYbxHkM+ehe+LDgHD1n23JS7ZY5WBiZMhKuhkhfDPP1e7zyQ5spwp8/35qYi
xTomAQ5Oy5X/0uI9jlb6XvACprXScs+xeGjFAfnEsKkhC2AxJO3ObPZDiq70y1h+Jp3lScVkFZ+L
gMzbi7CFSK4QlOzk29lLRIYQZMoqkJHI2ezshb2P5WChfs6f1qbij7pwvmr0dMQF0ubNNvGwy7vt
DZwKMi+DnIn+MhknE5mUOZzl/pWlhgZ4txofWCpy8GCBdZGTL9YVvksdXkjkIMrNCG5auFezBfyu
POYfeL0wwy8YUygs2L04WS+nTdRH1l5ch1t8T7tx27zNnrpuPS128o8ala3DHybgwP65rUd9C3nG
L+4kvi0fv57uOvc5i5T55aluIK6XJAp+kz8yGHN8ZWV4MXB+ZC0iCHxCtjVexgpamcFpdCdiSEGx
jKCVJbVw1UeSicND1e8FWplXTm4TdK0aARHsPXlV8UyPziyRVvOrD/fCBTHzDz4osINbJIbSf1m8
jf9L0c2Qkg31TweFvz7/3wcFGbA3rDzN1BbCy1I+/2wDQdhj67agfosWwbzKn8LPUKBQkAOO0ZXl
hf130Y3Z0qLsF7ETL50gYH9/w1FJDfr7UeHPL/0H+PuXIaUSDlneDbJyznztWNXtmdYQH0KSi80W
699erd5NtXELErPjhN24yp7LGOgx0jEp4AMkUhN3xToi66RptH2Y3I1jtiKmcKm0VyX6FUXwj0I4
3MuiqCPcMg6tEp36RR+EQrgsMo4VSK5mtUO5bHk1Vj4lM56iWHcwrWN7pMOLCNZAP1LBzmqYtNf1
kr/GjCaTmeD5c3vXzDd/RiyKWbkgzZjh7qMih/tC8R2DxOchRFGOmC0J2Q0J+izhLZnksqn2hAS8
1eiVS2KJ6WTaKfECbC52nWBdRjXdmdLM3l0pTkHYJmFd92mregjp31Bm2ONy5BFjT6S0K4HrRFO6
iRkZ1OgNNG1i5wNKIQZukOoEW2IWtJLtyBAs1+iiUZdaJbFy9b6XYXn3A6+T0RltCLsLN814isVP
X0udMqdIVfOdkhyi7HOqTlE+biPIGeWAUjjuXTHQ0c2q1DOcCLDbjOVT0Tyj7d/lU6Cv0Mo5c/dd
lqbTQzAF/upEi5vRxLYVsomLxKGYSyeZFnqLW1Az8HVG3V3fMbVqETnbglB+xp2JrzLeBWaDhmOE
LVcVb0JLZiWHgr5EmkrMNAZBw6KFx2wpQ6+hmr03CcWtUNQ9foNbk5g92lesPpEUfqoD5ZHMluuj
NXRaLbuVobGvY/I5go7Ek1Qg7qjMdyAY+k3R9KSwjfu8s4i5aRkCSatGRpZu3elFf9ek57q45XJ2
JhbuoCyJM3W1sZq9gHzOmmlnxLHpBQYLcgrpNE13wyy8lFXxIOXazjAeS6u4iFJFMk29VoJhnw0W
plE8oZYBYo0wBYHpvK+Ua6sJnjR++IT+RISlRmp4pZIKURnOIBAa0iqksk1HRVqr2DGtUD/PaM+C
kYggv7S7rD/l401krNbLyjEzz2jgNwbROmJ6aAyswqi/hThzC1Kvc8ueSeCWw+6kts/TwHg15VtQ
4SkdqYJGQyJs7MoRXOHKd8SW8IvuoC8W5vY5EDJ4NJ9znpHiPqId2HUNcrYIJbS+bgi4heKwKjKQ
fYwZikPC8UKoZHuhCDcWh4WYQX5ukKDlt53wYPSC4EndcBOibl5ZE+C89F4tH4S6cRK1uLWG7pqk
AwNFXqWI+uMgZk5M/NQi61o8tkz6uxJncx/cZKt0hOFhQpyVCGzTcmL71MRdAlQOLlUO60cLCm6Z
aRVLNYZlIBZVckGhfKs1wasVAL99eYyU5MkqpFunp1dzlndcKZVLs9MS3WsJcaWneVFqRqIqKkQD
ranAzFOZSqfrChJMIN5FRCaTFp+jv0RXZwtqh1aTfKdR4QN0DX2aO3TFWFEqSbODMH4S1IjfQH4/
6dol6lmuyuRxmAZsRBp3A5rdf/IGSirGj5rXtIgRVdnK/sMQhQ2UbfDPG+hfnv/LBgqfVkHEI+tU
8wuQ/JcNVBapvdlb9R819X9X2iY1uEqYhiGpEmbHRRv0s9bmIYUeOIMUxEaYIP/WBqprNORLdMkB
UJ3P//o/y8DoTy996SH82rUeukgckY9iVtcYVpZHlNqWYA/h1hJXj4gLyDhurlOFzuMh9LEdASYh
NJ6Ez/kgkReRYNtWrr3y1vbfQTc4+rge4kswbEvZJXNXeYLwNTY4D7f8RY5uCQLAklteBGXU9VtJ
ex1xtm/0ixrtI/kBrQg30fCiH/x+T0GSilfis2vgk8I20zdTyr48OUm/qQunQBVY8Pc7NpjYgxiA
J/CpN+zO+0jWrF3QJ2sXITl0zKcEe3l0tE79CtGEdQ929p6TunIvMXfXncSWX4Ije8FluEgny+Wo
+ZQ3Nl91Uh/VR+nETkayA3huEZsBPi2K6HGNhrMc7mFFbfM1JaOTruEXbsPrgoxVLjAW9ov32nIi
R7hAl72rHuo76WhuyOI7DNslbAcUjosmEt5hanP3rm5QUB2MVWQAKmeiJg8kgGFgbvbpEc4Swl23
PJIWRNQcBc20mZ6E7bCP17GdrKgZVjeMoCtSNlAHzY5sB3sKHZoFZJA4ut2dzJ25S06LO5pizelW
GLU/m/cUvdIVJjCqhFXwEH852kv1pLxkOM4QftPlddM1HIfVQq28Xq+KTaal7VJWEDglerJHQtIK
zKWt7vujvM/OyTm3I28B55r3Jv+dH2OXOv3H08wVUU/n5NDuosNoI+NwoI/a8OhWgb17W3L5uML1
Jl8jS3eQsthLoTTYleu/auhwsjVb71Dzwo/0zOEFPeNe+vBf/dfxo302j92u201raVtsYjt7yp7C
I2nWP16Efq/zUhzhEyT4Z3it3sOv8Kt5J+t82BC3UuGscod3/94i86rb+zzHv/dPTnoEAXxKr9YF
JuWaZDlv4Xei8+SKieRYMSSxZd4DDX1G/Ba+CUcCyBLwpThMN8HacAEYI4hKV6jKqKXnH5cK2Ik/
cEElMAnpfX9TnzO0HoM37p56W1ovc//GqQ7aLj0JTCBIomYD/gxJMtM9m8AopCQlk8Z0HdIIAwtP
ucbxdwWL+LV99l+nHdUUQF6moFuNDxUFqcuniF8jH9AV+igncGL78xPhF+8t3IX15CoevZnVawUt
F14uMGrwo960W0DVy6dlibRgfrGTX8EO8LaieTBeMgQXa4QncmwPpmfecwTL3itYw0g46NwP+/KD
eCrMDRNRW+/QCa7lmvRyj560W239j/wNoqoDDvXIp4+ylApxWov32VMM3GPFpz3eqcBZZY/EMcc8
ozg/Z8/RAYkP6AkQCGt4DpvqyXic7mn+IUEfXyIRVT4zMBoHdj649bH/apJFY0L+0jyiguKmueOX
up1fpO38Ka7bD5gM2Spg3SLI5a5+7ukc+tfbTXN0VzgQ8vKIfKtEvryyDtVG5r42Pps9PAFuyfAu
3NHmX64JxyIM2ZcTAzswx9ZRXfU2cFtCw+QHUj5A6PoboP3e09Nsi94bISj8InfAOPjzD951LcQF
ukTXWKSQpIr8j7uuxGDjt133r8//uesueVSkg0gaNFOJYTHP/LnrLg+ZMj/ZZDD8L2HDz/62+oe0
4E/FX0gFP3ddHqKvDR6e0BFFXordv1G2yv9THtUvlw566M+7Ln5v38wkMTtx93HnPdIIPAtk0xE3
D1oHlQ4Zzs23itmcA65xLpjlPlTiurbOs0rr6pp9M6GlZ10/18+4F7h7tVUVb+Ln8DnBz0MrjLt+
5N5DwnlXoqrRQhEV5X66Q8gIJKxwu3K9h8vCsdiFLOK/lQw9YY9Yn7pNNBJhsBWBpfyF/p+Hydc1
PPONxEfQcPf0emnM0RMmQ2veLn+oSH90wdG8ftKj1g7kyPJv2PtxRt3zFfqWvnD+yNMsjGBOAQn/
sdJpGdGVXfbfL9ORX+DVySl09nGL8feEY0D+9nEkv4WPKq1E3o/yIJzbQ3I/uR4zOiKd8IkQVt1i
TYeWFg2ZLdJN0gcnPkv4WCpbOvSX4dpcoZ056OkFdX1B8LU1Fz0oiVT4XYxVcPSYmSf76m7o8NIP
5xqbnqjUl4YVifJuyt1ZvS0OHCyTq+Au4UBU3GvdlVIfAw5eFzYlqMlofg1lbXZ23XgDra6FYcQM
W7yMaB/1z+hh2seLVIWxJ6R+hpbE5L0X/lokvi7wIou1TjTuS4Ko+ntfc7tH/oqi8FY3K0Kt7fYU
sWwoTiydZ93jGWAddEx7tnjQyRFls5/2OCpEZ34LcYxHCxBIPMDdOfCtl58BTyA6do+KC7HTxvbs
1YB4CONbKzsV/MPKGFjUGXAAuRHf6X1271TyAKdmB80y2jt2kCsdk4GR7Z45g+lOJZPFNXwH5sih
mwbbaQ+YjaBt5DFQde0lq9FOHsQNH78MI9lZfPoHr3XM0izRIs9GXfpf/8tax5f87iP46/N/rnXo
YtBVIYpBciMyGf+1wuAhg6wLlFeUIIvw6t+zPOsPnaRtQv6wNzBhU37xEVh/aBrzPEP7V5Sf9neW
uv+hwPjzK5e4sF8LjAzogl5I1nxucWrCvPqRrjUpQAPOyQ2xy+qI8t7EreOr5krpKiJhlMehYtAA
9j4jRUYmJ4EujqVDxWVKf5a/qp3Vr/3wOQ8uOSav0tBXS0RRdgQvrBnfAeZOyd8GwsaPiCaLPmPJ
bhJPoplE+tpkMIVGqQEtjUDjJ2s+sVBM87qLvioyaXNs7rTqhk2YHgWtsal2cMrEcFrMgE4S44mP
dr4YD1mxLmMPC4LZcayt7TR6o6tUb/Tq6i+BxtO3PgELYPaSGRcykvA53QB6gq3oKVc6N6uYiGmL
vB4JrkEoKvbPoSDDmL5/cOyKwTOTHQ7VyHB0kF65/pWBbcLdLcfrpPT0LyZZ9nwvHXLyCO6Pky3v
OB1n3Ru7gvAgMglxA6Ty/YpEYObusGKweQtnAnEQmDvNG8MXcwkCHrfxBf5cz8EJkU1+6U6WV+wQ
zbwW19jpzTve/PW8gcCsg+u0ZBfDuak5OENl7FeMDFLwwyv/cVxMY9G5Ux9ktjHyx8/ShPf3bkCS
EhN1Qqmmw4KC9EggFDC4gsN/+EFMtblMA9DSytWzAZxBie5aBbjNLlJJewMKQPcQ3251I5VAl/Z9
otsS4UQL0iT1vUF9iEvUK7JP/2fXKhfemgArFCaAsn6sra3hb4fmmvWHnOlKeR/rJIqSHKfqW5n3
o+/hL0+46F/174C3VzK3Zf6Sz6e+IrtqlT7MMLe/QBMkdFz4Jq+VCKnOHfBvkA7FBUsF4FC41hAm
hzgmAmuvgiajEYTT/KYKfGrnbZx/FaG56qezrLKBaF9E76KQ34rbgf6NiJnZh/jqF49RdVenq6q3
x2pPJwpyPnL5hlBVQKUrDsr4pC2vPBIii7q5QJQsIpMnnZVIRYBdqFn4B7zynlxsZN9JzvUX5ZTd
rrX0hKjYLc5043RYsnZtD594SNDilmuGVIR3H9KvrrFFAMg/yks0kfkq8AKPloBDgwl6iXlditG9
TzUaU0lAEraQyayg9hsBFRsN901yTmCKZVQ3ePc4D0ef1VbbDc6M4GQtPmt3DCpJklYdOHUckP9V
/ZWzS9QrycWgfqfXgcLoiuqEUBZoZqdhIyqbyGO7oe6qOi4X3Ap1VGBs1LNGqWTcWXfJIwNDPA7Y
2Blajjb/rKzpCeITUFd4UvrFKhGtmQNTkRHQSeG5/NHWo9K4KRrS6lgcEBWtR6odif81oEXb6VsT
OubHIXoUUbTsyMcwUNQgKj9nude2N8NHURc8hNnFEk69zJaoDBPsJ2YKNANago9deOmBSZiOM+2n
PTuk26+ZanntvYgjfEtCrnBAZqZ8ji80eAnvLTYcwlJYpSNxY2TSYPJsdYb2S3O1BsamOBr2/EHx
QgwSBcgcA4twZXzJ5j2YB3w8z60I/F3SHXRCZBQ/jdQ8zARV4Dv4W0Tfy8NtVRxnJhuT9xQPVO34
kzoLCVz6qLJjF8cku4IJDFyUr+rSrZVOeXsr75EIr/qaWOWJcGbWEz1usOf0aMGpM33cxkWnLGad
bat9xymwO/1d7C17JB2Sdnd45zPjEA+pfhKDA79PXMwyVd1cfCX92viGclVdmPUltALs2dqB+BMe
rR408ifD2oBByTthw7rkjtkNDyU9bol2qf4U4PfkHeoeyMnQJC/z8IwUn3IJzXCZVriZiT6EmLxV
LuCeAe9Fg3glHVtKXyp/3WHqazK+DXVplSQvqP4jeiTGK3K0VZ6sy+a15mQYYiV9qPkSbokeYtE9
pm6ZLSOJ4caAsCSRmeW5Itl0N00rxbzWDp0KHWQRMpAJNdy+KVKvxtLfty8td+fo+r4LPRLP11S/
652wtrrtnpJVZF1RtgBPHLNvIPQFwvM/+MCEzFemPlNREhvajwrpP7RkFVX+Xfz01+f/cmBaJpYW
9RxdX/VPORjiHwws9SXLWEPq9GvSI2phXgpVKoJ4ZMYWM9SfxaH2hyhxuKIvi15eXtRUf6M4ZKj6
e0v2zy9dpnj99cQ0WlEW1H6hIunJ2x0MgBcLt0hpySzmM4yvxo+gdqr9W19UW10OrkLrxnJETFje
kiZhgG5GIigoRCLeIu2h8YtTZEmvAvNLgiQaO6Vq8cKcpAlNdlRkGWmSGWu9uWrN1pTPBqlPxvyU
y9911O3npjpKQ+gIGr5FE1MRFJV0wKypvY9G/2gYw4dRUM/VHZycMNxkYEZKKockl9jaaRThe1EG
mjF5j4dNeJp68OL+3DtCVe5DEGR+LWyNvD/JwLmUMrhIbXKKlMARONpxaPGdUp9yOCmkdjHXdSeh
o6emI96c0DNLY3HpkgaOEaSsTPucepme1OxZanGf15ktoyga2oUSj2Gnjg3XT4d1xffLOFMZ03ic
NYnpIt7NvHs3u/JmdQxW59wJWfxGRqCt8UEsya6JqUAJupjbo450YVZwpUSrSLjrDcsRORxW+Bb7
iaNY8RlQdBuXBsksSZlCdE24mYVeAjYnENzUwPjK90sOZ9bd1+3gDi3ZBcKu1Pptk8+upU4XNYju
UrHbD6J5kFBF6m3mar6wjZLpu07Gs8EcqCga2r0lozuCKjXgYHE82iJyJDHzD22l3yoDKEUXvczy
SKf9JLBfhPKnOSX8J9wpQ+AOk+yEYvfga2RfxeGewed+ItY4Fo6WyjlBjJ2ySC6Fpnpp+bicsq3s
JaR0ludbkn2XbbUeJ+J1nxa5roiHKiqJwxhExobZWuB3XsDmxJeZoeFofNHp1fLF5xLn1Pgswa5l
0v3Ismg1D6XByhfjLgVHrBN3POKeAwnWSOJn5sdbUZyvipHfQL6uRnFea4hRYz14SMIZ7wVSszrx
ID/ZopE+hwIDdjhfAKA6TCESg4O6z957Tk/lBKlY7491bh3KcXYCHa6jam4gBL7MQ8EHAT1YSTyn
QNtjznZNULv62K51vJKCNpzHTPYiOu8DRGBfMj0+8vzu9YUSAMkMVrmw72vlrJagxA2guvRJtJE7
gu0eebVdI2auWNejQ0TGpNS0XltUMKb6CoEcOSqDD0A+BnLFWUpXL4Glr4myQZmOKxbHpgKKOKfp
kQ2PaN03qYFTFENdzGE4Y4onSFhblMauYyZ6Mv1kYieNnNhy1PdqWHCsxMVMiFVL/tcQviXhpzHo
GwtiiqDTbm2f+vIcD/QZSrASKZJp9UU0Wi8op2sUF7el0VKqtGaF4Eyk51uYTjZ66GsThethfBtA
mqSI4dsZskayV2tzFTGQLChK5MDTw3nXhiSyQQycNOMl6tpbG04YE1A1VZ8jkK6kkbZYGyz9tYtU
bmGcaTi5+0zYpKLhJOzfDcIF4DeuSVyqggZJ79/8/tBF1nb02cezS0vy7OirbtVOt8ait0ITTEK8
2Vr61uJQpkataxatI/XlWklMSkbrQVaexSh0Q7F1k/m1CshBZOYl6fepmG+DGtr2fBwqsCC+/jz0
5K/SXRvCZ63v4NURNkYRFyiMJkJ9bS7HivFVYLAljaAtFFpvGmc8S+XkFtusZKsoU2jhiJsKMV8k
6fAjhFVHEZR89DKThqx90vggCMttOKAla+stXojTgBybpQ+1SOeEeopbF65GMN2ZY+x1Mh5f3xOn
iwj6IwjSvU4+IULFoQthle5S+a2nD6VokDno1Y8NiqxmcDMKN6aWawHa8QARi5wEI/1uQR4KwCPU
5BZVrdcXBclCxN/pCG1b+lw5ylkWLEFj91kQLGJj90uTJyDxBj2NMmO6J3Gkh30/s8SGeMB7LIXG
3K38xEKMS9IuYMNspJJrLIdsi9UMUcqcTkEpEWlBiRmBS52ZbJkq5Cbamwnn1oExgkpXCS7CSsS0
NUayaw3+huQ3LEhYNU5Z/VSpX430ntPG943KaePkwTBPoqpsJn4XowzgRXzRyqtVf3TVKefQF/XX
oHojm8M264kdje0h341ogo3a2EY6cTQUZWKCxRgoZ4Ut2feJk6RGzIR1b0ZOIxEWES1RwXZdnxfK
T+T3QLOYEqQIRw1jXQ5Q19TrQIZArntDQCdAvGm9sZkISELHmclzjI7mWaWwMTquK31aADmAjNZz
dWmVa1UK/r0ofDXqVzq0jJxKRMf9MVHC5KDlOJCDL6n6EJPeuCkWLzbDYFmdVempb4nfIGO30JBP
63fLXNYS4Ztgleg5o6ZhYJsNUk8FfkB68NN7rASOwNxkNvSHworXuVyvZ3/dJvWmnmfYe9B4JKLP
x4VwCk+O08TAQirMB4sCkDgb9CqmuzA6iaWkIk7WjQSrnE1Ty8j3FT5A9jnT8B5AI1fi5AwFapWi
+TSxEI8NDdQyZ8ya1ZvWklfCcpnNZ15yxpbXgQhDWjyoCym1ozVpOuZ2miwUIuK5j6UHNDYs1Pkq
8RX4lldCcY4JpVmW9xt/QmMVkDsdM8Jpgfqm9NZ9ob6KGB1ybuzimHNLS+8JMIBwncgyLKSXsjsR
FGGGHzONarMBJAsawZrvZu4jOIfeKDzJlkQgiLnVmu8kCFw1pf8EVUIQ0nUzfQ1yCrB3osPRHJQc
I4siApGRV7FRbXrOBu3EGhSiO/MX/VC6zsLHou5cAVVOVjYuDjJb04HAUGLN6mxHGHWrpN9ZypG7
BeYani/toHPJLTqYXmRs1lX8SqI1DAdKOHBqA7CuqE34fKIcViUvNQu3Z1xeWK1b9/0+Lx5Gsjkz
v0O1y6gMstCiLKuBZKQAi626dUqJNOlgO1j3QTKtsrrZ4J9bS1JkFypSXhOrrtic5PF5aM+B3NnR
JB+g8SJTI6lwmQ6EeEhqGjlZe4yJ8sQQtIFRC8Ru0b1ZJFyLbFqLfKohxAf/h6OliqMHJcNs/zMQ
ZDdJrGMRRrCJIGxqw64zR6bRvM19Vl1iNXplm8Y4Ap0mjTmLRkW3surwmXg08g4A+rSa44sMxy1a
TBb4XBiSmYKJXCSfIFEMsH++LRgaWGZwGxyoi1L3AtHYBmJOpM97nXMWUOnHTP7owDW1czbWisOy
qtbuQhXFaPTKmnW05uCRMRSeeIvU3OFk+Ru/6gkIGe7jiP2EBG41fu7k4Lsu9Guud8/jjJfaoqY0
aQ8Fz7yxjkIVrb0LkINF6UlkzpCo6Cegm4ehvxkwEEpwJYsMI5mxCfpx3bVHpSBr1lTWQw2Jf8AX
RBkfyjI4u8hOQKeN9cHkLKRAdDJrhD4f0Ri7k4zCiUivyrBuViUwl9b0XSXdFLG94bvZliO8PKM5
1Rm1KCcR2dbq1A4zOM3+SkXfPfiEm+YDswKx3PkFevwayXY5EpjeSKR2cmfQ790X47jDEPwcyKgd
uml222xK7vWAi4rEkxS3m1HU7D4H8DKGudfPb43qCYTCBrQR9Zj51QPoWUclQ1bEtiQinK471tyr
jgsgl6Zrx85lTHeq9aYlI5ov5l3+nZ+0XHZxFPN5H0mAEcTvJmV9TtsReWDrqVQM3BsreclMl04+
OXu0hnOz2w00BYuAfaDwyvZdV6fvplJpdTLDykwQaJwALC4op3RJLTaUUH3Mo/HVrCKf0zkZNpIR
QrS0oukoky1lkiVwTHTmbNFT01m2L8+PiyIz58hsVc2yBW4Ibhc3VizLl07rpv0/uNKnDmcWISnU
1JZMKsyPS/0Y/y85285b+/b/lVant+zrv/4P1CPpdwf7X5//70pf/oNvq4kMM4zFM/zLGBj1ssw0
lzueRBjSMJl//BwDMxqRVXxRCJhxsy9upn9X+jyEHktFEa3KS1Tm36r06RH8Xunz0plF028gIV2X
LF7Er5V+5ftTVJqmQWf2Juxx/3Tho6HfrB7Lkf8865QHi2NJO5hvQfmAJQ8XSsZYchEARqBkimit
8llOfWho8byKUaQWLGsGLTtrn/ct+NeLqrsBvEVmyZUFZgN8hMVJS4yaA19G0Idv5G4jn0JI1k2Z
nrXIP0fmtxi9T/XZXOwzVGiUo/tWtKEtxs8ph0v/g00M7WNnY8zhKANTVgP2AfhxPX2ScvcW7sf6
UuZPrI1Q8JtLMwznVjZ3o4zdiPDbiGFmDmJioaEwEdLTtfjKSldKD4bRrjqSGebmRWDZbnYSxDnJ
lzjTgT2N82XJJ3L2zgytfZ9b9zNxvAy6ZQa/mdDvxxJgHq8oQUaM3Luf7Rq74T/45jJVTdFpXC3i
Q4374D/eXIou/35z/fX5P28uiTmhqSCjwJ64BDv8MnfkIX4aWbPcR5JpoG74eW8Zf2g6ngBTRYFB
62156GcXzVgSHwyMBPAslqf9LUoEN/Lv99Zvr5y7+Nd7q/cDYVb7KMQFQBhb0WLeak1pP1sTdGTf
Uh91YXEOG82NM2zxUI5d9pykkf7gDybVnEHDaGrzo9CQmdJwgJQthuIt0zepNw4SPSdVF4TVJD8l
GWLzqTbtglOESSNeVr8H9ZRBgjXH7zA/9Hp4LHN/GwrF1iqX4SWxR2M3umoJ97IXwFnBte6v+uRf
hfwrs2AaIkgPlacs6EgDeDPKW1I8B/6MrhuyBbMAsiTctPK3cTAShfupF7prtdlWYBQvNPHK1MEF
VwQGBHGBJ1J6IBGWYsrYUBi5MnNCXSEELTHIiaOPTn2pQRK0UirYCVo3zYyKRr1C+gKVXyqB/9Ht
vk82UscADvxFG+iIIeD/xvqRNEI4bki9BdICZeQh9OQl2doKVN4SM47K9/yk3smLnKMd1/TgNvlk
AGSWvcq8G6nQ0t4/IpleW8iee/9chxJFW3WVZ1jyIrkLWX3pfcpO8N1tJD7EVrRtEt9OREKZKDv7
8A4/Kw38a41czgQTpVN0WhmZfUi2B+O7hJvVMapKhztVbJ22/RApWpREtY38QS9q9x+8OgAgNNEZ
S8vuiBfnPyuwVHHRIf9Z9/yX5/9cHdhfJRYA3WT//J1uyNarKRJbPvhDNljWpP9eHlRJh4loqKii
f8isflkeSMQGimgY0o+U6r+39VKS/b4+/Pnaf8fI5NJch4WldedIXw1DRP/HFb/F4Y0YgnZiqnwW
/ZNc2bK0tmzDvTfbjxZ2Z6MREdGQ4DU0CBVKjqTP0fgiw0vI3luRPg4cawfvCCECuXI1qnVr4s6j
IKrRG0vToQG6ZwzfM0nHIfpaQKFj9tzjH06QGI4RhqRVN2wy6wD01kC4k96SyREsL/e4Y6t7wkc9
6T45YqvxcAq/s1lmHHCfAILOBoRcTzbdVtumXhTtgmRPZy+GHWFMh97cocFY1frrqL5VDf0QYyfF
L7h5DRn/BYxDctocod1E2QblwEYK115OJBOIjlOi3JUttCa7eCsv6m38hHLeXyK+Lt8mhHrtog0m
4J3V7oOUoIRVzWxvzXdDMIHqazGe0OGccSHu43abPhazbTxoK+rEj/mMIM3RHvQ7ddcLHxFN+dAM
aU8pbsQZvyd2o6OwwNzRvIidlzXShp7XgHF7gqDi3+b91kwuY/o47rRj6V7kLQLvBL6huZ038z5x
ceJ6mqciaTun3rwvbsLDwgfS1+qaQtzpXAAhduPWTu3sOxsoxoXqGknZg3EA9+UJXolW1iBGKkST
bDmk7Dn+/+PuPJpbR7Mt+1c6eo4MGMINekJYeitR0gQhC0N4EPbX98Ktrnw3s7pfR00rbqY8KZEE
PnznnL3Xdno/tE1K0GXLB7MWVD/qq5QfmMEL5r06sdF7bqbympqFL+ZHpcHWcyyEbcsoOUs2dAUN
zUFksBS/7tbiGmzvvbVsVCv2aJkZV1FZrtIPBHtnKVty2CzRoCwQrtHZ8AK8X5Z+ZjK8qW+CQxrY
7b6jeetDJxGWZ4HvkJsGqZrwt013Q3cSudlTRDuHeK9iWlJ9E8MgpLuCbNYKhYUfvg0qAm0CvN3w
FMWvhTeQk1bIroCuIwwxfBF5PW4n4wQkCZIkEQrxcM2748AEfbLV9ghCWTXcbqP15HT5g+Em5JXS
eW53yOuMq3HlUZXooUvf2DIiwb9cLdbNPj/KrxSBPEbj67Hpe1C3xuHuGXaCuB0x+s6wBWuxiqCO
FfZ8l2cFHqOvrYoOeq/VSC43pZfS0vyuOdLwyfDqILQlEaXd5ZUXXEu8TsvyI0IMyJlA3gLwu8CW
E9tEC3OuJev+jUTvjhpBspBocDGFpRjC4sANvyzILNlEVKwSyI5V2B46da8hpVum5wesQQJCfzD5
sBmlbI3hLhMpG29rUhIBU0rLwjh08arX8bVhE2qzkAtW6VUdtBYaxBqhDV6Fc5hdSXdD7JnAeRyX
zYv5RifdHBiwE8yzv7PSDNnGNB24btAsaa5oV/MpekYaFWF1k2irW/nP+Ek75jk+6uVe5NK3W5aO
sao/cM/nHpjuPSpyBRAO2d92hpTSjCzdoz/5THcj2mPkXnc/Qfwkre8r8zSTrRo01oMDym7dbml0
78v9rD0ft49zsiG63Vn4+Ro6/AGPUcZBVFwWN3nz2BWHFMn2wi/czKbFWSFIMYjQU5xo067kyc0+
WJw4UjlMzjik7AzwG6pUnzaIrRwNfZk81fJGvjFiSUL+Xj/1yqf8W7hK0dEEuyf7bMOQmVc6iJKl
gn6bkWGtwCaxBjr1DCBDvIz6GtjeiGfKSdbdrnow4GjtBxpwGpW07WovdiGrLmjrOWTZp6e7eBYY
V1bru2C1SLP0rYxeKSgdnBYppg3coi2m7DG1c7YssHXgKITL6bW4Bfv7pXtaPG5leIONh299juPF
sRd1h5mznrJbalJPDg4tPk9kX8FR2JO85T9gH7bHGBu5rB5DdE6oyOx6M5tQkKHTU+H8ZdWmaYLs
UkIL0m2zdXIIXt3gmMf5am7F3bHiq97Dybbqydz1INzpSljGJbjoJ1wWCDx6m9e+f5kNHt+Y7nLY
EyFMB7wcIjp5TBJohWi2gC60K7IpJ28isnHZuPO/ln+wKDhdVAfZCDvL9zq5kTNyg/ToXDD2X8R6
Ba5IFd+YWwUN0TiWvg4XCdT00lc7JgnFD6VkJ7/OBCN5+TgRz3joL4+zsO6vRM7Xgy3XOxRvNG4b
mUklbbol5aIVEGtCfpjVv2Dtn/2Pb9JbpVg4HJUfrp6LyAa7WKp2gf4tny48tPCxQZ5KZnovbHIo
Rd/jLe19sssRmhBbYseu6Is+jERUUCn/Bo5hnBuI9hOfdCF8j8itGKv57VFxCJFYpqiYHt4Dv0KN
rkm+iRsUJtGa4AC7fJqFVdmhBEH52NXewk+5STlDL+1+hbzEEbftNaNviSw4oClvTfgXl+VZJIaa
VvnycU79xXa8EKvu1ScAc6fFprqUb4+nx5N846Crn6JTfIlOpIs+5Rh/TPbzcEO/1c43sRkISzpb
Q+EG+9ZvPwiz6f353wkjkp0/xXcixqxMPI+LFUc4rzTCXLHdU2nw9Z4kTA6CX6S6+ScRmh9iUoBo
6e3wGPntTX+la2Wco++M4Y5SMQ+6Sd3KOCMZwkC7afzEE7baXjoKW8GVz8Um7S0FMvBoi6KFfGwZ
3wCEOpqz2KMbW+yrzfzjBFkmzuyLwmyDtGsOq+TXVI0VnPF6cNb1+CnGTY9OSkBGXH7PiikEZSQg
cPSCCY3W4De7cls/zc8MzwuJKo/liZv/shkJ19lw1SPVvLIyFPiXNJ4dY594DWdp6vFLuFzjcZIK
N3nC9sOzSPxOs0Fm8IXd6ShwQVupyj4ke1O+yAz6E0cbbc41fUaOeBDTxWKNoWgWviW7YD9LpZPv
9hYeetIzl2CrNrHLK+f8ktztMhvZ4rpcswX81t9JPVG6rR5bkyy4UVm4QopMrBSX+bbImPswhbFa
Tj1mAM4Y7kA8P5Kn+BmEU5axU5ncx5bQLOAtCohqtfY7irj5hbXSdQBdxVfjb4RjT5jWVTo9WMGy
nfk6Sk6w79RbhkE1OeSn5lDi/Wn8IfHCQ+6xPo5+6E6JLazKnf5AYuELXkYrdCtu9ffG4PUwzmJ8
VY/6a77jXNhjcYUCkm3DlXoa7cgnC0O1F5t6XaIkR35nHCJf3DA45djFFiPthHXyzch4Fcz7i1n5
O55BLVqztg+1kwfAngNFWTW+QVTnT8UOeEVM/WL5QxlbRmt0Vbxq/Y18ql3c7ZmmnaLlD8Oyy7wr
Y8N1twgBqm7cGyc9TpxwVXvdsIIji62ZgDyMUkhwEbsXbn6al4OVejTJ7grs9gNU4zJ3OCmP2hLO
61O8sEu/K63JekexkuHKg0YlORw5MNE2oOqGeZoMtkPOsWxgo4Lik9gR0BBODekVJ9ZogQHj1O4j
r/Pijz4DquFOi+MJn7dxyxEPinZ6Lvd47GczXbR88i++rb4a5375n1yCGhImWMVEuD73dv/7BpUq
q/9Sgv7L7f8sQaU/ZHq4KnWjOMMrfu/+Sn/MnlzdUIA2/gJW/VmCGpiATP4DwG8Yxq+e8T87VHwL
uqQGsX+haHPT+N/ReSnGv3R/wV/89tBx8v6lQ4U+aVSFvGsPAZlPgUsS+FC/skdPX8tjgRS6vzvS
pmW+xZFMLKjhqIL9USN6ipAlTbbZ+LparZrzzKczdjSHbeVl1G3BoCm8m9w69AZCBXH1tMzYEWeT
JrIMPKSLNYKUL4ZMTN5CJoQPtyqcWt0GGuO/w/DgXL4u4gvS9I5VoH7Q+8oaP06CzcAUanyPgfnN
gmVq11ha0sJ5VjYSWxq/Wwat9gOQ13qsRsdg6vwCin34ytale99g7LEzLK6kzlglbsrmMM8/WJES
6+GaF82T3NEJN5DmLwVSiorWmEsN4xNnumbqa0/LyEIz4l6Vs/HaPk0kZwCfImRkwDEkPzXeHfIz
UhbPiJ2elo9rktwIbIlQa4csQrE5PDYGcKXeZ8863LqNLCxFaoXcyjfDaTr1xAVNRzPcsa1aL0Ap
EX53FZzCyy/j3eYaR6YiMrgfxY3PPUuLQhl7N6xH47Q/MxVvXA7b8qi9d5fos7zkLvry/OsRLA3g
hOE7QIL7s7gm+6RBV4fPl751AIJvLj9Z/tWLWvk6zybmy2KZ7VV6XXb6VXPZPZGcvu/P5UGyi7PM
WM6K3BIDlGJDCARZwiYNRdwusgErPhnHbBdSOHpsjnzICtcWX+nCDj0BZfSEFZVdJb9vOVjBVjxM
XrwCTGHp+1kD7M3P+Y27tz/KwywKcop1vK4KCwMA++Il/HBaZp+KeopwbZloz4kh57OypXMwpciN
rDyUvC6Dua/EW1kj1SRKwRp4EX1Aty9YIUfVjZK1fkcI/8LmRExPpOYVPf1QmW5BifiZpmrGpXJ+
bwbCvEvlULnMRunQVlZD8sF24/6RIggv1zUCGkRdWTF/u94hELcDgGzbmjiGXQRnlbGdHX6gzwuJ
hVFV0mGYgrwyO5eG0/BNmMziJuADKeWD2VlMYCSSy0ZeDHGtIDH/CdbdNVWWorGBeHKV13rokDVE
5A8sEQdLMuCPvn2P8DNj9Ao8er8PIOTpw5WbnUjYlcMAsVOO/8mruznDCzUIvKhqRem/X91ZXJkH
/K3B+Pfb/7m600U0QPrqDBEYyP0lPkVmdTcWKHJndBGr+e8NRmi/CmZTSaQHib749/mDySVB4g/W
ZekXwPrfUPGq83Xpb2CF3x+6rDFY+X3+cI+DQjDH+3QgM4HYR2204h8SiK3n3ufEomeEieYorZC9
+aKH9iajw3HsOv8uOS3o6slj7EfWg2K71/IdfWT4hiApJWnwadgI0RZMzGFG9mS2UPs9pu38WJyV
m/Fa32KvdKYTyRcUVluKQhrmhGyWDjFKgUuY5KXf3/2YmJByJZI9RScPNLv23OiWuSlO1Qnag3oT
6X4QHywt9Wg77usWmK6NsCWF3w+jJ6FlZYNpeQ/fm5/MCuzIhme/edAM6de64BnosEbf9IMnEwAu
eQk/BrGBixWBwqPOOilbC0bqe/FZNq2OKxra+Us67PV3hC9C4+6LV+mpe0rWOYyZJdJNkxngF0FJ
KjpHUgp8quv+bVjlXyjXqty5I29l80hlcQ1vnYuUA0wSCRaNhQVjqeRP0HaW4aYePA2gIWWqO1Aw
mFzX/DB41XGZ0lvZiLD4Pert9L43kw1+mPRlUviZJfCAZJl6kHaD/UQdscdUUVReavUflCU8HVQp
bFZ7Ijgozo9as4mKOZNBOUrHO8WNvhRcgeHmHSrDwlPokLrqVZdvas4sdi0jGVnFUGZSh4epw1Xj
jllUV2aMvNRGdoImQj3cR09IdgUZyqtwXVZOwxVfcPT9HfvRObK5MNA3C4e13BxCAhPJyaXHxPa5
9xJBXQPhuVdPwyKm8WdJ8cLtRlLIRvxo26z3B6YjwkZ72PjRUO7CSPxQMI0QEjPHAu/Uzm0XWCKs
AasUNcAyheihk8Cy1I5SuByVvczCew299IYWEXnMtrOwvh+mNWkRZXpVz5Wog8jcCKUtPt1jAoC4
dGUnesL4gqrtaHrDO234yfQQtcK9I/vNlZOnCBHvwCw4RX/S3cTU0ncEuNBoI5qS4dGixWcEzkEK
/Tyk9NS35WKT7Nl2eBzuy3Er/JAGFzs1syXKGmNJ+2f14Po3rc23/lPKvid1w1+7QrQaifZ9nZd+
PK3T3sWPFztB739WeJViq97EDAFqOiE05gCKyAeuchamFfvX1XW5bd2UL88+/4XtPZYeMy93/ozw
QQcqFRddQpctRNHOfUeMsXf3kH9bDx+XlkVHADMUeIPt696gbTN7kyq7s8yRuslJoKpYnJDEkSxT
t7K+v49zSyLIdpRImJg/QvjgmIsAb7gY6fAe08Ohq0g6ornGUiOtoKdC7UtxCuy0xyZZ38wfABVr
rFHyFW0UQEgsd+Apg20tH/iP2YBBLuqbjKnc7Y0v/Z2pxSrx+5XCSoYJSQJt/XDaZgdy2RJtFUQX
MpnxncBTRDWy+izhMw48o1MsMiq5Jg6T1dTOozgF/SGGzFqfxc42/RDzpGyy5cCSLHKutc1xkPeT
6M6iJnnVWqT/khvITLEa7WyDB02DQrXVt8Wme1XtGunQK1GlNyQEwn/yhH+hguXj8rqY4X/q/2eG
x3WKa/BfLrH/evs/L7HKHwtQvyK6gV+EfG75T4qCrPyBWocCyZRQF4D8//MSuwDTL/4XW+GftZP5
B8A/5D1kmi1M8d+snSD7//3q+te/Wpmne79x/wJNuCu9YqZHwtKcZMq3WauCzYWIy7yrJ46rwhCc
aKwWxUtK8p98HbJVMt1k+rh6dRHv4PlkpvLxC/m3Xg6LlSuJkr1qTDt08RsS9+7OeKHuCRlhKiWB
clfKa8dsLapodOkvWgTCPifylOAelRVxcbeSqF4nI4JsMUEIjBRN2yODdAW0uZNIC5AQTQHxC3Or
bHgKW8x5wBdqU9gF7TMi3pWCQUA6Q85nip3YevZdN895fQ4xXghsg2Xg8i1uwkAAvUozIma5J4vU
TD41gyQW8/go2MQzmtfk1BIVzC9F+WoO/cfEXLCOWKwb4/IQ81PHcLMR6Ifck1hl74s//5EZ2xDA
qMCVk8koolPRhejUt2/wBx0pG15aeizmnRFfdnd6ghJr4qIl3LTSFF/TgEqlQ/2bpZP96BfuI2jX
IZhWkaDQuLvbHYuE/DBXktk5j1R9SphbGikmWGN0R8QQ46QTgujHCFET2kTJXPZosZOrJOdgs21i
+Ark1+fFtk7Qvd4Hq1a+9eCzH5FjAHkeHpc0QkZUY1xE5F2JJAmg7F1Iy5JiWUTCmBAzZhINlKK0
naDbLu4vj0p9CxbyJuznHucOP56dZwjGTQqSjlZad+rvppUE901Ir1GNYB2NxOQUT/ep8GodR0L2
FVUUUPSASpKFxnyFVhxx/1phJDxIgj/dKeXu/CABkPeQJrvyMoffyKuwufI02Y1GOTIO1BOMWafK
UeAnIPq08gFkToLNaAIkT/4IhsZoAaxWhuKvGr7cCF9pZXLYsCuaXYnEQg1K4FX3usPgwiQ0kDzU
y5vFpHnm4txkAKDY7QRB5UUyKKhKWA9x/KEI0C9oBxbhA6sOfeVIfY6S2BMGsA+qdGiQG+dIJkNd
OkSi6RIv4OaQJYKYCiyTAPq2fqco64FRTcl2o2wevGSV1WTUilmxiR/D2RBMENGjOrP8iIKwdAN5
fsOOnl0DirQ6M08CVrZ+2XUM1hCS1xPKaXnY8nxbPTsmkjizhqxMbBRo4byMHrJJ6zgmUmx8HXP5
y5ytqHXAcHg9LYAo04l4dMiU89LLsWZki8IytDlJVeHJEB6Mq4qJq1L7lU/JoQZYJObGiYTP51p7
EKILFGkRF3ZUhm4kYjgQSwe+Ai9Hhlg3dvAPHdSEEURCmZok7yPNQmI4ryOPuYmmSxuFjlSGfgWE
Qww+5aAGRzpO5rKsDa/hutdWuzHOVosYR9/iO8Q+o5HJMY48rVzP41FYkkDNKTy6VUY8QEgRIHwh
tvIbEWUR0RoDi1rTaKEfCYEwOXrR5K+Fpnha9okoAe9TD2WyuKDq+ZTF+yVRczTTva7esVcVbUGb
dBKXRif4GnGr6H0ZG30tGORKA7uPWjuKOHse7f0YDbilK3Q3wr5mjJ9Q2HIhsFjjybrTnJgJaQjd
F077RVb9EmONCqVBMUjA4AXSYy+ToJ4ObpFE7zIdaZQ2SLHYc2P7KKbzQ2k9M6KhAkZ67CXorPUq
yzmQM7j/1XOFWKGYt5lhwzoaIudmosHOpmBco9/ER+MJTe3JLal/D/osSW2pgeFnKU3eEZMurEiW
qgF7zeJqoBxQ4FtGi9t9QSpJlvsJ9Mu0pGNtXAkadKF+Qo36jANaTEQlJ8BJc1T4yISAwtZ2glsx
URQe6npiC4O3cKXpr/XspNQHUOfPtfoVyrkrYD+uspkuzfrUmk6gT1ZkgqdWYrB6aOzn/lELYkUS
LZ35b00QS4rMrKRxYkbfBRNTVe22KpwFARMkO3C71DdIoRttWyLzL1r2RYdelZymuRUq40qifvX+
Nsf8NijUhTxwOw0gX/0+YQSX1fexjz19gaUIPoHaZdDCocslr6FuesVwzmSdnX+ybPSI2JF1ySLP
0X4336JpfFdpGZbZc9wVDj1ZdtwcIVRqdxOjl5C6Y6tv5yyICbvYlGKi0b8MVNJ50VynBkICon1d
6WnCJ06ersLe2BvjrmWRaPKjHuGXk54aNvJZtg0mCpUMd+eIQ5BFvCVrCUfYchTf1cq0+qHwY0Pc
D6pOvkUNsxaP212yq/zV1LMtPgY0d++disUg50HB4ghboBmSU4CUnQ2rRX5TMtG5k1UTS7ndNSxo
mrpBc8f6iiUKgKfBSH6UA6yMmSuPLJDR6AVZaQ8Sh5g4e7i4eKZ00aKRthx9v7pwC/y5vbTgWA02
CeF1taxeTba98cDor3+8pHlgadXiY2KHHN0MpvVylB7TFEFfjuuNMtnU813TkOg70x8Iig/Sh9Pd
uWyVb1Id4UXvdiZUb5nhXys9Rdkckj4gAWB0pb1G2GkHBZDC3djJxXuPGbQMJbvGstdBkHgMCADL
4Gmx6I8jy1eNhKjNvnR9UzXJ6i6Dyw8BVNAQbmu4bULIJiZnUvnSgvK9KxtBlggfICc0FHGN0m8O
VhqCP1V6WG1+ayZ4Velrwl8XLEAzIM6YnVMCvcH2Y7Z7dYHmZ2xowKcYg73I8NGGKk4tRwX4T/dN
LtEv55taAOUNo9g49vkXcQ9ZTMSyP5HaOb49ElcWHAJ+lk39qWGf6TRCphGFtHB/qb+juPDG6UOT
V6RyRyzrfUKkEXl0ITuf1mDI1SuOIv903Rp2gBI8bCV4F+Xy2Wjfk1K1eq2kki0PaRW597A9llrk
68QINCUaiwaYQTB4sll8a1G2X7SxO4zZ56h8xcI1vRuu0lLdG+BFyiMhQ/QvBvSXLIxyZSezoVPr
4durb6KJuRREHxDNRH7r0m8hu8VicahV1VkUC9ByEw8x2xM/yd+tHiP9vtV7cv8ezMxRWMftxcyb
4z0nQn0YX3rFDxa4HcbOaRVyUjW/mR3aGLbCinyJamZRtVZYC1yCH45WMnajZMoXzIsrbS8o0ykx
mXGBnZTPKbu7inVjtkboXoeFMuBVnZPB5ZpBHAGDIK2tXij2CMRthgJl3XoBr7I6kRLRYfOsGxxE
PFTSA0xN5mX65RD18VMSCoAyJxxOeaivu8BcpxWasj5zFsJiLfZcKQRwGENw6QmjMfKWvEk0MQ3e
GgJdw/Q7SRgKg/F6qA0OrB8B15hAa0QNIrdnh0n++1rpikNoVp7E1yuVbNv7w2kI2ymAteSzWIi/
Rh0SK0pkfGOUjjQ3FBokVT5zcVCDpDcp/dFEWtaoRLum3wGx3veF6XB1dhLF8IPgs+zee0rdrH6A
zqZj3cTemE/4TTP/blY3wSjcqjL2wHqWmq6+Ks0HCUTWwghwfj6RLUR0Owz8sXKrHLOLdr/NqpBB
gQbRvVYqSj9xcOldbwwsRxGAcE2v7bRUzxHxxakJaUNz9aH9GXjhuLY6Q7BDR7ky6s7+j+4ok+Ym
6ehWYU2hav/1UP+fbhGszn8rd0m1/tvt/yx3pT8MAuZUpoJz3s7cG/6z3JX+MBWJ2plS+/+oWf9L
sqrIC+K4RVWE80er+/eOsjwTA/F3iKhsNaBf/0ZHmdHg/0Wy+tvfTnjPX4teM2jloU+NBou5ZbyN
IP9ItR2uD6iAn1QLnwtpTZuZ3SmWrAoxW87sZM0onDZg8lZ/313UJbkAhlR/6jNv0lckdy3Lbbif
XBYYB3bni+RG18d2conEfU63ROfM4hzM6aOf5QB5j2LiN06HFhXMFMzVN0ZX3WfHru7EPTK/+vVn
QexiFyw9M9+Ce3BXX2IGTtB5yd95FrJXqCf6AGDUHFyzWqXb+bs2iTQu9wzg3I6flUOy7ZnBWTPa
1dhB405Wc8zUUjng8GV25kIu1S3kQ6Y/vD/OTJqyS1at28CBMrYgmle9yCeuqVAS+S18wpd01Hls
ZE6FA1h2FSFB0O3Fubgxy3xck0+zeBFuiuy0e9RF23j99nagfXx6EKgavHJWf0WYTN/qA3h5s3IS
snxfTHWlblN8vef4nJ3pZK1iBJfYFBk8hcVeAQue2XULELG6snFVRxfK40U8ZT/2vTkP9dP0WKeo
QMe3gb6fua8kL4polC2VzzHcCYf7fpE5qXqYlh9zDPk7PPMIY+gymfYVWULeOKLA7UY6DO8hreDU
IgzQZlxqvJaSg1hyYUkLq9xqEhZ9eBs0sFfdB7srqPDE6t1E3b+HP6bhKdRKlQgdresIN/NBoJny
Np7ATk7Brnus+SwSOJC8+/vjsebbsXDrxV3JdBlpoVchXHOmWxiti97nPZO6O/yrdfgWU0Ygq4RO
Qk3nsuMK1X1UOQx2+WFqjgjtUe/MX+cCiZaqJuWHnb35mgSv8meF6fv+XqduuBeCdRR6Gjl8mDz9
dDVUp1m6ivmBV7RfQZguPH4zn9deVdvhdeSCvXR0AlN+Rhe+LvKTBY4Ja3RJm0G6JgIy5oMXhJQB
HR9vZvPODWIA8gWJ2m85RJRKO8bhJXzjjsNVwr1APpHxoa4QpY3NJbYJBX6r8SyCu3XEa+4A3IBX
+drtFedxNp9DImtK66k9Zkxq7cFDKu1Lu5oD2JFhdl5C6ZkkcqIfi5fhJOIhXwqpo+wadzqNB2zW
6k7SLfbKE3aJNxXZrVN5sQPywqLTukvs1G4sspGZcjSEoKf8wy9qh/zPPMYNHQa3lg6bGU/IvtlJ
fuMlLipoJNTz/ZB4xCiZhoY9v01s9KbLxAZMwEvZYxQj+YKyd5gV6SUIl01+yU7FW36hKQDX5I7S
61Tshk2wyrxwSSPbQ6RqP3x1n350gSW/6uGcJZ19x+yEvlN35oiaG+09fe1WwzZYh37os2Hy8qv6
Uq4kd3I56fb6kgJtJX2yPxytzr7v8xUVlku7fylwOL8dhlV30BB/eeC13Ow0kOHqFyxz6kry5y/l
7kexRoAuPwEft0XApeRxub2XOUCh7MwZd92Bya4Dm0OzPj7ipXvlIS+ljdBQp3FYrsLJ467WBDE5
IjoBkgKXmWPeMIiqPgd8ZWOCF5LLDPYF7UsgebxFsdibu/ZTJ12Adn3jQhIjdV5hU3OSRqv/NN9m
qgkcMUz583uajOoJaM+7fhIbx0BNdE3fiegsMxYJJ77m7+y92NEQ1s6sPj52jPjTtcq/8v3xHB4r
OIE/LZMlX1j9sAF30TYiKWohjDO/WY/bfksCtS3aiZ+eTc+Jj+keuCqo6nzfI+lVDSsh4oP19Cff
Dw6rE+GKXrstVsayt9ut4CkWiHKQ3IzMX++vgEZtxv3uDCsfN6kHoc1Zw847DHvZXpfLcpnu1TXd
uR+V2eN4d6PgRsUjvC0uFZt3SzlxNqr8XcN+2oUYiqiXTs0xO+YEitxvnSOM1vhJKDsOZ8Y88qfJ
mknHlLNSdSl8oEW2yJfZgB6AFUxWuc9Wyknb5h806irC3GCeeA2L7mpYz9S3GS5OX0z008lRqPzv
q/irPI8POsBLBByjwx8nTkd+KxLT1vTCccPoiYj6z/qZlspPcaSsXcjLdx2R2Ds9yx+akJ90WRs7
YU3SmJtdUTbULDFFbWsG+TEABi3zRF4FS80MoHvgPhRdTXQHzl7mQiFTI5K0hDf4K3jlu9EhZV6T
n3tjlZBDtjQupFmsH2vxQDOkCSmBbWUHSMNDob1rj3S24JO4D3mF/7o/0GiGQN6dgk32OTumn1QO
+R1v7qLXsbbo+zC5JJrPbIWinTaP25+Cbz4MvkF50+2gj3SE/7ZBjzkPbRsb8YOfO6AoxtWEPBZa
rxNsSES59AeClqD6H7qTAbmX45/zMjtUlU3sUjfu7i9Ktn9YIr/7hQ4G4yP1KWRyvAPdYUarjAfu
atNPvdb8+wvEuWjZppjlbSTRfJCw26C4y0JYKmTjOXAeycNcDa68lj04vB4p5bawZZKKvvUqbCNP
cAu/8EcP1ZLTQ8p/2At+0DzQZQAFh8LppNXz++K5/ymepU/pE8v4QkUa0r3gYlnTo7Omo/olniei
/5ofFVQhAilCXF/SlX4YXIDyO3qxPMeGP3jYdbiqzKDitVBc1jzgyu2QBsPH82fB+ywRljfi5vGd
vA3gLtUDelXDJ5+cjRcqzRajxp0wPNtA/ivegDfy/Up2JvX2oOjA6tAd5Q/xQ0OOynrJ7Xoi22la
39piVX9DCN+hPea+xBt3eWH8/J+89//lDDMkkLUEPS/Y//43TDjMrkyl/jLq4uYMyn6//Z97f9Qk
QOGYcxEHPZPfftv7z0ITlf9msYmIP/XPUZcyx3QYEl+SDE1UZjv4b3Y108TnShy1RGgmJtx/Z++v
/+vOHwM7cVrw59C6oD/8686f6Y1AgnILRNcWSXTYyyc4Lm1wSx40a5NtgKcKaB1zFua4aDl2D/s+
2EBuzjqRrCBVPoNsQVOxXt8l2Yq7c6vjXlvdK0/uVjlddmLjIAyhIQCjjxQF4OrCgisaR3sBZJWZ
3e76eXrO93p7njQuU+tKHogE+ehrqJ2HKFlVJNrBB2ErsQJuqX1lGaTa8jVtP5LwVN5vCW4T9Hrp
6OBYKb/Fj7i5/fz28h7/kVnyP/I2OxZx/mj+1/+UYB7/fSr41xdY/VuYSRVWYd3i8CUaj+REY3ay
giFdPK5mSGaxu2DZz9hisdED/xQmtHPBz1jZzx1cEasGkyTtDWbZTmbZMXamg39oj8RMPcvHqPI0
22hXZcATTuDzeow3meQq56bHvFH65abciAQylhtpr20XVxBPy+EsfIsXEH5r/al4kflIfTOfMAdV
L8pb4MPC9ZkuOLPIoHTgQ5JKqTo6NvuFbWzzjbzSriVvF6ue5fgGmGk1YjDI+Dj4ym/5B/2M8lZv
GBYGX+RDoWQk1uS4wFe1OMa78GnxOmeeyMwI993GPPNgEWkax26T7fBs4UU5Dn7c2oWXscuHZjob
VEhYznjP5wPRW/BkLAzBkT2//0bK8+sr/3g73PCy0Pmb/VPDUou+BvyGXuczmghRsgM0W2a74psQ
TnxkDm/Q4gzL1SAuGUIwg+ATPmB7yCThH28Z3fABbxtSHzCqMXf9mDelq+SCYF5ElH0GquUcokra
9SPCgr5apghdHzdNu+kfyvhNavxrHTW2y8AE6RJR3I8D4yFmwXpJ7lln/ij7GhuaOMde5qgYr/mG
bGrpXKJmJ8jEDpavrxObNIpmJ3pPDaIO3SnfZHS8oSiPzjT5TeoKRFTDDSUglrbdNhEcCUjdSyBv
S3nNwICgr4mt5ydBWKG8oUtES9AbEhVKVbAmAeww+Nk3Tj87XaFTTLfarl9rO9MX/PniJu97XgF2
kiiKGPmc5fP9ZnfYnnxhi9bBRJEPrBnRPPApi2l3S7rYrDaKyDSRgfw9BY6+0lHVU52uKh8GFOBe
BEh4GQ2ERRgcHSD1NldP3tZ2RyU+l95EueOI/CVHpeCiznHgz7EtT66L9WKNEWKJC+uTdjCdxd4u
3mGrPMf7+1566X/6n/ZHU5fmRSc/17zQmVAOFN3riLNvnMVbxGz8Ormkg8JPIBbaBW/3Z4INKA2X
iGl1Lt+UelvCtQ/qS7Y3DGvYFnv5eUJSq7saabezrNbN1upG/VA2/TcZsz49bmogj+mTq7G7n+Nu
0LLZzKBXoNNQE5er+S7l9ez5ZIdJ4CaPkD0DTzSiu9HTt+p1Osr7R27VqmUXuAoj9Km2ek2yc/ih
rMxt+7+5O4/lxs11a9/LP4cLOQz+CRGYo0QFTlCKyCByuvrzwPvYu9td5VOeuna7vd2U1BRFfHjD
Ws+CsrglhwbNFnWHe3fxLZAzo+9hmWsLn7S9NXOGOS+MxJ5h1c2tEvJl+Gw9t/rM/pjjDVg1LBhk
7wGGLwDJuu/0Q/RLlmu4FvkHuAE5XIhMw2jcoKL+oObnNCD00tMXH9PcZXicKnwcdl8+PrLBbcCW
tvtTsJTX6RaV0Yr2UbrFz9G+WIWs5q7ySTzJJ2TTqI7G12o1nyniQ7qtiY5lRbrQHULnt4SBX9It
zkxw1Bp0ZHEtPhSklvD1tuqnviNJ6Qn21QXhd7MJwCSbD3cCbl7x5Nilo527TfsRkHSrP5Q75ayd
o3WwA4y2aj1hn+2Kbypb/yGga5cea+uo0ToVNnusUnkqzfe4OImYFAW3T66i5rK1i98UKrX0q+NV
ljAQO8xT+9CdUGOYK+E818M+Vu18J5N2TN2H/UNghu3oj+FwNJFe4IbNj2oLTLl6a+CNKO8SLt+p
nN+cN+4Ab/g54QasSLPdGhe0dtPaJzE6StiumA8aOYcfVu8MT2RpYOxlz6PeqhTwCBg7B+B1iEnN
U4S717GcDeE8evEh0z7EmG81OCWfxWjAaHHwdb3jYSEeloSMa8O8qJQtGIU2ZIKyWxhLhZ/SdKZl
8I/h22z3fMifYuJjpqcQ4x+oygRT9rLYV1SbCkZP+Sx6HCm5QY7jsjfWefUepcCYNg0pO9iEqOhP
zSp+4JQ+i/tjTHNyV9gEbYZ3fe3vOn9uq9JkhUtHbpdZvcaglwF/HR7qydtoX1Sbz7CP+ncY4tZy
xF06B/7NXh/mBwhjkpXG728TXf/I2sgNFw/Nvrsyk9dtXKAyuYhHJu1Tz7EeQGhquSUgtqDL+AIq
Eef2UcSby9ekBiaaazee78Qn3W0r2FA7sTZk83od4ObLhZvaN/lbe1Fesjd5Uzgv4G6463jGKfEU
eFpM4bx62kX9rHfLHgpb535ROPL75BZL/dw4ueTIzzORHEAO0lGUMxTQLf0wRgM2HS6UDjxwoMU3
4hLXULuKEXCGm9JE4skDgWd1JIi0eBK4v86GrtFu3fya3Ndte8hR75qL73CD/+8Yn+Wt/lzc2gfp
2n+2J3lhesjfSNhoH32a4jeGpxnGYie86Md6zYTp5f5oQfez/ZZCiTXyS1HCwY4PMipIBRXqo340
jzmXzIRsdz9siKZuF2rpmKUDkzOqVtq+s5V9/H1/Ie2x3vDufAkwGtIuM/CMd91H9h08RU/ysvZp
YRS4qHgMuOTYBclIVeoNytwZkPjBiZV9t4SMH2vitfgZBG+EG8gbfAqkeNI/9ZlTPzW78ETksdvt
/CVbtPlIfYQzuUou7Zv0ZSTrXnTUj1B8Ke7qOQy+gwE2wB3FzyzfGKfJFu5LLN4kWFnA2XnGupv2
r3fxYs4iDNSpJdrgJFmjYAED6EkWekiUvJjLJLe4TiEQv77f/Is7HmjT4sycVue8ItGg9/ibjkeB
QP2XjufXz/+j44HRIyrgOViHIAqkuflvx8NDRH/IliGrEt6p+aE/th0qbZJGjCFwrHlDMm9XUI00
4f//f4r6G3J7GUg2zqo5mvAfRSRJ8yLnZ/38X576X1qeMCkVGDlieRh7dsjdGO+1iQhZs0M1RrqW
xYyVZTIgBQOpnc96rEZJosD7CUY0u420stAuS0hetQJqZzI0F3HSjhpWUTJKWQEiislOvF0dc6Lg
Jt+imAEWCqK0YDpbZAo1kG58Hatu744Tyg0RoGDakDuCZOhusNoOJS6lyOlTnDU6x0YzScuoNHTO
G1CxeVnKdlOa0SkwzH2QNrUz6VCqBkW8GGV8kfRVrC7josbWKemszMPUlXTtYSyH/poL/bcFm+gg
hZspvb9HSr/RyjRa3bXDOFGVDihzrHRtFvApwzxcGp30qiSKG+MMjonzFfRHVQ49I/lSo/Mot/lS
jzLkG0Yge2mtsjRinQVqkc4inkp08Tp4y9QEEjD6/Y3imhtIHWDWElr0vVN4zEuUIlUXPgSDfAu0
kVQFMflMJzZRwWDHQukEpbHu8xQMp4RAT48CtGc96WtzIhIeG6EUln5bfzVYTctqekqtIrGLsD/5
IzQzXwicf/NlTmOvMUBATmuxM+Sq+rvLXFYZNPw02EBY+5fP/+EyN3UIPyrr0t+Ty366zOF4W/wp
hP3/eGH+uMz132SDPzRVU5k9kHPs9x+XOQ8xfWGmIakg9GdX5T9YahI09MtlLhsIgkW+b0lkhjLb
aH4Q8kr3UFIS1ryHUUedSJAWsjRPIHEyLrwy+Q5U377zNrSD78bZb4VqI7GYGVf+F+laX7P+THEl
UrEa5+4qioOYBSMXv2tUaiglCpuEs4dZc75QMd8BSCi9Udw03ZbhX7SS9xa6fzYNHRGg+3koKjD9
0DMvi1/i2Zb9qoTiQqHzDJkCmskXn5Pxl6Nj71DpAnHc9INb6Ff9OhyR8cAYhfAcrc0zKRWQYTYq
k0QC3miugjckwMZRUmjZUGva7TcbhR7wLHXkS71MEztw9Vel9RgjHC3Yo/6WguYAPCHGoMySkGUi
u1bu0zDQtQVUIZrT4kl+uXO3bjfSE2AS80UHMNMtJrZyx1Fy0JdBD0YWUgFCSPvdHQxHtpNKD3lk
eOpPczLZjBHUeObVphy8mE7sVrGxYP58jvrNIMJVsYuVilpJdLEKcPIG2jsLKaHa6b6H9GN8ZQi/
xRNSw/v4CtINPg7rQ+B/8ekWf/boiWvHAO6wMb/nHSkjKmIG6rfyEr+wjvVfma+geM5+X46kYM+w
yJvFOawlfEse5TvsXbKkn2J/td2+3BdHEOSEFmxEhKo8wxATQc3f/4aJ0Q7t7GAUL/DMRLd38V1O
L5K+vOe0b8uYgynqPsDQT3zXclaAceew45+Bwf/8/+d/h4hJ+e5Qpgm3JHSM8XPIrUVZ0ocL9xWA
vVOvfMaUlKLfHe9GgNWG9TIy4VZIyDO6WfeHCSB7LHPehTkD7td7QFs5sbt2TB7wwWjQCpqspizZ
iWts4HTHDORlhZAC0fhXD3cxVivzWWDKDDr/DwwoB88vRvBfPv+PMxAWGYBRuGIiZcZ/eIR/Cjvk
3wz84QQqM6r93ZbwZ6lj/qYYsi6a5EGbHJ9McP88A3lIghAKqFBTlX863NWMeSz5cwbzj0+deMmf
z8Aq1oR7j5D2WAPNgiGNcYgdUPiMph6ZKqNafxf3i+bEqIlNpmjHIEC5KthhFhjEMvQTpkZnFm3V
/NHHCzutq/tZQrkdKw6eXVkk6onNKitHIoUrt0NZfbMYb8ZH4bkAKDXDj5cqCxWb00hKIBbZsrWz
nrn20YPYYfminWJpNy4h6LHUWWFi4HDtxTkQ9jTknp5/iDczO9QMPjJ2HnI5z2OQOmEiKMAW0/a9
mJniJtUlNt40fObkQ/pP5lt36rvZuYaQcCDEx6uE8/w9W8xjQMnYGBY77F9VRq7CrppR80CZM//G
GA3bL1JVpHLB3CkFR6E/FqnD6qycXlPxqWhXRkf2Md1pdVBzZ7zxHeaBk6wsj8ewwIXbtF1X+M/A
FzISk4+8QkoEX3lRWZuowkoYXA0i6vh2Sv6B201pGetrhuhugF/+3h/JclNxahOAhjlcZ8ZajExq
2fSLFWzi+xkcNhGTfRscUvqz+0OJ5b6GYlplGKnYXjhjtASVXhD4m5LNi2WQtA5966s6m3MGdB4b
tBChXb2sNo1a2+j8SjbHMqXnsFTe6k9oOnZ3njdshcORvxq/Z6AGutWldGDPply7fbeHcOQUdngr
vohi3hMd8Ag5ZtuvVMkFGGOPKzpqGXqTuipwr6zFhj2e1t2ywZP2fBEGUfJai844RfpmL2lnw+YG
MiNk+9ZNhCUpZicU49wYIgvFAizYl/xJ2ciP0q1AXJ+jR8IPApEqf4PL/hQHHgMQpgt3RoItuv+R
9O7MWisbgQ0cq1rIRQRrwRBo64Upp2ewegT23Xd19ay1R5I7YHkuEqYRGVuzVTjYBenE/NAYZiJk
rS7lyHBkNqg2eMSQqyr5o0rVrYEJ8m3rE9aU19qOxLe06s54Flgtq7hRjP6YDEjuF0OBvzOh6S7W
6F4ZtrjpWjmiSzqDDkB7w3jmMdvq1+BbXY4X/4tQ1RrhMHNitvrLJN6wQuVX9hG9dEuS7lgNzrnL
nwx0fUZ24U4VHW5vi3TzYOmn8flsOcjUhZ2PafygHsDitFshPqX5MuuRVnxV8TrWPMneDKzF9dSu
vuTKKd542XeNbwfZI1BCdSKob8esQ+oIcz0RJSW/Z968ZL8ygiF3tGcO7RKzGGuXqjxTiAxcs9t0
/TKCyL3GypeYuTnzD494sFPiELkWn7Xo2oIsx7cz+/sAv5vqbvIZpfp75GWY+8xp7+/187hheMBP
eY30DBzCSCg2S9TgDTFaGOzSh3JfVcsgWU3MqKTNwO845tcaA+yAbdFgM0hTx03+ICJPmG5xdEqU
9X8SqyMT6cewbPZyBZ7tppF3Sm0wv0B86bds2g36PPypKgZu8w1bO9OQjE4JiGePzWr1iYT7Xr6w
xR0wTruZihrOD0lywAsGWShz+5fA3PGYFh0YS6pHxA8DO5R6R7h96W9M6Wmqd3LNjAx2i7aW37Xh
MagYUaB+MUHfJe4APr8f9yACDoGIJFjejmxviwjOGrkvl7g79qUb9bf7/VmLOuI0tjmjJzS3aaAv
q+GVupHzmCNepCiJ29ymluRNa9TLyCDPhS3cU/ZvRoOz7uSmLYMvJvJmHin8XV9E0vNfa4JfP//P
mkCiJpAsJiampKiG/rPYk5GLRlKrApVcNvlb/+iLDIgyzD4Ax+iKQVv1Q01gwI1BBYrYExcLodb/
jE86Q81/rgl46vqcGMu+GkLrX1eZhV9VDJ6T6igJZkasnnLNIs64IXiYDJC8Ik5nSUKJLb+Hsnho
cHX3BSe/1u9LhEQWyIsERXssXLPhPCqyF2DWgOOtkhaj3rm+tAnFkAWCSkcyYZgc6jQ54kdfPMXo
XJqoWPW+sUFx/8hHLquM9YKBL6ozpk2gt2fyZdg6mhk7BKEe7Lx7SmSueg2z1x3ISCSTvYo2R4gS
1nC+4sUlOJQ67SOKA5oKrV9yDTplG1+FMX/pxczT2q+x+q46cgZgxdw/hOBk6S9ZTyIgWFIZAaQc
TnarMgMVEM9Uw3ssWR+RCSNOUNwqYy1dl5tQR33fAOvvfJOIS26vEiD/O8xUdodTsWuhgt+7PVk1
ayIJmBwH+nZM8x1RTK4sBds8BM5gkSXI1jybyic/KLdmaryl4w0jrBOJ9QRKRzKSY1FO67aSlvqI
IL6J1H43dSOZll1pbnVjUDeyVm/m2O0hGa7/4tHGLFdAVyFaSOAVfTby/t1ow5L/Otr49fN/uISJ
6VM0vvCsiviJACL9BhREZLgp8yicpf9ewjp0f+hNhjwH9f04v9R/U3WdT8FKqOB65iz5B4MNjolf
LuCfv/F5vvnDYGPqYvJPkj5FHQGNtsB+qmqNd2866GGoiPzgaN7xc/X7aSokb2joK/WxdPRCN6kS
MzD9Sfst44hN4iS186b75LS4tVWRL1US4PWgPE/B4yBKT1k4mGt/qL18mA4hNly9mP3545Muw9Eb
Ki+/x47YZ5tAYedvKOtBlthmlXcKDgVbqQCSDQcQRiPu0MQMEd89pniGsukiFfGqxP2aVApYm1Ws
AOLT22VbPynUaByQ0Pk+7z2lZALOCc2JUuZYTy89KgUhGA9RjpvGYJUcKSTbQWm13nN1JEpZdRC0
wPWDrYvYFkZlhERKrWbMVe9B911lNbzOkj+jVYgClsdyH69Utf02iuS1K0A5tOD+6hb9NUGhobLM
221hYTaawMEhLa5wvhjtc8KxVyXYznwiuRgyRJG4m5J8mTaIAO/TWtHBq0KxCrto6ZN9Y1C7B0Vk
Yxd9jCh6RDNcaWN1qmSAw4j40vbuBQr8DlwchUVePABL0Ui8IEA7wwtY5imvP2G+qpo/ZdnohQw2
LVl4k4N2PwbpMchegwT+mwwt1GI3W30DuPEsBaQdEEUzYt/cmScBKLxUOmJAMCy7xzE9EUDmE5QU
mKEThihYI6T/BVVUbzhmqDLdedOT94kvUQXP+VQ4YbvNUKxrIXUpzWHALksOhtc8vDsqnPQWX/So
1FA401WOiKC7m55Zzk8RCLslrnOmRpz5BFkJy7wAj5Woy8zvgGxKq7DL1/V0R6eX1gQvxGvCt7E+
h6u7UT5KfUUMN+IIg/5NfGrEAmA9W2gVoq/RkRy01eX8EEYveUs1JmirqUE6JFMF6cJSUFQnm7SV
VtM4CVWEmTp0eoUDPB42Se7zjp6WA2a+HrB2yRa7xlBLzCLvloRe0+iXFW/WCCuxqn8VaJK6oljX
GoioqXkX+URZ79y0QNk0dre4JoO4EfDDIpgOPnOk4AVeLjOQmPBB0LaAVPUTjeyY04RBnCzmi6TD
S9FPxcrCz7ypDVTUnRQv1e7URuz1umRe+ruTzO6gDiwnKY6mIq5UdK1WNGH2Ly4+NXU+YfvrLTtX
sXAbKq7aYEO05wBAVnMCDcElsYBuByyXm8fTvYRsKrL7zspbTJRTXdHgdJXwXRKrq5S9Uwj9RYYV
1BEtY5gQh7Nk31O3W2hN81yknO09i0DiLmzRc/vVaWBPK9K04D59a2PVFeHGRFL4XIcQZgbzOqQU
12RdzWF2YoxWSO+zx86/Egdhx2Lptaq0jXhWYQtqVurPlSJ/yXqLt266tIl8+p0D0Fnu3X8eZiOE
oe+GXNvKhJkLkXZT1fBc1Pm/eeCvUVuZcDJUpIa6/Pd7PVEUfxl2/fr5f94VxVnJCAtAB5XPWJ9b
35/DLpH0DUWE26GAwPo9seN/C1ugHTBEiN9g2o9Zj+H+n8OumefBqEue/U+SCSzR+Ef3xXl18HNh
++tT//G+OI7aGN9FYTommnU0U38RFuRik8ZAVOgizdE4YwlJa417UbYMh8LtG2NXx6kb3clral6n
rHZojmx1VhAM9ZOOLFycIUGy/lAz2Nf1ZKVrwiUJxquRtm4ZPcfo3UkwRHnfHImJFxFitKmE7Flk
7I9j1mpwdkxzZ2aJNpwV7LPDozEG7+0IrQdmHOSE4yS0nkoVek+hIKg69hUBQTTYmj7eWdW0nnxj
ocblkQLxaE2lV1mNEw/SQmgnvnjCjX1aNEH5ZOY+oiJlV6vFpY+LA+PHJ57rZSqtnSkn72PLtlNI
N3ErPwIycOI8XuKTREaV1zuJuDnfqrfldN8bKtnyHO1x39nhXb9vrHRCOJbAePKJdXN6q61pwTtj
OVQBUv9URewwcUpx+EX5qpQjQMsh3AhpLjQshCVlyJFZJj74f1147xoTaoeJeGXIIDeaytddMzep
r8HpYBjOdvjLEubdTNn3eI7IXzPz5KbTGFPS2SqmCHUMlmXaHA2cQkIZIfYpqCZo3+vwWk3vItOQ
bCBvoEej00JJwYP9KKRfGYI7Wb00cFoDjYah1pwxC1FI68diTg3t1mCDmJQA5cAlI43A/pLUkbEX
1yw/BAQEfT0nguL8xDjrg27JNSDTmszikUkcLo099AG6ISIIBv9gIVbJ7q1jQt/lNrnuZCSR3YtW
VXYPoj2uc6ZLgRe0cHglCqlUXuVVAEAL+VZAs8HdVJhGcppB0d/TTUJSWqNEh3hEcZteGyXwEo7C
HuleRHauDzCLYCmcNRJ3C4VYowkN01sVPqgmuSwBGQ2SdjSmqx4WUJuQE2WNYzbWQhJ8e8wRjDWM
5PKPgUgUX4i3XWrZBZGpbVUuW25OHdhNEs2cwXyJWyJbFNxBZmQPLKzNADn6gOt4+DatLyUq4NAQ
FtNV6rGKTybaDKPtlmq+z+GGdOH4EcjNe6YGXkORoTYjHSGCLB8bNuB0VjqJmF0DS3EUA41k222j
NHUq7PJyj+sGB79VEAclGZBDx9cAVIEfadQq0Y3EN7ZuenOK5Jl/E4kLnV4q8DMnDlGo9nJBaky5
0xLdi4b+NavQ2QUkvOfLfgx2ZpwzAywJaSTBscEJyBMMomnFgjRxzU7iQpQ/gglMgDlInqwAHm/I
Mwgw/OndKSZhV0TyxhBRaK1FY8ogS4bVMNfnGvbuqHork8nT1eS9bBknx3E5MmXjPVUBm3ESw98r
4lfdw/PGhdxp8DHxfHQyalHmX4K5j8LgmlmIFPz7OmnKTQ3YJ70ne5nbbGZC4ASmxtXlQBzZ1XJk
/4s7Q4Yo3IQsCzcvt7j/c+Gjsxb5aen96+f/eQ+Uf2NiokCZYk7DAAed+J/3QHZBxLirzG9UjUad
h/4Y7qDmx8FL9vt/cME/Lr2N37grktIGucpkPwNu6h/0hqh3/noPnJ+6BrCLORO7rnmM9OM98E6E
2dAFsnjEXjt8KMd+03mVM+eQNDhbNd9JH6Qt+N/0iOUThaxKhuopFpwmwec4Z2xs8eYBLmwQd9sj
NtAkfmaUC3ZX8/ABPoSscmrUsERxL0Q7eBvw95aLd7Qti/IQn2QbS+mJmMilfuqgUUp8EJJdFuqM
qPtncVWgnptB7zSheG24UTpsE1ymLIvcRgbZgdBzoq3hL5LLnRwP9cnzcT153Yt+TneIM5eVV66G
k7Ay9zAGmPk2L9FTu2EXf8qeVewtdsMXRRa8j0NXeClOXAgcGDmXC+Llo7zEA+i9q3gThYt1Sa46
nA5E+8/pg4qNB/brsGePokUJl9kWLHzLq3EhCaYjkOcckCR3TuSjtiPzNmQd8di0rrbKKe3t6FlZ
A1v24vf0mRLiU/2Mn7989APAOlpX/QTroHUbmIc4B1z/vr2/ycTaI/58GXbNmj7NK0oHWREgx9E1
l9ZR3uC4XbAi5tW1R3J5EhflNnp4IiLwFbb7Pvndp4n/9ItddooBE6ozPweWXgvZBrrkDV3nDF/D
1XxWt9lRjjzAyrUA39YAvYu+ScFafYCXGGmLAhslZxK0zcDtVjKsIJyK86uAsdGe7gsJKHCNl/Nu
h5NTdwgKNBJkDDdWj1l4IWlm9HICPBB/xgmpRxZb8eehOFgI3Efa7OZpBKf5Ft2h4OKHLCXFE0sC
Myo7inGogZaJUEwf2OC7rHymQ7qVP5ErgBUFrnB3mndyrmn7imcx+uzB/PZgMJNzLtDOSMWiUqat
lYBazO9OBtm3xmEI22WAKOEEtb5CAGWXwZpe350DWN7Do47vGrJkQOs1OeVeQefdHoaHbNXuIWph
Feie820/nqQLs/eKA79zcXSs66v0HJs8aEGkIbxX7h+LOVqJKQDmN9btDhYH/ooRXD3374f25uOb
J7LGxZhqOtkKRtbwbJ60PfwufccWRtnWl5qf2DsWFr7LiyFCV7Y8YlXfwheGfswoBssjt80MNhW+
BjG6Q8WRnCw51dU1LzYhcRs9QH+2dAh5wbQZO9NfqTndlSOVS7I/mJE8Fs/JdZCvk7ISZYAm3XoO
/mEoszauwTpaYxxNkTA7s0hc/6TyyyhqzspGshUXb/EWKVe2lXcxHH/SPzw5uiXEaC8DsiJa4j0q
V/KfreyLKYZwxXC8Hi6iebT2yj6CL7RFYr60bhN6chNC6rXZJnskL0AtpyXuBx0fPxOU4miNrrQZ
X7qn1iEOj3QddSl8afus30Zrsn0ok9zpqSB+1m2ZIKwRfz+ONLykMBySU3PAVfiuEHdyY1h8uYlu
+BqstBd5o3yo5+GYvPvaBp4+KDVDs1WDNRypMJyDVGQFE27JFldEuQTo1XHTpbfyGG9V7cloPgjw
CuFA4fEkbcZc9SFRD/Cp7SH5yNGykXgREDFACnwPofU1y178C7iTyGOVuaRXV5av8K4hTBuPlQeO
d2ku72/AOGyK+ujYbsNlvzH36l48WDvKf+jlsSvtQ15pgDJM51IUxCh6Zad86N8tfBfTK3I5GYYV
tuG18orEOL9ypm5QQ7N7YvZnOe2zLzGDAngKdGWuDp+hXTLUqseL9Cnvs+8eDM1UrcYNc2RHOxGN
sIEofWgedWbequ1jXhTP7aZcTTkz8I9EyZascIHCM6B2rAf6mlW2lV6D7/5MUsc7Siqm7Y/EcgzM
qfAw5fadjIhsDdmopXdBSSC52CzL8hmZdvsOTLHYZw/qNhc3hoo3ZslFVzxErr4eUn74vPUyJ3ks
d3KA37Vz80Ng8wdOj1SeFSWbQ1bFa4i8rJ8rIKO2grfHlb1Rg56AXKEnLVraa/b1ziclR+Ek7Yls
5OSpHHBxkbGvVUrb8bFIn4SCahA4klODbp+aWye9KGCagt1YuvAMabLoCdnEwXm0IX5j8LwWm3mK
coQtJTCd36SL5+QTuZF+UT+GKyV61roMeajdhwMaTlbU3A7IKEecb1PgZ+G1BACskxMOq57lYkNM
Bs5n+4yFBjIyAJ7fgyzQrI3PvKtml+rdZYWwmTyJ+4U4uuq5deHZr0JU/ZiWGt5MrAXhX5FIwf7U
61mU+g8xVjOcD5mD3IllPOFF1rkZNgXUfgCBhXhOp+klGfDSW4jJyQvD1EHjq0koCpx7fdBF3tyV
tC4yXKXgPzAw5Ac4idPr9NqfS25VAVX9onwqMNKz2+brkp3B1Is0AUfHzBJyt6YKQQ7Oh3UTDQrX
scbOA2CEIxlrfpGqhKN7gSd1MbvMOWYWXPru6DEOdBDTc2Q+sqxZlrtI3w+aR6/KVLTBuIM9ax4p
LrTPpuM9KB6EbQUJub6CI9hqwKYRnfbXfk9e3oIfIvcv7mCeuRld7njEBdSrOXGN6oMd8fN0jTi5
2AfV5mIixghUB9bbiQHyJlUfZmizsPpXV9MzdJWSFngN2RSUlH+zZ6E5/+uehdHPXz7/h2qaeA5L
UZnc/B7b+lM1rSIUNcR5VSkR4Pzfatr4jUkJxlhD/l1ePq9m/5CQGr8hN0cprv9noAQy5x9U00il
fq2mf3rqrJh+rKanvhyEPDKH4zABaRqQI+dRYN9ri9Lsvbx1GvIPbT+IJ3MZ5CAGFr2yKQ/GR5At
Et6AXbtUe8fPtxPIP8SWGufJPquRSa/xb43jLix24fBITpIscMuoH4gLG4uN0J/HbX4Ne7eob3m/
jkB0K80iDuNloZ8IA4uhV4lKuijulxChJBqswkGRkEJyfRafS46MwmPwBCWVD8pgcedBRJDHjo9P
tCNftw1ekHenj5nGcwRYI+w0R94TEb/EVs/qYRNkTj8u0nVLKTo4xdpfAp5cvM9YC14IilAG2xmL
kbmNvRkPVunIAaSN4KDaSvNCa8FsACQPco+guUTJigs90NZN8RiGl8g8TDjweAX4OJakODWcIXhT
Og9hCKgZazxAZMnjnWaRcLGc5B32Ee5iCMPSfeEwyO+8cpv7yFvqlThcucXZGvY3DdIljcm3uaQL
iJqt8Aq6ndCu/M40HM4tYWWC6uQtBEZPAOz9FRznj+qBv86/oNbOFhwDHUpwSDKn/Z5ecvVT6ryE
dQKmOlS0Z+u4v73Xwyf5Ox3OEzUi89AVKrdF3touH6Nzcm73xMo75SbaBtvykJ4kr5Bh+M2/al75
3h0KgOBo0dp9wcQACdUxHL9TjqarDqG1g3pzG0XmHTWolHeo+bc6PQ3Ng07pqC+10s02lHCV4CSY
DZAI+x5JcJrJUt6po4c2dY2tDBgldcMX/au9IQhDbG8mTmkBLDGZk+h2dST4BYgYBJjmGRPv11zr
kSXglC8No89x1VIC0R6iBK4W46HPe7oyCZdtvh1v9ZkqGTDLjoTvBi/AtX4lwcMAWh4/V69I5rxZ
n/c5PGD7traJ5ZAEqmPl3cqkZa0EMHEnLJeK+zv6X74ae2VZMIIsWBmwMFkX3z4YRRMvs8NqYT/4
pzq6Kku93lSuCDDXOBEfPGrPQ7aPbjXbvU3FJYYU1jp23L1UcVFPJ6u+pOA2Khc4U/9CFbFcfA2L
CxTUtVGRTAWJo0Mi3KqfUeiSAncYX2l5fPVZF76HrXrHmG1Cbrjvhuw7lZbCWZJAL/AKJBisq3il
7zT/WVWbbUfjVm4nhNKDA2yIWRoeURY7BBtAsp2JOvtsCeFwtlcbhje7I7E/wwMyF82bTvdn2pTU
4FQIjQO6kZIpErg19/Vb/mw+Vr5dsVRbm6/Jl3CgbaCWYtmF25m75NY6kM+5rQiHXZicHoBnXB7t
VjyYXGd4zrC9X4UzCqtN54refc09OvVI58SzXGn7iTw5nKwMBe64t0fWY5doIXare3VL+kfFhCPM
fxtutR0ubJbVo2iswT8HoyfcUv85YqaApjrDlh1du2+DLm4Wk5vNUriJRH1G6+QLnbM7vvA7+65S
oeKaf0Rhd5XEpZXu2fmFR4i0MjG2GuEoh2bwPYuUvu2dYyUvHGkk3HmRn0GeEEio8Tv1dPGETCI8
zP+FAxSbqI2wnXCtW43wg67TaR9qQu8XpDuQSziQWkCAbW+HX3Pumrh46jvBLsmS9LkgsAYiYmPj
6UlVhSscA3mUwfLBWI6/eCjfbF1yzbZY3h8oqJtA4QVc1iuuGhvNypJgQXB/6Ft2fiEtIAy3yF2T
YzPYVuJqkPUh+6UaMTTL7r4ENzmRYU330Luy4HSoXAmxeWcPjVmxaylqvK7w/GLT9nQb1zsaLXPO
CCvfp1cUgPJFvxinT6yf4DwGXHHXWl2Nkk0Gn0mrC/qERwxGxiQkEmVzMpMzDY54pwe8ifkK8Vn3
OmE1thYkSjLOwWinQVXz0MKiDdcIoyA5AfRZwarvpq3DYfkvLniI9EKDjRhLROGhGJQef1PwAKln
EfXT+PDXz/+x4FFlxOgzY4RS6efxIQnVujRj/QwS7KlF/rtCI5caxr2u/C4o0yiw/rfgYYWmI1Eh
kEYFpf87XeQfFDyAAHkCP+/QfnruqviX+WFc1vUYCWV8El7ST7B6wTfggGfdFbbiMhkXsyAcX2xh
U9JLRCzjjqHZ4x0rYPDWFoiEqacZdU0yoyvzkoYnTn9VWYCMm70SuJzvoPcCu96SAHipDa/NN9hh
GkIQ99MDNTz81STFh1K5FiEvZQ3ZPbjeicNKviM4OY0d0ztjdbeOerZsRwjYC4Xi41a62mOZPBVw
IfD+EqxyQuyNKoRTtKShxiLduuG4VdPP9qyH68mcSXWGArEM6PyyeSwPyKpwlO/Dk0mCcLkxtiVN
JbMxdOsrQVxMj9KuYARKJ4xVfl/u6ysjnnIj0N6siiMLxmNw694ZqpgYdSCQoTDnSHnOiQw885Hc
gTOicdITWTr1/3B3XkuOY1mW/aFhGbR4hQao6XQ66S80uiIIkNCSX98LPpPVmdltNVavZRGZFhGu
SKh77jl7r73XIoGBNWRAq580bWBU7qG6posZ1lN+oQAVoaMtiJ4dy6FAEVaF17nCfO07WcMVaVO3
oiG5JEhEZNUBM4oe443VkBzwAtg2ExLTo1Rol2SXbXuFjmH5CoyDOB2TZ/YSCofqdzw91rxRL12p
nwhvDR/on4OqqIDbNgTttt1BwtUiEfNKWIBMtZtPDv3z2HEKFudtK/lQfu9fPQ970042wqHbVyfl
UHR2utN41QqeJdivdkFOL2vnt8mC0uShMtiy4GCrLOo3YYC/7gm99QTu1ayH6kVQHOAiGWtC0AUA
QjLlAiGup67gDVfMSMOEh9UrHnSZ+hVGc14w9Yg41g/gBJlxJT3Li2m/3A49ne7BnmlQBi8JXZ0n
kohBXg46u1euSqDD3SHLA21cjVh+mmZFfXZX/YyLFgqx8GoqiLYJtB2WbMx1VO15TopQeI7PN6j5
kEhiX6it7kWQ5/Agcz+dNyiw+1X1oncbda7PY/gotLZ25UqqvdJw+tIm4O2QgWeJ1GMOLWGRfE1E
iY4y5aC4SFAYKCVruMF+Flxpfzjga9vP8QvmClFFrrQZdjL9r89nNFsiaH9GIiJ/A+LV8eqKVrsz
omQPhZkdxxGyxh6SfNCg2MG/VCwGaDAHJQLKCI6EKjJ5gaNydSkcDOA8dNI6K6P9vtDsiSGRfaTL
LihTl6ayQ/6fdcCH/45WBU/AIyR81dEC+gYEDdOEQTCj7ejqgGOBdkgW+eggefFxh2AQ98yMzpmA
93rqZiR0C8hlqDElzVykTU9vCkyvHjYx8vD06KDabKecdMnl6g7heMhCA/n3iky6eTKbNxOCYpos
1JRas+khQLcD/D6Vf+bdtg9bXQmbhDKPNG6yUefSqxEp6E+fXr7ix8r09rn2KF+NsPbOaxqIkPDo
P1Ya+Aran2+YX4J+KeJgnT+Mt442OE+jLUZ7L3MydjeQEOmq1rD7+lUG2pDHiIZ+PDx74xpeX5DN
zcKfToZ2IONua+6K+Z0EpunLgBw+loAlqjfppLqtJ3w+IZsS3pMP3G8z2DzFz+xVhKaTrOt3thsh
ZyysgSnQqK3e+EmcaUg+NNWcJ7R561QyPHW6ucB7ab2UVO3HpqZfxQ1I2ysOeg8T7S9xxi4Gi05V
CSBSOZKea+10D7JOaOZO9QYk1W04E+51UyC2tVqnDocLGlemM/chjBifcHCMF+GF+GigkmCes2Bk
lOpwubhTa47CyngbwfqxJVkDarBLlEH22ere8Yf4ExcGDyRmHS6VqaCy77s2JHk94rHs4rSc/p1U
RPvtlSBZMrSJgmROPgU3F5fpB+SertEsA64quz1uCQBVi5yWKgSY18cevwCTAjtb6ic4bk40uKR4
24/NRD8YnbubRbNwupNVG4oyxuBXyQGFBMfIV90U0YMXfzCDiLNA52aOtC8thEfr1ew/gBwqC/E1
X8u5V/XLxyc6AKd40AMHPJ27eu1dN1303GI0bEyH/YtIgDnwhldmEsOp8+hPTUUY5eU3W44rrU90
AuvuvXpaOhpHnALV/K4EXWLDeU7pGeabxn0chfC65Al0Za/m4H5RhVAD/fZuAIAhV3DSGCvIpue8
3BixYjmxjoxZwDNKpUmQg231KSPVMYqttLHvbrvR5tgzP8+fyc6kp7c3KThpdYvMLexi270b82T+
PGB8OccOeOhdfsJALgHrK9eYPIpXrQD783gjECs+1GxBVnrYftCGuNFhSJ2RNWEWvxuvjfBzq/qF
zNU6nxkukmmetzjomyqJzsKX+tzrqCBRXBSBfqWtiGGdNIN3GKdjvBIYA34zQTeYt2TMBVqrFpzs
FmA8v7EWIDM8qrRzdWOOJppLX72c4dXUTp6/ZlkgYDW7TDws851NQcLy9YPpxzg+eQYPjvZ5v2QH
k3ahq2hBXC+K51JpLW7sM42FY8PhGQlItbIfruxOeu+5vdPuucbGjpbXucI1wy6Bj+c2rMbiDsPb
XBJY3thBrkW3dbZku9GMfmsPawLWbjJ1xJ12s5muhRlcXdYuYdzv2/dqU87Yy2xtbY4NSIS9M0m4
HaQVg7rSOg8UX0yIkARzybovRnozI43Oo+ZOoT/u1YN9upq1zJrWt3wpPA+5vh6Fr5LhKbq52q+5
iLrn/qw18Nu8W/smPg769a24f0lFmLPz0km7KHjXV2NJ0mVdExMjCyQ3zPy+b3ephgRnDAxWmSH1
7mbriffBJ115ZGG8gTE6pujsnnaOOAEuJxxFcj5LIiLs//PoE/UWz5QEuOWmqjetPP2hYVD62JjX
+QNJTJZ6Yr6so9mwMYdNWe3Oz+2Mp6rAirf/D95qmDr1+0TzE9HqoRv/l1sN8Xcv8petxv/8+j+2
GqLxD13BLAJTgw3CXzKKpw8ZuPMJdzEmycGflAoThWPSIeCL/0Pe/kdvVfnHlF35T907Avd/Y6tB
H/fvO42/vfRJ5f4nFXusSMK9QkW7whrpdlZn7QDaOAYRhLRpXIaXAQ4v/7bluZat5bf+9TkDQVSn
fv2KKgwVrftwmzVbAabWA0umF37sn3t5MbF4Wx+Al6BM/ZrMmxIdqYMzL3Fgpc3T1AU14U7Js3f+
CTAxf0fWAJu39fW5zvR1CB+AfCnrvfFb/bhFxRonqq242mEag09YZOI2eQ1Oxl/xVKbzGz+HFxuV
y6R0J4kFt6P/iFAezN74/EkdYU2CiaPCBLB3GfLybSgabTEoSVucypnpU/h3T5o8bwx5HQay1M8K
dQOunAG+uldh3/eLdcoBK/0ng2u/9HmLFLlqwHieFONzJPGtyb1xCVAhQ5zCjn4cR4TQ4C0dar7h
M8xO7LvowTLsQwRXrtbUUgCbEzzxjKMBPiMzDutdtVGT3cf0wlAVTLOpW6T0lIOlL8DFprcEGDuQ
A5VDhRwfMQhN73nvF95EdBakebncgwXhLHEovUegkyFxYhn30qgxLJWIm/WkWZjozdDuECTaIMKP
D0jPYb0idhn/z2fLURQDaqlv3L7q4hnyw1JXhjdt8h1RdU7novW13s3W9Nowsb5JijMEnAr61HTg
x2W7RR3FvmZCUT9ezcQ2VzeowKCsc/uJex/R2sKcM/73ycDxh/B+KnfV/lc/8XsZxpxkmKqLNKCp
h/Df4y/0+Jj6k2LIkcnWJUdsgkEnXLxE5ASPJQYijwb473k/+0JKiipegZDISceg2B2cI75MAtU4
O9NJqzmycPvs1FboKmlHg94Tv1BZ258gwZnfIXjnBNUWZ6oLS4LfeOMdZj6uVc2WXNQaToMH0JW9
7CuhvLM5rdxMfb8nxmgofRqHqW/s49v6Th+L7IpJx8Fe/Ptm/IpKSAGzEcWQ3Dq17fklzhGIUGya
9jVxvnfV20DPn47r8ryA69KfkAhkc4W3S9LkYqzcZ8cwX1B29ZEgjJnP9J6CqGWGHXTlizk61yVl
8Pzqs7oriQvJey4vpTWjRrjVaBN/wyyvHahLvnHrtUhT/fY42BujDMa17INxIovvkj3t3xJm7Hxo
iplF5bojrMbqGDO4pF5aOi8rMG0W34EbDdnRl7l6YERdVqtRgU59PlJ+ejCEVYpTXhXXHCGdyY/5
Kq2n2M0FzXKbbYwLm8yKYTCKxZdhrSgprBfBegHkNbL/QUZgUGvZjzncHhsRnj3Or/SgKZdpTVoX
cHl0eGvnzhb/XV92EaRqSu7MWpwmoPUIwGv128uEzSOvTbXwiluNefxM94SNp4SwJp53q46TrZ7y
9NKZJOXwiFDRaDXbOxNxqBqF+zihSyhU5CCMVvUvaVHfXDuey8DFSf7cqRzVQ4NBnfToOe8Gt5mX
XNdt/NGtEA10uyrKXMrbmh2c5PQhprbZzwMGmK1TyIKcR5USMVjPuoV+SA26FoczAQSjtFEY8d+5
oeNt/+TJdBlJ7qwPqXZIY9S19plr4uyrmnc35uSMFNWXYIaC5FAhCbBQWmoJ8dYRBPD5YNRg9o+t
XlKL3uPPodc2c5grw1rtOk9aDuRdq2230AAKVOm61fZxAYxZfjf+o8WNJkgJVm4DK+j/l2aBc5VG
4l9KBtbwv339HyWDRBaJSDnCxwUBa9ufu5N8iNUfo6yOx+3Xk/aHuFHH3TZ9GcAK7LR/FvjL+j9k
xLGGoQK1mLBe/5a4UZR0vAJ/7U7+5bXDGPtrzVCPknLN8J+s5aN4PMo1uYYEPz8IJnGL54p5oeb/
cuauq+uqWAgRhlERdsDd1hCHSbTO3biFOYu/iD3LC+3D5nrhjyaMU9zlLcvZ7ZVh43A0X/hS/olP
5e/advCGI3o9EHaOsYX9fUwvvSsedSaUMVrsScj3xLllX+Gb7+VjFbu9FN1h6XtKJKJxgkV3Xunk
HRMOsc3CUdoao0tABznI/E6fNun19/3oskBEj53qrZtQxOTPwklAnvgC0UBeS9uYSBNjmS1gnPJ/
XkwNTO+nPMR70Dhn4hfoxcQXgfkEW5tnII2oM1A3kq1A82J6xk+/Ji3E02E/EyNKm7ISngtxcaN+
YB12gderjqI65ZaCaQ04ol5KyGGWKotQHlyj9HW2m5F5ZbOiGJthEsOJ85JPpW9VrNHiv92RO8Ms
Zv/2zvQD0eItEt9u78+PUpsgvXT0ZjsmVAXxwsHDf/gleo2BGOMrZAnhqwhmtg5HFxngXNhUQTWf
dKQP1I/UVlc7w/Mfr1NWSg35GF66dXLAWDAezWXhnoOzJ4WTZjC8UpsRuMCM/hm1Pkgcd9Kv6hRU
Osu4cpgWTeLxUJSPS3GverKnH2nOsX8Jy4tZOSmnAF3ejh4OxUB8GsI04AiSbQFTII3qb5AGuYrz
MaA9jN6vAYv6jSASKup+Egx+aDzHr+gEzyfCLzhAE0iWeShtwcW4ZDIY3V9oDOd2sqZd/UDL6Msr
cSXvkPBPCObzl8QVuZldlBCnAsN289EuZLiJmL6AKt+iZi3uJRpz/YGAV6TfXNvb2+EBnGIS+8ZE
3HSgd6cAnoclfyIxeuEmuD5tZmFH7oXjfXEPcdihUarCWvSZuhtbvoky9dIMrJfh7SdeIKOl4a69
s30D59j+smhhF7ChJkMs4tNmL1k4xWgsJw2wSf06VTN0aueZgyrWUedTckhKqc0vTjMF37pcpu/p
O8Ra6yM/wspSfTwhHSmf/CG83zxMkKiTzF339oTecbWxYlDHP7bIujKaGQTwde/Ml7PCkhe4GvhN
Uy5/wphgwErcgrTsOj/rcD86T5LDAFxR5rPMd/ZMwgNk06tVgJKjGxNYxx0IMhoyO1I/bYnzX96i
mr1E07gpb+WkHc4H9Yxl+71+nUJNJinRzfpIz/X0HZoX3hpC4kc03TdT2Mm0Kfm/WxcJdgXqOr8k
RmXS5U6fybYeOOyk0BWnQu7DaLwkQ0o948CRjcYh7BamSy/pzO043adAp6itzbnssJ/J2OZMFWtu
T6XYzGYzZH8bgHtjYuW5/JYEjsHgQLT4W7hVc9O9Uq9Rwk2YbmaGwTmk4erOVmzDl2hn13KQb6t1
7+cRiqx1eRDcanNfA6Dg9jS+KtC/12WKjvoiP4NC2mMPpbGrmy+yGFFn3Su/l5eZtNGnELjal2/Q
rC26+sQR9aXHMR8QcnHLQudGb5G7KM163T9DHE29NLHH+9F8fYMjNrmWTUef4tH8+5lcOALY3dst
yL7Ky/BiviFWgMhLhSd6Z6xJYLqThUz2HJUXllSgrrXNRIbmKPehevNQF5Mjk07+V19A3vuWYT/d
w1bPdfeREbIbCS9PHiuJOyEKKNO+9Y/mZVyywSBjZUZQIjRFRHyIF1Keyo4u2uX3TOcbjScEfzhG
elSZukPoIxEgWuxS4vSKHUQUZeBtKNzpq37A4TDysO9WT3VC+6rfuIOYAGc8cDqqQ6UOpPNaJOlB
WtCDih9OlkbF2TWIdtZhJwZq7vbtFvsu8PX8GjA+S2qoTBOIvZzljkZ/bIYKsY8PLT1g+lQmoB8L
uoI7zuV231FZ5whG5XXThaQ86r0tAVtN1sK9cE0aiEOk0DVj/NUv5Z5QwGX33rzKJ/1L2Br5BskN
AhSYDFUXCu0mMxY5h6RCOZPOIQ/LzdqQXhF9MlWmP1QYa4KZRbZATYQMPJa2qeGD8CErXnxaD+RK
Z+L3tk8EuVjSrWe3KQivuoGQ4N9JgUEHidXLxBCGBFrFHA4RzZoMz9/xJ0gqARsXklDRTr9VOZjR
oiPS6S65grGoUYtO4U6MGFZIH8yVAYOd/UmhoaEcFrhy72js1X5TOzBiKc25CuaM8+P4U56FCIkM
JXywaMAfJjK6u9zvQSydkiSc1Td7rF1g7PHNbsBks4m4uYryIeAgZoF8OsiyWpqsbLATh+k9Lrxu
cI3YZY+xmO3OWNjLOrxnDr5xPtAbEYBhM3FG0OKdq+hInXwh9ozcQW8om2TWJNlcVa0bfoTi/iLl
VrUyDzkc4My/vTS9DXtQgzhuLm+HNH2ZBfoekfF5VdNBqN+hxuU4O2wkUSNiDmU1VlxIMVtUGDac
BqNmm5cwNmhmNpOvmQyhnGiGhrgn7BfFtOPh1wU32o/BBiUOqh8JOLi5BT7/RL8lH66IcYXjYvGM
BjIHnr6xaB6WuMpVHskkgK9LjQzVX6RfK1sqj/fMfkhvZ83NYo+VPLwtFDZE5pKp1apv7aTYxLsy
TDcC0hd+QG8JE29KXDbbYanM8zVKHHrZyFIE6/5N5KOJZjtL8Xmt0SzI0KpuXk3M24lDCpMI+UPK
i/9WPmLrie7+/XZMPxubbytzSeleV4FxdfBaP1fCWl2KWys+jJ/3Q8P9QmN4yxQI4wIjYX9wCVf6
mfl544oIzaEHSHfIViADH+3KEN2hWyav8Tc7QAbVIr+ZXNK6r5H3EcRjlW9biYTn0kqW+kbAqLIV
XrLyIyWgRkTpt8bKFquIwFqrF61JCsQa55zfqnfx+/yRbbN3+vsaKbTfFd8CABUp0SCHUrBg7kNb
CkQg5baU7tPHcgw4vxhaARkZptX0YT+fhTMErTABNskyXmpki3qGixg3LJsNSvFwtpAq5OblvAyy
DoR/GcS+uKkD3ann8TK4jp8deUQ4a4jIxhWTzMd2VYAdQnooQEmidsvDnDkxZFZrxnPoA3VJ+6Go
S5k+07Pf980KW3kx+IAGJAFDzLm2SJHvt+XowMd8wu0vqFhsKETXN428Xd3VN5MKf8knVT630JnI
NS+Zt8jPsrvDg7SfTXdW+fL85jmabZOIkcP0HpkRjUEMd7vw0dAzAyNq96GFz7RybmoQ04og1NVO
3rHqjR8DBwne169IEtm+ZiOTb4nmhVvF2O4McoKXR6pSqBx7ikWoBwRpFyfBYYDGSCsJxrAEFpW5
3bv6PSynU4aM2/sPbloTGIPAVtfYCJoAif5101oFMfT3Hej/+Pp/7kClf6C5Acqk/YGA/bO9TpLQ
Av8/ncuk+v1jB2qyzeSff/lJE2mRHe8fTWsTpqyiSgLSGhQ9E4zp32hai+L/sJj/7a1PTe0/Na3l
Wznc0uGsrrUbWdppr6b0eAGsZXK1vQ4gPCxDuZObK7D3UX70Vt+oIC2yO4o5HrHSgFJDHwV71imn
WDtvmx4y+aiQ0pV0rpENZJ9DauRRrpbE93b1ThSF3CPW2c3AND4hhVxnmT/S3G5Bo82wkJyhDoms
MENG1xxdvXY7ysLTNall1JwqqSsXnaEEcl14SVcsrwqyjArvge6negzU6WyzbXfkAeczC++5Z4PA
fBZjYdSbB0lcamd0xNXhhlhBy/CT9B2wjVV3HnuwuuLLjKxzuy7lqHqoVLYZ/zvfhFPc0TAG4irD
lYpla1Ys26S3Z+QqxDdUROSPv54NJCUda39//jyr1GKzZkSh1zQSOeJnolb2wiDxr9nUS5zBp1RH
2lHqccgKY3u+VwomweJHTNUVOCu28FIn+t2oDNGd2b10V4DcaufS1q+y6IuZ+h0399jpSt0FFOyL
lbJM7kxI9cStkWbiS3vRZeNLq4nUqU2ryDA8YBjSzCb4z73PFUOZWjq0i/CRyjR4/uVw6pff8JdO
0//y9f+8z0G6A0qSGU79IXb7p42WORM8iF9XrAC/4i86OOR4zMtkNHeCrkj0p/5bB6dClTYZaimM
0ia7wL9xn9O/+luj6W8vXfybDK6/JZmeqFq9mbWgV3BbHpoQrM9XeyiuPlZGcmriEBhigyRdDYeN
8Sq/yPscz87Ver5go8E3Sb/oHp5VSyC885ywUZYJtjWC2adksOOZvssDBVW8bFTXoPujIsyqvs7x
8hofleEV0BLQo5RNKa3ii0hQpXqsCMA6TF0mjP2HmIoczfB1Hn+Z4GgWXdgxtkKEzuyhXY+S15Z0
rhBLxTRN2mXzUg9sIdlELisqp9WAWDSo8BUmk2dxeBPn6MppxJxRRVkT4GlfDfMZ+aOUvsSo0Kci
cHo1uQb4HZKgR3+B+Iqf853IneuqIsah2ggu73EkifP+SZYY2ZbJUS3gU3g9zsUhLLtpJCUdbsjR
LlfsosNc2OYkHhHfQTdktB4HjheWCX5MhSe2OtXL3u82NTybjUKvi2Qm/ZMU2xSxTGS0Ox2h8wxi
24FZyoMMmxfjGjxaB+bNWef5GRT9VydY6Pdp0JjNhn0ijZnnnPGcLc+bNWHg2s2ut7Qm0GMjlIGu
iWSjXEG6QimEv8qAOn3lpVMw4O/7IDcqphtE5Sa5lEU4QLV8O7vE4649dQmJlKKwLYlNYZPIthd9
80cJKOPjKROs0ZDohFB+yhWFMZLLvSWBwBW37HziUvYkCZ2RWQfxRzPuqoYNEBvxwZJj8jmYMD1D
c1wm+r4UF0jaZgsYW7b2OXANbaTF41NguHFDQ8UVhsgfLdcBeG3vyJFGJ/BhcyWo3893s/qGyV1P
3RFGDDtqXv5wO6FDh/+BgBuP1u3qqw+/RiTwVcbsrDisn4i8CoYBFc27PZ+rTEAVJNjsCGaeHCle
e3N58W6nKIxzMOPukZIMK6wnRrIQ+T9CDb4P6nSapJeEgSJWODaruAgjPUJ7Fd+jfpGedESMI+mi
ZGGd18RpGc5F/xHzufYpn90rOrrNsJoUfK+yBo8crdKVqC6PQ3DDZ04f6FKI/vWr2MG2zb+Ki9b4
zx+ILvdVdbia6FgOBKGyL2vy1Z1ZpNL6jfSieVdbCSq/ZWtYc6uu0Eaz6c3vx7std6G5YaQTSAGE
3fVZfRXSrSzOTScx0SzJltZ6TfnejhjwuqCqFCueYYdvPRXJ/Ukb2dxyncskm0Vi8T6TnavyzkfZ
NbA4sTKec8fML3d6rOhElWmqhBKbZIWODghhW1hVcNSo9o3NxbC4nR21cWLyb5/qRr4GWFfN+Csf
Fy2jJ7GHPuaxCxF5KUNk4IjEJQomZRDmZ+G1Ujaitrg1q9Zpw4Z7dLDy9WNdvI5v13UNRlHtbQBa
qYGSze/rq/Wfu+TpMr4ymNxYwVBUwzn6l0uepJksQX8ervwvX//HkidiW2NV+/WnQRT883Bl+hDM
CBkak0nOu/Gn0lbmI6I0LXasadBb/lv6Lcv/UGWCW5iu8FHccP+WHmOSm/xtzfvra9elv7HCIWUm
wpDps6UUwSJpGIhj6ESpXCFQ1aJscwsERt8KylW6pQrRPdIPYwOPAB+kUyG6TsQNkg+DxLsFk92S
/oTfPpEjCDSqp1+E/XjNQsHImoTFouJPWXgP+T6uiga5PxAAxEKA5hxbJ7d7bV0r+6PNHO0bz1HU
gkhTLE2zZx9TP/XavYvMz8VA/ni8y6x7wisLXPVCjHoAmwl1QCR9P+j3PwLc/3mUeTNsnT4+jbA4
Qdm+3xz0D4MZarVXPTwsPMwZI5EcmB20sZ7sFQAK5lFt3NuAwUwgWcnH4L0217NxJX6ir+UZUG4p
PTtPQ6B6j1jQjRF2+VpNFwbTCu/OOOFZuzqayahXWcEPU04eP3E2v3r5HOUmwDwXNa46KU7AIM9c
mKMorOk2RIr9fNgi/78vkGk0lvxh0CBGaEaZvc2jfJWiOm/Wz4XkYoIKgG+cCK++TI53qOCLzrsv
1LWx7UdrKkEiYztVIOWhQie7Z5VYdLzRbGP8mLNLujv/yBKTJ+MBYMmOzXDGaIRNgDW9HGbMRDPQ
u9xXYX+gdia573F5HgnSbonBZTXm6JCpx6JOGaN+ztZKVIR3Lhe+Cx/BDb3sprcacTwRTdyCiR5S
D87s6l+pOZ6ugARj0lWohEAZPrOy7nohKQI/sbL6EkNxTfrU8boCzrNg6OY9Vo+d7IlcVrGdb5ls
fSDitXRr/HlwpOjQHxjkIVP0BV/fz2BRT2ob5dLSZVszVEBU6hVXzpUPTmQkoddCwMicr2iiRqbj
a4m8hSJMvkraF4vrruA7oighZEJrdzCcwnaXfFZr4fVWerMGlTem7clQfMgxVHLVEK9jWuT+MqKk
FiqR8sw+AWg8Luqn+jm9wniXXrSJdc3paQ27Poj6lonazGXj10mXtHpviGAVlNM9wxRH5XSfsTZx
QpHEQrsGv5gqb6Z0oIBqOEcEtJYmlcoj3md7hhgV9rHswSpCm0JhtnUfqqjAAKW7IJ9gccANaG7z
24f8dUZWOWuj5ks7aJdmAypfcs+okwyfG5cMx5EUx+kMTrD7dK6g2w4mfRHzn0j2lNuSVbQ43TTn
wenl+HEFXZfNMC/M17u2ey4eDFstOQ9v5oKG4G8NOC4x+G2yTX/BrIaC3yNij3u2eRnCSWfEwMjj
pp7LeJnstrJxV3DBTBcPqn+mOZQVHncT0xKC26dytNqD6WRac4TZgpbGnsYr7bIifOAOkwIl+XJi
lkxDE3wQrjqvt1hted4oP8YPEx4R3Y52KL5Ub5qDTkOXsrKrwvoA28BpRRkByeZqjWjVSffj8yWk
PneHEemNqU6xzqPmhcFM+o6OSaQhx2AHSxlCMHneMlZ5BOJ+muPQXcSyypUlcVgn+ZcK/IPHKjAo
f7TBGZBrycGGMMonA/vsOSy8TbfyquM5iVTmx5HgkubEXYKV4OmWu2G6RZcZWqUp656RLkKrSf37
S4ShDuDhG5+SU4oqiWIEkT7WxClWswhlGbX+QkEdC6/sDiojI9UXC2EhvOnXOd7JHuG2TwrenvKw
yXx4rrqwLCatfoj+hpi/O/3wTypEfHjIW6kbk4fT9M4z0h9+M7ptgXSZCkPiAXXD/uHibMWR+JzE
cNBD5eat9dPa4yaJMW/QTZMZW8aTfqlf3erMO4tYXWhf8JCvv2fw/Tf4hfboyzB5hDQQ9tLVM8fD
sBL2OcENZUH7fhr1pZZwUtkyQFwVvFpwb+VOSyOHm7AeXZ7QYrOiB3NF4Hfvv3Purk2mLLo2UgHm
PYRVNc5ZCdIgQerH/AuD5UvC/slcqG590oZoxN96L/DmSGLU/qTxko5INUNcCIbTGRqb+5Rx5SxZ
P4hwwTAscS33PJndWGJ8dT7Vr7iSnvDQgnjXHEy/XQxuGao//aJY6Qx2VzP7tsSuVLAty97ub8IJ
tdQGYXONo4itCVcIKQIttT/SAufcz1vSb7Q6cdMw7i6aecmKg6B/PHH7EREQm0690YLmPaeqk5Gj
M4SaQXoRHLYbKc140NXg8BQ3bREoXyRzJ18kMV5cvyrdTvhZ4Z0m7kJaYPohqKEP2TcIDvOMbFfu
M1KJeQhg62Qn4fPiBclKlL2RLtg8ztx8f4vxtCpevccAOYuK3Q1Ez67aKYt4Pp02mvK34/B+/ezi
sCLpPbXwUFqMzO5RszQohlM/RkP4rn2AtBhesd62qK/atTHv1+IyP6UcUMRNuWQ9Tftx6kP5IGqW
eKhW2Q7Gt/fYuOjzd+lGtPWouXAD2PIP6dGfWktsGoaI9GGz4flBZ0fcLJ5Vi03ElV0N2+gnL8UG
74chB8jMplqh2ue9t/uSfZa0GEPDuwcIppgxnUoO6yaBi1Nu0lO7r9ihZLt6n2LvseTp+xQ4Yu3u
gCOGUQy71mqpceM9SUwTNk/UGzzPv9g5NRoeNpuf1zF1Wjz520E+gEO9WhfDo5bv9yq5JqckYG8X
z+N5+5XMM3d8mTY6Xvtyd5v3yn6+jr3HoayxqpM5Xa4LnpFcltOQEFqJMW/XDQMWZXGec3IDlFrg
fPJNsSt2vEVFYvx10n/YqN2+rF6y3POnSgSSzUOAu17FGdcwRUbu8pnuOYbNoTtUl9nI/heakHXf
ZTv0YgXvvllNe6pJcdbzYySHC8hO5oMvkjdqFxEzRUY8w7LYFtvzh/FRbAmk2tbrYQlx4EX/fnx2
+A+S6QsP5SbfCIuR18mGstw/NsxOB944F6GOYd45H4sVV1kYB+Oi3o8LzRs5FeVG8yghVtMvZdHs
hpUGDSlv4dtMZ1DgP/FS7GaRyrl2Z+WmkJbFTjPDxJhL4H093sijCe7ES0676xxBWx2UEMN2au0N
PM54nF/Mnzp8touny6X+zFzzhzwtjsF0AWjeBS7uXMUiPIaTgcQ8jHgpqoiOgFdEw7Lzr58mJgkD
5gloa6uIMDUsuy0DsIHXzOX0xalHYMBzSEodEk0kTxQCUwjkn4ab7YiukMzV4ewWd0uNmFz2tdNU
dkfKKxfVYhitDt3B/gxYiXhcn4ube/VBu2hlBHkStvmmxzaWvKKF3bMbrUnl3eUERNeRGYgv7Vov
LZUnFw4JR5lXDOEKRwjghgGESK0XRlM1lr0PqNpd6mJWIOAHGwo+ZrAx2QRHKthsvw+vXHpciNdP
mlEvwp6qBBMFpyGnPKHJssh4HL7XooXzw8i4IjKwOssiKgFYforL8YW7S1wyfmH0TeLA711o51+8
B/okRHI9ASYTrGirMk/wqMTyxEPGKr/yU/ulX4yg2bbrel1teQkypjWRl1RiuPl+rMl3FeYDdmtM
mUgAmLqBTuLF1mtdIfzHrlEwHWz9oB4SnJdcSwRDYo+i7VHfHJ5i5Abv5ctkinCI1AXPgfJkmP4I
HgoRLxdvEvDEGy5cKZycZMfdz60u/mB/xJXCY4vfCCDJ+ZY+c8JSebwckbuCYP9UXszX6dd1oSvR
BhbA7NBv5OVzhSQAy6IjvNSf+bH2VIJ90cLcgDVYxU9yQEQAKaqm4Dxe98TqCkc2XvxqHWNdLmZb
7ZPnHOG8krA552viyJRjc6gX00KkR7y+ktAXrpDzUfLigCjh66nYMaAPprxZDsGu3ZSni7gc/BKu
FfI5Cpr3RxU9X7ns3q8lpvtMx6bFjIzPSPAT1Zt6c2U6fhAWeI6UbjqDPHHelZCzNgXZ79lDOmfP
WJw94QXTvzex39B1LQwG7W5fQZ34tbqdya6HSLJP5o/P8mQEMZ7GuWyNfuHoB9R5XKiD12ICmKsX
ksoRgDEDflVFxBd2jPtxJSzUQ5u9mwkI+YMYNjNL2eEFG4loZwZ5ul5MPTRfFJQEVDUt/LrX805G
nQ2DeilIdNnoOeJyvpLpffusfCbRt4//4u68mhs3ty79V6a+e3iQw9R8c0GAYE5KpHSDUkTOGb9+
HvRx2919TnnGty7J7VZTpECKeLHfvdd6lkWyD9Ymxr//aCEqcZKgfVQiXslYVOiR/4VNHjw0DYcf
eyUacJ9f7v+9V0KsmgQXWhc1SWT28BNpWv6NCd/c7J/JPN8M7N/HgOZvtG7+0K4yrfg+BOQGsmYN
QFaa8bcDVHTz31WoPx/43Ej5YQgYC0kKLB1xDc5jNPG0tjuAdvlB8Zw5yo9irXQEHR56Dl72Ke73
w72x1naI/pjb9eZC5j+llFjf+0Uq0oQOuL4rwkrpWmrQ4wDHio54u5iyRzgzHmqvtf/af+WvL8F5
6BblXfPho/AkXyzdSrvopD43QJe7h2KHxknfVG+Yt1nCQc9S6lIT2PULjmV8KmzYJLAXNq0VtbTN
L39XPedbP1n2PrQLCPyQMRbdDuWifBaQMyGxPFQSVN+YMhru2noK3ZTuTAdhaHyiNu9Oyj77sLSv
5BmBEM8kXpvYNUlu7I8phn+hQFaAEmVRr2BqfBSBGzZgxFxRPZvBk64sJI/ICjelnfMCJ7knqCnY
CldyGBWC4mKMsZzRcO0gcBHEBTnFQBK/5X4eHvv5pUBVOcyde8vfa9rGuKJ2NdRXTwHB6G8mEtmR
ySEyJbWhfMQstCvvVExD7BW6alU+pp+0zFllbRZ4RJb49DH13KcIYV+0aqWAknkU9IMmLzd5sGmt
vY764tGjCUPEQbeJ7xAWjE/yMp4VsFSqZGXVdvNmpZuchixLTL8yHvW96oBQQclqLKVV26ySJwHb
wxa1Ccnrz7JrukUB/KXelHvj8kwwvTEsYVZC3sE3jGPUNvJlGDkyBpg7C1XaiGluIRwzLrxczRfq
B/PLAYD48/TmPcM1Z9rTf4Zb6GiP5ifzHROnyBJ8lVavJxc4IrtOGFXk1EMAWbDfxcWOmpK3hKYt
e90FYiXU65eA9GF6bvnSolU+d42+CSJpiZQSgmFRhBJAe0+dMQY5LyfS1DbZokvjJWArT/mxmnaZ
i9rWJQMBA7YIXtH71tMrd4yxIo9elQLLGG88UZ4wWp86bS9xKOheD8y3pbfgPj0wwkHR6GgHf0Po
KFHlON6rZcTc4jDewge8jK1r2BASNmTfLUuHLDiEyNKxWGKQZUrEBsEZn+Pebujhx25X3NfAIj5C
GuKjI90Vb9kbkV2IDumPUIi17myh1B2pc0Z9rd/7lPmps2yDZXwm/Wu6muHdiMynw7nPVpPLLNVn
vc83xiV6CmgYjnbYQsNw5Id45Z3xQ2bId+O9xAa9Ry7k6MaCaHKcIgZUeSSzM5Mqow2PgEkEgfeJ
MqU4VPlHEm269Cs11jL7POtE2ELAmSW4Mw2SSVBCS6NZI/gsMQI54xk9kXJpHUiUFNuFHd779+0b
uFtgid7LzVLuc52O0qhywSKNXlI3ln8vwIfsC8dROGtbOiXeQzMWwLvAQHG+hgKaXyZ3iKBQcHPH
YFsrlFwM0+7HKx+77CBs+rV17t94OnzCn0HNhi5rtphQiB6M4hHlobecOXs0klfoamyINvxJEu+S
/tjiXx+cDIuekDt4ItX72wtjyRkOyLDJIbVxhahpMy62y2RFP5X/soOPompxL5AjgvQX3uVMTnP7
N+CYz7xYO2sz/8dFu921637N63DkZebF7t/Gt5CS9C2O7QrFtbmIXuJ7dGPRS3VQsZFlNyKuF7li
2RUSaQndXNodlQGif3aLs2JZgOqK6afUz2iIcmTeJFkRf9WyymDfVTdRvPIVvImfMMdGPF38mHEl
e07wkusHM3tu5SelggSqgKGPcQwc22oTDyib34P7hgmkqybKPfxXAko0QhAVSlKftJoRhm1vn8/4
BTsUx5gdWaryxFWeijtsxM2qFJziIB/1eDp1I32Y6CMC+f7WhDli/vplqMctjgDoKyM00XMRfajt
UZVffVYR1pMhYlD6FDfnRrnKLKaK+VWZ8RyRggOZTEwLyMY+p/GA6fefOxfCEAPX28Ixy7xFpsz4
61qH1Ndfap1/v/8ftY6ET1fHjPutmqFq+UMIwQ0UQQx3VGLagQX9KXgiLE7R0Eio39CI3wZG32sd
bsJnA7pI15nxUPb8HSEEiXW/DIV+eeJzJfZjrROIeap1ilKdoK8sRS4FxYeXbHFpmlshcGhkwvmp
l8W+/mLWe8qXUwsIb6G9h8dqM77S1Bsq5j7037F5ipyEq2YzN94JgHE1jHNf4rU4iLvwfqAD65Jr
vUu2NAT4gDXk+KcLUD7WEPiyfMwd6XloMrktk5LVYW5qzo4DY/c2t1llWtUj3WKG7ywurF9wVBM+
PB6gZjn07Plf5oWH6wHPZn4otg6QVat9eoxDe8BUNDebZUT5QK55ZDqpWF9p7krlzlDHcxa+tNE6
YAsbRhuN7WGKVljCFLLUEf1GACm26ac5U1VIA1L0ra6d+1mXjXzS0UwX8UGID3DDMCRymjdw6z4k
P+2QaYcQ0e68xYgQUCksbCdTsyX6fmOtEmtEwHRI49186NbjsBW6p7C/WMqG6cOwRyytsZd5bq7V
E8N14WJJqxTSDzAE4RokV30iCMSeTBsorX7L6ncWPn0XkosLGpZxVP4ZHS75Gj2CzqgHyMXwKL+x
sga+HbpcNb6RWen/cLFL1a+aXs46W7zPbtVhIUnLUTsXr1whJzTsIJhBY6zyjfmebyLqTf6ab4Zs
NXfbpq35nj5IX229Zi9KD4nvnZtg+0Rf5BuEA/Nl9oE/Rl4rYz40voErbZIBJNjRNEuOgMZb1jAG
3LaybZ56Z1gKSHatLTQRd5YNN5+G7MYCplW3w2OUvCeP5bSf0HsQHczrTi+4WshEgTKCX87hT9kK
+5d/ZUSvgVZGM0szZVUxOeN6VBLrckXAGl/9++iSElrbP1jBTsBIotBPrq9mcmN0z7ygx2tFJwCQ
zITs7eihqIZRTMThgpTRDShG1YbluVdXwIaOvttfufj42QK9P9fBYAPGJLmRSgWsmMt3g9Y0dXHC
7ASXwyERI4qI/cNvtNGvw6rw+YVw2I/Wpr4GreMt/7mrMuIwmLQa0XGYC0VRZdH9ix0o5sRfdqD/
4f7fV2VG8iLZESY5nebvi+/3dZmbEK2JGvmAJqFGBhKA7ztQ5TdRxzopstMkZRmywp97UPk31Kfk
PJg4KBnx/71pPUq5X9blnw+dmIuf1+XIZ6NrRp52AMZl1Mu8tKXbTJm1mccOoCsvmBeBktZf/usN
RlpsOBmqIGaR+rpQ7Kxeaqf8ixtYrPmCm8EOqKvhRt3XOOkT6lIJNyUpcF9+6tyYz4iEMHDaoY0k
nuU1fNXRF335OJjDhY6ICAgCp/FimOctvO+1m3FLGekju05U20e/Rc1/Bkj1znZA/GJMyj1UkCTA
X3qopAuZvzMP7UhBgsTU3IFgpX++74z1NONkGSjhvMNb5RrJBf0q6ZcEPdhtuvRim+7ufUoqLjmd
6MYwGjOPwhBnOGj3GMpzOANDX7YMcKAYdo0Lmb10eMcxgh+AsJYQNGRzC9o1CRQtTbW5wwVCdfZR
cpDh0Tphs6TZ+u3Z8xIJ9/4rOcRQK5PF9N7culv+xXzP4GpRLZob60vIM2RcmTDG5DvmpeGp/JrV
S9WiYC3pVrnLtANsu3y11jLx3h1XRyus9wDxCF37kqNDJHVnTy3OQsQW3gQSlFqgjmyusLnWO1XG
JSSYR67sg3HJ6VgHUqPeST3BMP5ejfCNQe01cD3ONlJkvzYz/b5cQdYElzsKRzDyPeRuf8fmjVcH
I6ijMhA6VHQndgNu+zOLKD3PA9kyk2rLzLiltQgkdlowVNSfWDkrhhpIAnSmwkgmFNVOK7JxYAET
fLUG34Q1gVaIjX2q23k6rIJ8JulZ7xoL4jGTArcQXYHpJKCvXN3Ga6Nhl+OIb0B/MPutoiUWkNht
IqLGk+BYKGQvLtMUHN9VNXcIJrN1t033NS8D/p4PlfGHL2+CfgWow1oXBRRROxBgRViuwA4Ws0C/
t4hKt8A8IWC583wX+INqd2A2XoFtMAAPbTIpmPnOWD9gYuxQab/PO9Wcya61zuqDLK8M3q0Z3rG+
/JS5/A4kbg12FPdOw3Y4Trdd6jKYZ2LYbKJnk/dNN79ifKpPeEp1dr3tkQYJbe11gPfhTnowX2lz
gEYsMRGlT8ngFs/qUnqgbUNsxIDrIZ2ViUiph4bN244HFHUscBjmVvgdBxQZ+QrLnQKHRN2jA9Hn
TxlsQonXzJ2cqFkzc2dMd04xaax68HjYdGhdkwnNNRgvW/HkCS/RdJBFt6qPhvoiK9dKPRnhSUKt
RmqCvA4C5mLOdDSt7XXIz1F89RKRayHvlwDXJ/I+Ec3rJD6EdH79CY9MsQzEGKovLqezxTnJfkMn
vEHPBJw5TPqZPEW4dLIWsAYrzaPy1BxhWlWVOxobGt7lBuEe4w61XXCdJRqbqPglHrIVnfGufYK0
hqswuaZUK+25u1amG4hwdlHHOxv29H2/qCJ8JguAvgNIwGgVQsy7U645JSk1RwZEflFOjxLTJpgQ
VAdHFosSWBsiyk/rjT4EpiMF/wteHKLGcQNRbNEdIypuod7LpeNbeEPqD6SQxrpkBRGWBnL6YWI4
lflMx4T+yj9nKVKa8BXJlSP5h0jId4yXo+QskgFZIDZKaObTl9CePOIVWqiuYuwWyZc5HLX0o8nO
Am/IBlJhNLHRA9Sqeyx5BhiFIx01ua32ZfXQI7YosLt2dtG+hXSfpuBQtj2rEI16iqLEcL2qdkaz
ccL3xLwdVaorzG6sfFV5GllZ7rk1MQ8QzsZl5FurBkx5q/Yw4lDC0uvQhVsfC66Q3E3hqvhUR+Qz
m4yumLqT8Oqk6b5Tt2SSdQGyezVb8JXEKiavwx4HdwuJ5Z2KcdGxCLjawVDcdHB15qPDMhiAUYgR
ApS6SvZi9Ipb0qqO3UVmONA8WIobYrca0nWaniQaVU+CvnjsFUezgAUHeJb5YXdEaBopJr99+DSx
LxgXGqAr2yjX2r160YzH0lsycTrhPpI+9CO4NnWRsKkINlge0M7SsyINTpvquzC65OkmAEnY42sG
dxrtcSb2Fwnk3zbYKCdxK28R8Fy42sznU35EkwtU5w1HefWhPKS7dEdu9rOCDZOxqTuiRaCzFLgi
oGfLKXM4gsTS2CnaB3FuDCElHcsZxuvdJZ916FoIKO578D3+FwZL2sk21/lg3P5zC715F6qKWBFI
C6DmM6jj/qLQwz/0K/Pi3+//vdCDeQE2VzHmEHgyw4yfN+BYH0hw10QUodz6Z6HHLnuu/PAn/D6G
+LPQ4yaZvTnZBVSlFsf8dzbgc8bCL5Xez8+dDLGfKz0xLqembsT6NA5AFegQerbUngh2CTZmuKlQ
QMv7YnQ1sq3Y954CpAa75EKpR/3B3tsuHIw2bmvXBDm1bOFn8hTaJnz6/SpzUBJucdUqrwodsIFE
RFryLqL44OPFREnCW9yjIS+Ccz3Ij1x/yiNVlMh2kNoHE2e8T0BvwD0a7fyLNKYE5y7jc0oE6wCX
e1kAtUx2kiAtjO6lACtVvk4PfboGj84JDRvwFBHXyyhjZe0Ylez4+fQjLdd80mqnveu5ENlwE4hB
P7ka4Uzt4wMzgQJ4fusU2Pf7Zf0JXp+d95Yv8a7TtOdYVGmbQtFi1sB/1mJWVZX2A2ZkqEoW0C9W
NAe5BePyGT7UU965DbT4ZinDwiWe6pEHM8A2XitC/LAG5JtvxnjpygMIwi6K91r/hVKbsUF749H1
GzVpTQ9CXykSXfAV3xTSSkURFMWIShxpK1zkWyGu2eHKCwbBeyTuF+NiHdSTdDGZC8FIYAUHvUE3
He81Yff0HVALvkFQ2JIqwGp1Ci/hZVroh2iPN/lkHuQVQk+4DoajnDr3RvQUYYUvhDEEG81Hcmbt
1Yt54B1BHcqAk6J/IV8m47Gv3nptx8AHevt7sldw2JOAsDDutRNFXfqE0hLB4hMO3+mMnESpUHJR
3+/EbXQOX4u9XrlU50hZ0qeIAzeXOe1+QtSiE+BStHafD/WBqybzJH5TPRvxb39GDpVl/KJcFdLW
0ONtlZ1nLgWDCKC1TBh4NzqRPyN0O2+ZfdHslyhcr7QkjetEYATzgItUOAgBeVFmcPOchvYAfwPB
VY4jvHe9flPP4LeBLUHkEhHA22RA+Vecinvt2j8ab/WKX8qECY9BM2+gewW/ty3SkrlPTtKVGQ7v
oPLAleCzyzf8A4+lHwKQ7gZDYM+R3pQ37Os8tbbHjTu/O0C3AgKRrhYTf940NT7wZtYv8ljcb9rM
aFeNU/cSv7Sf0g6+2jcwXHHS1gYiwZ7iFIzCKZLu62wLMRskCefPGvfMzjiUTrpvb81SOEAlfqKY
rmBMTLb4Hu+HO+lO/xCJ2hvu/E3wFD0NNuMKBgTBa/DqP6jv/gMFOM5m78T/URxoq+A42L3LAW19
yLIAU1xALWt/Fa78g/8IWkA9+wfDLh10LlD1iXdYGitUfuED0VxzS0k8a1xWeSvziAbdscrhL61j
rISDdQll3uV8d3SEkuUIKxGmFFWAzKhs9YgGaJE71MQMKeiXOM/NUufMq50BFQDcW4Av+gOh8HcK
WktnjgxTH/QHYzkfWrO2gHvNgNyZhQLJgv535PIBuW9TPoYv87l8vnt/nw3VpDHteyLKmi80Mcua
F3DYemugCtrBeqw4x2tiJbRLb644cP8h3pC35JT7ek9P7RxTwX1Zq3SD4mnVumwd3WJnOtXauiNo
gfP7aB1RsCDrQfOI9mtWOSVrEY3TrAfpH4Tt9Kq7NKPOwla1NukZ+0n54N2QXD5MSzRevEfYbLPh
Ja5rFboNUObCrbOTyqgJXw+iIMIhQoho6uI9tt/fkU3YnzMbES0a2GBysD46JNlnYDCADPYm4hlH
09xyUxbPVgwufWMw9Jns6nX+RZVPOYqzG525uMHrfKcUZ8hgBIfXwsEzNzLSLRhAy+TInYI77iF9
8cecFJFIB8gYKLXImAEtfOOf+f2HDZQlmw4dujD+TDWQHfDJ515e72CJqZJt8QraD7vLmZgmbSvD
K+QVVW+0+OKH8EwvcBkR1xbcJUce2lpp2yMWaxs9CodAS1J0s623CM/6TaRX6b0L1fwMmycWTnYX
0pdHfK3d01T+quUFjnQ0MBJ20m0nLHW6ed6CMI1wAWu3dwyqb7Bz3js9Rg2vmD2/XACSOYyMMvks
+6v0nQ4cdMiGXYQ9fQpgHPgdkCo/XlBLFu5k7Q3jHGvrbkBwaPOX8l5lLr0W4tW4HdyG+RpFIRvy
fiuvkIPzDeMzyVjtFiZ9dZNOs+Q32/KoQCOg2k7KUoPvvUyWdmscRP0UU0QmO9NbbMFnf5hLusxO
sDKXjrUX7wigFbl6e5/1VlnwhWEDUa0LG37qXMSah6p0+lOyxk6P1sxDmodEqYBFGRy7iSV/I3tw
dM/mnQ6HRvxUH+IedeA7EF3GaLGrP2blRg0v+VLJHnoGYDk8O2/TuSRrDpkzKU6A2nlgg+5DprWt
kOYM6nLgRVyqw7UTI+TUNyYTIw4OLRiX+L1039D/z1gcFuILmZ/huqDJcCmZSfJGIHMmxiNFA7bq
dpW1RX2+y965R1e/tz5hhqvAWkhEQRLxOd0brJQMDjjSjo0S2Ww2K+Qsyp4/5iwAEWMysk03pT3E
ob4nN+9VeujvzFfQQJ8peiwbwbZVO6K3b/pVyOzVNh/zpfcpvhBXADL9bVyVnJIM1QHjUudHW+Rf
vU729UJDVmADWlnLBw46u0nKktc9gC6/r+iHRJJTPXcTiN73BneJt2wgyNgpk1+ZHTsUgzzMFyXP
cjvdl/kFS/hxuuuEbhcT5cdlnt8I/eRqy0YnWyZrX18D3IN0bbr9xrD9ff08fuTYwBdBdB+bRIos
45tHtDEXaiDEguCQngoBobxl77Xu9BfV2+uPhCbwQoTAz+vVgOYrBUHh9hdmIfPLX2+TW3Mz2X4u
4sVw0o/8xmhovEcWvyGNou+xKVFnY/vgVapcgyWYqgxJs5I4431FDMCSgG6d82swjqWxmt+DN6rR
ZZNfQpoaJddumga0FIkk4XqZ+ME/eWAIPlfSkDgRCKwQ8Mu24i92LCqTxV8Ghv9+/z92LPJvUHtl
Gd+XruOEZsPwvTUt04CWMYWhjzJNEV3WnzsW8zdZFdmz6JLKuFG0fmAkEEFsYi4TVVn/XW31N7zT
PLFfEH0cFOxAQ1ZNUcG49vN2xfe1TvMDXT2FMkLtXR+9aP79Dy/OOU9GP8/+R9airQ2zpv7v/5qH
qf/2M9hdzcY4Guq8BD//jCgYCQYpcvW0O8yDv5top4vdnFJMn3FG7rG3mQUS/ooTf/F+/bzzFyvb
Dpb39HOWiIAXEIGxYF3++rD+0zP/8ah+2agpoZ8p2cBRjcg5vPgqNgMYbcP5f/wUcZaX/etF2Xz8
939hw//5raH88nOsoBZET8mUU5oAQmE7pFjPDQKopjEIFeXC0+TLHPJ5GcMUm9OE8jQkoJHSMYeA
k9Z3cTaeMs9HfuHRsU7y6kMYB7ZBOd51C2upWn226og4Sw6f8vkCGQnKIu2pzHDx0PDcFHnoNCNa
iGjCA1AdAuM1CGX00jwCaXk4tLuPRkXQUPYLYuGZdQFs117NcKd7yTIuafvu6vwrzeDM42Io05xW
NhF2nrxl0ormSXz3ESQFyrjvTfWkE1bbqdbZy6Z9S7+/0/HDiNZ+NGQnkSooPacxJs2Fi6w43Zoc
0Fro3csx8U8h27KCBnRkOlNX2VJSLoe6v4Vmt/F9tBKorLxIcbpeeotntXxEfeMxF9D2w9xUJekD
YY629YXcNTV/m9dEQCnakiA2Xbjkwdbkgt/PDXgLKJiIkLZPcC7pVIy+tPHApI00kvtC24QodOuU
CFnlVrIdypt+bv2Ee0Mu1w2z13H86rQRJ6Ln5jkh06m2DRONcnCCfuwrbkTnSPX8vY9zTY4Q+2P5
GrMPL7tXeQcY1WhrKsoqZpbm1GPyVTYl+7MCg7RFu9HEPFkqGAOwgzcZQ1uu5BI7wkaWnXhETt8a
D6RvOYmVPCRBCdwJsbFurTLNOHfadPAqY1XGxl0l4baPX82eAbS80ys6o3S+4zjb+rl/n2eT0zIC
9ctiFxHk1YbIh2TFMbyLQsr40Dc7rUFgbOZu7CWXFqliXWEtFOZn5pQQn0vpmtCXTDVoC2K1VzT6
l57Bnj14TgTvMg6YcTrF7VEmqpZGale0nspirVPZjKT3NnkMR0uF8bOPTUTX+NllFf4fSEULNUE6
HLOJQArdoqELyAwhfyoz+B7dPKs2uUhuhyDuZNrkEuk6UoUUsQa3TBSCrgnXolIWIrggEKQ01zl5
NHPT6SlpKSHzq0CJUltoOsvRhWSHuH5gKwkGNCzkr0gz7/wc7pcUmZ992Ntl/yS0/UZGvAy3fVWX
WM/8/qkuJCoMsJ/xPEjhaWeT68niRlPXBsOMgJZInSZn2C6MfeA1JMGDPykfGiNi1creU8B6PRAF
LRgZ3Icz1aE2e2L16LRLlXxTGn+nTGzwA+1BLeJNgSOqb+EXYvVJ2DZblBMD8mgtKS+dqb31GXG6
qbc29egaN0C3MXZJIsRrfs3FMLxMAtMafHRdAeoP2WBg9gfPqi5er0HGIYitig81+wAj1/iZMZnv
krUzScybLEx9IUCzqL8Ijef2QbPIJQYyie+MwbjRE9h0FtBLo3JUtpWZ/loTelQHTymTNR1HRk5m
lFxx6DVJGibm/RqVYobnN2bWp+qkDDDQZBKoTeV28NnOduyx2npjegAeW6wgIq6R2HJViG2aRCWP
y8EIAGThCjZCfAwso3UUb/ti3JY08K3WAMGMpxQ1ZYFAPWYg0TW6G2ZApEM2pVnmVJ7+lY3qqpY3
KgMdGuHtgJOgulglSrCAib+EFkxgdxdEy4GNc5ZJpAFvGNwtxToFmO1BbxMBHsfbzDCdLECcAfmt
or6V/REpb6c6I2EXQ4TWLq2VVRkA5ZnqdTsl6GXxAMeMXaKRVHV/1WU1cpPArkryu8i41PX+UPSo
FToR651iC+HwLDC4zQ1A30RjkCyZDPYkwRCfmZ+tzua0ZMZyl7XjSitIf/aFJylBvsr4qPWzzQRv
K62yvdbqEMPKtxbiSFzptqeYa1PEKFDQwx90XkoSL8McCGXx3k/TtsklkksyRxjbjVnRKPEvsVeu
0dgp0Bvbtjr5ZfJcZwRyNb2EnIK2kC8IM2tPrffQf+8kufYyOhr+Rz+aBw80tjMCiihy7Ho9syoZ
NKRumZ8C/Ym8icetCGfaHlLB9ihTFZwyYogkD5Mb0+xAIkZGio5ydxvGWzvFrpwSYxUBfY+Sdan7
ywokypgIrogRWDGfjC7Agsv4AFdJrevrngl6l56VdpPSPhiG2R2TrITAOkyM2hg8paOMa1K5M7vH
ML01BL+3Wui00D9zeluxJTNovlQa4hexBrr9TwaL6ZJCuUyanW6SiCEaf+0oYCGmuPzRUfAf7v+9
aJ5FG6Yqi+hEJA0U2J81M7cosJ0kEvkUkx/9g8xO/Y3MPdGy4FcTe/3tXt9ldgo4bJlJxL8q5tmG
8DdqZsKLf6npfjly6xewdaJUvBHbUTg0Aa23dtxW3vhiVuF9DttWrJODqdT7qrpXsspRuo+gakUb
ihb0dsH161dPu0XCsCAmcOHXJHBO5V3RtM9ZwMwUdaFhF0mGgF+qicSQp72adj7Leh2uxvrWdg9x
Tn+me/LRwHVUOJnFzrB5kxHTK1ziA84js7+VTeNOFVNlk83wegCKl7+oI1aGNsbqoG9r4kENGdNA
gSzwQfKrjWJET1Mdb8sidUswtWM5HPxxejE73+VHOhXTYrN5icz0wAAg8LDkBIUeO22TOEWSrxOW
GRWfsBHfNwQWWT6do9K6TEW/ro1xazFXDjxS6ck0kGLRVbFwm9BkcsEuomBnlXtdMJZjNNC+VY8i
NOOuuesx0+thexwUZqqVSnaOAWvFSo5CfcwU7xQE07qKaDtNkxt6JiPkrSElh9wSwAdXxM15gYr7
AZKRANN2AkwGi6yxBSbOtA+GZFlKoSPT/RWiawR1yQdEGwJVaSnLudbG2S3pwvc0CxxDmj7w1ayn
FpV2pm0ypCh+A/ebK6DsEf1q4G6LFeu+xIcYVoSHFj70RfZe/TXXMFf32bWLjZ1IoLrXIvGpk2Mb
opeZUJgzr016/9Kl0aIRxTs28x4u8L5j955b0l1YEvPRRm7hISLsNxXtgbTgl5KQWjfqO7D7sbcr
/QrsMKpPpD9B3O1HE79+SAUp0zasPHJ0FWo7gRoHFGwgNCsrVHh3wPbAIlLOvzCoPjrivfHekqRV
1kchda9M9m11iXt6iUx6tDT4CJH0DHgdAvYGTR8QZqeskgyjoC8vLU9deX1xkBRkFJ0i2zVSmTBs
FScaBWMdluHkVmW3Faee7pIIOWmMt6lF/wZuXpw21KjTU6lOEEWGZG/03UoTO9KdBTcBIyeK/noU
+61UWk4Ir2giHnnop5sxoe2opnVTi+633dv/fB/+l/+Z/753rb8tBe95MVahHzS/fPl/HvKUz/89
3+eP7/k/P3/JXX5/SOe1ef3pCxwMYTNe2s9qvPvEj9Z8X3fm7/z/vfH3VfNhLD7/+7+KvG5eaVJ9
fP68ms4EHHRsSOsQwrEQsmb9RQuDXgff8ONq/B/u/301pk/B0BUtNao9jTYF6/gPLQyL1oaiqXQq
ZM34k4VD1qmCEJqegsibnFQj2gK/L8fzTeQPgMIx9W93+ltBA2j8flqOTU2cQ5AY7lp0UyxTl+cG
xA8Or6TKIyED/XZuVzI2AyJgTtZbdspJYS7IIyTkhfHTGj2trdovsq2vkAGvJVIRJ+9OOk8n5T5+
Urf+nbeFg/ioXLU31F1MddAZIyybXPoUrrJgxuhQ4AF4Evb/ms8qxjpCwnZf0ujUAJ3UaGjJIxwg
5YePUL4FxrN3aG3Uh4mN3sY7jwftqkWn7kqkG71xN94R17hjLEr5fSzvqD4ypwMTw7D3KT4SSQBf
OAQ3896m8Idt61S+6njf1w3yqBEI90suUZLxYyqkCySj9svwEx7jgpD77Vl8x4pjuAXsYcJd2HKV
6wpCdbRGFWLumSEdvAfphWi3r/I9QGmNu80mvlvnJWB+w3CmdKzOoWyPvnwIGysMM2g09oQKsmNI
rgUogwrL9cbvFjpTUX9vEht5gnxAnkt1Nc9wzAfEE6DcloZ9VRfP9PhFGRGwubhi38VNCjmeYJ+Z
codJC9hE/sI0N6Mvny7Lz+yk2zMvoxAdT+eZJJZLghnTqH7V9ivYK8paNNiVAGtBhlVpya4GK5L2
ZMCGR01pzlJlj+aXiFRtbTHIYPAwnETpjQXUV9fU1kl+NyqvJMgHL/fBpQE+/pIiQ8fQ7ESinZ8x
0LB6Lqvyk7lQxHPCKf/Mv5T1uR+WYn8Teic81x9HHIGIfO/t++JAxsrVd78GfGGvg9fYlrf25VW+
iKy7slgxZSZ45hNXLPv/T9ADss3PxPxRPSIUwNsCI/cqMFB//mbT0T0b7thouq2+xdzh1Ayig0eD
QhoLVGTHuHvM5xExliZgoyVvDoiZBsQAe/fV+hA+2PnO9DJWdxj4Dq5YacvjYfvhE5pZiBWOJz/A
f1jILKdMDvsvo78E2Peio6IifRakXQdzv8SPBwUdMDnjiQlxFp+4qJ3I/ucutxroLyhfGuphurQs
un+53CryXKj+uNz+h/t/X24l6zed4tYyxX+z03ITrV9TUiSDa+hPYmYdJwlYMctgJZTnlvEfy62i
/4bYmog4jlRRWCHVv1P9zl3pnxuaPz9z+VctcyFoeqEn+lErCGy1bOoJi2m22bUgnjKjweeGYNjy
8YD0tXEOu6pDbulr2G0LNqmFX+XHrjCwhwqwgeiCqp2gUXqZPutPWfpODCzFSwcAvFb5Hndbz1t4
wrphcxflhNRGyzyR4fuY8qYXtJXJgNHs6Y7hBh2sWx4wGtKxDurFzEsKgUnUlgJ61mCAGmWacBvk
SFgPXEocfreLysvqS5sydPXUnZVM4rslVKSQ9npyqZsKE0VFGZO0s7h1fFPLLn72u4JDEiMPBW6o
Tat/8EnAFELTDZFcTRxPUJ3/8iRA6MV75aeT4N/v//0kQOjF8ANnlKVJvNlnyN4fNQfhRhL56oqm
66YFiO/PsQlqLnV+i2scC04s1Fzfaw6FHSUbSnzlbA7/RaP9Xor9VAf+WRf+ONMgdvHXs+DnQ7c4
vX+sOVq9FMI2FatTM2rrgizQGIYpvTNnyHM0XoSGlWSOYswpwnwp5xUq2saOU2mty8JKro6azs6G
86bB5dLS5rRK3rokntfDM61grhDDp5BMX4FMM19NxjshstwZoic/taW6SqhCKm2jeuzgKpBVAHDG
8Fz8X+7Oa7l1M922L9ToQg63BECCWRRFpRuUInLOePo94G7bay3v6n36XLrsdrmtRYmkQPxfmHNM
eLWBUlxqM3aN8ZPYooKI6KRCBzZ8jSI38ojZntVazlh1Ww9RGtd9jSPTMlPPKi9GJa7FkOTF2bhX
y/I8iuTwCIRLBynFUwU2vsxOOqV9DJhjMs9lgo2mIXEmZuEfs63h3BSz+TjH/i4DiNrqEKXKwUki
1GMzbwHYSpOuwyqMDZ+tfWqMGfkWM3OxgIVCAwMtGx/i4k5CsxNzJFrKS8/ItkF+WcbdakpOCSP+
hiqgH88Z4l8J/KUIdkiTQSCyO4mMx2V+F4raWkwfSxmvQPSaSqwJLBHmU3HfK+UljWtPoddsdFQK
E1AsTWq3Yhx4GrMpK5jJJqfBy7rwkEqaK+em13XtsxLoWLyZ3UrJeZgpXyaUrNRwY/opYFA1m2Rb
dAjoEd/JqF7VHMUSxBUVSp/kK7Y6KDtp0T6lKdkqtR02Pi4BdVviADFz4Gn42i0SoboRkl5TbXRi
5ATeN6n51KMQ0j9k3DQl0SUe7+PyyG99BPUTeUwPz41inrpGuczsiAWiLiQr83ysadrkozAY7TzX
9iLmXJHgDkIDEuFmJv1KYP5YR7jtmdJ2lD9xaHhdslBXBGTkBuk+ahof5jo49sY7NzsqB8JBBrK7
J4GxO3KbCAeLKSy8mplsrB6v1izuw4koG199+hvfFVWA+Uvcm4kbiVjW/zwX0yydu9RPd8W/Pv6H
uyLgbuZeOFtpu35aJnPD1FRWwwy6OLwWqv7vPicLoIbCNwW3Df7/N3z274OxpdSABsKD/qWo/a9K
A0ytv94Vf3nqv9wVFSvIrGYetHMjntNhV7BNTKPS7hHnN9HW4j5h5cfOuupcucpyDYbDbZRP3Kac
2KB34LBmV6ATdZLy1ZIIRZFU6VjJ72flaZZ0dw5AMAAk0mDxGGgkA9MtQw17Nne8ytwaAOyUvDsy
hHmepBK2r+lZxbjO4b1JE1Tsang2VebYbRatzRFzu6ydch+MTaIUdl7dN6zlGsJMBqhtkhm+RQ1L
juUelucZUKL2pWxknb2ldTakotgUA/D+ZrqPczwSw6ASNCk20Q6mPykmBN9URQpvdT/5wy5Np7Xc
F99NlbxYnRTsg7ImxZ1QJrF5Stvsmslo/avtqIfrGqaowFjNCJJ92+8shvJq+JXLy24Wect0ntqt
QHkT9DSZExxCZn5xfkKNfAosbBOI4aYGI+WXgcI3UepNRthTzB0kNm95fOrkS5vdm9Cr1Ws13lcZ
GL9oNweWY3YGXptom6ZYltRlOS1cw/kgDN1jGgJnHk0vHtG/5tW4D3xEYfEweoM/PptDbced7mpN
vhGmdK1iz5gDVDPYSBgCIaZf9QOqxnrhdLPvr6ApmY9+vVhjO+45FaDOHIJBhMDOtLZjZMLJm/c6
M06Zt6bVbEE/x/5bhalS+UxZuljdswT6TmoexuEzUC868KZQeRdaDWvGSz8iC40nL4bXGE+dJzYj
2W3QKpTIFToDOjM8Rq3z/JAdud97ZvY5AEdTOrhaVedqVu2WtXwR4+EqCyzaaRmlpnUHX2NLS2oa
x4rU6HuLEaKRBpu8n7H+v01xvBmtj7yb3ypVfKpMDgKiJOwe1pTyZdVPlZ5sg2oX5Cj2hHBfTW8t
VOpWd9t82Gn0rnk40u6ejaYnKKIwlB1dCAfVvEnyxEsNPEsGq1GmDjJeNrHub5Nf3YVld44g2iVP
FvwPI0dJl01u1WBvUflsyNNaiqCnAQYzRTaGEpCmKDBW0STgucu+WNIfBEx/mVnthQLjN87BsOZ9
KeTLNPiI/VR31rjUklg9yDLrKzUmh4wL3Kk72oAw2/ql9lDM2knCiGJJIwFD41WQ33xUdelzjaqs
be8aCF4x7HtDC+8wQy76b6l1tcmKVloXHBKu+d5oMPCGvDFiykyWNVek3wJS9xLNlqcQcuRwyKdj
T2pRI73HpbkbiksTI1s1jybfvhA+amX5iJIxxFA6L+/aKfICiWhJlIBKo+36dLqN4rRhF8SgWtrU
rBv9+E3TLOImOfiV/sw7X4ug+0AbC+n3XFtAfb/HLLT7CmEGlmZfrLYCS2RxYMlvkViNtbGaWP3N
xNnztubipm7fwrjZjjJ4oRK4/GwUFuuoaFs1g4AwUINI8TA1n75Us1dK3JaXa8TtBD0meo9jkw8q
Nyxrm4vgf4HZ50AYy14vL3/nU5X5JoGlmqLSl5lLf/sf5pu6qNIx/Hyq/uXxf5yquH11jk0kJ0w3
fzaVKP+EDkGHoy5x77/tlP59qqrSP0WczLrFVxfv8LKk+nO+yVzz/7fXUJdn/nPHrf701KVfOu5W
l+NkGqX8rhZhZIoSGpWke5orNL5G+x6W9Wc7lu6UtndxbiI1jTYZCcV5n5z5jH6iNNmm2EGnqYJL
03tJCC659Xez0W1KodopPbF5PhaCtsWON+AGlZfCPq0FJ8vJ9mtlmnvxrkQLa+GMFbPotcWsIpbC
l6DrAIOWiWADlE/CkVUQ2phgMQz9Abvvo6QoO7NWtmpSb8KWMdJcOxUJaIbijgkfOZQhiQqxOWPV
veR/yYLjG4JX6FddSGyZwX4SBQ9tAqqAJPGZVzUpqDdySs2SLEiUCFnVOgYjTws75iBxY7OytU/a
glVyILXYlPG7pha7AQWUsnSZ5y+ZHUjCR3YMY2cwaVtEcWL5MLoa6tIWpJBulHQAb2JH/EOHAoSJ
2EJXF89Fphwb3b83oGdJApvo6a3kxQcIB+iPVxmHbRtRB1QNQmXcahPGVBGwT5MBin0PNPmg9yy/
OrL3lPYkVJnTBROdjmUcZtbPhWaeO615t+DjJprlqT04Ow1fJRS1h1hNP8Siuw/F9hpUcbnuLYvt
/HBW1ZZAv+ZEaxdj/x0doQdchsoJR3mF7j3Os1Oq4ygopumoGyNBFrGP/c5ysl68JOX4EjLcmyLo
uKoCEjSaH0aRxGpJuZZQhgM92hR+7KqkJLmDRr/Fdp8Gl2VkoR+q0rqzxnGTKuNVU/GRjrl4rkKd
yFz1yyAzaNTqZwFFDBXPVWstGoigPM+wbbjg3MqCqjnVwnfUSvAu0/EVg9euCfVvLcguWSHe6eP0
6A/6SQ5IRokL7SwmKgWjxtsQPIF2cFUBs3r03DTTRezUrRQoTxBhdk2CWXGZeU/3Yuu1YnjPCeP3
pBR2Vz180yMTaLCUvghm9BmXQ31IEtrNptG2nWR+jQpVVhj3TiEIttYOp1DjQkwaJL61HGybMTa2
YdjiL+lBrMVDDTo6yg6FMQvQjwuihTsfXyWi23ncKnL3IXHKWE19NRGvKBzieXU3oVupgV2JGshX
o/voDLatjJzjsUKgEa/rPn2kqPWl71ETnXhgTSAzEAchUfHb6XENaP34OJHtnVmXEsKZ0h8z3djC
rtnOas+SkXKFbRlOdYuZGw9LDwJZHVXVrwvGwoW/bzqN9xTfrZbdqs5rUqoUZs5F951GHXBQsnOJ
KjTUa6tZjkxqplJGmxbFiswoo8LfFVPdc3coEEf1fKkRhlf6EnBUvbAJR9BtPhqtqN6UVCI6po45
M5xMRqs1ZjAHaJQtguMrbVvioTVj8aOvRceixlwpyqVsoM53ppvEr1IA4zeGXGZFbpUZW4PRgQ4M
WdIF0OW9rS2AuOYWpVjH9OFR77renuP2vZ/GgykPCDyjmxmKG715KWfU9ka2rvVmP6vGIU5lb/aZ
WADZXtBNIx/9HABZitG2ooSI8luGWs2cRruioQ6BlMtaehstf1PI76WlODneZtNgc6OGm6D/rDAh
sRX1/IZc0vQ9GlH1IRIRiaesUC7qEOZnGSJdDxxqwmHNwmfSKFVNku1Rn0CS002A4in2Mh2h+wCY
WD7kZJsGCTuCDx/BthBmO4Vi10TEOE4ZqIRXY0HhZ1iN9FMZcCsVq29tbB09fmWeupkDXKuxRQRP
2EE9ZMoapbjyfCRJLIQG5hsjgSYNmFizVJE8yvsqmrYtn6yCnIE51C++mW8S6XnEYlzKCZBswrjU
xfLWS54sf8iB6AU1lsQiZqoldvPjP8S5l/1GSsu7uc93oYA0klwCPsYriblYpbwmeL6mbFujwP9H
LM+dMVD/3wnShJE8dkpOoi74amC558o+bp5FvItVbZ16Xfw7Lx1orxWTOT/BWpBJrP9rsrBIcn6u
gf7y+D9qIOmfCMH5nsxPf62BlpQ/slBMyq7flC9/TBZY5IoyewWGHX+MYv+cLLD41UWmIBbr2f9y
6aCKjC9+qYF+fupLjfTDjleppW4wtMI4aywVhbHz0Ke6XY79BoyEAFvbN7S1KSUEUZNU3vKxk5KN
UCl2a3I81ShT0+5MIv2+KL8nSdmWVbUW0bP6yXM4V87IirDQdRQf5rpSIj7WoicF/bqDrlt1Crq5
y5LgK5OUPhts8paxnVamv6U8UDmuDKt0BlFgT1dUZJtKX0qY3FnaQmKsD0gk7Hk81jo5xnO/MXPx
ORHLh0mDRZXHha3BQ1YQvQ0MJSNFvpXpggoR2g+h1NfKDNk5Yd5YxI4oz2dBF0mlUu1IjNcScSCF
ZXB3bSzDra0Yy7qC1KNuxdxV+yp1hla+NYaylQbtEd807Wg9dasAnoQ8sgWXhy0rfzfSsrPflATI
hldDI8KVLnSotL1EwjPSw02XKI+FHr42VX4tcdia5VsmHrtCIhq6Zy5bxde+0O+4B3Judv5DDNkb
wvJAsIvJSHKGrY18N6vw4QJPaMDiKXeTn+7pprxUSzajmW+7Wb7F0mfgA5IGlpJVGIf8mZlGeC9w
V5Egu+QWBYbykUwpzL+PuqrdLKgO1STQZL8OsM9HJpIZhp0MFWJULsysS65gGWwTJ69Dnqzh4Xhg
fSvehTrVryLZOWJIMycHIPXXaTbuR0M8ydo1n81jUUpuhxcuqGSK6tqpEftqpeQ0BctlFVp6TSa7
WDpWbG5AKqxnfXbnKVynPn6umM17j5BcGKO3VE5PhZ9+miUBuDHGtc4yT8iF3+fA2PYWrBJBnzZp
iCRszL9TAQNbUiMXqlEbTo1wjY0CfNm0VRBoxotJE4uynOGXbVPdUfzioy7KOzUPPtUCkIkQxoc2
bWkEcvHqq1QWcn2Rhe6xoSpajb4xkChiqM6QlGq70+sAiE4+QV/X8q2kQuiwAHyKQn1hDP1ViuW2
kjt+LFOMPt7WHHVGfTUIoemjtWxw5GqAvcIOqxs9ej2uCxYalkwcMQVV78Nc6JiX+Z5fjbai1NjA
u6cuK1wdGfNkvit8QtLiCyW2nVUFsJR5Ztv23kyIqMDClqA1hKl86sC5ZlxRRT25IkdrXEDmNkhM
Bw80dNpBE9R9KSQXIQVHF+hrDsSjHBKqKT2UE1IMNAQTkg4CsYuGaGot9qyUwhzbsBr1h1GeSdyV
BA14lyZgoKAqnHw+0VXQoKVOCRDIQTxKg2WXXfLE+umidu1VEZt2paLSgi2NNKSscVBQKFsDGG7r
MY2BGqXdtxRjeSf/gOSROsgZOFZ7c1FI9IOj4arX4tBuKS1UdOyB9tVpN6u5sRhw+/C5Umb2EYwd
M0ToSrMOW6C0vn6cgrrGV2hMnhJqbqWR/qlh1EiMtTA2p5YPay0Wn6L8ptURJGGrQQg2PfT8dKSE
1iqT4vsxDPBbUIkYCIJjIdrFIkvbXjP2wzBhkgTipPkSV0tDfRWMbpDjfp99RxnNjaBhky5T61ig
L2ywz0dK9Cyws8gC0gbNhPAo1OxxLe57ytO6luxOvRgxmYBmsa8sILUUcHnfkD5IJLmeDa4QVxVq
fREsQaS6wdA7jUqQgt6CrlVwTgQm3MKJdAdBgrYrZjuNPrdnbUJiomUBsSrcxJe+yoGQlyY7Vgk7
kTg7BgKSkySgbB+N9ZgrH2LenDQE5US7pSCCKwySovKijco11NoXvW1tGW+8waXxN56zGBZHvco+
V0VK8P/Azvx1p/vXx/9QYyBDYIbDesLUEQ//vNO1mHwoDFrYmFhIvH7fXiD4FaV/2+B+m838XmGw
7EXqhgIDJdmS0PZfJaohlPu1wvjxiUvY636uMPxWz602qNszrkoAw1D1m4MxYqbdg2RQzhaUp2Gv
gPHH+5zv40OJHB0dWSCZG4zDu+G7Dh19o25YZWxTlrpkB4FFe0ve9nHFkb1d+JSJK0DRAiAj7izR
yaJtaywGoW9dhVH5XQxQKSBLsUHrW8Ynp7zy+Jfe2CClrHbxR7keNmQggQKBk6U45pv51hOqI+Eb
5bN6L3zJD4Zlt4h9/de5d3QfMNOmx0emyCwNEdeuinHjP8h3FlZd1GoRQuJ0J5af+VagJ49wKaWU
6arwhYi2BQ4MTkcGffbJ+AhuUd15eGb99/YLg1VLNqhB9iJknHdazrsOWJQLvmcbb7Qt+E6X0szm
eeu5g/pZ2FvgRp7TZzy5OHTTaotHQwXGlO3bfI0Plq9pt844WSQQNA+c/cz97+ScttUpCT/MzgSO
iZnTGNdBIAN1rQCFkL/aK68J6w3/s+xgw6TVfxyOArdN/VhiJvGgrB1jYuwmgGqJm5+32WuZr5ao
n+YLy48k2Us1cmbi+sBG4/IwvxfHYhOvWUBDCQ9XD9J+uEGhSNfa/h1jzsrac0N0xa24bdbyQ2St
WCo0+k34MuWPNL4q0CNlnk9bH9K9zqROPzQ1HjnoWsA+lbVhYUxeidf5BNp63nylpJ7dpNf5NF6K
D+Gxt6XwSVRcEZvZaqMhnEsBasvbdO8f6n20MT9IyuxsnPEB9nzgzx/zt4GtevyMv/TSVWKoJI7x
UqhbSkmr9yQ23Ia5zo7+i+YHbgQiKthU1YMAeYSDc9NwSU6QXxpPnFzrLMdbKs+2f+HrIc4LfVpD
RdkaG3FtbF4GZ3KGA7EN3Ha9ObCJgPlgwtY9Tx9gL76FV5JdSDw6mUQgvYxPxY2FTmEHFziqsFNr
38GftmKxFdrcxMlTMg0wAWuOiv6drZ4QHCfUCSM+McOBYFEXe15Z72rplX+t4NYwBXiuDvM3ZhzC
UyuGZBgKmzV1X/TgM3L76DPgFi9K4sl7SH2EvmcACsajcluCMIazxlYDAESHVXs4I9AO4POf5lds
26aXUp+Wr4sXOls3dwFOSEgYdBVkSPn7ILUHZUEXmmBAwBh40LDqXfKBXBv7thw+cVEPhU9hePTT
81Ac4/mS9fthW/I6mFOmsG3ml0YCXaABJTOOKZVNsWRxjbvoUDwDjmXpQJiWup+5JkHyI8NYhbrT
PDUe0AM73GgOSATwAp0tbiyPkgrPPpLUcV07+o1VygrKAGZHjJdOeCuNQ+cV+XZC59cQuzRAh93J
k9MREnX6G59sJoGdnBgqciKVPTlnzH/YICy80F+6578+/o+TTUSXp6E3+mNL8INYCeMJoRua9Rti
lFPlz4MN//EicFJlWfnXcfjn0YbHHIkTymZO48X+/V+IlVj//3q0/fLMl6Pvh+bZF6LCMue8PA+p
9RErGUZAOixx2TtZTjABKAKfPqE+UZm9mGqyyZp+leuvwfzCiyEwwShjVzTyKyb2t2wk2WssuYGD
LOqNL62ebhJOLKwWhOSQ2DsjXJautUbK7zCEl3no2ytXbJCTjtESYd+JmJNjH4l0Pb63BT6Vzqi5
bVawkSKWFHG3FgYDbl9K+ZYOM1m+NQnPgnY3ilW661iT+T1nTUAIpxZKjZOMfOp4xk0rQYfrAHE2
RfkQ+ywcgqHJgQrVEHkN6yQGpByWp1K6ye2ImBn20miF8THvGPtTNTac7Dn2OsN6SIL8ZGavKX1+
PERurqUOM31HCGY3WHp/efL8qLkzDX1HpLCtQjZihL4quq3VYC7W3xgEQOHoHYnN+IBCV4kXsqqn
S+1KDvaSlHuDDOGDCfOMskpH1zS1+mnm7hGR25QnB2CBCmAqoccJMu/HWVsrIliZynBNCSUDYp4w
PJYYMYXkSTZzux5uNRhlfCiukpKNuLSCcu+pTCPJYVmXU7cPM3MtUFSMggQ2v8DHbaD9KW5xYdkd
mSEZgUV8JULP1IzvgZ7vTDGxJaE64+7jIEEj3TZeXM+gZKTVsvNMDEhcHMidiN5ahVCj2F3FGrPy
ScCW7Un6lBA0+T3UkeghHmmktUsjLWdPRSu/RebmDAoPJystM3vHUi5xpqxmFjitGjhqxT2zJF8O
botfcqvr30vo/mFpG2hHe+u5Jrd1xDMsGtpqMt5D/cGPyU3tBCbmZH1EyV5ELB0qrEtSNssFCeao
TNOezBBpXPkFEw/CYHOJ3cC8m7Jj2RV2JD+WDE9lXnEA5a8b76NGcgfjYWhkz5qYlAbCCl/BHNeb
icm4T7RMalRuJdSbrmF+HA6ovWpGAYMX68Nzm+EPHk03SwfIW+IuH9TdJDELMcKXMGjuFHTiKYmM
HB2ktWzCsn2xhGiforKvJ40Muup5VmFrleDCpVg/JiVEODovDaVDPzKUJmVUkd878zFrHwOyyaUl
55TWMS07T5r8pxgYrRCroHFaBsaXOhDZx91M5geJ+uhPPhxXy60hpXdlz5SaEw8BbAG8qhwAd824
VyXTy3DsCGO9l8JiH3bVScRv3pJ1khixlxXo1dDrFL16UMvnbIzvG2TAfYcfIWAJZnACdQkEK068
wYAn0AbsKZYZRu5200fBKSlSjVZ6vg4zdaP1kJIGyuOxd6KR/z4CiKRB1LSn33Kd+ghjdftdwiEy
2+ZVJjCl4jrWzJNQjvSfDcD7ytZD0nez+rkoWPWMhddonR1HlpdE/T32J1tKtIde0jZGu7Bx6604
d7dk+IBQAEqc1He2PXINm71MH7NedoK0PWgiZYEu74cytQWNOyKec7EXXYMdwAiYNiawUQ8KVDGM
xuxUf9Ba8jHknhozdgOQp7UXFyZu6wGGLZnGRQBSfaMkGi7WAgXluZbgifWoMsz3YhlKEoXc+Pqm
HZXdOBm7OlBx8HdEnqNbbC9tqBwjQ3FkM+HiqvDhWxuVO/iqGcHCCfJr7mPuDUM3N6JDnjaX1pQP
VqLGq17uLm0zqN4/5lrLsmr0q/M407jAb9UjcmqeglyDQnv44QT9t4r2R9XszygMfDoiq3uTlCgN
mZpGb/nzMWQ2usSUIanP9VzZgf4S4NYRWIcN+RFyyN95rr+0nhZVgiEj4VOM/2wmQEf9q5ngr4//
ozJZgJnwZ/4FmPmtf/6hNOFn8YtAHCgbIMp/LE0UTbQ0QrgMU0H8TKn0Z2lCEUVpAhP9X333f1Oa
QFv/tTT56akTkvHzNeGH0qgKRtouSd1eeJjPaeA2qUPPKl7CQ3zwj8kjPkrhHKS7KHlqguOscvQf
SYmdP+Dvyhek/3PgtIGjietZXNNyEsezZjkG5DF8mDt7ag9V4g2DcwRsSWdePDYE1kJQpGeA1PRt
LJB0XF4fvbwi84JsUm5l98CZiTx+7r5NGODbwtj7CeZPG2q76d8hH0AURXunMOQjpe5B/2Y3BkCi
1Nza9Ay+dQvME1DzAcA3erEtCKsyP1CBZ+/y0bhSIt3h4ioffI5D9OCYHRx5Wo3BBrc/UzT0SPzk
0kbH1RIC9s2PndfW+FQ32+y+uW9YybmhtBKP7V11ag+pvDKunLvRd/AI4byjt3iO6nW7TrdLYgJ/
IrxjhLaii27v+vOwOUcufE1Sn5YM4hJnnOxGnvgmv8HDtMvPYD879RYk/BIisstO5Taw7OlRWsd3
M0wSyIVkkwHyg6Yb3/kEUJfb8C66P5bb8qHfiu7k9ofiVJ2w0HnNpb9CWrcJVIOQiVyCthwpYk9v
bDgBXHfroz3wBLsdgPfoHiJ9CfZuBopjGx/VI/q3lpM/tLWP4hGOJY2qcFU+xrWFDsJWqTVWNfLq
CQnWavwovkvF1sgCtmMeBzlkM5CjE3OGfav5yef2dux2SLXwnDW39Np9NbeWzc1iw+uBwafZJblA
oJmzozI+SvvwDUSjdeQfFXXgo3BMtvr5kGyti3+NgFEw0+HggWp0rOk65UMw7ukBrbeJOBWFGSk9
plscSM6Y3OnZuGgbZVO73Vq6qGflWKJffaH3y1xg6JDKWqbArmVSWzzg9dsPm8xjQFyI7vxQMOM4
o4gBrhpHGxKfqCPKdUz9AiWN6fZDKtv19Yy4/6nYGR7C18Pw2oVbfIzLmt2nRLapqYppE1yC1xmc
LOya5xxjlxxrPEP2QVWrrUZx5b+MLYEoyHf8wAvPgDAskD6I+eHNGBPUEr60YkbCL5J/ic/Bbt5v
wzWPuOMx4ZnVhFkczP4oUHchrdvH5qXYBG61ATja3YnUycBJtioZWScFGv44r/rv8BSGq+xLR+Sh
NM+D4czafSljkHdx+5N5ZVMp++TTBS/oZqwTkwT5NkB0oO1YpYhXRuGbaLoltgwE3Hxs42/fOmaw
4rh2ifZkQ4iYgTRQBjHGDjQveNBP+YBRuwbX/qZq7uyeui2KFM5qVhZKulceScDsgNXrjyRZ3Tqm
XPorG7N6lzlLIC9SVjv29DUxxm/CBUkt5TsIzmyL2FIXMSVIqwBFFeIqh7S/EfZJbmfY9KRPbh5f
JHShMYbKdCtglgZbVnrEscr7csNc30nt8iJ7CKowJTng7WH0ES3rtZtlpCF6sVtuoN9dyk2yzsyV
cDe9D9EapZawJQSGW9ARN4roiXvywdz6mJ1DF0vEWCA8WNdH0UPZ2ahvMeWD14e7rt6Yp++p3iAJ
UPlUklvltl/ZOnZJkyI91ASK11+Mr3I3I4l1oGPrlqvfmJF24g6/AX/rkxvqaFJoFcAJEcJQyUgN
OOCJaUUaRmyw+C4gbqj7Fz256PmWvwXi/fhuEIkkvGG2JK/1dzYd42j7T8W6Odc7kV7hWBHvjT6m
czswYE3eeahLcsvpxR2CSEh9vsCe1OlJ6EGxpIBSWbCFxoEJo7AnQ0t5kLaFK32K9+OLfFKG3aLI
YjBL7AHY1j2UIZS3L8GT8jCiBse+QIw7w8rOTu/Te3UNAlRKttRdK9LzmHoxrwEYGntklBIq233u
hvP4OlyvzRnCqFudBYr8NXidL9480hD0J/UpVvaKjpLXlvfjV6rs200P1WvDDlZ61VzAKPM90lfS
5qq19cYokSmhuKW/EOItUg9GW75/nL8L5RBSKnNzIXnwEA9vSvlpbOrHkBCPRURvE/XMFQjplfS+
55DjLJMdHmR+6AodI8myE5pVZmizfGHAVmyXQZr6TN3NII3kn/Rt3i3VNERPcc3GM3/T9H2BWNUL
NNdmwcdzKaJ7ng6zOfncM+BcEKf8MugZP4Zz+zev3Ra0nWzJ5H+J5v8xVZKkXzUZFEC/PP7H2o1y
GbuHpC8pNL/sS3B5QGABqyL/Zo/7c6wEcx0th8RAanF2/OSB40/zDTVFJtgAdst/U7ths/9fajew
iaquyZos/gXsZ80q3KoxbM84sTiZi0cGIwHJT8gPYUrU9SaH3WzsIhdOGBJ/uzpKTwbJe+fqGFE3
nYGspaaNQ23bfpNT+U4OJbzp5msC9LmR9miiGyTjnC2Bu8KdcQBaIfCQmsSbeZ8EdnMjFDRx+EOD
ifphjboDujhOhj3klOWL0nt1lGtPOPbM/1MbjhDALQX2M6P/RGM3zTDhtSJ61IsuyzbgnTPqGjuT
rV/QwKsb/RKaW0l6By5eqx7CB56ZAkf7kNSkae8CTApvvAiWkSX5htDGGe40X5KnIA27FhHlhNPJ
ZAnw7Vko8Hh+SJU4grGNMJkv/6DiIStlFe2qTbTDIhs7fIuYh+zicxcfDsKxmNbRa89S8yhMh3zF
xmbb6BTB1xCbyXO4K4NjpbCzZh5vcsxtiE0BWb4O34xsw7Edj6sZPs2XyE4icfvksSUChk7TOqWP
vIqUZ8Bfv6G0jYJ1CaT2hMriijwx0Rxl3golBOt5h2ihcQfWAYcX93Ta7a7ialoOjOQcrb9JPHHC
C660tfiUXOPXQnYnvpycBQfd7yo6l/b1Fq/ecEWyALCO/vpJOOLnDaEcPlJcoenlfuw2C+k7TMuV
SJgZklp74dGbDtdISEYQ9ICPiO0EM8FHXh/ZMTZMlP7Yk0VObPjwkHq3aDsyc3LyyS0U+6kwTtNr
80qa0Jrz+4LsLt8zaOEVbp8MFhXCl7/2di/pG6OpU/RQEYgdPXfXgb9q+3a7nTwIr+PG8769BTus
e01977PAydnn2OMr2/Pkg+HemSdHrnYSOOYeqhXTHLfFt7QaOc0LOo5DvzauHVJkNHdHls9vXMS6
xsjPlShQGVbYIMWobxcUPtX6+Nx8a2fh6h8nGwjKmXkCX+0eLQE44Hpcqxvhyn9ovgG9M3IrQ4+6
5pvfP7/f5f8fuSY25W3al8dpP71zYQb4Sm65PXnf4SXl94rSdaIKs7n+jDOAbLJqGpfQqIpL8vRs
SU5wIopzb55IWSsO+aZ7T786QvEGzxhW6TE98hn/EnoXaypiEsCx6HKI7OzQ7BHC26/J6iDbE6B3
5xCbxhtXcMIbsc1T5XLkx4sQE26srQAhIygnG7zFseIgLWi+e/mRt0HO97w3peHxPrWOtjom/DHK
mnIjkkAIL8+LrrxqrrlNy2Vym7szsYSODD4C2PO+qv/GpmwaeZYJnEfEZy+NPefNf1hzwLql7/9R
JPi/PP73A0nS/qnj9gEjAO6FeQVn3e/DBAnIALZrieXDbxkbfOn3A0n5J6rB/+HuvJYct9Kl+0RQ
wJtbAqD3ZLHMDYLl4L0j8PRnoWekafVM6A/9l4o+p6dVVWSBDtg7v8yVkBLoWDN05Qe04HcxQflN
RTAj5a3iEyTZaPydC5I0XWv/ZBL85dDNX4IShazm3hDW8q5KGm0vdOM4uonYsNsXwrp/i+EPjW6n
BNFLTljvKymtzUNrnyzDuhQWU34fKXuR6s04M7sa/bMDJto96vSs59mrNDwgZ8lZ6orjANdexhLl
ZaUrh81sxPw+tfASngvmeoxjW2v5gPVZfI0k/gHo4QEKJduS6RroGVKvRdUvdUX6VProEIzpGuMJ
ZvgoBA1l5uFWSjG3qdpZlmhI1shjDzAvi7a3R5JmhunfPJF+YcUCjD4R1K0LiRD2ikJZOp1G2JHL
NXstBthez+ULQErmcYRFZ6wacKSRn+IbBo+nd9lNG7AW9DIOnWrZdTD1u/YjKj1QOD4z+l4g8euP
oEoGDUiUAvEvssR91luuqag7setHu0sp1pV5Q7pWZEXz8sGSshd8g+0A/nh94AL3SB8QxawiPqYF
zdIYEFnoDtoKdOdnbXROMCpUjWbVspTTzSieREteZ8OzJFza8iOMcUHuYsiRisaq09qGNCpZ6pOo
59copDHjGqjbjD48FvQeexOAftW7N63mNTp/m3tXbIrs9uhEp86YG6H7xscuMN1+FG2SmWPE9cta
QCOMSaLBirWWPfl6ZTDOnUdeo2/ngQFrE0/TSBtW+To2EcWO89F7AIkVAdmXq3rcWqzdu7C9JwJF
EA/8+eoyzJbZ5IiOc/ZpcTFCvkRlTyLIZ6+qHDz5VfIV5uE10QpW7RQ6B6pyNFRBdVD8cVhgvbsZ
RYu5LGXsQLnVQ6SEWM54asTTqFzELvsnz3PBSv3AA5IGE8Es//XKW7VEfuDnEx20ql9v//uJTpZ/
g2sowhhEkZ1CYf850fEtjfMZyik6LetrtNrfT3Tmb9id8UypqiRxVvsZwQK0eyJdGcDFWSj/3RMd
vZm/nOl+OXbrF7NSopZ1ZPSReCB5cPZP0XwiRT35T+FOJkhrF8/0njFClcrFlF7tgxkDX3qo4TrB
mEWgyaMPPkPavtqk7YloRvKeUDyI8FYdSSac/FO1YTdahKtIXCTMCbN1tfTf2p3mVU5c98ecFICf
mI4l4k7U2KXmc0Ih8herAGK4x5i+xYDWGz6xL+1dvZl3LZJduZyZraMSY/nCSwtStXsshj2bd1uu
ZzirFSc8hTv1KB816rd6Oy9pQadL6HEtrsJBOzyKHZ8T7EXZInoLwXgFS8Np3TdWjMMTDtphT3Xe
sZvSmIeYw2/Ybc/9b3EfLeKDR4H2hMg6wgmGXBShbhbFrH6Dbz6DywXWFisM1QGP13ZD4euDnUfH
2laYpwYpLjprvq2tT8V59wb+X3T8o3yJmTlryosxnRkA4qlzGfnZYvXppKvBiS+YMDYd0kER2qGG
DkUrGivIUFzIJzh9tr8RihXja++m24QcDh1Mj2foiLnK2GttgUHHr+s52GcP4cI6x1OvrFu9q68y
zg+Ups/Hst0Zm+7wJlNoUaKYU3UILANlAzwTHEOamjj2q7FicSYc1fdk8YDc9VVhumEdvvLfm1fx
FG3FRZ0geBey06D9bAkXI54Hk5Nzdqs+RohSz8IyA4ZmrpsjL94C9dY4m6+AhePYAYw7M1AdgQRv
O55+B2m4ISvY3nl6JcHJUDW/yEJRg4jris/bUmltFZRtMssMYc511vGLW+djlHnNibx/akfy8F8J
0tdC+WKx/zUs2VdsrE+KgZk0g3ymKOgQv4LvzimdL3bWEY83a85anCkSoRL4v8vOW/K6FjTdM5Sv
wr2qULeE8/fZtKZaC+sKxmoC+x4fByGke6najk6z4qLUozB/x3feRDobOA+TcANLm9HDUjLvxbB/
9BvROzI8YAaHY5aGVJQWFBTZ0XsnxcJNaLq+QYh+yQ7SBna4PFwt3lt6vEgusLwVA8/qDGeCAHKN
aX0N+x4AHBbrjIa95YAVeu/DeCxWhA51YR5vDbvaNO/Vu5HsAsEuuRGiLKx1EN4PmATS6NAWMlml
nXKXG2exXkuUYrcrf/FgukEjUIzpurHNYwTlX/j2nCpCxV5pZ85vts/ZgN/QKW+m9Cz5s24kVIS1
yuzsmKAjFd3UX8j0GUJfXzfsMHzrSbD2dXDGN44TmA7MlT4Xt8laeupX69GtV/zZGovCxafgEARk
B5fZUODMqzfPlsGtoLjmFK7GRT1XFng3VuJcdsqDuey3VMvMGSOnK/VA1dFGcNmi2YY7YoSLt5Ur
BbbC/XrzalkscSnO8tp9FLZws+4yYi0llZSI1JR92JRSxotuI+wVCUav7X1qe56NUycuBFRVhkZX
4S5/Vpvq3aQBTWVD/uPkmTyrEPGMN/PSfUOLsr7TV29T7dAY9+IeZdBm7jFT1tYJ7t3W2vkrb07f
UQQm0ykz0qcz7eHKl0qdGztjV30DxVqFkOoaPi7+TMUw2L8kt8Z9rIvNA/JfvvNP8GW+ECsk9qdP
hOvWZLK2++KOCd4Jt/LKc7QNpZf1g6kJ05rINv1LbLgdFa7N4W686TKjh4e/w8ifroQTMZEGoPs1
xNvMg5zStTbFXOwjbyVioGA4wLKqfXysnSOEvgal/y1+qw5Tr6btrWTmO8pSPAo3rDh0YOGY2FIZ
PImE6gWa9dFI3HHtHVRAeINDb5FbU3dl0JYGnZnR2Lf+gmRqDVgSrsjn/eewVfSNtgi3+jaL7PFk
GqiavHDJRly1c2bv+iYQl95HvRqu5hxXCVVQD/aFfKTkWfr0AGnXOEW+Fo/HYilgD0E+YQR/JB0m
Hh9nFc09PhJMHBzv0L9Yb5NVklPmKrkAA2fLSFm3K9DQJK2zO22bBKYhqnYuxMJ+XjvM5ecYizRX
JbGImXAmT0i/kldW20FtLNzONhbpVVkDX+ftv2C1qOzDHT6ZUXLVZppLPCKbET/+nb6dyYcqtBsc
8SuVejplzblq4JrzCl/JPwxLdHouw5HGNe2ZCvRtuVJ4KvMtjaKHcclKHeeJy54jmBWH0hae5YcN
FXJBa+4hfhufleiAtpXnNvUIrvqZbLq1TF2x033HfLxSKve4zuOHclE2fD4sCN13SPikUsrviZDA
LKV8vCg5mLRVR0KHA04FR/nCCGGjMi/1q8RpwJZOdJDlGJkvGCL74kzDQIl3Z7Lxz9JKYoPPARkE
KxScyMjV7Xf1bpE9lufD8EK3lZJvHhhjj9m7sY/o7Ik29NF0ibhLMWFpq4FLgM4/Q+SuTsb9S3sf
hgv9hdcl9G/JMDjBY2ON+2549pMlBDDQGynn8J3MfePyPIdMzgxXpaHiFUS/T+OQzWCH7h/NRp7W
kY4Iuc+oBlpKwqxdCg4xbQd0kpvPAzxCOC3TvXExdFeAS0OlAvRhnJTMTw7axnoenoavnnECQMkf
ij+6PmJF5MZzLkGzJ+VLhvRIaRzV77sAheu7n33ToebGDvEu++nOyGk22tSR7sU5b0qGROSuS6ec
K26wtNbdjfpeGYLSizdFxdw7lOJsTbMztQCtG3o2gdLP8Fn5VD5brlXhu+TqcwTTZ6KY/UxdPnI3
Ojfhi8g+Z1PDXvdOwmt1akGTxkdqVC02l+3j1gRfEhJaLhKGYbL9keDuZkyKxKIOboLjaw098lDZ
2lq5t5/MzMhmXTGUuzVRf9tagElZCq88LTZkrZN5ybctP8En1qBh6oxb/cAGj4axflucI+oVVpjX
WHOivfBUcKVB210yafIcVKBnw9HXnjYvSDk16HzaaxFtSlWZOdIBh+9nsFOwvmczpCpxpn1aVyXj
JAc6zLZW5VLcC1v9TOEG7bgbxjbKyp/judlAhw8vyZPxOn4ytfXv5IqcdiOs2ndSsxn900zYhNeC
GdUM19uTtqqXgPU3NIQxXcNmyHsiOiFcfn5yFbZZo4FGoaw7Wuh7c89kfVHCh4VmA/I1QU8aNvEB
PCcVKjPREedwNBf1SyWcB5HScVl0lefiAMt1ma0iLAvdK2sm40KofJ9c6zsLXRo4DYRBwDJmMA9O
9YGJJPcnvTKk5htDYIvvob8VXrOFyH0QrBVfRIb4Esbrcq4O7yUmOjn9FJnMdfsKxVP4yrpd4N2S
1iF+L4pPo9eh3y3FhRiywtEduXM04c1sn4py5n2ocGz5OL2yrSX7Db/TcrC2hcJmUDctSxKPFaLu
s7HlRQyHRcBsLr0+jt6X/sRk7dG62Iw2fbyTz9aRsDaNFays+BASSDKulsPkHXL5RglwEkI+W1mr
xmEWQAe7SfFu60bXbJXe9UWyCq7iOrmSjvhW7aqd6nwv8gnlJdhioJs8fLYjXfx3ca+7ykres04D
ngLdAf88HwAAB/ITiQNLmeV4/llS49FDcjTofSd8bOME5HANELBYLrbFlHrGHHBuCG1eHkeNaaB4
jp+n/5eO6plFMncdI9lv9H29MVawbF75HRYIi26ejo5xNFiLlv96D9Fw/coCXt+jo3Ab41M9d0yl
x5l8FrZZbxNJWLWzn7S4/2GY+rGN+3N50LRFtUSdtRi7SmXaBv5k3PXjXKL0J4GpgJ9kWOvr3oX7
I2zGY3DVnGAb35Or9xaeW7fa8mxLq2Dr7x8v/V17wbxwoYLZZbFYHdMvw9W3+ifncmndXrigwwjZ
aqzQDPyOM9rPqFdcxLtwhwVgXFSb4KBFNrso0n47kchYP+tx27Blsd674/xIH+WJ2W57YVrNiHcZ
nEw7eYICeB42eFxQnSFwvILZeVff1WlIwJtU3j9e//rpmfTGP+l9/9oF/+fp+cXXLFSxEBRKKh5U
cjf4JFbNIXXzRbcs3hVW/s1MoS6Xa9dS34rHZlna569zM3sNWW/2h/C1WKcXzjqo1+Mr+7Okp2ta
PClXZRXtNOfHsf4jUeJTh7GO9wsZWcLRrf6/sJ4KP/AnYeW/b/+HsCL9xntZ/7fh7Fc7mmEBL8cb
aE0k7z/b0SaP/ORW+1fU6092NEnErCYqEHyQXP7WSBNwyq/vqF8O/ReAHW5Woxf0qDpksUh5K8Oz
8OMBK0MMWZOxV89hWVVe4SYBcC1ZWyQdu144JArvMD4JPqbdlpNYRwBW94kVqctGlkCJVSiyfEQA
fHgJMqBCoWGuLfJkH9Nokueli7DkeiFRbGBoKQw8I7LWuqJhKPMWVi+tQgOylySeFb+nTkjFCo25
qCLEkrFuVQaGg2xC4hz0YjsfsOyE3ZtaJnszMU/KdPFIVnpl0AZFFWyZ7sMuc9QejGbRLlQNCHUU
n8aWVUvKKTvBkERaPKuuA/Iz0efHttch9ILYH/OWCir2EQ17TI8wWMAJsJ2y3emm8rS1WcrXIHts
q5TtbpE+j/iedex0zKtnhdmsmwG51cvdqlFXllpf6qmtKUU1KW9DZ80bWmVReQuFIL6VOmHIY69I
09XENn12G1M+6LFtCYGyqvWGZFW15UFWHwBDRIo2HnblNUclZtMn07gLbDisz37LaE1ULlV2CR6P
5qMLZVqyE3pcJWdK96emuDfS19pSdlY8LFN6IkSQZP2QnlUCqQNA8IHqpAQfuZa/RvJBUT4UIhEo
5brxpbZfnQhxaMheijZ66lNMcVq/kEogYgm87rCkZE33FAB79DqRB4BaFCKBoH4kKAi6yryhu7Ui
1c4tQI0xGNlwtZCJyKmfhoEKzTCncY3iM3WseDL8a+cZ60LJlopOI7T55IsfIiAhqNE4lBLqYkVa
qWGtKmRilcCbm+FJID37QKFPHqdseIp08gCTNqJbgNz7XTf1IOc6dcTivpff/9FnPQl9dmrsgyDM
n58uRlNbw79Pcft7SgsDo65f52acNX+9/R9nPeJBsqlbsJJ/NCFwavt9bgbnmHTrpDH/25PxHznZ
+E3nUEiimhq52Mmt8ZMJV+d3cZcI1D9OiX9nbkYE6r/Pej8duir/sszQCVn3YQPxFxuio6pT9kfC
N6vKMA8wnn74s2t4KheYZtGGVSoWJCIpM9klXT/HkljMBQ+D59T8Pv3V0+nKRuEzg5M5G1fV679/
iP9i+Xm1NrgaxxVq2hy2/I8f+vED9L9eH5fQmPWLqOfrfFN1+c/MmVBAdsMinZarf/2lujA6kHpA
hiG3kBfvjs02u5IlVC3Gc7CuVuRoBQUERHZtoesSOeGurI1u2ZH3Vo+vJWF5a1nUxwlgMeVMtPT4
UHaPAW7AXt/KBPCadfQiXbN5u0OW3KTGhRIo2EsDhoKpzPzcLM8L9D47+i4RR0T2+jZi16f8ySRO
OkHJRGzibIZJy0f0uVGYzDkb1XLLZpfoopTvNcrj3oADW/09DF2T5z2dKaQRbOrAEhGaKUW1cEtt
5Bg05sacw3EqntXjIHzqJOdhnuJ63Cn6ru+Xgr5m5e7DkUAEpyk92VXmVciWaXZGEdPUN8YCyDXf
wleBjw2xGD8MvfWXmEhhZsvY+IR5s37wJ8bMiVSHD+WddC1AiAAPbOJU3zwkrGnli7XTL+pVXqF7
cBobZvJHm8xJuUg3pJx89rhxfk5d5Y3mxmN1SzkLYkjjdxGzecyx4kjRkmvMYC6yfCPXbq3YvrVT
nUcF0MLJJYf0kkHTORs71Blt2e/YWQ2zlDYfppssJ3W2TCQwGE5+sN2HMNKDHMC9Sp85lEtbvxhs
4nDGUiVd2PEWMDJdimQ4X8a1eSEppOMN/7EPH/hK/9F/8AqimM7qeeHymgXfmgtWITlT9SavLF70
FQ5E+ZotGcIhyLbzx95vdqp/jORlUSzQ+0ONsSQWXvOu05zBOKKcl+dIlCkmmmnQqPSVT2jtxkOy
xs2Ybi3EDPp/af6tKHBSXKlicrweCt6i4ZJ3YggJIZ61EhV4eNKDY04nsyUTAS3oW7cgQ4+LzLWN
L+tLIcp9CaSpXLmjl008CYIzdSKjf9CdZFi2wZ+aePRdB6uEgwcE90uyzGmLl5BgK2vDIU6ft8l6
ywgbPPhcUxbSvn617uqVXKqWLnXIYP6tKhYKG9/gWCszuoWl+Eswjyl7Ip8rySVFAZu0Dql7M/qD
gS5A8XCPrku+1qtRI49k4+J+PaUPEbogeKIr8fqecbEsaRD8FFfZkgzs1KvOvASLodoi3lkVm2E0
O3Lspg0u9up7SOzTx4gC+COLhPhVQXssU5RjGyi18VjU6gG6r1wuSt730LQ5QIft6mRMKYGeospE
mxoP8VfyhJ3lyXcEx4gcA0AHqNYA+DqY8qlwllMvyl3Y6jMTDI7FVRpb5t4055Hpsu9mj1y0TspO
GdwhJprdCGRtEgl4z0HuXeWHbhe55jPbH2ZeizRBcfHKtYBf5QSAGIb7EkGQLnPEgIpuLluQWXb0
bzKrseWgO+WbTlulUDmGDO1n/8hncs9HwyVXiEMaHcEJXW8JvnROveZKRdD3nwyEbCY0OiNn3j79
EofPm2h3TrZqHhv4BKng8lj6d+uoMRfkUavt0XqNWhg2M54qvsffEFICDPFH5ikUT/GoSYlH6DEC
tDhb6Gf0E5L/FyUbaaEiemSyhprJlEJiXQdwTuzqq/sykWhxjg1Lddgl8oVYV23MFRq3Qckpuxy1
EtIcipyQ3bvmIOGAleZjHM9BlufmdYRKN2ukTTmex4z3J/7Zkjd4gwqzgrQsFZiJn8tsj3Kg683c
g0IIlh7rgIjdV3ESBKkxIqVnfeICAI6IK7jAR9SwEkVi85RxFopPSrsS4xe52vDgH3OJRCyofcFe
l7TABG9IhRR+0rdoDAuJ87oxpyBCHZYVLqV628nbWjrVnhvCcKIXzaWdPDkl/tfY7jiRrHGWJA1t
ipR33/7BS6of3lam3dDDsH9IrGD+woqkMTX/ZSP537f/Y0lFrgn8h2lgOFJYBbGR+2lJxZcV/o+Q
9w+X6x8T+qk8UBRhsvMN6OX4jX5aUimwlLE3YSKa7u5vBK7Zh/26oPrzgf/YZv6k2wj05lVe5DeH
dsA8Y6c3RXV7DJGkHaRqJb2E9ynQ88KctXWZtA5TVgmbBz53jHyLzkPau7cSBbcucrjgrR/Gsklo
cLOT1TDwoWOdxXSSW1T4JE/5jS/zKS+2+U1P2TJCS7e5b22k64fpPrAjwgdHbsnXhx5KifSRp45J
HYD7mLfuS+fwVQ6MmJSH845sBlbxF6bCY7UajWVw5dewzySHE9/ltYi3k2Pl6vqBzf+l2qZ8EdrA
MycDCi+GZY9CuIlAd/faQjiian6Bz6YPIdZ36rikkPgUXc0TkR5BvqV3i1Diodjyn542K4XjA0FW
hUjSi6xgVnW8HJrztMmtZkCsQ8FV8KF+k4+K79qHvojv/Lx1YC9VC0frwI2kl2Lb5AfzVGzDfRRQ
3kr+cikTHPN2nDjjey8ttA+er2ZNhosfUJmelNqcmTS/hp+WSO5clE29wC4AruGgDul8bDbM1R/2
iiA6dPhh3XRz9bEgN7sMF4v+2Ft4eCNnNQ/mV+a2FI1ZxMem6LYL6dx+OOZ6dLx1vHwPZ4x3yEgw
952TNKpKF/9yuavyFVZhSJrGSVoP8yJzaY+emZzg3pHSSJQHuDLlNY4Ag7H722C6ojyfqqkJ9miO
9ByukwtM8ucotsE00WGB7jeyErTmpG/WwJD4Ut4eCMOufG0fBusxOUXqktqN6DDSGIX+Fzsr/410
1rvHxIrQDmtbzu46NKj3UV35zCAfs1K9jMKGiNCkE9J0lj8FF9/l1vwHsSEmdyR7hnnrJPjB24Vo
LBVG/SVOgInlYSz0WTASR5DWTA8T3BDAXXgnzTNGE7XbNmu++PjueBHX+bhXP0aYI6xYOoJiVwqZ
18E+ElzrxLiOu0myRXEL4I/bvnfgto2+SUFq1u/sbOGGLHqHUBb8s2TOzQjH69NiU8iPqaTbDWKM
8DziBq9mwZ6iyOjuX40FXKvbQF6LFcYwN0F58E3xRRgZ6BD0mhI+3TeXO7IoXGB6pyPExGPgoGN/
waOeG6foXtxaR3zhfrf8UHFL7iQz9I/sztLgKpx6J18F5/Tr8dwVa/5CaI73Kep7dJOFb3/dUQBm
h/0qjN34S84pxZyu6NR78uwxtfnyGsdcZR48VkLmM4AqGlAP8iIt/huk92kFFiacHU5jPYsVGsLO
D2kZ+AdegpbF2iwxJrZIta7AA/X7bhFUW3zM3Vt98d7HrwZHG3y5DY1gG/m5eoqd9PIdrZNTfkCK
2JgbdftY9KuR8RjDn9ngVLcB3/CKifKqJxY17sxNfUDXuXAolbSs/b1nLRg6FzTDsBylbIFt2U5b
TH/ED85Jm1RdsnWyRNjLZI/e6u8BMMONTcleWRlOuaG7Duf9lsWF0q9w5RQnjaQSU1IdLEXKKZVH
w+gK/m6xl+fT4BwrBSrXgq3TdK/94xbkh+lUpy666QzrPhxcIkQUR4bvNie9GUMxW7hSRuy5/dJ6
pYGteJriUwQYTuazuskByXAmXfIc6s1SnbLSIGO0p3HHsZszdsxLzDWnS7WQl08s7ew7RkmbHurF
w7UWKaJe8saylV1gvy2v6px6H55Igmb/3JUBEsskXWCTm9DqP0Iqf7EywFLM0uFnifl/3P73lcHU
HQwglT5iC6vypAj/sTLgW6RluDN5Kk8B5/4fsUX5jSSLObHHZEv7gSv9Y2WAf3kqeaMrgaAOQZy/
Z1LWfrXu/enQcS5yEH+a6YhGEcuBau2aGghROe29dPAEAkPQpmMgJbTY/LVMUk/tUJyCyqAA+JjF
0UqUO/y8AmEbK1VpLyMy348ZmVNwR2A5NIV3fcg+QKGASklPpXKVDWNjyfoJyZFFtASiK0+1V8sE
Me0xZE2tbt8i9Hi69jYU8TP1tZ/e9A0xq7Zhx+67DONdp2jPcumzqrUGxkCStu57Cmphp3aqfhoz
NJtcp6RF6kLbkLOFlfKpMyOOJtPG747qA8eqaRMUrBchypV5JrMoeqTpVr6qk4NsLhMqU9VioQJb
GhrcAQpXCTpw85qCKoG4y6Ozexk5vMNFkh0VihhBwTLobOam8tI8dmY8l5TuLY8/lfDU5a7a908l
++DYeo9k+pIsT7qBVdaeKfK1K6WfDwIJb9JvasoCLD55GG3bZRkruEB8ieGvNinJazmtP3rTiKlQ
pJqRwbXE3rSRtoMVLzQfowcb/TR8agmHegYZEJnMhxZ6Zy8V13rsPek1azTuTyC2J6+GR7DJA3Vt
lGzGq+9ATN4yGaBErXP5K7A9VZm+DEwyRD4O8f7SepIT8cYoKn0hQOn2VPmQ5P6Hz97GU6ZipwD+
Gs5BZAFtbLeprJZEkNmvTL3HQ4JvTg4P2iAuhaA5/3PPNBQtToVvlJTr5OVoFP/rPYio8nn9+Uzz
P27/+5lGFn9jI0EhBRwnBlATtPCnPQghPCAoIgW4aLU/nWn039izEJ/QKdKVoTmT6vs9DqH/xpeZ
cmEwZqbFCerv7EI4jF93IX9+6Nq0S/lpF1K3g6Z1sSnsDS3FOibmj1mWkKetTceThmCtKY/CochA
3/dDA+6kTjatBJ47CKoMlji2kEIwiG6ruO+NUHqqeuEwtMoKoJX/HCdsm71CefIt+oWkFGemFK2F
HOOHaBYHS/aumqy7eq6xVjBZ2tPT/Sw+jO+Hiisp6gsKj6InBkyJC72KKZJgjK43zdf8JIOlUpgr
pQlIgMtQjcuc8JOMppSYzaqP6RxTmaHN6jZdB6PRh06bm5Lkeg/1rUg6YTjVRdpJjpJKkvcWKMq2
y6lCEH0GepGfS8shm4KvMaVm5FWunhwsFF/UPvNxqtz2YODsWgG+u+zBwU8AQGTATUCwTgjzssoo
dJNBQVFmM8+bxPxUS3Vd5fGToT++1YlcmnbhV940b0GjvyUlbmcjbpA1gk0atzvZooE8FwiZ5J7w
LKg+bOq6wuTURZuGYRxLW9IIlUTuu1PCs5mg5ErjIm0VllRZdqdzCOknVinYgKEbViqmC42lLceA
5GCp8SdXhZv5yFyAlt9xCCkp7z2kfHakmEaTayhTWFEDYpkFbTHPasaaUohTMpeVpzFP3WzEaBgG
zYtvwNAxqnojJLxAYiHC4oVKU1OEW+MgVuT8rHplQwdv/NKzsBTk/CYP5d5gyico7BkTz2expmvx
WTX94bvXWAMWbZUsqjx5Tiu8wOLYnbyH7qaR+gZ8n7WsIgdOEY7FteRqvMhqqsajfGATIY4QiOoC
x6uWhk7aeKGTSMpeHwHrtULs3SqyeQYpDHeQODpt0I5VnjbbR9bcR4rJkH6CQ16Azy0awdGVB8en
oQgqSq8txZQ6Bo1iZFW99gHtXV2sz8hO7UffO6dSKLFDlqqLIqgXz2x2Bh1cYt54tuyJ16BlfCZa
ERtrNWQG7NF9lSuweer4TWqw/ylq+90adMA3gzEzM3wnvq4dJUEfcar3dy5PzBxTtit5eYjF7pDG
6Xuo8Pl8RItcegD40d6VQpw4yhAma/VslslTWfXbQJNuda+RjMyTm5Sr7OMe45XTVWm3YWOy4ROg
JAqjaiu9t7V8rt+GHm6Nst55krUZ2XFoSXYc/O5A58UqtXxX0XqSeA96W4xco/LJ7BN5rkpixOMk
jCHPori6lSqFZLB8ZkPX34sS925nDHakmG+Nme3SFhUNvBLBz7S7ezU+odETcM72FS6hIr6VI00c
jMSmRilBmxletxoipIRGlo+pD01rxH4CCwsyQH0gwwNJonvgiK+KZRAbi9CMnyM53vpi/aRYjYoJ
p9/2nbGlBY+e7RoohJyWFZ2P4csw+KdCKhiHyxBk8mDVlRlALGmfy/02yo1Lb8gb8hHY/XxpW3vi
vOoBiXh++6x7ELU88cJJiA1SLeLn6acht11YzAFqTmtlL6yyGMJJIy/bKiQxoTl+azleaUIfiJeh
IB26pH5tC/+uyNUuM/DTmmz20jp58sTsLe7DQ91Ua8tTjr5Zn+pyOAlVepNz5aD28bucdx9hT9rB
gMepM14RO1BfJNPaVJnXAksRghnZyEC7lnqGQOm29b1nkUCUlfhTYQrsY4PSXFMSFmqMzMFZJZz9
k9cCzF8hGmmyQUCSRvu/XAuIos4V889rgf+6/e9rAcn8beIkse34kXGcOEa/rwWmb2mYtzRJkfjd
04bk98SQOpXScp/AHhUqmsWfsvrqb6CyJN36/1Ik/7XO+bNXCgvAT4/9R3byp8VAqUZSZfZesld7
h8Vrr80HO717J+kF5+ke5avXN+OLv0/vBEDUwAYpxBmcf8trhEPOaDduxQgBOJF3MqzZJLPlT/mC
AlHKRmehOtOR2ulcp5GeVD6jvLk1IkYhpjFWZJJyj7B3k8rxcwy4LblfCR+DzcCTsEmF3rEmDBLP
Nf0JHuv3lMYwcBCSbqKHrb9L7To/p+f+rn8j4tOigvNSBP9DdpzjvL6N2+wYLpuVtI0ZPH0eApsB
8jomUj5Be1GIljmEkNu4EtHivIXwoU6m1OhovHRbiEawjHRC/KwJ6JqmrUBcKaAM+ElUK6Qg4jH6
9HX+Xay4tWKXo42+Kc2DIz9YgYypnPDM/5oL7oQry8SvPw+Cy/1pL4QHHXNhzXCD3lCarsGVpz4F
bYzVw+ZJTu/GR343Xuo7D5xHd3+oWw633vvL4BVKlDy6XCqm6/jZOgcOoaN95Fyjxs5ex20uLMx2
NbK/Qg3ikLAm5mS9uZRq3byPP6Z/Qf/h+jYhjCjhtnN/mRBrYHD5ZIIhdpFWonghCUsz+vf4h7mW
yN6LxBbnMzsk+AGS8ZmXOH6C2FtBQ+jm0vNDWzyeS5pdNvzS6BI/fQn2B5iBGZktgMyGrTsELzfx
wt8RmnfDRcxXCJOl7Q7MFUZ2czXMmejasU3ki9AT2s02cLwfsy1u9ZTa3Ux3mtkHSVL+SXeCAzAA
YgHgYlvHEzABtcmhuYyHcO7MA9d3PplNvlmHcS4QrAJlibZGjsxmDQdYKtXRenjdMg+46Cxc6rxL
aB9zyy800xVylZ1tpgOHAjSnsoDBWun8mKAyDw4x1W8hH3BVc5qSmR7v4Hm0D859uUlrgD4jRMjt
DzdEiXKPu3n2BqFofitG3mfeYqhVDAL4lhfJu4w/WLT/j7vzWnLcyrLoF0EBb14JT2/SMV8YaZiE
IeH9189CzahbUk90hF4V1V1VqqSFPfecvddOPmOfeVyY+ua+FEhGDbCJQNNffH4yWGsCwY03gntR
WHOvos7Dr9es9HP1etuYbJTYVwA0ty6LbW7tTEox47mAnh1mBt5AZuqHegv0OyP8FzaQj8S9RY9J
h+yVicLW3FevnKMrEyeQHlpsXVxfrhoileQbU0e5FTsOE01AXFD48HN/CpIdrApzwfcwGVaeGieC
MGqATWInaexgwb6ixPrsUUQ4fetIQeLRkz40lpcu00P+nu2UoPYRntmy3bvmIdb4SOAOdH8eH8z2
smndbiPU8M5MH7uhJoePA8PVnRFkhKaZCzV14kDgjDkab+Bs3/PtvbNNhBNdGL2pH3qJZKTw7rz3
GH/f3AesdKbXtrDIzlXs1sQufDfuDWH38EFrniev6i05IUnkqxnDExDnoW5Xsu0Na+MN6tv1cu5W
FW4VyYcdoRXndjnse2YA+8v2fjVCwSsc+QBNQX+fLwy3JSPLg3yVVsMr+8oZ80M5eOO5HJ443mQX
13V2c6oereot6BzRcEilsxfhF2eMaxymZe184e5hTwg4t8Ap2ZRIgHYe0LYIuHeTfbzt3i40EE6o
yoW35ukmuinqeEzn4KrdipDrNc4hnlAhP+HExzrlv8LvZljEMQM2evvYkHBgq4vOtmiGuMoWqGT9
PIRcZ8TiJyW5esmk9Alq7aXfwXjSn0f93IgvGAT3qj2Flic9RZCnAvhp3gg4DscPqyoYF6pvhrcr
SYQQjNbTlpTR8ZsmvmN9XLzo9eINR9QE5hoNA9j0XxeKcSd8QC2XNw9g9qRyZY4Rb5QXlmMaTVoX
QWUdY4sIBSloNtVTCc1pe6HD9EIPpH+Cpqth5yfQ0zW9FJsiFQ+9MXjC42Z+k37ZZjDzFg/ppF5m
jlSGOWGZucOmFjhnWJyWN5za23mVyijfU6SdcQv6UPm4RH71ng0uDuz81CSVU1cuS5eb7otBeiqe
q82Q+ljttasJ04UHJ7ZIyDo+LsfyqrN+3+O7hV1SOlHAOs+CXN75F64Xj1A/9XBC4IUwoA7kXbpO
1/3X4yDNChescYhclHfCExc380dgNYWgoIUoplyFwWU0Ys8hpZ2xEjLnhmb7wWQPmhUSGXOHQcSs
3GpYD4OjvGvMWF7ap8sCtSl+NLh7lyfy8S7tPqnfSaERuDbAe2J4kcIHlZcdLW1wbOKXIdBwvx8U
UGzEvts/FJ83zILdhhxkqB50wm74hAFdzTeNBfd5FSAZ1Ctfh7HnPdA8VD7JRAqtsiA7SOUCaID4
GuFXwyKSbUhWssF3wErHG5bEdjEugYA13Nu5MsLf9Q3MvdE7L11s5E8UnfelSqT4QVIB1NmtHqqg
Fa4NCit1Wt1A4W2F3O6u0M2K1FX6c3ULCWgjcPda6fQnT4g8KEyMBSqVBx+w9E13TkBE+xAqZyP3
Skmh1xg58vCFZN00Dg811NWdipKk4aHqiRd8nLjeW+Z6FGz4ZFrvPhyd6tuJL57B6A00+55s2lxx
cxwTDAZm7jxdkGDwpWeB+8Rh2tyb5+qAagShgLCWzioeE3VLEIwbbTCUrOG0cfZ27rjmaOnDjPtu
5hYz1aZdPkQwcZABpmWR/oNLd7rm4NBN+my6LqGL/O+lu6xLdNz+WLr/P8//V+lu/DZzTn/v4omI
EP5Vuhu/mfr/IlmxX9C2+3fpzlSA3h3kEsgmlkE27L/bePwInolk6Codrl/Ak78hJkA1/pc23l8+
usk3+2Mbr2kHpRqaNNruGuCR+FuoV6G+mUEapC4xjIyEa3u+MfuWp+qL2aH94BxcmMjGFvWm9Qcn
NW0r9SrJgSo8AzHv9ogtz4l0sHZM0rXVhaAPbgezxuAqkgIRylCJPjY0U0Cp0qbLfKV5a1LyFBG5
+CwP4K+KJBgxi08D6l5czT8j7t9thS7z2G7RDfn5MUKuJvvm0mIEi8t68iL9yGWr2D8uWwHhn+wj
LvQsN30RdtFeoxHeLeizIbXPz3BQ6UTkH6x21TRAxES8B+50KujJbvN1lAfpxtwzAeT+xSR+MvEe
OvSNYEI7ApOOCshQHuCip1bbtNKKP0WJbOunmBF3edKOhrYUULRpS+nBQNXWKrsinuKY0AilLpN3
Alips94XUNRDrTiJ+5tPrTWNTod5SvyIDVcpZp1cvCr7BTVt/vjI0g1FWY0HQH4tWac0+iEXFjzR
snnsBUQquNWKRcSK10wfR1FcDXQs2tDsl/LefOK+FJHW0bkT7tijSKvhVT4XhGmUp/vwFW/6xO0u
tvRAULcTRPLq/RbPSvd957qWYegclhwX2J1T0rmD2NBCky6dBLF/WYHSAqAJzuZim9/GtnjV5y0F
ojKoEwezTAqDfFG8oiY0ENftW2RfMmB4/J0r4ygxOOrCWiL3tWKFsZdBk6/y3GPdMx5Bjn22xArf
llqKkiHxZfxaW/XcYSlIoMQXI/liEiVJNDktQ/zLSiLq9/as74l6o1rASSvi6DxTP0jD+iEENTsL
6RyrzjH74DFNoBhE3dsFx/ZbtuWuMQluDokFeSn/LOOvE0jwtONvlLP5E/9UhtHwwX+k44o01tFp
PhCiTm7RrrvMlWxZIIHD6zH+Rm5lwzz9yo4tKwb6dkS8DSgrKKKzezCw6CMoD9Ttx+irGyvgyy5q
dpjNNf+xGM4riZochaFjOcpZzB00ZHfuYESBJOUCo+GGPzTWZbTdzgZa5c5VcyfZlLGnEjOI8XaD
OFFKiEz3pOJZlVzZ9DI77zwFJzOReIFxRrho7Hl0u9LJsfLbVQMlT9iYX4Afiws20/RhCwemy9ry
vhW24r5kkvQysC6mniB1lhaq8Zana8tP6/BWbfrI0eZj7vKhoZi+bJsXsXI0w8kA1uBkxX2Q+RUK
w5tvcBAtTMVOiBJ8u6iuMLqkrPAgbA2z9EExsELGT7y/IcxGPAPxspovG3lFBNfYrGLoPlHAvD97
H67dM6F2aB3H8YcJP7gKtDgAy5j0Q0c2TshcWFHuui/t1HhUUpBGKz1IL65FWSv+1CQYLfrkROIk
57rbMO/bTTv4FFzOSA3A+gg/Ak7ywLDi4Uqsd0a3rzz6uS1/SZdiuiQ9AKGVcELyU76kuJRZteDK
5MgfImfyMiKyHeNrqBw0kIm6IKSOLOzojPLQyr2UUIqBdZ85QVdy6sSzNAy/Fhb+E85EES60Uz1j
O04tj2EgPeW6ATT9YYXG3iILiT1NJ5ddH13HeJe/0gXuk9nLSuUDGR/2KwfUiGdDcWg1IkDa1cvu
Sxr3lSOTLZWoxxjOKI1Saf34UbBd39cmKqtl89bVyySDH6W70WVJ45R+yk/ChTMJzI120jdJTfm8
x2LUsyY6vUyn22tB9jz+QdVy9C12UJqzYuHyjU3JzXy4arvqGu90v1hjHYaXrR5k3yhnvPa8Y7Kv
iH2tYNSdzsIT3z0tVu0HgOrjZ8G1kXJz7oeIP4RKmcAYsmMNIUTleB8KPtwi3ho8lkCcZzZTTwvH
LL6Fy0dTHxrdjftNHf2IQyDeP4uwFgOyiHk3QvnMYplMy4Fw2/JjyI/9Mofeom9uqV2Ya5kG+73w
Cs0xYWmwrsH4jGmJo+3uT0RhDJzgNVGEqSMHtYpw6Wp+yohJnvHNN0fk1ZMbn/PLYpSdnpKOnDk3
wyPa2ln/Ia8nlm1A+jm4/djaQ7q5C1+S8AVjbKHRBsjDukGSFHGy/4O7qrM3VaU2kxQkHegn/mtX
VTPmOeUfSzOKub8+//fSDHeMMpPhdOosnWrrLxNWFeMWhZv0f3DU37uq5m8oPEQi5vg5Fj+FZ/0+
YTV/M2QZCce/vIR/Z8Jq8M3+3FP90ydX/xoZV0mJkJGlOexiKTrKo76J02JOrnYNCCBInMn/3l2y
6Kl/SCsCbL2ylx1Thide6qzAdNmB4hbIQxOIcD9kTsYo3zzK0rVaiBxVD3+oMAHTF+0pp19omN1V
H4IIWYR+Z6SDei1uGKkU8BuNbtsYkMa6X+nO3LnQe4CAajUWPek2LvbmaDSHriEbs9Kb4kzYKKd8
g47gVmVWODT3j3qQkArGan7SJ3AvMmzsQn5sqov6fmHe0166d1ltWWObar6eZHTaTX28P4ih1/uc
JZdAJTmq5XOKCMQlYpiqAiV8T+uzpLOnZjRDY9CrWhIHkgTNvMmwRDysn2EaujsL20IKhIxB+z94
kaPNsmGZvChEyAgANKQI/0UVRQ7Ef5xJ//H8P5xJyA44SZElcNb85Uwi71FWiMVi3YRW+9+LHOM3
1jzkQGiKMudTzOuf388kpNSqOKuvRcXknJblv3MmQXz8Dw/an767IXPS/nGVc+Hoa+NCq3fjMn9p
dfwvDhqcqQ9JzIkXTgf0R7DDp5238d7eEu04KPbJmvnlmCiJ2t1r47oL5L0YChjCVGTRKS1Ddaku
B+i4hRFUqTedqrcbguQTLtcKKehJwEjU13NHo3ru6LlCVBfxqiL8K5Tvm2mrqscwkDzdFG1vNMN5
80DqvHjx9PT5+U6D10AiSwQMw/GViFyS1zBR2gpeNHpVFbDkAr7yM6+hhi8SEE/1D4usXH6i7Unp
PbzxW9JTS+o4JZYtEUC/kiV+l3VPb6pPzSJPcw8I/WI+vkct0DMSk+bixUOpMXgsvLhX/2JRmWcT
0wQUDUiL+boCMXVMwUR4/LcGNslwU1yeoOIw5QVz/MMnHhoceXMjXXUv00G1ysVLPXymZCoUdJOe
RdBTXy/pomdKw007FHwKatTZ5RtTGkN/nk5KKDwBt1lwX5WTjckvPca2NjGYoU/OwATeAJrTLog2
6T2zFTwtOFcbmk4R0CWEIfnyhgmklVyIC4JExRZY/eHWW0E2qDkzYvo2Kt69ArlrgdxiQvmbS5RL
Tbltb0MYq3jP4n2T3T2hynatwdq4u8lQzygrU1VwNTl+08SeD7KfG1U4fXD5Uaa6DggYihrinDO4
xXOwhCWj5CVKBEl8784xGONzTf8JiTUE3QA2nXv5jti6W5aRzadF0XSSXrOTJtiPd+WTzR0vkVOA
nCY8a3YM4jWZdQR2hfiZDQ25mJKY/ieAK3YDInHUOAB0vXLbrat1/kOtVv/ctuoy3w7ry7K2bG1N
CsQmXTKeWD2uqLIjuEa1zU5bFN/5EY+5/ELT+yOijbl8ACC2Ey/Kw8SrNxCjHrRjta2xvULAInWN
paBFH4y145O6Z+DgG9RFV0grjGgebw/V7bLVxZOONyrVc0TqV+elVwszwaI9G1vTIH9yOrRvrYd1
/ZdBy4CGlHyif7ctu4GiBPWS5AJaqc3ConM9c4qaVUOJixbd4cjMpe8GBQ+qYyN6q3p8U6PxcSeS
UiEByCTVoMUNZSBvB9sgB2n+LBRuGX/z9eiucVuYZu3EulmJaP9jAcQDHqXX8oruyFxLAQFhy8EB
bsNUDS7b5ztzoZRsLhp3ngL5gdEA80uW6HjHkhB24BOKZET6BKsyZWTTslk5MRbxgS9s624elAEb
zTUcFiGOtRecMYgGuzcPt4Lz1CZn09q3K+N8824eqzgtcVj2tSuMmGEwrmh4fv6A4vbG1Q0E0Q3s
TLv4fiET3ebsWrz/CmNB2s2v2QkwD1fy5xuodD7B8r7TXo3P2r//GnfFi3mMSV/eFvi0ok19ze+j
DRCE3zm9ec3erhwAKu7MwSHbZN0wlRiXMDGWZHKEL+jAF4n9/W05CGPgp3wbrC3rFWmhPk4yHzRO
UHmPlbCql9zf7cfKWM+wHCmUwsqTwmHXoXyuF9Oe7OagXrbLaA1e5a37Mt/H5X094mIxFswzfm3R
wWG+uJ+3LK0ecEOeRaT4tqlXUnqgJGDfHXMmFMpSqYNkXGUCFlcW3luWel3pwGA0Us+gDYwMCJAQ
Kou4GMjlW7DKhJ7D2SswNEE2Mtvl4Ly0kVcbSCBxYGpLfSQ9l5YQJvgHyEPayLkW5uQdfIJVwMvV
XcfPiBVc/2PSG4LP9zwwHTrX4iL/FMLU4QqoBo8dKwv2pzodCdTI3o3UiQjXYO4Q0sD2Gr/akMah
sq69u4rbh8mK52AinOkw2Nq26OIqDqjcQ75+4bApNg2JN0B3bSXh+DDCNPZEjMEG10FccrJrru4k
/l4hQdXAlEZ6v0j0zU/eXC1ozit227DuzQILBk4tfQr8kcgepCDMjnl0zhJfrLegHuvH24V/xBZw
7s5yYeujfStR85FTQ8dooTN9Yp3JKm1QE4ajtF0Wt5+S8BYWTuQ+AnxJ6LktHkxzrwR91EH5abAY
D7jp7aALLR4B98HT7ZpwDbp2qwuYftD7wrEr3MfzxPRU5Yak6C4avukcI0YqX/OVeJhjvV9AHLo1
QyyuSk9C4zUBRPtrIzMgJ6sGvAMXe3w6L4+X8id+uXF/BqeDErlcCR4L0C/tLXkijolBQ1it9cwH
04gIoLosyq1w9y5LTOK+3gXluCTP95I4HHOMDV0sgFhpyHekkbPMSSUJ2oOBJ+FHX1KVc38SPKPF
QUWaHxby2+qXukBdilQUmDYQnbHd8TkhZf62PPE5DXIikVS7P04ezzbWj9eOBhz26WOJsUBdlouJ
NKWGafVnAUGYnr7mE3xLR4x2G9wPVooj9M3tFDyIIooC4XU40dFVn5tdMq25sPuS07+IS7bsa97u
hXW91LFETG+mzwBRv5zue7YUMoSJ7YXx4gj69M5EEUHhO5EIm/GMySLQryVXEtR5JbNubK293yIl
kBwjiN/x6KS0IryE8gDnPqWRYCe/gglMwmhTR8T7qjrF5yX81MhNpoMrbtp3Mwcy2wX6HrIE/EFj
ewlFrpt+5MAU4ZTGIcGzk5U8J4csL3tqlAT32lFhr2FRqU5F/xOdcAs/R9g18KvrNr3CmaRXnVQQ
/gQjCSuu1wRG6KQUJJ4AdOk6wW2r7aO0VcPOjhU7+tx3oJ6e5JN16KDB9/uUwkVmaJ9uJu7Q3Muf
KpygC1ZP3YlUPO1T4sxmoZMQIIWyXts8/Ep20/EwqrT6doRRoE4XsQxD80N7OPiGAoSjoWEOruxW
fFjTUewPXLuKz+FoPCcPsqjQdtij4N0g1wpEt0CiZqxK48T0JWa0XJRwk7OtMQXphKIqX4z47h5P
EwtPDn3fX6x9F2/pZr1G6w3e3gXE5PfILB4YYqEqvuq71qvfuiWz35mKiphivsWOmZ0M6wnFJ58S
cNMsjiB/ghOKNeOGmywdD/4BpQUUgq8v+hY7yVcXe39/pUPoJs78825xNR396XjFTfbrdme9Pj0d
5+hrdwiOx+ted8z115Fe16b6PF79654Bn3Nd+OEDgKgZms71ykvvX18xr280HfEG+g/+b56SF8l/
/d93QzqANY7Pt1/7a/DgrnB4fV3vm+XXKzw/oIWTDVcSdAB8ydf1tNSx7rdv67VLAA2WKR5C0MXt
6YzcIv3+OK/Pr61jnqYlxFg8WNi/ntq5ZanevfWHYnOu8pwtT2kYkZ5fz9wq6Hoy8CZXBMM7y27n
9XyeUysuq+kdAcfzTASMFh/LfP/8/NHYZC2zFkbSge0J4N8ccF0tzuczH/Ti8pGR/7k4v0xwePxX
76k713W3y+eIkeb9+e6fCpt0C5RDCwmaYk+QAb+NDi5IR3Q+PmgjJQsekCza3c1+pssb+aS9OShh
nDnrKDuogUxxygd7Jj4UiOHrGoHzAlUAdC770Zy/EPhRKtaL4+vCX/Pe9uk0kUMyM98YNnDPRrlT
L5SNuJPIlF+KoU7ENxqSvZUcxLM2i3cXPX6t1oUDAI8tAlFqchaNFAvcbTyFqHbYCRf3ga9ZXpfD
qzS+W0ApdWJHHquZD1aiW4AYxquIISqu/EtE3MCN6JW6rHmNdrOLMQqolQGZPmvH+izSJcUIqG2o
+I80+7kpdF5yImskOukhsl6mHYXJLJgpv4onm0kQ1wGqPysLTcPV6CaH0WsLxLhdtF/R1jpAew90
crDo2m+iQ1QQA1EBC9glw69duLS3uO6Ab9q4RR2Z3fFRc/j11KyTryKbksOCkrJzC8kV9yOFxMcN
y0zl3TS3ya8mAi3m5KirCrtbIgDyhI9WXCGmYtQuQ4BcW4f0CfW85ctv2Yf8Vb/FYbom6wKLIcGq
cCdq5Fzo0t6kajEtJ23VcSCNi46lCAXOzQV3AMFU3DGj3pUOE+ZF5UaVF+Fr7GEvY3yxK8ZqX5PG
m2Byt+N1zY7q7OjlsVZ8fcFhAXFgPUdrNLgszZ1xYIq/G7i43GeEB9yk+0+3TNfD8gIVw5sZH6Fq
hB3XrZbQ1A1T9ka3TebM2qv4ymi8XtWrO4b6zQBQYiBLxXzNdwkBItGyega8jNgBUKHYwLpMWJDn
zPIrBmqEz/D3FPMo/SpX/GRvHPj5HM0x9EFH8C0JLjgbbfAIt+yNUXqsfvDmPHeujck/p9sVe7qw
qtK9XixJJYneycflmRE5Mvx6JsVkk4G7Mxexd4+C0QhmLyhaCIuGlzOQzAqNl9q5d9QqHLA2s1Df
jlg9jYerfqEtbNaF5ukLg62PrVdfVeacuG6yBYXn2aGqfvEKvJoFdhALMXHKxGTR9n3B1AlDAx8z
lmX4oafsuQ9otzMPYDMIq0I9/YIg0OwKx8+7LpG642LiwuoMIqGnjhTOAfBXng0qMd6xXojVADpA
BHlc3QZYpLN2h+ohfmzmqjK2vBGRE+FCvPwFZf+sl3ifN7FIs94hvjpHRil7oLSSd1JzmUQ8Qtb3
TKFQOdrPBsOTHxWJgTt3AtBl9WEje7Smiw2bm25iLtg2wyDOkcKer34Mk0LFrkMJiyKXBSehsneR
z9iN3finm2cHpPksYVb3h9VMwjRpovvQMzrmNs3iJ7gP9g/zHQVbtHyg5TGnncmrnKvg/B5E2W1O
9/fk8NhVGyijm+qZD1ClflA9D9I8KCE1F5zmDgVJzXbpGIqxmQBVecS2cGrnNtINRT3dpjX/S9gS
1fPUBxeOFRJflv/gPrspqdKsNwD5hEVRRSfwX7qDqCRoof2pz/6fz/9Xd1AkukClYy7+Ik0pf0wa
E39TTGxKKKZ5b1n/gwTCIiRBpytIY15BlqH+oc9u/SZj28MwafEAgg/Mv9MdVLW5+fcnDuafP7r2
FwlEUsZGFgGr293kbnmvm7DpbyepbH4abTj1yBnuF05/iabTY1JC9SadiuLmDw1aW8sI5OldLNIv
FRKcSidtUNuzlZZ7lSxFJns9gD46j4iZKno9erwftNqheU5VbeGOUWzBnFwNCE1P9d7OBF0peiXH
2Kaa31wukAfgG3Pf0ZZsYl8xLy+lISBXygdkibW5qUZDWpCnsmCfLvoHZozk8vi+KSbDPwiepgSN
qEiektpyE1QVMsvkKS+9wVKOKWXdjRTTKftRuu9EAo0kUiETKFji+yRHPGWaZ43kuKg3ZygfVw1q
YapQdk6qU1XZOi3qcx9zG8ikZBN1qMuwJZ11AgkuiX6gset0OSi6YUh3k96sLiB7FGgwdcrHxZhI
nzFLJONlZOENVMMphp+qugWiJgZGozxnMYgluZxBO+pbFaFJE4xVFAMSBWR0KY5q/JKxJca648aX
vI0drAUydBTdXAzxrqOqMDBw1ThFp0JiCK6BaO69S3lZ9BZXakXa9EUT4pOzraJcjvFHEiFBr2La
RLhEAd+nhMOKGTGpFVq+onhJrZebGNsti/cxSUlJoQvb0MPTi89erF4Zrfhqh0harEhvkbKfxGCP
Vpg9R1Q1OExSpH5DZlzj/r66i5jFJA3+vTI9HLFV3Lb67i4xXEdWlkriX4TbNq8blGDoUbUGc+dX
8aB0iYdQT/pDi6Wrv6tW2AnRu9w0ZRiXWiS7fT3d34zYXI0RSNycfDAxdqMWoqNhBrd8XJYVSwKt
crJIOkXiRyXTcEnG7V1swyxXnkTR8qw0t/E/4UJFI1HA7DX1MMZ8Uhrf1VRtEq3zE4QnZYMOsym9
uocW25tBATf80oF4MoiHJeBtupVB2V1FxD91mV+hIKopuFcD+Sl+4vtUry1m+pFM+1T7eRjlU52W
Gy2tUExM5VLmGBvRO0fWzzS+RcrDqdr0CdjOnPcjwNESrd6tUTsKGnJRyptMmETudhbEIwotsTr3
5hUjt5tWjGOLW1CzpNYTCW7BbTWWoKJ1EP+ttEhBCo1FUA1gDhDPxClIqN6k8WpspVj90uTnaARN
V8ZstsLP9cfLpZU+sweaOiSd98SEcnRnfnVIbyOhJRe7hkqegHAvk+dCeLsLCcK+RvrpZ1u09hNF
NA3HeDs+rGCqNTQLObKARo+Qv8v1qR8JBzRuTllPwT0/qTX1ZNSG93vqxfl0vJCPxTy6CceJqmm2
Q8pRBaNM3WsKWncJEe9d+ZySjmP7iRymTTsOqymdoDBQGecm5uQuQd0CvHxUQLEUzPr016IbKSbo
Sva1nT+KoJ/kfd6MPxrg4bafwjqyaAFKc4ssqTYXofq6yfe1IIpRIBup/wDWnaiIUWJWmEb8WKYs
NuXqAVmPA79/k5rvZIgDw+qCJNE9Sxl988aOazjzRGMlSeJJsZAhZ2+iCPqX6+AtjwOzpuFqGE/i
hJi/eo4pfY34ql2yn7tZVgtB/0xTWg4Kh8IU+32Or+OG4jFmgGKJNkfFIgXvL/TIKZC51hlN6Dqz
L5F57Eb12qaJKxswz5uMdwRinOBVLX9Usw4HLXvW48mbOuo/vKBFZnmGHh+skVUpl6nJXKdGST9I
c0cUapPCYDI5wzFt2Ki3hdzWp7tGWLMgrgV4GeX48I2RzKxKX2hq/iT01TbPFRYembjJxbN6t5aZ
Mf5cLhqQdeVoFNlrWcu7x1ShwYlj6kR6EdOnPCUEu5K6R6LvTU/sLpa/Y6XDAo8yqEe908TMlVib
1BYXNQ6KgiZNTCpErq4Na/C6MnmPBi6tOlSzNsdmwolH/zTuqtc6LnFytWGbKksQsf9otQGzQ0uU
JazS+sx5+K9VEDNSxpl/qoKYM/7l+f+qgqTfsF+jNiCTThYNkfHr70JQWf5NxGCN0FM3Vd6UH/2u
NmAQirHcNA38ZLOd+w9VkPEbpZEqWiCPqWlmF/jfEYJq/9+I9N8fHZf4n0ek5hjlyA36ZlfVAXfm
cKocEQwugqa5HTh6+AliUi6wB+IsojmOlwu6Q5y5HZkKwwmVExXJsIo0rlgMv+jeJguj3KiSz/Mb
2olo6DK3zFejyQkdXiJ7MkNVXw3lE3Yxnlm+5AjjlHXCWrh251dDe/dDS255OzZrB1OU9SX+KNhz
ShuvjfUlfNWTLYKnHVYmjf23GllzGH3juDLe0qNQHUjcMUnAdNqPx3FYjy+cHkIdii/lVnzJ9tke
05P8Atl7TThPQJvYK/bv9ZY7LkFwF4Dnqj2XAlh5GLd1cL0Xyhr/teXpIARXzT7l/2rmcEV/AGlc
TWG/jVdDOP9qt+/SutqjBw3U+aW6p+ZpWnv5sQnLLW/8Rte3ekq+sZ+ZdPdx8tz3EtNF0EPfD0Z2
xBw9tjpI9iLUl8364jdrTF/4wPjGzDP4upOytswwz1z+sWC55Ym2/EP6xLBq1ibWDwES/v2J2QXP
tQD/40qb6MvVi/81l+Eya9ZA+o917SFVhKCYBSXge3pOloOr4jg3h7iICi+NyACOTJsX7txRYgsv
+Rew93XP6hf2JG6Pr3EX2zeY/HQSeQlS6TSGkDFJeS4ZQfKT+CADaPymrYOfNMduJSCP3P9qPd5Q
YDUv0cedwi4UXm7XLJAbWyHqrrKhS5pMqfq18MJkU5pYmC+oN4ltCOvzIEIRxdWlynw46wNE1j4x
cKrQTxQV977q3zr7iwhsb/zO4LPfV6rDlyEm3XhWHV4rtvnCo8NzqAIShvA27ZPH27wlWh907Bf/
IpLAQ9+r9qhnL6Fh82AeRH3Gt/riNQCk7LOAvyTwfB7GpgwYb6SfNMvCxycJAk2zy8SOim7Rml6u
L62Qf2wD61qTz00eMGJfYEqZCxno169kNYbqWnzKXBPAV7U3Pb1bqhe8M6v07fE1lB7KVrzEzbH9
ZtrzIWHgWorrJSHfvi+HDSb/QDjSr6M+LgJpa7jc8JAT1yRuIMdF/sfUBVN/1nrQWvs27LljtB5K
Ih4nE4zQbsy1BaPSL4WQJ2EEsjOQj2xTzcUBhCPFhVdyoeOpV0tj3AjXO5HoG/FE0jg/H3caie50
9Wa4LVv7to4bOmP8hjvnECeEN0BSip4NdaWkPx0p85Th0np4+CBX+6916dR4Woznx1u2suz+rG0Z
iEdsMk6PFt1ygDS5B2fgZ58V9zyGy6D0GTNzJz+TfZXgXWmvWrUala3V/Nxv57SjYc1oBEHyCnfS
nnqVnnXrSX667k83a96YGHcEPCSNXS0bPIXBPbisOt8MqqW0qegcLVLSVJz7GPBT9lZ3mN5ZOOwe
X8bAcI29x5/dwRSZ2tLIsrPgEtHHnLYc4EGzoKONMtnBMLeLUEYgdKZvDWJ2V/WO8FKzwRYnZL3c
2gXNpsTOooDVxSG5Ek/CYPvaBggdsXzb4lO7F59yBz7W7rIycX+UXu6BiboCxWLB4/OZRYcDK2e+
h/ZQe+4JIRhP3YEPZfKdGnvwH1+Nnb7xgQnGO1XL0gMy9T699zsuIunCuPJQ6uJf+liJGQclit8b
NsTLt5b4khX6xML5mU4C1LVdmXAJY2INp6f3xdKTtUPSPpGoMhF0kmt2Sku7ppwcjq2tPNaNKjht
8qZIr0b+XsMWsEdObzRg+AtnQuk3f9FNcBjOoxxcsLXRZibYY7bXjUP1gho4Ij2NywVVFPmCRICt
4teRSx7AsRtBGfbUgnQgnrnwTSJYSBXxNEoi53vVk5WHpro766KL7oQnoLEew+GnB7v1Rv+OoRNo
1f3YBO1n+5lc208K3fsG0s4RhOvqtps5YiM9uvmXGPyDO0R4vCGRKCb2E/pDcwPov3SIQNZQxvyp
NvrP5/9eG2Fil8DJaBQ4/yf3+ldtNPvbZTIbNEMGn0Uax79rI0zsOphNUZEU+ke/yqbf9WP8CLko
7nYyM2eN5t+qjVQaSn/pEP3po6Pv/HNtVHQXCzT0eN92UMzjl4IGPxFJyoE1QL5N74H8OFUP+giL
hPr8a4g/om/axvGHyNKjvAX8bMJIHvJnFj0W5f9wdx7LjWNZtP2VF2+OCngzeBPC0VtJlDRBiDLw
jnAEvv4tZHdXl4noiJ52VBZTSYlWBO655+y9trHFiytFbiXudXEFRCnPllqz5Gtul9vpWc6wElMP
VE9Gs3ywdG0fxNjJvhK5xmvU+zXlD+UZGxSGtc2qwCpIEkBvLrk9cyqId7RU1tYiMEHQJUdTJOUA
oRD1FOXbBzJNxEv0tEYaHl9S7CgBA2BX2KCPWiKUQCUR/yRblB7yyXxvyKAgrYIZEvqIMwxnhjRA
olVuxsy5t7V58sCmF7oFi3P+Wn6Wn5zbWOLHLxZQINeEe/qzPzvF+quvfg0MS3T5/Qa1fZ2scfwd
YfeaOyb7DYl7jV+xQ/FUelpM+wVfzpfog7oVx232Wnyqu+a+gFe2Bm9m33LsGwdg7ofIIA0R9ovh
1+ZVhxpzwkcqP6frcCOhdCqUA6zxBMVDwCk4Lp8ZrYZzWJtbJk7sGzv1C5+l/tUUW2ahLM3Amrvv
NmPiJm2NM2pXsDP37oVagGRlBPHuzPPu0UDQodOoIihzT40XVqdQsenamxJ0xoHvjTbsydC8GeP7
ZDjGD9qSx09NMJv4moc++EhT3sZwRKnowh2pTWtprflMD1Y6XzeYIcBtedVL2SzjJ6adwNJPJX1s
0ekmX2cyH5+F3J3sSlxZmEAvEQ3IvUWdoC8gQ/KtGV8dORDAovqFtc665KvqJbhUP1DjA7e/Y2LY
Jy/t3btPZHDVqJMW2kk/DJAViKd6mdhq7yCN8ami8TEPnDKqWUrdV0ZGh+aNmLgMpaD9KJ1KWWIP
Ap58bZf6amJj4IJq/wH01N8/swIXYvoECJYh5uhk59GhEnceH9Ecd2q3e0oZp5WW6HSbnn+2+0e8
sya33ddHEd8jQPEP7QPd4GyGUWZ+IoZPGxH+4Pdv41l7mfYUMoCRNFt/wpk7HrUzuULUBExG4TNz
kj9yyF7oGuUDplz/TulqbUsNKtqxtwDUX4sTApAwWTV8TgYMFB1dESxnrd3wBus3tJrta7Qa/XJ0
kKEoqKV8DBA/uerRE9We67ecR5IPevGq3tLEC1ubbblEu+eLTNS+X2mYNUQCFGmMnEeZ1ZW4lh8d
0DSwT3cd2pFr7l42KWYU0gy7U7mfaLsIyh6MC5dFstcCGAekXGI4c8XEDocv4ramAQYwaysgVeok
+NlP0bMVH7Ujkigm+RJCgWKJXGYsHRQz+vl/eP1iDy3J89qF2N/8tXX/D+uXRpTyX9avv9/+X+sX
TgKZTbo+Ow1IGQLi+Pv6xbcYqQBx1nnoP+ufSXSG+KSbeAw0TYYM/Uf9M1FBtAugqjDmmP2f/8Xe
Xvrb8vXnZ67MW/8/0Fl6AGDFw2j7Q8CHT41Q7YWiNzXhYSZCymlDL5sxX0U7yWnQdD1qBL1ReWVq
czEIJwj00OvKXiffuEgcOdTdP1QGx39MWv5P0eXHMi7a5v/9X23Wh/9lAkO5wOovyQyhRL748xNU
zEmNGjVqSV987LVm3AuG5U0dauQIMnOTfDchDCWpID4IcsBkLZVCRcXDqeouewKeJUkigXEk8/Ne
XktluogaB6LMiS77VmTdTfT2MiSTivZzn6e8fgPQm7nvS/NWwEyI4sKu0+I0GsGyVIZ1StNCibJ1
b5xl1dPgMWfZ+m7VL2NioYk7dZK4HNlKy91Zflh+3VRep73pCAJh4m3Jzl6ExnWCOAkDjPCIpPBr
nOWNLv6UIdbZMi4RlRTqNhJ7qHL6k2GSwyACABYu6dgsDWTnWutrCcYwzGk5uZGEyAcBKVCkWMRx
vx5MhuszAa5YV+wCU5rFU+oMNWGzFrxOhGeBVeyUCTAIzDBi+CaDtMauByRWfkql7FlDcQ01Io7E
YnOPTel2b0TKbUIblIZ5dkYDmCqgGon3E+S1Ns66hUZw9YAMO5HxQAkRRas+udVBCYRLpCl2mn0Y
db8vCWDSe8R4xv1JkR8bI0Ao3BMsX6efE1v5ao49SqPnOEsefhAzpM+mlt6DsYQDt5zCozRa+1CK
7x5DlY0cpm6kAdKewg3xUAyummBwGAdYT3gObKGIj7xvAb3MDJ4BAtecOmRVR1Q7YgjKQqqin1Ig
mSXP3djUPYNkcblCUFwNzEbqAOlLUjjDo4re1bwigSspT/eecYlerER4BlrIzk2R/EBp3aAfP8bG
cDQSkaSchhHJyoocd4sw/r6j0FBh3j2q7q1HLPAw652nPt/NyCefya7bchW3IbbYdNFiVIxRgeRo
QwZTwN8b0JZeRSEK68dQvMfBY6OPLlRF0tTVb4k4nKK5qFW/x+i0pKV7rBG1TKlkd0U7zzFIm8Qm
mvU/8sg2cikPS+JMIa8t0pSA5Nc6RPCBiLZ/TkWYYM/9BEA8AMtkbhRxlmgiVObtosPXx9s2XJrW
pkleW2tX1SHLeXTsYVHE0v2SzZj4jwxRD3HT8gNgHOOrqjgU8QvJXIiAPmv5NGDLySA4PO5XHVxR
u6jRqAMfmcmtar5k2vueyW+GiDtTIQ+3oMbI/cSSz5wMXQ1/d6rqHH9u3+yb7Iba3q+EZV7q7sPY
tsU2Ti9K3a2Zntk5ZuZHXB2qkuPH7wnN7uZ4r0A6pXHLI/BbnNKC+KlAZVSSV+au2VPF76KqWwYY
nuLO/ImLvdHNRzihFPJRR8eMETgHMJHt0rG99OJbTQ8qjT571RMFvxkuAqpJAAxQZ+8LGV+yhZ+P
dGM+f8dE38bL3trkDICGfocyphWuDSOmpjio8l5UrqLaQNbYVo9DPmuqMleeZVOFZkezZ/5O2DW6
RyvHyc4vXQ4eS6GyaJpFbt0iO6uvASocIV1bcnWLo9XA04KrksCMeMTXidN68ii/QiM9VGazjOrP
Uje3g6VvWqv7TpnvCD29MHB1VUR/sJh8We4PHSrARGtW6WMj4pXo1aeUYOdHsRt6y24q9iENQ9M4
dvTiSWUaomeGrT2eE4GRsHxKu58M5eV91d4RsSm7THsPqp+YDG+RkYd1T9dtJ5Ghhk8rnMwPISMe
IyhQ8WIcU0FxhNsHzb9cW9cPiwhTAZln3bpqPAeYGSbmVPpTiaoiwu70q1krjiUVL2kw7KrW+hK5
p6iOZ7sxEc+t8h0hsA7uRGVK6qGRjlMwO0vJpBkU17gHr1OWnbos3TQmmliiTqKeJU7Kd72qDosm
0z7LeRLzUjBjXQ/6e9Qzl0OrncSRtmvk5rVrNIs0diJWlPuIejjS1aWe1yIn/fQoJfUmTYyVoTC2
eVSExXOOF1txOf8qq7u45Af2rJ+L+8QOi9n3a8iZeZrGVWfEq2EKIVkKy1LoTyQEL4F/zqRM7b5+
BLSWVOKYOnGnhBxMo9UwFE3sKqMQNx+Ai+iMNJThYl4xyUwaL3nc7mb3YXaNP+pozQuChkaEkeiK
5Lg9GTKpLhrHBYKFJIbaIDzUxRQBeOrNQ2EcczP8wt1PPEMFFqxlLirzKefQTBZ1QdSzcidi6VE4
QkEot47eKOwbLy/Ew8MktpuA2EWbPegQQpqU21XVcjYca+kpZwpObAbSSw6eSEHXhUFjyKG7R5Tp
abF/jOZ7ibNEzyPYkZofkUj9yLH5jBMi6lzh8y7uI5nmYtbA1lHtDneiJJG9jOUpeWqa+kiE304E
cmIE+m2qh4VYvg7MFDKWMo4sDx3AJrlz3i8zxPCZMzKsH6zJ0eLIb2uZqByJzw7Kdvj9g4lbRz0N
AbnkSc9eXv00Qu2j16sDWYu7QRDphIYEOEBYRBM+6c1bFo+bNqC6EBPM4mwrw/a717pLOhnbegxW
EwtWIS0ZDt7+p4twUfql51Gown/1iP5TEQ4F5W9F+F9v/3sRLv5mmrSB/hmD9yeZETl4tIqQHijY
H1lK/t1EMvHsqtyO+p1wPlPjW/9qIpm/aeIcA/MLsyJRif83RTjF8V+LXAPk4r9fuvaXIpcVPFQC
LegO03R3tdl+MAp+FJSox7UPUxN8TaAbCaKizHXfVKNdpvZuJ8qboGzde1Z8CmnjVigu9Kxdyqq+
LGoJk9vY3vJBtvOEAdEQgsLqrdn7JXsRoF2RMsF6wCyauvtRmmCmCbS6sW6MkuqjXjk0feOQfukp
rbHpkv5TJ69spOTWRwKLqJ862hUiuK9HXb8VpUgikQGBkFaB/CZlXc6a+571Fws7Y9dFTsc5wQQl
l8iM34lFUVEClrFnUJ/ISUW3Xeg9nSNkyDg79gMpEUK1bPIKvtTdGYL2XMlIT6uvYny41fhwkqFd
CWX8kiPsj/o57QZBLJVHjNjpHt/SHl7f2BJjc38xjMmOxGAVYZRpg25btiXJ9Roz7YHUaXh4lfbc
ZihkSywsJj3zxiIyKpKeLKvYVtDfhfSBhsV066CVXnop7h1J0Pay2by0BGn3yjsWV8dgCZSZK5ho
e/V8nejGMjDo7wQAQIIi9xppPDd58Wnq5EuADCi6H8Qv9JjGbaq1ZOGJnjqosFNRh6GhFgxGa22/
7kBRy6bs4VD2NbnzxDryM6H+lssQ6DWShil0NEaPI/mrHbODXhGxLGRbJUSbQIu9pGwp5xhwvJcB
CBTfpB9TVNNnAKorjnrY7iR2Ge0mRak10RsS5ZF2Qo6/wfBNM16Guj4ihC1bL2W1i8b0NNy7RTam
tOSSraIVr0mU7UItdYUGPaUIPCprqxLfwONTLwSnMola7KDfpSR8NFRpvWX1i1q4cd6142ZYjewO
LNqQ9WMxxq9Fjo9EN3kquHdGZa3lyIVFirjC0dvJL9E+odsa1A+htM5tFjtlPLoKBOZWvpMDMNRn
eNOeGqnbKSiOoarsUnlyxxQ0S1K/F2ZPXgnUPTla17m4C4nR66p6VUnKMgTkzbYJcA1N0jvepJb1
fVE3zKQJjkxl8upi8aeQd7JZbxtcMEaOr7We03CwBqh8hAlSfahPoWCRKGS+mgplV7BKsmAhqPgk
q56tYL7p44sgsqthjGjV7M6iN2M8lCazOcs86u0I/DwoofESFJeHy9x6fGmojJQi2XQCCmatfhLV
0J6KLyD9sa+X6pRhegmE1//llQP7OZt1WSWTFGbDf2Z0IYigy/Gn8cNsAf/z7X9fOYj7IgndwNzJ
D8xKij+2bywVszyeeQYU9FH+vXIgzYD7T2S0oUnqHAX275WDb+FeR8whqf/Urv437RuYvX9bOv74
3E2VycofGzjjmN2jSYDLdP/sQ0eSgN040iGmsjopF9GfDsadJKqFeAJG+D4g7dc2ZXwNnnP8AV5q
OePeWKouvfLGKZzufCO0lIjV6u3xZHj3I4cZHg/gluYLpjbCVpmUvzc+c8nmAskmSNeRsCajch17
grAcr8JbFF4q/Zjnhk/+1ggze/HAn/kA+gVqk+0QY9MPGc+eaZvTii90n+SrkHAljARreq9Y3swV
yX3Yy8sX0sGmDT6qUHPomlae7mcrzFmP9ImieGIMevfDUzn6ZEqdYXYSC0UgHgRXOFS7yEuMNfhQ
LGj0oAOHyyk5hKfoAJ8TPOdz8AZCeJPjJXtgPCwW53YZqcuSY3hyoH+WczKVj3WER9iFgzvhwB3c
8PS4cpcJ6BYe43Hjx+N5QZv/3O8+zzb1FWILHWkjdof6GaBA7ccnTCrJBbOtV+/wDvsUy433+Qus
GBNvNi01jU3dmhb7ne7/ZwbHlWcFELbx0B4uZgfuDfjaAoEjQVzYXSIIxyPT6VzyjX+GqfFS1AXp
YD2plTNxkFBJVA80CuyQN5De9jfMZBxbJnNyrBKAsb77W8kJZKuvrH2/4c3bPgZnW29puBQmTNxR
/sGIsIshN402++dZ5aw58YnNybK0SeCaU5/mkK5NveP/Z17out41zNHJkApBh/7DmsMVCSC1T9Fa
GKfBY02e9bZe/sQVjA+E3QMjFkKQkwUGMnu5//A2YGaxSBzt6B2teG9GAnkZZ1HSvJLwJTIMmXmV
Jz7Z64pNNKxVGoD8Tl2dVtaCCETAQ+8zZLc/gkX6ZGsxvmMSR3kgKwA1T8ay82MCyRarFd7Spbd6
v91ujf24PC79JXlVXcurQcPVL+z8Fgca++h1gz3O8QW4BJfGnTZsjEV2utv0FgnRfLwXAE5hZ9r3
OTrYwSK9vj1W6gsIhXINIX2HtTCSbbJo/cdrhJaUTv8Pf9MygUhgOKXboiTExTDxvtEc7FIbsalL
D59q5hexgVjk3DUODKh97fBw/mEgbxa3p9qGj4uBM3Szw4S3jr1R+p6BCMj4sMWnGV7M1MLD242V
nc/Q0+Hw/r4rF68IXHwwVZ1bbJufe4cbc4XOAJdyfEnwknYQM4mBoXOJEQcXkpdiX3Yer0JxsBKa
Ay9D+sIvWmoXzbc4zgFxHAJC60ufqq8jFfA5EiDn8kHQ4WhkPJe1Kr7Ga1G9tL+MmHwuYleRbG4G
RHDEuwOT1ui9O9FxuGe5hOIFnXNNwN0hXvO6OMC4Oxys0qYXz/846LgDPpdcctTxRf08XRNP2pB2
u6yfeXw+gxhUQ7u2swM/0pS2tKx38xXPdIC0iQg7LfYKdclb5XnxKR9cHppXc283vDyLzMCDghqe
0xLvIm5PcbHiqXC3HNoDflk/8eI11/NCHovskr5zcJOSN6ZsYxGf8rB3dUnxtSbHer51vcsu2SXh
qXLQFCkK6PnAMjROqiWgUV4vj1+n84mE706bZPxq6GrIbvd4oq3I5fzwtBWu3HKQN/OJBxwUJGl0
zW5yCA7pChXJT7nNXrrGDS4cPOBV4TtH4GRXWu4LGWfVHKLxGmLEsEscMN38DtO9gR2/XGUHS0sY
Lu7rEi5s/Zm+zw+OEMJH3Axdg7f/2n1ze4MqlU73UTnTBNgzG+0JiiPuZSNFHn2J4Hhf/gMkzPiV
1SbmbbE7/IpbSXweklsx3h4k0gNkpGGNnxeLbd6fwl1VrlWa4IGdPUih81vlEGwNiZjgszWMTMjd
qOLkT7bDPFt2Rzr8NBe0NUEpIX7rlsCZpzw+1rQ8egpfkdb4UY9ecgPKtCgvhq3sDdvppXkKabDl
DKsXs5UzzJ4j1MTjAnofV+XHx4fupW/JEveuB1flWXcbNOABscoBbs0QxRMztbfRH33RhxyDJDDY
0RwhjBj1EQ7TbDqgeWZEm5AO16wihDbVSdykF30A/BLBbUB7Ij9P+bJF6jNewxx+caJ6vYxKiWPK
9MttvprhyZ8PcpcWqvAF2TliCHsshXNAFjVgMgynnO7WxTk+Znwab9wvfi46jt0Bz9iwIS04vBiY
/ydnuAbEeBeL6vuH589c9S1CxYd55YxfkuPahUIieuGx2bYv0k+2L1dc7wcfGQ6zT82hPHWadeky
Af16YN5CUoCxlM7SIr8hY2NcSuec0aLlJJtcwXCK4Gi8MMXdDTUk/F1fewIM2+k0i6GYjwYgbYUf
tqAiQp5ewb0pP1uOuZfbfRDC4JznlTK/Sst0FMOVyEtsz6HsJMJVSwC7fPNKrQPFgoWiYap3FmGZ
7rJRlhMfzxhB1LXyBQePm3myEiKVAWcY/c4otx2OtwPD0xmsEXoAM4RVzL8XPzMkmL8z09XHzyFw
fv1+1ANvJz8fQoex8eYhKHzDj6fPatcMdISUaG5eT6DlXkNvbCA6CEeKHnY/WENN4jB1e6pRuK76
94A0P/bla/MaLdb1JZXtSyNiFhVRHJywxUPMwNZreNY3o1y8ucDgzyXWfvbXs4JrQ8Z18cTetHCJ
nQk26LI+MhwMC/G9rZ3poJ60i+zjc12By7nEH+S+6n64VzFgkmZgInpYyc2t2JX6pgt3wn1pHKi4
mjlg3dZzN3+JnsT1q34S18ahf2Wbz6qjHbiQPsWN/HgZ8x1uuuSU5qcOkYW46YGDwPx4br9nn1wM
/SN4ToYLJEDMwYj7llQn5jVzsS9xFpvNejg514SCMYkIV4JMkJstkvf4c2HVe37GO8vLd/Vld3js
aNw58/LX+/j7Ua1NOyQEa+mZRlyxfp4xx4krLkONEBRHXA61mzGfT1zmYpyVD9lyvQ/t++LjbXIl
2/BnL66+aH+iD8VnUVvUW2k96w8sv31JzjwRrLsq1kRrnSy1l/rN5DfFW+u13xEn9G/oFXzApbcu
sNObumcG53Ca9S3nJwPMMWwKLMEcy5CgS+qjC3COU37Blkg/FIwA6n6RLrRDYNp4jdyfGJp17MRk
dc9p3fPlL4ek+wvZssTK4YGxXmKl2NM9JoH6jpRh/qRaoFz4GyBI6hCOydtDaL2NA5J74c3fAdO2
AcVwP3id9N3/8l5Qnzt2bOdkEWib9p/3ggzS/ypFY+P2l9v/vheU4SuDHFPR3cNJm3GCf5Dp012U
2H6Z/9Kb/UumzyhfUegWKqLIHnGGLP+riWj8RlAkqWvciFho5v3/TRORqMm/dxH//NTnreIfZvnG
QwqklCbM4d6ySg73yqk7DZDt4IfvbAkCQuHRo5+ECtC6X9ugM+x0nYerx60KnPY2Js59k11ZViHy
mqu8c4bu0BtrGlEz0KShNTS5w16jUqK2+W4PdPLaL9HtPqpuLYwezS7Tn7b1+n5pD2G+JMjjXN7t
em8huRRP8MdX3RoimVdtQ5aeV4v6+r6yFjXV0xxaMPnIvHfBUbmCYEIZSjvO7Zczxd6lyDrEzzB7
TRikIM9DKM/6h7RFbEQm63dSUMe43Y7dKXXVvMEBl2srHjxQhM/aPn1mLzRyZllSMq0kNGQMI4Fl
1d/sC9NnwZUw8JNjgR3rRm2Lg2E5r/U+8q4NaQOI05Aaf1OLltRusLmiA8olBjdDdcgJ7yXCF5z9
NrWYuDpMbLxsH8Bz/ezdBr28wLNn8tk9zwCCV+k2Lavanegu3dSj4davrbrjtbLXcbJ9vZWtg/As
fkl7ztD7+zW6UY4s1M7OnyglOIuth9ZBjYZT7kypd6SD2SV+AriX9wapj6sPfnYVC1uiup+JCdm4
kKn/DiO2UZBTr7ng0abVL3W9ahyJ6CtW1tytVwNsMKhrAbAZiC43JswlNdmwpRHqtU7vUc1sBpsg
7MenvJvVjLbsky/ydF8NOnhb1TVAERCfQaRaAB8HdYBBoN2awJMUFTxS3p++XQb+w5s+8ZUqB3Ed
7/EaIlLE7sC4Kyo8LBcKdDa6AUv94wFVA8mbuBCInjGQ/LGZpQdg3NRo1R5FW8eD6D4+R3Z8zIUc
Gd60SId8lXmap7xiT4x/TCAOo3sPDpn0E+cIPZZoDRLwkCBgB/pui1VMdDQa7dvjGhJ8QQ/CFV80
T3bH2gvBRCySeJWnnpUfI09c+RrmARER5iJi+LwY3pIranJbXZlP8nF8y27KWdtrZ/lY9C9qvIF6
XVybwf62aKiA4fmiYh3fHr/K1gQRGJlqy4pK+TBgpU0UJIwfIeJrZRH64T8k+8JH/vo4V9BrwfbC
50HP7CoECFeriYOoBx48uPC4XOJEbcVpMJ+wmeG6OVudXRSbUCDpyLZxhrjz1507ktUu2gZJQJo0
B9LsTZ9+TM+2FrEAskaoDSwxoUdDGMpXgXOERKEHDYrtA51k/S6wZEekMvlsdkhJgaRjYWv4Lr/T
k7apM79fhcv4nGGfuR9Lw5bj9fh+p5T3RlAts5+RHXq8gdu+mlKMNU2B82dDRtLi80oHXz3UwCf2
0tk4E++z0zZ89rr14Df7Hl5Ab4ebZsH+g3ZQsKrEW5/tovmsUF1jv+cVyCvlbDrx83yOsw0+ISvw
e/Pel00fjZSFwv4yn70DvN5XSfUIJJNO0/4Os+8Fp2D1A9hkpvyRJ40FgxrWgPtyNQgLEhPi1xzj
jL1hy1hmU3EP4KkolYOLeFAd6qnKbcY1WyJOP+1VOXdeaNx6+tLv8lv43NBiAcqFLI+3SeEnLuxS
8S/QjKJlE5/Y8NKfmZ/3DpuGzQmYLd/nXUJh4KMGwW2h7LhSSncPcPFIQt5aTlvz247BkcyWYpNt
evvx0yHdB2G/E8c9fZXHT7liUkmJr1mXpnHTrXiZzhYbGPbRAJhsfas+cYf4DFf4d4b+km7LYA0w
qA6e4CWkcxHj9e+8HS/NdEUtmKBmZrYB5ySnHSBeRQAZYEH6Y+qpS/Smx5nO3brWe14cAj6DLoOm
pfiUezDQOrk+013QJdRUlC3mVdpZ0qo/y41/f621RcB5/Cx8kfeR7TqIDIXk3KFlyspH3W4gWnTw
5mCbPdcbdh/6Lm/OFScPpBmcTtOfxJywjDBup9hKpv5cSSJzWukcj+EC3YG1Zgwdni3x6SpSPC8b
j5E0Hh0svgNmGyxMdbeIDMSgpHV4oi9sxrP2JJ+lt9AxVggmfCzoDhbo/XiWVs16PFWvABwB0K1x
eXLIoch2VOxiEh1K2a9RbsERQ9LrQPADng633ymhmd3ZSWpOeSMUgeYKLhcEqMBEXERYu80mhexo
BzZRx4u5JqwP99PzcnlKF6/zUZ58Zcd8H5yEC179xn35Yuu2EPF3zfE77CI4U7LfUaSNWZK6AFI0
uFFbLpfDTb0CeCPBBfDJJXlmdsjOiORUNh9L+brcwHla4S5Pe6c8ZZdhN22JwHmFpvH8a5dV7ebi
k1F/jJ+GAjNFFGBXrIHvgsO2gofHGnYred/pRlC4CisKV5wqpLks2J5oKzwSlhedqKVnjAIb396l
ZF6n3nAwc1vchnaKqdmTqNXzZtlt+YhpUKaO6msPxw4u0uSyJ697H0zpJX8lJgVW0XIG0syK4eJc
t4iFZzLT3T0yV/LpDZEdNfkSPSgIbaxDLLUhyV+kA8FlQt2IpWXVIc9nh8ud4PmZ4ZGGGxBwT0t3
01/vt/RZF9hcu0RWzesCwVwcYMCVOO/ZyIg9ye5dHYrUHNrF6GnzKFb8IDFj074B7700nRGnHHdL
7IWXrtLQF3ZkaKB5F/igH+DzpMw/P5HHq6tqIx8jzZffTHT4uHcV7iqi1+gjlWFZO0M6j1+gf36R
tqS8qzOAySqwGFDphH7UPJtZ4+hsCuEfROzE2TBL6zhY8xjTh0XsHmyvyRVAo1bLuHh6PN66yukZ
MDGMWxS0Wxm+NnwSOYLO4jLDpzeb0WCgB4jesaqxf/3GtLZUDqDsi638HuKDDB29XJUc48LjQLae
nR5lNrDJeoNsSvvq2h+x/+LYU1Y1goc2kCQ8Q7ndGh1q6qbjXjXN12hmlA1ZNBwWFyVDu2yc/of3
Lah6UfwyUYIvQfTLf4asEOn4Vwny32//+76FGRZqBVEFwIxb2GJQ9fu+ZR5v8d8v6cMsY/iDu1i2
2K38Uhj/edMia+gzREnFQaOxpflvNi24bv46vvrT09ZnofMf9yxmjxhvBOh9kPCZpSBOFsJN4nRk
VY41vWjKFtguxtQFJRCLuHFp0PBIuwybALEyoFJwBYqO0ZAyiqB2hp3FnGsFD7YWNGZAoO+kA5tQ
9FEpLPO5tsEksMhpRFAyxaPdkLzmyTukROAfaE3SC1iGzovgxdcMZ6noGZAI36EICIXXLMb9/S15
RSaEJcIrPvFFApf4rJzik+ch74Lv6jP4VmBoFqlXMumVOHr4JveuEGXFoMDDIpA5PNexdx6E177z
xALFi6xFFTpNZc9ZH9Nh9F+GU/Yq7/jBx4Ef4W/9mZuULhfyjpeLjGA6ATZgpTopePMgR21mNqp4
crQLG8DX9tW4kG7j/PByfiFgZ7oq7990aEYAowhMVmJl082/lLRw511KnrxYgBnvl/n0GTlFQCBi
uou/HxyieUO2vR0/B1h5u2NcfsBJ60r8zdVaNLZxITr9JiMpEGxDfEC5fGetASJHQ5c8oI1meviD
ZszaUje2GUNvnQyO/kenLG4PXf/WqNf0e/7PfIMWzZkXTCiXwaq/ZuNWZoPT7ftrfw2OuZ8/U/yg
zIPyRemPOFO6RQY5n08JyAYUuYQPp/vy+bGhFIsOEzBQ8hrmNL9HduJqZK3R8tdVTPl+jQqBWpmH
6iX5YPBnngClYMUcfaaFQUjGxSJ8D9+p1NZclqswXAXCkksGhfyTe0tSmy/4AyU5XHPRxp5VOsGR
uRt9W8jSgT1DTzX0Xfb9ZjAk+k79gUBJXhUOItwkeFN2UwHV4qCvitucukN/+1GuLTdM9tZ9MxD3
rEkfsfBljY6s7COq8Jgko3DxPcLMUXA2q+69/0A0bJD26AKf6UnD2LcLNEBdZ4uvSW0/j4tUY/l1
m22y1wEDfiDgbPHtd7458igemdEahp50Pd6fm/C86D5FKG8E1uBcajiFXwSVwR6zKhxNBAkwk6O6
5vWay4/8yNM54l7Dfqqt4ld0z2bt6tieD8l7iKDii/yx4K3huGBitt7vI5xMii1vZdkNrmb5Gn9W
5wDdw1Wjgk9JqlRJhgQGeqpNHFSbnNagdKruHjQ7+HTwJU8lV8Gugx4957ywbaG1Fi0uH7b9wV+0
yOo1fbEtHDv2NFiUqLtP/Dx2aYJFFzG6y9P0HPLAANHwidsRfta7m3fLPDo2pIvAVWmOnA0q3eG7
Lb1IZnXkr/V+Tm8QW+qvrDXbAlkENZN46Hgtb6hd1+UBJtmSGBKCA4kO3CUn+Zq9gyV716nRNilZ
ochginfz1u+qU1F73cXcCCpNDjqXjx1bi6y6ha9cY6b2QChN/hL/jONqOpCk0iRrhMgGPurn4TQd
J4RSeLGf1H1+k9mItRCmCUdYNNfm1tE9nMcK8q28lJeg5QlX62rN25a+Km5zRGzUz/1FJiA1vu9h
HZMpj4Y1X8n9p/IUXgVyGpeCN56x3sk78W4DaR4dyLMGxmtHaznbaTHn0tLaBN/Bt8qwMrMTTmSM
CZTwOfwZfWklbDj0LuGVM9Wv0yD6f7fOnM6wOxIZ2X3DyIOuDfaTWJpFT2oXVl78/eELX4vvPLP5
OvLiyTJfMHrA/ctPYiu2+vnkzAk3WWwI5OK747mEMv5EGMtiE99IVnSNp8fbHbub33Y7YasCtaJr
kd+ML6fFqkKD46a80cnAG5VT2t4ocXnviOcjRYos19mc/79cjajkmIh0OvVZF2PQJP1PWkx+5i+K
GpzAf7n979WI+JuBNVeFWWIQ8aD8sRoRf7MU9G+UCdibNOkPhl7jN3xSXAkmZW69zjLNf7dRNZLw
VOAquo6A0/yvKhJsX3+rSP701C1qoj9WJEJT9GDnpBJhPolFaTejpq3qvmqU7HVKmJMryTyeLpCD
jSjajSFkA2lhYhQIiy/popFFbWgVZ/Wu+/z13djahInxbnB8tfxfG5071YQQ3e/ZW9IlUOzjaoVz
goaLbALWFWkVhSrE9EIg/O3/c3em3cli6Rr+RdZikOkroyLOQ4xfWMYkIgIqM/z6c5E+Vf1W1Vl9
Vn+trrRvooJbEfaz7+cergqgTo9HGvrFV2M4L70/FYY+HyfEZCWi5Od4QWgF/IxriU3A6IZ1JXHw
AivtfH4t3kZkXnUYzEFYg/ZnF4/QLQ3QzVx0tCFii2KoxFWrehmTF304nZVCRbaWJGIPGZ6N4uE1
99qPccm+92ihkPrc8pvXMcmpxS14jk+6QdyALCCQFIIq2rd5ZMGDdLUce13SEGKW3FhRWZLezEbV
sJKTT72BmDf5HMVcVdtm2z9xkGxl91YNmcmQ2/IaEuENtxZBQ1rZykEofukvwU3UdPYEkwpdJqAm
0/zocbVvMCgitZzrIXZ5g8lZ36QYI+j6IruNAIyzUTn9B5/JcNtU1I0iX1rOuv+fG0eF/ldu3F+2
/+NMxrZozN7h5g8ujIMo8pd1haGLCnZJmsAzhF9Y1T+2RWMRVd+/Fh10Kf59JktcEDjDEfuh9MPs
6L/gxuEI+dcz+U9vHZL3n89kXajCJo5e5fJR9bDOCgmb0BumgxQAb6X7eh+jU7YwktPP2iTXPFit
4QGduH7WS1c/gwCDveZ49FtIFByjID3XxYB9Ku70r7Ej25BC6xUSQR4BMO6pwguvXiUt3Ae7JoBA
O8u22ixBbw2yecNDg2s/DLshybheGrxClBCJbvbT9lO9TUpgLQQZpobEebQOD/n78ErxES7KjAST
zMa2bkNTpSQzpTCRtevn+2ygPIWHdJJO6pV+Ntyf11KC/P0+606t7OhnFQWXTR6N4UBtwpaINU8v
20qgBNiIr24zLCeh+wEGMlhO+AVJniiRoUsBjmWT0ldvkEcw00HlE+CG84RVPRtQC7uv7Vga/Hya
cj46JPExrN54csj+6Fq/94t2o99IXpreLM8LRjynwq/dYh/sGaEQi4cIxyDsgb427br71HEbJgjg
s1zj0jM64OgztkHnyD+32C2+OoNhz+CrgzFzIuzwl6ccAO44D8Y87YZEZT1x8dB0FD/vrftAkLBI
cpGhZJ0FkBHJkzA6s6JNtNEkv5BsxZcfsyoILzAU0YFMMVtsENsL01EZFAh1kNCgYkntDjzKl1yE
SMjoX9PXtApIgtT8KijPONgq388FtiRERNgIY+pztsGW8JAvuoB1xsoa+c9NvglvuNyqbr6pF9Fs
IQUJZjLJZPD00blt4ZMDbSd2u0DVs+impKO+3DHx4LMzFnc16hiXcPIbVarFnsSbFV9NIUAIj9g7
UAFZB4V8tdOYUhb5oth1QbHT7tOYZd7O8NNVeJQkNPU0rfrr+r6qD/J3ecb5KXLqA29VISwhsnm3
+fl5riSTqz+iPBx4ieIYzci+xv+BVr87owbrEAEij3rL7eR4/Ra37fJ5yY6t5n2OJsLPonbfDsbE
rsY0w4nGB0NpK807FPAsUcWAPEWNC7zzBG9OP6lli+xAhUeghrpHNe8XPotrW58NiOaeet2lXK5x
Udqm2Ah7+ABD1vKyefexHa2a2faGTfMSmQ3THU34/AtbYIvWe3IiTSN26DlwnIdoHUxrREKNoYqu
cBGsT+m2Q4pnKp8CMc/wMvS3HAqM4MBaeDnUpIWvMVQFb5p/+NQhQ3fH+VclaOv/haS4AP9t6vjz
9r9MHbpKe54cr5+q7ddW+jCrDJYvFJCDqx312e+t9J9UMF0zqLz+9eCvUwdVI8UjbjCyKsrSf1UE
Yl7zf00dfwxdloap5ZdWeiYXVRZ3z3KJo5pgRat7P7TasGNNhmgOLNPwqLsvitS+EtVK88zAKspJ
6/PtHGYz8olRAxxlGUKa8+Cas0vPFRkCU3zG7Uc/EG9E2nEoLVnM+sm0demFXu54Pqwfh/ScY76G
5LaE0jF9nEPA/e/r5nEekZe8KCUTf7tcslOi7hK3taPS0enYELj6WGbJKQ/KYIwHu8edCU5r4lzr
F6pm017yEsWBUwulT5hkxRRP3JRwrAVP5D5Fn5YB8UXJ7nHmLVcg849ornsNm9CUg0LENVU4qgmk
VuaeGlNxFPdjO4VJLNMZ0hFtmnr9PqpW6Z11tN1ChipAfujmOiFQyBuICQgNOWZVM1FohkQwIqEz
comCQpnAKr7RJycWRIG3dvcqVu/OQ1v1EAFm9XPyUhfyyEoeEzAlQr2wP5vE8OjG9ZRYEzpr4Co5
SRTFLJwCuCRP5gDSygL8lMV530B231ZyoF9u6iarNvHG6Mz36ydDBsAo7rbyIZGmgyNzO7nv8chD
Q6nTqYX0jJw9aAHvly95VzxhSYdTEqMoKiFMvCHCdR7WF+QJAT+35gACVibzcetLtD9wpFG8esZQ
xZnaeq0yRGXU1YpgXGT0Osf3QGIuYiUhXPaKy1fm8T5MFizOA92laUFQLyYBsYVXIpMm3YS51y+k
aTZDF/TZrRq0otGHNIWA5rUszHH09CrZRALKLT2IMA26lbrTg+fEwK0tJIYDjz/nCg1VntC4OElL
NNq3oMOpBb2M3UDqy/ZsSC9AIDC6sULVET5NlYn/Oemf3hUzHGt01ul5GBgAIoQPng59TxcXPNzT
UB/xn+zJXsOtMdfWoq+ljnQUEpe0h65f6EjS+zJA4AKr39JynIgswU2n/TcY012yyxTx565XZwi+
MLT51rUJ1jbEor5GPknDqYVrjXoZgR4Ct1qpZGNsUzf72y4l2QwvpG+cbIzuJAMLkSAk4YZz240v
NDle+Dz7aZCS+IFbki960lKbw+Js17DrZEdCkelFE1900tVgTt/Z0QbJE0msL+TVhBgxh+Hmkq81
Dy4BwtfrnHcz6HQ4/NPaUTh2pY8PWX4YDQY8PIU2KJ60EfRFsl9M3H5s4fg8XHf6chiMRODDAdf8
JYR2+BcvzLGpMdY/jjqxtJPyCXdFQBv5d9Sd4PDic/bNE0UNxurY4bebZMLdgBjPhvep6A++Z+w4
nXZkX5jGY0HrTMyR9sVTjgGOQvkB5+P4bKzTabgtYARUHq657Te+Q3yq7TefLuEhVeQ8ktPznJ9p
HNcH2m78jDxMbaYJwRjRAcxJDSpYtU/Ytcltpe0KbB/TCqqb1eFD3tkto4bqRwubNSw45hOjmaYz
pQ0XbViihbxEzXhv6TRbMpFgD38UJPW6Ik3QyUs7BIteNNIk7T7q+EMQ9kZQcq6ttQscIpBKD/PQ
wSN0Ga5FfcoV8+eyeN1wbUx7C86OXPrYhUI1vi8iXLfoei90ysylhlKByyue6ccWfDQH6LIRnXAN
ruBFVLqFHiWbGkvNMI//IkUeuYRfR28awi+fy7s0EOVxm9DXzbex1EHyO/NHn9J8y5fR9ihewLHW
/bH6jmukK4UK/oz+GqjL1teqB1uUnyE7LZ7G0/thvEak70dTjLQGZy2EnT/NYUhIUCbBDxDXJZRP
qAHCD5k/QCx7SM/3TyVZgDcMmu0bPOMtmfTPyK6RHjLyRrPvZ1K32gQXAnxDVb/7uXwP1zHdIYWC
0MRqQrj3ipZ0vNB1V4DIgp1F6JQybvaDsSCoV/sezRm1BUZP0ltryzBi7pMejvqkXY4mo9kw3juJ
d8YkBXxjry4tS4LbBBYz1KkrdSPDBJbZjcLv+ib6ah9uWzsxMCf5FsSLEWjX1fiIYNYKWtortoAF
2Miu981jyJC409osZsSZdbBjl9whIPWB6vn0szkdZDi5+PBFD0vn6Dx9BdauFW7grDN40LzrYJEW
zsapCZQHipKPJtkjgHGswSomMG8aEz6nrP7BdR1xCspQfEkUdiKMxv8M7lGK/aWu+/v2v9R1rN0R
v5GPPPQO/wwJ0DkkZdhQVEH5QfB+r+uM3xBf/wEVsOW/6zqDEIixhhmSMFYADYAE/wtIAN+gv9Z1
fx66OoB/v9R1Qo7IGc6osIy13utyfCwIWs9A7K5kt7Wv3JEgiClZ5ehKTD9jdN3JDyQ/eneR0KLp
GcISXHpCoQBHIwxzBMcBimB/rHFviQmmYm1bilts800ilR3ZKLdaxdJOReB0ZbHKIh89LyZpcCxf
PU48BMXcWd5phAjeCVqNP0fau8aVP05A0kkGl4stS2idwJUeABFv7zyCHSJRlIrsPi1sYmCsZoSz
b8rZ3F29FCFgxWWXC3qUZpNKJ2ZlxDvBoI2MaE960SypsCLPInBMemXGFaEbAXgPRynRfWiIvvyq
fPnJuPIMdhSx7BQjrkTd1yOlJniexMd7pbwBYJolzIEnq704ip1QQNJWLrLiDfmldeMsbVKYHbUd
ii/6aXil86pRdbxztvbp6YbjSYtHYfmdG2uDVmV3jpuxVWufLXZlXXlARTLucVhuNQxzYKaVt8WN
TlmrNW6pTHDg72u/M5hzUWLkKoP/1LDvE9uQUoDoJfhaIbzErMHUsPfqKAyenTjVkeaodRAxo9dx
55TE5vQ3QKFMRgkvOBJ6l6yfXfE01LjA5Ndk3oiQGzvasDmZU2st17EV7SxZCYQE+KE9FBgdPvvS
HqWN2TasRRXIWg+K+xffBxRDNxxgHjFHD9Oitn7TKuyzsytPgXqiII7CMElTedUR1iYxSv2C5XF1
EtTcDR/7+ja8o8+n+h0pvpEEJZ1bYzEGUBAOCd80Rd7c2gmu8Ca+Q5P6SuBd9n4f43PMdy3C96OE
+C+yZNZoWbfhUtXpn40VU8blKbvuJV78RQOkaA+yRPgBZakSto5QosTMv2+ROqWV7Y9z6MPhMwB6
3SRq6+BH42fxe9jS502sZixsk+ZNEirwFn3ZZ8RAPjF4fN6CSEX1EpJVS6tFVuvjSNEOWM4wcWOz
XH6OqjvKjZtySVvpq3/c4enWvkRDdzQuJxpzMI9bGmnfatRsxPIiXutpfiutl9jOpSdzRQnsMyQG
GtFEeaEjEai+H5c6au2OVpmREI+L0wEhFlINQbCB5zM0y0bpNM+Qw5NbIuaKo1+TadgI83v7eR0t
cdiCZSe6g19CabQ4x2DtXziRUEzbnjSAa7NtEZmL1FJpj+0/NGNVrybNI5vfb8w/vNL+eSdRNRLc
qFFILwx3BtcCWcRHBdCT+jb5jvvXZEzr9wELL2YWHeIuIglf2RaecAihuTMFTB/UVxA9bluxeeuw
zZIxpHmq0bSlM3l9GGZ9r+mSfWQc94ok2zi5aPJKEzCPuJIvLQ1jSViKpOLpeuW0utbEUol8NzBP
hg33eCHXohp/dW8x6l5R7OaIjOeyLG9rvUXFh+9bS8JI1uez0V2wx4iF+abDuu6Fj1CFlkf/jcZn
ciO2inXIP3gqhTzDBW2YnfiE/l+1AVDKX6bSv2//x1QqISI3AMHpadEU05iq/kDXpSEeHS9avAp1
2mKQZn6fSrXf6JFJsoEWXpBkyET/nkp5CLUBOe+apsvsV/xvplJC2P86lf5p6JCF/jyVVlkjtnLV
dkuptpE80faNHuYodKXTHVr51S7d8ZzGdQaPRdxqNNndCkKiZyDAcfQ9/0jaFpoOvAQ0d8GjszC6
uqHDcfSX+7xwP94+LGHUeUUlOvw/3L+ISPbvABbQ+wm8/SHOwJqhu0zIelR6veFHFuoGa4KNOp3u
2XifXMLeS7XFuEcKP0u6VaVtDXVKG11Hx1jj/vbZZf4hnZFI82ZMqzd9Q9jGO5MVvWkGoe/BAqie
C/xMPOypNiXJRFvo5pQBQCD9pJ20ZvwRfbBsbjAWhSoC159pb91O07UMaWW04Knq5+Aw3g4RlFie
6zYs3IngCDC1owD3c3kb7nuocfuxR9XtPl4fmTXePC/6nDAV8O5VOlEm91P4Dg2esFlPm107qzt1
hpP6I6deSn50fFjPFUEF4MP4iDtxQELp5OnGl8pX8au/sSycZHboanBDXWochzlBwM9+4CNC6J3w
qYfzyhHAfUMaJSxcTabGsoiHrbBex1CRlLp8kpGz/hWxqh0fujkxshCyT/IE1Oa6bj/SvYIVCP7u
HCAPihXLto/H/oIZrfnGFcPWTndv8wJRa9FPYol+UedPeKUoD50iPFYGEoddvmVqQ3/pc63HRhyX
eNaxXs48YN7M5ePydAmFcUZf1al5EX0dREfoANXscQRru2Dbncyy1hlCZAgVQiydr1MO+l5CJaBu
5ZEtzLtl3xGFBwqt2q08iaJTOIEXkR5Z4pAr1S0r7KGWIqt4qDsvi7xvz/AQi5NHv8Lt5fLEBZFp
HMwEQvkimRrkNQQ4E1wQAqfm3D3Y7gP7GtvFZNl7mZQj0YexV1Kuw+Sv/itM0ZULajJ3tUqPeWJf
A3odgzmWnSJSSGfo1DHL7xdv/AJXmRBaaOjQwB6W9ABWs5jxK3b8lfLVQ5W8RfK8RY6/vJ7at/bj
x9dgcgWZuYQQr0jbxQwg2sJGYu21rWdkOBnhzw8tXJCKm1uToHz1a2iZvc0vaDvf7hXUIHvEohat
5KC7GRI+6sFxGr8cbz2/n/F+wMySO4fEKIdflMsgCOGjQew7GASWN+bwNxKgLhk572fNlBobTLQq
g9rO21k2gC/H2wLFZTIfvSeWNiUpqfx4QWGXv/TrnLJvUr1dXeyQRj9E6lGwRqZZTuVAKz2b/2nL
4VZfT7g1lvO1bateah758xkca1il+vx+SA8NrYPGGvA8vrUe057Z5Zp1OMzd2pwSgEBLDNNCcymV
I7PGEx8qzrqwPl61PdjaJ2hDyI1MUc3EMbmzLbxdcibIi3BvNODG535Hf+1MBU32hwoNfVkMedV5
Zk53NV5m8eyGTYzupKgf5pDzj0G0uO1Aks7SEeylg8dLE3F0QowlmdfdzePQh1uMnpFnsor3gXjg
XGlrxRuMnztX9DsX8AkEB6yp4txEM0OBz4Xhg8M1HKuG48dRf+zTvRp7+dPHawnJo+IKyibvl1S/
zwM33KsAZT1McLPX1YuFqTTsecnv5FviBKSGc1k9Ssf2Oxw2Ioe2diBaEypC5a7ZBTRzQDJ4aEVh
QaycGu8GnCkLIjjsI0i+MNFH4ixB+zk2ifzkNpJc1ltsMYTXf6NxJO3+6bPtypiOCIUaOOxc/+CM
jYhiXZ/3+DizfAByoLz+fh5EZgVLes1T9dJ+33Y8bc34IbRdAA9Z8oC3ES7FLxpEA7qHg8byDknp
kxQJ/kuGYRKZAFGJaaJZhxbApIe9VOzXldmeYHEiSnjqFJlmylePwwLMBfREsF2LxQREqcdsXMwK
3Ab2T3J8/T01LCdr7JbrUPfDbIcJIee1ljiq7JBpcRWxevMKmpOc+T9XGcJ4P1k7lIU58oH27QQ0
pzbvnzTnNL+GjzFQUHsH/DhbRD+PXeEoncVzt2s+BxExlhO1B5d0XdHH2j8tRKandAm6lO/j0+B9
LXwMgZ7miHUqkhM+6JBIes2JvwiFN95Z2HxPEDJn8+fXk+vCmouen8+rY7n/197Ut/yUWynsO58b
P4eyR3pCni5osRqQBvVsDZWW3ARwK/w0aFrieT4jW23R7NL3agcH/Qy1pAc69/KFgMe6c3vXtsi2
XJruTm4fBnkRcv7pEB0xHIhhhlUXxeyfXEZS6UHQHohMEK4Eaqn/RLfS/4bIQJj6y/Z/lJEiZSSo
CyGPqFMHaOWPKlL8bSyRf/C/mVO/Ntr031RRMDQNvyNoWPhT/7uKxPkOKyRDVyl7pR8R7H8ByLDG
+VsV+evIZZHx/QrIQG4a9fe8aZcJzF1RDEptnzDJGmQZ3Zz6M8qsh2CNrQQssKcbApXi/n09yMv6
Urr4pLauOq8vLERjOuxnuJLnZ/AD+D7Oc+hD1wlZmAgQ83IS4+5bb6psq6H82CSfoRd62rEMuGIE
wvdtYSz74yO7DjhquCbiClUP6QZBGZqn8Dt6D7/JiIJ45DVQE6yYDjnm+2yGkpVApo4569idyW6H
TPE4sWR+ah6zgGLCIrnPUtgcZCl0C/yWspuHvQfBP9g1E8Yjm5IjJI64C5HdTfJ3NLWvORwQ5OIP
nHIRVzjwP1bP95iiBKIZXFu/Xl3TKfp+S5I9Su0nNnwuLBWewX7rFXdcn1txl7/rZ9b1TEkrw8W7
CVoKj/NznzWDrBCrHrPAQtoOD+0nj8MLYS/tJyNLnx57UQJafeKuWzBQGMbvKfGAbAxxfhMeBkMo
thDhjkDnhKaJKtBMD7TOI4NCltLOCb/4CyUh7QGSfrdROIHQCSOATryawR8IS5fWu86adH1Lp7hw
jmYPJ5nq+8PD0W6OMZHmkEFBw4wJCBX/f5Coyo6Yc84vpPN2ipmU9r97ZGfUe81aWSG1MibM20cY
923lXCN36PuzYODvgV+67j8ZYnJsl1yEGCrhFrC0XeHUT5mISajcdIvwALWGvoeN1+rVrpfdgv8e
w2cweaEznSIVNOzn+1WaQBQyVq1sj/QNR5eP9T5rP3+ePPzDIRMpD/jQh73yBGj7nRd+QVArUK2S
Dpn5/VKlzA/n18VtMfbTxehC0Ecjzsup5oq2CgZmvrBhRapqFSQpnh6DpdTg4eyrXL8ZTJdOigq/
hWWuEcPRff4wddJj8X5XrOIdZIr4dfg0gJ3v7JqKY6XJRGcEz5TsK3WVzFp4KVWyaaMdc2aut5Yc
YLhN47FfQPSR5wPxh+37Pb/wJ5uyU3RzAl+FASczPcLB2LRZYUKeBm+QerzuE6BkgUSIRNMZYGX1
3q43GpFc5Wx0fpGBfuAGRVO/qaXplcxQQE9pYoz90YHVCnvlzS+MM+2wHU9sSBIahNVmu1GcdlNk
LiFdjuk1CQhs5zb4owyZI4zPsNoNb1Jim4xQdEyjzWQ2ysnnrji4sjduvJbw95IEif3XajU13WVh
vfZ6IC50VzIlU9hBB3G67TgQ56EQaLcJPibRIjFmmAAjUolRtiXvGF/nPgVBs3wItJ2gnvhQEaPc
TFucHs2Y5RlRwJac2dyd+/AtSepS9mSd42mBCZA7WHiI8257tR7Lu01E1o/o73soUyoTagAU5NcE
6S05UrpLOB4r2jmqki3LzC0NSZvoxhYud8cdRQX0iiazTCcRIpnHSWfGvxrmbYeRisujQz/HmMAN
T9ZFvpMiJ97kDw9VOdmwkEgbyRZp17XRRCNp+w0SK3bl/JQYrhUWRhh3b+Tj1LMv6b9Zry1tPSoN
wtKL5VU291euvibhqvA49+BOs9xDgG/H6/EbSsTPkt6jQxpoUK4pB7/vqxQR3tA8HtML+7gGLIpp
0oKyfmvf4vm12o9UUx77seyOA/qy8J+6LYVFYd+euJvxUd7RxDkZS9OeVWK2kK0G3rx20H6YWnAR
FF7D8PNFf6OT29iPlQJ7f0gER9zmXI+Ua09fO8COnWISIliCOnks9QLXNlw91IWqLO8k1dfzqMWx
iA8b0xMfI9Z6ZFA8wRGv1N4MqdsfyNX/yQULrE74MRLsTn2IUfrPBYso/81l42/b/1KwgGnhp2iA
BNOKYctfKhbuBfiSZRI1NPHPrFKdBCiCxOWfguWXFhKEU2VMu0sQ9IEAK/1XgU+q8H+FYf7x1iVB
/Utihtj26oNU73KZ7MZ+48S74qCZ2qX7huKjXMShfXykB3w/V454HHrDkqd698yj9wwxiDLDHYk2
TwoVcJAcNgCuh/yJmxEd7TNGRpzddIxZUNM2XojHQYj/OMgX7jeW7DgDpi+OdH1TiHSxsKIzLdNF
BlJbhsQGfOPt0zCL9q4KQ0D74GWUOEgl//pcQTwyluLxWXmibNHAjnZ14hrLZ9C7jwP9arbxGFzz
TZuBO8M5S3iGzca4K9E0Z/8lWA0yb4J7WGPDW2Q/NM6xpecygn6V8QnxtBEHU8cKByK2oyvN2rw/
4h3BsxUuS/1wy+gYWvM9PCs/AjxZ7IKGuREHuLuPML23kqtnSMEzoMVeOMZS9Ywlbx5ryCskTdHu
qQNAtSAF5Pgk4wihQlfq4mka4bOIoxzsosF07rV/zQcjPDwf8Ha7nbAw1J4+BmraaIadP+aBVzzX
+hlzKw4f8fhckRWcHTGHw34tdnGKY8vBnc59ze/Qkta3tQjw7tznCaAn9o8+niAvU3zjdx5nwsf+
C5Bzn2D4WOwH37e7/1wab828mw9Om90iRSY2Kwe/RvGNXprRBRVmhSOrJJW5sjuqB5aN9NeZbBAm
ssee5iKRmi9b2NJzC96QEh/hI1cmKlqUxZr3PLAgT0CKwCoNRF/eQ4LENRUbG/6L4g/6LBnmSmfW
h/IQLq87EIY1PcGBpaN4kFVegYajU6h740t5n4xeXg3ecHfUeh4OMqObe+/8QTkHZQpDSfRpBPhR
fdjtBylSuJTpFtDFjiioM6+JoS9f4svt+T4opmMwItIBKgtKLWYQsH+IA5MDCZop94yP0aYZxlgK
U+YiAWQjgKulaXaMSpu8WaKOzQj6HRSpl2TXz8UNtyOi1MGZeJtTaLxMFu/PcKEmLncixBBhUDtw
WQiRgM2q0LsIGMP4eF3pF1qn46Pm0eiEdNQ6si8d+TCW4BjJ+RWUzoCyALeEoq2kMF7IaVrSTrQ1
j0u+dDQGGhKwC2LpAD8WiDRh6HdH6XrO+ZaTx4JLl2QWGO0FIcyuq9dQT4DxwK5FnuUkC7jGiXnD
OQIqMoPND/Gidnh+1Fs6PdYhm8vUORj8ymsAzEQDDKeIzv1rtLl/afWXqPrh9D5X3/O355u+Ezfi
Bq41+WJQQOaqeZtCal9mB9z07GjxHGg/DFQAZQRMp+ls3QGNoPMFUIM40Cp0IhbfHBPAPjxIL8a6
O2aHwSoQ+jQmlKz+x7PSw3Bq3QH1YkHq0OkVBw+4tpoSz5DOCFZ88BUDWYNcTwj2CvA8paYeuXwZ
rYQc1534masBvMiAnygLAJIQcoEUISdvyKEAhjULuBxvPSUhdmfg5Zj5YTvU2eJKgTaOlPFdQlED
9Y3bwd3Uk2Gqic4PqaMLLXKuircxXc996KQlE7QroiKFQ44mjFIV9A8Me2pQcnzRRBf5zD8i6PZY
+D2C+CsiSaaZgpZUb6OpOPpWYj43KqAFrhPNW/X0m7fk65872avIjpjnftb9EvZY/xmdELUxT/iV
B/x/bP/7ZC/SlDLQiaB3/8EnaFf9PtnzEDM63GN1aHH9IBe/N7nGv9H2GmPmryI/Gdpc/4YneEhS
FBAPDWhjPKYw+S/gCVGgOPhz/NSfx679VAO/EEYKIRuFegpbqrfrT1bYmtujesQ6iYWiLiPiwJgm
fsLuMPWVOBnEGuV0oDvUJlwk8/QyIdM6VAnTgpaMsL5FGPRtr/rb7XuQcM/DEwy9rbG8AmvC3npZ
3Xe8I4D5ugFsuI0murQN+daPaegXuIRESLiRfAhj/0ZE8T08RnptN8K7/JpqqlOWLM1grRV7taTn
VOGBroSlpWUvL8wwVxehwr+It8Vb2TV81Asbwe7B7pKJiNklXWRwacMTHewtWM942Ed+ZfvrcjR9
LGP/uacKDhfVhxzbgw1LzknKggubiMJcYweJEt1Tttdv4RSeHzNg53n7VXApg865SqOvmyJitPto
iNwFCREn6Vp7k17m/dS/MQ1ixiS/ZfbYksikFo+UB/ISuBBwxNOW0SpeCQcA3WIj21iXoo2jkjJD
9HEclI/6A2KtymjgFxLlBzv3U9ugZIekWwp4SHqDrQYfX2zqQfH+aGC0Xj2oJNcvY/P6kt+aL7zM
mK+xocSmZr/D3tasztqRgu5b20pzaIq3jzEYElATDXh3TPS2RgftOZQGLxV/12xJCuBUcFLAp7Gf
rDBr2WmXaJVNk1Vz7s7Zp3TIV51qZp/3iTZL18WcNEN3Sc9/GuM/gHH2Bl0b8v6hS4FF1rH4piLU
oWXfTOzhb+bo+ML7q8YF4XEuDrdNdSjIgIQLvjAu2WrZLOL3D3p/vStDPvymIaVzuZ9qx9smXUgU
qXwFf4jrJKffNtFnxU7iHaXgpT227h3U4dSDdQA1eDuZL7HinuZl8DgMVWSGSOhkmMpRRwOFE3UD
N9tESzQd3qW+bgmDDHQvXuEQVWOQoM0kFU0vDUUi2NTWrrfKhE+32E/DKVVRsiw8RFALyXmdujkK
qgzjqoyzaa4tKTYhmpdYjimDVRNNk7U46adKUN+c0TH75IzIaCKSxf7C19J+7vTviFgu6PgHkW/O
QTAshen20FN8F4NXXfKZ7NKDnmBn0zxm7ZjIM7pUSgB6cK3ng3GvQh8WIkvDOYN/SgD3yBrr8JLU
PMJa4qPGlDR73pxCIrlFBmSoUz7g5x0vpk3fbtR2pY8/4gr31WJsPXbpfS/eSVlYwqRRj0ZJyLVD
2cCMi1/5Docr7KKg/n/c9vmMGGhUPlR46k5YGafsnC1wn2QhLb2lro4bZTxhnu0djvGSc7efRzOq
t/jc07dBywLwFRC244dL9D6r17uYOUnpPpnIsYKWTCJ78qF/sKHEgxE7+1rdpsaa6O25sn7s8o1x
s2TneRbX+QxoCRK8tEIlny1QF40oEVbRovym+Ilfh2iD/omlNAaz59v0GtS4ylDn0KzYo9+CwoJL
wB5Zl1dPyom6o8fto5ay9bfaAy2xBDu1X8RSd9vEb7ZQ6qpV9LSUw5X+ruI0tGUM2jeik/nx6bGM
Ej6skSMgd/gKAxq+Kg4U4Rhbwt67rqTnsmXZ31kjB/5cvwFJuwysaH+UghN/4uZmVfPhu7YuPHzN
pzrZ7ngQBJpfLp6LIhBxO1j1Tn9AqkqtRBTKxbDUTyooT19e6YHR1B2uTWgFh2zMhGve42ZLQNFp
CW0Be5K4mV75Wsdj+irindwr3eoiGDaXBo/Eqzrp79r0dgGP8IyvcejKDWDuy66WdLC11X2X1Jdb
ta5bYkYpj4GmbexwhGx35WPX3e8tTR2rL87jwOg9AA4S7bwBLxLnA25UzweTA0Bks5vE/tgr3Rk9
q0Pn42Y4IKogo4Pr1MuOX9PkSGvlNrHJTZMlWi2YkkhQL2A0qPsW1jnQanZJjqjp2YRtke/TaKa+
t0KEHJf7McsD4jeMrxu1U+IM+jRgNQ8kqfmslhVGcsBNl/HNabYFbxbNVMq77rYgUnprgvd2gx8L
fgDtY955iL+8dglI3Hm8pkvfbTRj6YqVSfjFi1/fpBPuJ2C54pZ/2QE54jOqz8QZnjmgx0BRfI9d
1eHpzRpu0jI5QkIeYcrFA73M+wEPTo7AuvxwQp+Gx0Ga22VI9Beu9cNgSMmZCafHQIQo/JEQ8Dgf
GuN6XoQT2HByhASJp9bpZwiF/6+XxZBlCwrNaH9eoh0+vJEwDJPHwbC/MGYHlnIfDgDyVt3zQswU
e97gz76g/S2btbr/AaubNUeFEYdfbMJ7kTGWODatQ9aOj9YQYJuRQk0xIFqjn8MUnne3bdYMk2Hz
0vydDzA3nbeOeX2Avnk9xsJrsTP2ioBii6iO70EjDEo6/l1jOVP4fLQ8CTSebGWYLwj3kNzxzCjA
JjT24cR0GGB3ENLIUknoPfuMJcsGowZxCqVG2FDya4FAN8aYNXjiOtz0Ky1z72+PmciyzrBVh4wc
PMwKUycrBUPRNfeXqOgn+EPPHrOyMfXnNs8CNk0aEhjRBbzu81yxUA5k2PWM8ck378CGbxWdh9UT
24epYr9gxxu4ztiqsCffl6evR9U6FJwrxl25JTZ+p71HnvzJq95l0PQYX83Y+ucW7NTSkkphjEuU
BhlMAAz7D+1Eefx394a/bf97wS4Jv6lAd4ZB0ruOjcOfhXsyjHJBI0dXAHDjod8LdvU3gZ4h5fXv
DcV/F+zKbxhBACGK0v9wd17bjWPZlv2XfkdeeNOj+z4QhKF38i8YcgFPePv1PRFVmZ2RdUfdrn6s
IaVSCokURQIH++y91lz/HwW7rtMd/Etc7C8P/Wc9/6d6vZITEt6sXDiqNeofa2JPZ3DcJwHkd/Ok
46Yj4scmJmg3BqzoDEJqs80hfeZUiVXyLpOSlza3mhGMZvrljNAbw2s+fQbCGS7VKooVFhwyb8lr
FNtHRJAVnY0g1Z7LqjrU5rKfHhkdjOY+TfhOm0QT0y7sqcpwx2ZBtx78F+FP+I8EifV/VnJ0Jlb2
qozqjE7Y2FnWpzgESFMP0uwivdxWZbIvOcmV6tIyh8nJGQChPY83ZUKD0rHHzp4Ig0/wOXRksEuQ
IDpkFOBlutoJQoKJEoo7pAxJcBIy3RdL2vPB94DcSoMHKddfABjse9WgfKcZoFz0EIaWIj2UQemo
Rnkp71gqRoKoLDX86A0u2ERUTIqMaIlBmmW+5bIAaP/1TnhEQJhAx3w0UGgSKRDvFvwDvUOSeXOa
+XU+w6QlMspXNTr/E/EyS0zTqDwbxrBRGgLDk8KtEFMM/f2lLsG/EMjZdaFdav15xK+NGDePaJRN
zIarCkth3rwPYe4pIOZlRGGCTgn2Uo2tFwOIzLkkD6aMOqZL1HMS5K+hNcW3VHdj8cOqWbYoZ8rW
IF+ke0zlgXEJxavKGtiJZKHNy7yhhmpb2fc6XgryZj0b6Vbth9DP6kJ2LL2s1soQb9MWibGRHPRa
oTpLEBK1g/gU38fTXcN8jvo37IPPURJ3gWSxFwgrZm2N/pHK4bUWBObdxjHriAE+oawrGaopGrX6
XXfuVbmqZPMyocEJ+uTQCy+lqbkZGSJRi2wxLwmfMOxCUG2rCJyMgSlRg+ZaSkHfzNjmx8rFB2Kb
veFOs35Dg+AnRvtVSZUtCUgtIfJMouhBWMEYYAndqsjGnTb3vlEnG0s6jGLrTy2Iwi72zZqjOPKi
qdmIyl4RsEUtdq9qpYTppgjYWAqFJ9QFMuHk0hSnslWKbZ+RtTzLli2lIANFBDbNzDVjjs+WkU8c
QfK2n8irbBsF7VFoDGdrrqG7lwHxKREVX3UXgaVLya6tqO6jqMKrlCXJPiUAIh16qsJev/TkPpS8
ZE32NDTdS2eqW1WbDqYRP0l5/uOujGj1m8h0yqI9DPf5FoA77thLG014a6JG3EwyU0SMscOsfJWD
/AaXzlEAVXwXd8qyUVf2apUwThuZT4ZhephEtszmRAJR5+sKE/8sZpMT70YlBMRM8AhLh6xqe6OU
vEjpfSGC3JvS0zVI1baLWV7Vwf0p4bmY85Kqj64l0ss2Ko5jQTssXvqXQCNqYshCJIVpVb+khGhW
ZM9njDaVStqWGZxbJrZBPriDFjsGhqhKHrw4eCsU9vD3zBEK+ZDl3Wa2RleZ7x9ZvGRbnjXwE6mK
VMpAoJUz5500t+nxc+UtmkFzTbDsNp/VfR/cHau8rxMEkPBU1rX0ErIVM6GGJpw/4YQxK443Yzc4
9yTkfMBhQiBu1X+LQ3tIg+xzTGJ3noN1N7y1MmnbkrTRkh+TgmIV7WtbA2CC3WCkTBcSVjmktrL+
OSvxmhC0i4EVOOuuRXR3OiHyuhJhncRwsjaCbarPdmYwN0eCrITwO/vOLbuPrMDgGHhypvwoRBWo
tQYbQt92EihO6zUerOOENqRjL5bhpE6q3LVE+qYtZpxWdwudvAz1vlNVWg5WZikA0tqdGrPwSwRI
rhKROKHYpKYXRkXw234eP0k43w1dybQ4GtgFwwtCzi+dkzg5zaayH9r6SQrufiKDFiOxWgR0HuZf
idrYOjWLrrOlFs30Iy2CTYPW0TASRyp6v1lyO2qLTMPtwGqhaLdCuhX1QSMoUg63hFSvRj06qEPi
TrG4bmTpmFcqk57eGyvd7Qu2743g5hKEiEn1pJEHDnNEYDkU88dRW3rZd9SgmQTLre1eyTf+Zkn2
40lAfWn5bQKnQVOhfuD4ZTtmkIUQigZhvchGDewZWeDrcYkpm/wfMblELPCa3K4Huq2iFZDDyLZB
n3Z6LDhKw/Chbp9iWGZEBLa0jIpOWYdG5MrhtBPlpyFC2tjqt6asd1GWn8NZOLcNzVysRkNauDVk
JRSq7RV9O9QRuknZdKjzGmaRvlFLdJQ9LYghXTAYectZ/iUDK2qBGE3YgNJExttU7ZSwgMJtgsdH
Z22w68dQnNU7rShuXJFupsJzCbw4R9wY5rkfJsmmCrJt1yWujlAnHtBVF9KjIUm3ijaQ9dnhOsb+
MsifYoY0rycjhYPcbHK3sx4LMXrSCEHOFcIwk8EjvW416aBTkCmPDCUM7dbB3qjLZqcI6CO51uT8
/05QZp1NXle0pHc9Ga2BvF1d5XCuc3k4yOmpSOOr2MmM5xBBVnSnxMhn2bFluV+paCCzqHH6ujsK
HS5Q7MIJASaawYQEYcQsqJucOMlkMHZzox/rSF0JimkrOaL8RRhQfRJn4KTRQbHIzk5QZg30w2cu
dGHaP8hM4PtEvcyT4g8ygPcpPpgq4Ljc4kRKrxUiZQu3XMoJFgulGxhzQMfCtDuqhrnNCWfM3IaZ
pWLI115A+tQPu3ISve5uICgkN5Oey74HUsiBudVgCcfUL0MV1JYtz0QFEW1JUZHEyLYzRhkqKqse
tHmF29RkkhlB0imCk1S/15l0UfP7vrOIg8aSpkqh3yHXkhpiIzmqwpItZZ5706QyWYztvsYgb6lu
xBN2Z3uU1UzbFE0/qDBhrMk8sRR/4Bpzwtza/jtvLwCwyfCkiDGUZQyk/3R7gU6QOf2f5wEaYLm/
3P6P7YX0GwMGQ1n0jGCr/iJXNElh1C0ZE+nfgjR+314Yv7HVYfElgkMmARL4x5+RUpKlgqIzLRw6
C4jqX5gHYKP5h+3FLw/9p7/0T9uLQg3SCDBufSKRtfsuT9qO43s7QuyooeUPjvaCmtC0jXaLMzt7
iM5K5wX6DkqHYW5kzR2jNVwPQCLwO5onPtTySt1GnERHhYGm5mo0PqYF0QHlrHsibnTPJ+lR6jyq
mS2UaXqwW/GHui2Xu0taqoPlvqzPUTuLksM6jroZRuTC4iaJCb6U6cnEBy4peUs6HB4FFEfqSvmY
HscvpIawnNBJ+1fg8uo3D08CvsCZwLDCro3P6r1r3J4xb7SugmM7PY8tLCFgcXbJ+vHQ90j4rWtu
l4SvYblEqyA/muehfNQlFxwG0FhCVWnG9yywa/NMnUj8mNOoxxKTKFwgZgmkbkCTbbXDlHg4aRVi
dpa7EPxaPS2pFoYz3a85Q+jIgveOMt1Awqad/3YbLeIP+uZzSLQpqecRLHuDxXBlXYWjhrDYACuw
fN0+tx9mFQOTXbfqyUS5JUs7HljuMTpon1nEmd0G8RqqE6CAz5zZNPh6dPNMQwK65mvT1eLbcCrF
rdwwDp3uD/ELyv0taT8n8TlGUbZKvo1XuNkz2Q6Vh2uBNRODHTqo/jADDe3XAlZU4zicmKl+QCsi
M5O4hSXfZ8HBB07nw4Rd/DeO4FY/ofOMhFbq7NKCLKub+RWZLpMM8BAktQQ2GS8arAp4n1g0yDsI
/IH8s366ZgGwWSeqvJzmYeQa+SbFeVI66ehx0e6A9NL2zJ4rl9AloMe8ML50QGDWXqpXKEjauCDp
76tHNlQ8T0jZGAf9jJ2Kkm2Bru7ENW4BVRH7TFBTjoaSMn3dX3TfeLofC2Du/K35J/ezaM8m+zEQ
CFIn2QkBHT/aM1Cm5+Ulk8+n8Xg0vqebjYRufEXRi3qT8hDNPrrwzObprm2flKivDrhno6F4WBvr
0lMeySPsHGqyHriGddEuZfc+vAwvZK4JpJ6SIpf6mme9NZ+oD9+kSwzQ4yRvBkxcupsrypM0ugMG
WLOr9kyxRRn9JYoOtVqPGBoTkjNGJw5fGw3YDRapf+PFnmWe+SzWe4Wmz3/HD1SwHv5lsf/H2/++
2EuL71+XEFP9PRvp/w5/aTOJCMt0ZsmWSnzSn5Re+m+SzkUADRhQql+zdekloQ+TsDgipV/myf/S
Ys9l7NdW0i+PnF0x3//TWh8mvdEOtaIeB1Ese3hPQ8zSHrFzNHYBrtDXKFdBjHVL8LeeyvVbVukR
5jGiSMe6nJB2CbFBJu9wt9LXdJw+9Lzpj01RuVynGA0MuYRxR2nm5mJJaZ9+MGaW621eKSiJevAf
1lomCftZaJTDPR4ZliGfxyUop3K0xlROFE33ZCWwDYuBE0maMuEQSag6BRWe6L/vEWsAltSZ5HNQ
ISNUJFqE/6T7uRhsfz1i/4vb/3HEUmlwHsj/RRo0cgVi2KFXwiGD17DkNP9ensi/WbJpqiavli7+
6qaQIfODwjA5s0SL3aPxrxyxEjiNvxyzvz526p5fj9lC0bCYQ7g40FsY1+lVf+o3aPrXwokU+3qN
jCAFTtl7byJLd7rBLcYhWDwwvqzrkYuh8jBcxKPgqsddThGhe5I72S8vjSNfBnu9RpZAc/Fpotr+
7ENHu3F9rzbJLcaHajzXp2rcBFFjd8NDgv1IPNBntXN24/AA1u1DZ66t0KuheNOJkFL6SOYqCrZJ
/p5w5DoDxneQOJVTMkhQNuZR24yRw94JB1zVv1eIIBdT76ojmqk9t0dKIW4365+Nkq8YFWhcLFth
A5MdsbJMDsq3kaKsC4DM0Fi4JsQPk0q0Cj/4hWXqcRm8f3TaBiw25mFaodV6ItsroCHVOBKuzrW2
FnztZslO9FnuA1qVxoArc8e4lDpGfg0eyl0M9+gA4AoBlrITQkhQqa9wd0DMIz9l8J46GsojEiK5
s3kt4//FeJauJbhmgi2GNrCLgwzbFpma2xLvOyMPo/WXXKNXWBYqOZOErKqEFbhUa7EvPoLlgJqe
ein58KfyVFwG0guYtsw8l+jAUTcn7v00qKuBQDH0/YZj6Ex9p5dg3xibaPq2jK1We5LsFG+EoE2P
EaXhG9IH4Vn+Vr9FdmCYpqc3lhtcC+0XSeCb1IfFUJ9lWEw4XI2eQunwQWcyXKw593iN4AAZzP1r
YP78Xj9MT9kZ5YLkFiNQL/uOrPTuWdqXPhn2XTyGkKrSa6C5EvNMeO/XpCcF1G6YImOKg3wVOxmR
hii+cZ4BcaI0mx+tPllrAVtWb5YqDI+2FXlESbEfFp1pHlwUg+78MOLS7R1TRyyzVcnk0Q+t4Laf
wWMNpBI1zWP4jDhtGUox8qergHmEpIKGKsCdhmBVfRj4rhmkfiaEhW70a/6BV+Kr2BkP2gOCl59T
x135Un+qb1DST/HT+ElIEX1is9kTARuiHLjITFkvZYyOI3otd4CYQqp9xsn7dFjXAz648CnaSBi5
NQmNylZ/Mw+x+GC5HwveFW5s8JROa+zaeG1w7IB+TQRvuPZEutv6t/DRgW/Lt5WtPedvuK5RzjQq
o2sq41WPkxrt4wcldH3fTBjFaeVYTxZ5zOesscn3W45bum02H8qWaDXzbL6Gkyccg/NiDiagjmvX
c/hGfuk6OXFejyvUrCgW3pRnRVwVo43lWGWOe4oQJyOsjS/Vd+KSzb6dn4tHQtdv4TY/4Inf9Tvr
Smm91E8+LYnX8FHfhId6Fx60a7C3nGKwlWuVOCqJWiTf7otzxZvyxNLhS/oqfY1f66vytIxcMC19
NQ3mCluhY4Jaidw0XJaEmq9C0B6q0xENdJjI1HkK3mhYUCViqKdyfmMj1No7iAEMShnPnu8D64fq
vi9w0czZLrUvTEcsFxhX49XwYCFoZu6oOI/TKsQKvdKv1Sv8VcVcN8oylbw2jvjePgA6+BSZxCOy
QFzpI9CoSbgloRVowZrAXPvHj9vN3962S42NXwNsCjOBjo62PTsg1ZwUxspDl38gIV6y0yDMNKsF
CsxGxsXStSHM98i5HK9ywt3EdzQabg34j6HyQUL2YIC2Ey5kAu6Hfb2TN+22JHiLf6V9rr9IaMDG
XYPlJbounFotgQKJJmYbv4bw98+Rr9jju/Sk2D1uHXnRgtEmW43knWHuP4Sbfls79K2OOsqLcndf
8gSJsCPd7ojwotyxjNsyqc+1X/slIXbWU721ngC/YXNBqEB981S5LP+EDOfr42jsDOVCpvL8NPEq
Dz+ht82JVLBTcWLvtBPRM4g+bKLdkq1QX+4EmvVXPUbgvpKO1brfzp66ItxgI7d2Oa2FEJeTctAO
/Va/qafovf3xvPjqM4TRsyfeiDnzZk87lA63BTrQrEESxrhOQAc5Kfy7mfgJ4QA48xTgqmH8Q3gz
KmjogIhnR8IRyVhCLDMfsx30Q1ZQkjgOlo386qixJJIvlT72z+MHnmt0KLsCeXl2knack17rcLEi
chuxMg13W+ItWNGGRfhrXYLT8KJ4UBB+whOXuw+JpGLr8oQ0hTZkytNn2gUdN+wA/GZEfW98yj3y
CIEcol3Wo7XOGVEToAz+B2GLlTyE6M4rXvFlLWBFGKoVbjEPQYrHBpFAje/aVzf3Z04juz3S9YxB
7V0T8qgXpUeKj8lukdKuptviNspI3n0tkLQXTMN2tPOvS+fVR0jiEnLmktyMQs+kLBDthWY6rtmT
24uPEG1kh2SEPTy47OFKAKJNu2OffE1P87re9BgWlXXbQJyQHW25L9R+C2waRbyTrTGU76QdQE8b
bB18w6u+XayZzTuGS4f2SHaw+k2PGofbSkRSpsjasg3Wg33lsCO1Sehm40y22WHw2Y1bl+Qi+n7t
EfYxf8u7xAHG5007C/YbWFMqDHh7EErGR4xX/o0ancAHfMn4uewGQ4LFxUtxk8iDKAemaAEho+04
JPvwnZV9+tHu9W29CbbNMc3q1Zv1MhNCxI+waRTZ4JM7hOuQDvd84/rsFVv+aDQXDzoczmgz604e
kKXyI/sMiVGhoLkwxGHXwLUXavcNUvhVB76DFgx0mPndXTGBmuEp+0TgabnYM7kw011HySZYfqTZ
w1XrbdrfTGPo9yBFba4nIQbQUZ77Tae7jMxqOrDYVJ+sl+HpEEGi2N+1b6uzjZf02jxBldVemieu
8fvljUgBrtDvIWMpNhPQNz6k5yJd32/5BZWk9VHfTnei8lCQMeMkWvAx5visiMBknAap46Rn55mM
E9dcJgen9n4Z8wdIYMs7L3YF558UIwy77MXpvzNujf1gCd/Zpjkx7c985L6b2TMEe/FMdJ42nEtX
SZd6iY/81hFpGM8gq+Yb7siazj9+jEv1mJe0f7k43mVHgTQbfRugsPmlJQbPNfAv5Tm9EB5bjaDY
VtozKyz3oe0Ik0XujbYdihVpDwxjyK6GnE6gIIv6uMA2OjBx5Zre2eJ9QIAO7TZZg9oiJmkRBw52
pp4yxHcTq+hMePjSEaPlNdC1V0PfwqoBc8MwXZKR4G+0Pz+mpINTGaYO11gupI+4UT5qc9Xy/kMn
385ckZuKw15e4Vi7KiPz2HIbx7LTd58zjE4Lfqq4b9PvKHnpD4NxGOZ9Him2MAf2ZEwbRU/W0pJI
mSrPUmueu2iXV7isq51kME+HWV/c2vo9VlFi9bT5Rr8Neqizwa2vv5X+NE4YlM2dbtGQ7LaZn+eP
kRW4Y/4cJ9O6NDFAoIWqjmU6bJW8vcyy5ogyvrpuG1AFqdqnUeyqAWgPikTNLYJDw2E5JjdrIkAJ
KZ3h6ouPQAR898ZorO5dJgTBGgowS+uCwQjXUElHUPylnVteHTglNINVE5wCFQ3aSy+c9WIfYLRi
dNn4qfmWVMeIF6jwiq9Qw6PrYweRZRyFwQ2XowH5AjdNtqgk8V8eM9/YfJH1eu42hSsd4tf8a5S9
JljoDC2biXlb7YTBrtM1o+OB1EQYKu1ighi9YSMC/Lds5V2Kb1m6NvGoZxvGTkO6t0QYEsjFcJHY
BcIv2dHpx5JaZWxRDSYoySgKTuFnFm2MDjWr8lGoJPYKkMbqxzteye4MkRAHaCm+aIIPlVwu1hkj
Nir7Yo+fQenWUrgxzqB9Lvq2CS+mclD6VwV1i0GG2jUmrlPyiPYp0yfL2gPAbJNdyL1KTnhOHq1z
eQCxeX8spq/7I2KI27CDwFGSU26rBDRTJD43J30H6G17v5g7eKTVquLlCEgMhhUh+unt/kjy+WOG
SPdmnZc25vAsnLGdmiSxnovnyEMa6U1EYZYoQtgymge6waTLi4zw1soJjYryYO2jg0WSu+ILd1vD
+SquYmzNEa1Z4BE2fqRkcKB/qjNpb6vkUnqzbkf/5oMXqJqAxnRNVjA//NPOxjIS+bWzsQxe/nL7
3zsbMoMXSyExfcnd0fQFMPG7EYNvmQSLI9ESVVI7LO70984G1koJ0BjR5Yas/+1Wf8rygGYBoUzU
JR7svxZujrHjL42NXx86QItfGxuaVJtzamXNiXAGbG6Nv3DJa0T3TAY967l0UUL5JtJ8VNd4F4ND
cCiZgAIcIbeGsN9V+AO5rDyTQxUJS/wegAG+QmlJ7BdOzEX6ubt/ThdCrWK4WIxpMFnHq4czKJi3
+yl9o8DzpGdiP+7kBwKWndl/kzjhZG7qNF4Hw7zzlutb6d7R0kfs7Mmchh9gIPkvA7e5SKtiC9+Y
TTYIK3rjBPdKKxfoVHPpb9Ohv7U3+vdyaFs7DXsADUeHy4QDF92mPMJ/SHwduDHwTt/jrvBC2OPu
hn0anojKRg3id54L7pIHArTAzbnxIq5XkPWXLpwH3wRV8TrND92hY5VBmbxqRHQKp5xfv3C0+PHI
/uDZdCGB7uTHarv8R7/xUTy0p3lj7D7gBO6q7fJm+Dl/K0kPLpMfHkG25qlIt+j7D80jfCqiiY3G
fviJqVoeP/TpZZvIY2aYxA4UscbPt3I3vUrX6EOApupbdvKMny364HF1GFjYjH+J59JXvyY6D17q
GceUPGb2Hw4fcjTnd56hQ3pgX8tekz31397bXevLxLQyp15sIeZXc0CrrOI2kXyDdkz8ym4E8Ly0
S9/Y0Mbbh+ykfMAX+VsVL7FuIhxbEblu19hAkQafrGDdE5rLIITX65CwEt+WPxpGSWq7JMpzTeDK
SkkzHIYDtQkvwRq49TOvu0xZYn/Eq48PM7TVx3RHnUe1BiRONc98K3dInhG0x7p2zO/kZWxsNhge
mSuAtOpVsQ/PGfmt0ITAQbMNgsN+79z52OGDf6PoWNJNcBlkTxZf5cMNuuU0usnzOXhID/j7bcqM
SLBDbd1B2kIeH95q/VDLjhpuMgG6mjMObocDFkJz1O2s+jlPPUyeow+xSudh0EMqqNfWqHhoJbSV
JzLp7P2rYI8rz0TN5yYbjBvJw7yGyszRAFjErmSX3xhuSaolXFClHv6KKDPbDxoCHzgL3PiAgymH
KXcWMk8RneABVQoMe0Jg5Fvzcv9ROrHH7A5Jlph4wAJK8iVBJ9A2oC9JnjldOHVNU26+Fqk73V0S
sh5wPZWxG1mXOXhV8NnkVANUBqvwiuBHRiwNaq/a6gMJwJwYE5U+7mmZnF0szVClJqwENEEZRArX
9nlJwWyfJ+UWOgpBw6dxK4C+fzTXERo2QFTo4b4bLrmjH27L+w9TfsJri0NjWA8TgzPIt2thwjdi
h/L63u75F4WN+QNzRt5rHRngmmmVbkFBf6320PKxCT8tjC8p2UyTCyI/3YrKNz8shdgYZLqSbFyL
+YhFInxQPydX/uTW6E5e8C88pJ1HaPdG86h22PCaN3XTrs5ny/7+/kZrQxWfX2aYZKhHORFHcDE/
Ilqbgt2bFzgLo7kbXlJAdDA0xDNHGkqvj95XOSje5urRv3PlBbrz+STdoJU77Wv/Sjtwtr7ZTaWT
xwPFXzq52E4F7NtI9pY/eCL7OCzdMD1vqHT5dQkeqhv5mTwg4Ar0f6vidUJNi23XG6rDND7PiCz5
u1/y0MtkqKV7noVePIQP1SImXIyxdUrSTP8QVxDl7qU3Sl6C7SzZBNWzSZ1F46b7MIGaV15BMhNe
9y25OShj+J2S05ivpvOVgSBDfRiyV1WOJkNU4UuV3nuCNk2Ip/EReVCxHcpxVZiv+Ye2MZrTdPej
A/fRk4PKApHgUl1znHwhiao+csm2NIDKaxWwHmcHnWLbOsM/azhnBGBmfAiJDy02MamOCE/4XMXA
4Fvw1AkULTbCq7DBavcqvFICWeGWsvM+eT9C2RnMy91WAAuYF3lLV11IPGRhfHI/CKHPnVGKZZfp
7/80kVCNsn+1VGf39Bgi3UlOseoP1kNobEPpY5BsqjYi1rNDE6yzR1Dw5+65e467o5R4S8McDKaG
8J5+q7CyaB+/Jt/LW60+t/0rlGjgsk3/QxvoOsy+Zuw7P+QvDl3VdOdkl3kUuwiKKvQGtGJjoNL4
mN1uF5ESOxv7sNy2JMcadLrwspGH0WInVAam+sxcm130nRysNfqxcE1srV/Ut2WQnjwFjoQ2c1jx
nbE9Dfo2G5haANvcJocZlv1RGz1Re4uST37evEImJgvEAQtJDomySg4/K6n/+Bz/Z/hdnBGOhUg6
fypFPotlVBdG7V++/M+HIuf9fy23+eNn/vPXL7nJ3+9y/d6+//KFc2/jdrp03/V0/W66rP1dlrL8
5P/rN/+uqnmYyu///T/KomnfUe99ff+l6FOR6jB/ol4UQYv9c7YYkAyN0u8Xtc4/3v6PolH5TZSR
gmkkOf59FPtH0aj8puLqZRCGEeEXM4Aq4d4VIeFKyxzXIkfwD7WOKv5GEjV2YLLfNI1IuX8JUYtD
+a9FI84GUPSGomMvYLq2mAX+NMGtiz4SplEozwaefTG7ddW8F8Rhg+X42k2EVTAFE+gfF7rxMEO8
1AXkXorllVqBhdzPU5ELW/A85aoddDr0rHndYnotm2ejpY2HvjYY23Mx6U+xPlwD2nJBw0iE+QKp
eOAJ6CNmyVnKZJbI3r1Hgo9C8Vo07Ml7U/V6BXLGpCOtbLZ6gferopnRZFhC22jf0S4Je+sUWbT1
zFl8aVT8WqnFVSYk9ocNeKUvx798yMXgW+po6bY9FnwcdxUUzMqTFwp4rAx7aSJrF9lkOY84Ckrv
3g9fVYFCE66FJA+vUQUiZIZ1wW0VEwN8o621ES521zJHoO/FJTVMdCcicW5ZfsUf9dTYQZ9vNSKG
slCkpcPwqqHhQSsyk4D7mcKjoofrNJOxS/v9AKRxGtNLqxPlrUOwXroKxKRI+lMNnDvRBOwC/a3U
WQ6QkMcjfbHSmn3BFA8KHTNhvG96Wq+9dN/kffc9TAOdujDB9zTpfq0lwzbr6dkV0zE0QoaMSEIU
WlVdJ6AN0jdNSEvhrms0t+bsS0y55hioLCuGVd1N6DEHhPtRTq4NftMJw+PI7n90OUq3ckjrpONK
2kwXo38pDFADoeIQUfpY3/ueXo52msLUSVPzweypCLXmJiLDzDs8lRZwxn5wNYn5I7O5OjHWcqQ5
VYO+OylRhOOmZVFcvNoGuDUGaR2zL0ulpWTIG3HqaKIl4qEvpY3cdS+CpH0mRkm0ks7rpK9Va7gm
rXkzCpBqbbirdeBafB6byUVJZhoN8BC47yhqPOjodlhP20LVvUKvP2MILlXYsdCaLOG6NwPfn4rY
a5Dj9lCb04A0qjZalDAxxAyC8YJg2GlQXdSZ+Zb1XZtvWROkXEhkt0RHI1NaBXSJOoMfk0VclNJL
lNHx1ZeR5MhERxH0x7SXn+tQIC9H2Qol3s3aWLVj41Sz9CoFcCRLLnUj2XwCdk1dwZw4qBs0J3D/
KQMHIBpxftKi6CmNHgwE4irhjgiAb/lCQs7omZRci2PU31J5Fu/yAYnJ2ejjaz/H15x076ovd0k9
4O8FXteWX3nLJKNAsRuW7CYrKH4xeqpOTP0kbJkEtNYSpPogtrRvcyW66VZxU9L6mrfpWejyA5P9
L1Mb/UwXbwrh2vM8IENTPqLJfGghzrF6gp1TDSQZVMlQTOKa7mIhIqlCCCbMk6cV6kaIJWemb2fR
86yaZpvwAjRK8NRivMwr4aEpLC9LOxaPghsbm7DGfm9SizZE+xV3/94ep/KgxsNrIQgnM6a1qsBo
izAQL/EN2mz4Ziigtq/6HSpK21DpH6mQC5PhwyqSPa4MRo3deQoZrshLjVI8jNVEQRYupzvxAnn3
npcCFsUkPs5q+qj09M5DIVvLhNYW8/DBE+/3Wei3Et5lelYF2YOD3HxINVE/w/MoG1TBmKoNmqhR
Ia9kxXgXh+Y0V/H3wOxYk3o7I2FBF4UHpMh0RXvDF5RuX5Izqwm4PKz0Rz+/SFrC+dj4/dTbciZ/
9hPjryFylYl1d5QdDj9/MiARo9E3UhQKwo+hATp8D6Vtpz1KlnIMSiR6ASZSKA0p+RrNPX8Pe6IA
Zeo7rfoK4f41BJ2nFULyXNe3JnAeMjTcMPgoZLR5GZwcrf7ITNEzVebVUpdsK+OzHch5UmGy0Zov
AUwPhbZvVflQadCBxErc4iwiqxaKTZJ5ATSegUa2mN7fknRhJKqrKUs4EKcDLqRNejc3kwRCho7X
0HIROMpdcZLaEQ9kui+U5K1GDSDnxYZV4HnstCUju0OsOVxlVcJVcN+FA9b95M4pPnqYVI5JI770
MUGnOLFZ2YxGI6gUoYXoS715G0xYNthXDHTYEy4EBAHhxFk/AbcTYm8uY5zXvVcwz0agy27yLZtJ
46ydCXOyyeol3ItLGU7bjllp2TKBo54r2X1y1fnM4gRDM9bWOPXCuzyTtpI6Zp/DfSlcGUG2Qg/w
Dgm3UKRL1+BVbknTU+EQxokzpqfMmFadPl7CUlob8m1KSPmYUqcXLq1AHxeKTn8xom1BrncS/xhN
drXSzWot+of7AA9zXspsZllNVFiIM4tVzNSr1OzZirYaUcN1mR7x9/OyI1DHwFHXqi1oz4oxuzNG
wJg8uPh+rlpgemBliH9eIWihQT0yxW493ez9JU05YU9dTe9cxbwofa9rYFdS8jIxIIpD6Rwi1M0G
ZVvIJudTutNKDp1CLo7/h7vzWI4bQbvsq0zMHh3wZjEb+PSGnhsELRImkfDu6eeAPVUtVcXfE73t
kEpSiWISzEQCn7n33Fgi9ekSiDVxnjQkteLrNwYIcHPk0WtL/F4gQ9OUgTHX/W6uDhobDOJ9YBZ8
x5XpR2K/jodmZbTKptFP12FcX+Lps6wfRFXaTpcWIS4qlKph6tWuxGY+TjW35QbA0qCw/aAxmyEQ
VSmUvwS8/iXbXgSZzBCNNUW1umL9LtWR8Av0D2ayKiphL0fli0UIanXpKWKeLVMI56j9p+H2txL7
f2GMOd6Som3+z/9ehpW/6+/+Xnj+Wr2l8sy7uSvK44x7MimEvcSh9dHTTdlkEbHQVPIXkZt+Qqc9
/VPv9j9/8b9R3pYvrsjcaNGiixSQv5eO4tzLUYPN8Qj2gRRYbF2pXyuvY284Es9EOxBsSAkx9cV/
9TwaRJ9p6YS4/xCBEdL9G6WdpivI6X9rLYiv+Mvn/9laiP8gqkJSTbI8FZnw0V/m0eI/EHfipwMN
pKg/GVN/zKNNzMSLTlVDVkoGqMRn/TGPBmlMwpROeOiPnhTl3B8d12/t3r/av1/PTUX/2/nxl0P/
y/lxlbMx507fHDqUxTkJCmMz7kq99G7EQTZzRERcskmn68dcQN/PmZrJkrglRwoRKNebdtUrEvmh
7VHvC7+s2S11lo/fy4krQPB1d7CUr9FkX4zM7tKDTJFp1y+Li+pVzqrjiEqgAZ/RjJ0vQWOQ4F4k
EP1kCG5FZLjxNLKvLLDcFb5QWrsEWEB+TV0l3zbxzZtY2BpC9TnNBK/JNaNBaBjWpfdjwiPby3s8
6itLTrnBMIVO03WmIMDAAyt38lk2O/cmIebp0u2lUs8Wwrl8Mf8pFvyM2ovpZOgsYu56MbE3ZaPZ
PZPcOvHSFA2VLKjk7MZ2ca3PolXvcnO+n6bIrxPcR7n2NicNvn6spXN0b0bWLs61O0XC5GWIn7Ia
e2YOqZiLTa7jjZMlPIf9tpaZ4BsUUeTc1yiFJLi85G6ROwk0eaAvIen5VnZ7/OwsCXWS6ge7V44d
DlKzAy2nsBSEF5ealn+rI7IJh62ZV8+IerdmiskL/kimrA30/Fcr93O2u0Vx7InIzNXaVdPGLUih
Y8ps8gJdhrfr+GJxpe9xtKolUGbuKLM6nvqK7rJ9kkdmuVp3imMyTOVjPnbhJWOtV+h36ZU1wIy7
G3ctafYn3jtUHop3ncnY7ClxaWDEYR2V6eNVuxxgGEbzrprlTWmx07wpZ4u9YZezezQsP04IGumt
c5cTyR3Deh0nXncwVDpfmkHyQAISMFRVurIXJWclRQ2Q41WPPxVr8PRmF+nizlxml8nloc37p2oG
zCg2tzdtFmiCiQSPsccbhX7x8wK5nhATIhWhbmsqNxll2zT21cAy9Qq7gncrd9zqtdELemFuR9cv
uWFTneJwJ3g1q2mVKs1r2GyKmS/ohDxXCunhNecLU8DuHLWKG7E1iWLRLjPAUND+suy6GzCj6aXo
3OTjjVVOQuMrJuYqYux/AUzbpZEjJiABY9jKIrKGmsl2SgFzbe8lAyaw9qrLySYxauCI15XUEmxK
U1sp7GCulKVXMdAVdt1I8tRefr1GRyl+v+mnWSvCqaFoEcBj0IPK2qfI/lzRbyeJfrJrlKDA+aCy
bs5q2h5CTOmyWvVt7NnsIBItBzwTTeMPTCqv3UlAi9Ex+Rv69Q19ac6YUNdBbRpIYqxmU2RXbwQQ
eSm+hGHelTPiNNQFUvNQRF8iATuC5GDAZerayUekkqjfiLIYUZhqsitQNSqsmUq58CXpXjah0cAe
NJvLqUMdC7PALWKEkXK1qSosIgoekdpYwyd6kk12LgrvbUJMdNyDQx3vElPdifngTpSCSobuzkQa
UprrVhl8K3tSxjwkAxBRBwLD5lyTdWkJh4uByTFBxkICB5A/mT3A7XSFOtBqgnuDP1lWWWhp8X5q
yLMTjbDBIzojpuvq3u5GTUJFcfE0s7Wvo/7cZEQm/BdP9JbkJTa5mmyYiMf/PwJ3Bmp/XQP//fP/
vO0SOiUbyw1UZBf8w/D4c6K3hE7xxVgASz8311/XwKYEqY/lMAf0o2L/87a75FFJksn9Wv1n/MB/
cNeFvffXkvDXIzdEabHn/TLQm/tmuMyaOB2yb1zG8B4C0La4ojDHi/CbLVj2nyML3Dd0Wh9DEgqQ
PnxWQGMTWJItiETIgrahNysxWINfmu1xtexZ5aAgtTaxyJ4C3K1scm7I13lNwKEzYAlln2X9pO5U
LmFJQeIRvHfKTtFrxhF8kh/rGfZz4tn2U/mdseM18JshPw6fEiSLQWYc5TV42wsBs8WqtACv5Q8F
PuLnzeb5Zh/uz+dgu117WOdxNA2r+ZkwjyJQ0N8fCBZx9YBN4dUjdSQY7dhb1J0LE5XfFxGjMa9I
2w5vJLSGkOFpfZ8VIMM2rtk4YNvE88PVmO0PHQtu+sPceEQPufqBvZL6weZFCW5f3ZIjq+/metGK
IWS+XyFY0u3LWwGG13UZOksFK0ac9wpy5yB1EQgLxxm2q7kw7NzYPhsSmN/80Fencd7L2RrmYR30
UPkHfw7B+k3OgbRvkTyjBMP0LnNow5wKjDCXhAa0Pnr5aiy4fzoGIdWL01xxD8qHFr/dvNuj6F1a
7qSe5dbb/HAfexkrLlRRqLEsp2UxxoKHMedtvBMem2k9ol5myUfEuOWRAX6HINz04DNLDUgtBhyI
LW/avqmlUMxkZ5x4kejjyzWOTdUI+EOXi540bRM2RjlrE2ozut3qSx5iX6JOmYAqlSzjh8dpNF0R
hfNjdk9ipmSYLK6DiUwu+2sRA90gLqTe/JTs1E/pFD0PiPC2mhjqGVOVhQHN4My29kYowhfry+cE
FcGpDkWDLV5/3V/N3RJCU9kPiwz0ESU8K7yPbQx+fEVJmZBMjBZXXyUPW9Fl0utsYxByD4BBPJZW
7qd+nuZ30gPtziYA+CyO29yhZdxcuYn+bLAUxxs9ru1Lig27rDM0gHzERYoaeAxNEtfNvTWd6qAM
BLcLsXCTzlN52p0K2t6rzLN0yOwNq0FbPh1a99EgXIcyAh1lDfy1K52BH4ilbXKXO/v7sfUfd+9Y
L3ku41cDVuy4mtN1QpC40LkGiEMqJDSPN1cNi3WGuqANJsYG+6E8LH1xD/N5OQkqbrR7g+4LnQF3
D3ZvDFbw3TIkCG8CpeQKZgjcnUh2CnNPdjIfoqa5NUFSw3Vx9VDBmknfz5poOcbkexJPtXmQlHON
guBKNYr68Ofxe4h244o4n0383CIzxbbFj2+UTsNTZO0haLs5vMF9xaxY3AnQta9vOnf7x+rRBY7D
Ke8TRH0tj9ANicnS453Bk7GbnOfNiJ2GpOoFsl09gvH06u30/TyjrJ196NqdGx+mp+QwPOFcR2HF
QOYwcE9l1cYO8ennrzvoz+0hdpegHzgAbnIHEy0oH5ZSeqF1uKR5Y4wH1z+FSxN9kPAmo9dFhfc9
6ps6VWyNtB+eVRaiEXu7DnCGy+5wV7TP6NGSy667cCogl18U23iGYNL1J2TteGIn8xzL+/48N7YG
HU7xzCjo40OLExXosXfDHcqy4wUs2UrxanC9/+yU/+ce/W+aIJIRcfpbKuwok/vSX9Y7ZaRcyaQt
p0NaBaogB/WIDFmrHFMDxnbdt624FTH6a9ti7GGUAl8RLvv/4rJhsZqJUHzQj0HWXSRe/65bl2Se
z9+79b99/p9lw6IekzVdXbxxP8bL39RjhqYA+WL9yP6RB/2jW19s+wwLLXBHhoFz7ReMLx+SlX9C
/hcIwH9QNPBofy0afvu+sYf+XjR0qdL1hRU3B/TcqhRIK/Gkq752V8IDzL6ZTq6sOkT+UZvBkgpP
7WCZb9bd5X7wjGeSmzMRjZf6gKXb1d0Wc4l6z9Wd3Zq9QueCZS0lng8ErSuvyhBipTO94N3xpXvU
PON+UDfZFBLTymUV4zOincumP+hJCKznHU8Punkdxern0LuWr7jpsXgxwgHSLf80YmviEvTz1h6z
Td15BP/gWErXLeWwx0qCZWPNLLLy3zXSAT0epxn519xBQDDu5xWBPghyEDLD6NM+TYptRycnaAyu
pZf2nk7oDr3bGMRYxUGMc+2ezj0aNC0KTR4a0PsPg7sEpxcheQDER+Memz6WqOpuZHul+x/Lk4JQ
J4wDAcEOvjRUWQIyLzb4P2Kv2IOhz5jxHVnTcTD2sRjwrUJSGXYaamzwvxV6B0TJgZi6rNfMl+xr
xkvvS09wdU+3NZqa57m4R1TXBDzb/VFHsQogluKNJ9GfXYjBPkAC+Rt2AkBcxoHw2yeuBIHItZHg
3fQeUDA0gvad/2vf8f8nXzFaAuusRVDe7oU9f4/oZy5W7TtismVo4fQbwRubDUazM4eXpB8SrSJg
T9I899kO3AAPcx3uR/Aq7QEVOKNlgtqMU/7Y5Kz/VqBlyWtWdll/V2wy54t7N3oihC+MMO6U0+VR
eFi8PPBT23W7xmly2dMET4d8M0hYhU7WW1kG+jZqXNXlF/keXU4JcXHP7/pWeByORwijuyKMt5iJ
DAYFhj1BNr3aIoKdPZ/CP6RHj3yiPoEGTCuG2zwoNNyZcPKNYXk1UtvpU3qdSAzSCtd6Y6X0Fgv2
yBfXPBaVqPOfs2dph88F5VUSJOWruZVFH9lW+hQHx4urhRFcZvuC+YM+fIv+m73T5IAUoENHf0Q6
IVHTGARDDgy4qOLtX1Qk9RxUzPsp5QR9J11q+d74bkUAdC4T1sXhgzxrn2kT4YR3Krdx+w3ly7DK
u605P5qlK/J1o3dKhEU/jNYQADU75EX/Z66wtqELa98LbF7CwolWX8p3PKJd6qIFLN4zJ0f9f44J
W9ix8qTaeTHvEbp46XtgNTbv79JAVtbaH2UYkEs0ffI9Rz1TLebwTsOEbNHhJVQ15MMgW7/azQu/
m/HjWDtas/wdJzDBXyQOGjZPKH/oRSfRqHpwE6nuzyvBy3x5Gs/wCeQVrM+PFhLwCoOkZnNBiWNv
+mSIb2H6wgnFK9TuEugaBhBrTiuYBgSibjm2+YzlK4wH5/Kk3iv9R3mlw3DTzr8Naw4stRzVFwQv
KonrtvfCNzY3KLzqXe8IwGnJ9iAxlL5Cg5SNj66ziZAmkmvw+4CKsLuTFP/GD7wHTPox6jnNAS24
AbkvjJ8tUi+SdWxActhlt52EkrIKkYuv63W0cUoynwDN2deXQkTODUPRwVt8ih6GtXzSwLlev4Gy
qR7BgMDUM7+BibuTA4Zk0YO6U3fdWsV4d49i6Okk+NaWa9H8ouPs/WFNtOc81MFKPEx3tUH1AYO2
q8Kmszuso+cR9rQvBAJsLF82Q5APt3vGKRLuu9yrVpV/l3tz5jbFjokhM0GSDW6Q3CgF2Z2Kqp9P
+1v5YRWo/E/5Vl0MT2TRY+9E60DLIt1Jq8iLPARbR+wGxAcQDIQwBEXa8C6/l7CShLBBcHsvFiHb
ScxAFVYDlFDVO6FOeIreuyWObKOtrM/bexPqZzLkjaOw5QkLCq5bdqpDTsGL4Y0v8hlqJJ9LROLV
bjG/bgmTodzqVqRMHFgEER6Bd22rBNK37kM/JE7zs38R7s09cs4XOo1GcIodpRyltMfEZ3BITEmB
bJB1zICUi79oR2egwhsWzqmHSUp1ra2yit7Kya++cXmfGG/tr986Rtdd8Yy+pXqykAk+UVpSV5sJ
8i4e2ZkPVPbQNqUVUNq98EIZWsdOdkcmMG84wtTSMH7itoIN03ydP+TdfCQUtPzKvyqAxNNJKDAM
OboHE40ghxiGjbjRSC/eCKt8Z3xKn7mjrciZ3lqQS86WYufg6bkF+gWeBiInRh8h4ll74fkriVjz
iy/lqO6iCYQvWsWMRFJSzF4mfGH1yXq0vksYPdmKDM71tLmr3jmswfClO3hSGPBAEdOSvUiaU9+2
CPwUzeEbF8J8pdFhuJSU8RlWoiDZnL+Xbf08olE+TJvLuOvCpX0nbOJ+9heXmrkTQs7hLqR4b3AR
ud0m32KWs9sVw2MRT5s/EjXP9JhJ4DS8FAgmy+RYx5j1/4vrVcp7Iih/wE0K+ZX/vl5djA1/qVf/
/vl/1qvyP0TVEDXGVhoQKyrMf9WrfMgiVQLEiPT/Ytf/Va9CvYUDwuNKqvyDePhju7RkVWh4FIhB
N4BNqf8Zx0GU/7b7/O3YdX35+C+DrquiV9og9+OBTiaofdhoTuVhBWLepe8WXwPXqf55Y4Gmxi3q
W/DniKs5TKz18cwauXO5rx7lNY0kPagjBxRgbmcjJP1OCMQlwwUtFeaH+Gk4KRgChofruj7Uhy5I
P9KPpea8hsMezj1+LXl0cWVdC7cUn2b21AzrnSxUHy+KXR9ZALR4EEXMF/otQEwkrI2Tqn81PkyA
SNjzmelLaYWgBpNwbFcW7a28K49JeDM3rfZIKmcdvQ/CfizpoonALFydMc3BfOWNts236SreSx+3
x+jUfqJp0NA/Irj2tQPZVBQLVLcjXqoAkcSZP1ib9JmK4EP/YlMAUrX5+YEVA8z1c05qLdrqm80u
u7fRoj9XswPQBbSVWdvNI3xpyKmyeI8OgZ8IosAu6VeW4NwaHcRFtLxyQ/bxZurXDjG9EKEetZEI
bVtx1KflmqUS7wg+25FfQcWmW0BCXHG5zXq1z/puPR5xu8lsaCxXWQ171TkYfrwpP7t9QmC7tlXx
9eNrPNVH7ia6TXIuqrSjTNbfY3VuzoSjwmjaG6XqLBZ5MgKqT7MNJU9VneZzRgFON+9gyUs3pt++
YlYrgxqLYYch85SiHGIF8KoSsWhLD1mE7gLUe7ppjsDw0lD3h1UbLFZ4lib2EouJ92ByfsAFeNyt
u943Oupi77nnB5Tw+UMS/FH+4q7Z16F2GC1CJ9zBmaR140WvHUYAkqVl/x7WYkpoBys2EGSkbXmJ
3ZbElQS4QIXcw+Y3JV/MR7DvOrAuvDl1cMOJYtjMXk3mQc7cYcGXLCGo1jviGUd5ugUtLvSu8BM4
96RHDBbbTnvg3MdVXDFvQkICOWR4VOgPRC/hdNX6wFx3INeC6z5at8wF9j1Pr62tIue2uW54aTS3
JcJ0Y2yZlznoyXfY1fhmel9aZRgfuNmVkU0QrGdMaNzs/j5N3HkbhxFW++ZEqOzRXIuPfvrCu4Yt
Iyf8qvisUS8u+SMSgs3UFbpHYimRrhxu6yvemtJ/16GzJWFibq4mgk8YELBIjLsod9tnRsX32qo2
vAIqc88ZtZzW+3NtQLvyBGulsz+aobtoF1dfz9mWxe8EYrlbjKxw0s76kRh2yCO4nmQvISqbGslW
GX8H8CbHlr3svlIrW2EsiFmI9RJ9BExFvL90xOBWGhKaCEbZM7ad3xGtVl8dJpo1xBD96xbbdGBN
AEJrZUivLd2YJdtCADaN4FUmXvYshWyWgJL5NCjj6NGg0ARQO6ObbDG1LP9i36+qs4IftwTZxiTz
eFtr+KWgxrxWD9kaD7S5pVpW40eqZ2If2brdVb7iKWDZYuftStKjsS72zWrx2aNq8VT+0/1LOG2h
STuXTXuutRMSIONt0HGPkurhduJ6OJH39cy+EPQxqSs0Ujhb+ZivKyuDtsck5bUiPYBgWBcjY+qE
8V0RpAAjUi/1CjJzxthvPsf6yGFR418OtEpTqFnhcJSphAB/SLnAANQuQuNhMWJxhdqVGKgpEjFI
YSKSNlKYH3LQObkvBbJfPSvxNj6VjK7rYEGnDQzaCkhumzGgnibLYjyPp+oDlSRiLwI0L/sBR9AJ
4nG7Bilc8GTzPLOULjtf/tTvzcsRYxCdPAEFbvuooGUm+cpiXkqquZuPZ4zkpAlFvvSaDGtaythX
MI4cx7PwSIK55eRLWgf2WaIFSDpg9XtfTqtWXKtbUySHs2EKm/OuwJnqyq5y3VM8ag/RBsJsC7wA
u6iPw8dEI1utlgYUMepleUaaF/6Cn0q0jcLudoKFy5WtJo3WrogMIRLXCPhw5FddOJ7pkhJ4FHMg
BZ3f+dxuvHkNtgGGTPpWPnads30SdtZuXCcriYxYXl6/i70+DYdyJx+K74eHAV1szlVPL90YNxv9
HjKC8i5O1lG2ZKI+ElTL9Yk5Z/u0vBtOFQN4xtCxGQhB1jvzI6UYb/FzF35f7LfZM1Brc83Hm+Wm
9rfgYpXIncfap/Ild8MjWs6hwEWa8AVzICy/itLHtWSnK/kE2ojFb40ktt1eKEY/G66TJBzObFfw
d+eotsEQRp/IJrUCWutzV+/oV1YKDUabhBcdXkn8fAXz99q+zl/jV/Uz6UUeQc0bu9MTY+Npk/hl
wAU/52yi6nXGXR8MvG3AZ5/p/9TWu/bPXRsiMuBFUT3xJMXnMUfQtFWq0PpI3Gaj7tU9kxqPb84G
26Pddj2zn4vxUMufF+1daIL6arK/PxZqtzGxt2DPEPDbsbpJsV2UhM7Vw6qWDqrsUmYr69SLWtD2
7gDr0XKFYRv3OHxXleIkhDkGkKJVWsbt/HibLTziGUkRng4gInOIsWMfVm9+4n/X0uKMW2l7kyhB
8EalV8P1wHLlopE9c98eH6/3MuJm0l3xzTvcP8iYZ7lOEWTuaoIslhcncQmDXbMEea0OdIDzF3Tx
V8KpVXQNxdKe/OB+uFUrnwZUxtTlulA9RczE2BIqK8TKL9a9EIViB7TJkztft9xL7zFZU5ja1cSV
u/PLRIt3TztyD0yKBIv/5kKe4a5BsW1g9iCi9d8X8pql8g9+Gzwvw+HfP//PQp44CnbgmipjQkGD
xgj5z301PhPJQPMFlm0RkvGhPwp5iyU3hT+7A4bcDLWZCP9RyFt8kmWohqRLHCi+5f9k9qwtj/S7
hvH3Q19alF/r+LzKa4wl1+kw6QMS+ttpvKUe0soggdgZmdFeWW4XVr6JdGgbKIeFKw4ynX69eZai
yolNVivsToY0Qj6FvXKU0KlzIpNq0HV+XEGC6dDQi5gL5XFXNyabVuVJ7hJPS0uvlM+aCb1BV8My
jx3hxh41ov7H3jd2QKLjj4t2Npg33QpI3bJuX68VfPlk9pNUOwoK6NQZIEsLkSUW9lUBs1mLQ/jL
XgTy27DYklsQNXRQIMWIMLI+9Q3qagZvk9BsakmFvn8Fs81I2dL9CdiGkIu2bpXclYgZIG2pn3V7
pPxN5HAUMBRPmz4VH4QFgsPFmVgCX0jqY8btNmspwWeL+EkryMQ+uE4xM9iKsRr7NSI8NCbLFnFL
cTTfzdjh2h4Lh9AyJzY3KghuoTFDvf1McsAkFhgS2Fw1eZ8WSehMqyVu0cjglQsTuhvOzgs7SDbT
M2M8bdRcCwyKdEWY061qi3K7wdQ4TxvBgJWKVmDCRnnrptAQrsCqudhfp+d5lNzrgmngwj6b8Z1B
LI44UTKl6Hl4hZVE2l0Kwze5kUpT7FyM7qRN4rqrvxsWk1ArgrwX1zct9ppSDy7skQejv7t2+jmx
0BA3CGHjFc6y7e1ydfWbub4Q0XAtv+fhqcZ+dGMyk1jEjaoCw3v2BGmkPo4F1/lLlp5Rq9/d0L9Z
Nxn0WUIFfTvixGBtWDm35FvW0q85iYAN57fP6xytiTXg1gVF5Rrl7zzIeWw4Ixv5YbJIJBuI8SGI
9YYZkRZtpk0cKrj2/eW5lhElzlh3kbChDnT0RnMEKDHpTXK0aSI3rNW8SBi9DG1h2Ov98yBf3Vna
qZq+6Uvu5JgkpHTJc2Gam10BtmERAQI+lGZY55cgHqft2NFtFnm58G/Qg5tkX5jSRi4Ht0XSoGKH
TnJiGiVUC1K/q3VykcTSkbICmA4z5eQC60OUHVDXjE2H91GveI8Oewlhtyi2fJvaWptjrEfUe0aJ
HxH0uFTu53FkijoeL7IMIYP+mSlnOzxPnJCl8HIhuNXE1m4mDbMntVFD5KxP3cRmRUUypaF5HBTd
S9iu3nIR6d6plkROOla8CwgIF4Jaa7ZZoK0eNS8xpG06T+GAOL9ONK8r46+0Y7U/qG5uaJt+uAXy
TKrKqO+sG5QCHM5ma7rKxPFPdwV1QpkZ7HS/U7F5K1XStDRcYzSaEa7wKWwQQIhl6UUYwRI93oq3
aGNRZLXVO+4/b9YglxlsgNphdTGJ4a3upAwVnVG5ZWy5JXwxHdcpwdS1qqFz/y7iDy0loxq/DrEN
biEkoWWQm1NWO4R0uGmkFF8Y+KNG8/ohArrCWJU3YJI+VIjTYpLZ+0uxbhqEavFelmFgSQVQHu7d
EplhwhWoP/qAytjd0m5XyZ8zg1i+F2wwoFyqaWVWUM+AWVflu2wOb33xWkUUzJXV7mbYDi2swW5u
UeXUnjDLTnY9Cc3VmxQJ0R2ZmeoSjoGeUSO3cV9RsHGysiSPmHiDvcaq3NPYG8Podir58DGyypGl
QIUwJ8qO8zVlgfEqXBd1I4Uvdy/cKaY9xuRmZcz/1XOs0IlNrB7TOYjko8Z6Hf1IdMs2eoaddWbD
0uPPh9csRNoqsa5BbSUvLWfIrUUr2UkckBsPJXKU27YpRZdRrXojx7ZKvwpm6JOGffBqEBhzV45v
FYv9uD5oBRkMWg3RAKmFcFdcEycz4N6lr6Zwn2m0mmICzPluzKXdTZuPGTCa+fYRJx3ETSt2RCH3
I9WwNZw/pvTWXsOqqh/167MoPkXXHrvL7EkRSg4u+FIbHy7sJQapPwsmp1sxOWNGsRTXOAzJFyNm
sRvW5eU56u4leIBNdRyb1lexhbTVt4BSeaC5kqXRtW5fJt2iVn7cpO8p18gAEj/amJObhnooHtQr
Q+vsiuxyxJrUtgzHeMuJKhmal3n6voHAilKgh1h5TGLNY9m/yjsoqbYoUQ03rWMuKusomtbX4l4g
4AedaJ7RHl/01Swd2JSlxQ7hrVuNui/FUgWpqL2/1oZ/A33iDpcBEiZmryt8rArjkxnnn1YyPui1
sastkThIdi1q2fhtImHq/5itbpOV2UeUQQQVqm1zAQia4aRBNsbtc7nBkKKz7dsXrSvuZxpXhVPR
aqePOsNCr9TrQo03c2zssnEIsibxdHWVj29dtmtIiFCMCxwd1nJT7Rqc6k2Wb5Qa1QfjI7OdGQhg
CkqYuyTjxZH7ZN1zrb5ohDUORkhKZhz8N5eqFtWfTsKAIuICXuq1f6uRkFAo/l6q/u3z/yxVweio
igboV/zDtvBLqYpsAYs2tSoFK0Xnn6UqhB2OBbkGdbOoYBX9V6nKh3goUDjYL5BXkHrwH8gkmG3z
Vf5Sq/5y7AzHl4//MnMuLS0nlkFtDuJaD0jswuqnMBAi/wNOBn7RpviuID1QgVlf0FmGl+6F1KBg
PB21V+M1Wd+clVg9gArtIdmDUnVpgOYjYYPIfnfxW3/l1hx05ikGRsI4aviGcZD4mHjvQrq00/TO
dPrzE5nC46NiKyuEwwEgDCdfURN5iB9vj+Ype+u+dcYI33owfN8eW4QZFrifcgvHI9mP1Y7dP8fZ
E3rqVpqv1TyAvJae+YsSMNBNfuGzUXlgxSOAZBEKAFrFPmbz/RrydjBcKujruFoAPJZPzNKSOktz
PlOPomQ/96vh3JDfCy3mvX+qn8oxc7sxaNI91udUcOq7aYH5Jkj7DCe/b++ZdTEp47JdCqfqFMUh
tTF6AhmyvDNPrkb9fqQ7sOxSfiFbvnyrMd7CNtLsLUEkzUexYWqD8LJNQQjCkUUDzS6ZQaU3UqQD
XkQionk3xsM5gtGQodHF/hifhHOSbdLD+GTiflvwOAl35cpLSObNwZwNL5lIQQgGUd5U0zpeA3tl
o5sdb3BC8IOV2NQ28ZrHiDNi5FPB44AWTeLkg/jwxOf4Pn9DQNp+x/fyR3RXLIPHNxm80MeI8o+R
UcWTCexSPySexNUnYPByCfU70mK9OpROJU6LB7B3qGUD7jvwgUjjjV91dR9TEXH1Xf4CeUDiVUwl
8bGc4g3jRmqybbuKw+kR39zsYWGt5tdO8ErCNwjEcOaf8S+rU/tdCZvg/nrS3vF82BL1cijuokfC
58BFSodJQr5vLwoZ3De+trGebqTGkoe2qR7izI5eRkQsY7SJHxBsum9CAD9x9iYXZoAnOcjSXfyb
PoRlu7X24/gY8XRewHeu6m/OVcCYUZAfpx4ocRPkI2hGgzzLdMs8E5FOdZq4+Q9A4uCLbDEPglll
yL+S9rgP7nTJFj+SV0yny4NKlNRqOG/iU/Odr5YfBtk/tqntQUhzo4hnu8tDsdoXLFk4TYBILfQm
cQcKeQNREZAmaSPK8+TREezBerBxWHY71sbYwKVEYZOtMeMAM2oelCdlg3V4g5eoQ/IHbLi9G16X
tKt6OwQGRFoIjptlmZIQamJ3Z55CqTqwAMpud6ZuC7yNbieIxQQFcSzogR4w7bdPF84ohD0KEo2W
bQUDFl5ckcQ4O22XX+UXfgfWRBn0k2dB0QNuNgHowYb3qUXXggGcncmwzYothg7KOPKoiq2E4nXY
Bo2+XeaddGcWyRaIngP4sdyOj0wheSOmKjyH9cI92BTaeupWE18JPTOIppL4Re6PJ86vQNuwnThp
VM2TQ7Le/Jy8Xe5JALd+8tsnp0RGLXiXJlTqVbKHJUQeNnZ4rov8zN6IpuL/pGcLlZm3m5/1E9eu
9eQoBwangUTcqngWz8b97al60l5gnKxEfa33cFXYvH+pxHVQoblghRazsmwne9FZ9KP8EYOJ4jQc
kS8clGdWVQZEsz2E1CPsbGKOERDz1EpsMSgEYclwav1gl+doc2GWjwIGcQx0LOF8dSif83JtISJj
bM80AWY40ocdgueEEgTnu+yTWIYaAMFBswE8wV+Mt9XwkAtUKLhJoIwVegAea+6PqMrhYWLJcTPk
U7033Yhisc7L2gG584t+VI/GWT1CIGD9UW7iHcjHYNHI8UKEJvUHKcdhTrTzvNfDCciFLxNHj3nZ
Rl7Cawl+bTe9cPBQoABAdMqd4BnFSuK1tbC9pvtrYB6RXofxg7zipffYH9hMBW02LavRK2BuE/9l
uFytMMEQAYwAvDUdAhKauzZB04WiBz5YvhezTxYrqUSiL0/TO/DP61Iq8T/Lusp6ajipNK8Ml+Ml
wWVtS0HMsJkYmTslUBZi8DKO5ufkgxSW3JqVGMkt42bCOmbLH8WjeWBV+bY1Tumb+lHB4b9HBN/k
EJrVD2THhCi64J24xjbtGhPQ+MT4dMsWBaHuliO/7A3eCw5dxHLl4SuoMEtoqq4ubK0t3KXowL2D
fM+9CTN3S1QeaNBmO3/Xt02arxVacBZabBSP/KI+i51TiqvokO51qCH/l7szaVIV39r9d7njlxOA
tIM7kV7sm9TMCZFmA4gIKK2f/v7IuqdO7aqI80ZNK3buzgYV4c9az3oa1RXd+uYxqniPVtzw/MZq
+AJoCmJtAQevJ0zjSJERQ3DUi9VjyoY/kryV1gAakF4wv6y/xCM9dE548rn0avSBlKlvuX6u2K/Y
fiYMVrNVVQRaQUb28g4v0oKm0y1GUymeP2DKYJuMH58Bp55Qe49vLXLyl2Zw+lO8RHqgYR0ZbdJV
azhD9Hr/YltAxK0cjsj38c6FS3bqfn/DL7Lf82+2nUKgCvPMumUcr2FhusmsJuWUF9ZUD8YPz+Te
ISwXNK4ZJpjMC8CtMKJOZoNPsGhGzg3XaK+H3mM4cFkub9mOckWWrMFPZiPI3g4e22RLvCQ+nTw7
dXNj+i1DD1sZxqbOnKoOeQ4vf8XIeEPBk2xyxVdSVzzia5mXdnm4YMaKqeYdRQR2dqvS4oZh/GRs
qjwMPul4QPpg+4fRG/NBT2SN/0B9gSsmLC1WlnA0yGTWd/d4J7y3VTJLZjkwYuLz0gwgKhP6vDt+
+r5DAzk+jw0Qr6BMWxg2rFT0isO8XOBqQaS56uqrU/SYp6vb+EkZLmC2AZlvNu4dXjzZZG6a2BOP
P57PoMTWlO8f0l/NXbworp1E2aEkkcq9fOazfbGJaw/OCBk9sRusPz66bHapZ4/Rux3CQj94PJ/d
jvZPlM7SM9BWnatjer/SePF0Jx7FMTQp2fAVxcHlLb2dRKj34wdJAX440njfGCUqjr5qnj579Fwe
7gc+IJwc6hmnp9YxXY4g9iwH3Xjnz46OduBnT9bVHAvwm2UL/EpdHgRzSgwxGBu8+5d8vEClH/go
6GjEGeb+P58C/1Wsahbpig5MPJaLcvxmOBkYYo27n++jRWvJbXHsMcWI94jvmE7wpsePgptgYXVn
2PZemr4OzXI0URVYSY0Nf+LvRQnh4vd1Y6iD2hXHyYI4QJhlm1EqOA58rl6H45b5io8Xc2QUAzzl
sqKwxm6WP9kkm0bA4rIx3MrYlOF0Ps/eDNcNBmPCOr57w4+qoMv2gzhVvcEVWMhdgdntuOu4H9bS
cMSfDQlUF8TGKEHAeewqrFXOLL/HBx9NrHuRZ8VciCgOS1gDzXcavUakbYq1F4tBylao5gSLzxWb
TK1Ri874cDGsFmXJ7TfZxdiYT8AlKVsL8CnxOsPljJHWrfPHBx9/7rxhG/c9WqbtUm1BG8F+8ZlC
8Zb/ZyLVD8m8XupV0IEZhqPXYTVlrJ1tuLSpUICRU5WycyPjXrWrAgsBmavMBkvaCQza7hvzhBfW
nRQBBz7zLqtP3TBNx8bB5piN23dKA8VD1Zu9cBBMDMBWWzynNsdt4nxzSvRfHAZFxQmYbFgFeygV
msW9Wp1Anw7yCht8THdxBHqtO9vAS3hQnKthZfUsqxYYGaPKpaT8Z7ffpqgwrBF1Y0IO4P/Sfo+8
qT+33396/h/ab8hkumr+pkIYG/c/tN/jC9L4ywrh27iO/bH9lmXkqqaqy6gYRu/bf0+KkChglWtC
IpP//11/o/3Wpb8YCqC6/M9bxxft1+6bVFolb8zHY9VOnIJoVfXw3F8+45aaiPkMCc1fmtXPRRY/
DFJvS0DAQTuYV0/qkOji0A1BYTGc9Qh49f1KsEpPVGu5HBLJNd7U14FiQ0C0pmNWTe9LJElbVR4m
h4TMUMKbeEeeYWnaOtUilGloxlBZsctv/CbU18nhEWpLrP193U48MlQD6oI5Y815v+phWArhZKcs
sHYMJqvorf9QV4pn7gzUhsYmRSNVVBjceNj/oCv3yGGlEMN8krFNZSlwTkjShXgMlYu+V5pyXhLB
A80LVRIY68ifyqeMZMWexEEBvI4yDV5VGjk8pv64SN8ZlpHkF6jkJ9InwExSvBRH3MS+BtTpJV2D
l70jSstthJVge9w4ahO2I5kmXjALUz5v4QQ+uPbaH4sv6QiK0SNE+MkrpHPBZBZNgDGW0JTEdHOg
Ao11Cy7rZ4Cd05M6Au7AlIfdGVmtuzVfyyWxOgp0Jci+WIdQj+YZhm0WzrhqWG3urxnOUqDfOLng
k4h7ZLa5Il9DzYVWzSErGVutxBWIehlzr/eNq2CRWt53KA6UNXzviQXbXvlkiEgbsK6HeWY4Y3ZL
mG4KUoeg3+mbbGGso6D16/NP9Z9+ccNrfW7D7JBz1cdCONnlXuJGbCFfkNFCcIk41XlZa6J49GVa
oAVGUPv0E/WRohvtwqz36RiqL+lcEQJj9rg9oGBAw0Ai1Gz8Rzuras8Eew6q08MlFCjBRp+IJ0+s
ArF3H/lrJr30aWDcnfYGcFRD2MG7eHHJHTI3KIA/KpvUbww12PKFQY0zgXR+Eg4l9wsHniYwE8NZ
9YAHRNyF1emJkRq2VZARmyVeDXNkKduiZL9614+77iGjYUtQTx7GAJiAZa3q9IRsc6UjPXlZQ2I3
knmF5K20OBFiEsFfxiL/J8kj21ECMqzdty+YQcnzZuJ0q8nTKyJXIPY6JpPGTedRQutL1Ejy0pwm
m+5k7KKd6iFK/Sn8X6QZV3S3RajySl/1k5GD+EXQsVqY1S1esvALl3K3H62Ro1e+j1EtME12NeK+
C7f1Ic6lCy5AM/S9xOzg/AwXa7RSegNxSvtNscDaCfwG5OYibi+rWwXRXQl4KPbsDjaoPI3wnsNl
NyI+C5y9eF48o+uL0Sfy2IdFIig2DOhueOBl9RsKhApfmvXfdCr0GtUcZ5GfdsXwlI/LzdNxt343
N4NLH/GOv1/WTq+kLKPWt6Nq0373+AuhA4KD8QI/vf2mf6G5kWbGiqZG+cjgilErXObCLaSBAUtq
NTLnfQSIdzsDcTRxSXLyIMW4cWK1SBSGKc1OQpD0fapNb3k01QxPow9qPNa2e8Ra8DUwuKWFjl0i
Ik8YAV7n+YoqV8Bnavc48n/rcYy2/cXDgCuf4qhPTiQvlyNYfvAVDTY+xxlO9I5czYDsR3H0d7zG
YSLu3Xu+lPMNzUdsbgryzOmQ95Dobq5SucMWeo4wse+EkNWY92EiZZnoJlp3UtvPiwc3pqIw9sbJ
BMz36ACJUUoZa7IN3P0vtdevr+SRiXaySF15ykRj+jjHcFSF+LOjNEbDDgeekqyU3TvNQmZzvENB
EjbMd+lA764ehGOGyaZtfSb2D8RqLIKpK0FdKeyJYquMCak1fWKgr5ln3I9xEw44PtfprEMif3Uy
gVzloMLCCnPoeEftWxvUZjZoLVqEpLB8QIv9S3qsOGORWeAvvOk/+hNruXjz1A/Glx/YdfSrvGFk
b09Y28AypkQ2IPXZxktsSGAiF87Fa3wqyfSkf1V3jNQOFXRF54qemHWMXBBgAcLdZ8xB+L4K6x9c
C0Ejl0WcGCCpYMEoUnr8t1GEKJH190st9Nfn/14LwXFnzkDBYfwELTPl+L0Wkv8lUdJMlDEreTIS
4/9NmtH/JSmSwgAAYvwPY/4/hZDItISoTl2Z/G3KDB6wf5lD/OmN/8nk4R7lnRanmANOOpBc/B4v
3b6dbHX4Zg0TduX5OkmegfRcZtoUA77cUgmb4xAD0nsIsJPpTswv0uGUCMIuRn4wXdCL4xQDDzeH
nLJSMnyVmjYoYYvkMD+pSsj9U6b31bBQw25RbO47kvXeukPxVu7St/yN63fVEe2xRqKYutjCZ28p
NNsJTZlBjmJYqisANBbcalp8Ra8CxPmlsQaEP2hrjUvw6FhvOupyos5ulY/+sZl4KkEm2zHvaGF4
z7npmkf0kLOmsB5fdChsDqtEXAwOGsaIvobAhz4P0jl4xw3lEt01hsyG+maI20eHSfcTb/kSuz24
i7elyQXyQ0+2wmM/RojlFIvI6teP92ypbSQ3X455QHa0MXfD7BJQffUuAT+iZgEtC6OX9QpgfIX1
qZ/Nsjc+7GaMuYKsUfjE2LQPq37aJmEiSPtf5ECAxg64Bwena+hrsYW1o8kWJ5vTNYEPPq3zkOv5
tTrfb0soDE1sF+kcVr1jhmbYSS7ObhC2SZ3WSzJPmMliqWoX8XiZvinuWGGYMwU95pd5gD+K6K17
pWi7nnsWWlCLzwHzqvHf8PcQ6GCvBSFqqu1VB67xc4mgLtrDFYBfeg9Aw8dm9II50NrU3eri1dEB
N8RHAeUFSo8jrJDjUyFnSIOUT11OIHQW4SST9s+eWJsno6IykcGQ4gmmmR3UUeyCBKwSp5reTsXL
Deb5DWcEwn6mRW64j2ElhBAJn3BNrnaCnqz6lj4S8wCohfQYzR36vCqocf9spmBd0eYuT4FtB5Lu
3OeX8QjaN6HZm2gcyuPjitVFvk2uupMdo9K7pusomveVj3eBCaDd44QicCYQdkcKNJZk8vEqfoFz
r28BdsPmGCTOlWDc1USCJuRd4udENs6UaNBSxk11jFeC9Y22MiOeAYkbjCxiz4hKI1JMnArKYlDt
kddEVTd8depeUg43v52utwEHGg9SXpTrtBfInYDDUryh7VVeh5u13U6DqRswVmdGA0A/0d2SN9S4
yRkyMzrF51LdAh2XTpCpdp45nEjG+g5gP5X3WFkejFe5PKD/gH1pFTj9DhaEFG0Fko/rAeFfinM/
lfbDz3ft8vkCwjLAD9YgbEDIsalO4nUSFit9be4VE6EdZgpc4Ax83N/ik+Yrxwss/ifJNRBwwwpl
hdxO2/eI0oCIvatTezdI5bet5GBhfmAi5nzrzCCATC1UB7bulcsxQag+AHKhJIPqOn1apG0cmUCs
Qa9pHYrD3U8tcdBnDG00IZ9LqWM0H5FgwOXWJ57+YBDBlCt/J2XTurfW8E7KV7/XXaTPAdjFZ4mP
SnsU1Fk/3cZTpDqmKzr1/AHIO+1Pj29j1m2lkDEsSp7cT/06kL/pprx8hu3qzwRAPz4Oc8fz1jXm
VpT0uMAESFMjcChGKox0K7KO6mXT+hJIter14JNQ40pEbo72aSDsnV7vbiOhKeY7WRiBsBQIJhrb
DkS3ZxMSNUVtwAQCyyxcpG7H3KPtnNZzYSeihKEXJOJoHjPboNNjhoBHK4lyndOeqK/mZZCikxeY
PjAj4ISNkfZC/V/TlLCSMp5Lw3KtnqoXBtOQVpbKIfm4uTeXqefywRJCoetxyDnSnny5lwknk0Lw
GnmZMtlgmKA+/THJg5Vdi95VKVkWhoJ1sT5nRIFO6vGR564g7iPdmyjgv/h2PAw3LhEqoB7PIBnV
DYeMDMyWkMTM5ABQzbsX3/DfHmhtExNWErFc61xZD0zOsLTS4UwhtfqIZXISwkcf6mC5RMdkzA9I
KMnLTfpcp8wLP5uOWHNLvCMJzjkUxrVK15Z3leDBJ+OQUrcesLZjPGG5uulq5A4UTN31oCo41U05
hO4NaNpUJUPtyZvytNDwL75C0sS+X6J2tID1nevyygiAJ8INaZnWkfbYTbFqboBdM0uPv6lKsyNl
292N3k0iBO4WksZQa1xUTXUadtnpRjtxp/Vxr9WGT0F4b6L5GjBx+55/wwWLSDNBVGU1hjVBwayT
KoxZyiNbcar1oIu5GQyw5KNmCbzaABh0l3mnfcnY5uJglwb3I0zC20w6yrtJScGvnUTtnMcvYMBB
oe+MYt9ClwkISkHcq4PRwnYBSxaN2powbKXbUMv4pUpiqxjuqxreJsiuQRfLGcg/8zjUIaPXInzU
Yg7ioO/C6HD7qEiSWH7eJ1M7XCzkFy6RH8KOUn2sV02/8umaXu7obCXcUTiADWh3+2R+C/r5Y9sg
IzI2GoJlcYkZ4v65FpcNrE6GUVcv/cbWWXl7riZ7AQkw2l8eh+z1s8d9YI+I1b4g7+BvX/bhyWKw
YriE3RPWFfSz14oeB9rFXmsKl7XyqkFDZISNfgem3SHTMCxkIC3M2g0X2TiXkeUUDauISX4ugqhU
8rK73V8Oj3ynplsEUjnJsXSYNmcuXRWydAslvzyuZJ72k8bDPIRrqXcP1WW0vxUzLqnqUgnSRYXn
6QOfJy7zxvwqztI2hJAlL27MjrnyYsaEoTcijLhcdJ013W73fFOzZOJQlA3M8zGMyq11a90dbO+C
Fjcj5upIGHFn+oi9LwCIr8JwSCV5+unbZQdx0NuaVgPbgCXeLRREGOOR/vExOmDtx5wdmAznxwYD
uZ24KAlCxmMifysWkV37CEs+26MmTDGyJ9EZV2+rHnNM/cEg1HJ6/eYTfWHcd9Fmbf6JraLgd8Wh
HbYFzuSyY9y9yzUsC2XGwlfUyJ36zYWyC1+DHGjiXnLFPRDRMXQvSekySUBejZjcNIhl3seTdzP2
pWKrXV5lrh6Y40hKaylg8DTjIPIXLK5oKOPPOzl0cna+mlx3gyh/2NXYM9kX1a1hJ2fupPS2cj+D
EnGHNSajMrOlNHg8HITe8ePEJVjqASusinMOm+5TMxv1nzC0PxGQ+5lbbmR/nB1dv7DEDgHy3Qfi
8hZioWfaN8Y4d2waYPxizGhRShDYhtbp8Jjd3cKBkfw6CfBFd2q7d8HEGUP4NXdA5XEMKxWnVVj4
Gr5pCYXFlaMMVyhcvznCH37ZEhDtdCGWQ+GYrltbGWaMofoOKdPHKjHkWF+ViyFswseRMBEyU/RX
PbgemmOCSmdbgTVS439WiSsvO2oDzEOxbAd/FHjfOf0x2KBDsAnxMoNbcwiN82KmvVNspA5wS5wx
LRaN2TTlIjxas+DksD56x9v09TZdvi5f35fL5WE5Wx5mu9lul0x335vvzeazm35u6Gz5pTmgF6Nu
ZAoh6Wp9KtuHP57cyhLbFGkdI59t7RqqjlCz/ftHr0/gl5NYirCezMOn+lo9QxkV1zASCnIEf4h7
HFBPmwvaPEW+tEOUxLxtOMJh7JghgHjuqlU5Gwh/TFADcnVh/00voempnkSerfmuydbkLSeZE3UL
JH2bD9y5FWdFh7EB+nRqEZnI3dZTfBzx7dp6F+fjOv89TsSNqUQm088baOaDLdpI5l7yzxQ5cP5p
DEja6ytk/NOtnKO3nHV7TLTR7yxhvki2zHjkTv7teP7mwQVN2Ok5m3gfkXsNmWOPIr2RcBloc4q7
AP/aQGIL8geL/GhG3rrZjjEO4azRliZmtB1Y6zZNB5fC48USl4SxcnxliRUxFAswhEBLuqjIhZ3X
SJ8ZkdqTffaTKajbVfggiGfcTOMD4jQgZV2gGe51kXwZWwzPIOyXXGKdSwEO4amfWfup8wukhXRC
gmIULDkoAS9f2sUyLuS9wxDBbg+k23+E/6PJ0U25FM1jdTvWx5YSaX0LnxtjZ27A2Jbq5rksw2hN
OYLXHp1FMtUPau5rQbKi68uqKXQM8NL8kG7GNDEz7AOuEe/tKZkPCNzw6CBow4XIwKFZ+iKL8Vgf
Um9STFGUaSfl4/5dQVEwVyBbnX1ZMr3nmpUjRBYclkzoCx0d0SkLhDd9MSYdG/ORWBHty+OFnf2a
HaBjxER4EWtxBPlFT0v8etvM7uIyIfAZLVWHygkbIxw0gGgNv6ZyINgB442vhzaTQJA4YqgvqGyb
gN0ZGNuIawEeI/WKnSgvUTcnt5V5h4RgiYzCRSaTB/4K74v7pnKvKBulFfK2ontytC6fd3+yGq+B
LdWyhL9EZOW0kB2yO4ain3jxd0uaPoShZMABQdIlXvyC8QNhs4fn5h8MAQHR4O+pjjRPjZHR/yKc
kqCA/goB/fX5v0NA0r/w8sSzQDMMPLRVQJbfISDuUrEH+2Gp/hbq+B8MCFMu8Q+pjr+Mw0zorTrD
MvAbtvp32Ki6/hcQ6Je3Lit/GodN7lJySYq8XvUrmYppvCxBAuN/j1nhPHcgjTihEO+aucqCOL0p
o2zf9MU3FLgMKG47sBSSGFUfxgdpjIyNcJvUZnAEZ+bqPmfkFG2oVMsEbDJ7T9+jhbpCn+mlL4ql
tzzSZHqEVBCPAxvVJske9JDNlt78Kts02U4q+grUlbn+QTq1gUGMSHTY9DZXPwTWZkiLkDLf02X+
rsxqCGnpFhNiLaWbtxkdDYYlfsfETei2BHZVvKPFuuxBUiOS8XJLofI1p5MTEyb1cxIB2igkx2ih
iTN2ssAyMEd7gr5SJp0liJlszKArMRS7fZS9awBLLIZtfqeMLz84UwWf0rXx8kk4fE1CubAUjQty
qB5JWnYeRFYOXwQmu7Hp3FfcMK1X+343vLXrFUnSygs1LyLt1L9+AnED05j82c7VR3AhUcYv9+We
bgJJCxbDo89R7Sj75Ni86k6U2mT/4Q14t+LWGads3WyyHNMe5U8FrzRl30DvC/FQMuY4X4Hs0Aar
gMQYoWHskzpwCQswG3OWU68wgrphlI3BVzemIjBSd4elhG4jrFelKxyH3kKWrp9l2c1irHMsZhlM
O+JmBWVs/Mk2j/Y1LhGqns1zf+4m33QL0KWGmhkHjKgLIQ/XG4wmYvbwKkDOTlNXWvJe1rAtZb1G
mVzNjK9um7Gqw6lxx3BOUJ0voiW5FtDc9NMniePYeZIU2SWzJvGJPFLe0YpJ/mMhIrQiTxJ5jXMj
JRPwCbap5BMnWpFOCZOO+Y7h9IwWzvEGBPDqVh6Z1hBhCYj2b+7Ep5X1wVgQ94+Zm5AWOfD9ajOG
aYJPesQ/0EVCQooD4o6aA1glUy5IfV9o7dIU8ilDLeGtocubM92glMWWK++ZEMwr/f0K5CF0q8iP
cBRjwgXn4RukhZEc/gVsQJt77BTdYhjdexGh9sy+6EJuTm1Vrpgsb04UQuMLstOoiu49jWJhxkOk
q8NQ7UmGoDvszC+k5NhD4dOUf7QbwH/8JCt3nAFQVACdBZAW71PsJYHc+Os+Q01eanbvSYvKzSt7
pFJmwFuozoF5MdQ/KBgHbTnu6b91eg3RIdt18J6f8sI4FKQPJ/PSPuGkTaUa3k+FW1qlZeGCwih7
9Llg7mNhtjkiFDPZ62bDJj4OW30eNsxrKgyaLouxkh2bauZ0fOpyJsG67jzZ1pBe+6Q8gwk577IL
RY9q7DVaNTaHu0epmQfm5vX67oxRjXdnJA1yQMVzBX7jWI6R1IeRxwW8SYtf+sligkkgc/CgSj0U
8TiDMe652rrJ8fh63V1Dcde/jXpDpyKrunILu3qVpzjZI10cgm4lLaIwCpHm06fcZ92q201ImHXA
uGvr+dZBGH+7z7JTxOsh5if8+61b9V7vqQcALp7xfGOXkypIsDbfcLvJTmgZr9xRuelp2Bl+dlIP
D2Ej1vhzUNTz8VWOnw/D7z5jRH9v4GaryjX8Zl3YLUT1Q3b6eSm1WxV2hgEDzd8VWqTbrZQHpCOr
r9wRgY9tboCGat8c/Wt8oXbDwcI9V2fYXQYrOzV4N8e8Ajc/36Qrb5kDpoKP7j/fzK/aimiiBytc
jCs4vbojhNeTECrphiTfp+hKt32Zs7wTlT3aMXbRieUkPmYvhmdOr69YxwzBRc+s+DG7HvV8iY2C
+Cm8sKohKR3PduyJFdNJ04CDjIMuI9Xz7Xl3zJQrkdkcB4KuL+3uCf8MuPooUMAOixn7xPBn3U6e
9tADyJSfqjD63H5hnFEeTVPZakZy4vT2ppxbwuzbpfHgphEquW7qQ3Jd9iwgXOOgn+FrNUrYx08l
wOgElhCXI/VCCP/BxRHJ0qZBwaEwQ5KUkbXzX+ZjE8TefyqO/vr8PxRHKhHURIUoeDpBRfqlONKh
Co0yHu030c3vAzLtXxqpJFRshqHLuKFDXvr3iIy7ZHhH6H9M3Gp56t8qjsaP9qtS59e3rv6pOLre
5bzuCyZZDQt9BYScXk+dWG2vkCAVeXWBwdzHXl6g6a4gbAwYpX/HsuoggR5tMo1zmzi0QUID1RQe
Ii4QjK3p573ivX8skK9e1sgCi9qV64+scNog8jDPpSyJFnfJxhyNM4DG3PwciUJKkLzBoCX9szjr
qVccJTSacDijUNRxGLQbHoi+eKOyyCABdmMJI1QPUvGVITlwAdGjLJV4EylTH/NhJs3VOaJDfeCA
DaSAdJg+bfgQu5d4HLrTZ8ZMV4wU1uo1cjTsHR8QT5A5zwzS1Kb3Fkoub+dpFVgkneEOBp0/+sSN
rsZCMPAn7NhNspHpHGewfj3+M5J5DzfwBYbsPPwGHHLzomW0xbryxyTji45xdPzTto+wCiMLGcBa
gwZNAbdOvGZqzuUtUR+Af9vnZ3oUsAxipdYQ4RENCQnWUdpA66Y9ZqRWH0qPUI59/TLeMJDrIQv+
oJR+f9HCi5ieUPTNlYs3Ue8tqubqoAnPNXQRfnpoHDA17t7VdPPE17E4HTzioKAVdYl/I0aqV94v
WMfaYsOebIk9L7daFzwOWrzjQVVmT45VRo4U8xUCro6EshBuQUScDVVyRN6qH/NVQLpqfKVikSNi
xin250fY6jq8IYInskVfwRxS+frt0e71Tv2FJZMIS4sfgqLoaW1lwiZsfvL05QKUMYndy4/OQ8J0
FtQxK1wgRQVASrK28dc1wriVjnzcRVCNjIvdQlB2i69k95t4qSQn5Cd/m+h15pTNQcscAb7Ulwhd
yyEtDKdV9zzaBzVefV0JxQmTKenikqqXWDFXXnSzh2HRvcU6QmLM/GylQdI5pWQqUP6fsw2jL+av
6Rvu+TiLj7nFU2YgMHcYd/JDXmJ0cQwiySoC3I4TiAo3dJUMV9JDthBuvvk83ySrVctQf5cW/VLc
pxzmgBSf/H2QmahNh/2AYNTLQODddIIE34N2hacn06xPufUZYF7D4URdKhpB+76MQgwUn90ic1Ge
agb6GrJ+AA4fUN2ueEgWuSvKtkxbssUdyYG07vbmUoTN/GwMJDYmBRAwi8lMk2+TU0sOASud9h2h
721b7NPPXnwTnMwqzyrZ6nwrJSH1At8edsagAMQZkvMLTpwukXjjYUvTjpsQ4gDGaPj+AM0Bug12
Fs+wxprGBxLC8fE1XtE73cUp6dHK5Ucegn8u06vCmjRwmllFLL7lkmQektW+eKxMHTIJ+sIGPU4X
BkgWal6YL+3L+GmlAl8gbLMmuw5Ojiy5W7VeCpOOYru7eGAnTGjky1IGTh6PMMGnvLqjUrJQHLgV
8lnJB+jsb6DtLZM6EdjQ2LXICLnQ116pjGeVQ+AqaNX38Jg9B6s5tWrYzx6nBP3DYfRiwvmTYVMe
dqt2MwH9xAFBCSkjBLy0sE14kovQkmFYHJ+wDQ4yYn/nKXiDaW8G+kLd6UFSq7dqAnkdj2i34OTv
WIMLP2q+M/O1RoNXNU5Nznqsen7G3lZf4wd6CdDULr1DwrNauDNWWR6KK5HHNpa77YNF+gfUqs5A
W4CUfnUkhZFpZssoD5OoZYUlJR2jOiFnzkoWOta0BDun64nxwgyiOI//Cyavj+dZKGs3foTFmdtl
sBg6JefpZK3Xv/RZ8E5lCMFNuOHSI1Gtyx6Up2uCFOk+bcIL6HANrdrYR/EY8mhBbWol3PwCbEEK
6RCRhfCEHGW8FOf7xf6UEzfxNvbLifXEltw3Ruvm9BTSlFjFOT9fPI7ZCg8i0Gp5m50ZdTPsYHpK
Zbss1m27vQ2HqrWqeJmXpGnTMYcG0XXEe0fNShEQfivL5skl4FiWuOXyO5rg1hxBW3KZ3Da+ycFx
hUUe2Q3Sq0XUfInsX2aEKOReIWrC6bwRUTHxL5BURUfRtj0YHGo2BjKi/mGc6ngjggqgKHq4AnS/
b1T2OcZ8LHvpe90fOsOXQOGfR/W7GLUcfAXVp44YQXisFNPD+SjBxI58SyzLTK9j2cu1WXW8SWFP
/gXSDsweIYFhyKD8k7OrIWXLOHsa+PUYkLP/Ox9c+bHk/IUD9dfn/17jjT6feIbqEM2pzX7hg8OB
0iQIVRNdgt09FnL/AcAAuPDQ1xj0SniTUhn+u8bTcSIy/0iQ+ht0cEnUxxrut9zx4PP//h9VVH95
6+rIxPqjGnt4mr3QSG23qt3s7vYfj2+IKU8CbPRxIsNCAZlDmRHGdcKlZECSBT15GWeOIu/zd7TV
xNwA6FYfmeCoHxCtJeEbe0jZQnGBXARmYzON3h4O5WA6Tf0YNEtf1USA2h3iFiBykDNsCB4046WL
wfm8mynLHCEeftdd0Jsv+U7x0Fy/966w0zYTCBj9UWeaK3nRM7jNryPh5JQhv3QLD6Uq8rn8dBO9
eHsT18bdhUeTvqOiqAYsY4JGtaXwhtCbOdJ364qPOde39lSNL5DsRRy0GeyR6gXKnriIYUcrhSls
nXQJo/v5UXxHbzKIIF4hHrQuF2ERPE2Y2T4Su5NwxJeBsXuaTbOve6g74iqf4ytCUz7KHyO44xnP
m0kjR5OVg9byhEyOX9oKQpUDUAIZKfIfroFIkSLKljyoYZsb8OLEBgl6JRy2J/RvtEEHlekZczs5
Fo8jWMSAECP8px+tBcQw1SHvEPMKrDkuyt7nOd10xN7L36W5VKb4qQ9fUqhAR+EifczAHcfL9jN9
jWfaK6SPdDqalljPuTrPnOf5ytXhfOVdgM9tS3Hd0vrerPqAFmzSeH26VhlP4CRSR1thPjKzto1a
cDQwEu46aGys0dCkbiGEdbJRwbp2MERG2k7msMe8agEiBaci2TFKEBEPWLCQkbokiE35TA+0bdnH
ZRdvSB86kIX8ai5H3ae+jL/Gr4p5Z4qM82IJ+ZTlHiE4bCwmwSBa6LOxv3RGyS1Oj6iQVR/xLagW
djT8HtFa1ZUd2Nw2RCEIHvLhZt93N/Q7FxfVZ5AzjFLQfE6WpsN03xYcxARegtl8Hz7PPa79I4t9
/DUGE6DdxHS9dB7u00utNWRYB4KTpdkgXmwITyNo0vCrnTE1aQTdFEa5yLOrGeaM3JzCeu9DtSYQ
yb5ob1FgrBMY9wvUt6SaYLsIOZsnjhUlNfX5hqsjKlpY20+4uFYFzfj8AJICkEwYDCWrNmzDOtSC
FL/C0ShXIpDWUSeR3WoPSx8Zth/pbVU+F5fO7k3Dug6brpop2QqzAQ04h+IOivlRLsFqCmT8lOrU
1+T5pSasQYjt9TcVJWw4mwkoOcmr8mfcNO6OMYMAmJJf5C2QtddA47OaQ54yViQvCbTclUAe4QAy
LQCm6vyL+HGN57XsyP2+iQMVdGKljwW4PQwzEs7zOa6MboT7pAaFxbSSN/jFiOxadH3DUnaR4Rqn
SYTsZHu5RVMRU3GjXWQBImTGUxSXX8lKmeyYnAnL6HW8Dno1hJ+Yv/MFK9qUfe/vL261kEI3dbLZ
CFunJWjx7HVU3n7gG8wjCevihabCBm4BBMZXOOAdM1SwotbhX9GSQWFzLEh2OjfnB2KNd+HaeSoO
URSMCM3gQzGfVZ113UT2s7Ohh13etKd9X8hH+axBSgrbhBm8UwTV3Mxqu72FrCGPywWLZQpOdYEh
Wn94rPq3ZuKLhf0ivArrsiIm6Mq0EoE37aSjFPbmtiCqh+4yn/oZQ3OqNWYX3Sjew2IU5aF9s9h9
pPgsWE0sps/NFLtICNWj6uXhoEakc0WzeZ+JdsRAd/hggdLmBJvAwtCfC1Pa378ZEzfzYm4ktPEc
E9FeKPyOuHfc2DfVgo6PdaViDuEUUC446kftQcJpZJKCoDs4M1rHiXoq5Bej290HR6Xfd680qu1a
fS6QrAyy+/gaLT+QgezwYJuNOPUkNM8cH0T/ICYPIcqWWKDSVm5S5/FlqhCwLoZFfZjP8Q+6IxuM
Zuqm+3/cndlW4+i6Zd+l7pWlvhmj6lxYjS33HRh8owEGZEu2+sby09f8yYyzIzJ37aq8zbE5eSIC
DAbkX1+z1lwBEWWwonc8ESxAxJWIWAKxXtbGeETcOkAfBzMidSX/9+sXaS0YBbom5CZAEtaMp6Vt
+skFxUEERqIcc8ywewVMZ3gwFirJVSaXMK9Cfjp8KXt3fZYKFxIql367Toc5VnzGDmdG64u2f0bd
zx8VMFLxpORMgpea+Cru9CwcwNDfpwoyCkyL7VIlETTGR8maopG2DWvTyzBnoX8dA4/n4IPpfx/z
MP7gdBOrm2jNqn0Xlv/IZ+hiW6Pk8/sdofjaFJ+TG9ZkaWawaMlCvgax2Eay5OE81SQnoxMINU5C
UhCrw63lgsrG8Eed19nECek0XbEWpzELrbCeOcghrfA8NkJpri8JcDF9SMBrKZBmwzh6GzaP1XM7
ZYPbXw44qFpDvDWM2xGyiUGNF9fz4uXCH2lGIYAyvvHYPbvP0uy+QsTVb+qpBN0jxAPdhlCvH5D9
hMuA66pQ3YqwDxW759SKwocZatYKcviy+chee2w6iqfsU4QSLwU8cwLGWmzK3Dnfz7GvHu+Bzmee
p89J2HDrx6056+FTzNSFA03Fl7i3MGHBJoJYQHAtWLgBfiaiU+UeAhIc4c/3omrwySYYO2H58Pgp
8qJXNTFPsjkZxRYaY0SvPm34YTvi5897uBQ4TIu5xU6KD8q9OOBZHZyQf+AC4TeOmeNbpcKHwW3Q
R9/UBnOFwk8bP9whUIM3Os5Q9a5M7tE9GaN+VU3bZsFc/sGC7EVhXYL1RLCHU3XC3RgU2Wu/YRDG
XjNmCJ3yJcHnZWuUY8XJRIpDbECI+zxmX/E9Av2fvyRo1d9l6CkvhuoSn5s//fW/9vmNt/8lHvPf
H/Nfv/6Vh/zxKb235u2Xv/hZc2mGTftZDdvPGtbgj5pXfOT/7zv/WFnvh+Lzf/+PIq+bNwbYH59/
mtb+kfyoWaZwXQrQ5n+Y9uqK/JdVOJ4FMjN/evxPnYDOulvWiBsQls6fV+Hqb4xrbcPA/yl6hF/s
ECIGgGdi/xjp/tQJWGIuTcfCM8W/of6daa+iCUbor53AT09dJTLr106AnGWtY4E+rGRzluczUuSw
UBrp0TiBG8GM/HDtdfrJMlCgX/LrWEMRRKmL+vDmS+UkRv9Pkz0K9t/aOVsf1UfhwQMwbkyI25E9
lYO7YOnq6toMTS4MZGvCPyeVX9Rj6+6j+zVTz5phm+RW0awiRMHs6lasB4kILKoALJG8u341U7T6
D5x+5A1TbnUACN1kGJWneD4QSCXAMZZr7hzGbyi0Vprl9mnARztse4Y1j83raae+pI9nzAzRu5S7
zRH+r0WEE096pzeHGxQ7AjpeLl81Wbc6J7Sbsqgrg+YxBmlfNOPoCXy6jqlTaNTlZNo3b82RuyoL
TDqQiFybK8z5juEoMX8+OSKXr3Zax0dSAUtSKhOXCcA/+VVGv03qvabjDhJR6v/5VWZYXKt/6bd/
ffxPrzLxalEFyky8jv5bbaL+BtNaVwzdNDXZFlf3T802jmxDtjAefUfO/qnZJm3DdLQ/sGg/Tp71
7y+d38+5f5/mroBY+8tr7OdvXP+z3CS2LsoQdWwqhyetBKXvDk/OQZv0ixtVcbWqj/0471fqU7ez
ZucXA84WV7M164nEAhHTjzMvwj/DLJloxmOmjMD7I9Pg/65ewbKfGahfLii60X5RnOyQCvCmqjMq
pfRYf6ZH6rBygUign+wZciuz+um6wlZ8hYDlvEOlDi6jd1Jo6YhMV5ubzxeEZZcZ6UnePWxZAM3g
L+FbJPaAmeII2e7o2XbLQ7oTg+KMgq7YJ6FtYNLFh6c43B+LAK1HjBIFVgIt173ykLYwXWVdYU6v
w7xr1wVUfYLp3ftL+oxuTHIW/QOqkTwpwd3aNO5espFn6QqF2viCGr6ffJc01ELIm9eS4VIskTDE
3TNaCvdl5MKMhSljoiMl1sQjxiRMGBYwIR0w0iCxcBvvJr4UNnYc5ENGq8y6A0IIjnUp9gYKbWAc
Z0gqTTnKJVfAQkjHxpGB0NB+Jwl9XMCUAcPBYkfQZarPuxro/OSchdatacwJcsBPyrFJdkpyeGSv
DKq9yjN9E2krkU5QmAQlhbHE3QX7glOY0oD5+CLZQFDuWAHknCN7vqZFcc0AcikUdZh5Lk/8fHRk
BudQXSC/Kb/E74OiZ9bzK0OWMYxr4A6nBhEFTcvN/cxxI5cLbPiU4S5zX1/02sQNI6AcxvF5ArAt
pDHhX5lALLbsXSiBl4bii9bofigpPjfxca2wbtcmw7Hh4rXpyYxFT0fS0JnIdIr97A6IlvTzaUQ9
dJ4Yc/Yd2rt2QIKCr+GIfUNSvKKVPEGwxwhGY2KQy9YIpZMF28460SJ17917UUy7Q0dvtrR7ht08
i3PAnzAsv949Acjby+49RwN1XVAlUbeRTMAF1aEuoUn1zUMyPfuEOYFLCXb9pJ98RUvRG0UxGzzK
Xy4T5zVaUlpp2i5eJZ9G77YHrih56sj3RY11HQPc2dwm1b5+w/USjVuic0n/gM6Tji9H26UBZwbS
TuWxOo4WBVfuMOU3RR+XrrhAGrBN932NHySeX+ST1U8qtkafETydAP1OIIT4CeJ5sLdPrOGJH+et
GNOpjGgmf7+AWcMXHpvRjaiG+WJkcllzBlmA2VD7Mj67sviShRLUNAl7pEeXDlK+N5Dg0KvB/aWN
L6e3YTPQ2XcK8TkL874aso+sP1QAaRWNpN3cP9OXm9m7XgR35uqshzI9TO6Lh/qi1tPLCQaWCkYu
XzhXb97xawasZQrKmtCy89shjW6vLVVtrX8Yy09zj5BfRoSt+G3mYqCTkSHvpWdIaBJQPfa1DZGI
PY3LZaVe0VFTshOEOdx803ipNJc/XEkRRE10Hqs+gysGGXjzH5tYX6u0wrknJyyX15a64vkY6HPa
sZrSVm3bOrwXy+xNUzh43E6dRqtLaI7elmMdQ9GVTn2b1C6C2erQHSwcXMdqlUD5I7uHw29urEx2
XOdDVFLWRxu5dKsVxLZu1+N+sj+dgLGIn3DCTDC5IclClDXG9x9cV6IJVA7gGvTepfXC1PKOj6hV
R04OX91N99JCpG/wvdxn+ZPYdmI6WzwENAY1LeQE1m+Ty+I25iW2IT0F4+jh2sxuvOYLAIqc0Vqy
wkGvXIIrkhOKf8qw0Y3QOkqgYv346nwNyPVSZ/hiHCH/hLc5Nvc5rhZCNnox40lrn7dcAcIab/tT
ZDOWTOeMH9VqcGvQBshmCfopiOkAwvncg/ZS5xDOAA6izGPngIrHfoJCqJGAjQzegNeJ7LgyF5wM
iOBQKGdEYohc0Mz1i8FgD/Yqkv5kFN2w6PRdYXA5LgsJgjd6XBBoo6e3Kdo6PPyo9ijjGk9+Bdkc
GOXMIkmFcWKNHpjOT7cmj6eORxzRpk8LpngxB1XIAMa7QKin9/UHfKb8ThmdZJeFDAFpTT1JV0Rv
py1szeMSvnxrfLWF/MHaGIAmG2400OKCYLYH4zpokWc5cBI8Eq/L033TVfA19FAPMZiVNNVQp0Fs
NDPBUBSABJCRgdDNxb7YSffWnL3ig2TTTxbnjDkKD7AkoyWHzQrT4IaN7zlIu7DKPYK0maHhzkDl
jmYBlzwjH22poKni80NwJ9LCk45k7G2vlncJIwUoVbUYJpxbIc5WyfBM5cleFnlg5DNbmt7059pY
s1HWY1+8pBgZ3RtwQpN00X4i+uPmzn8VcshPvCIkcuaWxA06PVbPkQWaD+1zWLMmZSGF5aDfM7ci
85n0ukPixwFNv7FuGU50EwZbCZM8jk6IL8H1U7pPhzOiCMZY+Vu84l8Ffc4cOYvb3EwRol3UTyuv
PO05r7ABgZN7UD47obGxjvqHzPeln6SnGiM+dhNFKJQuWCP1CTeeRaeOlWedKMRu2pJbgOGonVVC
xP18J8ePt97X26XzanSvkb1Xrc2DlC7DBR9X6scel1M2lfXZozsU/a4DKs+vmnP8vIefPhvOU+c9
TIl5Gp4bVUe64mts/Kfa5LF/zJV6AhFipC5m2Uad6XOWuQRHvSdTR5kQZE1rA5Ywdi9kcWSIYA7D
BHvmRfbSngmkf+4welPicI0ShcM0h1msr6QeBjgTGwUTVUTo5UsccvSzLzS9TJ5e/dyD9BZcn2/s
Cj5gndioJIlb43jb1S/OpnizpsmkwQyGo1m0IVO0Ix03tXyChvQEZOz02FtIPOEuLDLQ4+59Eh+5
mabwO9a17BbtaNu5Ye6uFq1/fEncDBOOteOOdmSktlFGRyNftAV3YtIr8YxDRCgwebOyPNEWiWdX
ezr1EWsOjgZG2RiUOCB4ORcIMJkmlqgYH0TIsc5khDytPGnV424rjZcesjxaaVwu50n3VH0Wn1xt
U32jESyeoBhiumJjFNptgPttVI4HP8WNwIxwJvD3txHKkgc0GyaXTEaY0DNBZMPe4as1WMh86eft
oHhlJpS/UTZnD9CJodpEmcXlXHFA2c5QczAwwmP3We1U8p9eMQ7j6Fuh54nm2+GD/pRpYa37vT3m
2EbtuMueTEHt4K7KQJe77WEYsbpvVZ4LX6CAkNem+15fKZZ/libWBf+3d+PGcA0e3CDUKYBW3pzS
QxC9kbxyNYwRMj0wqYF1QaVcL9GONh3bWg/UOKSls/x8KVlf4cEskDS68bN+NK0Ai2Ry5gpyVeSU
vgIvicIRqJJHBROveD2WeojaaBwHKI+YP50Jmx99Za6oI7546mIg/Q/vMVm8slw1wVz9P7gWQoD3
b3rMXx//c48p2+yLdUvF0qD+2may0zXwUdgWpG3hlPhXm8nzsJn9MOiBsG38gtjm02gse/FJgHIH
zP032kzz30xy6DJ/eup/Ilt0DuEdQzvQSC4y663uGOnR3+BidW10HJEWmBacFC9qcLZ6Glx6bjdy
cGcfq/nXTsNqzUyQFZwhZqxnfR1vFD3sTGesZHidiHahLHOQxEzJYJFn92jSvDb35U3eZKmgD1zt
VRcdoU75iqcVzD/j0TGyKRRALHFrfGkRuavumUAKQlOjeWZQ4Dc70ucAXWdw85+uzrTm5gQBYGk/
kc/CPdwrtA+HoC4pLNOpQ1qKXm83TSf2CsqM4X9TUpuP2BgwKhecw6/NzDNE81uD6rSOrCXqJ7Gh
QP8rqBZUbgOt8rji+Xyjo7Mdin4F4umGyA8YUSedOFVl7+waQGAtM7GSPqPCxTQuscHxcSSqWxNR
s3JSh7Uv/ickwWS0M5bHgVa/W/eD+VjERGNBQpRfzDxIrOmFHuJTLKHsAP2QY06jO+dxwlN9EtCr
OwvcPVwCVGko4nj2RAvsYT55gpvZoiGnUJn203p6I+qDTQnWZeyT8QAUmBNYGe0LOndnhgLp5UIp
m3k1qu9PcW44322FsBva/E+ofAEieI2nFIsOU6VokmXAQfjne3r7ldHPkpDUOnkrHJr3PKikSZdz
4Qgn3AVVYL2jYyLN/Ur8bLcrAaV9gS2mOqJpHCusplpyDJjqn3mSKehiOZkhu+vpJ0iozr0KowXt
eobj3UXfDLiVn3N2olgxJyLJMjofILIBAKLPqbSjY7D9eC2UUW+vgEJ716AfUB54ckjw37p9rbB9
MFcgRcKXnrn9UsBVr9wLHxoIlEU6gyJMf4fa5uqpvjm9TJirj6HNE0+sC2IA0OVW6MdY8LBI4pQ/
yMk4ITATfjFPM+yAGKBDzDF6C8qCAkeRO8S86AI+OKKuGm3v6pOVexGbS58P4j2ahliJpd+yAsmF
GIy2zOOmQ/ULrJf/YkCwa89w335nCSvjE06X8fkQSyFR7JiD5s2MAWfUzU4t1dnY3j2MWR6SqvbS
sFO+vxesXtrJsLrMBQIslabDToQX6nPr2Xir5wxcLfKgAECHVTZtcPCSDMLGJOVVDaYJm7yE9ZmV
SqCGgoEQ9mt+jI/lFVWhfPHkPYsEtPRC7Y86vqAkAAbrGZ/I7DEFSOzRFgnpNgsn84gM3MrhY0ke
fCB9akdh0VT3w/omMnSISyGPhZg+IufXBC97GGZf1ChIX6AWnIXcbBHN+XXP0Qfc1pQ9GQSLCxUs
Yo5ZOs4xD6ATWYwgobnQ9kJ5eBYqfmHPfRXEs8f0NrfgSYHfwK49lT91Brp4SGlt0uzVRjS76AMB
Ue98DBOuHNRz+wqDJbjto1O2bJnpwMKGVPiY3PN1gqMVj+/DT7Znvv+OEfSo2mLY8R8lrGNpU2UP
5FdoFjuDi6adNMCDmcs0NeawaJqSRTdWT/68G0aUMoqyMM1taqJpSF5La6rCEoMORu8wl186X40W
2F4rXuTL5CGAZeflHc/j8kxpj2bwxWAG1gZ0tJcqrDucXQClp8W02ebrHiN3UG1QRAMqpwIFibyr
XDp24QBQqTSLo/Hkxi/EACK9riGfsomzWL6tuD7pb9nh3V+ZNZAuc55UC2utra+XZ0RrMdHcOtZN
87Ynn72lFVv9g4sImzg5R9Mgcmo6XM//PKgmdYNb7S+D6r8+/kcRodi/mURwYBhQSTZC0vWvWbVC
OpyqqlQCFhnRALJ+LiIsQyf3WQOa9Ud98S9hGIEiskFhoor1EvXF3ygiQID9eVT9p6f+pyLiavPU
bCW2l7mWpC9OFrP3RrDoZRe6hF5G8lwN86yuTiaQ6WuBLagEMzHYE0OH/yBpoWlyIymGpZ7Xm0pT
d1EV457CIjcwt7IlTuAmC5rSCWJ52FMaIVBsvax5rG9EBmeVPSkcRA0mtixNlibZJZpGpLuNWlpi
Qq2wSRYo/q0HGo76OMho32OH+/+dGU6morg38NxcGBrhRHR0ihI5g/XUe0Z8XZQ68Z03mpsbS2lQ
nRWdb0peGEOloiSyqKXHMR3gNVbQtuZY5vbVK2y+K92PgB5dFG0ulZqnZ0CiFXWeCM22id0KPn7c
QV2HPY0Qm2HiROs5qGTkaDFhryVS10jb14M9jrjNqejD4vu60rB+xcm0HhhhdMQ23J1bWFwxb7f9
1oyirdVDlpDMd+um1bu7rUyTDuiNXbF845nPuoZsaJNusqFdKa48//ymb9ub7GupMavgap8bMrsk
xoP2kmXiw7v33cGpiTS2Dvf0cDdbcExRwEAQIOqAZdKBl6Q001w7nG/nl1bCJp/WV2KVY2SyFfNq
q7CeH1UkfkFBck4X8p0zSItQfddPhnrHWdprTGOyZUdtpyYXAMrOpuzgHtqFRiiL+ZWpD8vjEp9n
OY2caZDS2TM/1/gkD7t46qy036VaYa8z8gqJvXKl+u5Z3dHAjmd17zlJpenVfzhFmEYX+DBYEwYF
vR/Y/dsdrP702lzXvUYcUiK7+XlOztEsveOFS1notxQIClynhtBDCzRlZRXhmTzO/nGe1UQwDUq2
vGP/qozupWkLyNbpHX0SVdTlaFXPnWW7lYZqIs5gt1zzZn1XoLdX/H8r21wTZlApW3wpbt/Pt/zV
ZNrUD9buwuypxQYwcNdN2v2ZEbYSyyQf3mm809tRrZ3lEEfPWiy/RbdLaOTABlomcK3GxkNR8XEU
QWSW3PB0Jmu9tNfgJ7RrBl2Q2TtQ9tkLLztoDwK129ExP5fqOlPYySQVDJJqYTbaNj/fg0e37Rx9
XTEQbx6bs44xDgz6va0XcYL7s2IoAMozxeuiXRMqGaZsYIge12VuqtzjrpOWwKySwucONViOkVDf
MdHV+MaEn+aBxo8l8XD/quo+UOviRURnR1ke3h8PgGIZKI78iiNiuEydysFdZ5sk812D1uQlFSlj
g/Ok6onrHaDN6ECpHBHfFi+UC/UwloCmukxQRvnFGQDLLVpq5HM3FbfKu+kO3eBnzi0waosbWIEp
QttVClL5q6rj8ylQNaWZ+bgFRYUIPkbFYd5epYr0qqstboWxvb4OTA6BviYXZ+K0F+aEHTYg0Cca
HPHoQaQxaQfXEr1knI8t8zzRauB0NYrXrFiXSutLCdBeFVgOoe5xQk7OQzNCk7KgRJlTXLpJfekD
pcEvnnEgdAwjciTrTFP6M1L3y+WjyFBLls7iTCivo+XTvrruM1Yq4ou3kD6j3IYpflYJi2cfyORa
PPheVYszoRv3njFA313QDBb85lO/I/eGXvXjnGdeEydMNq7d0pDS7RmDQN+eV0XH0FkR1WiFrIlN
/7nmmzPal6usHi52FzbAadukXKYdI5EWF/TwWjM0Tjhvbs5jlinX0CZr3qk+FGBveq3lo4uEspaE
+BtHvfZokf5iYkmZM6YYV9QiYvk+zB5W5ZvFWXGrK9DgHNGUZfk1nUyk90xqYgbSqN7PJkh903aZ
aoY9rNCqkgMHIaPUVaGW5ahhIgWsVvzyD65SLBNroibDFOfmrzv/OU2M9yMC/6VK+evjf1Qpqgq/
gU+LTZG8MtmBn/DTRp2tuG0y66CE+WaW/xh12CL4VlFkTVWgrDsqX+9HlcK7qFB4hPaH2uXvVCkk
lP25SvnlqaO8+VW0MpgRKP7c0oVSrOXWDNGQLbH13qNIRwxiMJl7Lr8Ydq4egTqtwhih5/586jAX
P3V79Tna1M9XAFEvV/KwNzahXW/XdbJGp84SXH5iH+7fnm6f8SendzfpkyX07dJYX7qFTHoBr65i
ejUXHVuifiIWnpP8yMssFBxEZOIOWlmkiM9doI7bT/xkLIrKT5TMWBzRxue8LnibwyYk1ZFlmqnu
Bom0yTEvioc1wgu8MJbszYZXtmoQJwfWF0/ONl1ckI9t2dyNalrg8rKscEl3BDUch0/Lmlbsm1jo
Z++xnI7TvAnv6Fe+A7yNz9tJe8bqpMdM2G0x79Qgge5o7a5odN7a/W2tPKtz5Uks+1fIP/M8PE/N
WUbUAKpMBw372e1e9W207Q/kTRB88VlMi63z1YFCN0cmer7+YHUe3sj2BegxrRZEtMtrVY/KV9MW
I1Rueg6DXMDYqONa1s+jfqK9kmx4A7lMTrk9yRof6yj1Y/SY3MD6VRM4pISvjZM5C016F3QE7Sgm
RW3wb/Iiz5dNP4vuPhL7ivVjA/wiVNmZsh1npTq19jJtO+nZ56A+2FsCI+9i94zwjqCNQ136bel3
T5ARi+N9rIuEF1e1Fjkb61eyKST29LX7Dz5dxAwVVZpM/oBGaPZ/Pl3ICuQ1+Mvp8tfH/zhdvhsd
4ghQvRE8qAlRzo/TRbyL1oduR3zNb9/Mj9NF5whRMDrrNn0ZXmfOhB+ni/4bPBnUOrpITNBVTsK/
0QMRf/jn0+WXp26owiD9U1Rha6R9eqtu9TKT9aCryPS4sKS53akf1QZb3+h248JVN7c3wyoo0qjW
oP93L7bE+EHO8OBVa6OgXOyiscLr/dnuvRwVe/EBU7iDd5rBd1HMUyLFryWfThVJwktj1bFdTDfh
uQ+c7CiDztaCxp4WMCXlJ3biZ7YyR2YdGCNGNf5ftthPjJow0qLg6D+pZpJTfpQ/iVTDjBtBDF01
RLydaYzQmmCnIw9POVxmWiNy3/D1MLDCIYlKvsAcK3hJgu+h8JGvCiwvsOpnTwXHtjVeIl5PdEgf
ODgACJPTjH2NlKz7jGkXE2ORKICG7tN4197rJ0xyDFjZBDc3Im4ZtHTMTgrzJcO4ULpRNLWYHlrR
IeMgbIiSy5l9VDA0EDtVlme0y8QmWPfJQZl882x58LvUraJX9XTX9BE5MHwQ/9XO7qM8HXI7vJcn
ftjw3vkn0q+YdtAQQIqhf4FgsU8RMbkCfDLjJwUIhSUtJWVXkhB9e5EcUlHYLZVPJSh+e1NSoSZz
GUqWqLbIB1KyWXneEt6TWxMdXsWXfJJPxsZc/a4hZ//3jAfBUqYDUUTR1GkBAa2MaM1D7XOBqJeJ
IU+KFTqaH2end8akidm2kS2E7H2OxaHVPm5YdNIpqeRGyqCwR1sQ+aXmVjdftUKGOrd5f5KlIGOz
djrhI1gUvvOkj04gX0O23feA2GHVCI1yVKFreDXxR/YoLGGayHPxj0fob7vK8FRItKiWLqmYl8eI
ySYtXoVvYzoRXWPSqpi7k0oEIWKhz/RZuVI+Cy3I5xnQTYmJ1Wzog4s8r6MNA6dy9YDYgW95lELb
uLvNgi+D4Jj0m9RFQKW+6wzkGNJ/Xo8s9R4LkrfiudX7SUs57Rdp7Lfx2D5krDxXxjHSfCLB6XB9
/iQ2jYhjgNAbz2+a3x1vXIojRZvd6rGcLaJ3jbn/PfkcSD577M33W3Bhgnh7te++tWPB2KDHrJCe
GR81+cnM5joDKzS3g4Z9OZfkJT08+NWwH2JuBrZlw+6DSyViHYLp1W07FGbcIk3J5R7C9uRB8vtz
Mq99fXrGHIT4Ey0c7Uy2MBQr6FGywR2o3fPtffiHUzOoF01HdjA2GorNiuw/6Kip2/4yOJP//Pgf
Nw1V+c2AD+/AgP8xHftx0+BdJhZGwGGwzBxKw58HZwqLt28MPas5ns6PW4b123eJCorsjzvN37ll
OOpfbhk2T5wvwH3IZB74/f6fbhkk0dl1pdkFfkqYlYPYD7V++8Wr/HH2YNTNy630CGBhE6TZfUh9
AGC0W8kaIU+kH2yM+YWqiqGZi6LNK30LrLkU0LSh1bn2Oz1b2/cVcAwNLVNevV/wzJTcUub3epqS
lDE3drC++Ut9dpEQiVjKOepHDRCBd7bHPbUo/6xu+sE9s7K6jY17wMK5O7GqbooFlSrGCL6G5ZYE
46E4FZ+oR1/HTWEVPxs7jWEBACNlJZCcSVixQMnm8ZtEBMTkdsyElhQ3od3zrY+leldyGEjsECfA
oiSUItXYGDjrkXXeOZtHj+Gj/4yzbCJpj1njoSFVx3g5LVIRldqndKZ8s4HKA++6Ii6qhnIscYxl
jKzNpRZq4cCNCw+KMC8Z2BkESVP8T/wdGaifLGptAkp3cX46LwRgPZ9JrLkSKslrCBDZN4iXw8iF
Fx+tEphFeXx/oR1IyPsd2wt70bxc5y8cDRZc/88G4kSdfMCEUCuhM0fcxjcZ4cjT3rsSCx/a2fdy
dFycQQ+Odbcc1aN3lgZji7PVWeE2HabsYR+ciCwRz0ib4F3qJ9DtrfFyQ/bWR2tnp0hB91LriLzy
Je/Kyfaz6qmSa+4V2ytlb8/5Fl1HHQBWdX53uGWyI0J5gQb3ftTQ04BC7Et/qCBSBzmNBee9BPts
ca2ebprFoWvuzAIv7hvz5615Ca1rjSipe05tYwu9ErKljTP+urmCHmNCwXyC4NF4qwX2s0pYJWnl
1Q4YCJG9j2qHto5PEtqvxHu+x/cQAQZLVuguE/0+Mj9vm2TlLBWIkzj+ltKT6RlbxJwX8hh3GiG4
qKTaeMpNdVy7ZJjdJhZRAGxG000/NpUJFYzxzhSQlUZPUtJjljpzXFCJMW92t42ePuN4hcRregS7
g0lTtaCq+EWgE/ssn7hH3Ce3y858M0tXftNRSPK0NYJaCr96L6C8yztT2pjMhkePenbRd+nGmDiA
3UiLnQkx81ydmpto3kwa5FR2CC6E6gZjqIfT+Jv42gaEewaswlCAjvI5lkgfIgStG7FGqNOayFWF
p9VlHVjg7LOJnQ/ZZtlyYGJfuwrbAh1g8aWeSKYh6obP455wndqjFnUuP83Jofeybe9p08dUh5rm
vCXvfL9YfIVBVk2eYdlrim9HX1w/mD7h6sOo6CdiEo4UrXmHW4CujJ8/Jik8t/bbdcD11reC0qp8
1d1IeVYgfRmfySyZWFNpHK9rO0znygZO8A2i3wlVmWFQkLBjNArmvqP71N6hFNWWZpgpvgHVI3/J
hlGHhh2+TmVfXNM4sJi/TCN9J5nwfz+l7RnV29V1EMYMrYdNC0gpcVxgs2cO3WuH/wynU7Hg/PSb
1EPm1VlEs6jPlh5UKn9joKc7w0bmPI1r4C8mNcXYhEeIrpGNgG6Fia3MGlTn/KMCTa4tPBuhdDOm
ctIhGNGHx28XKxoVg59WYUqAl+nJOzKAbIeJkx/et5cQO/4oRSzUz6iyqHDAHJttmKVTiSpWNo8g
L77Otho4CAX7hKzXevCcBMjqbUG6oTayfX0lHe00yJJDaY/zFqWUDFtVgnhICRqN0n0ur8s5f1Iw
J8pFzA5grpRPD/DLNWALcdzhw+cNWIkXoVii+0fH+ooD9XQLH9OaNao5jyYiBlZD7YhLh9zl/niu
AoIsT0RRKMqeShFRXY7o1ICt7kGw3dJxi58IQrty1oddc/GiubYcy2vle2urHKl4NsmXVAZ8ayC+
q2RSXt3yJK/um2zChKIvRu0roqhiYiL55VcAavF3gLexVV9ZiCr8hl6dLdsP3rg+06eGFfOW8feN
ixUcberSbTzelXfEr6IHOYL0vpjzS+wjGj7phAxl0wRWPglcPIduqq5Espc8BM7GeUzqOYNpQfRW
vZawOqSu7BmsMGeXqmJUhqgzEttVlK6ql2FSwHBdh1IFClEO9SoEvUhIlx/t9F3+8tjqmhedl/Yc
n70VH0wUau3oy/GqdEmOqc7vmpvwPtvi9QsIH1ub0vfXY5BZEkQqXqQXToDLwto+6uAyzPr0SQO2
y8vHmtZhPzf5KbIHWsnd6E7CBreYhw96m7fCgNiZe49Xbl1xujEN3Bqgns6Lclap5cj6EH86L8gq
n52TMTWnEdLl4LeMA+EZEKu2ANvAJCY9VBgxucmNO0b0+aHtYYp6NvYCoiQ9q0bkJ1jbeDn9TCUV
a0IYlJtwNRFxHVa9IHkOW33JwbfiZXtb6YfsWGyuE2eK99grJva+f9X3sJaX2QyVziECNh9mt6l+
Gdsviivw/kncuJ20TOOZXrya91lTLLsbrFHICi+lfD1ZJlN28JuJFDQ6R4Td5dwbLpx1+fnVrI3K
MzRU5QY0os8meoZTU9uv6UF2vMdHFVB6wLifYYe4rZgpQXFW3NtBAZWY9GEJ9Wd5+ydz6RCfGTbI
ElsxDMsymU383ytsmRwmKtVfxjJ/ffxPFTYUOU2xDNNwFBxa/xrLUGFjnmIQZOmqaX2DUH6MZZzf
DBV2ClReR6RbyhTfP2ps3oUnUuVdfMa/PZYx/sKl++tT/3ks82gaTap6gxTAG8ffhbEhsfGT/igP
63N5anAMYHhVQRmhEXW8AgHlR30Z37mh3Um5lpoPo59H9eqRT1ry3PT4UwcF0XFYoRXH4aE788Ia
D8beua60CmG3C3lKSRayNL6AwGBtFjOWzXQU6f2pQOF68TVuHtEHQlTFfC1Pj037Un3FUC9qv6VF
vLOWrPETrw1xsN3EQqxhm75Fb+8Mk4bd22NRRs2oJjPKXp0JPWldJ9lZQ5i/2DmGItyTbp25t4TI
xdVjeKeoSyVBjpXl5x5Oa0l3oWwycplIrAGwNGpr//HlTLkz3dYaaY/BfVo9C6ULYEnyrB0y192Y
+o5j9nqov0M96u6l3UlrUFDIRpPFeVHPkNn2EP3P/nWaezkI1XrVPBVPQiJuvMKjPHRqQE8/FfCC
7IlhAmpZtqQcOoUHR3lHlyHcK2x6wduVw5wZg/Vazx5rba+EOSkBOK3QWd+SIHuClYSmRnaN/RlM
wrymbCcoe4bzUhecPBf1O+Bl+JQUZx8KAGSy6NGTMcIFGY6jh5gIadS/XzG4w+Lz+Iu4/XGXarwU
dhVS2o08GR4TPCY6UqaxOr2T6UOAKBUJU+VtQtyMNrbOmNbz24wBM+U9KQMOMeE0QPL/4e7MmhS3
0q39hz46NA+3mplnMpMbBeSgAQGaJfTrz6PycbftPtFf+LbDZVeFsyCBhK2917vWs873yaL+xOfD
yJcgFmNsmSqBdEFijJFDbvfr5M08iA/i8zzNFeQr9LSX08MOeOEXG+P5QVOteqJGkdUSjkERQu3Y
mc1URK4+JMTJF4xHS1y+l0d4Nui7B/VmJamNh1on4NW7Ke8hYt1MNZnYl86jxZFowcWaBAKvG2+P
Kwvpk1we9cHnCSlTNhShzauUf9c99RBWTBxWtoTMIZKKVVPLnIGKi9imd4W6lQzT5y/uT2hgVrZT
Sk4+MeCZX49+a9ZOTshKtWRjXaJ/sUnRnXrRVsHtQq0XuX6eOu0JOVi1wTFeDrkCzrH5UsHw9xyV
9vg8Eb1Xuf8v1tEx7LCoEvqUkK0hQv2nBRsm6MiD+tOC/e+3/+eCTbiVxZjOPEMyIUqx9P5TEpH+
Icu/B8SRPX5frfV/YFKmjpjKvxEw9WdFRBUlHiG6iGiM4vvfUURIpP9VRP/j4zaFX27lPygiZiR1
Mk2A2AZ1h6NkxFmM068xePwmt/6j9akLeN6w1yyxu6LyPgiNfEI9P5QM49mHMcPaykFCI88235QC
NJofFIIu4zP9Wj0++fRLzYpUCCmfD+rJNZGpMlN4gtauchVRPbeYk252QZuxyCaSxEFb859Bn0KY
06kNiW2mhxNPdZTV820UCfhAtB/Zu+rJCZi/VWfa7aEzHOFEaRwO4NPtRKJb3bfv9wt0KPX9lqBm
7x8bGfur5uXR1QASQ6/aB+UDE1YmbIpXOkZQDxWuPxiBl03iPanX0QaaKiJtLhq+ji6iuKL0EyZv
0s5cTwToW07jJiZkLlGeJtpcouABLDKDRTGc9RwvhoDg3ESf3nVLvAH+JdpHXFHx6vGT7gj24MHU
QKEESxMIszmj0fuJBGWyAgDP+cZuyGyhLWF/NE5a+VjXfMZDxXnu2sEzfhDtzaeVbczY1SdsoD1h
lU67n0gIeo+jpAtcW3BbwWPq2NReVRxpUUXSt/kOMZCoKHfIv/xss2NnzUewzKl9f1+yatWbwyHs
iKSeK9xB2BOpgAhSyd31gQGLkaI4UkfU/pJbEr5x1VDUxHeyNU4R6+yKpysG1fRyZU/4ofUZD1d1
pYgQUpf2czffU80VxVUCe1TdStEY44sRayBCMoTtqHOkBS24oQXdNu19Kb4WVI/9xohkxFrgLoLZ
ZNoEXbzCeVMA+fkMS3GT5q7f8783vj/9/sa1E3zvSNQwUbC+IWaFmyd8m8J+bm/ID8PYnPZN9+1x
86tEDVetVZCSW/PdXw0KArhlCEwc2N0+RhckeWYnXNJZrymS4Wj+q6+aQPTzR8D4jd9t/0DJplDp
J6cMDirNt3wlsUuGJVHgp3NCl9nHoHhhvhlolud8bUcTDoik3byGtBprMmAyFG1CxvEM/W0AxECu
h2eAbr6nEDgFwsBR3OCER3yoIY69aroAwzV58yPtSoZBEaSdRfPwgb379LxMpEXOkXaHiaY/5B/V
mRNy4tJ/poY2otCAVCcHhfqGEgH4IdRwBDmJ5qW1O3YW6I5SXinsSPPlwMVZkJed8KGRC8Zq5wrP
+YvTFF6Sk+xU29e3er11rqzNIszWDolSrF/JW4QEUCJzucNORFPyM9HFS0+gj8yeOE9rK0/f8YHz
K0fuZyDH90EcstLVR7UBKMFQhhN8FhgwhPlNCzDWnvHYzqHOK8Thq9C6XOSZeEeQmKl3X5J+8Djd
kQZfbFjMvTb64BH5XwD61fVdvOYj5hVL0SzvphPIX+gQR0zCGIGdut/W3/j7mLqMiXHicYDexwIc
LTACZfHc8D7c4DjelafytIgO+lalCwYsKG1lnGtvXh265c8jGHwO6gHPuSAK9n7E4CZqju/HL+hc
134rHdTMv3W8r3hHad+w3GXQXUvkUxFPdoezJhDW1adKowvwfi7a5A4WJNYheTGCw2elKExjAo7S
yFmLESZJUcRF+qSYma9wbMNMfKEqGY1L9aND/XNDkWCvqaxjDDozfanRj46cfPeJeiBsNTB+pkxM
AYxBPpW3bbXoHuvo5REz/eSL9cvGaaWex05vaY/aBJwD7aH41NFY95W3gekh2/wfUfDNc8VG/INF
NCLVXZH0ODbzcAXXCAgS7Ns3At29ssqOcjrXHzvyiA1ZFzLfmDMPY3/TOJ3DhaTwJrotkBhLA7Oe
apnDrvL07UNBa3nRZs1WW04VoEZUlFIn6AHMuY7WykaFztofJhRFXrI3k+Rp+1ZWNseGcHOnhnmM
BsCfc9o5XaybmohDkM+FjTRt7U8VSMkCOppGX3mFwBEGn3lgfbLR96NlPo+WHaGA4BEwCrDph3Xx
XTv3abUopvoM19O02eDDk6YmgcUpZk0ren/M6LeiMGC85kEZopUIiJcQCEHr76PI0UB0Hfl5Y7ZY
Q3ID6OXQ5URKd32DKkaBFY3oq0zi1HF90muVoBq6WeT1l+Rj8rPCR5O4BaonvtHoKp7MyT6/zzCI
VDy8uy0nthKSPLEICOh48ohnzuUjA7jHjGEgx3QuqeMwUOZafM22keDUdMUrgQFA7DekQU7cPNoD
GyqoofougCA72TZ2H1s8GNywXcJkIXKyhVFNGYB+eh26g7SoVwKflMnPcNIYbbS2/oMEId+d/94t
pcY+TZZVGa6JIsIQ/c9TNpHB1J+3lP/H7X/fUor6P4ipieTb/t2erlPcI2OLp1NZBZvCnf6+q1T+
IfBIdBxfOCc0eYy//a4ByP9gK8kkEHWA+5SVv5VxY9z3l13lnx+6Jv7FmpG3YW8oyiNdhSQctCV7
jqcwNfwb0llxwEU6RD4Dt5Ylq1zi1za6C+1UPSbYZgfpOP56Cusuk+aP5t0AD6F9pUtOjVgdBk67
NRg2u6LAEW2YfpsFXTkasrPIHdklR0BmwqROkdc47N59feI9X2daHtnEac+vG7uA+/jVEaB0GLM2
9QyNS7Fk6SPx2aXg8yhO+iedsSJR291kzSl0JoN7gDCoWSl1zTDegEC20EQwVVBVrkFan5XVfdfF
LS07dBwW83balYjt6qki1tRoHnZQ9c6ogCq1H8zxdjXNdjrBVa5YPgS7GLOaRb3yG/sAJgVkVdlF
DuVUwkOVTdl8SPpcNa/5vrml/sBohXgQOveN+Gz9DBgGYTu5EXhxozOV0SU7p/kzX4jXimtevsgh
xY+Cbj9l/neDw0cFseCIAY8w3489bZBsls2yXOOGhQdjv5ZTthTmMZsPPssj5gD+gVUOreQ3ciSg
S++5TNcVM7TviQFhb8V3v+dk7gmLrXkRz9JxApYwXa6vNFfDMkyuhsvhdsU+vgnKD5Jfw/Q277/k
xXNXdBkw5hiK385YVUERABYHICKuqQ/Dwr045c4rsouthG761vj5Gh7efGwr6m+2wsFiqb/xGxdj
LkKO6n+8vHDNzkB37rQW+7fpbSr7DZF30Ud++JEiRz1zxWoAMHL1zireQC7CT890MQNnubkzkZB3
KYGunNEJL4D/Ke6EDdu1MhikoJbdqlgopi2MJooQK4fHybukyokQeKM5KWmf2BwjmMqygjf/WJGi
zOTPp0BxT76+4//j0aZUp4yczeeZnyqX5WNC8Th7zavyzYxtzruGX/2eSAMnJGi7H/AthilMu8uV
BZ3oIBNHRiH8FyIEf/DZL5RufMIu3gPwwwXIRPqHKCjR8EdsQ7gqA/wowlZxOnP2eI0OQGEamTuh
XqZQdshG6ockJZS84Kd7NW1IIuaOfHNbzqVuph1Y0HkR5JAtAKVN+MFxH8urp0dsAAx5QgraIwra
3GhhTPxu8lmVAhtNgn7sNo2Hl98oDZ08QTiWcP+VJSRy2EUUSMcim/o8wZQTyBN+irl7FJwWFiBH
Fq6P7Hf5kCRshcx8rzWHGtoMTN+2G9wq/pTThz1IbObQEhnoCRuu1j5m/LAJpMR/1D+viLmP233A
iDBtcZeyD7Dxcyv9O3EP5esmr4wDN6RpGJHK7CmEDww8MNrXcFs+ir0RoY7fthg7708PgPFNxFlj
xfRaU+AJuhHd0dY2gu7CBCcOmDr4T2FXMGGJE6+ek2BIjj3FfvUc8IjGNtWS4evTfjWw1+MQCHWA
n90bSiUwenHWup2TrUAqWYZlo7dh+ZS88L2appWVDoQvwVTYzNAuw2klcaBi8rt5Oats1Tn6TPt8
sS9hyuSJIIbM8+NH3H7yK5tvjMUjoIHyoK6kj29JtWFbwLioOk4zzN211w72OVimAYM7Sh6l4jbM
AITCdnuXA0XxS44dNfsAEyKbIB6lUoOr2nBUs3Tn1S/KCf1kO4mZIZmIKEBFM1Zyu43UswZ0vhUm
Lmm5goxvsHh+3B1O/ZD/lMe5yK2LMTU8xuNjMlJ2h9qrd/opCyaUdmz0xO6+mGhLCx7uVHYjinIN
L6XbaapeQkY3lRVSqklicNM2nzJsfa+UaWQi+8PuB33MptSQd36/4iBE4P5Y7zQvC7CxmZuKcb7g
vUg/52QlHNE96tQwjXsitDi0N4xR4LagQuwoWRtsmPGxAYkegv8g+2zwqbPQThcF/2km2MpCWqg2
YSVXN5F6i3x1p/Sz+DIThARXi7EFk8esQjstziKltD0dvG8vPhA79MQJgBwMFWxr4897A4wr2aCL
tir+RTbFxilGm24mLWOt3FbTLzn+yeJ93q6fmt+Ax+idMhYZ69skXDA08uZSvU53wsmsEvrZpFk2
EzIaAt1g5A/pSKKSnGGZTCn63W5ozisss3Xj2YuOocy9vYirBtV4QbMecmqpDy/jQqSn1ElR3Yqm
q8duKXoVj7ORp+ImZ0i1v/W7+rnV1cWdt0DG1l9Al3iosSNiWxkSmZ8bJCO0Cxe2xDL56YV287qx
srN72f037w5ltmGogaKGl+r/FwuATIly90fBkUjBX2//h92hpCu6aEoyjAPxjwQENo5EEwXpf3H3
f5Acx82hqY49kMyBmFzhE/7D5pB7GsuQJGZK4/39Dd+uCFXh33aHf3zoqjiGG/+gOSbGM8+0IZws
ketb/JKiY5D5jg/GhVB4u8lKPOdwZfNoNJ6bK+gk+SfpG7lYyS5N3fe1QH7GcWpSfNiXYOSQn8WD
hMbNOPtBbfHEST8zaVfvn+Wl2kKqfB0PkNqABVu9CMVjHFVws2BYIzgq2XhvJ2U5VobVGJTsJ318
dnjJ3kcdjfrAt+ItvHBbfUHPIoXefEIaW9uO4v783i36dRRQ58hndDNwqf4cq7rM56H/Zit6RyFS
bZwR9NZ3ruqhIToCyp2HbATAnc8xlwvCPVzdgfqZNj4b6NkZpiokDidrps22/BAPXP1vgJ5QoeYx
d3fudvw5u6+HKVQ5xsNsGdJ302vXfNWchxy82OX1XvnRbmL71x2rC1IQl3sAJ6XD/8/E4SqdBh5P
LywUPvTAc99fP8gxKQ6Z1WtTl4uX4BE5p5qadHpKTA7jqIbzjTLZp5ul7wTckW7u70riSJRA0642
1+1HIB24uhGBz7Fc8P9Rdh5eEW/Ee/CJzEOinEEff4NnR+ifp65diHUgukBaaeevFd6t8WnGBx6+
goQVDj5PXrpv2udSIlHxgBLBSINOOtPEXPM0Fs+U6js2tH1RWDJjc4A68rJqcheyRXgSn2dohRnY
8+ThUOGYVCixVepF1Ouq/aYtXf3+VRlrzAoSRgB0PCpeXMzMi/QA1U+YSq8geezP56vOiyUvCFj1
piNQCgW7FNb2y4safwKD8EVxAYeEajV46iL8nswT+VzwDiHu7ZnVtttAu4FykEJ16j31dSLIQAS1
7r2Iqzvx3VdYuFUGzpm3qU5j362cT16i+8oZLkYTLs1YRbqZuFaWE8qPX7oFyx8kxNOVfNlENM4O
vRP6hUELjxchcycYXqCE66tH72X9KqlW8n1RuJgeVdFJsPZ8KtvRaBetzDXKvjEEnH4Q+GqqMB1O
H95jqvla57RA7/NlyQXJiijkBfUMQhrVHG/4Joe+XDpPyhoGb3RA4PCzOZI4700GcZYIHcwk0Tfi
Hnqftn28h4zilA2XjklDGoRwi2WgvyVUiL5u6DuTVTJxOZ4RMxmJyLy9vzSXGRW5yfh7/hXaXwJ2
pZFhXX+Ke43eGzfGKDhe/yxU2Q71OPU7rAckSdLpmDbSrPtOMeywWx+Hddu7N3EvYB6ht4d3qzT+
ibXm3q/qHChgctUkHhdvqwivc8JGQaLDGLr/84bRA+Wo/OFHjV3kPhL7OupAQ5EhRWHr+vWW33lS
tGIFcXZo8ov81n0LkLa7zYs3GsVs6i3oxMlKPjxwdcV64em9bCfhqebwlhWnR2jLuzLAqAO+r4mC
nYQFhL0PytKVvakAKcFtmBXWiOXLlXnukSD1szbFUQTUa/bReCHb5teUsAEdW1YBIF9kG7zO1al0
7JadL52uO7wucN3VnfY1Mt4ZlFuYAKfCx+NN+6omcO8pRhhNQwAm+XuJn8+VaTmvg7sfftyXyWx4
4w1L0dfd7+e3ZT1Xd+U8WT6PNEOMdBF1JWBNo9/RAqm+YBx/4BRG9SwS7Y9+FvaQgRHUJGUDaiSF
zfFNdtzPwlVM9RR0KUdfJcf6DQLcgJaUOjIb+tvI64vYnFnj90A/XpVzvPSrWPGqm8ewnDIObAEt
Gw/8aMJcKADcu7xWwkazYBajPXOEqLoZCA3zwpknYT2e4+GH7Qeq0yUQ4Y5n/k0mu/E7l54Pc34t
992Rag8oN5Bk7Mk+ozMy/jqfkeiwF07Y4W/6Em/orN8pTKTLdV1VlmAs4WnUuse7iVVUZ+lqst0r
uTbhJ+C8yQm9+4EviqXPkD6jiDIGTmFFBPEPoSBEg5TIlZMXG/sHbvJO09fdhr+huowKUD2xExRh
UEI2vc8f9EtxfRgxcr6+C6mfmMzSC5jTS7Yy/ZdzeVFGyow4WKHoz+C5crcq37BwKgdFABKXLRL3
J3U9cIym3R1g+eCuVjNs/LbNdRdzG7s2i7YxN7RW9HU7zylM+im6Mzqi9VGenmwfF4k5fbH/o/Bo
d9twV3QhUZAUql/PZ4uvkkiBvNWyM3fAuYUSeoN0zt0DdBS1mJSwRUjv+Pqf1scqzYJan99DC8GQ
Y03OGQsw3/RuTmUixHzi2Li6DYcABlIWCTMXYq6X4Rm4eSwgHuZsFwStA77TkfmxnUHGnvIgfdPd
18fgPpqF+oODVrFDEx4sBj5lVCbH50+TsoieORcxURwyXBis4JSc3r0IZj7kj6CZRrwoskvRQgvT
BKxX53FGYCp0LcliZGcmBkdS6YEurzlivniJWc+WyTdO2gcydB2QCGR4QDXs7DE+TzrXGErCY8FK
JqyS0OIYlU/e8mY3mtem0ju2DxNyiGu+1uYYbPmOL8onZRSYY2CfkLX5zauYDm5+EX9qiJPvz+fE
5RnwynLv1FKBG9WdAhBjX3kSi6zV867CzErzBuEVhpNQKgtesgFLDPGZlaaCGbWVj0nsNapLXceK
158faAWTCtsdI8LUVzeTA3Y2Nv4LXfVyyX+UX+Uax64tnh4PztXRZL3jMutOs4z2SLwzFs/ZwMlu
taeWFi71LKfuLLK5JvoZNvTYcOoLr3d94WcRH4trfHysxMrTHtTB0YM3uag/6s+Dv7kqaAYzGB7R
l/LBwvP2ZLn4XCRYLDx5Nso9vDBE1fsF91lxAoRiYX3Q8BvP69VTXLWreltvZZtSCQyni96nCxHz
IckVqpDVvQnMhuru18hzqu44ktC6dlWDIf1+rdsggzY+3NzuTe6w6VHWEdTv4j6Ef7Sn8t5QZt2T
rGVpVTMeYhDO1aMREIXx77wdxxFA86Z/6B+Mt8xNMzc38XdzHZG3pBc50gUcqBg1sToFJZ0MElXI
jI8oyE1n2Xs2nau/LIP3t+YixrhiFD9T7eiKd0RgqLwpgmEyzYjtv+kH8Sv/JDKQNrZ0d+lIU6Rp
5Zf7yk73PU7xVYJD3qL3Wz70j+Pw8EqaB9el138I58ZWliB/4Q++YlvZtp/dzDjDCdSOJZUVe/gB
KmAigFVAOSxpVYw1dOYXrZdTZfn15IFXAZ8jw30sOUn68VLatR/9mq30ZLENx+nHrPTT2QMI3ujv
V/xxU43b1cXM9MslSeMmWC7uhArdiQfrqvXIZ2CeHAs4cwh6I14zPWb8uT7iURSQAabP/c0Z81LK
m2m4cbHos5MOqvdbu0ocZqsH718IkDeIgcobs0icTEC6PeOtWMPpWOKV2nKiX4wFje2q3NUrkc6G
ctUcckTaHIRPvis29araSOPf8cv7CmL8fE/Z8LL1+RSs7/PRDt9stW/lW/uJuRYBQoQRjbfGnDDw
6nK3Vhz5Q9/ouIYi63GcbIQhaCYbXABgAs7pIl3Ei2pmLgCwonCCCR6pW/rCpFj5U9iOGzR2a+Mu
rfY4lMCmjn3DraiCyPzJNPLKY0rZTLtk6doT3BWpAn6+TQ5UhIwRJ8binf2IAoHXW3Trzsre24+O
HxxHlKWyKHfDSfzpf56L+zTasNRF9sU2Zznr7kU+sdCdORRhQypyv1+nqh3Lu8q9W+/Lp0VkjFYw
zjFuTPN6f/AK5CxGocHrNBkjiPwCipKbvm5M2eKVqLDvoT/5rDH98ulJAVkxSuMYQcEGSDbesLwj
xo7t+kPcK9vyfXn/6d9pBBmrtzd8UqbSPJ4BZubnDwlrjo+NSS2uWJJfvLHccst0qz/Wy/LIReHM
EYYng83YJWWXf8ez/aW3jz+NlfOO0tzOPo1W3dJPHDhLzfTIpsCDPTdyNYmoqBZSjPWVukdoy/wJ
E6x1Iq+CyQ2nF3vqkJKe2K1tN/RWzMOc0VK3h3gJPZqRAgvky9H9Zkry3CVssSSREUx8FsPxgjpW
OiefvDcz9CGWYFDTZD7tDdwrBoRkAvmWHL8opcqsI7e2kY6cm8PlkAvP+AVEXx77SADFhe9Dq8Ry
HHJjUFH83Z8ZlghEwBL1Cxo6txgf4PaYWj84k4GzTxzC3k7IFTCiYIRWCGOG9g7iO6+mN6PZPdnC
0EmJctO4ETWoNL2hFiafhfH5aldmeookt8tnBU60hqtyA3RwMn3mGjQviHE8r5Iw4DfxmZo8UFdB
IZVXcn40CqyFra1KnybL2/pLecGFoACiu94wn4vRt6Ytb90m37LX/3+3qBjytmyilT5XCkugqpXd
LAcE+M6T97Kc1Wsz2pTGQCKTowD/DNP3x4GYUbaO7tNRusp2prEzF1VzerDshg3GGnVmVN9t2nJq
lB2JdFK3bXOursZSfE+YXGM+pUkSyf2QzJOAvbBnzNKvtPjI6Yr4zqAUkYDgqB4TjrcairFG4i6/
8Aetx7A9X+NTX5V7rnGVeRi8tmE0tQSkWLF/vIH5ediPD68FhuYpy5jk1qzbhd+5E34z9F5CQnJo
37UUlx4dapJpKy1guoYc4uIVQOzZpHIwB7JIJNhHYbbNsXhqM9YWnUopfk7JGs3jHIlWjGlChfrs
6As03bf2SJ5JggtF+GSTN2uzgBu5AF5DCM0IEuZFBp1Zq4YJdNjbKQdnRMHS7rLjc5OpT/9eTwW4
3ivRQWrvOCw9YuwxK4IEyNdc5UklExJic96H8INcOuHuTGmQG3n/cSTHyoKVQ7JbHclhJpGJBnE/
dh8MFuOuOVMv8Zru6dnFgENb01vrwRmEH/ikbUa8gnQnPZ2cH/WcWUB1HIjNsLZknsYmlEv8xBf5
vBUfkgXPZZ/RA28EvX9UFg1DD74CJsaa8YHcF0iWlpj5tQ0Rj6F4i2d3e2NwA2HtR1IX9Mqbsmd+
86Wig8qUONoQrXl9PtVLHGzidK9RTwVKl7cTHLxibg5bCRBc46GA6EdhL6z1/+aCTnP0lRuSSEuO
AkL1P5rdTRmH5Z+lTPXfb/9PKRPQgAGq5J+a5b+8kzAI6MERETh/VbCLYEx+H3RrEE7GGh/Srb+a
23lAv2uZ2ujFxN85/vPbDPxvaJmM1f8iZf71ofMg/ihlRs9YNrLXIK+KksDTFkXplr4/w2I9UeDj
kNVJ4NWnfonscw+SSTuPwqf/GvDXTUiYS+uGPXvH+g5guOQUWRL8vxds5CsqmNeMqXtjWoSVbcyE
i9yApsr3KHFQ+COrIOihLnRgokq+yfRx5cAtCQKEswACisx2d7ikCuodvKIA1Q4apeI8zHm/Y4tP
YZ/AlCr2ZGT5Dzzyk0vkP4LCOSMQhqfwNBzCU6+56KrUE3IP8UaDvGR8mS0iQS5v2kV3HKbiAbmS
Ma/sxJwR2NB2Pli2lNkbt4O1/i7wCWdC+0KDaJYF46PG4aH7Iih1Gi2c0MFWOBZMRrQqxl5Lfqlw
OCvaybTzJsu38bw6njjHfNU4f0a/xa139a7X0ToJpZx7Z+QP2DSFBYNaAzoWUJabeiDdv8k4zZWP
MQ6QBwwZA4C1TMImlwcG+3FaKR0ivbCJf7YBEEhHWMjiW8kVHtKzEsHVUtD6zlGxlXGWi4rH2nM3
GZ74L2ihChGzqVI5L65rttLajFTigGtiSCJvFhewEhKENl/usMBTImYlFSK3NUlmd7bemtMDDzBd
NGNkZRMFYPiqpdW43qPn3YPQdHW2NMyZbrh3dFS+iC6OJazQWD0/2d0Bu2HhhQGW9QuFPNDku8VP
ZN7nnA5UW72k2NYeGqOwjfotVhbg+Hr5iA+hsZORDUrbML4i9CaKR9dqZOsiW7T8yt1LrMRe4Zma
R50ApqLJzeOJNdNiyqHzFq611nTseKd4STtTxkNt62JHY/aM4+0ZgXyKaLtkFY0V1O16Wc0I5HFs
mmfvGu/eojM3PRI94nnli62x6YxlSLUz36kMGfln0puC0a7dGz1Xv//e0RC0awrFtNGHLkojIPvX
U/2t0G3sVPvfOdDqcqcrzYRRyYDlj6Oh/+P2v6+nJIRUnfQPUyfoT6y7/1pP+RKgKtZNmbT9WFn2
x/VUHxdLqtEM8389Rf9aTzWDVR9GJuRLYeRM/Y31lH7lv66nf3rqkvSX0ZBap00j5dFzrX/27zr1
IaGAWwGKyg3XI7ubKUZskcyQgL8zOsgoelU1zm1jMhJ8Jbo+NtFuSBccZUsP70/HKZ/DjPuY4ga8
fbdvcJxZM0SOMLLXnEL/uXq5Lyj3uG7kafYmmjSRpygEylJHcSP/J+8bZHsWSiC5NoXi47GFwy+J
SgakH5wGAEPhLfwe4csBQRqoSuEWNzBQRvq7Z8/TMqdDV/USpM+QWgMvozaCg925E30diy0kSat/
p/SIbXMCV4X+GPaRFhAbIv0yLu7SC1uHbD9HEVwrI6Q77InRWFBgUQIGS9oNsqUJjMCcr3mI9Ph1
J8hJCJcx/rVmNPWY/vY/eMwMb4cP9uaEdKbCzkygN1vsVGl2pAKSX8aZ4T3JekLQZ8R7wvZ3krlI
6wh/sfNgkI6vkMlASdXhe3ERfhDX9XfpZ/L5KA/6ewcQDk0QsemXYSpZTdbhVv28XYb3hH/HfMGF
fA6xeO68Jdgr+AIVz3jd1Xyrbx5l0OM4RgP/xlvTF7ihrVHYw6iOGzHvt5ytBRLTORSu26mvziEH
EEbJTggehm4mDnxuqjIRJ30bJGvtdojPtUGZyupRcNSEzmflWJ6xBHdPaqF4V0X7XlpkTwwsFAPA
R6b4DkSQasaXmBPzy5Y/+RE1yIUDbWDJOM3nQNunhhWnx5w3AtcZRcdHzU8NgjjtYdYEQ/yt++ia
0eODaeugVMa2i5I1WcppIXmRaw6NJ/OA5WdQ+DiyxACJq+K6Rm9K7jwA3TCnb1h42T3n5YwBYYJJ
YZsaM0WK/Ilg5cMCtEHeoTB/cyHVz5nwqSQJJC/REmoulzgwYq52uNfFgKutHa8BYo+i/qTkouGK
ibtm/KZEdkdtGA+gcGljEMPGbiHBZCVh4P6nfwEFmt0eyPgEqBJNXbbhYUQeJaSJLyInjsiG5Aw8
W3fv8ReA18I8qTpJveAx7CxCJdAYsMYs6qsm4gABBSvIhSWU0eZx46LNSQKa0cRKhd3tNROFq9IS
0nZMYfS8R7x69UBSKufQc8u8tiYR6KaG01EA/FpTBpEPlCPZYn8cILZJttRzr2PJ0L31XUiPebxM
QZMqu5e8lyIotGMhcIpa7YXSQlY9zDKM/2CLg0RjOzVsa45NFzfbtZdiw1UcVhrlKCUeNbSxT+W9
veA314VAzuct5pfZaL2h3pObY/Pi8xM5TCTe8PVnCDbgA6btrAuXPe3WUuV2MpfMbIeXHYm6WeNS
XLUuRExyzJX98KmmQslyZFeP3mUC3cW3MJi0R8hkNCxh8XABenO8VJ8k9wEBAUW1xXharSm1WSrZ
uqHOMPObPRyp+0qlFxkEju53km3ir8Lpx+cr+7p5ZA/EBFTcKGDp393+zqYhspsNENK3lPWCk6Vf
KdehXWQ8vNfxxUFa03fqhDIbyervMzWfI/PKpxtz9PJ1GX/TBi9hHXRxX9qaJzjNIWwr/P+4PuwH
Cl6h2NykNRzmmYrqGtWUX+nztVaFYp1rQHyc1+LSk13gji/6yVBsAjSQMbvaZg4wjz7Fb/FbJZLh
IeX032Vv8bPOzoU6lVPmAOqeBQIPinpjHoB8Gy0aXOhazegAfQdlddkqlsTLPG9ffrIOiJsLtUXN
8oNdZYEk4ZL9KVTf7OGYi9Om/RGzq/z0aM3puy2anY4cR4EBxLwgyWchRBMKtVh503nDy3HH2TZc
w0eQ/jef/XQOWQIbA5wmmqAq/9nkjLX4LzYWDCV/vf0f9iqkmUes5e/1jv/KzYkcCyEICZLIMe9X
W+vvZz+DJknCzPrIBVd+w3P/vlcxAHcbHBYJ70HAHKl1f2Ovwi3/ulf580PX/nL2E+76LRPavl4r
au70OBs6UsBSypUaDJVSLiAkimxdcEGV6N7MVAinPU/jvJlLYLa4dzL2CfD8ig0R3r7jKY7dppdm
N3KaOCKisn3A+OW9+UJ9QJOoZPOrGp4r86auVIHLFHk38XHoaEEy8wwa43bIPpoIbRlhbCL3JP9F
P0z2SF7sjI6G7IkaYo12a+c3KWdMQEeDdL6lSdChnBfRW6PMjQsm1ZLO4zF5vK2kB2LOrKh3k/1d
e++LrRnOfl339lR+MxwlNDSs2d/A0ySgh1yPW9UgeeRVRKjZ2HBwCjHV2nAz2Es0DFj0fSotCE09
DD+R51nnlXvC4TvldEP7HhT7lbSuoGzr0H9xUoEsxjLzXZ3vZ5owC6vF6eto4Y+GckQuTKVuXAUw
yYS0AmjyJFThDBhlCBh5WDzYB9Dq9q2yPxvGjNUivhQyCyhT9ls78j6oweCK5HTJSHepuAYYoEca
uH03k6jE4BbVNJS1vQRMsyRcu697lP14VyTHhjZ7OxFYilO7TA/8N9Vo+2JzaAtsFJlKc1hUMMv5
9bCOV+Xjp3h+TAymzioTurVIF1WtzTMZW006BqOiKJhwhDa2NRNEI/xoWsxL5BtvBHueBMmKWZfq
jlz+yOUq0gePU9ddrV2eIhptwatR4pswH8V3So0gCRe5AehTiAux1s7diw2dgcGAHWHTqU79IhHD
SxT2cy0V/Kqs30F52aEA63emQeJ8aTUGZuGQz/6Hu/Nobtxgs/VfuXXXFy7ksJgNAwASpEiKoihp
g2ol5Jzx6++DnvF8bXvmq/LW5XY7SGwGIbzhnOfMP3TrhwoMNbcQOo5OyE23a29BH51G4RLqrlC+
oMfSpNQ2fHkleEr+lJnYQeFazFDPX2hguY2PAXBjlB3bijti6/DhZ9PJPOpv6ptxkLgrrBQ7xfNo
sJCL8OD4mJhY2+LWCuwpIguPfR/9tqIAzrCN8qurCeBoXLlxWagqRr9K1fryD+4XFw+vaur0itiX
Vf3fX4PxLv+ZAfrXx//3NRjvsqrQ2WlAJRRR5Rr4i3cZASJ44Z8wN4KW/tUvYl9myKZYYOAU5T/T
E36/BvMlJnY4oVX5p6/5b1yBQYf+5Qr86xvXliiGX6dvcyHqQln0DDFI3nxvVumJS6bm4UB9wOeo
taun93BtF6tme/EWCEu11Z32MGyLeesjtc5shSsuRZy5ZuBmAk0Dig0ZBkERQXOEd6lbGXqQD2Z3
U9z72EHaL3j6Y/UuMOu/RpBfhEMiPvUvy2XxhcDXd/8xv+CMYvrVrpuaCBGi36OP4hpc41uG5fZu
lpvhVF0ndnjdmidiEzXZNTtr9meWR1jwJbyyqA3hgzXYNDFL20W/qfXnFnCpuQl8XP7+qkCgzaxd
FR5Geh1wY6hpU7qFDaKlbtiUKCpv+UtMyIJ+oMtTUekXcAXWZnKcJS8f1gqhUJFXKa7wJF6ALCTB
T5t08JK+MhZca7YxegzJN+nHNLoVK0p/U8pEk5DouZj0dh1yaSQzZLir+7h1c2s3c6mfVoiWhepp
oMK2riJFm2Y6IRKKIAeqty8NN0j2qsWYPzuSkLW2tDfReobahRMoEB4K9TX8nNutTu6d/JW/avb0
nL+Oh/LJssGGvTUX4uCY9XH97gBsHP1dMuyiPZ+TSFAUzUl8Gt/be2jXOFzdjvmkjwHy1hGMKNvy
DdMCxj22bGC4lnVGN7qNM2NyJVE3opkJbZJgsDWnJ8tD5OBG213hPGaB6+/YTLSrSsNBWrDTYmIo
Y5lbCe+0bSWhma5Md35Pr92tOIo4/dgVYVxAb2bBkwCmFbXlaSgOESNaprfKLnFCYrXUndxve28Q
Hs3XnnQJL9gZb9CyoOQvoXcvAaCTFVFDLRE6ALKy3WC4Mv2ItTL8c1JvVBmKM+2pzBFMEnqnbmfm
BsQRhxuBBSu3QfoR5r9ugjGXCEa6zcnBoeCjGZDW0YHcUS77ZMHGuZt29rlGolcAaulq4GZbqXSb
N3isReyo8DJYuZNiSdh05Mid2zDSvmfsbFChxw99uW3YU0obi7hEjrlv7qSWuB1JYXyXX9Pp1M9H
ZT5a83Ekm4kfg3KIo3UVHqCFliQ85NycW239hf1jy1bNfMScO5yC9BGfbvXZEVbJKII7h1M95dnq
2n6p4UiCu5NkB4FTv7dr9jKE+DEzlcjObdlhvnBfLCWPA99kPo1xA2eLIz5Oj9O4VWFGlR9Cf4dw
rzzBEFEQqu5jUivf6TEuxWZ4EoAbaltR2LPKZLMNZjd7lZSjyPPkwkGI3YDbIu8XHAJSzdmuoEdR
ZCkeEaqMGHzFBYYIEEn1acPoRFTWt28YRB+ZBAdnNDd1e1Cpp579wCmVvTITv7YR0Szc+kXF1A5u
1cHV3YAtx3tBygvubxI/N8EV1xJtjEkmJWtBdM/hHhMCowxaFdgeLXQWfFE4y8HuBhuIhontg3Zi
hIMYueTgZaKiUi4uy0z5XeOT5JNdJZ9IgubahlKDnKpbDx8CFBZUpcDuoPX5i3Kr+mRSDPBh4BFb
eiwTjy9LaE4DVDAZ7RzJht/fl2H1jE5o/fl94U8irGiRXTA8Wlvn78vnss7O1+7ls3LZsX+6nveM
qGnj4dyAYQnhMXaHNT6SrehQi6EM0LflooxeFeii4zVrWBFOTXbMUVRhXFFcnloaOI3ssVgHgASQ
QssPfktlsinx2qEZ61+iT6YZDOytHxbg4YP5MW+xP7nE3QCfeQ9OICtlQGarId+PD/MXk6bkRMC4
7G/gDQxsei+RvO1JiYOQhmLhUjAeyA8yIS/W2vDt6I7Z/R19Bnv/zXDPv1RXR2MtQlmBSl/Jbtqg
gn3MjFVirNIj56OxEfZ1um+fBdGVhdvexODOYKZaS1sqsB+v6ks6v5H7wueefC5KBpSdmI593alf
YNqstTOzSOEz/hpwsfyTx+SWqisUESwfTUUEN/vvx+Sy/pe1418e/3vZs/DNWe1Jiz9DF3+mQf5e
9vAlFbY5VlkTWgxO23+VPdpvmmZCZVlI7D+dEv9aO2o8SAIEZkmSYujLcP1vFD7GX+qe5Z3L9L4Q
YnSMGX/qPFVB7zXRt6aHqq/L90Q6dvNIjwOZOhZegwoMtCnI3CTFvYj6RufCCzxrnc6MoNvgobES
E20BvIUshzqnMR+P8MAGIeoP+PFAqCIBZ2XGvNjsaTSCPjRtGQy2LiMiMSO2/tjb9CL6bCbtUvUg
DUSDAMfKkBheTgh4W58AJVY4gR/YBZW8VPj2zASvMMgnqq1EIjYBTW/IFLDw58pOTHGw54aXVKVG
46ljZs5b2YrOraK0O6PgcjwP+1yKvyvlfZ0owY9h1O0IlFPF8ugcjcYLz3v2ZYQZExVIggaUtUAg
k6E+RVaCViQOe5xjYskNWxn5UjF7vcTtKdVcqZvGcv2Pbh+YZJAUwhBH51j/9+cR5iAOtz+sm1il
/+nxv59H7JRMQ9QZ4HDwyzzHL+2D9Jul0wUwEloy3JZ0gd9HOMZvhoUriBkOkx1OPx71r/bBkEl6
Ew0MSX//PGI79X/KIuUQzHef//F/NbqaP7z0n1//xYkk135mKKHYM0XFaWs8kUhS1e/gmOXLQllu
HnXGi4F0gee1FFvpN7Cxi3SqN2DGVYKxqQNplblnDdoCAANYLNZ6tM6+6XULMTxSjtcGJWYrvlrh
TWCcmdR7rXJF6CYHI7H7DzY8PBAsdELVFy2bH110wvit07wJhlInMLmHlWGDPDsk7rhTtw0bbwae
28oB5YttorlRs+an/Gq1K+2O4hONJqoquD3HCdAv4inOdgO/PeqiWV5P4FnapQB+DSh9+mVrX3GW
sOg6TA9kanrtOfJIWZL6Nfwmb9b1TQ9z/nM6ySyjSE15W64VaKHxrsrcmBhmKd/o22LiicQ3BMfM
TTJtK4lHQhKV4oEEARN1bWpr5byunwe6MV4/IczVetWgZ2Ou/x2guUqycWuQ0xJZm6xo98NwiwOi
Qgf5qgcMDvTNNFD6vJLdtE1F2ySDm3mJgiqQDU3TfDWsjdCZbQz9cwiOrULvRT2Uyvgak9NQHmYZ
IXN2E0Jq+yKWEL3hnZBWxnrR8QzBpdkxaD/1X+jr1lw5N9mBaT6LeWUvbn7AunNxWm942QZv3l/E
1AyNWPETnt5Q3kHafmx/NLsRtOlB2WPWXC2x4JXdXgjIRKZd7ASmgUzJcXQ9IJvcw/b3OrqyFSny
aB46dEwT5k/wuSsT0fPi/R7XTyIauGTXprco28vfw3eYHHLL6Tunb8oNGV22Dy6AY5Jo9nwzjK2b
okyW3xCWGBYBrBqDSdPfpV7a05pZmz7fQ6R+5SGFtY0r3k2OWj0ir0VDXS5CakXU90Lo5cDxm9fb
EY2KJ++0A7zyNbmBaMSjDX8yvoTmlTT0Hzi6VvqBG4AjPDfkTm1wQ/Bd/EqZu+vqdQQMUI4fKpos
FVpu78wpTQxq/MeElsSwAKR7xYgU+VGqbHwTAsIqHCwdQZ52LDhFexr8b1W5t57VjVtRsiNeogEU
BSfsnWdHd1DqFoIXcuqIcZWpWbuLMt/QMkDowu4Dj+UmWsd5UdJ/NiQeU6g90Hqa0koB4kO7ZF7T
Z/g66TNEnfyZ2x9YnY4jZ18Q9lE8iC8cqcSCAnCSaXe7Nb2Vlm66gKyrFYiABKENPRs/0wgH/iIo
96ClOaILLljt7fDSNC9ayUd7UpjXYjZMh4sB8ZebHQxEX/D4Fa5+TKbTQvXxcVnxY7lENg9H5Rpe
ouvgUfRHkKCS5Vcmb8O3/AtluRtciRe/Rj//Kh2ZvMBt9V5cIxslZnfqkTFLZL2OHmPMPN2brKEs
a9WD5aaHLx3iEVcxrqt7+DbdIyYS+XozvX/nX/ioANfEnjY8GeqD8GoE+yY+wW4Ei7ZoSAevogng
+zwmfcgh05uwKXhSEX4kDVJzj9U70K/dzKgWZKf12ipX81FYeoD4Zp2tV+u8pApBChJeGaRM0rKK
LZ0a34ETBzv6GWupvAGmrSpxJWGE4jq4bLQRNJZ3nG/6o/CknU1SjhDS36xX/qBddKq/RGCY8T7e
yl7rkL7HyfuFxDbfq55/Ly/VqbjKXj2uiQ6S39svaXDFO/haPtOJdWaCrje/UVIHIC35d5DMwx1N
J6C0uLqh6bRIhF746syuZSY2tjLt5bsO4JwixlzVNwI77Old4P2lt/grJbTV2qXH4X2AkMlzLIkd
bn2jcxMhERePFm0iLYZlE5ndTKiBVt6LFxu2toiv8e+INjLizUE4di9IhZNThDx5cpdWKjotG2w2
yIFFnAYV2arkJ1CSDxJuw+3Cr+LDdJRk60PkPaVvxG3C6ZPWAEhT7SHLjuL78hh1BfbOvGStxx9p
4whUHeGqX1r+qTrxjkw98aIiwsZuuJd2kN0966A+6sACwqNrnM0Hcu3X38z8i7XAvEu5sc3kg+Rz
M+Jt8V5EpOWslB/DtSvdUILZYNDJ7bruOPtHpdyb7SkRHLN8UmK3D3dB5bbhbjyyVuzWMMpw9LCi
QE665DzpW2FHc7TV1vNJOPAD4ZOQXVSxO7T4j/0DK0PlGD5nB/UjvpQXHWn1Kyd+vTe9+jJ/xTNO
ERMuk3QkYc96Ht84NuYvzpL8TfYoCf/BtR96G4OSCo0lw9yfeMj/nVOM1Ej9cw/118f/WvvphiSZ
REf9V8zc7z3Uz7LQBGtpAEdiDvwLo0j/jYEyld2SD/XHKBD9NzoyZtykevz8wt9ooCye4I913x9e
tiX+SWbUitU0JrJWnITi2Fnc8a1xi1RIB2tLFA11lvwlE1KEph0TG5mQElRwjwEYwU9b652lHhIi
c6W5TFk248Z0FpSjvNdemh+SLa/LJwiNQr3hRqO9dcIjHRFgH2N1fDvZp93T4+zVHokf4kbxFK/D
1rxO8W5izyNGRBq32UD31S7FB21JYjpTeUxRIqAbqFfFy3RSZeIvIbjvsgFM8XBm48cNNzSwt/jv
aulGjaNxcg82vyfDw6gvvxJoyf0pR3P4+A8+2pdyn+UDyjdkdTTwP9/q/yaso9P589H+18f/crRb
y+JZZW4N0eEPVG4ZKjeJiswTkNAhlvu100E1LQNz1WWWNr80OWTyaBZ4L0nhFLL+zrCAE/kv44I/
vGxN5F39uiaxMmO28l7jxw9+J7Nuo3GjbT5Fw4YmR5Keh3WtfghR4hXJdSaC1x5tMJ4H0SGRhmHX
IeI3yvSf3QkRM/xL/UK7wtf4L9kZ9sY1eG4Y1V3NN00njsAe9kVty8KhdlxsNIMHkZn9b8QUXcZo
x4DcjSA9jycxxlYJLuAlLKHMI0wzOAk2ZN5gs8PKS0ZxEdrE8ipe8YaySfxC0zS9la8UyNND+IJk
KuHaLn41F8vj5TOZ+EG3U10IKPn2yYeZTwBe6jNLcifYYxx258Uyiz9TOUobzdbsYG8AzaKBAmtK
su42W2M4WAtf07ELdyEvIdzV9BfyE4QKoz3J5b4Xj213nLiTGXSG3NZKd7zWnyFDynxTvpvx1sfi
QHZbs5aUG6yiAiIY+mbEyy4Ez/MuOi7JBNqjfygh98s7LL+ebwcHIIuIwkAKDPZIOJlxIeHiJ2kL
LY2nmJf5HRNEbK6k9zw7ZtoDSWjAzyF7oSkm20dg2kyOhcNi/ieHCxgYLSJ/33hMjBwG7w01w4wh
8LTgUGfUZzFrk9pc+W/G6aVDI2k6YFu3sAZwgjrOwUEhZeI2MXajZROl42v3gJrS2FsSmXaSSxnJ
5rlwRnd8z9jGmOfsmHxlN/814NWiyN43t9IkV5mFxUa5q9O+IfNGtiNqKCwjPk5K6ympbiGSRnqQ
Ox8cW2Ksa+5IXt4NGXeCF3x5joxF+13GdPOlvBOa14xrxSuv9am6CHfNK/Y1iaHLsVHsO0fx6I73
qMG95is+Bfvwinv9JjwIj9ajfsZM/jijTSjvZIYB2iGEdCUP8LuwsiwYDn9YMKxJwOqHFwvQDGGe
xHp+HbyF13EJy/DP/iv7l5t/5rpuPXbKNbeokVeiuvF37Xui3tu7BRzqlTVeGSH44wNBMqq4o1d8
1VQeo7cI1IniQS/Qxicz2AdvpvqgD09+7I3eOG+Kr4AoDtyajA6u8z16m+80+otnpnJEPvUheY4o
5UXEl+1+EneR4aG7bEEy9ydOk9jms3mfkq1y52d8Xf4Kr8jtryPHf/GFoUYmWW35XHHeILcbvfga
XZIA0DCPFa6qtsIz9cJaMEpcFpMrQfD4VdKu0LWY/mM2XApoebSrnEfs/RP9Jbpovc3jJRd/A4wu
1JZrujH6qxY//ipoF0jr8MJ90I9YTokzNCPqRneULnRzBHG5w4veOjU+Z+Lg4136gHss3SAjrHEU
NvtxzQCS7+d368j/kiTMbqAPyjUhfMNLAI8dsZu5Lr/J/PlA/eB0zFtotDm+Y4iwV4toK+2eX3G8
X/XJmVU3qHAeHw1aruXvUd6Wpm2NLn0cHd4xWLaDIAeQuQR7nyvITd4pOO5uhbWLPotx2Cmq16vK
1iRWmXVQg9S9OvVCjnIQ4Qt8AoYXtkDxWiCtWAAFcLTImQdTN3GorjNFXrUB6V0k86wIVgmTl6J5
A+RXVFwGjKcJn1mWoQZe+2pwZGFXC4jbiqUtQxTpWxBqBvMUBMJz3+q20F70wFY6nzD7wumiN1nQ
dgneuJBRAn+3Gii2AsQn4mkmxAO+glP9HD/qLyrmJfk8sA4FL8EQ2QnQ7o5vobERP+Zhw7CGXBXW
dfj/OeLOZbHXHtF5Qv87ltfmFl6FR7HdSADQIIHd0eE0X6xB91wq9uZOPUuPsmjPHDF7IA3aw8/z
nBMDBrC5g5udu9al26WuL+OuFfblQ/FUQK3VttEtXC4V/ivnZ34fXkP4uuoZ+VIpYWHdBnt99yUy
OvGvdbUW9sHH9E6fKplr8qcda7sgANQdEAvBJWx7k7vBwY/Yj5KLVHo1U43EgWLhSq7Qepxk9uhy
+vecfZwgy63CR8B9bF2CJDzfJehmn+wInVioCPhKsZfVuIeho9ORDBDMKlt1sXsDeF2MzLi8iYDB
XSav62NkD0tXujX5hmWDB/92csnXwkEqbQW6l+icPpTPKbtuuwRuwKJQX9c3xjVv9bE4wd9dc83c
hQ/WMX5WT7yNAwTbT8b9WC5/hvywTLYzp13dfWyfOBJ/yjExou4BGq8k7KV4kglyWu5EX723kD+0
rQLMgVXsTj9Fh4G77ct8QULf7iE229lO/5gTVyfQaJyIk1J1t3rRLmnFCwF3QS+2WAdF/0SOjwEu
czkRMW96xjb3+r1OcB20zx0pxrgG99MHbiEv5GXdNfEnunt5mZk98DvEsfaIKCLcKrceTJ4du9MB
Oko+MlYsDhJIOwZrwrAhuAu+H2BOrMK7ZNxz6VkoFKMTvIxOAt7ILU7UHOxE30XuHcM2ZV743JA6
l+4op3eMa6InlmzM46KX7vQwbs0PcWP8YCm8/yHzqaluiuESmel13z4E99jnR2DB4RGTL+Tv96lQ
HwyAZnGq7lHdy9FVUalT8DOrFbVTAdPTBMTeKW5sVRit15XBlWRX6FwaOzlABduI31VuHAnJ0NDC
isySyiBEuvpgwYEkgyO3E+a13UMSqtvC11+ykaHgkBAOKoIPHxrKnZ6LgnVJWYbKDfepWoDdIs2g
g6jhZPgKIbYbDfYJZwi29/67N2V0LoSBKu9+LLKVL1UmKbQQWRkTdTQ7KmTuGCv9/6uMJjTKSupP
dP3jGytgyXyQnH9um4CVkVKd3cCymtB/pkj+700x8ieV3cWvC5H/4fH/3SYoSzymatBzy39uE2Dw
Ql8zdYuVJpGb/1qIqGxRWEUSwyz+Z8PMl/6rV+BLrD/ZK7Jb4RUj//o7vYIu/rlV+NNLV/7UGAuB
mGhmiBlb03QueZZ6aAZfy7dtXfvzVjVZ3fXiRKYKl6XUR3KuufHMnY1FX91HTj8gIAEnli7w3WhJ
ClA2tTy/CjDK2zhxgx4AkgxSvRI36qixt9QfmhRdQySeZWs4DTPT1EG6WVjbCstEmmL2R8VoLkXL
pSHIz608Xvo0Ow86dWoJ6FxMvUwQDkYc7qTQcNTavJh5dc8V4dKxfTFT6ZwK0UVIU4zAsDMrY3Kq
+RJraDqK6imoHlWhc4dAx9EXnKvWfI8y7r90BFM8cZcUQ1ejQR8GyUkCwGjh5LVSisdBtbUM2qfg
cxrqDzmV0hxSNeUm16pYmXeiIFzHLjtbZbhJTSBFReMfJrCaYfieVUC9rcRwGm0Z63aXflAhuOKs
T/DzFOZ7IwluRmichtxL1Zc49nNZm94oQTkPJRCnGmNsBqpa6w4JhDoDI43YeRKifYP+wHoqRzA/
k7yONNHpKU6biCylESyPiXmmYDKrRY3ba5+GLxyGhj1Ll5O7TB6gcoxbchnE7FFELip38WFEe1Qg
VY7JXMyM1ySkZmmq916PHzprvgUiM1Rp8IkrCvZVM29nqd8bEXZKrWc2r9l1DCy9Q2nVNiuBiG05
jJjx9e3FKCiL2FZkE1GFVucEvnUwzXjfzL6djAj9jerYqfiJ9G4nENTUtc8+twDAlsj1zpqAV2WK
zlpNdGMwEFISqq+GobmmUmvrSkV/E2OdasdnMfRPSd099WhfINdAPyL0hKuk+VByYdWn1MnEaJOC
uJRDxF4sWKaKQkEK8PfUI5SpaI8Ufd0mEvR3Fg1Giu8WPIKqp17JWk0XdHy66UXSh2PMVGceJzCi
5P7UMFqsNlibw3ws1MAxYA2ZeXloaPQaSM41unCJ1ihb4u5N5DeoAS21gnRVKptKT946Q7rVTXDM
zMLOxf4zJZlhEuGMVp3D+MAddVBCkKylON32Otg6qbmpUrael65Yq0mjUttt1qdMZTNCMpZqX9au
gWidpoA3JGnuFLDDgv6x1PICtevYZp6YBWxm3qw224rKyL0icfuEg41s9KxWdn36MhMKRcjvJrUg
2ZvGoyyQCScAtq9w/UgCAwNxnaSUneSVHMqU5QkjfHLEn3yrwqAqHeZCsks+ZMMcmb/rTm6aiyz+
VMewjeeJO+PVQmyWBOZJ1m9RrT9UlmybrQ/xdKbnj5xUfbHmHmRWe8h8uDAB0AsZBtmkHAZjcCVt
sjVYW+mko4gqyFnEn6uyyrS6raBX23qmHxJ1wnmLjVq221Illz2Iq2NUTmdTxyqdhK8pFtoUVkJE
cgxzTq+Nldek1txaJKxKh9KSKU5JFYTIeiOyGm1yNGg/NRAw+2rB1VJqyZzLAFsjrOwbI7JgU7Jd
y57yivGgKpyGeDmgtKeUPE1JnhxsZIdKi9jkCuqmByAzETAlRKEj4amJAoBXpnnQso+4jYA8JOtG
o02af4wF3ARFsZUesXReHIz5h1jn91Qn9893RbSAkYZALDiPfEPFioG4BVGuXTUTtlMjrUa2rmIA
1ZZILS1PuCyALoYQJWN7zmA05dlXm+R2UHROyT5SIXs9VPFN02u2pxL/WtIhuBR1zjt1Xc4GcR70
ymxmhZH5gUy8T9rcB59TPsb3lSFLPDM7WSdV+9aW0Usgp9sAKVpotGe1jLhUjNRjHDZi6WTd+DQI
zyZqlNxqVo1PXRf70rc+hoeC0NykAF9nmgR6MGLFQs/qkh3XTYGO2w8YuXlxw5zuDFouOYI8JSOu
BX9UFq7CQrJAvl9V38HYY+sJ8M8vTJHmhUNkIzLxyIxhE9PfNWwqy2R0w2baYoNhmxJT+1E4Wh8j
lxWhH4GHSIe0eoiK24wZcwb6kwXaoTbuWpbYRsYG1aBhNTrHB1ea4q4b5vAlSyd7goZTZcG2pDsT
uoPekgY3wAlr9asYiYAIx+kwJNrOV7Gall2/a3BGInfZpGm9yQj5MesufWg7A/9GvZqyfOdDduqD
l74ojhlteKRJdl75q0oJnWyAyoRg2DIT1yqI5WjlGQttvg2K9mWYRObfre2rHyZ8K6MjVsWo+fwW
y9TMwM76UUlQcJpDYBwl+aIn1LI19XhT3yyJn0+mu32B5QSoV3meJJWJFGtzXB8Dqs9R5d6ekniT
GV7TnwON21mI9UR2c/wgqXJPBC7uQn8TOgO6nr9PjC9tEpww486lUi/oNUSBQdxlJnln6j2qUEmG
47qXuHIi641bZlIFOm3SkYLhLJjRc4flZUZ+ZBFcpKDd68+CcKQuY4CeQ9efYFAn3AWsiu4cDauS
bxG8e0nVn/U4fRYrANe+lBL0Gu7EnClUFUzurDEfsqC+52KwSKWya62anKPKlCBBTKATKW/GUK8l
dIJc/eV9NrbWVwF6pqtiKCaZXH3kGgPhNTWdoKyrBJn5P7fWZjVEIjy+BRREpKPJ/34kr+E+/2Ot
/T88/pdaWxcVE/OYRluF3+sX8RG1NiAS5E78tgCNf9ceqeJvJl+g/gadvCyn0Dr9XmqLv2m8UI3V
lKYS46bpf6fUNgzG/n/cQf3pnfNMv07lTVkwioqj4TzFxynzENbZBYJitQHSRgR1bEROVFrrOcKU
LM+6U1UNMUxA82SIXnF40dgWyaVn5fPFDHeFgk1SpeVVYwQu2WsQ9t9aqzz6WbLVhMBtuncx7bdR
3hy78ku2FOTvPiX1YtCBvav7/I8c2b8C/rXOATEOKYZUyHSIXwPsR51Vck/8yjogGwHojL4ErQtm
QtSdJswcK0XY12MmTxXKmvAQRuVGG/39bNSntBJtf+B6mCR8L1gwVs+S0h2G/lMWi+3cEU2Fs7kZ
lI2qpPtoOCrwpjprtbik4/bYEaA7CbXda18ZxvIUvHhEVEASn4Uws6mDaBlae4FrGhr2+OyCVeog
yteoY1YoQ58K7jTIEIqMQ48m3WqechNIm4pqIQ3vWg7iNBqvA6VNFAbbhIlzR30Nr0LPGF13CLv9
TAZyFCIogOeRix96yOw/Th78XGWn3tQa3Apj3PoJA5N28KOzUDF7NAqadnPoiHsesmOvvVUNMxKW
GgoDpED4GrnGKq1OT0+RT1QYVOxVxLgy95nyDPqThI8g7hvm5OJJk8mV17mvlo9hDp+QzsWNB383
JwhKFK5V7fswHOp+3wFrVqr3CUiIIrdrQeaWf5W62QkBIEww8lWyLrKA/X+6zyTPCFSQwAVjgxRe
TGR3zOJHmYg1BjStVGwiTTuO3OiChGQLPmmj6Q4quurAIJzKqqHHI1zyE1iaLVRPFuoREzHC7/SE
hiElmUVmlz8RaqaPYH0/G370skhdGCJzUhGMyGcjZu6uAhtFldbR9SSgbEmkT5Scmuo81G9toG/F
MTk2MYpV9S0PMMz5T12B+Lx4UYkkUGGHSL3mSBm4ziCxNWYYOnGWrGz9lOOLw64aHrsh2A6puTdU
wNYawrmMSzS2HwFxRGWqbojf0ABbk+gfBvW5lh/y5eaL073RzI1slXYIJkeO513cQrsbuxtN+TqS
J6T7EHeYxQcNY8sCtDUOaNmnzMhkW4oqfBU8A6ehoTRe5PvEfjWUmcj21MxJgF0T8rsK+9kLpx5N
kafT2JhAkWNB21uz7xbYqFslWk8yDlOI2nOYeUXKP83xqRKfOzG8l4lChkBiuZPlO7mubK22cguE
5vI8vsuZeUpK89hzk1bwPwUSR46yFabPDOhnM2S2DNerAU2jstfpm+hltMRDKbzMuKvl4QF17abv
oqPQ3OqwXs8d82zyNCIBb4uGSckqPzILhGNBX9UMW79mlTIRtYiRJ5KrjVF/ziNajHHp/qCSsxEI
MZWDTh2jjTWzM5LYs8OmbgghMzErVSN59rK0zdHnazkfDwCdUuCQIl/KSpxSrA5SgLVmUjlBGRti
MQ/Laxbqh7gXHDX/UTcmwIhUd0EFTMACZyvaNo21ahEDigL4dHgaVZNSujSOijPAINPWWMptTJlN
Kq9n81HHXi60j3UVoOcSbSYI9tTmHuLunR/4DwIFU6Q3GzmRQPO4bV9uDKbjkqA80XW9BFRzI6iA
QkR2qZabtBxAZrJ+8GkgUX9GSOuq+TlLHk29fZv8d6tPzhbG8oRVv5GWh3FiCRogLKi7PYgiLwN6
HRno5VLrR2S8BnXvtQxK+57LPIiSImoOnZzecl/c1kNG8V2cNWs+IblbZ220TRoWGhhtgnnyjLK1
lUQhn+aryqrTTEGriOdQ/FTk76lCApSx/pv5M+qeeAd5P/RouIRYskcNfIiFlUYhgznotonQA8Cm
ao79iwwkCBeeNRu2HERncyzcXujelCy+wTRyMgkvSOs/aiOi7CFic6Ez1DXRK5UCcPloVWpfZDMV
MrB0hdqx52pr0txV5MfE7HiVjtTBVuAmMu99CT6Loa4jjG9GTvKuqF3LPHezrH3oc5wjWrThPTsK
MD8ItTErjRFag8DwU5zuRvjdJKCLYe4OCmsAtivleKt0i8Al8b2PpsdOGOxEWSxinE5mwoaOe/HM
rrcmRldjHxQa51HHYdVM1drS82NUoTM0q0+aP7JzEsKahJT7HBL7TFh49fvKoHeuwIZ0VNIUhXHH
AGVirNVqHk3aptdM2+DmhYbYbZMXa/gyAtP2zcFGFpWJIBZnyZm67FanHGNNmr0mMjopLFpxVJ4L
vX4y9PlNlaGKxCCjR1SlU7KfQ+mxTwUM5SfJDE+BmWxHnD+zgEzPBHZgMCY3DWnXFgji+tSOEbP6
lKOSWDyh27Y18TtLQc4yjP//3J3ZcuNYlmV/pa3fEYV5MOuuB0wEwXmSRL3QNAIgiYGYga/vBY/0
yPDIquzK17RQRLhLIkVCwMU95+y9tnFNFhkdk040gouGdZL4jygFafHovPhyCwvWuRpJaDYaM4ka
sATeHeHOLhsDJAplAR7uNmmcm4oAuG+8uEfh1V7sDGBqX77e6odzr5FZd3D86KmP1Fs9bWyh3ZgV
gyZLnSnT2LtT6W11mxpciSkwuLjMe3Ntja93WdmyjHrpVQ1Mrf5M74XfcMsauOwj7eWe9L5ImJ4i
Fl4HB6K/sd3AKRaXvDJzsvXhGrpYzBy4CBXtXKKguRqWy3nuXgBJQOjUkGTehoXJlK5k9Ch05+SH
y8/y7sOwygiTinLuKiO510ntFENe8u06Pi0obnXqx0nFaYkCoJYDmQwkpR5WPV07I+8IwjVZHo4K
SWbCTSPcDFcbVulrGoHwmNfxxY0fpOJA9c3Tnop7kAMzuXux3GGPBpSCL3MgXEYtCSsthk1ZdH4l
D98DqS9izGCvpdBNab3QI0rKp/tIy2CqaaUKFenNnMuPwyOOaTq1/kPuoavJl9DMbsskzd2LOEBn
JxM1az0Jlfv9mswTFZK4Fhjtq/E4X8WGSxtDY9RTS4FAzbBk45XrtTdZbzjdFlfWaz1bd48sHO/o
IBSh9a2OuFX2RC0bFU5yzypB+wA+k3GvJs1XAr9kpAFlPZbWhZfe06+k72GrXfIaQwVS9TqsrJOM
At0QtCWYEvAdzUFXTheU7dc28WLWbumSrooJrGKGcXyyiIhj3XWvESb4xpxq5E0zYkZNFcx/UPYT
xJOa4qQpigKG1mOGVcUKjaEKxlZ6unbnO6WenFqMQuEcxA8vpz9sXtujEJ+U+PpvrB+cgv4oslTy
ZtA4MaX4p4oqmT3dr+Xbf/H4n+XblHGIXOqnh3waVfzUD/IlS7MkzQL9If4Yevys3xTlN5NKj1Xf
RG9l/ElUpfxGCSaB/VAoNwGVGP9K9aabfx2U/PrCYUn+Wr0VTVfUYIqStfjaEgswBJcvWl45RnSk
UQ4tz7qxY2kJiJUoC/4qvoqv/G+MXwmHExZ8T/aRPN4V+L+bO7aRGRKHzRXHBKRtLAaqj411wLAb
4OQU12qFKt2WRPQELiScjdx7NPLiZfFR+/zYfkPwHGFz42H6buJdTk0oHdCZZ9yWZ90utYjq6HY1
Ta2H3+3gi+eIJSiwSMcioXd6Ad0O2HP7CHgWnoNXLr4KInRaQnLIlXu8WEEnhlY1u7/w0H4DsJnG
96nbUeZBryocYdHtCNPhTYEQp66ByfRaQEijODtZQb9FpM/7Ajz8bNHKuXtqupX0uRWozLP5Eofs
pd/wVnhVPE2/0e8z8BI8U9d7UNE5GhzmKJmLxpoXZCH+LVw+A0Ex+yjc0idoB8jgCba/XUYTVTH7
4Kl+vN3pvS4fqc374YDwctNyzzMhI76zE2CO5aHKnw5361qEm0hueb4tLP+2j8FeM2S/4PHeCY5M
tAGxKcjNnsSn9ihjTWdgG+CiD8d5AwccSDF+G06GsNiUG+PdQLpEcW0r78q7ClEOLIxXWjijAWuN
i3FxfSsoRt006JN3EnvcWJhhfXhJA2BcspMls/4Ts4o7pAHmjusLtmwKtXFOpvctUL12U0r2e7eu
Tu2FAbOHGQKHB3Z/SuHgSuWiOb1+pjMtx2vVNXaah3dDeIIcCsG29mkfn/Vl4mwxb2QBFUr8/HBn
7JY+YDU7iErZi3HwZ8Nap5XvTvlCF9QPmI9owXtNgWXau8RLi+Yctg067WjW7DeKMbqhvdOT0PCi
wRRhhy09E9u8HNeTY4SM5LV+JrxCIV9g/cM/MkVTlA13F2ZCLjuFzSNUTwazhQ+ke7FT2briD+t2
Ix0B0INIHta8rmFtODwF3eRxLXEuEm0d+WQrccBHQqi3Fdgwpwc0ao7HXp/ztJWDEgEsVZBptnws
K460bUoQVyk1u3D85hWCMa2Q34Aepf3/FL+AcFUtB/3TNVRc0CNBjXznzVow+ifNBdcK0H8xAaTG
Ob5U7nBUoasW5b6UN6oLCIzNWMBNDrpB66YfmVcZs+zudlSr1P89do+Vmk3+/uSj393F442MyN7H
XTMOK34MwPlsrSceQispXptflMm8EN47wUjtlvkiskl0KEBl2M7YoHsmZxjLxLLbMwWUjrxnwbg5
T/kQwLL6QmunEVkA/aZyH3tavPaoz3GWzWqIh+n0Ois4LgnoineoDpz5BbjpNefclNN5eYqd/pPQ
KGJnOGTU4WANeH/DJ8/JOYNVPl1yAsJA0iZHD+dUJ/GrIRlOdHhHmjd8MiubcEeAaWfRkjMBPvO2
tmd5vOWBF1/Ojrf2cC8OnbLtZuD5KvNr2rvLc040zrDS8A0HpZuF5Dn/ML5AGlbbdidiwOZyX+QI
uF6lhCxUT7nPWuSbLBJf4ytMmsjhMxeCRmrwNiaJ3oTzwVN98GsMGeIM7NjC+BryfWrzzOn7OEtU
XFRIC/EIl4nPt2BSERjyJfytztXOXR6HapynI+0hHtCVGOY2d2M03L604mcxUtFOmLiJWeX6Rwn2
8LVTt+H3zVxUdtIPCEuYiVyEQxNx9cdjeFnT60NEG6ARvJHX/NikLrNgqvDgzvIM9NAOiDk5iM8o
inrY9o96gcuim/OXu+a2+b6VF7kRis+JG+/k5ykS5RvlJxh4Obh64E6+/o0bzRZNA1GaDAnQZ+jj
/tOdigL05tedCj3kvz7+505FpjOMt5v9hYh+4weN7OdOhS8BohapmJCGTznQf3SaFfU3xOgoxXUc
txMO5++dZr6EJFxEXcEXLF70v9RplkwRfcivrea/vPbJDvEnm2vfmVZX55G6jueYe1ZPzFkC81sZ
F5cQVx+3CFYOsC6sdepbtWZtZKCC5pWenIPBVfcajxgERAQoNZI7OlPaZpovPpVzZSncl5J4p9ae
BkPpckJMGbuBJJbrNjo80H2t8BpRTVELNZWv5os4KecCMcG3fKGci8kh1tGi4dlQihxa8idhvlRz
C12rJ3r1pkHq7NJm0OsNSlXpeWJl7rj7HdvUL871YfLB9guq+2TWdISwmnMkutmhmSV3t7z4aVh9
mVcS1+0+aGYskayapPTNSUNeCJdFCQcFCuKMTdJbkfo6UlPuMkIYM/JkgGxrLo0og1yzziE37QOu
jfaBrvyjCe9X4k9q0GYYKgFRWy3M+mHV7el7cuAAKkt+50kvMnug29uKsDM5rJeaT7svGY8FxtNn
KtaZOu/jzZUX8YVocyZ7rMKe4F+/dojOBrf28YOIJBp62D3kM3lgxTNlpDeQ3WRji+R+V0QMQRdM
v8hv8FokrTYtC6t7ShhIrqKQxryHsgWgKL11F+tI7iPzTXc6jajSa/bAyMoL9ZWdbYWXhtE1XF36
WcKqYnIa1rwCqtDso44QeLpx6UoQkYh7qZC3fzSxM4hn2GBgZOqZaK37uz8+Vu24pm9Kt6vgLBtg
43JvICzXq6Swumz7GgQOsDhoH92i4uDIxBrGhGyR2d0BXuvHLaVmeguba2DQLwFriy4Tf6UvXrHy
YqZN92Y6t7bZ13UnB+2qg/uv+49jeqRNiIMThYfGFDT2LsoyPS5vNIrt8ftBKLjoPjxIp1U4IBuy
eGHkPTM/twm7WbWEJO3uS8AdtI/IuylfyJvU920U4gDU1/THX9nXEkfCT348q6hD5v1W2tyXgHHT
JxPQtXBUqYQJFYa6WwDPmbIaogLFqQdlRhyCYQ+Y5ER9IG3pbkFoIb1SnoGuWV638VHbKJvom8+a
bI2OCmafoL96oNoAoxAeub6qrri2yFIEpYdextM+sAV941jCL6FtIP7NJMy99i0ww9YdvscXnti3
XKzU5WwH0N1w4jmBllQl/hAqbBZfe/96ZEd7Wz/uNpkrzM6Jy/ZlZW4s2faF4AlhD52G8E5nfgWU
JiPPRpI/1Sut/HZTQbiJcaWqs6xx6jt3/qRycAxqB40xOuQfGtqFV/YMCNil3tPrXsuAwm37wHh/
7CbGlX7uENtDvj9kGzYj1eyyNdYIEpqVvi0JZHHQSn8g1E+rjb4d+L1P0Wu5y9md3Na9LQtcC/jf
TXS8D7+ZSQJXcdViUXCt91F0tYIYC284RelWwVHxCuupWUU7FMlu4Yn6OwnZNHXa9gQs6QYK9hpq
V0YS9AiIQiRb8kagGvB5v8B/X/GQ+8J0AdYmsORJHZe5FDXYEoJCJLoxb4EEmLzfGo+3kS5q1b/r
CLGuh3iYdkp9BEzPbrK3O52ndn59F+rPpl3cn5nv5ORzJ7W1jJFXf6HPqbCn4H1Afr2hNwKKF3+H
RTcQFTiu9M4GqldqYYKfNAZw9C4VnOtX75aTIrmdSFTQnTr6eN/C/q7YhIAmtJ6jqeMKOyeT1yx/
xPhqmQOeSCPJunFN0+/6z5vgkB08MYfaFWHBBZDmCDlCRJzgO9wzRSNuh1P3PCAT2dNpFy3X+LQ+
u8cs5nm/cH42LRQqLCKIA1vtuSW5TGRJ3HMfQTcYdXuBUSL8nWqf41y38t2oB3rvFRIzNRESSHoW
5M4ZL1ogp2syiFicMH8UgBpLJ9vG3ChQuV0PjehQzZE4zH8p16gg09s3sEHqR4aUNuWiSJygnQcX
j1OaUVbms23j+F3YzikesZj72/1Ni5gaOimRCMwnuha8Iu3Gy2tquAVNIcjcEefaYbz7l919nksQ
kFkEMNqbWjpVQJU3OPyiK+5dPjUCvWPRRz/D7KiZmS5WnoqhBfvF+4xXeXkbDyqzxDGPZinstu4F
HQoiXuteBQTVlDCxqX6sBUiCasVc6DWiHztLIB1xhrMYGWvGiXLylPFna023zQT2nTmcbclJaZ/I
lohHN/q6fBpr7CxN66X0qHXAWpizqvlj3b01b8ZLNm8fq/jY0rC7hx3sqbA4+vdPAW8x1l407ckm
Jemtp3MpOBbB4x2jKYeo9lt97i2d/bjykgwcsaRvwsEMWFyhXhWotph5PeYJKCy19ntmhMQD3Uj7
S4ftpV3d2DCbV6qD6/AZGyFNWlF7p9MN6ZH8KZJ60d08qbFBAO5N3Vuc6/XFU7I1knMkS9ULbv2y
uDt92IcNcaHZZ83lOCu0hUoFRUTeeCtf4woqMLG43fcIUPsm4eKK8gda97zZRL09vyqna0KA42Vp
ggTVA+UNRgMDTX5x3/Wb8XAmiRuxUC0/bWG0e3X0c93TLzMzBf2HnWJNEB5sLI0b2UsKanJvsuSh
mrvP2x2R8TDCls2yIpuw2cKkqaBlLB6fj3amNUtxiW5uWMqxZ30X8LTxWLFz6l3pCY7llSj6T72B
sZnliGXt/k1uCctEPug+jjry1GNS2KoZtFKgKCEaPWUS+x14+Egwp7RF+dVBPLATNk4WTGnC+vJt
x2JVboejIW4kNm/x7C5tdG7y8iqq5+WesiZemLeTEDaXOWNKwkwHXiVHs9oW64Y3crvYqo9xmyc2
vqfhs/0mHjVHJFQKE4Mf3+dF4ojVFHVR7q0v0yewIRBCedkc6ycaxbDqoJ8ap0fvj7ultw7lVUPs
F7wAL15DSSg95jkEbxXObkdd6qEbPkUulLb4ZJwzfOsUSK4UmkvDY49Csr16iJ+YVlPDCK64YCIe
0Le3wT24ErslPBPYHGaB4Vbv3QJh6T18OwOoqBwD54POj9Lw8pvlFHvGRY71wrvzBORAvTUutCAX
AeNrQaZp7jDOWRwp2a+YHoDt8X7tzraOU8QWYfIhT+Gqe+yHLonzLoMsw6sxIBnf4L7vBKvj2HCS
98jl2XO8kPS6OGDw2+YSaachJeaCkfp9/zhinuBWU+r4Iy6Hx8sl+NA/aWSAXcXnIbpZeA1vBxpy
G3kKffeu0DrO0QxEiIsoziHKw9Ule8n5wfpWn3Mvff4u+fncxg/U1FMcGTsLezlCmPXOpIjh3ru6
BMEpOIHOg8guJl4lmzg0zmwHrm4VCOOCODn3UPIcb8kho6rNnO/bhry0PfFeB1j/4LgnLhoklHXp
yO+W5kqnK8COtQQt0ruTMQqwIIFbcAWCMOKdtPvVjUNEpf3JtSL6Cm5+rpA5r8EZPlWbctz+7rcc
sunn8mAbNcBlUW2sp+aIzqt9Gh3QDbua+JwNGStcp8Ua4CZPyRTU5iKt8MRU8+FYbQlJDYHCrCcf
znQmDkvTfuPSwvyiBppzXwsrOleL0qmO2jcn8oyK/m06pSi37fIp3uP/dr5pr3LGTAdZ90U737J4
fuoBqPePlFUfRDutkLcSvAuOKAErEO4tzi1Ak9/p0SLe0sXv5lvh7chV6oxPPamn3RT50iwj50St
sopfuQU9ISomPnZdrAefA9YdWVOLNSI2m7FHyEzMuc7g/zm1xziP4a0TcQ6GapDPyRdevdUOe+KA
CZ6feTD3TuXsltmH7rM6YrP0i+DiEi683v5+3hf2s3wQVoWN5UeZvcGusIV56i6h784+2AXVoRVO
AVrist6Pb60HPZ9znSRTCB+Jzx7XuR1VH3aWWy3zJeXQbItmYtqboVM53slwY0i1fHxyY3IxQX6I
u5x2hMIKILyiPUAHH32iqbatmTYbnTPKbxw/sktd45EFSoJdE1DrwFCnO4GhlGDadDmS/DNdmP1M
52w0eTtfxOE6+AnHMHHOhOxdZ5d3Aqe54e/pk0Db8YIrW/Wb/dlvIr+jNcIxDPNNuYtcdO7sqaEE
zx4Lhq5Y9RtKgClH8Ya2c1G8EL1Kf5X9QhPq1HnGPAKnzN49vD0Rfx3WOGIbTlFzStjLA+1wdQ4Z
rHkYfG79cX8pVfdw7mkr1mFtci6wGPtIhGnHeZcZNEbXZUfvfS4G50LePNHyC90zV/e5Zb92HkWo
zRjaPr0tz6V9ENfKlo3AkqHbvHRRac4lmvYGyd5s6L7Y2ZivlxPEwrdseWcB/Ui/JVbtgsRXuKCI
332qpPKDYiBHXOWYO3lHsQEmlj3zexNeVukT4wIk2iuCr/dj7SIGu3RLYamdxdReqOuEnSQVDKfn
eyZ8UAoMdv4tBFiWPndWEC8vrw0TYZuCR+TZtAOc6R2BpGGyVleoW8WQB5grcS3uqecvsa8ZXnwK
bu88KeiYiwcRhm/FB8niI9OggrXyLHHZnoCHyOTUkTKLgYvOYSo4fMSF337V3AJuXlv45rAsy5MW
B6oaUPdVjvyM3PI+LcoNlyZGspnDUnEEGcrbWOLPIBMT1j8b80FwHrA/RuRmvqithgzuUxj/G7ub
8DXBG7DoVUGMxmr0z0d2mqjRs/qzu+m/ePwfjTAJpptKdhC5bOrvpIM/GmFAECbcmqkQa6T+mMz9
Hfc2xccZogwzGlj0NOj7OwkBzKEFMgGw4r88tIOEQJPv10bYL+8dYMOvjTC5SOt66GSM/K/MgZj/
TAMmsEhTd4Ch2TRjyr3s5VE4hLBS3y3kFZG+X8Psx1zJjd6EhWl5uUclzYM6djDZB9cw15/3hKdY
8cTXKqTjLr5OozfJZrx0fxHYBoozrj1mTEwFmVRZgfB5f7k/5sJC+ijFJyZuSI0znpBJHIXOt1KG
vLIpH7IiR+AkKVMjIT6RKMRLDagjGh5AJmTjDJT3AIwD+gSOOpNXbPS+7y+8M8Z500CMKhAnzQtv
B1uva+55U3COQHSB6A30U+6VPuPA8TD9IfvgoPBBPRydCBmapnvTm+fHMyRriA1lrpZP0WT3Fw5D
s0Mjygf1iwFmjlLuEeYh1mLxYQ8EAZCl0+ONYGxpsxHvub93trAnisaEqjRQ76Z4cOsLOSTYTqZg
t3dmYm7yWp1u8P6bE7OA02P3oK2GghHpYZAG5hO16qLCXbKIHZDKnrbsRV+tn/TxJB2b/Y13tQD7
DJQWe6RDakmgLRT+bTArN6tbBFLeWKX8r1kh3VQensy3Iv8WCIKvZsMX3qLepDdj13gaPB/1flD4
md/NLD9zdQexpHcLGEX4ySJa1PMkWGl+vzTD6R+yA/Yld410jRl/8JDwJb3bPWVHeDBLzNHH6ftR
4q67NRKFemv5DPO2/aE8T+GoyzrHe1HNWoDHTrdvN+OcAVjbMNWRbDJLFU4vplDMdvjgjxbGkTZf
PSAOT9+Eh4AunkKkjC17Cu1XGyWVgSHYIzFLfzgVhjNS1d276uBmSfbdU2QsChk1sY0zLMbFZrgW
XSWEKM1TLTOJc9tlOVfZaKNjx3wK8e+TaWegOih5AW0441F/7DP2UBwyZij5ylrQU3yEjOhWhCLT
u+1m8Uu1qzcbY0ENieLuEaZe4fPfgKmSnDKUI7lhS/DgwlxenxnFKWt9mdH0oTXxrCBsw2VBFueS
IY/DeA4TxnYovez2zeyPyZJ8HD7RuCYk2UU2I8nm3J0nHzLWeT4un+qZhFLSPgNzbqV0aAJI47ow
/QHk9vbe8NYNr1c3NcQGc46L/0STRT5fjto+Wl2WNGi2RVAEJb2fG+VwDxzh5hEUwS9ECvS3+iDU
zPihUdh3UsPpQmmMbhONKZttrXW0JIwYl8IbrpXhsxMmZIJQru+LuCLkj2aJj2bqvogisg7QgCLn
Ex3GtQxHGarxhkAuCrsZwzGTt08NgZmMZED/TrQ9M1qN/GEDxB9HAuyecRIVl6cZppHcNJ29A+pm
2guOj/FZtxUP3bbfDZtxR5cqZFd4Ek7xk7QrvWg+8Q5AvdBAjGkr2N0z/SR2t8QM1bu7ZofJS/rx
YL/ZzmASofOM58O8dk4QHJlcwUBmrM+KMC0lrH8m3Zsfkodxw6KWE0iI9gvqyIH/Zy/UuSxQDBZn
7B1WrLIDQmE2QQgT6KDCmHBJuT6x8o0HWPns5o/yqmQZq8LxwHqbfUyih4gTwGedpCHb7VhbS1ZM
M5lkCj2/ixBtAZ8k3ja0GBVwdtLpXXc7Nj8uT1ykG5bC5MbUgejfFfPYabg3tPSa0C3AbXiCdqBp
fk6GO3XgNz6pC8361/SlesxNBASOTNtKb0E2LdpMmjMOBbhE0VoAj1ZOTIQZDVJl5xxB7ZThRM/d
5tAQ9GynjCjHWVKy466mHHGE98woOw/TEYtlSH+tQnacrpWcuhKYSsDnUHsFd9ORJbd2Rs8Kle/2
iU63q1JQYcolDj2j0ORCyoCqb69yIM6bbjYNejnFljQxRirNDAMLyGqXdgK2MFf3MY/67WzKSLpt
hDnQvdUEXLuBH1gYT6XoXNNFz+PpPH5Rnoyrjqyp7sAg9PZR73JukT77To7zBbB1GSYPN92q1Uo9
9nucnI92UbTuLeV+gjag+NC4eVzmeDRBrYH1A5fn8muIIId7VXhHicIYlnGpHp2SLrz42+12mdne
+m3NGXbqknceTkegmhMiZirPPRvi2ZTlqR7ZKoqfyBQEC3yXqx7J9QxItXqYKyapZNxcCrgoMyTY
jELQqpAKNZGLcPIYTvHR1CelOqMCeVBti6zQzPBDkTHPwyu4q2a9X04xPkH0nVOYvXLeK4+Fcvoh
asD0VHMo0o+icPhtX3xm/kmEFtBR58AV1nE6R2Sgcdgrd1zHnKZ4Dp+EVW68cWUKT/1MOzEjnsAD
ZFNRVaNz4JKb/mX8K/oyZW54psy3VRvFJu4QdBNc3DxYuq6aZppei/GCAba0Yvn16Z75KN/nlxdM
XgqtAGQrATX0dNIhPShDdiGcEZsfFwB7EP0UK1TEmKG7zwHfA4sRqPFpvI15lSfMVbswjkIXdIJD
tBZuMw6elINz8SXdQVt935UEJgfpgn3MIl1I82nbwZCiC0EFItwpfa40FEkojpgovXLBsRVCQMR2
gj8QOKeguJkERFzTNIMv88YRZ0icBkRQ7Fw45n5NJHzp/xjh/sfv/K5t/oPrW/3AwqENGcokiuu/
/PU/j3nKx/+ZHvPH9/znr3/lIX97yilr85e/eFmd1APZ0+Ww/6qae/2TQTd95//0i3/bTB+HgvTO
Iq/qNyb9n0zef9lkM/uVVX3ilJHGiWLtx1v970hlGJX+oqvT/vHxPzfpkvkboSx4oiZk+u8BWT83
6XwJMxYAMWlyQOGa/Pu0WvtNh5xGoJaEdO73GffPTfqEPTd0mAaiJoJXY9P987D88juJvvK//f1/
Zfje8ySrq//7v6WJc/DrHv3Xl25NX//TsDoRUOUWddyuu2Sw3i8NSS4y7wcSVcutSijmuXVfCh1X
sxX5nKhxOU4x6dc1lqfXtB/wrDC+FfWOLsXjMTPiqd9rONf6uxML8gqFiuJTKrclfqPa1Jn6KCQO
XdaXR/qUAuvMtLlKW0sgy6rLhF1RgpQaFqOia24+agSpGyZ9cEWYxwMzXhERbQ0FZYjJPS7YfOmy
V2n9Sh7MZVSjPxWs5lNnUFJOHtE4cgUzzKWlUR0ycuAFzb9entShCPQHFu6s8xu0HP31RegYmgrq
c1wzmvzB0k1LSAvnsX8f061mPKGEFjKaW5OgvDgNDZ2Om2ArkkFCpOilRNgZcu4P9Mux5hw0udio
jySMJW48TRK09+yQkemcyPpCoCd9Rflt0jRVFcGOCYSRDjcl9vuODiPwpoH+sJwqmCZZ++nT5jgV
GHJfoo92UgJcjfmoHC9kR8YXpLG3NkfzQ3oDtt9rVTauJdx20nVAT4b6DjS73DGlTu7koUTc96Vi
1Yqxc2f4lTKAzri1VKTfNJZ5RsVJA9zcCcR61ddhHZWkk4ofaNGdnr1Vies8idN1gQ1b41gg+N0m
DEmVliLJaLeXIZ5Nau6YQ9u39NZbQZo0UfvcZGoclSbY7mxvTh7jSJmc4nMxITQrAwGUE2aG6aDl
3t8RothLr0Ndov4i42S8xld2przVf2PZ79QD0Ij805DTEg6loH797wkpLGDaX8U0//j4n8sTbFBL
gTFvYcOFpaj/SfY7fckk74BuAG2BHzT5v/cQaDug7iFgwcAdqdLU+Lk8Gb+RXAVGURF/d4H+S4QU
VrW/Lk+/vnSDlfnPy5NySy2xTmkhVHY7F99gnXyme8qkEuwCvc4YrskpCkY0rlPZlVfIRYWXfD0l
DVe6PXjlnO/kw3i59a7wYX1042vKXi52c7LI6Rffidr1+AMXvijNxM5Nn+QwPiof2CaIUQoyF9kr
FVb3qnqTVjRZgEH4nKpRAg6UsymuSojk0ix/08z5LZ/JdD3ToEBsS4zJjcQYsmrRuJAl71oyC1dk
uuM7tMLba6ejZEnG2VULRPKFMoSTWA1VVtrNg6CkJORfL4ZodyWG6RbmO1Fzxa/yIGLFE1yoqOhU
5egBSR5cIB1+Pl3O2IutNMaW28FACuHEz22JJNJieLtTVhhaysHttlCTBFahZ0V0wIQ9+lnTwgBk
onlUqWTxILbvmBHLd4h76YgLHmNols9h80k04BU8HPJibNbDlUA72+qX+Ai71ouHD2CLSIKIQJK3
yawM9HneBjAwF/iDykW0Uuf6vKy3HJqJitUQG5asbqvLllIQeiJR0Yumm6smun8O0kDoxRjc05Vy
O8JelDScdiu8ANUNb4X/wJDaO9XDrr6MyhFzJ3/Nd8K7/FW9Cs/Tr0xZsSkcZxeftWSjo8iRp4gm
EdbMTu/97DsaMMsAg5p4d8T84ShHwPRdfqOhAAr5UllvfAICOaPIjqS+ytpAzxcxBCkOXxA/bi2I
HY+X4PJJRXspVAPKRQB6oh82ifYBWa+4hQZE2WVJmkwfDgcd2av8IVH2SNQcjDOSgI0u5ou+dU2/
Xw/HpJvJ/PEqOqTXBrocg7WFdBidKFXAjSgeu/3bS6IyfmK4qJ9SLQ2QO3afI+hnddJUdmQ3md0k
2Jh6tahlqGSExb1fT+Pxco9qnhnjm7GctOLlxlwP3EXoWwNUYwtIve2WjHfBRWLDPDzOINYYy+Hz
8OCq2YQuzgwXgHyQB+P29mzRzmaMfJTOTPsEJnfGvHqunjt1YxneraGm3V72ZLki04kxE9EXSG1j
Dv3Hpi+tnK3P/sq919a9fNGe6zMdcfaoyfVAx+7yRStNntp3V/F76L0natAedjAVrLxizM+GVx7t
6JlcboQz7IfXCM6TZ2OZLgQ/D4aZWDr4JWuSmcjmxJj0XoX08I7MCmjGTZ1CrL0AQymgt/Ire+c4
WaoritcmpD0nHdhVS0iJqDUYO/DztTKsgbmJLlU29S21Nx7rGqOa1wxuvx0/YfqwtWnP1RX5kPIp
7uUSBgKHLMdsishF6l8iyXvAYCRnGFejPP933mwrkk6CkERkrGxZ8v9ns62q3JN+3az/w+P/uJuJ
v6myrplstLmn/cogkH6D8kB3m/hcRf1xo/t5N9N+M+iTsztnUykjRWUf/vNuxmabLTPWYsnQZNBk
/5KNxVCmu9XvhdLfAlCAEv/5rf8FQmC0ccGNNjHWas9KUdSIR0hVxEcFlHOEC/9INhlwoSRZPbpk
oba3fvEAWNmWqA9KBZNz8QDfmNX2TUJyj11vJOGHDbGTKteNiFU7kreyeR4ezTJm93Wz6LFfaKV1
0jq9EesjVSUdUaHLQiM37fFmkXAYry/ATds6JyKVLoqowLbNXamp3EuqzK3eCjVyxwcBVu+IXiVv
Z/eCNrqOP6u3yJ6Hp6Ip7VxL3hKJ6dNodTQhNDfWEfPfxC11RKCBJcivw3NWw3Yt2MteEU4MsQJm
KCPXCwjjRXcfDfvrsQl0lfS+K1yqli5iZqFz0lHAshKAIzUeVtir1TyN+7mamk5OnslAxyFF8aRF
y2KgjblvWjoSVwhlIm6bS0qQ9LXya+XeeCKevgTrv1ZKBytSO/cRgYS63+YR3Uup9qrLiL2/2sod
L8lUsNw3jF0xtctWz17j7lk418ZXKwLiL3SzkXnzHc9CHTGfTLS3u26tBHnX1NUsqVu3eCTwCeTo
VFfNXEzbpZJ3jpzhQuR4Ri0UCoXZwldcvsfkqSlieoSDgZaCeUAFAq0qcUZ8cO8F4XRbG8NtNoy4
BBra8dXtIjiXC/2qoUb6VKfkJKZX49Mc6207CrubiDrK6sW51KQgMGn3SIh5mfxZiUrZRDPEVL6y
CKVKb1oCeSoGwInubeQ+nzfIXyMp1CRpHhsL4z4GLW8zfeQjNqvbBy+Le8m+aFl/VWMhcPe4619C
Op4yAwiCjrFYnpzzGPPFaFL6nR9KM7sSVyOLJumfTF9qLDAV8/wif9egf/UJaXm6ylaGF60/oLwB
qHnYLQipytL9nq1N3KtkJD7XLXAZIv1Swh2iqEaDM9IYlNGU1On3RYsAKBPJJb5Xox/Dnz3cLum5
a67qtjdlpp6iNmea5ug51ObuRR00mG+v0ZA+9WLxBpcwaIc4Y8OWrgSxmt9VyFDtFleuo6WpmylY
itvspbyYoXVJCXgn1MRgu6LfDmBPtiKd1ejR+rc4SIeXVunn2WhBNQua5uHeuaV2ZARf2GykBnHA
7F1Q+CGoO8sQ7bRSf71yDfLqXPFO2zBO1tr98kaR6z0yNo2aUeweIHMiVToaEffgaicxgjAqxlCF
7jTmhwoioBVz+3b5EtnbRqCBsnFjgBgzrorLa6AfykjrshVQI+bJ9HsW7JuAJi74f9yd13Lj1rZF
vwgu5PBKggRzpkTpBaWInDO+/g7Yt33c7apzyq+udnV1W2KLAdh77bXmHDMhigXwiToYJNvjaKOl
ibINM0gpnAq2xED0d0oybPwap/YO9Byl24eAm7oURq6JNnwRlaS1PZlja9agRqpZA+c9rUyDpUvH
0jnPB+6fSJIojnR915g9nENTpYWX7bHhPpcwOWsdMvO9zVQKKmUZBHA3J5eqeEqHD7LhMPBXtiWu
Kkr5uLpOd7RchG+tQZc11dj8xV6GkIz1w8q2HmJfjTFLl57SHCYoQKFZoDdclQrded9z1HjfW9bc
ql7T8DknXVD7bCzd7jWTdB4+GjfY6T5n7VhKbD3xtj4ZQRGY2qreVqk+zyhkSo77Xe87PejarKw3
+d5FtisEb7H5VMo1HnV9HVEVuA2SefMplICxE8/ImTx2u22NLnDUEQlXwKkwohWyuWwN91YRvKSp
NXMYQ1pY/ocLPNp6VBSlLveFUlAgGRmAlNrgeIHSt2+dxnhpUskuauO1B7tilU9VKS+GkhkSsxXi
Rvsej79OUGb9aQW5reP3MymfU++WjANqWBBZIJHy7ORFxdVypU1smORZaUt3Wg7ieBMypnEjxO+W
uaqT5xFsnjeZ/F21eAnS6VKi3TgEcw8AAZgbLJOTzhOYrmUeyc6zPbVZRiXvYkD3viQOeDD2nVm8
dQk7XdPDYkU+brybRlKg1sO5qTUv4Bie8poErUA9m6PpE+9VLVKuxnqgK5KmRJYHROi0/UUi7maU
NYf2G/fWuFAG4260lHhSqe9klhMGEsJcKcUCmzJrSmrQsyWas01Q6HsIpCJl4ebifvRopqAdpn7Y
jTDIKxreHpMWN/uO3VWX5JBitVM4SG8wJ8GPwZsHPKgNX2HDlAbEnFuuImh5IY2ZhIuiqTet9ZFX
2iwT6FUPhu+gCobWP+6GnGeVxeOTYGU3WFpLnXq2k6i8W3fZZjTPwESy8iJlJpk11+ZpjkEiaNay
BSTc1dxVgp7NC9G3ljjwfIi29KWU9haq5ULDXFgX3O/qs66cU6Nd0IGcd0biscefQ/lLTa/46W2/
QjfVgsQF6SLRYFbaZlXW1Q5wLfW5Ne/qb7NMH5U5qWdD5ZjUl1QtUIax3uRolNmpo/EjyNC5Wa5y
ws1zSQE1aNyD5nTYqkMSPTA3QA5MSqTHeXRLAOzFBVG1XdO9R83KB8qe5hTKRE/lvb5yh3ErFeSS
giGpxLvAtSUjxGzEF6EEU6ahFSJ/SpNRrJf0xEKgP/RQfRDeya1qviUL2acanlu33oZpuGqGAkik
+i17ZbH1dM4lavUsSQNjSpNMH91ugF60wH3r3HeUDtMn8yRBUe26fk+j8RAG5O809QmSxCoyvKUn
eQsrc53GJxQHDU4lM77pez6Q1O455Bf5+G7E6qXWMLd6fFB0LUJSe2FQ2l7Wvon6wVMOTaKvPUPd
lrVke+ZBz9Z1AvaiqG9iiCtTcRkCurJ+dDlUeeZNNtNV24nOSJOgeUkBkyfDiGIXvrRcv+clE570
TVPIg6ryVyN6jqHUhCPOkCk11l0ZBBFZ1EoRrogsOJQxe3nNDFbSJnaIVS5HYi19XbsoPutaEzll
aqz0jA9QycR1oe77YKHwD81G86uqCKgwvV1qMrRuEJ915d7Nws3YqMuBXUqvry2dhRAGNDpcVd9b
Vg3a9b1Wu7vVtbNKnXYua5vmbBKRS9kWSOyaVUDcZZ7A56EXkdBdUD0DMs1oK2W4EwqQDDqUih6o
NJRT1aPu6AR/MuyO9FSMxb/4HAUcTZuGBDjvDajI/11ZxHDj13PU3x//5zlKIlIeOxzHFRNIsv7X
rqD8m4SWSUbt80N09P/nKGBuAF81jl2yOuGTp9PP/5+j+JImaSbsZgLsIQhI/yhjRfu96/fTOeqn
p87E5ueuYFBz0AOq5p0yKV3J5KWa8XWQW0fQLr2AUYw5cVF5y2pgFu5b+ICCa2GaV9b8ejaKomPV
6GYki6YgDXLBq281RqYmaZ6DaFr+UNG0CQRkbDdpMywGebogXXbmbDOkSGN7eLFK7UQ5+tfBcnRF
cNq8cDp/crWjmEz0WQZhNBgjopEF20VVF9K86wRrAVzcbiyM+J6Exp0QBPQilQy2dwrkG8KLyJop
UjtVab1KKN0srGWq250MSGUx/XOQxjtzQNZJyeZPUoS2mOXUsEmB/M6Nl6ZbrgcxczSJCptgSjWt
tjr21jrkmElzT66NmaHEy9rs5p1IEjmDlEGE+66Yry24xm7w1nEtXyeki08iAEf46dj0GZbmrlKs
98GSjo3XXZNU2SsIPPLG3LWm6XPuQ/FOXaLILKLwVOQgWRdj7QSRPm9TmpIZxWinJ+vEpYopJIx+
2mUYoqVAgawxUjb6el2jNDZ072qSfefLFF+uO8+8/FRVHx3HBFDAaD6Taj+iGnW7nuNXlB0zyXf0
QTy1yDJIG8A5Nagi7mD2wj58ttgqatxNIDivstqdRd5UEQ9GBGGTOoiGsUxVHgX9SdFT4hvjlczq
V9TfUoNCVSbqW6KE6PyHaCXLwJVWRdh9eQORFyoT+jLdKHK2ETPDKarsyvazoqVO50lqkHSuC/Sb
hV4SLuXffUtzYiGD0RavIq+4B32H46aCKkw8iNiujJQAjErcjsTe9Yp5yZGAgwiF4oKbeEzXhZ7b
QVdvwqFdqqGJPnyUN/Vkj4LSRwzqeijahWh6jmjlT50ULVWzXgHuINowsOWu2wPTPrHQHi0Z4xHl
d2QgDCd40O+9nZGSTmDGcPqU3txZqXIhutMxw35tABoWguIgyMh2k+yQ1NVTMWQXXuE9NyhuI0Li
acZw3qNn11LiuQjNR/0hmhxwUmVZ1eqxiADv6D0wshg+dxnGR8aVzqhX6JIi9Bdttair8ZI1w77m
QOOWBMcpg7Xs8GuDYfpOzRGBNHUEoLpgocek7HkYYgU2uu6gKClBnikhRV4X3YYosftEebB0zltL
WptJ9dK55ofWpTsvqo9GOkBbuMiqTyR7CS1AxVVD6qBA/ezRRk1pP0vaflRehwIiR7lJmQxocLKV
XsOFkuNVTw5R1b8VGOgzjbmgAm5YLZCXcLd5+cPrMjtWRLvzdR24aVJtxLG8BUrrHwOqwI2ls3PJ
8dSNqeu7LzWoxaQGeQ52QglNELadMosPjQx2AEUWMJh5LFwNGQ2IFB3TyFiJlQ9/uGBFCOiBdGN1
AXG9c8GbYgTVL4XR3fHGbfDJgVW6eARsUnktYrdCytu+uFRRM1UDrGSh72Gtx8giFXRRR3RxfAPa
kF2NN8jHUZDCcpYRdxkE1nYa+k2pt4miKNsPCfvOANnWKEl2Vutbl4B2a1qkGoE1nCfwbj4d9KsS
1Ir2KdI1SoeC0N5+N2gFcPN4Kfr5LpYxzeY9J6t9lMJdxzhmWPgGOXLWfKiuWy2F7CPiTihLxvrZ
3UrVudmfvFS6idzYKcVpTYlSq9XGK+RlVVJ4UE51jIPaEHMGq57gYwQIxo1MIuoYEgmrYC3QaXpn
5pvqcXKU6VSrt7Thn8FhFYMTrlXhKwa5WOvovtoU9zRJIp60r1oZtFd/12EqC5RepUb7fBr1llcf
PQxHFhO7UDzswB3NfYVroUhOja7DxSvZDdyVmeMYw1LkARk29CkNVWx3DQLzqm5RmJb1fQQW14op
R3IGRyNhOp0G8gUxmo94pQXApg73QKh2aWfBchtti5OOKHEJ16pjecZnGVlcjV9m58+DJrv6in8F
Oo6Jr1bQfTYPw/SdYjgBcaJLWO36USF4Cf1fzJkmEXAE0/MISozmLgQXT/bIsS0zJ4efnRX+LujC
Vy8y3zO1oIxTr63HJAh8KVT4mVak155AnYIjYx3SJRnVz5TBlywR2leivyLn4FoFyjzrBN4k+MZM
BSSuRWYcnK1ANITFouFd7X0ihgrNsfhEYnlFAxTt75gyVI5XZR6ue4UTG3Vtj9xQBZXTNLfAKJaF
z7qI6mtIscGXxFb1xV2jIVkYl+layuBpjF0yy6kWDAE6UBgeI9d4eH26Jh3kZhhFxVrfQ0qJx6Vc
EeY+VMvGlNHKktgMi25R1fJyiFmeiM5sG9oIBRQIObQb2T1OAbM5A4YkTuxCAFQnCaRGqQwAfBWU
asi1JVKpGE6XV0tdIEeUmJSWMyf3/16MiahBsBk0zDzCwOkMxUGIcUgIMYnhOFddPx976yKlxCt/
RYhIk7CY/4srXypSSVMMXVN0WfyfmnpVRJj+0wTh74//s/KVf9OpbgkM4TcJKfx/MFiy/JshMg0g
whNaMcqb/8h1zN8QD1HeEhsC7uKnCQJfIlVdJetdNSaFkfpP5DqmMk0Ifqp8f3rqjN5/rnxFK7Q0
X3SVo8rq0XvtkmmZYe5VITo0PV2wOdTNlJnfO3pwJMFw/zxlFVPEFXB8B/IvMvIrJe8ppAnM1WRR
faJ5VZGf+sW6Q5diMQ63RoSkO35v8l05mHMaswTlyEfZYaunKwakySZ/zdspDxInqqd9Jq5MkLcb
daAIBipLG27Zc8hbVK/qNyOwapW8E4pZzGksIGAOQAVFm2LeetmMGnV8j4OXEraEiqk+Y7qh4j5C
SLyVPy3+qQ0TB7yns+vGfIzi6gBBwVwlDfleMwyBewUyI04adJRA4roF2AleC9btXSId1Td0tidl
xe1/L1Fuu3TBZsIiPnrbqe4e562yC1YwKIH8xsLcaJfVV/PavMqL8cQtzOCe08A2f52c2dMbxgtR
neGJl5ZtVFKryRg6w6YjIPDOydzkwGyr+BhDWGP3AGD7ou6WWT8H9Fqd9W99/hoc4nW3ONJQn6PH
9+317vTlzY4tzqPXbv70OTn0cBNPxrR5bkPzmRE3Ps9mt1s31xfKGl7FbDs41o5QeyfegTSwGQ3P
z5io7HjmzOM965CBvXHlHZklbUb22g1DbyxSDWJLAr1XxewLdz/y6u6LMzYxjOY65Pdsfnt9dLNh
9oS+Fcn1yPeADoQVwnx71trqHOnzDKkPX5tiA9vZDU4Epqt++RTP0bTzUI+/4qNYmOhbcQ8uKOpt
zBOzKUz5u1phgRdePr8xjH7syGrHKRrxDc3cJIHYsjsyvKblGwXzPW9sD10Y6tA7BATHPEy2UG9p
LoSVv97SJph9otqfGfZ4bJe8OHSNirSbQi5FR6Bu3VTeMX73SXHLF6o2h2lpAAqJFvzXs3HwR7tU
mKpzpCN5EPxoOxwtCzjydcJ6bmjD4ilv3gJYjeGz0LzJqF6t7KMw1oHSzav2WRchueB2Ym7zHp3F
CYtS7McV5M87ALNauGeH0da/zW9z4zpGxv41b3fmqXwvnyG78E1IfknJqrAzW0eSyAWBYibd+vWu
0T4zE7UVXoZ6kSlgvece0bVvOBmRDGM9Vp5KmkCwGpO7hGdO2A7kZeMaCY/DkqE7hV37FJ1wbaaX
7FP4lvBmRi/VLfkMoVHLAD7nuJ4j+ABcPAs2I5yFwtlw3OLcf5NAl4ESGTCD92eIBLRzOrwTsJbY
w8P5RXwRT0DOl/4zDK2tcf9ADw3gemTscqu1RVmtxHiDauEgzKM7ovy1djEftTnDhSKyIAnJ7FRB
N4XnPM9u9Rs6MH9bbtz39Oxv8q9mJFJwUXAjYelbPQ1Xbvu9+cy3o4Ybz1/wrtDC5RjumRIG2482
s2nimvhBZ3Uyw45gd7bnbTm8T7qOlhcCY3yODsQnWK9c9UwjFKDJZ8TZo7JMbGqP/CAMMyNaSfSY
egYmG8ANVoiMuaPOpEs8pcghD6IKZvZKG5D/g5VypyDlJwA7m+k0b6/tJk0WksNa9UzWGwC3KREe
+S4ZKu1Xdh0nWx13h/lq7g20xDMTB7Plr1qeAYMlgJlT/BEBK4ajZ4sMOtwSagSA3VxYx/GyQTCI
SonRFkUtgUUJ4zJrL18E/A3cQOC6M9DINb4gqrzus8R9uTLnFpp8tN/D2XR5yrPiRcWmV24USuVN
cxJvYHSbE8bz7HOw5z5AoUMczGNxpT7kxhlI8OHEflM+2xdE9/ieg2ftFrxLn9qNZPKVeDC5aUGk
7Iyd0Zwl5oxnwtCCZx6F8EEKOIPa1i2klaGsccEoXJhOfuN4pX/3HL3zC6KdsNqKaOCxGPi7Jjkk
wTLUThXkPDTtXFKAoxU01EjDY+/Yyc+05hvrXY12ySenxnZOkbeihYjdOw4+kpPvkbSGXHVmvQin
/D5pvNXnCpTCsb4nV3hesIUgZXMmzHehNyfSHfsPknbAq4tcWMWNXX5heGxJ1niIGKuufHhF6bjh
0YcL4vgoEvGIuhcA60GwtCZhiX1GvdLwAvcCNBybEU44NsCTPiVvxXVs1TZrBZeyAEm6oz2/KJhQ
vCsn9dK+tC+k8Tp0RNqHdhygoxzGBxm6GAOId193Ky1k1OAkmHWN0Pk3F3o0NyUJxaNuKlRjiJP/
i/BR1cxfW5yoB395/J+FHilvoiGT4oaM0VDUvxZ6CB9RNVqExsEFUyz6mD+kIsZvOvJKVNuqLCPL
JpTiR4tTMX6jWkQarf9ZA/4DXbY8/fxfCr2fnvr0JP4qfOxDU4Z0L9ZHk4m8x4Wdys+FQoqkgvcc
GVJvVkszwPrUIURgOpcwkA50drlwtMWIM22PTru2rGsbpjuRVIZZ1XaQTghHzxLHaNJHDLcjN+8F
ZKIAIWR26Ci96jLYGMpH2mLshnnTKdHScm+R+Np3Ea0LmpdA58VoWJK0BJTvpVPCuRzeGvls+C9+
oJ+NuJyG3R8KyoGGS7+GiG5Y0ckkO9bTr5nkEeOmq7dABFEtlnu6bZiv1IyqQeO2JuRom8Bdb2Rh
EbQICprA8UqcDG5jh5yRe/I6c5jGQlQ9Wt/dlOTRFsmb52PNVoa3wA2ehKKeJoCcmuAFCW4FvVxU
dq3g+6e6rBYMdhsgI5BDNJW0JN07SwrJnkZxzFzl4Xsu2TGxMSx033uRexZvkY1YqyyYpRz9UvcQ
1fBlvHClt8H7SPJBCyyxC6y7x0YnAAasMf/pIWI8Q+83+M0Smg05Piep7u2+Dle+iBpj1OHqkzCb
FAMRZpy8Md2zH03qDk8O3XllqKsxCGyjru6JC/+/fUhElBQ4s2ilBUG0bopkrybQNoK3pH1u6cUM
4qWgYTNpAdwGykKvv6osTAjSDUjyAhrTDk62DOJ11MHNa+m+mug1/FiQzKdWruxOfGmJk4izsJ7T
NHvyCm/V4hEp5HFT5tWiQ9STNmcrCMjVewgu3a/i7qHNLgfcMt1dxumVescei26Za0vUBVn47vY+
JldiSku6TJ3eXlpF/5Ay2l0xUX8uSadunS571siRAbzFQKruS0SsAEr8cpVpF3/YG0UNwaree7K/
NiVzVxBeXonDIjPqLUx1kHryjkCPYx8jVfKRyUC335Xew+/SRafiaDfqVRWPR50voVZYGbXpdBbh
YPT4YZpEbLBmLMQEEsMUo4EklwhrBX+isneI9/ytRpjY0HLmgVAWj8yh5anSRDNFddJSCHjk6Oax
PqsrEcfOSGNoDAjRkLu1EX6MsbLsPUO4/4tX8klEN/lZJBmW9P9ayZkRMc366cj+98f/WMmx0ciY
6xHuKaaCo52V8i8OG3TroqQi7iPsSGT/+LGSQ67WmUSJRI5qDDFENPU/RH98ScMcz/o/ZYZOvpx/
sJJLf1/Jf3rqmkYz4q8ruST6RaK0RnTATV4uhzOLmAFqel5DGsFktyxfAsCD/oGSvi0X7SkGYnRI
VkB5wc96ogOaOBvW3HkugB6RS/7Kn+lmeeE8WU02ZEx6Fi0vvG7JQ3pFaiONLxhVc+rBYm29Jcol
UD7gBK5j0dEWONpaY36qZy7Hiopych2HV5rM07fHCAkvtN3h8uBjIY8RtBBfykR2jxe+HzNhPIeR
dMaI1x3710Y44+m0vgZcgGClH+6Wcby01+7tJRxW6NPwsYIvliYabC2oS6yiuQ6A6LqK7GFtdZcR
G46D0hcDKZhbC+Op7DQLtjdUKghtUeCi9uVutrjLz8g/jIplGEudDFeDM88awsd4kvilHqybgqvf
//DvPFvu2n/xvUaPCPa7omrcDbo65eX+l6pJ4+b45V77++N/3Gv0wDSIrn+mcv08GAZzoRKZq0+3
3FQa/bjX8LnJEvY344/76a+ceNxxPEXdkvCfcH+ivf0H95ps8Mx/qZp+eum/2kUIg0BHU1XKcUjE
t9Is7VL9gnq3ykdIEqAQlIToPWtdqljbcF/ryo3rywTaEq5dDkU4OvkXTsj3FlWJNNGlD5A0CBDb
WLL7athLxWeC0ELTahWKwsHCDhAmzEYMnBQon7pG55IO0DtKKspYd57IwJgJwRF1Cjj+oZojcGbI
80bEUW11dIDJubP8ixU2+6FGemY+hhLdq2IOyaw2aOJ7Bu679l50b0V3Vhlbx0K+VAitCOA05Urx
aGWPGeIF5fORrCLiXIhujfLdaGnoWKXLlMuUaliCex94VJ1tArJCrAEoE+KiCM+sAmwir64ZKvUq
pMNUf/jNwQzlZVnL5xGK1pg+orJY+Za4z/13deQNqzxHCkixchelT5BSCITwK1Sy+Qhrwmwgl4Uu
Wk7D2qTqcNORL89E4WiWz21YP8syuPdwvJUegNOYhF3FAHwtInT2lxI5kW5J9orl7voS8T3Oj3zM
5n6NJTZxd4XvLl0y0Zl5cYQnfotxTsfZaazJihTfR69c5F6qPVtSv8h8vOgSAEpa5cwVOwH0lnSI
4bSV3r30yYQtAyhaAZO0Z01AYtw6sgfJue7mkVaeeeZrpS42feLjpoArHsq2TMRK0xxbWV01GrZs
bLjK51hKi2Qkgx5nwaB/Kwk9IRWh1a3KlPc+SB9d2z0p3kZ23/KUrtXvYTf1iVHQGQD5KMbkyR6J
N9unvrTgsp25poJ07Ms1z5447BKExlFBzlSEkzwnjZWE2yLG3qfwfMRsK8OJ9zycO1hw6okcYRzk
MbwxdzyOcrlttXhb093sy5csGza1FC6QKV+5i+y+h07cBncJh6ZBtaZk7cFH9+Rj4Uzbo6XffCl8
1xhRG+aUwGWSgANQyIo3OgVqk6YbfxA3cWKcQsm9iwiIWtD1XeC/NoyBcTMuAzpVupCuNL04+XXw
7KH5ncu65XQiRxCZ668IF2KsrFsXMgUN6p6odiJxmHRtGBJDyIw2/ijS514KSm3rGsmyMRHwCgf3
LrTrkcHVCElVXuUVAIIayGW9dvX7ANezx8Pqk/ouuOgEkRusEnUMncAVo1mkS45ej6i05fGmBJ7L
vDCxFmVcf/2bNw1DFnWmGwpGB/N/RYsQB8KB9acCjZHJL4//c9MgNR3NL4oiNEjc9ZR2Pwo0PIYq
iHBUTJM6CDvzfzYN6zc2E1FCMyQiR/+pQLPwGIqWxIRGsWQ2OemfbBoSDYG/7Ro/P/dpV/mLBzrM
vaYuOY1gUtiA+sKItOr6FWiRbKNs46uQrfNlv27ORT8rvjgYoCaP1BmiauA1HnkWCyKW7TJe+ifX
cSnqAMFuAESj4s+PgXkytv1VXnQLaGQX3+EAA7v76D3JjFLamUrb/E3d48jfI8dGILHGSa1NzJje
upeQMy8Ujqd2bS3JSutgagORJgsrWmkweL8g0pDaoCzJ31u0a2OlvHucTUqneBXvEILkr/KYX6s9
fWoNyRGJhNCoR/2tPXWHfpevoR2dzT0gD9YuJDXBs/I5gZRFQIww3iCsMT6V5uGXcZJCJEIzq+Dk
GqASYcoAexzN0TRreBde3HAefzXPzfPU40/nbJuYwbYVBGdE94ei3/UgHuyAph1S1JkxuhtMFLN8
lN8H4HoCTJT6hW26EpAV9zsZoR9DTrfCsolpgcIY40Zbv7q0DsIP86kAi+k7grIbgKqxWcJDfahv
SJCljwqxA4SGdJNKV8QR5QDHJN75/SFTHJGOSc3wP8FUAELZeS/H6xhcJO0zMB5EqSuMiFyjnWVo
WI3WKeLPDH8diNPcuFBnq1/WCK/tTCxILB0YkWM2sasvKLV0DMz8KxgR2M+85jLSKyD/t14a1Yo5
fIGOCFc5Qwpcm/FpwD/2+5iOWbn3RWQ08LnXlvfzpXwvXruv/Dm4dwDHO4dgr1hecJS0+mWSOCYN
Hpxk+po5h3kH1D353sSD/KqQb0E8hrCUnZ5pnNDOpeNgHbK3ko8Y2+ukk7rFJ/nNWmorECCNHWzo
KzsJPZNiV8ts24RaACqawUo/JZdWtoUj/WYMtAiVB9M2NzlT9/n48G/JoSe+ez1Aa3kM2aG2u28Z
EDXyEgLqEIbyF/NsXbPv6ttAsZHYkOoc+tXDhbS8aRIIxOMVinn+IeK6W/fL4slkkA4Z2x1X9W6U
Z/mnwa5ITkt1iG85xlyIkHB0ZxIJiQBxbZrDKuxME0TJUqWwQJ/3jWTjVqQ2Gj5AgiPQ7RiT/FE8
a0cL5dcXJBmTLpB07WDqtDPZTnA6dit/b+KlQeiG8VfxoPkpT4EcvQ2pk2G1qkzShwfsA8GmQs32
RSbqTNrmpoBj3hGHTff1x8C1VhZcEYR3JPDp27fmXh7Dj/YItQoBCxKoaG61JwurqzE5UMczmKCT
iJTombiYVYfpi30b6HVjt8Qhpx9x1jzRFx86xxO30kE9GcCTWG2wyV6nO29Bbubc2LtM2CyHGNls
QlAWOxLvvHW9CRwHfhKqdqxTK+N3sJG4Vg4yoKXP0ek3LlScjbH31ujHEm1evUgOSoyeRFR7eDGQ
iD8nd9PbSMIWdjjHKBiBKmO+lfRMJg/JPCC6qOxUAM1An1S7mgTdTtU7ovsVSdtEmA3HDvYmkWev
qbxSq5eqIKzoqTDeIhy+WJtLJBs2qr8cxBsLWXpsyc7BJ4QO86RLT5b4YppvTFVIEwsX6ipeCQ4T
LT4GwenW/WupJQwOLYwVxOmqxFEX6a3V7Zzevui/Kq0tisvig16TSSRIzml28uxGWHX5uZ/DsaoW
arFuLRtfRBjAV9sEjd11DD5mEA5QWzUfTL0Gw4nwZLDcGfPhIV8nDsYrjqVMWxjn6ePHSprP5c+u
3wBG7xg73K29gVH4gfvWfxfe/AM/r+dyQUKEgA8Ep7bhlWcfp2Ae7f3S4d1TLvKJDsSlKK7Ve0Fl
7DTAcJN6mQ8n4ep9M0x518RtvJfMfSKeIc8DoORYa4oL65PZgg7t/jqSuiluMx9B00pQPnL6WSzE
8RxwePYdPWG4Cd7NQzbMUtW2+g15Ja60EAFGfuGOhQhGc2HHrSUeyJWVrkxGTsy+UQWyTQw0Fuc+
7+YFRTli8vigLsQnMmX1GRyzlEHjkfYivmk7dqiswRyzDnNbEyNQwszGHZYtsDUQUuhLcKaqZCu+
pvG8Jfi2hRmyHQK0+DP0eQueB401JjHWioslFmbFik1B2TAyXYCdXck7kES74or8cpmBvnrukIP1
M/9VfEeUE+bSU+qzYLEFyojMtvFO/JYyBt5MnjflI4rpgr9NgH79EDrdEiHYrD0ggy9kwL3xrioW
jJ4q2/f39Rt+xuSz2yX5MRGR5uMsmHDOPsNfGpMb6U170p6iTzE/1uqLtZcIHrxJ4lptHABWPUTj
xNaeMBsVjNkO1ian2foQ9pawo1trGxvlqVoDejb9CV4LrnhY0VEenkWWmZn46LiDsXlAwLrioH5V
ziO/CFBaEZjElek/SxfcUM8cJON38za8SBf+10G9DSeUuPvx3ItOZs2Kh3DPv7WzsJc27lF+eKf4
EB8Mcx6c/It7DMc5h8pM5nOxMdrzZ36wTURE6rj9Fd62dU7WxlnlpqH04Ok8+Yfgpj44oWKM/85u
xN0sSUNbYJa0YccugzU/69XaJ7t+Uy0nw724TrfuUrVLKLjjRtrUxPM+2m9eY//Nn/tv/QMNNa9W
/+CgUe2g3a4Rcq+LnX+I1uNmeky09lH3v6VP8ocLU1faTF/UP1j0EmTJfBtq1WOB7pKdn/sRRw+R
Vk/Dwz8kaw5Pi2LXPfw3FDL19x/vafPorBltWgz5pmeHTwytOfnB9JOPkgOPZlUtq2XJa6p5Zcho
l8bG2FTrbtft0kNwqnbeCRllipuSYGgsCzMyVmnpezfxMTwGZa6VSxj83cO99hv1WD0YFLNEGHhM
PozX6mHtzWv3iHk56ROv3D2mb94pp2KB2aulTnqYfthEMtYhjeH3gVLGzgnrOVpG1/KuA7el6tzW
++JqPpevhDRsza1Jd01ZRMNJVRa+uPduQgJpQLi3G83hdTP3XVd2+N3mc5alQJ4NpFq2rLK1zaR3
FrizxofHHZQYS2bx9/SGebdojcrnRkex5jMgiXXREJS2shzF6S8oBo/Vx/Chc1n1izfECHPKPtZp
VCB/ELZXmY0cvb6zKj31JDigI7nniAcRgGjgmguge4ndGB9ReIG129EmscdPfPH0OqxPwvA8SHRP
FJDLZoUMt9vkhL5A08Inekq2hM1O8RjKA2sbsXFr6QqGkxJr2esQrcf8m5M9viuk+DDb3A+kEKXx
IGZV2zTVKkqlfXigP28MM25Lhv7oqhfsLQJRZk5AucNl2+wM4yEvDe4FYZPKToaVv7lMsAKkJhpx
1XPMk8zXe8yqE/V/Qpx7VxjIHClRBzHd5fd3la3oWXgRXqJjdK2/1Gf1mSSp8gt5MKOBgCjUaBa+
yu/tvb+7z0jzfd1eKcRbnft7elbfY3CAMKkREzONA1V9V7fpa7mffonPBOAerVP3PCkk3rvn4T24
huf4LG+JFz+We/ByaGlMNKb/5vanxTyXmTHkLNE0aeP/1/anxHn3l5Ps3x//4yQ7jRp0yFz0QDXt
D2LXj5MsX2ImDJnLElVCOv8K81J5EKMEngvBnX+Mmn+MGvjSdMSdYAj6BAH7R3wBEzHhL+3Pn566
Zfzii4mNsa/yqE0PBXfGLnRXLYCqlUpnRQGQQjiilhGeE7UD0BjCGovh/7g7r+XGsSyLfhEm4M0r
YehJUZQoSi8IWXjv8fWzkD3Vk1U90RP12hFZmVlM0QMX556z99pb+aj5Xod8hnYLfxPfYOFWxpW/
wtUFN8kV+R9XdMC17rH3yPImuQrtnN29FVAyYEyBnoFTi4QNuWCKksmeBad7Y1tRiwfQsPwaLo3B
/gQtGxRGIgcRkvm3OHzwYK+WpC4w2ugPRr8Tj4wCoNw9guo0W898x5tGMPt6io+z/BCE3jJ41KQ9
ncwUD7gu46nbZQDvitkRHsjUaj44JZFZNB8Epeg+gr5NGxWu2OyZROPaNasXy0F2TN1gpnfchMC4
GT8zRjec5CR5b7w5dzix2ct+AbsfO/lsHGASB16yT3aosQ4RKFyNQAMP3MdDtkk2WPVP1SrYyPZb
uQ0esXra8RYFV5pejE91l3DNw59P2xkrSHHivG0fQ+Wnrp0KqZVY+YekiwAXwXQQkWzyZlLpoBln
s9qDIglYbnJWjpGaiDwCQSISGSNr+iiLNmKpd4EEDI67iyK9WDIJxpQXbQg4QNxpiezmY01g5pQA
brcHnX0WV2Rz3fj7WIR2OIhk2F0CmfAsjW+vpJGRPQjlvSSjFyQKEyoGLjhpsQwrLypjdMZOcsJW
/ot9iOBHNKsP/mvwPfr2zGDXYoe8bfdsHjb0SVoBhWDaf5nDLusv36TdDDZmYIrhDz+8NaSt8O2I
JIIOK/9J3U65Xe4BQISlC1Iu/Ag/UHrle7YXxpJiyHPdcaT7QFiNExSj6czkikEXoNZIWIicJBhy
DBsIwciIXBfggtedftCfBHmrlFD7D+ah3pj8XuHlJZuCKE7hprnNK7kNjLQWLSuP+Ubxz+WyIw5i
9CTAlct+LfxhBobAyqYFPa94PdyfzYL8JX91fMsvCAQRaNGJZOTLR8DhrKzyjxhnAIJTJgyQcYmK
WVR/3wjt648SfSu4XKf9QJMYoQ0jpqiwaT2wyWuxaVOq+k6NiCPYkcyEf4eeuBgDA3H5MY6rFhlT
7LCN1QJwo373hEIPSfgBJeNCla0+hFKhzY3DefH00r85jJc4piYflgxNihiTHjxFXET5C2DAqHoc
lnA9eTN4mH9KQg1eAD/Ro2gJOAi9yK1sSK+2/Nyfcyd3CH6yU8djWgiYigJmlXrgqvZPC8EpeOtf
gFtk39nRR4SVXoLAnj+qY0oyXLGT63e6IAGY5Wv3NmokxA1v0/NwJOYWkalIH41WltOeWVs4wD5Y
XoQPlcXCcqP4J3MBMVsxzI+dsU/lx4iL6khnYNAgvGqr/gcqnfuNPNIb3gUArNgpsI0S6EmCBkvJ
6JQR+dT7AK8upGZiqHCG0Pt/BTQdVezz3sBIZOv61pnb4U4I0cF6psAUkp0qgrbzQrIhmSuO01Yi
dMNc1KLCcK4JIq7PRvMQF47ZbcjD5hjd5JJLYBBZQQGxNP5JK5C0VtNqqC+V5lrxdeL7F9NHtpWI
NPO1fK/mk9mgx9lHT3q9dWPBZUC85Y+ueM3Lr5pJxiweJxB6VMAt7uhefi0qNr77xRtrUfalHqX8
+FPBQ/tcIiToxaxwgdH5XqGe+0DGPLykyamhFWT1r0FC6vBKUqMtf1CM86jWpbzVt+ip5vee3AGs
KZ8mNkG/c7Egol8BqDRd6TcIoM62PLpBzETwsHTfI7ovPVviybWQkOZIKXr+l8dcjEfyyibUI7PV
F/OBmCd33EjEj7Ly9cjKiewYzC1KkM6dPaqYTftM9iZpEtV1fDZfUDWxJKIJ1p7bS/cwXSFksRFC
n/wwvy9W/xsmyIZJ0Hu3BV2zRGYQScfmRv0s5V2Zr0NifzZRpe6C/INu7byJQVsRDn0v+Qxbll3f
XLNB+cnLgP1mK25qtgJIm2ZPWBeti+6HmK2T2LNXcHDBzP1js+22NYpj+FkBp9InCzW5ybLROf8I
psajfh7mV/FN2s5Xel0ABHppCcryFa96YcMCYJkMLa6F87Wb+BmQ98gfuS4uj8rx5pUoqBecsv6M
TXK+QsqnN7sMu6c1LGb9kkw2F0kuDUvQMw//K4S6RUWpQ3w1CVgD08xTKk9S/sRtkUgkPKHNoHAY
nPOQ/IV7DQyiuJ60DN4Zo2PaIhXm61a4w4U2xkV/nq8mo8ZyCa6GW2+5VAf5J2uI/41vvvbGB/7Q
q33Ny8VNS56HsJHXww5fjJce6Gsf/GN+uIs7EkAmu0cj7gWn6ORf6BsIqkuDWfDAY6EVjQd7igUP
oWOvXBNYH6eK5nu3r8abJWxMGXVXSlHPFXA9bc29v5eOuVtAA2K3dYYKlOBzpM9d75AiBUt6bJTa
BoM/XmFx8SFcE/oK/Rd2sHRMJ4cbK0Bx4Za7hjUbOdaC+cIjEHh9IUEWV+X9P3cGtNSmoqIuJm4V
fwtzlX8nHJAAR/65cv4/7v/PylknmVVUdUXDsSNJBjX3PytnHQQlcycFWaWyDIH+dwaE4wY0JXoD
ZDqasrBu/ynSQYigW7xWhWocCiVV/t8QDuBA/0vl/NeXzuv7fQQkmu04tHkuH1O9cKYYh5XUuUpk
rEQzgZPIAFX8UvSYSlCm/tJ0l4n1gA9ajgO31NKLGkl0EUuXYs0JkBH4s+bmgrrN9OFg+QC62nI7
V+Wm8Um9QawsCO3emL5kMjubksZqQmiPiIFApKXSZrtwuBXWGYIfxJzRkwfrIEXtdog/8HC7TPw9
vcQSFrDUIqFLfdUVNBUHj443oX1Xtcod4xgCECtIrDlqpHkTnfSxJR02duQo9+YA4yjGH4k13TgN
S0Issk3Inm9xJkKVMhNbT+t1GoKXzsZ9odGElcxxXaa0FCCHtKbgzlCyJEq6RMQer9QwMOiq6k34
nOHuW406sBx6qN0w74ISqC/dBlNR2VRTR4moBYtsl1XhLs5x+lXIwysKg6LpGbgFKOD7AATQVKNZ
Z+axjPKn9sXo0PGr/rbAjyQFC7hyZGyCXMXuMtg6saJtct1atcaHVcLdLBEiYGplY87EabwEY3hC
d0ZPoscgMTLj0RKc54AapwQupUXSVcylpTcdw4/cjq5yhI/fYHtQK3up2ZnCSBsZge0QnYj4XbVB
S3PZd4VlaNdjoghQsEMf9GWPw3mV1R9mhwohp+8lj1w7Btuo1a0E3ELAhtGqI90/HOB6/BSEVCtG
Z54EA72sSMxcz2zIbPxjamY3q8peO6KVgqC2C9SnRkXSZOiMQ3Dwgx9Dqd22fenYP0ii+YPSdvES
jHsjx8QolpsqRC1KnGUkbDAe0/P7QrV5L+j9WRFiGM3UHtJx4DDKHkdz2tfjh8WnImqyFyZ83XHF
fkXZl2ywJlU4+AOxg+I72iM7iSk4pOhd9MEIF8YgMTaL0F6iPIbkhmSmK3TMKDMatsTKNlGrvxZN
tM6z7YDFVUI6Euk5M62JbcRPE6UY9zEVRBRMHwE/4IvEmPiDa+jhmvUEQS1pYdV32xngGaiOxqcE
dNBQPAYtHiYstW12kXM2nnAWgnoza6rTtdKRcYBBmT00JI5koaeyUzUNdCbYyUuS/KQGNnr5NBQD
xeAMJl19DKTu2vX9IbW0/RyL16YNjlGO2EOb15MQP1jLjm0gJD1SzVtXH4uyu2p1dPuHjAADGVjk
lLCTyETPOuprQAp0wTE7SHpxTEEsQ9u7+Qg25OjRBLDgF/O2wateWyDYx85r9eKjhAmUAb2qjXQP
ZIo6/lWisa9UXG0tGlhysw2sj3kRdQuCdsyUcyvJTjF9donl5WK0T/3MNWr6R8NwzbVkJ2bg8ctD
s+R/Gi9113p+cMP1iiwHjozxFE/aXgaOVXQx3IV2JTMglaJ+o5YqO0aNz7yoHnJEyiPjh46e1dTp
YHoImWM/VM/FY9Jwlg7iY59bmyAMXZli3UwyoveijRSyTjWVdJybRENb05K+hsFL54zzZ5gxgkWI
tOjF8cCGjuWxhmegyulzMg7fymB+JJEFzFSmjIwkkes733BX9U8ooxmUZadOQztd4xEGY7Ga+3in
F/eoTpmDCNlrKrohkuhiYWGX6ZsZVw91la5jUhqm4T3gMx/YrMY+7wj/hs4UKsQynAlsPBWoNPhT
8Ay2hmDrmOOL6TxppNIihh766nHWo13bnmsNuD+IrIj+Ak/PPA8KfzYjXhn4vufNgHc6QURZa6fB
+BQnbFDFc8+6D50Nlpmx6kMQvZq6ibDGaJzk/7n1B90zvBUIF3Ww0uCo/x/OtSpyFf+zBuVf7v9H
/bGYdyVJERVjURkuCsQ/yg/+BScH0pR/KIQX+uf/6hah6iAT1v7H7vGb24NuH81FCwEK8V5AQ/+W
rRex41/rjz+/dfSTf64/sqILRqvS1HMw3WkjkLtUAJxZksEztwuwYEJIAVD2HV1M5HB2uw0hobhU
zd6PsJToYOScYbW5KHdE8SdPO0zRJpic7DF+EIxNwjSnqW5z6JYQ4yzmgxTeK2ysyiF7BISdP6Eq
aegTsX3oh3GJj9HRMhSTQ0gM7UCUy+wpFvHtlcIfljAw3ghRiUjOzrC0l9oZUij6FDNzDGkvh/2q
NOzuil/ExFwrEqnYQZTAk8Vi9jkFx0Y8Zvre991pzU0iaVaPbQlPBSmaP7M9qYRvPcAUAJPMi7lc
WpyKoR1i5QTRqesl9EuXQSFXjOKkTy78y1A4and5IFVJpDvT+2ftUzgD6CEhWSPZepOzr4+3LBEW
yhSXgQNW0yWbnPmgDumZAHv8wMdwO9hCuCK37zahc1xCY1Y6fdO2useGCn6YtPIxzfeagDOfQW2+
KqWDCr+5k50AJQ9mMu0jp3lAHzMkuGmdkbk6ucg1O5Jj7nIMwdCz9A3NQO06l0dhetDfEHaAgFAI
dllR8PFrDpyJ0azk7OND/Vm5uXVUrkZ/tbLzoN5T6aaMJ60B83hjTIJzUJYmhyWs9SLMn9J3IRx6
sHrhkqommYxybXaiCyPxREQzlBQsIRvSFTZSu+6RnWJ1fRpbB18Ock4WPpwfNog/OlTGAQkHkSmL
WY5IQdOzvvrYYYG0njD1YmR0aUsuMojYIVgHsQl92YfqFOyj/ZJNll0y0sWUfYJQ/Yd3KAyuybTT
eq2IPsDqRiETrxH4cK1Oj80meFE5lPjkeFvzrYg2pWwLL4LGVxIBR1pSxh0fcaXHl6k9T8yboVtu
YqJa1+CeKm7ur+lnts6dzM3pToH5XEsAjnBOuSQMGNraZGqP9koAvrbPDu3kNt8tY+zmjTpUrZ59
FuJGO5WVm4IqIRotepv3hKR50zG+K7xFaz88hjTDAhf7IqkU/O9wQljJ+Rruk71mwafgUnk1b5a/
gskYrPT3BTvNZ1+Nj8tYvP7hX/h5/6Y44yOYqjK+a26/IvCMzpdIl1l/n5/8G3HXPNT8BBGO4C/K
N9ztXJFdfudChEBmG/EhS0/RHl0Y3cQIt+SaU7p8petFZBrwXlK0Nplb7Sz66NLq5cDehNyHlXaU
1r24Rn/cc1x42ht6XvQY3dKTQmhpx8GLqHMk15uW3QO5v5p4maJLsqcDSrNUOSIZHh+Rj4jbBxia
hB9hPHvAmoupQEldOvcACLnVsGegWDYaFJ5WrpzqPnw2dz+BoGF3d0a29Y9Go4AuULpCfAoXassf
Bl9d5jTaoykfMAZ1PnCsB3zP4b44hhSVjIpdDFsMJ7PkrTiId+r9ytzSGRs6Bsa0f9jR04kaAa1u
U3qXYFSkl9Dzt/lHzxmQZJzwdh58isYhqO6m/KmrH5Jypx2Qszgx6n8QUArkhF8RiEVrf03WVYVj
Ivem4MREFuzfq3Dj7RrPBBoF4GHs8ZFYpJqmHEfPa/MKkwuLdXBeEsFcg+Rj8oh0uI98YPwc4pVL
8BTvWb0Nkv7YXW0MMrWIH151noVIgnWolxmhJ/aD+gBnGEI0q/UQrQ/SSQRbSJFqoy5B6sLToLy2
jBVYSYmN6qtcu/TGIwSyj4ODlYpWF243pwqf+arDmxZvZnZ1jJ/rjSHtKDU11xw94aifjWP8EyBN
V8O98E2k+pb2JVPiz2/feZpXW2lFzDc0h5k2sLUnz4R2Pc1Tjjoi5YjmUoMb+WpkovDuIJmthHOy
SfaLMJnD4swmevxSsbwvBy/jiuBcfRaf5gEO4re6lbeIG1r9iU8HVQ+f0By+lNbeat5Bk8L7uxVo
88FVoRlGMtC/qRkL1GOJFKUQHCk74JbhPCO7D2cXrjBneDTfYUTllhPzyexhM+qHVHxavoRwL26b
187/HPHZcOpldislO90nSUrnfLZ5cj4AXg5/4VAmWCrdz/qrkm2mB7r2aNCjaV18LziJsnLkai/b
Gq4+siGZzYyKdesVFXkboo2hQpEMZmorkvHECWPMz2Ib8eTMMlSGOEQoBA6OGmze31zPLU9VPMZK
XNDjo9V6VieshZI0+U9DvHTgY/YNdODwGcW0bJ5rzqcIiu65w1/cMm3KgJ/yktyE89bMzuNFRq/d
cZN8hQMsCpcw/a65mjHRQGrrZAj9WhmShKpRpNoq1slSQ3berqvWcnouuMkunrcxKkNrN1Vka43n
jHlL7btjtBWM6wAdDPmAXG10BvGQHER8kZx12wAhBEKpL8wgZP2x18P641TR1TJX2j73EIh9F9/S
HlUtGY6iHSJnymLrKyzLdQc5JFsak8Xjk9UFm8JnoWVqhrgqoR+x68YXE4YaDnh0id36kFccH8TT
sB1neIAMEYqwLbymR+GLNn32wsXkDdDfeGbfVAYb/LOXwIND8SZhnGLORJxh+jwX6ylyhqv/YpSe
XK/r5/I71x8sEA8MaUrXNC6ieqZ5Ln6w0buCTc5RdAhrKB+07oHj2fAEaBwSWyoumQT9q/bkr4QL
AjG0JzHLc0vh1D03stN9scSohGFH7MDqbRSJ7sK9NfQXX3glVbcbPPOjPzYGUUYoqOJv9GmkL+A0
DO70GRB9Vls6l8NZITqDRmdBHC8d8uxJIy9so6NQ9L04pYirNiSV5fntl+qRvmlw74DYorUNbJQJ
Sb0OGX6ZKx9IlWAXVzWx6/mVEIqptemEkisxZId6N8bHsf0iUI/+r+Khn9T6Nw0ZSTl6ItmXLg3t
5CeZjwWVR6HARoiZ9gle1DGKi17Uo81nNUMpaYTNYlhotB8leeniQxU/ByMZSOs+2kyZdjTIvjR9
qEzNOy0HLKDoLMxyzSiziLalv5FFt0YXKazyZ59VjmRt8AXG2YJfnDh9z6jFa3ZS+qpCB0TjZnBC
QcnzsPooI1s5vud1H74k5F+YHhoN5cZ1Z1VzdVkRvQhK2s13iczu64iU+bhXT+ndf5w1R9/TMM53
0VlHsZpD1kNsTA+5oz46/eLTXTXe2FWdobydpvBDq056t2MYwldqoca7sXrgzIaU6+bKtUguBTRc
dZ1hqWvZkJ4Zr2rdMeRg0LV1E3v8bkne7D8C9ikFZMf30kS0vME2x2hCbdxxPqrBe8G4sFvEkhv1
QPzEVKgEulJRP+GPW2YL/8E7RxXPmYEsA+GHISPC+Ledax0L/192jv96/992jkRGmDCc2JsugWt/
2jqypUQJAlpYlsxlV/k/W0eAp/yLiNqDdjdPh7Djn51ri1gllTinX4IPfbnX3+hc86h/6VyjQ/n9
rf9V81GrrW6VnUq32Ig34xB6MnjdMjnWnAy9QqOIrAJy3g1ibUyWLIrxpv5SxGXay1HY37ThwaeV
CSbgaRIM0Hqfiuo/dFRLpgrOhxV4joStgUeanq5qa2hXBXxQbfHuw/xogDolokRAs4lUvH0Wksye
zKvAAWpQLKD7KAWmnKkBDjvP35WMgTzwu7Y1H8VUPASiEoH8uTfgDaGi6VQwE1hxcJsDRDqtbWqI
AGtlhHMyv/pSf8npODMD9Flf0qDcWsnsViHC2Fyr71KAJPi5YkYetFjvFH1VqcNeAqSc5E9tWu6G
iqU0PadEvIbB/DISoDTR3JpLdR+HPkxXmjJBjxyNMqg1nbgKLzTlD7TmUJ5wSWaQNHSn1A+OquF/
WLAA6p7RwBT3tATRdNaJnTG0rIMCwQ23KXzuy2VFC70sOorg8kOCbLr5SyO5zUQ+Gnf7QYleSiGm
4sbsVej5FuAgo2XlqRkmRoTJS1+Wvd1J0WMRKWeDCNkEjLLp0E/3LzjRcQw3XJz/c0990hVowjDR
kUQizIz/p2kkayZdpd+bRv/H/f849SX9v0wV3ziDK2lxtP526ksGAevmouriKfnH39yui31cZwnS
6GLRO1rmWX/IvZT/Yo0ibk38Fai2PODfOfWX8def3K5/funmL+f5b76lSUiUojBC6ygiB8nrqxhe
FP84z/eZSRX/Ar0b5CsKWZXJQyvLrhUIZJmwzzFD+FJcHw31c2LjWodMRilKp209g25qBvCFOylG
bT3nLeIuBXxYqLgSoTFLCpWUM9Afy50Z5m+JXm6Fjr0iiSgrOLXDxkrpV1ljdik6Ag1ZDwS/pQgO
3ErW7m058Z92GFTkWlk0UqiCriRxOS6W4AjCqcuio5fE1lnVkdgyIujTvRTEbP5UcEW1/6YFXDBT
+lHhzDWzYDuuMVvphp3Bfgq6qNMMw0T/YlbXkYjIQtcb0h3liF36jJ4aNbdat+duJskhq+l6NOA/
SMwuL2bpxKNW2+S24M7XTUCr45uSE7fVSvyYbhzUIXRkYMKCD51ER3BqhnDudTn38l7Ylcp46/3m
ICuMsnSlRWUn3wRduhpTv5kzMtXZ+Seiih9qEOxSDE6xxNtq3/R6owXWeeqwXBiZZq0DH+huqTui
gMuRoPJJHs/C2OJEigQG11H8mAXZ1mQ655cABSzWK10f/5M7xzAXJaznsibKmqYs7dV/Y3nX+aE/
LwLav97/j0WA/vDiXZSgBZmccDKn82+tYwDsIqJOuse/2I7/vP5L/yWbBtd+TVVVJtsWSs3/WQRU
iceToUADbmfSbmp/i4Uu6/+i+fzzS1+G9r9PruVkGkuSTrMHJQjfy4BApI5m6Zwvgk/5MbDMl6nr
3KG33I4usJCa01kqoilGzX42cIz0NYREzXcN+IkpZYEuAPItH5up3WhSTO0fEaWGUpGw9GnIvaH6
kicGhz4UGRxBgkjrRR+3kT9uxzHdCgyEQUNvyKMlN6cnjgeRlf7o36QoOyZ4qUs6NimX8ALVeRiw
bexaWyK7tO1/RFoHky49VUZ2bLEeQdZmSCtV34y0oFsSuoYAU1dhu0lIApXe03mCNjA4XUxXKXqX
OBVkPeYm0GHzVjt46hC7y11Nz0M2HoRK3mbNt4V7souuUonDTRamp7lHIWLkGyvn1WkiW6ZMKmvH
yk0ZP5/qRHH0qipI9IvIaZWhZrOvs3ee1pE6AmpU6KmS8QLAaj0NldOaxWpuQnpW4bkcNE8m9UXW
hydJi50gbcje+RgZ383SY5ntm0zzSv3bUGa3TGH9LunsAbg5Y9GvjW7VhIfJD07lGHld4K+l3r8H
ynRfMpJqBkdWHR07je2VIJVeO2Og6Rh39SNBOJIjTeO66kQ7mchGQSWDpnnbSOmhU7A/FsPemEmc
Hv0dy5rHfH5rtjge5VNWjbbF+GsIu10/ds9Km7m8LlfXwnel8c+BYXnGeMtzlrO0dlMONQWWUuQX
z1OBidtkBFhQx4RcOhSSSWoCf6aycQox+mHVS1ehUlyk5XIRhXSfOHoAqtpdk5wUtWEH+tFqum20
C9VcuPYR48mu7jZi2XBglv4PxQ9ytSLZN6Ne4yYoYfdSdC29Sa3fW1LlqkG1lofUzcRyXczE7gw5
AmO880trMZS8mHkcBlqa7AjrGqLOk+JgjboDVP8dojCsyPIlpEMvFunOCH0UE5+a3MCQH/CN+FF8
kkr1w2d6b5kLCWGEjA2XChP9wMYUxFVYPphYzyNyqnx/oXC9ETHiyqm5TsiCafkoFT6rvMAgOknH
CVpDTmJGPdPd6gxiqfBXRUTAWVLvDXHuVqZw0rL4vQnHq4TlLQUvoGW6U8QjYWq9xSBUrRFN1GGI
dA8t3rmtyuioiTipcCb2olxsmbLiM+ZAoeRPvyXQyP+51eIyZwNugBDflNDpG//eHKCpIj/we7X4
f9z/twsF1aBJboayYFdMFurfLhQmUTMKZeFSEC57yN9mjIT6UraKFvXk76EZCmwU5o/46ikz/zaH
iKvPX6rFP7108hd5Z79fKJKRACa5FpRzLaHTALS1JN/GpOMe5BRJK/aVGCgs4k+OFjqJPSbZMngx
PluUiQLKa074ACXdp/5cH+Z78A6+4xyFLDC2xuTvgkImYkVxfwkHR4SBPbPB6Yh/R40uuJaJ08Uz
ehpJzpTf6lfGGAkBCTtkwEcEJiwXm8IOXE1CIkrU5sl8Cr3kiL/9O3qrEBxnl+E4HNVnHkRc6Ei2
4aqO/mls6NWCiQxo/JI6dgVAVn+J41phiaRT7sdrPWntZN/CvtPIxF4hkEiaheSBCeCgRq/EZ2fp
uvdarwcaEa0BBjrwmphvII+KEEVb4nWcjlr+2cDGp9sJUt+gVlbmFdMDqUGHzv/lPa4qetdbFYAT
Ix6RnPN3fOvMZgBOkBH8CrlJI2MCYijSoGiP1wnXAXvmJEetGOFLLC6I/PlsA+eGB2OZsRLkt2IF
D5XHSXQrWOJNfWCSx5spWWiPiyLBfIEdRT+3NNbo43sMSs5EBc+G0F/MbU+MHSQ66bicWTFWybC0
tkXpRWPONxdu1LCg/gCX6h7pnhNCckfvOfflBuE/k2CY+uOZP7WAmIIDvxODiuui2tN2ZzS8N+2v
zVdIz3yVk1gyfykMxMo19x3k7cz4mMzV9rniGp4mP+ChunNCa9kVe4bLeKpANtVejRquPaIunVVa
pr/cocxc0cSdhOYIdp0rvTuI31in9XUFBMDaiwzFepp2wqpIeK0PAdqpHm7rta7ccEB8VE87K/L8
EI8ewwh9beakywlOCb1q6fNPEu0A7SoPCxQBl0JLCbKfvlWSNnil+Xko7GoNBF8t3zO4ddYQrBTl
eURax06C8PhO5RO1q/I9Vze6GjtPAXYu2WU3FCZ2sdZxg1cXK7mgSuJwr890/+HWAdfiK1g0evaI
e/xZItp51RylyzJmmdeyyMcIR7YkFAUrKBLkxRCJruzW3bU3mgNZ/sxEoxftimFD51aGl20Yrsxb
IzywE2D8QQA7qkBbX2Yu1n78Mt9J9yTh4Lni4OMgYVTJCdI/9A/JHkEAnyMTKAYzDA0VR1heGHfU
DtrBsjbZhhsWNT4Dd+kptFXmYAx7dFs8EhuicQ5ZTCCxvD9O39pHzHQN08/FpJALgTM61lHDgrHS
1gz4ZBcUQlTtzzS826+icPX3LFtJT9DNOIqhmJnvwBn6B6nehdSjG/U5/TTfzVuLgg4Bgw2jgBgw
rP3mikFJT4nqQfJzkQrVG2TJ4qrHP4LIDxyM/9WaHn4+hzKrZDWzO+NAVwepHM0gG6u64GLJmNiL
PqGwGLrjmK3LDebxTYjks2RiKZ3Q9zEfpJwYiTJblGtwIb1BIo3tewLg4NJa65QR6fO9xjN/5ehw
6vwUFje1omV7UuLrfInnY+Uob/1ubeCWateKAeBw+fVCwUBmXKLY1d3IHxThIF2oZsN5Y6L3MtfC
Mw5VjcC8xvUVNxO88Kdctuj7tvrA4zmgdsbhQZEp1QfmqmH+0Gb6sZ0g/KQOyXEB3TnzRce+E2CA
B8gdOA/RYRX/cMium/KI47Xz9MBhTwwuINriUH9hmIv+DEC1sTHmrULi9ntCUS3vcEu+z/PZRBhS
vne10+LNpyon5tgV/SOWV1gPqjtFpa1JpDLLOJo1pVjlSGdBXnWbCvfAMJrfWYSmmm2zNhEDLV+S
rWqtfI+7EoPYVEddPsTv3NQaDuuCtinEnYUTg6vHFVeGgpDEZGDEslYyMh5Mcbuw6EKNfB/lQqGz
08qHIjlME3hfcltYTu/EkqFHsVn0Rw9W0xHR45kU74DXdcHkajiWeY22qrHV1U/feBbENZ9HObmh
Sb4QQTkvjb8rmImF0poH/pQ0SBAMTewe1HXt8IM5PoJbPW+F4qasq/w1SL3ps4c2EBuLrPXG94p1
k2RH1QdK4QEpZguw8T9EshvtEnV/uCLjDYQ8DRXdVpH0Jm4KXGnYYiXlOBShlTsG6Tkz/RcjOoXT
TtEekIaq1r7Ib5LyUDMJE97S7phGt1TBXit9VIM36OtxWicFAUZ71JIIXP0ziaL1CY9I9Mn8Zyxg
KdvyXt0n96xzpf4gkwe1CbSN/jJqQDF8oAwN1oIRJnsBE6M38Dtvc14lIv4UX4Q9oLRAOxMTc7j8
yoR9A7Ba2fAakTUaWJOL6AnUqpu1vavNnFQ4UUq3j5VV+pwKoRcz6sKfF0FznzZY2eS9uEIcdB7D
F12/JfcOVr50tNItgx7mdAU24YQNBwY4j0sI4ZwhY0YYAvNPp7g5QG+IbVcBpqEQ2eqhr/YDs1/K
g4ggDSfqvLQ5j+rDjFxQeTHUkxFs+JwTxLi1gH6m3ElgbNvqjd2UCW8kP8wLxEC56qR5aevhZUYj
WVU7X7Lbt8oHgXETtpX1JIavZXGY+361aIvzw9CQ9a4+aNajnqunoLs1yptVn8fyTVSPOQnMJKp5
s/BlPlb7/+zaW1NMQ8IOq9AH/X9r7790apcC9i/3/732tmjF0tj5I5Xu99obe60p6tIf6d7/W3tD
4wQ+qAElVUBQ8Xx/dGrR96mWqFGU/4KDUrH/nU7tr37Pn1q1f37tsrF0cX5r1ZJ/KgyjoarnJYah
9QZsNwZLQLZX2Z+iOFPOoJPPouqVsyuvFX8nz5xXmPjQnG/ae6xQiz6ntXME/y4h9XP7pxA7LVIA
+iKvHIWc9ybX85hBrxNLjBdXQWVPkysSSH/vo/WEioR81mavPNzQYyFH3s5oTcJhL68R/T2gBTkI
YPSEdQyyw1YOxS1EefSrDERHZiylff6JAsulRvSDM0+DI/8Np9MvWxE/h1mJJJGUG/M7FV16J2QH
nBsFI2Rpr+bqhTd/DdkApPQ7F/958uTo8itbhCJk8u96TtTTl6rcZzqt6gelboOpk5Fy9mFtA098
wUi3IBHkhQNgcPHBUUvu6SfrEgQQHSkHu5H34NRNb+KuPAgPArmbW/YsRHkcKNRpj+P5YnETESBS
MNbwT92UqLodjxisa0SEoSOxLULrgnrmDZlhV3vmW/Gjv/k9gC8bvZ9BbsWmpD20VPKM/efapWTn
/d7aYLkVN8INizVS5OvUk08hgDKabEzVykMbPGoOtS21Ht7qDpZf8AKIUSJtOVlFGMBoH32Ka77r
BPs238JWOmsrnrb17mwlHFldbeldgfxikUzepnAT7XI65f/N3XntOI+ezfaKOGAOpxKDqNRSK3Q4
IToy58yr30vj394eGzDgUwPGzPgLLbWa5PuEqlXSZo62zG1YP1ktHy+F5UAEMLA8a2UOBwBSIjN+
/VCG2G2d4pK+p9MKVjL8aEzPxCUYW/JY8JOsrq/4FGeUlQD4XxTIX7bEfwL6XlGHhHbe7vVDeI6e
zHJfF54IDiNy3uPCluwFeSWYbvx6w5d6LoKtgkKQwUcNsw/mYJ29KgmE5lNm+TJ6fMIvnlKkNJ2H
lWY6ocrT+6MeOB2FXS2xzKg3COSIu+Jsni6IS28ZIvqLEGYHup7XTvR6THr6dgCSCASo5qNc00NS
zI/1Cj1CVqzijwqy03rZ4zV2C/yq/H5OTSs63BS/6BV9xYaC9UOMWoSjoCDgt0Qouc+bVfU6zuiJ
1l3rGBIMrtXCNfNrfE2Ro+FzAUdTrxcMh8Rfq+vQevwPU2m4qa7jR/Zt/s6O4g4kMuDN/OqArlAB
P3NWqEi7glXyxiHKAEyXkcrVuqfnvwcxeNGQTIqY8Vc6Ch2avthjx+orbnaCwQUdyyOBg9SvvRh/
dugQIH9p5/whSESKVNGSSs01M4H6cLJhEB69zjqCLwrzZwnWzuQqGUZdIKduDxwKzXm34rIIiBgg
A6XywhzTEAq+VWS8FTtieoSH2E6n6608LT43GKurCUmjJ36h8TFPWJKHlxRH4lE5Uxfp2CpHPKXo
Q0SPqjMl6JtGZ53dOxK8ttR2ArpWBV8qLXk03FL8SvXnEFPuPNzdEfEvrIWri+7rV/maIdPqtuGe
L4fgqccZnK2huCzM+37Br0A5UbstQ84C7v1G41chidNsMD9W1uj+WFG5/BevmGAS9TMeAwy3uZdn
tyTFLEZiQpoaqim7YcgxA91CeaiQ/6P9soY+477XjaPACEKwcSWOwitYImvXaq8V1zraUsqt8W3C
ro9uiykFBRuJJKLgN58DrYct7ZuXSDvg3pq/Ku2pFcKTRZsaqwZjEoSIhXyXSLcHTzDuZxAyClyU
jw7dtJwMf6Z9Gtq+bH9LNkBq8XAcecHgRCzSRjLhbrRswUJ4IhBTCrpWpSMu32pj151K/NOcK9MG
Crqk+SZqPaRNky1B6IvhsRuwBvlAEVeLCSDoUwY+VDgttix74p3piBo+ado+sKhMGXZGx5a2Y3Tr
aq+Z50jBXVSNu0X+EOqLgA4Y0EtlY1xj8mDZBYcNWH93iLlkQy8phlXjUONj/mJ8sg4Um3+rvkmn
nGlbHumlvh9w4JSxp6LhQqF5LukjCrSgnHhU261kIyiLPouXAemMdW8TT+IgAJrV7MeT3DuIE8KD
8cyDDT2fWznWgZ8rP989H2hzl3vuSI+mhl9M92gK1MtjGIJWbcKYsqagrBp0sFBupi2NEH/K/FIx
mab0P46Swalf560/0yIxCHucX7ZMwpG51qq7Kdl5ZEflrguOpF1XxweuR0pXte7zz/KkbYfueWhQ
ghobWb6X3TZfmGVzctw0wiUR7gblKj3weAJAm31NPipfba9/xVexQ8ec/Zav7VvyUnyqJ/3BY9Me
37b9QCThBufib34XDL6tgycvbTfoFcJvFg6qq7vGj8GIguWs+BPiw2Pijx411Yu1mDNxa204UsNF
H1/l6MhvEN4zvLdvDLZE2ANPFXFBVn+pQHSzVqXDGlAZInMWnGKnEwEGgnDNz636hCPnjhB3rjKJ
RGgbkxkWIGCJET0cwtMqXlf33Mmfi/SNiU618GVDlwb5SHoDxYbJTTheH/DlLdKmufYbAnC25Ue1
t56y/XJhkNhx55GOxNwJGS7Rh0hy0Xq51BfFF30ASrXJkzIn2OXDTsXwx2c07Bvjou9V1B3WvXbN
3fIefqGqAuIXa37K87Ottkqyo/FAapYgIR/P2S280Ivo4qeVn6Rur2Fk6p1kb/UvjLZ4J6jp2R8f
2VDN1RaYDweKLSq3tvHwR1En9BDezI3M0KqG/NDUiPN9PBj5/WEhqB2oIVcUKz9xBPTcrpVzrAt4
w/l+4l/53CAWOQ/DLme1qxxS8WoxXAOSdG06OzoUh+TceAj7xsufiT0f2laINs3kh4FbWdydawTK
5kOiFk/H25aNlUkAJPIcb2yc0hav5ibY1S4aTMHePiaC3+NCPYP09sMM1+ONq49Db1lszKCsnYSW
YxbleFl81OF3HvzICMFlN3mnPWuijUTDKK019ZI+NT/JO2ujMn/CUqiSNrRajowdZcXmwtL3HC2I
V4tN5zClGsW76Jv7jOtn8iX9DYG0hesE793jr/Tu3L6Jvkg+E3GzcN2JVn0MzHq8h+YhgVP/J7tQ
eufPDu/50/xpPhuJDfSlOlctBMdkM34L+mp4FnthlRzOmZfdtFNyICqj0W/0sIvi9Bfj3v2IvJqx
Ui5D6/TaqvAl15TOytNyMnxxx+277e66uxxmknnyHaYN5aqScofLnzJmH/HvfDeuLFt5i+FeqHZd
OZrfS5+jUe8teNFZ5WZGumaD6knO+DQQscdi1Qp85qSPf2Zeh/c9v+N8V5FtM9oDojyRaEdOnxdQ
uxMhDOm+RseuPPJtfZ44VuUwMNEOFt8816ywYh8q7PJDJKzz26R5nD4Jhdi2krGZjQwF5+3yQnYZ
f3U9ec0W6kOW/ar6Ta20xzNTwp6KHpmRdUzi2vgjT7krW1s65thmoq3a3eonPPCNvRMVrDzX5o/m
MC4OmHxRT6F09gNwii8dnQsPIptS03iQXw8PF6X4IfrCXXp2XrwOo+5JFj4XHEbcqvG4ReUsXjKu
VA/vqcZzOeBpbzCQr61toN9hXYLGeBYtqBQg/1p9erT6XLHl6Mo7eZOa762l47C7KlQKAD9auBPM
b7sssZU4WTevOAt1JNINj3L8oY+ZCpEJ5sOMqJBfah1SY508gbQ8EUnG2OGcbyBp+0y39ohJMOyY
Hnu5TWEnHU8DXi9ck71KETY3J8m3wvVt/B6vFoeHrbvDUXep459SiXfsLqmXGadUtCvhTm5ybR1b
5P5Un1L2HnOk1NLZZJZlPeOYSYitQ6Ksg7+0cx5HY/Edaq/LuCsemlRlXZVvYXSQo0OqnHFumoOd
l1sMjNoJ362Gq4MZBTfc7MflSegofTcKQzqau3xxCs2RSZUgVgaYGjiXmO0FruZDWHgjYdTRS13c
53kzn8dd34Ery27ncWNYd/jl0ewtyR3xa7vYGTNCMGeYTIYD2V3aySSDJrDBZPYoUHhqzsvrXHVO
PJnrB1bipdyFLusjHsR85OA5yL7eMZgBv6CDrKg8LmtoDNOD9cjOADDwWmc9cQtUJOuH0PgIdoVx
Gc4ScsOBcK01uuaBZpeZqyuq/sjYXY5dEdnNm/Wh6zdIRKsvzRE54Gy12bYofm21fMcDoTOyZujb
32LHn14smD4kvhk3ifExFxOgXzexK5dSmRsVXk3qxV7ODa286hFhFLb+lPQsS6XWuJMYTjPE4bgK
VjJGgNqGLLEpfvic0IOz5aFRwQugvwm7pPZp/DiUUH3TxPMfXI5Ev2mYCVpMBYSpkQOJzSDOv8X3
dqtFGHkRbhNcASBA2HGo8exPLJv18LnCttDDYK7W1g+fn5zvEzVgY34fzgpuB7l8H+lNM9S+BV4I
RoARzojJ+ED1K/QvvLbA2LrdKuGNdyP5ii98az7+lt/4dzGOSkF+93reKbf8i7lj/+BkcGU3W/LK
jjXWDpdpKXP5zOMrC7tgDdaPLgUWH9gWndO0Wc/AKqn01uJqM68ulv2d/i9vkFnJyoZmkR0gEfoK
eOI/SY0kRWXZ+5cN8r///b9Psf5MsrGQ+JKU8zdT6T82yPwWeAxA6f/HSf+nDbLKqAqBMutjYjT4
L37r71Ms8HK8UcNAbGyhObL+K1A6+PV/3SD/5a0DuvvrEEseGquuVa04qqr8Zqj10WgvY936RX1d
kAa32vDaNMNNz4R9QbuhmSNtMnN34gJ4cx969aEi+AOZwX1u8fDV3qOldet+vs5IJ/RJcpnnHs0B
1E5OqfI6oasjsaoaGJKo/fekfCRS9FbPI6IT6YjffC3PkGFE7Ao681c6WIjBZNLHLZaH/kWOfyUZ
VfIDGje/FDxSpFhaiZxsc/eVVLjhFspjTiMx5pVH5IbFZkYjJQrwjZU3KTlJw0vb3cgL2IYWi3Kz
vU46YDP5YqXmYaSP19TJ7il8DdYE/BgceUw84hyddLhndK51vUAK5aYkDZWz68FMECpxN0Gj09SP
pij2em19wbJzg26BRDfYc1AeBNX0i4KjCGNTN4C8HNV1iZPc0mCUUtELBkyJFIEHEhqtZ8OGPZLo
wY2V43boJ89gR1mHGvxWNsEhhVcRN+uwaJ5Kdogz4ksBv+wwJbjKGBOBelLMj6WY2ZCgH4oN6Xlk
HpPU7K2ZJTUMzrKHR1Q1bWmZVwtpWi3TDjpq6ioS4yWgTsyyTClfKz2fhIwEKFawKYuXIv3s1P5c
4RXTC9NJMaZKVNdFJaHq3glV5Av6Zzl/qKkBC54dA1ZkREOrLngbWPLXjAynRwqE4hhVvEk6oLlU
cwk+lLJVCNbdBOXk9S0jHn6uwqMZjln0dgDNWjqFxDhblkkghcqqXQBkfZ/AIjYcIYiabAvfUDO9
p8wq4pz2yIgdKR09Q5gR60DHm6uNxGxCglFbBXQ2pK3MylvAdEOYXzrmEQLbJmqRIDPYNCF0Ej9n
pl9q1rtN/ToLVEvWKjQ6t2sJ7Ih+46xdhbqKgrV22hG/NjK0MrrowssYfy3cDRpbFRND30wke8nV
ZvGQjsFuRYjZKus2xsqxLCRQwDqhZZGTRUCUaFajMv/VSDcTx3QTLS9qzrO7EHfLUrhGkB3yUd+G
PX1SN+0TC9dVQG1SJiI4EaYtc7+zuo4uvNiNhrDvG+EpSfHCxZattRSsYXNfckYTWn3OWGilxa2s
zU3N7GusaneJGmHVzsn0IqbNuKu0kVGt0Wyl+T0z+TEmffqTTZzZB2GwTiVKsipE19s+y4l+nukN
MQoU0o9lzD/smBghzC6MoEMwddtIwUINE1L7FJEuZ/C52e1vhnrxJaGGr0FyrUXRnZqv0zJdqqYi
2Depdko4P2t8bgWJrd30WeWXrvvNBgBYkJyrBpWFOEFXASTbHmcLBT+aCIhwUsCzYvLNCa0Ufhpd
/q0xRqqISqrgqwreshzar2Daehe5oo6tlBV22WKxFue1PrOZFhc3miyvY46dLi8Sbfgy9TaRjEAA
AYAXN3IXCaeGPJ0APxvfl8DYDdb3yH1IAEHdKs9Dq25lertCwJOU9cjQFigl5FUzLIqQN6IWXknY
25GVvshjtJuah7aMZwAOiUiM7fKhJkuG+gOt8UHCjyGFEoHalp765SKq28i0Bn/hluNmtlJnZCiQ
xAKUAZWmLSNVT6k1V08oO5n1mfKHOe4IFBL1u8I0fJkFwpdzRgy1dMvk9HlkWtFVvbjtgvmn0qOv
kO9ErMkga5IQcUZ+XTTkEFMYf4cVzw5oiBXDClNrEUPupzT254rAxxpE+RT4qn4Zw8JPlWsyYaQ0
yI0kX1wmz0EZDpWeE3qPD7zdRYrOC8x7UZ2v6VAyuR7bx0ZxOGbYQPpyM2HIEoy9pqceMVC/i1KU
FK7phyQoL43M8z9USWcW4TWtGiLR/4c3cSaWCeJLMTbhXFJM1ND/QS6tKQ9T0V9qmH//+3+vYWTx
DxmaF6YnFYiY+Kgh/rGJE/9AZw3aw0AJ99jF/bMKTrRUYsUoV/62cPv/NYzxh0m9ZeCZ0qU/65v/
ZhOHvPpfa5h/eesPldw/LeLySQ+WQYyLp0FgiI1eUg+x9uWWly7Qs4zYw/xgKrrfKgynvmrSi3Rt
ZoA5cd1Up2TBoV9BozeNrZWJ3mhQTNNwhaOOCgRFcg3FO4+eFgVigjB4FpsCOdJ25QAOmxMuLuKN
MiROXscVfMH5HiK84qHEq0ZeoIU83o9JyRZKVzcS9qpByqDTjJs4r7bWTJM2GwZa7tILa6YqQ7LL
CpZ4AdyQByNL7FSiuloWIB3ovMdpFLNkL4JL9WgLU4R20DCzqfRaFvVi+CyPyr7KUtqxyU9DHVls
Rz52y/rElH+1YHSlkRaOcd2YN3Q3qL0TVFJ5bMt4xRKCHXLdDbL2VBtoepP5aEoSGWToQ8yNhWmp
Zm6uLuZLVBMyVTOl44NpDe0niozQi8bunQvJT6qNxXwxjM9RWjjGchEUGeXWNZBL9qJotWoslQZD
9vY2juNLKtyVhYkgCrK+zUhgjnzZeOlVNkDGtE6FXzlBRsy0OM8Lj4N7zzl/bUtGrtlbU2nrqhbs
BtySVuCFs/iomNllhFCP8c/UIh60avUq8WRnSRcyJWkhhZpN5sToCeO2uqXyk9Ug5iGlIEFMqOs7
Ph42iylvY0J4YcBrgyFcf7OhG7Bq1NmLBYEtU+9Srh/7FgKJjOWlDB2FjzKP8m1fuPHyJgg8kxs8
nGL9FAVEpScqJuF0PIUYVGKzJK29dSjIPVXyI07DXjvmeb4ZI8afuGN7gkymisqQuDaBTzOOHvEg
nLUgNLAiOl1yVWbiJrPAU9imxMWwHtlayi3Vs8HODFN0xkFAgi0mnXsc4Oluu01WiHszetcKkJ0F
kkMZpsYiYS5GHcgQqwqB9XLVFURztSh+gsawe51ha2DYJaGVOvk1SOQ91ZjPhYisHB+2ViItR51d
14BBACUNvVR7D7KYioV5MdknG7i3tXpnyLuNdEmT7RxwfZu9u2QWab2oy+J4W7LFMAKgwWwzieRp
sCYGjWALZo+d4KMVoToUZNYLstcWSB45lYv2OamHQxclyD/5tVgTt8ZUoFKyUAaNn+ZgcaW9j7Lh
qZV1VKTplkflPqdGiKt9tpzTUoNYDb5OZl0bPPUaar6RWSNlYyNi5kNQXmvxq6DTqpTL/SE6NUQS
LEZmZgCBo9Q4AHzA77NbGC8OPDLqmQ0KkBlBkuzYEnZir510QXQqjAyLV5fijaJmGDVH4OYbC+tZ
qSVoOoOrGAyjG8q0QgH8o4DxniCwWO+T1PpSS6XSwVKZHtVSuhpHhjkJYtNarF4TBnBahZSv12wR
Cn1XfU1zvjYLYpYfalWCP1J0nsxXszF3xMpCfQ5EFV2+QmVXaOBJ1OJpCac3qUxQqCd2Of228nQw
9HoztXxfZdQ+DYXxLIcR/B5M2jRZwch4Bna+IHVfZdp6Sb+XhAzxAbXo8haVL5XBbOuR6RsT60xG
m0oMtKyXW1EytuNsbFXuKF3Qb2lr0aklXpQJn9Y0QNNQVnExbcps2LfKvNdAgMzIwhodPaBFJo/U
MtgLUbyOwwRIGu80apyA3nWlmvIJYiLDzZolKH5SgZm6hRJApqJvK9Wf9JMxmm6I5nAUl13fMKXL
4/hc92QwVPO9V0yCY4Ke4gqLwmzIND8lu2ojaw5aawtseSINzF303KP8mbnSQ9HReZVF+63YXo3s
frDvB/fUkm3D0F1qMFucPjICtiwyaeaKKGHdT63Wo8ce+tfOEtwU88CC8bVYpHWUv2qPyJRMuQQk
bMe0V3MgncS5vOtL9bbkJLAY7PT6UtuliPsipdoYCTPPwHhKGmZ8WUBoIwmwpUWkTe/2OP2TZbk0
41WYQzyx6A/SRFqbPc9GNoKJSjaHFDn6I1Q6ln4imt1hQMQx1msxis6WAmu3NTdLJkGzTcVNyKrM
Emj354LlxMBqRgbXtBQqe50H6UNKDdSDXH3S6PZi167KoADJQ750I7527XcCHS3VUAMoH1PAQp3h
wGK1wN0sdwIRrCPDiAe7VCUUF/CK2d9xPaAAnvdtr7hiVH6pIbpy5uflaO1CvWGAy0wz4Gkczey9
EQwMSCsUABBDKbAuf44aWmUdYXA0E/1SW+0uyKRxpU6NV5SyrcILyZviKdHEp6Ue1BXX3DYJzS9F
ox8a2vJ1SBG5CFp/EkoNXg/ge0Mivn1wVIQpCjmeOXidxdi10MJzifk6shghwidVDiAuxnsyS7su
lXdp1flllK/FWYODONjFhIQyQA8Oxwg2dShzKFuRbwRoE3C2TML7jNKiHMaths4ubgBXEHlU9PA0
u9M8676Jl3rqWdpp9fV/uOhlboeLH7IcTlkTq/B/LnopRP+l6P33v/+Polf6A++hghdQEQ1sv4zg
/lH0knCI8kwVZR4e2Dh41b/Lz6w/sA/zhgxdB033J27374M76w8RSwhfj2gIVWXS+N8UvZL6IBH8
i/zsL9+7/i/BEGpkdXVNuCjlmcoS6ojwH/EOvtnCvFUxnM/VJCSuYP2p5aJmc+XDLD/ly7BJYSQa
FWUfsn5Q6iQJwQRnHbgAmOw9Vb5V9ZXmr8+GXfBD3YyX0k6ry2Qua/GG6gLp2YRmkpsB28nEQQ1X
UbdxgSxo3scYCy0cZ/wCEuB4k4PmdYxeuuCrMIMNeuRcJAhUWJmPHWqzXIsJNdizP7D34vzD6A93
sfokLNeWdVwQmWr8yg2Ciu6w1OwZaIApIi3GhO0G2Lcrgrz3CaR3dX1dZycL/cC8jbdMZMboIv3p
BWie8ApEr+hrAlZlePvY3oc+/egwHFmJq438JltAScpXOnlcIk30btYr8VaEyUF7kcTV8ol0xnyD
FyQGvwFbDwwXFlFgIHZLwGox2o+WoLSNJN1mMmVEJFsPaYJKvhHLx454MBFfSPDdk1z7ohd7IS3W
w/yc5+yAzDdNfU9oCRQeovEONKUw2wTTfaeeFr4tLMQkx1APORRKi9UCSTA+KhV8ne2hl12ePsUF
NLDyUnrDJxmWE6KynXVTfBnb8YlqAwNk4pQuGzlb8KTf3GeTa4usCEinG+2FASlJVpxuPxqZX/LE
fIgJXfWUoQmHBxQZO9m6FfklS/2626TanT47fUsM16QJ2fY5UocRogx7+H1QEZXDLIwvrJ3JPVhp
z7r9BUXd1u6T88XWhkU5oPbUlyisOKRPfJQdYn0YL+vYN1R3AsuVu2J1ayUOuKtiXmVka3uThktC
J8i0IdSfjREf+Krh/88hS10CiXD3DDEGwIQjxYRfyozwuR42Qwd3OWXMO4kbwXCbKzTgFYoMh60u
UYTGS/szp0cEbo3lcqBuJLfaPy7/rbnFVe+W27G51dNbeWAruENsAlrMpucgZFFAj/RwHQW45Q/N
PvPnbfUqe/zTb07NW3WBc+cLl0l1IDSPv3RhPaIzFpArtpgjvcJ9wLxwfCShxA5igmfIi05hq2vy
ztAvsWgEjIhkG6TemkbAwUePMJFbdfYy0j3ntfVUEyTwm+yDdyV1+ZYY1K8S96f7tJzliATnNOzK
HzB5YGJv7S10mk1ICxNuuHQG4jzQkTlcKTnyQOL9iJZM2J9CoF9hnFqbdq+gMVwXO3I5PNwDBESA
O0Se+RqWHtbh6dvi3u0wL/Voz2MdtfhIa9TRPpSHrt4k0KkIvCLtkO30TCQJvpRZeY2ki9RdK/MH
rF3/rBNYxdA3C78CCViVeGeb155br4eC5NZb/XdBOQXsY9s+W/mN4aUU7YoTfVleOGG8ppdFlTTv
ytW5+jFRSLrKLdv2KB98LfRpCBHPt5h3zJU6uAQ2JyQRcMk8okcNJx9c0mLqzyr+ohhAiHRKA05m
W9ewFQ2berjvlMSZxjWeZFhTYntcTkjk0/4hWeF5CONKYTQ/epMGKGStkJxaf2JlWhvgdINgR7QV
epLXqSVaWvYDygHGZ6vHs5CGTL52Jj6nFew08LfYf8L0Pj/ENpD5LYjhuFSfubPnCg2kQJAB1Cnt
ABpuxBPV7JjGV+THIXZCgITHovaBKbc+NKrwKn6RSAbdkbHdV3TUZiftPab7lieGu+CV3hu8wEXk
xicuAXcGnEzAYw4hCfIbpgdM42vxqQT3dSBYkMuSRQ0XlpO5VJir9BYelGP/BghQfhpfu8TnHod+
haUHMZ+v+4SKnBUaI5kY2+rbzLbNNXnT78G9RCRHzg6pPZtqExMBhogUc8YvWq7xERjH4kOOsKIk
oi9nrtRAS8D3RrYOM0xHLA8EtIQQx15ndqw/SvIa7DH49BvMw5DXibiFaUMOu8RUlUuRjsRZ2jVi
p8+l9ow/f29un2qGBL1bfiFIKSK3mm2xcYpf4VCSVJcQAFE8N0fVLZ6lX7LcXvVL+7U8owBUnh8E
PH4AE9Sz1wH94nwyHKRBXQHnDvD1Rr5MW94yyXHqK/N+xioddfM2O3aIzuyydZJ0s6TbfB/66hVA
5eypzsLAlxt7OLG6Ppc3Rv92uZfW5YnBiI/Ew1ZPfF+8SsR8ZzVtpg1OenSa2tY4Qx7PPhpH/GKl
JYdsNdjV8PGrfrif1tXqg+P3EzH1ivS8r9ltXzH5V43LO/dyrpsrV6wdvIdHfftZuGiJeUjLT5x5
z+Gh2+DlJ5QnuYOJR6s5bb+sNeJZrPMHlMTOZBNxjCzNuUrHfM2cltUBf1w7YFLZxyem2E89ojau
O/xv00OqOdo1yRr1NfcpmpmOPSJypk17S566Dbq/7LPaPF52wmwmAuBDJ+MpR3XFxOf6+Oryd3hD
I9NC3qqOxVHbolIoPgyv+TWI3bwSvsiTCve0THfBpmqlXi2HV5CRVgRr6XnxgMpeKn6gmtfdmyMn
LLqyBx3O59q8VSp5lnZ2pu2w5b35VRFiJ+/xB3Uw6uC0RuuHqPZZ3xcFWNFlnX9znUpb7RC4xUu3
S56EY3iQL4Bw0a3hVv/iJHTmFKNcwyc5sMYiHagZuFRYGDTNNw24imWHUp4HzrgPadu2MTOpyQ21
kus4d5d5elreG4TSIXsBvDGTJ2qo0lUcAj0QVYlAJyoZ7Is1dsSc/ByKDKBoJY2ogNZP4WlaLJ0T
yni9SHgCJkYcBw28iZoLyP49a/aa0/HIKhOXDQQeJnO3zcDuIjqrkKCY1WtY+6TW0UQ3JC/qBfip
loAdOJQpe8aVuKlGJ60dS7WVwWFUQFw0X79no4EcQ1iFxUawykv0rbgxDNMZcd/yi5s4BNBbaptJ
+rbUT9QNqFfyefIV3nQXsNKyuBLFH2JX5gkUZse1n/52PfFFBB124cUiYJUxAni3BYVJpK3qx5vJ
Ke20YxC7w4RC+ByyoB3QGSEZRx7DInf+tXiAXkx1Uy2exMQL8qn481AD6TnGq4ea8lfMT0V51tFF
NHA1zex7+mY/hDsSxZ71XO6EPbwtTreM/e+KCY+97HUPoyLKxAGxIJ3vtUKx+KEG+/Jh5YW8iItg
OgF9tklsDiUnmxDD7zueVfzYOcqLbQJnvmyedeU1RZOX88MrUHJTWQsGNznnaJj9ROV0CBlcCtGe
d27CNhd/kYEo0TsKyqFnDAYSw0a1uCLKkmvzKiOgnIlMs7W14FneI5gyvUYfH7kd82fzS/DMtHHT
21DVbeu5W70cgSkUCGGmg0gVSEV27hz2h6/dgfQGD6m3ixM48RqvtOH0P0I10Uza/AjW38wWf5kW
I+Lc1X7pH2/lzrIvyk3bbik116oHZ8Nnme0F4Fd5+RtmPVfdkInKr5m7yGm2+cnyJo/x++BlG7J7
j5QIruyKgHRWyirx77F965zgEQSTOMh0bUxs2hMCwlV4tL5wgVwSph+zS4a2TvYdsq+Il7tAITFb
7GNrTkNu+IO8SbbTTbuZ4GPv+Ykw1+DJ+g37bXl9K/jp3dvHis+W3fitgLtqbrR63e45WVcP/xpT
V09cVYeb4oQn4fDA0H6naGTXFolSk+QVHzMn8294Ko5L6jcf+tdY8wSnAva7e/ZhHEa79FO+yjlv
7AWZ/pO11ahT5JfSVfdIOjfiAtawOhcOvMRyJf1yQyM+HAcvYgm+ik9QKrYV0glPh0mCCvcjIgsN
fO8GWH+JgosfDgw1gP/8knQXvD5yZptjzNF3+osKTzDnsYx+/vY4D0qfB9jsAl5kv/kluxKqUnKX
KxfQyErvkNytZgjI5/ISfs1Amk1bi9fNkfA5xAThtd1vEZcDabaXAxEMe2tZT8fgRbyyaemOI6fo
403ylM59/ZXzdT/byZGwqAQk1ED57sSvfz520Z6XYKyJVftfJhsxHZANlWGnoWg09gwl/tOqTn2I
cv6yqvv3v/+PqQUZOqquALj/G7vwHyMLWPkqWS+6TGQP+JW/7Ok0A1yF+X/U+wcs/+8jC2gVzEBU
wEYGPrb/cmQB8//fJhZ837oCWcmUFIvQTX7/n/Z0fWDmoTl0ypOYUs5Imj0QJd3gmRPx3Gj5fBnF
fD1Kxj02QfyW0u+MGFpJStfswq0gTE5GVzhW0kacQmdRmk2y4DUQujuxi06qdPC7syLbj2VhRx0Q
QlVojjErZ7LF1wsih4n8RC1vXYRLK4vYr1b4iDVKHSrmUH4qVezfUmXLFhA/xvEFQK8Uvq6KQWOJ
yMTWmfi2s1e1xTas29NcK1u1+ZDSGuEMnWUQOsmgrgN8Yokk+OFMfEcbPwdjdl7ygJCvgCdjQC/X
5zN/fIF4xobDGUKAYYm8XI1uITVPl7wkQLtdl8iOTHU4d7AOJHG6WXK1520csvpLZz+YlvjkdOrs
OAc9wyTCxLjLkJHZ6yrQkeRTKWj1Uxh216xkUBJfc2xlc28ytBUxAvWxFwJ2K6pL1ya7YAEUHZ+E
+aDqrDRMAByotkT1TZ4xcRS7BXtPyYi15GExY3RJ9VOakv0ms3UAsKOhhmDw2Rkka5v6tRye8Isi
TF6OakkwNxBwrYQnr6S3cUKBzxg51a1LBPy8KOetZL2SsLJe2mInys0uTvonWcuuTf7UUw1pI14Z
slUC1FOSWO4C/M+P7YiJ8EqvmIgDTmhFwYNV5421uBfM82j9sA/ZxgaD4kgiBiY9iFRsS+qEqmvW
03lJhtOUYa0TiMDrPtVwq2rzfaRPbErlU4lvTfpswKWfUWstZLX9P+7OY8lxJOvSrzLWe+RAwzE2
/S9IUGuGjg0sVEJrjaefD6U6Mqose2pbZtltFRaCJEi4X7/3nO+4A7JZVFlR+lFVh5olrFH1dd2A
nQRL0mDji2n6sCeqdbFNEPWGRnnxag6Qk5q8ale6dJsUDyMHn6j0F2kzwaLvImBzY3n0ZNygwyEL
C1QqIOlrAuFxtdSdbGAlRJFaIUMa6zW0oqOKQy4j9H2snES1IKFDvXSlfUzTJhtxomO5wbL3Vtju
3h2zOxlTVzEGS1VSduFoH3uUZBWOd6NQblVgVV1YP/TwwQbITDO9ImMv1ahj2mgxMBzRy3hjSYSa
YvZSakTAsUqVSklMCLlMYKZkOAav20JgriN6DqVsFZqw6wkemJRFXeuvWpQnsfyRcQhXq/dMhyqF
cqcS4aXqpLNsTfUL3e5uWNkM8OcyNZKkk6oF/wKw58jIp9okVngRFqrkEA9Q77+HiTLvMDLmWrGX
JHmZaO6OLKQHIdxpIh5jC7lp0BFGI3gKw75pjX7jAsLo3GDrGnjLLAgu6BZeupjOHeOAi0FelUfA
Ox1QSA7KuPGrYny1orZZWiFuwPpk590zcxhMbZaBZakrwHMbDxXq4By2JzfagITAwOffuhtDp6gz
8uZkSmztJG1jDxMFLdfMIGvmUVe7VcXlGQBQEbd1zL1kJ/CrWZ3+HUXPvdmOL0k+HpJM2/O/K6Qd
O4CSlqbZJsMDLxUmLtT3gENCx/Kjg4k2i+UALNkPTfw1VOx9cmfkiOU1FJgxhGiGzrMYbIpOrI4f
kNGFBDiKXuyuv8vFbYgmIeUcZ6ExtwCx4e5Mu2BXC/KpcEdW5UNP78DuSAmxJBob8F3xV/XzDK8G
rKwbnbtollrrHndLAHIiVZG6m3iHmPnlyMtVmNHipNTBTWv6z+6A00A/ioHDQ2nGi8HrOMMaCP15
DFlaGkQGMgrGFTpv2DqdIr6VJJK/Rg38ba/KgOWIllBwCSqQsT0kGxaUd+0QChSsYu5RgwvKbxlW
jSspBEZh0alrhnTMJ8uWj9AoNxuvacA/RyRd0ICOG7RWZkiHoyKiNR6DdEY6i0QsrIszt7fEqqv4
caPsqLY66Z9MZEZgQg6YSTcc5Y6l/pzIaKiTUOiHuuXPv/9H3SJ/g8LEpIWq4Rdm1qdpCxIjJE0M
eDSTBHDlE5ZVfFMI/rHhAICJNiilPpcusjKJlhQAXb+UQn/D66/ZDHt+nLV8eebT9z9VLokkqUPo
utlJdbNNWYhNPLKfceN0kN0NdqOO/mg4HqMGwS1QwTZgBNxspShcq1m+TZF39NCESz5bikufbUxW
I7N4v08XCsAomxl9xzB7KF9lDxMdE/ye0Ffm+XGuLlxA8mlLsF9n3Oo9bgibxVah5Vt/dA1d2/LD
058FNvhIe1RhLBYxnQJBYjE4FmvUr2kaLj10fO1wI0vXpDS2EeSatAM2DsoKOJjrtishu29jqAJF
RkJkMZt9G1uarlm+1kHc5JjHuihySlO+NtIAOCC6S+nIRZb37EcvfigeLcFxBj2GEQxO4dKTovga
sZP3ds7JhEaFi2qQoGLMvoD2Ivw/urJvB/nJQzEUyYzB7fBoSoysM+awgiyUGhqZaqJwYS6VpRup
72ZNr/MckiNycUdukVmxoinohtrBfqgMWmCFQZv2Sj2wBRoFeyGZh5BYFaXegaSdVxGTbqoeNxr3
ZMJFOOPzhPicinyYlnS9xBoOFZpHjkJQBzkPDZy7OomT0ngb0Ko1aVdXuXdgzWcs7b00GSeyjHhx
usARvBxvOGdS65h0l/xa7AIF3Hu0V5JbNvVFG0NVUy4uuwjCXKce3iXGQpGH4sTtCNjL+IgQftsU
8cISsUOS4CGH0JQB2akgb/a5dZFkRgrpYw0PM8uwpADVjID5RPp45ajxavsUtajMUHDCREo3uR8z
tghkQVShf3HDdB1LYlX3/lkKxTKOc4KPMYFWYjuqOLos45LSnhLqR+tSoEa4v8tblT5duPGZvbS5
4dgtMxMgUB0yGAsquIKWhmH3OHao10kf8TRKoRIHWhQ9dbp3yKpmjdZqIwI8b0heS5IG6jJfNq6/
1WABDIQXN9bo5PoNjrCyo0WCgzQoKoJx9JdYt9dlElPiBKcmDu4MJFG1T6oaU7WQ3ppSoZLQ6cS7
nRPSMNVle61q7GGpQr8tM8l+HIg6iONhGfrgF3R6RZ5inlShLfMIPWoTPViQbkqbH8jPPrrxUsGe
3ofb0FQ5H3iLTD6GNvcXnbQhJzyUOx0JUqkygBcdI6bkpgGIJoZg6XfMHosYV51EVV/8csvXIfXw
MA1NwhOKnXlDnyeOlLeYkr9J8DtGHHh0rEsdMhAFopKZMMWULkMJp9REI3Lvm7dWZSLY2brIn3IK
W5QhXoMJatj0rnw1/ICMgrc+xxXfoaROyLQvoBewNAnskhUJgS57tlH2CMz8VQNy1eB+NoP2osvp
yUilh6YId6adk6WgO0NRXqxR3E7sO91Fg0UI6CKWTcIbBXdrDb3NQNnjlbuweQ0mQ/oIF8JVjbdY
hFv2al3vtzmhXCV+wTIPD13cek5caIcxAmuF88mL3LvQpYknsex17h7pFC4yRCE1oRmq/Zzqt3Ex
vodKdJdp/TYjEdKoPTQV/kpo4bXj2CQqeyuGq6/xfOk/2syPRxDWCariQcsXSnyWUWB6MXPIyYjH
MtEN7rosacGVH6iANAvAGAx34FeDjvsB7YXbh0dVAajkIf/AaMLAuZfshYyKDUg+kAwXGVY7++Uc
/7/f+v/jfWTnDAtFlla/7DtvWT6UgefXX778n9ss4d//nX7nj5/5nx+/5Fd++5POS/3ywxeLtA7q
4QLQYrh+VE1c/77JTT/5//vN37bo2yH/+Pe/8qyqX5gRvX982bpR60Jjlwnwo4vAZvvzlgXxBf/1
9//Y+hFaGJijyPicxMUmOQ9/dC0QWiAiZhv/zQf1H6GF+AbBHcYmJHdDtaF+ft76TdoZGjplXRi/
FAy/X5Yf3pP/vEf/K22SM/Tiuvr3v0z9z4zNzy9dVb+oi/mQhqZf2/2p9V58meAuO1kmjNXrEiPx
sCoWSAUP+gXfQAeBE6Jcw6Tb0Zh00VmlcYqzf2YzJ4vJWEBMNucfwB9sMVW6Ks23Vj5DoVCmtoDD
bHjMZiRKzsEM29WiShykVzhRAmkRvWT3Vb1XadXSzWNdj7bqwGmA6eqBdj+90AJyUOzAoUEDFQyz
rj9NwJkMs/u8zm7bYJ9WW5mlrdjAGIJ5UxmTcd0xn5v3csvm3B+rfAazDx4Feib8sTXhQhjPCZ9h
e5ux+87sjX22HWSZDJa8q+a+WNqcej9zb/BYdOA3YAzNqnteB/9y3BPVWqXN7kRH/i8tb63S8dRb
skcH0O+IO7T7fo+o12dksQ/22sF4FtFWebRg9M2K+8CclXsuA9cEJAZw02wkFtixLaKEbli2ZpBO
hfokVgUUdXBxpXhlBxzEXGKOgJLMH26qjlgFmkP5Km42NHI6gImQSgjLucfVXT7xrK8WOW2aM67L
J7B58oQ0xVKMOeIFK+gdIW7usmp3Ld4WFSHsjI0c1BMhRFuJd3+i+UxfN4t845/z24r0OEbF/Snb
wXIaN89IuvfBOruKbYKE7QOAR93y+TjVSHHEd/6jVzfW3S+cR/68fKCjhVAFrq81jVfpn/vL7jwe
3T0BX8d2nawCd0sLS/HldYf2oZgKrTOmGXgy8QTDdm/izl4qYhMOD7F0CCAez+R5GWKkEj1cGPsI
69oJeFE2ckN4OMQEvCw1sDbujBgvtmeuwDANg0tgyynqaCLWNpwBrww8dCL0eKtYclHoLlgnJ3YD
KAIOvsqDxlg/x4c05aYZqzjczsjfslDnQHU61mD0blsyxMwtaXbiJWw2BoJl3vF2nmC23SbkXbKP
Oe07ea2MNavZK7RSRBZIskFhFof2XbnF5iauQGUZpqNsDufipXyKjgmYAfQdzSLaBRdPXSu35tbN
bvgRfpB/yi2qo73m2Dv3vrkooDJfx017NvlIyolyXz0V8hwBUYx5N79hM+blu32FunSiIKDl5vTc
FQn34GxKIFPX0gsu+jNf0grZERuHM37OdxpczfI7iWm4d4wtKNZGPXbqcboavGQuqIemulmrMRJy
TtDKjVqeGvGR2e/8BmYceKBcP4bTBQmZ+cruAKUXswpEL0ZdQqo6H7EHjf+BMCe47Qg1jeTILDHp
ptL+kPTLGrGB5Oj6q4xUnc1wqUGydmGKMBT15IvoGOJcB7TkxdLrturRvg0PzS66wWSf0myJlJsB
B5pSvyPcNiAtkZ25oJs496ln6dDwLo8OLVTkDzmWxRQRg7piSDc48VqdbReL496cPRFGQ9jSQnn3
tOfxPJGDS+4edA8Hqu2E+9ox+GPvttPNbijjZsdkh1qN1mK3R31hMXwK8hvQUuai2qJnx9msHKJH
wOcMRMWUngTtBT6X6UAFWaeLEPhmf2SICyZSY4Cyr56U5+QxeURnQK4YEVvJW9tDcWAVY1HTgwVO
6GRX0NZ8gwdhXHo87njgbLTj1AwgMN6QsyPDxNkwb68Zr2fGcxm5G7VEX1f7XN74dTlvR6jc9zEX
+K3kb834esiMzcjPtMAZy/sIjZZnkGRDjzPcT9VIme3iHGZgc9U9ZtPNUrsMLSYHmjsMrfIaAPFz
M5zR6wXr4MZzLty0Vjd7MsydyJ7CYzo+0zA0iOnZpS9oJQLjfaKJc0MuKM8LFbrTP7pCIa8B3SXF
ALZgyoKfVyiy9acK5U+//6lCsVF5MrDQwRFqCqf/PyoUkiSYkFi0Qyhg5M/NCeubStcCEiEF069l
yB9zFb41aUrBJlJN4fI2/5YU9M9C0B+euf1lrIJtgFpVb+rT1Euz260NyLRpn+o4QkIJWYTEXRy+
TDdZMdzhFI8Fw0TsexD6J1T18dOF/K2A+lwwIYH9U7NEJrlDJ0KLqZGs2tPz/dQsaaIsVytCZhCp
MS0ZcQCp2dpWXZDI3Vpnri3iYd302QMxKPeGHDMHzt1dXqTsnBsrecubJyIu6BV8jKS/JP1dPO4T
Fo+2rrBnhjeZkt2pCcWLbTpu0+8Len4J+bqpzEId6nTOgTnLrNb4kRuV1y+xd8XXEk2Fjt2jye9T
nYFn/WoQ0IbK/KiqTHmokgwgNTKRiEXrWPyEzUnUDrfamG1rSD6djxOoH5ctWDQ3rVfZsFakcSHK
YaeT5xLTxKxsfafj+NSnHusxmXBVhrJ2dX9tdHioyDuawe5ah7QaSn9csr3LGpel0NUpDoeudNYD
ivO/t0XB2VJxSN2IZgJKmmY2MDhScGzJO5OhzWAThky2pIzesW++F5FwykhFzde572kVOy0ifdm6
BGwFqrLwlPe4b9DTARLGsWnvJgr2kB7TadqCkrE1qR/yFhnxSJpCoJo3QhVrS6AG7dnf++rIGXWZ
QhEixYAO1EqWk5XqNegxtffeow2EGzzVMUEjKsbRcNPjIJvJdf9WuGgfLC25Gqm7sTG7kMi2GpBh
BU21LsyBCKLgXEna2m7BJNsvqfSa4HelJ6KGr+UUxdw0y0J9t0vzhQgFdCnmwiJ+pJP8cKY0ReNk
6i6h1jYLlB8pQQ4erF17peNub3VO+xndNOz9WflgKc8SBlw9uLXI/OpNY9loL4E74CUwUaA9eIBM
xtfCZUFGKRB16j61R5AvN4nmvWCpWI9N8DHSqYeBgDkgUqgvy2TVEBgS47sPtOEU4EDFPN0f1RhN
E/mT9HLuErO/FilqxsI+6Fhcqmpc91WxchMGbVK2rDtG85DklaI6dXAIFV3dRAHyCN4DgjKJBMTd
5ffeagSaXVmEE3fV+z/5IAr2wlYFoUCsm9AzPq1O06n3t9Ps8SXhNMsUZxqu/9CDJsXry+9/WuYJ
A5K5wNyI2FL5038s88o3yLHmdEy1OAEan3rQ9jeN75iWsCzFnhT5/zmIYgYg40G2NPgfhsWf/TvL
vDpN/X9sQn956l+a0OiYlbGgX3XCFNM37kMn4QbJPiSTw6iceJtq9LaK6U2rj51XK622zozy1orM
vKtu7Z6bakpVMclGj5P0rKjSnAVsTvv6LYoJZmfAquoBJ8P2WBUmaMl+Z7bdMc6NjSLnjz7xrDDC
XEsArddPeon9tWM4EpenlExPreOYaafngfjkRnhkAuC2zYm1NMTZU4pTGzc3iQHku7UZKXIY0kjv
qnqJiJUaj23zwAh2m9FUhFKw8nz/Vo8FI5me1AOj2vWd/V7L3dEo41mides+SE5pH5/T6qUftPdC
beDjdqh6WnqICeUbsaX+Vi3d8a7R6r1Xa+E2LWsCDNJ0M7oRi2JG7nWMdT/SH61Auem7/ihDR2ND
JD7plChIECQyY0Y61ipqa+2ZC7Qy5HRhh8VO2A+kJ82G2Fun09y3F46Id0XUX10jugbk2OYl9jLG
2EPsk1tIyRzVi9ob7tNMWzadcQgq6KxB+DDaDKITGzGrEOQvp/7FK6RVZnmPSXvVEfNZg/8mqmZJ
IhuS7QyVcUkTQmSOBIUh8il6DcykLmLTJB+Wvp8sQ+ktLBEmMSIUYb3P3GbhtcFHqFvXKDF4PXJ7
O6bPnTG8Bn2O7JlQXpTW8GuieWi82DXsDLNaBj71sBfa6drq+01hMYJwG/fYBQYyXi+syIMUA6O1
XLUIXO34cHJaetJCm3hdeF8Shqum2/m9pdzkHC9wqrLuhtmB98GhHZg5vEUNnFJrmRTaI+9FOTcR
+iVCPcVu3l+Hjh5tlaUXS6scP29hZTx2zPaEny2tCmUr6DjDpv1bPKdczJZcDS/xnkLk5q3+NEAU
tcNs4ddWMZOr6qpV6sko0Wqrg9cu/rkrqKmwtLDMWRgwFZjzPy+UoXNQv31eQf/i939fQUlQNDXZ
1lgPxcTe/rSCAjuSWQcVYADGb3aq3z1TBoUyVG6qZIJeCX2kAVhlxAv++1+a8U0WiJM+5e/8jVae
Yn6tTL8+9S+Vcp1HqVmGcn5s8zRdsoKZsxCCvjbkw5NfDxK2zTY5RxodHC2W13Uab83KIzPHuvMj
EqbdAKV6fihHKEiM+oEMd7S8gk3C4Ag3O0expjXhIiExlUldRLHqUz7ZSJtNDAY2Nvm+3HsR0xKv
sqAK6BKtIvclraxThRahscSSPOBk5pfZdqhogZFyqCZi0eQ5n/hiE2rtuTHUnS/DsoxqdLXo8Vvr
zq7Lg6B29DTlRbZS2JVKoWzLxkLkgEOS6RLjoavfETmI5oHFI4khFVCoWuk4OSqidaIFy1LS4Y1r
lyosO0c2acp1cb9p28p4t4feXwXelDLRMDzJyt7CeoMUm/nrMrPUnKRo21r6uXfvofhJ8/iuNIuH
PjaXShOsfQOEUtHepX76lFnF2sDvPx8bd08Hd9e5yLa9ks6SshKQmoWrrtKmWGQmP4fvhXEMQ8Rk
mdb6jel5q9wjXEUhmCQL25mqo5FPRbNpNIAv4IMarKlabuxaI+T9MilN42Im9Yg00lgsNR9hRUxK
XOp6z/BtN/F0TLe9guxIpCq+P762evtdGmkuylZxl7UkbWj+JizSZ2scjrENwc2PhaP31S4U1iZh
DhxTP6+T3E0fLZ+GTdvnA/IuWLhlhP/HqwwGQyMC42SIPhisg3pUjyKoHtu0ZEsWWO9F2CPwDlJ/
pVcN4mrGIVzxkzGYV7NU3wwtwjRWYTcORENywz967Zp0gxzEZXK3OFb/tPpTCXP909r19fc/rV1C
V2WF48E0hRCsDb9XfyxrVJxT+itVnsJA4j9jCO2brRNhwJyBUlQQCvmftYtvAW6DyUKWrKmzGv6d
6s/Q+Es/VH+sXZ+euj4NWD6fqmt5zHw7cIMj646bOBYYnHNO/9vFJbbNrugPGmlR3Tf3lGQLc1ty
kljiJ7s3t9kRkzcawOgaXdv9wHF8Jdyj/ZjeppBzpAXDXO4ICUDRY6ccMJRWJpmSzy1yQzhks0A4
2K6gBrgrfobH5d/YzuB4GDt62ayP6ak8M5bsxM67qgt1MRVx9RqNGoO29ClGKD7rjvW5u4p7OHFw
4JV84yLbp3RQZi2mu5l+p9MFIO7+UfFnfIvlLoZFdvEf4zck+8kCgNAFDkNzkQ9hsW6Cm2KLKoEe
NJSkJVZofs1etpv6ltFoQHKVN1C5XVyPDKSY12AlIbNQZYaNG3jqQf8uLIehsURDG4W2e1Djm5gk
BQYNUbqyyk3HWJCxwn29T+FjHq3wuWUOg4PqZfgO9bVkHbxPN8V9t+gWgPQnTw9mO28hsoNxqHPi
n+ptx8zHJYKqKJM7iFt09AtAujLxPQnLvmnI1zEi0WqQ23Px5u1p5DtBjXl/IQeYMHpGxJkBNcbm
UauKKQtODmOvBZe4vyq3rHrqmQq7bphJKEvVwsZPHou+FXDAkhpjVYowjoBFbBu0F5c2+g1jZVmO
UJj7LFoYvesuePVpkNv1Blanqb4lhDV5J/CSrrjmw8FmMSuWMGap9kqFxFDtjDus/17g0QEg1suL
0KIjvgMDS1QkXCfIAQoayWXJG/YGaZN2K41SUsS25ZLuKMFJ1k1LFMveB7m/lWUCLjgqPEAJrSVl
Vtd3xSugz126FieZuGCccp74Dg0UynFP9cbXylG6p+/O+4sAwqHtfSG4nAZxcAGOnF3ojMeFi7ws
WBdL5ZAtaD8FK0VbyBYyO0fFU6LNwA3vCdwhlHzeyh9iLdY8z+7UnCoFgwL5NHTVmwITIBZUnF2H
nNGCCUvuhm9luEMOKpc0dzzHJAv9LJ0xr7FBmcw9ggDg/R4ZJgP3eFgRYulCKMEaaDuTsQGZCW+7
9pgnpyzctiBUfYOkzEWzngQsH7AEEekO9+0+fJ9u7nfveBDfD/5B4t1UdSQAGF4WCrR5By6gR5UQ
5sYvzh/5Gex0g6+bF4ItV6LJRtLciTHIC/C/EPnqvbi3luSHOsa+OaZndVHeim1GBsG12A7Wrtxk
x5RzBRT09+il3HD/k2vAxn5ERC22ikpCCC4fcveu5lFO11pzqFy6/ClZEvg15vZee6fhAozL2o9n
Akd3JdhnuvzZOlswslg3JIcE5Ux+pqXUsCdP/wlrlacNhnWrW0iEye7rzygWIJxyGT/6O/xJNziR
sP1+tM/ok3bajGB0X5qhAWyDo3GLNf2EBOc7EhLucBll97yoppUJ6Z7jwqOB0nJOrXtTnou5XFcz
7FCon6d3btE/8XnwvQVlhPdaQv5xrVuZGYK7i/iccEcxZ0kXQuK/IZ3v/XDq9onkyIVVydGGPV3a
9E+x0WvL9gKClU38n7srG8JWqdtVjAoTKOG/tN5R131tvf/593/flVUFiR/CQJsOOweLCYLw+67M
t+jGaEAfdN1Ess9W//uJwvxGAxrRvWqRfI5E4NOubHyzCJYn551eza/shr9xopjOC7/KOjbv//4X
JyMheOH8PUEm9CRe/HFPtv0kTwcxJqcyWuoDwlNcelN4RpY7o/brB+IHscjnvvqfuj881pREKvBq
yAKGxI+PJcaskRO9QBQfbRLjbEf3n2qjv+jb/8VrARonQFQg3tCBkf3491MrtLNGxPGJkBQtwCc7
67Gmk0Q5Jahsf/5YHDG/XrcfHuvLhEAmOLq1zF8fy67gUs7Z+UgAGNrlzx/oLy7aDw9Ec+5z0ZR5
hZUaAJdPOubvajynxX95gL+4auaECaE6pHEoK9P3P806iGeRx27MopOMv65keI6gECQhJsO5lP+X
T8B0Vb582kyhTAMVRZjMJL5ctVGObGvo5eBUlrfdcPbSpZotfn69/urlfH6IL9dLNyPFl8h1PumY
OxLsL0sAYLia+w/w7D9/qOlP/enV0CxAVcTIDnjLj1eOGZFw7bJC2acvDWPtMQBok4c8fv35w/zV
RSNFDI2QmHLd9S8Pk3dGYodKGjD/fUtTsOjsQN3Hzx9DUfSv1fnXJfDL56ARWSJ6PfdOYUi5RTA4
nKGtNTi96LZZjrTFtNZQtPD1DPJKartdJym3oaRfaUzuO5txQZ0sW2rezkC+YoG0DCXg5rT+3YEe
g5rNMQVdtYSYTp1QiiE49CrF+6CtmXhdtCgHR9bethV0E867aYnExoaUWWl7Ti0L3YINkoIqmz6b
2KgrjY6YeQQitUtVe5V22gYx9awGJqGF3dyslZkl9K3VVcfEr6jWEifhsD1Ql1ayv/Y4t2KyYgCD
IzQKrlpEB7g7qECbghriWG0ts/ihZfZSUQcBgZpbKQVjJS3V5KlsUXVUzZPl56tOuHdWVc2sRt+M
EcVG5OKc9dSzNF7sLN1XvXEVkJSFffJy6kaYLRIqisx8Ij1eVoCgtLQUS1SHFcBXlE7Ko91K4IH5
k/ZThVyonZYv+7uJaaCvCV9tjwWJTJqCdIhudwvARQ4WFvA0v2iUeVynFyVh9y9VHKxErg0dGlW0
3IH2kZWMx4LmXIf5ylL1+Zh8h1dXKu6iZ7nM5X6RaRhUlWCvtldXJdJKNVex+8RuSFr6vqtfhekv
wTFCS0M5ytTMDc8eqTt+AYPnRIjMUVOxvkDiyfFIt/575rqbxnePEYKvgaoq0R21RNbdejuTcagS
wZcvySnu/DtRGotUBPiNKYaQfhN3vw5Azhpufh91yTJnVpiIfaRwxpHKvVVSL9NaLiGE6f6DBVGY
db5MKUcJY+oQkz8p8ptS300GKJOs1TR/aqJxk8rGuckn+o3mVLRZDR+9b/ERQ5kYhnMCISDQAZEY
G6NE1kVaOm9PDmjXtEbqVjIwLVJ8o/uowBs8QNRuQhAbrC4jKC741I18JlWkHgrcHgRZdE+KjS/n
Ic1PEUDLEaB0JsgGuNGU7x7LrFEdjIgyzDt1rbeK7bsQR65uv0c2avucRpJHU66xt7U/AFPrqZcz
wB0h1imq28zLV/U4UDX6BGlheqJJ7lJbZ5ZNzyYsV4Ie/ognJk6Vcm5ZxXsP47OpgyWeka1ZExea
eStdfgwhT2oqDuBgQJNGalgTL2LSXAO86KJBLSb0ZZGRHaftfP5c7hc7diXiwlrz7KO0dbXDUAAp
j/1lUpq37ChL4JlOqLFgeBUcggrwmIQkPnfpyJtr24veGbEDSHCLlVAIcgteE22lqfY9uEHM+ePJ
yDiek6QdkeXhcVmTc9EAzJ6GvhG2ednfjpW1iUL7xYXl7IdAQFzkLV55YkseiUMLwwevFSc4n0Vx
N6JgN29d1mfXFqig8nMngnnSn3T7EpPLkCfYbNpmIendMqmfTZ3wMk9ywgYnXAYp9UEVFzVBBqtv
FYPsjpg33r0JRbBSRXaR0P8qfrmWARpPw6vRQ9LSaTdNNNzWQfM9owSRKx7PsDc+8xmBLLeQ4YFi
NSzoqtrjuIiTOyt3wa8T1kBTVB+IL/PWHh8DBL0oBruVYgMvgukoMQ1X3FvZdJdKBL0PxAgIQCfS
Eod0NmmInKGkUCjLjU+cuj7AfyOiloUGYezCHejWWrgnELGXfb+PIuNsldwYJRxR3wl0iTF/uNUl
zWkL3F2Flm6aRl+k9rCQxpPMvAtN9TYKPjLCgfkfAcKCtURxpMoEzdxBpiKSyCvnaPbnFoOn1tPW
GeMwodA/xchuTPR4TZ6h0z1Q/zq1P0JpEkvFINkjbNdNNdlE51mHpb4351mt3QBGwEPFeu/x46Jd
yApt3ZobAkOmmddLMQUxyeUxrEckZ9bzyHLcxeZGY8w/TpLzEdW4WTHyI/+WoUtht05cN/chtvAB
zUTcWs+RTTabXv6y7talyVSvPDQc1jw5JvH62cKX14+EuIxPvaDHyzxG5ZFlrX5RzPBkM2vsemlZ
yNnkopWXHqxCzR6uoMzXY8d6mQP/0Hn67KcaWd4jGI0y3mXIZj2D4NaaiCAsDdGmTT4CLV2k1bMG
tKUDIKtoIGulPRZciYgwdwLV1y8SyPTQWhQBa2YSLJNGbHIJAk6TrCUu6EBEmJQOT6X9YJcPuhgf
K87mnQ/epL2o4RvGByLnetwV7sKjv1Mq3qZhADYoIWIykjbMh7CyHClkaSf0JqO9pTT3PX06FdpF
rYvzgGIRjDfXDH9DFs2jhuCwkqxB1UBbnyztViymJVYk2SljUS1ZPlTb33oY7RpadUVrzCFdLWX7
tWt3eQx6SgOvBf0+b5RlUcmO0I420pF8bNDs+fMCr0Kcdkcpw4iU0EdW3MHxDKQ4LTkEOHVocYht
M/RrGUVuFO50SN8W4uVCffRRUAb+Q6rtjPpQmvkqqt57nZYG/UGGaQGiy1Cah4D9EwvFZWbDoGQk
ScaxLM8MRh0NKU15FV46+aDYqOG8N8qfIKVWQKcMtXkNf/XWysZ1KrX1npm/sXBNAB1FNFRoNPA1
Fu7ewC4YjgS8IeZNyOm15fYQRSap2GCTInS9qJaT4i3zwYn1XfqEoeKxD+ncl2Uc7M0MPE/f8eog
rYJLkS+2GjmSGuMcQPo6eBsf5w2fR9E+uYh0gug5szG9pvJDgNuSrcEK4SPosMLMbVTjEFACuWcx
gA6l6ty7mrHVit5JK/3G4l7MGQ33muztx8ENEQ211qbqUjYbtb5v9Pcwg+UE3lxBYxlm99gdgkBz
fPOVpWNRhHxIA28R2InjRoXD27XKkudQujd0Omw5lWFIBxKcpeJKm1Gu9lHHK1MoWIKJBfuqIPN2
DXmvBO1NE/PuGXk8IMLEbqaajg3xyA42RRk9jlih5im+sUowDiKJjlPHzi2mHAM4/D5R7PZJLa2N
VJFeZzWHsuOmbUy0o70jpdrKZ1jT6PFLYF2TyttZPiF8offoS94BAyVZOam07aXyXFXlSYpptUjg
64zgvpGYYI31sirZ3Vx/lbj5Ri5vh+Ea9ZAxmobX26z1AKua5LjGM7UlgYN3Ru3OI3mPc3xB2MDO
g2MtpcYyRxYtERcYV45WRBBobDYATpPR2Q2fjdhz2jdFeqsIr3TBuzTxJiCHcFCRVobFwtV1EAAT
6vB7Zub3UnAeQe7TwK3UrTv17oZxB6Z3LAaWd4IZ3OOg3GZYUSaRePc+tBKr/N3/4+68llvHzq37
Qgcu5HCLSDCTEiVt3qAUkQmAyHj6M9in2u7wl//yrWt32d3SlkSKINZa85tzzE6NcEsMq7QWX5Ew
QqF+y6sknPlBQxMf6+xL1ayjlMm7tH8ppnY7Drf1IrWubgLLqvK9UbMzp/Ha64rG0+bKFx/Y4yR2
YyLiWO2cm06iq/drBdO8pqM3xQ+HUURFUMInzMnRGjSsEQI6dxuNzMDI6hE16rZNNoNypszAE5SS
FGDlRibxbHZGao2fm1cpuTH3ak8GRB9Cu6NERcjtu8KJ3PP8dUpOC7rfrSeBe6D12NwXT+3y3ciB
1FxkYy+XEuYHyc/Bz4gwnqpuFwvHHH4Q3AZs51i2sCBmBNKK+V0XthOu6grkWIzRfMDdrlzK+mQN
z0KxekR6lo2pE14YvlXz6Y63/BZR/F5uDepspZKhmNVQ8i17Cy+lUvtdu53HZD3HLx2fyNjNkSoO
zSXeGjfEypjEEi+cVephpTSvtfRWU2wykqFO6tvHLMUrtYYBQG7NlM413RnY6KA3zu8KeLtSbJ84
F3BHZftFfQc6gmdAZxwJRRVLiW0EkrEBcXEmAarUL4r11ZRXg04z2sZk+TgZL+KNjjODLfEDmLsZ
G1TP4nCPoGuLvFHzkvdc/IKzBheJ6WmMWseu/wVv/FzUo1OMTFgr0p2zuheHfQnXIsd4qOc5PMTC
VtVm28jTVmYPGo/4wg5x/tSxyxMBNBZI1IPS2Jaw77WrUb7EzeIqMcsZJZfEHqY02TUaBTRW6s41
qiZ06yL9VpIXcL/n3JwvVd2t71S9EzvE2sjh5nXEwiaM845jGyF41GH2g1LDRCP5RrZyLZ0zlzpG
YVLx+6k4gzU8T6zm6qR5k3w/LePsDY2ZeVJSBdJQ0oRhQuZ9V2udVi5hh2MRy7XABcRRgTWxQyyn
ZIi9iWwPTC8KSzuLWYxKL7jt2FwsS3kqNNFbkFmkVvPjGyjfuuNWfGPGUYdtz0nmDjTJokwH87Z+
H7nncvENX2psOu19O0cfE5fMODWsIDX1PomXApEbSCQkyZupX1SV3ZYlf0KCt9tsOQiN6vaRvmYb
te6R+zSu0bZdzfXzUu0mdbSrhklFBl10uQdKpbtSW/oGeydm4644sqYrKR6WK+udu5AzHPXz3D41
MnRgpjVDIoV5JzlzLAA+YoWDolUbod5WbCFAi6eqB3c24ofk4Kikc8pBQm0sG6GII2Dt3KEw50Xm
ZWnpTdq0UpPkIi419cOy11v1h2hMrHY8onyZgVDfH/k+Wx8jb7ypvH3VYOaHZ/1ZViIaVdVf96XB
sPuaWN+ZLnj3BVo8a+J17Ca3Fiy7GXGfxUWuulmkHJXYJI52rR5OLexjtRq9JJk12LVmcXNRgomh
kVEbQMNHP4G3VSz3jWo8t7eauMCQFa3k5XRB/ybL/Jfm60wDTZcgu2hZGFf+vSmHzSE61x9NORqT
6b98/T8ldPkfKl1VEoNqzL6qiUb6TwkdWhAaOh0d+D/AA/FNf5fQDSo6oBWb5GVJ0v02Dv/dlMOn
EMCwQuLzecy1/yOQ8W/f6c9CoIF4aqCpYYZXsQ/9RXPU5n4u6hsHpPynKHxEGkwT0XVcw0GxNId9
n3QkXMlMxsNQc5xCVsOjAJUS88fCrdnHgGu9WVYAMf6F6HYUefTO6DaaQr5nQms698SleMdf3BKi
YfImtNi6HZ2C+An8uEoo3y6ep45JbmeGsRn0saeza+DETgBp3MTUMkrZOvkxLsI7b6EMY/i53Ym7
27Fa557pyqFwoVBxjZyyyrMXRYHizYkdKE4YX3vW0Ged7NGF5u589oufDN/1JnJTEK+Wj7PaKeNT
rJwYPffcId+g13jLtpFWj7TRSgRxiFZxzo73LenB5a0IwcPCP8W3nFdBWq4qy0llqD0M2segZCgu
y37ypFWYF1dA7ncc7tvC654wwHB6Znboiikw4tJVmTT3bvFinYiU1O+LxxD9O1khYwGx/OEsGpiv
Ffgw0Rde5KP8JYa9Gx1q7xP4AfUS30SQ4T/efrIfCjzxDq5GSpuncxwQh4E0DHVpDXwVcOit8cAn
w5WJT+naDC0P5J+f/BrIhVGtvTIkD8bAo7H5c7BZxd+AH2Xw4+mYf22D+0HZxB44RV8JRGKAVFmv
7qd6rcJpU9bssk/UEWTv/Vb1x2dmfgf0ZCSxXe4WnrwdyUAtp+mkw0llV13wdAYvDeOAn9S7zWWy
74ybu1XmJsTFPDUMtL0CCSmkF5L9Ip/BMflo9nZRER0JfjCl9l5yYWoJ5CkciBZiPlotPlhhRwql
X1ysXxwS4Bq7HGW84cgRy6AaGYpaMIQcsd6hgo5AdmNvxLvu5JdIWKFRjPmmcKEBAwvdxmfiBzZb
3gvTUtgwTvLdvCLOWnZh2XSnQTWRPge3tfXwNlA+DcXHnVblmnUrPzPvHY9KcbBGPyUGoPxCajOB
alNeqayl9fi2BENJR68SYFJ6/QyAjHLI8rEGBC0YzGxfbVl6dgY2BnSpo3TGK+A8SNEUKHt9mGyk
3RxSa8B/DZ4RlNv+zWSbGmq8iNoe55l2rjeap7pMdQIIfVBLy2O9F4KJi+0Oehp25F4+8te90TcP
t5d827y9VuXkjGv4inc0ilVK0CKhaMMcVqjMrqDjLoPdmZordqS3AM9dkk5sPmRkzhE+VE/wqcaV
gsNjlc7rclynNBgsquEtsg9lqN9nAEmFR5YqTWg5c0sMt6mv/VLCHi4hK6I/PlEJux7OtyueiQdl
QFilWoBey65evrIVYTcG44GN1kN8IXwfRCRIPnDQ8fdxZpSg+Hjumd0Q4kL5AcIBuBSWAnGED3PV
PDfHbDNc2G4zGqA9lkoVDk/kFkqsNgym7Pl9ess947XGQtg4cIjzTfI2no2P4UBSuH/UrHlT8zZJ
tojCQJ1XGZJ8UW7vWAkL2l+pEcJTXFBtoVxQ5mMsNZydXnmUGczzLIgSlAcOtO93Uqno8b2nPCDF
JvjOV5hQzwKdRlvojFeNrG/8Az7JUD4TEii8YqdxdhIUnod1QwyMLc+3o2U9P/UziT75ku30GQlt
hd3YCMdX/YMdcf6Jt0PcAloF7jmvZ2SHR+SEAXvM7+BifsAtRPEwttaXMNoUcPjCmtDkS0YcERUQ
eP2tCUUqTPf1pdP3gJq5w72rs99DQ6V+srDb4/0ErlBywGzx6qiVp301qHv0MLDrRA1APhttFZez
LT1Zq+a1/eh58QZgcmzR0f+hpXIOdMGyVkiQnrnqmALAdyAe+fr/mQ8x0PrrtOuxyDG4Y0nVWIMf
cfU/zglNfLg6TTBsIttdzvFhLmt3pt2OUaxdLuvUfGvUt6leZUSwzf5Dvo/bhZOV9tZkJ6AMdsr8
0lCWY1afxuVBzGuf0+TXvHzSt9dq0Cl1Sk8gZcY+BK5eRsUSgag40j3kNQJ7Ql8x+WWxh8Z0JIE9
qs8mlSUyPzY6sgCV+lufnJrJOpok0Y2swvHj0tNiNeA7yZXngMspyp7SAJZak/gwTLkxWSR7UabW
CJiqI3/jpNSX9ayQjrf1n0R6pfPoRrUmM6mb3ZyLeVMWfMfdrPnydJlfbrV7AIbuq09YXA1eVF9n
z35QT+hD+f3jwUfl7TZyvDokUguK6aBma3DQgGcvMJ5Fr/g1DOtmYsvLO51QsnPHeCbzIBxSPAgf
OJs40s5gZrfShmnmhcmI2cD+XTXzOqnCdPTifGNwo2ouNIcJlBPP0LQclT4FRgi2/quOHIjbkWBL
CwErtB47x3aG2R3uPvXZPD+/Q+ckAKp4eKCMjSHgkXcN6GRqGGHIUkLiEEzj5F/DZtq0ja19yEuQ
pYHhI0lnqftwye9n0G8Es5Rf1pvJGXyxGSXr+TfeEnfyo+9sKzv6e+6B8bHxQRmOBZ9eQU+xmVQ9
litC49NXvrlW9o5THYtUab9dP/zQPvs6y5b/NoSSSyiOjyu2u0MF89lrhPP18K2652cGOt4YFO6B
vBp/PhDA+HO4utoxueQf3G6UL2N7JW1uh/BKbj5NVY7gPLjgi32FGupGobCvdu2OzjCTOILdX2GR
yDbVkEwy45Z5Gr84u37j2ezyMxclg9Dcu39kH3Pm1sM3DVFGepCHlaCEE2XeQ5gN/v1D6/Y5brLM
2Gi0aFsUlQZsINRd45z5CuFT3d1Zyd8XyUPrXV5TtmO/CLgz/2I55srkV+FxrBfOY+WXO2Vb0731
MAexEnGOHjvXYOhSPXwb+OeI3nFXSUDy0R5j3z65ZaKzlvUe1hFlbMlyNvtVdvcFUEYtgW2HfoRF
dD7Z3JCMAFaUsFLiNV5UAnWuSCs8L3i7SgQPbU49bBHRRJv6d/yDbcQ2oLHjU/2iWTQ1QdetuG4h
H1tIP8gmaPjfyLmPAyxZFjrib093FJkb4yN7pv7BteQLCmjLLazNPZGllfWe6Vv5Vdd2SmKSmWjN
eBQIRcajs1P5pPigyPmTHardm9qdI1qX1BVv/eVYjiF4GJ4HZ7ziAFOIiyJeN6fokAtrXd7iXR7p
YQrV3TCCjgSSh68TFPcrNDqwfBuqXT+isD7gzXQF5+49OEw8KTyGLttZKUgpFBjfR5JKawEepn0f
v/Otdaq2CihZ7hqFEnT2fGA5utmfTIj8u/qdzWxESPqR3VvjbM9HRD+KIh3ruhhuGTCvVJzFvMxr
7hn3bbsqxV3xXNrRg2ts/ZJC0W6+pKNEapFEHl42PNiVtmcnZATCLnka1tNsN4lbQ9igF2v00lPJ
zlLYpLSMfkj6ukk/dbjoha+YDjJxzYZD3a8KKt1YSoQtF+VLFyTNxXQwgfYe+Z6Au4ENO/gD8Lnb
+1aMGO6U+f458eN5LY/P9SoPjbWwVjciekP2MXCDQfwHtw6+nq1c/p3qztBCpsZ5Zg8f5s1hMD1e
EAJuQdc71Y8JNgM++Fn1+t20SUC3R6vowCjyx6LFjN5a5/F8Zi+DZk4mUdPX5fdkIQY9rlc2I7z4
0kpbiR7j7Xyfr+jS8qV5O3CzW8W8m9XP0R3AcWD2dAevhXDQeNL0MHCeumxPNxXrKnZGphTshEem
JM5PdKZx5geDKrsrtjfcsLXB0yXv5ljhDxmf+/whZDuJgj150YIcLy1+0VIaHCKOarTSgCm5UJL0
nbFFBDuuhl3zVHtMHniP9i4DfI+mOvjF7LdtmBRO9XQnEib+n2GShodsXe/mTczdCAG8sMG8wwTV
3i/Nr/TNuV/vxAWc+FNzJjnY385VFFYmC8rLpKzT1p3JeDrDPn1rO0fd3C/zpqCAYvVDVbvOoJdT
wBBGXsIbrt7eIGgMJH7ZISzuaPYOf1HFAlqzdDxWUj/KnrPv7JLsrC1LI86CDQ1p/cY8W0eOJBZN
Ji427EN9wkzhXt7Xzp4dOdB+mU/gzeiZGG34W0QlZn4LwMxvcDhHYzfrD58EMqKE4VYIM+735JcI
idJXKNLERxjiJb2H0ZMWCMGgw5/WAilg/OsaHpHhGbInWy7Y4HRITUG6S3fqUdv36UY+YgOAbMX5
IVaeUKAlGDBU0p6l/QPvcncxYvKduvUSaOTfjjGIljRku/9wuGHp5ABLRu5ZZ9ftxNtodWyuyqrh
cJNDUUjDgjFZ4jKKjp/1QxouAZq2SjvXHXqEHb3NDDEwrG8fIYoQIOWmYo95q8/6ioEuZJyXeQsa
VJXtjsBKp9mjbO8hZj2xH2AJb5+4ia9av9rmUO2jrag5Mb803hPcHvPCkz6GDSm3fvCyFluHbe3x
XOecp67NtxkKznTS5hDKivmVXrgDUYNIW8qwKl41z9x2m+VVjzlL56tqX2TnaK2Y9hLyfwkaBL0m
dnmpguaSHKjZw1Ixpsc588TsZdngZNtkx8WXA7yhrr5vVuUGnW3iJnpCyxbebr8ezvfnKNCmjerw
a7a/2VrZrzR/OI8/rzfOtX3PdT/9jJW9DQ+kPlbLs+Kq3wecM5uPlhMD2i77rg8WbL0JrZl+Zf9h
REEsV87GgE3EFdtVD37XCkp5T3NPsmH/l7JyW1TvwLfwKS3thV+mFnbskFd3uiYDyOM0vkV9YPxW
HRIZ4Y3NcYbNmjAjcw7HYNYAC8iAUOKI01PTelIZsF+pT4X0q263PISl9BaJwT6QRDwh0YHOOnfI
gaWFkFyrxMsWxyg9JeCISeccXPSNMT5jSogtgtDYVxzqnS/tIdnQ8VM96yuk16jbc6SiuYWymYEN
GF51Y/2YmubOD64O5hIKNYA5Q07bfNXonP4BaUj7SXEe9hOjdrv+Fr5qBsQ0rmUregBMOAALdZHX
imuIadeE7EkWMWR2a03rRH3SqF5QdyMaCgYuBj2GPXyyiGiFw//e3+CfICBHeHLeG8SKmC450Pqy
N9MxyBaiTlCIt1r+eU9WXbISuPevWMcnxAbsGDbTU52hCOh/zieucWFYmpRe8pKcpRc0+3lx1Vso
MnP9yYlqbDlQPp46I/PGM745BmPb0S58iHqau/qwmfaza3w9que4wLEUtIwWAlk7qFtpZzHRcupT
912JD9s0pz2OYw9z6rewhmyobrVL990+bnOPOodbBZjS5aIQ7erAb++Hu4Ap2fqB65DznkQP9kc3
H1XeNv/FQq2FoRQ7MjomDHPD+PdCLQ1wyJl/Emr//vW/C7VEJE3TxH7LSVH+jVn6T6FWIkpuipIu
ajLz5D8lkPR/GNKDgcpn/up1xgbN+ZEEpYln9Dfo+3/gddasvzk2//LQ/+JxTGKjkHVNU/Y1tMGY
xTZvHvlgfTPMCA+1Ad067bIDiHe0xkq45gx05fosqCL8yxbhhzPOXSSMwV5SbFDB9OnSUvi6m6S7
l/X3dSHewlHT3SKKS5DZzP3mbp+pnbcU3Bs0ck/9xzhWjwZVLmf5WR+ZYkj+lCcfszJsDIM90L3A
3ZDdTkSQQ2zGTqyr7yUD/ph5lE5gRbsd6nKrtMKhYUvVs6dqTBczqmNmkmMl35wy+wErCwALeOES
786y/k6wOQkNrEhus61O4QtDa3wZ6qjvblF1TUwQp33KqYP6V6KkwwykDFasOK8WquXNhbJWQYNj
ORgfN0E/wknfKAr7BpNzZe1VZcMNotimw3VEJVH4twifGzERZfa6+CUZ2Eo2x1FhJZOH16KlMEYq
8G7EhovTwIPoRDFcdtQW5ZCSvCeheUFRt2WB4aCaUJ6agDSBXzakrNwAJJ+zhExXPl0Hstc1x2VL
+zKiezBSByFl1EEwNZXUGxVb1k8fv6K+bwVOZcasr4dhdgzzmvKbpPHTkZhtjmy+kvi2m+bEG3Rs
gGwpLHU7WdHrlKmHWutcTQA5Ruo7x/gAljtMcUoa+Bv65gbilvl6JFND80K5pw5n/H5PA3Pk5E8R
b7YYocHtOZE7bwBOUD3sSzQEdsRaRhmKRo9DipYNBZASBgF7MLmzcwJXSghoC6e7/CijAsam5dJn
U6OkzLgn8tk8qmMZ1nSYiveb2+FEEFvDKyr46gYYPY3XW5mRC89lVjhTOxH0oO5oghNjbvL5o2y/
9LkL5ilIYq5Q2QHE8pqjohutk1AJtNzDpeWVTTqybmyJOQsntz6IxnM6PoHMUqDzzxEejvtQByJj
yYFKWTWr9v1SrxSxvxhpHvS4GjOORJTGdlJDpTT1IrgcUty3YstBJjEDHvCjZvE+keXBpTYac5DI
8SGNynWraIAArI0VofAQKNIBaE/6Jyh4wDaM/zILg/EtoejMUtWw0fEUVOMJYgOCXWVda1BcXcem
S5KNsBLLr44Boz1I3bHCKkt5sc4q0TfP2l3dtVW3FsDJmTFaDPEjiWXPerBnc2qFbjcl9lMilzDC
5+c0UneZRKyHUFHFiLZI6LlKoN1yfd3nk3KDsR2Lz1POL18dEPeQGrLZ6zPe7EjVus6be+IWojtw
JE6Z2V3KDMSMNHV+b2HF+yl4IqLxrBXIzELBlkC3HLOuAzkv6O9tEbQL86g0x4ktnb4InPn7XVWX
x5hma2Uegpr7WmoKb3dOvBJ+ypT2Xi16XiDeDWZxmOmYFQdKboA7dpbJExAJRi/PQsLJ7zbY6uND
Cx3OiLD6oxiqq44x7uT7rfD1sgujR22ruTEQoCyxcC2eZxPloYptreyAoFp03mrjOsc5mTWI2hg1
CnDOIrcAsWWSXKLFgENtKH83rdthGji5EgjtGB/BiWCHRtMTTCCBfYhFOfhDTq50R2wIWEo1u6g7
jA1RbTXsSUWyMqBD3tSvBQjgmEJ6Yxet91mIJ/edRorQFFDd6IuR2fYs8zVL5ZWe6yG3wV3FnkBR
KLYBJ5E3x4rb+5xpJwOsZMG+pe6fhjjxfvMqjs8j6hcMP2F8edy526I93jL26yDasXaFXcNchzTp
bInQNzI/jRJ+XZSDKHIgo5At2Dr7jH5CQdnnEtwlykGiuxKWnGzGpg+X4WXm1K7LQnBP9vX9Nae3
tKnOXPjEWGm7GdUjJnJWjXvQaqOBOma0dZirE7NvARN9i1RRtfScc7LolfWgwElmgyYwkgJy5PLG
chqFm0b3LGbqNmX6VRjHSN427Pyk8uZqnYqz5q3QVVdsbgFEWxx6+0GN3Q7+hBBB6+6uTX73NC4a
XaQVQn6OyPzdtdg1TUTpm4l6P4+gPDX6AIQB5iymkwevJcm4653amDdIfBjSz6kIezSM8o6+CZ47
way6jIeRM07ft3QeYjskBDhQrCmPeZghirfy4kaGHHaYUEsDaFxtnmMNa1lEJXkioook8zHR6fYa
2pOFQo9ZzVbMfcJRdCInIOgIMtJEHpNqq+EqGfW6twgG3dR9VRh45k63blylE+i6tt/3OIRwhsDx
q3Z6Ggdw01+Grv6AuBE0In1wgD/bTgjLZN7JTfutlIyxMDzEOrIN69nOlAeWCONHzJDpsEmm0w/d
85giKhs0QYdRdF7J/QOfRPZ5sRp/mBnkdQ1GlZnoL8K8a8r0djHoUZP3gkGvrNbBPaoCFTX6zqMW
UAWHfD4YN+upFDdQwa6Rbpyngp7qGqNJrZz6OzY4ay0mNTKl1Pp4NykppNkQrivhYl+5twwqRTIN
Fb0cCRRNqyOa2tP5tSxS7swGpBgMsKdcFdvDf/FeGVMCNgGC8ZZGdl7593tlFQvAX/bKf//63/fK
MqYGmWifbuB8kGSMC3/wNDzQcyrYEPNRg0RS51+eBgN8H6A+MnT0Cfyx6cigHol0v6jwSMXHd/xP
wvqksv4+7vnDM6fu6M/jHq3RFIHo4HyYncXXA5BDfQDUF3TQhdle+0KY5r6V10U4+b1HfyyFa2rQ
+cW284nf7KQDuKVtsi03o8GZ0VV3uCfl3Z1mRdpgMcgRoZ8YpwEGoy889grhoat4uLaIYNvMW2Bf
suDOhjPqbskwhL9GmuXxeT7WMrcW3Pt0rI2DipwVdPCkIt71dShfhOjUnyxzfTcOjzz+p7WppyMx
+Yog9IF/Hv/igzoSd+rF4M7Gg1sC5kt8o3lHVL+KiDN5jJ9zY2/dTua0St5y5GwAr5n5cdtweATp
HdEJs46hAqt7pTnL9swTug4175x38UnzYvPQ5r5FIzHgdmB7NqYJCgwMZ5hXVrk3N2bm34BpPPEc
sSTwrNG7Xl9/mW69kkPIRc505nZqbniHup3zoINeLsWH7n4fj539ibr4Jp10OiOfWJk9zhcOLggp
6LNLmXg17W00m1BE+dAgIx/t69dyZgGOUvwNqbOc219imL1G+34z25ch6L9MnymwTdqECfHdjp0L
7Xge9+hkjcGOjz4eAuv+nn+5XO62s9//qrZbvJEeT+/1c/vaU5k50DMXHx96WWRbJwmVZasFNRw/
30v6bbxlZcJw0fpcVAd9WzBlT3yuDo2uXr843QPctw7bTFQGxMzPie5hWtycNowd1Vcc2FLT+/Be
nPtH5+meA/+62grAvdaMJJZTsYlWvAiTyd2UvXizTtAwr9nLtrfsyJ/WXekVP+KnFmiBSrmsJ779
Ek4GrgESBf7oqm98Z7DUr9ENidS2thjvGDbBOvEnPy7dLITIHHCJ45PYsOXn9yS4IpIuGouv8/Cw
ghsKBkFXM3ePofQHJjQi2HT4dYH4TL+M1/j6CrE3SNZWWATmmSX4bP2ywvRQ70psgZ7Zf1e+zOsA
uNYTKMWliCHgXu+SwXFZN9km6cS54SU8Dy/RQS38gTebyTUVjOrqHhAD8aEBHm4eJuQjZX2wu8/N
M0V5PukQfvIC04Fnge8GS0d7np4gbn4r3aY5MVkpnWjdnKdnzU9XORmoY3rO91FQh8PWfDRKO9W5
PWvbaq2sGNo9QR9C1pP8+IzH+hRdpWf1e8Db+8ruIr4KZ0TaEFUzjEMDpYxjWxzCRYBGERq9zzbN
/GKOUn3np3EnQtYOiu/Ubz/a13aDaVHYKseU7flrs6Hc6KlfD37j3f1qlQVGWOyM47iiLEwSVv0q
CdB/HXbpp+m7dM0P5hwAyLhlxXtw41mY0cFRgPq1DcbMD3uOWwW8pRmh5QHMSSp9Dc941EvvwNCu
mmDnFrs3f1oBmvCajRLqnuZWK9M5JUGyy4LYtdx5M9orvJbuEHtztkoVTwfmoPtQl+3Rp+T9YW1n
bMu1zMQxhDhn72ky3GIEpQiE6tw3Yii3Bgwan330jjis6JJJw6HkTQ/lWnofw+YLsp2Iaq7QUmov
7/QVQgCIeThOfZ7e631tZ+fsbPItOhIj+xlr0HvscCMM2oO6iV65x6yo5N0jNYbZ3jxop+wluug7
zf46kftwGWK4cvnfLITBw6UUgPg7rC8DyO1v+5j/i7P/P0CMqoEl4k9C2N+//g+L+5+C/so/yOvj
EcQbCWtH5xv9vqKb/1CxDtL7QRZfeaB5/oXfobsQ/A76mwI2EZPif7SiK9IDr/OnuPKfH676V/yO
IigCGQn1oEWm5hqpFiYlhBaws1IshHR3bM0bRaWiSbdJ6Sgqd+Ybqi+VLB9iZ4Va1WzkplkLZJxa
kTtck0HRt4RVebttk5LCZ0WfNkXVYnkjhwOuG801idYIyq5MbCJVVEI9NBwXz2k1BvI4P/rgfkXE
Blf3qHlWuj6g0MUbdekZZB/O29zcG3EFNd7U5p3arrRajTdzMvoTWFNDeAdmZMO88edMCW6Fvpt7
y4uN+/pOIkif5x2u530n1mNABOva0gyIylj7jf7IJk1AwM12rXNym633jrprpvlRxRxMRwZLhv4z
r62Tmv0gJzgLtqxEGH1Z+IwVbnFU5HXYJJTC8oDeehaD9bH6GPCpdH3yMoI4qxhAdOkvPOWrNP+s
J4bOjTpvCGN8lPGr/JD9ugV5ZjHS3ZjJDZN4NXEG/VHzNUnrCRlOqdiya3GE3iJAZOeOHE/zdZk6
9H0c2nPdhpp5xU+9bjtayi1pP1ZYkjSlejeScjsbLwZSOeUqTZt5FWMHAa6kNRvf4qQ31KuU32V/
yw9RrE5eqSSvnXJu6IUsp+EjK0D0C1Z11OEUljdOPYvcxUFyM8JejI533GdNL7h6hJsgao/T2H0Z
jEJUSPIKMp9oCN4kJhB7Hl3ATDKaZGOyoTPBwJUvqYw543Gqv1kZ5H8BDtxDiejqddMjcZXUuH2M
pfCrXBpfbPGoR82hgDhrEf4cYpN+uAERMVA6yxtnDAMjBrrbp86MLbXO+XDbpKZhS7UZVNb4ZA65
2yc9bd0U9SYcqXDm4T3fi4xwJ3ngFR8YekxhdcdTNy47Cpblkf1rrj6jyvjNuLyM07ihDMivNFy1
9fKy1Hgjp+47yvjhOdNJOu4bswsG9DtD/Cnw3tXSVemuMY2QcpYwwaQgoAYTRU7p3sTPMd0zspy8
FvK33qGRVTtaktuGDqCvIuvcuEbK0OdDBomzJMsCoAO+1fAs3+WrypKp4kzQ6p8euo+FlTJtngtm
/JJA6XNOTE2pV0tihVkVn+8tas7YXg05ejIVpuw5NQVC/FTX9WW+RT+8lbykvH2mFs+M4yn1oMFk
KadmQYeD7Y7HzLKG+jD2ReL1N42X78Z8X5wyOg6T+Pro2m7NZ62nTGCgVvfev6Z3apqTcXuvjO0U
Dbuy68JpxtOmxLmtKte4NkBCI2j9TzeVuZmOpXYYR+a1hIAaVJVl/l5KWswFEgISB2vc0L8JrH3t
keAzrYQ+jsKLk3x/M4xPQsgOcE9gTWqFDNBmq1tRyv/FcDkNyLvEAVETdSRPUeTQ9m9qeVly+At/
WtH+/vW/r2iMdgBQAFWB8/DbkfVf51U+xZTIfLjtf0Nm/mF1U/4BkIWvsKR/DoR+9+DzKdIC3HIx
9fOQ/7PVjWXxr6vbnx66bDzwFp/v5/QWU4kj/c9NG5iRNGa+H47alnv2zf24mkvYaThggHxf9UtB
Yz1ZyJu1rtSNACC2cDilMv956USXpOwHQ5/man34zZXgqYygZW35EDp3J2A9WBWSTeYr+wRi3bA2
+tELNRxUdFD0gbOJlSOunyj3yDdz9EbZpWJrW/It5xNmWWabsMKSXfqUQKAy3HbDePQRYKWfDQs+
1+6H2Dz10ca6kYfieLldmIayozsqxwh/XWZsM+BVfErtv/lf6wuqJEzjzBOe3eqDb1/xKcza+vsS
5pvpaxD9uoFuhV7kM27PNzWHmdkdz7c04B+f0gfKR5hY//bwSw8x2pl3YxBWa0Bt/gK3m5rMBEdU
v9M2eAVR46FU+venPlBWbP3Rwn2KzwJt87Da1f4YGCtxV67M9xyDOd7fclWuHtU0lj99Ja/6dqSN
XjzfXdbPRwT8WK54mUBv4WiGooYQOK5Zffiniz4n0de2wBl4uPiRGRiz9j0ereLyeLG3ddCGN3x+
xjGbenxMgoclMqV6LzCg0VkDluxRvKJ6lOFoW61/5cfAfuhXfDP+O/X4juim/ORyNe+n+4HfDUOI
JUzn/+XuvZZbx5Ku2yfCF/DmliAMvRNFSTcIWTiC8Pbp/4HdUV3uRJ+o24rdXdtQouiw1srMOce0
//NwbnfiNMRle6ITO8qABeXzkG1zhy/ge8FmBM+Wa7m96ATPPADuF6lzZyvLFEvThs+dcuRJjfuR
fJPF8EU2y0Zc4RysXzOEVsy77Vj3Cz4ErlFuxi/+06zlp+xhw7orFVyLDjeOFfI1jz+EgU+2C8LR
vnX0rfg1fvE1IYiFZ9RTLpzhI+L4mjtTn5pNRt/hnZDBcFEZrqGuxy+p/p729JFpU3LH9AR4SZ+m
PboIg+AX7tZ6nx9ef8Qn8XSfA2GI0KGHgUqDl4zyqiKGZP66z4bgaNQ4yzL8VHH+gTreVs7k9UdZ
d3gA/TELFgTJ84k9G+v7OVjw3jjTc+S3K4QLNq1NV94iw9tGjPF6dFkaorVjdyrd0s0VYUsCyt2r
1pjyCHfPscAupreGDKeb9c2fa+HEBMf0NU6XlC/qVg5cblVrL9R9FbEgjrSLSpmFhpxqu7HLLVcA
54r5lrZ1xstACAvFkpNeqH0WdvwS9CSvDF5R2MGGIJZfKSzHfMnefiWqJn4BoTZD6ayQlkTXLbEq
fAUb01yQ4gJbjbPmuvP6Q0iLYXN3+EIeTneSduT5btJP6/vhcC88JR72tDNin7/ps8RufvqIFZ3S
8LTr4NFZme/lbpMIw1oU8nt/IOByH5AJE2wwJCLZrOh7YcTfmRtIdcM++9QJj6kv4uIKYMBBjmwu
Qmkh/pKXbMLPa/eMXQQIIPEwZMuh21AoZ7FQz9BBBP1zPNav59YeceOmL/0BZc1/Hoy049bylRfF
9JWMOcBmeJv4uQi3HrMqn1cHwkxz4vc73TWdwSTgQZFuBfGEWOiJssRyPK84tvIV6TZ8zU951xfm
slkR0sRF6jIdrmwmnUrxRko2jtIBbAd2f8OV3yy0qOiglDMnoFo+QGCUdt2JJ8MLJEQr1D8aB32y
tMKlhkqunamH3Ul5t9rTv7lTTQ8Xh5yuS6QDcLT+n1s/QbN/VXWgB/nL9/+29dOpVvDrcbAQ1V87
/O9bPzcBr9Pw3uEKoJCmhP69sFUMGtSWjl/vly/vt42fyFtJJ1MAlYgoUQtr/6RRjU7krxv/Xx74
X8x3uimiK6SHfxhZSZiaQABlEFjoYB4m4k6oRMXiR7aeIjGFeeJL0l4GutLUJ9jzGdbb4f5qqF+d
cEpYw3pt9p1UJb0WzfCkIl7HcbnWRJU4jaz1qoTmdSFu6ik+kHDySrQnOokK/0YiWc+KQDuxhRWL
bE1M5GqhacaHlBW2xKBLqLVlbNIwa62tWB8b9lexQNt2b6+8tqsxbw6GWC86lAO5JANBTVeoTd5b
Y3SNvNkEFZwUUl3KAH8sotHRlN2qmPhaLgXItpJJD3jUVnAGCX7sBPcxaFD2Skq3MKfMMnYhYV6g
OVL0WZGfmWhMNJlNFNgoSrQsowtXXgMCR2aIvVETTBUjCGwLNw7hlQgvIkykCFjAnao0JropjfSr
FqLq0rEnG2yBOpO3KOzZiPm+wrC1e4GHsMJKRg0TGA6VuI1TEpCuYt5mLn5sybekmpg2knIV9ZiJ
yI0tkLVGUbV9MA+rVT2lA4ZLAQHGfaQJZn0WyEPLmE6hYKF7oBKEtxuXbp0GPixqz2qma1MSFNpk
K5PBvN4S3zCiau/xZmNoyso5HC1zSkFYWvTnZifhOD2Zen7WCpSW08NTS9F9lBYwA/qXkeWbab4R
YG3EUb4fDColsDTiPfXHzvTSYNxnY7XRhInlOYI7ru4ZmC0zrd206dYQQUTIzarV2lODYC9EX2RV
HAwJDFJJ6lY7mib4QuJM9Ku4Xj3QK4+yfImMV6Df6yxiz+cEGpDe1Qw7w3gwvEZGZD0/Rg5sjLnH
sVuqFMLDVJBa85UNxiaUWmhofJBG9ZPq2hs1Ew9mSzUmoK1MUN/mmZNP0LofaeHmQgnLRZ6n2euH
jFXbwnqOhA/XVcnMX6eCJMBiPT6YCwBJ6oV6UZScNlvdkSFAVdaGejLro8+yfbGkM9Ejjow+MZET
+zELgcTAh+JGwDFON+wTFfhlKtCFnl+mUHWCol60EzJzKz4XxroTtrX+nsRFQE3O8KfMgcbp0AXA
qODG5wzCQ0nM+65SCCokN04D6xiLBTQWzPgcuENSKUeSLheSlLGBEfWTSvFOgWzTdoPfK5ykA9Jv
htmPZ+VMQIeUwbpcik4taR9tH/pWjQneaCcd6UOxGqV+TYXKS4KDJlD9ySJeEapQrjDh7SovpIeV
NoqtT+yupSiv5FhF5wSVSe+cNDQ/InlcF7J51ITEszKcDyET/Ro81yhxYH/ow2dnDgxcUumQ1iDS
Asj8j2JtBslBSziAWRkGydnioz4rwWOvwWTjd8BPwyGGnwXtC9Y8IfeQzhQC7wbRhxq2Yp4+htUi
Eg03wwvVCc+9th4DzxiOCgyVpha9ECtQjrMzxe5ifQWIh8bmYpTPXYGTFo4ZPJV3KVjHI1MhpQNB
Q36haPhmg8UwV3tnLMsv3nZXyrc1C2XecQQrsm8RnVNBnrMniDNOSBZEGPgc1Fge5IhhFbpzeg2q
JqGU4SQRxisrJv0oJE/xgU4T+gHHSqY97TmRNqPuat1NHPrdRODgv3hnp2UMMkgE0MqAl839f+7s
KCn/XtT/9ft/29mp3DVDNNmlAc2TCsTe+dsQer6J6bNi/soGAlb/+86uouQEXy/KPCqIZDNn/re9
nZuYeNOvVkXFFE1g8v9ArymJf4N5/vGpox4Flv/Hot7EiVTmdY+o7HHsAKQX1d0RS6o28ZQ7iuKA
ME6Uz8cLbr9c2BbCW6lkdp3jsVAJKVxgw45qmnXrDCPPu+VSTUaCR9KmtkUa9Dx8ITGh++j153FP
uaz/fEkMgAgl30Ph2AN97DaZFy2FM5PTV7wq6ItoZ0bFsrtRAK5YuJqP5qa/Vh/qq3pUjywrbAQN
caUUth80qdOerXTRMEZ8Gs5UXV30lH9SbBkLAaghBp5drNm4nZWXFMpUX2EecynxhO/pDI17rse6
uUKTl1C+sMNfS4SVBSInHKb05o7G07/4quBzxiFSg10rKTJjlf95Vcy84b+0uv7+/b9dFfN5l6Mr
wyFdlFFKcz39dlXMog1wdtysSZLBZfD7VUFwDNcKCUMiWYawzf5wVcyZMnwDx2dRNnmw/yhHgdCE
v/W6/vTYyez682XRa3I6TXI0HoZPPXOCx/djpogK6Ia70R3X/eLUL76WGzzX4Tsyug6z5PCiqWd6
980MRm3xdR0x8CkY89bzkB/V7m7QblCt0PZO6aZzR2mdrFL83sUJIb6XGvSln9kY7vFCMVZFvijo
icAgXSkH6Uq1KO1aLsc1Razu6740F/FU6dTskOfNjfXdX7JPmdYP4+30Jb6NdrGMLBjqylUJr+Q5
v/w03uBVp+Et29AEwS7Vs81Iu6FdxPCgZDtmgq77GhicN2NpoD2xLl84peubhL6/sEVUUfZzB4B2
HvUWqmOsBmtB5iHEAdhwL9HovmV7JXSMxX2FE94W7djBaFNflWzHkZlOstr77XVy03fp87Edefr3
rfmm7wppqTypNCJEF9fyhEENqp0v75BrrmV65avh09y1awGXfRhR6D4+0V/f9Pq7ppbdyZz6bvWa
sNYKzQhWi+fwWd/h0czSC9EJ0Yp/C65860+9rrbSUVvhdGc463/BoDpUu+KteMNIpd6qK66HYseo
n98FXvHkLeP2/NBwrorVQ1ZcEjpTlCsLQO85yL2ltaDLZetfYbkQOVCS/36E6Kft42v6nXNQSZcT
ZKH0QHvTTPFdeYjOU2dENTIAx2FmtMoMehq+jhpjqSN9B+DT3jnYRwTusEsz0RdLwpMD/IGQrdwP
4qF/EkIoFIZqjrIVmJwJT2C+GtlhakdtoWafd1hFtvfd94RvgN9YZDYjQd7CEguW5eR2ewLNGW+6
1QQR387h9hCN+a696Gi5vXRYVpOruY/X2FfXxXb0JMlVGIjjjpMWvJQ0qnp981iN6+CK8AjSgHQU
z8E77d7W4CxJZG66kA4Nn46D+tZ9ot9lnzAL6BbwPjSRo+v2QZaA+G4+bpyiS2QPuF2j4/1YvUrb
7NyJ++SYvyuH9Fm6Iz6mi+zCa0FpQD5BigezTJf1d3XJ7t70JMmzWxeBuXWJ9/Ka2Ds/QX0JYMsb
yOvm7V+GO9zVyj66oAzUfMxndw8QYjCutdh91Jcie0kNOh35FrmQmxEWwnDomyMpeZP4p1fZWUeC
VU5++i57JAYw9Wwtroo7VCxvehV8uIv5rNW6Q7x45sHwnHBmGxuYJDgrzSVhRJtPUGkDrSP0Rsdv
GT+46YYnmcpuWCSvcx4K3svHcpHTql2hvJmFW/2BetPw+hd1+RgI+OxfiI77ZdMLtsJ7MWHWtyvL
zd+oMwxft4ctjxP0JvIqLiJELdwroCYVR7CCV/yt89NdTu/WxMB+ATMImUkjbyTd6i7exbtuM2eG
pebUq8Dww69+RUssUxwl96yTtePxG3a+bT8FBxnXgvfafWzM1XDLd4ns6Pg0rpixg6/oQmo9og/6
ltJZcMRjmx3oWqqKk6kOOiUKNxuD3Xq2hgvf6mGaiGLvnMbaU2jeSDKJ3dITFhPvXMCXwlyZreog
IOuPMk2XgRf6/b5rN90lpw14rJ4G1DoYjbeP2XGlTq/I5HPGywRHxD/DZ2Ne032+77hE5lZ0S8O8
2RVfcFuq0QnqNUPFlGBkzaUdPi6Sm0mnlKPEA+0ZeFYHMfmuvxZYvJ8NONnYPOzMQ3v2WNb49mf0
y6NFQ9XN18y2c9AB2fVy2sfBd/QRKjZm9H68aaDrlvRJWhyW8EWFZ3XFxOTbwqmJE+u17E96v1D2
PRijhxvCLRA35lckORoosOV9o+xnwEx8leqNEKOs87VscTbOKmLWwBboLWDh5SGv8mbZRS4K9OCJ
Bka8A6FjLJIfsMYT91Dhm1aBSeMmvgfLZFoWGx7IQT4gv4WPhDz5WHbO/YPqs36tX/Dx/ephV9pa
eK5flF3r4hN8Kja4JO84TD6ms77NXoy3UvqZsGmwrowGL1d0UPCIY8ofwzV/Q1nPpPdYgT9bEIB+
7j40LlY+hC6Xxlp/Z41+E/Z8EjJ/fqJ4LpEdzwyFCOVQ5Tc08fd95wjn6eO+HC7jNwGuEa3iW0Tj
2ctIOFSXUNX8JNmFiMVUYV1Qt2aWr+gLhcZTUmLQ0XE9GMtXefDGzmkFn/JUf+18HBc6LZMbcsf4
O2UA7SWaa0mjmwR7Va/x0lFIH0OsnseGL+Xuz+S6YURYCvtsJ+zhN1W//r2SSEZaVuKHZrrDRiSs
VVyYr8ExOA4fVnvsbtlOT44NGycXeTIbtwfu5ZJd9WST7YIjH/+I5i62CexFy5k0gNYqduecILfj
1SQ4Ur1lwCzyXb4L12G0TpiL8KIf717vC1iGL6GLZmol+zWC5k3nDbsJudSwo2PvTzsW6zWcI+zC
Po0tR6ZbDZAF7kG1Ds3pMGQ/c3q5NwUO4TLwb5Ydo6sSh/qtmGxkhpIdnS2AyS/1Nl9hSCy30jra
l1uSKh1hl66oMHcSPqcDQCzxMMsPOyYbTJOx+DL62Ke26T5yR2bosjTxM+4RXWHdREZFxwLFY3l4
nFCW2wmhRdAGXTg8jx2RO4UjEIQLiko9SCAMevGj7lxDO5LLuZCqA5tNXCPOlxFMgFQAMuKJaP9w
YpCTjCpjzYtReQTtoCs9lOOz1fsWxpdhNSWrMj+AWwhh+O2Dcre1ZAI43fQJipNW0kVYmEdWInQy
rCM/8mf0bl6MnXTS9t1aPChv4BsHfNO4NQ07lIgdgrveQiRfsvVzFcqtb7aOJMKE99h5DLSgSWIT
DpjYarWGUQURhAYPX0Al0yV2tdFXln08Azg+6lvh27qKh/ZTXRCuCvckKm3zgLjgbufJdXxJeCy0
6wa7hRJ2i7fq4tNyys8Ug1eweE/Z8e3E5+CwRcnhZUso0ZfsEq3x1DJq4brqnYdu84cCsEbwLCyx
r4s47mVu3wirtPLwpxamk/JOD/TA1unwXATPj/mfR0CPD2Y0RUnr187EM6LK6+hD5hFj149SRJfT
Zyp5PZsvpII5/yq6tv7d62S4THBtq5fpU1XdgEZaulZPCWyGC4M8DkC80LL5lPRPj+pt6nwOP8dB
XbKeMzgCRURCmeSUpKHSUdOPde1Cb12b3uQWW6rTp8e1x5KPIOMqYHT1lX6RmLjoDZhJAB4+yODb
mXtWT3wKNAO5V4NrJ9gn3wZwpzKn4WsbT9nNfKc5rN4d+pY9e6e0FJ3RqVYKcn7ct18i59lmqSzm
X7rhYvnVVrPI9LEbua7oju2STWMrNkelRSzYGdNvAtHKTWu4fd1tmvpF3gmlr7/hZhMBouORS54G
02vkHyPfqrAClByvCo3OH0u9oY8dXsX/pK7/O1mHGAKITCbAhD4IWaT/uyWjMY/5S/H59+//b/Ep
/p8JRBBQsWHNwkTKyP8Wn9yEfxajmaoqimbhNfh92KKqhoYIYw4opR7+Q/GJwFDWLIvEQbLsmYT8
I9ahPEsV/6wi/PND1+bb/6CzkGpFkPK4bQ7lj3UQDpzSK7hHUE7w560BwIMDS47ZuT3r9qgybCfp
4adTmcrnp8zHN4uQ+Bm49gYy8bO01d+rQ4/IGCMVBRkoQWWO+HpBSUeapZ1VA+RCYVVDycFxo5/k
7pP8Kn2nHDpsOBiyqGbJ/hPx4Ewki5Wg43Q+v0uroV29ahKHaAaSyS4ibZsOqGcMgDQ8cBA8a7BO
jJNyihCHxLOK/rMMl/3RfEIKTO/HXM19F25MfpiSw6kgyMK4fo6MEQrSBdK62p0H+V1o9j2sfBy0
C8RlZ3JaWG4gjgFUs/NPEUrdNDgAAMRNceX/nrjh+irpY9n8nl/UDzx2/DW7iH7qksBzY6viofbu
vLxO9i9uCNNq1W9Y2kL+Pn5ao420OHzYGf3UyjNUtgUdj8YBbyUjVc14hjxGEYM3o1g1q9RXtnG1
vX+mPu56WV/TAluwIv6EFyScQ7jGOJ+5pKZudB9tncuZ2m5Xil3sk7PlWb+Qek22nH5ms/TTa3x8
7ONj/vQ4j9vy2O3HVbCZdsWJbfINvpcMYtz/GWc0Wni5E9e84PSewsHhxIAqnJ/8mFkAEYPe72RY
MAbBQNx882Lot7rwoQPH+QuZEViVnPIiEYaQAtWYsQkw4Gp6ZJjg6g/WSkna9DT7k29FvY3+v7kL
ptOiFXWQbIrM9Y2L6H8IvhjU/s2f9Lfv/+9CJP+fTES9hqjLYtmYG8D/XYiY+iIwQ8isGEi46Gf9
YSGa/fMS82cCpf7TIPutN8xCpGLkZ1xLYMw/9fLjefrrQkRX/A9PXeOZ/XEhugtqScKDLh9K4WZw
+BonibiPyq9MYFSdteks9ChdsrIyZRmojadXw4nZpuq2Yp36LLwEPVrx9yPpaBsY6ioykSnmIUx+
i0gX/SnPonPD3CNT28+pQgWWZAwvg3u6lk3glpgJw55xRx+K2bWognXY4kzUPsQGQHA8aTRMVvdC
fRUr08M1z4WguI+scFoxuqTNBEycAecQLyUlPuVZt4zDuy+VgzuMuIHIluiU1osb5D1p6EvpuDar
2G1JsqhbzmV6uTRgEWt6d5o9fGIQ7GtdOnUt/iPaamYXruVWPitxwQWFKcNSq4XYi245Nm4WJt6d
Bp7WjshkqBmTHtVw+HhvsuTNzBu/jtunx72nazGwJud3N+lLLzJpoNf4V/J8M+DGj1lZ40AWrx25
Fwy7g2Ug+edIjSUq145vlaWjUTflR6sRPCMYnyGjJmb1l7vaeh1FRHuvEKeEOEo14lLfwC6sM/Qk
UZAjTe/coaYoo2mnPdQ1sUoO+mJnbJt30p6RUd03ksYZsYdwxGnlAcRBHJR3LVNcwWzPhQn2gPO8
JU01kQd3BosWEaD5Wk2Gg3yHZiIWfquhbZ80YgzAiIdYMKDKww6LoPdOAVPsqF90Moo5xSLYJ9ro
vUhiGZhA2LoBVEf03lLffor3GCBfbKA9ws/bQOSKW4BXkYH0XfWUnp9l4sTIJabP3a2+V66FE1/F
uUP6xSLNMnwf/Z2iCuLOFG9r8NrpoG0DtWKlFpqzTLJrbgRLawDLxgJ+h/QTpqdYH29RppLf3CP8
AgOxGCO6q0k+nMWC6b5awGETVkNVbLUI3zBduzgPNvoAJZD5oqLgZhrZ3ZSkkJx6AG4ohThu07LZ
jYOK/TzS4RnJA8OJao7X6TCZ4vTLPxQsK2Ifn3NVeO8SGLy1IbcIzURANAF9xM7o2bGxEilZ5FUP
i09e6NeMoIWs3UxDB4g9cmNBW9WygKyy8YVU572c6flUggTiGDEiZDIwJMeQ6jWf2Z8h3DE5fZ7E
8Kob10d1jOLKjiZ8c5GxyeRzwqMnQSeuylMsaec+EP3HgNWuKOkdKJYN98FtkuwmPqKtgmH6IVAJ
km40PVBhNrq0jFt6X6E+HV8Jp1GWxr1YhemDrkUofxVYfAFvFes0qdjYueglJdjWvbWMdUALVJ7p
0Cwfk8mTwqCr48g3YxQhk10I2nIm41fTQSnMbVwrbnHPbL02GeQgg6xoQ/dkhxXfIUPWTl3Xlukw
8Dfq0FMmsMLj+z1FdAXVcXy8jH0AmFU+paXihu2+Dj6qRCG0XbcTlM8Jk2WE+MuKDkAwhrZOSdeY
2doaIoCJWsA7l28kZNajpR2btNjWXWQ/uMLREx2k9tzK8xrT0CTvbF0gCVx709PJVbUOggi0njyQ
edDS8V5uclqLcovpGCaySt039jdBe7XEkk0aBlqueneCZe7NOlHCHZOSXYGfuhkz22hOnfmuPR5P
TUedKiLXEkg200JkrHV+E8f0JKn04ISh8glf/1cDeiCtmoxxVWTczGCl/5/RljVvjX9Scf/9+/+w
qesyhHJkQLo6K7P+tKlTpyiIjSwREfk8VPqtuiA8XEXGw63ov7Ekccr4bVOHpA635w8Bp/9o4Cv/
Kh/+bFL603OX/zLxtTIxHNhEUHMJt/I5ew9Ouodwk2mM7HVuzZ+aJbDixa5b5ovlcuPH7sX3MWRu
lpuvr6/enic7+Tw5WPSOeQKDObnzP5EwADOtuIW7ytec2tVOFV0glItHA1Yv2g+7+MgEXwW+iRXQ
m7zWrV30RHa3WKRe5pVe7T2WqqMxS8v30dH0SBfP982qPCtbmu47CVY5VDUP4+N3c6tu9BJFqvC9
+UR82JHRhWedu42wt/Yq8+J5wbhWGyIEjqwHx5Q5m9OBdy8XyWViBn13W69cq1dt260eX8Wx3ivb
+Vfmo+45TJvk0N1o/W1ing6ZBG5nqwAhCyf0aOusiKdglAAqzWeFXD8u2Umj1wC9K1r0V7wiuCCB
+3mhk+2Y+20SN3F5dgwYEASthycGgz62oWv+LYFUdJJD6U1+7NRev6Nzovjytd3RI1nm6+ZQHOBU
c3/UeuxpPusAevAZ80q/lahDumywiUDf30GV+EnzpGylaEbMVlBg0Jbaoeyp6/B+U4bNTI1mBwiK
fVNDEFvmw2s52CnQeVBigBPlvZx+kbHG7pLLmUMmwyi7+KUZ9oTP6lsze2UZ3GiA8mPUNf3DGyIn
8OTn5Cv2DXfct3tt23to+zOMq+aabnrrZazUK92uF4pkp84H2Lg9ZvZTjVPUEdf5MzkRc776ZznL
zqCTD4D4xXUyug8FhKSdbBnKYRR90N5roTN4nEgs6H0rOnkrcZ6koctmCrYZ0OVG6+FDf7XOxMYQ
TeMkaAMX5iqC1e7rs+jbfALF4CoTjWoBHThkdwiA4TqQXD1ZNh902VFOLdVVB2+eTXek+ZTY8bWI
XYZ+Sexa/I2ExKtxVsLFStsX0AWZhCxwfdENBfK7qvxsV1+zkxyu1GitAl3FAEiMlPhxt9ymC/3H
7KyjB13SSp8YjPYQcWvachfqsNPjwOczbQ4DDeX+WcFJBY1Yfwq3AhDHYmcF2wBJBMzzhj55DGQL
WDWKtwcns+G5s9zpJr9aeLNKR399+Nbp8c5Yo14WP/VnS+Q6TBL616V9X9b7aTk65GFzFbC10XRe
EUXiGSfARpDxOLg8pmu1n36yPLQhuZLHkr/ONLqfmDJRvcgNdjemVzMg5LnfmodcNi5msq9NhJRf
1v5+Sd9EYLrtM5T1fB/7+VUDC+rVXMu0Msp3KKV07o7dNltzxTrVTdoMq8yBZf2ebh60KBiX0g1e
YPZ7ybeA51cm8FvyDxi0PSu7h6++mJ/Z0dxMz7QGUIh3i8HpnnEDq25zvr+3L+lWOT+e8wsZYKid
01WZQfJaJM/yBfrAa3RO2zU291XDB0rdtFvg9/KLibxdZsKB+YrEhOVIlP1p+uWzVlf6EZKqy2oG
7r6ic90LG/EGSdWBZ7ClRNAPtCdoezq8eOj1l9UPOlMw75BVVuZBdx/r6jSupmfph95z93N/btb6
kXfTIGyAtNa9sMu345JGxKnCf885V3jTTgLzbMoA9v2DcRJ2CcsAXpBzs7NW0kq5UGQA1w6gqC1G
AO/5KnqvfpDIrlWGkdthX6ylXbN/nPuVdG3O2ZGf8ia+BAfBi5/kT+EtfyEvcp24wYphcc6rQxMn
shs+ALz10okbWbyCJwS9F4OpR34y18JhHqyZHq0m8gSCteSq9JvwoGz1H8uNPXHFx2inb8dX8ai/
Tj6LQbMRj9aOyJhwO/87c0hwbh+ceHHgK05/kEJ7vBg/8df8/jCpwkHBw1GfwBKbT9Ip2/JLXjbP
yG6dfkvClfPwQ34y5JUEYujZ3Pekdnl4MbORVi0W8BfGyV+6aRdbMo06u/byXfWRzduLbRziiDz3
0jHPSfQpG26SiMtMvoMk+jAVf2QVcXvNIyQXgoYzn+5Y2MFOI1Ay3Np4UozSPT1shMxrhB8MxDHr
InGNTnyInsLX7hknz/JOoK39hUL1Jqzu62lXrdEj79Wt4mjfOhhcAuppOiPTHH0lByiAM4CYDJts
gIl5DrQkyc5yH/wPbWahpbrwLf2aWIvSj3b3HR+7wyVydEegRTM32aGYL1Oa/dfIsZYduVC7OF+J
H3HPMMUHUtuD/mngFHF3y3R2VixYS5hhE1JAO/sBRojoKru+hZdx0wzYPxiaVft+pfvlRd/MopIL
8SAwsnzx42EHdnaLPHIsZvJ+yOGZFnrhVBX70w7Dxrf5K/4gdLlvnpCZ2O1IOJej1W8FgGZxARJ5
E/n0uBgQ7HX3vmY+kXBX1lE7xvMgnEX3GZnmDsgAmdyASO1IXahnYdPaqrjuGSGyBsJ1KHYMeoqT
wRbmJt6JicQtRVyWHNAraE2OFHRpIVWN1H2wR4zc23ltk4LnUz4sFdEdyUJi0GwueEnMYFlfekBv
vkXMn3tpZ0QC33UUJBft+YBghjY/cwew7GgLeHON1bipZcdaqYn9U9mPE1XsXjved+WBGVQ4fSn9
ibFFHx8YZfD0x9LT6Z7SCYHpTd0kzz+cTwHNfivdD4IPfU5muDbYNDV7u/vIADdQydF8VHFq2igS
SoOyYsWU1zJOkXy19q20sVBhC/7Y7hj6PngS5WK4wLNHjletWGMlNzCWMueHDrMZ2g+6FuhNE3kp
8/rEyi1il8sxG7WvWrq7N3tTZCCzIMvEjDcaO1tgI7lln+SPvkwUjnjqLQzB9AXnQbgBdOkwY06Y
XEccjRISaQ9STuUTuflLXq9j4lUGt0p84e3x/lpuU5gY8TXLCyp/RLRbuT7k6ce0/jQw/i7Uuc5b
mlju6P6wDzIT3Rh7qIAeGg0W+R8WRYjtY858CFaKF9rDrj0KywcfeDIeyGWw4JwLNsmEBkp6euGn
kI52AG4q/pAVLNAMtXUCepOT3lloHrYoaWIrdidhVXSiF9eg40XLU5gLC18Gl78167HsMnmS8/Wj
oRX/WXYIvwVOefeX6nHmf2l1CVkubjSECuGc5O8RC3bUpHsVrq7QHNJWR7S/Al01d6WHRSG7XU8C
mg0pO5ZslcUMPFvpB7fkDddEZD0H/BNDYujlNGBwBqQOMzaSRfkJVrfDkSNt/r3t2DmCihHM7HoR
kSTK/3suJEsG5c0fK7f/j+//rXKTjP9DcAuuQjJUJkCzCvi3dux8k0FRR1tVlWZLze+V269GraaY
OG7UX1io3ys3blIw9eATZqI0A6P+SeVGT/gv7di/PHT9L5pE0wo7XSgThSCPVaBurJli2N6/A3Hk
g71KitbPoTE9UOoiSorZ0W0IqYn8FZtgxx7z0hlt88c+2jYg/5PsFRpqAWqncaUL43NP3bFa0hEE
DcWo4xBcpwP9Q9ALC+nCl4rZBh2XhG7BCmbxBbhNVFQ5E3lPiaeDFWlLudvdk2Qk+nfcyNBe5WyP
WW2nePoh3waXySaXpZzACoWWl4IbReUB3h7wJSABryYm/h2M9qdjrNNjLy/hEnGyyzpiV4b39FWB
/LnoVyJOf4bnbLuzNfAklLQ+cFLMspJlyguhLCuFWGkm2M5Hve/lnYi/EHs/0rfwY9oWlk+hE1PY
oEGiR2yEm/KcvDYrAcK6zwk5Jj+M6MgXGStqe1IIHVBlu1k064ePsVQ5o/1ZMMk/ImoazvcYgr26
RnOcGAuOhwjxp319f/9kwTmpT2K2nZQdojim818YpZRdcH/XIPYRrLMnrnavcphsNnqyQDKCLgQS
6Y5oyhVSLYrMipKFlXlJ2breAr1DfXcA2wTOfFUv59lZ6Imvk/FavxrokVofU6qsr1hXhcaFZZlH
R/kJB6nwfN/UrzzWzREy3tF6TwDNGtNVCIFWTV7xA+uwA4NxAiSvB8vxo0T2VkKCtDOcJiSaUHql
Tig7jMVv0DMRAH2PC4PsHeQqNmMn0NsCvTyafqhGWC0Ro8CA7Kxnjazp+473NRQ24bgNizWzuPgQ
cjoK3dbvFwybqKoI/etnSQKDq8cVhj4bMnqD2+P64K5A7fsaeH1oKk/1hkMap6RYtruzui1pX3+r
gVsh/u5OBZkig5dk/4+7M1tu20y36BMhhXm4JQDOpChKFEXdoERJxjzPePqz4HQnttOVU7lNtZ22
JVMiKfLHN+y99o5PnNBfoAsP5XAR0RYvXKs+j5UzQKtibOooLTw0/VJk1AE64kiNceo6ylZ+9Kyc
GFdTQ4wcxHOCx86UJlcNboZgOGuDU/hZpHZns79uOsEJCfa1rcVITRQgsDH53h1PSK0401s50GGz
myWN6yg+e2cmyy0oqZ2H7MvclywE2GTyeoPOz2uHyWK9nLMMoGQt+01jv09vBa62w7vLVlBcNi9o
5C4sKD/+vSe/Br/aYhGnctDqkjmPyP5uEYc14ueT/3/c/r8nvyz9Nm/v/xi9/ffYR4vOdYDviRaA
y7XMJv7PgR32DBZtMic78vF5lvfnwA53BjGb30nbpvHPzJfmX9QAPz9s65dxnVdHeR91YftQb7PX
4UF6kp70N+XJu2hPdFav3YcIwMV3Zpkt7z3DyfDMsd8G56U9Na8V//MuHPlL5Wl8lJ76R/OC4JCc
+v4hec0ThzATslHIDxqwfyxq3clecRmz7shdwqdW1ZL3wyJ5FXbjqqP7sBborsxkFY/2rqzO3hdW
NAv1Gl0vTGkCAuDH8nVmGc3OEh09WdFI1zQK0CIC6BBBTRoGrvQOGTHAgSnYYSpjlKSdSWokFUEl
YKJnwjDnKa0IyG1O1IVcJGBMY5XvnnvzpfbO8AptH4WjDJY3fBlAW/dkYtADdRsDdqAeHqu2XZI5
UbW0WzBAi+sAbSV6RGQkufqneGP24welOyerKOmmlJ9Qg63H8MifCBxp4tdCfdNLuo6NJq/RaYXj
qyruWCjq8lUMPnLDndN7oQm08MYZ+sgnCw1k2zim02p2pmwKBBSIJjmauENRQZA8pxLe0f3ECDNy
ysjlDyHS4HBlcTdYUCSGM2fvAXpypi0tzUYkzFVBNg2g3HuiHLLL+pVE9BiUjjPYzTcWK8mLjAQf
daa+sAp7wH74Kn700T5pzkK6ar5h+xpfaRaOkw0mXK1Zqi0wn5a7EsxbhyFmwR93MDJ8CYnHIlhP
7/mnF51V8Qls2rh7n7thzmHtpU5IGiwX4Y28MIWes7zydC/UlzeVg49pUnikRwrvbXx4kW7GlglJ
+dy9C9t3K3PR0ppExrDJ+GDfZ7XPBWqPYoW5jWQCibo/wR6rbCTraw6ts/lghQuWwQL6zx4E8k4V
7a5xrHClYM2xecrtghcIPiDsQtNiuhnBi9JuWIwqwocRMyzV2Ok1J/mcXglYcdJreid3Lr8Kz8qN
vs5CJnfDP8lFjAaV3nIiTkXfzipKoXHoOKOv4Eu76VzQruVdP9e7ei3d8qvxmeVLYuSkG7Rf063X
qs9m1XiWgyVPXjGsJPlJhCDY8uMHdZytjU/r0/hkJc29BKK3yXfWngixpeaw0T12N2GX7qx/tbbC
AAsHZZVD1FRZfvztkY4Hnrr7x2Kej/x6+x+OdLA4Ks4dhFk/F/Oc9tTi5NJSs2uyov4k8oLuSqCt
KCvfLwf4kv57qmPW41BXTXm21uP+/0eouO/w2Z9FXj/edY2H/7O2wsyxbqapMT7I1ahNFD/hh9mR
09pKb9LACKsKFXhkYS9ZMcKnEafzoC9jRd0agX9v9ecep0HcDgwdymqliz4xSLVRwqROPxUf/8EU
COMpkYdjW1prXx+ORhPu2pw2tEiFrW8Q+tpIjt6ndpKjt4gJpw3ydSEgApNgiuAXabXJVYhF1wPs
ck22TITiJDXKXi+wUyCHLwxjOwQMj6zi7NXNBtr3VdaKB0UAP+qBrxHVmHizZsFVFA9HeK4sjsI6
D/ZhbLiYkhGWJS8TYxm/hODh46y1qrPu++th6u6yP+6GKCIMWluVOZUq6OqJ2YMVpEvFZ8Q6ZKTz
WvIxRqLtAyBlsYa6XZWjpRBR2obYcOJuDpG6qUw1Az0AAMlT2l4TxTD2UlGcLSP6LGjlY6MeST0K
XpKktYeW6W8hqWiiNKHJ76DA20XVIPXSTwnE8TXrOzSzvr5LWUM0KuBdqyzklYCCYUyvc6Ml51r7
HuGf7kfQ0z5rKV1NzoGAVxqnwDQOD3mnf/gGroxRRT/b2X3H8LjQtk0Xf/2rCzwLoSdrWVjQskq7
/P8UeNRcP58G1q+3/+E0IFiT9zZQ59878T9a+7nG0zXkUqqCAXj20/5Q4+FCpNTUFFH+3nz/eRoY
vymKjEBUId9lXvKq/6S1B0E5V3E/L2V/vO/ksPx8HKAaSksF9sUD+hz0nhYW141JmfMt/SY/ak/B
xs92df7iUQCyotBm+WG0GI/An3b0voEt7aMbb2ebpCLH2EkqWhsHV9FlWdviYdooe/k9+8w+h71q
Cw/+Oj0Sr+jyTmMJJINRXXnKMnn1vnqIkuJbkz8mCeJs78u/iuKWDDassF/CPLzDycs9AGdJ8sAm
dzHtaXtlTvb0o63WPJr0+PImeRDfaLxXfWW3trDLPqQnrHdY9RDxZB/1lopvZkU42Qf/Qqcepabk
fcRn+UXpSQHJR4aHQVoEgKRTfGP6ZWAXNpFI7CjPhDQNK4g6STJjcWaMz/iE7VGmXxLW1hr2NXUn
XySmHsKh1jmYG3kc1to78NVTjZC/hUzm/RI716TMv7gJJWtG5fYxYytEh7IW+7O+4QEmr9w38W14
SCELE5fgnzKzW4F1La+KtKyQN91M/cZ7fqFePGLrgVJJ/kUGN3UK+/nJwfsHP+Ihd7EoUkDz/eNF
u33hriSvILv59v2jz9bFWCWvZnrkvmjqXdgpIIsqNxmOPAbuQfZhsm77SvS1nLhzAf/FB6tlwSf4
ZxTuySuVvF/eDQr7fnD5CQ4PwCt4nplb89NSj6arUM7y5LiJch5XiLG4UAyfyYfBctuVQqe6weue
CJhzzHfc2vmHEK7B+1sNsGwDR5C6MGHhghc6m80z6jugWWp9C7OL9Gby7K+yb8x7mnkJLg+2R2O7
EooNeC8WhZV5yEqHH8G78pxbjmcR7WBPnzwm/r4mL3tFYWUwkE6X5pbsQddY5sP9Htj3t3LxdjAW
ry8vL+OqFbcjjTA/251CLIcjbsbWNSz7o0govfliu/5N26fZVhpc6Q14A0oEn2Abx5p2k76ZnjCa
yof0HJXAFLeImn3fjRM7wt/CsCV9/Uh22JrsjsX0BwvUYSFvPAY/+v67HUp88pY+cYAOKRDiBif5
cGapjNdtEGeUV4YRyU52iGj5KI45zb2DcHnYbM4nLHjX/XELnOoYLY6SfSsW71CpdNG5TKsZHw4y
/Cgd61sLNrxncULOuL9Cd7CXN6x5d7MGIaQhEm/IrVBMhISQm5/a+csnqk/fgH1iZuRfirt/0dgG
nQXbPMlESN/Y5mywO+GyZ7J0mudL8+/muxAChxbJaSfdhwjnhKwPqbKx4VsKO3Kj3hGojpvsNFwT
phX4KKnKd7N76cq/Yn8eYdvCx8R/0BoKudPdG2pbSGouf/eYlSBUtzdfBEq2GBu8G18seJg/xf8v
GXVdMDzhjySe7NpdhSMfTr/45jgjSZ3k27BIxxrl3YbdHKy65Dsy5FOP7UuH62N8kZbFs/mt2oTM
04ivlRzzpbix/mvPPvaTUwUGkDVItmcQlEU2fp16Ibaula6zXc+TiMXnLuTusDg/x2/mh7gXvhkE
XiAvUZHN3dHOYdcjXBMxiUbjsrDc4lqhJiHceKWcyR56pn/TjvjlIgSYNosSy5ZPq1kdwi+Wn+zJ
9jPymi60x9RKGoxnEyab3AMU3OxgTg1LzEPi7ZAcNLBcrl8kEfG5oDlOvzeOBjS2RXZVZmugYEtn
qz4aLJqu4kmyHNrVgexZUtmxQy5rNifXiWxsFmPthq9Co8nXNb21RSDRdg4lPtFTDwZ3mUZa4pa0
PxD5Up6UA1kmhLLrCiod4lKKq4ilp8dJFKz30UvAEzhv1XO08I/G1mvtsnq2cML0NsmrvI6/z26d
SHwzkquUXMnqLTuNJQ1XMmjGyETZHiKSXY672Yf07Sl2ErdbKRdOXSxTmJUke3CZzfVOgSc9AfMN
SR39fggVv8araEIBx30O0k2z2+dgLTsKcv10SQQgj2sHO3LFcERaGO+/o98AseFZMxH3i0v5VXhU
gHO3e2GlLoM15AcyQ4DLWajpXOkis/yD/EbeHfb3emUUS4NC+KDf0dGzNVO5GyQGYhoLBSd5JPvb
rO3ui70MuxwyhyUVsxldsfVuvc/UfxPJAoNRDvh+MX7Gvmu9s6ctbNJHF3gQHGwDi+NRXAaTywQc
XHm/T1GmsNsuUFKTlPVS5avqyEDhSC+LLSF3LuLiG1Y1MrutjaXx3D8Jm9Ah8WWVrLl0ufJSFLbW
anID/to+6LvpkrjlnCUw0/mQsSwKEmczfZfvb3OQ6OjM2QP1JyJi3H7eIju6IPCYsltbH/8DSmcC
EvVrRSL3UufV6PLdt+uL+15wz6PFEx/iSenKxbxGnS1hlsP1ahMcDAff25kXJnd13MHJ506yCOf3
9Aa7HY1F5MbL0PkWEPvKP2IKbMJ0dmYrvuB8Q1bNT3j2A2rca58o13GTucFi+5TZT4ye1Q1ubZsX
UrWqeDFUNpmf9gXtw0JgnTxbN3hydyWBMIhJSqfeygf9Ml+1v9dErJTpuN9e5hnafBm1DUc9m6TC
Q8djqW6660/Ad8784rzIi2itHObLQbLjnEeMoIDJ3SdbGf4/gWOx3aA6AgtEJjOuWs9hQQffazL3
6wLQA1oGtsz5OuvX2ReLdwyaCDjzfQIe+kRuPOvKA0a61b+4zqfdZ6Kqa3i7oM/8PwhdnX77lzr/
r7f/o84XoeOwbWNJ+N9i/o9ZLtYuUZV/5438rrD8zyxXlX5TGNNit5ANKHZMBP6o8/mUBLtHYczw
/Sb/ALWjmtztn2v8n+/3/LB+tFMUQsf30DvsnGKsfGu86dJrY05QgUGUsDDod0OXglMt9eyvzVYl
W9fooAJYVdJMrIPZrg85pyv8qcdBQIqdCUf6ULiV/kdlZnuxIMC6qLZTddPJS8irT5/Sqk7dhmZz
vIf1hxwdvIlU1hGzrSc+a4NO1ULUrt+ET2XQ3KuEC47OUjoccxL61CeFBj3xCfYANDJSFcrZuKwE
MXMMMgHNYFxYk7wt8/KJFvgzJBF6Ckngq4xjEtc7BVOuZ3ovKctt0rYOUHaXZe2/WBJ5Np34rajQ
MOryJbew1TaUl7m00qMCxnm37VJ4EbVSrkUT4abH4YjUQcn1xG4HEz1B89KL4TXRe/KQZ8+/5vhC
aRdSdyAsinEuyadD+WAq90pV1z29ydBLG4PBJJei4VtrBW7S5WsyZnJFZ6Umb32xPIVNf5bINibS
u9elRdYWH0FOOlyZ8X5PIYrn+YNQUNJXpqNoqFHb8OALw0LrRSdQOHGyHELi8Jw1DENFfwPpbN+O
F49rqmIC0a2WA9qfmPZpDn7rE3ljFhRnSNVb4qpLi0py0B0tJ7Utyk5+QWiLzIi2OMggBeVe3aVG
gcjpo9cRlgXM47NsG/dksvqJBnJM8R10xRtJLnZ9gbQlmpB9j5tUE5ZDkq89720Ka7cjHVbRpZ0U
dZT/4MyDOnbj1lzI3xNhgUkQyvvcDaGbZdJqGLDIsUJruwBx1rup3ovKX4veZJdMiASPYLc61TYa
xDZe2196VL+kSP2NETM5ISWmh6alNJzczy/DIC+GEAGqJUCSMu6Dl7q9R1Qa0QJdR+0Nvjz0Q9ef
hEMTIU5SWDzLya4fGq4FgbwpodyVqnYoYuEzJmlsk1QNfJmq3k9h67YELHhSLa/EBNUgdMGtYYI6
UYxjFVVvYSGt0rIgOAf+jkDGYZWeC3W6dWQECf20HlnAotXXhefJkA91nD1GBnZHhblNXtYPWpqc
tB4gjNKe1QwgscbSW5z1gfeB1kEStYCk69JJKLj6KrsbZuUk8aOuQwlIN6nwWU7XvHjL5OIQCtay
t3A9imerU46jJC4lymupTp/9lJeFDMgyaY19WgwP9agt/c5c1IFkJxgwpBS+BF4aRhYPsuQ9G5Ba
gpjtCahKhlYVkU0lelWOkhV2M2NRFMYaz5bdG/49Z1FS+MOjKqjPcd8fp0Y4DGWOkUvk0ppV5EMN
5jXyhbMaEdkcguALPuuieQtU3E2hMPADjV9HvVorDaLEPAx2Pc92JQX2gOcoI/cm8q61shU0Tqdt
XW5KaV3zzvH6J2UiV9QrgoecMyxNmZU380MtWy72qbZLJhQzkRqZC9Wj1ClhzI+ky4T+wwDCjpNg
U6DzqgsI1mHgmNrdiGfguEf00cA5pVD7JLQd8i0tl1ZYHgOp340RMOGIiYWUogzVummhE+1iNOLG
s5p1GoEDy1+FUNxoaneUFfGFGeOmTbWVj/5L+OwUZRcmFolDImOJvSxtM5ASQchz6n3pQb0OxlvJ
anjKEC0HsHX8R5F4hik/j03Ey0I+JKO8HxDg1YlHbjXaam1cSs1nM2rHKCWPM0TagJ5KDuFrpisr
IPIWfAB+FRtbT8l4VuXxchXdGTWE4759UvVzGjSbTtO2/diisSaayIfdo/qiY3q4ZtVMrxdJRUAp
b81Ili5FZ+HZ8R70aFbIJiSrwkCQkuSgVJrbSmj+VaDQQnXtSn2V1u0qyNulJIcAwRs0umbYfbaa
tcoa/eghlyqYVfQMiyqNkPuwX3XVsC/BrbTxsa7rj8KQTprMizTa5GCek1Zc5upFBopRVuFzX7Qr
JVIYIM1h4RCGExb3Q7nVB7iFITBZsXk3FCrQtHI7JHb8Bghe2yYWw9pgIC2ue7V6H5X0PcR+k9BP
JVNDkzDWb7ERLgOzulkJsmqeLkds83VOul7Gm0HzqkVrSXsvk1+13H/VRuPI2mCRIAAM08+6kgyK
8Ub79m+ux2ScrbouIVECM2wwVv2bxbrOEPXXeuwvt/+jHkMC9aOmii/9Rz3Gp1joILWiEPwdjPhn
PaZjttUsTTM5Or8Lsf6zhaEeY1SrwEnmpoQeSP+Mfvg/SrKf7vqvy3XVb3TFSrriNLBZmHn89SUM
jXVUlkddw1IAGI0kUkimCJMxc2ZwuqQOfa3Knp23SIfTumzfpYhR3iivJsJ+dIxlMjDNMvKcvr7r
/lPhvysc2iLRo0Iu2jLtQdLJSzJf7Eq6juXHYFKH1dFDW8bLMnxsh9hlUeNOJlsRLXYCHXVSpLqW
2G+SLFoHA+yXmLACoTx0DRUb5khmpv1TWk5PGiqaSRuWJe+f3HhKYKXoofxSRqSb6f1JNbrWLrrw
1MeyubaUrmQcE8PrEsNjZraS22pkzYriTRJVpzWNNSmbqvalBp6dkRfUoEiqSluIGVB4L1OgvbcB
AwMZoDrS/DiriJIv7nXIpIMhZZWRgM0CW0le6trcaCIWtUh3fL1katrZXgeiri4e9apwo+4WTwxZ
gk/JfIraiWL2qxga2/CCZePXbH9w1ubf6rzbWQYeSBnNw9A6dVAfTKKI0hp5J56lKSDdJl3UWDhV
GCVxh+JoPEQmwJg0W7YEsDQB1yvRWLb8qBpztKtYctWW6paO1utPRY0HVrvoPY9clpgKHDXgaIGU
LgE5tQC7iK4BP0uY8X44C3gBM7ArXSXZ0hCiWGCqJpGGgwsgi0OCefzV/HxqGoYBNPVaV6JXugtx
DJ0o1I9KK26KaH7iAnLeQsTVhr4KLP9o6YSFepETZrgdKigzAIOXSfQlcH2RsO7nnrgfSWdBFDq9
DvVFynmGNDmzK2NaD8nLv/gow6BP/4YeRxbn5e7fr5Dm3JRfjrK/3v6Po4yjh5RS1lI4+Fj8cAj+
cZRJv+nzihlux+8b5T9XSCarZuz7JuErFn5386eFMnBXQls4cTV1/tw/WSFx9v3aXf5013XpF7O+
UFdyLrYslGvGM+KXgbqGfYCqrGgvxG0xbzTS2UI8PcYvPZJJXXlNyk1yHyu3kh/MiZCoaPvQpTJG
gci8wlZP31NseQFT9c3zc21zktipay1Z9hDR8fsv/szugC1Cmu6IPpJIlyY0pBbtw8E5UNKTOR8z
YuxxP3e6fb/j/F7kfEmPVMDuwwjYPPniKu73vlcdJqGy6+A55dgSqAz6B0Mlw527Cp0dS1N4UJ+V
mayIU9BYmy9CR8xCRug256iO+BQj+tuw0frXGiN78JEs81WhJms9mo/1t4r2i8F9n9MyVt0mIOZq
xsNON8uyyeyEwAX3yQjBEwaUE7kFgVw3D130KAYvXte9NwWLnmrf5IheIgU/Dp15YuJAVNuF4kmb
cDhnydka4o1st+4AcisGoDjPej0FHDbkZZEEaXq6WO5tFYkLpzP3foyNTf6h79XkpvOPFQ8xpgZQ
vcrcoWcHLdHddtdyQDdeLdPa5avYZb+O41PCciMKb3m/xj9YrbxTBybXOhZ3DkLMafNU2cabbby4
7m21x+K3KsfdqCqLCbGmp09bJReZ1Ervkrwz+2/m8KIVhHw2+a4yIDMlHxksv3qlAGYzrpm4bZg0
JIvCf45i6kA1tochgRmIhgt6Yz37CZFbCUe92ivyJx3PLlhpGyQva0yFh6yCp7iQGNwSX9HyQklu
XjjZkMYXWlosYoCNvYkn1Kp2PuspY5jTODK3ifVDK34RrzGwWUyNho0b5jGR/snjmaq1anGRSdoe
6QXPVvI5sS5hWMyQnH4Avjz+TdtSlm1985VzYoCMhB9nnUYwXDuyRUIwCtG8Kjwn45osND7FCDlO
HyD+m+I+9N5IO9oK4ZPXPsXSE18gRFQbOsa7FT5xp7QMuELymZV0suYhSD/z0knFl44GkXq9eR7C
19r8xJYk3qeHeTkXrVtsqd70zr6X0OwXi5g4sVyyEUzRN6HLOwoik3TssmzKavOa59fhgT2hgjtz
gTbhgXVkCeyGBWXHGviRj/LLGk5TKi6FHddiFHulA/RbPrBWZJNbOorMWxS645oV7w7C6sS+THen
5DxmsGHqo0jnQStqg08sWGsMi3/z1UNTLWaHCDe5hHAu/20hrDEu/PXq8Zfb/3H1UH6bCS+Gwczz
+zDxh6uH8pvBiJHLCuBx4zsh/L8iU4sbSUR7/H7p+NEUbv0mqTKoY3MmgM/ZH/9gMmnMX+jnySRX
oB8f+C9iJKVXhywe/ODkT+TbkanrBROqdQwzabIM2HKrFTh839jU1pMciOQkVJjnzMUogrWXQuYp
+bgtcS2Zpmd3vbEEdwPXIFzqAcOnSFsFaX/3omQNU9nVPGQ5XXu1umWWcC2pERS026GCHZmRsSoS
5WM+9eisS/0xI4w+JQ6jbI2FLPjHBh5C0l9HoqNrooDV5p7WmOQUnOfhsynrnOAPcXWIiiejoION
GHaqz4NIgavE8FwewL9AqsFFpDSEBSLqN85zhr1Rw/LPP8YGT2vhLadcd/XpkFjVQhDeBRTwWq27
FW4nLX7wZZZUvfcYx+Lj0H9FYggIMGx2xlAuPd3cJFgCe9iRFSIMw9rlJdO/jAtkdh26HBYMSIfF
qJeLuswgRhZOnAqrKS5fGuHZQFTQidIyDVv8V51Ddc8RyVhsCBdNh4+LN32Nz8Jg5qQoqVMScJsS
2pBxGbYCGYDcYy5lC9EMSN7wdyqMLtUId5n3HFqwdLVdURHOKengC8n+DNPrwHNY9ch1IYDKoGhS
SVuZYQYCOd5KXeeqY3NV4QOq1auhVDtjYidSH/Og4lRV7QyUbOhPXCswhAysMLPPOR5zmsqNLL0F
nrAQsQBGRmFb5BHF2T0bqq1evzXDQxmDokpqljXEOPlca4l56GpGAZiiBaS7ovaUQvUQIGQWp156
bURjr3Ss91sDIWl6UNQW1zO5LwMoYSnem17pyGZpyygNUst/8sqIbNI7Kq9VMbXbSPb3ZfBU54m4
4AdwJwBxqQxslXLIrB6aBezbUwRFF+ZyRfRmEOwG0FgNCi/QRIlyKaV4k9BlTTR8gh7vG7bVU8zS
NCBoMey4H6EG3CXDfsMwI0k3MYik3PJ3Jht2S58WImcrkR2LcBLXXQt1LGQbKxkrv2k3XkdxJa0E
eMcVrHGcmGNBQ4mAN/YmNszRUjFGBmSy6+fjYuIHHof6po5TJyUAPWD1nAiofRhhevGHR/mXJy9m
1TJtG5djXj+KRuAOoA8qwI7ygNcxZYwe6KskPtflR6YSodaX+Ay8a8o4S/ZQA+eNKxLsHHbqmge2
yLD5I9uye43XbSh+i3M250yyStU/SsXwJkn9uphY20bRUg7Bo8dInadkVQp4UiKN7lp46KprY36a
HR5wRQEqVK8nIt81gTat3Hc9A+N8lQ5vdXJNsQG3w62e9FUMKzPRJ0c3hI1apjwc8KQ8dbpBGLQX
OwVBM4XlPSZBjtVpxDVsRiTulASkB/6E6HiG+ZALqOdsRHyJDftA0G3oW2y+wTTiVReuYXNKu+7Z
x+ujgTsfdfbuhWBPIl1cwnyxxeYUNgdFAoGcGG7eQ46zUPzy/hCVdddoy4oAEYmQdIZQVHAKQ6zp
LHsh72Pf7iYUS/qjEda7KumPVkt6WzPNB6RrhinT95RQsvAmqCEy82bb4Q+Zws4uA33P4cf2EEW+
CdbpMuVu6wlOmk2bOR8m8Nmxs/UWdG0ZNwBpDEDEJJulyBhjNpU5kwoilMQexWK3ndBJVWHx2MrQ
7Shu0I1KIJENKAsRRXoD7EEMFLvuwhVEKQ6YaCOUzU0TtNfU1B/HLnD9jJBFGUjA6Dsq3pU4v4Ua
luXaWFiUnAIwXRnPYpZKy1qELWfydofNg7w/ZSRcNPFa025CyXRumuVB96zp3YD5Q6tbgHnVlQ9O
Kh5jx4dX0Wstr2mBHJ5wK07fVJNXQcLJJjMxjKV6E1oPJeKDyiJMrVHdqkUkGxZ0O/23seVmKnmM
FEMKcm018CHq3PuaZj0ShQe9YGKpgNZSvfpg4exsx/aaCdPKx82dS+uwee+R1hXaN4hIZTy5GpPq
gTFnVKUvNeVzoDIAoc8WW7QmIXNpdXpoeUlOxTTamAedMNZXZiw/d4m+tYhssgMvYRbNEl4KEAhN
R10Xjq1WME7mifDYkRvGcuK9KrJtjiak7hIPwUTwgN11JMOnnqK9Fb4o3WoS3iat3OkNr2xMHqqc
UY4yRaHnmuCSx6Xm9p11D3PpVMnK1ihbB9GIHqlk9nAaTx+RT2UJMauUGXzLTlIgNprA8Uai27aY
gjNQUuRuFNPSV/RlZKEuiskAzB6b4QMukStJMq6vxO0DuA88rGC2fDSBm7bJtko/yjogielLY0He
wZINjGhPiDZzZ/Yp4GXCd4+Ea3EYVoIETVz5JuWQnlJo0GK5icXoNZiSg0lCNeesxcBDdUQFc4lp
Pkp+9uSJ6VelsfpnkYMyR+DJ0QeiNovQ6RvP1jIQJGN9HBpzV2uZOwkDE2EGJVK3lw3JaYAl+f7G
05EspJDzZeFs4BxjF2vLOLOExsRpoLhJWSzV7pWXVcNkO3PHFDKmRq+gg+HOWjdhvtTF4gLQxWM4
kuclottoB/UmWCL5I90bJlHG8FlNV0tYda8epiBd5E18kXUwYb11pqp7NkrxZNakeZbPcthxpgKI
Cs9+k10anehsSXLnyqqYhkUARC+BLl41xjUPoqWUxke5ruy+kJaZSf5xrBhrtQlPYirsuynZ6+xI
fF8kbiguWM5Vrkz+6cRlaEoypy8aV04RFg7hfgziveD7Wwm2mypp64oXwNAUwKGn8lHLZNBgDRvE
S5SqtqRh10SqMuWy2zSgf5p3LruLRkYmQXEyRdVG0owdJmoCjJj4SUD3e+lBmFhwRbZP2SHQg3QA
nutK21VsmCx/GfLe6JNHtMDPpuU5Jq8jIzCdCj6d3hdOFZ7Glgy1oLe1YG3hORfj4aikmpvJUOhJ
wZZV4axX8in2RCSdw0Ya2m0jT8sEKomfHBrJ3Ktiv0rafGNS4WSl+hoFBY7/9DkoP6vyIo6boD6J
aoVnY/hmYoj5Nzc/KKTxs4km7waDTuRvmx8VvOSvzc9fbv9H84O9zlCxTZgGL915aP/n6GxWX4uK
DOlXZtz/s/oa7TWjM+YsJlmKGqO6/2wBFNTXc3ASXYtsyKou/qMtgC7ylX5pf36864Qr/SzM8LgH
ihEEVEzMkGOkO/qFcU6kcqm+oRsl+lYFe8tI5RIx8dEBahBJsqECjtdc6LA3vzQnkG6jk2EGILQ9
JI5BZmYVMF8ga9cApfKc7FXoWohgCXVBAS05Zf7ZWA8qSwVjLRkmq8Qbb9rabZxhGUPCq8HiAuuw
+SD/rfOT2hKUMc74bD4RDuC8d4Dg4QNQr8UvHPWTSKcA6qG8cCxkzNYQgz9IJK7UVLVcaspFe3hI
nPzR2NF/yBcuqIroiAckKDcm1YSk3blKTJx7rRO/jV8+5/y0CkQGa6xad5O2CYMNG38cGeCvPMcf
uBas5ADbBTbwkrz4E8Y3SV6L4SrO9pqx9MfXlAtF7sBNSou9bu4t3qnjSpR2RJ/o0h7ypjqsFH2b
xrs22Gb+voiWzwHBqcOcW4xdN0JG6+8m8JQdk6ZFPSxAcznzgF9Y+F9QKnrriysQXcNLA/RJF1j5
6o+tvve8cDFCN2O2BmECLMgqqq5zJsu4MulS8sZwY/1qiAvISam/Gf21nF9GhRws6vh9M661cCMh
S0nyT+EyZMe+fO36fSev5wKHO68g+2Pk9xj7T0K3tPKNHK/yAeLg0jSdUN22QrEd85WgrSXBmUoX
iFeK+LuEuCSUziBbpMO5PAgIQCQydN6uTP+PuzNbbtxKm+0TwYF5uCVAgPMoUZRuEBoxzzOe/iy6
w3bbPtF/+NbR7ih3ValFUsDG3vllrrwANuwUqq2cIrUVkz7hhaK6xS56Eu/Kmf7g164Hlo4ZLdmx
R9av0W7eTG7jkIBZc0oD1YMkZ9j1xAliAYMj3xI9u1ZPxnt+MY/NjgkMBv/gFSFP+CkPwVOm8pHR
wKuvUMbmfeUGJ4U0Pg1CZPMBDVFCkU90LdqTE05Os57unRNFS4LV1RemUOKF4Q98Dtt3q08sM6QL
k6d8+Z5uJqZBi9TciS/9JYMIlg8O8ffCWBuqm85HTC4LzDwcZfRmM2beQEp1wN6BuZSfGkAtKNfr
pHGqNRf8KpxXDOup6JFu/PVc2jTYtMuPWF3jX8VZjXAtt3YYrcfJ4RRLqjr8maId5pbI5AziigRb
X+GAioLbglmrAVgtR+gIa/5VpnKxRc4m24BxGd/vq5mBUQREw+gFK8shIIcaT/tecRlLS4KbsXcs
AiaGRzDJ5q5phvf8HNz7Cy0KnICWpj1temcvbxMqRbwmN7zqFG/Nrb5Fl0g8ilb8g7UjxOBVPqYb
mnFsoKO7GbYMXAABdaAme1GtBZ8t0bMJAsrt9HNFcUThlPnOHC8ZwzhYCBqVZfCmaRAW62fsL3jG
c0yP6N4YHqalEtqPTGgyAsRlC3yK4EADmtQt+jAStz1rz/253iibgXHaGZNrAs6eNe7LfJORPp75
29G1edH5RAXPx4LBi3oPUweA5yamZyb6hGn9Ytr4zRLsAJtY40AMWnKd5E9quZ6f/Q/l3H9jkpU/
05u1j9adCxJtRZHyCkw4pkjj6UyfBnTfB+QoJk8ZegWi8YT6GS9TXBQPo9LO6NZldIp4E4THJkL0
HZ6tI2nRVsPEydebfOLSqVpZHdNRRFHjSTrlxnIOPzX5hUyqIm7D6U4Ak6Aq8QcyvYX61tCC7a9K
+TpGsDFWDv8mZ2tmqrYQVARCyJRqX+RJyXbG56Fzp/JFI0dcdd+aT68zruvooPOC4n6tQlzi3ZBB
zqOb1O3NpbDDEcs25tJjSe+f2kc0+YeGrXIxtCfpZAlejXealHOkknYmlQfb6N+879AMScavCWua
3cEjtf8/3AdMygjI/zn19bev/33fofwiPnYXKnM2kcEgX/n7yA49lr2OYWqa/J8dxO+pL+sXxnQW
3gJez0NcRQz9bd9hgglgQwJ74NFNAIngn8iupsH3/8u+488v/bEv+S/Qf27WGtac1D9GEarqYlbl
2p2AFvslZ2eFgxo1PbrhjRS3dkJ8mynulYFZw93tNiIMKTW0q37wpqLfmCx9NA27KraeCHCSoSFu
zhbduMU+nRnC1MnJIEwtJsneamgF8yWq6WuBTrYq3oRq+SrNleVYffDT84xlj7RLY+FYAcKfOPBn
Aga9dNNO93CsnCpLn8xY23SJsbdagBiVeJ7g0kktjvuQBy1tySou+Dwmn9Syy/6QRChgAtEMHAMR
VA+sfLElPxa2sDWqhZhvLAvgXaN8SanuTqRRSx6f+dAf4pb9Vdy4siiuo2DYdCFOBrnzONWV2qkb
400RUZQesgz67UlDzIL0cKrYK7UM2kYhO9cd03UiUBVHOttiVOvV08TuKGeiV8MWXhRs6pQJdJQZ
0CUn+/gRZmBROs8RM0zDY5dy/A+MRLn3pjZdJeklUhueF0JyiKoAy4FlnZuUYabie1Qp7iecXGRi
ouMQlZ8NHjDdZC1TW7RNs9eGJbYY1iYq5WSwj9KT3viAJgmO+JMTidQUT8alF/DnqzJurwbrQGfL
qLuGVi2FaXRGfj5ZA9v4Vzbc1uIB1yF8SY2xDoCMZbAJgvKnNzYTXHTNpL+sUK6zLnNCPoAGv4za
AOkqd0yOQwbrYlMiGQcC8kxtJyVDSjZLZswschxWapHsq4TuPqpwq4feJkgpelRxG2XCTz0OBLEj
QGtC4Kl4oI0vZswOMiXM0dF202qXKSURFagfJk0RszbvFMxu6RisZcwfqo8U0xjnRmlcEx1EEHaR
qB9pt7ZZKLyWYGPX10edVXKuP5F1IQUBvDFd5q+2CT9Ujz8y6dQk5El6VPPsuLJKPi/yuW1qeP1k
XoWkXs4TFXNxY8tx/qgHX3RhdyrTL034HrlRBOaAGlkqP3wWDMUragIV2ZOa0oQjl26C+ScwKJ+j
8WJWRbaWBxADsO+h0yOFFmhAuUE3qhBukTYwBA0AeJ5CmVYl7dPIk+c0ZpSgyC+9KaEusxFhknLX
8wSFSLMbjcrkXgBPo77h/FuK/Uz3NJo3AmAva6dqTA6T+iE1kR2BRMtVT4ta0ZnkaK3Hha2i81eC
wp0EFkPYNkSZxaZyhYZK5bzZ9BPGwBy6HvTzmC6atC1PaUPV1UuUNbZv1DDRgV0oy1bi/FvAZ1At
zWkj1h8jXwoJMRikCYOAQ9wXSx9mUjtaW2Pq2RaD+0CDCNnMjMTSNaH3yrRxU1T8pk15pFNOMQC2
AW4alaj69PHEEN07tuQ5yNYGNFWb/uBDOuhoOZH0Xeu8mpTNcKS8V7Ou76NHEMa0GBQVe19HLMom
BEyac5gLp7L5gOaTkpzsiui4wVI2CLcs0pZhh3u6srRdm8weN2wigiGZMDlh6rKED5l9dNg6YTE7
TUyZkArxL5J68jjpdgSlmKbhOi++csN0fB0nu08C9jsRk2MX7upCsaX4UAzvQXyULWDhUOxqyjCr
SXUFTc9WvWm+qtMEsSS/1Xpk0aKGTyGjk/GxOg3ANbj5mxlPg+rbisLouzTWyQh1udHRrWM3rLE/
49sNlI/evBLqPwTpLlHknT5M4PLlk1D5UMQl+CIkp4beGcPEKSS2bwBks0dYlHKnkPcx5zwVFJkf
lOAmkmIn6JQ18dxhCk5Tdikgi1d6fzYxxscc0Cw95npjMD9ykLEaTLmwu0jRLxrrMzbHdcc1aszK
WglYUUVEaz7kMZYpWq/OVsx+TmbmjJRI6wMnVkiGjAfyvtjU0+iGgbRHGDgJFIWKrBPaxJ0q0VMm
rPQCwIEO7T6Pr9Vguq1p0PtZOwF795HpYt5tsuLiW6BiIoU8HdIy7m4KcST2+3p2EK3I2NcoykFJ
9v5RSTyRdeamkHQTXU9czgnWMLNAhIZXaKTYxmqeFBrGNs7mg+7ESFcCF9DAnC1JO8cXOkdRwI5p
R51RXCNgz6huMQM6lUEd3+lj5OCcPiZ4w2OW52u3GnZKzohPJ4fNwG9g5Ab7j5EPXXZN6Q6MGFqr
+IFNRLGKeE4YHAr8QNTkWDFOVBkr+owX6/E9Y9iokxNj9KgxgkR/xKL6qTOYDBhQ1v2lY1wpMrYU
GF+KjDEf6Q+GmgPDzaR5Mhh19qCdoxKnAjfuUUSX96MnqQQt2+CGEN5bhn3QFti6vtA9bkuMUydV
X2QquwU5cWv9PDJ0HYbryAh2btOD1AuHEbEibI4GE0azp12weYFC5wgDUwqV/G9bvVqa4hmMeUXG
vT5j34Hxb4NfsGYcDBpv1QvVcX6omTwOnElT95M2HHPJJ0YxHgNmyw0zZt0kocvMuQWvFsz8XZXH
QTDs1aQCwf+gFTHSlN70ggjJA0sWRU+pjtIiELGr6ZLk1u9SmDB6p9qahpzQ8CLhg3MVg0MD1FLP
l4QzlFV3y9wC8olhyNA+rdHf1ir3TYuoXpN5k/UtHvFF2XF/dRb4C5Ka2RjA5DGMpUC3RZBWLF/W
olapBzWwYUhf/EIBEf2AVQc2EtaErLWrYL5pc0I6woJfbdDi9iQNJvGFoy9vpkr4aFSaFfnh4jji
zXNAQpwNkPIn9JWRxuFyMFGIxvd8mo5T4xTJD/Ut2CFl2srSjZJZm45ZVdITipSVVVCAVooZWPng
PBOfIosuw4KJMGOQbyshh9eDaAdTzmk+xU71VIzyW2lV9hCQjlRug2bR6eYoaktPQnrLyXyr5X14
JGAznucGqhQ3gDQgyINYJ8nHVkBOdDJvnVdHueebVBIbIH6VU0ORmdmqdtyIbp9wJM1ftLxfZSb1
U7hyRunSYNwUJbK22FpN9OtKBy074pOSSRL0J0WclmW90yUt5WZNTuOgsjJYi0Y2Aq6hiIEjsDld
2ZDtwCMLdyfNVpVEfUK8T7V3yRodCI6sT69Z265kiTZS3nOpf6TTOR/ypdxclUq0Qxw4ASBmIQKa
WnND1zRuAqcaRUqTsIxpWbbSWQtj8dqO9E0eqy48DeNF0oJXjUuuxPPboKQbqPv5dKuxBYmwpRTG
9EpqeirKWlu1JCsrZAg9Zd2uEHJ03eOn64kZ86IquRYkLFVKIpoKzZxjux+9FB3ii1yd8iKpmEO3
XvMwfz0ef4YhegYL/VhdUoExHgd0ne9NpaKBJ9Sa7hYgb7k6F3rtWYDlARwNZox3maXD5wVNLA7i
ZZq/e/ynE1PMhGCH0L+jnC/6MfWa+TufoKSHiDrK+dHZM+m5i3/BFkQoEnmNzQGlR30e+87RmF3V
UXSc28DLaJA0zv7IlEmm8Lg+Shr++krcPhouZMJRXREsp9l8yXvjw2/nrarWTBQANpeEKqE5DjUl
PJKxJPUFbkBnGW3IChmnOBlXaa5dwORs+hojYkdpq5GeLeIebQnTtiFjLoUvgUIeuFJvWZx+h1zK
/mCs/80H6gdQiWI7oowQ7f6P5jzCkn9zMf3t638/UCPkq0BQNQ2vK1RThPLfD9QyjiQDFoqKxUkh
LfmHB9b4RVcVztrQUcX/GF1/P1AbQJVEWqwgq2qUXEn/CKpEJ8bfDtR/eum/Vl/814F6omG69Dul
PwqDuQu5uiZLdwYifam41WptJ0jlqo61ZQpCOPchgrHRS5Go4rSnNbnLMJQqya7Rutgdq5e61Haz
Ae1ULX4KjrZFxqkv5UBT+sPWKLgVdTF5ZjC11Qr92qT5W5oXW7JF2tIXuDzlnBvSKMaNaFar3BRv
k0B2qN2odXooVc48BIh06yoZNVXSbbk0rR5Fvu/NxYBxdV0S964tJFv8EKuM+NeI3wU8EsgOCoVl
WCiGf0xpwEgKfTeCjGmS6RI0tVcZ0bWOeb2YYgTWJRM0X5juCtw7FdClSixPKvXxqWnsdC2vFv1j
1ImUaBjVLpdQi1HitTneBl1wmQMKDqoJG6Hk3wsFa6KF0h9ZJOdZganr5kA8B5Tk+bjBYmlvFNI6
GNmC0ePn1dm8H0Qa8lQCDmlvj9TsgqGbFOYXYe4pUroWxvQiWeFWkZ8aqg8E+ZZUs0NebK2O2msZ
ddD/JmYG5rqw9sWUOu0kwGvrzQ9tqA3I8eayfaxyTTiB1tTefRCzRSV5Xf/K3uliptu8o7+M6gXR
/GjV7kMJ5k1gjR0ZxRh/8OQKPorLwGGHVpyAR0yI3UiNee6bSuIZ2roADqcaLwZ2qVws1/Ug7I0M
tERBWkmIZmfINLcEnBqOzDXUmWF3YeftRwJTSgzp70jkhao9x0ngdMOANB+8zPFLz2w4M8Mrs9dF
9+Bqx+mPPu6w1s36i47liySrXGO3C20zALEwbXtjKeJyMOq3MNkYw75g21Lmp1FgRYcWRg1SKWP3
HO2Y7oquzIlLchISEVFS1WOjyO5ev5kzU4fJ2qrSsx7R2zHvc+B5Ad1e6VuNeCrNp0wCYgtFbBX0
2Sbhx+ooGFDH4FsI1IOMRPAvXlgfEGdJwxmKaCiK/0duXYM09Rel8u9f/18LqwxlSvxtXSUm8PvC
SjodVYrxOTomUgFy5G/2UOMX9EnKi7T/LKusnv+1sBqAyOgZQlrVmLn+o4WV/dFfF9Y/v/S/Rte7
RKmtSiUJK2cSVqhS3PYM9lcde05ciObOtJhHTWEtLMJW2oH6e1fLwcti66UQMKqQaQd2VmvkEGtV
qk8t08qsjtkPoWGhMIhLq8LTZGlS7hWtYIdKtqmZjWH1uwYiPitZ3mJfqhd5wHona9lPzE5FM1J2
U6IjCewCo+Kss60YNW2nAdnv6tcJ909Yql4oieCkyrURytt+Lm4hx0d92vgj5sVTWjINguPblUB2
1dBLKYIOSp85THJUOQEX0JuGwvwIpoPUNGu/gpQkH8Z4VqFU1deZkHAnfxlyeSONciym8WrWxUs0
aR47TzeGBiIBsqwFgFM51ceZuTJSzKAMx8yW5Y78bZ1iyOwZpkmopXlryQ6rZpTisS+ii+rruCwm
eMrZJHypBsgXP1G2edo8Tn3SWu+atzHMMOWOV02Kf/7FN+fDWs2dAO4RmwHwxv85RmDX8zf7wt++
/vebk5pOCTCEyrRAwqjAhOL3m5M/4ubkTlOxqWjGf92c5i8SNZ2PNk5TldgY8f3+GCNIsmQyDyAZ
xJ7nH5q3/3Zv/umdY5T48xShJTOCnVmYj0azyW7asTBQ3LjwrNaTyEB0CyozSu6aZNOgi1BDtmh+
5hob5WL6Ue5QuMSDsQs+HlEN5mvckPrhDDO1XXC+krFdMxXz5tgpUITZa9CnQuKQOdyL9UpS/Rkn
IFIkM3CwL8OHcJo+OBlwtqJNVnDgoVBdILwyq1gFR2HNr4zXUvGU3ER/WZG73wyP+hqRofBOW8C1
YxszUxWYLQsKd+/iG1EF8iNMeb+ktUl2aPuQKQ/jKxnppei1DsywBQg77NUO/jfoMPoaRN0bttG6
xjpEZEnccx7GWljaw1tod+fcqSXWHJIS4S4OltK1pBdYPBfjcaD8COpbeg93zYaykU3rDtRPiaXd
5YeGKs8NjliKrQ76nuT3/FQpwI0udfmhruRtQ4AIpc9cQBKq/DMakPo2d4uWkT+WVXDKPxbYC8qV
ordIQ2SwHzA48JagLRis87nnrirch40fna38Weie5IPaHCynWhnA5ZmNak90rqwF11qJnkB4qiUE
A3PO0amQSVyfAAslKAq6ql3zI6FWcoMLkt8wD9JXgbZk2NJROXajA76Tc+ncLiUNB4RrDJOtuPqm
g7YTX3ocoNSDyeE+nrYUgTLJ0dgRK+ex3heH5BL2HF6v+dOos2iZFHItiewjhzh3OryGu0Vpx3u/
i08tTsSZscUeuoVkeUw7UHTqdXLpd5zhPOEzuag/pvn4G7n/zJ+1nH7LA98r/OJL9B9zk54e/+0z
+qwr+tyjJYVme3JGPaz0HJ3aMVD3gkV/ql8j3v3a2kKMUKNNpC348WvRUuvRvd0xcoJtUts+O61H
D9VMv5bbAkbBfwmfeqEDMpoXvmlnl0pfBLpr1Q4uuYQPaoXlggsyFqghIQtaQNuY3+D9d9ZFlyY7
YTf8+DWahVWgxcs6RtnHLIoYFgH1NDoW/zdZwZ0hrk+k5Fzf0den6TSe88nuF4mN85anHix+/oE4
V3WFE+A2rQnm4PDHeGHO1LghxmJwaDdTzCA5O7XyEYNIWA07KzjWCBL+fZz2FWFZJgoVNQDiT4hh
4vFK3iNIUezYb5RhfxduwwZvieA9uMmV0UvkcpECO3wl76EMPJ/W0ZXwX1wtJhBy6TO3evFhOOMJ
dgh0i69mi1DjWgImpvJz8rKPahVBcH4N93xVB6WfPfXOtLWTT+o+dhiqTQvafUhxzdCZClfeTtfy
jO3CMYnGcv9xq3nsUa8KGCesrqRN7HSDqxBhPvEG8FLtvt+Xz7xAsgV7TBYu646wphkT27Jvo09Q
LKdou3FXP6l0XZK3Zsjn0q0ErTB6NKaH3cbiDthEot3uumWzZI4BBWInH3wACDb9THYZUfWJ+aB0
/OfJo6ghtquPgGKkbj1ixcpx7jpM8B9yMGw82s7BGzYqm3Zg672L0KpJroWEPmDCspl94rE3Lwh/
3So5Kp0jvFY4bm/NKV/GeEn38LXCHacMupVYfyGe4ccZ6Qtb9liWiXE5/U3h+ODOy/Zdx8hpM7hp
vtoLnQLgIky3POTv+CVn/DWB538m8SVVMHFg+zpwBGAz4pBadskgNzbIMbCLXr7RV4JXrGc4JbBB
9+DDo0W2A+iRb9U1TTcL8iDL6kuxi3V+45bhytg1znjGwwu5m1cNLgvPS7MxHyUGj/Q6k6+cHy16
o+mqK/zE03ZYxfvcS44FahmjVZrtDjLvjmgfoe8fFTjnyV+Ag9xjNIE15hU7kZWxOGrTMX1H8xfO
gtfsOCsVa+mnX/aPy4GWQkqcL8Jm2M03+T7daT+r+gUnYlAeGNpBZ9LFg48Ui/lr96Vv+fY4xCgz
v2AQXqQHbUMl3IVZL9c+1Rn/3s2RTvrYkBT1P+EzNh//c3NEquwvktD/5+t/2xzRjKPTwkMWTTZE
tl/sgH7bHPFHD38FnlIFgedXjMNvJxflFxpQ2R3JiFTqQ6r6Y3Ok/AIQgqIHCb6urD40nn8Sbfub
t/PPL13GsvEnj4VUDsUYFtzllFUSa8EzZZvymZBAsi3DZZLhAFoY1EDphlNGl7l66pZFZaN4410P
8CNRN0i8VfKCd2PYBof5kz2V6jMa3PR3cmpmftKgzUEoEj193+Js2GuEfMGx0Mxc6qta2nXR+tEd
hu/uVksOtQCuYB7Niv3VMYQRw3oaredyX8xrcx9cUupUW084JYKd7ghWOKVi4xdUzz5UUlc5Gtf+
nu6o7c6LRbMUqU39GfJt3yzz5i4XB3kFmW6+1Xa8bVjwfAQjOLX6fcQ94TJN9O/Y/fXymJ2ywU3P
HfVujyCtCRpyBUvgs9sUwO6nhx0wIzDOwyjAh7cs1OXwiYNOO0u1G6FQ7xr3M9jDx2SwrrF+HlUV
fK5rHi0JRCQdBYMzsXoVTuJK1bOwnkik2OILr4FqyrNxNY5l6KT+uyA52S16Z8TH1gdOYlnuppX4
Eo8L8Avlzjr6e+OqnqNbfRc9ed9hrIKN9EIzgBJtMYIpX/77dAEbHFDrWW9kBtTO+BOz5LGE1cuJ
8AtV87v+leGywefp8KNmC6mRuhp2UX+jf5tlfkAqt0qneEmlrc7/abcXEU2oXVNPKNvj56NQw45u
/bE9zdjAmmBYxFxKmk28vqOQ2dxb2HIa02VvrCfn2rpZ3bKMtgKnxQc9K7QtsmPKbXT4pEVh2bzr
fBrYKa7Tvtg0dngnhDZ4ZsXkaRHT7Zh7gkOXKY2BPHVo/GIlBWo8LmO6tP2lgdODQceCT01i2oKw
T4nsqt3RuH1kemljCdhrX4RzGBXrqrfFoUZc7VX6Eg/DOd+lHlyqXX5vP4kq+jB0NcYyDvsZfavP
66p2TdWt/X0Dt2vNEp3n3/FBPnMRNtJGI3mz4ABATF0HHl3aylXTmLtpbL3pSR22NdtSqX+Z/U9e
D49qcUuwWBPWDU94WTlSnAAgCacOhxTq0qXHueTM0UJ6TIXtBgoXAaRF3+/j726+cOwInPCZU0jd
LwvCVtqEa/acvVTFBoNJ07lZsu+G3dgxQnUNEpDWhn2vePbjDbOClmdaZBfPzJL7+IhdORko7g2W
4zZIHLZV4+z0mofbSQVuq9bM/I6UtNYRMxSe4DkT10XZUFyY3idMjyFOBQziCbCqKqWGQ/jBrYMU
Slwyreh3KMQXVaDGiNNGkOy0QX6LgvQexM0pUqvFAApNuAxzZSxSzbOSl+QJMP80DbSBcKdYK91c
NU81HNCi9xLMJVUkemWwT3AXSDI+WZYCkUNIOo24wJdCFS1HGsCPsR4seyNZMT7G58Yofws4JBRG
GxRTVLNH4mUCWfA5RZHKKZNnHyZr2qzF4TlZSdYn74gyAehhROufZU5VJJ2khbZVXsbto7fT992S
ducv49D2zwnmY9kiHor1Y9/harA43vXLQfMmBjBLvLMH/gKqyWo84ejdx2vgc9qRjYLPMDaq1qMv
ntpwjeWreq2+hB8Wo4lRT2XjhrA2+UXO7BE4it2s63dDeAGncweBoro6a/CX9R3cA45UgT1+F9fx
WXtGvudWNAe36tBT1sYtXBbdkg9yvHQW4C4OdrAfbCXeWl6znmnuYGP7wXRvBEpxgt2rO+FH+JFR
I+KqDn4vcR3shpMonGV9PeK47rpFZKsvKKTtGZ4qTGkqRzWwhx6zzHSFcsOUEu1GDh0hqhdFt2Hw
imCLiWZ68rd0rNcYb+YFa82X7EJBMwbHP7bsks8Zoa78q5c2gClmSq1Fb9xE9brW7qO06e4Yv9Vy
T/vtJ76TzqV72iTVynK2jQQ3FnbB7iEA4/vu4xV25jxeG5gHAZoGT/J4BTGIjRY6LZdxgkL36B6s
Yrca3A7YjVa6BeEgtVoWVy6Rx59h1sZVhkMY+KNMkHAXhhBM11OxAigUaof8O/+OrnDVVmB8Ce7x
MbBEiwhyDxbsNQyvU+0p4QZkRTP+MFIpR7o0+fbhGyAemmFoTFwJp3/vFoxsC6ZSqgCRhf/vxnkF
beiv4vHfvv73LZj1Czsw4jDU2aN+kYb5YwvGH1mqDGFLNX4Vm/4Qj/VHrTxqGVACmhGYm/2xBeOP
FJ0WRGhg9Kc8iAT/YAuG0/ZvPtc/vXdwBX/eg8lmiglEivzDbbB752YsFFfejA5tQqvxmJ6S2iWs
mX+miTsfSw7BRc7z82U4s6WCUbfVn62VBYmk3uCn35irfJmunv297FmQodCvoB6ukG9849ChhSy+
zl/qO/D8nFDDHflUrlxuTSQYtgiWmzvUWIG0X4HSYAr0KxZDgSLjU6bkv0Xxlb9L5jDPjuORY/0L
Mg3kHDYYD0iH5WjAqyZlTw9Az2QKmjQGc8xu2Zre896h7628ajuA+iHZIZUkCOnvQT1Jb9k3p56X
Yd/jR1wbK1mFEGa4/RdBoq+GI9p7KF2hC45fSX4jw05q1vSKxRuYqwWbysRViRPxQKCt0eEkuirt
dGm6KXxknxrgX5nG0PloBaBpoOq35rzltFieq+v87Rs/IEHKT2N49Bikaz9awVh9NBCwRcomG9EC
Gvq7RQ7f5vGFdDLhNQh3Ur0RTBCfkPZbOKzXWF7NvMMcUc8RUk/wd+2KF+rKipff5fP8Od7z3WML
DFdwOcPRgYdYRR66TENzmBMCWFtN45JGAv+bdgfQtKh6fHTfyVZ6Gi79SdzTQGDwiXVCv8imtYZ2
YCfTyr+NV4hCM61/J6Nx+GimQ6Y7j5r6SmIy9cDui16vSSsVXlAAa2FeR5Qz0tsYCEw1+zfh1tAT
Myw+241wS7apiAly17ypb91mOJvLyWOnmGdbI1rRQWkPi69iVfdbpqbqW3mX33jdnnzgBfMrnx7X
waLgP9big8pNlfosoirTiimZsKUzYiGtCZ7uss9OoqPyAbD+sRywKpxBXPFJ3fGenGFx/uIiazbs
jQT93b/VIqqLcgekRHhM20lP4zG0qYSol3rr+iP17O8xLrTlYxAAgYgPisgv39e/yU8YhITzo4Pg
rPt4V3dZD6/mRYNwruybVwUmuQTRlD2GN75BXtuAk1wCzFmFq26N15p9+rB7HW/1e/lufo4/40/w
xPW/iN/nDY2E9yTe1TDMzjTuwOBERQGidp8/509FAONmcx9ugkP4ZHqm97ilP1LnQj3BCA13aXHO
97fJYrvd79+oNDkZ/hrxVeAhfwR5wEVIWquv7RIRgvnvK0UMg/gd2Q0YncRl9JuvTspeuIFPg8OO
2qY4+NXzp55UVrzBDraTkYfX+pH3SCw6s76Ed30XmD9j+DRzIfPbAh8Q/d/0KlJ7TWNoVTz5X/Vr
e+IBz9DVNYc7Y+fjkeo5Z1zoX/XHRKEmF55fE40/0ipRg5CoZQzNS+vHJzHr9R6188AlGfMbm4LM
KCYouaF1ZKVxqjxN5iqI3zlipSYf7bycCDH18xvAkp226dEbUfJAcj3yVRdUj2A/pC7t8TN1LKHD
Jw0uo/WXzZ1EUsLm/jpvmo5n8oJH+pEhm3kclEdI6vHD0a86WKiF8Fx9GmT1omX3NT1VrxnAqUOE
joshR9sZGLDSNduk8SAvZKc59RR7m7Dm36nnc9meCJuS4BnNbj7JsPG9espO1kZrXNC/nHX0ZlVY
65kaeeVsIZJOW37H+MFlGaAjb41LTfAvWPgOOd/yg1E6AzrYUwSz6DeSDuKa7tFzuyFjjL9rAFfx
Mx3Hy1jb0LrqY+rOK38dPCsXZZuctZdso+3kGwmiTct5Cjl29XBYKwTVFwjBo+wU72PKNsYRz1pr
l792pXMukC/iYTrrb+iCxlHdpE/I2YfuAmhAeurXGVI1tXf7GM2VHrzQUdNFzsz/0jJkO6Rf7a6C
Hb2L18OGdpCLydki3ZNQEHZQlLpF9jPezbNwfGjW03t8l2Ra9Oz6kUVccttm40KCii0vwhOlWJij
d4ab4DpYiN/KNkWM4h95qbw0XkaribRLT+WT/FO9J++gYheaOztvFoydBXgwquNwYpeq3UV2z4ig
mRflK2ukOe4nDhNs8J/Ed+ul4ZhI599AhYOVRG/d4CQJc9Zl94P++iyHts6opyLSxgfGUrEY3stT
+YpD0aTPoNvMXATpqs/cvNlXli2aWwuLRsbZjwh/+hNni8E6StiZN80rN0nhCDY2eZuANktIvWpZ
totlAvZxplhmw22WrGYHAA01HO1udN6qBSCVc6e5ksGdoJORwqHtBO+AGgBlhfUqujFLWWpIDWib
VAvNT/q3IdiUXR+11XCaLAwzezXcFnF8Ju0t12cTPy96BllJCnvttncCmsUyykQOBeeB3mFXnhG9
HVf1UjlLb95pt3t51ZEQKT5c4T2feJ6DB6GsQX1BOOxY1RF2zNqTmFhXWC5pkyDMWqxrUJXBs6q/
5837mMAdouiir9xHLQHbflZxuni6FkcOUxt3Elwp+TJDyzUyinl1TLtf5beI7FFTVaEsNVtePIPg
wZUXLkYvc1QI6ov2rDw/p5tBeVDO8mV0V0FG3KV9dEcztXtvWteQPDbmNubxMe91amV5mOYGJxAl
2hRudC8pt+GosVh216+v6dcnUWfzv7HgjG8YOD274hxFcRGPstJ+ZvQRP25wAOlKulJnV0uBW54C
famUW/3/cXdezY1baRr+RZhCDrdIBHNSvkFJpIQMIgPkr98H9trjsDtVvp3qnnaPWhRBEsA53xv9
4ooOFPF1SYUS3sMXjjV5g0Hi2IB6sD7As90XpbS5c2TclckStADUQe/ZUhFMRgDUcq6PxiMzSDZ6
gF9anXir2G1QsTTRBTUeAfsD6IsWEeG9cdQiELRNZSpuBff3webqgQb3rfHZF7AsVrQ3FPfATFCN
KgFGRJBiW7PFhaZ+UXKUcSFsxROxKgf2ivNm7r94qjBoLFAhnkVFl+bQ3P8I7Gq/kMN/Ns/97fG/
TRW0JMqIuAyUhL+MB8wHvwG7/JMC3IskZRbDoEv591Rh/ssEz7VMJCm6grDvD5IUojCtuS2XFA3U
gP9Q68cUwtDw58Y0Dl2xQLVnkl1WmHr+aJ4b4vzeaUN036vesMfKZa2RTyvE2KauQgZS9iWazq3a
6XfoCHghwYs3JMzSRjS9Ti1XCOVlZMI/nKxnr13+KNiDpWOn/KQKN80ct5BDyoRgre53L+FbErhz
ba1+wzhQKTIcYB6ra12s1Pob0QvwWgKixP1h+tKSr6ijzNt85gbYA+aCdCp0E6oz7/IpAI9oClni
D/9efEUAEvqLNt8i6aFRZJ0lEtSC5CNDo5k2XJAaLodnAlwilFvFKimWR716ZQJP4yCuaI8BL5yX
qPwBrc8do2WrRmixUIrI+S5WaZLtNbBXjuD7R4+0KTskgnd2l6UY+nObyKwZ3JwWGph24sTDhnav
QPgR/RE0htLbiSRvNh13axvjAwTF0a/3Q6I5+Zx/+/JIt/IycyxqdEmgSr3F9+HyCmzTAOL8hMJK
ByI9JIvD5XAXX7JuY5J8fqmCal0F8rIMqgBu9DqsSDWGJ20MX34K6YagDTbAxpzZJTwmOFcrgTnf
VgQ0seN7ogtyt6CSDH6U2ux5iy9UX0VRb9n1ZjiMtO4lEtdm9zQi8jehQalEJwds7kHHorL0xsrW
mdFQDqgrnnLqdg23pVI0/Z629dAv+qU8Uk0lnev8lA1n2tdoFV/WC61Yax/W7UDBe2TR9nPPzbn+
izb4+1V4wbCZsDng+aLpFKM4R8QfTu+d0Tq323E48gcbRgcTvJvkeLbPLWZ9U43dyjhnhvEljECd
jT844j79UZVTl7w2dNYR+vuUcNtFt+kbeNDZMjvD6fGBbLomP8+dFhRdMsAxFZNdKS07r14iIX+H
7j9RLAlC7JDWtmQd0Hl9g4Nz7omNvAvvSPKwttJW2fvkPZxXSi3fCTSr1nRz+tYxPA+ewgI287W5
SktP6Yg8Y/ci+uZ8QjBVnATv9gwZx2Bg4tSzPX3P+8dSRybBxIMxxIN2BfI1fOrWltf6Hc+D5eGb
HEAve3oFhJv77en18xGivxc+zT+OfskOSOedws3O1MQ5nV//kJqx4Sw19rV3/UEp73Dk8kV+A+fm
+NBSRT6XgXOLHYa4KzUBnmgPuziYoEPhAPbfQMYOm1LV7TwmRGfcP7zRJcnAGbiKvdEvliODCJw8
sV82DsFjTsF0QqEdQRhPv3CReQARSs1QaCsrNt0/vU87nKedQheu3PAaT/TfyUjgOfwerreh4f72
GkGsv2d+HliLCmaX6sR0DZfpsGfXKS5SN/ERtj1eVavhlK4HNuTFNQqX+c5YkNrwNh2jRbbN98Uq
3VunBxY7u930DGfgi0t9kyxJZnAT2mQcOFA35X3BS3KWiIhCtrbKlhJvT+qV22qhBkiJ7emHGult
y1ui0Rd1X8qwtnUw75vVIz56Sh2w0vfkFqRe7RNPBoeKZQFk80O+SKvMDHS2KG7Vn8DF0Q9MAOH9
WNuQtJSCJZ2jjHMfpBDIC6K0hHPIzsDfogWoRg+iz4lepehC6j7yFLpLkkXcaXYFA1wXjhyqBJo5
9y6mPtBJCcelAAvyyaAVEAprpyOlmKNXsiC8nZl8pWY/RhJtiDcmLAURNeHorv5Mxh7wAozvWXuW
7bu6AMU3ANijizZvRxwdcCEM2Yqhwrv78BgWGXg/XF1EN7I3KweXcqe62df7OAn4HRKrqwbpFCgx
2EJAQ4QybrtvMM5qkfnkCnhkvDFjyGu0v4iXBl88vskL0dypuUvHgRcv5aO+1Wx1W7njig1R77Tt
D5qmvlyBRhn0uinswkQMerXd9EEZVt5bG9nCk+AT4goTU+yy6aQXB+GxBumK9SCxDoNyABFi9xW2
FHRmKLaKJlvlxiZk3eq7He8M3E/6URf29b94a6TqkMdsUnAlAH7OqOj/nyuAmvfvrQZ/e/wftkbY
HKDJ2XBRDzWHFv2+NZrzjGTygn4pLqBV6vetkSr+a+6kIu4bLS/gqgUK+psg0AKLxREkynMKLD/v
H7XJytbfFIEqGy8dGl2WDJqujb/grQTMi10t3I29aCIlUojGkaukPWYCUXuG1WRLkGROGqpE/G6I
Oqx7yrDRZkxSi+gynwzpqwvbH7NKMnxU2uTAJyWfvYX6brhpLmGNQWTWyM+Nr77SySJrWFM1I3pv
9XpPKRA3Qq37MfMCdw+WqlC7ETACFyoLtJ706tB57S0yfII00fuk2KvTAuzT7JOrVMpzrP/AMt6V
6RDgjUfhlZt7xSz3Wl4aOPqK9+iB3lYIgUkkBVq5vCmXmxhjwKTsagJrLG/3YyJzEyrJ+nWlhlvL
49bsrYE+15TqgFqbuM7LRHOLOg+aCW74ET/oSe0sX0rE42jUP3mTnpBVvt3iYSKCslwqZfEdzRmk
+Alf2fue9VBbibrxbk5DMHYFYrJb0yHy776STNka2jyOtZbgEDrduKIuLKS8eDYnAhnVGixGm1ts
lfvKaBg9cYo9yZEUEu0EJqPfrCDG6EQkTQMjOseT6Sm1sJzvGnPoGLDPB2+YVNJgLCwpkvJ1y/Rv
q2b3aoWiO0X6zSVujjw3PCx2KExvVc+GgRBtCyKRwJ6pBx3rFQx4NAh1BGNH5mHQCOFLpNbu6B6O
o3ah42qJB4lNH7fsanisqpJNZ2OZ1CsB9LBbJQwQXWCikJGCjC7Ksl1xu7X+w8A0Rwox1bbM0MII
GJ4N3bZUDbYvHa/GrAAfK46q6TYp7o9K6Z4bDfarSAA3zGlam3d2vcRw6131VssmlGbMaxrieBUC
l6PM5s3ry2CavR+VKW2kPJGX6SCzJS5KesUKYaSzizJR0ejWSaK4ZOcGHZGkVi58yuaMp0Vk7CQR
ib+tdLn3d1J9ozoYVOnnrvfbEVROHftdDdJSDzqoXo/dOpGf8XO8D1McmD2hqhkGx7smXUwRGBVd
ZXrDWFtgQCIhkk2YgkmH2KMEakDGE9zjE7bSGEL1kZHPWInuTdB2XaN/ZFXuhZOU+7Jxq6g0Sz4q
qkY8JXlchLv4ia3quczNJ840045wZ8Pl8QdatN39wbHGJK0mIR6a7IWktW/dgJGMQtLrx1QI8BhS
a55kTeNyeCQuRA94dHGnm+rkFQ864EKzEzEI5d+84Ze4Yl9hAAGa1qEsSV2vpvtSkqTTVJcydHr+
js2YlYjAgYkURFFHpVJF7DhaDeGYYFVg2gQODnmbfkRhSk2XagrNqpeIbY60cUPJ/VIvtSsWmrUR
SS/YPXVilYpjJ+rrkUVMVbj4a13/6Hprk/UxIInUrKuHQly82J4UvTyVRA0mZvXUP/R9W8unYqDb
VmFAI5k/qDT9Usm9W5agl1QKHIsMV6JCKMeu7YWkPP73LomzFkomxEHUOA1Ym/4zWsC6wTf8ES34
Px7/25I4a73gLFHBa7hONIUl6bclkX+iQd0kf0fUCeyb173fZGDqvyRWKkCE/83a+QMHqbKOshJK
LMz/K5//Jxwkq95f4IK/HLvJS/sjXJCb5IwW2E12xHeixYENfDE/0FAJdI3fbaBTm3AAtDrI4o2L
/GPC5LhWT5ZX+0L7tSaikaZU+E3y51+/kh0Pn6xWt1z++l82nu7DZ3AHkLs7hq0vol3xEu3EFVvl
t/CoL5JdqLu6hmZnMcQuPnDDtSz79qk0AaBtQferTWGbuGp/VPaSKLoSG9VZ5OmM5opj7Gf3a+UI
3aIwYcMifmocuw9zcUd4YLg9W8BwOz6WpKYTo/bDXhBhD9IjtD3xMl5OF7WiXoNA8UVsLnpUA2nw
q6JIJrljwIe9Q/9cLXlNm5C5je9sA/ByjvoovSU785jsCKTgv9Zes/OldDH2PNVmVnncV9o+Xfa0
EbzcV+aWLgSwdET9tBiNzqx4az1tP5L0wHd8/vJOq/QZ5CCwNt5s461aTkixVzHDr7RNDyQHUJpB
v411apCnHgqnlD8LISBd1+sRQTeoYIC+bQWPAG3OfvMIXiXqhrHmAIQaqlvlny2KlIaHn8PCwHiI
bD51lEO8par6gjRP/SivxS78zhI06eGGdAkYi55aXdsE7zZOxmmuzJ7WBV0beJUoB1om3yZ6/SdU
I+X6QvZXk4dLZFOkQoeI3ftjUYaIgN6rmsKhgMgK9C032osot5y8aKc7ypt+7JbYNMuDSE0aumxc
0PRdbDMkRjt1qS5lokGQpFSBtCuDzn7sgIWelQ9G6vynIQiCiGBkZl2DtwGhBnS0TQeI9dm+q0/p
F9XP1bpf5H6ykl5z44HXU+SG/GMqLGRIiu3wmr42bLM26Htvm3aprFrf+hzrGY0R7ew5BvmgmGXG
+QHj+WUx2ne2+suvmf0zHwekwg7BFPbl9XBIBEhW/oK5W+X7LkIE4r9DdG/5OqwyzDjRkislALlY
3Jx0NpzM8qnuU/4gQ0rSl4r0epMJK7nShKHEO7Cp3vCNtfzt18doRaZjBVvP/3zVw73BSnouvHoV
PsOKPbcrBbVk7LQrCHoAZLwO41F/fpzBj9M3Mq9lv0aIvFWxe+hUFy5T5uMNx0V6In0YDjFRIAug
PfzsEULAlpma4TLGU7Zu3sfTdJaeaNDJ+2W2lnHXE5J3sFqXR3ZsddlkzK9llt3Y7FyLgB8rJ8f7
DgLX8jNrzf/nrwbRx2zAKd6IPmlpVDZKQiyfnV74GTlD7orgAnAYauyxkZ7QJpIbSurve3Uor82T
cEGaOr9p9viDXbT+aX/m64yrfXjD5fNyezGy7Zh6bLcrmAJMzq/qtZZfCfdyxnfOpiXI2/0dRz/5
IQEoFhM6WzfXWC+5UrzmnVBTsg2VBQN1wxvQzn82h/o0bQRbeKueJrfbdJuHX3JP6D0UUwtyn/w7
f+89+mDI04UUJHMIKJR8muRTX7BFgv7XLqjCfuIV+p9gpi/YeT5aW4N5qIyFmgvOODxbh3FXvWe7
Wl51m8EirIkPprtob6rmc09F5Y3snLIcIipGpnIGCQ9jP3k68IL505bOH44JJStySoNvFjyFICnu
JekBIt0blgblfvYEwiaGr1SeoWvEW3SWv4k8KElinW+5rR9fjXpLy8XtMh0N2sRJ6bfVa/hTf4hE
c6IPQXP5pF/h2Zr1EMRu6uau7kgb4m1groCKCuf7wpRhU0422PWm3uj7bNmCK1EKsIie2c8DO/uE
PbkkdI7OaHjJN0Wb+xRKLSDbmdPgkBGv6o2fdLTtBoYMW9zqLwgg0ovuCOxSzbUmuwQ2WFBopYdd
uP4kHD15eM1TTWqqnXnis2Qz1X2EkT9d+/BtHMPLY2acU4kg/xRPJH8pOQ8XEriOHJybxVwPrji7
27LddF7+En/GO+GYPYVv3WdyMEhTkm0AsR7WvKA6PTkMLwK9EEA0dnKFMc4ZGTfPyou6WTW76rPf
xBQcUN79lByyJ/UNwRivSUaGLPxIL9ZPOwdc2+KlfOm8V24nruGUa8SdC80bVtqisWG1iD3b5kd9
bfqPT8R+w65/enwm79F7BRiWY3oQjpzmHLG0kt/ItQooFt9ne7Rl6ewt4eWAe95AP6VFstE87WGn
X6hB9I1ylC/6ZXgJ3yq72J+7Z/LKqmw2MBCE8S2/Vt/mSbiymiJUdEuK7z+MDeMOYgODTLV0gSSV
qQXsST8ZV0LMzMbRyN7EcY7H46v/Kh6uRV45Og4FvwtxTDDsZPy3T4St7YRt78MdVB45eYBdL7IP
xw60Kb9S4kMh+P01/ZBqW3/Nj2Kgo+ooGaRNX2/FII+/6fdBg4lT7bvdYixZC9zpbxfpGPqkVUX2
iZWoosmcBLfUbtbJs8o99kvYCZBiz9mq2kcrGlefi+9p3S6YPxCW+NWyfhH2GGKC6kpe9kbxRa98
iq/TBsDLmc5ivXlIJNNwtphlvdBDWlRjdaN1sPpC81zAd0/plr7CR7Ici/c8ZFgf3+LZqjSsaPwD
3wZUV9dKxPKGVcaQz7GAXCA6NA9HOOqXeT6S3ZFOvZ1yRDz9ZlZb67O+CMZrhoowXYp7eGdXWcz4
7Pvn7m7/zMItRJYB4g1OE+PQX4mvhbN8fICHh2umzNJVLPhWCGLjU3Egjs/6qyJ6Klcd/n/SsEgX
RMpKKnG/lXajsIgUCviY1ja3Zq2QVciObePdDv2T5lSrbtHNYm40k3tl8vnY3qxzuWEk3hj7knav
D5bWU1rZR1QcdwKbxSOxroKOi8Drgz4ABU2xpoj7/AfWJdlw7GKFp293g/l+gEOis0riVT69qGPQ
CgdqsCLdfkznGkHyEiGxdl+TeCxKS9oEQQeccJN+VWCZKQU2CxBh8qPtiv2HvBQPTYAiN/dwHoIh
L5TncoexECLpGUaciIfiUnLROYQtle1hdlaxdhxnx3Tu4UeCXzYDqlrpqxI5YAxkbwMqVyhqh69q
W9WuLzfBN+5LYl9El9id0FfQula2sMtIdrXryBU+8/WvzAqqmTWZj2hpUfQ8dsjF8Ke170nnHsi6
31jOfOgX3bW8CnOaTSRCioDLp3kLsFaen/6GPmc4ZpfHwqB9A67kfn0Qv2vDNuF4mwmnl3v7zoal
K1es2HDLEBeih+eNY2mR7dyvHJ4oO7+UewH5TguKEq3kbH0rpUtfFy+bogczaHQibwFP8BIeuXRW
xufNLT2J+OPHdlpYgkFrBPKVT+KQc+xy9ri3xj3fup7fv8mDykerPJ9u1dy14mNfiveWJ2zx2tX1
sX5WVXskQQvCzoYQwNYVb0bd7oJ+257YKh4gnu5X7RlO/eUYBCukciX6BhGa33Fsb7HwTmVA/Ueg
usI3L35WN3kL+4CqTRpOdFI+tiZsoId4zNhg1dWfBZSOymMZCr4MwBOuyvuHeGkhScxFQqtpS5sl
qpc9/16ajtoE/X5WMLOCHmLsJh/EQyM77z2p8yXLGeEqdUQ47Ade4x6HXINozPrmtfdXyWuXcelV
GqnUGNAQzzv6fr6lq08osm77jtNHe45j2Y7eyunZpGDlNJMTsUe41iKf1x9bW/5iZF0bgDwf9xM6
SpNP53CPHWyzyGOapbmQ3gRuFJCTEAIYXrSzvJ2gaY3ZJrzPl2/WPn9KD8NmwO2LXIdl8MEVbasz
jdsgP8NWz/rTAz3O8hN2T0QFGrHL7+wl/BgYnE6DzzNaFAOgpvKVhAzNJbF42n2DNEHH54LlAnVa
UbnESfL7B73zRAI4i0T5vm3pUwSG03ZQVdCqAIymyE3fwlZgUHT6NGqAXPOauaDZpNLXvO18Foa4
NIjGhEUiWzp1H1yB5hOffjAuJ0jk26bmY4R8+apf0238rB36tXmKv8Nd+8oixb2po5omPk09RNmd
5qjsJYkDYw472FIBSlWEm/VvuQGa2e6wXhG5vp8QjhA+SvQZ6WjSNd5QyIRx1A0/yHBGMLWMfujI
2s3hpWfzOSJk0adCjh45VD7L23o6cLYdki9+RPJ6P5F+/SpsrGvoAb1CQL5am+tac1kO9vdFv4qX
zUU5dxdlT2iB3/k4oPfk5vksrdc6YOV8Ma63dfbFW75mgdUOpGmms5P8kMneHQbUTs7C0koX0K/l
c4U++Jw+q0eavLTcYd8LB0h+Tb5BPWOfkWmy+KH/0L05PFrf/aCqpDoJboZ8h3W9T1eQVQsxGNc/
sGyYVMaAN/ecE7qqgmD+oo1/xpWOEaV1CFc4Za/JKyh1usi3gntfV1sR+ixdNYvHfUWwCycBi4IY
urW2lUMHKLYnVZ7wfVJ6B4+erfnzBKMc5z9x28A0fnHSNqXTYv0gwJaIf79TiNxiRrVDOgTdpPeF
hCKVS/ces9Ggqi/e3NJ5YLRAytEacQ0nX2S0Fmimx0U8TXZnzEobqJ2czWmxK6bTfy+eRaCULlOO
J5GKoswhDP+J4rFAgP6CZ/0fj/8dz7L+hYqF7Oi5EIPYlz/YGmWIHENWdByPFjWBGBR/w7Nop5YI
e5BFpPMyldZ/qKyA/dGtWfkvSmhWdFH6R5p6dc50+JP4BX2Npqo6vyxd1vQZ7fpD0FWsKYkJGCfv
x5HdjUT4+DgN4VfX6sL5EUbKYzFN9fAgBqm+Puict0f667VLdrNatpRRk9xtyXzkmERkU8fKpmiC
AlKf3RUsHbfEegplswvpFJNzX5qt5W3GPBQmQ/OcgbHKIkyAUQhvrX7jmpyybzXXCYVrRDDtKbrG
IomcKDNiwlV6xCtG+ngaJqzD4wRbmTYa1nfumc0jRpNGWYv+CBEGZrHuq9ON3aycFiHg7SDp/81n
N7ke+kzfqZzdij7nevz/BKaF9QOt1R/RWmKk//r4385umdiS+dT5PdLk32gt/6SK8JcG+i3EXzO3
+Bta+0uiCW3GIMgkChFg8m8C0wStnb8flwuBc/M18U/QWgRhfz2/52MXAallE/EZPc1/Pr/VKY2i
WhXJNBEFLAVm/t3oEQgERjejDlpxkW/klWDQpFugV2Llxf0O/RDZxa7ZTG+dr0Ru9KM8cRMmALN+
nfBFkdrtIzJkkHlqv+KPQrxQ/YRsks1o9RGd4+fZ2v4BCmlXW0QH3luGB2OvPrcosVWGcaIRIPBP
+UH+wR5svfFs6bt1s+MrmASQBtV0xnlcaecc2O5S7FRCQvwUd5sbMW2xARTwbXQUfSMcosHP+SDJ
lvFCsY+UzmGncpK2sX/oNPAfaBNI6jiWMUqWW+M+LmO1kafRlSeqj1skrUN76RSwOQ65ldehSZ08
Gg+1WdwY2hNqDio0VBi/3ppim6TXzCB2QuwDqXUSCfPgLcitkb6QEfZqJ6hLkRhlp1EDiXX3Xq5K
fg7PpKjDMjmmBv1sgH8AH/ZD/pbjLogBGbGDgfW2TrevfHTWjyfJ7zbxQUQHXD3N2B2Osr2xBhuS
P8kKMQoaoIDeZvQMjLV20OWByySfKOLebrvHpnqKVSc/MDyxcSO0w1ZXJvjPrllS0Ta62kXCC3zf
04YT7QCpH+A/v45jYXyMgnlgq3lqRMieWOwoiumZtM75/oaCZgoe6xDoLMjAsxmDO8w8NXskB+kY
dVzL5meW/QCk8Hl1rnQmr3OLXYX3/Q2PicvnLIF6KTaC2WWxTlUv3HLXE1cK2hVXoL1h1WDpwce7
oJVnTqV0cmDLycWU6j8qmwZft9lQQ2f2J/knKxf0JU/ps3EB+wkm5FSmOz0han1gdGRJd+Or4hsP
dOHGG0F52Ql8S/EllP8Yk4CKiCzhR0WOFG9KWgy3IFVee6rem8qNPtTezfdDQNK8dapNmgAWceaE
wOncYyWfctR48AeiK1oiLG7M5wJtXrYC8k2DBY0bbJ86dP3LmJa1r0fqGF7oywjgLI+CtTrZIZha
DxKglrIzN8APqtsypmurOxaLZUV8b76yfoQfGR27rRc+Admkq9/ey5O1SskrWeigxE6LSl9aRyur
sGOfxtKtkjrhe/08bvstJozgli0SXMF2sUIN6eG+F2z1uTmnbrFAh4YuxrYcgs+d+ig9KWva2hzO
nJgLK3ggEIcph0B19AOauA1n3HIIuFCSrfiexn4TlF+hL32QMgMW4hF+sS7Im3Gq4H4w3eorZ+R+
fqDoyjDPcL2fKZZVR/TubvgeeYwZqU8Oe35OyfR3NB+UFyflN+aBd0aFpMT+MmfCJArXAAE9WuYJ
MQYB0FTFx9OSiCi4MJwQhYrQkoQLlJWDDCKZJ5iCCEqfJWdF0Bl+jSZqeDSO/FQQe42TNUwXYWmc
he7KzMvYrTDzW+FHPIoIwUJCuymK7BZoGomUEUDn2ncZUb9CETo/QAEhYufJzZGIfpEAlTAQXoTH
sbZ6v+seRFR2NoRKYamLu/gt3izWfUcHRWPULrlTHIQXptBiAoBw7lTp+AB3t0v/biVBChGxFM8j
JBo8iEW+9NrczCwNgllOKeI/cFvj3SpXj9y6Dm3yHjMXy9M1yTCdZ8AwjBzVuB3XhPyru9s65LLN
HeP2oT3lpLya4MbTW6rOQSzqST4xmyAOjxfczyu3+Lmt82+gt+TVcI2ldaBpe1zLi46Zdh9+qsja
hLW8i7fGu2NdKZKJYRVST1S34Z3WWhIZB+oQa545MY4dVTxs1i8QCYwqO+HQBvGGLO5ldDauZvUq
14t6zQhKZg07F6Ij4aHe+cMi96r6jp9bzBhPdcskIiiupMDMEHOTLvrX6Nyvsd+LJ5XQmTHgvVYO
5NgwsZA5w/jN0TjzP9RoH3fWU0vTjcOs4uhb08Fmh+SMF8X7w7y0VHdWcCNph6kp0RbKgZ+LQdkt
mXuuI9bAB94syL52NX81BiEtt6GnkF3QbO4OkjK+FpLBYLn30Gl1tDfencGCqDAKb5ILWQjaOy/v
o/0yd4CebWA9mR4Y1j7yhauwjD8stw+daH9fq19iQIAnw4xiR3s4+ngVufpO3Kk7EBMXLUww7XBH
d8fqubdf3upPVtPIFQMVBuJjWmBHap+m3YMJny+rJ5J4gs6HSQnhZ18Qr3lYXniPxoAUGz5zlorO
FRePa/IlkqMENEGGwxOtQKO66DTQKdokA05Q9XSTvBE5QrqIVUSKvnLgC7QEzTzTtKjrRYU8vHT4
otr7CkdBuisC4hny5RPUdzVnArDLVXMjyo2M+qNktLuOkLqvZBqhlox9EVXyiBxQ5IGoE29fd1zs
orKkAhmHTbVu5XqTY0eZYsNpBib9qvcUwT6m6u5eL6yhveYJbg7h1DcxId2fgxCQ1wpkFIQ7jawE
eiFwbH0xsyaSA4DartvX/rUjDY0UrfxbhqIjrqJeDIPH9xjjU5Ds8+8qXYcMhUSx0Qdiguyd2oAi
DQoBouKN83lJimqoBJG+VYef0GRLRSz/qgb03xX9TiT4n6eGqJH8/uGaWnURCWUAUZDMO4Z2sASs
mjIk8SpSP8dXMIZqgdL3uVop3/JaWKZbrsP0e85AYt2oxqAPXSNKF/Pk3bkqJiLBRjYac7nXxfbO
+N3gYoJKnF+BYwjctyUvIDQuP5LXU6CBOoy35Wgdse6A0oABu5nbHEmTIOFIXlffNUWUta2+kvmx
Vr5v+2ZruZSeHNTbMgWhbDOysZyIjj4T+Lw8TmwmTPhl9FvpirAiQuT+i+dmog6ZUgntIZ1HUSx2
1/9hspiLjv42Wfz18b9PFiIJ0ZqI2kYyCZ8WcW38pgPBNTJ31tOoJOv/Oz78e7IwTUlm2mA0tn4d
qX+TRuIaEWfViIgXXUUkaf6TyUKe/Sd/Hpz/8tJ5ZX8cnOlhrbUiU0aa4Im/eqDf7VnDarV7jjDq
pUwE8SzHlVsvRxrXisKq1DaU1uqU7akhGLgvCU9aZu5zVXGHx6FOqkWiET6lsLcqzW+hELw6HNYp
VcNlkgDzW9TFjlRnkNnHlq1WiIZQQq4P6sbzx+CUWbTKaPSpNMuuoef7YtzhnVkkCsE61NhKlbYQ
K87leIw3ifo49xaeViXdGELtxwTaSGGzZ1wj4L0HxiXhX+hXJaH2VTmcY41w+Z493S3/6TDrDhGe
wAduvbL1w5pNniCeDLL3e/rPjX6vY+RMyo68d7ArYZPSgHAroBhK/McmjuuGzdajP0/oJ0QS7Ds4
56m6BQbw+y0zgeBRmBJ8Eb4RgrDsI0IXIXoeZGMoSPtSEh/H8nnIWWcbAtooRTeJxC6URQjAIOJU
UFu2SYIAPgHm3orVa1qMqEaMIMV7V9yx1uJyrm83+IzJlcNwleg3L4n1twTnitGoXiyWx2EgF6Bt
rp1JKj0h/MUgP4+JuFELNpXk9ZOXfyRte0eFVXmjgL4GGzbiU5gnLonObiIIXzRNfwilhMUFp6Q8
vsZ1t6NdAt7lW8yapUAfh1Rq6wm5zEOMNnnbrQo19sZ22ub1y/2GN5jY8Y7O+bRL9yqCUkntjmGJ
Gr2LamIGiO02shm2pWCuRUrQTNm5GZMPLWSf+mj9DCJB7OGaUYVryB3zclsX7EtkVAZsR4vq2pJp
Gfckr0BgEXu7aiVu+vm+MtGVUvUr5PpaVh4fFfqdjG6MLH5scuwyOWrPhk29oLky8tNCotv0xv5P
QoF/czIFUPROFH/afKMU3DxQ9je9tkJx6NawLFptvt+Zq+5l4xU3jqNufyLQoEh4zmNhVycWK8Kt
u1AYltq5Uay6MXxL2/wkM3+WDSYIAq/D7K1+dDuqZHycRxu1jK6hOuxlhQLpjJVByc/gXcQrIW8v
xnUaqYd7p38pNeG90uNud7A2YAFuqFIyVGrxzckHUuhkrphHuusm6h5S2dfvXCyN9JTdyXjRslXa
UXBvIdLXYf3HTHqqOOB0/Go1KtfVbh/VxTOB7qcxSV4VqjjItrGtjAzuMCJmksHX0hb/xeuFqsm6
ChQFECpjIvyPOKuIYg9I9E9I1N8f//t6If/LUlRRJN36t4y439cL5V+ahIVQJ9eX1eFPSnqdLLt/
y+//IBsEtmWh4BBAaH9tKPgHQBR5vX9dLv5+5H9cLtJu5ATsbjlN1IlYcOe6jzBs0zSH9OdGdamH
4qOMrR+Rmg9nMGXQpEZaD3VTeHlWH5uw8DNV8OQqO3amlru9auzETqJBPkX+dqsmNqk30vy1iI2l
XOkU36pEAwlc5cMQw8OGt31771BIkdejWeNVmUzi3S0YjBvdtwZt2l4josm/G2O8f2jD4HbhHDN0
b1CfMQj1EpvhR5HdF6k0uw7HTrKNKQoMo9uVD8bcLEOdrdXje3bXoEcnwUkz6axo3VtkatxKTQE2
DnhyTzvNbJm0kD1otKrdTO05G0QACsGwXNNqjpQY7iOVyKOqN9+AyOc7VHKcZHFViNr3vbWcJoSe
a9Vkbcpq6t/HhEjIaThaerX9H+7OazluLNu2X5QR8OY14dJ7ZpJ8QdAJHkh48/V3QH2qT1X1ib7R
r92SuiiJKYJIAHvtteYcM4nS8UdvCa+NQI/lsSZYaj2yJEbIpVUmHlr3RBSt3mLCToVSIrUAjrjY
yxu1F29CP0BpeXpy+jz7mOFLfRzY8/qVTa5bv24qAfprPM6xDrQJScECfCJsfTIVYp1pu5E4kkhr
qIgJjEr07NAsWmEp8PjXc9UOewPUW3RoOwEtQaDhj5bAgTBRD57D1xiWb2IhfKGy9pR2at3J13fC
lO+NIXUSGQR53t4X0CYUGY2LQCqqrh2kkjCvJmlvQYMXmuSud3kcZHK1+tIWsufBhLskBI1GXhH6
wkGlMZhIAiq0tUxiGPFAoWH+KiPdAfXIlVIjKxj18JsgCK8HHOibWg34jXnyNGGkijMR99TMrTFB
MUnwszCiWJWQr3PdZEhoHmsjXMUheXtxkR3YtxAq2O+SBHmRWJWD68vNWxKA6GoIcsJPgrClyHCY
q9I60GSumA7RX1++sVa/JGa6V1iX00q5TKK+bhTSfmX53pAhoQ3DldrmmOnS2SQEo84S5/nk0moI
azfkl6KswPXU3SabhGMTECDUGrcmqbdFVnghQEZIuxux198D2bfTUfzOU6a4beqqUqk7pSDkXho2
OAdF/ytWydotpK84QFYeS8dSIPdDzqFGJKiTKiW4BqVer9p5AyyVX8mg0/WppX0kbtNUv/cJRrHW
V9fc2RsWKaAKNZqTINdo1orGZkxmwE7CNjSRpA8eLFRGjVvEuOj6HNlG49OVFVy1MtZ4lC0tbPeL
PCTvvo5vaTecpgz5TS8RUjfWizNuB7alVfoaayjegPq/ixo9VD0xT4LZnAITa223GG9a8GSzKwuX
SVbhCsfmez+YThtHmdUKrWzTU/8pjWhj6ME2jJLNENJN8HGPysSBy+QYEfb1mRoqOgux4BTOxo5E
bm/kmByKHFC1MqVAAZEcU0UJRFyVlXZIGVILZXwKlfQ9mxCoTOpwGjL9lzJirNPCr0zVHDGqU1K7
uLaavum/0gCrHTR/O4lVg6eO7ATq8zWgkWaMU+booSoutTJUNl03dJ42iWgKRT92jU5FLRY0UPjN
dIY0p7JlPo3JkcsFsQBjhHdQb7mFW7yIAaFkEllVlyErtAPzwR4pNB3ADJuTomMUZoM79pnXBBPq
AHVMnBR9daCOw4qHOTf3iPg7FZRzG087YWhAbISGo+etsEmp6VeJEixeJ0VJ8KowDw8D+SG38dUX
WgK5TA0VdwBHkH+3ukx11+DnDjPLbMgtiLhY7EZvP4JwKK1CUy6hkWEr70MvrLO9mE8eTid+EWgX
GcT3KedODzYBmSE14VFp1T7isR+gPlC7ZX5ltT1ziZS5spEMRL9FEQSUrN0IOCtiIsZIDKSCnzrZ
q1OEdyPcY18idSyiK1qwVvhgBynCUVdRCMYKQJRISWGRKzzMEqLX/EVum1Vgx0nMJijlqtSUtUy5
RyH7PgnmOiLIzZ/qjZZWtySTzwIFLFfO5AWB8u6n5Swy1AeeKTp61SYgaJMVMMtSR5bwZbXjueR2
NCbjVgDli3os0ILw0En3CgY60VKgK8tabpGGjbswFs6LoSZvtMVT32bJsK7A8ITEn2li/Zkwv/f5
tqu8vEgFqWJS8jRXz2kkMlamD2QWAP9iuT0ruXaauN2rUHrzS3VbC7T/iWWbGOWXpXKaWuGrmzC5
CyRLLeo2hQ6JuyivwQXHshelhDQznAJODAJT7366KVjLwxwaxOSVBj4R9JlOxIOcJQBBedODvtS8
RUlse1y/69H0WRKeGi66dWOg1guriotNx3CsPaO3BW0o02xitjJxbacwnCX2RrXRc+1IkcL67a+6
Aj5MVXEH9ISFOqHJdR/KHMAU+zSOxZ4HFCWuWvVom+pNIHTruoOQ1ApORE+FPDW3mA2jWuepWu8K
IdL6CrpHl3ZoeHMmMZoyjARBLgQ3TT+qCO6t1i9oLQ4jJr8AOWZfHSKDnYES3NM6utRJni3jXHRL
Q/pq6Da1qOJ0fd8W+aeMtkIfBRk+JIq3KVIeTaBdiopBV1pA2wnmFMKC/A62jtHtmcKWrrJfXZPn
ds3NBFixYPcRA2rXalrTeREeY23xtsgG/VpGarFAvNPz3UlziOh/cSlu6iRS64Khz0E0aBr+besG
6QJum7+U4v/6+j9KcZH5rkLfRtV/SxfmgvuPUpy/mrMqVEXEvPoPw+sfrRtwzYRrI5LAW2QwruWA
/mjd8FeiwPBaw9RqKLr2H0ketNkn9NfWzV8Pfe5a/bkW92M1oJgNkkO9mY71Bk+ltxU8yG8ugJoN
paqIMH6WamZ35Jrm8pUgQe7dfjWV52jPuM9sqKr6G1ONcAgZtYjcJCq6PT++mdtu2S0xeTSR2y9C
Iqpi23WPe5cf8//sV5v1m1499vQZLYh8auENEgpFlMYk3TF/AZI0LZHofYrL6o1hqW0STUE/h5gA
D9HOs3IWqcKjrIdU0gsOtZ3/UuTXRjoxHULfSBumFu6xeRqwBDQbA8L6zojAAj9VUglWzwipc/yq
+O6irBlqb6bP4IcxS4HN4nv8Dh/zwIXYnRtoLWGNHG9wc+SZBtxCaublJ0cEXa/DpI8XdCVKFv4E
9rsH9HMZQk5Gs9gAjnwcWrgOBBc1YWTx591Jm/9jfPBX40HK7cyZbtkq2WajzQpjLu+VC3oQ6B2g
n/JhaS9QgDr5xGaJwF8rfGMPsHiuwRq24NbQjovXhXRpTIAS6UUx8Tg6dXjLGSZO63z7dED5Td6J
k8FMKUvBZXxlrwvIbNSy3m81aPhgpDVuZrsVSRuMTBULhtNyjrRYI63lu3jCg0df7U9eATaOBzYq
PGHTkAGwbDRbRxc8i1FxRnxHr5ClkNMu7vI+SNmRPFps8/lb3ts5TQP/IaRW+CGi60bOXd+Kk799
bsqjUALzpx3NmIIsH7twm7O2mw4IZAewIFqf80RfCnIFuavHWDS8ty7dDgnFMqpR5mRYQrbmz5jt
/C0ft3grvrozctLFS/78Ip9ZNh9CYEtc588vM/sBACvp6+w1WA/Qj5c876v8kATBRem2I4Mw+iBv
4pZkU2FgRJV5MzPOMPcDGTBC4MREWHf1zggu+Iyf401q6P8h59aIZsUUkyzewvIDRTyjId9G9x0g
ZAyfl9BR5NyNKQrGB2jYFEwsrHBzk64oDRoCHfwlYoElr/MY08wc2MFwQHEwZqhwsWwkDEdo5h4k
0YITp9kPX8ELnVrf6HZyNMadwo45zcDbfKKqWA0S4QbhDBn55EvRU2VWNI+wmP9UnrB9WvGZ0N54
k55ViSBgHWMM+QkxO0/lY4i/EZHSMBKQl7LN2WDwMxCwA8niCuRPIP9UDnAIqAn94CTS6qm9tBbm
Pm5MOrZusAXbhrOjITf6W/owGJXptwrbFaM8pnZcUQgiuV3OrJQErPLF/DvWoyXoIZCMW1bSyLTZ
IRAzbeHBwBODDHkiqdeSasStS4E3D5cR1wccGrF06zck0iOmEQaOXJ68TWtEwfSCAfdd2wsWKrIr
svfxgEtp5f8MiCgXW/zf3GCAP19bnUMBU1ozd7fNlfbC/WeuIHuTyvG0pys3IN/7cDRXyDp5Wa27
sYkOecndilUqH9zFVt/153pTb8RrCOWOVzD3hNbFPueeLO3haHMu+T3WpZnh5eVOwbt0EphZMqUG
l7yVX7KvBVYzIjyQIcMOnkXv1QbfOf8V9xA2fuaL3F/YLYeDxnt+LRrqfsOx5EzJuZCBgwHZ3ILv
QFzxwhnTOId0tG/Jdu7crsBgyrP2tdomwjLcV/ID1SyQuOuIPB2v+jGQV9poS+CRA3imo2fCk+U6
6M/gNnScQYecvQ9vNFYezBxrETWrvFYu5VZ8I+djBqdomwh702xLoy5hAp18Lpj6sgvYqbfhFHwq
7OOXZIAtnq8NdrEfrp/pWm9IMeaLgUY7TFeuJd2a0Z+1Zs9PQtnWeNcRVMfWonUQgKCPjR7I+a//
vWWLDvUYEZusaISEosP89xMnwAHMjf5ctvwfr/9n2YK9GNwCoV+0of4hWPtn2aIzjNJ0BJemhqDs
z5wymbGSRJfQEJk7UUhRbPxv2YJw8x9/yj/6H4Vz8fl/K1r+euCcgb8VLZISpWlhhofhyHUv7Qs0
Qf0Znf01XedfAIW59YT39HVW874saD3ATHDu0CDxHiBXA/OCtMICgrzA3m/xYANGLOGyBDOV81CV
addkKz+qlyx92ao9T2uW9gpNkhNiHPjA0Vi5JDsTc3HtL6yF/KxRTu26kHl9uQX9zcO9aRExLE4m
VpJ938xmp6n1zK9J+2JPZrBHRb2erHqnRSxU7XyCViYHDSE6rWdPI04isht4GIFjG372JDsnjyp9
19hvHeLMGg3KLHf8hTghjy78NR8EF9RMCgCohb5qkZkzm5IVrISqK6EHUR1ip+IT8VDJodlBENhU
O8K6j68+IQXHyIWLvmExIQmTTTmSJYIQrARB+PhYrNOf31qJcYvO6ocYBYxZb+i535hH95893BKM
iA/W+chNeV7n6zq5pYlTU0SWqFXWEylMdF3vnIvCiV/Gz7kRSATD9ZvpvrzmvCBNE93eEX7V9/jW
7IKLRnrgZ/zSI+CHvrOsP/2D8nRqLLV4MKGGxQf/MHT79lPaFHeUbwWHfiLqngYwGjcyF2AEiZ4a
Ek1iLBvl7oq2FN2joLH2rDZnV4flZuIVLzyImx2eqllusHAQ0DUgJkbY+OdFsxmIA1rXwtoY4c27
pcT5qw0E7C+p55cPvVune1Qni/Q9rO3J/BTXUmbn1F0JIe7Eiq4Z328J/Tq973VcOQtCwXxPf6WK
fdUXXtX+SoJVmK8XGafAlaJtRZ6HTdMtUeyIeirfGDsqYXa3w3OWIcnZapD3sziJd9pbHLvokq9F
fDLJi/wqVV/dYiMZljxszSXKtp6M2VnkPx0QvFHO6J/iSv8kftRJnNxtcXgQPwL9mEyv8TCsCWvF
EiPdQtzVPMKRIvxeWMdvai/aBxTlVHxSeBi/JXJnF0vePjpa/SvTQ3QXAhfMHjGU2k1IJF1hLeNI
nYVlyD4+yLKnwL7D9jItVmeWf6d9gzI3FY7qLO6KZKX9jm/LDvwVoV4s6nCBB+w6rOCtk5p29sqK
Dvmaw0Adhj249zjq0IYeAqgGSiGGY/CoaxW43bjiwLFUyR4voArg/ylt+Zdn0drYeOyjS2Kl0P/g
uLrH1DyzIiyChtkCKp03DGwbpvCB9GreQqxHVpsD3yTfNylfOJMszusXjY1K3WKqM5eYEb8qHJJQ
4Ha7YA0fWrp+jUd5T9otmxqHN+7BfoKDKERUf+3bKSnXv91Hug5QY5UsPPOj+JJ52rgcS4qFBOwy
Z7jIjsBB64NEtpTTnYyP3oto2ZMr/s0Dh4FwnLgLczU/jd4a3smXmX1+hLLcnbpTrc+nSroZp/HI
d5q94pJBettZnElOEyeckkm/aDZngPqd88MbEbw8KYXTrfkhvo/fHCZY6NmBxpsWnUTV7Z/HqEKW
kpteHzrojAyKy0OXA2jmNj/p4Kl5CsFKAUSW16Lz1OXD9N2fGS+TC7ef7t08GK1RG9oGZEigh42T
BVTdB82lt2lFxhxTwSxf6JbTx/RhzBlaIwpQ4vni3uGAqkPbRnclesBfEBxyW1bdTSa2MD/xmCXG
hiZsTLIGhYVwUEn7w3tq+i71NjWXIr/mkadskPyF8cZYGasEFdca36u0zJVbxgh0AtMoCZmdOoTG
EZr40ryTkMa7SIKxQxZHKrnxS4x3CClA8clGuVMt/RaIhJDNoie6NcKqRJDz2wrDvphkBwGb4bIc
7pErdW7V2iPoMwvbE6FahL176UbwGNGuqKnq/F7yhKxzzSuD36k3VIClCzWORFav2vTX8QqNEDOM
999b88z6e3IZ6NWQs6CrMqXBv1HZoN+ndfLnmuf/eP0fNQ8ifTwkBqILZPiUKP9s1MzC/rnIMkWk
N38amcr0dn4nOsBB+wd+9X/rnVm7T6wpspsZ2Coi6/8PRqYi3pu/lTzzcQN6QXOCzENGKPTXkkcO
hEJUw2w6dkCdF8pPwaLoP09E3aY+4x0HrBiGx8FB7CyAc6/vkWARMzCYbhrJ1pg1y8TvUDOsgf0/
30rUoxl0QKTEE+PHxDmj9NPyVQ1YAqGzNdcLbF0LmhbDNqnd/lfD1u8zZehoaw8QJAskZcqDSOBY
teu7zGKq1qtnDbkeHKnxtETVf9OUt5SEdA2F9VcHfKG+RKbV3jEW5HjJCeTjVmeAKF7051tXkyCQ
Veu6z7bICMuUtLCAbciXRlBhBU6kfKCr7AU3H/aLyKtoG9AR9u+F8I4A7Sd44o1PoLHEa0YsITGg
d5xtzavxru1Rq+5nv515Kx7lZ/iDeBhVKMs20arO6+gwDl3iE0SIj/rZElfyo33J3uUVaHHWyoi1
st4/r/1P/wP7wiQ1nSekGzniqvTqH8Ba8bHcT9sCpGThRQ5/6MmPnL24l8lbmhVjuTQ/n8dx31zr
c8uPbCXvwFmQrTkvhJAyVopVMTw2tFNNvCvVCCXbXt6xW40uxaGBK9Fh5HtRgLN+I8mPT9OrmKCd
972BZ7qFsfKD2tTsT4DQmf2u2j1zKZ92TGyzCoRf7T480kmXSYJKnHbv33Glk/Z5eH6nMd/3uH9S
vqleeIz2/rePVhyR4UG+JJ5vy9BJ2Tumb5DePZ1ezhMjKRIrmCGoscmDsBVL3jL8dqGeLu+kVVqv
kwsShNSLWVXvvc4trNEiSnY1/qQE3u+mm65YCG0UwpQYsLIPxOzHs32PWpFS4lG/+Pa89jqYD6C/
q257QCmy/EnhQpRWzhcUHNCXm4pOxQbmxA3g0Lr90F+j5cUQ3bR0/DVe28Jj05tZhcnXsqpTc5xf
pzgFMizr+aBqgA5Cyax/ie4AwaT2pm3k6DRfXDIzHH+juyRncC2glx8obi2sBO+YVZj5wjnadgSa
LWk42cl+WnG2mZRLXAl8DejG8qfZYo3AkGFAAVPJtaLI7d1GomfwoL0JvW7kGqo2mekgfCCUd2Tx
IlzeYLoPz0erL9OXWW+IgkjlE1PEkzSP0uu7iZiZb763yXKVIqvdS8pyoTq1JbzoCjc24BsrgELU
keJ4HAdNXWpL7WgCZDpleHtN9vvJIG+EmNoN68ErUisC2paVXq8HbolAfcSSg6hdgBfQ7BXYAOqL
/AExb0FVzOd2y+HjSezSujswsug8/7Oyyus/Uo6i6/NlcWIDwKjj+RO/d60NYzy7djxl3vvIZVWM
yXNbImdms6TTFFiQHzcQ5BA/8Y8vwUpELxK5rVQ47C5ii0Tf92nVvowo01btD8K9FAgNFYFohVfG
W/zMWB7f2z2isSt91ObklpfiEr9V7atwLy/yDgHUC3evhbqfAhWBvyFSHzrPXwkuXdGu5Z8q44kE
zXczoATTeq6P6VDGL+ZE7u/KGF0ZlmN7icatqBNwotl88YBUUNKfoBtgkqoB6YswYMl1KK1QOCIS
iem5Mm1W3eqjxXvC9gyNbGU3uYPgq4BPDdLjlBEigaG6AcS8TOmbYou+CJmrYK1wpR2zGKIk+jW2
cTlwG2AFC8SFyxClTLRh1mRsjVU4rpLX/th+YzgfTKuOaF+iTrQdRj+NYWuI7NYIAp8HLCT8ir51
cPsfDSCgxZ5RPYTkanjx5R3ajOAbcN6H5NJ63iQnAlFCrq7lU/J4CZ8RdNZzoszTN0L0wcjpI9eW
O/5shhNLVIHCyoSkEl8E7WISVnqisgz3RnXmaxHo0SXrBQYEecfXjYsQCsSZF5Vr/kUZYjKmJMbQ
uTPAYiktSjAFRi5yhMFG+Wb3GGEiWyG64VuHizIc5pYXzvqf5ozkT/0xubP0YcWJMdHcFPt6OPUo
WyAUD6fmjAst5C0zHTPddl5R7AuU5teoh2CQ1qcivfTHkIHymS2y/iHux2vFRoaCfWTkj9uDWTvQ
h/4IE5J7EohRdYTol+tuf9V/EoIseDzAQdrwIe07SAv50+srRvIWRdr0Lu5f2pMI/cCMCNAjC0CP
rOaS8vRRNtnbggxfhnIdW20q3nZdfFdUvP5uYYl3zQWefcCLRFBsQTiPm5OeQZBbduJsf4xsCZ2s
WdGArjsv/qUBHVQdaER8MoMIeSOD3X435U2LfchVjtnOuIIQgaoBXQBsusXTaokSv5g5ul5vwTLb
h2w5sH5ojg4bekG6JImxdI4n7EI2E31u/cgxuGTXwJVNe+hsjQsSD1LlxINTYPlfJuJSnDbjc3U1
HiI4k5fguW72w0+eLFWegrVFRgnNfcgO9EYwLUAr9wyfIeW6+qm1fUqu2cMAyOxX0IutBHWDI3wm
+asMP4A5RTPHqT1xGuAbb/YTsn5assoyEmxVcpUHwX5oJGDQKNvqHVB78NUfaxjAxHYs22OEJaU/
IsoQv6EA/7aQJIQc4yAPlukr3dzFCrf+mZS5DaFE53g3e1y0PR1vNyaznPoc133jVm62NXcidQS1
xGr+HYwS8k1Yg76eO+2MeZLuJcXYYoX1l9NpojQz99q7jvZyqQdw7CRP8uoNlAOb7iz9TZPMIEBb
BFGBHP/yaX/OgQzsXL71b9oHO3HNqIJk8iSkFRo9eq4VzSlWHHe53dJbSD7po2YPkKl0RvNXYaPM
KDgBx18Em4tHwnpmSqlH4z2lyoG8bMWgv+N1vgbnUPOU+DWTqJI7nzVa+a50aF2fJNOuRFd9C67j
qk9v7LqXOB9wC/Bspxu0ZXC/mX4WdvmZ/qSebkcP0tRt/AQ4jD+1lYQiw/E73ij+yO6J2hphwRDj
WrASEpL1JAOLdFLO8n66Iip7RFwVlEmgntaik2EGAtO0La/JQFzz4KhWcQ2OxTEmqDr1xm17Jf/5
+d+8AVJx8MpzADB7DwLl/u0GCNno7KT/ywboX1//xwZInO35GoRISQYdPu9Z/ncLhD0f/K2s4Eb+
p3cZ+/3c6lWNmdtMe3feGv1Pv/c3lxnbsi6JAoc505z/g/3PPO/+65RaZePF2F03NRXDgsg3/ecp
dfkczEJRR+HoZ09pVz/nMLWFphaMbOdBCEZ6e6p9gESavBOT+TofFyk4ljyx2Dcxa9VaTDAxweLx
wKjOUTQEcIjqf9v5hd/W/jBqF1d0U/6nMBv/zTLfCLNVXpYLI9xqVUa0iy80+bkaw3dZJR1Sl8L3
Qqtbm60jGU4ZwLVeHhBhF+iLYk1ztUbH/h/14CfTBhttJog0ZKmpfDQoSYe+L9YbidRRsLpZkedH
pWJyVIGjrKfYtMyBncCoyOYX7XYKVJ9a0QQDuwx0OjoIsaHfxmQWh+XAiMdXv6ShYVISLYJN1E+m
E5WoXIJE+1yYMitkXeqQ0MSjUgbHXkIpn9WLfaFk2E0FVr6upJv4FDAhDmlEWnMHmy3ymccmiPk4
OseMm59SVU5FYfxXu3xMjRwW87dgQ/j/0THoP/xt5kI45N9f/8ftR5uB+1XDj0PSC1v8P7t8+Cud
KHBBFQBQIAj55z0oM40R0ZYYmmn8ofX+Y+Yyz3AQSZoQOf6h9f5PbkH1XzsQfzlydb5H/0THyANk
qiLaieNEOpTrvw9uwcDiXm6MxDZjV24cYpqBqlJYC16gbtHGCvpVZp5Camwi3OrRzrZnnvZnv3kY
C/rUa+OdlG6WHpU6y3e2/rt69ZXb8xRUlhHtqxO6pUJckWzXXvyM3oMVZkQuaB/CftGTZYaZDVxp
ua0Ekjr0wE3AAwoUgpXg5YhCz8wNJTAHRKoSVklheZ1SfA3LWMOUsVrp15SgywXahk0CjJmoF0w6
KVzMNmTv2DRvekDxgvsiYDpQ19YIffOJhCGYcYD+5ik8ntNVQqYrrdPTHgUfiI0mf5cGrORU62qz
KpQNge0Yy+OyWUfdMTHHTXgio8Yc7jUWf7FAxkAzO/9QJ1szTKzRAwbpJruFwq4853CllmaxSs4h
yoK4uqLmYgfiINg5sNMzgq+oVLYlVpfQcGHWSdEhYxf6BBldssVb/NLGbZ+84Hqeit7rnj+wo+LL
VIwXqT+H16pYdf1755Np4rIfsmLe1uvzWJxHNlf7henKxMXgDyfRY4MymFaA3KG7XjYjbGqne2Ac
p33gooU4Zmf1EycvaQ32LK8nEjewnleA4Ztu9ZN4EBubVeAsDgYQR3oAnnoOP/wrGyfzLLgNOR9E
3XglPtyMYZbbPPCqe+zdaclgC7AZyLT35MI8ac8wpCJYRxS/n3SqyCVBkSJcpZM52tobItUhI28Y
uk/4Sk9Da4+AGPpkG0f0d1/iuxQ8TM2TCeOwwpWJiqXR7VSw5a2En5OrERvyzDeNlvJWe+7Q1Xjo
RFTFXbw/f8X3+L5rMqeDE+uo5xh06wbzk4Z1ii474dq0J8isW7ZesKUpva5R4LEFRbcAsgG//4uv
LNVV+c4ghkevDpqwPdYsTB4utfY9oSdUQ/+1aYAv6plb0JtY4QVxBSfBR3HsdesugVV1YkwQbutT
eepvmWw31Snc9usIycOyO5TN+aPw1123i1pH2okfOOScTWApO2XdmUihrZE17zQPkNgx2Kh/IAD+
6jYjWUevCxYcOA6MnYDlPVBz0gufOz+0p9BflGQHwnsAv0AkZme1HB37VwSqytxiUeGPsa0tbiXX
Ken0N8RWLIkGmTKttVNHoLzoWrgxWkLuy1XwioheWlbW/MMHE0GH5Sf6Aqz7amx74Ihnfnl8IM0M
t8HKdua+cXhfxdAy/I364R+DW/hR7GTSnYfN5NWv6p6ddMJYATghfpFAPHTdZwd9oL4HE3lszUGg
i0cZn5LOKbITY/N2D0E0iAd2YILXl79g/Oz8ZK1x92Pgdwdx1RFre8DK399w9mYWV4rmmtmDUIL5
lbWNoaz+Zls6Czns6Cv6arySmJN00700e2ELcmo7/yByRfgsPrXDQFAv2eudC01/xlw1wUrhXsV0
TZDS08pjWq3sCUCfNnfjS96w0X5+BKcD4CqvXJdr9RcTFmCX5sbZIBS617fFr4rcyQX6IXwOW+Gm
3wd+LzoxKaTZiYAGyHLZKTkxpLnHl5Afi3N8CLWl8Mp9FPAsRNffenGzg2+XlPucmPlpfd1sXg50
WiSQbcuxOKj+RkZegnxOPBvn5+65y9edHZInKW0MBirzL23zXD/XHWjb561aB6uA+MLJxnp4eJ6i
VbCFzNsfUEYF2/pSXhDSv+WnZj3siplF8m2+wss80Tr2aMeBRD0xHO8dPlocB3zj4fMlDzbG4cnU
t3WNiwAozMYoXm9RCL0svrtuPf/uYRxizzgYh2+RGWptZbO+pXzk6qkKVkSP0esCFKCeCBwmaotT
vgxfSLJQaMvYPODZ3eQ/lGJot87jZ1NYBTETOf1eiitb41NKZ5JcJvssaXS+oe+R/PgTvkf2+Pkr
9379+p9A7hzwAlh+g1Qci6l0cuhh8q/Mt4WNuQ7Bj2iZHUsacDx+Eopr7KrEySSHyCJShYSH/8Qe
azcveFP4idfU8Kqf5IpEyK72fO3kOHJBhZvIDc+M7X8ie94v00hdjw+m86M3PhjJJ9bitDgFx/xl
gYr6yHq4WrxBgZuPTu/2QbZfdPsE3oPpYhAP3+P3cZWqNv/+r2fi8Ws7GTsUZV2/er50htMNt6J0
rr3/FjEaOy96N2JaupL2wdr0ZKelYwhvB4lzcienjReYNvGh43q8+LiPQKXepFWgw3x0EBqwxYfE
Aijhv3sjR1A4eypRQ9CLDvjfTrIweP/dL05V97fX/7OSFAgMNCn8cKTPsQGUcn+od+Csmdi+ZQEG
lKYoKtKZ/xEds2UTBYOK9f/azAkk32AOxNWuqor2n23mpH+pJP925FSzf64ktaBuaznQpSOdAKhN
cyLttGzWyr0cHCJeIcLAcNF+gnGlMHWim8Rqwa2GQA0opUMzvB2shNKiWekX9SIy0L5Un/4Jqzld
Yvkzv9YvqbFM3mVANIFV/wBd3o8vRP8Bql0FG+BNZFNbQWxrN2PNIBej7TI5E1J+Vn04xMhZnNh9
ImCMT4tjlm6AWTcS8dxuanpQqeTXiX8R21I9A6fARxQHyWGiQyHUPRDzmIeIpBNqkSXEn2jPPA2V
QrERd91t2Pm/8HF0N6Y0cPAZI7wRJHxJP5XcTT9NRztlDBSwmVkswEu6Wjv/HFyeu0J1yzsP6Y35
ykIr27Jd7lOXKOu1/lp8KF5MRG3e84B7p0eUUoe/TEf5mO8CutLMIRhyXUVmYxH9vXeBp3YPIiRd
jvfxg9z0bbIRt3S8VS8BM4NclbOxUbclab/5KcHLVi/jt/qAi+aO06coDovBhZrOV5eturfFLxwU
N81Lbw3tayYFa5Zoc60yXj+k64pGY70aRZgv4qkEpeNb4lU8qkeFxANpAz6JTTzhD+DJUSsh0lGJ
O6BZhCMusOeWZAg4Mvxpn4SX7nRUGyv6QPuZ50Um+i9IpOW9vXducCAl2O5+n6Hnrf7QfnFhqZXd
E3ucsYJ/1BeTgoWT80Yy+s7fCPfmJn30B+ZvwMSN9bhggWOgQ0APoRSoq8yjAIY43M0xC+l6cQ0g
Ch+U87zimV9Iw+igAR2TfiG0uRubYFuytFG3VW8GQ5lPtuuryFkWFL7SOiKu4QA+Qzolngr2nK/z
5p8o/SjxUPOiWPo10P66UFtNN9MFtuUItOPSXeOG6/k70zzyf/g86Vf4LTjPE+Oz9A0YdH7i401x
qS/Kvfkmus1Fk9NLsBYaPKRNCkE5fZXgooyLdt+o+8o4MxycvmMSmWIw6dNX3b3VYOZR5yM085cR
Mq32JE+mlzcUK9NFg8UiCheZdns0SfsGUJMBDqXz8aIrbh6tRWXbSMcxPEWBZJPr0GPC2mn1C/C0
uGP2fBw7J0ORY6gPRT3lLaZ3BoxM3gYz2XC9ZvJaKq5Vdhv0vaA/QlGcRee8GcFhIj8igsAqutji
F/60L/UB0gtpu7onUXPE2q0WrzggcZ7OWzQ4LqGr4rWFKMAeI7S5Hls2MK9xvPKJC1+bbnVsXyqD
kKYjx0OwaLahxVIx3E2P0wpNhtUtf/ItihrSAwzMDGDwzFVQ/vJbJ/et0zBVv2Z70TN6Jaj829jR
fCq/FZfQBwjZvI/XmaNFuMTTmdEQ7hwMiTJ+DXnZA6K+qXfxwXxvX6Od/F7+P+7Oazd2a9u2X8QN
5vBaJIuVg0oqhRdCkTlnfv1t9MY68LKBfeFXw8ayLaukCuScY47Re+vEJmqe9dYMe7x79YQBEKWX
Dur51hJ3+MmsSr71urOiViTCHdV+9tIhQWSUilYJ9cwn56csdJjRtz/kCcJLHuQ7PuogdHvrJspg
nV1rsjsqcDNw8YCO8w4Sh8paNRwXOfh3YOxSZObjrRlPVo7j1LrMhBkMEhKj4qRK31oDcglUkiXt
ynljlMwxNezRzEijcyWg0WOtsQfIsgjfJXWNasNmDlYiU8uep5kJcULUJfmn9an3b4XxGRb7sPqM
OBZRglrKq+RV66G+GvneZ5AuKt9+syv8jUSbziEalYOK5XUSJ0Y/3nG4jo9qcIq4U75kPNgRw5SN
Kd/11qunTT49VMJXkX6E0+fUng0TM9cAON7f1cHLbDhlZS8hG+PkhLOTl07e0jZHWs709YRfV6hR
MM22QaB16rTc3upwkZhCTpgSGCIl/SlYBJylsPdbJPN16krSEf5QbO4Fy2JaWHug2XoSSAzgGCv1
3BdeE3zI9U1IvIlAVePB5ECJkdWEdsTpIbHbMXUG4dWHRFYl5zCt12J30VAcoFlrEqpxtOj5NvbR
jfWE1sSzshv6wMVwx99C/ShNe/SOQ+7J+JjnMy5J0ZZMRqEkv0VsodL4PGl7EsNHBSIpvg61cWe9
d9s02/QlnLul/REN+9E6TuaplfAvNDstReuqFi/B0D7NzYsq9cw5SxTcLMf9xhDML7/CbalCG5Hu
kh6u1faijOJPFb4izBSYFVfZPsgvqm6SnfMSSW7KBt5CHaJve78j3t5ypZs/amsczWBcGzCOrIEL
/Jo+UR0nNwZGKhPbYcvJfurZHSBLbBvJ7sQVklS0qdTKeedA+mP0d4EeBfSI8pv69ao/h7DSvvM3
/iNxB4I6A4YSzjQvRW3bb2bhe1hJqLi07ENEIyjaX3mzLWYbladcXETkV4xUUe31dfyeqj3xsLP9
L1ZambosYj+zcKFRSsr0+/6H0orpAE353wYNf3/8r/qUQQNKK8sE9qvyzyUk8ld9yv/S+Roi8l+o
iV/1qaJTuUrMAFRZESltRUrXX51O/T/MBYAcwUuVdEYO/6hAZd5BAfobCPgvT335/39qdY5WGyVj
2Rsnq+pBZdXQr8wBKueUjfY0TplXm0O0K1MduzskF7qQjamdZYi9iRXD9GO3bcpk8TcYkWcUyG56
kW/MaibDYVjbeaccU/RKQq425JgmyWco06DJ5e4o5gNu0BrqNXaxclhrVlmd9CZ4CKx6H/i5D4Yh
3ZOJuBxYU198y7Q43CZ1yfqZl3W3zhpMJ3WGKy/T43ujR8rJbLNz0XRrQ/R3YcG2MekpZFJf5eI/
8DLXgaE8S2J1nPTiFATxLRytxzq4CNQ4sWqch3R0lKp/SHXipKdwq7Rs7hPDY/Zbkbek1IljCr9z
8RgGIUN7+DpIQKxmK5FX0MXDZlSJmQux9LYd9UmDxj3r7DzsnVqULt0MW0HOz1KQOUGguG3R2qXJ
oFChwhJJW24oCdLO0zhWimPjwBAAF9RbTHF8YSOIX3JHIHFg7Yqe0JnKcus+3reNTDqfiS1X2pha
A3SAJaRSH+Is2eWop/oxJ0dLJAhkPhRdfZokNjLZcGY6VG3ACBMKHwb4jT88N+ZXjCy67NdDMOwT
lJ71wLxcxZRLupiaeAlgtrhACMA22AN2y9WfYAlPqvbqIugQTjrd2sQ6NbA8Rwb/WvWaJa0zgltM
OhZR2LmVeEzLs1kybGcmnBFrNCXWRuUkBB4K1xBsI0QbSk2m4WeWPZJwuPf7DB93B1wSEV83bgM8
MWJ1ShHyTHQqRHyKBjuxNT/3sbDRAHEY/KaOjynLPb//ys3xNMrqGYCCA7p6JacEkYu81QqtF41u
TT26URB5DfiUPpnWccNxQIR2RcLK2I1rSaVHgdC10QQ37mEDqh9NFdnZEF10mjFzz9avI2CZK6co
FDeaCJRW39MUDRItgeTga8d4iratHu7bREAPiC/BpM7LW7edaElRfmF6ptlNF8n4SMEQkhxwlMhK
p18OZdXDg0+IYQQ8RFoNwkMipduqQl1F/1KVYQCi38gYM2hV64rGtqKQyyVeKhwjSMyukYBn0j8N
iYQicaVaP6OwSCdyuwbXFQ67VGu2UwtOVEKoOBD51j0W06sE8l+guQ3Ge60h+LUyCLg4vebOaaen
SrbslFzmmfHeSAdL1X90Df8TaspiRsLQcHaUv8cJU4lY2nX5mOsbIbxV/T0pM1wD6C7rfKfLfMZs
pO1kQCcY341R3HWheousxCW+1NZm5BCSNrmtIW4a61Ohudob2MVy8wjTBfk0JhAzPEaUIKnq7yNh
ov9d4q3E6h7EX6PKEaOibq85cpN+1KXIyspo06HHKXRh5aPRFin3wohC3RMBDIfSc1N8RxGxUcl4
0lG9mJzkpkImjabcFD2iFt+vyo0wkH+qYfpSRlBdYqffi04kA0dhLDlwFI0ZYzApXkdGuQmacVsk
MsnUB4EPcO64L5TRNfWSXrYVHKS+5TgaumlGmon/XssnSV7Ee1TkOmFPQnyelZ+cBSogIK5J/UNT
Ae0pKqcaOND1XGVJ7zS0nPziM4rnXSOaO4tyL+sKwuLQ6fSVBcJGBpMg2mKvu5SkXoA0rx5mg3YD
QFcGPdUhHx+GKllH+usstk7WlgfWS91/igVAotQHUlXZbfBRB69K38GqUbmnq1URfvYhzfKygrZi
bH1ZWIvw2fXxsS9hrRIHRXzFpEWci3L5dViQcFHhqVz/RmAeqii5ijT6gc/hcOZErEW8ZLGzg4mz
BikZpuU7kfzgd71nid02r991+W4hkRG7gPRWADNDu04Qv2DClqOnQYenSl1D2qlT8/761odFZ1FS
BGAu1UPU1dRe4lqY8KSI5l6ZJ1R8nL714WAkw02b3vJomZtoYHxmCJzof7SzCMrFwjYef8TJ6FQq
+Russ4MmrTQaCEECn3cwVss8y/IDr1W3kpbZmkh1m4bBOTaxE8/oCnW1fOtaDfqmuIAkLtMcnCCs
r1I+Vp8ee6mme7GPN4LR8MQUUBBYKGpmUQpRhFCbFbR40fwTzQWZExVv42kMONrKTfBVAIc6dkav
fMaA0OzSsgyH+vbD0klGEYuvREvXiiR5w/DYScxCKjJeETSjs50iDRyq4MwMDC0LnrSMAdEnQQr0
BirqVAroBLPYhcEMiwL/a8CSCrsnHhEz95zd+QgGIqR6PTmxoLWraUjxgVR83JlKAyCoDurMrAik
iNfMKROkmqRx7SWI+rXOdgjMzk4WvyNHq+kW05huNaRmibUKFRhVNOMhn7DBHCftrAgks7WKa2A4
ivTs2RoNbsBk1+ncF1UkrlVpUl4srXye4hpJYb0NUdjNEf4zDrWNCpWteVRVMjFmP/+aI9QSM0+9
VFQSa7FzNHlEDzwmRCkzakR/Yb0tx/Qx0LjarfyqJsU2GPydnMzbsKzpsdXDMS85ps64W5oUTorZ
xR2mZLQQmcnoJajZGgYkxd3w2hZcL70Rjdc+E5nT6rhTLCugHo8hS3PUE0u9uvthjfKtEfJ3CSNF
m1jvca4NTjJOjz7jJqPVNgx99jMzQSuuXkR9OveluRkGlhE5+5InfassmKl/cS1PMDptXfq3jJFN
EjP+Zy1PD5iK/Lda/u+P/1XLAyDF6SkTUPDfAIO/xLZrqkUM7X/5FjSwfwEuFg8pGQSLIGexl4po
HX7V8qgWNBkYh4XZ4R/X8pL2hzbot2L+9+e+NMP/XMxXftVp9dwMZwSgxxLO+kP9XG9i3zbJ5Cye
lGITXBVE5mzQ35mAaO0h8HD83cRzcCj3iWc9FN/jc0iD7KS+MvKmCPnIlj51e1Zg4BfH/jmfHQkq
8IfwINBOzNCZy/CEEPW+guY6oHk/ZA/+jklO2RDYAw6Spo4LlH6R6D2K9+zUzLYJdhuF++LnoHwH
hkFq7HTPQZYfQNHjRYC0T3YBC+OK03313dA+RLyPxt48LskNYLlvMxm6HxJtLMJW3XqDBOg47pne
090FzOjEJH/iM7haN43esPQp3IRbeTCvGCjflvawtKYT6Cn79DwccQs+N3gapH2BvONkXgrO/LDg
9e3ys6Vr99J9asfxSn42qy02/D1NPhQQyoP/SKqry28CL/TS36o3XV2JqI02ePDntYFVL3AtVyaZ
td2Pm14lPX4VHDE5pvtyL78G3zNSBsak7AHrzOb1rzg3rD7V1YEt0arqhynKvU7pzgj1Q7rTHV3P
XfhhPKX1SvgWX2mnP0dP+dnagwywnpeXUn+Yr/5r8ZQ99R+qU6My2Mtb5gYyAQ7S2/K4p2Db7/zN
J1Mzl9IHsTXNiGN0ZLnyunX1or0Nl3JT7wmn3Q9gGgqbuf10/MiunH/GDzO3KWyZR7jzw3JZgYvI
7W9RWutbNFu2v4RcnqkryYDFy+rEp6JfAcCo6BYeKZX8NZkZNj8Z4B6JgZNresQQ40ojrQ5h7T77
9ulwskTXi3o9v5tohkFr0yFJ0CtLbq9jcyRtr8WlloAbWKVPGtySy6Ld9FcTwhjUCljttgzlmcJH
j8k22fbubEMvXQFKIJFpKR72wwZKPRNp0P4Ow7xVuToQL9fuTT500wm8Zr2EcFIQOqgzjgw1nooj
pBGCaOkYrgg5g3b9oL8m3sjMY7FpwL5HcFq/0OhhmvFBfxsaDGEAmwJzydIHdwK67+mN6jhe8xVm
tsfxuSJHYi9hwJEOCcOQ8pxcsbOQcMcl/WCd6k2/4mZ1UDtfL5FN6OgFP5FrQUwiLtTwFDsj0nAi
+cr+iVcnnevHd8wLLwPUvvVEUN7FvETXARQ4SuSr9Sx9LAkJfNjEM8PIeqhojlLCING99l/Td8Xo
hob5M7oN85WrPahW+YdIi5pn+/1I3CYXEi4KahI2XtmNX/wfsmoBsq4kZ2BqsEf/4reLyTgBOLwc
WuyRBvHsxMRgPLVoouMVx5rwnJ9lzEKsUKf8uXjRH8fnBgE1lxfmCPVL/goO7IjZAdmJinu9WMX3
iNkATwi7ITMjojJhpX/Jj3W8ae/BYehWWGkl/Mk217r41UF0iZ2udax32tQc61o6jK8B+nA6X1xb
RMXJ9nDhl6UfMjNjMjA4MApL+CAExXimIsaCyQW/X/ImUWO88Sv1YaGnTEfeHBrrOGS6J2Zqj6wE
5Nyd+SoAKn6M8B7+WO8dYieGU0wWGm5xqiK7/YCNJh55r6j5uOeW1IxXnjVZGyUAWsPlGzjFf7AE
Szb5Iirdvjve+HJmPCfwHDAmUUT+DPrK/5EO0zF4CpFqtU4s2eorbwZvLfHSHDwa2tgLPgKjGm9m
8B184zMx8Dg/W/lGcDNPcE0usm8+ifrDANn8HX0LJz5VqKH8rbSn76h+oxODvaPA6IrTSg3Jn7P7
6VmPpMtUZm/lthMGB60onQ9EH+G3xLXckGK2ZpWIetbBdDx3hF8zcIdFlpDLwtl13o0a4hvEV2ie
ExWFm/xdw1bJcGYtOpwSCwltFPxQbxN/VgRSl5A+EA9xB452hzcVlphd4nbFp5t6Jhzihpdmc7yo
a5fjpvFcn5srU6PGODG1F/LrrG704iBxMpwwZGPwWHwlGS4ybZW/93cJVX9+JMEN991m9MpT8OUF
X80BuX7mDHB3FmwQ7xSXSVOs+bCxK8fQJHNz4QCxMKnKp8wAI4Y/ne5VCVALzri5uSXDOYMn6CSW
16BS2r1K4vbdn26476vHVtmVJ8YIP/q6I/hk5bfueJKx5abubVbWMcQFVkNXN1ma2od61yKicCPd
7bJ1Rp9Iw6Tifyo/0g/9mXn5Y/wxPL3eZnCJ1ta18N8rhkKZ0/zxZ30fPLOwLf1xSDwqA+uRaB3s
kmuOerTRPK1kkz8VDPI48FesV8CoFl3Wwzwcit4l/0bfFcfu2BdHkHzZW70vwS+x+euHiy945qXS
bdxoXN+t2zkzhpn32XXNlXElc0jnkCgi8aMqNcp7UzvWVRqclBVZ/VLZSsoO18iVzI8UAK0neeGJ
cZlIJc7LYaC2Le86uHDYs4ERXclfKBAn46ruq0+4zG2xMxj7aLoDZBnyAn0A/Qj0Cq7iXGxYa5nl
SK++M9E+V8mshnzJeOwFP5/Iw2bOzsGWJ5+P9wSVyRsr/UA1jtKNBZ7QZoFPLtG8rGVLGf3ndjCB
EcauCoKBd+sjYnK+M05M1bNj8Ba4GLmgGpYHI3sZcUC32LwTJ3gsmWMwm1xho0E6RjY6S8J4KLnB
u+40tMQH7nuP007L/L+wwysCGUypmlMGtnbRH0o76RZ/jo45SHZyY19tLdPGntXbVbaepW1buJVx
vfon1GU9kQw9ZVFjuDqLk/8Y3kFQK1eLoZhXxA+y7KCV1NdYRu0nYpNX6Y4w1DN40Nz2uztYQXFy
8K1xZhO8+R1a0zoR18i/lLvdPC4Oq+IiBVeuQ8SCuxwm70M6o03fI3n9wjkXojxKVU/e1i79S/be
DOkaIjRi4/M9uDF9CbyH07UXbAoGtO274YCpqyMmmms34zdIhTc86mskaGi6ikfBW3buevXOm2ET
CBRzGlT5VwO2o93ma8NpQHXIzyWgIvPDupP3vKvFM626nElj07pmg3kJSSshKRNSvHFRyI3RN/Mp
o6Z94ui615RbCglYXKDPVhN/RQ7Twhv9MyadHdyDlwYmz47zXeBI6MuPRrypIOB6yVojWGuPYWdc
JWuD7BYkabotwxviAWjyeIrb2ObEZuqeFDz3L5n6lP/0yX7UTlp3xjc4zc/VovcDNYy649WcHOmC
woFTutbvsSqrjfplmCgYVvWRxtYle0RkKHGLEbRnQxfziJhGp4dqjziMRRRm9+uR4jh8RA6R3aVP
6xZvK7cj6tI/CU6zQVEWe1/dRthG6+LGNRahXkWFyPXmlZ76kV6jM/qttUL7wuueTVAk0yHIV3j6
ZWRavkP2MELZxTq18ZkzH0f25CuY6Rt2JMoyQAYdSlvDf6s4b9yk4apw2+WPMZ0k7bsfR2+CYTI+
RebewHsXc/1rxiqlHpCiU0E8DArfRehbqWjJPsWaTlhwGnCIIQmO6luwCISvJj1/k5iP8hqIhyZ7
HChIohvHsBV0zj5/nxAbF4iO6/Zsco5u1ulJrMdd2J8Vo94OW81n+EvidLYp0L11AecVbEDobf3e
NhhpROcOLWgY72MKfoUG85Rau1E0dnBC92nLh9S8LekLVrQfgK/MlPvxiP07T2n0zHQtRvALWrMv
QfsdYolNVko50fSEc+o+YGMuJM26d0C3kPwyvMchvU7w42lrglS+jH6jn1QuRvKaS9c/1etqo179
J2yyaM7Tl6H0wOMRHhETYkNI6oX+HpJimZn8OcaHFBKetck/C3WNFyt775eHn/jEsS7F7vymPwt8
ftJR5gL5LD0K4WPl4ghZAsv6NT03NyMWbm89ghvZ9t/RmuyujZl6i6eJuHIT7xSSBfQcWDxtSFm7
/sW4RQDXpg9kK3TEeYFfxU9OZlDkZGsmQf0bGlHyhvQTzw2duYG5uMecF7upiyvxgwEnK17d3f7F
fQtaASL4BGxMssrk73/3LcBscrj/rW/x98f/6lssg0YLKxVGJ0mFv//7DNJQdCATOrGM8h8+qF99
C/0/hDgapoEbSTKIMeVRv/oWOmYoHmNC3QfOSXjqP3M8LW2J39oWvz11furvbYu6zQe/K1vrxLac
jmhw18mHgU2zdsZq0yuXpPmBOadgQKi2uAJLIIJg2TToCTvYOEG21Wl5mnaFbX2Vh6RlcxzeQ4gB
jkAuHyszeJ6aowW0aAmzIdRO21oJC0kCjla4h3TJ3bQoPhZAlqsML50OgLOTwRHMugvwnj8D41mG
iijhfhiu1uMQbNEFcQzxFs7BQszF15hMDpAawH5HNv7hoL7XF8h5r+PWgIGgOAC1WjyueEb4Jzf8
QTqwka3Rvt8lRgcgDZxxC7I4hqDDWRCcvJ3w14L2fCeqEa20GN9zQqvjS3KqwiPLqLHOL9A8Eezy
eji+sAesKctyZzqRAwcAU9xZe/TKYL+0jYxXdztueRpzazeLKtDm2fCKeRMBDTGJw1peGp61tyJ+
ecb+iA0+cjRYSdU+y/bJvj/jDAlgOUwnHk0bVFsIhf69oecBsGfhGPBj+BJgzgRVbOpiZ7mXjCrQ
j68CVDybFn7l5r9kw1JZhfThX/lV0mNu7Qz5gZ8Kxk87aIeFj5ho9ICW3zD0jiTbZwXV+/v4Zb6b
0ib9XL6nPSCa8rd84zQvP187DJcw2uYTtKGS5semRkoBY8EH6EMNtYmNldi8ooLRI7erHBk/Bmri
75J8GH2T78EBZAcKfDXcD9IqsvmK4kIjfgAtxDf6F3RUR74ZrBCEKo1Xw/GcRm6+DzyOVDSjBNd6
yLwLcixlteTPbRB0eZQ8FshTG8Iqc+QEYchF/BLu2bATxbVevFnvzSvPliRJEsFwqKJ69A88WyyA
RCTOtBnyJ7RR6Z60+pgRGF6h8AL52eOpGv0bzaLZwjZNN/+LI98nBADzoDoUrbRMAJRCCf3uzpBq
R2YKq/7KmKm0feiZ9WHxcsMlcqq1vglspD5Hsu3R7ejbOF7OSdY357Xl2sAnDyWapzNekuzMVwi8
X1J1PplDwZRdttMbI4On6vxUXlPwps1Nfx6f/uD+XOW9+hG6zPLia3ZDTw7V0wH1WVerwtiVT3wF
gbcr7pNb+jbyxVt1w1xd3Tr+MmhBiYeRJg/GCl7oG0PjfM0olTdMuEPMKsruZvrbiw8DbEFgCd/d
hYyg5MWofxoiNDEZfIpv8pE+gnKMmpP+dJ+/9Cfud33e4/H+uoYre/f6qfvEVnokNUJxU5HEuT7F
H3GIXCmy4sClp7G/SjjsH0dvfptu5OGY1iZ9AYrJ1SDbBRJvdjcILEeqF2HVifiyFOB75cLoE9iP
xZO85IICmExw2fMGLqatFYW/2nvZ1+jxFmvRpqoWHpMeHloGnKnNW8+f/Puo7s3yhY9HZJSYfPMR
Af7nGc/HPNv3I97K1WQeeXThKNFHm76jjL05YuEaw0tFOF6aP0XljcP2XHOtcKPkO0pmKKVgTDnq
K8yXcUVvFI+PczwtPg8xchpWDvwwuFSU7AIZgPQDAiWB3hxJeORoBax1l6eOQZKj7aNgHpd3gtcI
ynIa3eEqMhXkxkPQD1iA0R+KMwNFsmuJcEanh4b/XmerbPWyVMCuvDcT7NYi6/gMesumNQGIMOWE
LJ90gihAshnLn3N4MuvTgkJjXbEEZ/BYIKaT4oBV/WNFghHGKsvCARSVpYh1XuA2qMEeLvTC8at+
nbf9hX/FNzddS4IFq/XyxM7ykVexOOpG3H3LyxFZeVogO5hrkQ+63NR0+Zod+1H5ssT/sWJau5Y3
fY/hrrlwCHg1Lt0emwWnmmnqAJnOn2jaUvkuNOO6R0ds2n7G4kMXgxdOVsknVMeHcmHbgDHT2sd4
OQhohzhGB+AQ0c57yR2gwl3O+awUt78iGU5QH3NNeOYm3nO5gNxAiZkcGqSWnZNt5Rfart3mGh9z
WIfcyht5Uzhp/cBEG4QDUH0uMJkoUcWtd4FiU34l5pbnQINlYdBk9gNGL4I/55jGMGwVGqTviAj3
nCvJ8oQDjwLUH20fh5ZNL5Oq2WYpzAA40uBFS/PO7ak6+nIR95rIKHdViHeuLOt7OLdczidf22jh
Nnf/zRUfIHbmQjC+8EYa+v9WneGeEP9a8f3t8b8qPqwPSMtwkC9mBmwM6NV+qc4YYonLuMmUJXmZ
RlGM/ar4AHlZ8gJjlxVlQYPxv35VfEyqgHtRm2q4b6Ullu8fGGxl428md37an186M7E/D6qMRB4b
f+irczBCaxp9Do7KLLxJlXU3OUsVQPtyZELpTs5IRy1HQC7h14SjsbGMVT6A1MwYteiljqPbYIcO
mnNpLH3KlMu+oberxSwwFTtIushu+d6ZdU4edSLqEkotSyDRXuvf+xF1cNgh8RDkWVjXpnAbUcPZ
ATlCYzWze5UFBxPh7Ic/JXdnZBUjg1e04JlPdimAb8Mabkqk6u+IBuetppF9MhejD90BtXZc+qUX
a+TTqlE9sCNUIoPhun3tuz6e7VQT8YL22kNbxi/JBE5HzrjDl/SWwHAb8hmEWPB8iQDSmBxdBd4Q
WgkRd1bLahZH5YpctoeWZmE1E5JLag36EwpHf9wYZgKFFM158UIWEsIhAIZdtynK9FGSyo0Sz7cx
1k9zI+6SYHpIUrpnPtVeR23T33TzMJJt16fYnvL6PqWS1xqf9YgvLzauraN1tzAtK4yR40sq+hCc
wcnQluiJjlF7kv7MbCOgK3TCMeCtbcxvk/okKOej1bC21B8Iclv8jeK7NqmAtQb8mcxQHcuAPxOJ
OrEgmvY558W6FiCLl7F6l5b4H1yOgtxus5BJEEkVEgduxRLWBF7YBoqaKI69qAEnGHEszWJiylH0
Ji9WEG4SEtcp/qcmvUgzXt+xvhRp+tKihmnJSjITc5/KIxXNsJsKNOrZj8UBo+K0ETXdJh2kl74c
UNoLWbk2tH4zwpKZTfHAje1Exmdc8bl16joTqIHgZsZzv+Uj2RaKeU208qUXUMibVf/UBOGti5tv
nSZdpyEt80uQdbNyRQmK8JBCiuagniAS0b/KVnSMWd1nSJ6VRdegJI4SQiGXP/xcs0PJ6FYSYAoe
r7u5WQB/L51CaW+z4J/KPHn1JxjotezqBVk0ysihBShpRKWSnS2qhbQoL7M/uNzwtzkoiewLnVnJ
3FZnH9PRlAnGQEUti1sZbHYpNa6q5p6O9sqM50ubZae8k26qj6jb1NcWxXkerItJ3sDA3AZp7hnC
i8ChQ1Nq25qOvUXGdo3pKqD47pSLUWugdUSr4ntrXNfZ0llLdHwMEc6MuzjXh5bJo9gr5ykfTNGd
DKx2UR9gsekpIKTh22LIF80t3DbRbI993VOX68JI/J9lBC+Blk3MCfjtox7S1Rgq9d+scea4vqy5
kiJKCCMWgMn/0Dhjp/urxvnvj/+/3Ub6D7QUTVLgNRg61+Fvu40mg3GE6LjsQ9jp/rTbqPQVYDnQ
kkBV8WeCNmkhOnIkEwCkaS2UiH+y29Dj+Gt/4S9P/a+7jTZopRH7/TmkpAok3AaFBXUnEupNKbbN
NTAzhjxtDgHyZUgCO8/FdSDE606lEvXnaZVGIePC9lOXyYcgHy3oa6ayfUGsApM1zZRXMSNUwtq8
rpQ4+C4ipo9Owt/HfDWnmVYVt2GJ5Mt8CGbEJpgvpm88qlV86CFGRD4t95SfK+vZuTKL1z7Kr2lp
vbFXpGACqq9emk0u5Xi+p1HbO4YWSc4fE60sy5iPD9luZPemXsX+k8NLbtkgRlLp6mk669Jy4JBZ
9QKylmK5vYxs/gwdaF92c7ip+g4aQFMEdhBk97lBX9lN6gP6S0BbhbBJJNnlk19UfuQCNummTjgD
WtI+IiTQZmF3kUs5Cl3AIXhsBKl7YBf+1iSg2SArpVm9aqV81KfuIqjySTEB78ukXukEPfQROREJ
RwOkpz+5kNO+0fSfFE5L1wqw+mnId7ALrOz8x12eCAwpuN1RqgV0EEsMdprRMSlNwDAh45TN7utf
XE7SNFRNtEZkW2qwXf8/5aSl/pWW9PfH/98NjpN2qVKxIsiAaBfQ7J/KSfj33NyorggLxI7wfze4
9R88D5JF7/CPRWFpWP4qJ63/iJLEkqCoMJP+sOb+g3KSleZvN/ifX7olUij/uZwcrWDMU9Wazgkd
RBJ+NopeXdMWFApT5TmKvjOp/GyR8RXLHTfVB4GIwk7ggJeGz/Gcb5NEupKFeahAZZQQXptp8mA0
YWtv10GdHebRciaOXKrKgMUXcOi2dLFbJnJxmxzLkeB7RjU5qWp+2F4CubMFGKeypLi6oV6lnGxa
E2HITHx7+Fm1zZHb3QsMJkM0x/2JcU7yLUl4c4dI/sr8P7ZxuorN0VIneB1vpfmlgvTTQjbZWKed
1CdM6jIpffbN8isMZXqP+radC4j/sWN26TFNp0Oao9QCoxpkdBZ9xvS+JWJPYzY/kmvWAEptW3AM
GqiJUHctqz9UU+hqTOFb8Bf+BFGgGw4B5jELsqMlDVs5ClHmaq6uw8ogzMRorV0ZvWfYOUvqAKZW
HPTR21v7WWAYpmPEKPO9RE0Typcgg8lXdE45Bq+BoaK6mGgOQAls47cMbl4nE4VUF+/khoIepbck
jlslRILfT3al6Q/8Qk/Wp7VPDp3pN66EAVOUgf4tSWZTx9wleRsISSg1YSuophvwPmaoIEYTeEsD
RHayrtoIa40qXGzfUtQWk4pgV4JaFWmkpCHN8AXsd2No5xH1z2SCjIDZU7OARiQzL5GKCR69MEeK
U8OKs1I+iKMmvMMkNRFupuPA22keLZ/RKLmPCvpTv50+DQiGfau5UpE+Du2rL8DzoGbtkNVHTMCx
eScp+Y1CdRCABaRq+g4i6SCYOePFZp1IzCobSzwbtXH0o/HJCtKvuooR3WQZHSAm9bAJS0mTHX80
1yQJPsrscqRC6+tGHJwoP4Lc7oPLEKIOxQA6zKyvIxpxPHYahbhE6ydrOZo0x8koAO9nO0Xfycgq
SrTqqdb/SCqWUyGiZ6a27Vouo6dCRbwH7GeXxQP7YF88tkJ/mrFA+GRnWiQ+ZsW9xb856ubaD8Lj
XGJzs8LviOvQKhOnw80200AbE/XSGT9lFLn1OK6GcO9bst0mUHarejuVPu1FyPWJ7swyH1+6CStc
f+Nj3lgPUj5c9abM11mEPT0mUsuXlV1N+DoV0DHuhZdihFOq+fkH1t+KTxe6Lfp/Il7tRB42bZff
SN5egQ8DJv8dczjhRLiR1OFqjNK6NOh04MskJJtUjLDx2nxENEkw4qhJ56GXjmMGsn1gHJrV6Wss
TKD7LTwYBVAlOXtBx7uaJ9HzRc0Gmfb/uDuz5ratrIv+IrgwD68ECM6zRA0vKEmWMM8zfv234O6k
beer7sprKiknJZkUKBL3nnvO3msfNdq7QZesAurwoKabgsHXU6NDS69kSAp37ORjZNCsnsKNgXqo
ajM0A2TGJgOSgs/cH+ns+dvaAFbqNYeIWHWhQb/RSuzm5ik1v5dyu6/81q2VfFswNxSnvc+nX45V
blkyGgJ1pEkXjphvB6m/lzVI+YrZ/8CjRw9D0xz4GNY7v89v2K72fjw9Tnm+T9GCaWQiEji5RaZ+
qjvUNhZnzSzmsxnoIyy25u0fvPeqqqLroiqbMr9HGOn/tbjWRYkS9Jfh3V8f/+feK31jkwR4plK5
s81S3P609+pUuwzhmBiKP1yC/wFcwEhjcgc28V/513/uvbAvTJldnIuUNE3mef9WcT1X8L8O7369
9N81x5kuZ5VIHNuJGOe7WHGrisPBs5DVFDUGfdnGFIknt6mdobccz8QxJw9ruRzdtktPYPy+ogbE
rtdvizlkRAUMA5tByMrvuh/uMhZMaWsZ6VOgdGetQyYZFSqSgc6EL/AWVPVKMwpOhdi4NC1ZWymB
Wp7wNSjdexuAOZC1/Mmb+ksto4YKguKSDyMMqMY/1K12l/InknYvSaedzDrHjhW2QAPrk2ZWm1wL
TkYg4Nn197lYrf0pWYZ42oo+uHB0d8oWSOckvchh5cpB9Ab+7SlXSKdRiARRw10gQpE2jXE/6sF7
rsF2wpQUhDK4CCj2lM4i3CWP0N+JTnOZErbVJzvCvI2VBLA1mQ1cDPlaQ+YcQkME+LAgFG7cILbu
JVKyk3paswgDCxetdc08r5MglXKAplJbh+Wn4r0McmK3EoLN0tv0WOOGQLEHrV+13kfK7id1aCPR
JYW4gqnJNym9pUrj1ALNqrCCQ1MyO0keDLozAayoSPSVcpHrnrVIFEoNlZFWDCis68+YR3EnCKW0
VSPhKAbxJh+aY1wL8H+GTZfW21i9l2z2KwXWext6+0ax3kaDKZjPA2V1QIRhFK5XmJU9tdJOULm2
XJFctfaeet3EIAX/vW66nYqLeWrLXc7/9+H0Uk2CgpOFQDEhw2JHDFJ9TerilBDtqpcmKiAQRl2A
6rjBKYIiDFOVXSvG4p+7WlGRQ100RUmB7ijL/6MV8K+/8PNq9f88/o/VSlK/0QlQZZUM2x/hV38u
VnyHEAtIPZgdfsuWUCE+ks1Ju1oW+XNePf84KCgsfrJh4uaQ5qQIDjV/46BAKMVvi9VvVz531H8+
KOjDKOMF1tpDoQvMJ0SGvMMYC/tysqRjzFq5iHqm0FnERL8X8wnvW9w6pTyNTtVG3jLsW7KRktn+
Wo/RJmkapraWDrq6YOHRtAruHIhTBoMMDmsfISJOM7fy4Sj4lJQLwa9IAO3fsxJzqiSgifcrkcTo
biXI5nXS1NHBnvvYWYR9ysljUEUBUX7CexFKx1BFTVb3Q+ZoPsiQmA7FMsLsZKuVRaJjwuC9qDm7
yBaTd1Xqq52SpUCQm1LDn9ZgsxwZ6O+aBF1AUiHaM8TUehBaOoGDJ3K3+c26bT16GTEQdE8Dh6Am
7Sxt69qnRosampGB4yXgFz1uYEXv8DyOJ19Doa2LIRjxkS61QHzHotcF8yEISBXPkujLlzqDCaFl
vEleV2CbjYOlkIpIy0dprir7YqnW+qcYFhtxgMgYChT92eSzLghQu4wSnV6Om2spR1ZwNdMUvVRe
B9l76adnL5pqUI11dBYr5XPKW/mgae20reIItXBbIwM3jardah7vmZClw7PcxeRrRoD4PblXInto
lJSh6hhWxykc8Tj6xiSc9ECgwM6ktkY/0NfYTw3jvSg71R7yXNiJJvaZUaPZWUtMMojuyoJNLarl
Pim6PnDrQdhrnW4xUk6oCscO5WaqZjpJQjyh2QVf0lSIa8kK1tJkJTc9UaNlUdb8emLI+UM2lode
na6jnl71sHgd03gjFubrYPUEzqoInSUdm0rWlaoziiOx1VG6CxVtL2Yezz8VOcERPp4XYShOnjXs
/7mrHcxmmhCSIclMsHT9f6x2mqL+Zcz2l8f/sdoxZpMZsYmaRZ3FgO7n2kz8xiQNmoSqa4oii/RE
/xizGd9UHSiZCHn6R9VGN+OP5c74hh2MlZCIZJ4VlO3fWu5UOiy/1ma/vnR17pv8BHcIVCM127iN
T0baxcu89rd9zCks6oX4VmlIlDQqENZ/7OvaazB23Wow6aAEWrTUnNCqz7wGMnMY52rVUiqJJNAS
WGCYVlRNO+WyxmpSEBaVLos4v5lSYfdVlCxVs90YSXVWwr7Df1kRRd7leA4aE0NXQah9HlxEtTlp
WenWIWw8r/PmViQO6QmBfaEOK5p8YNxHzl1G+ExonCUYe9lPb55IGLJZ7rupg55SkvqTKZdcDU+T
YX4q0y6TQeiI3nowiTQdIeDGkuFK8CmUIAIwYT50QrSSU6RTk2z0G1/WdNcMEHw2aYtGoIRK4DfR
dyllZ9ADlOlpAB1CMbAOCHFKBRq0katGDFraeDxlvmC6pEPavSWCUuPsO5yj0d+IU+nCtn5IO+lp
rEY7NZFRVfUcy0Ffo45KCmPgqhJ2BaLwVGaaU1I+j1H5PcaaEiBXGBm9VUPh1CoxG9ZzCqKqCC5d
A7QST01YoyJT4Uy2msbh2XiMpwjYriC/MWJsERWUbeaAYliO1GrKoNytOn7RJvhMfn+aEFilEOHQ
FNRMNgMxvxfxV9ikbsMosoA0wdk4UPbWxA/BKK9p2pcAcrQwkm3eAwhSFFQweRr8k3utJiFY88Ki
cw+TTs6s5L8NU6i1fjvv/fXxP60pnOQoiJjC6z8qnj9LqHl0P8O4+fIPav1PvVbj2wy/ZpjCrP/H
w35eUxiioSj991Bf+lvAGPP3Ckr79cq137SaURU00qil+clQzfAa6/lF8ydXwuu9CGi1tF4QU863
CyWBYdVgqYpb8ykhoQvrPAcvBgnVqkqRFYUFTkmhbvFy+xyEDAnvhwbcnfExTg8cWbQ5N50CZy7w
ZbcpB6xXFb0aoxO0Q2nJTmBi5IvTYV97WAGz+F2Rsobn6IqtnxnCa6dU24i4dKdp5wULHtTF6ovd
lHTEOkz5KupL4xCJGr3aWt51UnNmEdu0RWHpjP3rGqMZJ4jUWCaxCDC6SjMLkwTaIDPH+zVVzbse
+AliKH9TiAO5pXkJIhoW/phkX2FkAY3OKJ/GMYXTarCsRqE44uosrZVYBmtf6aTVkDQ1anlEqFXs
DateGvIlurJGbM1FMwl3K5Z2Jc78XD4zJru2bQ4+PymGFQBL/TWZ+Rz/4I3dgPiOIsWSdabj/P9/
vwlV6/eb8K+P//MmVL5JPCenkn/pornT/my6KN9m1bOogWH6t7Tmj43d+kaEMNs3BnF17r38tLEz
C6EPI814qXmeCQbqb5xjAET9vrFz6fCquCF0Ri/Sj7v0p429LiDqFELrn70wprWstNsotJ6rEJKv
OsvHzArnrTzdQ8mAGAfeEjiJKVRbi8BgAweSpVkvQSrNRltrLcjouHIsuVN21ScJEvhouE0hnqwE
qnbXf7azTauvmIdY0I0mQ3fTGO9IlhyaiTRW1CtU/M0+jomK6/Qbp88jeqcAAH14aS0BS9k472TE
0HOV2yYZj+oIOkIwo9FRQa3oGQxS9GgSk5iw8QmVabLHtpeTpZDo3LpdAftEARUfKAZKv+il1zuk
k7m1EohrMQdiUqIyTxZ6Ml2lrrqaTY8yos2uPhXEYtRI2KswUvvh9KCb5PZW2VPY0GdNzfxgeJ65
C/IWoa9KfE7abCg/EObNxr0WUlI2MAiQZkXGlHCeMTUdr4kvOFT9GKZH43EARxXKc/yTQY7GaGAr
9HKPIE4DO4k+p8+V4q5D12wq/JH0aLQrESyE2mKuZpyKm28iG7COy2VjmOdON1BjixLDFAOno2kG
c9pWsZXDXpnxEaeuArMeoFmylRHZjax5xVou6AfJNYk78XRGQHWoRbyomYnVlXIE5oYKv9MLVbTv
QUoozYjQdOKgR7ARgJrr0E4rr4c7m6LU00rly1AjmfSgFhYIK5ItJrV4E1NWUS+cJwhQ0Rkjb8GN
qHbXWZxKk/a91HoabCGQkaEYnvTIv5Q6VjKZscCi6OVV3IouLKyTlYIO0LQGq43IOW7yzopUHYIY
4Tpz6IAAK5qg0KynApcM0XCRVJIx1IfBXVJb81OvdHHT5kFPy8zvr0KqfhUWiWy5cmwsuCRiKUy2
lfd70yAiTY1x1WUUSmPCobFCjkRxO3IP+Lpj6PFjmeEobwMiRuIBQfHkCrkQEqKt4q8T+Mu14e81
ZoCiAqVs8DHhmYV/DcL60IrVPinNuylwfvYaXKqhNDhD7D9VZbeRE1C6mrHPp2ApT8ZNZFSVTMk6
CiSEqmW4EnTjcSTSa+R8WhvEo5Q6IEA/N8HAtEPG7wHpt9m0Bz3NNw2hDWrK7qqGyDeZO7xFIybF
3sSh6qkTm56af5QIY/p2fPErfznUI135bnzLSomhIePzVr7FCFUDLb4I2nBRPPmelBjYgaMAWTs0
hO2lmfxOuzK1E7O3FlrrvWgN6k1VMMk3lHRXGUPkQPUI3S1WguEcZuRzxxjDUhLUwSmVH3LpB/Ad
pHezsr5as8LVk6fbXJmcmCYx6RTGpW0nn3dkwpIhdde86+DPTqepG7dFoz7WZrfpu+EQh5FTeskl
F9HtS5krFOmn6pebesSv5wkz0oqf2yb4beN0h78lsn2xZ73xtq0HPKytn+QOVUaIPXnwsl1swVcX
wbPKA6yfsLpk+lRvwCc9Bgih3LyxKrc1aT1kXb8qPdwPctOeqwH8chheGrycqeGlC10fro2vb0JT
wksoR6ZdaBTGSVet04BCvVXEYiGV6SURwossAAhnvsXJx9Uj0o+ROMUti1worGhpHFAonjyFZPKo
Ood6BSdDm8WMphMpyknVcZl1gGwZDzrwxebhqLUyWB+zKhOdCAJqask7pj9gjki300vtZibhtKVj
hKl78gmnigFvBR1M/6L4sdalmzqKJ1uYJh2KhfJYheFX2JqP8RBt/Eq7xWWIPUTvCX4umQsm+i4F
RZd0MSr4wWz/0YWGgUoJLCQSJ47lxv+o9jnc/1btUxP89vg/Cw1Kekp9EJHsLxL1xk+FhvQNPYWK
CmrWSvxizTIpNPhHNKR/9RZ+KjTMb7pE8ccoSp/Ds6hB/kah8dfhzm9XPg9/fqozFLGs5aEr+lMY
ok+kYCayUi4Irqssx6y8Z0uiLWXqj0PzUnZdtmsM8t76aDsl2LlF6UkdDHK9QzN9ycZZWCRXNQwM
gtMVM7JVJtcsKY9pgnFH7QLorQCwLG3FuWuh4Fr24u7QsTirSUbYCsClwhzqs4U+2NbkVWkRD9vr
BVGmoz0YleTISXFjnIwbKOL0YG7k4d2AM1brl2mQc1Rb2esUFrs0J8K30JZqnLwUSqqts2F8qQOg
xFaBgFCr6o3aghkRjGcjUja+os7jGOiY5WSqB6CV4SqS4nMxiK4leVsvq9aoHKrVP7kS1zX0uajG
RSLL/tdAQVMt6tmfBwranPf86+P/vEHkb8bcLUNCiKJ9lgL+pxKXwSdRcFFqz7fOr9pCCnQqZIPi
+JewNnKsuUCeDIITA9t5QvA37g8JFOtfKvFfLv33icIYWbmfR5V28siX5ywXMdok2C/5bD5UcumN
TYpGWbaLwdWgN4zrSvOQa5BI9CBhZozdtIRwaFJ56gDTdgKwPmOjUPWMbtjMmtiVRbve1wubGbsx
Yc9Qm6WMnyRWDBJ0dLsrHUn8rKtrGm48TGLRIqUBJN3E4VSjysGrwpc4FzP582DutNk56zoHfJhO
FhTadiE9NMkDapmGcie1njordspluVTKTYhyx18agLhXfU2mkf4+McKAhF+I2N+nta+JC0evjUU/
wnTGzmtb+OHDfQ308SLKrdNZlw64qUjpBKfOArFB6urW9G+JtvFAHaO9157gFL7q8EKMnXigngO5
Njmpdob2k2/F0knxhVUXQlVzZd/oz6jmK8aoLDV59ZyrH+0E0ShB1OmEjRML656+lnWN661eXEYF
L7ry0nno5JEsYYkEJoVlTHRS44zyXoKAIV2rU0yKEXswBsx5rbkzR3n3fFvejP6ZVoCoP9aJb3cY
HJtb6piuyD+cLzS0Itt0Y6xkd1hxheLCOxrn5BEHNub36cDKAroO2Uwx+5/pA5CbLJGhhGMdEsTj
NCfWFvgZGc8i1gQsowa8G8ljY+nMLl+VtbKDiVuVDu06aIGuBk2yhiozPWjxwNMFT+Cni4E2JweU
KuqYEzlGvRJ25mOZOK245XHCHJXVfqjpWVns0sVBvCbPYMfFN6bPenTAkFcMWLSJJgWjqj6BX/So
NDuH/MpxxWmB5M/4S76CWmg+sFDtvyuLfMlHGRtXa8vpThpSV+8/55YP46ThLLKyV9IeZitpRvdA
+uIUEu/StdvouClv41NBndeLtDOoQzahfgB+0WsreNiAAA+1sEsO1myc41agw3ygXVpgiV+IWz3r
CEDGwREcBQC8L8IS0IeTLlMg/DCESW2H6TcuIK/vi6WOit7bGOWOPy3/VGF3o3Hrqpq3Shkio+Cf
+SGDQRdZetc3FR1slXsXiA6J4Fg50Wmtpq164jOz0biQh+Ar26nn6V08hGvtudnTUd6ZG/FsHOry
Miz5CGCZSpfTpTOQZC3az+yluw0i5jRISI8MmuIDaReP6eoaH+oITdCD4c0+Wc4JHJgX5WXGLYGB
v07v2al/NbJF8YGT0EKQbKzM9Chzw8LbLbGDDRJZqRy4tvV2qF/ILcYUfAxJdSCZCrqQ/pIQUyPs
DMJc1eAJW/PgAoMdXDS2GBOVZ4nAX3KmgCLwThLL6g8nEUjPa00sgK7eNEix8q4O1jVv3OsouwqA
EO+z8L9n2Zt1JyV3zrcF7PKDNV6aC1yc3SMWTQyRZFJMWNs++ciecBQHtuVq+2lj3pXZY5yusc9Y
5uzRPb1Hw7HFE7DDCww4BtVX4DEx2/jhutkH33FLE3PNwb9exReoWzTniS/RidMTH8zmYVIOcOSr
dCefFOLWT+UHBtzpGMFz1avL1DlRgA9WfPEewIs66kJaeTfc4WYKM/dWBCy3KXEH4hqsU2LacCOa
aiUpj2DLwPa+TsUWblW57124VYvhWuAkzp+6bevoicG9vA/GsyG+MxUObukjQrEYERYJ4SLoJ17P
tmZBirSNACItcoMP8w03tVu8aCUNi4OSPTSzsW92Y2fdTtuPOb8Y6BLcq5CqMPNaSxzKvB6Diidw
p6MvcizdJRQ4V+gVR/QVz/kWUIM+brA2TntOHepdX1k+V7lol9YpOiOHyzkrcgxO45f0jKf3uUnt
YI6nxbAYxvw8CBgCfBXlrdcf1JW3sgheq/pVyNBaTFb91ZfXzcO4VLcMSh1RXXTvFq2aCtftQyo+
FsqHou4HtHSSTy4bmXDyg+qoD9iOw+HaNneA+vNHgeThyt2xYDj64+yKxceZwOJEHBvYUbrp5WMS
IZFcnOYelnDML96dTOQUYyQsWALJkzm1OCIGhZcmMaKh7PzeYiq1lpzkAM5Z5HXwRc6SKDoi6ZYC
XA2IX8Jmj++bFBfE/jF4TdhMiyZws/jSqCeEjUO5lDRoM3ZXLE1jn3kPen7N+3UnuAImYm3LD+uz
DfR88t79ccINxE1tvlQdk3pMw4eeXjQH5jxah2+1f4iUu5escunBJAK90OUFjQ+yKuyOmEiQetNy
zl32FuKjFNunRrazakYqajve5R8pg1gIOghpp+QkApoD6WurNt4X5xU2jY3LifwcyVy0nTMoTgaR
rkIYxO64gJgq7MYnmDg5ZlxxIZyVs0QDhyg7wbVukLAfphdjY0C9EvBF2S10lytW75PKfuMae9Fg
eT9wvM562tnLNF2i/bFuOhJffUHgrMRCmOL3dbrqAHysiR7FL76MgMckrfl7Ka69EZawk7/BZ/oK
zgOEx2mv34eb6dtwZCNcsez3iZs/0pIgAUjgbXkSjulnuC0PWIcR5dBbQEXIDeRl14AsnHJRPpJs
lPRuSSiDTbzruJ1mpOJjkVzE6lXRDqP6FM07Un8Xg++VJyx6/zPAeE8UXAoX7xoH6zG/mrT0QZMM
NkmXZfJ9uPmF3b4Q8/VQSjQ3l5Z+UYplQ3ZkxOdgSxYQQUBrZB8GmSk5J40F3dHgRoeABUJdCfhX
nzlnyJJTcG8dVEdY1rxZ1E3khiUXz1hqxkJFmE3zNaNhGK7r9iHOTo20HdTnsFrz1Yptk7tsL7rm
R/8RwK3L1tp1ilnpoN8kpJDnWyV3WjJeKBpHm7wTA/qRssTxrb0Vx860oTs/kwETAUe8a1vKMFfe
YTH0AUzb2Wu3CvKV8iVgf0OrfrNw/NvIVzbVsWSlZak+Qsp5Vg7c594aVSf6tBOdh+aruFeQFpGC
1SSp87t94yZ2n6bVDJH68YZdglOzVnkUHCy7+xqW0j0/h+dpCzd8PBU7aizBs1mCjaMBs2LYElsy
k9VMTB4gE/VzQDVxaE/T8mnPYnQLV8PVLDdq7BKmEn3V8AVuwkHaEvzh+nsgPEO/x86v5w8IXJgM
d4DzHK+xp6v2Om0VPJl3LvxFy+6FeNFKV5WeUMQiPznAkZrbaomrJcuZfQ1gxtr3vRtMq6x/6IYt
uYTQ7lPZrrttb34IygWgQW9uS8EZ1XWgkey6KKRNruL4V4EuGktvXT9nAPMZ2d6npXLnjlPexgdG
qXdbudN6naXNgpI4yvQoPQ6fqkgr+tLKS0+fQ+xA5h/KXbDy3qZzux7XwXKuPs49kEcF8Je6howW
gUastjljpkvF5MpNFLc+jZuy5kWviah3ouEdQj1q+bxdetVLQbKC/OqlLH3nUnQHeB0A+FhRERBt
YuiA+UU5TIa9D74UHLD1y0dVn/uz0LjURfwr3BsDXdIiD1dI+yN8uIt8JY17TabZ2vW2lMP530jx
Q/6JZXHRqpGD3OTHf1Ba1/3GHFlQ/BvFbY4LdaWJ65bQK4LloVP2bwIwS/36EqxJZdw3d7F8CTTg
ssjBQwy6QcQyT0HD1gAmYINtcjPY4q0hcMyrAU2QmCQu2U0af6E/aMdmDXR2lnKe5e9RdCP3iQuX
wH3k1lLE+bjMfArnRXXMrpxNgKsnMMXG6kGO95W8Alw+3Yc3y3zuTJHhtVN/Nz6nQ6gsa5r+Ve50
4Xo78dH0Oft75rameuzdztqrIQvKoruSHUCeAdItyO8LJN9HAnjf0o/hyKKLNntiQV70p/42Wdgn
B1jTEoCrFdj2ZSsUjoBksreKzVDzEhsUSTyJxjCw8pM1oSGkNQlOVAGoQ5gdf3SX9tSfhtf+Bnuj
sXN3TgfNXZSnxFa35RoiQ85yzra8lp1o3W/yc3F8A7vGpxXx+3P4Pfd3/V4p7e6tZWjyHa0Atynd
O0yShr50quBuBUdKtKrcZGQzNYwTFwafeDIA1Mfge7MnEGjai1B11oxpwFFAluB3JC5bPnfeogUD
KBFPw5zW5nP1HagIlchb/RB26BYcYDpru7gg7w+WwbI+NfZAeqaxUBilhh/KsBhvWX3e8hRBE2OP
vtE0X1tvJawxopaQbdj8lp5ZyXdG9KVNFzJRjXv5ImyHJWlGR1IvwpkfaMABT7YYjuMH5QvbdJY5
JbOn0J7JcOaOsmejXbRX3lACu/ikjMnbwAnLZ4HzgoVnPIaAyOOgsIVDukH6NoGaABL/Uj5Z5/BU
XGCmVIBkQ7QkJezLH3cns+th4X8Y5UJf37irCSJnFToQ18n3CcT75CBvslEAOSXpdMgeSmzZoq3t
if50DhySMXZvMacU9qNB3WkFe85WHKRUGSh/vlQJjzJB2t+6/Nql1BnNCPurWCWR9d1P+oW5qDfR
jqD2XfaZfIo7+Hs7LrMIb//gtpOq0QTFOmrRllX/Z9tJk+iT/tJ2+uvj/2w7MeVVVVH9aZT70wAY
rok0f1fG+GaggPiP6l7WaA8zkNYVDZ4Wba5/K7tQ3QPYklCg8ce/vvU3+k7oZX9vO/126fP3f2rM
kpKdiko+ZedBm04jZDyGcTYKdhuR9XYkGqOB8yye5GJtxOAr1WMJfU7UXmpiBNUYzmfBCa1+1TJy
o7Do42lYDMPT1EInUsK1yWm2lju7MiQnRd7uKYUzcuYLoHJWPcHGlbS0YnbWzsDkCdxGJc/D6m7q
qNmhBUILFWVhDU6PjU7s3xSURFHzPLQXDu9dl7xYoJcGn7mg9m4NnyY+Ft1/SAhUlMJ2HqY5E9LY
Rp+jya6Bwale1h2fitrrIrpGtLiEFtZrbrc4lRK44aJcDdRl9QuduCddfhzrcKmWAKWmS2iWh1aT
XN/z70rBBNZIZ0PACFc59q+hxUqdJh0yWbALR6t6YryKAb610xBaH92bUApuYrnzjbufQerSPlKp
pGZpbSnBw0TyXtZclRjFJo7gyIBZplzFAPt+8CiZsBGArirdOuyTFcJotrtFCshUVNvD0IG5MlO7
kUBZQpsQcRaVQciCA3u1+ChjYdUI6YMUqy4UKMgIeOfb3O2aaJdqNT6gfqlVEGQyUXiTmmk1WOwA
Y3YJSZEv4cFWE0gYPT130WMOLdRTRaexSniF5Jb0rKptSTTtXAB3JEBTXwnFaqpax1Cnlz6Q3LoU
dg1D6DQJqaKaNSLgZWy844oj/G/uYM7zxtU4qG4nGYsUaPwoOskIN4nkhYnOZVv077J6SebBdASP
alAPUSVdOkZLwEmYvUXPwuTtR5REYlQsc7XnGm5S+V4YwrGo3tL8sYLwCqpQhOUToR70x5ukkOCN
GaKPO5dfr+kXS5lWEiqaU60oFN9FC1WazoFE3ekFBtv4OU4gaKk4EKtsuhvqsLFwt0ncDUFUwHMr
nv3osZA3mWbi6Yvf1IoYCXLUMoDPfUtIj5Q4HYhsY4SaoxQrD7GR5u1l9AQjoJARKphOh1Zp96OS
Mv9tlirJGkAIXJ89BlWiE4P9KXFiyn1sj0ZD6nex5CehwTNXSv0Wce9E/iFWiOcE8CAq2Bzkuyfg
JlTxvk1PRfWeDu1RtSqE6LHt908NRZo+0U6htlGq0TVkD38YIUhCsreGeh2jzGJ07mpsn2T4rQ2r
3cmpgP1rpDPNzsekOkjwH2JHl3nJycEkf7KkSkjzDn02HwXoZTG6ZdTwC5n+YtbVaMPJPWHcWYqI
KoANLkUoW/7YrrsQTG9kOA2TwkR6LSt2RuNLxlbq+ZZbksgnSSPUKenS+NGWT9oiH9VlFOW2x+lf
DN5bsh1DeKp5Um4YQOO67YFscLAsKweiyqJty22a0cggW6anD9SQXqsxhBmmZzQAtHAkR6X1ZoBY
GbPsVObZbegi16yltQDHFuvdMh542UWzmhhyaw0HbiJYOylyUzG/5K11kyTv1iQRTNWUqS4Rl1bz
6vecKwLO+fl4UOY2N/WPkX34xscEN29UvryCiVbzFHGETJC+57C424AunfIcjNJ60DS3FQn8Ahgs
MUjXhcAWmMRGUEwM7y5Y34v8UZXeR8bNA8DhcsZqDe5Y+qwX+T6A4peQGsuaMhLwZ1IDN6TzaHno
lrzvI9VORr7anHalSyDVvPe0/zIHeVVE+S5ssn/wvJYpkT7vzrqh8R9mUv9dGKbpv81r/5/H/1QX
zNu7peKem23vP6E0ZeUb2i4V5z3wTia2bP7/qQvmv0ystIxoDEfeL3UBOX+/yMn+Rl0gYeH7rTD4
/dp/KwxSzaoTpYXsIgvL8JPmpE9TMzsJT+114I6nRJ6NBDuLM+Ux2+grUMHDomFHBgPDDGVhPEhk
5XAIBOOMHc9fl4xtSK286ZLdUZ4/irtxB7b5Rb/Kx/Fq3IIH7YMQj+Sc1U5+bPYYqePj5GikSqOa
LNlvNOsSbbBsX5RndXpl9+CIwWdeYqkELbQy777p0Gsipbm8E0BsAdNYAnXykmUsbWn/l+TfvGkf
ONuEDxbBAVbmHBMyFq5GC7XaiF/s06xJXb30LjTO9oqrIrU5+1dBcNM3mlb1OuBkOtnBi9UtUNAc
4tfU3zzQxD7WR+qKOVlaqeiu1M9x6mjIOe6t4fCU+kV/FS9p+Q4IpFqWvG5/2X5VWOoBogVL5SPA
MzuCkBNaFCfOPE+7Ka1NmBVpYzMF+FleVc+avum3zOwGXh1OO0zlHI8pLUg9EpbFxuPRiwjL46Jw
GqiER79z6SC707m/ZM/KLb4z6vqi4ZcRaASy963Y6NvxnmPELs+ZfC6PHMmDB/NSp8uAFKOtQpzi
B6Fi6qsfuD1o/Q8uvoVJ1b6lKFAbW9A37TaQHKKQJ9/h35HliSnVC+IZiFXqVUFrRvNTYyLUEqGk
8H4LG/+kT07xWei28GKh7TlDW5Jsqz140K/xX9YkndkN3ZUQXNGiTxf+k7jqt8YpeGj25qrCGB1v
ZJjc9/DISOdQPEs3+t87ZcNexi5BdzqIP+grjE/0U5DVBZdiFTsMl0j2QES4oXUgfWnbckPjCGx+
v0nW2XxCTx0C1ABIxs64w/p/bnf1DmPnd7yE8buwN76nT+mTsM930zl8ynf6EprxMlrp3BGOBjvZ
2oQ3yr3s0O/aNWNVUI4VY5NxJW2kzf9xd149jmNpeP4vvueAORjwDbOyVCpVuhEqkpSYM/nr/XBm
Zz09a6yxvlz0hO4uSCWVyHO+80ZlNb5i4fKFcFqnq+KpyfAK2VbqqEHjaYfW79a1X3iCr6w0fl09
APTN7z+gYXN9aD6asAmXx4PMEnpI5vx5OOnVZuy89nUKar/+NPOFk0me3KUAvXnqnhgKvuQnFMiY
ZqGLI5ELLH+ZD8Ma5yjR2vWLSbLhl/GlfX2x58mR/XPd821DNYwAcpqMHXfaM+Wrb8Wm29x29Imn
OsYlZ6YdlkBtAsg5xeofmU+m+Pp2qr8pEIl8Q7CBqsy9TM7lAZZH5KMgZh7bGh8qERJ44qowjp3O
CLqCcox9d64O13YjxYkNYrptIFRHRBTv6od2D2AX2296act8y1XdEZmtkMvpwH/dGSLpLyFlYZlF
ggq67bO4r0cLeeLCIRskjGFKV12F4FOquexR4PraZ+PnLSiv30N1Zkgg4JsaeLPwRvytXG41nc5E
i9lCT3fosSeNseBnOkNnD6Ue5LHsD1T/+mbf2cYS1lmFncHBJlCtDU9FPLy2nF1eDTqI/6jgbRzp
/kkOT+qJgy/cNzm5O5EDEje5TYYrGFwvUhWbMvSa0AtH5vxOo5Fiw+UgQeOgRD0c7TV3h38gf6WS
+ZhmAYR581eSM5TaWjsTS0s2u1is8FccZgaqsYcV8cXSHyooHLcrHOBwCSSctZcVeHYNSokVZrYP
FOuU79CZgP/EbA/t0ACX0svsZp0brYtdRISQS/1zxm0BezWeWopQTTudnuqcuAyX37OEWgQZvU2X
5o0zo/49vVl+FkJ1b7ClPJVHiWobkVxipbc1v9oLL917+di2nvUSHzPscnZ8rN5vh2QteIiKHQgz
8GYAcjpXTT4c8sM9fsehgLg6ApO8EcpjzTVI8PEDBSRkSe6Mt+ixfrpKdLifc8Ejf0xsQLs4idic
RAsEwmTzkS3EuLNXfjRlVT8P/YqTBue/vgwMQMOBkA+oC4zRPRUEq3tJY4wfqUyqJPMW7kxLEinz
4mseKjv5cD3LqqewighBtmoh+fbX6Zjt9K1Jr2nqKIYzEM9rYvSbw3liciTPUn9kgBec+OpKCWjc
Lrv+LGwTM5k6BdSM+HeRK/L6odJfJ1FKDmw3b7UaNhmHY9l58fTcUIMgbXpy9CcqsdfYmw0r9Ak5
pcMulkkrgQMmiz/dt+PTTNtf96bHK03cUnsyqu9EP1QZAzGkGod1JmCv84BJga5km1YtL1ljFYCC
dKt+Z0p+fEiNdftRb5pkPz/MOixdG1L9cSnuATU7qT5yn9hq5NfMozf7YPli4nCTUXNJzc46PvIi
o71xmKh43dZb5LDEtcOjc6MLIVx0wioeO6hSIB6RCsN8QOmtpkDYdhttVeCmAGWwNSPINtqRHIod
53pz2KfrmJYKdY9fEXEo+VIcejVCC2no0pxhExE0JSAJhu3e9+RzW7QV8PAH4VUZCP2jlaFobXTc
B3ohY7ac4/15CtgrU0cIl4UuD6qDRe7JG8rII6LW2/66lwq47yDd6Q+M3pG+no/yrn6Z5af2pVtn
mypEDLawZHnQ7u6f101+uh+iAzM20RvHm87gQ6lGveP336b0Dmq/ub1xv8MoBmKY3r3qI97puOWu
3pnp4CkNzyw4/AzwtoQC8OdBfsg+zL2w5Q2rO+aJgE+e8IAZE5ctuQwKa4wfHGgkh+7kpUFldoud
0vuFRmi2w/XS0rZsM6hQNU9OwrF+vD+MbqT7NK2F8Gsn9AwFq8SmPrfH7iH97A+pez1SgGsaXrZr
Lgf0QxvZuQa34yjb5nqR4vhoSd5AX9e38/WYW/5N9jjCF6GUr4SIC9mFzJFuhys5OgFNbd9NwKF6
2M+P8kX4mLWV+Hq8DwSspwKNt/qqgHaKElAK8mFZ3yuNtcGY1lpHQ1xM5Flf/UwvN1RCfIjgIfaW
bCFn5EoGryJSzYT7o9gFAROVr9IBrVGjPdcFRZjQBBtr37c/920HrYmRVntqvjKqiqQL7h9Fp4cS
8YsCEEv/aeVC+EQsNEwndBvk43tFpKUs7EGO4n1X9K8mQdhHyBLVCpH52RVCmugTPZ94f2j7bdHs
xvpL8ur3vtjE+61+eOQ6pnyrZ2WjtsjR+X1Nd9InlLjT+Z1PBqlbBDJDHJT6E4WkbhKKnhIydv++
IArLiuepbgKuPTuUmtilY/r10lTmwjNT4mIFkrPoDWgoCpaY3TtUCNpDG/lJQH4ufyMfPrf7cx7k
QR2QlJ0GVCwBtMtb00dT4Bpr6UcIHGsNbkWWdx5gSXKK5+KZQ+nvvyKXjil6QshtphzEcq3fsfml
64S9+UTEJComSnvWbIVuEiTBPTBdAk6DZIVieDW5cClbYc327UTHNaprF8Xlw0jPHpugQxFRqD8u
sefCPnbvuztPQLiNi3YhrIIqSNY06676sCVLy6e11usB8knLciSPFIbV7E00LFk7ZG6Qf3CL3uzF
YRvI4W2duYvaqmPYq1Yymqt0XzwCXtlEF2+omijCzuKID6vtqqHC46icZjHjV+mgUOLBGKqDm1cH
wwehWTusDn7ptLpDdwZp3rJ/X9Gmx7ulp26j7fFv8DFPfrOVPNpr/Wml+yMtRova63qmF8+d/Jma
vtTN3WsAXT/YEU1addiGWSCR7q87SN2D5b3C5Pt3rzm1z0lgOA0/2ms4U2uE5se9fsiutb7tUQqo
W41keQ9RRzDzUyurIIrW5s0TBbt/XqoPA/k87+d9+jy9WlThiDbpmijTWAb7S+JD1T8OFNnJ4XSW
vuuLgAM+ZPH3Sc3Lvkxi1PsehAI47GTSuEOqKKgHJSkVyqNwnj9UJD7KmzGlS9UTEbucBNitDBve
hTQfEB4FdrnnXLXLKVlH3pXaouw2sHccxPiCmb7FPMIgNF656MTOWyz+cUU1HMkmegy+8Wyw6skP
k/H8TYnU/RaoVHMxH1nKi6h8qv05Z0tuZIcwMj8hpCC6WTewQ8pL3EbcxDB91sN45+hI9S2JuItQ
AJA1ovpu/MiisL45BQViE7Ih7Do+2diE6Gvr7AXyfCpPeF/6G9VbhS0UT+lPXTqUeCUxyShUea1k
gkd80v8T8Cy2NdTI8O19soKFfgL1Q/aFJiGhpnUAL+Qn9nvhXD9ukXddo9bWLsOjlnto+PgguWnJ
UTF37ZpmaNKVbOXn/ir8GO/jG4Qu/kb5OTrLwxPNNCVzHcqg8oLATRrs/DIY9MFQLh5aQ3gWQ9oe
Q0QcHFOkI18fQubp/ALPdJovBo5+5BWbXsEI4NBMY5+zw/QMO5tfbqzOHxF9exdTZJAn3iol1ZL4
yaDbJFz4XB6vchHqhq2BkfH6hxDR4B/H+ZFudqQxtEfcd9ZXDICKBK9wG6R3142MtKymtQ8+wZ5h
94mERLJH9S0ticwta2TgHsy+S9Y9iyDSEEAGBCMsE7tpbz0rpIOj5nBxkTNelCuEsKvB611sD4wu
CLA4GeayPfsEGDBJw6056mUIctNOQoJpg9Yt2FtJwD9ElOeiE3srd7fTuYagxvwcMi1IiAS8FO/H
YoykUIvyRehGG7adDGg7/y6/00Ddi6cK63TU7O8lz0ftdufcn8yTWtvGZ+c1XrwVH5T80mQrlSMb
32M9f3Nt2e/n84k9ya3C5qN6RlnnkyQUMo+QpcP1zFVjeOCYt+8uobYHB1VfB9Fp3MSylxaUsTn5
uT3UB6ZtEUoU06sHUe98Mw9TH/Y86Y6xsTZGKDGb4R0l9N4QKd9y0vMS1seb22jP80e/KaEWafC7
ImahzoSbgCkfzSB6Vo3WPCH5WPSfqIy1TAxuc6bi12EzjpcI7Ktj9ONXPNAg1cqn+2O3NX4qTiTW
D4Fy0rsk76yf4s4erziieMyVxzuUhl2TjH9hky2XA52orhoUCnYF/9zph55EQaARAHAZTIgcSsdM
5EAWKW+q8i39VROXyF1AJvnKuCZsk2fLZKYY1v/VRCWpcGTk4tlUMJb+++xdvCB/18ermFx/ffw/
AUmZCAoDzzflQeIfAbv/JCrl35R/JG/+wlGimScY+f+KRWJmly1RI2/nj6bi/wSLVJDm/5o+8eur
1oBh/8pRjoPeZVIWJceqMjFdHBXlAw9Wbqv1+yg1qw4xA+zlOslNeJgmwB29im9zZ0+6ulYSSn9r
yR8GwhjLO8cLYsyBiGaEtPKpA80nBQLX6lOEhRyaBbpCaZiKyUWJaJ3KOvxlmiNEA9tGV3/f7tku
h79oEtm591ZY5VcvHr7HiuStrvLuqAKSaeIo85SNCMFlKj+QhtUIBCvS07WyCy2JG49svyLSPgbx
JR2aQLzGvsCTLvmSgph+mlkCAKeaodUpkSden3IJ2eHUITWVBSQrU38TSElsNqI2POQjHtErxX6y
Uq2XYNwB6bUsYMTUK3bEzIny/CheVwtFciUhZ0jEwIxEv68QpRTSa52IL1EW7YyEe5ki0lZ7jlSv
hNPKc/NkJCgQr9JDlj81YoL5zCjoEqakgYx8QS0ud3WpAekeWoQSybqYiA2i3AwWi/StnuQiPTon
1fwUQ0CYSMJMJVlj3XEMaKs4oWlioJfScFVMAEnSohnuVSy2HGoaYgbHQ01qSBZpmHKhMKTMH9Ps
kIno6fp7dg3aWl03he7/Ny8HBssADIIqSZi0rH9vXNcl6V+Wg395/J/LAVVfS3qMbJFMQSSvDvz/
z+WAsBqFvG1STnBg/05C/MlP0GtuaZJsErrN0vC7C+1P3YL0G1ZzjdQHnOu41KT/zC+z8CN/WxN+
fenLmvEX3YJFy0zVYQ4/dCTNMzwoPZLLapgUAbWj7CqSUC8wxE0RvbKbyjDD4hKP8NWT7HZWdG5H
JlRkp4lCPos++2SF2iSL+gMrxECBZJ3EAM2kfPb1Oq6qQzvWZyuD8C5NUN445iDUq5E3ZaXGCmEg
bx3NMMnU0u/1EiAxpYcROzSW7zr5Mi0c37o6MzN0Kgh+NTBIa2hU5Rb/mzEDa4g3+bFUkm0VjRkC
LYzLCoNjLbwWxguSHh8bqjug/1UasCzFPKraj2wCFBgJZZhMIpJvim2Q5N/FMAFz4qe2OBfMtW8k
I7Sw5elVGWgTYwJDVwO/kMjZ6kaWdwoULE3duoojXxfYcfNWWBEyvJZLgXSIelHayayljRA0FQet
UodFaYb9NHDKM4wORYD80N7uTqycUx0m5FYFt1uzhrC2xGSFTQnOW4qCq/JUox9Ih9SVFmEqA1ar
lD8VeBHiiXeTMAFctm6u3l9i+jINEdiDATriTJ6ah3k5ocdkxtTK642WHFI+fKPIHajWY3yjMa0Z
gps+YwjBJ3Q3Pq/COUdvVwDaCDDRtwVHowgJP0q11BxtheWzgCmnhdhvmmM80VoLpW+YTXC7Ruu0
RRVdFfumTY6KXgGT6QDotP1akqd2P0mOrl1NtndF+haq9xm0L+3J2iGqMJs5J5pq2PUKb1JoWexN
dH3G1O+X5IFBykBXY3CKFgW4QTmmzJFUbagITYO7JODsFWhq64dVVbxFt/hpNjihW+Vu6M0LRjVf
UdVDb2BPQBaI6OC1r9vv/+IFEGOeQZwpGRnkXCGJ+v2tfo7/M/ou3Pf2/R8qrf179v2//gdx3rj0
fhVu/evj/7kAmr+hr1oMsAR0IND6i6FW4kuWaCLAXAalvwq3FBIIaV1UCDnnoX+kdf1jAVRgdXEn
kjyoG4asLuGE/8FQRDDY3xfAX146GrFfF0DlOlZdPeXZvvws0eSibyehMtTzvchh+UU8dcidDxrl
KOpGY97mdHsLSwAQjkKNx5gdZHaLQW8zOE/taXwD+5d38CnzgbtrOZ3gAsI96GDP2kEoMjwAVCiU
5PXY3Oi7orKpPRgh/yNvAeDVpt8ONW60zV6irTR6i0yy0T6EixIomKDQiN8B15JXarzNtHPgZ9BH
1Ko3Y7jjWH62Qiv3gdn77AHyuJXPIjbefFupQTW56Qtki7orXeWsPeLUuNt4kVIH8DhrfuD9UMiG
Uh9aLBXB4PEuaGBp/daHzmnWvBF5B6qf0k3avvLFH2Pb+voOa9/e/CAI6LoAqPFb42H8o0gLrPCJ
DJAOak+hvM5FVhkV64L61RHMYY17gkMq09/G+ihXwgfA3mV6ewRXBQ1d6helLS2KeyRelCqKnuZb
MDLHuneKh2vF4yo7y11oZVm389fyVXrsD9Zm2FUn66MbiRhHTuQbH6nbgNC5zZtfHx4r7DPYeECO
9s07b66x2X6yUHckjsEYJT2YooSiuk1JUyUZ1mEOHFz6q2J9iD+BRQcaijdMlC/A+6ShewCgn3ya
4i4L58cMvmF1D+X3aEPOxcN1PW/zY3oct1F4DcZtRRbI+9vkQRM/KBm12EsTZnPq1/etfKDRGNzD
eJMC9czAGU5f+BiIYJtvTjy7SaKQtvKcXh1m1nlP+Ppsbe6DQwyHjBCgc5sb3WZuxI/dUXoX3KUd
33Lp8Tr6zcW/r6WwPOdncwCic1hVsW33Swzssbm7/Beo7FnaSNmOw2t6ri7JOlnf36Rn5VmjPuw0
aG52UkLxuwsIPwffnnbVmsqdjbFp6RZ+4QcBGn77FHe8mUN/GL/mVbKZ9sO+fMXadoUTDNLkY1LX
VzhxUlieKdiDZKazHY85HpXmB1/GHD8C5BiLjdbCl4rcH22X3bF7XIkJGTB1geux0QC/bGuBubf5
rDon3afVVwvG9wnog2q4ypxhKwSl/Vo7Ly+Yfj3T0/fCF0eLy4CG5xvpxEwls+4Mz2zQOg7DZ+l7
voggNqMXs6Eqfn5dKhgpEjLeC79ccx7QADHOw0EEbwVno8QxY2b5oYNn8VdJ+4nSX/CmjYZ9j5es
oIUE7bLTm8NH1Aw2RpNH8/HbEgGrowClGX4NLaDazls4dFAT40q1KXcqEuysg7bm2POkPdbdYy0E
Eg6L5jPZAj6fFBqL7mtDWhs76uZrcOhl0sKNtrYgV3PpPXvs30kRxaJgRh9l5Jt5GN0vEPIQqdzS
UUZ+J0cq537o33qPH+dpq92eMUuj1S6dFDhG5Rk1Bw/eEt1xzl9S0ooNZy4IPTmij07Fnw0XyYv5
NDzQQVoOSCco+LxRYYyj174/Weep9iPQXE6Cu3ybQb9yWdvz4Sa5FjVBjFD1k/GN0HxdrjUiWoyf
THU4oJlF/VnWX7VBZwL5evtYCvolFOOsJ9SobtUHbaV7BuupvNe/S8d4tKRnjRIr/XUqnv+bt23k
VIibRFItScJYCkT+TeqdIktM/7/orZFN/e3xf9m2ycxSLY29nqKCBUv489zCkUbUCNtbziyEYfwf
KEPRfrNkkSR/VVn+9s8NW/sNBRY5cijjEH8tvcX/wYZNfte/bNiLhoynI2VLXsL3ft2wiWwhmncU
xT03eLYf1tYhCg1fa1f0g9+hwISAkEcqhCMxwPCItPUuPsq7Rh/2XMu3W47TwlXbLzU5iXftU4ue
UhWuOOIU7N71zMeAeyuoW8+FF3GGTorkN7n51si1ymkgalPa0jswxQI+qab+ArheE7tjPgDQo0PW
Vxma4lypjg1yEcEvDN8a8x17izDNfqkVIek/V5+u2qyhZXeQpd0gDQfqIhJz4Qaa7l2wohcjmZ2K
p1z+JQvMhzI2/GZA0GU8oPBVTbeVyC7aFdbaLNA88HcevRzKDifRfVSOvCPghnYVuxIma5EUmcwX
wZBn8n2IJmSNCqMJgwhCC2NsVjE6dRUbEsJSRLH2zIJYc6fxUKIFfVmrbSpvr2K6TgAZ7w0CNNyq
zTxATMbHJnXu5FZ11/oiE4dHC2ayLbNsO006RSPpg9K/ZZ8UoVKKmn2iGVVekmo1Vj5u+X4WHHV4
ubawZkuZ8u6/+FYmgk7RxeXAT16MvERu/5tbGWSR2+KXW/lfH//nrSwDGXDvLZVefwzZf97Isvyb
ZFFHQBgvGeEEVf4fgSQFYotlgq+IukWyJi/nH7ezKv0m0TWu/38m5/2eT/lL1/ivL1wGe/krAJGP
gtXo5i09RjSxF3ZRmkTV3JKqx6Yr3UVotuQKxC0RkFrcplAe5l1RGz8TsvoadZxKQOOdABxz2Opi
H/Y6e04MBTczXpjV9b2OyRLLXjvFJDUNegB5kyQHwnyxcLp24uTV5EZk3X2XXM1wMiVuSTGsupJn
S3wqFFfmkjnLobTsSbjXNsmAT7tQt1GnP01oG5qGSDUpesCh4YyU9JQ3wc1nOeiSsKMJjMrLbz36
ipEQqQvDIjDRQ63Pdeyz6jqCiEkMWaKhoLBCp5LDf8+ydcwJgGtjnG1J8tnT6pywI7dIRQgf25kJ
UoIbLc9pi6GiR046qBCDGWeJq7C15InvZPlqJa8GQMB2QjhQyFQHKjRCWp9RXz91lv4pDhbilqpd
AVAKiXYyh9vVtWQqLFXpCjcxlsK7TmZ1pJC9VyfviSYA1uqPGHFKO7aGvSqhiVFRZxmY6joc/GqN
G0+ykKxPS31OIXlyM4Ik33E9W1hI0l7uvVvb4eUbhIfZgkRrKCDSh+6QDdWjqWY0IA/rthfbtXxV
B94jiq2ZNLupb4/3RdOuTiFBcXuWLirbELUTD9qnsIha1jyWMcKtuCkDjA+rDi8nq1hww+9S1VRa
01Gg69oq6tRNe5f2CgomvZhp90GwZNKgZsz2YBTOlJKCOAqVk0VK0BCyWNTFajEE1FJ76rvOTzJE
h9eRWY3EeFuW+pMgyeskM+hMzjg8sRgmk+nQzrBLhjyQksW71jo1s3osTb6GN24uODeNiPFiY1+U
O4OIslQT1lrUr5qaP1Q4jgfjMkKOlQJOymsVMfA9qLGCyH8xabLdZeSddFm36XS0k3P8VMEPjZRs
iurdu956FyRkLYLMzbISCMN3KcuUfbyR8urpyus8fucdHuc+azdRjLRQzakD/rhlpscdRbAhyjJF
8PDTOB0FxWpUbhOBkXV8mLAnAsHtJ/1CjP5aXaqqGYINZt90zAI5pncHU04dDf4dA2o7XQilJeFA
DAgy9AYtppQyc27E5ufUbc+CtJkY7xv6c1ZJnxwt0tbr+nWam3MpdcHdOPRAkFnDOUMvf2Ip+bgq
t/0oazvqPEIRffAITih3E1EbKkNr6kzxu85H2aN4M69X10jW7WARU0lxN21ZNlVHnspeJ98vmtHR
oEOcP2A+5+6KDBJ1eBxv2KTb5DzqmEvML8MQV5Jx7GcEIW2xriEVK8gBzXDH2AitBkkURPoQX70m
MoJKh4tHKNRbuIhaygYVSXbb0ctg4lSp+pbl5SyfSk7FRD3q0mMTyfi7f0rsCjK0RdsxhsBJlui5
Kt1Ci/UV1/VOu8ALJBxvGlIAs5EzgykEshHj1oxXN6TMak10j4jTNqI5yhy8iSYykC97HnKfThW3
hY83LWqkR1a0qQ3b8kGPAR+JAcrRbRJYiZFUPxtDBnJY3ZzMaAy/lCsjbMeu2Pz37sm6pGArMNn+
VPo51f+HbUH+lz7o/8vj/9yTJZ092dLhEE1RYZNlf/1zV+ZLDNCyKNLGBxXx1/ka6EshQo6ZnR4/
+fdH/TlkK7+ZtHIQgMsSy1j8n8XMGcqy6/51V/77S//brkx5glJqvMKd1JBXkK9j0VzRYtFdNc+c
YasirxdUX+JAl2Q4ZeJ8KxsFIDWZ0Am1xcU0rmhJzw0Z1U+vI8ju4iuuXgqTy3pp2BNimtoUGh8o
Nc6zQ5CXd0/4iAnimDIoKnsYw9vePCxCJHmF1AtOrfC+J/VYP1sP2aUIVHmjfEQn0N8Or80InCa5
H+gX3Xr7ux9gpJ3MNl7wIhIBEgfDE0owRO7XN+Fcb4tuSw6ourY+6+3kpNtJs8vCNt+WnC3trK9f
WM2pLXTFE0xB7XZejRYV35Ujr/FibMV1sqd/GJQLzY97gvS3kcBs68dxW+yTh+7JXBd7QHS9wRBA
kxJ3s219Ki+4o57SrYBwgpu7ZgHz1auHTTTa19v4WK+gTtory7JzNZ1lJKYgdPa63+XtieBBqOgB
doMpA3YsesTo9Ykf6hSQJDM4+i5eYSRQzsnPFVgP5cln+4rkf3xF55i/mG8Eou2ss3pqmmxDWQfw
mGB/gF5JifuhepY/zYtQmtAZAasS/cX8WZffloprLd7qW6TCnALWMaV55jX31Z7Vk3Cpfj2u0f/Q
tE28lPBsZD8365zhOEx/xmwTD2/zSTtFq9ZWj9ORYIP7QFPI/Vm9UA4An+HEt/B4oxSRKAsivB/Q
PifBcEw3XBrN67xHI20Lo51sEeM1L+phXJc/zCZAIIjzXN21e34t4jbEGkhu5/Dm5mdUHBqFgrKP
akXo/XKR3dgFz+LNz9k3gSeO5ckrvgd46m1f7tMGjMfp+kCbUU4gZ4M0OM6etR5cg0iL7Z5P0p78
Z/WgSoB0rKbInxpc77KIv2uEzKC7DTQvBVsje+TZrF1Fk9bMA/agfGI/b8bkBEBnWCR1iIF4UG6S
15EJZhGazvu9kbyRvpI9wJDGbHMk4CSDKsfJrw5GIJ6vuM2y/jm6fVgPyaXM7HRDhDn6ddONqaNN
bgBKgrBuyVybCbcR3kkUOeXlEBZ4+SsClDuEJ3eJmeXmzBxppz64dh6FgBTbcXIk5WRHoomLsBBJ
HQqs1XwSvnXZOV5Fl2AnkoFUFD2GLa230xfm/Xm/mJiocTki6UZx3YdkzUudD1qp507/TECrqngy
ggGdzAZqxiWKL6mpkLYEgc3jbTutuiOHQs1L98kxJ1+jOmsUPdybyhHUx/FStBtwo4jSQVTiUUdU
VE24PIME4oEaTS4F5I75jOC4DCi4sGPMIfpb1zwwrn0BgN0APBH0qg5tFMj5iCKYfT7jmcAFNm6O
7TalemUEnlx0aBuJR3nh6F4XOmuR+DSM3r0YXZmr/cWE5nq6nlqQaNRQe3PNgfggbLAN3ZeCH//r
bj/t6LEMbkfhEyzTbd3eHZwN0Wyoj4pn7VU7xmiUuJuCeMUNejCD2e+QimM82o6S2/MHMPLR5zfO
E0yeS8lPjm4zc/uX0SfkZ3JaVzokTwOMAk1k0VNGw7pd48NkYVIeixCZFRDblLIE4cF2eh9pldch
kTK9wmPwIqSJmDJjwf2IPLia+3hV8XIEn2lj4Q7JbcadU/YefanNBkkHdThW69ZRGH8XV/d2IQqC
bkrjiFCN3kfk5d5kn6KPwf7qPtpiaz4YK4uqTFsHrFbtn+GZYN6O51hho3VugfVYul+DIwdYQhZo
EVR2sBGdY01ibAoBRKQv0xFwCxWWP2xy3RE/aqxG31Phtpgy0Ex/pAEpwcGEItJB6JC+cQV05D9H
buqYD6lDVAtabzJBL5GbnfPTIDvdub/gOgjv/t2dL7EdIkn3pVfmZ96hdvxJ3OglWxxKxQqnjSDA
EiMhv4YyS+it+KCc1XWcBjykwFQX3NMqrFvhtYRYGeL7+xisdYLAbuPdV+L7vpyMyP3vHZOQL8ky
MaOqgttS+R2w+zfQhYJ84m/Qxb8+/p9jkvUbpCHFicYfsOJf3J2gkAxPpPiasiZRcc6T/kM9oTBA
8SCZeWjpZ/wFi2TsIpuUTgCZdFPxP+3zEY2/z0m/vncYy1/RizTWpRLky9qni2PaSbhBKLDi3K84
DOxOe7x1J3C+cYVby223t8foJKEuXGgl9TJmWzELVecDAIAZghC5xT11sLY6NwYKx7DbQOv493c9
KLcqxgpknRjU8HL0R9IKR9JyXaEYXNoJu5ASMAipeVUqaDYLkooIWtG293BWyInTet2BxBvZBKjO
pY+0TR+qwQpE3ES3l4SZv/sqQrB/UsmKCeHDzR1uj1fpIt/oZO78K96wsnI5TTIECpsuX89n2jyI
GEQmDKeIV5GRQ7/cgSxLJ6I4KKagl4U19cYg4x68u+mJVOxN4RNBhUAaHW4fmBt1c/NCkrEq4hK+
JxQXNCuCmhLAl5C3T3oc+2BP/h/RGY9Reb6Soc98sI+gLje80XlFjBtzBO/RIg0JCo6vCMb3sK84
53Mkfrh1lEAHkX0c83XLWls/QGMWHm6anh9cgbFeekZYZhB17BlXtFeehS4E3RsfH3Jy5k5yxAhl
wBvWfLfrz+fXq30hx7wisG8Bf21hQ+S5nY578Uls7MbghEhjdfreLqYOEgEt1kc4S5bE0SNvDzyY
OMCBVwADfGxZ1L4MywG3vbRrcSU8gZ82r+Np3hNOIT82VyhI3EpKdIkjrz1ilu1XixC3ouPa7YUT
r5Qox7JkNnUnB/CDb2HB/zz1R/6ei6voPwvKX8BC7DonoC8jiYtt5a0/8GMhVJUBcMpCKaKwCEcF
IYhYiZoflbSxHsuJnaVuzCsS19Jjqz/Cka/kH30Nr/OWkHO+ogKYikd1Vcpee742s50v3OpkOW0P
/SnN59tr/wgre+m+q8vI7dA4pPY9Xx+lfbSL8Vo8tDCDzz3nejJDHXVFnhBesNu7MYclQuRsyTfi
yEwelYKaHE256UCfzcziMFOusDNOZLOi935O7ecuGALxsiIZpdupHFoczVhXTP/kENii8xLtcSPv
sAczf4Oq3zgTv6E7hiYkkSC6ehD3HfPphOZu+SJG27tJLSXjyxjkH+YjeGIhuYbH+XkT+wkn+V0T
EEwXf6LJ5bN4JPT3OzrFwobkDL19Sl8+GvpJdTe9chDhYhNFbl+mE2AIOTTflxRgEJ3G7mJSSbFt
mdRPTDPuUcTrs+j1XLP248eHfLeTayidZmNvUsrhNhDlCGg+75/dsXD1rbWf2p2WHSUwmI2+TawH
xjyND7AKs7ufbghcXZAOJNnw7rvKV/JPJktjXJ4ltTYZs4e4hs3jXljqMFyueyTNpLEwZnavdCaP
HpEaULYkYHJRL7AHsRcHaJZUDmWOAVEjLmN986onBLUwOIBpbDK09JPLA4+RYOfWprQ2JJvNhadH
T0RAWe8iHe4oKiDkJ9fE6VE70KjpJqPOufWJ3OwXrsZhAuW/C+1deDzRlW4vhwdE1/Amkw1IJuqw
5o3JDFj0ocHFLocGDhvuXcMhhLchY5SQj+LReudhVXyEH+G73Qm+eVLjvfUur8h1wV24SjnccstG
B0F+443F5ZnJnO9Gpwjee44Ke74/rwutVPM6dR5hEPPqf3N3ZsuNY1mW/ZW2fi5kYx7MqusBBEhw
niRS4gtMlOSYQcwg+PW94Bke4e4RFVHRj2Gp9HRPiSIJArj3nLP32v6pei3xO0INbSBBocu02T9P
BgoY3WlxS/FeZOncTXamnWNrhCA2aqy+miTYaUhoDyInX4pzAheRNFHRERbNu4wm43gZXzEC2xqd
AxMg/ror+4X6FGmT4YOymTece7wgGIYann2viGbAqwYu9MEZLUHR6rFIT8JF3hrPIfvAKR+RZ9zW
cTOjd8wMjBFOqHvmc83eZhFAHMVfXC1IfYkwIqJ2p+TGCbZ8XNghRy+8XA4EkEImRqPfmH6ghaX0
RQJZ5Pi8OvGzOgLfFacJgNUH6S0unwofK6eG8Wy4wA9QTCRe5tKT9s70DSZtP7uBccT3MZJddXvz
SiAJN1rkBPmJURH499uxfI1xHr2PiDdLmYbjWuOZXotvaW2eKyf9LN7RNQOVieychUP1gbb5SyE6
+suOaIqlEM4htwnRBCdauOIsXiHLh+2Mr/4TDO+AvZIVMfdx5k+6IZmBZpYQuSHUE11hyb08xu6h
v6JY0MinGTxadzQ2KBLKDE3MOLW6cEHdLg/8UJyLL4+P+y4W5gklKecLkFsPO/RyBHrOuU03KATs
Ex/XgZ4bu+FxpI0jEzki/yG+V86Q73BZIrKBJrOjzzzsT8NBo3+HL7/FX2PfMpq2k7oCKMxALeLE
tVls+Um0OhAPyOgpIAjUryHNwsHj+sQPy6qMx8TyeLnog+ACsXztOTYE5dBmp/khzynzF9j6l8l7
0noPJnaPyy1wFoAuOYwhJRO7ebiE9vgz/pLbB/g9HSultRiONHQSQMazkSIHkhGlA/op+z7j98e2
9cnppj23u5GZpzuK5fIz/QdrO21vfognJlYVMcPE9Pid0jp3I5b/l3ZbLVKYwuESgzxjhY5ljCfS
WpA5y5sx4+/9x6g6EkaTIQQ+HpwQAUp3V56A8vNgsKgIVkBezM1lKi64cd5n/PrUSeFggjvkpfL6
2KghM90ofKCTAWHWKt8YC5JHY8oxUDb0Ufi8KWQw8Q12NeFdRRMFZ7Wn4fXTp+GyfpLc0TwXLuOl
6d038TDh1dw3vAyykKaKm3rKSXG7ze11yFYy3lUZ36tHsAwRJQ4Uv2bf7P0pnw/N/WDuP/W7/GBW
a+mxEPRzJ7q8cP6U7WKYNwSockG88I7Z3nDHLNHZQ7JXFwQcyg61HteRar/H2UfQLzT1enPh9dqM
WiY4iZUp82ISTlRjW9mbt39wxWKYkFooVhRRBwJnMPj8k4oFqAbqhx+Grb9//LeKhQRSC6E32Wbw
Zf6dgfCtsTt+i1LGRE9hyIBnEC58q1hMkkWQcZiILfRfspi/NXbNcdzKy0SfiRGPbvDfEE+Axfmh
r2sSMq8S6Ez3WMT5ohnKT2pHUxweQ6bK9dbC41UOnPqkb7/eFOVsURvXsnks66tldK5v9a5wYE+p
BQAfHHExLMwLeBKsGm7PP7j1AqsRtrI29aXZOmkPVQjwcSPEVzGybBPDqF7MzOEiz7D2zv3CFeLN
sDQ3Yxeic+C/IdrI3FieMFwZd50ekA1INKy3Es5MBkuGk89D0DZoiUwnMDs7RdSQdFtyDPx+LzH6
kw9W+JqkuxbrVaDuCoA1fv7mczcg5tnpH06fYCcZPszs6SGu73dHwXYonLX2oOqVreWnMVALiEZ5
6sBo3Zpr6OOpNPHCgl+26xcf2jQRgHYyETZsJxH5ia4+8V/xghKpEEL3t9WjMrsvYNjjL2YUm56r
ZYi/W38rdsVTiyBzCizC02BO+guoydIZUyc/J9AuVN/yyK1tYmDXyTr7vCUOm8rss+MXNKUbQ2Gz
7XoKZQ7crQndGDA+rlVmQPW7tmefDGfbVlyw3VO8rFeN2eQnCQcBpuH2BdQXog3Iuz6fhHM/NSf9
sUlkh8MAt3JllntYxbz6qTytabxmvMb6Iq36N3To+ZM2Be6g350OSnNYesDf5+LpwZaQcRYM0/Gl
g8iHaNGdOSxL1WVPcxHcykvWt1llsn1szikCeGSsYxsPA6rdnIoTi/rKl1b+sVxZM6LnwJ8DV7ho
GJKX0qRxkXqV7/JR0mxtFh5CsGS4WssVpm7nQUN+Us5yh+0CyZGTx1MCRedYrzHHx/mcb7ev1jMz
hZs5Ey7KxVxFa2ETLIqjRJnSVTiEJSdZQOe4ikcdJ/dtruDNLrcpLCE3m2Le9Kq7c3u9v8UH9QX4
RUDtt3MzUhy+mO+SDlg/OqSZI9eueXyglgNFBJ/MtuBCL7qFPr9fIYZpm3aqzdD1UZDZj3VziZcS
GOfWIT3Dd8qZ8niPj9lntlZftUPu3RXa1EfEgjJsABbEbStPS9U2aZc3cC6oUOz80Ds9vnY6qR98
xMakoxne0qtlpryP7lMRAzxV2HL8NDLo0LXDGTzPl2XngaKDV0vxve2XzecD0d2y57vE7NiUU184
3jwy+0xm/vS+MLfCOprD49iwqGiuNgMK3+CJTFySFXYEF0yertUKHuCLSWOU6MxhGQfL4aSeIKGz
D4faP4JugPt7gGi8C9z7uThJPIYz+VE13XZmTbu54tA53ht0SK7SlWFoyqr3+qZ7onebph6taLtx
6+mZA7KCLwuK4UlYPxbamrUuWN0XJRRFwBdvwkXHGN94749JrizQGdgqZ5tbbAZc4ZrbG4B+7YKm
RjnnEkZYiQ9FmhkojhdkUtQreYogclauhPXgFHjWPNyU/ZEe+FQz2Lzrc2sTbkPT7paqXVfz6KlJ
F+ndkdiZ7IJduNHoeXyhXtaRfJiELEzqVfzWEndU4tQUp8+jKeQNc25Kexr6Nqa1FqV3k0mTQr30
r8Zmpx38fFXcaY9vOHdTyAt9u06lZ86jQzCL9YXMdpArqbOApehzXU/pXQOZbAG/GDg40AA3MZ+j
4VhHcmiU+ELzyUq5sWrvzIxopJflDBxNwaXzKh/YfrJBZNsYXO/0y4NFsuPcVS0G5QzkgoeTGkut
WXX8jsrO3xQMyL7ToxMb0pfCOgU3T7nPHp2rGS7G7Fa0q2FWrKPtDbD6bVJjax3xRVzo2UbkNlWt
qHJu9Qx/ML6NLnEK8iiIjFWZMDmFPIUFAlQ/cZXORZFrAOkDNoFA596MBBxgDNY/uZtKSjmWVJUk
b5Z98y80nbjDfmLlab9//Hd7E7qfAPHIJR41XWwOvtub0C01oOsy8ma/QR/z297EIjddsTRMaIbM
vkZmy/Btb2L9C1OHLGLSGKfSGNz+zuZEQQj649D5p5eujdFO72+HKA/q//u/pf/Q9OKmY4TEOlFs
i26WC04hOI/QMZtrI2zbagSjwHbSolcz+Ez67QA5jlhtf5OUJ0IXSTxiIEXCDslDerWoqqvwJjJs
sdyI0BiDPAZEM+20045dyaN2heXb93JdiBtf9IJ0URNb1H88LDDtXmcg6k7OJTigDDNHOWcikzET
1D6hxViAjfrH/PHOUIi2UATctgkdPTfskTqkQDkP4FtxqxXW6X2J7MN+xKsIQAx5BYU6CRAJwQu6
DQts3wJLMazP/PYq1W4evUn+m0ATli1PpYw9Inm46BEVGNngyQ72mBpns7vCqmfOK1zid3PW8lNx
/Mx4mAKyNoDve0b4ZkWkYb6kqEKSZ5XS6HYHJyU/3bDtPSzofPcLBD6o/Gs/1OlZx6uHCM2q4vIk
vUNwxdtqpmx6YREpK4k75oDrvC5f8zZaNgz84xvVcqRPIlC6jxfVgGM/7zGvZNz+jUnGABbo3nAP
jwqkI2gDSOoJpk6bL+WDdhSEccwnivWqh+9DZJwzPCDGegq2OJzqCYJv4ykSKkibr2a4uTEoEgnN
SOk6hXQTGI6h1Lfg4N0x5QekYJwjDTDUvZrGp7IpbaN7l9kNKDAH9AfcL2GVpNc7vSprMWZ81jT2
0J4Fmrqu83QR57Pb7ZVrirwWtOrKUwDkq7i/QfHP4kkB3vgDlCBEuMzAUzw14b2Gr8qwSxC3AkZc
MUWPGRALgHSq+kqLIFiSURX0PWuSp0s7xGxtOxOIxKr9meIf42yhFnS39yJRQ6lrUjFmXqVvcv+l
Vle3G90egu4WIvBGkepWh8imwNP1xP4lNHbccGWYfyFZE0S0FGRx3x8zzVxJ8buFUSliGa6DVVcn
04ArX18kHSD5bg/HnA7a3qJ1WLwTlpAm81ze2z6qwg7a/MyaMRRVgTjdobLJGoc6stjj6KRNWtVn
VgRb6EsATGQRZw2MJ+tZYz/ew9CCACiCRlA7SnllYapfiBeetMnKWojCFvq0HQpHwllpJVDst+Hs
8ZZRUlPDx26zTrHCRF/uxlxlfZfHSMFhomrNh0QvmNRYRh4YCaIGKHTDIdppCsjfOFyEl39y5TrO
uyzLYOJl6LAB/rxy5Xb+c+X6u8f/ujrIqIuYl2E6xlzHvfy3xUH5l0jMI/UyY7MRVvD94sAiRSQ3
yiNdRNVATfvb4gByVcTejIlgJCEYf2dxQAH98+Jg/PDKvyqWvlsc0twqe1Kd/a1sdtB80kBcGFeW
CDSj3Itu3iABum4MCaCHpUt8P3bBu+UdIw80emk567t9owTTuDBdQWSaxf0YgVxOTKDOXJlQJyY6
pYGpN2Vgo87FWzqTy95tEn1ixsZ5CN8fbvKUyJQk5VxcBS/V5fHZPA8eEHeaN84NjmXBzumqvOaB
N/It5XU8Z56fadOagd4ICiIcBlurJ9Mjv6HItE2Slyfss/RDcI24sW+R3yXDAfHeHXshHbp54vhn
Q7UftHQ/fVyxznBNpigi0VVKgKlEe/DSWb3segiKMhPvWTiT0Op0LuVTe40/ie20O+QDhetvBHxR
zX4TL9UpqSmLWzUPnm7z7KPi7qbQ10uNCTgkjwsdSMs6j5fclt5V+pvc/j4YfRs75GmkHInDgeSu
2oufWxhf8DWNDy3N0BFY1Plscme3bbVXtZXsRdsHODVXewqointeW3atjFU4I/H5i2a66aVOJtE0
cDT80Dz+azaS9WSQTnat+r3l0DtNruHnPv1E7QG2YVotNPxBGKcwahxHU5OToyfw9M3gxZc83aDJ
Pecltzk3Q7uwrs+DV83ua9EZG2M4pGda/CS4ASWUNLnTWp8KDgfI2IFJorFv2o/jsO/p3ZPUS0eA
vlk1byl4UOAwmIxuyLtdpq3FGDoEc46PbhNCyb+R+ndjJdA9HodPSXeTPHL0kuNpDq52zqcFvkmK
n1DEYEGNVEN3WrJ2AqNC33B5LLOZBrcrppLLFg/2PVDg9J2yofuvHGCWQZB3tasBBFJg+LjMp+Xa
Qm5h2uUazhz2yQ29gUO6lI9AcR2a6u0rfxgbP59Uy2giURRLe98LZnW3V5+CeUgWmj7J00Oj7LS6
O0lRvUJcU14Bt3MoGJoE7VInghBNX/zBWSZr26pYJYy+yCeIZyVeMinwYtgc6YMeitvQpSH4sv5U
EyLkUXbF8TKSjkquzsS0mRg0dIrxM+RK2Vsf2XkZnUmgXzCd/JKWewC9T9rR2FrbhBu+7D7id6S2
hexIJuNMFwVQnVAtTwAKqyC+anABM+R5arzIrRFeGlvMdGnpgzGMhRtWM3IUKws+fzyRCC4IOA1p
6uAmbLgS7qt/8PJBy5Pwb6JZLQ2NqPznPm/u2j8bxn7/+F+XD+lfaC1UnCQsCGMP87v1AyQOC4jB
+kCJIUu/rR+qzMqi0CxVVQNMBsLWX9cPfCYavVkZmawxNkv/XnGBJuTn9eOnlz52Rr9fPwY5RU6X
ZbuikRhElQFMhEGgXoghwBo5zDyVeYWZq7AsCgHsVZ693IPhU+gYJCS9RToZin8t6s8aeeVJM8Ah
Y4iQ16Msgaqk9UuGWipRE0mnb5uwiuaqle7KFLFScBdEN0+bz7uW0qzS7o5V9YF3E/BPpjfyMIKk
2Kklg8wuOnQi6FWp2RR5vqnUfMVqthLE/KSZ8bPso23ryyUWl2snkywe6d0sVSRgljR7yDgQckqZ
rn3X7wAdb2o12HIGb6tgeKlbvmtUrWGn/e296Akfam/azGLAEhMGVCYAic08b+ZBIE1LOfgCmX+a
dYnXB2xhJYlEruIQS/HZF+R2NtTisRWEk/SQ33j7NC5V0niiQVsqeY86r8eqDQyukGiDhEFxCST6
RlrA0MZK9cRRFO6tYuiPPoruw7foRZJSwM6/9XdpHdOATG7v5WAAJwdK5hfpITLSS3/v0RcawM/k
QQQ9oXl1o2bskStWr8h6Fx6jQ/tWbfHurFpDD8mkCxGG8anYjzt7eSXqBgzuGu0elBqTNO/1yQNH
zyEsWGkrMNK9Xi8IRnDicUHrernzkke1BELiJoRMpO3tJQw60Kt8YBKZifjOY/0omn1zzSyt1gv7
3ifTh4lIs4Z5wclF0FlS1Sxj+GyZTKX7R4k2qEtzZmQwloIuLJtjPWjmJkhi9Pl6MpTAKwbGf8Nj
IovQM628O2dCyDDJVy75cKfxlET7rFFe/AB/slhByBWC4qMn+5PsOvYWFbfj231MJMzll8zvJ5UM
OoB4Ehu7DCZpFRGceI+JaQmxkJN6gd1cbu6qfesfL+VtoPuvT3WNfIRQuS0xE3a2laX7CCEWH6L8
zHXjCmHntnm1vvkFE7L8i5op3I0BS5d5169CrX0OJEZgoSLFriqWCJlMgj8MgUWgCbHQI8rs28K9
ByF4EctVzC53MzN4KmPTXAP9KCZEqigToVe3gyVebjgiZrmofZE0okKEDDNjM1B9SIK+jn2deW1L
MINi9c93nX5+iFbjUYnxQlUiCAQ3YlJ8PwHtoJoEOQ9QsFM5b90yNLW5MFCxWaV+vzxuxRmVW+tA
sxEQGubt6ZYhS6w66PGqVNBJlN77xvgSCiZt9lscuoHWhly/mQTlOHuvFOIDCxzjYesn7h0Izuyf
u9iM5Ymm4IrAmWDpMED+tFYB4PxTJ+sPHv9tsYEcwlJiEbGswLRjifhtsRm/BVZJw6Eo4no0WMG+
dbIUxH94JOhXfV1rdB71rVjhW4Y6uqEtvvt1Nvc3xmyy9LMs8MeXTkH142LT340wLzIx3ozUIwdd
GmqsbpfELyFT2ZWPf15mnA0nmIhLQkjZFz3PH+f4iKkHMRGsUptJ02LULRHZ6uhktQ4zNt3DHIkH
wFhPvLA7rmfpy5J5P0NxIljGvMdRXISciz/5Ah2GoIfGMzuyovWQf/HkKoRYAoQO/aY/PJ7I0IQY
CvsQ4O4coQbbTYQDYDwJCMev1WCKjJCpKdxtpCOjZg1THL5gfgEt+qdKJlnbViNHnPN/MWlC46LN
uPUh1kH4QZ5hDsmCH8H+S3ddrZzEoHlmHIsrTYVxp047Izuq13TfPOvX+yeuBAbebI0/62O115fm
MrTb7XAsW14nIG20KCwgjMOrhfyw5XW4Utfom5l/016ixANMOqZox8ohqw71wvJQSWjVQp0xKGOD
eJI3lldNeRuEAkTTL2MTAhwtIniMixOS7HYRzf3o1e9m6P2Ii8idqDve1xaZtYgyMogVk+Qj9uIl
OgaSrB6Zlxj2iSYa+c3tqK+kzw7+ny/riXLpgwowGMmd/9xbAJcfDj+2kRIOKlqsNBX+ZNA+Mgx+
blf87vHfbgGYl4H/IAAWLVVWRqrA9/0KiVm6rI7+ZYbw3Hi+3QIMrnMa1qANDBiNWI9/uwUY/6Ir
zksV/3/AavyeH/xTvHHyw9gK8+aBypncar7fberlI9N7ZNNbiKaPcnEfDvEpjiayfiEb/LuDtPu3
Ket/5W22u0V5MzbCf7ez/fG5rJ/a5lGh+/qQ8Vw1oRgAo7/UOmfdpM+fC83OT70wyerJnz/nX7w9
66f7m24UacmWU94SdFUbjlLO1BY/kxfjIGr+fb7/Gy71R++Pj+vPjuVXTcN3O/eBU6CqMk3eZuZG
gbJdEhuTpcvR5IyAslmgHioVzz9LX9ppaG3Y00Sm/efvdxyq/PwadIWlQ0fBwR/qT9AJix+uFCtC
98jgepfcnRaUCWaA2o2tSbDtxb94wj84wDqnN0WTrJvAPX6qVswoe6RhCHsdZlT6dP+APB+B0ERx
5P/FR/kHR/eHZ+IS/f5MVdO0NbKKZ7olZBZzC3MqNuNTugB/fgh/ZynkkvjhiX46hHFQCW1V8ETS
e11t4OPihy+LM/23UmbeuUiIQ7BOFDypPou5H7fz4I7AedMGC/kpyaZ6sQ2LlVSC2AW+OTWRj9SH
kfYZrAfZ7qXro5vH/V8cHWk8k783Qv78qsfD993J9yh8vbgXirQtk0UyMISyUT4b0sTAgtKd+3KN
voKMie6XeK///qz/g6v6h8M1niHfPfFNkIqyYse9VYZNPKZ+u0rkcMIbG9jaRuKJjdvL7p9/Rvof
nnaGqIrs5AG2/XzaBVKZyy1bdrDg67IlEJpJhnubYX1+kvc4bnw0DPLEYCaBoCH4YiaQsp1exHPu
6J/JOnzvrhjBguFJ7vYVQexwC5k8jMwRpNKz/NhGO9l6VoxlibAX4vsW4lAcTlXMmKjWsxUT/iY/
KmDhm89QmTWENmBIJB1F2baxl0luRFocYqFTi3cgw9pOhPRria4fV3a0vJnTuiKB0firwyL+wXH5
YR376cPIzUBqOtEYtv4n+syb638mONrkdXFnS9Hvi3eIaS84+sxn6ClHPH4XETbEDUZVV3pd+tay
P0HTs6qQSwLSfLfI01YmQ+GyY4Ej+wIJhlo+mqPvDE6isWmb59pXlz0NhoAneiBYR+f5Atbp/fFx
cwlDmOEOsTUHhyYqAPSrXnD2USufdVco1/cWrAIp8Q7R8fd2YkmYA+LQqb8IR0TtkTkplElL1/xd
OxLKE6+SL4/SKQd6nisINuhHY90TBMckK4HE5120brz0mk3MDzRJIlvMfoK8xm336K6UVX8AtsMm
0cmKWW1fHs6FaY59RUM1MvhrjBSSPf63RFxeTmrAZ9kE6CR7WwJ1bPh1HttUbVXnC1jb1y1/QKe9
60hPIG/kO8HO/NGzyNsZ44jO2D369/uCY4UnlS3naXgZXtLT8A7AyoKgNiY03FbWPtilm3xjLbQT
OuS6dB4bZOjsYfF3oFxGdEy+MSJzROj3g6Ssu4Wm7XMve1GdGj0yko2pLbb21+wdGFePuTVVVmMK
j4wEzJjKeG3osm5wukzJaxG5ZQLiQFE6YuzU5615gt6wQx3DI9uNfjKSA/kuFAIhAZFI2dhzQ1hn
FmxQo0/yagveh/QRK7AxkzrRgRnk7v7Br9XfzP7Kz0o2GW224iFnnsVznARklZ3UN4ngHoiDE455
72L3n1y3D4c4AWzCRBKeuhXXqkBC80tyKBrXfH1c+7VwNh9EG7g4U1F1W4/XWNyTE+rgMVXWOs7g
fOMz8sSSGl4e5plNBIr3LQL4mfmkAjoTJ/my8PRmot1dBF75AK5/gi5N49zf2Dg/Fpa0UPbyMfcQ
Wz0ph1HzZoxYN8GaxGf5Ca37jgpCf1J3ppPMmrOPCVGe3r3o0ydNiJ7vARwyw/OTbNkCe5i3cpTN
3kBxsAwej/FC9ES7RYV3rC7xpfiUCKrVbAT/L+EXM7dDkdkGMeSx/Yphge4dRwlNN9RTZDSjdEtz
yXGYBS+k3vpkxy6DFa+9LOfW2zvzfH+aL/0VvBnD3dFF91fRTMFzsM7PMl1khsJX40B8A92a1HcY
S6BI0ya4WaolabtNPOGNqh/yR/taeBhnqYG2Pb4ETjfr8ay5wumriRaRv8ZxfGyGS76U5+H1M0JH
5xIVUTrHZOpuRvpcvX0+em/6CKUjSgQ+XfPRzAinv1dvyGvaXX9EDE1omHKbZGBnFmVDLIW2SN1u
lohOgNElHOMOdBLuSzICy227XQQvPfJwW3Y0dolPGqob9zFJ3ZwWHmqyMQGl299R2iOxgllzNT3t
U3s2TqHXHtP9YD9vZp/RbLahfYdThQRCL1SmncLcfhulW3K/C64pZSo9a+h7CvT8s0eyJKyLeHfz
+rivB+FJb44a37lN8gX0bzRNEkC+4YSzs93iv66PzXN3KV9JQ0DiFF6YzOwDsJU82T5dGEigxKlO
2CbSdvwLmOC+roH/54eVt/5a3TPqHqooCJuf/vlfT7eMr/8cH/Prz/zXj//kIb/8ypGP+sM/3LyJ
mmHfflbD4bNu0+ZbK2H8yf/pN3/RGz8NBcTV4lY3b+nk9vH5U3lEsaKOCZbiKDemEfzdcj8+2S+/
5BdsqwbS6S8f/2t5JQF5k9gJwIBj+ynyyF+1QhCgxgkCg2B9lFHzrL+VV9guv1pBR2zFt+YKlZXJ
5BjUlPq1u/L3kNVfi4sftmQ/vmtj3Dl9tzOKx7ZakyXVNqtXRaNM9NKfZwmpw+zN0xAfZcEa13wB
o+K0NV6ICP18I7qVUUxzWNF0bSdWqW5ly4crgy3wfo3Im2/wGLTBE4xrKGmW090XGruR8gaMR+Bb
1aNCtWKhmW6JeYfg1oceSGhQURjI6C6aheXWHX5461kymboN51ICMEGos4h7Q76xBJE7JJLLqetT
1VwGfWcbIo6UcGroyzBlJWUQUKJX1Ft1po19l1GChLG4Y2KoBYUnF0tDQmaZzisfLLUmYCipyVDp
HZUYskx/u6MHytt5WOFmRkrcjpkarbmwonpnRaInkLxSxaJrdCkbWAzmfexmzMQS6VLrNwwP+XoQ
o2WFBsUCYqWrKGTN9BTH4rRH5JnfEJWQGFdBkM4UAqTzFCQrmnHaHV1IBGVtOboAxlpXpvJAzxf4
3lCch45WCnbLUNBRkGSeKLNk+D7jdGIt6bCUsqdkFfRs37buL8mDSKbhwYF6te6qG8gIhVElxhLx
QRqzbhkhV4M+3fASmEOZaKyC/m0UE7UhC0xc2BIJV/UYlOmL4zv65OOcG2qAkAXD+FQCNaITS9DX
GNpvODAzBiRqk9XzQkyOGGKBDokKTWm/62dWzSIkyeI+lEP52NRxtgpJSyDF5IGVLE2Hi5Gkjy9R
WHErLrtn9TGQg4YmvFAIlimH0oIfxqz21s/kJqMRd7clRcHeWiGHlOtk1ivzgNq14uBi5ewqZVJG
T3GNuhn/63+YtS6JfcppDoNxAkMwRpEtUP4E9augF39R5/xYBX71BYi0KZjQcZUi5Phpg/uotCwr
7365pcAOcxJe5JMWeQLxAv3jl4L+n3mHVWFWyxL2crzmf+VtF8kJoX78wSny+8f/eodVEFbKIrkA
Fq2Fr/j/X++wfMvgzmooX4MBvhuYKkguR1kNHg5NVrkxc/P7dpu1/qWo+gjkJIRYgyyk/h3BDf2w
31W+KH5MOhA0PFQyB5Qfb7PCLXkobd5Hu2EvHeW9tkWcNctO4VP8hIVokW2sF8xzwku6Sw6kTp7i
p+jNJFCPAoZEOZC0KChi1C9jRmGDSQ3x5ejhtQklpwl+9J/FvbBk2ka2kvFBbWkgnoPWD0rk69+T
a3IWD9lyyOH7EYYqKS4Bu/WjWUnRiMzQKyhbugaVExKOVhOSE+7oerMNvxNIhggyo/9MvJaE3dl3
oruw7kEMRovANN4FVTyWgdNW3tB2+FEzG2f0RZbY1Svtx10HBFe/aauhgt2TLs12XmCM67CAwcvk
fyx2abhaqZfqlXjE5oBmXv0oRBvnL4uKHO/4e4cSFPc7Ss3HgTt4gXYES/swKVOE2s4YefDYPTLX
75e1APamwUMQUwOQlLChoSwvCsh84LRt4yx55bpT5+ExAkc6ZzONKXcGV4V7lz9Fvg+X444v/3Rf
ptPckRyfxjbkE+qT1MmYuSXSC44VItiXo6gkI8QpmAQv0Uu3CbtVYLFTfhDXh+fnCwgPxEiZuk0e
h0LbafMQakebwQAfkySRsxPqZ/ZTdqDlViAoRnFDN1wEzOOoq3YJeVnI6QsHDyqmNLSZBviinfSp
iHMib4lRZABZh25zuqFjlW3tpLx1h3abL8xz99xs/G38xnAzz93m/kbGWT2XmaCajvjkn4HBkHlb
g2AG3/ERXZOr8Xrbhkv/RX1R37NR44Ey0hv1k0/5odmr5+HaY2C43q71NXwmbPKDz87kjeIyfimv
/TneN7Ny2+E/hFFtn8lCsYNnEKxmvRVG+DR29xeg3P6RhDUrn1mZQ3KoeW6ekyl4SapBedmRwdhh
qa7VSXGon6wv9a7Y10f9Wi2YKOqi46OO9NnQppfyyrFNVfze1FzoL21kaaRjIdLS+slwvj9bnwJu
IRA1p+qCTerQkdBr9zZDCpFz2L5RVknbvN5J1ZfBetfaa2hkC1piVYVL9CL6+0fo3dS3sHctiAXy
kdAYgjQhuqvMmDAcx7Oqc7vYFfwPQVwqnFofXHlXaRc/R9thWT2T8EzoMucJngfkMyaMAfDY/Ufy
zunBdvtxqdBRVaiyCbpelvpFJgOMi1oa/SvDoUDHdFtkBR5UjJ3da3FbFcFC0SaJNLmt7tpUSc70
as3RbrkFbO1KxEiG5xiqjBCdbsqW8XimzNPuqVUvbClMSPO9YY/pzck2n0GWST8hCo65pTG2lff7
Rnrr4zeJ1bKcMKS+FxvpCwMwsBLUPdqOI3u7eRxiPhx2KaMC2tgW1VhD0Gkhl1DHqVGdKmw3s+RM
K+Xr3YfeUn8dllBjpqmLZJhcQxANy+CIx52OqGwgpyBMxI6uDLoRfOEDNvyp5aEPUKmhXogJIcDy
C+O6g/82HGRiRsO1f4gonfKF7pVTlZBIGDRevujWvJkjIradeRhPUGlHBPbksRsOj+PjyK9BYUbn
S7wA7R8ZXjwhajhBp+uHhXda0fFR11Z6MNID/38DoZ8kPEhWH8yc+OI6KRsUgIzbR2kytHySByiF
j8M1f06f01m4ll5F3kzsljk0TTs5a0/iQV5zx509tuq6ezfXI9Hb3BcRubZEF1TEeszQPoh4RLgw
2SZKqFfsF6KjBW4BI3KsDuzhABwoORtP2dX68FRuAtqEL14MoWP1ldclfAgfyis4RtFAcG0njT1g
tf36ZX0girxdCaQlp3wMusVKsutW6VO1ijb5it4wI79hrzwpT5ygRL7ZGVc4awb3wM34+9E/o8X8
motnvcbP9VU9ZGdx8w8uEccJnK4g+5IspnBjvMWfTuAk6rYfNjC/f/yvGxgmcEwnZHYHTPbQAH9X
IvItFasrexSJSnHcFf1WIjJ9w7WCTozsj69Ok28bmHE4h17YpKTVEDcb8t/ZwFCJ/m4D8/1b57f+
uIFBBzL4BileW7h4d3YisP1skxhjzVrI1g5KXgLgIJyPch5CzqzS4yzWYYXrDroRvj2kjuARfzHs
1Iu+DirIWvxcKkzvwDrA9z/XOd/pFxhE/OcMgkgDPxZIsedrTh0tquBSba3CaUSn3Dfj37R+ehcc
8T4nSyJPt+LzTT8Cz80drfD4tqDNa+yIhzKcR+X0KzrXEa6qvklYoU+sNRkm2f/H3XktN25tW/uF
DlzI4ZYIzFlUukFJagmByBl4+vOhvdu72/7Lp/xfura33S1RFEmQa6055xjfeM2nB4OJXuLyBURm
OEnWoPjdaaQV4ohoh3h8UNHuwMYZ5KNRFUp0r2BorZ14s55SiYwn10f10rsVt5j/D6BW6l9H1vJb
WNjdq363J1A7LLnpowXdUbbV1RxQTzArsda5LSlbqmB6Sx3JrQldK+nGuP91/tvsHkEj1fHlKlw3
eOyAEclkFw57U7DvDkrmc+1NZ5AQcE3shNYbXpnVbFzHU7OzHvH0c7LZpN9ofetPvMLKtRfZdLzB
cmOyJz5iDpEfmNe+yw02b1BZ+F2xOwCMTJZcBZwpdfBaBv9mkwDVAVJ+ps+MD3GcM3z+m888wWcc
7X/5zP/153985qFuocVEdMMvsNTv1K0fRcsM5JK4M1WmaiDOh+Xgx2dexSdGWUKdY5m44+eV4sdn
nm9JuNLJXvu9ZvlHRQtSnrlQ/aU59MtjN2eF68/NoVJOhNFPfFKiUkqNhVkxU3pitKEMB5U9PlTd
FANu6qZfvXnodUYSPiowuODeWG5aIrwzeqmc1dJ+sDtzIUi2oq6y53DdEuRl1yqEYoFN/tYFUDgR
qnkj4cYMLB+CS/3WvlUPCYbq1Fa/IJGGLo0h7SNZa0f1zKLhh09jdTFkmxlSCXtCsbm7NCEnR7gO
Hh0sFIMg/9ID1CFQNZAAnwaaEeQfs58DCKeUYpR2iSe6zkwK4FbhGk6XcLtdzmpOtio/cDvlHzFg
veciJfE4WvlfI/BKFIJhtNTvIjc1ZIlTYHysWay0HsRFjNkGmxgB6nBgbGGpbfxmaaleFTNwdQL3
82NpwquAsAr0dZdIG5isyA57BjqBTn8AxM1JTlP70BzEdUMszPzIpm4Zip78GOHXE2hfgCexp/X4
OHnm8n5f+efkoX5MTmP3PqIbjBzFyTypPdxfYchcK8ilm/5SD4tyQ03m9VDg30LMcMNC/9SEh/tW
QiAVraCOIxL38y3Y1ORlPIj7UKBHglVftSWv2sFi9oIvdS9sOUusSa1ZiaQkoOIlXohWVa5DiOUx
uPFL6K/Ft3gTnytwBfq+30SPgwcIq1pIz+MXGXTjV/7WOOqSQNW9/lo8i2fpmOzmXFuN4oZzI2aI
LdS2J1wQD4Zj2sFjtgsuk/eI5ik5STuqUWdO3i0JliV+m4RrGTK9QD5Ms/Kd8Hg/A4WDzYa/Vl63
ZzJo4eUuqqP8OVz7y31l4L9/aNbloXggM7J+G/1Di+9M2Q3Wuj6wxO4GZlSI+j0ftAlIJrsf5tow
2PS3dtmdxMzBLnbHL4n7b7I1UPsLyYveeP/JZ3FpMk9yz+FtPkG9+y7BOe64jHfDR3AwFvVjBcAO
HeRxvGnb7CqvLfvTf8C6bH4D0cnsI2ByE3tQJN7FveUduXa2v8ajzdNj2d/MP1Yu0+UH4wAb5qej
0uZKIvd9QvMlpMuOYqB3mvKjr9Y+p1einczH+EPzIGiDWSoXw8O0wDZ4mHmvM7k1BqbU1YuXyKY1
u+0WTy/ka3oQV3N0/82Ao/+xfa69zuYz4gjAGWj8+mumTaCUQNVDiAK1embiBCnC7XixMGIUtvBq
vVZ46NkwsYqIL8TeWYfvuenM3wgfcua44IAPGxlGSzNwW0d1PkOmmsqq/5451S7bPTkFxDvN6cGf
zeKJsdCC48eSlHGs4gfVI44XM0q1kCns6A/sq023xInSHvWVuvWfoDM5RA7vioO1RIEKAQJ9yfJO
rjvWdoabIndAguA6u9xP2mxC76l9TxAGusXlYf3wfnyPVqxiF5kBZPcwHphJRgveROPnw8M6WKzX
66VxiJaLS3CDWc+DBk5sr9fzU0uOD5f18rKTQPbe1+7BPdgb+6puk01DbPt11W+tU/h6XV034eJ2
O8zCuRGeau/owAN2Ly9vb28kcC8Om5fdy26wP9ijA/LWxRdxne5g6PdMl0ovIVvWllfMqA4kmE+P
RMzXDH3yRQT2oFiR1u5l3rTW7e6I0MejfIEMzVU2bMzmdvlN9Uiq3QWnnQ/P7agsdQ5jPBLIWi4+
FWp6r8kciAAYVpYwq+wCHhdS43V3GF45siTnGNECGmSbWZ492RWjXk639BUmxEPETdkRthqf2bX5
1ZNFhjmgDa7l3scGT9tkI7wzjb5vu7XPlZHJYFuwbrykrrdex+LCOlcbw+1pB50Et3nnfalzqcld
4pKXDumZywBEPrn2rJu7xn2hnc+1Pe12vJoQR3ZgjZbJk+l/5OLWepu/6/MeNpbGGWvRhhOVFFDB
Tq/dYXocHb3CGr0ZBDd/MDbdo1a9i/XghW/RyfSqfXXDEbUJV4StbGCMvTC7hyxccNFppqPd7twR
6p7p3WEyGq4I/GyYU6saUBvd+W64FWj4FsXHWqt2qIJ6gBBflLnS/BpBAf4YOE33SCFBfdnBdHjS
PwLIF43baB5/KPTF9KVUCyI9WspyaZVdDslb8jaP6FXHsj9miEV24LAXmCuct+Uzk9fY5C3Sp3Zx
6C7deZzloPmVLfJY2OJ7jxuugPh2lKme/W0O7Ujd0TRpLoawsPpFcqvB9Dpd/KjmYGvj28AlO9IB
GH3HV3CN3Z062VT6R8+HZuHbyhpkGtguVA6QEUx1g0adjEtK7YhFw6JtZsOfvYeXmMT7t+FLAufS
+Ajm2xPsgvYpLzZGfDCYfsSPPffIDMRMF2K25ga0HoAbaNIWuVb7xHdUSDSycJoxOqSPrIydelAx
J2WXllBvzStpw2BlA5EYnGRzbfp2kUND8Z2Uvl9LTNta6glc5nEZ8J6R3FigbGfnGm0k7kFsT6zb
PCq1RKoKLT0+RtVTRb3vH+iZ5c9yt4VlW/LibIjcGOIVnJAvjbM++pDQFq1F8yXjnbrN95WtZ8+x
vtJKLnC8qV3laO7HzfQxeCr04pBanDC32TQ3d1dESqrPtvuyiMngEvg0SffCmqntliYXhwr5mExr
3ByINqRpL9Cpo6mWK3b/Ec4GebjeTXQY/FUnfPy7i3TA/URvKrCZ/q85LgdmTr2/HNgp0v/08z8O
7Mhk0S2qcyXwu4nqv2NcanQO3pjBKBI0Yof+e16fC3HIuqKIQ0NkHPTTkIFv6RAiIPIafBt9/z+p
0WFL/Pm4/vMjZ/hE9+Hn47opp4IvNON4hBxbOBWWQHHJ6ZhF6kieLn+aYElGxEXxQcThSlsKCu3r
46OfLBuiupfa4nm0DVhWDajYAoGUpl+0xt3rX/0jMtj0oMPsFm20NjBeyeLaAro/aIhWTuNbGLmc
hfrbVLpT8tAvWerf91uMNZi6aKMisLory46TwfJylN24ZtW8qIiX1IVwDieEeEEA6ilYXNYnl6yi
V2TqcFAC+233ARTFVu0HJFcIfuoFff1pmy+jPRvwO91Ddt0TzKXFLIx6H90jwM/tsLhQWXNzAxCC
5t5dbRviN9kg1bDxhK4fSqRB8nJ/1KrlkaktfW/jMJyINvDjHV01ShZOdEd2pzojf8d9WJ8ANU7k
YbqRu+6jVbQKDgNzEhG5UHMMpnNZeh1AucQ1GEC224cH93QacUS98aJ436mqGII4jPlX83rfGefK
3UmbxWK9exq9xeLihocFfzOP/Hsh7Od/K+ky3tKHRv91CfYsu1QPFCoceJ/W+FXvyq7KP4lwrv03
/2iugWa9kjtJJ29XPRrYerJ8O9k8nXiy2wqWDual9Jk945wqjyzAE1owTsFAd884ut9yeTEZDlnH
/IEYCHMtPruXO6emWZ25QjJkwKhnd4d6bmDIceLWaZ++lGDDPtFyggs2bW3XkaehI5vNVTb/xLnd
0u5lO+HkfGWBY6ELmH6QMbHEa47X2nrpmR4IL8Exu0XX8YmmOee0YVF9wp7A0OAD/MrpSP8+oP1X
Dk0ZW6KjhyRg4Kahncfy8Tf9h7l/+Oty9v/4+R/LmWSQ/ssyoSp0FFiYaCz+0X8wfxNVWHl863tf
kd/6o/+AuwcDKYpWkohpPf5MKVBQ/RuKLtKkhF2u81h/qHVOv7cVftcGkYP8n7//LMXHQfun9ezX
h26Jf1rPmirOtaIg8MckwQ8YavKBvQbVA9MExpT0H+5IJUV/Jz0oDoYeV1ip++ix82ZRH9yzRWtj
iyakU1gLW5a7M0DP9gAYsp2ZAcSTX+M1bf49so38ceTkfe68Of2DHN6b2M1U15Zz8gezUo40uKLl
PexP9Jziq7xHnso/9OgTR79NiosXhiOH8eZHdM5sJhe0+KlUhHP2QeAx8wen1R3Y1qyzrW3epmu+
MmqUrePSGNDFOTH1T3MjFlQhk2yAnGyTh/uctWd+X0uymVN1W8DV4ytTWemBOoTRrK5uMCSpNzDV
cKhhbnc55WIGcVbb9VBubKyZ3GB8JZcWA+ts1EQu220za1PqnHdsVnm46d/Gg//IC2vx+ppvGKtG
kosW81NNjxqQYGo86zRdQ6ru4QQ6FeQpPqko5FlyI1JNea7jOeUFRynCHjOLO53umHyotuUJFnhZ
W49WAM8xTVGQk64M6jdkQAZLtV8NIdfRM7R9y4EMUeLXTPJcCwaVIbHm/ksPTnj8hmTbPs1kYX1H
8kUxsuDgniqd+gVgbv4xnlChjt+gNAv9EYXq/E1s/QPRWwv4yaHyCktZeGzbxXABAMxXMWPyChfz
H8aDMW2/PzDo0HyFVxi7Ijo7+MMt35/ZxMG7Eh6kdUMoGc+N8gO6Ueg9bxm/O1B/pytKXylldrd/
zYVnLrWw5QVJGifj98ygPdCEK960JfsF2Pdtdyo3QDSWDeo7m6ui2wFLIxifneoMg0tFUAWzGWw4
U187MePgZQl8fTWMe5xl0kF+0FxeDYSXB+SQHrenFEGsWb8U2bDAcUYHiFnsY/Uy55glWOBCLsZ8
dR5g5Lv9Es3t3MEBtTCHZ5cb3i/dyfLiaCmA0fBBdmikB6009lrF8aMrn7aahBtjoe/Q+fLI2FQ5
968MzsPqtXQ4f2ZfT0/9x/ghM9FCOrnjdeRn+Xha4q4d95CuuUikydGaztrVG1G6I0OnPlsUm+4M
ZyC6hvFGYWjv8C/5oT/x28x6ab2FMJLUGcUMDrlfUMcF6EDn2+ju3Hv44KVKZjEyYDue2iMPtTvp
Ax8CYP0ZT5LPAKB9xQFxRMQEuv/0wLXlzZ/Ao1r1l+4bJHHpQXqoQDIt4g/0tNCTPtGnewUwcsOu
DA8HH/TvaGVN6Jqx7RkpbsQZd6nKvPF48eUH4RH234VLcd/OQmco+oIzHnhPff8U8Lkrulnnj1qJ
t74NFevEwymgpr+I3+b/ZRSxC+6fKcQmknbaLmeHzCrbnN7U6Zw4PiX9HBwj275VuPpuPAzfmlN4
4vISO5StJKJCg/I5jNaiQmjwM//wTBFhvXbySxnf8mHb54sO5t9kG5QqX2W7DAfOOcM2PIQHvkTr
IJM399AtHkcPu2Vy9RNb4SgRCy7Uv7k0JSDoLd2dsk19pZFRnQ2o1oJjNN6cRgoeGmIwKiyzeAaO
C8EYVFX6kTolxG1EXOuaLADQdjxgpNLDSU2W2R1x7CyPl/dEvLOSmJytqF31Vb1hueRDxN8C1Uue
a2joMxA/pLhVLkO+58YDiBhuxT0wD6o2FLTwlXOnfNmMDyK44H7dr0mA32ZuQKgz8ZPyxaS3NGUz
D7viTafSOmmWm7vXLNUtbT6sj1sG8yCkbzCaU9ZcNFuKW1Q7UN6ckPydWi+1AbxLRdWMmdJjju0k
q7kBkqxQ55GskIEyviHIsAmgsvujucpcfxs9g1Y2VzY3vMEDx0OfFTOemWgJ3nL8bw54+MDiXXHO
hK3s74h14HWj14X+47hpj6KXnsQdwoEN3Prp1ddWAJ15bOkHrHHuz0JZzCODr0BKno/ZUzlVm/6Y
HXgQqH345WCkNcTE+/QDNgMJvO79mUk+POh9f+QOIEtzz9yIP+AQDUe7+267cO7PjPamV8j9xfzY
+M3Rc90ueKS/k6iyameFcwjtfNlLZPc26EK+EmArsNiYGbbX972Pg7a2z+iRmEurDtKYe4fw00Zh
IeXelF10eiVzjM0sCqDcXzcxnB9JWRQoA+LzyPpYuBZKcj461YsKwnt0wu6KAVcFJlNceScV1sYk
xOu+2H5pn7PC2zU2tHu4kPFFY8AHQ3JWgLzMVGcaScd4E3j9ql0ZDnkdyjXkNEC6h+O0M2OXZO/A
+drgeN2mzuxpfSqdlzeU3jbQoUUMUvy2yU8Fh2UynuDj0zLwPkm4gL36ObFYspSDcg29C7u5fTEd
/STkF52gzX9xZU7lzDSLmhxuMjNuJmV/c5TVOJj+epTV/vrzP46yxPKCVcQZb0loAL+H+f04yvIt
XSdhl3xtSf19Xvafo6wq/kZBzllWYpxvKD8DU5AGUrT//2bbQO/601H2Tw/dnI+6P8msWyInS8P0
tWPbKQtVHZ2kYHQSMT1qC4YERuQUgEziDCtaTKiupbpFfFc3gjCRoaofKwFiKio1TR02daO7deuZ
yS3EuBkEyr6vbpoYr8zqScy+JnUz4IIvM/buShWfjEB+G2A7GH25qKx+UwhMnrGxVlG4zVJBXNRF
5CGp3NbMtbKaVFGgUEkFfMPHatsTq0WmfQi/y1IZURhpRvJ3t5AngyRANqU4cgSd7A0yWO0oUNYZ
PNu2nxbtePcsgr3E4dVA3S32+TdxIMQePilfVSMNM9oAzmj2dEP/6zddBNWv4zWgSGxDyRNxjitU
mcNdcLSa2YPUkZ8bLKcSlwWJbcZwFUphF6n+WyD7z0n8UmgyGRjPci25Yac4WrvVBMaFQrIv6f8V
jbYwSvIeiq14LyzEzdKHrmzvhKK2aJrSzjo3oC31iINE+dIYldP571NXv3aFxgkMwRCnv6J5yhJY
LwECtmZyTGMXKTqKRY7xdX2tNfRexMkuBDl2pxbnUKSwFmYMJ+k0N7UjZ4Fr5NNNpFMbgWlRetJW
zehcjDQ3km9NxG6iR0eRzSBsiYExE2/AY9bPgqQpfTZNUl/0N4IwXXTHi76MnDJ4DjPpKQ76xyK6
02Yk7tlnvo9SLgdar1pU7RkjoWFuasDPBNpwikTYOrW2KTkmq8Nr6w9rIzVhGgDvjpH0aU3vKFxX
EepjHqQIldpd3qTu6I8Xa5DsKL/mxFgMCoFu6Jql4K4tfBnQFZ7suKShLxqPGheXmejJKuFvxYQY
xHsE64wfhJ0ZCMwXxh48bc6SDn0EKPj9Hm1K0d9XgKyjiTnPvbyp8MFM09o08v2sMZmZkmA19u1X
Fpr0mXXGEil9m7xcVlqzMonDmVrtGk/Jtsu6h75cj9pbKcAuSyXkI9qKD9gCPNE2lNU1PBtimGQX
ystBFv1rM0ZbS7uvqjH/pgggvmmvJir0hBrTVFNoniFHnj/0T4oKsTti64mzkmAadZ/I+VJv21UU
cMyXlVdNINTS9+2keKt7jjV+sOqF6ZgpCPotYtmSUzhqnA5GqOW1JJJLq60IVgaPozo9J1jDbwY7
NMpLhcBlSksIfTwKgwF482jSdhZVpg2kajed5oYy4XO808lCPN3FO+agz/vo80HF9yBNTiorWz/M
bT/TNlVMTB6TZBHQjIRWzSDZG41KbkmkBJoLOQOAxmGgGW4xbJw4kuy24JZMtdM7YVg0tdWI1C0S
fmUGn33OQNO/L+u+cRJ0bTWdaKFG2RIM9H1Q7d/nHyg4KK+qdJOTa+SrzUJLENQOZwZIJViM3l92
k8F0/Fth7nIg4XIG8xy5bSNgCKnuK32CgaShBp0Ct661hYqXIEkr9D0qHSHcqYSCCmHmCd1rQPBe
2pursLz0cuHW/lkd8IBAfp+Mk87UJFKDneSfNA76VByOYkGrkS9KelGqm07BIOQMc/roUE3hxkwJ
RMW8u8jJGLB1lZgdJMl1v27bfqHD/+lhScVqZ2dla4sE6+XMiH2FyeG0JXwZC4TlRFHrEqdsaz6s
TtSRhTa6MuOViYpSvAMt0VLqfV4BKV+mZCcS+OzmvD8LTVjSZf5sWeQKpiEt05dKr8/5XbRb81j1
FqoB49rLO2V6KCKK3uA16DVU3sai7Jd1i01iTCEdha4whOUiqd+KwrKH/JZMykrrDU8tnpuWqvCT
Bg77QIX4m0OhiJjBlD5UMT7VALNThWTDViX2GRxfDB/9fhgsbJXBt7okwkzZ5aNxIl/bzSXsNURF
kxawHBrOaC/3mINv0Nl9n7lhzxGc1SivlFMJB6qxEH9n4WtZ+A8CittyCPkAkKl5NzoC0af20k+D
QoZ7eZIw7A55O9pSTZgReK2Ic34X1J5ZV/soZJCtEhAqdKWb9wGIqkJfNcKnIJLcJZZ2wAy4iw18
Pe8+jZsmI06F/UlIoGcLtSvk5WsRIgjQTeS4k+A7bXgikdCnVSFEMh1Kw3rrevbPl5LRfhGSqxDm
nk84QlQ4KX6RdJGl1H6sORUmo0TCbhY8yP59FWjyzjLaTaNCQaLMy+lgEmiD0WmBXcTWNN6AaEhS
KrF78tkFBBmgkWnDz1Y41HR3i5rxbK96vfFkYmpSem0FC8uLIsbu92ZXC++ZdG4TODUNNWAqXu4d
w87ZmMT6YQzyPrn7FwVQcy5K+67vbDFmeyTSuqQMQMsrtBbqa9bSonNGuXGHRHkUbpLKC1P5uKVg
k9fbUhJQoQ50gDRll1rJKsrL9f8k+aTwYyED6rI5BHnz0Mt3t8Le1VSCY90ZCYiWd+9Gx5+C1k4s
HLRRSZ/EOrVqQrMgNsighL9LYlZQCWibSekW2udGgwnGteu4Hv5rPmpOr953rRR6vg9gTi+e5EhY
/4tPzYYh0WgFFzvrvYis/vtTs67+RXT6l5//6dSsSzLwFq6MRduW8/ZPp2ZUZDInWWgzv1tjfjSA
LcyMSFXnnjTiNei2/xWgmb8ZSFE54OPymeWo/6gB/D3y+1f92a9PfcYg/nxqzifTl3wtEo+t0a4V
obo0Gt07g6qONTuCTzGwlt6F4uQ3mTfGHUBLfd2BtCiZrGcSE/S+OPpm6Sp1ttS0kRbbsIsrYQun
0C1SnBg6YyFVlPfioLl6WGygPD4nMjkZOZQBRNoayfKxJbzEAawnkYbKSsTBkvbpevTp6LTkhBUI
B3paUu1TM6oHnxN1NQ77AulaP8M68/thtjptxMQ81d2dQlBpPiFSv5gDQu5OXSnk+QKNs+hhi3xu
7lZDyvygzyt58BFH06KsDVchnUCW912WewpztkyVXw1wAnGsOWFUbvP23ZCyaGeY+Mo1tG1qRO5A
iKNglE5YL8+VEOEbN5Ga51FbHqCJN8z5zQzAZy2XF6OJdoM4nL8DP3tWPp6ZF3SwOFoqKi8QTNOe
qKQ8c0p25F9irkg22QAfJipuUXuxgm4p5LzmHAUz/WqQDhGpkG/bxu389tD4/T4pSXMSOjZnzhiS
eQnUln5lKXntNMMJMq/Vu40UBB9GT7xtW6NqQmeQx9JaBUdvstemSceJvusQSNBpMTTorBGPtBnQ
YtGIbbv8zcDuqavDN9VX13qj7VODE3lVlLYKOlAeJ8ZZzP7HonT9kncFIGNTDC6pGOxN5SlRkitq
62WsmZ4kHAYDBnvXV8e7HrN99oz0JbeROLVPJqGRgv6tiNAoyHpae4KGjcNP2BUlaAEiAGFC56nW
rORRz0Cfi0aavKc6uRKxuTOCcqCPea8RJpn9fZ3m6k6d6KQFmdVdyv5eYQCKO/+Yl1NybUs2slqZ
xxbD6ygMEpOFmGd7H1+kaK6kctpmoYfzDoe5pMNCuCMRCTS3qGmi5eVZDmjODhazEh3j6QCVPtfw
tWjLPo5dKRi3/YRuUObcqBeXSRzZwyBx3nu4io/NhC0hRL8igsAvrQYxWRJdqLadiDstjcmLUgkZ
sl55klYcsz5/+p9QiwQyNizxmEaNuDZ1a7DFTKXbPhpIwetIXvybF3OgeaCyFE1ExCvNI62/aYFA
bP2rOOHPP//HYo44gaReKiJJF1EgsFj+sZjP6gSWakjnZE5IP6uJsZMroLXYWSyQ5JD+/ruY8y0s
69DAAJnLmoIl4B9M89hN/twCmXmB/33q6p8oTK2sFEnbjcOx3jCoO2Nxib4qjpwPVUAIFt4XDQ1o
vB681tWX5hmrzI6o8XWyzvhaslaXJHFvEPZ79dZ0iSQk749P/qOA5nDWB5on0tOrJwtpX7dpNs12
YtAxhCQlBotKWeeoRaGM2Jo3Phbr6M2p3eFlqz8S1wIEBG3PrXSr5z0ny9EFR2GiUByI2OEgdK8X
2To6KDiIJD47C75/YS0As6y65tJf3lfjDU0pi/MpPYz0FR+DibPWWcPBWVLYWWvJWkbyUpdfmsqJ
3gRkDm/JGsvmq7JuZ4cj51XyHH1n9G3O5oSFd5IH6dMZAQLW0Jhyp+tWlnyFS+pMQroa8SGsHoM5
2CtKJHz45BjFqPA6HJuZq4Vu+4ac130g6nVvXYxhxBxfXkbJC0l6bcql0Xp35VrmXh3POmhclhO9
7zPOSYVtEf0COTLYHYxd8Y6Yr8U7sDNuAQpqijOE0J4+z+cGFJfmIn2NnUJ00lV5KNt3C7GT/pWl
LLPjNSuOTb0eqAYVaC+W1+7lAT6OM8Dn1rExsTlZliMdlCU5QObznYj5hAYzSgWimdziHVv5kDeU
QWeGUo8a2UWU3P7HjjaYemzGxVOEfATeFQGdhJD2dtnbMf0R7J90iOslE0bQAfGT+I2R5S17Kj95
qpSQEOhJ/PCJgTKW0E0e9Z3+TY2X8fV+NgN73JMvgS5csutbfkuRiRjn8Cq4nxg73+B7tC3Ej9aZ
Nu2d/D/OGOeMsV3MoBjWrQDxC6Q7wcvgjK4V+aaq0zQHq7xSIcKixMwJ4zB/pfOHZJc202qkxti1
X/4Z/bduOCMOkIfScIJsKVaeTFtlXKHc8e2vu7NCUPlanXB5XYvBY46M4C5Wjy07X3Gs99nx/hpQ
XRaF049LglgYfd+0J6Yd5Wv5Wu+TY3D+XBPY696X+lo+KSQk5x/ps3z1w4W0TL5S9VJb5GGpV3X+
klJ6TErFNYygiesPf9KoP7snspTfmMiF3myb9VdkU7xG1Vo++qt5JGWlDASRwQmfougxhVQfrM6J
dvXzsFGWtMk34Zv43LnNTelXOtIO8jFSpJUDLHfXBDU0Iy/plhlOuzs08PcgvBQaLTkHII25TtCW
J4uKwbN7qqgMDyPTqdxmaFMeyXEyNCd1AEcYdwcStZwtSEP7DJ4bpk0o3bf8t4qu2B1pd1TJMvc9
TDtxwkbuUOsnG5UoPn2pMY5trlVyKl6zs/le1jpDvsQpXlu+h0J+uN3NTYB+/UgGWB57zb692/Gm
x5mEBYhjgTz/k8M1Gnf9Ody1rHVMFlQ3M36XJHyNdrYzsICnXwRw9BuFQUrgzKpAeJjoeeVVedS3
2ea2sf3tPG3IT/EK5y8ZXvrH/F43US0rmwGprEc6wKJYiI6w6dc4ojfZRmYKcSYU5qkl7pzhCosI
RxTjhDEUTeOX5VAcAvKYmJ/t+nordWgFunVfwnx4qt9X9ZOcM37ngOHoxgINIlrIMl8h91Gao5zT
loMLNSb79okuS7wP9/HSREj2b97O2cQVsJSgKbHoSWhv/mY71/S/ag3/8vN/bOcwYwBxEgZChcbu
zF3/sZ1Lv8myYvH7lP9szH+Ic0xiR+jc4ABiTwfo+5M5yPwN6SLFnq7+bhv6R9u5rPyVaPDLQ5f/
ZAg0Oute4XwZjr40HEcN920fuaIeL3MzWcdE2dIOeS7DayX5y8a6Zh3piJl/8K3uHEaxK0u87XPa
d2kkAFPCdduPZCvLrZeO4rIeSFNX8JOXgSfW/mGcJhIMUkz4PQ4ABXPE7LTPboMiLymhJgIQuvRT
l5oVbQRbYULShoI36V/3DkuLrK7GdN+34zHJEwx341YtlW2bSZu+wgrQsI8bGA/qAvn2GwavwyAQ
/0qtNPZ8wLCxc9in0ya/GXpOZgRj+ET96hPpNZCLB2MY9pNAaFVsuUktrYyCRNoYYUl/Kydpmbd7
mFgRI5A03cjDJdMRLgihKyeRM/XRXkQu3hnfUnm0ZWaUwjRt5Cy9Wkn9peQYPBqajhUVWoYVsY1R
rCdWzJHc7A9KSjUxThujRpAXxp4mT9dUYXVXhSfJqlZdFR5VtEFdSsynMp19jRW5baIvcyr3tYik
Tw1Vsj/EaG1RsARKujcJ8YppO81Dco2SVfzMlH3dnPid0OdRkGtUfhKUOcYLlgLljp1sil+D5GiR
iMk9ymZlF/D6UsETua+RIYO26rWWA8hrRrykLn1awteI7jSJqE+Lu6MBq5Dvt0ll6555xKgJ+oow
baLxrPnvyEvH6RxIj8r4KGJsSKtooZJj30fEKRPBCdchKpRDejezTd77q3E0Xb+5Y2LWMSiMfYN+
MWRYgTIzj6Ql8L9dYFp7bWo5NBXZrkvlRSqj5peUloZlvkiC2YggueogbLvyrQgqOrJcs5o0PiwR
sKeb7KknuKyfEIEb16gk9tzo3w0RE0hJAOkIOMmEEUZwWhiXlxoOgZqj5DeDq0JDU6O7J8E/jiwG
ge2my9XPPFHnt1Bizz79qKCTCu8iH5S1VDZAm6mriwS+WUbV2CEWytgaB4W9WqKl2ikfohmv2izw
iL8jTBwYwKh9lfd0LynJ5t+8NANJloFk6axd/yfOi5vRV/tVBv6Xn/9jaZZ/kwwwMyzBMmPlX5Zm
0jlUWnDf22mKQXn3o2tm/AYBhq0CpoxlsrD/IgOHoCyzyv+hqPwHhda8xP+paWYB11HRkyPOZAuZ
R9E/jZqtylIrEFcoT+iYo16kNX1mmofma1oQ/+eozRKh0K5VFgrsjXbNbDR7Z2zH5Ndl2lw7NXIH
BA9oRpqlvGKoStcm3lsPkvwUo9Qofi/ff0HE/azzZL/8y3Scl+SPa0U08/yUfnrIkm82bWiprFPY
XS4SrsZGXgzBkibTbElEl/lIKbRUs611LHb5Y/kYHQrqwvbxfgguIxJrV/7iP21G6aO64bdaZgu5
yQxcUDNba5r4UbEVCL2YbDXZpBwOFWGfTR4xCzrwrh2SeEs4i8m4SOGlyuJmSo9lye8U/5e789py
G8u27BehBrx5JQjQ2yDDvWCEE7z3+PqeULbySsq62SP7MUeqpKigB8mDffZea64OEjMKti+mg4sc
71xx4z/hVBs7gyyNbAXUhiYUIxwRcfZKn3HRk7xkGjQ65OgsWmIOn/VvXCtKX7lF+1bcpqWAPgRC
5QJqVvTifUtMF6KNdyvybY0CLcu3ASG+hBEDkqBa429b7vGKOywLbXR+fc0Xr+/lVSaLaDnfmQX+
k3a+/YfmtbUv2KwW05nn36eoYZRPi7CNg2nLuG+WFZ14FGjlg3FTj9qyy/bKRj2isyFlWr6CeQNn
gq9f2BufJZlVGu7LyIaLip521sTP8n8K/mQRX+Py6DEg+8ZfpLNz2XO6eCyWS0nYWHvuBfUjtpu1
suEhBWUZ4Q0tNt6qd5hyLp6jzq20gyXsenWnDWcFGWyUvwbVSwdD5B03qTmLnDj5lch+hIQtoYTg
DrtfviSZGUmgjiXSYJxyxfK50a7Z+3hqdumdzV2NaIhAkWnZQe+4+TTj7vgRmR0trSP6yhmvaaAO
3lfXdCmuq9Vb1VBey/vOx/LqqCphT+yswwUKCnMf6+vUPEkA0jTbWw/2k3ny6NJ+zrY5fvTZ31B1
AAg5KGsmiyiIRVysrNAum3hXWjJrEdmhhdv0XsHFQfChHk12wViVcLCy2ynZktaoLDbN8EUD8j3f
TkuMy92G/Xh+wXx0J5gDrAdEAp++p0J6ZEg2ioSPUGPcue1Q5tFmS9k1LrPORueEVuHTenK19/or
iO2Y3+TrQl1ZV/bEuJ/HF43vEi49bw2Os1lWA8mBeMGIo6Zx66M7XOgvjbIuu1t4D07lPTtFJ0ly
ym4deEuOr3/A2ja+NLtQfaqe4m6tsVSoG+ieK4OMSDtevGJC9L64gQK35XztGA6NKIbHh2FAHPpa
qyTCbcimahl3Cd0anBF14/uUvjVMuyUgVJkBLldZxuV7IHw0L4Z1bRGcwJS4pP2jL9i4sciryu3B
X8tsSwYaFp8oX0fiLUk66CtnIBR7tlPWe9VVHEbJyjCjlIRv4i3+tGR4hJ+GvFWaa1qvOet7Jg5r
tozGMjkm15wPL04OLJeN7YVu6y11ac5Aw8KmfH4iS6QESvG7LGPrIQiWBUJawlWyl8E60QGR8Nd8
U4On0LN7vooVWpNNuZt6Owaxohq3uGIgzCfg7L8zFtMd/YrkJToILmOIK/nByujqKM6b/FnSNklj
bfFQhr3jO7CfgwEA1NUHmJkcq2S0+Yx006fZIMHmHSTn+T7eZZQA6AGJ4qYn9C4QIUFjDFc94kq2
gepSO5agI6RtegOeuI5PxeVFfkj3GMz3xmP6kl2jI17DYIc2GLvkV4Vv54D5LNvSsbNpcxOj3jnK
AR2zrV1ptyzpzWNpoRcDwXWHrgFLrJA4lo2TnuDwFCvbk/lgbPubdGg3xP2dJgL+8j1++Ci20Qoj
VaZgvrV36rBCvnehS1xr6n+RPc2KJ37Sj/JegDBm/l5pz2PuGvAJ82WbicDpHYujKjgIaaUuusgl
yYNPnPGYiH4wKBn2g2oTwF6/sXkwccL4LmOh7jzdBBCoD5lsR9ra4Pv6UJeLEH8sdpuCWMOlKTAq
cETsLsAzlgmDXpQS5WrulSnrEOcixxL7zTbeDjAXF0pls1pbyEv57hTvEHqBmhmkh1hn3TzUPrzx
jSk+oloGYqbR9lJXESwqumfJkiaQeI8eCMGZNf4LCzEhn0QcDxzV/CMgi75bG8pq4t2N3QVffZ+2
FDOaZvHhn/XFh3wzbxnWU7xUSDbw+a7bjebfgrW1Am5+CWib8HZmRzYzOrCD0EFx/DaZtEdJ8n5V
jnyF7/62PIiH4tzhyCII3HWhYXIsGgH3tQISe53uzb2+8R3xJNnxpqVWyO9A02m9kZdkz5UF2mzz
lAAzDgjUm8PJQ/tFdEmc/0KWsgK6i9dimR9IvePkpi3yj4SFnR0dLlnUk28TRSzNjAeUI5zP9+bC
ONDk04mku0UM6vbRUdqaDyI62PrmNc/BVUPZ7g7OYOzy6GooF2OydVYw0x7d9sNYyXvN4lBYq96t
3XTTbrCEr8nbw/6rYv8dl2ST0HLyV/VsEWc1CQ7+ssAXrRIxz4fVhZe/70/ie3aBqwYI7qS7wHzv
6rqRVxPzJ9DM8uDicb+mZ8KdjG9S49Z4HpC4Y9gGg4PmHqXPtFf2hVuchifhGL3rD9IlMW0xP6ne
IRKeZnbFUq6dIN/J2Skc3VFwR9XRVNcwj6S1OzDqjnPTBfENcIm1XjntB2AatFfWBR3rg7KivYs4
qne7bbyRaJ09T9++NyhZyTB4dY98IiRnqN2AxAyXYVkeOmyVlpMz36wEfnpFaTfNfnoWwOq1NOGV
2eXwZAruWYMthjhO0GiWvZG2ix22K1kdPoO1PPFE+WpBxbt68jXgBPvQnkl1qZo7Omv0N0Tzmk+V
xuf7QdzpT+q7oR2z/sCS39NmLty6dIJgS2h5Pi2bOWN+CWMs3LUBJ0UUhCPNYs6jeobh2MVa3En7
MHWyj/ESRI4mH0d5Db59NzPpjHP5rm06d/qgCBS/CQ/qxTwMJ9YO2DYrJIGio5zb6KaQL8zX/BRS
/yHEf7I2pnPxhoV5KPYyAwI+6zsMgtRM9a64R6s4wsPmXnSg+rSMEX2xeG5KemwcQesxPaOH2c8f
ngzDU/pJfD2bWs23YyT6CrywGFQPu2nvZB08F3uLNZuI2K/iaaB3PAWzLw+nvLHtUGxBsxXh1PJW
f5TPylGmZjLmP6qKdFjcCAfwRGO7YrvqY/vFn7nO3lUIbTEnaenob1jrHvv9SH/QuqDwj+i00lcd
VQzIdmXuk2DrBS+d4ZLlZRLJCqFtQ1vPTt56l1PBxnwxz3pPMhmeSxT39ptvSzYrpfNSlrceLFzO
eY5co4b5AlIxJynOY2tr3QHbX3YAxsjpZxk5uQvOcWkwmY8epeo1FHY0Eift3MjBGiM+4IDsjbeS
ga+LLXAeatZ2/2QSMctZgpiV95bzX/Ro4WpnOX0hRo9f4IP4/i8/4hg4JHfhxdr4D22xtaKdxRgj
dBGmz8ZEL19eenFxIZlWXfS7qTskq+gL1sKwog9aM9dgkeLksel3XXS2zhEAFHzZ8GQXXE6CH/Gv
zQILvDFj6HeWxLdywx9JWLOLEFjUd8ZL+z67Grm+dS4xyW+SQ3RPiy0/8zsegIdGdcc91PQeXvhF
sqJluubRBQMCn3f1rlwFszmVOMWUq8zKna21UTkK5YK74fHHlgQb13e9I5cmB1HfSs+kv9Lafdc5
8xGstpaIlIVm09vtE4+BN54fsaz7QKt2QABcWd/2/WMGQmqpo5y787q9I1ezzjwTHsXTXvmBZ5qQ
47rEYc+L5C44Gj81Of+Lj++3TuGMw4VuJBnMGDXmiZrCpvjn3V1sDFZhCEY325IVf9kSHCcvvH5Z
hLNrmFwoTh6UuAWnO03bqcUlQJI0XBf65wh3UT0m+Vo9f7Bze+YbuFB3kn42/O1YPXQwWZzs/6aU
/CvNoSrGckh0qN4ZFUOK+ntzqKbN9Kqfmxz/5fZ/NjnmFDdUPAr4OMbQTH//p/+s4Bs1FOa5qibP
gPI/uxwo6pHYa1g1JfriKO7/Z5zMRTJpqXRL9O+5pQyh/0GXQ/2L2f33p/5b/zkYfatulKA8GxGr
u0DvtOzEjZIWmK2H3NGM0g1U/cGP6Xo2ooCaWzpWRv5geBEn1NuYxmevQxyCFHUaEydQP/pYWYYz
302XT74JKHaYMz7pXpfPGnqKaTw2A3kQQ+9q9D8Tpq4+E8k2rcjcgN1SHFSD2PUSpxzrfC3RsSPw
2IBErQSAwuldemxFk7GebYeiPlyKGdNdim45PhWBsKpQZ2rEimrkQU4SZc7o5gwgm/RYG70b1M/j
SAuiuYRsI2OxR0wj2yYBAVKHCGbCsNcOR27gBFR2HkOpPjxX7WXsU0c1n7RAvXh19zAgb59MnWkj
3XpI7WzToo/GinfGeFSHdet1+7JoXK8POriU8qWM34Ywv0z5Rz1wuiiAKw0fAw2LelBPGJaZgELk
o1s/sQdtmnQXCSyyemj37UdfsAYbCjsowsJFdYMuEqGr6XQoib3ysTUoY31si5RsDc1iZcLDT097
0r6lxX0MJxA04HXVe8rOV2D3naNbgnBEovNkTVs1eFX0g1FU2zpNLqbQbsIiPuiC8KBXvStG/VoE
mE46gvEehR+6ePIG871ovVPsWws/35fmtwhdfR7RXTgpzVmL1bUndtckYnIvXwSpdzO5d60CGSQe
wKEy3THtiImOXVMBh/ucMUwX/ZQoqeSkZtlKGrJlRN9hFiPLY7GS1PBUCtYtbpDAC0yCaVVPTfGp
9rdQZLSbQY4V/aUcBy8quPche5g09Dx9/lzU7UkVqFVwTjVjgKA7xsya0LiWnWFSV2PVbUV2+T4N
3jjHuSlmyKww8yrjAhEpkksyV5AKw2m089Hfqqa/zbRgowqkVfQtQYRPCRW4HAvPirc1hpvJTHlG
MkoHOQ7tnIATgG2pj3w1RitBl2r2D1eCvJu1RXlfIVH9kgVlJQXxStFRdqcEB4j1Ogc/2oVEi7I1
rguEb/2h15mOWk++teOYLJtWW4YaHltDWObxcBkQmXbGtavwZVMxDSSBCOQX5eFBMYjd0bgb7zHN
MHO1q0k+j2IBDldi9gCSrHr2FQzcEGrYXoPhsWp2VqKxThrB7U3VriB7DTJWFT5bhNme24rGEt3L
QZv2IxaEKWAnRbstqKtFysY/t+BDl+hQP6ViwHyMHDV89X1KLK3cq2mMExQCti5DuimYJlenHAtp
bvWPQmU6WFlzwXvTynhVaK3te/KDJr0IAcJgMoo0RbyEXYsUxdfYhFUJL0FU3xJRnLEuCNJC3Dva
p6690sx+bOsWB/ZW1qtNVaRuWjEcS4gn7pLm1iTF3qMMUqy1n0DMmIgyj3NqYdQpmNoVrT14sVAt
9Dm/ywg3RpKvakvJF8OEkTI00p2pA4Zj+1k306NXSQ/CSFRINR4rhW2GCoQowUNUtVdBVvaVNi6R
6d08rVghPe5FnUy8d73JyaHScYLIFhoMvdwEg3RWU1J1yvCs+XQLAuBhItpEacChW0xrE810qcP6
GCvgHhQkCV/+3uxfdB8eZ4LhUCJfhU6MlTn5IO771qnqcyPUrsiQ38jpQdVMQdR1KRmL0TLuSU/F
TB3b1Rlz7m6LshKhvfmUpa2NXxjEc+ZmQb6Vgs+qHt7Honsc1Ue/qIlF+0gFyYkkIqOai2neR3Zl
EcYfT6fhN7I9yl7JVoPq7F/8KnhpGwJt0vaYeZ+aODppFuJt1c69SSurM+ilCcKKpN91iqRZ43mH
0ps4hqxqt3/z7AWEjkhxIEOuMET5/6VyE6kgfi5LgFr+fvs/yxJUbhbKZFXXv0+4ueWfY/FZ5abO
zB8FI+DPZYkCaIcSVCWVVlI1FoGfxuJcxBmGkuTH1OaflCXGrEj+hZj5yzOXpN+GL36QmxUOyPEU
yUtxZOpw5Gwev8W1qyg2LuJVGMsMYffRbXK5BJ5lvaYzwK4LjM1AQ2el28GzscNtNWx65r807YDQ
TKsMdhl9Mq26dsMJAm35AU8GUzMYA2UHDdYslpBkW6RYy5oYXNAI4VP1SgvzgYHq4sFGrYU12neq
aF366F5WMGhl9KBseE71Q0M79cs4/5s/sbqhMiic0yBkUdT/H59YS+GN/fUT+5fb//SJ1Q0YK4g4
EP1+10X+9ImdgSlzsLNqYEXlTn+MC+GvyFCfqbtnyb8mUd7+oLxykQh8emY7z6J9BoD/pJD+TlH5
9SP761P/bfg2dthyoo6YwjGQKV2bZVjfzWw1a8WDYYfs0X+sPqBdTJ/qsYEuv5OvnEXNY7JCjug5
rbIR8WQzkHjxaRed852yAXgSfzMNm4JPvVDWoWVbda5xitG1kSAMO3pp4o9aGssa26E9nLQlJjOn
zzaztrNY0jg6jOTaEd62lpaqPSx7hzkF/5lcjSt+3/lSIN3L9/ap32UHY4O/jrttXMqcVYswU93K
AlX3RmGaOLj9FnmeK+xr+uFMq9ArD6ShrRObpNVdsWoXYGNap3wUnVHaVLf5AVuHHtua87WykV/T
x94Z5RUxGZnmhPqCsPL8Lb02IUIOwFjetB6WmgtCxefp1scYNv45ccNtftA7ulyLsj3RXQ4vk+X6
F30DqoO+0FJnHCcCFa0Pw5oxTcGg6J20BCSTcCqd8LUcbIqwGSfZrGkXjwK3mbur3GH6Vd85Iz7S
lYZ+Hz9kl6hbet4iWD+tNsoTsyhxWa98JwWUFdNdNmqblFXiC56G9w0UTlt4J/KaZhEQBAmclu/M
BC143q6EgB3V7LT4OjMLrh3j4p1aEJrd29xc2n9cN5v3+lIBlGT4xn8gSXE7OquVeGD37syILkAn
Nr5DyITFu770V8j41sXaZD4wA3Y9htAmAJG2ZXbQuiNNXHHZ37DmLuknz8RQIIsIB637eBI38ma6
Skf1Ns8XYKCuTUSM8oty1W/TNdnV8C3J9SMpBBfUQr9THDJBIvmxgdMDibXd4hwEgBbcveoqrrx0
13xE+NQG6Voyh7azvrmG2G4VMrBD5gOJ+M2Xp/Uo2/H7et3XtrUBSkDrUD96dvlkLdsdcMGTsIlP
1L2dtqxWROCBCwbOiPgS9AkhcuBNsTdH0FpOdKtmnTK2yJmQUvU0AsP2SI9pYugUqQ98TpySnWO+
kXnZgrpDL+xDbLkB8jNQ/0XqLZyLk+K1ImPlX7w+WwTeiggnDB3H0vdF9G+EdnScWMV+WZ//evsf
6zMZ99DzEdlRBKDgm1sWP9bn+SKCW00VRjeX/KybV/+DXcqULZod3y+kEPixPnMROnekJ4AFIGFx
h/9gfWap/72k+OWpc6+/ts+i0CimQp/So6G+18YDf5gaUsyTasGkunRMuy5s/T7n2M+f/ulCmw08
Crg/eClQU8TXGcTh5I58xKWxGVfZh/fF7+Fa6feA6BzWjTcILAA0pgcjdLjfxu0vBr2BLQs5f7IP
2CwojrFgZh/Cjn8quvF4SVxQLsNJvwNvIfQj+OMGMx6LoBs7eU6e+R04rFi8TQ9goz+selW5OX12
wAFf35EuvI7v96FUW5SEX9z1kLzwvNFeSQuegn7nu2whiF+MsKTF1+mBC631fN+QsbyvcSW/gvmi
V7weTjwUz2P4BPjDdGFmOQUzEega70rDjXfjsb+OR4ooGFc76YbuoHqRsUZlbn8lJCwe190JAfMa
kzBX4k7G43w9ba8y11/Od0RI645o1ZksNN+zbkPhip6Zw32cv1ZfLNYQDV4EqMY5zl/b38gP07w8
eBioFnG5ieR1f2YEiEicyFQpXcs6LjRm3Q+N+YTaWmFIRrQrq9PDDO/xH6FWpe2GTQUoJj10QEDB
QNI9t28OWMWnIxCgT/akM48pIgMWOlY+uJyfNJtHSXbNlgjSvb6fjnCUePBJdORbwKgKFthS75+r
pzC7d82dgFIU3Rrb7hVbKustWye77/cH4qg/l0xWp4XVuP58V5fxpByER/k2XE0Y0PPVubQ/e658
44cqna9scLO2X7XlGgqL16Mu4T0TdsnzeCmd7tJWzncazQzHuY8P5np8qLbtp7kuX0qXTt1KZlyy
ABYfzzib73AaWMjbUXH60wDS2XiTF+ODdvd2/amC0IJWAGyNvu6YkGKSABDN/00/QEGv5EV3kRfS
gc7G/HHi4yFthhP/eF//4sUUuRW2nu+kUtq3sxTtbxZTpHFc4ZfF9K+3/7GYQkiV50Y/liFWqu8r
5o/FdL6IsHfVYL3UcSj9gkhlKdXZl6GjxoL0s2rZIPtEMdFWY2jS/slCCmrm94X0l6dtSbOi+SeV
2ZgWqhl6XseCxRrnfbGymImDlkMwV5ZFJ5g1biWAzCfd5NHHjbAZbf7xr8VmWDb7Ul8g7hpApn++
im/qI0A3x3yMd9DeGrdYgh/EbRlvsRPNPa21uk0TIgzhp6/GKXfMMYdEJB1ipDoducDSsxfDUsL7
Ey1G+hoAWcx9AQOd3lDzEO6UfXNz8yOYMYa02arNkAJvKTOlD0ppVsPKHi/qoaQsBli4hKridEv0
bG/FBh8CST/BzTpNrvZRQnKwZFZIOGQvUvLOFIipWDrup2hX0TvTt4ydlGhlnKF4zvO4J6ZWCa3E
tdAsGZZGX/xlIcnDeBJBhM7IkKRFvbDmYZcfndpduaacYYDGTbr+xoCpZHBF4cgI8MwVmU3F455H
aJ9UfJXRCgpz9MWPaLoq4c1P1rQY5dWQvMreQ2zsesR6o+CYxVlQmKSuzIZFqLSbAjjbtveOhcmQ
+G2qO8eTZoGgP650L3C8FU2uGB0WGpI2e8NkxXQtZujm0tE0If5Xy/QYnNtHrqbLJN/aYkqa6SIt
jwlE8/SBe58xOTgiBnNNagRJKjJSJmxgL8TdtGyrSVETURiYiDs8zU2SPbIa8RggPvg+Q1wLw4qG
KwfKGrbM0njhDB6XHJm4PTJY44ioI4eY1rst44DrHMp/ynNUFnQ9tdeKKThCl7Ph2cLRQkCCaA1a
DEKKoX9U9C2Ynk0i7IKlVhJIDijERmzSPc0/So4c7TSO/xPX796Dk+hv2RoAcjgwPhaOgcuNp/aM
qIVHYaiggVbcmMOWSwOXg0YVz9Sb/txVuIJVNx2eCbKsQ7riMcwXRNQmiDK8NjAhvg+JuZus2Mb3
9EDINLPEM4Pj4KHbde/mS8bQl53KhhepZBv+eNJOYmNHZJwwp1mktEiBEDCV+X40ODV+xTem/XS/
+6VZO/65eoyOGbs3AiM4pLT85UutfzietTBFZDuID6mWMX+5ydE/W6OjIew2lvoHN0aItKLRWkwM
N9cNc45nQCzJKy1RGQMbqsJhF7V72Ds6rhpdeKs30TU8CxfrYp7YiRCvxqBGP9VLZWWQFLT2q2Uj
XboU8kr/RIc03Q/bEeNXzPbSFV6ldCWNtknp/00ki5Aw3OkgSkvkhlwRBU+679ngGKvOORaIauk4
M11v7Nzl/hbiOlyO6/FJrO1xJ+L/A0JyENckDl4wK93lp3gZOPGygsZPuuxSntn3c9Y0sDkdUZvI
+P7tbbYAvUn2zHkD07NhrMovoJ7PqYhB5nBc9RiHHKEheKb8ZsUGZQ78meCdPnvI3dMFyJ2O/SbM
ejCQC21LChzYD5zim22/T9YEwEbbsXPnyDhhJT/LCmA8Nqvs5Zk9P9Dn2sx44njc6mcQ7/EqLlyx
WgeXYAvOdznu5gk5i4r5AVo434Ps71eqtZYeEw5J6K8GeJy2zhnZt9tLzlSd7afXwTPeoojHbi2J
dhi/T4f7fADLfUVr4jRpZEbAJVkFl1ZcGC98t6TDxEGaacUrdIZj/NSbeCVIIscyWtgkTJz2Cq8n
xisYOv0GKZrFd3DBT2Q7LCYCAJQle82VtO3i9bQllmXDFx3BlN28o/PES3CWiInZoZTMv7LYTgGV
7rrOQafxKfElOTKVr3fekR6drZ+0C6T4T+1LgCXSEawCYPJN1RqbV/rStN9CyM7QjVkao2Nf4YPB
3GWsRHrXwAIlB7GxyzuMbkdQwN5tfXXT82XGqq0+wsaYJjR9GErh86M3CWmZlGtoG549oqvbIbql
JXPVbvlaPiq34ZwiIsmd5Jla+99b81BgsMOjrawxNaQEYZf3NzWPhpH615rnv9z+z5qHcbiCqh0i
hjrz7X52aqn/kYiRperRTJG2M4XUD/acBEbZEiX60t9t1z/VPKr0H5rRMswPg5H+9/Cnf7CBnNUV
P7f3VFOa0Xa0vxVdobX52/axLFUGUlIgnnVtp2TPvshwSLr/dHT+i8RjnrX/5TEUzSQ9HYOZIs3P
4afKSm/01qv7bpofw2CsJqIqKjZdMv3xgftfrQLq74T77y/mpwf6rVfZBlhx5Lidzp1bPwZ27CDP
/6SbRD7lIQUXv7hWhKakhIrej+YyWRy7Q+g+km3iXBhDLta0EPfNkiuSb8P/nMf/j+PAO6fQzNWQ
usxP/6fjUHmt1gn6/PSMt8LbjFaMmOA6CH/sNf7XwyD/l8NginMMIZ+ouZT+7TDUda2o3qiP537m
9asrbzs85IcNEjPhLXvC47xh6g6ktMCmjrJa2fz9ywQL8Jc3/Jdvk/Lbh6qNyzHLRn88d4J5D7J7
KxV6yRk2WXSzcLTRXwW93HWGhLRKNTUKxfQhFxm8exWs1YQzzhTJ9XrKcCrE0SbzDeL2pBkynzzG
xXD2DAOWVumEIOBKC3BhbB6Fpn42/W4LeFym5DlYYK3JtZvnp+I0OY3i+lb4aPhsPcvDJE0M3uu7
zKdi0rGs6wNsun5dqk+Z2SxTk2Ip9sCjdcu6UpxEkZDk0jcpQWLoFAfJuerjbQSGa2zbWxJwzlOe
coOq0uvWVViyqJq7oQpQE8v4DSVSX+KFFiv2JNGuFs8tg2dSu/IUBgfcO7OJH2Nr3Bpx5hThtdSP
I8zeQbtGjO59jTpBbbHXtekqJlAl0hIXKtK2lzpSoXEqTJrHaLt/0rJ0XcXoaE2yoJRgNdFXiDTJ
lXOUmHl+CLz7MEeQSKMjTN/qVHPSijSkFphUSspJHITzAWt9c6MNxYqzOM+yLng3epxJy4av9kKv
NZMT76w9TCPVtXxx1+K8XFityJy4NT/5DYIDgISJ3H3zfBjKVWNBUJvmd2XSNLeA7jxmNFEYyOdb
xSppwCpA46KyPoZj/i0feT+UVjpKWe8ogY7PYhqwqugSymSlOtcN/Pi6wr4vHSJ2Q4KHx360G6ye
WUR5m6GZ9ZHAJNHCqK4G/QyRQUToYctUjQU9h5xE2gCrQKO7/Ui9xW8FD01LYNBxfW+GvYyOo+v5
sojPWoqwv9ZAOxzTOZjYShnLIc4b8aMmTIjjrwjJQ+OTKNfDq7HmCha5e45oNAyB/pAwU1onUugX
QvdNyNjFpcpSEXx8/5SXqXGysmigOx2ea2XaEKB5LhJ1k1bxqUqlb50aUgfmfL4JBBJzFudma0yN
KxeQFWAL1ealA8hSWmsEJE5mUsBR4AftKZgO4ZwRK54SQdhk7YefhBczPwljuPQaKMYe8QvqZOJW
L7DfVJtWUgEdlvcKUe7YZHzGeiT3OcZv2biavNFFsZPRutZTTfcc2YVRbIQYwRFW2I0FRbKtuhvH
FtcZ7kaaZY2wzmrCHGA+hw1RSrCBatSLPrydwhfPQT/iVrGOYkXwrfWu9Bd4ausC6T9OAh1LwMQ2
r6H5peCzyeFugkeOka+MbbCJsFWpCilC4qfBwZOM0a4KGdcOvaCeGtpjhzwiWW5xazXTqqL9KTKA
EAV22ar1IErXDJKaYiAbF6U4huYeH1pqr7petSSnhS9DAeY32aCm9xBymUO+HeDvV7KOMqu29QRr
T4ylh+zCAT5xrLipyKsOPRiMtLFMogFn9qdPgkCjr0N0BbrONtxjr5sjcfFH3k5hZ6bjOW1yjDs4
h3HCwpQQ2EV4RQCfIHz4viL/KzWLGpBeRpcQwvjDDP/vKzFF+0v36a+3/1GJ0a+X8D7SQvqTTPaj
+8RFhqHJFpo0mVaTzhnrx6hV+48iGZjloRJj0Ida9nMrn+Y7VZgyP1Wqp38U0CMZf/HM//rUrd/q
gyDTs9wcJzYcefrR1MON6YLO9jS5S5mwjuP+y08KtzXZNPjWoZJ60tVa5qPYciZ9NSldQaplhF98
MjdNZvjreiyj596QsQl3uS4e4ri5lU18V2WkxoaGgyrPaIhMQWc+W3xJ7Mky1r4PGbI2a6TFvbop
Q03YDV4wvtVlr3yaPd8dLZFJmk2H0E7Qb61ygwKr98RopfvheVAk1NSWfxWV2Fx3nY6SzGihoBZm
u6ib5M0TVZGdJru9MBCwo5hGZk96pBCnMTwNg35hAr/PBr12ut7qQRBWsPlN7z3RowggyIgbCMwX
XPn4OQtDdZeVxbBrqqQ4IUsD+qV3mQO0bF0NCtTHwP9Cb0iKd76fErF0at+4jpZsbvSoblirUKVZ
CouhxnopB0nr+PP6Ivgj7SfTLOxR9499212H1lwWVgj/oytJ39CA5uaSE48QZEKYH3UsXcMEH49K
i9tqs+igJOJRHIuTH8kPZQmnB6gcUxkvfc1lTltxKhPhGUEOCXyGgwkDWhnZd5FzlNrejw9NNW69
sr/1EaWDZMi5E8bdKSt10n1QXzbpWC6Qb7mdiEW+6lF3FSOOJrlpCNEYxasqxC9ywZwzKkXaAqE0
7HsVSpnWKTe5TJGXW4KrFNMx8GJaClVNlurQ0YGIWBPHti4WbVgWQNGniZW55swhhaAeffUzj6oW
sX+wyUVAo2P6NYURU9MwsyWRXNZ2qFxVIzKolSNylrtHqNHDMtD7YUVdiF0VnaR/A9RZ7/rW09nN
JvI5qQThrI7Q8QYzbcmkVLKlZUTURrnatASzAujO3MqIsLCIYWehG/Oi6slsQKAVoVRvhhAv4794
1TTQgqCiR5M9w9Plv+/Za2xxf92/an+9/Y9VE0A6bnGWTXYTBnMBdhM/Vk0uYksns2yyh/2DDvZj
1WQ9RUslklD8h6oFIdaPAagJcH1e2FlvpTkqTf8nfXvtrwPQX5+6yiP9vKvypdGalAR6x3AacNXC
ce3sOW4Gj/MzHVVVcxXmjEHjUOclds22kDJw2DMUzMjJtNkjhdiUZ1bWNiIodGvkt0oyVkLVLxQy
F1tIGRtZZYsAydcJaCvieDauA2OjYSe5Ze1Gwy4L8Naye4H6YItAMLiQeOGP8lveU4/Z8WNJkBay
TZyd/J7kWXxT9dH/pp30LfkF0rp+S+jczQzcOTKnz7ZciQKmTpcReWvpPElEDCqy/AyLnsBR7mko
AZfvVLleUWQlOXIR8lvQLksro4AXQQvPZolha7GMyMchGxPfrEzGC/JXso8JU6F/5omgm+iNWV8k
PKjGPCItu4/KLaFMeB+14e44nv2FiXLWbhiQ9ZdR3shzBJF84NLpwfI2TJlJ2CB4IV0Pn4K3AKtW
nchRSdfMSIeN6ljTTmZvZ/TPXC/PHrMPRXrifhqZTdstye4BeW/eV1Ssey84M41O1dDOOgdhBOyB
j7AbeSNuyb0nc0IstsjGs6/wlLJ5eI7+D3fnsdzItW3bf3l93EhvGq+DNPCOoEUng6BJ731+/RtZ
OpKqpBfnhrqKYlRUEQSZAIG9115rzjERCMdhvCJIUa0veuMswF6T9vbKHKUHDffmiZuJMa7/qD3L
y3An8DzqATmY01s7kXT2mio7c/qCWsY6w2ej64KzlILVXVhHmbDUVoTjypKV+R8kSajehpipXj4M
KlYVMM3VUWOvJD0m7Jn50pwcgluODmWZOg0qonKZt5dEWuvhpe9XY+uI3msm08VjKL7PRqsEAbDq
1qRCKNtwT/DbBm5TCMSqmKajUm2y6ooPWzkzU+r3Nb5jmocw2e1kJ4R3A6HvjrlsnD0xrq0Dxt1I
Y/otP9JD5heEe7HErq0GYEYsPgacV6m8nge+TH9xjD3rzSf/kh51wlaWuD8Fjo78CDDja1CfxdVg
NyghmOak/LLpk3CjOgSuzqNbRsgTL6JOe/QbW+ppzWJraNcMkWG8F1emw5jjzfcif6lLUry7jyF4
JJyGQVfqAWixp2ObucVoTw9zPCs0PUvZZ44h2ITWsk3MjJ5ny4B9unpiyivkN0K2GOCuOrq4B+Ez
kW/QTQBoUlEIODuAwOeqvTBugXlrxzdNJJcHSAxnXbHlPdkg/aFPvqhW3JungpCiytJN4omnI5cq
BcdYtfiQzM/2jWG5tq+htMhj942FGnG/DlZbs0cQD15bcoTb9efKX4aUXmaJC7BfjoSHPBEKpllT
jyKTrN2E52XpLB0nogUzLAUE8lG6I5Kl4DTSWJVg8WL+7YN/k9TrNBZkWOt6Xfe0n7CE0UqHYyMi
Wm4pFZbboObsx7Kmn8bBie/ihlAI4SheJZBq/Yqiyy5faky0fnTVTKci60TZopcwUrrkRrxFKZG/
iLG5994RZsDDTXfCTXvSnvi2+1a3CNGhmZ4gipjSNc6TwcSdaMa2Me1SYn58+cGoajJoYp5yzs4g
0WK7xe52JqOibo6AeGwp9Xd0o/tdT05B58aRW9xE0qMItSHhDF2FwOf5fbTFRoHaQPQgcInW4axc
mGjMSc3CoE/tIb+lR6Lkn4N9vSVK6Q0F3o0Qm+JCbvzOOEoPJZq+5sAr5d3EKystSyaXR9SqAk7P
fP1vLgI4jHBmUmVFkRS29B8P9be+of3evP9nSn98T7/+7/+hWpA45fw6uP/b/f8oAhBPczwiPhBh
wG+erj+KAIkigKE9vK/ZxGew//5eBCCe1pX5HGH8AJEJP6lUuQm1NQoAes//OAuQSf1fOo6zJPzP
h04n/9ciIFX0tILyOwHKEzepI2m4ZZ6k8TDibUrepOkt729K6WKkiJGTUg4Yp455/CUONxq2Kaey
kUUxCqq2jH0O5J+Giptpa27j5SlTU+zGi7nma1AZEaLNEIgWwVvn3XzllX/wEfc3bXrrL6lw6TNe
u4KwlQ7zncT8kr3qyZsZ3DwZ68z892JXRrCv+IlcFB98IyNhSLnyma/JDkmXJ+QCTWu9Tq/JhnKf
cVBwCm8oO2emgE6AmPScPnRM8o3MkZnkf8YvykP6Ip8BbKB5fSkO4KjyKwuysYUYnVkjFtUI+yc+
nhtXwxXj+1LEwkoCO32GRDpzTT4Fpz8OG0iXdXpWeGNW6/CZoIJxWM4HG3XXH8R1vDVfqXP6Zwof
yDg9p8atCnv5Sv/WSq7VtV+Bg1znK9JQcdvPGermykk3Crue8mlsNv6W+HMMGKU9tMvFzuaJGAlu
sfX1dDHdD/LX3WT5sTqTbcc/3PvHUzNrKJF+lrZm3WqQX0ts4QhSO0QMprA3tsIBfkMC/LITWah3
IfNXxZ30jU8RgcTyOnx07oFZ7Wuy927JXrpwGyL6Q7/C4gOcGAEA8WqENrAZRQ+msUWpi2IUdkR8
H96Gc/bKiGzhdjaZApbe7RRS7tKdTyQOlim3YU1em4Wdb7uFjXsWsoXTr1DmnxjdDuvF3UjOCOLc
xYu+a06c/oSnzC5lV13L5NtfW/8lTZz2FvJC2CIS9fegV7zbSMoWz7i4N5/KD2gfwuNAUm/Dd3Rj
fSOXd6l8LRz1kHi4AdyP6SGe0U1oRJhs0O10atmZdVHVVn7UnjiMHlOEbstgbzjP5qOPpdlZ7BWc
ZYBr0Jk2dulZHa4xBAn3Geuj2hNOWxE5IX6uVUln7RifR1u00kd5K0D5yPfqBb7cARDrFiHbbjzV
b3mGfGy4cLmMROl3J3XsiKu9fAneg3fjNHybqSOzBVScDJdibw8j7HJnFrseux3OnxmqMWzxmr9J
7INf3ifEC4EX79uEdOOTlhnaRvihaIOJTKg/6tf21biOr9lz8l4xMe6ei+NI8O0qfGs3wTo7Dus5
R1F5R9ZNQ7h8WLxWqHX0jwR3Zu16yA1J71oJDjhc5MrrGQ/sb7j0CdTsePb7nXAamSB5+x5dwxEt
8yH8QopNE8Q8qkfMXjvSYjjSvoUol8GebvuHcA6s33Y09VDe6CdpJaFozx1yOnFz2Tpz13KNNsCd
fyOzYrFxeV2CZ8qXB1JAZik3smJmt54Fs+itJ+LyXL+RizI/XnEFYAMnNNIXAPTX4Jl4h1q2sHeh
SKCRPrrxhZEGSIcd7y9eithF+KP8+EPgkG1si01wRvy+1VYzNHncRhvIxrbANSLdPKB8GsRZII14
iABTNAvE6MEg/Zja5UG+Kjf56qElNdfjg38fmIIsM35P9xaj+l04cijA4r5v3MUaQQDk2myzOCWP
PnnI1Rkl5LaEYbqbsufeu8XdS7OUkCmUayV5E65NYQ0PFXmpyRtKQm3TcxnlZvGFGErhq6600/Wn
ejhiwLXQLiLXLtfcRlHGPRby6/AAIsA8mzo1OfXyzcPLRZ7j9KY/Iaicazc3gnOivEIp4DDCiY9e
CTh9QjFHZuubRFhR6qnTG18ysDxcJ+OF78xPMQmkIDF1xz086vvyFdSKtuclmL5ynSNy7oNuteVS
vuQuCMBVaZ/nUGkADuYz+gk6J9V0KTmmJce2IMeGcBCkLkR8WRPGWKhEjCd84jZmrZdMY4MFBCjJ
mRSjdXExdsV2kWN7pHuMUMkahg39ER0Iq2ZpZAbOEI2xw2VKiWuZPz43AnX6AN6RcwTZdeEWRBHo
DvNZfOr5EigKgq1+eXfKOGFhhew2sQX6CPQicR1fxt17YabD/4Nrk+zg4isLZBxxtQ0/wnDjdYjG
8vpf3Wmh0sC0RvoxaQ/IFf+XImvWEf6tyPr1/j8XWRL1FRIESRDp6f3UaZnrL312qdHmUX9kMf9c
ZKEtMNChQ3Dlxj87LRRZfB4YITUYQRz/SCCp/EC2/jzG/1Fj/XHlMBN/rbEyvZYUMnvGU4CAqnaS
/bhqA+u1ex0+cBUvym1F2LnW2eW4hmu8k2cGRlxsvaN/nFnti1OMXrF4jD6TT7ZqrPJrxTK2oFXp
b4hu/61ZtUVjwiqtxK1X6cVkDTFZMn0X1vNuLqbG2bJhzVN6BXzl/gAIEIkS9PUicIJHH6XziB7T
f6BlguIxXb7C4pq7PLxol6/+ES7ezV0s73fNcpszoG+qidmmEtnhduY7YWu5K9YCudv82dmpEq9T
4qxW92nZ7RbH8KXeksn80Fo0PkJi3pakV75V7oh7aZZaIgm31A+km6mT9k/IRoNHki5cxAiO/zyy
CF21mzoT95bPz5+qHd/v9zlmeL4Qup07BYnmlUHfStwQ/2wDM+VPTmw1kXPueIG98ZTHX2bkmrti
OFYaqaYszd1wTPGVYDZfBXMQhutn58o1nsryroNH/+C3wQZQPkzKcQG5K32MgJuvApJBSzeG7RFb
9a22ZBACsiP51DMDCy4ZYx+17Gb1XMRQ/Inwm7YMv/zdCW2nC1NpKwFcd7k3J2t1d2pOlD/S1agc
UbcKamd62qc+dsM9fvXsXDjTinJmrgmou0S7zB+j7yJa82VRj+h6Vae+xa3suaaAJwd+wrLEHjxn
uFoNiBqqKOqs2qXWqd1y9tOIJt9VMbf4aqAeLUqX5g1VSIroE9v1Uut2Rz5X7sWvEYWacQZcjs7O
4tty54qKc3CD0m1uhCU1/kt9lQBkrQuGefb0hPS2BrPtvaQs6Hpy9u7DsK6sLcsu0GEHinhltVgi
tiy/3FKfxp77QQHmevw50283wYmc5icCF9vTeB7fkjuDi7Jdxr5tGNvscYYcVra8BFskqGuLNR09
+iFxZPOQyVZ7wrPhTjfUatVKY9MGeAhEQjvSPIK26CV2W1PWLmkamhtQMahvl+bJ6D6IlxVoRkwp
xSzfbZYSUjdT1bpba2ns6lO0vEbLp8y3ynz5QWI0lSI0Bpsgb+lR2P1Y6/6dY0fWTw0iqoLbF5yJ
+d+XdYToHHN/Wdb/fv8/lnXQJkBSSPMwcTv/WLv/ODsLULclaCg4oWngzwfk35d1uuRE8QgGMnwB
ydDc1v6zgU40CAobBo7yD7bLP2mga/ND+0WeNW8dPz90Jq4/N9AlQeq7sQnrk0mgVhUTZyZF9WEs
yN0pSvjdUIlaYooJ3E2lxeNAjBhU+OplFLX9oEWObLQ0DCUT8TBjLxMXSu4pJBuWy2wSnw0xtAT6
uELSr6qIJjH5ga3ob6dEIx1eCVdlID96WocGfcEprMH9RhKG2aCOJh4y2ncajSBOSTXHFFFFGgN2
qdDfxTYHvlVWAPg40zQFY0BFeV60zL4U4Zq3EDKrHFZqI26bTt7VU79K434XTuaasZ6TMkfN2uFQ
ByJ+KM/uwuzQUPgaYXf1BZ8ONNrTeISZrIAY5azIg3Yj0tgoq6qOWJtohjgkrkBUEOIleNRuYZAv
nocnVaLJJ5yNcOHqgCdTtdgYirf3OhbO1l+N5UxhLvZyZbpmOqyBdCBQIzRKS2kw90SZmDTxIqH/
SDXvPUBs1Af1Tm+ic5+H60VsvEdqMcvYm7O+EPZhgrSna22hzXdp722T4Ussrtq4+NagXMpKuQ+0
5GJGiTuq5cVsmbrKKoxsAosKLJE9AaW625GjYZCxiX5FOrQRfh3/o5aID2jTZdno16D1Nzj5dxFh
AwnhAKD0dOBuXYS6otOWXRd9GeRMjLm095voe5EzmPVPqS6t2zC0CLd19BLSYkn6HimrhgT91u/W
2pheWm3BEZ3jCaphPZXdhnAH9BhrBVo8EdihGxg1oxDGJ/zeAHg00gLML51gehJhP+4XHbA2yQnG
xTbQ5YNYYarSDUdtYxKkRybjuhWP2UMdQUdpsp3nYV9udZ6HyRo7GGuRRkXrW0UdrvtA3ajju6+C
FjYat6En7pX08juKZr9Iv3yaqUki2JFMVvUIfp69OcmPoSy5akCDRS2Q/ZDCJeirObBTgrmpqtDL
As8N2IHEGSocgyPSu1uFIaElc6MHXkzDIAkwwuZfdVufFgV6YnorHcDGhtelDqfCnLRDqaeXBcAP
We2WZX2D8L9PSWrx5P5lmkoHtsEtVv1dM3mnYsxs1bx2tD1MrBwEGiIKGN0mHkH2DNqrWABk8Qm+
aWHMBlMJiCN3TJphRVStmfUu1QUYx6h5VGLU3hkea8wv2XhvEXVntIcT8qz6mMGMfhDp2Qzeo4JA
zR8uuvKQhMj3sbZJA7aN8aWmqph0kt79fkkc2VUmj12IaFSL2sGPwkPpZ26UCpYhY6eO01WeBa9N
pW9JsYJANq68ogawFpzzMl81ROEY9eK8SHFcG0RKhk+5lLkSKFMiUW0WOLsdCEfkygKBJlQrnc2F
ADV/IVpCfci9L6lG91DYSRegv8fyJX31CLLyOHVUs94JLWA3raIbElsFWp0cgw6nJs/Eqdhe+rLY
FJhFStr7RE2uG6EE5vguZd2qjXmm4ClVTwzTQb9y6q/llUAnpdLLi6CP67T4kkZtXRHwONQyLR/c
zhrczXdvPKuddEvSgZ4VCc7muBLp+VWyuevN1FLhC+p+DqgFi0s3bNv0QSvFS8HZOHkI0osMLU2T
x3MZ0fom8jiCJ7+USuKKpMrBEQo5zju0UF4klLbgswnu6Zw4nTae0T9rHvZqP6F7AFyexAVXz5u3
vBBf9E56LmU4rrE/Od2IcyTPybCk0hyps7RF6y6acC0IzS0IUdPyK2UgIveSVTZXL21tUaaLhl5z
jhMoWs6M6kYSmqvAKbPG0iHUCIwleqqG7JhxcujJFQAr5TRBv0qQwqudehoVJBZRzSCOCWKe1Kt4
eBSI6i2HGjPrU5ippNF1lHAaevyJF59EKA6akIMgRIxXw+RloTPjmajWGLeqQfSm5B19PY3VwCTt
CCbvkDQoOknb62RmR/1KrKAIRplbhsPa68lklkosQwKarWB8K/xoLbaJa0rJpSweWSJQjSVf6mSS
VvnaGCMsq9yN4U5ODSbEqlumGmJVZQEiCEizeRgDPOu1YQcgeMM2sM2UoCi18R99nSQhhBxSaezT
9Bb6NKk6z3RL8aj5wprToJPD4EjTgnRSHxUlQIHicUCymBSVY/Z7CbBzmUvHFuC/ViIN1Hork4ZN
TZqsxA8xGcTGUKj6tNqNY/8ZyqJT+I85mTYdqJFQ2wRKsFaE4akiQwDN8CloSUDtO3cEbhyyJOcR
NoSJhpBwz82aDIjoVMrFppYEOFuUtCoT8T52FkKx1hceatWQhCGWAaidYowKMM1sfYDPSISfCR3J
6IV7VSzsETEJUid2YgjHWruSGX0qLPpi+rEoSd4x0hd/ICoJvawks+pE1UfZN28i6X9p1N4lT3oi
R26vIOlRR1xR1byki2pILjnoq65VzpUs2WWnH0LUSQsZQIXRHGRDR4s4YZEz3jsxhlAFsafYCD18
0UG1tZHHHkCZGmApG9nnBP5LD4RVaILlNZKFNWToGCfRmYIAunV6yiacLCVqmMa09aqHLFy6pJw9
CiaNNCHCWZIZxhq9pl2l+ctAPVQy2I6a0e5YbxJ/eg7a3gmTd7VnEZ6/LEcVI2T71q82aTHPE8tD
mwQPRVcdR8V8yce1aGTHfMjWTR598HZMGLXi0s7b77SODvmkuDWAiGiSV7+pIYdjUQ6HuFdIb89A
K8qWgehc9bKzyiBSr9kVFgEZRwKmYO15IZC7EYy8vAUelFv4Hz5hGRMrwMQ0xSvZ+Se8fGPDIc0t
4SOnMLdKMpPQpLii/JYj0gzC2BY8aYWQdNcUSYDPRiaKWIlQYHVHthk3ktXNQBfBmCULabnK6gb3
c+lkEb/tOezcwyGuaUh0AWo0TJJB04Ohh5jdTs8DktcEbuxk1nZa6A//4jMLLgKGZ4gW5xGbPnd+
/ptpRdH4gl/OLH+//x9nFpk8CgZ6MtgjRLvzt/7jzCIT/KcJBhoi4ceB5s8zi/nD3YvoByANvgP1
p3mf+T+ixrBPIIOQv+aTzj8xrcxX/tOZZYaGkljJVWCokWUyImcp5U9WitDXq5HXcnBGVYOiAlV8
Kj/qH/E7+yeJqyIlC1XmorVV32EZZHVE25P5KwnoErMuwtRMYyOhrvnMzr6/VLQloTs9fyPSwRCK
uhgLmb7JGDrDRUO3x8DDWwfZ3kALANYZmEHFGOpQiluluiM+aiqCbHaFBFmd5gGKFR+u08jU24el
Erspn6Hz4Du01r33KtxRzEYb/x1KTAgd50QZn4nnqHHoYCFop0DnpN9a5B1iCVuFD5LVndR1e0i3
4XaBkyv6SAgkix3GK/lX+oWWLqxIde7X0VVQlunWJzyMNhYla7lFSJr7V4+ZirLBkjDprmabE8vT
kjjQJLl42Dqh5zfLec6hEoFAJh6jvxSb8jx7wf/J2JH+dp1b9VdJgNsyeK0+4wkZPDE0dgvkjXwD
9aJ2Vs788MHcBR8SxeIpPYQls4Sz0jNOXaLqFpRrdiq32ScdPz7pyS8qBzYqm3xvHnGsat63RhM8
07aq+BTr+9DfBqGLJ3TM90lEf2NtdBcB3HkaWwHjREynDDjgzBNNKNBKsZAoNNOd+xg6pcpahCju
b+L0HoCCxCEnuQG5dzDh83XV7HgG02LfIH5UAM13RGRAADhEjpeSUo+ZEBy2I35Lxho5Kg8QqHXK
coQho3GCY/LMpGhfrZu1AB2XTh2256OPPaRY9Sqwd9jwYFmW0d1APbQzrXiVEtwD851XBhbMu/Hp
PyH9kVzvzcSuF5tbbpp/B5/qQ/PSISqhOKUD2iIz3w6hXVpwqJEwXSQsOy6zJti8LjuSv8WRa7QH
xhPRquEHJbt4g1+1IitPPdCMMt8XTvoUEl51YIamHhuKVwygOTTgBfugvGSIxdQr3hin8HHaGqWt
RluSTrJpE60xVYwbFGIqPncoehsE905iWulngm+EQYTTHNtHFmjxQK2MdD+6jC+4AZIYT4TVKDCf
0S+5OCdw19acOc6Ntozf5Kc5HXjZgL0RlmpEEXEigy/Zyvw24iXov7gkMwITAtijAgnvWss3meyW
kau2tqFvy2KtkQaKpIfduNnxc7vhTSYdS7Wx92jCsgywBEF9XfsMiHJX7Zioj/dQsLWJAxqeIhqi
jtgizRvtIV5FhetT9bd2zeDMew/hWC3HLWrdwTUuzMaRh1VuwUGAnYm3Z7wMCJKCBOr4L/GdyGVa
EwF6O3MrG4egfRwFirvH+IVJvHH0T8Wh59fk1msmq8HKwE29eChWHLmbQ3jiAgWb9i3+3dBNDiSs
vGrHEujTFUc+TxAx9sm2WhGMezQ/p89093n5viI28q0AETWFzmV8ZJwkf9X8nOQreUqevAf9PMdE
vHWEXq7NvXLUH3tkb4/BU3TwHiSs47xdkFhBRUH0hTjsybQBPpO3EaC+AdtYW5O0myPlSUVj8o4X
vwGyvib2Dzyn2+90Vg5+Jg0NGVXh+qKxlgG5Zvh2zoBvZ1aWg0tiqoRgiDRFPMszq5pe85t+hq19
z8aVkVOwozOyzMYe/K1+Dp7UaPlv3srnqRL6GfS0Gv6D/67fVUSRrfXXrfxv9/9jK59HRwZ4DAKk
mCHN/oU/tnKkOxDioGf81n/80386IxHpPko/Z7//3n7kprnvSFowUyd5Fvz8g62c0dkvW7lK7fLz
paMH/nUrDxr8BnLkT7MgZyYIjeOGobNyQMEIvqezg9cF8B6IbLQowMZaeHFyPPXeHsU+AspljeKU
w1AobGd5Dr6wm4p6jaSQZfkV3+pbc+1ovyxn3cojMa50e/JNfUBAq3/oAPcDa3jVT8rgGA/6BoTX
Jvjq14U08+frF8AXtnxWH1FC9pdZRhG+eCZ9iGULZ5QuHDZqg3G496RfVW+b7aO9PeDpomdnMRLT
ifJNeJM4HGfzdbrD9yCHO/1x4RKJeBFuTLeyclYEGchRjZdmOKI3mk6S8cL0h+WLJMRbykipIZUK
/9HHxFZS2goWKMKo8F5dE/UeKq8zqWk+7X1PJmw6bzvP1TRs7JgpjuF3mX8oNx4eqlflwPzqu8Di
Oy7OIbwK/1R9jbv4tAAkQK7VUn3KAtS79vTKM2OIRA+xLMNockPVJg3ndbS8S7PHjOdkm2ojOFTr
KCcyN3Yit1xFdnCd7j4iTDfX2JjymOiic9w7KRClZeKq9/QSbyv6AAcM8pE9vQwv033YcWSFE3Gm
DdqDRbOmnffmvS2O8RepNsAouheuAiNCfuOvAnlRuJSJL6bPwyxEd4X3EPHBbiKSbM/miTkTVsCV
jAoZoUTevZioreTX+g1hsE3OCHC73AIzHBlbeV1cdTaLw/DSvSgZQtvsRX1IXrRPrGFQAOStvk3P
7SO8oDX5H1vW6uDmn3xeTfPumj3vA+aETLBOPBLBCdRtJqwMZAb9DeUBHzon0iUSgWSXlq9GcONv
9AVcjf5UsFSuRwRRRrVttj2MrPzC1pW88WVcMR/oDPhG/CPyHGEjkGe5NpAOcKdkV6FOYezFLof7
DzUQqu99tq6irW7xNcQ32NxGMhWcUZrsvHkIvUpPyBy4KD+8SYjR5Newe5Hyw6g+ido1cUgp3Bck
Tr0Tbxxq6/OPqX93e0IZkIRwpfC+uWo5iwwYgsnvAlKIFY6PRNl5d9Hc0/+pISJyYiQirrHoqdJ9
sWYax4qNebppd0ZlarhF9LAlZ15aM6Mi6+AF6ijG0Rlgoa1T3pvIS0vP+fTRt6a74UZIxw5xKgNW
YDggwRhsTk/03oQbSnS0dbLm5Gu6Ap84k+AKonJWrXLnw4ZCoIywfhl7dhi6MPq0h/zOXieqVvqy
2EujDTd7T9LZs+YsQtvcp7tx9e/dfmZaPhQlWHa0+E1NZo/4bydJ9a+58/+f+/+x/RAUMGsQML1r
HNrmiIE/tp+ZkgeJFyCUpOFWR+/wn+kXaQAwFrgLR0Y2xB/nz/9sP9yksC+RE2BiIfkBTP0H2488
a15/OkmCIf7LQ/+LfSQIWjUzY6k8Z/JkC4vPhBOYMoDzDCbHkOC3R3hAhWY1dvF7XZuXXlMdFYS8
gaRokaeb1PR3iRSSmgyqA2C6SpAgcuax4JDY7YNBXQZw4rWJNwXceZBImshxyU8JBqSPET4XSWR3
I+N0ojhId9WYDUkEtPTIDVqErFFgt8WLVOLvy/OdOXpWhTCrjmCKiAtlvyi7VRombqcCBu0Gg3nT
kjZJ95FjqS6nft811N8CA/kGWVHIPhQQMlAQKOObGu1BaTy1lf8QNsW+EJttUhHdpfREVhESluIk
gDypdIarDOW3iujfCM51dYexfAW1vIy8ccO46kIDclnIk7XwYGKNKT/rwoTVXgjdo2Hg/MiwHKcy
vJWgsiY87PLizZhEC3PQwa+TYz/Gh4JxdEL2zCQwFMcaIQvha+AxspB975p0ZnFu4gVH0BgSDgdd
I184pfox6qSuh6wC+WNRIEbk11UCEcTYMKRfLWtg6ikrcWYGiZ+1T9udLEaPpSSrtGWgN3glwm3A
lkVzHpIyzyfuGYT64gAtnQh6jCfdwrwyUXH9AXmuSLucDHOvKTftgnQSXNmVn94ET2T8Q06sEdj5
+LYY71zwKREuMTmBzSRv4Ah1TP+7jvu3jxEvoqnsH+i+c15GiGZupd60p3IiQVJad0BqjDjbiTSf
OxIhqv4mCidJAbOnU9ggkqdBvE7oMpiR/t0wXvULyVGM7OIHoZ31sOnbgWcqNdZmWVqyXtCnu5YR
q2j1LUUvokZElSauefftfLwmpvqqhQo4oGcjbKygIcFn1NdRoWyaqN4tQuwFISIdOBLCteBl2Pu9
jeGZ/bjIDovW2LVlt089lTOe1xFmI/Li5TG851moPRuDbgOc3xBJYIlNuRWmBBIrjyUPqg1ipsgu
tWIVBpKdePU2glidjoETmeODbCbWNL/KPUhYnkK2gzY4A0M2vxdWtSY/qzpmr1DCTFOsK5mERHCt
aR6TQU5GGxGMNcEbKT2QQhOR1dXJ/Aa2/TBL3SqdXoOuW/n+wpZr6a31yvWYkHyo6QPzOU1fTRpg
wjCryO1DpmJi4EAPgNKyo+wbskxcRqSu2GpDchxMsZdAJndsxNhS+TmzMTSQYR5sa1PapdJ09MbK
TRqRFkEVkEkY8JIby2ubLQZrLKfK4kxwiVoG2PngMDjZJEzGYrmzxZ6MKTO8aky/u2xAsAgzYuZB
yqmdiYwo9BKTbUcP1wgAMbh5oVyD5K5TGUz+d65i08qntaIt0K+368GszkYcrITQe2+94p518bEs
U5sBNz+p+zcfvXD7AtcW2P8YM5N+/l/3Plze7CC/HL3+fv/f9z7R/B/NpEmqiaI6+8o52vy+93ET
6cASTVsgsb+6JrT/kbkiWqQavPHfiOC/H724iTB5TOoaCMU5wf2fHL3Yg/+y96m/XDrnvV+PXl0/
yX2TqdpRuYURbfZ1TZTKcDaHc2yeveki5E6DphTqq6EWNj64xc6fJVt7dakvjRVD8yMeuHB4gF0h
2B6uPY3MdRs8ajXczWpHG7YwVnX7Xj9UfHOSXWsJ+vdem4//ZDuxnj3gt5rNVLyKt2WwQWum5fAa
7KRcwEpwerml2IvKDbZA3IM4m/AeDntVDNx78UZIY7nFnsaSnjtit2txVBB8nTqm/DGpd6HSbKZ/
0PPWQ7qvkveAc5GGWk7i0SRRZ8F4HY/qvh0cLHRkT8BLEUi6xN3XVubjEIlWPy3oFWHXRnfureGY
as9E/TzwNjTfJU6FP9xkRdm6MggHTG4KBnsTgge6ekbCDwl0WtnFy1wKtKf6B7W7pemJ4TMNHUJI
E8yFrHRnEt0OJR1htNRZe6mrBxzUs5FsLR3kT7rQFk1Fg+0dOxuTmnePiDnTCWY2//DkowYmvX0H
XRByXIMG2Vh76hqrIBe49N/UyWKPyIPdqDn/3gJ3bjJQtRK8PTNEDeV/7a/wVvjlTf73+//+Jgdc
qggy044fiVb8mD/f5PNN/FCmKCCfaZT8ao2CJsGo5D95V6w6v7/J5/4KCRZwyJChsR2L/+RNznry
1zf5z5eOHXuGNf00Ksl6xaj7eBx/5KuhJA32KFD1VWYC7cVosF2QwcyOlpNKRxj2UrqJ1/A7e52l
qDiqIUU3MMYxAc9/phPCW1wAvNG4Q7SH7vLcvM6ePjDGt9pRT+QIo6A6jNs4tSvSdsjFvBBw0bMn
Is9aLq7p8+BOrz0cdD4fPHqXWQnpXaJHYyV8T277TP0tfYsuf8KlTjh29FltFq/9u+AI7x7pXc+S
M21E2wTZPLgRsY7SF2nb63ZFS4RUngXRoLWtvYe74YyaaZnussxKd9pTfzRfw53yXH3yHnbv3SZ/
aB4Xr/queDwQO/18Iw3SY9TC+N4wyBQwVjlcDQc+6OIj3vXPk7TsFw63QvnnS41vwrpfJpr23zgv
6tnP4tOyZULwmB/nK04+vW+dGSd2XkNDsrlcSDbJfekLtRBaf3wtTnkUtGX+kH1Kz+O7ippsl50H
XK6KxXB1SWq49CyBkq3O5BntdTTLkoNmc2NaLxVEv4tHmNl8GCBgYEA7XV8Yrdin8jIbP+qb/gIs
2uqf2id+M4dwSyzkpcQs+5UfGERsGGhD4XxDZBR/QfRcAOh0gX1CnKUHRRLVUrznqKPpoD2V4TzM
uf327Rj/1BcCRVcFKbCuuifsR3suPrNPcqBCOIbSMjoj/J7NTdi4K8KA91Tdxje3USML9G2mPSom
hvQcg8BQyMQq4TcOvusOTsbG39OyQDuor/vVXBAhO7lF0Vot3fw1Dveei/t7hD9Lr+HJyx7TEGQj
isLSHrudcB0uNeZZJna4kPzHcpUGT9la14+pTWjroQKLFWFVwmqiEPD0/7g7ryVXzbVbXxGryOGU
KBDKoSWdqDoigoQACQRX/z/43/ay59p77fKpa86yp0N3KyC+N4zxjIxd3d3nWwHYeG0M0N5n5MIX
nlq7QGLtCfsihfg4jlIuuyF46W6BIJmhDbDHhQFHeqa8EJW4yhDg32CqoeyGmVFMSz8tZ6Wx4Dd/
GBOLluY0/Xye/cpYIP59rM7nlbSTYfGSSYlLixkJoQTGouKKFdy6dYvr8oaNyvI0crTc9LPbMIYh
ctqqYvzvVw7osIe77nVNkH7W1zlKxwGbNCuYYsLghiEKZadfr58kdCpRAorSwicLSsButtk6e7/t
5Wpl8JmsUFTmJyb/ZGbfYNgWaKLtm/Nz9jIB3RLvewgNDaHyOL6s2NZT29JjMIi9u+zvS+Zgos+8
TQn4ezkpJ9IXCPk1Xl4f6CzJDUpkLsY2qbCVCBjmpNitWAxcTurH67smIelbfNjd2+374j1AcO/4
fsQ83O0ji9uArKYK9V8w4KihQXH7jgOOnVIsYXO7F6nd+K/IJv84fDkaWcZagGKtJe3caY/sa+vb
7h983gEqApVhskvgRGLs/1+LWpKY/kPO/B9f/8d5J/6LJb5kGqNFhb/9+bxjNiNJ6KbE3zIh/ypn
lvGhEIowPqzRjvLv8w4qE/pmDib4IqYhiX+rqGWp8ZfzbpQGQEAhCE1CNw11cxw4/fm8K+rsKZcW
OKAbeSeJ6Jyl1esSJ5eoPUM5+DLUJUNMpZizeeIYMxLgYqvhE9dtnQVFA38D4LwCIJ5tQi3PMb56
+n2nXUOm0edzmIKQN+exlG0fIpsyTxA8FndOIYXjShSdI9ezMkOzpgK7lRfaQovRH3TaTNkK3TJB
3vl4Z3dryXYd5wVO3iqyptwuSHKEsKs4Ny5c6G46zv84Z9Wg2nr4HOyqD8l8b/QIf83lvoCLI0Eu
YFqTfqRldFb9fE3SDL/hpmlbeQ4TqClJ+nOGksRjZJtG68xSBZp3yA37Ss6v5TXF9FtWNoYasBHW
TOrIuzcu0BvsYF/8lrGMqSEHA8v8fGUuxXReAo5OXTb/AeWzLUDSK0/1YuTAbe+4c+v4tS2gfI5Q
bSi9KgfC6vM+aeIkFI/SW4czcV2ekghMbiB9MNtHxImqPLCcbDEGgw/x9f22aGPs0RNjk7/vhQO0
FfH9hsENsgHG36DYkRIJiXqre8VMmA7HJmowtbKEEWLyEG+flxmioYeX9B70FaxElBTvmjBLaudB
l6D4RrFtWPnmyAfROeXbMdf+QksQk6ayBg19jduIs3pHiW9u00A/8gK0H43uIPU+h8ZcWRNX4xkZ
XmUQGhxq3jXx1G32VquBKfrFxb918WtNdl14DkNtcMvvMZSumVmFXW4J2mbA8RrX4NXIytalqXnB
Xm5TKVAfPC7BGHznCsgHgQ/P62MKPmt3+eSknVSnHIfSMMQNPpbLR6JWLolMfeaiqbjH+UmZEj+B
tfP9vr3VW1JPXTYzUbFpxfUdF5WXLV6Ti3s+PqZoti5n5zE5h9LU0hb5CU3XnZE+bBDiGdDLPd4K
QurIuYe0HhJVDaS6c4mHrLpx9uFiTTHdLk6YeiLkQEaYevd5E14aW/mRfq5WAKUpPy8YC+p2f7i8
5/Hj57x5cjTpTHUo/T5hEWoY7Hn9yYtWP18dzd7sss5xhPEZICrv4kDgQi8PGebsi5tz8i70dI/s
+VAld27ehMMPcsErX8+ZK9tqSq9TLnWVZNP4uRw8HowW5a9pgWt5RCVjBy8DNW4WjwATKkuSRyTN
UUTUJf4zuyNQYi0uq0+UDzhtMdi+eqfYg8G+X10JzWjnKoYrmaCaHa23i/ljP0gBvmWumCbO1r1s
PzVPrGfJF1M+5n7pNt/qiuNl78oqQ3DEyVVN+APfFj746IV+ollXSWEiD/MJjsRgXRg8uh1f1PX+
RT5SUPYuYKsyMBmvzlGkwITzzc+u8dKtsHrt86/HugufiwzuNuxqDmtbqO3y4eVWeH+3gvv8MmlZ
8ik2P2mCVhRVA7szasaQH3KZUz126cJUg8LZd9Hw2UU02SL3wqfXlNPeM/xnIFk+qPf4HhexYleT
xCQkWtiKhINP9dQHeXld3L+LwHAv7Sr9EOLXK0oAkVixtLjFvdN58I0IuQ9JkEWmM1ZXVg5NxxU9
qPC8Gq6IAfm1MOKVEoKNdC1yFaJ7gKPhhWLIJ6j26iM5IHMgMD0U+DqsXomp4UC8iCMs4WRiyHXJ
uHK7Pbr5y3Io0Uwg47LLHzLG6lhcCU3Qr+V5xQ94q9DR6qHImi4NoT5dyEwQ4rvq9TrWOzGx2RFh
vqAu3oF+S8XZ9R0jiZmFwgZhMQtosnEwZMBZz8dX897YgroCwe+LHyJx2h/iBwITkvPOj8lQhBw/
5zfzg2kygpN0gaZWvR7gcQ8SFjGHYC0K7U1WF4GU+y0Obkg1FwfuvcujH3iDtjmQp9R+7s8BHcVW
3PPLy9H4CnOSPsN+37xnS+uz2ZsBKRA3Cm9uydTLF0drIlNgSMOQuO2mT6YJTFr8ctpEqEwX8r6c
Pz1iLLTPxDfYbEd9pJIwemq0cLJSGLkSUQOfBQjEUgOSmvrne5CxEZ+07SanBjSi5LoFnN7rs4Lv
Qk6bqc1AkuNFA87niW840noKUhU6gWALMdFBSIMC1h3q9OU9TgKhnjlqb0yOyGZb6JsYHY1zBKxu
85ywX2Vn0JUAXh47vNEA5n8T0JBSXkr/6JKOWYAC24VfJn/6/+zojJHK/JcRBjDoX77+TyWdyMxR
YrH2mw+N6cjvc0pZ/BezCHK1/pftMnLI/+1QM2VQmvw39nMS7uI/JhjA30YkDH+BVG7ycP/OBIPR
+V8qOhQivzzyXxQioqL2V5Yd1WLUMFBI8Dkcza8JukCv4+N1tlqmgA0hKvh1RPbMRdzeTppfNhZG
JTi5IndHxptJFd7ZbzwbttnC8XxBXCnuJK4+U0rQ5yP8P2NfICjhMkRwFG1iTeTEfVX0QQWDyzOm
HMmU5pQ+8euCwegO0nqOtHS4rBNKCHSnQxYLSbNFm+o8OGFxFMyz5N10m9LnnEbop8QfBn7cws8n
qCq8ws/8MiidywLYgs9JyE23DWWmDwg+XYwCzpiKZ7pXZ535dPqE/Q0kCI53TwSjbrHARuUAiPmN
8UC47FwODpW9RfUwwlpAnLuq1/rdHMwJNuP7RvZykgizBXF+EzIR/EeoOqMRO/N15+PBVEXiB/Ov
YsnH4+FZPuacoI7LFUoPfp2YX3jgM/4PWgK7tpd4AvIEyyP8gz+HmSvZzJBtNYL74UqTM49Z4jFa
1E6PiTS5BsoUZpnX8iMJ+9uC0URCKXhj9N+oImkclCU8x9R7TVIyB8fkQR2tyMUn8DAYkwhT74I7
PGFYTOAOgk6cKuqbgCuwTew8n5vqG0JTNYmUKiCOfDD9LgsAi6gP+HjQxt0bQJCMdMlA7yL5zLrN
NrwGq4q4ewoBKI+HYVfwjF/B1YhrsMFHnSK3Q1gQ3dQZi7JHyq7xLft48DTojTsbxcXLcAbDUXS3
pnHmFeJ+Vk9yM8AEbMpfOcogfOk4UaBbwOM03GsN8SGQshAUOYukGyIjzS6fY1AI8GTyiVV0xHeS
2Xkx7fIA+TmWt2efkvTyZtwAOriUaeKm+mx8bfbE9U1+YXrqwI9mk8Ao96r6eSnnJQP3zyv5QPDu
Wnp1F9sUSLFk+8gnZ6x654VVzhNxSX+Oe0r+PG/4P7P9/cfc6Juu2/T1QV4oqk8ffubE/ixjuEZz
SjWlwynh61DIi+j+Tr1DEXReXOaUQ1g2rpfxyeUh5QV+EEwmAwMdPrJA0Qw+NIA9XH2jM7ABPjcw
R6Rt4SKa6Yvs3ViNXXy6Ld7VQzaHT65aO4FMHelHgTgDIubnvjcXZdwfuoO+4KnxmrH2jfRFsmXc
E1fx8MMjq/dn/gXPMs9252FJ7SjzCd3e94IlPWwW9puhuoZCuqz6OFN8iIbb8jAEogSu8S2tJwzl
PWXFk8qo9trhRE5MujwfXnvVf4bnDaofXrLq4uqf1ITD1W33VWhExg8dYP7Vvp8P7IcBo9rypzBj
6oS6FsJ8LNE6sFSd1h99G9Z6pB5h21xEBqmRwOb5Nn2hA64dM27wuZ8nnKjMY4mbtCmeERxVsXyg
kVqipK3fU5bsA/sDjklb/eQ9I9XgIH9pc+gnx/S7HdyKT9Om2l3pCsroOmm3fLyruSqS8jbv3vv3
VyjO6o0yKRbld/vRTtKZNhcVAkfANdrnrUE+QvsmrJNTsWlm/c6Y9EQZ2QpA+Dkt8pd1uHzdsKhx
6VBy7hve62FJCvuVHBre7hU1GM4UypI781LNE2qSq1AbgGC0pkwp0YI90Q9szkQjLa/ols9fGOSP
Y7YcUnrGqcBekAHCzNfd7IdGp0DwtUup4wN6v92TC1nw+V2z0cnR39q3G7oA2imaLP6FWYUtVTG8
HTS8AAQKt34tni//TBW+efq3q2dK9pPEE1e07McP8014f5nwZtpvT+XCssS9kko6TLrxEre50Yhy
8kHDQoptxWLZKZQILj12v2KCU//EFAtR8UeypLbW5cohN6f60t6HmTgVgDBLjorv+WETA3C5f2Nv
qWRmaGS129aq9Yr3Ku59BerTtqUeWsVtMss0n0/kFT1GseETcRmvN3oKg3wvfVrvB9NRn5xS+LRc
o7c7Kr/ms3xGj5x8H/NQPbyKFnhwMkg5c5Tg+pONvEt2jHD1OEQZzvVuMTdqm/aGT6/sy+5Ptivp
86YI3cwpQt9qawkeM4pAnFK2OVRl3LgignSTyDqac43sxJm0fEY4GrqV5hKTa+PgDQZv+G4mKvvE
W0z0pJehCw+NDpG3mywyDAmjwl7amZeYG1x7IQp9kWy4+418fBrssDgkH/gF2ZUTXHu34Zl9lVPw
iKJrBQpGgmKGPlmUnPTursjS+ZaOL9xJkDHMrc6OQpvxdXXpC+d13n0Nkt+gpEZqSPeBtBCMP1Bj
NvgKVMRJX77dXgfScHpCKPgu92zOzxVi7OTt0YrFdWZ4ojyRMEjVuDg+JLjHjj6/vhXJRAn5guKM
H5nzIJk8MtfQcP+6AwZgZKQZyRTlJL1HihHnV8YwVPEVmVagUq/uo0UFCgHt6ZYyAQE/HYgQrHM5
ILUEbeuLbetnNTLEtp0GBfKRRA2tHW4xvf/MswVPpJ9o2V5T3ZbvskOUiCeNb8WTrIPXt/qGb5//
ycq8IrjPkNn315mibpC54+iGCTEhDOK+ZnwB9+TmdmEboEjI/QvSwcqTP3qgp8N6gBSXr1pzT85s
wvDDzcqr34BiXGvqx7U71ca7OdjKYExV9hisBIoLS1epdZrhs7G2vNSdxJOLBnM/KPZTHWB0OJca
cZ4ByO6J56wVgxu0bSyu/+Ah7TjulC2Wh6KioyD578oD1RqDXv5S0f/n1/9R0bN5ZPqraaSHj4H2
f67oR9E3JTvLx/+FAv1R0Bv/4keolihTtFvoxf80ozX+BcIR+CPKO9oPZr5/Q3OH+GEU1f2KEvrT
Mx9hGn+e0d5Bzb4UsxsWYIIWdw6mNgSbtmCCdUqLvbi7TrKj1k+bNU7bcogUPgnF6kJi1c1JvtN8
rkggbf0+d1ECs4jBpIDUs/UsLDGWr3yAsskB9L1mmYIsd6LhbDj7FnH2d0yy0JiNwqFsf3GIX9EL
a7YuBqTEOOzIos6zoMnEz2mOQlWlwMA5jZnEvncTLYmQk16JpXONI4BTsgxB13PTqNCJS0t91kVY
R8KBBuQt7HYNjAA3mcreOYKLFGfbLjK9dtcT4kZa41LDo+6Uezmg6W8/Hz6bjjC9+NLNR1aQfOBQ
ahbcFy+zOxIn8sNUGH2SPwiIztHBHpqLc4fffGJQ0DGhKm0Df0rrVO+QrIttHQIjvo7EnmcyaqQ9
IBS9NxysjYqd1MXRcodRx/RgMzDxbhMPFvyVd2PzOHQIwVuXkPavxqO4oHpPE1wapHBE2HazBysa
aoFk2u+HJDj3nlSvlN7HySt00yaPJMk1nmyGQWiiyC1mWXRlrJNFbTuTX7F05MnpM2uTvtwWiH0L
G8RlcVia7g16MU0LKuCgMAhGh9Dvts7zEzvacjQ+IQRXwwbPDlJybpz48E8PsEtEhUzr6XfDAXFe
tBHxmYj1vRdhigjEiQD6oMX6rFapV87S2VhMvCI4ENu8ZOQssTQmVq6rKEq4lppdsTGXPSpHHEk7
JOo90DVrZBzdFkKx6k3vqb3hM0MRX280bWK9NTPpY3T/ci1kcHROV37CMomNOd+ekarhKbNbE1Ob
ZHuswC17ydIGPazMh3UjkODIqvUie+20flPD20SZpbG84P1QYfJCG38Ewj51FBmCrivDuCqjJJn0
HSxe2HS4oaZEkLC5TbyX/dxdKapotWy09qCoeOKD+3oz8InT7jz4Xq6osI+nDM0USASz+kNe6lvp
9PTpMWpOfIf4RjULyHtP2SXvmhnvxIpejVt7OWk/Krx/s+Z0MSA9lVCiFjkYUiaTyExm6Ox7CCmr
bD/u6oqP883R5sRE7vqdGUMjRunPfoHI0nbj9zvEijda67UOcyg1PHSR+tI8YkBMvQxQE2XBFLo4
wUVvZqzeCT91lTnw5WUx1cObm9Myn90xU57Jsl+Pmn6sDijpMG9jTkLkWE0xlCWTWygHkoToQIM0
pkzKHVmk3+o383N8CzT2Qc3sNnoa/n10wdlPAVVoAVqMSx92qWTaEK30LZkxGiSw80jPzs4AoxEf
TUMNsurJmCJzeq7rhWnFDXtg2cm0sMJhgG+k+o3X6o8MMbynDC2bjyKfQgm585sQSW5ddeC2qi2/
Dbt+8zhBG58py/bYr5L36x436235DF6M3y+IGr10okdoK1whVNVJfQMiWTrtNyCEjRVasbnTT4WK
JjnQx8RppxWOGCUuCereD3HGDfSGXlZHLQElWv44Jxuir48hjeU1tGavlXYSF+ZCZF9bkYumFYRM
Ei9ZYgo0HLjxUd3va8THb+20PIwVtdcfxpeedswu2VpBCThPH95IkaIuvtDmslRZXfA+GCfa37q3
JbLG6HL0ucbFpE74eDGoHgml7LxPCiYe4zHlWrqvsXmwEhro+2HagFMrzEAtiTelD3I1RqILeW2u
iZ6wGDJCWiPxaMMrXcm+gq9yMp4UDvtfh67IWl3jHMK6XV7JCkJxDe+RVU7IfcTInEdJlgqXGx/v
my9NrLkMwpLcycBY386udZ4K3l0ikiQiEjXJd/KhIHr1beRP7FLe/498px91jU0dV67gXIPLghUR
FzAPB8XE9wuoFu3LnDuCvpXDJ7rs8U6GtpVPf8cmRT5cw2yuBUqQx0lcAbjnZq+ZdnfbGhnllIQ7
cgDTKV+JodRoDNCf1hxHhdeHr6BZPtkY0JdGd6+NzgDr7TIJiltQVM7tfVyJNC5Tp7mxosdRWZZJ
0esavPEPxAs1V4kWPdj0U51nuuJr29sPN8tkZQlLbqlKDLWm9y5oXlp7aRbrtbpNi1NN1yPbyVJY
dUnw3GDaUBvXfITOQaTLNd1Mi7NdZR2b1P+phUO+lP3BG4fciTPe/Teb3O8mNACqbS1zFwuXV/ro
1PxuY/qX6fvZvkzSr/EXcALbCKSARaT3chDZ2HgaZ0YobE28jDUj6BGmiivWEzbGovUfLiDZqTCV
voDxlePW0E3IIEZS7JKDs+LeHtbktqzrteyqOHrdhyOvW0hSZKA6DyFEKn9H2fcGsCLXFs/w9T6+
zrF4MhXydDzlS1mijLgkaKxdDJlGd6SDwUcKRVPynnH7QyE+u0+HD4EmD1bbhXbTvenBBV2yq4Ya
iBM+K1hyPKxpFUJcJUh9lIUMtjxleV5nudtN6aqWwvbLeHocvNLLv2KVpSQoGIh/ltgH0tj4KiHi
vOHixFCudIE8Q8SYSpHIgcZGx6Kcxqbp9PDxtnhXpU9G/mdWGoKPoCvvvfM7ZjWsLxr4o2Klli4a
aUHyhSVs0UieYNftn/OiOyavLwvTKHfo3e1bB+LvgrFRjj/FrMAVR49L51ORUAeby75sFVtbZsiU
VBevXEvTB+D/mLNX7GxVnWny5tFOnh0hXWim13dhnbUsC7BJG/GLP/U4qPL9XZ726VEd3HyDmRdv
br7Bv0u9VeWAblFETTDDfav+2Mve+Sjp2hoMUtlMRHqi+NkGphlCt6mWJNeByxs3PAQLO4/dg3vw
qlN23HHljiSMciJAqqls3mnViF65W5xU+LPsPbmhCGv99cX7m27YV2AWspbCsv7mclWOEB5ZDS6J
1xGwShMzcRwjrAHZkxbH/rr71o7cj4qdXLomdyXSDe9uLoAm48rtydWzEdRYR6X0ZWYAb9JS5R5m
HK0j+5QaKsq0FoAsoUWCarJQz07OWuziv1S3JJE5c3uD2vR/O6T/dzykNsLQ/6P6JikGF6dB2NLo
CP1z9a1BeJdb9TagTkh/xGZn4JcXbBQSBSnAVDuyw56O++mZya3pVut6i7RsFI1R6ygf+j1ucQZq
AGxdC/scQjISl4EIck+KjfpuFyGHFh8juI4PI7i/kyosdraM318gIt0ZTFsqFqoanU33yQoMJq0W
UCG8OApuz+nwnLa50939Tpsrqc8dmfU5woqK0SwwN0QQlXvv3Y62EokgUCiGuSzJb2wEb3GNfA1P
vseYUzjJll0dkpCpZ80D/MpBumF5HhzrtwnPE7BC5fLXIWLukl7c+0/52YT1iWOZ+LztsTuk2651
dvMxFDFidixRbZFZZQ/fr3mxZjRYG9z5sBMAYvAzCMq8j1c6EQcRXVfZpTKlHOiQLLD9+07C27vO
nbH6Yps7Rg8W4/ob0XUhTYTGby+HJlkaT6TRk7xxXwPsMp6mzWhrgChlEiU1H6CNgVWvJ3oVnhXv
jEB4Aft8Kk9Hm/uRTly4+YYCZm5S4dyAKU3csTb6RFjpe23uvbgoE7t95zNT45Ybd3kV5BbdeXyr
BCoImUcsA9cpHwI+0Vnu0Xx8Gsj+fvIxMZ3kupzAelzgJOO8gkc2PT+hSXi6uX3c4jKf4a/jQSjL
YXmT0JK5MDDgs/YmdsAR1AoJo2x31F23aqbCefvkDk6rcH3XkZzS3jzowYTSli3XGiWod5R8hlfC
BM9sBgjcMy/q0qRgO39r0Oae6uKab7mLvbiqLPefO0XAjE2UA2EKOo4AAhj+u9RrXPD9dYrwf/n6
36cIkvEv0p10llrMKMbO/997wfE/meoIgEGgrIujH/33vSCGP3nUcZFPTJqyNgYe/y5tBh0DQFjE
vWfIFgMN+e/MESBl/nIj+8tD5zH+ciNjhHF+Def6PNNQz0zxB9yQOCrohntZdMTIio1kl16/jGuM
peHZh7Xq0W1znfdgwV+EjvGpLygSVDQO5epar0uO/+QaKpep5ZucsaO7AUvW2+mlh+2SxZxojaEB
q48PZvfDBn10F3QrRJGQJ96uU67D87tB+dD0LsFRZUHsuYN0a9RU3wh9UGxAXiQL0J5tzT3ZqDk3
MnKSbGKFpO2guOd9PpUBJcTlHUME9wbmFXY3u/kk+CkTU4cFokPy8OpN7lUnFoLBdgvKflTnirl3
p65ecGMmejKJ9PDFyBGIOHEAoEBKVlUr+b6rku/Hx6veSJxuj2bSAr5qWVg5eNN50LfD43AteAnc
mok9cwsQ4iOhWHOvrOGSSfUuUXshZAj0GUDmtTwDPsg9zkvmZiAQZnXbItcWFrwFCqHlkfGJ2Rzy
jr7CCK/OHscKdSc+irGc35SeOrsfzBPjh9cnlnOGMgzCcW6h2jrb1qFYAg5e1roHZ5qAISfZyytr
wwOjvSlfxLPa1pk70v2LrcZlwEH3YC16f0zMl6veeAJPpLSwSKQ5A5LnZTYwspcRv0kYndU9+Bq5
mDD9TRw6+dGx5dADKJmKXIJnrHpbHC1musmsaDj7Y7SVFnfzO8UpO1KCknKcI+0Pm0ZXtZGfMmEq
QvLYI9onrDEUsc8YuBdsAnT168uc2YTXuQWQzMPjh0xTYQe+DdM1JGEP4fBP5+exujW/VHf8ExgW
mwKHYzFAj5SEl7lBTgI7njiNR7/M9I4E5cjWMg3IHNiBxXEN7+xLJ+G9O/YLKDs/2mls7L1szybu
ZrMsAyaECLd3jFnFWlnlUXUuTr6Q1d41Lmypp6M+1nhORHt+1G34rY6VhjfIP7PHBiJdRHXH5rdx
NMYer7fLJp81nZOpweenMU95DK+JThNYwZUJrzya+P5Wf/CSprt6UnMsoqWjaJbXF04W9xMltscR
aGExsmthVQD8yl5+Pzewvdw5FW596RjnCnNqcZT27FW8Jj5e1lrQ+Z2veUn48G42ARQBuxuewYWT
uPcYsOD7Vz+VqAyT7dgCWifptw3j8yCcOC9iVFfu4AnBZQrbxqEJsPkUeEogRb2fre/zbNpsht19
xXmPJb2fXk7p4hL1kxvBKed19ZH4P+Q3kdMEQxkxu72DO75KN5xUDgTCu63OabgcyA/IXoDCMInP
XOpmccKIZPyKig74I1tBSSFYZCN/0IvdUZiicnLprxzRFeDAAIm5Oq9T95XVjnALSmqJi5xEKRFt
mIbPOyje7HYgQaUBeJwWlmzC8kGH3uro92P62wvxqT+78JrHeQ91k49LsRYBlqf1dAy2DXeIm+Bi
aTbwAMRvXIZUoGjiXW1eT5jJLDsgm4UHzmBcXaagAfTFEL2cN3SVV4cF2j6LHt/XBRECaClkXkV8
l+jqEcnP7lF66EP6ugnyqBat63il4T1YWsF1a0RdbEW3tRCxeJgPpydqPHVyW8kTdGTAqqKxM8TV
FAwzFP5ONtV9dHveBaQwa4YJq5PadKSRS4VIwVGiCun3+O51/iiJM4Jx8Xqbj8tirLY03XycltpJ
mzVc6r1rRbTXdzuOA9p4G3ijI2+lFVtFunAWet7j9cGnS3VNEajiIXmEnZFDibzb6M64LBGX5L5K
Sz2SYGklMHM7jflGahnpVOb9UHF4CMIa5VIGZYDMZWaAPqZlIXWiQTn0Al5PhZ1hPwHcK7H5fXaf
Sgi9A1Ga+5xydjiASFaMiWf5nPJ4hpdN2xDOef2h5SpNZwAOz0xjT4O6qn4qz/o6O03UO8KG6Jnf
OmJtMSxu7NCGJatTwV7l2J95K59hy1lz95RwWL4WxO6hBZPXNNVzuhNWeunhsdLf9Df5jfK2YXDt
6KTviRNxkoMP17guO+arEn074Fp6bCZhTu0wI3EGloTsosE57ca7dFoj6Ve2/9xibPSZqaPLDJk7
uG+NiuS/gBSo29j5/LrS+eXrfy/GRjMZCD9RJW0YQvkorv9DpMV/MjG2GbIGh9n6s0iLxQ3kceyk
JHSNcv2/7HQMdGRY0yjhRpnW3+L48HN+Kcb++tQN5RfdfSbVZ/XSEsGVTJ9zdN7rhmWIuCqQjrbu
AUHAmMmA6YucmI7ljOFkceMRvjlHvuUgrOUSFiEiK3yGi5+uYCyFetF8VxJ32py9TsMAA/PZfX32
iCSRCHjai13E+FUBXjRUXEoaZ4ghYkPSbaYYXi34j09cKp1zN0Jto5A50G1Yu7zIR0HVQ8A7qeHO
je+CNrU7pSw+dpfDS3T5k4Cp2ysW7G0pD0bbKLk+d0czI9l4q4w3WT5cSNnSNyQklHP95Yg7kPyz
xr6532OuoMR91Nwms5e9rt9EcCyjirx0+BWQ2omOqQkYoUPOGUf2owOAmQ4FFlKsKdawyVh34TJD
HYv8So3MoPOK0FoQRkicBHoyOkIUWopbIeWg8ljAm6ZOeAZkbd5WRDp6lG3BjMrD98d5/b5FhXVF
TcV8OOoOL6dGwa6694kcqmxZ6OtZQTsIlNAnN58olFFZbPgzrqrm+CKqcMwuoAUXGrti/fylnSgl
au95kAJphUhhyk00Rco+FhE06CDkXiqcGVt4Me/BUGw3B3k80u3sh9SC7AfdvUi62fhzRi4OwcVM
jp0aHR6sIeQK43n128OBFNqP3wUA3dygwCNfq4Tp6pGNxO0TmRYnAeh11HJXL+F0YDp9NiZtFch0
pRDOKPbwy5dg221jXX+wWZiyyHh+X1faG7RA+nRTIt8GDQrlX7rTOcDBLMB1WgoDFQvzf2sqyRNw
rQARcYnx7C2yMxfiMtl1zLwyp3j7Zn2BbmbH7Nv4kHcvCibyMpgAQfbT1gqVD6XNxzBvmdg2bu09
vLv9mr0COS7JjJBjRGcbQlJYrUG9SHzUTsr+MsFVlaJMYXwyF4rJ9QhqD76O5CVHvHD7V1CvXjPI
QYj1uUS3XcyAbW4emm0XXqbVVnx4yJPzZQqk/T2bdNtszIUcf9/WYJ/q+X09eNzUx4o1qOfltlhb
P493MABGgSq+mM9xoTjXje4zHsBMgdHK031WQy5i3gBTmcdIw7GQfRdBzTGaBgbJaY2rHi6T9zg8
L4+7y6l/Eyd1ID/swZH94j69wu52i7WEH5m58M10cQxAcP/hwSawp/jlivxi5cNBzdyWvxsR1cXV
abB/pJzfaP493Qpk2T4fVJ9He6bRsweWFeMzYGkIWwNx1KuIAHmnyxQklJN/GVHBOHwsv2+Zywph
Lrg/OTFtcKgYPZkedhErog+LO3T8WqQFwkk75eUM5taweEaDZN8Pj0/alO8cxl7DkNmkMianKsDI
ntssOhmMdKtLkM2KGfLxctIHXXQJycDxnxMdzSfXVAiAEp/cbtgwclafoPxggr0oJ2ZXClRxuj9b
bK9txrUG0nmRN3lj7uTTOLO8v/+Tj9NxXADtjvEDFIXxtPwvx6lmjROCvx6n//H1fxyn0r9MJicG
QAdN00eX9Z+PU3k0kOETB4D3W/TG77MNMLZj7gbmN4tjhDnGv2cbJuoJhSxqTVEsBXqR8XdmG9JY
KfwypP3LQ1d+YTMkz7I3xVevLrKzMbvee3wvvaHV30/1IVB13atb7ZSJiNVay1IRfvrVPFbcEB53
dEoPrbqSu07EHhBIeYADUDxeAJ8LeSo3uEiqlMl0Lehf8mB2XiNh3SXMfuhEJ9OznWlWsdLVU12E
Xdl75UOWbHGAtK/LdZiPCOmOb5lDs+5LFbeBAhGuoEUuwUM3SYs2TGC6cDMRx1rF7fSoMybdzIml
rgpvw9vLPClXQOf350YyUm7E4uxp3oKOKDRVSKNX/ZhrDBAJYbCKzL/Jt6ls6jMRqSMbYySlkGBI
js+3fbMbEnzZUhNcRKxD6r4aLlP80wCG8Ow1x0qSNzKSrLQb8X6X/seSIc20dNwZkJdcpth9KsVG
17jl3wyJJk/KKsoHOvoyGaZaZoQDlBvnf7g7jyXHrW3b/sqL24cC3jRehwBBb5JJpmEHkZUG3nt8
/RsoHUlV0nm6oa7i6JRSRZMgCW6svdacY1qjrMDLk/APamAFB7GQySS5BzOM3Cq06mWo2X6NZqI9
pW3w6JvglWQdwWRCsJFYkkFQnqWYwUSpbIcSyLB0bX06H1109CR6M5OqozKX7lJKirNgqdsgVtd5
TT9FybEXDQr54vJO16C1AJ1SgmJX8qVZjJZ4VSx/23p0DMJ4pvqRKgjPX4r7g9/Q6mjG4TyM+let
MbtVYxfkyHOiYayZUGJa0Rrl/UER/W2KoqKWO1uJqRQIt1AHbzVpCGLGj1Q+B4LxL26vUk7LANEI
BcLUyorx9+1VfKw0SX9agv76+N+XIPEXTiasFb/2SXVWt98revEXEFnz2mMZwGkUVqffliCNNCEq
fVEBwEkLVeJRv7VXNbwaLII0SpntkCf0j8gRsjFX7D/NiSwMHOwmTFPV+X1/nhNZdWi2SRHrxwj+
blnRRpph/nxPJgjNMsxk3dQ3Me1/i/+LeYwHfgXxUWoKSCbDp++z5Z+CQ2AObjasNKFEDEDMdUi5
Wmp4jqpjqudkUdOzmWSwfpDJRGC/KEGF4FoVT0GHDEV+N4cI+GfPqBOgl4keqWhJcjF3RiBQUprW
ojcuFsWfGOMwYDLgedZGiYaVJNB8GIJ3SQDkFGSrcsrWtNEJkTEeZCaxvTf4DiisbWJUkzOpMN8G
mShdq7wXFj4JQ9vJ1Xjyc2nZEISm0bOJKpldw4eA/ixtrf1A/p2EfhhBix7PgSEejVr0JxQn6VPU
M9dO0Qkwq1HDYdllF1V+8VF5lwBvRhkrsK4s+jZ6Jh9lZwxfZqECF2Z+Q+PZbCT2M9pjwdgr8xh+
diYePNJRx5S0Op2Y4kpHRJLvFSk/NB2Uw8iniR1ZCHkS9aEga3K0wFsd0zpG86JaByEOLxi61yEJ
ZBVDxVivAgKHumXdGNuot+xOhmyDthRTcdE8lj4bK5zDWLnUfheJAPz1L388c1VawBK041zd+Qq+
akF3U/0+KlcFerBf1DSUKtZxTJBD6wjTXHWhh4h2mkbnrP8KMjvQz2OMkAm+v3cXiDmP0N+U7EmE
d2swV4NylhhBht5ZUx77RF4FRrDrzZi9TWgPqHI1L1q22UxKe5UTFn0s1w0uoEmIdz69lpGLoK+Q
p5nYAWIq4mxgvrH9mPlqAuSc8kFNHwzxs6DWTRnGloU79HtOdXTSL+rIKP8cWPhCpXbXFrRHRpq9
0+RUEYP8vKVwnWwxB0FUU3mbhBz4K36z3YziKYQBIfjhsrZKCLI7g8iLIT2bY2JnUO5EAfn8vlOO
JZBrKEuNJS+rHK5DsC3z8+ABDb0Z9b0SINL6z0Vj0aBm09tx4ZRjeZ3xoTOl9g14G9TEmSQuxnlO
TrBDDGcpIItYqcqdqZ48xrgRoo4s9S9B/DURejSWzDzZ7koKggQhFs+aPJ49wztIzZ1liMwl+Jri
ZLcemm+/2EdFa480cOsW17V+qpp2ObXqzgylRxbJjxDdfUUwccFle6qbz6R/+BfXqKzDMkQEnSkZ
hQj4gr+rUUVZpQXz8wXiL4//7QIhmb/M0zdLZQgnGvz5xwWCm4hfkOFjyrNidx7N/XaBUH5hFkjl
Sr1Mt4jUhT8uEMov81IO41MC7Dz7CP9JjUriw18uED8duv4nY57JV72NFCE+FjB9HncgvrbqwVrr
NzY1MtCXxuXkrfVrkCCgO1WZK07sZzCB9EcYAYyir1hCgtdpH1o2fJj2TU2dQ3hJjxPfrQzv0Iof
CnPdlzQ8hPduP7N12rdx6Y5L4hcPsRg7LFCtZLcoDF1zCzHBM+3+SXK9VXzxaYUUZ2tRvnVsGVHg
ABaatXXasn1CsJCwFdeW3DRh5Rk5Mhm4vNM+lW/hJb5k1+AD4/OVStf88r7gBxDTs5TfumsDKnSW
RxhwfJIVKsCuXUYD+QUbXjBj+g2JOd1ZAOKzZxXH7IwWNxmYoCSP4oEhX6DZIcMUmk9Pw4aJZL7s
Lx25QUfpGu8K3NreIl0ybSKQ4Nhf1FtzNtYazdaNdOWZePJ4hwjHmTaWW72qy3Y8VDjWMf+ry+Qd
/BFSgkX4oO1ZlRgjKpiVF/1leJw25No8Fldtn7yjeh3v9LxxZBzEQ4Ao7HFo5snkeJdHmlgGzSUa
Kafkndy8dfSOQnLWardbmryQKETI1PtgL46ksC4brFzVPnlRFFKuuZX/1vQNnWByWl3+xm639ZYE
JTrVq4Gym2RQkR8Lh/uG2Pwxey+EtReuSSot9FlICAmITpBRn/G6kQzEbOE0Y7xnNlyMTbJ6JDRN
W/dIMCtUbeAs1s3ZfIMCTh4YUqZpwWfCqHQ9T1ZVi65e9TptoIZyGs5vUxd+8w2kgfMpyrvJz/FO
2zNLDEndFt3+Eu+S9+xDeRbcAEPeG+UM5y3TWiaDfDx5sSovhM7zBNx1XPMoL9kM0rP+ZurIYWMA
ErS3xBPTO9pq08pb5+/yNdnVr9n6OzpOROwLK2+tOtNxOkKHRjCb4QtcJDsSqjSgonDxpmNKVkAu
PcpXcdPSxK9pg9Uu961fdeyAsOok48hdvdox1G39Kl91Qu5wxTp8xwjzIbVnyXOSgz1PQahjoFLQ
w0J/jJR2LzxxDzBCR15ad542igOoJCHUYBb0cIaO+RKun+Lw4vm3dPXmcTUvtebd5p7KYvjAVXbm
L72nb/wnstrv7ztfcv6LN0RtnmRlNR45m7O1LD3zCtUNE6tV95yOmxK3GLRypp8z24fex3Iz56dT
xzwgp1mJb9O+u0572TZAOzjipj+jX6aPeiJD3JnDMXjd5oIUXIiymVPIGyN8UfUnP7vp7XMrunTI
dKfkrnz74KtW2xw6YHXydpq6lbw9eA3/1D8GxoKtb7mRnfg6D1Maumrc5dP4JJ87fsejBKSzsUtp
0T+OUJ+KddgfGyeuYJvcJHCiSASZbXJT6mAlRArJxdVpG8aDTeeQKKLc2pNonEZliaU9ZvNGT1uX
L2E686OC6hJj8Bw32SejvUkhy4JYuzU87PjsPUvDWvssleVwb2zpwI6yqPYjLd9u15+IpBo6p0Gg
O7hMpqb6jVebMEUjwUSiLrfwRKwauz9LpLmgxLXPakBYfR6CJ9+A8RU34wda5kuMuQmICUrf78Tw
+b6cOmzb57Pn2JM777lTRkDac/BMdqfXzWcnYlP0qwyOXYBWnAcXPln5eq5qiObF2t/z6fAknLFg
xIFhvYeA5t6GYRmjw/IXNFI5vjd46cL0wIkFTteNaZfRisU99Fq/coJ/fwSyhZ1abdU9KVXaDZaC
dNhutVtwoQrnLSDdMlsGWNjuSjK/Gel7/EIHteSTz/nMfWd742/7U5zZ3YPxqd1MtwXj+M7bxd24
k1O61ud05ym8HXVW7lTbGTtwqrbpu3JjAnnvLgAYuXW+KXeoLEuXz4ln4e3Fwbfc8re5Y31Gu+6h
PyEqPXBgG4xg5+2RvuUBFC/rpiBAnd1gezJDDOYnfpCTJddHTFXQKPQbTcRy533yx7jixjDcMAnB
n9cvxHsMHmwrcIPGmbgW7zxd9g4Ds3I70lRdBC88oiuJR5gevYEm5PSIatVa041EE/o+r7isw8Ju
BqeLdwyCbvzFQCR8Gt69Q+dme+MU8P2aX30GM9OVDkUxnzkj1DLoYjTvfaA8ylI0jtNjvYXGPs6/
sUJBEOyHE4rraBvT0gXdhZ3s3bgNF/y1L225hnrGnHdZo5cguoA3aoIIBtFBA9ZJgqEDBTN+0TCn
PXI2j/a/uHpk9EbQL20A6AvW9zbg33Q4dVGnE/BT9fjXx/9WPcrSL7QjZCpTeBG/jv5+by9IpAsz
fcTQRZlozD2E/1SPKggvHkDk1x/+sP+0F7hJBtROW5Kq89cx4z9wgdEU/XP1+KdDp4T9UYYqh77m
p2JonCprcDSuCBWYSofkEYLyntp8eo77DEt/s7LooBtWfxxz/6widpCwGGvDUy16W63xrmJsrvNM
P/Y97PC8fcixWFSFuhFb66DVPTDIyVpVXn8TKsYq+OArvcdJrD+laLujIl0Lsw1EDAirIURKJQxP
kCi4hmUhVyull0/SKLnspr8GU3rx1WHXNpbrY5INJXWX1OGTIX5IoLCqjmgjXX9pfNM2yIdXBo+A
c2LHevGliQs3qNJL2MbHTIaNR3CgCYu6S/B4xYa56TrvJERYHQKvQiDUIyKiKZdEwMFqGLr0q18K
BUlqmK3FARd2LeDQ1J1YNFKyzvuzXGpQph96ucHIy162hRQfRD0hVcRRsQ/eDgZizbp+turuNJB2
MabhYYxrtCqVsRoLGo4KYeZe5Yw+VZmYErGELRWEY1OIH3qhPDZFQ4eDpbIYwiepEXcNluTePNci
+WIgZhM4Ob0cek5WFANo8cB3M8kIHG1EfjuqzcFoyPPV9JD4VfVxMJNd3yBu6+X10AsXtShd02vv
vsdINxKu1dS+01761s/DQVE5RAEsDAv/7CSitpGab+TRPpZETqBhmMqL4DF9jNX3JlTc1sPthe9e
ls7NQPLtHJcM8axvu6uUg90qpOCgtdFbbTS5XQX1JmRgrEeIWcxwjosEWQlnl6jk5YS7xcxp8pqy
O3rRphgAGgUTrJpuETaK3SX5ckxqVw5HcAZcIPxmrQntl16m7xM6uiLHx0YwHO7DOqpB7lB0UWAN
qt3U+REg3queKrsUEbJFvG0dCoc6wZRAar0yzNv+rkfzlwBeasVtjmB+FJAIps2XysC6lNGLaZXT
iHQBfE92Jo2titGUbuWFD1mSHc0oei1T416axaYrL/QSbZ0+jzxpCMGsdquLrxkmlRhucxNnTlus
p6p3cokaUX+NxM6uZrKmT4hZOu4ro16JRCF0GWUek9fcmkOnQ1vlYjgls10YcIcXrrQEfdV4TcL3
SpzcRLpb6qMUNM9+Jzkl6t4+bNYqDGnfr1d0njZtr9IlMu26fufpYBuR1aUziZSxJHyQZ2xrauL4
aGkKkLEd9Y2o4obJcO4zlNAxqem+G+sygBasQ/lgW96TwNd6Ai2vhte0xs0lcZZVAhRoepCl9wKV
f6EzLi9LznWevDdMR+abHuEONSwufD7nipBD3Rvf58RU3Ds5JY5kTDT7zXUCzm+yYq5gse1BAEmE
bC9QmDWo4L0IzpJZr2jDOX2lfEoa9sHJ2BQe0kIhf/AHlUZT+GxB5QsKy/bVW909RSnYJxIOLE1Y
N5aBn8G/TD51Fd3WkdZg511y9jUlE2G5x3A0lVv0YKsm7Q+Noe6UWEAcqqLsLofuWsUxueLE8oBS
w5iLVcI6qWPo+HW3Va1jPYbMYejwtFQIaaM7/nifRzNjizwsN91KBT+DrUlx0spfi15xU7v0KvbN
sZ7Wgml7evro6QxksHEnEpHvZeqqOt4vltWUeGED32EsUJ1r4PC1aZ4zaBjVJOs5YaJDaSuMTLoJ
ejHibqvnJCa12lqCvkBwFcoyudsqnXilu2s5Smc8m2bv/otrA01UoEeD1OSKrNGx+dvOEpB57vBT
bfDXx/9eG3AtZ6YBmVr+HsvCI3+vDagA4E4risbwQf6uGPqjNtAki9knKxMY+u8z0z9qAy5tOEc0
aNcGbad/Nv005mv/T6OHnw/d/NP0UwhNwRDHXqLOF/BJ6OW01MRh6eW0wAs2WM0ooKvRWUp0uM3p
3avR6I3XzsIuAr5MDYkBHV2rnp5oks0Vq3yfUpQkpqGgjPMhvk0xU8fZJ5yOk60LpSOOxZOqWGTW
yT6O5Qjpdxx9eiWcEtnbaMbsutOIhgwtZJokRNixT42PdyrO42NF4xvRO42dYzoxwsA5zpeuqZ+r
apNp2xTzjASHOmtXGvsjJb5Yhqs16wHJYB9sEg3PV7KRxZ2ImE5fVROB5Xu9oPsab2TENjFXxba8
zcicsdbv8F6pLizcJ9nLUECA4qqcxNJj0oZ3T6te6U/bRgMaRPaqdRGKBA/q0StTGoaUuNZa610e
J6dmKe+DivwV4dGa6pFcPnlaxKZEXGelOVYbi4wnlPIjjpFITNem9LDNK+dCVNYEJNtc5u0gF1Zl
hdByYtYsX406WEnE+7VG7Qq+tausYl+J9U6Z9UGD4TRltdIiye3HwdHxewDecvN0O2q928h3vajW
dJzVxnCnghSnTy0NnVaEF+TVLyK7cUsrV+YEPiJpTJb6lt5PEoADaQy4pWmL8VhSFdApwyUfvc6R
mwC/syZskrLBniv35jbvR4OLL1PkqCy8haHmS1P8lrSmrc1ETEVS7dzKuGK3mzgkWozzy508PMum
NDx4o4lbWxbjQ6+jPqmT6tSo45sKH6g0TYzi0rnX02/VaBwNuU+Oem4u/72rF+YMGdUGXhA8IMDs
/14Kyb6CO/y4ev2Xx/+2emE+0WZQsAljTsfE9mNf3PhF13VZtuiz/6f5/UdfnPXMNAxLR1MyQzF+
7IvTC2cjREYV3XFmvf+kL46R7k+r158O3ZoHqz8g9/WuyFJKYuGQkuD0VJxHUtgoNhDwI9GeUYyg
TL/AER2o8jGE1EswiuAf8XIyvlRO0YbaEldniIyhuVS0Jg84VaLr5AKRiNfKC2UwBHGYQO9ltrJo
cOc7A1GGvGUh2vsodhVklQ0Pmb2X5bWwVqrmpkr8KSK//l4h0qt6Q3YZAZtc4/bwmz2D0eFFkfHc
296Io0Fwy5oxGC4w/DJ4H7FFluVqoEcsgXgkuBONP267gvSOr6K+j/lazNc+ZZTs0rdUBNi/TgD+
Z42zRLuqAZLj7BxWCBtdmq844/3FGSjHSQjuU0jDVq6w7Ugbo/BXUQ2HDC2yti2YdrXHqXawgtaf
Vo4crViXUP417HP0iGXfZQ0EtAENz+1w+E2JCPQH9y+Q+3zT4+CEMEswQFar+zw0aT6Vtw44MgML
0XvxlSuMoEVwAls3W0TiS+Hic9uSR7WmM2lu0j1brBXc2KWug+cDfntKV1EDFTo6Wcqtk5fwNYZy
WWKQeWgeI9IEYAGMh0Yk9ANTOqM8EBe3/I4nYhUBFmDoOXLMmd2LywFDMlqbZYmJg2V6OcpP0ZPq
O+bjyKXrAUKp7YHiXWMCeTojPr/5t0+AtSLWfGUlvgfHZmmADXwCdAYbt4rXAQYMxHqBkzxZSFhx
Hw2PwIrXhsjieMhaV/8wr+om8egMhvakbeU5ezhR10yN00/BfJhq24swCm3ApPGSZHOPpaih9Qjx
gmElNoVpGz/Eh3Dluc9I5hyVuvyLkSLtbdKbHVnYFNLN/Jgu1k20qPUouhfIhXSxml0whG/V6+RS
16iAZgIqRodZZnjCgouwjqv0PX7HebX1P7K3bglmTZVmkzqujrc0WKbX7ikwnbwDhcamqnpCPgh/
kM8S7HCywPYPDVvZG+JBh+SvLsUWoSExawzfF2CXY/+bPIsqszdEgn2/sjKHVqPnaoQoA+Fo8njf
q+MS8WY+FXamvWWiw5UdVcF7/FD3Bzk6DzzfCoJhvYNPEc+ChmVJXAttzrJfS1v5I89u4XzV9YW1
pr6kMItpQUZ3L7jUBO7qE7Ya6V0biId2ERjGs6+0PmVLdpxK8142UKUwj/a3HuuUyn6NAdpK85ba
aEe00qybDnmjDSGCa4iQuosaoMItXd16Rw82WoyvAW3V35pvKlLdCfK1nQhL3i6cquVmVJepqM/v
aF0gsdTiFcLeHF1svHgHboFLrBJ2cbzUPXZHTFrglYQt6qVdO7xIWNeH5kYzAZIa50iaMU4H3A/3
0daWxtKyix2Ub4w938xrsQa6SZN4bg8zpdiXDpvERbP1NzMdJENLTZ4Cpo/p8Lhlk7fJlrPT4010
8GbwQ34+VsfyirED1zr9z/Eh2yeHqV+YIo6gD5oQ7qD0N7tA39FTftjNk/mCopZFD3ltSfr0UiZO
6Jt8/C4L94/KS/sUfAgJiJ0U71DEJrkb7OJO+z52mxWZZ9NFOs58kfkY433Ilz7dCwfsOZJNDwDT
KyyB1MXsc4NUMP8PVIPzGpI4in0fQG0RnRFisCSSNFl++8603ZTPBgg6R1Y2gN9Upu9pnDtGea9T
VN7GspsN3nYonQzpbGK7tue2v60rnOybtnZh9E1w5BFpQ6fk05rBY8GhXlvOx0MPkE3YiDsZTxEE
ivWwggG9Sc/hR6ra4Uc5udvwY9bB6ovuqd1rW+mrAKfYh5fmCRnPorRWPrrZYlnwddNWwADyyWGJ
DzXIaME8uHj1kpeaJHJa8owbP1nNcYmQzmyc+QOTP9Z3obu25XOJwU+zG0JyNxmtb4gIa2MDRg4L
cfBJNjSPRP5qvEraOcBl/5oPH3V06idUO7S0QXSqx4CGuYCheYVEMEJswW+B4iei843sGbY0Ob1J
nMZaRKmMjvrQrrXXf29JpZrSHF+EGEC3aN3+L8AwZK1/2hD+l8f/VlLJZHEiQ1OgkX1v7rIh+31D
qP6CXoBIIko0SqNZY/vbhlD6xZpjjdiiIinAlEJz+rcNIfJa/hoVmkGjmZrrH6U6SPN+78f94Hzk
xFkoaGs1Ze5n/6miyv1BjsZMPvvEz+fdt4rBbegpjtRcpPw2lUffZPKbJb92C/6/rARp1uD95Rf/
8JZ/J5n9UMoFuldoTZlJZ7En0dir7llyJxytQUDaqQZZ0lCEmYsV9UroLCdl9bRSAmAy+AUBtUXb
bQQKLq8RHzQGc1GuWqzDxmslE1YvlsLVS4WV5CORBxROk6cRB5p0p7jcqEhoTT1aNmgaBpq8qfU5
Wt+68NkMvloD7H7WrYMiPVbZh6TL2wzeaO59jvj46H1Rgk12TA86hfYnma9Qj5Xs1tb5um/eOrhk
uditPFk++l73gGStsnYerWA/LzaRlD0HpvVkBdpGMRJXx5fnWUy3Wq4gYbafiFim/0qetPFolWOO
iIuuIBI9jXbw5IP4E/VNBXqgJ0jaiKRrSi+twm4rYfhIJ3+pJSQflEdPx9JAKTCyi8zB4ibwLDWq
CDF/D6IE8sVIAUpTqQpW4wC3Mh/fM/hDZUYQUS2ce7XbyVnoGlPcmZAMtXHvswOkJg6jdltI/sUc
WMJ90gQCay156qdUVgNYdO1V5LqZQNZB/acZGJBkmqrmR633K2nQ19a4E9snMf/qpC8revKa6VKN
9cNgTS/irFoOkvK5AUuaWvi9gS5VwXDSwSxGzNrD5s0YwBjJobUTrFKgc51SDhbpYeyuY8K+OMSM
nL4lgrhUM16lL1hnK23ahaxm2zwcXlrvEDEUHmtHSaZ94w0rYzqrcFRLUo2iFv5dqQMEM4rDv3cV
pPkkgQ/QiZhFhK/JLDp/MzLT0OL/vLH8L4//fRUUf7GIJGZ5pf1lzZzDP1ZBbmJWptOHI+Bmlk79
tgoqbDnnwBlrnuH9qvz/bRWcb2IfisLXUBXKMmRa/2BkZsjzMvfjMvjzofMO/LwMTkUv6v3UF6ex
QIpC3Qq0zB3MDV8W/GLRK+KqGtZmthyEN5lu7XgHDj4dRcMZk8ULqWU0nkOcOy/+tGTfWHMlJt+A
jtjjTLn5gDO0hFr+MlHpkWhlodFYMGYGctrO/A2F85SkCgYCN4uBNFJN7CrB4ok8exA4kQN+xEOl
AlANc9lnsDVRtPhY819SZgOY9whWvtM9J5nhyfK2JYHAJEm2K3r9xSa8JFcFHl+J271kyzkT9whP
wV7Hun4sqWe8RT2nMUTkf7xDcRi1Xc8YkPjTedqDnGfDQXIEQJKgh1A9BEw6FjUIMhS1w3mCO5g5
AeuDspSP44W8GBeEjB0vniJQteETLEH8sepxOotHbtxNH95nsIeGSPGm32P8w9toL67Iz1mah2CD
6mMrr8btxDvEVAM92iMqTOIXsOqCYBK/jJemW7jdXvxSv/q35KP4GODXSXvi3s5o1MjpKa7xJTor
L7O5F3DwQwUjMjhnm4P3UOz1B+0R7c8BHi7akJP8oD7UX9pJOgV7Ck1XmEMXliMiAOWE09FVNsom
fp4AtE5nIiORv94Sz82yh4ruPWkc/TllG2luO31lVSvLQ9Z2HLdYjzbqShGRVKjlNiTOY5K/JeOn
B4WiQEu1iiB/DQiHhBmwp81dRvZH/KjiZHwoHtFk3QDglewEPDdHqdxO+KXYY2HnLwc2WNZOTJY1
20/ckZw2YDaLRZE9+eVLHpxxXEMkTKIXsaKFAaRmnzxbbyNSs9lSxnYytgVbgZnNpBDvVDb/4++F
T+ETfYll2cFz+zr/q8VuSUoxrsYWIuArY7e1/JF9Ez8KZpUa7URbCNdFuliZ/QvkIHQm8A462zro
4IDevJP54e15AWuy5JptjKbi4muB4xNZ129rgkOSS2lteTwPpDMZkH3Sr8xwWSIe55M2GNLkB5Qt
9GZrdFD5cv4ZJBWmQLZXGWs8g5CF5ao370k8xLtZP6UQ3LYtRbiJmEeRmCXGW5XSvUB8sp7QBH5D
OKghBmGOvEQaw1OImwk4GJ3tYFd3u7h94HIjZ1fUXEG4sd44tmrcjISwofGZH8jeVt+PH7xT+DVL
dGXcn6dJxKthE+IzwqvjCIFOAkD9j46H/RoawF2G7+7GIOu7/gkhDSoNwAV4Oo0jhLpmetXX3Xgo
WRHukJEC8iNRzYQv091083bt7aY70/atmZwQ6eDkD/niD8ds1pVot2IryriWHIU8AK7a47racgt/
kZBUADKKEyxxaPQan9ywZMu1Ndf+S38qthOuFmQq5q7iR0Q74QudYhQl7ET5im/rcq3d0nduGFFf
wbIQoV3Soba5A8dhHnhSfo2UHvkduSMd0veefefNotYCV5C7xSF+B0knOAhZpAOnjOmMG23LQVVb
bDY3pEAz4XFhfSJXmV9KTJ/C4ql4+am1RaTUka7oNA/pe7UNIFwtpQMxrMMRUge7NNiKQGDtWV5E
+usB9dKUEBUA5qF0OUoybEicbh54TTduKGetkrlG2YQUB8USAMBoMeobiRRr4ilOaMIqexu/tyfT
5dB2zUOm2Mme5djHto+2KF3mXwYrOK+fJZ6TKe2dFp8zz+p2B1Vb5x8ct04iemJ/Nx8xrrTzZZ4d
Y9OWx2U17EL6STWbxPWkLmUMDcKegXYINZIO5Ut48d+q966GpGnx9UVXG7yyqHmV235pnLozp07a
KFfwmyf97uMJpgUXLoIK8tyCFZrrRfiNdRmrpJksZ4s4Mqh0hYl7ymAcgHrhN9EaRQQvkUuGRZgg
zXuT2SpJxYQBZRcvW5c4rBNCzdZA04RhFYwrT98yMpeJpTlAadMiYn3tQQDilz+Dw6pNF1LPv7du
Us3Z08h8ztTnLeQ8Lfy7uolMl5/rpv/y+N/rJphPlES/jQx/qpvYPQJ6klCbW5YqzT7LH3aP6kyV
1jWRCSdF1Y+7R46R0QF4KZ1D1fR/UjfJvLKfyiZ2j4Rp6xI9f4ljmDv/P/bjk3aamEqJ0pmM1iOJ
s0vxID37W5B0gt0642L7Kq0G+1i6QJ5Bd+yYpz9An3d7YC4/vInnX0u1/5O16TkPs6b+v/9jzG/F
n48F2yiafcK3LV4h78ePx5IPot+lhTQS5CAtU8YCRRs4ZkSKAntF2acJ4rOBGjNxX9cgf+LJfCz7
ZF0K1Br0sLkGFgTODdg9kmQkUUp4jkd07hra7bhfNXASFAB3ehrDa39OFS4CBsYThmRBfhvEY1gq
+wlNTQ+03W+4NCDdA7BWg7UO63HZqMCEFHOJpoCrN1ccwXN8A4W3/jIQhR1Rb/U+3TghQoWCfx4x
Rk7bfyLRAZUsI4+VPgCvJP2q12jd0+6WW5Wa69ohl9ZrLpEWugCTUL+peO6b5kbrf5+p6lflsfZV
1Hki7cmO6NV2uPpWuarCFEfPQIgqGhOjOfc4IlXs/nURvph6d+8hCgz5Q8TOSKE9NXgP4dA+lyRE
VICx5LRZtwHMghbVl6rabcfb1hKjQFEVQ0bokGXKKtftaN+QX5e3q4lmbDHPa9qOaQ0xvCVCLo3G
aRZ/QBpzJh81NTrosCZUWwdCoQ50qe4CMwWifS1cumF1DkumwonOuu2ti/weK8UzovOWYWhE+TpZ
qtsYNMOntxiAgRlx7QhNWmUInvq9OfobrYzsqgxXFXPJsocuEQSOaj5iek0Xgw72SJhWGpjLLr0N
EbvZUSb4DID2kF5lAZ1FaK09CWgydiW1Dq56kq9E1d+0o2hnBHI0JOiKM5iqoVlp6os2hXbKZaYW
RT58nYpdex1KbxdOIbluFppzJDBT9Cqm/ToqxnMQAbFQG6CDBW8WOZPNZIBiKFaViaIbBU9DLkqi
gTf0uewz9k3KGe84uYNBn7zQ9jKz8UJ7rwNKC6k81Vpy8DLKUfExSJB500SJB85H4Z6StabX+tEc
ISS3g5N5BMChuhb68JCWoqNRaElBd2rIFSwqFMo+HCc1fhYq0y2aaFPH47ZQ6oc6MIBNg/Htzdc+
ZZbeWk4egCAG6JXL4kkZlb3QzP5jJiE0QyNqIzZzB9n7UAoIB9KAEpYKdTRObYIvWaYb6+m2YBRu
w2R80K8m7YvSIPYwVb6N4U0mSzNOrX08cOkWaltoGV3FQAz4VH0q8Bg1lyV7rhnei768iIyRjRl6
AfDUJzxKlmO7UDkjGS+FDarEchYTTG6J5FEsJBcX6kvYQrnScULQMhIARlpC8S1jxajLdh12SG2V
1A6Uys1Uk/Cfei0MCIPzdjMlIDqlbtMr/mMhMbYWn4dGtdNaXopltitK8pjIX6mSYCMJ+NPG8Bx7
bPRINQlSiZScHOXAuC+haxS0f0brJk00+D1I+UW+DlCi1ZzkuFeXXVmuAx94VPeoTdWqk0KyjeJ1
nj4H/RcutJUXjK7ZSvsmzUhNycx1B/5iRIMVThVmzHif1oC9GIo0hB6pyTapFDaARXkKeqKKAtXb
oIxj5XkIKpWeD1jilK3caOyk+iiFSLyr9xwCR9WCvdCKFddFoopRGpS2j8vUU0d36CpoW4BWdcOp
6Wy1GL2ZEvaifOxqf+MN8W7SjaVKAmEpiXYyqiQdB07Vn2ljfTUBQC+vSWm3+WyLjZjT3fDOnqAT
i810zoKKqqqO31kPefD/uDuPJcnNLEu/y+xRAy3MpnvhAByuZYSH2MBCJbTWePr5nCwmk0k2a8pm
V2Zs60oVyh3A/c895zvNYZg1t1BkJ7RUN1YhmAXEDMNbX8K57yW3N3GTWfla763nEczfGKHK5/FG
b4XD7B/HbHigyN3lLrSSsbcFeMCLCtxNMAGjoKhc5nQs9ARaLJAXxbgtosqWGH+yuvaarIdobbka
snsBzX+K6PdBDyhk/7E3dBZoVAbR0lJoFhEDUiumzuaKL3+sD7WSrdPylmq1LbdEmzQDZ2niaFjT
lBxvx73wQNDcKHzTOh8qLK2e3YC88GpmTM0m9pVR3QhWf2ZMOOQIj2TGOBW99siRuvRUQ4ohjmun
yJUGsmVrEE3guNWVTzmUfDb2G0X+DJA6A7AeffhtjnQabI9t8NEbF63ftt1+QCDVBAuAiuzoiKMN
szvG8o77HKKqXH/IfGALqXVGcm3u2mvV6C85l4Sr3vMSyLNxybXMI3gwuMwiDgSkN1PuRDV1rEWD
B3mwC8RerSPPr66MuDyVqMFiIKxr1LgaVS65y3P6xK4EvU4pTh3qnYqKp49OhKZHV1yJwqeg9OHh
7IAkWCftLgJmqIEjqiBdKyMaISa+GcUwu0uHgY+IqKAmKiH3ysl/TTjGGaiN3DqPLepjjgoJisKR
huZJusuTg64/dLHxoM8mwgpRApOegJRzUSXFHQbK2TxJZd/aWTQMj2Lq64+RX7GlKadjaZZPhm/Q
tNmKPCTQu8M4c8rqg+49mpVWQljiNg3cLEbzsMKjStHaqJHuIFIwmxRzU8CksLGquwK5IOaEA4r5
3mkb7NNZXPkQEJqEVlaB550xPo0U5Gja9NVIyYs/RM9KNSGwEyiRelr7RLdTy+1YAIUp2KNVGyUF
IMj2KROfpFDaFOZ0jC26lIhgq1m6FDItc+fqoZaIG6dKZYsIPeAx3GRQtxOVSjgrEh+zhcjmawae
44+bLA9Wlooiy12sw6WpQtqpUtJ04tLkXmDGSGri89y+Nxyp6beaAWbGJqYjRSMBxvvcFFPaNwwv
y597nqetdphpBCFYvFSxjRVFSqtnMzqqiLoxNUwMvuVLeyELAludFHpGONBH1tsMRrkegQlhQRY1
du8+mTd8RmRvnyqTlRz302wcbKsCLh5A6Z5sLuMYOnlyE0jo3Gm/wXIallb7ptV3PPVHzU1pFmES
NZn0rcuzoyRqa+Hu1s6ktRaEp1DNR3tKrKPWi64sUNqaIYPnAiGfbwbilN/gy0dtghOYEy0ZYxhd
Jq0MAyJRE4zLXvcXY0LGXwWPgfedo9vIVcP9y5vrQ9qwF8Q1FUjPM287n3anZtxF6rsVGiCm0dp4
JXvYmzMeuPicaJwYu1XCb1YjaFBcJQpgEUW5xLylS4oeDUBOWVwg4EleFky2z5wHHdWs92rRkaFu
gy+m5dOoS5GrzyPaSHjHfeaDK/amup7q+puSdAd/xJo6J7nG9xcUmzEntFbkUHpmTVv6sy7bghhU
CE1QPzTT6j544GxGnCxtZ36aHf5VviuUoEDc+hkx/yiMTXbucMEa8raLntOX00R8+MyXJZjsY+kV
XWACSSC3vyh02KD/uedPjRMiZHF2bJzo6C/92/OnKIp/KjD987//fv6U7qkVDnnW3bF6P3N9X17K
RKgR7kWJQng0fc6Yvx8/ofhw/OSFlCTqSn/3g6nSP/jLGMxkEwIHMvy/dfxUjD/J9iqHTth890Ym
UEZ3p9uPZ77GD6EUq3V4GhLMJZz0StGtyyQVng2/4VDRye3WqKuvOQfqL+j0mUhSfRx7MSJwaFEh
nssT9MfpPDMm26LOBo1Iwpap8TBWTFY+bIDUIgUhCPBNR410bx9ioJg1EPVddB6j7lgNzUespDRV
+ALN3Nmxigda2uvircMDIGrY63ULxIURjty6okGiGy9UYA51D2mNejaU8ceU+19doF96K/poJBqi
fQ572f0o0aTGh55pL7U+v5kjqwmjE/ZWDjV8yIAuRKoKwyaf1ljL2tWg6vTf3M84CrcUP0InDblK
F6EFqSwGkFONoJPHDkTfNKZb3PQ8npxAl5+ygJmklqm3Awz7ELeIdXUn+4taRSCyApkiVN9o7UlJ
90kwAZ0Ixk+TiIetR9lrVkIsn0L0pHluvb6VLLfJMOFMkpRylKrPQ6ld5GEG4aWwy1UzQjiyzPPc
4mZJzcHdE9EVm0FNXsNIDOyq0O8Pjow+RL2+Cln7mOTjdpqad60R9qYVZIAn7rZ8zoksZZtzFtKq
0VT3u/88fQvKnjq96rEt+rU4+YR7g2KdlYBMrOpeDBSKb51o3aZ8uvpa33mJFD8Fen7J1JkuaV7w
Pln17Jg5yzQLqTX0NTkKEpA89E2k7GzSQccaulum9UedKgV8Wp7jQj4iGhTEHwaenGHffRgGfFuB
fHpM6Xkg7gZp9tQs+Exj5PLcgDzfbcchuUJjucpTfKjUfNe3Ps12MnDmxjaC7txF4rYPkvIUQj8d
zJDvvB6ClWDMozNp6bpIQcy3Gu/6lJoFzUpPJa/kOu31Y9NbNzlA7M66jKbswKxo1cqvaa2D5Bvo
Eai68QDuKlyoTX5iEAe+WvRfqh4/x6VA+U82TW48sIQwc/3BinJkYjz1C9FEcai4C7nToIZeBCXJ
tSZoqLlZ7YB4gA8OsorjjJqdcE8FbtoruHJm9VsufcwFb5OG2go1bmmEyJRrLZj05o3DLVYkMvaS
Pm2FutyM93BTEw1uOI+nXmMjJQcs7UsfTH4UdhhX7q7kSsu/yrwikxlyFhxzEpexgGdt6lR5lwcc
tKLRCWNaDQM5d1thKpZagB+Svfumrnk4+1E9HQqRFp+y2DGdptjSjHObxJDPS3obTOgJVpCaoLtN
mU+T6fiYZV9c6lSeupEgD8SHyaPWY6feMowBhDT6ddvzGsVhVAKCojssKDUvrIh+5LJ4ness2URG
D88lIBBs1sYWUkqz7IROwtU4gkeoIgx4FuFZZrVAfYo1cdUEw9Ic0GsF2rpLE60+DbciNJ/YhCoT
sGjq05prHxG577uNKeNf6hMvLIk/BZVOhyeVJ/J9vs+jhyhOHxpt/gRt5ju+ol+Ke7BkCpqDnlhe
mA30hjVFtZGLeV8JCR7OMd5zqPhmdal/m4JWWDYIxDPimj1ZrSf1Yr2H3tat2nHEqKr7F1/jhpik
1arDfySM/aq02BjqQ32arM4O2rTxpLbONoKU6p5aTtNKMaNxnWV+7spjanyTcUBckyS4TnOwC6Ig
2Ef8XVtL9ASCZUmfsMWkt+ksKzuMU55Q3VR95HPsO5MZAtgSCc5Jmq/dM1RvRhR9RI1ZOIPQXCtt
fMmr6U4lKLedIqOOmSyBGukYx2Xj5ia+vDn9MDPwMYb+lkasggYpmpdzMe3KmYh4aMVQ8HvpK+u1
4xBQiJOaE2KO/6xkWDMjcbgqU7ucO7KLWmXifqgMu1K0OTr85w4piNz4CtBDEfWoRtEZJf5WJDdY
wf/oWv+Lf/99SAHMQtWjbmKGYqZA0/59SlH/cVeoZU3STN36SSSXIctYDDZ8MSqS8e8iOY4ECz+C
qDFWaSaErn9HJP85cXNX9817uIdpB4yN9JO1oJjS0ppSbTjNwj6eLpr4/MNP5i+U759noPvHtySC
RSZsZCz298//g5Gq6spczEsW0Xn9kGlPhv4QhNsSWezvP82f5XU+DdAcCzcbXoz7D/nHT8Oo4itS
NgykVA5SfR2Fw9Rs//8+xU/bBCmsuOpbPkUHakTKMS4O7H1V6V98J39eWvzhO9F/ekF8RsC5V8bh
1FvHotqNsUR1AtSRT6u8/P039BcvPW911iKMzjj1tJ8+E3y2biInPZwE/xw0q2G8/f3H/4vXRGWH
oxEGIRkhKT99/CGt0nToUl6TlMU95+YgerfGf/H+wmnDS/ujOeanS+9+Zf740rO66Pu6MnsAdBQv
z1DzjR5rsoIOHQNBk1B8YqStqZm3iUlwdpzchugSb/pFI5BTCm4tp1iRRYPaGau4FjdGK94KLQNt
0l8FUTz6ZoeOsslCn4Y4gqpoMvq4GUw292LIbANSYcZKnnDGrwQXx7KnBOlWkMRjT9V4iDlGLwtb
bNqNL6EZ4WhtM4GOAJq5CMsKIa0BteV2cIglny7O6lmmRFsJ2DSocDf0iuFc5ERv7JVUXos0C5cl
FLbedLR6ctV7x1eX7BmFMbGxyNYBQo80IqI9NVbqxLBHapw9hGhRHu99ncO6ElOn5JBssf6ZmMH0
WQacFnumgMtRpesZVvZINjj01zoHl1kbZ7Y3eP3ISflTZysz/W50pQlB0lAyiKdZ7XEZKADu9YSC
kpJpb/blTd1Tpk36l9i6LQ2JnRrzsfGTUyW8yxLHDTbhJsshP6NJM1OW6jC7ec3jvTbhUrKMaV6H
8akbbyJrkxKlFbzfosTjn5XrVnrJ5s+Mj6Cha2rT4EZBfSx7flg4A0o/WIEfpd8joUVx5GUtH/Qk
Q/imDdFMTlnEDQJfDPCz3dzNLzOaqzQMR10dMUuVINN8hY8yqcsyqx+zIN8MIlBu4ohpK8KwI2Qv
S2/1lGyyO4SHSIPQXYUyQX6qsGuQbw4/kpo+JTIOatEftKJ+KNLIyetwE9TWCnXzkNXmOyMrXW3l
OouiYydGeMcF9nmC11jiSmt0JBHcLdYI3ZSkYGay2FI4f5THtuw/59RypFR6U1PhaLKzFyfpkANc
spR+3XXtUyw8Fpa+qjncyfNAq0xY8sYgzqMUXjzK+ECz9dS9y1r0LiXCriTBUlvtM+P8Jco0GqUA
7I2YtBqLWbdWxEdlzLetanh6Rt93+dyY6S6OUBMrYVsCRposHDU64nCa70Lxg0ndE0eBcdYokPmt
WiLvKL/oc7xKZeodQ6EC9lc7HZK+rwlHNaQDarKWs1VBdxTpekhjHeBPuc8KmnF9+j96WmQU/jgq
uSYCZaQBHmtVW67LmUa8+aHPsGXJlfB0//eEHxXraOj5YM8WboIma776AdNEAyA1gnPFDUllFrUQ
qv2YglmIL9qX0L7l/SusSrcvwD6ZGEt8ZT8QOJd3cvHMzxCkSYobE1lOec7vlabkyX0qG1JdWAl6
BOJoWIlta9fdhK+dwHhs2oWG5ywsjzM/jVCq3HGk4BW5fqxzp5UpWG++MkAUAoknKRLXaoU8R/aS
BKxQNK6C/pRR/aLSbJ7db6UZqQlWMGHarmrTsGXrcVI5wev4PXBb6GjHI6OzklE1fCvhRUalGzFe
kmDk6sGSFW2zgPYga6tVpy7q4Bm9S6QlMW/UHJ6U6TGyDj3c3RBGonh/F3avtYVVbfwYq88oPubE
TPSOpEJ98WtjX+CEy7IX0d9Ct61ARzQpPiohXiXFc2HOWFxokJFf2irzuEOHHNkkcBZVE0J6HHdD
yqEO5ZgU3BzeBkIslkgOhRx5Un5GibFvdWGtT6h6MpXIFKvEACf77NR3nKGmehuMd84hYj4tnPq0
a9lSt81NoGrQBMpuAoVImr1h1IR/DiaWqxEN+aIMrypJ+Fo/BPV2GL58gV6aeyi3qleCKnCV9ygY
OPCAxkHUfdaTdl2m0zbuLzUJi0nNDtjmniSt9QbzPLbvpr6Jxq2aWW4wd5tMG2lWj72Ubwqozy+P
1f/9B3d684tf9KNg5xwFYfvTL//7ocj47//c/833v/Pff/wl/+SfH9J5a9/+8As3b6N2Ondf9XT5
athc/mZOvf/N/9c//Of4+zCVX//1v8qiad9Su/j8+uNYrJEQkDBzANLFxK/ep8v/eay+a3/MKD+O
1X/x77+P1fI/LHwiEid1JvdfBuTv4p/yD1VB4OMTMtf8ogv+Jv7J/xCR9zSRIf+3ifuH5AKelN9L
z/4tzy4hiJ/Gkp+/9J/Ev17TBKTntj/Vkb/tqmw9zO1liihIrUlXDfBsRxA35LMssDKRibejNo5B
H3+lIvJdG43E84RVr+nXymLTKGWb2aCTQMH0NGkHn7UHyc6lRjn32Ia7PgAwr7fpyZ+ZJHg+6SIR
TJOqxuQQwrBq0ulmqVCxWFtC+0f6yJczukFGGlHzX0cfW1oVPxdD5+qdLlAF279k2nAtm/rAwgtx
BfWS7lvjOqY17X/mOjKCt7IJyXuHV622nGnClZ9bB0luMbUowPBF8Ytn7aKkPpY+KRzM7twO70Ob
OD0ECrPnSYljWG/O5DgXogVgBL1twIGXV4lDs5FjQMUFkkyyK3RTRpoS51lD2s3KL4PxKVE14j9q
w0tYG6vGklbNWHgsoOyaQukEvOLoJ17ANi0uYCj26iXouVO3NLUP/dpsumPmP8f4BywIkZDUOVlf
CzonSZp4RUPRYE3FDfPT3KSuZvWPZs0XpZrbDM6tNur4DXyvZ03bN/VarxsQNziEm9w2er6oqkc+
Ym8RRfFKFl+5JWOCIyGbaKiNsv9sFKx+6KwQZO0JNcSR+wrOVhkXtm/k4I3V2g/WTSMR+IxnRWG3
G4mMtDPbE78RvnB/BA9ql/iCC0sp/qjLWTqRHIq3UZdOlD3TutjCjFeIomi8GhW3S3nac8If+3ap
TjN3KeB1JPGbWMDEKh1znjGqJrkFtZlqzDO+kldWUrhy17rEPRy+ANpBKWMnlCYRxBXA4BYmVL8O
ZiVeT5G21uSM3eFVZAoKTLizXXzheU5XKFlBijAFyUusdCVnyYfIqJHlml0G+TJgCpbGZqXLo9uo
/LQmelBrZK2Wut3acFv/2zC1q74FkjyTtqn7FSdAZC1/GfS5Z8rdpoapXFvzoWN6kOv7j0RZi5W/
YgCzrVi5jtPwIrT6Pm5iL4ccOLFIMmgxTVUYQx3ZQ4sA7UDYLyztRr9HOyr6yQPXHwpPrl5qtXMq
AiwJPRB4MqxEdCPCei1QgIgFa4DfQuRKbBH8AvFcap9yQ6m80T2niWyno4jxo2J0VQWH29VlDNnx
KY0TZtMyQDKqUnh2Zul1er7R0DWzSF50OCYUMq9NUa60Mlnqofqg9BKRzg6NbEilxO0VxguIRxSx
x+LjXFQUr8xsbhPKqUAQ0QwmTNaTqRTqOimsFy05tW1H8WeKzfc/+HFEfI51DB5DfIk8N/4+QsKT
grPmHx5Hf/73vz2OAPOq1EDASOM4/evC6bfH0f2PVJ5CZEt+DZh830UppO8MU5YNBB0uc5ZF31We
+x8ReIOs8qtH8t9j9srSz6dk7Q9funZ3gf54SjamKZ78IM4PNVT26jkZXrWH8QTH1SSZln2yqY13
+JpX+l6Nnpo3oOQrBGkC93B131qMudvuMq+jrUowN7oR5wiDt9YZ9mribJ+NBXaABWzHhbJjyJQf
tW12ZrtNED9eFnvsanQSzdTwRJvI5fezs/hIuWULzpr6oqPCQmNBIYX+pQPPNb90DAasXFm+EAWl
+WDdbIHi2uOS0/uS556rrBqPO/OCxC8fsPDmdwxQ5W3o7P4bzYAlVfD7aN0tu6W3a/H843ffK4oH
1xI0Zc4Znyjy6SR5AT1yFNwhbNv1t9a9p6Q5rDrurlm/lDdxCRV2l5ysjb6Ud/GWhVN1Gh7wKlUn
ya0te2hXBsdFl6iuA3XACQ85pvh35shpUXrJUvoqR5YPCzLu8dlmv5YcYcFQoVYs73DKt5f23lZH
Q81bYHP6YORFtKjkA5GKZAkpUbpWyykFxsn5mlZgB2rxqt002I4IZbDTYX+G9UBeYq6vyCIGS6v6
Sl5Udfefe4XfxaA7+/pudL7LrUxl//PAaWk4kP94hf/Fv//tCicqi5NYYi98b4D5ha/92xV+/6N7
+Qs6F8Mlgtr3Kxx4IgqtSB7291n0t4GTGgjKGrjGLQVyz73s4bc5/J+66q9Tf/BV/IXOyu3rp4Hz
1y9dI8qLkC0pP+tgiRGhPVdJf4p3/h5saM9KmIlsUX+Yj9adBLDsP7J7w5C1onU5Hzi5OiydF+SX
9PNMt+uwASv0EZn2NDgSfacfyZvVcQcgSukUt7GzsY88dCQNuF4+ABd8o62BZRUuf0+8iXbr1I55
Se1s8Zq4imM9Vze6v790LzooR9BmNJj1y+wmHOVN5eKxgWvr5p/1urolYHTt6I2vDG8pIVg7OXBy
v1JL07GCWZiesqOQyxncHgYwWMc9ldJ8Zo6+/QdBAw/s94YS6Qu9lfSEu+zUiCmB2AXq8Yr/pxwW
hasdzbN+Nh/Hk//FsIslqP+IqA+7BZKX79TNDJbFImVm44lMT5RXoz8NN+FZW5afzUV4YoGHrHKb
gHbTxLvBpzoWK1rF8NVx7qT8t19xmG1UDLFQD9xHGl3YOXpv3onO0xU3CjfwFA8eEgkd8ZNQVsaV
D6TVCZxH+rMOMB6pajWcebKtV8zNs2j7TAGX+J3MjJN5/UqwTceEmczI7KAynkwQJaR++BUlDgsC
UQ4oZf4Pazb+dp+/GfHnAJW8csVAvxQu5qlf1e/QXaIvAz/Ok7+Dj7EOTi41xG5NvOzsG+d8H28w
JPnwHijMq9yM9BXCwrJeHPiG4FuPlKaa0JMBDdgf2MJsfjtYvMEwWZzuXwUCrL2sFtW52vvOlwvi
yW0c+CasDZf1La3sxhHXp8Irr9TAczqHUy1tFu3COlDZEO3VtXUYVyRfKfAzH7HyPb9H3Oi50fk2
TBPdmRloaQQr+ALajQFIGmLKQ3urdr9oGleggtTtZC78qGTcomLoZIHpHGPbxdts1XugQ4TNXNkA
HSXBHZjyFXQsoHw26WAkl6F+GG/1gTt7Tp3wTBMEFWXqKuEOe6jW5ZtGU1hEfS0+d8rJGNNaZBq6
x2gfcWdyPfwwhA2uWWor+OvfzMUjxOhl6P1wp/qL652Sgb+83r/f6tSfVh555heVUQT9yd8332Qv
OCBDc1HsO1fMPCI39CxzWWOYfE6pQZw8cSOfkWQd0p+kcfxH3vXRen6mnGxZf0Q3TiEV/vW2WFSZ
gwM+JHg32PqncOtdzVVP8FTv9fOdc7q3QKw0VzymN+VVuc38yjjPF2OPaQCx+LW/Nc8cD8ILp7o1
8JRoNy0JAMpHdESDUrmYJ9gz6e8HzdY/IHXdwstTfUPHAtiC592p+MIWqVtuhJNpf8b/IorBgf5f
/OB+GoVSrbLkhAPuSYYIgmU0Vj6GaZ80Oz16CuZ1saKsMLAxxLrxrgNbv4GbthE3ElSWwO2fGbz5
WVNlK67jExMPRpWlonmNV3n5Faz4wrjHKzfNW3VL1/2y2Vi8/LHmmKVLwGIBn+zbPF9Bz17jo84p
Gy/D3gKnIslr9sYyLQHgadDyGgqP1YW0iR5wQ1Zr8m1ucY2O8abmMqxd/aidAbnRaeuZwEmYQHYn
whtYsrccjdbVLtHcbJfj7HeAc+/81mNs0K+oncq0GpZyhe1vIZ7SxbB8e8SB9zi69FQPJA4gdftO
9RgSxAQR6po0FJe2eolItGH+s+VjRBcwPnYv+DQ/Rrd6yKm3lqim3NA/eL2nN6v9vO0XX8O0TARK
eR9rT1x1Pq/pN+th1ewez+3Sf/0Wv6a275r/6vUFoPynF5iyVIgRGg2o1GeIP10Z6CSFWM5cGbiD
6g+F8s9wPW1aZ3wuqCJcC7Q2K1/ah/Ksgy4Ahy2fpeN07oUzTulmA6e737X13pyA8j4ShQ5uKeFe
J3iDzTVnBBPz88psF/nGvBPEx9qlU17S1/pjKx90dziDr8FujrQQPPH/+VXor8CBN8Zy8vjgHfUR
Ln5fmm+o7+EJSZI5fR7Y2Hgl9+vA6QxbrJb8h9Mb2w7/KQuVxolx2dQ7HopG8Qq5GK54SVbHsVaK
bM/XRHyQ96oCOGg5NmixzxKAreKMJ4MPxJfRmU+UFreG578hfNLHJL8ShuF/jnDEKSXvsUDuknhT
jge/ws+JDeaddyk3gfLd/4rE+xfmB8uagUDb1f6H2t7IhNjsrkgDQVbCWjkwkM8c4F0Vzy0/Mj4r
fxL317HYl4mbBus8cQcgFBQj7s15i6QgPsCRNcYFZlR/q1JRUa3F17tnUg95S3vNhigxDUyL7MZ9
iZwSDgg+cK3YzbzOO3v+UM/9R+2ELHFQDMgPYm7CZHI3ysy85NY1ujU8ZAmBApP01LN5rm64tEnD
X2jFId+66PRll1/1dBF/qt8MgjP44TyzfxQHh0iN8qH7bjM4KZ21zabaVk/+BanXxAa8EJYEtT3h
qmLE2GYHiyHfWrTrADcxfzqrn5H8Ik+LMbPbeVvra5lahHY5ZAccSZRO9cpjma+56HVQRBmVGBic
kmffumjhg5Rty3oJHWNQ3SJ2x54EcXvMu8VEarJza91tTCerDsgQRbpR51UaeAEwuIfOZgY7lyaK
1FJhT5Y5eIgBeSAHJgtrTSSHaOZD8aQN/F65h+RGtp9KASde1zvFqY+SU+/GHS3bxOLzYXNP1Z+M
4jHuV3K41DgeOXibPP+VSuqUwxqREmExnBUGBNNmQoQULD0Tiu8XGOb469Wi8Azfjo/do7jv13AK
mD6CDWLnqrCR6fpt5GmH/IlQif4C5GwMnW5TlTtt9VCSeH0F6vXWnjKOPqu2dKpw1Zg7CqKMRVm6
pzZb51j1PiVMe/jHiQy9JI8YcxEby2P4bIhO96psZ7hETrQvtxH7vEV+S9h0PzfPpTtf5HLBYhV3
klZv+R/w0sQ1jmVntmkx30RLwqThPqaqjElkogO12MIS4HqmCtSVXurYu9/Z1af+DMaKvJpxhuPd
gUcbvXu1twXXy+3prDBc7HpWd9apVKQJwtZOtHUx7zw0FLtyD36HW0dOlkdDugXJte1O+UGnXJtl
J4rNSO9tsezW6Wb4Bc4ExHptfVrrcn+d+RluIGmCc2q2yTHddCdh0+3q27CkGhDsFjD006gcw9kR
s0sb2xRugGJ4N9cq5r5kHx/TY3CmLOy5XDFX+UTMkUG5+zANvIjKQv/k+WA5KMZyR9g8j9wlfSVL
4TD6WxB1rLAvwcbYhh+ytBy3+bd8xZ5dEr3uo+SUPlzHeJWz8/Er7KTeOL+okKEaeq4kqosFSGH3
QpKU+TRaFfPC3zSH6D150jiCy6JNhE6nooRSydh1CLD5ln1jlSKtxyPvvWqp7rGnS/f6A/MRkRlg
A5nmRluwyresDXpcWq9Gfgf44p2xaBCC+MjxbUqbUt71pmcELlEJFrhJ/2ayWtbKB7l1wLuCFVxQ
YnPjaakqF3nt7zKb7IdLjnt35E7dL4Ov/L1fSSufnwXJfLe/Vl6wMQmGYABbRGts+Kbd3vxtsgyO
yZUHNj2zlNWGruXhj7dn8GF07Gp4ySjYVTZavVQ/rMyFB24SptRAdSygjl4NT6FCt3WT3VPlmJFT
b9snnbMOwA26djNPo6NtjbIMx03bS81O5chDvHtECiF7My3mb/JHi4Tj8sqPl9rtXeZRjiFQ4AW3
2n+NDMqM8jwh1v4DtwkP9ZtLqyWI8FLJ29x3+Az3qyO7X7XRF+qz+BLEyBOO/pmHS8YDSmeUS/6u
t47cHmvE0QunDvtptBPUl9KVyXt7PfvWbSFvx/f0OLZEupflu742T/6aSNm9wg5OHFwjINLuSV88
QV/0zJhpiet24e8sVwxWOm+DZfUYbPQXnfOU4OKWBUW04seuv3zki9MF7PeCEKrTry5P2ZoPwF/C
NreAGbvQKRBlJbodOWTQT7rYhWQfnWZmMr1HR9eMqhyhLoNEhtNJaLNn9ciJ6jRniGP7e29xuHrx
r2JNCsSW2L/u5aN4BGmXz6vK4fRDcL9102+w+Aw8JVhOsNnuRtAUtJ7ce00Yv8zO4gG5TfgEbDID
tx3wfJLP9SoyYfManH0br3yUHoUXimBK84KvIBsP0Pok0Z0+B7nBPrOgVchpj/S67ogoDeFjG1F5
uKnzg1XvwBBn4SMVRIRgC/h+bXMJWE1ce2nTOS/i4vOmnvk58qYrAs/CijoTfV4dMAbIL3DsxmvL
dwdhgXsIeCb8xdzQThcyICuW3bwvmI1ejH08r1r5IawL21yQeh3bSyy4PksDvnkvCL3gpUEc492+
Vk1POzfPo/tonIg2YkIhfbzQNsqmAlif0dQMpTE9yM9YLvLqgC0yvWApF75p3ySQfIrH6HnNF286
0yzf5mZ0swflW/DZguOToAc+9pT2gJN8sLhW2gWHafkJt6dls6rOR6ey1vMbNkuY/dVLuekp7tJt
ZXGkyehcnNur+sjTqOPovPMnFzhOJdLDgo98x78JgpuVHlKQGetk3UKFYmCpzz2H2muxtAqbcolp
3ZwU9wCCvsMiAYafd1vmWCyPQvgwys5XbpVqCzqAyhXYS6iWM2EXMtKTzVtstJEp54nZmtvhG0fN
t+qUG1uGwGJaIcoyF5qPVGzCvJHrZVUcgkMT7IcM74XLOEQ59PTUzlyqS6b89JA8QP/MeR2OqtNh
FXqig5EunndV3wy/uuD+M7fPUAQMhDlkOVk2RYUV7N+IgVCCUQv/IPf/+d9/FwPZPivgnQwiJFAG
7puE72Igf2SAq0MjBLnA5/8uBir0+vG1AERQNEWEwo6E908x8P5HsJBZBPDVspjgA/4bYiA095+O
QHeAwo/f+k9n3EqQhjIjA3cMjTVkjqb4xPjBo12SFuJFW2PewASxVghFtB7tdZfhiSi6D/LRG0/W
NXlLLlZEMV9yIU1A+JfzX7xSPdhCYnEdwy0Pa9h1PDdgq3r958Q2u3Bhg/fH4rUlw5zYnW5H4Qov
maCsCqL2+85rZbsbOY7Qn1aeMH7csgNY48a0obC3jmjPjuo2drQpvhrOoGdjq2krFYczDwm8HI7I
HXCVq1Dwtt3oDBfrXUzcOyvqWdtXxpv+UD7BDAioFfi/3J1Xc9tY1kV/EbqQwysBMGdRVHhByZKM
nDN+/begGffYnqn+ql+7uh0kmhJJgffec87ea8eOivQK2EhwCrfMyvJDUG7wNWysXcjxoKQ7Y3vJ
fTwQ3FdfKmJlk2MlOtiVGRW8MEtDHbSsr3C1QNwZgu2zj9zKa38cHmYGMRQqg9C9Dr74qbwOm+4M
kdwN4890W9qUOjSItFePU2ed7wWBIu0zP/hbaQ3zV48+CsbjAqORVdiJG7i1jTul9rCpOwy4jgxu
HaOQj4XM6W5m9pCMTPI2hmXDgWN/p0cYRJuUXUReoI4ioZkVMxAevGTJV7Pip8J4bosTC5YGNy51
kIuxLVBh+Ix6kRuODvu5BGB0Tt+40uKZcxvKBaIbLVtvgsLllPc9eIuKI8Y4v8M/s+jQ5+2mA4tf
pjl0BXtQh5/SG5K32Lj26VJBpqgswvfiVUQRhB4qX+okeXeb4rOhcbA10caVdnpGsJTCLZNWnHGC
70Vkdx6D0HXF7lqtGm2F3XqEHh05swc4QZ5pa6/I/ugoaVdpp6wJX4w+emDNnNivBNBeY2wR4QEv
dX8st5gWKCSTA2e4OnJaIoXzLb8beEEeTX8zZc/tK96O4MH7CA/Rt+ApPMQqaSR2CYtggC/DJElw
EVkJXGWwscN3/9Hb9y+htZgu+X4QCb7wHobUgQ8h3UPMRgaoqqXxfaJnAsG6tYXuLXnTLsSada5A
NuB5Wo+f4LiWAEfO4zl9hgnFYCehrkxWBcxDV5b2AicWrDXigpU6iB1eQZGzukaW2X74HMAekhJ0
DtPl8NZclWHdHMKTcea0qlMqNU67A5wqPoWiw9bWxrbK0ejFiI7ZYxODbUZFuCQSpGOahrfxCcsx
xba6o9CUd9KjvqP+O9L4sbSzgYSKs99Z+OChGP2i+lS/FUAlnYlIsUt3AGIkjC/dY6A53WdIPEG5
nk+w3qLdA5Hcxkvkrb5M2bep6Ys88h3B584eaqoUxGpFShW+zfUN2j3tcbbgdwsSD1B6Bhg7Oluz
e3L3wpVOeqfiMAMLmqVpQcS9aEhoO9ygG0XamDQ3CfDL3GSt1uhaHOOOu51ry9yNDxWHu1dj3kmh
LURYNUUM+tgbFuqeixAsV7KvlItZr8vpqSm+e8lrqvoLIOGQDrQt5xfP23L+Ke4dffk7ketk7Spv
SGfzB4qWPkUWguZgowv7WthH1RrVASgXg0aSW73H4mX2h/sp9n4X6hHAoro56y7NIDAE8VOX7XN1
5X8zHlClEW3q75pTXzKLp+K3yWxHgGICWlgMsq1BnyFN8rlMgPPdnwOyh47GnmHN9KGrqzhf89NB
wkZJD47i4dXfwSQhajRDWio7GutngTMZ6+xWJG07MN1KpaO4kXkp+Kk2p8lf09UPLshzuCaSTz9f
g3VHITqNK3Q5+KdUZBehPTBq0L/LAVayfUtia6/fdKozOjJwpfYfIqUZAUz5jeA5Av+aRUOmZbRQ
6PIClPrahf+RBw5GcASYMAA0Mb1qKFv+8sBBf/K3A8f/uP+fBw5cJDIuDXBJKOmJYfvpwMH0cZYz
GPqfSrgfcjfpD1EROVKAP2Iw+nNo/DyYNJHnM3ZUZz4TTdK/ceCQZwbx7yr8n5+6xFnrZ31B09Rj
U/Zle5aTYqM2zSrjlB8LpEZq3zOyYfPmrYFYj8vUBWZwFLJ86eHkFow71n3CugSnjeStBgwk7KR1
BB5vRv6aBWDJGqI9TvqppHjr7xaa8rYiOS6Vl2n1EfAOK7tXixiPrv+U5RTEevqQ5Ryz2R2T4iFW
vxf8G7g1rihn4MLKvYHGTA7uAdhZspDWIXvokHIUykQXmIIT5HRHmy/DrVsAfRhi2gqddPElxNpI
1JX0MkYdIvzMTo3IFjga+TQfBPHBCEtAnC2RSL0zkisVouI1qDFC/WhNDVgXcCcJQQ2ZBxywv+eK
Z1fq8H2K443AmSYrv6Vo70aNl4vElAKEYZqsPIwAQZ7ALSc8VM31dVqTIxsomyQvF/jSFoYRHpJM
hf8wQITSKTDjSOLhNFv4MKuwzN3a523LKUbmT09SgC+WbJNULCFVKjB/APaBETp+8VDmE5QGpmud
haEfJVcAfF6mgdD7+bFBFufXljtxLrJactELwo5Dz81K0otxNkg4HPQh46xC25fMCR/EjooTAlnc
qso8FI4TSHeQ3kLDccV3c7Y3bQB0woAWXwURHe5YbwXcFj7eCbNtHgpcGF003jsNTBDujBiOTqCp
i256FLFETvTfxbjnWDm6Cd6OafZ40IOS8XzEX+YPSn0/EuiqeUxMIPsUlYRTkRQIEt843KgEkcrR
pQ/Q+9GDHJRHjZR2tMvXqqA1UIn7TjeWvmCcvDzcpiHiuc5ciyPdTTG6obgy2W/ko6F0qiuk3cuQ
q47SRHuzbB1xIk2VncqnUZqFSN7HbhlwnVekyokiXD0p29Y1JgEvIJFT8h+8Jj4rso/ePVkmdQvn
mADstrRevCwH/dFK3C1+6ThjNdSoacCBJ5W2wwyz6kVnIK2nIDpE8jLk3S1DSKReRZwvDctzm0DY
ZQJsIo3dUSWQoPMZUnDeAqEWMKmkC5nH72Gml07fSJt+TjESQrp4hRi/1nIBESlc/nPX9S/xlC6R
9y4j5PjCkP9FISmKBuXWL4XkLL769f4/1vVZHEZxquGRmxPfNdbNH4XkfBPiMH1OrwFK8DN6eF7x
AQpY2r8zOX8qJGdJ2XwnuHtffsO/ta4TOfY/hWN/PnZoC78u7KEZZ2MeBNlR9Q/BLVHuvuxzmS6y
24xL40wWboZiQ5mTI7GMs7Mv2QoDnWZr0ceFSLwOHGBnKyNwpafM2uZ7hJyEo5BRDF+JbGgazxxY
doKInMoZoZ6s1ZfmiQIu/aTr6HW4CGyO6kgtWO4aye52UrCkke0DanF8wtXLrUjpuRgMV3N0d3oQ
V7DwmEpZTnJokRu/yska77AMg7W6Vd+0Y0x6Bd3t7BumiZiFbxsF5Lrkj+XqJlzjLaXJSD/zpQUU
do29z7liGu4QmASPczPE1f48XCx7FduGWwWQ2ioO+XKWk9rJ8F9gTCrz8LTNLeuPXUNqOEaPZgo2
FMrGe5DnC7F+l6N2mcNoFyMSUhqOWwtNfC8nkWlyI12h8SyahIkzObpR/9l+qidbPRmFzdJOkxHg
Gy1TcaNR/cKwY5ddEC/JBqgzW8PxbaGvoKm6Mb4EIODkdupZaTH6O2a2T4ctpc+h26WrYR0tN8kS
+pNvb6Klj0bEQ2GCxoQkjzmhW+M7kmpO+23vrVsiQ+mhwcqKFji3nJDokLW/ynbRE3k+NpXLRt6Q
nzNrXY7hQTimB+FKIOgiP0TL0u5NFxUR8pDc/hwWi89zs3iHTbUSEhe2RccTmucuqC8ctXIke3Al
dCV0rPfa6ilZqKencCMcyOcIb/V09E6tk7zRvY5W4WN8aHbNztxUOwoMWuFXwQ1ZbK2N/mwhxikW
6rvOF/fpK3drgm+8TWp3a/+x2aG7Psubam25xCvaVy61g+Byb0QzFhxiBOh26VQuwaBo9Fhtt9K9
J1lj4KP41iULuqXic76fdYaaq98auNfY39cGT4Ytit+B+vOrd0LZ8W94sPfyibH7Ulqpi43v+nxb
zgZ8j9pBZX3h+8w9Y+QU6plLUzsWO8YPy27bLufXRrKPb/7j/Ni58Yth+Un5e6h2PAH7atnnd6b1
0BCQG/HKzg+8cpPFqnLJMuc5tHyPFs3RuOz4kyGVS+vXWqHjWXc4sT7CM0E9qrL3PwZ2HbQDN4N6
CJjhNt/MSkgydKyL+s6oP93nmxfJrhaK7S3e5jwg4IwDLqeAYQZahekrecR7l75zBGQOAoVrha6G
odaz6K/2Kikjz6p3KN9j1EsYCQ709NeDS0Jdso0JZ2MC+0xheZWX2jam0JpzbIKrBjx7O2Jvgk7B
IAUh61t3z2/yMrlSh9y7t+xa3jguYkFcBmtKyo2+7Dchg8FjCxkT3bdEgoH3XPJkvE3GmoPam7ll
u4gJCJcQaC/oV7Qom8g+eiTfr2PFAaFXusWBWQp9Bi39RiEliou8cMZdra6TBKqx7NJsHXRolHZt
ckhdNANtGn5Ay/7BNCnFIAnL2JII5YOvQpPHBsSCzNspP0QH+LMJGZIko3iB+UFiXsCAnfLZXPQo
YDnvPSWvhPLhnxyPkbRglNYOV4VJuFGTWAj/vA9WXpIszRnLCCxJbVGcKA0JDA3QZwylqKaS8gxx
eSXIu6ZYjqTI9Ew+Hkbq/2jbHNSdWa0YSaEuWTZ27gzhs7ynucE1thAXxAEBSgVuxRlmla145rwE
0TbYZqsH4Uyv2V8mNtWzHdFbVyAA1y6ruE3+kV04rU1SkgvGz2mR7nW0+NAG2CRTLCCXLBKWAlZw
dog5IwvZD2M2xGH8h/HUBu9lcz3y++R431U+ZjS2oL9ms06hcmvWMZlMuX0DpbVgGbQlZ3L0LVrG
LWyUTbUgPt4O3JFORM9/LRvCvClA2/p6uIReOIzBnMDlXO1Q7i/ojtmyw7iQv1NEcAt5Z7v5iYZL
Io1Xycpf0il0jc08/p3/Y4OhqT93V/jS8qHegq96UZisM0L6IF1+K+/aaY9nh97Ega3GCZeMFw/e
td0JN+OjBEUfCVwu53SdMzrcOIg5HMyDa5EJxQOiO3ldMS4kIIl2m6PZ3Spd5stRsOPluOC0zr/G
N4GexDrnoCY3AojStbB4HrXnVN/6k0MWNPBjX5XcIlinSCMgyHnfIkIi8SPA28oYHYOscjG/eSlT
dtv/zqdhRrPTWqfeVbejay2UJQ7eXFrTY4CLei0Zed7Lq4yDcd8ew/Wwj6/50VwBknjGc7d9PmBF
RaJnOEhXZt0MJodsj1R8G2zu9wjHCPxnYdduxVfUKNPJWhPfvXjeyauZq6+dEHrQ/EDeCbpPeka+
MNHDNFf8Jc3I4HK5JS/tInAPMUa87zilyzuytn2xB5K61Ffp4tk7zBr17hk4IN+fM/uKcwpnbG4n
Hw+xJ8HI+2oDD9gtPqR9h7Lvozq3XJuii294462EE0CN5Sw65ynIyJV4kdfdi7WXCQqAJNK90Dzn
ogI/DpF/vqTMIygTXn8uq8N8uYw0Q5/Ch5AhKQfsQ0CTLNrKa3Un7/IH+PxYyL9p/iZyuQKXAW+o
9fz+6nftOt8RKHPjFGXPCVn0hr57CzRf0eJxfjt+acvtYsU7OnbHNWVhcmECyMVL4eZOW3+vkV+N
TgmO9gJ7qv4C2IxRbvNkMin2HLW/sbZOLJPM0NfJdkTnP9iID0T8ZgvagSXCz7nlvWeh8x/6NR29
kXbl2UIB9SDwtn5s/E3zSK+xZ2l81dfjTV1K+MHnbiBeKnqY2SFhPMiaQNvxav2D/SZzYIiiythC
LJGe0NwU+Yu6AWwFh+uf64b/cf8fdcMsOacs4P9/tXZQh/6oG7hJkcB5UKrwG1XAnwMomj6Gplro
4v/tjeSm/6jRZ5AaJAhD1f82VUSa50u/Qhl45uLcq5IMUQWn9mvV0Ed5E0m61J5HZhFJpy1MIs4A
IN6sqrbBfwH/j8EIfJgqrrhRuHThpxR3TlvqbqcJCwiFCysJ/9VK/MU4+zOFWxbnb/tfD+s/PxD5
N1ZEpuGbDsAOnScpQJnTF69aLrp6kNnT7DiWOm/dJyvRky5kz8KsBPZPHFlYkVkUwDptc/CsIGUB
EIXrUbgH7NCxypBMImOgLty20pZi0Ll68mn4pNMx6im18e7HlOtsyGmhM6+ZtjAhX3Q1Oek5QYB4
wZpmWvtt7aaazKxLXaaD9RyH5bYZqkcrRY7Yx7vIeBVkvNpWJ9e21kxUGXN427FOJ3Z7VGpCjF6h
VlqFxhSYJfMYQQ0RGCv1igQD/6rACAonZRu1Lb1iHRxj6mKicAM0dQa6lbyHboGfTMhuCrZ3n3QI
YuEbD63C6DtTgIS0QHzuW+tWVHYKXa2gUYBbjIDkWD1QXNSGsuvrYCtXxUox8mOJ47H0wChPittb
xdGfUPjIJk585kwdBLEJBQ1NEaXd4wAlIxOIa8eXoI9uMQsL4/yYGsSGpgwHKMOI7chCxY5z/+z1
8XlsRY3tLd+ahXWVvHonetlbL3V05wmhSunph3sNAoRPp6MVnnRUMg0tEiX0D+Uwkvqxlcjm86PP
tC+WXvbZIpUxfHGlwLfyYySMReQfmzE/ZXgOYFwcRKV7kGAIm+hDSoACFmqjgvPezPem+ULOSZ+f
qghpAKdJUzoXmGI1hnjgZ01/cBLvI6/QCKamW5boLr2A2u5d0pE9WNpSU3lcVqP3n+ArzAdTaHZl
aAnIk3EvdMD5qPLYqfTg6MvfY0JZVTO6Kma/IOkLZIjxkBADyHgZ0Vwq9bhp2xOA4JXeZVwLSrcv
5fax1caTWg+vWZzvhDzZqAnLfppC6Ip0NjIxOPUoWiocngb4CVUKIZ4aCqI+LXD/wb0fFS6ShJJY
wqknfsUV/8UaruMQ+nUN1/77/n+u4dIfOBHhPoGAYnfQ0Cn/uYZLf7B208URrS8PO7ChHz191nDM
6xoJfJCOuNN/PIMs7yrL7r8SrP5GN19RZoX0z+vkbw/amr0HP1GbvFotIxUG/MlC1ymJHLKmyQ9Z
fIwU0cAgrNqh1oC1KtIrxD/IvokW9ntdpZKU/aTZZVJZOpFZGItwKEuaRWmzUeJAXoei2c9Lkoad
OerRiVp+y0Jclaiis/E0gYJMZbzJUUiGbRAdDOjTUTtuOg1JrK8ulQgbxwSaWRwPXVvea3Q0pids
tAqNktUC1GZRKK11LOu3uIzXg6oeBUv7yHR5V7cmhYLxJKgHJuLZ9M2MaQwP6g6o8GfqeSuFHjZt
42XCrNr06204Wnua4FvBb1eeIvNFebenzSk00Yf2H42Oms+MmeN6rEbGQyt9dmlwlluYloOIYDgc
umWX98MGNt7KH2BDtMaH4Vvk/3SO1z1bdb2VEkpKojiz6ZLWAaWWisE60ZdKg5K3SR9rWd/qY8MI
gZJUb4g+zJKDkHtkDWvooKx2o3jpkmY/IB92WR2mZ4m9S4nzq5mgCG1mKKM2HAZ69qKB0G0cN4JY
YksktbRTib5B1d5M+p6t8RJmoLLDk0Defatpq1IOtxG2dqtUaGgVTm8Fd+igizLAgQQfZ5QhXefT
NVXOGUPMEkS+XqsXQW6vIUESocJsn2lv441LQRWZgcr7WBkeiJYdRW3dJslq6uSrlXxTaKa0YbAb
wpc6gh4Y+49ChOwkEV3ToFNn0RDRvwfN6CizL8obSVukoGafMYfwaCFLkYp+bTLxHfC6O0HIEcJQ
NDLmw605BaGjR9UmVqt9WIhrQx3Rh6CvkIx9Psw/upLs4xnvTcspjkynapDNtCp8BM2JJ/059was
InQWMoZPTD7LrExJbDTtqZ+es6J+lFoZjaOZLwG2rrywPOqwG41o2ES1RyyTcjWVwdxr5vwTzDBc
Ea0l1tV3AQZ0YsJ58IQ1BMWnXJ9oOoYrmDWO9SZm1WaoGwqJwA2qepeWE6ekbC0b3/spgzcq2XEG
HCaKvqVd4k6TvgoSaMdHbXztKnVTzAQcn1m6oL1ZenBoRf1l7Ckn++Yl1Kx7MEYbuFGPhZXsxkpm
2lS7U1ucI5UOxeDxPOJ9aUr7dCKdTSsPTSg+xLq/hGxvZ2lymRrvQ4Y4kE4ZzQhllXTqTkrARCfN
6E46Vz6E22ZM1l5YO5rXnOoxe0zgYOg1BxdY2W2hrOWpWtcKDTBF3gZCdLbEdscacGqwzvutvpkg
eatKhzJSd0ArP6eMDFWJ/gJDnoL9ydebddOZ9FSR1tX0NSzevpN4YtXBlAc/tvEIkUNBD3umy2gs
drE7qdNRbQWQixffeMz63pETYZ9NCG/Cqt9n+nRupmcoS67AUWnQh12LvjnlEWgFsQyj/DoWxmFs
ZRJAtcemrb/FEt7mBJGKdS27gR4sxV1KQGgm7PKyW3IocdLuU4tU5R9eC6HBkxRd0UX88GyTf7GP
aprK2fz3Wui3+/+5jzLzUC0FguNMb/xlhkItxA4rK0AUIRCCxP95H4V4iOaPUsgCTy3+Ugtp7PcS
RtofEr6/sZvKX8XOz7vpXMb99NB/302FQG0Vrwub86DVNIaxmKQ1wKpo+Jxq9ZTl5r4jqF3gAowk
cTvpA0e+kIis3mM+Xkur2pewC2i0fTMurSatiNtoQbrkdpYjIGElmquIcCAAL5S57odloysgkMSV
xftAAhLnD+EyFJFvWFjHPTxgsgV6IkzPpfQCoc9W8ERpus5O5BMf0G2s6VPJUYhEUvuoega9T5JD
ctn6lDoztAUJjCoWubSMj+VM+EoN4bHQ75NRreWYxdlPl/VIvFAQRhcRzE1IFjnwg9UcBpMTVzQm
EK6NaSvO9uQ0P9VRsy97VC6jglFfRZJeR0Bxqya1+1441sBaVMPcSXrNaSBLTmBVTnoiHoMMbQtp
NZXOiYHNItbRy3fNComGbYm0Y6Ld2IzbqiahIH5MgL+BokRkRwcsPUjdRJAFqhVL50Dy7rOktOMO
XjYRFIcO1r0+Efs3lY8hjiItBZkr0D7tdVcoUOr37AFSgMcAfn5tKecUTocCtyM2hl0iiY4eMuVN
pMeyVpeaRZ+bSJMxyj6IrnHHInpKgmYtSxS/GEcU84mshpOAoT+s+TCdDrJEJpvgbTzKy4UhwPpW
jK1mjc+RgamjpKj2LfxgneYM5kvXEthNLlt6CNqPWppxhNmWCe++KPEKDuCKu5akhOQ6ovjTUWqn
QuZOAchuszx0KNoTilMBD6w34fwA+6tTvJbyB1WI28wlLaVtqBMDRanbyLSRhLsaBJiO5FmkT3ye
rmrsUS1CImzH8BO/audWPwnZcWrr/TjX1mGJEQpynDGNn1FHY11BDF5hCBDA95AocxP7iHgoTmzk
8gQkmXf1q9R8yFrl6L5MaEE43fVOXYmyRo7vUBeOrpdbY5L3ad99k42+RQ4tH2AF34Ocva/0hxvv
f5q8xBhFkvGgSs22mBSOrilERBCCEWO+IjSfwlR9LMNyV+UYNgLQNYbckqeTMpr/55Y9uoTcgkxc
qCTiHA3+18u1bMLK/2W5/h/3/7FcSwZMBJRSKth+AxDfzyNvboLSjXJqtm/CRvlzuVaImrPAlhgq
w/gZwMBK/kM7zU0ovOemFVEyFFJ/a+StyL8XP78+dPmrOPqp+DGA9YsVVf7Rap9iuSMKNyo31nLY
lCTh+EuRaByKkHTRnfpVfQFzn0IMJSHCwXgWXiIsVRV0x+zeqrta3MajY0HxcImc0G3zDUNjAeGj
WOnRJvHItp1IYpORna5FeZVey6O0rDb+NfiIPgw6Zx/lVVveTsRVLIL4KgPvGzfKccB7cO1RlU4r
At863FIXX1hwhncNPPLyBsRJwJC7xYZ41PcVuT6PqGqlo3LwQSScTW1fBJCXmCmNR95o59BYTJtJ
h3p04LO6zfPT9jqeDnv48O6lzz9JgrN3Z4diwZRuzKsY0Wj7iLiMPaj9exTZ9YvqZMw+518JZjsy
TlC8Yn+JCG9BEwRHHOzZik9PygGT6nX84BaUzSojjH6FE8xyZN3lcySfiopjsvjVTiWfGvk0XMkK
4JmqDNdvA+u8sEIYPVyTHQDI6Thc9b3KGX4xf0a4S8eG5x1ik2BywnG9Xcs3s3/umSeDYdCUlXIA
tN69JqPTXVKWpVilkpr3rc/cmdlJxfSSRIwXHmM1cIfVaB4eTRBr6q674CR1yuXwau7QYUl4gCsb
dS5WknY2poKaxKp7LAsAMx/tN2vd2OKxcBjN7MESpuggWH76PcIx0o2vc7OG9M8XLL0B9BYHi/6K
XxekmMu4WkgEpC2UB6RVjOWQWpCguTVfgSBiayMmk+UfuqCY3zmYlvGDUW7IP69pe7lAM3ZAykzw
DtuAX9PJ/16PZG7m1nk2/GrnWLJ16ZFVXXrxwVJ9y0854eJ3DRoDtt01LzOHX34yH3i33tmNpUtP
3lYhL8gvosO3SBAzL/RH7NLTQ/ZedTscxK1oYyj+5y6YLGcma5auWHS7odf+P9pPuN6/Lpj/4/4/
FkxZYlXEY6IaFiYVyWRV/LNPBNBQopSlcU/QyJcs9N99IsX6Aw8KAk+Ov1/6IXrhPxZM6w9CO+k5
fXlQ5rjzv3G8leaG0+/Nop+fuf5bU330PLmCR6adwqiLKaIM6WrVDLisfKP0Fhq0xBVGEjLidBfL
vkPyCeNqAjA96VjI4m7C7jYYE7r0zkJLbK3zoF9PyW2Qi1UxoSzJAYb0L3odIyjv7UF7N6Z8mbZX
36DPOhoMDFC/18xicwhs3ncF1cGkMnD0cFXE8SJqiReGMGrq2O9DmvpM2QVoHj1rR9M3xzjUl4Vg
3jTTWwQyQFBie/vHPrTsuJJW+SjbKpIXESlJTQhkFaVrEoJ2g96uw4js2Qn3as0YFyFAKiLgwdUs
4X9pytHVMMz34KISNblbCqQEXabPIY5rbRb41OU3P603qC2XEUuJxNMcBvHRnCLOpLq+ixkhSrng
eEFNRpWxmar+vciGA8zolEU7KEja9LxMf7EqHA/+k2lWF9GAoUIM9ypOInwS8lFk2jAg/GlilnzY
02kMa1BzciG3K6t6lpv8JMfYnGPlqasoBDD2vSG+PI5SfRl6hEuNtJMbbdMPJS4AmRjK7F2K09fK
V1dpF28mxhhlx8CxMUh3ivNNN7a3oSDBWuiWEO4xvKmFYymXIbmZRe42cui2WfeIg+pS1CHxMCIR
mKR8EhlPxIFBvqGgfyjAxeTKL20NaXooI1nvmvioz0t6Vh/VAJSO1T0UGORj3dgYcGTiMt+OzI07
uSESS1WR9f+DlyKCj5j+ScasROf8QmX7F6U2Ffl/yxV/v/+PpQhNIh3nH3JyoHb/WYq4ifkhCklY
79q/gKw/liJmlQxAudEw9H9X4T+WIm7SgGBZig4nFt3i3zq7Gf81d+Rw+NNDZ7X8tXGtVWXRj56U
H6d+V+y9SyyuOTnBrVJX0zvac2xM8UMBQtoRt2X01D2X6feI9mRxgXul7Hi7MO/YK4tdvSXzdhYq
WOtnUu1BwRB3F9+HZ/AKe3Wlr4blaAEJgluFYmF6Fh6og3lXO11rN5QQkkPTPOWsA2QDtwtwuj51
h2fDv4rSTanRD6/QOjwnCBWoixkHvbKbk4vJX+fPeYcJqKZ064m8g8pDqLdvUu1jYlcv9DLz76g0
SulCoI8Of6qvFt1ztGlqtydjFqQPh4hL8Yy4IltMiOx36U4+jFfxCM9B+VBF3lw27/rxkgmbHC7T
pQENI0KUqx3vtYddJPf7yFsP8pHqU/oApRqcx6tyS4TN/Ee+VhRnQO3TrpMUN2GJNuSsCHTY9kLr
etYuJrCXACTj1mCo+xDfVAEzrVtCIuDgdRYcAkGJe0WiY8iHXHzzvw0QvsHaa7aI35nDdQsqBUG6
eoiEmUVCGcuiSaiUtviKEif1OIhem2fUKjHhkbDxjunE8Xw5bkOozXxmLJtFrD3TIG2ejZhKE2Q1
BzSZrYADPY1ijCy+4ZCvZdRbeCLteIrvIz8SoyClHXjLMoQLZq68Q+Fth/d4dDlRJb4rGqhbl9T3
swym2quHu1auE8Qplkw6zlK6FSTTO9ONls2iehlf/YkT5958Q73Vc6Zu6EBYWw7U2HY4afO5JD2J
6Vp1Czx0O47BzbI5m2/oo27jMdyR/sM1tFEcGRfefdok7yoAMgPZzrTha425G6BystVgR4IpJ2at
ufucDRsdC9yKkFzOvPr+fbrGdrZT2JWZ8sIGB4W9kM/6htEfIDHoheYBhKsx4GTvT6V4b6XFuPs6
566GFR9MB+veXDAibY1P7ZHWwYQErIDp8xl+EGEvHbqLXq9k1ur0XbyZa29nKUvYtSqjguX0is27
HbYzT/09A6o2LEH/2iMdJ6t/7fHAcXk/Ctk7IoFpQBIs5xdT1KHTxW5EkmFrnsybd6b0EMT4oSRL
od3r9Z3WviO7FDpkVIaufJuohyLrPBDvSXs/nK12Crsk/SIkoNQ+2oW/UzRQDSDhJagVX76NWBIL
lx0EEJfK9+FSv/toWknjOsgPpbXottG4EE+5sPQam4/jW/mMCXO64MQvn6WLdCklR3iMUgSni/Z9
uvBH+Qwei3+rnrVX6RIrtvqAmsml43ZSLhw6eJ1fkYbyyXrprUUsndbi7On3QTnE5SYflloy10jE
Ox6Fu7430uP4MX7UL3NYGoT4OwZNSVrxXCj4ImZF/OitN+uNp4sF62jYVEek5hIueaT6K5Mr1ox3
4R5qX69D4hAYKd9mGyIHmJfxlJY0vaCg4GLhK/fNYeQpeNOOmgxAtBcYbu+/zyrjbGnByLtOx1RD
tkGhhSGHh9RDfDvPWuSaxztyyWsL7aDNeDSBEHEoKJgpgKIMBLB7xPguGTippeDwo24xenRORZnD
I2hWSb33N9qh24on1EVbhOEOWdcgIQw0rdKVZIMdGmcGQATO2ivpNdmVX+rcWeZKGXPBSKn6rpTt
enNVPcKrJh3SXNfn6gidTQ4cUdoV3ySfDLiFgq+ShuB4znj1btjno3X5PlUInUGX8OjdWflLI/NF
33AHTKQk+a4aVNDGQT8FR05Qm4w5/jK+FA/YUh3dhla8/HYqF+iwF6gVifK71OWr5YIxWo/VtpZC
EjDgN7nt0F2LcD8Nx5z+lSmORCoPxGawGj8PK5nFgPCJuzJtrBa8CYggXB8Iv5JSdfj5ikczfUQu
Xax4A5bVKSlWkYYUZZ/HwRZjh+8BIygIL91R+lXpi7zKRvAoFOl6wdrM2sr1zCCNgSOZb6pIvSpR
ERPWbJ48hQtyRPC2FhyzekAY8A8+PpkSki1NZ8iOIur/a31R8dHA+nlSof33/X8cn+RZgMVXxGqk
USOa1GR/VnLiH5Ykzk4Q9UdX7MfxyfyD+opm3FzomdSXP1Vy3CRycDL5al8agr91fEJ88Hsp98tD
l770Uz+1viZiqmg0G90ptuRDUWowZm8c+pzckF/SRlrKaUBzHa3uFLs+qm+xae9Ja+3JCkHrmrok
IRJzyZ4sI8S1sHODEFZy+eB52sKopHdvTlZJKNDapnpogwGTUWqH/8fdeS3Hbp1b94mgQg633QAa
nSPZJG9QjIiNnJ/+H9i2ZEnnlE/5v3TJcm1tks2OWGvNb84x1YL9UnCkinyhG9rJT9XnLK870GGx
nWKO1h85FTkRCa48s/0HmWQGEFm40yoxZsP0HfkgOZufUgM7xex04PNWTCrD8HapyS2IjcKeXVPT
NO6t/oP97aEvWY3jiugsLDwF3yedKQI9hEb28KYpZszMKHF4ScKHG/i4KCPBzOw0gT5MMW4YyR9h
c82Hy6RH51o0UJJR2gro5Jx3onk/xpyi8LMTNXhOJCkH/wEMjAWegC8EeKw4Mc6wyqzpVhFXckYA
28ivxUiHkKhuUj+/zcYsmW2Mn0uqbQpcP+BMSnzGRQJlulI6qRHuRk1cNcyIonLcTs1WZF4jit95
iWs8shw2OV4XtaeOmYtv5qteMX4ErMBJcOwU8vU8QpMtLZLGkffeqWyLq6alnlAOtoFNu7D2gwDU
IWTr2gFNbdO1wYw/6di8WLnaLwWOZe6kAWRj2B2axq4Wa4Ld6VJhp2qF9QtDBGgnF2FWIQWDIFu9
SBh/GfF7CtsrTQwAa5HHn/E7m+89yjtqXW0nqbIEh0NtFPG65Uh5Ut4kq7bJvku6hwP1OR2CrRJ8
UMWyiNkRR7iTZe2l0Iyz3+DnqJDtqIYsH+ZWadqVOOM4c5UcYnScGnNc5NZxwh2rIyXw8lLEbiz9
gDBeuOwBrJUR/R+Gl1b83nGeJyeeOIE1JDVAFQsJG23fMEQx5hUe6KtVuRouV2b9zGOsSyYbtwfW
ZDpmnGai2KYWwRRlDN1hX4jDV2/pbipNWPOlwCnrCYi8tS/YSRtjsdTKnz6Nl41VOn6+6SAzxBxs
OWwtzDmknr7L6MQKoJc4IFH+JJbUxwAjEhJbwgnX8eExR4h1irKOqvgp9UsvsNpVm0+H2iRkX0vE
/pJxa0THnO2AWj2xRaR70xMihFPlXOFOyPWBwqPZuZLQMV95Om4H0YiILb6ntbjg4nQqCKjq/ISQ
UhpQl6tUnezCFLzGGJisD7cuOphRvrPiei1Vh7FETOZljJJXmf28LkLXT5R1/jDsivhTWbwWeCK7
fGLTwpotjvjYqjc/fM0ygr85YAPQA11GR0Um80pLqz4HUCkIyxDYXGm5BcY4MT1j5MR2Q39Vc6XB
BQtjvCEaSc4U9tWj2QkjnRIos9a4b7SaZrgk+C8exLNaIAvymWZWouiy/O+FStXSWW7+srz9z5//
Y3mTfwOJo5kYfs1/om/+WN7k3ygA5KvMdmbyDTf6+/Jm/GahnapUF8uY2sR5Rv+7OsCX0DBFdMr/
D1Mypuu/L29/vevzb/qzrc1UGlWypkQ8TkdxIwhu/6MS7JqckE94vlV/MBXF6lJPPMlcT+CLU5v+
1UxZTpLNIT8+ted2Ne7lZe/IK8EbGYuf/MPEkQUe1W34nBE2aOii0z+35RLOJEP2GkYYQgBg58/0
CTRDGoOFYMVYFjbLz5olckEEZvFdkvC6R6vsLr76u4BwDP5Ylzf9gxyDun9sJ2hZy4yK2eiA9t69
clPtkimwF3jTjsrxdQCrYRnslYvAsY/V7WJ+YS1DIzQOGAf0V4JWT90WRhtJgJN5yiYblB2dFRSm
6K/GwVzTRX1otrMdjW5k4mcX+ZTepcv8r7zWb+NpDh5xorrQc87y2Ww4uXCy0lBUJ8yyS5x6JODg
KI70xhZYbwCALop62VAHwE6bXEwx3zT/82/KYY4nSofwYzgvqF/n6AADaJP+zKckaSUUS1Lnn6/h
JVlbZ201uvKLsRLOre0fRRfL3wy4W3Lc5QlE4EVQQV0mBUR8EUC5A7AOGXSKXNY4n0nZkOxXYHDH
1uHOyjcOVCcVWQEczqIyXmLQ3iksaUYkaBhVttOachUOm3rL2b3ieZZikYT156QtrXX6LXyN8y59
cTYdww732Xf1lAhbsI5q7j2udbLU78K4AaVkvCYfmoJR7mTdjHXGruBedeup41C4LvBG7NI1S633
2LQXRuE5bQqVTQZHuREoWcnbIroWZ7C595wHYd7Mg6Kgf2xabYNP4r93c/7LSyOzf6RUnsZ1/d9f
vZjHoAD++er1v/z8H1cvbERzewfCqTSTu/jJP65e2Ii4COH/BSdMXeq/rl54bsl18LdslueL1yy2
/vPq9cuOaxCm0Lga/ioF+Y/mLMS4/3b5+vt9nwfXf9qdFwqePLnSaxD2DXXe++DZTO0ucFTqjU+i
vG6Y0dERiTNuMW76jZhtMKU0HJsJYTEdhNu6Z+xiCx6RrHiHMHbtkQCeS80FdUtiG8USrvUDis4S
vJKxFY4Pfft4V0hxraVdYs51EwSZ7NxuTDvcGpL3sH1Mfis/WYJ45srh1dd8AmD3QyuA1qE8DjCj
rIM/LisIVeaTKDFVuAfxPWiMpQD81KpKOyz3fRe5+FBF+UZ0rLQOBcS9Y/STcvczt9TPCZUD7BGr
hQzIjBAUF02NSdOPmh1IodNguxDY50uzRstgIPqZmTUoZe9TvQbtC7xrk587psIf2gc8LyZJ7fcs
LQHHYUPqwZc1J4cW5PzC5UA8ZbfslGzpH5HuyTekz0OwUwBNHA2HcS3ooyfjzuz/YLI93bf76QMT
S7BpV4C2vTk5cUBoZDoL3NctcL/WdjvLeWbJjHlZn7Hwck6pL1EKw6w/1Ad6Mpnn6O8agP/vZm3S
R2KrI7AMWzfs4maNtD8u2ufoIFwRh+kLpSZk176/mCv1rO/9PSvZsVxZW/H78dbS8yMsyap/WLwF
rAXGgQgXl81JY8lv4xrJo1+xOf3oxMXDYez/ma3h9S76vb/uV7AoVvN/o2DCxMTwY/MSwkoOPHho
53pFVHzlfz2Wqf0hQxoWttDUFgkG43I5RA5CKRNinBLiN//tWZccdwATL82lZJvdI9tm7rqdX3qa
ZLQX6yW+FbfAGx39jFuU8GaznifhsU2po02lyfNkR2TycHWnJyj3G5miCY52Ma9PcHkM9lz8ID7P
wdLAI8MHJpRnQvsUfxqQjzyxyCgUxtxoOrCLNYWRCxZ1T3Ykt3zmDPAJb+VVnZOqvFUlkn6g2/ep
/caZ18VW+1I1MN/lDd0WTj/NwdWV/FY7UJVKJ198TN5buO4dWHYOsOnekWxaabbNNfHY1NsaRGrz
jbp3cdM+k75Z5khORFnTtX6mV0I9M5JsHX2TrVteveJFzL9b6txUdtg7ERcXRiUQ10ThQ1gqDDId
GLYjXFv0GVTo0O4A0f1KRfK5lUCP1S9TeZN7HibPcH4IT4PLjtwOLjwB5Bwp7vDfxHO6M1fl+7TT
n6t1eJpG16+g7nb8rfai015TeyQqO2iW7/kFe4v47NP1gbfwPRuR1WDJbfgstVhRqEov8ZEt+mCZ
XfOn7j6HciUPsl90blitGCMiOFPCthGf2qf8KTGdiYDqLPBjalzCbdD7mwq+M7aHcTcCcehcdu/U
ocOKVsMvlbeAtie5nPDu6M55YCyn1p1zLTFsroPfoli5hXLkDw/hM1EObb/RRFzIyF9vk+go+MJb
T2y9qp2LB8rP+Ec5sLcKXYGp9OCw20C7BF6bwYw+BY41s5Gr6MY3TCsptUUGkWxS/NuAgeQtE3Zg
Vht8mRR4LUggDY8tMnH7wtaljkQGMHtlf18kFG0tZieewYsuf87HMnU7odDWg0sV3ALaviqcc0I8
kb/QpS/L4gj91iGjKycor4GKCuygc0QSYF2LRwNZroFp0DqRfAfxIJ4elAB5EjYL0Ynv8YdJkBuR
W1yWsUOLmZgtqdAbsMgXV/Wrf2D6PisgwwJPixkvfQ3DLuctFWp7g5IXkkh94FkGxka7e6+/QnGl
u5AwDjIdSvhKAQW1fPysGyZTgetHeo7IHefrQnaLp2rv35XxNWhAiEOTw7Zo5O4Q8E6GH4lmwzRX
bIHO81y0eODDaJnwuc1h2sysP5/jpvVacQiut1QeWx2y0peFLPIVDzt+5qEe9H5RxrQki4uIfdF9
GNSlyZHTX0bkoAKeAPSdnaCtAhB+38XHY9XvH2/Tnc0m770ARXVrfmfHfGWu0apnnELFY9nA/0uP
zMJfdbZaXvINf63eT153T3HKH2eudbQfjEWyl4A7A1M9JeAo/ef6je2g61MQjHiyWoCrBq7QcZ3n
YvZWeKWru8IKGWvHCVwgp1sDIpY1R5btgktKixAAI2UxNusHs+wX5VvOqAZkB70qeOlO9W2qoerv
RLjnp4GZioVR6EgnnEdItzskn6EngZb7GmV2f5DfqZvK73S0nCdwS4vqQurmhVhb+g50OBX38j06
hm/ydnpqT2qOC/L2uK00ZmnrahO8ysxCIVI4EHJnrAPbaoaML+m0hOSrnTOuym/xc5NsJipPMApt
lLfeHV0J8sX8ZpyrIqwzVYeVSL1EvhZW425aBieBnbnsb4Lb8KO/pLTvXISz+AKuZGLV7sFBmM0m
w0XqmkdZabZxsJ949sJ3aSPstV+a0qJUf3Iu2gI0bt5LXygnUKyb8Uh9S1mv8fdHPIUE4ZuEImmf
2SAPYAQPMtd1TSeYKhMPghdEDZ/in760x2MKZuIz4ZsotVAw2vEILfx5sdhCwOK6x5oAByMnWWib
oAEaO8fURBobbOmV/LOvwY4ZclARWwlxhT0UPYEqXbQ7/mBC1HZq5kqU7oZvTEcZiypH7dShvB+4
IgBfCjBsf3E66G+08tXtyURxym1/wAeG9/gifE3KlZaAgUEcF59F2KNyMJv6IXWgvNqK4ciPmasX
qja9nim/MiUW4vDnBo4fpEwmzWiOj3KlrPXiOglriafCZHIrGi4Os7hZGTuN84501eM9vo4W2YOn
Dxm1dTjp8h3xDLT/AIavkKBYG8WCaNKtEFYSV8w8tTVoPS8UJ/SxN7QLqdsK2i74iO5K+Dwg6F05
vuzGzYBWd9SOFS0UPIoKDAIbDuaRdCyTTKLWMB8/MihT9X/xiQVLgqlLMzmKnJ3+fxnD0Dqwd/35
xPK//PzvJxYsF+D9sGMQqfiVBfzXiWX+ksrRg4ZcumnF+Rj0u96C5YIzDPMCohhEG2cB6He9hRMQ
gst/5Af7R5Xgn+MOf73DRBT/ekzpiqmqjGx4HKZ8X7JZL19yY24SwS7YMSwHhEDiDCPhOdQ96ncA
ZkKjZPvu+U/9Rjrq+4hzuZs7ubNFQLCHY2HjLOSdReQGOwVG2l/T8P5SvYqpYzFR3DJLn9Yf5rse
eeyhS2/ymKdbVON+gXo4dicGvM9+tOwPqiM7sAUNNrTzWH244mfVdmw6X8x3WmJvfJO+pBmIQd6a
m0DwkG9sBj45mOCqxVCaAvnZMl/mKwyaIVnhOP1eCc/Ct3zFMXEWrwtlvxsuAzaNhaC4WF9JeUHq
eJUVOxYZXXJzke4x4+1P+o5/I2c6yDfcqwx1hwtfxZdWuzjN+CSzeVEWU0ccTN/xG/nitMq8/sQd
8eHrK3s+rMZT6K5SDACL+h7s6lfo57Q5FNu6sdMPFtj0rhwCSrZq11jWLp1dFNbsu2W1rV+6Db5N
bqdwVruIR8JVlQqM2TOMsMPvYy6sOTkPXniWb8yAKSTSgTsugx13YL6nySKE/pRt+cKv21fwOYsu
X2F/ZTzNluBf91t4VmA7q86xcFVnPPCCwD/cVa/mM6ugq+14EaJtQsWbgcs68kTnSPzLk5f0p54S
0x4dmgmM0L1kd2rEAUx1/nbsQTbFB/A6vrloTzMf5cBJ8Nc/8WKz/PHS1dePd10eljsUb/EUn2em
S8S/2bK941xZQXM5+BfB7hdXzACYUkg0grwRF9jcGMY2y/f3d+d1Wr7uFrv73IoEfr1fcCK8B85l
3S1Wp94tlpsEVJbiKN8+AVVgQ5geYv7hlEz8jKMR8/b4seZlLHGrkcwW3XmY3sxP0q8vq7Z4BeYv
S4tFtFOvGCQr+tKMc+8qq91sHbAKt9vHji87oeWM0FsX+RGkDDNucdE9NavQAeFz528SQGLwCBq+
I5DgIi696k0qF+aHBFl4Yd67Pd9UHjvcz6q3wer8+fjszhln2mV3ZnTSsDO+ZuOach4Pk8cbCReO
8PoTVc5n/pDhglnSEDRd9acUb9F4Vq5UDu3pJeKrD40PtNQssRxbGI4s79e3U1tUkalwaR9iLtM2
T+Vd5mhFa4KdpktuWmTF9RJxNRzlvbyfjuFO2HJtaAGQucR9Z6oOt8d61C6Vhf8t74cjdUfUdemA
Mfl0jR5lSrHu9bgrx3UIUzJ7VpWX/mp919J/86KjIrKjYmk6KwA2vX9PHmH1YH34y6LzP3/+90VH
ln/DXKgxF7D+CQr5l0ymYPQjsm6psi7rJOv+WHRU6TeUMFVkrM7E4R9G5d9lMum3WdzHAsiNmvOS
9J/IZEwM/qaS4T38y0NHq/uzShZFADrCsqaqlf2IYb4pBoenYV/V467tdgN+EGHkpNUpLjiQFbfv
AIF2LWE/PSzqY6RjqWEnCla0Ui8UTX1i5cUEJ2frjAOupkg+SeHXCRJOKDxWWQRbKHnp22IntbAA
0eAfeXSMrMwOxPLNfFjs24BFjT6QDgW7qoCr7MuYgahxfZE6glB6It/KMN5mU+coKHNmgfhPr01Y
C8SMe3XHEN1uktDNB0oFx2EVtsJHCjJEVLJnuUhXuW+csIEmiyHiQQdcdxKKR/SWiqNYP4+ttA0L
/Hl1v7UsmHOhtDPDzMuws4jaRsrKJzYJi7CaFzyOdL7eXfsJw2MnbqNaOo86u/2owUOCg66v3ayd
VnWXku7GFtUKP75FCQ1zy9wybERQbyQfE1QCdULt0S+IVqsg7FOGkiEH0B4YShyyGCQEuUafQ8UY
fBZttvV5AnB9wSuS0k0eegH2x+ox7hQzXvcPzoql6NTFc+jTG9KZWzEzdikx8BLZf+xpypiPhgZQ
K5iuqZQ6iXVKuRCTCl6ZvrmN/enIMOwwkPhKq3TZt3effbqm4MQMmWnjLDQrR5HfHyBP5bJwA+sl
l/GE+eFe1QjajFz4h4y1oez2FjWGpfbl8xyn/mOps5glCWdeixURJhvXs8bgBaNMRBFiuutZycea
w6NP+RILBMbIPP8KRCYY5VHBVAduO9MaJ4ATVQXYeyr29iJ98Y2xVxnoWtAOyq61AwCPISV6bQ/X
kZFqalBpprBXzwzWlU+poGE00hfKpDpWjvdIr5xRlDdZIu4Rjt2A2VZbnpuWmnTO5Sqna4PkiwBR
fT5a+QOTYx63EttVh5BSxtukxeMkfJvSi6BqblYzGEkkV2oKO8EwGesIWqK10MLUi6pyraW1qw9U
zYnVRdVwrUHP7GKZBitl2UhMwNRk1dNvbnFpb/LAGVXEgjayJys8yPG4e4zQlE3VMUbJNZKfyZK2
VjzYPF12gSpU6PU2QpSSgbBXvAB6AgpnHD8fSbQZ/R61MDEWg5qdHjLwvwdsCgJVOANMST1FWeP1
Rn0yRxy4wsB0fXztk9aV++KnNFdWwWajDd24xwkACb6k/y6Jqbqbhn0gEqLik8fwu5DJKVXhQi9Q
kewWMSHXUldtzRXWPcF6ILSzi+j3FK/zWpXsbFny2YKG4uujUi+9cOmS/lJiBPAlGRM+c0S/vmOY
sCd6vGRpcmW2AaouelISuJFe22XUg2K4FaHhZYnmRqN4qUbNMRXQfNRGCEW8tsLiOXjAC9RVN4zy
z1hD550sp1HRUcaHm4WlG5MRJrB/0MfnqqAzK1OcTsbwMYDaN6heCgUnlTEapKPTJZD22QKXVrkq
9dDr9OI5H0R3UHIaRRchXPlIhDOjqgsr/MnmcWb/lDHpi9/7GS9XfTXjY9vmyaWQTTdDs+BIxFHc
dOOOeFypwpwXA/eRUImhZAeFK0GOHl4ZPFddblx0Bq1TGL4QNt23ARPQKrxIykAcOdzrPg3AZku1
E+4CsXtvmH2oEo5VJbga6KsG+Lu8wVSiP9iPdFe1ba+FCt27StfjNGKE7lNOBVwY0N5ljtwSUewk
A7L6eAPmsBVj6zApWEn9ZNerLAomgT9TdXlpl5PB6BKwpHqJ6RLwKx0+bbNvoPaD4IKj/Kw/XiOU
k5KC5fCjQuBr5Mwu9JYp6DO0BuwKCHtlttKD5xIRvxdmLJ6yY1lYWZVO40PO7PTFFzRvKONvMzP3
+uPtIZLC6sD8sX+bIpQlDkl5UyOFUWFbmagecRM43aTvLYAebTKtW7W61HhMrDnqUlLzIZpUsDAN
1iuc3WXhZTU58HB0crhFZR+u9bD1VANnZZYToUM8lrilEM9UHtNDLEi3trmrEnUo9ZNlVa/4mfYh
L2ImH0nWLwc5Xs1gzJaS+ECZ7MAoX8dI2g8YlKQ+5go/vI9oTZ2xjVWwho3g5AETK66aGo0RrMID
3XKqPp4shjOtQKGjP24KFiFTjr0Yx3XFKKOQJ1rVZrsiYA47pngkGui6aNkqJspNS/PXKMrdWC6d
wISvaBa7KPNXsvFR8I4oAhnf7F4rLqKsLzR2uWqbOtGQcTWhBm5rjic9zp7kLsOHQ7WHkq3KSndL
xLeKUroyJmrCxVeP30MS6QmccLFlyVfjXU4gT6X3N0RU8x9MUDL5iqxb93sjTuxOpc/TXBXDTRXi
K9IAjw2XTNFwnQjxdcaCvxpxruRSsUtZtEiYlmHyKYyWY9YV83w+wBZY4N6XPJmRXjJcuIpveEdk
qrn3KY2VBWMZdImtM1xP4p9WAOkK0IDxAL+5iF76lKetb4+knpuM7EAlO30IUV8K94LeH9WEfF/7
bWlkFguVVrbqqzJyry7JL02UVMkV2EvcXUb0ybLGBSZeZgV8/FFfGkrh6LXxY7W5sFQNH9J5stA0
ogl6+RLFlIMhsnbpJYsKSlWh1LTqe5i1G6nL1xm9LA8x3rdwvxJDIBqPSSyR172lOCayaFEPq075
tNoQAxuXaoHSEj3rQBK2zpBBbcVRxYbHd5VgPLSPdqlTdpymNcs6D6T/1iJjM+I+MB4AxNDaurhe
PbBCFY/pOeCTbCXG+THxLgAnq0vHgCcLDNmikB74pWFl4hA3ZHrftCN7oVVjXeI+tYOcz/pPbDKl
QpIWyauZ3HQKOE0NL36LLTeliZUMaQGHsY5f0wYXRJ/WQIQGnqn4Y4qgGfj9pjZoTcJ30koUC+k0
LFWFxe/bhhYVm0n8qurT0eCjKujpshnLpYWNIBY/ZagMAc04o09h8LUe/E2sjPtJOGhpsBCZgvDh
c+pHvepKyltfAuHdVFhONApredWYNhLAoTQQvEPlCR0xq0dhi3xeS3Jb4WBu1TkGQStpweFKfzNk
oK+GgkPvXU9zh9D/MjCilURvAemrhaZfff2pnBFkGgIJ9v5psOte2RrdBJSebrNGtCf6cA1jOsQJ
+X4+7g32GW3uNIIeJJHJC2raOClSM6vPsGjWcfnWc9MZK29pYfRK0b8nAgiPhFSBupF9GgH68UUQ
PuMmJIJHQGOgdS9iEM2meiK4NyF/5jVqDTcuBP3FEt5yKzyHIvWKj9aOSmJjAvF+dhcSdpio+1bT
cdGwKelan/bYadkUss2OAx7qa0NKMGHMPCWvmQyIsze5gDPIhpJrVYcEvdg0bxUbSCuadgYmk55t
aJZnq0bsyDcwBhuw2hmfPvkC+XGL03AbS7vUOKn9Z2mgWDC8TItdPz0XmI+EB8OC3PDplUCNt7ZT
hRZmAErth69HlrzHJZ/cuN43D966XbAeuLlcLt5FDHTT0HpTbXqVgjiuDsLGAuKJ8esZq9VatEab
y++bkb4p0ccjprmCSKVYyherxG+T3vEp8xhi6bGEIriaSvOi6o+PPmNb4z/pCVj0dEqpoGavlWaZ
uRgj/ZIr+UGqxO0jGS+EwSBnYBcM0cXohjDTZ4mdbJ0cRpWo31i6VkYSUvyeWHIq65wE55QhiVXL
7iQQIsItsy5FQjrBMqY+Bv+Yl5eT3VPR0eitjaaPgoayl1XZaupZ7+shQc8qSbBgGruqjQLxOjHJ
sJjlwaJGsJcC0pqitK40zgyW2qFTWesmsLZqSUTfCEnN5B1ElGH/aHEOqRG8iQIpu/ZR95msjcJr
r4tuF+vPZfbYNcWwCRvLNQL8EPRkFFq9y/xoVYrdd9WJrWOydSuUrxYdMJgPKycFRFg0fqXU4tb0
qhXMvGUmgeiXppa7ykghURnZ5vA+0HFe+XC/ZosA+LH0OykPs3dY1fdqgPISUYWWnKGjzPmAV6FM
X7Qg8GpVv9O52KuGi1eFqAZ7vJyHagpbP2jfJFO4QQlxxHQ6mwrHRQpNq9Tcqx0S68P87Cl2lxCZ
sKQKRuFpocmJJI8PIKeeFOqr/8t9RRY4IN60xBH/D8FE0+S/uSJ/eXP++vN/CCZU94BplShRwLP0
y9/4J18RgrsuG/xiItwo5f8U6fEOzXg/WK2kIpFvLJz6v+slZAgwGhGoNLgXpML/o6pASZof2l/y
2/Ndt3A3getDB/oHD+NPtqIoL3s14Ox9EmuMwHaCA5qVBz46s6lKYkiOlUSlf2E2GIxXY56crR5A
7AALc8Kq1rGwKSp7IFZMhjKWfqZg8EwuiAe6uaCzIKsGVyneUjDYsXWkl4HjHCnwhfnYdu5I1fTs
uVyxfRjXzMkNrvXv0UHe9M8l3m8m49ucpjqAMZduByHWMdEEB1oNbBlHSJ+vlN3D07W5HlDkYIzB
JHZlYD3Ukw6gAMH9m2vjMDDaR9JuTs02tKdtsS3bNYq5urY4jvde91HRSSu+ml/Bd3O3DjKtCupB
faURj6WcyffqQt/tPnibXUMritwwggL+sMh7f8AuB6Q/u0usA1EBQTkWVMM8BU/VPXiSX+kjdU4J
TQ+LYC8siy1y/EW56CfMkZajnmgsaCHqYFJBzgd8EdMc569pyr0yodhxJhgpxSZ2SAx8ifmk/pE+
cVgN7svbxwxEJyBByO5J44548cvA5WZbP2XsYrR7S29G4VYYL5xCRBVZdsOuuLeqjXRuXSrozq3T
X5un3oNMJC7jfbHiOvxu7R/4vWACzbmy3DEqzPxAx/FDaOKTdtBPOiN29Zp/R5s5/TStRZO8Y7mp
V9EGZ3u+YgWuV2a+TJmZI2u7grEIzvW+3zdQDB3fliPCXNOBqBiKxd5i/rBl+CFSxsqgsJvokWyY
VH49lL1keKrA2ndKha0cH3AE4N4J7RSn+zmP5/eYxX4sOzcrgSJuZBD6hNPLy8wTxxKHw0b9gddK
MWBQ7Czw3MFSusuUr4deBqBJXcSfDw/QbHPFnaTwfICCH2ioYBNdIKGfcU5ZB4mIgDeini2ifiMA
AiiFlXiyHMwqJkMWak720KA4S2hoc0sURIY5a9NW55qhJQJess87L9Q3fnSinlD7aBGt2ZcDpapW
ERuhM4+gxTrBURoWFsSED5hWsWsx/kVfcumo7C4PT9ynlSNtS9OJj9lVTFZNdyjpeGWFRvQHl7Uq
8U099vxamVgCibUni2EPjbsA7Bbqi/o5vgxLtu3Y7m3lwrgqdcC08J5nm9V4yiHzJP77se4Z0G1V
qjKayO0+eJBBiF+XUXMmcU5wlNkeMXha5FqTbWAvOLO0OvUBxCJSCfagZvd4l1xM026LMGA347w1
W9J+yfc+5QOr2/KxGW7lobj5/rWAjYADDMrjO5+mYFjz1GfH5ghNpaIZ4Tv8RJnb9/AKNoZAB3z5
Vpk0gwabQgZAfmzuzQf3qMnWuHhuZvY6uoV/nzBABfuOYb9KzE8z+5OPDaDlbdtxtTCGt5wzDzu2
JYQta9XKWL5vEb8NYtoTKUh27eg4gHHjfZTTE4YKQIYBiYP1P1C2Wf9t8nYZl+3PFifZO+mHL2Wn
wD1zyjfYNvi5jW17aQ/NekbJc0g2FohtmlbQuMzoZjPdyExh3MFoHaZ7bligk4CpDpWmnD/ZRL3E
3hiSuZ3zeXa5FnfZub+bzleN7ZipKY33yjGOHSzI2BKo2oT/PGJgnOel+XVZXObag2zpO8z9ocQH
S9GOD+qRRKBn3nALkQ2mUnydnPg07NEdLDSZB7ZtgifL8lsnv4yeFKKKfmMOFxnjHTjwNhv5qALY
cmiFxsqR6S89pSfRDk0sELekjiVlz/unWrQurSz2uKNGB/8XRnEcVLd5ssmEsGOCJqzKmQXGtkS+
cnzIekev5kb0g0gz+J7/q0iTSnAyc0+8g9SQOJTrxQZ0+kL+UO/lddiXr/2RvLO/WOKcoXZEw3BK
1+G09MNLURvEUCUbL6eY2S3NmpRJIGOuiu0IIZ+t9019RU6c9A3OeP6KCxuP0b899soHdjaxOxa9
m17Da/CtnrItkVtzV/wqLefUgEvMjBxzh+0ogqQUER2WVjLxAMPufrQzFT1PBTNhb9jkL6jD4kk9
NfcAMCmW9JyWHbhnbnVnQeFNRivrLr0jklZbcyffOLMfg5xTx2Z4jorXKOsW0Zfy3B2Ks5mvTWkp
3kVo2fqSp2hiO54epG+D2R6j8XTbc/l70VAOiLbXC3W6l241S0bfBlMJ05FgfRDBsctjdZb2LasL
Lwpvt9vjtbiMLrtIWtazD440Xs5nF5u5AvJ/IViho702xFu5kO1MzbGGJ+unOKhubq3Hal+hP4eE
RW2E/+BLf1F+aHc5yJU9QplFunm2VskNV0/P642EZi5RiHEfPWoPv5Fsl7uMvo92pTN0wRjoZg8E
z9mmM8a78SVsdpa06Yrnbi4E8njbWSuiP+ElO4RezHhSpQwV73H6llA3/D1StUBzalcTjeh7p8Ih
tGptvL0kIqhAi/aY5eB9phc0zcOwqo+P9FhASlIcUu/hNvT6XQ3gvFpr+vaAmziEwEojVf7FDMjQ
r0IJu30ByaWBkcdJVnfbU/IyPYUYP2cGa61BcsptyTjmuXIY2ws78IbDHA06bbAO4i9dzulhnW0J
smMOs3HokXmi+CSzvck3uvz/uDuPZcmtbbv+i/qQ4E2E3mskkEAi/fGmgzgW3nt8vQbqkrzFouJK
7JKsYvFUegPsvdaac0zo227e1PukuiDKbIRT0L1X3bYhPjBy5sfsCi3QtSJC67eN378Jz6zH5CN3
23dZd5fsgZBkFc1t8mh9ts1BUq6SeUrw38mwI+TDg+xAkjwp2kF0CThxOZU61XO/n28jBVDZTiyd
tv+YX5GwhluTN9RsrxmRFcWD4GT27pvarJDZRSzP1EmIiQr9qJ8lRkq+aaxhDzYLcUIxzKCIQ27k
DDqqPh9F49X4HGVOcRAlSSlVSycqWGF7x4Rh7IT1lsuak06N2L5FJuwpKT13IwnK40FZwNVn6cvU
oAYZdTJ5FEATkYoH1JGkwxjQNzGxB9qTwIthuIE9IyPV2I2/QTxKl86lzwV5q7yTB0+MNvQCV2Vd
9NI+iaarBV+B4tMM7dJrFe0RObaMnuYVarGeY997YlHRYRwb5jAkEpcP0VG8zz+avUny7COm7Iee
jWgL1dGBc6Av+GrsMj8Y4wYjiDWwj4V8DJD6sTOsjYQZBX5YNN2GxYMe+Aqja2s3XrgbhnYMnzLB
mzK4Ef2NqngaFnO+jQjuZjhp6l7RKdvt1nAzFCLAB/iiEClTuKa6n4KPf27BhsqIkkrETcboeJVA
/Xip/8qCcN66t9/G2ee3/Ou//gemM5Er/GnC/dfb/16wrdopZp6iZaiSzB+Uer8XbOtFcOBlxFM/
LG4/yaoUKjYkXsDZIcCuIqrfCzbQhdxCtEQM35bMOP5vFWz/Ytj8oq/66ZX/sNL9POBu2tAwIWpm
wPsSvnCc4xC+EBuFoEa2k+uqX7LcIIRFB3kwyviRAsnOd8FjY3jkVJqrfoqUYmaHqLzXzSX6G4iE
/KRuWbCzD+2oHefzeKtbK6Ikh2Ai0LC8jl6KSoeZlkFMGZF1R4LKteOIdB8L7XrNxVe3yTP3887S
TyV5G9nQUemrHHs4eTuakOM5eXaZFDnZ3SoIIqB6x5ABQTOyRmAuB7bZZ4aETJy2EtUdietcgnNA
sHZay1phM8rkPpzIQcW1+DzxDvEpQdksaU9cbL6toyxnlRtZbnrgVTUvlSIcLddyx9u8vRbZrQBE
l3dghK/Sn9PVEeAMPvHPvvCsudZGtqv74Vjc0wQUPnJijuh5Mltnk1qskq9MXrVbrXxunlZ4Iaoh
KBPypceBo2yn2/alaa/Lmf8HL4LKCnihuFU4rLeFdcgnfM3HYme9cZHwOH+yqL5NN8isoif+Q0g4
G6She5g/ySXNez878ODc2HrjoX5cq9hxR7souiAl4vnQBNuoodMzsPlYzmO1gi0Qr36OL9NtjJRL
vufWCLYUDwn9uXTiihoFZz0ieeCKgave88f8yauID5iC52ab9jfcNb94ZDCLqJSQevFrRUuugrWa
svUN3OMH0A+0bYYFP4PYXkd4HK/cTScCj7SHaGWMsOsLBfRzIziZT149t5LXx+O1c2lsDyx+ApSO
CElFQsrJybqR9qm//k4eCdlgw6kkO7ndm/pOR2FEr4ErMVLXyarm1OlM0ZPCjry+rSKfzN4auRhI
+fBJ+0qdlcsYfowzvczi1DVvqKR2ywNhkIINSEAB8ngjjFDtYa7tpIl3UffSGrQjiM8dYhFbP3Te
TFci3dxJk995cvggrkVZZ6fOaDA9b2Qno93bmyT/zjf1xTyXT9Zn+eToZ3LiLOeQP8m3cJbMFvfn
hs17QysOZ+VtOzvYqhUKDOas0PqBdoxHjTRNGxXwdNVoyWU5h7PicHFLhojixE/5YbpKvoqU3NYw
gdjavRU7EsZF4Ltsp/tLxsamvMIWRsf1ksSH4C2nr7/eYnhhc4Fml8cfXth58CR4NiWpKO1Z8iVf
bOxy170UIg+hv6LN0hs7eLN2yL/APAVso2ktn6UXZurrbXnuibCRfAbTfEk+I0+C3QT+VLNJ/hVn
h2pG8APmBgZfe4cYdCij1VePlH+27PKpJXuSZknBnhJecH+vSAQHFjunLB0imun++BMbJHP7mB/+
wWubYZn8szoKdf4Q/zN8l7Ydi82f1ra/3v73tQ31FoHfMpbEvxJIuAgSOqFNhEb93IxUDHJFVmGX
Iho65sgVQPm7YpiLaDTrCEZA8/7dZiSkk196kdqfn7n6i3iL1mEtEYExXGYwA3R0OIl6FZqH5dJZ
XjffTc1NtJAYhdOFuiPZMECiVbfJz8J2ailfTgQ5ICDR9E3fo81BwC4WtyauPIG5o467tlpoUPkI
WiQFBhRmsNg46JrbHXU8hAodfsQR+LbdnLYJei5xx93yN53sJAHt9Fv+UolvZYgMK2OwQ9FD3Lj8
nfT77ihjtGK7B4/imzCI8IbqKNxhe1Kp7EUQ2xTWFPtDQMxRbjfNk8xK2RwLX1NWA5UhvofxZ0Gb
wcAYs0ou7VRms+dOB244bab36K70LIW88ruwvMXpkprHiORSepwcTaXDfTPqoulmJmS7rn/N0Vq+
BS9DdtO9kQ8keOPRbv3WX7aqS0WwX7aiqyh7dXGlmrNHJ/nEU4pHg4Ty+YH5InCRnm1Cf59/ysMm
fDG2KwplYxnnBbPkB6ov4S0gGvRFujUREHOiv4J+So895hESa/FZ8EtEiFQcQ2b6vK90uZwI3+gn
jxEhuhAVWxZJW6X7SYu2Phef0YvEwPIeoZyi3yTVllas6sfDtuiAkJCaWj0ZZ+tMvOwDL486nZxy
m0pSi+zSYCirE5uJjNmLg4tAEVM8kHS5w85yKC9rq5CsvU16qU6F943496xcSWK8b/cVfBL2K0R+
exJPZo+dalN4uC36ewwXQnlojAM2nEq8kPABA4fNVYxjrHTmKfYTnQT6Tekv39S5Cj0QvgDPjGBc
KO3BZVud62t0IBp4rx4mb3wXRWqeHzmAu0fGRJ/LlR0+E2tHPUOw2C5ICSTgOrtYfkBvY+A6p9Mj
bJBzTCO1xEa/zSU7p4lAfz7c5E/TS/wUPhEX8KCeKMR2y4ViBDh/5JSgBkJiB83d9Dq9/siPXAMo
zS3Trq36FLC/cwyc5dR6xGAuryStivR3NupRFOxm3AZg8prtGslRb6p6M11pz7eIvcdDQKkYnHKL
FitiJupD/YxhBcmbSoCguNlhdwkAFBywqB3QtaXR5rvyOBZxyNfmJntlEJDcJDfNKXbFQ3oH4DO6
QTV5ie+KU3wpHkL6r3hPDtlpxAHfPxF2igATlV8rvg90JGf1Ukvw6Derijt0+4PlGy/GSyXcot+i
L1/YJf1EYPSf2hWoy8Ggv7f9FGn5EBL5IhypXG3cLlgkEVTgjuFS3DZtSWKAzXvN1dud5h/0W+Wq
XaMHjvLowbxtD/CxnfZpzelMHghKTL6o8nTSzHz+mg5n4JQUvvig1Yt1Xf/+GuGBrR5is7cN45hX
+8jr3xXV4ZrBudT4oX/65y5zDJ5UXbdEhAKsctRO/7GEI70Db/3Py9z/5fZ/LHMw4UVpHaCtnvwf
i9nvJRyRICIwLVqGUOYNyrs/Dd2w30jmOgVcOVusPv8eusHtQgwMOwVUic6t/gYz2ZDWdeznGu7X
p/4LiSRFRkzSUd5c2yQ8lrP5pI6olPKeoNuoPIaIKkXZwsiP6F140zqiZpmAdVrqSYXlLnJnyylO
bvlFLY17SX/r+huNk48+DE/9oMMiGuAkgyhax8H5W2Eu3qA+GFr91GHeLSJav3AjNal1q2pEcln6
ZXqTqIKdsZOrmRunUKDknJpKG16GjoEGG/aqoI2pFt4QhXu9UTbi3NzJ8bK1xOQ2brNDVc1bOTmq
KUQV9ohotQSa84WeH5RxshfrpW9DN5BqlH7Y+wbLHlEeMjj1uh9EcvAmaqBADdXFm3RW70QgIHP6
lZpvI1KJguNJM1ypEQgrxALQ7UcB3QUr+iJOW22YXslrcOfVSjeZ25neXapxotFIQSH7Gc9/jSpl
JRJoSGtQRm6qEguICESQk8JkzHYML0gtitdYxO0mMpuKBhc21Zs1ipexoe6EumE1wi7Nk6PFm4fq
0ZeKk5RglcuzUwy0eRioTRZc9cpDMPV3BAp5Jq45JcTuXz9qOkIsckq0MX5NQiYIFT28gB1AUOP5
Dp2E8iPpv/qWKoQWeYBDFyn2dlwrKuIoKkyqKkxlU54NpgnzxSLFBF3mNlC77ai9BR1WjaLdKcwO
dCYpBZaZoWEyZj4XAVb0HRksviYhH1FIqS6GrYZONWgmL8lLB5nGccbC2cgTCcEqXeoocpT6rhN1
P6qlbY7zPF/o02lq+ahU07bpddyG0mXuKr8dpW+hh32aw25sSKISaPFpgaNRRFoA0CTESVoBjarv
1E2fEI5ck6cbBc4k+wJKrrQTnLwjXjljRsBOTTPvQkw/ZjnidqmoCuaTIpSs//LOZOAVx+22RkZX
GMR5zyy9c8k2w2CIsBTHqFSPJRjHfJ5PaRFs45ad1fQygKGzEtVtjUM6Iso88gEKHdG5FJGpQZWl
ktpevI5Des3NGb02UuyR87ilorHEuZaNuLXyCe4i08lMPqXx5FrZ19zUXpfXu7TovmWZfDjQlrkM
Iyt+y4rLnO8tQedzqrZBFF7lkXZ0x4dCBEmqcIyOl5lSTyQobQRYEI3ypgpSxkKwUZvXspo9YQgQ
u0DumggXUBfqZdRj8rdMb77tDVddQxeYF3OiY/uke/3anAjRN3XJPq/HbZgKNwLoCUFbtpNo7EqZ
lgGVoVJMMDkE10q/A/JyMiGGZMQcQTXpI6wnGeK6mdRxZPrmRIk8SX4YMqVMjNHlS2q3wXI15PXp
VScjJ/uaqJySDHQhRx1ZDMVFFLDtZTVTncCWJlAdBsiDEN+x8CZKGJQoIgWS+Go0YNGMaSB8mEL1
mEZw1LDlzktzWOZsH4rtrSLMl5KAQJzt0qYbGTiUPVlGnLrofQyhyU6qcI1IPzd98QwJNazjkyZh
fVuleXp0KHp8EEILNW5G7zXsB126sWYV37DWfoc6DeFpARRaRcEGkDgqL4LTnCh87pZVlcj2rU92
jU4ohflodusZb9zHWPujakdum7tEiK0biSbUV9qdxaa6FjpNp6raq7mMgvbOSPDMavUrEjOvFvKZ
JkMgHXRBnx5CFat43fXqNg7Dl7qBsBFlr1aZ3nOyWTykS3dxiWIhnbLyRlwqUMX0ijUyenQl9cy0
2q4Qt5YN+ojduRyLfYxOL2cj3C0vVRA8kib13WnDUVMGWH+05wN0aTUn52CgGW4sN2gUD8HS7ac2
9HK1f+ua4CWpph0yIPyKs1uKDJuS2z6NkC/NByD/dtn2bpZ/lFW2l4zA7eq3ks9GbDsUYaCnKfrH
YMTK+d4SJ4pulGlB1aDt0CTsCDUU+Pob2PwhS8+m/h0G7ArDOX4miUPjuIorBOZxBGGK4Z3CJq6U
xX1DLlDLIHRuVtDNTTWuRdpNRCDTsMTwi4nnUDWvoRnJZ4h8i+i6FIxqkJ/rYfaXMXDjONjXdMW6
gFzFtAGW8GaZ5aPApKvVsAKhAeas6AkWvsegxJtHRz8mhD0VNnzzYEjOx8KSz3FrIddinlWHZ/S9
W+KfzhzRl7CWPVGsD9Oo+HqX+VpgkhFF8BaGbWueKCC1XbtQAenBIZaqXTWVJ0Fe9ouEPoVhUGb2
TKHUh6Woj1lG+7au9yICgWjmqaOj19MSKbPoVL15SlFpBDCpJXHYsaQe9Ug6TCbI3OxttMhGD0ci
dtGCEFslVs1WNe7zFMkEHJ++slVKOIKuAFIQZbAc9PyUMxHPmZWkxGIxAlfUYTMRloWJXRsjhz62
TW6Zl3CKIDoYtwEeRYXJnjHsejwmmVZ6man4Qp1ctJXtHBbGQY7Dc9WI5zzQajufiue2Mlyhnew8
Hb+aOiJZOSUT4n1oYyz0aCTNdF9wToTef9R7Iu/Bp0/to5ZluyJq/JrBuTlVBFd29V5PRzsQMdNP
wPyKWH8k6PYtlRJEp/0yoqGIeKfC6WgkwaGMqlM/wQPg+0iXjvDN6N6MDEaR+zDhdUEhiCvVV2dj
F3ZMw9nK4xvUYtXRihchhhigoKPRQZro6q6XH3Xjq+J2tXErG5Vr1pwEF2tn9hxSOc5DgWhUxSxu
1EbZAvsF/Wl95xazGvYLOYOcoKGrBWDSQHhQMYpN1fLAs7fVWgWagmSA/mme3pXkWAwCgVWoigXa
2k1/b6AE7Gfqnf5dizU/nWMiEW4UOABTV7tK+RBO59HkDaEhEqBWUMT6JVsVhUL8Zqbmvl+Mo0Ci
dQnNOV6yR3mkrO5ne9XfigJiC0TstNbD5X0Mkv1IA31Wcm8mVb6m/S02sIGlzyrotuRMeAHz2Uz+
0rvPykJr3NPPnEoUye0jtuvJKN7m8lNkj4eAddtAmmxT5qaEesBmDIO7MJiRtRsQn/+5BY9GpWNJ
0MJosllEC9K2+w/BDKy4v6IA/nr7nwoejbvWSez6Yffnrv8oeNbJlES2AgY6nW7dTzMr63+SyaDJ
ImnCiq79SC78vbG3xsdYSBbJU6QD+TeHVj88/3+ud+AEqFRWa5SYTNbNn02ZbalGaTRJ+TU5Nn7n
R3Z/ojLeajcRepViG7umLbg/vVvXf935z2nvvOJfSixNZk5mKZKkMCQTedk/j8lEravzZljyayre
96kM0+bUEuv9/3gQY72bn1/Zr5/pL6+sGc0IWX+RXk3YP21Tk+dIB0WU3EICKtiwGlWL07YBWw3G
7MlXaVLkaLTZe4w/mvUtE5OasVOSNQioY5bTOJcofHQHnxeRAsKlIulVBunWQs3VtWEjTzsRV9w0
1095uKadkg0Rn6u2RsJ8rbTcU4h3irOQ0c+7VAU7koyv1UQfJp+wWbQeVYWLP/VaE7RX18/mD3ZQ
c0jD3umsFlFFRWSrAUyW06DwrAOe6trFE9V9FYWXOCTMyuwJygk3aaXaY1x4KpvsqcRZ3+CawjwQ
MuoPkokYqdYu+tRJKnWnz5Ed6u2mk2KKOAPhHjx741te3kq1ROiHyp6sXA2pSoW5MEAPsuKlA4uO
7HRn4gQy297XSYOotM4flMkx80/QtrsaT18Qx1srKvwKIZ44g/5FFJ3OuV0yhIuUxzr8TtTwGGEL
7Yeeogh9XSsexAbfRSJtK+0kBC/zhHt0Uf3IkOhWfgwI+peVVZ2Htt5KD6k4beKgPGqgo/pCvUpI
GYKUs/3cuF2HQbB7yGPEYsLVWlqMDEt86pFDoDLzqni6ZngNIsF0RbRGY/tKrImzVPdtSeCEXvhq
Co9as9MlOMuIg2ISF/CgeFkvuYkkuWPQA5QK9trMaVhKQP2P16VnyldV57xS3MZAOUvc0RI6HdWC
MZjbepSdli2yRDlm0BpL5V0hLLuokDAxICzAxTvjlVAk0Pg3KnWXiaszzslDyu7lBuWkTP47mCnK
BTcPoXXodI3z2eWbdbegOGzY1aPHZ3CFR69v3DTUUSEi8tEe4yHGh1rflgYdCSxA1l4buq2CdaJi
A1ujO1zG7yqlE5j1vorYJSgkty+DY57NbozbTRlg0c2tLbE8qfBv6oA8lHmVoAg15GjDqzLBTUGE
ZUpyGbTKbhFRZbm4M+GKjdiI+2xwIpJIVcyaVh25+oAskE18Smt45KtnirKji/cWBXYYxK4OtarD
zKZW5EXOoVdPjA4ndRsly07DqJq3pjeqoMfMzmGntzMq66DVHSY3hMRi+zoLpFZpZFdj6iiy5cVs
5xObo+vAnr5M20uyxlPALR+pA/W5d2QGgjPFomHE21IkA0Q8aQuKqEWxlZnaVMkJTkGQxIy9pRch
58qmhyCOV5roVUcBpD5LuCkQpRUI1ijUX6phAibNJit60OfJFYfanekWCUnpZDoW9bWpNDNFTywn
TOnMsATPM+JS615lsF3l4aHV0FNPhIYoloMphMBx1bXobsOROUzi4E+YxVLw6AU2trnPz2MGvSmG
3KG2jtw/4/xH2qK8WtZ5Fj+XHhkzsso813ZKetBIWqa10Su41zNyVfolw6BOHnxtLgfiqm4VZTnl
KdDsxmKWSKd10XeaATsPhR59nKDylfldlXFKtNvKWcLPluAGOVIYIj/wkffjddLO0gSo3c+XVzFB
qxqcyDBIxGGN6dZ3C1XtmDxYENbSNzNkvUFygIgOcLteLm6d3ElBehhIEW/1tzAcvBD1+1SBw84L
f6JJjK2HfvLg6qSrBuB1u6F/zkgNCtgJbpSKOrFSmoM2tIyXaNYhAqBTL4bpMaOvD4eH+n+wY1x8
dVr4TfSRRhaOJEptuj9FFNwuuOswhk90AywZrVu9V8v8KRGy4zJoezmSvbLkNBErO2uR77tm3qTg
Cw3Fn5b9CBujW2luKqP5i7oQrNP4wpjfVWBtCbbf1PnbyNEnmVhPcMFa5N239LKiSsYHVnqhDEuL
AOytbMDfbaaDYTzMMcImzg9NtuvLZ1UA1sGuFTYUQhxqYeSXjbBXZPWT7+8ptohMWSSi1y0dAF6+
oEke0KBKy52C6k1A37nRTeFT62uwgCpzDE9W33tcbkWaPhnlqmQa3WWeLqTqubr4VvfPI9JQibVN
ZmSsStWH3GFVzc9pBR2hmfczgpCGZLkoEnY6QwsEHic9ys8F4bl9guKkMLdVZe6qdPRb/VmajM9M
YJKUTptu/d7kybmJFSdrVaQn0HhS5mBhcZfy1nSFrthRWRxMfTwHMMx61PCEA2gyXRJquyA4Jgbg
RtNCkZxRNQQXhTG8EHzo0nthlntJKv2YPg5uQiKW8Nl1CxjHxTVi5X0m+XksCaaSK6dfgITiUDCq
whnm1ukE2Y+F7tgFmieEmp+NPW1MtHpitGs0edekwz7nLN1r5SafXrsEjWykHnNqa5lmTCGmvhl0
bsxKlzLU0JLpUSCQx0SdM1ukLVd8pun0zzb4kKGosp9dQz3w2/y00furXgxw8C8zdTr2v97+p703
uHPNUFCkoTNbvTp/7L2BbbHlJrnDEMFpqPT5/+3wIbRDlKAJI15TiP34edgA2lhWLAPAMbvXv0dE
Abzyyxb1l6eu/BLQGEkztIZKY9hA7dYhJk7k8BJOnSPDIdJwrOlQRlt4d5AkNQv5+XIKRBz185eS
+4aUutlEOyZLdzFnhUR7nWVIUuWXuKwNyApwKClInGkS7V2AW5LV6Id6mlVy9gBAwDeSwZaHYLvW
0o1iffVR9jVW+W1nDo4Ri7d6qO60OvYiooZAy2xV8TVLx8cmJjZkBqLV9/OmMJRDjfWQ7m9qZ33z
uGTGoUiaG3IpPNVi8yTyhLXCeKOViWcAFzhSHXYpmSbfFFCGSMWyreRVsGTK7J6ga9VOW+27nncB
u9bCGh9Dk35a1lwkqT5Euuz3RrcZa9YXrT4KMHfj6VXDCiXS/Q6Gz0H/Kiw6Iq3phFiZBAQ7c1Sh
mKovevNeE4PRWcTzptVzpgxOoDGDVtKryuhP7Jy0Vw+k1d8sNU7koaBfHs/1XVlG8b5oIg5zTCcB
9X1uTGe2Jgc87/spRbSjGLkrzauAXhEv5G486d0IXJNvmDMXBS3SoYcQ1kIEqUWyZJXkOykamhgw
nkxDNzzDmMgkYV0dsESrjI+ikDC2YfDwfz5rNaLxOUTFZCJipYcW+iMp9KLOYjYky56MErI021NO
Xn0XMDrtjGCTW9pnR9BDJVSvc8/OEw+IWBanlh7LZonqBq4E+voIRAU8Flkk9EostgJwwEHgsx0J
NV7C8ZjSaczi7jww/ZbZLxYW7BNCOZD2hoobgoOeSdKYlNQVtHE7mZ3bdtW2F8cnrdSZilusieIY
oRFrcUlN30RH3MhiuZsShkNqCu1npifCqpT1TlIUnjXu2NfZlUlUScB4hv1tDxt00U5q0q2Sbxme
gnWYcB8sPd5OGhlSo94uJFuE2QoAqZ4Fo71YAgCLRXnox3QfoT/XMJfOaBInQ/bbstmW6rDLLfaw
FZpGtdgotbRvAF9JImHu8XXU2TVCBSMIpJjeDGw9epZ+BGN2CEG5hhmpyXSJq0wnH91XJFripWP0
2jYw2dWBhSE/5dA3E1g6yqeJ0Dv1awrhzIds9thEx71TUxCkVXDP/tktZHnLBAk6DRMiMA+BPkIU
Y2AW0x20OkcXwl0+jJtCNA4D8jslBsKFMu7HefR//Ut4+1tZ3v6YjdIInps4jLpffvzv+zLn1/9e
b/PHdf77zz9yk9/ucj03/+kHJj1xN9/0X818+9X2Wff7IHa95v/vhb/Nke/nCnVwVbbdG4v159df
5su6IlkGjRBLJnKHk/d/atdo2i8SY867v97+5yVDpDNBVoZqyLpG1+CPJQO7qKTxeApCrR+Kqp+W
DFllNYCvZWiok3Vu9e/5NGsMi4yyoiZ/QB1/f1v+9JmEX+VvP//cOgEU9ueoDFMT5bVRo66JVNSB
PyJCf+6ejGEQzZPKTCMgzPV5auigywwOzAuzrYpxl4k4ZoBW1In7GceViHnPDA5BfdstqEWWvtmn
tz0g9Dp3RKjD3b5pHA59TlFAnO0B41e/T7otP5bngiCI2BmLrdageUzs4KaSnTJG0wSfuuhOA0cg
/YlNF9JptBWwRbSbGfLtwvwskgNRZBgHbBYAJMRsP3P4N6BfsJtt2JbWCEnI0knxVvjYrxlMLuB+
hQPtjukwzp50KBA0Yw7n9MHVx9KmZaHBSXAtdF9N5SiHIPUU1oRL5nbVrj2VIc6B1SMJz9FZ0ksh
vEj1Vv1CHs1ySp5V5jPY7y54oNwVtWLnZ8vFvEafwW6/tOJ5jvZmtCfnh6b4ZfGb+wV4zybzA28I
GOM5wqbyE6z1Tzn5nb166brLUNwiBgLTxL6YDj6dJJxv2+i0KoYEV6cw6j7M1+kjy9xn/E/5YxFv
iiN5mWA37mqYlQmQmX38hP6zeKYBPAmQ9V/6bwocJzzgkXKEbcLoLvYtwyNSQKgd4Y5VKAAKcUAa
RxMeOkxzz3/ER3Pf+Dq/GUW443aB3T5uByfz5f1sz7a4nwCo05CwAaFvmCU7kNIJH1h/d2695WXb
67+yN7j0+/m93ooqC0Pv5Ore+C3v47N1ic/hWfcyX9wvz8bFvFnvd3LhKXNNYOye6q33G/niGsXi
oWsgEBNtu8TAv8yudYIlUXuqT/Eehft28Ft7ODC3i6hMiCb4wp42vvIFW46Fi6lwvIX2kvkLMt4G
WzMTRgSzrBcW8+UNBpaz9L48ASjyp0PrWU98J3R79MDqY3aRPRRJ8oP4sHoYMzDwaG4PuJJ21SE+
qS/Ne4BsLXMRChzxCjrqA1hktPGLCzLhlViynYDiD5cpLl3aE2gmMmUnXmnfNGSPoFR4kv2ZLqA9
QKQAzQmpYd8erf3oj5+1Kx7xRL2pH8apflbviTcEV7Wc+XoKD31mU9+XGFUZkp6RjO/VL57cwTrr
vnkv+uLFwn3qI/lCEZ6c9U22+cjtcPPOa/pGhBcf4GXdSdGG4QKbqurSnmiH2MMGWPRW8XDcaR5H
MD630NObR7N5FDE18sXDJIRK+cCYrD+AkL9VySig/3odLoW7WG75inAiobWRnTlmC8xmJ+sJK7Wp
ndt0092hZBiAWD7RsJOXT6AK4uYz+srsuztck7s0ROR2JYsGLXRJy8Ge3rv8czY8BvHXOHTKD8vH
4zff4iLuza8R32wmnHVGsPTuRsZ4mYY36Akv4ABg3st+CA+BtEFOr6BQrSo2TG17xp28iRSAzD+Z
qmJc05+pbzXYb0TSBHcJSLPxaf7QvKjYBpdpX+Veqt6ql6i2BcIq1a20V5+DCazfFjfczMGz2Ok9
LrO0uTHxvNE0+GZgvuQH6RXCXAUpFCTZh0D+ADGYOv6HG+WGawkzNuJtft8fR385Na/9BZsSd54f
++f6Q+6xAyxeL2DKW2X6Re/Cjr2YBAw/m3dcx0WxaVdP+pXSGz66xZEDyZxz7D3ANYjzhPhg25Sh
YocOIypp2QWmZ16QMXbf6HTwvj3kz+GwnWto6ZK7IGCYnVX4T4JO7oxgOW/q5w/uRevdRHkbDpn2
KvBl4+TbPkxPwQtBQy1frhfkrAADgqP8mX2z9d6EK5udj0DnWDuLfvQ4uqMTPINPD6/js/LaA8zd
QKbKDiR8Pmo38XxOOw/dqXLGLL3sRi/epef4LU6f5nQ3P8LwvXC0xP1Jvg477UmHIDs4Gtv9lSbK
RtS41I9kMv1IkEDeZOBMPN1n/acyfNBMM0dPXBNfRV87G9thh2n7Dkd27SV3yQVj9YuZ8JnZeMT7
L/puq5F9wBh91T8KGnhg0qCdmPi1hX0Yi+QZPUgvLCiioxKStEkgCk1n3sl4i/jCSP0hrTfjV0m9
vq1ZvRAPoTKZq32qewBQqnZPqYOrpy3f8D1nlhcuG+ngBcfsETel+aGcWamWwKVzutgmDxWcxz1m
avltvGXR6h+Lyu8lHzMs9n+G36pfRfh4BpF8gPekfhKTjwEO4Yr0w7zxitmSWFeVT3O3Ch9o6h/J
c4CN4OICXzxQ8M03R4IZbfCqIJNyQmHHznaRHrSjmngqXe2EkUNxiz0eN4hEQywMt1oAttfpP6gx
Wwbr6oZw23mgOdh5LdJVGGk3NOZEy40hPjyXLzJLS+Ng1e7extwOnjleSA5ufQL8ZHoXD5Yv+KBw
hHtQaNYRlWl4EQ/yDvYUjV1Tv+jvJHvTpvIqTiJ4LL3iZPnRQzUi2PawTeOG3gAzAJH4oB/kgzTi
6tB39XV1dAh+Zsvn6bJcM26W7GUsibbwHRLZcWs86gfqDicgaRgvd3NnvGA7bN+JRTAxUSy3a80h
bfuWNAT1ED5Lp/a+I9DuUdrLdz2ux7uZ88YeWr7fqjv5vaqOg+yasZveIaS9lYjgEjykEvoZ5pdx
FVVfYC9FSDOKF+BJOyj+wJaEI+MltbFFJKmG3x7+D3fnseQ6dm3bf3l9VsCbxuvA0pt0TGYHkRYe
ILz5+jtQJemeKt2QQl0pFCXVOWlAgNx7r7XmHFMMHnBYYALRn+SzfJvDb1U5SuTA4DX/YpxU8nis
+2t7Mzgl8CPE5FjtKD2A8UrH1VOCFIsxEGink/QgHPl4hO/GZT7NtxC9tKpwk4Sn+pgd6xfWoG7/
+2PQ1tl2cXPq2LK3wQNC5uxbv8nKWagec7zMzn0x/poXNHCzammf/UvOFObp/oDn9pDf1zWTPs3j
E05Vw3skCF14felTfg7nnfreP0i+uYfMeq2uqzUG0VvyRrCQ3T8LH9NHQAgD8vnela4KndOLtisf
Kwyk0x5h9xM9zIZJG/ZeQkYuwkfx3B4QZ++lVxIE4vP9IdqRZHTqrvpG3QhvgTutS690EqxcNsp+
hLpxuc6+mUqQa9TtIeiwHlvYVS0+EufxNCmvOFoOQF8V1PsEkl1VIiqu5Rrd1Kbb8euetXXvDxtz
2yKiji3Na07ZdvoIT3xXsI6In3nMQnt1yw7NOt8NmpPveKTr4pBj48HtH/HGuyxfgSowxPfEA3OR
h+nhGvn1jS/GBOAlNjRMMrkbyk4nc/E9q7xdccRKu/uF+pKrdyFOHlRHesCjBLNtIj3ZtNDLpMgQ
Rle5mI/1XvsR98m5d5Cy07rYIUZEujOew59mtW9Avx2wL8nn+at9LV45B0HHTRN7AL7JuouqExYi
mydib0pcZGwmrY7vCM+4XH7KFX6nnSq8TSYNYaiAmmsEeBHdFA3YNZk3zCGK5KTxwJziJX4S9vRL
iEwmMIHzGQBHbjgZKzcSHyZGCGSnqeKuBihy1VEv9ahJLZEDRggxS90ApSReBXeSPB97RpFL14PF
yjE3AfykAxGbtGJabuJsHopi37LAcBbt3TLZdtpOna5zV1ldbIcYBrrqs+Pw1Uvf4U8tfzacA1Td
TY1bwT6iYSMIrsE1JtxodVbW4/NWZsdijhM7EMME+BcRA5Ad9wdGXIU2Up7xANDUHyK/BZAY6rQK
zmXoaOaNsZZcfveTizZHFyGSfaS8UgYl8HrH76J5K9G5SYiayCtxiKrWlurdmVZP/811OCECVOCG
IAM9osL9N3W48U868X/6/l/rcKxQeHwlGXGCyHT/H3U4rVtd1fl9xL79tXXL3yDA1hEy/C0p7n9l
E4b8u1xC+o9SFLSl/fsnXYGCZuPXF01v4dcCnMRYQVaqe3GuJzhptZdFIbrRdJ3rWFMmYhxDtwkS
vxneJ9a4cSz3lXirUjqBAmN3doxJ1Z3EEI781TpDXT0L7yaUmh5jCG03DvUEzOZ89oa7I/X7BuWv
Lj4bEYwh49RDMzDKQzRQDrUbpU2hzoICIfmRytdVKxKeo4oRKkeU+lvI8HIy1UxN6DcduSMaHWNS
uyKuFIimIyVo3Tp4ffmLWE5WPE8IDN8kauZqfNWrLeLyDfI8GAM6+riHSMfSk9wEMhkXn9TMCL6i
AunvvSer7wWTqKF+F4TVVu8zL41QIcFWCnixAkdJcfoaGYmM0mkuOx/Xca3tG/lRTPfoQZ2wS48Z
9eqiJEUbqSx4qOi7YinLGUqukhy+R+sT9QdZE/0ezssww5Ypx0y5ONZDb2w60y0RztUQOOc8QgdR
eKs7BtqXyBychrm1rt8CpdwIAfDeZBvLxD4T4EBusrOgkEtwISt5gJ6d7aFSc8j7ikEEFBj6TeMJ
wK6bLhJZoAyN1Lqxcq1RiZhLmlL9NJB/bJLQCSRGXwF5AusaGOsyqW04sLCv4c2IjZ9KrR8a17Qc
naomeE59mDTcQICBw6CxEZdScb1M+coqirubpqjs4CmF0sSQUnLUrvXvM7rb2VI49ullfZLz/HBP
oveiBPnSro3YT0yazMRNZWVgmzRUZXUtcI+HxdQzczyoNFdkoG5oOM6U0cLOZ83VichtuKs6BJn0
LAKommvtLI24yEdWt+irzZFHy/QAVpyZ9VcIElgIRFAclYLlSeHAhwoypnAyhXi7EGmH9rFp5Se1
1wnvu/Vh/tkuz+V+aHC+LerFXuBMCsuzyulFwKchGFCRSLOqTSvMr7LIsixAF8U4FpE6VJC6Z/av
UoTQg/cgo8hK2w3Ip+9G8NjKGOxS7A+rNy3Hcgu2A5nMWeD0oKQPJR4Ao052qIvZbNnBUDHXMs3W
KKDxDMon7tx+JeNxJ3M17/edcnfuc0pSOHRQNrcCgfaqkW0RujqrlMXYz0bzaZtyclTRo+YdYmdS
sRuCuULoHL2i0QK+Qr/dilrhmtoKvOrsmOlnK8R8zGmCYdcwxeyqaZ/kKSN9B4JbB+ucgK3VqvU7
eCXpijezwTlrYCgqlLbORESPUUoK2hkT6GWoJ0fBUgE1zo1lfduiPmoKyYk52g7wtkPg3LkAWovy
pZpjglKH7WqstvFdZkaEblrlQKayVw86CK6x8QfzdG+DU02/DAWFVt338si33BXCnAhEyzhw4RdO
Y7g6urlNzbuvpeh55gTOp/Cgo+pGdOOJ5mtHS5HPi5VDjlHgdd9jFjWZRj0kUxlcmSLCaytWm8aU
t42oHKoM8VTUqjtFm15zfm4v0kmbuqeqFJ6DadymdzpExXO6YhYyYDstkIMqE9YHpR9P0YrAd8bd
PW2jQeEQoh+l5jT342uWGhRuuMsEwVXkDjgw4OUhcqdSW5td5Yz0QcdCfghAnlTZtg4puIdCkDyz
hAWG2j7PxV1pGOuuRioa47+WmJc4aTh5KKVcmQl1lTArAN8t9K0lG7y0BGUVmqgVfUHZCNwuHp9H
6UGkrC3lA3OwTRmzjlY3o32KAqJwLytO4d0lajT2jBcGLJ1qUE1UxKIfo+whCA4KKKZFjKXIIMqP
kUjWjE5W+YD5IfwWtZ8C0ForErZYnAzyRwpjCcu9NNpn0F3RvnqpSd7k6k1FzjoDIouQGHR165VM
QgxMGIOmUfSBpStfVLq/QfHeS29G+mYAKe8wf6rC/VGDUUGaPK3hV+66oyTFJ1oIJAG011ZfI+tq
eY/WU3OSg84WzdTtYcXO5mtBzVxMpJOYuYO2cZPhB5DT8qZInA8rNBxFka15wLTA6Lpq6yLzBfhC
NXI1QYNSNwo3FRFOFb7pC9xcoqJdLLRmfV3NI+pXIfDlRnF6qtBawpWZ9bR80FkPiJcjhCy96VU1
releRAWtu4MR+lGvnFAduu2i1o/pO0TkBXXwz9u7uDWpUjRMvlLoVRnF0njJp9XDUJm7eql9BerD
YtznI5DDuruZOkUsgjgQHXO/yRuJuqIXPs2mhz4l02YumacW8vjZyEJkV+HSrWqoYPUG7YTeOE1q
7nN59CRgET16PsVERs/qL4ZP3SqzTOM8NB9tt3xuaKh3TJGyc0N9ZQKA0tLLYDzKcn3UAZD9rui4
hfhZp5+haF0F100GC+suCGt4vK6eP0u16M+d6tSGjICo+6xn8aVdFcRlzjuI0rSdutdAj1ETS0cj
my5xi79VZ3VosnQTdKObpCa04nEdaOwYglY9IO2YUsauqP8Ps1YfRZL0YMBezGi4sMY4VcmGTAxC
mY2vAeyo0hD2eU+XH3Jx1TeP/J3PUBGLPXEDwVufgz1eRac4p7SKJTrTaexmaJhpZ1UpzuV5baox
yNzan9De1bSYtIk7fk/90YRQxsDmGLIrGsVjU+E4rxzDbHYR/T0NtUWHHM9QifBAzFGnNJ57UMdz
8ZUCkrWzKTjmWrhX+u4sRCtHMJ4ZmqCJQtH5GrJZtQruXz4DXXUwqIxEEGS7Bne4nq0VhENClR8I
TtmMZkkdxnvCAAyt6zslXTkpIan00MLZb6WftMydCSt5i3LTjL9E8p1YegYuYZ71q2jQ3pwQM7ID
GoQM5fKX0vTXQEdGiqwrQd5lrjDlIff67600OHLLBnltggEFwYQE+68rDRQhf54Y/h/f/0ulQaQ0
BHbNNHWBQd0vlQZmVVM1iIYD5sqckR/696w28zfJNDWuSId3xJiQ+uR/Kw1Jgg+LHfWPCaL0nzhS
5X+SMS+vXIM2oQqAHJCl/LncMAY9THLI7GcCbY+iYwL6GV5WnzQeO83LztnN9Lq3ZQCgOeSVgLgD
thfbUPgk1B3Y5VJry9I/H/jHZH39clv/j3Gk8udhJD7d5eKQ0Ki6IHF9y13/tRYSlbhTsDUkZzSE
0gKM3WQbMAtdTvJvvgaZekOgCUqTDcYh6d4BdWnNNJRVIDCRy/EWMsmeuZZL38l6xH1ohU5Mn8G5
pH+Mt/803f51cqr8n/fxl0v9y32UG56nKEzJuXQlvyLkpSMhsSDb0V1mW6J3MLbxGk+W6SVef1Uf
YAuutZPuk8bpkOb6Mjiox63KORMb7cjbsbJ1Immh5Cwotsj/1zdW/asy6C83VvuLMkhKkOTL0Zic
k42yXSEC0uD54oxiSKc63e7+jT5irVxmxnwBa+y7cllkBozriLMwFhooEiDwtnCOMKaRVBxbn5DP
7Omd8xiTLet7oSRe9/dsHSLLPHYOvMQniOJwgWXWv5UzWax79r95VX9V/v/xKYRIIoFPEUxtKa1/
ARorWWNkY18n586u9y3jR+HSv8aV/cXAwtqJrz09wcmCkLd08G1lG32ZXuh+flcHaq1n2EM11wkU
9Jk20+Pw2m5djlt27BX+Md/QuMS35q289YBwjwxSRLjb5+zfvAbAK3Q1/tQA+Mta8vs77ZdXoZsC
dPi+SM7zqX+tmTcvWdptwPicE+w59nNbAStpkd2cO+3mRO1BqKG2lXz9kUhqMtzT2Wb4bBDHidAG
WY6t/EgvH7BVEXpnt/7MrH7D/L1hjkdA8CU/Kmypp2miPHK08qVm9hRCkbS64/yESEx6Nr1683ZH
2YsXtfODC/vM8NK/iicQQuK52zHt2wMPQkMiJbaOBXk3UlXvqW2B5x+TLf12ghgj+064Q32p3uP7
t1Cwv/qIxOpLqDy1xrquD022reSnge4BdPwYDgsVDHVf42oztjBXgKLY2enEnkmE0hpNqClS7bBf
20W7Ne742plxEzkqYkPtD6ripJI7Tluj3UnYrj9oNpa7VXyMgBplTGKZAX9SIaif0zY51/uJUQ7B
rLkXZFuCvxnEkKJUDc8NXmDsThwvOFmAKSQ4iRTJjGANJyVeQ4G+6SgUc3wy7q4hvt8V1PXGreQW
FEyiepf2NVIEOgS00IXa13L0X5b4zMqpfEzWdM2e8VRMD0vU5RuCp2XtKElRtdOR+pi0BybwxnpG
nVy69GRItsK5Vr0vj4NnexGOAvqwxIkpjHC0YuPGL/5xP2TffeJjKlM4ATY7afoMTWTOWOFEuwS+
QcAjL/amMTL5FF/j4+8rfv6A9Z80mSMz9Ps53EWLYgFFOWrnWbTF6wZmQcvoBj7yh7njmM7YPaOG
2cj7xFwHPuzOzI5fBqIC8ytEDZ30B6HetauNqe4paerP9IWSFMap+Tm9k+EZ6rYRMlKE4uJLzMaB
ljQI5vEUQIXBsrA2ZpCKp4Z0dUTkEp3st8Z4FNp3quqgd1Bm5YPDKdiU9hXAaLYFxhYIGhhW799G
EkDR77rmlfn7GZ6mUzzJzMdfY0BbgO8o/mC5BBafpexJBJi9nlSvky4GEgvoNJOrMM5I3wRWjMmO
uOzlHeDo+Snsng2TKfGm/YxfeMUhhQE9FHTewXiqMmcgBbeT38pdwzxCDl7CE2mTd0uGtozzksQy
yOLAda6YLskHUUG80D3iSVWPyh07rKMwCVywApoNM2TJK7fiKwKQgPjxzIJsROc7/jA4Hz425gpb
ChliMAuIZQdWzCHaoCsXbrJL8lY8R75yVJ96eOG821dEQhFyHx3E9pQXftZum8mtRJ8qklvCoFBi
0NIStM1eK8xuov6MKO6NwUHCIyWbEA9i5ECEEbhvsugCLzb49YpTiO8C4BwA4/IjE7+i8qeFnbk2
Ya4QtoaghmEkpnsPELD4MV5jfD9WJK8HbpoC7I4pNXZVIODoX66h39zaaQ1iiKFuOkChcTBPxGR4
Qn4V7fuHRngqpBYkEt0Zmwq/Yc4uDLnbXeqbQNAwTt5Q/zhwhlkSJlCzNgDZ+oUJbWCSiGLxx0lk
M2GOD4HDrXQ/YvDN9A5sRdhFT80Le/ixeTBeki9kPDUbpHYpX5Rtvb8/hQ/q57I+8qYXnZIhFsMz
jRHzZ/eSHudNeGFj50fKdANtJCfqMS1t7Fw9IDhmpR/Srb721/naPBNcRU9K5XDVbYabMNAUAhvo
xgwndyC3eZnIfWAldKSqMw066G84WZrWyXvSlYlwArbkt1hCTtHHSO2q4AClmLHuDL2B8lDJDWgp
4NE45EbBcw6f0aT4Z2UT+vVus1oA5fTdIubcCJCS2keBiFz8ge5vyfOs/NzAMsr4ONtxq6LrcCt2
PJrvCPsC4dN0LbzwrVUR9Dvg7DNt24quCRunteh13HXKZbiExc9Ex+1JJ9J3QPcQvXfCmY51gODV
IoWPsNN4U72uUDYpOyiF0gbFCvzCkF9Lk7EHOs7ZQVhZLYGpJPEGzW2E6sgCJR8meB5u8MSNIvPd
JL4NRIPxNML0kddq/2Wmh2gsvLZ/oe1yipNjxwcH8EjYXmRwgMKu2GpIDToolyyIzY0qeZLPADkQ
fVGrFwGVdh05ABLMd1DvPaFdx23cBHiRx89UQZOW5S+02vKG0Rwj4hVbVpmI69R0coAICc3tlFSX
XQ2ATzhpyBNcAdYkcJEAY+yuEF5WyIRaW99l2Cwo4MW4ogew4ygO0upuiyzNrcMyAdaE/97RKSXI
CV45vKRIuG4Aa4lfJVG3fMmY/5F4xF6vH++v42shf4+wxxuXZQuZNMvm0AA+eW/e09UR4mVBhJGF
S/8WPDAsIwQ9uLvZN1nlMLeZCo/PbK9Q/gabgZ9502gv8ygSF3SDclRYJFj6kRt/Bs/NNsSTv3KI
fr0bpylz6s/iM/4ZLqwg92ZHD6k9Fj2fBWMPBhczFK1zZgsdPYfewOf23tfEl9+dnPwTC2ckb9uI
F4ymRwMAx1tWZxtXNsFX/oyoEK0RLQwMXxr67u8WtVHvgYzZr2qUKc79ReeoIPpkO9GlnN383Gzo
2dMFR+Or4OHBt8hNau2pcls21z6CzH819G2PtWlLFBQqboi++svwVIlHcXWkg6EsASu0co9zzvha
prmazHA2qn0JT5EzrPGc2I5sRfswAO/o3nvWR69bq+fmg+08fDRv5nklkiPvrBaYm03GVfpJwpna
Ob2/pvUgTz41+3xAU8IVbvBW8rn2WubC2RpJ0sN9y3CdDsUVqa4iujhjmNF/5B/Nzni4Q1JGVvOp
wR25mZzG9vl52CAXtkMPOTztuL24YXTL5H3l0y7VXsfj5AgexlSOki5EzZvLPu5I1GwLvzIARs40
wR8shsuWasPssFnjHwIn9RUHu7gVoosoUQikXn94Zy/zkePfnWAz+7jo4Nhb2pVzB3A8r7+Q/OGb
rFx2s+vW5q2gwe90dusJW6SfNlNqmuqg9j0G3RC49S2aI0O20zN48tGncNsibdjoDqcUi8fqD57y
2p2zC28JNGXGw8+CaZvd+3t6Xq7/C74/ntmndk8Zs+UxHejDoCTzcQRuUN1EOyKBmcl3jwU/wnBz
i6nTnh7P9I4UKHipv0DZuItk3FptZJdMNprky0WgaqB/H7mkf3nm2txHh+5K8BnNxmmX+MJR/OJB
01UKneVl0CzUPL31EBn60bVxbgGs6Ih7I5JDzUfIFo8Vo2/aZexKPug6a6aC+HJmYiu4e6DEwKLx
6XLQrTTrYU3lah3F7bhsaCMPpMetRaIKwotNcZBvReLot/LUnXPiNNeTZ2lP0g0tLjJwFmGvAiwz
Wzf1sic+0J1QuYLOdXPvdu5II2LK/0BIICloDN5drGPBZ7Wnry9v5S1ef92fkWvAvIaPNhPZzCfz
gMJE0C3xzPF6uttM83COaKSfISE7oE4RVTuB0NraiqcSXDKvFa9w75fYq5BoUr9akmVuJS5hWIP2
4WGchk3uJFvWkxWmVifzF9Vo+S4h59/CgoFAdeNWcA9YCrd3l+jyC7ICyWtBVzjCuuPki8iBb2aJ
4vr5ot7tnm6kpFtu6XXODx+n547nRFitjR8q8cv141a268lSfY456RZ8spU56YXxpz14oI3sgteA
P5htk6MJT/NuX0DS8whH9/nnZfrJX8BSuGhibTpvzpYjHLQELlD2Das7F0fJ+qEZ7e9eZWtN5eUI
r+xfe9HFumqRR3lq1tSlSHQHt/sZ7BeWZYdEEs6YILd47zGbJQBsp3IzSHzdzocxtkG2onFCrLQC
PbgerM5e0S1Qdl+kNRBFQT1akFVKCEqxYOmqD/18t5+B1WcPHUJ+/77+lti0Pyke0b1IOyLLI/fC
MNcFG8irzWiMjG6K4IcOonXf8jpe+bfYZm7E1y2BPd84pymVpB/0c5L7MlgvyKFGK387Ydu2cBOg
JBrWwwfORvQ0SHRwGyCRQes77rNPlHXOQadXAzPaIvkLZe2zsJYsRIWojc7UMjfq1lP3ssieet/4
wPv3gcLcQ8jhGFsUiVsVAdcXEAqfRsWjfCpsO9qhW5UcwfpZGy7ndYwPrAM1gegMvjerdXUFWhiC
hI8OxaF+1j700B6PAYpKVhM0KeQYe0zX9slReM1+NAcVYL/75HNULI0Xe/aD2DFRDWvWe8Ua6eWb
dDNejH3j6QeyCaynj/Kl34tWaJEHgx/Z070YbWx6RrzhEhtf23cbhOF2eloEZOUjHCnQihGVGRlI
SMdYN21ppx2nXeR+zbxUos4GuyzX0SWynpmMuhzxiMrh7S9abDzmQXrt9uSrOewQGyBQZ7QkzGy3
CU/ta8V4yGqckr9YFG06m5JgQRSwOSM63VIMZj7HtU/cRgiOBGdyyHO2dNNWD9gh37VPZJZu6N8R
8e/FS/R+zTfvNMs4kb/RClojX6Ek8JY0J+oLGn7sg9bvH94LKyYmFmQ3mKNXfnm928zMeUuycLEf
A6cCqXxZaJssujsShXiHkAznL6vfbFc044TtClsBxRulXcfSnJKeuIML6XSnyAXSpJK6g5aTRSG4
EO5zA5B9NW/YaXeKz4flg5NKwezZPRroVXEOEyTwjjBuWbEorX6SPQr544XjvvWT2coBLYXdQoh0
ow2cPPpPVwRBZ83Dymkb3uwuj69Yv+Meh8wJC+BVt5BwT254FDjsuPnLUuR95i9IsnachUCsBMBX
ed/evcDVn9AGNoj5Qu9+wHa/1d/7y7Tpj+kt2s3vC3sVDTHbo08a4SM9ARYuKrvMN5iXjopFYKK8
why1aeM/mn3/lc4bmt2GijdGBwyJAWUR9PwL540gLJbH7999QZuv////aBj/8/f/vQ+/EPw1jJiL
vEZDpPMPvc/yFyTa/wPST2f37114lEB0nXFwKn/zav5vF15ZYJI6hlIuV/xdJfQf+G7ot/+16fen
C1fUpbX5S9MPNFiRx4KeH1H1PjI/xPyv20A7chV2zlENPBwJ+Fw8igpvejDZSQBwYa3gaCypu/JH
f5QoLx7p5V30RwzzKkkn/LvGifBlRG/p0ZTeJXuVkyFeepET9/NKe5HFa0W9TCzbypt8uLEvL+Ya
mhd78bQNCGsl74j/IUzqdSLlB4qUCyCwl216bsgLtYt2CY85SNXT6DHU673BnliwNXi0q/XvL0E6
FK/DhXzR1h4uHEzvn8NFex7A6S2q4i9GU7CHCCzgn/2ZxEjjvb4tNm9Ksrv3MRxMT3lupE1LTEYF
GiXaqHsiBvAODMeBmaZkA4LrT0SirCltQjpS407WPubPbGNCkfc+uKrfD8S5h175EvDRL91uy4XQ
ExHeTEj6z/Vj6uLSueC+dyGlDC6uiZ3yXTjjJl4Tq2NrtmilbuR8P5yJjrZrmoq2ukMrYPPrNyQF
TC5BLZuGSnkz+Rq+HNaWBdPLfuyARuEgudxRFjJbJDIB1YBtbEXmE/xf0eG7aOgSpmUpF4P1e9f5
DT9+OBSevIZjF1G8ANIfsSehh6G7Tom7zrfyLvPmHZvZelyHiNLDy7jGpIIA309w9VR2xk8ml4Gf
HhN/uZL91k+g/cYQ8ms7c38ec0/bJdbz8TY45uVGzwHlK72DnbBVH6M3bZ08jtbn9R1p6lbxOAMN
zuC17ryF6eBVNMo7L93QqnN1/nrlmz4BJZvlKxqHrxj5koadRvBwQBCsyZ+yN/r9tmXK0bsJeT62
vHWpRjDA0K6DkeGcKTneOk951JzUhnNCHFrhATPYpu5s5TZ9b76iXuv8nOUadFID5O3+OtrCqfFg
X1mpjcnL/bY+mehbkRd8gftCLn13+8eakLa5/1r5g9Oy38V0PIINupLQ7XdJsel39ELQ+I8foeFq
9BxQpbIPN5+k+GxmFUXw3TreSHVlH8FXUe+Wmx5/17vhXNE4sdBMNQ6j3idxTx/YYhbiGbd+R0LV
OvPuj8vlL5ed/NDwROpkaU7yE3g+wgLOGULprVwYmy7wVpv40yW8jTLM5Fh5vZ4fli8hNnADJOQa
ePC2iQ1Ew+990irlRKIeOCgE69pl7MXOqvsBMwsyClzbta297/rGXtjgN7Fv8Vnymo1G0bR/t13+
Y1kWlxA/k+bsLF4Zr9TQ+El2h9WJYc2BI8HKAT6EtEO0gp2sesI1RrNRfnDUJ8e7QnrxqJLMkQ8M
dSQC9ar4WPa7Fv1DiYsXMbnKJ5bwx2ET827IOD20RDG7JeMFO0JYzMmifqb1ADopcctTQs4Df8Kx
n8aHLaEJ592KFcepn4Urp/j4p7O7rbxRzyp69eRtoif4LNabLGLXVzkATa/I6gNQKsrDiOIYd0/r
VDuR/TwHVmki/1kXd58gnoSYc/SFHgIQfaTuxmibqBYvLjThE/Hr01eCnt4Kd7kQRNmH9LM71dti
AXX/MeX879yfF5QXQlzpD0LBvwOZqQrT7j/tz//8/X/fnyX5N1BhJswEw2B0ZzC8+1WRK8qoYv8a
UKBIvxGSgJZDILtAgfiMU/dvY3JF/M0QRMSK/DmBquz5/8mYnP3+rxv0X678L6PoTtTFeSjb6Zyo
n1qO4Q9HUkOGnlqnu3Z4zGcUi4voY8xONQtCjKNHM5BWxCzYneQpvbw30ZLmZfwUglSssGSUorYP
F3s/rbwwxHkirvZCBJFoVTw31X0TCNMWbetBzdgQx0q/qB2OEnimsHUY8YHowQs/6922KjW7HEGC
dkBVwppwQE+JBki5+BHq6nUQ7w/obF9FtLqI1P0pJbuNgLYsxWrYEVPA3KWKNRSckWBXhqMyv8iZ
V825AudY8DN6vAGZ0q2owBsRtne5OoYQgMZ58IdcgO+J1auPHQUyTCsWO5OI4+EeEBDzHDcIB7QO
sNS0GRfNkQwyceghEahT8zFIxKL24nFgFCj0z2qr7gMtPQxhsxn12TFWtAUSaYcO5yAlzCBarMR1
dOZrCFAj86cudXu81yCZZoYyEgHhsh/K6jZiwNzlrObobeq5/hLN7Cay3Kgm0dzxZhUOT1G6MFbF
dZmZmzjPzqUUbrmrXjrgL0uSvRA85urkNqv5KCyPOakj2lxG6+iraje3ul+ZjRPN6dYUCm9KmAfX
/dkk70yLuHl0NMJC8XOtfBrmzhbMcSMVwdc4t7uminDZpvtY3EVw5zVmRxIrKAnwP8jXyr2uF/R2
pVY8j2mQb8Uxqt47Vb7koQHmjBDq+3YSs/E7RbOTmdJIvmGg7VW1hrYc1Bn9z7CNVk+4JTwl7XZq
g8VFTt4STg/3cvrUhswNEqbz6JI14Ekit0lQP9qKnKEuhOO64o6OEGyqTU7MnBAelYyW/4y7BMd1
A0YKvCckuOmpBKJdKIKtpepmlZEcnALcxjcWlQEBl8uovdQfxxlBY87RJsAlsaRaJDQXFbJoIDqM
E92SUYcrnV3nXNoqKkNrIGNJYXxMzLA7dIMh7fikG9yMRVogyHzq3/N6dLOmOYnkCivhwHSRelEl
xwEFb6qyXUgvFfiSfqyPPdjcyaDAx0FbqPST1MQp5dgZdVqaUvDcCcxawbcNw3JcA8KB7VnNe7vQ
ydu4Fx9qwE4aZnvNAMOw7No1umA16BlZqJp/h0Umx5vJIP8d3KgxKc89wVixOO2jAqhmnLiDBiur
N1/vfb7pePMEjYBgFt9t9FJiD+mlBh+m4g6KyDUobhE1x7LVL2CQOBDHeI5qNyjVvagbZ7lBqxuG
OucCINhNVNFbXDU/1XA2CYICnO7fka+33Kc5i7dmTZMEk3svSMfIQNpsnpsGZ84SrZIscbdYC80G
qEZvqxUJmoI3d9jF96oQeKs6exiI6hExvmA1JNYJo0uvT0e9kA4rg7aD/FRwdAKyvFmgUKsQz6SU
rCv8nTVjc6mLD7Wk2VJtMJXO9/gS3NFkJ+0AggjmulloxULGehhNnq5Pfjj8hOpLVqbrTmQVmQnI
BQUORksX63WC+NRYQkgCzIAMFZuA8zBjrql6gQDOvClipjfvhQknfC/5GjGNDe64ALriqH+aZbct
W4XjzLCovfeGWe4C0h+HVqEVcC1Fwxv0+DEV+82EErkvO1Ktg3XBMLjucMgajSf29KoFWHeLTjSl
Vb26fwTjTEQIahiVz0VHeK+kvAqJ4N2FYNtA9Zhz2q2gs1sZmrDSbHIs2SFJ2qv5vkaxznBlei+H
6iEd36Jg5Y1K5EXNq5KUftAx0hxeE0hdsXyM5+2KyikFI5jk5h7umFv1z0kuf9x1niTIvUF7asz5
CWKVV2NNH7vk0Ga02lFdr5ggDih4a7YgMfgKBuxMELqzFe/LEiMwMtP5ru4LCdA9eL2C6UreBQBp
Y3fUPqehO0kq/nrR3IxBsNbyYWdq6UafMHKbJYYR3c8YBDcaeZdRf1Jw9Wa0y4IhPpghondddeNu
dBoZkX3CJUzte8KwVg5oEWWyI5aPJWmRK6ncZePg9WO101qOsf2jpk+EErOIxLFdmqFn3tWH39sE
/50nLpR5kgChVUNFSEjTv/ZA0chAyvWnE9c/f/8/TlzibyK4kUVoaEigqmh8/OPEJf4G9ErldPFH
9NMvPRGNY5oqcjGy9jfgyN+PXLL2G/4KjmGaBHlVN+Bh/Qc9EcSMfz1y/eXSOUv+2hNRhkTttHuZ
ngRWjXGmMQ5csl91vg7K2GkG/VgaiZ3K5pfZKZU76SHgHdNXUHw1Zujcm410345JgrJcu8hC8JLm
4nqc1HUnrCjHW0x2pfA/3J3XjuvWunRf6KfBHG4lUlROLanDDdGROWc+/T/oc+x9vAwY8O2+M7Cs
bklNTs5ZX9UoKswDNEyocoka/gylQj0FsPSMqYjSChlrPtgEPTrGsOYSLOmTUrgldNeReXSnTC6J
F0z1nH/N5knL65Oo+hjlo1XOWLfGVh4x5q8ndkGR5Q55+t2H+ioswXe09Pei+0lg/OSB873k1vG5
aXwdTzxZUqnBeOMroOaHgZbbgF4qvfcRCIKY3EMR4dgYC4SEnKqcNH1qEwUmAN6hTidUArUgULSn
VDXftF655mXVb7ScEAfQ/0VU4LAQtB81NY/MYtH9I7LVGs6bUZVvSQkdIW2cSpuuRkTgv2vzR+zl
+KA0GvTGjzwwn9rIW4kqZQqmD40IMH2jVu9VM7zr8VPcadmyIcMDDKx9VwPh0xg5ZY2mcAzbYBt0
z+rcyZ6X9AP2ji7deUatS7aSSe4v2yFw49l7ouRvU8EMo1GYlCv6woBnl7MF82vcB5n4ybNvpSOT
m03H29ZWYRqeLWZ3ec/xOfFXDYiWTE9WA9YoIXnX1MhppeI+BkkIyy8ueteqK4Ja3lOimCw3TGk8
hZUXnw8UfX8B942ZsKzuMotIfJFuCjWg7xU1zmIYUPZUrvhnucPJI1k77PyUHDCAamkpmFsK+Zw5
9BuLeUuU+wcdg7s4dseuoQS20EFMPfOkIGkPHC1hM1EISxlrTTGSFxMOg2zOz+CjIFpumVt8a8Y2
C71FqTFCG0CasGXss2Dll8xKCYOJ1HhHDOAaSdz4Ms23Kc20aU5tZeaisNpWmdyDoHJLRSf9010C
btyjFPdUC6CsiYF21eDlR3Voj3W50kNqx8L+YVBDnJD3zYfpKAyAY+lX2Yyi9BDqm+GXF01v711V
UJYlWm9p031FUcxES6Qsq6p+mogIUdjI0EhhuNtjo3xlZiitBrk/mAGgw1PajQffLHFWpRPPq4KS
8UlHJTCcwfAOJFOoY4mlgzGae9hkR7Wn4IYYSkLZcyyfLeL3it4+FG/61kWqK0G9DX7mxMIqjcUd
e2iSXXP+sOv9jdwZqJPE+K0en5AkDuVZG8tvLWc6oskxF1EvqkQu9GsUEl0bXkUNFFif0BkzbhXu
2y7BYNm4QRK4VYX0AjXTFOGrRdqD8MNtlLO12mR2aJTHxtD3rdd9CtGlT17Ypy7VGpBITeE0Sbyw
v0xsWKJaeR486iAjZimWTjphwvqHj4cqoqUStCSPsX+o00bGa5NPByFjeBUy00YCyjzDzixsghry
p8rkVOagcifmhHWRXSyHUR7ErRqvCklwfFU9BnnpCnL9IMe3TY30RocJ7i3tqkI3SjLlaNIdN+gN
9Zhe61apQQMyX16Zm0exVI9mhBnNC+5Rlm+EnLBmoeYvI2G1jJF23GgrDzMWTAKRmzYUGzxMVMwO
70EeO5JB2aiUuvWcLYJj3A6sEwXAabF9RLGGrbG7N51ERayjg6lPfVoj20+NU6KQxysc8Gxwydn1
pMD5Lrg8SlgO8nCzyu6ogZ6I1TlfH+6DvnZSdiGktmwp1de+z67ZvMQUpsobScsuVoX4KXfHsb4N
LYiEQuUmikc8zPlR9/x7aLwEw4vATIaVhtDXtoVF1UEsTqLgqOcNqxEb0KAi6lPIbh9yHoOm4peu
USqfyZi/ii1mVK/oOV11S6lqFlKaXMa4JNUHFqhI2fCoJ62NNvHEQBSKb67imhFm7I+1V5pPRANX
J48o0lEr0ajGmpd0PoNpgdVffgoZvY5MpK3hWMKHoNipTN9Cjdvn0+x/Ilh1nS8v+YB0GuHfyhyz
hKqeXyck6CxHpm1AQLd3P7rSrbMgoOrW9W3svuU+uGfchi30rmps/5t7NxF3dHYthDQUqPfSPwPf
ILT9Onb6++v/3GQpv8n40U1R00iWWPL/3WSheJFAByQPCxTXOjOfPxihv+taOi9j+sThYX7Vf3St
Oa1BexqkSGLoVAX8i02Wbv3NM//LW/8lt1A0ml4ajdaBUNJhe09HqaMXKmHEz4W86eYSipwe3iwU
18Io3mRpALnhI8pwoqo72IQqvekhnKsq3CojmI4A23Iiblr8pFlxMxvaO3AKDjwq81G09cLbtLVu
Jx5sJcR3JJCa0WcMlisaSjuZ9nl78WvO2oJwm9J41Wewc+tbmkKHD665Ir14pnJgF+dqMpmTnJUh
5flPEThwN0Zc3EZFGKwkb2DMxfAHZ1GZqpcM+7mhTlQHJsu+bghYYdsJpKuIJTfHOC6Pb5XhsmFz
ukqya5n8A6dISW92UgVVo/pi8+FqUXSL8+ypVXO37SkOHkOoczyW2uCpEt5DmUp3WMGy/FWTjo0t
zIn1pfXOXk9QXSBzjkM8MQu3DrkNmeikFhrQSGAZR5l+1zgAV/iNKAM1YPpUmXas8PYJBgU8Eyuy
pJ1nlrY6R+giTD0xiS4JEyXLneVRYij4W7G1dr1HyGSwnJTjt4grXxwrmmOqi1iW68rLnxrBwtZe
rTT4/0lGh++guip+xczrzgpZbU8pt3n/2Zogv0FCKfiIUJfgtvwUXbtLfGAavF8VQ/JA9YBPQKBH
CJn3aiE9mrlFeYqiLio2JUl8V0KSel5rVwS/R/64hYwOwCWQBs/WpB5r+n9qpYARKhLllTYhPz2U
qAQrLGfCjRwkiRNOLwJYKyvBM1BcFY2MPvG/NAUgOPrulOOlr2UYryS7MSY0zMakyvUk2kRjBBN2
WBO2GexS8MT6Jl2WWMD9DF5UXDo+tRTdT9ifswFrgibvBINKFZ+Nfhpj8jXglLOfwdXs59OukOQ1
ScVj5TFAkKSlCOJHjI1l4YOFLo2N0VTw/59Bx86XxPNElq8cPtuWnQWO7L6eQeHaoknv8+Xm6/3R
6kpOEeau9qV1Gbx4srjRfflK4RQNUVngSnp0qJvkmEvMvzTPnTz5BLZP69E0+2+y2auiVd0wM7Ci
1xdRkGc5Y1f5ySnU8+dWqDaZIX2pnAVybBflcFCZRAYMJ43hLs9kWyPBDQXfPHYa0dMWnmS9ET6F
U6YfDf8Y49XtFHB7gWl36DItO3oqrJadnm2tKXerhCZXghQh/QC9UtsWPVQI/FdVRROxygKhEFQj
/RuV0b60fWRbxVefczvAj4FKmkPRHls4LCZo8bZeDXQNlUgmSXwqURtrv1/JjbUaItBzsLAqUXVb
nNtjHztI7ygVZLzUEcFwRsOPSyOqceYpbicQmsziVy9SnpJKWEol0oWvbNqOtlDG6J0qHQdy++Vs
2AQkU1beCr4no2PqjczGRRiCldWsW+/H44Hv0R44VhOmJrBNUbI25MGRaQae0cNWnK88ekClmvs8
jT8TK1kHguSa4XdAUr8dPUS95Ooz6pKKmCJE7U2LL3X1ozNmqrqMorbUnUjnDuCF+xFnpFguAmQ/
rxw5e1L6EGOaKeW1FuEgo25cA3CRiybLr3RqIuGQsbYGhHS1cRZG2USHx14eD0VJ9UlNn5YirTS/
OkyEVkemen3SaxB/Aku4CtmnTIp9bNutzwpMn9Rk7GqJ79kSql049270arVPZv2a822Cnq2ha5vo
21ExniYNV7KY1RWtvtK9NocBhh++d7aYN+725ViQGZkSJxewqWGCLJpHarSLOGYllT/j+I1irl2v
pBzqgVBRXTBYGsFuiuVNFsoQcuOARcySz3UCMpSVpJMUqjaKVeNxmIZkxfXHlhKQOuyjSDGfpmI1
mdbOGCQuBgycCptQL3JEge0YUd9IuQTk4/seAT3S7Rz/a9ZIEEaRNlXM75m0L6O1AMluDFI7jfwb
CJNTLYfLsMWBS/2CVfH3rnFV99mpJxDE1+2GDUqyyLTborSk5TOIjkwdRSGQKYed1fHegoQkgao9
WeFDQ/bLq3wt4XK3oGUJ+IaLUiRngl8yEBHkrU9kZJYsfPTBhwSSu5BzO8VxPPnZQkgwBaB0axMV
XTgfJi+6tIiESUqkRJ22TY0bgdZ5qT9FxPBjDO8yD7DKA24dQl0zYE22jKISwS39u0WViKLcpNS6
GN1FGrTvqIq+/epV8vk6rLemMFek6RHHgWnpnI1bZZsUdM6QAZEz5EQIXAPpz76A86x8BrK1sbgI
EnzRLbk0f3jueQZkpmBn3Je995qjFSgZZ2u2ALWika3HQdrXCxYPBw6J02vqOuIbKgAwi/HI1fYY
RzyopOBD6WaOqWuIB8VnEM9QQo6apxzLOI3hl5DrX89H9Gl0UwxpsYYpQZnvdcOWIClkEsYyIEuy
9ij1rwHyZgg1RgsTBGUKN/IBJ7i+j8v+1E86wMxw6zEZk7IGELcJSgfnpjraEoias9Tcu2QTe9Uy
lAiYqO8VTWbq6C3COSWDVCTiDvD5UwpkwTSD5xKHFNPDy9JJSy+BMcP9mnNBdWQeaKSYJPzljbop
A+85LQW+WU6DGQumGQSrKhPttOGhGfFHzaznNA9OUFP2QYnDOa/XBjuPJh93MufbJoBakGTVkuOJ
E0cB0hhRIT1ZmyJNDZS8RV8jipWH/8xjuyEik/icy8TytW1+EOOZDuDt4CoxY+9iqcJXElCWF6CT
SUwZoijgL6lv5J4uUQ0DaRGiF2uPXgxY53mixYIrlaxkMqpOFlDP5m0tBicaYm9l8K65vBYhE4++
4RKp02bn+7NiTjFLug7L7DOtzzEQknjoPlQTA5F698IBfC400tpfdjXOD+njv1gANoil0+7F8YEZ
N/a1f7TEYW37VQD+++v/PJug8jIclw28b/9z/vg/+i/cLQ5CIF9k5fe5+h+eOJN+MINjCbns/52r
/3E0UUz0X96lxT9xkprLl//F0YSesl/131/eOaeyv+i/SgfF34/GU1tx5YrptvX0ddyGuwIaUhqn
GzUoz/k07ppIFfey+iSIsbUYTHOV0T0H+vpYg2hpyoBUa75jy9nWKjkHEn8G290YxmSfLiWUtYY0
GXWv772OdpKa2744VzQXvKjUkIx1cM/7VHMj2fjSlSdLxPxcS1sALu96NICIx1PVhNBlB7vIplWS
YBkOVRbv7NsbmiMbVLe2mjOJ3nupNGsOJh/djKQqQ1v2FMpJ2nNJU08OMEsNFG5y70Q/8ZOfzZvu
dtiP8J00lJWMTbstZB2/CvD/1eNk9gNfH6OtGlZbqTHljdYnzN30cFSXBG7oSZEiTkApT/omS2kk
b4PJ1kWAiHDjBd1nB9S0pB6rkjWIe3KYTo1PjTGQMXWiIFYu9rDCbymHi5AeztrL6QJIbKXHmcb0
spojO+2PVe8H2Tp7XnYICqCGFmk9Wd+munJKEeCGlBKSYHohxx8vK60Z37tIBSnG5YMRClBtbl3b
znvk9fBRSxIGAtjaCh4kIz7RErQcU6bAZlIfWlNFONGasyQQT1A8a5n1HAJKzeTneprPk9Tcl3p3
bdXgR/IljHrw8DkL2qlJZInsGA+WbdJx0uzIH2bINNoQ30f9yycTKw0QbcWbx0CvNHmn5rwVRYMU
fZmRv0oHWvccjPkhnvyjbOK5NmLOLYk6FwuxGQpgha1EAbmuScQRE4bE7m6gAAlZs6mj5cBETG99
ZSvPBJTUmkaeipjHs/qYNmZ/7sd+9p/75SEzM6eCeRIwJl+Fg7CMek48iEnUknIspu7Uiaxq4+MP
GJO9kso4KXlk7geJXcj4TD/Mq9Xzw8qyJdKTjr5Exqru5z6vonnRNKa/RRKVm1GZu8Jar9lkonL+
f0NJ/68etxPrdYKpgU2UT+lA4mrTe5i2L5LFXJwjKC7loYps3azXAvNGVuh11m9Nb8SRbm4mRMrM
G86lnO+7Uivtvnz9L1654X0gKrGEzmslJuF/XLkVUEW/jO7+/vo/Vm7J+E2fmYjoVfOgTWTp/GPp
xs4sqZAzqLPHRw065E9VSdH4F9ZsC/1KEamEZJb4v6qSov5mIn9h7qKX5n/KB/7F0v376PCvDIO/
vnXpF7dUkKgRu9G+OCYD/hm5loBxq2wkmSCXd2GUdA+cP7zBaOLqlrWcshjNjgSsGhVKAIRCS1JX
9Dft+kpMwSJZmV0XswDgE0U02Bl46k61pLsAHj0Vrk3NrqxoYldqklWemi2tWhP7hlI21/3YbYVc
huJcisdG16BgzzR/q3qTpBBbvpEllVOWIf4YS2e/pWi3um7FpTIFpyrwfAZncfrQ+3dF0Z6DfqcH
W9mzErtIzRjxpCCQSGcKrRm6D0KePjjDcMfJw6yg7QSPKUEDHCXdCE3iU2XsKZeuw+0RBt2bZLDN
DBTp3YLZF/rpVvQ/R3LcgcG2OkTQ6pAkYgVZxss3MqdNJSV+RLWfLhPk09NtEUIO7gwoU8RymUSc
JJ04deld+0KC1iZ2nA+MYm/GyrfIejn6qHqNAu+7mqhbMbr03BEyb3RgEFlqjIsaO0so9bZEAXk5
sRcbgDj4AMIbJo2xr93DQqBZMdpO9NrEIiqKoMfpWR47UkmjMbzGA2+yMilnT0W5dOhsMb/aBIHB
I6MkjcdGnGh3bJnwQ00g2isJzWcX608VbOAIn6guXy2TE0LFYogxvRI5R5XDDgQm9uEOh3dR6Wu2
MtcaAGIXo+73j0RW1ZVea5suRFXPmuHBmTklj4vqSJcQXg+Z46znYW42hmUFB48plZ47RcIIIp/w
xAV9e5WA1jdGeRphPfk06nRG6YSyupe8/DXx9ZOqpfnSIgoTgbNSnEJi4BRlAk63pokwHyWvgZXb
/8VrHauchNkS45PMSqb/81qn6cavCvrfX//HWifLv+E14BUAiuaN6v81hsq/oY2LGhtUXTR+l8n/
s021ZI3xpoTErsmGwqv+WOtMym8pEoTWiBxPHORfOUNl8W/O0L++deOXbaqUCyHDhVE9TbW0SCv0
BwvhqWjblRDJZ7kGisfkrTvJYX4eAEA3PFgb6p6kTHxOzWI9Ve15bAPXTCDhh8ORAb87KDUmfUOC
5QLo0GwOmLp+pBFTVfNTQ2QoZM0GV7JM2c02SBud95miIhkmFroUk43ybFofJQhR1eqAy2/0+tzh
OvVTfOpKSq5McDELrnvZv4o+udX8bRwBFrEHVQhdaf45YzmQmF7lXuiY08XwZSeFnQCu7yjVTs/h
jE35alaCPS13kpR6TbVdhgWnXsx2momzUIVuJiu24N1UE9a5th6N4KUavuuaJCEdQ1bPOjjUB9/A
Tl+XMORwqltPUvimMOMsc6CFQGASSTiECdnIrMyvqVzuFTXc1rOtsA5ducDQkWc3gc0krmW2udY5
oK9wUq3r1PREZsZ+K5XiT4NVoB7g+svsCUeNfAYxTy2Od0r4qcl7AJhsJBlaeJk7FsKx9q1TrrPl
SgUWYapGs+dUi6/9oF0l7Lcy9rCJcW6qmDZ7d1RnrJHRkfYoDFfGSipBTBE7r3L4BM3F9L4qH34o
QGuVNEgTUUHzkShGtFUaQ76ok1o5UvvTiXg9gHe89wLx+94T+1UpZ24JtGfoY/88ZOz8zGJvTPrV
ikmgYSwIDO1bqLFScoAfenKDkX/gLwYiEGhnSRohaR2ByP00+ueo+KgsYS3RdxEnzA7MLnN1xqYy
nC/L+oZ2uFIF2U6N4KIJJAnkNz2uX6J5ycskZ/IEWnMr7AHMMdIKzkg0m03MaP46YycN231VaSuN
wECet6/UAncuyYDbf/GKyLiPETfbMLxbs6f9H3d/umiyR/qLcevvr/9zRVQgVMOsVlRDldi28aP/
2P3holckUSQ/p8nUV80bwz9mihjiTZH9HSk5U7N+Hzf+Z6aINg6JzrQI3XEQ/1crIu9jdmb9tRv7
L5/d+gUvNka+VYym2p1HumW3ImV7b+olz35MqLyP+l0h9zGhvr1jlVGWKaKcFe4rBSyLPf7AdzMg
YuxBEY2OcApad04Co2dPdnAuH+1PSqr2QYRt+GT6UNjIlPIVJsPMG8qWQCOaV9w57kQW6hZt8Du+
WIpd/Z5MUz4zA+oqMIgFNUvGp/RCvaixzPb6VpFpIUqto+kyI4Jv1cF6ApT7wB4lLs0LQjbiukMw
CF2Bcb6trS0IXIzlZmha88qUvXQqeAEJhu8l1A15Ky5pTdmna8DRHxmFRRVzwfWMQUjfw2swPs3v
zhRd0qh8cMIAOEvf4CVxvlcJtF/MS+3Ib90quMHyIl6WzoCibL+bA3S40BckD7plsZLWfYs12y7v
QCfefAhyh3wLlom+H8KlK23fkoRappcMPNRWf2fZ5R+9bTSsijOcG2LCuZM+W7Z3LdxoS40GhLMN
65a2Af1fr4Nh0WPAOvirilw1bXORkxwMf0vKvdxlL7UTnFtjR/+TtrBOoHLIyqnUNzvaivwec1Tw
EpeJpBvcIj6Xk24zvEwnMMBLJo/hbthn6VIjQw809qGsQ4dpXu1ihD4XdGNF+35tKSwwO3HtfYjB
4im5m+Fphlod22Wyz/bhsQKZvKXD7nCpQmfaCy/Nnu8LPUZ4ysA8KCs5s2c6mnUqHcpniCjTEALW
P/iWrzmgkWW6I9GDs+O5ZDbiCP3WIiCZGufY21NSJA89o5Wc+N9HcZOnj45Afr8HwJQ/c4Rpn+E4
ecGKkq2CrXa91e+ifvFqWlqW0MSWcoK3HkV8ARyafab2BT9aYbi7qPcT7AsoE2/tulxDGH3W7+NV
vDKqJKwNd+I5cgM3e5Fd6ROPNy1fEBFINUOBkUEVEQT/bCAE44RmTEm8yRTp/RhdIp+CxPSA5hj4
CPEjbfYSdLN6K+ziD+uGLw/eQvs7fcoAFoskv6mo6YIal9y46OJjtkkf4QPHfMCXUK4jt123H5Vr
Pidra0sZyB4hrt4jzxMgTLYAsQBp8x2q+aOI9mjqVuVARyr5639aL8GrBDTrNv7kva2UNmC5ClQE
ty1XBf9j/IP2jz5VfOpvBuUU4ZVTjbSPvioKen4GbsS96Cg2pv47LNlteU3O/rXlEfMC9fYANsaZ
g5Dj0cRotYi+hJN/9B91sQz29H5n5Y08bPiIf/R7/NN96uNJ+Zw+69TlsEDJN5NDms5w3sx5sQxv
IHb3J/pqHFBjwL+0k3cfPmcSG6XAaIQ5t7l5IfFqJnaXLJGnBuA05DF1WwTDMELbcXAQcPvy2Rjo
0Ovo48FzKvHcJvB0l5DiuNctYxNitodrjNVCX2jTCqTrdJuaZckp5Cw8+e+0jjFW46fwy7XPGkeT
uoQZhKWIWcLV6GnjiUmcfzMwN/wfLEvxc3/JrGskLGrwKiTbE2IqG7/kM3RkeqH2XKODZdM/vx53
QMThhyHi90TpO1uiUZRHOrFfYvHal/Bl4mmKMMvbobBsZGa0S8rF+dWHeYroeB5zRGeU8RdBovU3
5EQI6UPqXiR3bsrxWRcZOq2q2K1GFzIZXTNlAJU5RzhC1jcWg7G3smWrvU00tk8fylnJ9vR2aF8F
+BAwLgJUFUuklG8Z/zQv88TQXOo00fnvFVOcC8WdU7Lqiy+AzPyB8/fgbFmb7KuX3rAVKDj9r8RY
yCrAk1ul17zYUTk64O7kyPnI32NMjJuuPHT0UjFDsSEGr/gv1IQuhTI4C5oO4SkZChXtr/mq25mR
s5HqXel/p4cAWE8TS1ATkf3Y3zfaoaLU27xxhie9KnvfY/ggeCgy9Cph6kqIpc+p4+/8Zk85X108
EqbdXbUhQG0V/DgsxMObWX3IuFUF61B7RDy2Wk8lQTbaVGqHNnPVTz/XHwLF4IOMtN1o/kOHk5Nb
cMS0tvi0ylCwC47si9zT7LqR+2UmQuwq0AWsJneUcSOE+VcYA5aS8gijmAYruEF+BdGDKVeZXikB
i8DMeD1j6KOgLpTvmrYt/5BwBSU2GLOOUrP+aciAranrEf6LAgvMsJtoQ4wDdul6cMcnTK8tJla2
xIy3gi3Amap3erJExrmYXNrZaGua15DgqiT8VkfVHJFc66XFJ+TAOmVufLbMF+m9vlH1wv81LmJ5
sa9tcdORE8ZzlFzrTX4LjtplJG2c34YH86eMre5Xd1TxTxB6W3R38ESc8f2lxo1BQofxUez6LYo5
twxVPfQUxQ6m65D1hFGZsNT1LVNRQSC6sOCiTbh0D/6JR4EEIZ8mgm1u+5TDXYCGrcc1X0BxwN6x
6u7FG6IxMVLvO+mwfszlOKzr1qt/SmKbm7Nfy7RvQLd5Vald9pfiM4Pm6CJSFsWvP6UrAIYf6nN5
4r2D2uGxuq1oqcrcOfoanqJLd89PlAndMLGvKzShnQec5ak7JG+iuOCqh5USvlTb8gRKSkP0h/rz
kb3Ju3IVbf0n8xrdpcgtDo2bp5fqwD+zBqwD57227/eKD7poykVyEZ+je7/zV4nLb3v2V/hV5/f/
kZ/iU/0snOOn7K07NN+NZg/f0x0I5VJfZVvxWV6ru85NIW02KwwO7dlkSKAsoFxBq3liHtkdk3V6
U5xxH78C6nNkktnsPMDNhOfyJDkoWE71yK7ijTHkTSLgEi7J80TlcmB93Pd7ZUsdyc9i+vE+B0dw
uXp+oDnp7dLCm5U5fQ1FcIcoPfeSvM+huxr09rJ7SI/hob4U/BxzWe69J06bydH6Kayl8aBhDHcp
uXGfUTQXYsUJb8kQiHk8T7ZRssdxFUM4xZointXylso2HXwhzJL8mKL0iUT3IGsLUOOSV5LC/NXB
tlC3ZEr3/IPqrSf5zSptf1q36kvEF8sQejoPxcHCO3OoPpt2UVEZqRxibcvjo9/K7ftL+oOqKbs8
tnkqqcVSJtR4LoSFdfOsmQwU3anccGZsS2uTXKeiDnjfi3HgeGtcsnfuninekD8C+EMIOnWA05Iq
xWH/SvJG1sl87vm4iIoL/A91siLLMIsGy2hXbNtoFY0XWVoaZNB7Vnp4L2q2TpV1pNra6/icPqnA
o2wJNxOLGSCW/jRzXKpv/+nH2uCYhlQhmzw6A3LT1NUBkhDW0R5aZHHG9FC+WIbLmoGRmByaM9dD
wkQmeyiSnt0CUWnwBRb9JfluvoODYYtv/80HRkOmfh7RXqWSCF3/Hw+MkN8Rov56YPzb6/88MIq/
QRmXxT99pn8eF6XfZMkSZVWf5TBFwmf6h4Bm/cZ4gROhAtTasJD2/iOgWUSA5lSSommgyGGg/Js5
r/q7QPbX0+Jf3rj2S84nVpiPlmEknYxsLJc6Ja5B0B0zHC+Rz35OfNZHynVFNkH4794otF+pargS
ZOpuNcgicbeSsJQ0af3so9V0wEdlK7/kiT3gUR9GbICUk9e0A6q9aZsNrGeT67Tj3lV8JyuVtaqa
53QChinwqGV7hCk9l6Z262H1nDG/ARgCHz6e+iTyf1kJ/h8fzejMo12LAZKklR1RCoH7zZU58Y7q
cCqKfDuxtxFBwimQeyOZzf9bMZU7r+buy/N9QTgnLvuf3reeVZEnnKQEFIn7ruWRRMxpa4t78kBr
IeVTRG269rRwN+K2HeAlaGVut35PGwtTXY9FOR02ygBioV13BJ0jUWXkeCYxuw1MHHiDTrncarK8
hYfIKEUWMlHIdirQqquojCuUhAf5dvbatU670Dh9JSrYQRkGjd6X66ainFQR1qbCYcII2Pi0h6At
2eSmq2lO9YqRK3v9OdCrW5yJ70oWuuiVcaTekky89AOPYjFjD4NQafgrT4G7ktSE5NUQoz1mraSA
cmwWnG0YKFKyMf1gY3QnA7ySNnyrcXeqI+UY+zSzK5Kd4JOJaiKreHgrH+J7fA0Y+YTsHFQMO+Qe
QcZiPtE0jueMPEqQmnr5bsTvnb6JxmgXVXhl0ndBZWHzyZaXWCjx6/AuVlYY2WA7+WcKeBMNWrzo
oqEyPyhXZerZeLNxS/KwTeVDMcp21j7SgZqrvHfH9MMQ33XjPpAiMQt1N44mgQwi+kVgm6iilRwd
UvmtZHbRc6pONHVj0ok1QGam42ER1OU6V6OjWUdvsUJSIMs2JWebMaTcpgxLULKSMg77RsPlSby+
1pjm19gIxegYTM2jyoRtofNrOP/gj3aK8crlsSKQfvZV8LaKycfgGsnqqwCvK8ioU8Y9ZRADG1Lw
PMGPaXxZU7WLrOID+2FUvil9Ynvtk26SxiwUSrwbmDKEUfQsOmakQxAE8+FrHjcHVHBI2BiIbnxq
BifcnmBHimGODmld+MpikwceDDcshmIpuwHJ52rApCZoyXqSQZ62KBE458qoWU6FiSeaW7YMtx3o
1764eBSH97PFE3UmrOioLlAW1A8DTdvEmiDxGw3+SmN5GatT6VULcLKJ+ex11b5jFmd17VIuM4fB
mj2JGNb5GnKL1jG+LlwmtmaRMX6MEaw7A/G9Kp0pSp+UYqJpi7MfIbeWOhyFjB63gp3Kd3Jz6OHo
IZOK304NlkzDbGUEnJsbdLYMNPgsic7XPGXDdRXxx8bz0DZcnDOjFBddRKdsr7CmIAl0GlEx9FXZ
BzAi9LybZqVn1aXws1Xu+U+eKKzrIj8NowmrjlO28GI11WmK9WU5Dd9UTH0ISnlrSv0g0WFO5ncn
pbw05GaoA3lvDcYtx01ujN61FR/Eh1kOPMmWM47sqdY/kxVclgNLJ/JGWFv3VuXcievYGA0nQs/J
8uRWeQpfDFTFOV7UMO/DZi4GxirmOKBk/V4rgSiW3Ly6eW6H5EkDyK4Tg+6ZZuQKfl9KhksxerZK
OBMeTdFUgpUxILnAW4o4L4ve2ovCazpXbWosbL5Hp66Muwxxp6F8pw5XTSHjKuZUnJQ5GnQZYiXn
kB/gDI9rxJrg/3N3Xs3NolnX/kVMkcOpQIByspxOKNuPDYicw6//LnqqZzp871TN6VQ/B+0gGUnA
ve+917qWzGuQlTGlD94+/Cjj9i4PyJixOYUr0oa4lspHCL88kDxDJfIssiyq57rX/KiHqfPQGHrE
5EvowJaFR4L4LQMjU4VtSLIe+wHdGNhMiOBhzZiAdfZIEpfRygRRrsz+HLALGmleWnIJXzHR3qLQ
dHv9sZHyyjqERObJFfVOHs6H2JCrHREfTiGYFyMJns0G/VIFJHqUX4iB2vRlvNfLxp24C2gdpbAp
HPSOZg02DcUIEPXR2KqNrazCYiXvSGCzQ7jWr1HnCpdMR5++VemjsGhaph9Gi8ZRHrB2ybeWCEot
DBzGapSGlbT5H6648NNpClYaWTVxTi8F1f9NmxOhzTHV/FPF9ffH/6Hi0rH+UjmhiBOZiv6hRS/9
Q2RAqlFU/dND/ceaC8GdaTCe1C3kBNYfhpbUXJqp6ARbEG4h4bz+b2ouTfx7h95Y+vyMpPA9EUvz
l5qrx45aCnQOTkH+NcuzE5fax2RU77M1lYsQYjvS+Z7ZuKNn4iYVPa5lSReTICnqEsiaZnKb8weN
lpYAAJVwaDHhXiyN6j3RMxepEjsR4uoF2W6p1dB3bzqEcyZAc0PcjwozrbA556iG1IagxO42A8fs
whidu+aEQbHrg2An9Q/XqEUXHIaniGx9WpjUM3aBCNo0xpJI+jYm9KxJdxIU9a3vK1cSb5VQkbb4
augjf+sIgYMNY8xfBgkT637BtCxWYYqGZIfH8CqtX3GTnY0HSefgCH47+Mc4E1imbkojPJTkXY1B
uOu55nsz2NTJVSL6Spe6T1MXv8OAp5d+hoyJ4oyIllTKKWXGMKQ4SEW6LHK9z0vR11siLzTKhbS+
oKOjr/IThvqP2KjniU0kksp11+LBaOFSddF0CkJQlcidExlleN1vu/ljZGqpQvxsB1jhhekaaeRb
HNaqHjVUhapdR+y+u6jYIG2xHuWmqqKTPqjXOJ0RsiBII6/6QcgkejNQ280+FfVj3wVbo/xQG1aK
xWBaYHWYQXtLhZ1KKHGiL0E/K4yGJRLn2hSzd11sZple6NL8E8TNkM6XjvVabTc68JVZEbZ5OF5a
RbkJ4HtAaM/xfNT6ch+HgqM2vR0IpmOFMO8CQtroQc98GsUEuh4Y+YyBMZU3UvUu0VMvCvFg6Zll
q3QYhAe6FzV5sXpyCggiMacFNYMRiAlk0H7II+h/rD1zU2zLIXNFBM9itmui8awgElEesYciYKMz
ixr0FAcWtGM6OPoCk+kUr8beWmU4qXoCQ5rIRTvjBFVrB9TbAZRyiSlTTNFUJbojTcOmosGkU/4p
AF2KpsZoJTpM6z7KgsbMdAhG4RXE1JZ+LYgBYaWQszEI01scgsgdZObkMYyRiBgvDLWonZpQv4xW
1zt5H7miMb+URoLBIlilFkYSXVsrg0ivgDKQDY5OBIVpPGyREUAfJm6uJtzcVbT+KErjV8VIHHdS
YUDDii+RjBsKDgwiFsEoucFynFrvqRA4uvzZenSHR6h4GcdhCG9mQuzlRKLJIMNQoi2SvMc5shej
XbRS20xg1ES/Lo8/VcLZkxx0nRHYeScdizFH7jMc59namWN9CPrHs6Y1mwfnBeTNtwYHiWnlR/1B
lzBjtFH5GbEOWfgSxe9RDmhpoEP4IO6J7ojo9eq4rzX6x1MZv825ug/oqjT4y82i36hmt5PE2BMb
JtmhxlyMJBtR+6pCUqEfeiSsRJSsHX036hZ7uaC0g648B1aA6Kjk/sCZUTAKjMBtV0m4FbL5HmTl
PpqMfcLZZQ3VOp/JZRXxf6WAaINyFwbDxhTAV4uJD2ELqw3NNZV0nuos467KHwAbH4yf0vzUIZ+V
loSXpED7hd/c0LZCRHItnbLQ0A5FX1+LdEmwoMnPx1qqTBNGmWY36s1SthMJTnpcbPVaJLEN3xXN
LoOPW9buAoaDGEBYQ0RsJUc73YSoODQvQdwfMgSvQQjIPAdzXImNG2uIcSNyMFrLrlqapHTXupjq
RpmNQ9aWm3A6mW1FDdX8kFz6oqb3gK6WOFd2P+yFRP8MZ1xdQ3GIULTCyyJCRTl1ZuQSmbpKC1J6
EhqWxPbJLWgX6uRYUj4Ei5o3D/Or0H6YJKcKAzmfo7FJ2Qtm8Y9iJb4a4TOZGacJ3VlGxNFDHzIM
ooPL0hW65rCIGJpsxFkqwBXiHEhLX8acUaoEa1OB/WpMGW/pEmBqNcYzXXK3lctrvmxoxWVr2xGH
knPxhG9p71TsfUP2wAmBn5J0EqJ4PTVc6yeVPYDGtlnOIVySvpHlPREsi/dVwpKCcSmPdjmWrxlr
jL1QAqKk2ZoUgWNr/Ojs0zUjpGPX4SQR9ZdmaH+sTH/XpmyvReT1CsWuy96V7JfK7h8FJP0Kk2FO
tp2M/tQBM7Fq3dMmRi0V7rxW2Q/NW0UiDs0FExZlot4aWg4prYesqpzAuIZChVvrITQ7wewC9Df8
VooT6H+4fLMooVCdUWhRMEn6fyzfLBE48F/Kt78//vfyDRGtLC+SXfRhuopo9t/l2/IjsDgsyfiy
UfZSE/7eMlP+YS3KWhGDBKKMPyosFH6E9kIROVrioyX4w/+FvlZX/1a+/enQf6MC/dEaMaQIm3Qr
TY84Ad1hW63Z+p2W8V/yI3qH+Adp6iLmd8bTKBFVYWGuWrq30k2/hz+4tAyouPK7/E46ajse2180
ZNTDMG3Mu4DCQGttqFPmfbjQCyBTK9BXTe6Gwsr84IRjDrUnG/zOQHs/XC03kle7znzR9m6TOpO8
gaGgezJzc8I1XLBzAByiL5afXX9GAeBHA22EA2uZgKZ0FzHLQehxDJ7783CdjpYbPPPjMdsn1o5Q
46vYrAYQ7/052WVw5FntDbsFKNu8pYzKMsQNtL8MxgCMFzfBM2vdvGGfPR1BAn6VbKj0MqZNdtNW
zsSdCHigneckmJ3j3+KneHs0wjkoCAWv/BLfwQIjKTkMtuAPW/FSraExb0uHxNn+1wlZKllXQN8c
6UYIWaT76O5q8VlBdpc8mFJd5cOSHOwtrxHTHbj1zK94efj1FIjiwq4GXHxhCiCUr4NhExWrulNh
q9G28pRPMoH4orJNcECeeU+cpWJ6YV/3uJDV3pWOw+DZ8rHNUz7JBz7KiFY6QwfkI2XoDDU/DL7J
7WPWRo24nTzIzrHXzB5ZuND7MgwHiLyqFf9w5SWrDQ0P8U6Qr6BtxHsVvsAbXJ2Q8DvmgcLaiPdq
iswQGCQV2krrVkwnmE4b0vIlwUHKCSijp5zArh3o+e+Xk1A/6Ljz3/TdfGBg55YOIyUMKdCcMeDv
cid31W+G/m5/C7Gy1o2HYdVlxsLumTmcPR3aExuFZFxHxmliSsVqtyKPJ+9uSUwE6xUjOVC6d4OG
hZv7X8pB3iz/SVdtTQma+il5TpvvTiY41gWHyXnLPy135E2lrIRvUVy+Fhi5tq6HB+2fX9Bw4R9f
8l2kyrD8wf/iuam3RJoEO8Bu2KOnV0JtGPWUq/0gHxMNuZFjgqh1u5v5on8WN7ILfOWABJEAqm26
qyhRovecIp6MSuavjPDAo0U0eot14LOXgME/nCeGTaEJqzt3ytKToH+uCW2i6HQiQGrTVm+fKAQg
1pbhKp0c+WkBKJ/NJSzyWjm86C2xXO/iZv81X6pX7b2MbBSoxkE+kXwEvNi8lQxTNYnOTv+hesLq
nSk0g6wvjIEzceoz4bDdWovXDRKCvrYLgz4xqpLnWVyTsUTAzNd8IJfG1t4qEkCzr/6SJG6wEwCo
dNKKA4P2GyzIX5qq20Dz6aVNt+40v1s+4n/FYrZUHwvspLYePmPR592Qn6Zf4qaFysOvss87DKeC
CwNZte4Mvyin1syUFUe7owVn0ndCL2vP5Btx9gHAAcmr3ed5xf9nX9Lht49pOJm+9b2E6Qyn6Wb6
sjN67AY39EswuSwfZVcceo8Dps1TueRB9A6HzHsKIhSvsdtfCW42/QVUdUtel4cjymBIi8V7N74v
h5QDIx497b78fbzEvyABbIMdMO2tTqxB4WY35LYLKvks6uR4rejlYStwrOd6y1PX2+k23QacBi6Q
TF5E5U43/uwl2Jk0++iorpDOr2feCn6bjRwgx+HEoSvZ2frmeXAT8zvBTrvX7X048eTzO79Z8AZF
y1lqfPeXkSnp438a4yJLGquyJUL9hVLHqvl/93Mg5an0V/7Uz2FB/8vjfy8IEKFjmaFWl1n5l9bM
vwsCfmTIiwkH3PDCLeZJf5dcLhgXi7GPrlu6YfxRhK6ixmToRusF+t4/a4X/oiBQNP7IXxSXfzp0
/S8idF3SHkE9j/VZGwz93geF/ibFmgKDC/FBEXFFlc3eqMHmGYPTW0yhRyn6HEJGJBU+QqQvyYBa
TLvL8Bmt3Fq3AvIO+fFrFLNnuLp2kkNlU1taq6kv6/G+FQwkH9lLrp6aIqbHwi63Zqir5ED0ZqdW
pU2hy5t8IoQq7rx2bo9CZbn0nQiwHvc67IVW7NGIMNhernVZOZdgwpWyOwR6cG3QT/cCxYNZXOS8
3Jl9AE6g8nIuIRHGFIbEVS0VbjrokLXICUm6fS/UH+ZiSRe7GLqGaMfaTqJqmfuRpsS9heWhieMa
DhyL2kUINbsjhD73ugeUFLV1NeHQshkuQCBPUGxA6Hop4LwhAUo+NL5u9UiTnsEd+AHAX1lAHd1H
pxbzeyB8V4xHQqnzpCbgvSnOfSs+SWiGNKOFg5NsMzjPJXCasI13DTchVWtPkAY/NG2ftp6US+FJ
LOd1MaJRkdK1ID6XhbAJQ3oCxq/88YwP2u8er6ZBXqDefefW+6DXbwohmmU7Y3VPPbkN1+LwG/tE
r3FZPuwat6AtybRnIpw0bm8MdpkT2tSRHcp+zdSiYzAyDcn4I9B2tOxZBiMwVS1Fi7KPujj61IuJ
7AdIbtwajf6laOeC4KBg1rwUyoKBikcUTmYYkfU+E3K+y9LCrazPtiLRZQl91e+P8keXfooaaWP1
S8NhlEL6aKQXI+cWrt2zAkhf8D7R6obiuDbBmmUMqgxrm5nUmsZLSWXXSA08HDJdWj/NQoYiwUoe
yGUSp50a7XU5wqZIpKNiADEx1ubEgtvrlC0YtDTSlXoAZCZ5pcTIdpZTR9NehpDFrnDVUrwGD3xF
PTb9lLRH5CrCw7UqhJID5OxYtgUGCGZ4h+Jq0BIxwDs2UCqq5hTGgL2qYT/o4zlMYMtbpBlo4eHR
SW8x8B25Tj7pALPooKsZSWxIPmtlp8Cj7A2IOOTkFSlEvuZbFciM7ukCoJEtteuAgFDAxDFQ2GoS
5RYIAbE4z8ZjnbE+MXdbiROyLzhi8SN0wva1nw0002RM1LRaw4DZyJNlINfAOjt3d4ntQE4y1/I0
KJsqwlV1xEiVBUbwQbwWxYdkResHMNdU+FJqOrg0I/RyHfWRM6jQS3SsCla3nZZH9xE5NUDIJBi1
NDHwvmood7rHvqoeDq1F94FuryfJF4HVOEzA4xjAxmCMkfIhEOpCa61ZL5jeDJoZIpdUn9cnaMB0
dPvtyDC5mcWj3nDlG9aHNvfP3RR/xdU+C8rzGCCxMgw6ZDHhjOrKFInhZdNcguEJZ1qpUeRZ7ZsM
zW+QpVNTfS5kg8C01rGKWDYb4Lv0UHdnYhjFUrhr5RDaStCHW5VGj8u82BaS9F4Uwq1vUA+GKQPA
ePxEar/u5OAtNDV/poYoBWH6+t/dd7OOafwHl0yCR4Cl9D8uszJb9D8vs/+fx/++zEogZBlKsFSK
hrS4t/69zPKjZUaDToWFXUF88q9lls01ETx/IKnBMPvd66WwNoORNS1kJ//0Q/wXy6y5aHD+tMz+
5dDNZV/+h5ieIehyUZ4U7dBDB2VjWZQQW7jDi/We+7tELU+yFJs8jeYc6L7rbF6VPRE1KC+UeJ13
vgmav5QRK7rlC2fzZmk8eZxZKwrjbTwitVjL80VP173hhdqWZmb/Ng37Md5FbAvo1qY2O0/1XQeY
QwZ4zcLJyPanO9TMNxjcsu90VCA579EXKhIdzdiHAjX/gsciehqIU7yp7zk7ePiQDoeegNTZqvw9
p/9CKKMvEt7ERU2ZIfSli4YdAH1k9M2Vr73SYuWumTnsApVb8qPRwxW9PHEVBLaWDLaINA0fQypN
1z3bVBLm5rdfvy5I2e+Xzg9dFJRoKN3SW3L9KLLjdZW7Yng3/YToPUoTabVltPPQVuJT6n+sESVg
bUNjOHrBjiWRqr2ZP2ReMox4cRtD/I9E0LAb8xgr77yeS1V6uoVaXtjFOGgJMn70t07cWt3LRHKs
g+292Yrvqo0k8FU8PuzWZr/PDSpNXKPxZrb68sG0a5fdtPjebMeTsGOPzXMRGISmHzkMSHUJzTQf
w/JJkGLXO+kr3+JHbM5jpjURHghIliV2B2BZZwKsXw2XlgGZRTQvYMrjaes2BB/13VrF1ixvzI9U
urHK8W1YKBOeaVeKjvyGGbp0DxIEyEs7AVgQMQ+LVNmhxfDP79FisFyeNvOJPUfRxKkm081hCZic
YvwseLpiDU+HX6H2yvwcQlv/Bc3rt+eVnjgu9ntPeG36Ddr7N8TmyxPhvBk+UFCz9d4m7FI/0l9Y
XdreA5yZ2YoruRYYInvc98hEfg3s/xt3ERuQJXHNAmKqac0gQe6mq6SezfiJoQxd8spCGb3BUr3k
tFgsvOxV24jxubbtqpsV/FKvOoqpJfuRaKanZofh7xr72IQd/dn8kAhx8UPI/uf+TH43ryf1Mp93
IH7QVD2G6B4Fy2enXdV7sObpVXrCRKnCBBS8/hykG+BNK7NrHdpHFqwEh9nNuKkVJ+73iMeD4LiU
hKp8yWu/MRwWv6g5zOItnzGOTEekSmP61iEKMAK3NNS1gc0v6N8fc7uGDOsqFp8sPr6YmkGJra0q
uUTF0tEBDAsJsMO5x9tiwK940i3hVohMVgzxHkzGLUmhV6ifM8c3kzs3ridlvexXe0eD0X64S/07
9UV7CbmAg5zYBfJ9WxU2qFekV2W+12xhGQcw0l1Rp9tWRmpUvWJzywaxjZ5YtQjlETv7LQBDtq7w
f467B1rZtfHYlMUOSYn8CvUoX73h4RyfqyceTFLgEiQUrKT1g00ljA02zkTay7w3014EVSbz51Rk
JCVq7zi/Z5zUMyKzsKVvhW7GRWoifIdGdEfIcIqOaeaYT2nhdwKDV9lmALtvXx5IZaaH1//q9TX6
Wv1D/yD5vHzrf3VXum2cl4Dg503VPVazJu6qDl24H+blr7pMPtUs/Fn+uMENtbYwcNXp3uxu4bAF
sKaUrulGPuUTmawH3oi0tMv50iCZbn05p7oi5Qf2Io0mMHWji5r3YTlY2uXeTk7ttXhTEPWvlGcQ
eNJzecShXupckWSjzmsj46SxkzNsxIRozuScnOPvKdx24XbqgA63xmaWxF9pUdwClW4ZCcgCkLpJ
OwdoogLsRnXi67hcTb4ccUc1gvSUR8MHKiEDcxHnjUqOFIKVlCs3SaWdHMzvLSNOPvW8nVe1+SKY
XFmEFmPp1xJE+U8qWYJ3Pf9qlsTz/Hm+LXFrznzjFkVHsCbDNl9jvHsVuBJo8CKHjMCirOkqzO+M
Yilt3kfIzHYpbofTgqjb8kX2RQ+GX5QUj5YLQu5dvSUJmIZMvbrf53eeTIg2dIHoPlBlM102bOND
Xil3ujUP9POkQakk8M7vS5eH83ppWNBb9nvaS/dgxxvOIxCcWYrLH8hCh81P4Wjqlqej0cSf/u2g
1H3x1pwhHVzFPUd8H6GSwy9hGtpzoxbVXZo8WAJQFlsEy1lgDWjoSsIlCnz1SmpDwqR58ngD3nE8
Lb6YgzxpQK3FXYz7q1hP+G1QjE7ezIQs/1reMAJS6IHLNHfmZ1YnOVBd0ghSX1rWbz4loGnmfJi1
SzuxFNgKLyvLTsvbyUCHXQJl8NX65u0b1V3F9RKKPx1mL14Pbz8vOmXRvYxHUqn4Ol9b37zdFJfa
ffIGn+6TAwrbq7ciQDBf5nKid0Wk0JUzVo4dLm4kApyxtN5sveH3pGDP32J7jFFg9EBScv7Y1Rtb
JeVe1/sOz2O6fJL84xiXzlLq0bGa3zn5+az4KEM8SizcQfmqoCbUHfwxMlnL9/9proGp0iZCxyNJ
iilhnf2PtS5wFSrGP7WU/v7432tdGVG2qGoWMh+DiZKO9vpfsmzxH8i7F9+wIv42S/p3rWv8gxqU
BpeogR0w8BX/u9aFCSMpClgYFEf/HFr9F7Uuht2/1LrEcP7xpf+Va9BMc/yYlLw8yelPSQqN2XO3
i2ealwPg3TCKEDEC8VUR5gA2QKvT5+PTNLIpzn4JUmVz08b5gwYWXt8vS+ppVMCEl9PXLks9QFL9
ypTmJ0l8DhGPIv6k6fIyUUpWReAYRLmmoFqynBNVZpHpNRVe1+P2yBjGPoJ9n1JACWySSV3Ua/b6
yA+HGqdrd2dmuB8U0TUfrMDqu9bEe+S1WDs4nIF89LqgMdThDOq3kVR6wnxuTWWnjpM/1u9tRUDN
XG2V7LHVH/m6KykSCtaXgpS7cnZyOP1dxc0x8KLmpZIORUc1imgpE+J1FBcumVDMoxTuEbMonAVx
OMlFcE2SbW/luN+U44gFpZ6IwTINlpFu/FRGi/FQQiZtfAnF+Wzqw4/4QBA+13DwBMQY+AWjnMBb
yFTw8KJVYgAHUFJeiGVFj8OciXZSqBeVybnfq9XzMMAsHBO4KxKaJ6ceQlaMmkDMyGi+UhXtn2bh
9ZDPKRidQmCWnBUHZex/0DDQCqHKKJFTKjhYq6CkVzM6Y2PiZQL/jlZ6xe4XWzex8hoOtiwIvHjp
wNE2cku4DJVOmE1ZUFlPvtrlvjH7gfXYTWJ1brAL9mk3uGKxvDxrjbfgmjXqPW8SoBXhVHq1iEFx
KoveS8kV1WPZXOc6pYdqBPsHDUA/M3GsLVSuaYSGodBiGjNfrNi9S8O5FrqnnpaOmYureIq2yF42
0XzI0+ImQpugb7QeRZTh8bOqIfyBRzgGYCwbTS32UUF2pyY5dQMKjO/aNvsM8m9GEGp6tjMq0f3f
3fJry6gbwosBd4mG9hK7+x876+ZflZJ/f/y/boPyPxbqgCL+fdQOzACPCQQtfrSAZf49al/a59z7
uAEqps5dcJnC/xtmABVBUUVdMWTRwNTy34zaeaq/3Qf/fOx/lUrqjaRUCZKbs15fVez07OCR/27F
e4ziGBu6M2zTffYDjSW6G+cH4e1LGJfKDee6iNiSV+upe9gx6UovEonnk8dsXTxqT8bTgL/rOp77
zqdZbqyKXeU3O22DjMXrtvMpo3PNNN68p69yumZerFR+3mxb8yQ+2Mb3xkaf/JoI2G41XSxf2D1a
x+ouxKlYA2CFFfU5rqyH5CDcxCjef5Wv4XOc7/B3qwZ79GW3O98I/XqSztI5ebl0zNDfRvSfDgJ4
F1mNg9rZnl64ZGI39/gKf6ttrH5FxMiTeGBjq3TiK4ZaKijQTXuZG1FJXMpK2WibyMNkrpyHFUgG
J3qiqxlSQF+Cg8Z3cvvnuflpENKwwx/AwkNhAOeAA26w4w9s10x/t4QtbFu3YyMJz0n2wTjF7PF8
7hAKhJUfvqDXwEPnL54iwAZAOxDMwEX0RG+64kvG8T7hzUXUs9GzFRa0A5iot4bXXTPCJ7Sh/TJu
wi24hFeTWXqxml/1i3KyfJEysVnnphc8fBztwaHcW6fmOTmW++RjfB2/+i/9Im7HGsXeqtxkV5I/
NtXoIP4edNfctvuFLqGQouWIUJKXMGKOTLlZPh/42/xWrGnK8EZEG/kgv5tUYkvU+UI2yFbNjjWO
MD35EHnVbmDDrzgTe//cWVqpPAYcAR2Jp6Jw8ND/MI2vprUJz5W3R3OTxNcIQTHt5KNbY5fm+OIP
8JcFvIfFWP/YiBcJQwwiBIWTqKyjvTZL+Ha3unkL6EURZU45e1JO1Q/++WfdezyZW1a7s7zljYA9
MZFlrKyWVNUanUBSQQBaLctdx6PYgCXsuGz9HuHn8KO9fFDfi5+k+DULrnIyTtapT91Q3CyQAtIA
knVpbkskWtZLFz1ZRNtKT5Lpz6y6uXyus0Mf0G+yGy+szkaK1rAUVxi8EVO42UXEWlLTiwBNtGaB
86vXx3NoboJbNb4k+3QHmAiJ+3yx3jX4Hy4FsNt4Ot5wwVrp28juvPRUfNPMX2YjgY2tsoZo9s28
4lQ/W16DOu23gtl/XArSOUu3tjFQUpZDDM76taoczbcR8L43LvGcW2jlrEg2eX7xVTftd4m58lXz
e3OVEUFd+EbytPAweQDwjiTltBlv3TeonSq0Ecc84VTPn+Z9eyIw4Bcb3s6Njg0pnc2qONP0gjNO
u2GFlrl60r/Sj15ziWTxcKiyFfeTU3wjfpR+3mibu8VYTRDWl3EgjSa3y5f+ZX7RXkIaIy9oOhME
io6BWf+bGu51uNb6uoXueE1at7rWb0BChmu7GZ7x7uSyI72qQAIkhi97NXiZ5X07n5Fjdqyl7uwC
ZctP42dSUTNgTYPotH2ccnfwdOE4XBdyvYcZxDcijx7/+DR4yegrDl0mslC/H7eJAuoL6c+hYYOE
UAjfKoD3S31SrXWxTd3Aucbe7BWdnezDjQWkr7kOXzHqIKj2m3In2OEaLXGyedAhE9dEm9jFgQ12
wV0WA9UKqCjlgt2fpns12oafvy3B2dmB8OfzFO8QnIsr3Lrf9ZvlVrkzO9UHCd0fuUPttNMfnnCF
mYoweaUDHkeiuLRcQzzwC6GmuMDisA30GibbYQ2Rh6OS0/xwNikNppZAaPzFKBJMBLX240QqmQ3p
WriV2lolUjwi9Tn9jFWSAomisUH4CccK3eiOoUR/U9fgxel/8E7VT4WyrU0fVOdb5/H2rNnzo/8Y
0EOKkD4YH6I8iJ3os3isDbgz1wFN/oozbCXAyDuMh4Aw1cKvdTs79ffxYD2D9N5mT4/umqElhzXh
Us11e5qDLkXTvUov0Xt2o7rmBAutDSmjqYY3uzyWz+RnJPvZ06nGQLD7ElHLjnKp9joMPifVLgrq
rJOOOzw9LCYTRCtefkjw2XHt2sqwVmHT2JwTz411UJ35Sk+p4NPklNyW3PcvGsGZq8ntXMo8HP0r
OlUJnno7vFjHdtVui+USlDcCodjzS36avvHunxXEwavmp4xX2ldyHJ4rTr361NBfW4WXwOEzDjbB
21AAmaaFsgnOWrYykLfQfQGSRfM9XFkfzSvCGf3GB6k66qb+bF8m9Tj7PcoMevR8MnhDuXqrO0aH
ZFzllkuupt3bxX7KyHRfEf99No6ZF24b2vBoNfDME1E6eYJ+QEtNvnf0bKCOjTezx7zKG4x1/Rmu
m0N15+pJKy8+jCBwGggWxrLMCmAdV8YivUdr5XDiOjJaW3I6Vin/j5af7CU7PTVesRUPYG5yN3mP
SFg9cxp5jddcwVsEN+GVxjOy/jh0lT2InFXvm8PWOBpXxg/hmqtkDBwJ1Y4bvzN+8K01xqtuxa5h
17ZH/W2hryTvWrsjm9Kx1s1b52b7ag8DX+GEKTwBVtKRwb867cj3RnXupDvOxnPmFeoqOJfMRt7w
U6bQmdbCOjtIK8tc4TOR17HmSCuDVok3bko3uVQ6Vgo7OOuP9bjjHpWtlX15bj5MYPkWjWiVXd6R
VKjiGO+wRsTvuEN400iz2pUuXdb2PN250/JBIQxew9lLndRYPlrJ08Z37l+b3P8m80r5SA7zUb8p
3cd8jQ/RrfEQmCkvEqQzZ9zMzmMGGCS1636TflUXbfdwgZIGNCEBY7qI9j1WiiB6Jjjekcxt581+
dojvsD+65iTz4dZAbi4sJZjOkveJ8Npwz4g5wTEg7YCpF4f2kyeUH6ukX1tH6xhuZ79l5LJNEqKv
HCzQnfO40WA/0zD9FNb9J+EZO8PFVdi43cfwMVjcSNDJMaP+7sAlieuJeg1FU2o76V6+pJt8kz9V
V8VnGiShv1tLK9SWLbeg0ZcfHvBSF+hM9y75qPoRXK/aT6NzF+0h/Sco/K62w5+YrLVFb8lg/UpK
BSOGi+QjjTjRtofvF02r5boXtvEr+WO+5sWBn71Wr53kKNI2/RF/SVcCvz5b7sh36WXx6zim07iY
lOmc5jBcX1GkQ/nITVvamvWmXVt3htjZa5fa0XPjTmf8Gho7W1tYqxvrg75e5zIPZ+HDcWHRu10X
T/Pz9PTw8yO0iJuk7RCvaBf1a+B2RIOThqnar7QfhvFID+ha4r07ALQL3WnVevThers9PnbR2tgU
PhTDfUA4nQ0OiRILb2r0tJRB80nZ4DO2aavpu5a7b2LHDqKC1UiP0APyfYwGn6Q9v77UHn3f4p5y
Sz8ICuLPlbQhX8i8xg65BrgHPh+AX3CYUyAjDz0kz8zmYFiBJxOvYWN3u9i584rbDfOubWxsrc3j
Tqm1Vr3gHQKObYFegOJom68pLsDMGUH44cdYlwfBCda16uQ20jclgSkiF5uCmgcYN11g77FWwJZ/
UTZujYvumJui4H68zRiLcSPhN0yAqwBPXU7USaaZauOU39dr9tcxhC5vAbFIx/gAyPEBi+g48uZL
HA9paFwLu/7eQLy806p+yV6qz2jb3ZQ1MbQ9pmRPsmtkGHBDrAsjmjk4d7XTOMI3V5GpnkMPXabk
kSG4Mb9i9kUwJk6aZ8yHFjfwl3INnsy31ielZV2vSWhCGuJFRxVHk23dtX4BxPgUDs2dwISai8vr
/WDPU5Lxke2BzVrUxqeBRyd2sGlG7prJIXhCgNPgO9tb3BcGR3b1XXwytQOjKZ1/x+CI+72+TxRR
0OP54Cn9RKaUAGGY0cSvBQLjff1MDiCncF/Zhqd5pDDPGryNz1TyOuzGr93GRDxYYJnF2fL/uDuT
5daxc0u/S40LN9A3g5qQAEiwJyWKkiYItej7Hk9/P2SFy+n0DVd46nCk42QeHR2KBLD3Xv9a33rv
HuoDhBm8zFOBenbmMuSy2YnPhUsD9x5rDrrEGo0EA84zF25zbhMbzCL9kIycAuAEoGOWr1kNNvIt
N5J56IQVXdp6sM15aPE273HF8tayGOMKfSYjYs8bCEf0l2Ca+pKuwUa+EKJmiXo3SkcBwmKnK3Ol
8Y2N3oGxKW4ZMRDC35frwDYwW3x3nxOObae9d4I9U+vENf8evdbAeNTXD8an7wp7YqAsuptwftEZ
TNiL3fTKPcz9Sgj7wZJpnEbLLiRX/FZ6O+TG+sgUKsv5kZzad7LyyABD/563pUtCfFe9zK9x6lYv
7LPM3XxgZdpld+kWPvyt0RSb4Ll9KeFwehPSNg1UF/MsP9EtLaCMB++dsEvqqxKLh3LKnJYzdbNF
RTqgXP42humMa9TzIDyFuh18dSKGqLWPKZ0wcueKhM4T8aMbDsV2pJNLWTEbAO6j8A4jaE2b9scY
jop2Wt6Jd4Ut1ugQ5G/OGO0KxsIYmsejvOfyZxEnBcSiBKFLac96/KwISKZvdbxp9gOeVI4bvO3X
6lyc1Ue8E3kIMR3fD0D77iYX5ydn5+xTvRXFbuhc7Tv5jODLKJ7p0FC40bzq0e39m09FKzOphUND
+4blMTco1iL7Nm3TwSjYBjY80z2Hl2GkcnEvs9izOh5bn/PLPnoF+NCcDQqq+I93OhFMY8e1CRuI
K525Wv6DrKeiCYwbKXb8fGsCnolckthGsDXTo1C4sOqmz/IoPupjc46BkwFv9jfjaXge86es9Qym
Khfd5WZijjneG1iC1ONe63emEBDx90Swd9PWHvbmyfA4/oKzsDyBbW1Jim+b8nCtPq0Q2xDxxaf6
yIMKly7vEeeAcDstRTTl7j9albMo2xCxn+LFMeT/nyq39Br+w3ACq+xf/vyfVDlZg6qMBUb6Aw3z
p+EEVlj6oi2RP/1Hycf/s7tK8OUlXTUUhYLCf5hNoNeRpQHTzItUEeD/vdZCvvyvRhwEyT+/dOUv
hNE4typxDo30Mp8rpBokJUorEHCLdfwVdk6Dph2x2wdTQPPwGgDHRPyAW9SOMgc6IpaOtLUhBcu9
PYOTYOGg4R2IsLUK5vPEnw2ImDaMGvc1qxWtQcz2aw6HEjBLbKTyigKMkHYHkOEDGgOGi1sIUwJ2
mU816qrKyHQeK8wf+ASAYN3MhgrPaYUaiJaFX0SiA26wQ773L38TjEH6gdSStlEQLYwWVZv/J2tG
9bwbX9lpsHd5bi7AC6QPYWdgTi1Yb2c4CXZ9V7dRd1V+MI3D8ytzWz0w3wa1QsSHx0p9jAenQcVe
HH1H5eJDupOWdjZMkE/G9JqH3xniBJZ2HtSoGlSU7QegG8VDrnG8cDRd1kTuTeWNf+PnIJ4SH/AA
BeJRzH/SAwBHBzeUucDDllSgLbxh7yFM/AMMDgygdZmJZPKN3iANThvxHYmo+FWU7/nsZydhi8pG
lkCHdRrLK0taYfMUj/xSzPdau0kPfeOYFAJvIPHU6q3+46tN7D9AM0gLNw4fq/IU6p8dKg31zPg6
+Rz2YX20lC/oi51j1l9KfJuq05R4JmxVtiMyhuSTLl3HV0t49yko1GiwNO+TAxy7vrTP72h6FEyH
a6HZSXC+ulUjHtND6A3lmlqPaq2yxa3JXz+Q4qrxNnYObikv2Bpuw9sFA4/p1BrnxzbiMBd7UF/3
omUDlTvIO3CSY7cp2luXbTKIlNg8Inh6K+2pp0qLemGCsGA6N53qom8aT/pVMjf4FzFcVcaT8axC
zKBtrVROhOaRONk7RNrGPKmnYgsrVKGia58S/ZEPEV3Bh9KzXjunYtOeUDtFGHKtks0QTyxvor+f
kJk28EOl75FBUL3QuzyIFKxb82t0khciouKam8aRMT/dELKZ1BjPuiOS+ykP7UL47GRYuSvorzt9
kx9aF2F7y7VQfTZbfqra9Y/RKUVHon3tgDaokhIi8y3v9F38hjUK7wpkxmydnDKyT0dxEx6aLeuM
Em/A4W3VrfZiUW+gr/muWzpN4IS8IwJz72FdXjBqlF0hhwSrbo8Clm58Z5F3px0twxcVtOALektx
om+0ug3DTa72FYj/LX2Kxao8yCxMbkRY3zW2yqE/zG5w4mqD0waz0dHv5nr4lOtN/c6CxH35Uryx
MbWcdN6U3AbX/Id7gzvlhnHgrF7polkxWpvjQ/DRv6JPW74LkvPcHian+4g5BgCiBbBqPFlPfMzH
9sA4tXw28Ev0azKnlksm7ibfQwxlN4RRj7n9b8spWMTltFU44sVAhkH2AukkmrteDhnaUVj+bb4g
dNEsUXcergi4DsfwWQE3jMhxyy91ueqfuCibe8h+1I22pdfbEJe7X+01ubXP8SXO1vEzbwSfJEeV
N46PL+Yf4NoOKCWbkhjb4KHcpJtqAc1iqPgtfuHeRKcexOQKKtEhuEWn4ARSZr6orOa8PE3B2l6L
xrmSyAJ+Kv1PjfrZH8cHT2vqwSwquU/yRSDsHfBEAhdKNo15gPADDFNcIUZ/616JJMHNafsvDDL2
zcbiRgtXI5vNXXRloP7OMTh5747pWdbX9RMIHpUfs/tZxAzzWViHLn7uz/y8aLNlz8VcusOxNXbC
MCxyUJM4iDliaqyLTXKVZEcBlZRsxr0WuUwE1fymwTDV1qT4VU4My8mcBMOb/j2w4zRQU9RLlq8F
OnqAND7VPr8/sTVhl9MBF1xNuP3wNZHRar2iJvBYcL74qTaxHQBQwKDoSnuw9OU5Iwa/4hUDFFZA
3mIxZYY5brVPlfPiJ8P1h2as0Cl7cBgXSdlSGo48mo0wlbWHOnhUcPRP2OIksgCcQsB/Ovk30ypt
r33OFP9RJbAbnyQbJOpyrQ93Brqjh+ebK9DccMefAekCXpZs4ZHWFHc6onEIz8GuBXW27T1/M5wy
HgFHmYfltj3H/X76qc0VuVDGxGtkmB6PKDpatfG9KV7dgk0LUHuV7g0n2iR330vuJvOgW3CkJyg9
Rhvdq4RNDqpo1bHsSG5wF986MnovHN1m6zSNT/oZGXAvXxoQmyf9UP5Or9VBu1ITYxzhC/BEewp4
2p0Lki2rjiF9uiKqxxq8tV50MlwvBcc+T3+S3tUL/+My1vDaLsgCzlKlMxr491fFvbkrSDkm4l3+
adz6B7imOlmTmYxfaU+gUZdTWA4s90Qw3KWVadwoTritvJgzunAEH1ly21w6iJWUEsdb6tQ/QHrs
DsiVKwElOkV5IxEj2+Iv2wimy5ILLvilfou/2KdwhcxeGbsVqhUZBZ4BqC4LfJaAoYEpmM+02kl7
1KnMUXEG7pSDsW/uPeGdbUcQvjWuyZFcyZ7xE9hbx79w4UjQFKIEE+G6uCb4jC7dhg8q8Iaf6Zjs
m1vDcAlkybFINvOj4BMxbtqJTy/6AQQLoNZB50SfWnPwtpcfoGNugq7zGnsc2VwNfWMizxO+BUiY
Oihku19nXiAcwxt4uRM8XOUkP9cOZLldx1tUAPtkxSIZsxWcGIWrf46T23yQrI34i/NK+qqIK5yq
kyLgRy1u8q9gbAHQZDcJQPCaOyi9JLf0e0DSQnI8DRRhfWrxWr8YmecfrA+0gnljretHceeezoYt
Km3lIKzS6vJQ2lP0nTuJHb4HT/FRNujHWMWb7OyLK8p89tmX/yqyCh0qN93BeUW6Xr7GG6lO3Pin
4Kn8YdVyjZ3+VTxPh87LHaityZpjis1Pzc+9kp/GcB2e6hfSFwKXx0Q35pO1y0/NQdrVDhfxs/hG
vYWXHJoJ4+paf0Im/ZZOJe9Rd5i5Bt5b9ms2b4irP8nWcfoaXmEGn1Sil5mb3kP/Ft7FeD0/DYyG
JY8GuBvyk5N863xFyCZnrZ8qDm3HlE0e00ESq5RmHKYNwaJ9yMXMzqt/yzdYM/g3cDSPScAnyJm/
3OmMx0Betdkq3/a7CHVt9iLxUnn0ABFqrTt7+DRPxWPi1/EiDIzD2oo21QJNt95QmMLETjfKJXhE
cMbJmiKfDA9135yTLzJQ9X14xD+86e2XKUAWDzeQOtgUxjuyZK0zeCkZRuNNaW3tGRI3upnxVu8Y
YAGS30FhOGVe/GLco6X5z9ZhuhYHGkoiApoqP9m63LRrycmALuyg3zo8CCWX+Cx7Zu1FY3fMvSAg
dzFdcliUQgb0gof+uprs3mFn79XoKt+R5A6XJrCLV+lqRd7kshHfQ5CT1rO8V+EZr3UeC4zNSd02
bso6FmzDz3E981eTxYzWCDfaBuW83Lb7nOcMd+Y22GCO8nhQpS9LRldKX7X+hW5VGsOD77hddW9I
5nbylryCUN4Ll55uEOwve3nbXs0HrzilWkNYs6l+HTxqO6m85RLjsc+Y2RY28DOW8zdH5Gd2QKBL
wLUDbQdqfmYzgIDA9J4gKhhNLq+Y9zhwIR5eml3I+IrO83ml4vVkEfYyF6d9vkvO3SOaAViyzhM/
X18JvV5M0yMp98REh8DwSjzRru7fl8h3sfU5lcPn/krZSZAIP4RY/Tv0j8S1CkA/a/UBch6Zdrsv
tuzxF/sS/iZt2eIm+mp6IUu/j94zZmTs3Ne1Vy9r0fSSbA0CxWdcX7ZIiiA8vgyO5kb71ms+hDNm
bLj0+BupLIynHScTtBLTEXhV7FJ3VrNVkRlR/s7ijpiEcO4v44GdjboO+RkvcKlpjRDc4qE9c3R5
ZxfZ7fS7RnxAPzYTrskVpIT2bWLffoxccdFX5o3CPqHIXFVBo2CEE7PHaJm1mfZAhVixV+Sdj/dU
bXfSvK2bA0nvztrJ8ae4xCfUTaOs6+pL68k/ALEuGIcxL+ef5JiPNyZdcnjPtwnLZL2n4/WFWtUB
c8Ku3lul0+79Qx26lRo6/iE6ZhVg9S3+U66f3njK9/1emQ7+JTqmjx7VRvW0k47AjBc/v4EKeM8G
J6RojXGCyhHJrrHxUo12aQ5UYG3D2fEb56Gna5FKneA4URZJKhOr1DlJ6J7c9PJuZgDTHATVjaVN
mW0sYMRciJ1A1Mse3FBwtHwTW2gxhBuxRrOk9SNcSMT4m0SVIGrnpZHtYHrSw1vDEM2AKD6TsI89
3koZnfbtZPyAlJk3mo5B7I7pndp3NoTzIwn22o05CGXfw0Jarwtbf6N9EVn4wHPf0fYM45jh9x6v
OxNtc8udTj57P3AH48xgDyg4jP/g57DL6n5wsOWf0mkJ5UerP9ThtWpsx195Of+CI7jq7vzLmo/7
7XogNzlcdI9UJbyEDqmUgX/sr0H47X2du2TZoDUgElk7rIxc6FHc7uiGH9fBV/IFK0l4W+61vfU9
PdCsuj2Ujo16BezwyeXD1n1kFaM5Ar+8PZ8F/PZrpTuqbO0YRFFHfTeOE3VNwGZfmwMqvLQ2a256
koDWGuVOY7vcYL3b6P5KjBwl3VbfaLcFK/EzFkOfLT/2dFYWs3UkQNv6K5BtY1NDziw49mzTZBe+
tNM6OgSSbfSg/W3YlTrP1oFyjZdkcqOD+N3uSkc9J/5Rf7J6W0a4mNbIt177shSYYxYigOmU/Ifs
gHFaOWrz6tISiIdNfexsY+I55a86r761a0wKT116HdQz+MdpC89yE295eMYGSCDbMiDirBoZdq3H
kIfazgEqCLTdD2LKFDRQMsAaX38mB906jvwSlTlV11l0y+or3Zeisu5B2XMax4ooeIvA/8rbzxqA
Ap9SOi98+2C0eCK28WlxAf1Hy4bK0o0myrIqapKM4e1fmvmsf5YN//rn/yQb4oHWKJEVsQqK0p+x
hzKWPYzU/4yaRhy0dIuyJCDTiq78QbP5u5lPw3e9xOstXIcQE/8tM59o/Q85+T+/doUX+OcAn0Q+
vPcVFTh5pduCBR3Yr+CJ+BiRDaxOkQmCV3AUPS5Waid6aqSfgpS1Sm2/1L76UXzwq0A/5OVOa8JN
kUTYn4jOSAmGGJGLLV53NXYqZhMxR+35qS4OYOw6zphxDktu4fliCrOSHm7zIYPBK/ggXLS71LBz
GS7REjbrRgLAstOZsMtMczWJhlty1u4DFIuaeZEJoiWfjiYHjhLPDxYcbcEVs9GvOFJ21oc1oCOU
1VEf2bnJEFMW7K7Ygo/+ETuRR3blmPTWGEm7TvRvWl8PYfnsh98myaEIl1rElqzjWcS4p0GZCIQa
NzVTfTobEtPy1PQlazjLdQvaNXNMy2eTxK05ti8hNhxLlGyfeUcvGh+i/1JXvavVOMUDx+DQXPDV
AgMGv+yPTa6uc036XN7OzETkF0WS+/CtfbU/9KKVPfqcQ6OsZt+t6H8VGqMAdRYujS5um2HxQFd4
LL5a+UcGDEdDnGumPluLNw3/Sll5Augg9my9Bm8t0qEXGtlbNpAyAo3XM5ie2nZjWk9FO9lkiY9y
EDj6spoPP2ncPzcJML+oOFQCdc1d/BgtBiAjIaMYn5MsYZ6AvhijcPYW3QWjftBnIHiY9zQBQK3R
qkyQqDoyur05E8ORYdLZbSXeZ1rzkiyztqP0ko4mZTTtNS+azokS8AI9tTERXN3KYrKapY8kxDbQ
sh8UUcas6W4YWCa16XcaBWpc4HZ3AbXH1Z5QmQ2sujbqQyljmBMRGKRIvhCcXg/YUaLRdHGun4jd
OmNWgha75yUaBWP4/JQG71ExIhmfB3TxerwkTHZUSSb1SEo78ZKQM6sqXfUQHXwEDQSOsyA8rpBc
azvOr+UIV1ql9Jd+F/1Vbl9y9E/JzLzIOIX0a5hkCTPtJFLWPLHvrI3BNQa03qDEPHUofNYLlUpD
hoL9gFGqaS6ZCPE3ll0Jpc+CaRewsWiqkz6L4J5pfe0RmijqJInD+PC3w0UJDaAIXgPKDhL5tWrT
59aovHxMXTNUP0Zrq2X6OpB/fWMkyUfWf0YxtwpgdJA92JuG14WsWCxu8wHAptP1yrjTl4g4dYD3
OCWU1aT9qZWFvdgDeOk004kEtqjGR6HNZ5OUQqULrlYoTOK5FRMDkjVF45Sp5ugadaKAccPvMlR0
JJeXsOJoK3xKZfsyFAbccFwYRN+DGcdprl8TcVdTtjBIOdkHfSVLnHFf/dgHtErHOWDlKqjXjBQo
H1ccEYGUWkh3yhLbZ2rBvkphq5OQ0Pe1J0EsVjXiX0ReQiXHH9bpbiTXn84BOJDKScn7q/U9E77y
BXUHCyBFSRn5eGsYAQasgGmMaEtB31kWZFgCcvTbG3c2wysTzoCsPE+ce5cISI7TrcZMoOqvIWyC
CkaBOAXUesF1ZOcnwjAQrbPOt0lZqqFIUk04r8aJDXd7mxASO0ni9ikc0fwuoSPkDWNyaAlzHtkN
IY3k0wzSXQ9RIWshT0FYmGrDTiAudJAXFF52SFJyhMigzt2BDmD8gueGk7UJt8GE3xBIhN/uwbgU
rcnrQn31F9RDw7x5TFF6Ghy/5XFuvzqNjTGVIhI5wqLtNjLyHt3rRAK5+Yjz9XiqE/+rrWt0S9kr
e47bWbtpZaIhMhyvZaIThfdWE1dFS3NLEG4F9kbz4hLIf2KVVgGd3k1G1soC1oamWlEMlAnsjYyr
GYBf1QeeRZhlUmvtFyAb5ie17x2R8WpuYY2iL0nISYfKpA5LAhuT5VQCnkAkN98UXTVZDITNpVKm
i7QodEC1+pFiLzbRbVBSqRutGkl3/JK6O3b/Fi7SmlhHQw5HYxfWDshMgb/UXDoWd5SZpwcBDphW
vaTxdV5sTJ3swFdkiGIwEeqxaMkFh05/mxh2VajroXspl13ynNky3zCtA0LDCZgJdtN5L7qScW+F
3smW6oZC5EEUq66QIsOUuBEoHYhrOvVAm45Dy348Whvpw/JRnQNjFZls3tno5gjI+rK1ls4K3TAt
l9HQPAnKtAZqucq1ahVCj6U3AWhXv9K1azkdNY20rCRDRWMW3fiOJXpz0sKqx8iofPfl7FoKjxIo
T1XEvQX0qzTOsaJQpWJQSkglakfBZqfQlMpOvypLzlsp0/B54ycGzjD9pBFsNT8kqTrWettvhkTb
VwM+JblEbiNkrRU3PwGhIUsZTm/LnjjL1Tz09LHY8Mg99lqyUcqG2onqkXWmrVXjsYp/JNGlbv45
H4KNQjymbEdXaWOqMPAlkybN2mxf5rRE5OKPLEfr0gyp+ypJWU/M503EW+7jNPmdhouvdO5UUXkj
6vIqwgAxW4ytAJz4KT5Rtbno43BMcJTnQ7URJnUfF7Tv+Ie048xexqc/nhfgN8SGs/Si9PjvRoOC
VX/NMQR5HkxXGTcRb6BbxBjiEuVNrjTPwKnfjrB0svIcCfp+gQHL0KO16jT3ga2EyVq1fG+kGkZn
pKRrBC14boYjWtEI7EUBqFPcJxk9LK1czWDdZSjWyDT4Gd9GkjmZcdcZ8+gEenni21Q5OB2r8RzD
4yWyKX1rGITMTOEEB5GYOHflCvUtRHEBVISxXuDJB11q1XJ/awX3d/0U8tCbZo5C3AJk2daJMKAB
MECFTRDPb5pSrjtcFS2PKR8TJ92rR5ouVjp9d6MQw/08+TwZZH7J8pKygs0C30TU6eljxIsnJyv2
gvAYeCBm4R26jl3i7zRCHfqC5RpS5xSw39vaeowiDRYUBbTCg0094e7nwJhJebBiSDxbMkSwuHlt
NYnEkuhI8nD1I57pVsKi9F0niT2X5YvYW6sEhat6K8OvPGPi2mdeITwr+U8/Y3NSAANxwJsx+8ot
DuVCvlLosKr96blTcRoz3sqYlTctI3N02dJUn+MWzZEugCLG4tVyuO+/zPTdKL5UVq0egZ7TFhe4
wbCprMDR9datFa89w2n6WhL2g+GS8u2AHBoZ3iPez8D4kWSQcSneNZIJiunfck6snX5Lo/eSXU5j
ycSpq20QTnaIc3xhD5G8m82j0pm0dWSuzPOEYL8GWZC/O501J29EagsiN+jY3PfH3szcxCfU0hLx
q9qDX4Kn4zQ6lL/+bNlBH3y1oPOTKcWwXF0mAySALF9kHfsVk4NUDrepnl4AzzBWb+R1J4J/LChb
jHpbWYA6JUVvPFIKvdlbMm1xDTSBaLKFEQKQ+KtPkpua0DArrMX6fOgV7ir4OaOKtMrDPqxM6Fc6
EhqoaompRog6xpU5Ig0EYnGSlfamy7Wrpo1babUnAYcKqIIWJqJFnIo1gHFU3m+ETt3PAusMtB6G
ahFZ/vyWJxQyCTItOaxtAn0TORVZMVRkH0lWwqjtB4RQupMvXQUAOK0vuFPYHoV22ClqBcnHYh9P
rTqmC7k0nHT4KnOKp3A0jrgSw5kdIdbmoPNRVHxGbsxDeEuHEQmoNY4h7Wyp8p1JzL7Z4U7M+4by
TcpQcyW6nZ/HLsIt+DUMyz0IOrNN3XCkIDnAlM1t1NHxqlF8EgPfFPCwDgBKa6AhRn8JZdAHkBb0
4qcExWRqw7YwawoAdfSfhmR2RusNd1XRv/pQqtKSnYv8ESB/mbgNZHKVbXLvmDuO3UNDbxkm8k+h
DBViOieVsU+k0R25uc3xklnIaR2CbJYBU/Atrp17PSEwV9TFDhr7caxNIR4Q867BTeuzlpKs2BMA
K4czIaVwq0mMGgqFWjYt9vyxOmqW9YnVPqnn38Ig+ITpxw4yMhhVD8tC8VKiURkWiMnvzgGhr1Gs
ASJqW9ZAezI5dbY6KSPht/KDTU2lSdbNm2QAAz3AHSg56tSzp1czwzN2yYSiMrl9siqTvjdz9CRO
lGJe3cExQ2zD56Fu/VA6mBZ9HmN5ViuCJHKym2L9GkHHjnmXOYzyycG/puObOYNvXKRyEYjzl6Sd
t0EnfBLGdOGWn4WSrte8Mj66OX10uX9QGqrGktigzobBIeT6uAXtEMLFgoxfSJ9lvIyGORwYpauj
D2q8M9jQQu2n6V9adKfJZ6A5qsg+oDYaiWkLnXpDtxEG3AHpZy/nngrOw9KTvckjNBiIqpTPjQoI
ksu+ZjGYmsIbCnWb4eeY8vYwFhbNgXhZWNYyP7+PEaYS8STUgDvE84jkSWvPLsfF7mNfb6H2qGFP
r5SwFTlKTSILqnBuMyJQioahOeHkNdqCYHrwss55qX4g/dpSF+D6aWjH1lhW5rn71aWphr2ZfwKG
l9b/wYqUpRPvNGmgRpMSsbL9S0VKkQ1km38wsv3zn/+bIiVZNJzpNF8blslx20QQ+lvKnt9SFtYU
xztLUxYm89+cbIr2XyAWcaqRdV1C9n+Kl/Jbkrz0eoBvJDOviv9eV7ZEyv8fiFIaL10j6i3riqKL
vJR/FKRY3iPRNOTxFOUNeyLR2rZaTgQmFOnZixPkCoU2p3gbwZrQ4pa5c1ETrQBuUVuuFBiUF02D
b3N6IF+Brs1hpfvN6K5PzJCaMN939Wm4aY2266P6rKFWiBnHot5iTFhZ8To0mV31WNZaK7qIqn7S
u6J7U4sWQJwCiybp7nIKwpz1tq07/b0um2MzW7vAorOywhYf0buUEJJ1TSVGiYKkQFCjDuh4JAm/
z/W09vJMw6qLY7SvMSar4lnSom1gMmNNEKLEaGdg/5DR3mqj9NoJP5KmImBIXhupoWtNjbj2WRZK
xk+F1a3VINskSnDIBWSjIe8/xSi7zKgqRNBKkLYRGv2ku7kE88SoSBOVqG+KEAnuDJy2kAcgGDKH
slSpnkJLfZLoJ5MLkipdVBU7pUnjg8+wT0GwqiImegVnrnkM41MxF+xHh+DZ8JN3c2hhjHDiERXV
6XmasUuSyAuSKRgUCoBVzv+FmaNlaVi+RKTzeDCSg5po/8HoOGybqilb1ApSpsNNBD/tX0jPSxvi
X270f/7zf7vRZXLkFBYauioqpkjD/d9vdHLkBi2HoNz/QLcqfNO/EVqRng2RG1lGq9bFP3p6/i49
yzhVuScVHkg4Xf+txh0eKn+90f/y0hdl+uvjFuVB83/+l/S/S7XTu1FP2ks0EfXTsy7eDikn6qHA
kFnjYxRlCtEb81zQhshST2Wr6U/IEnQEyDIptGkSI69IRwY0YbXgKttTkUXcWA27NCT0jwFZd7AY
e8TzqW3HwNXwGoSDwiyMM5htaBCWZioVHaEnFTBwD/aq8e3P0xdlEqAQBILCVfGZZvVbVimISc1g
Twl+VQHUmmPoGTwHBUx6mgzbQJZpNld0IFXsD62mnL3AUCYnlDkOBUnL2DyRn3q/+QliIHHUi8qR
oe7N2NhPaUKWMAZUxV+fsjNQXqNMhIZZi7A2DGSniua3nzCV0UYDdULTCVAirYh8dksBXYLOXrLz
dbIR/9FccD4caw6+fZotPXynOsVxFJUnsgIGIj6Ku951k2uJWNwGbBKU2h0kANhWNe5Spri1Um40
zlBzxruiBJnrt71Xt8ZnNzHbDHINgYyOeHYNSle+jaK5D4PiXdLJxcucLoJac+UQYXoM6MUw0gB4
vUEibrwORuxOfcVuXXwTdf85Zo+3VpHh8y6958r4IXfBT61gfWh7Wh60N10Z3Z4hXJQ0G2PK7Cwu
Lzlt3lPLZGEirdvre4BQt2To7mVXvcMQrRi2Im9xpra1loPQMLM1HNk8hbQsK610mKXoMlrWadZU
RyqCjTqJ92ASe9eScsonaJ0Yx4X6NswAqSSy/1l+nVXj2Opo63mh7DM+39jATUtb26q0kt8qCx+N
qL43arKNq/Y6CyPs2fT/bn/S4VQodAKIlAGlM/Wyqo4hqw7Lt8Rs6ehIXPaaJ/C6e7kvvEANwYAP
ZInakplzHWLjShLJ7lLwwJqMMC3PDEqNRiahmC8pSXNggxbV/KX9h+HrxyrSQ7tql3QFPJE6TL4S
OXjrJ4xVZVUrq1Q0ykPXKQ+VfrWs1D8Im1+GeT5m0Xjzq/hspMQWKb1BfAusGUdlSmsP44JeatS9
GMcV+kyIQ3v0SSGkQJ766V3OtI+hmh5ClCGBw6EgBVk86zUroW/Vb63U7XKf5oPJMp+KQj8EBrKI
PHWMRqz6efDlezHMAzc0o8luGNLPJklPNY1XjYgqahQpVXlUGpSLtGkJm9FUD+nc4qS2GlcSs2uH
sUCg+VGEJs8az2KfFuOH1BhfVsRkuBuwHxap+tFq87PWhy9mazzG3BJXwkgnhMgQzKbEJGQLGl0E
zpjcFt1RznqdzNVQ2VJMdXg3MQvyVfMcpJrJm1st66Ac3BnRY8o2pvQ3LjOeCDqkQSZkZ0GHvpC0
iNt1Sv1BndTnOleOvsmUPe0nY20q1B6mFtaFjmxkkRNoTWAUx7o2u0kenot52ZvkX/rMCCeqIRO2
kvoq1fmOqcUuD/Wd30QfktjdQZI+8xgrV1E/Y4boup9wIoI0NM2nWlKDXA3TcTCQ7WcZXqUlcght
1JeCBLTaU3PdA8eZljmdRfCxrsYvcezeDc7B9WxhEi5Sx5/j2xy1GpT45irKY+uUI11AyzpfWMfC
1PZqz6CtYlRm9JimpjQ4Z2r6zkuBokDtQW3u41HuV2ovXDl03aPS91oJb95cvsmwBaeew8PQ3fp+
NBFJeC75KXWTGKdmP/gVSzV3a0X9jmOuEjXNdVIzGsPxXqAunbLwIToGJgaGWtIuadc+hFo5Nam/
a0cKr1W4YNCzrzFzDrIEMW9MpiucjIPnMsHpU8kfeWkg9PTylg0bnAFxZPQQ4OKS6S3CUJ4Q5tJg
FTZztBfZvlWq9czv96u57WUMBqOX99l+TEUvCkacEhXh69SiHCxupuchUppznaHMCTXBHwVCWTCg
+oI6aXlHwpLQutKy/etKL8oa/Eu68jSKQeWOunifwhQqZrN8tv/N3Xk0uW1tW/i/vDlcyGHwJiQI
gpnNJjtNUB2Rc8avfx/kJ1uSb/mWp67y1ZXUzRYDcM4+e6/1rSI8Cb7EJjFxg5qB5qZB9Gqqwodp
0WuGZLTRenEn6min8vzYmtWzVmjHNhiwfkSCW07pfWpVZy/39oUweHiAqfvYGhdpw2Xn+6G5kGoc
phADo3FwJTl+zkuJHNsOQxSBp3ImG+c6TLZ5D+yxG/icS63dZSMdo9w6VW231BKZpyaFH8Eo3yu+
dlGG+D5P6ZQW4UUIg9d4YoIaMhAq82kVeCgmRhPRuhWd9Xp6rHIVMY2wEUpcYWro0n47CqSGTbq0
SoT5AQJMAxOCU6IRBx8SqBKVwnNAXtU4KDXq/eiulHy0jIX4WgBZViRp66W0Utim96yxWEdHT7Y7
JTuXQSUvtW9ta1F7SyIuhlA/SR2G7Jj3pAyKVzOVRCRS0xeHJldK9F1mda5QGWsCuCbkSwKH4IjS
hUjMcCEqmLO9djkF7dXS0HY25DCRmSTdpAztmchmRJY7LlNd8uZCJgP1h1RGb4L9YEbPYdvAJWE1
onRIw5U4MeRTBgJ8G304lWWrr0MFS3upiO/BgJSGozzOWf2SCXjJoy5W7T7NcfSKwpcZmhvIXEhE
S1okvshQqob0zHRDZTzPBq11ORZ+LdFXphyde5BYTj/Wc9AYgyxjPCo+cfYNZhsyX7XNpGuHWIIk
EBntlzXRireETWRkpQMJ+qkS5tTjcCsYOSCQJiG7Q9buVZnE31xn6anBtDuChiK0GSR3lNLeEURk
r4Z0K/T4xZuPJ2MCYUABlstdhF1IhClh9i9FEWaO6fVXSTXflbBCgNtgQ4rCrrCriEqiLuS3AXdj
MI+yigT3clxfzcg8GQNsQ0OptGXWYQXq/dABuLSbYmLZJ1oRXRXRmQ6mOy/mQ9Hi4rPs2LeKuHyU
Au56sRA7ON9Y59lkHgu9a+yUiNvJD491Xb7JDR7XVgv2YtUBxO8DPtMIgVSt0gz1TONgdPlFr7xm
lYZlY3cko8U6B8ZOLO8M5hhQkUUcp5K5z2UK1TrCFeRTj0Kv7M5h3+EizqL7sNOFZZUzi+u5UeEq
48ryErTPeYJXstepFmWlpI+UQSyzaO9Jc/+pCsy7Qirf2w6YQGEq7N8c9uyCEmRt9rGKxkxrVnnu
i6tW0d5HMSLdspY8Vx/gFqhtciAic2vRpV3mZfROptjGk0Km1PhFqRsUIvpMY6LJjK2y8sBk1EWz
lQPa3/GALrMPqAxUWZ8xGOojV2VIK047DpX2UlXaJfexPSuI3CtpMJdyhZI/qUAu51kyHhBKOKUZ
3OIob1xVLN4ZTtC4i6GJCvIlrv2eTiLOzX9vUwgboWhKM8WL/xGg8fcyJSRCtFZ+bAr9h8d/PytK
UBTBG6IskgCMfTv1/dEUMgjmUCRQ40R5fIvw+jPdi2BW/f+BjL+Ee+mWrBqiBh8Sv6Ro/TOR0nwe
/akn9NMzN77FlPx4VES5wXVg9MHRf2BXR1yLhIfOckF7kehVaniIE7A0EsxPbiOT0mkTSaq1S+EU
H821L49uhuh+5V9qcZNgny8VJmcL/8K3YE80awq+bLY/HXzfEWcBbErKDlUwTSC0E8e6ONYetjXy
MolqEJu3LpbvzGeQOZjDxp3H0WpufRMMILxa+JHai47xYFqhoC6X/AT8Vv5gM7IdbJEGL5aGeB80
m4oZBlLFaQVMInrGhDV8cLzxNslzLLkTbKppxfe28UZe8nNAS/arDprXdrDVLU4myAzqCDH7CyoK
R9J77XQINvqBGOZNuhP2oL3Oxjn49IY9SCofUNf0RMGGG0t7y+9wOmzzLVtgdSLjypXc5L485Lfg
dFGyTYzK+VV5EolxtWXD9i+k8Q2Brag2Yz3+o7uuk6PRnDh6Iwa2zgzOhHuVcc2OX5R6pxr7wSWs
vgETMqwLz+bR/oUfy3tsvZv4srwTnxAG+BRD+BKPab0gWIIscjrRK8Y3Dl0jz1yihhrZ9p+hbBO4
HrxlHz4a4b3mJJj6jzCHCqLXv6g5XozKTo9soS86qDHb4+w0LQvZrvZ9tOwehSPJ9vkr7x6eVYVV
q5ztpbq0Lsvl+NV/ZbP5iy8++ccGnRvUTETWMv+iPVSu0j9SyRsoh8vlvCszMYThoCyhbSFqwMAi
wqebTsYcCcPGfUqjk/CMyR5+Q7GNOIpKB+EJrDP+SY8qsDyG5LIJnI75IQ/gpNoB3YV3jI+q8Mgl
zBNrandEtcnxQJmOXKDIt/mP07q6Ndf8WTjlr4EOZo5/7ZDUmzHfcf3GnbE4JFdcp0RGfGOSQ3qg
3kdkoUEvHwGTE2uc2dFzdibBM3Sj54ozz0nE7ADgXkRtFuThZkgZo6+qa7PhXd+nl+KanJMzHqr8
2OAHjM5lzD2UXOsHXjd3EVdi+tbRloHE6Q7WbcALjNGixbSg6Z+tLzjKtIveiy6ytW4rwP8H2cEb
tuBcdukRQdGAAJj3jJCw4XBGdbKAU6/wwZKb+aztEae95rot31LdDqFjDSvL6S/DJty1lxAIjOFI
++rD35lI1YGQptKJe2m2ydD6WfLDS3HZwyrfWnxo1YLoWM3Y9RKIU1s1XSbu7QYRH8LgNHXKa0+O
H/NUbriTsNWf+r0MC0XeItsd/bWBebQ8U+N57xBFiNbBPpGtVeEg78cNfrktvgrTmerFq/LAelC9
RvI6f44ok/WV9qrMauVSBmFhE/RBxcgJDcUaG6FaHvij996CrJnJ47BFuN7uomml1yvpCyEvw9Kp
2UcCMss1t5yy9D8K+rkWeAxsCt1FVZcFPt/n7sGQ1um1e63PMX//YhauTqcEDZRHy4JDw0KdPUik
wZp4OdUVvYNpl97S5bl11jS7bVAgGxEr7l5EHrIbi00yuNFAgsvp7pnnLqDNiyAxLa0XjysZ04ny
RY3KUQyBvnCnOqqDywy6VXHo3egWDbdqWpYZSy28jkBbQm5TycHB6I2XtYUKFya2EK97eHfk6i5K
JF9jtEeILRlORDACM8+OS0TEVGhuTOiQNb2XgJNp8Wo1b7PESnN8owFcakfkKCnbUTy3O1aoUlq6
TX9nPFOxe0fKPfVJBa6lnjSafcjZhIvf2t2b+cwfBHqDnByXsuDqJECwD+wC8pvk53pf7+MrfpYl
/3qMn9aEtmWhyecKxUfHeSt2py+ehWRymIe7MaxQzLPiz/wTJr9RiK1IufoJ7QKZswC7AJfFpDkD
tHSqw5MSzDZzQMAGgQXa2h7J5WXg1zl+dBqjnvp7J5ZrZnmss6r2wlLLK2HMMFfgOQmVv3//e7mp
jvWGeQCyNhFejfjGHbiQZl9GJqxWZENGDwHacxTjKvJGNosv2mTyo/xoes/ZLVsnnz73vxNcSn+d
JI8jQ/4+WMUc+TBmgzNcFEdkAeB15Jo4wWWXPGqM48nApE/WuDFYNggiELhqe0BnM5OGGJre6uAQ
GvMBZpFflWRRTk6/553m+h9rlw6Ew1u1zzfikzo8mjK2MA7whD2lL0AQx8+Rvskc80MB+8HvRQaa
SJMWarxSGfksBYLTP1tMJzckENU6ut8EhT3gTemXarSO6tTG1chmJNU7PlfPs/i08VLI3cqTHJ6F
nDt85OxMgRN/8mc++ZTtZsOCpht7HhuHoIAqhArMyrk7h35YNa9avPGf3/d78SmIN+iO+OyDI/Se
RHQtfdfReloLywhU8DCSrVzcIpCEYPi5AObMJPpLXz1bSmonxI9la36vJkgWHH5Mx2w8QB4zf4Zc
S0X/yq+xcMg3+kchCosMi9Wxy3fAXZTlhA8j4DpBQrg039s3EQRfu+VXvsbfGms1eKVTZBLUUSxa
9TO+DvlOxH8yAiRezt4A7rXaVWCHGqt+IpqYFtcayjQbex88s88P0S5noi+t+EvF2PNVWYMGWbRg
oO4U7cz2D+aaCxJbuzHQrz0p/ZLHzdenb8cCIt9vUCm2SHxliZvfRzd+iNZtZMVN6Ftbm049Mpae
A1X4SaAYItgm7WNyaN94eDruQT6wWWeb+gFTOAa8d5ocRsJ4Hu6Rsk+uaNDrB+WJ7SeH4tUuZ6sU
GqUJlFO2xmFeu3A613yebFP+pV/xcP+S4U1aHLTyWrEHcarn0WN7DOFG5g756fxK5FqRXzgu00Du
h2MTbY2tJBBR8DzA0jJ4ZxY+vBVGEIQjcH2BNvviwrUQhJtrzJ226BjP/aLf4UffkP4guLwtqonF
8ZB8Ivcb4YLNSJl19BLddeqCFFMV9BuE0H93TqHGlEoztDmVWJ/9FX87BVN/HXersFl+fvz3kw2j
Lo4glmRCiDdlUeHQ9P1kw5ewWRiMtTURrss8IPtzCja7MjTRJLyYRKd5Ev59CgaJ3uKAxCDc+gZ8
+Wdnm/nQ9tPRhgHgD0/d+HXcXaYIduJCas5pwewaQZPoxayngraX8i5tt4Yp1IobC13OFLiXrK/Q
z/B76YZG+zszzoIQaQutmb5S5lZ3jSQdDJ46Vfp0X1TixVSNx1xtOdFY8U0NcEpFugg7RWk/usH4
GAu/tnWvuMjp1NlSahK861vnYmg9O0lzf1V48l3dGC95QJXfN48Mx6elrNfrLNG3umftYkM/VCUy
Vt/055aA0yvAq4qUCU4xRJewqR+YfvquP6itM7XIiKqGPUibvI3fxb16axQoJIWcEnPRq1XpuUVE
UZYoZoydwHjQsm7rj8AMKYCyjBBTDk7RNJ1FOG2SPH4WEXVrlXSPRg0hxtTNw1TKRPIUyckwK5qy
Jp34AiuJ1J+6TKBUx+sSKdyDltAeqybZ1QjEvZZFU21PVqVsjDScY/MQqymqt7NKTLlok7qh23Zi
ODvn2OQshDmDhvvQ6o59rrlalJ/MpNkEWnmOG5HIiH6vDMOGsTp8vWzDaf5uqLoN7o1dVKAwLSzp
MipsCeWUH3srv7dafasl7XtTVkcta51QrXmNlKqBQYkffw0W9jQv+7DwiXus9rFZwk/0eva2GIG+
mMn7lD9CgJw6Rx9YpSsPa7yZnvsQb0KXRGRC6bTms+wqBynqTa6lImEiaKDxFlvjSas0BIZmti1M
/W4yUEYKFNtiD5uY40qI8i5n5BO08zSCqcrFUxIEfA2bwpMpQNS/tslMJ8RJ8u9t0WiqaqjodRhc
oq4hj+K/LGTaLy2a//D4HxYyFiNZsRAGccfI9Eh+WMhUZvUYQnRRU+fB/B8LmfibSs/IshT6Okxf
FYbsfy5kSIvQHPAjLbLY+dI/SMdQ5pf2y0L280ufezg/jPMTPx2UYZrSs14cPeZlpVFwNSGHlCq3
jTNH0QlMNMnmtown3W+Z5xrrLCMtudJwFMsr1asdQXoU8/cwkM7jMNB6x6dt9cBQIBHlqX4zsPry
pm+MuHxDe7/kc/gs2IQNidTh8a2iz66gsVaG4jEuONGppm2lBhNX864tUNWZ8UdEuj3OEPlYNLRv
quno1/o69lLZ7SZgpUETrhUYwUIKqKPurpZYbnUNupqhmLSM1GecYGiVKw8b1YQgmrauUptX3RPO
EQMi5L0ozQOTQ0o1OC2emA4qqJ/g5a1DoEXjy1gWjinDAc4wvHWhfzSz/ijrWGSz8VJPoxtb49rz
P7FXP8tRsRf8ntOI6mKa4VYjEqhPqWm0baxQP1p4ciA9+bSKlGOHWU7BZmONsd1nI6MC476XM165
huJpeEyp8kgNXAmlh4EGzpYgM5rJXyckRmoOxkaQV7UYYM0Yq53EuLhONadq4Dkb95pBCqw14Y+i
HveIDaGw1Xr1OfGqtapbl5GsvzAD2WoAHfGz9zLE5aooN2FC5gA7WSJqSYe11QlrI/R3FrDcqeBo
bmmPRvDUDeSwkweva6+BSfSYmJzUqF0PaXrfyoEdskfw2xH9R8peRziaqt0bqYDkeUbLZm+dND3J
iE1l86XJtj4XSAS0Z9SwcJfPXYnlxSqWMvGbPpmrHlCcNE/PoYQfnN6IqniYOcLBqahmG0wgBv5/
wajvgopSG1eKUu47NP5txoGqouvFKSLW3zMLW155NSjftEBasDEvW/0horVVp42Nvn1dwDmPhPwy
YiOr8GYQwbQbCozhoFm0Nn9UShCCxjXOnmKz2qt1c2ylx4GDlV/ITui1ty4Fzdg9Cf1VzK68A6tG
vnqRfqywnAls5JW0LTVOMmG2qgk2lRsm/BkBZZyZEpop/vgh0dxXs2sU+LvE4HrxWP4jKlRZXmuE
iNOuQHNJtEcJoJbcVOktVWOScbl3WyZBNCGjHJQ30ep9TEeT0yRqdEN4CYpb6aPlByMyZPVKi8gt
hLvCkbYwajsLkl1Pf06QgIEYl1riRF2SdlY8ch8t475g9PRp6NXWiDtXgQDa1uta8Neh+VxRAlRN
vUpG3wG3tw/QtYcT5EnZTlXmO1O3SUWMNCPDWh8/NOMNq2N/z6ejGmiHXq1hVHD5NwMIGkamvhjb
SlrspYohQmUccoIgc4wKI7FOUf4msCZkMoMfpPDp8JnBcm1B4U3Nixgl6wQZzb94I0MHqhLwrWFP
JtD0v5AUVWtu2f84ayCM6dfH/7GRyb8hO5M0oIikkhj6z5ZoA9mZbsy54hbu5z82MsUk+YQU87n0
pmCXVOro/9/IFIOKfJas6QRHyZAY/5Eu7Zt09ueN7OenrvxCUvQUo6nKRJZOVrCPL2jsOW9PJx/e
DXgN+sL1MX2aaNPaxqFwszfaECXe1gXfR9sA0SQlJGwCogsUGBe0d74lXUxPID4qFuoL48txeI6y
q1a4k7pUYN+D4EuO2QdzB8JIJm+LuZCRQJit69LHs/Ey0ktV4psELpogbym5VmKwpGG9JxFkpeWb
ktQ1p17GKqE+syQMCchxXBsRaKMZQT7ALk5JAWis01S5E7YVbYEgiicGgoSslHw1YBta9xoD3EUC
4So4xbdu59nVI6v/sYuu4KHwIdXLzSZ5MzCkXPinMUPuwpuOMKhzcuKbm52ivNYprzKDUxI66QFb
if+pXTh8jOC2b0q9nq7oPsaj9RivAEoZILg0u5PLCzYkZr0PYJ7XkyOrjjechvc5TKFfMUpdau4c
23FO4Y2HjvTIHwiWCF36/krtYs0x/SfISztmxg5hBvcAuSrvmnwhYFm0Z2bDdCp7MNtjuVHuesda
e0/WGhPGkkUZmIj+rENMWSkv0l32QMY7UPpljpsVnNkDsJGVcEecIUqlNc099tsLH1jrGjeNXd1a
5n52ViDvpjitNlnNW6nriPliiUolcPk1AXKXDJs+XFUP3RHKt1aAnV3F8lFJt1aCcBAOFXm4ZDRs
Jhkcjbli7YVRk9rZdjiwIjMheghLu1mzOOtveXaoy60wblNcqLmbYYWG2i2HTlzY/NeHzzW4C/9l
QOfLgVDJ8nNDcANN8Nb59y5nlGemikgaObk2C9U5z/9Ng0GW50Xpx+XsPzz++3ImqSQqK4YI3eFb
xtwPDYb5S4jYdWpyxqTfFLh/zk5VhQfR7MCToTB4/XM5U35T4bsitf+jLfEP6nLzV5Xtt2cOJsKQ
JZFF9df+QhVlIYP2rDvI6k4noLkFLNbfEeJLDq6guSJ6OUy82eP4LQsX0yxlbQSngeJ2F7SrFEgZ
OULvOEmV3rAj4cBJGXXLCIRAWeBW49eWOWe/pALQICdBR37DaB8GbmZAqW6jM433rj0bHDRno+oq
4Mzb2np/SNBU9o6MO+oUQl2hX9axSy/5R3OPGmONp2YC7Jh8cvH37b0E/SkkC3eQUOZz9S+kue3m
L9lrMHErhALVSxEJOngD8l1L//bvvdq53pjYyxr7qMSmqP29qFwXdb7hx6v9Pzz++9UuSxwoOVGK
8JV/x4/8eQrlS8CMoZVwWXOxc9T83k4TcY8Ql8bGqv2lmzaLyQ3D5MaUFN34RzgTWZw14znlYJ5t
Pv73f1Ab/PLKf9GUR1iRkzExjZOBqwMv9zJDkYUM00ACQzjZIn1ggouRt/zSD+OdftMPFhKBHPfr
ovrozvpn9KTeYqbpjZvQdh7ZOcqO0SD0eu/eerFuyS5DK4d7lVRlUCXiyiRgGvJHc252BgARBEz3
4V1yb9RLHTxrvM4n5GILApo0ImzJNtGZ3/UL6wJbcMYL3jJG59GVm0Kgn46kgPX8xHhzD8aHyUuw
BDF45sjZXIUn8LDX9kt6t8A2K0tg7vMO+Yay2U7XxlHe+Ht/j/N+l0PmtFvbvwbH/ombxDgIN/He
uIGimGCfPXJAYX/T6cxfUY5TkAsPTJutzO5JznoXwMrNYQFGsax75I5L4yCfaH1L1P66DWzyAF7e
OzSxG4tn8cm4KyZXvdcOAakT1BXWMngrGWcJG4TUlxya8jK3Fqq0n3/zrl6VI6g4RGgMGxv5JiWH
6lEm1oPjnAdSARzRjkFlSK+eEJ8XtEWb6VKR82TcqwgFOzW/SkzoLYbwHTJigjc0Uk0apbZ74iYj
gzldTY5hehE7pqcSlFE8Q//mMp7uMk4ubowZbyT9fRmP2Upj+/h5JfjL4/9YCdinRF2c1dw0w1lu
fupH6TLhiIoJo4gbm830+0og/Ta3u2WR4xt8I9rvf+x7Ko11pHyahSHqW77hP/KRsd79ZSkgtHPe
R0VRpY1vsMb92I/KA7Ft626qzqX6lPcgB0ou4xFncjdemgF1eId5Wy2mRyznG0HEfJKlL2WZ7sUG
rUaFXSs7dWTKtLjvkelg4tmY8biJNYrtBN9tqy7iGHRpnL0MRYNOfmLclq5DptMm4oIa3eoYoP7G
TXDoBX1fjgACMBT36BQKvXoYy49AiLe1MIPdTBHHQPvmQ5ktZCCCDYDu3KEnvGxrcwvjgkRs8AtC
Mtpt33w0bXRQmS43WfqaKPW9hchA6dptm4D31bRjR0axL22HmiOIjiI09lcdC+BkaO+d0bu9qKyw
PSxliDI93R7sre/9SBXZ1q4ceiTAhV863uKSlFgjaPZVZ7i+apIF1lhXgmXvdKlbqiEJHdhS6qY9
yaX3apkzFAOWpYxIcNb3qdajWA37Tq7fMhS1jSa4tQRyJ/GRWVdunk1vSpxtkjAm0a4jG8XPbp1F
p0VhAIAd6DVjFRpK2INjOaLUKa++wjjUG2364+dBZbjuxXvBe5NVlDKmCoa3N2l9sGgVJC+oE09a
oVWfAHup833tA4nMreCMToZECSfzlJUptDs2l4NgyS+dj0e7Su8rgYigCQliWC21aB5yeGtFJ52Q
783k1olFEHLhqDPKNVyjyJ1WTfbG6G0sgBP1WFS24c+CX1NaxCrpD8ImgYeR0CRKWnXdsszG6Eej
el8SI1FI5lnUhl2psZMYAvk4GfrUwEIn9mRAKLdG0ryg0QjEZHEudWqUo+q8byR3XeDDWsS3DABL
qcHfQd+bIDLgDXLwV7sFOXn1cEShvMQ+Qw8VfiUoWKn66JFKpzEal74liqlfRLTnJl9iAR42Ddp7
OW83mjLaFifEoif9RIxskYVfAhatZPyU50RgygEjpw1twwxeddKdOGiKLbzYIIXUw9iiqlc1GYI1
w9Ip/8iQTylhw1+n941wreFH+707dALnTy5rdaZFP8SVxKxcZyDTbwNDPgXDtNRNcIg12cUVNWkK
rmjKN1rmr/C+rJoYjmSCoAVxlNkOtm69a4y+ZD196PrUCUxQFd6dwMi708N7rkG0WAnxJCbTLZzp
2X0fZceyNh/Jll5gcMf8MwAtQWrfm4fSPPj9R4C6Ok4JIpKqVT1CKMVd2lQM0oNV1flYNQHizx+L
BkFewrEmvc/UFimkl5ure29E5aNASIAnMwkfQVSRRPyiRv3OI7pETrcTA2GrD53SP8tGRgkAu7Vr
N0JNL0GwjhXQFd1jDA2qO5Y/pFDBMOo7rUKtwi3hYZsngxo1Tl6rx6Tmxqw6UeYqqMZN6ispu2MI
CqcdEiA3fZFDUNKZjcWVt8EpBT4tOyIUppgY2PrJT0Awxbq+jeC4KBPpmjEqYd2wU8ABXNJ3Yx2u
0wkKBxMgySdJFBiFBVxBRHcnesYyRcueNMHZiJRFPRJNUuMQE2PHmAo78gER1rnTS/u6PFVR74iZ
9oDIhcveoNyYnFQpdm1IJBIBgLJJYNvQbfBFPEbU/CoMEMEiaXPWdMrtk1WChNAG16pAuUXo6mYK
FZl9SU/GTHnfKfpVVqq1QHQr19ZJnsIXxcsvtOjhoUENpautpBmtlS9wTbvG/xxitIL5nDPw3sZw
SAUf8k+292X63ZHicDcQCpW5mNiBgpThufQH2vjNV48VReqhi5aMvjQYWrmsMy5jadLJA+D/OzK7
lYz7umzBD5lnJdTgbWibQuV83jTtvZUg8eZDv9fFgQQNc0TFWB3/vWcXXbQoHeYzhDg3B1UKhL85
qSuY0n+uWP7D479XLIicmfLrjLs0pkRgFf+sWKS5vaijEsAs+/sx5HvFoui/KZzPGZOZxCv/rhL4
3njUcb7PbnmTYzwP1P/R4cXiif90duGZz7M6E0OwiXr624DthwGaV2q9MHkA1bAyEThnRA+YMFsS
O2sle05Kj5P1hLpeVbRg0Zmht00LLXzxPSSJ0ngn9/Dbp+KYCtO6Ewgq0KeFV9OCZxzcYmNUa5zs
7KU15kQJxDyVdDwMCIN8N0R+BiWPtmTHYod5VNLXowUnXqj2ga84uv+gDySB4DwDNNG9jVFCdhEY
HLl8sHI2kLpGMpvHg3LAPASKun3O+ug0MVvGqHkLq84B2rVGBgUo0WfoV61lwIqbGOwUNhH8DY5s
tIoT1dpdNvjhIpPVaS1IVeuG6cdo1cvKUj7DMEZ61567WnVGExTSKG5MNTyRtU6kogK6vzPtZBrv
x1mKNtbbdig/yzhyGYrCX6vRLmG9WczeCwnnqCphlkHhVjyGXr8W1c7tfajbVWJHmuw02A7U0aih
GA2YpTAUTU94EWBTaGW/+vfenbNaBdKDqX8LNFK1/zbfnqvuX88Tvzz++935TajD1YtMhxuRu+nP
u5Mv0bqSLIwPDL/p3f15mqC2Z0zAOJybEKXOj6cJIBXctLrIccKYB9//oIsmm39tLPz0wuf+4I+n
CXGahLKMsvpcNgSu1f5NHUY3st4zRdprI/yrWFiFEUg9f2AvIDnNVFZGEC3Nlk6+6g27KkP5N0A3
7gwKxB6rJhXghIu4Q/zcvNTpo5VnZ0B+WwFcGCXkepK8kxwiuWnwfU35o89sUPH5fUEIqK5uUxOJ
KLez0ycAkESTSSAKmxKX6hRZB61h3zSV5s2K81cj8K+wbxcYyRhxecwjhVWvY4cy2mnZ8koSJTtk
JFfqrAAMo73E2pRopiU4OX7WY3Ki0RaazdkPdLubN8g4fK/ZL0f2TTzbFruopH2p7KkCeyt72kqh
MlbZcxX2Xl8TTz4DA4U9uTW8m9rnF4O9OhhjR+iOAjt4wZQiZEfXSnT2SvsU6jT9dGZ9A9ZGeABT
6D/CStu0YkHEomrj2LqJgvoyH2MK4ENtYyx6QgQT1U1I7I6lUy7sw4GBwAisGw9vpCVO08LR8alR
yGasonMbRnuJugUXJ2r8mdYlLwc1W2aYHdHSOKEYrZnL3mXUPw11ECPg1URWnQJBKCSmO6deGqib
+LrdzXVUmhxr6qqE+krwoXf14SASKalSfelzIaaX+TGtRg5gQZ7s01QJXckXUNimGFf3mQeBTwy0
0Vi0BqhbpA/NuR2Z8QcE36Nn4HyFklTtPzyLGJOZxxYRo3WfDsOqLCU7iDCMze4tsThFyAws+kAV
k2W6VxnD9hHBsOifewUKWf4IZ5wgWNkIl0KO1376HE0BlySYtQwud1ys/TZxOtpiPc6FarwLR7xx
n772ZaIQCCAwhNLcco29h1qoX0N1rYWfckLEiuBt2eGpJ0UG91xTBib7jBFu5+qdx/oKaSXTHBVL
Wynd5XgT8+rSxtLC0CQUrZ9mdhanjDF9RgSXPzw0g0jUoPXkBR6ta1JnTMmps3hnJNSi+eTKXbU2
zTtV/5IIQDV8/CRAKSMv3Hp8SgpO8BEMPSXHHvzCMyqMtZRlTL/rdZcgu1QIRIX0ihwCTJeTGBC4
B+DFnshphXj0YuRe5RiIhLOOg008MKdSnxWO/gk4ehzR2Onpjs+u98TyTkxSF4oMqp0kRIt7YYIx
CU5nVwmBo4qvbakvm0ZH7jE9+8ps26whXxFTCDNWFOhPQlb4F28toI5MS1VlVEmzjIll/m8KP6Da
NHx+2lr++vg/thZaSwqdJbYtutPzBvKHckqi7qMURFKlMG+Zm0jfJzTGbwxtqMjoaf8e6ve96uML
Il0qVKAWM5y5z/0PdhZcdr+UfTPi6c/Xrc8duB93lkbFzzxy+DkBuvaslWCc+jv8lD5suqTc6LcM
OqGrIyknQA4ZJzDCasW3jutQvCPYqpkvns42bzLOL/L+DoLLeRQluq23twHCT3EXp7R6I7dedXBG
gm+5WJgu/cmNtSemQR5hXzYBa9ACTzsL8tdhCt+SwG6/uvfsHL+SFRg/4LdjHaWc5MDVn4rhGCCU
MA+o4oUJoN87hp8lRu4lbLVlssExg2jkTiePAE1QrQBtNdetbisVjLfVcOLBfPWW548gKxYxvecF
31g5yZP4AvDgZuzrrXKVCXO7TmfLtZEX0W4gFK7eZu+FzbkqI3YigelgKwvvk/el8G2gq5WTPaE9
J5W7IBOsI/SdZL03OnhKcOTZxjAJK9yvj6249euj9zk/S9rFLDf+iecg7OTD8DRjUWdUcLXkreCU
nR55zpZbwtSjGHcKm8SZO1LuuNERBcBEkoi3uZvueQX6zUPFztfaao8infyLZB0wMQY1XDG8WmdP
DcsK+igCyZChiCs+V/EFxaRl0BSXiJvrdpX4wFMtyJOmJa44IJvc8tFyQRTyoniqlUNo4LGAn2ys
U9eJdzHehjMxf7q1rOmjMGebdmG/B8qaG473QJFAbsADCArpOh4JjXvpeRzjtu4DK8f5/F5w/gZx
be1IDqaHc0j9zwnN1pu1QgQXSSvAuWZxZ9R7M9wL4tqvWHR3AFJltEHj2syXHO3nEUfwQo/mpAlL
PlKocs0KMrCClCx+UttNJN7okC64DW2d7ZbZCSEzWn3k70rrQ4wEKHPEuSj2/3F3ZsuNG9kW/SJ0
YB5eOYGjKFKipheEpsI8I5EAvv4uuNtuu9zhG3512FERtooUCYKZJ8/Ze22tXOsAiwEX6+P9qGF7
+BF7JyV6RqjDhpYVO4nZgJuRGGy1AJw9XYV2ILCMEBP3cSIJEHymrm0YR/IXw5LbF2sSugw8ZcYJ
+oLjLDsHGpWf6w8mSU/1FvunR0Tst0BMuKgxL7nMc4DWzf+SckIGGwzmsNow1qS64/cGChIwXHpz
whcyZCwi+j3hUjB+sJFAc+dP3nsqVsGrJe7dZGVjMwruhw9+FoBOIH+zPCCLWroLwmNWnSSRB820
vYxshN0L5dG8Gjtj90s4pC/20Rpx1iac8YfLgTKkIdecwZTN4SnFM2lBw3iLaZ1xP7yU8Vsz9znF
sn0jQwbuCXtWHm+Fz2znEjpLpd6z62Rnyyb1nOx5pBjyVJ3dcAehe5mtZtMNeGkC3NfzFahWDGsT
XDlilbprz92E6R3vOgyeeC8J/NvobDqUaJvh4PZr6GRbdDAuT8K7DtdMpm4Yn27ldxes7OSQkAKA
hrNj5kWvA7vJ7LtpQJrWfgHc3Dy7g+/g2KDv126cpl+q74SIptf4ShBxaM+OyPop4Jn34aUKTaZw
54kQulYDcJtli/wbZvXCaw+Wee41xlfUdVuHFu7sZ8PXCcAEV0+gbEnEiza8Hl5yfuOPMimhn6+m
nTNdTXmJkL2QMTxdaTi65srS0bu5Kw2QU1fti/wleojOqg5iYCODDZzo9KUZT3TBF8Wa/MiOXHW+
3A/8oGVhYmxGRe7xk/6CGU/HXsrs7cjc3VtT+5ssfTcRven6Mv8EhDD4dsFlp3O39b4Dd+F9V3vZ
4AT07fOIUg6t4bk/CT5UPjyscwVLxUI9iG19ri7TbTptbcLOjRsPgHuSnhGTMNDnaZBONguXF1Eg
MBkfpjlxGJgrvQRCs4a3/kK/8sAlCRbWO2UhB+0JZyHGxi02SRJDRix2SxVmxGF6q3d7cluRCiLH
v3PyPecZHt1d6D1YaHY7EszK8lLZ0N94+oCyttnz3jlEeNGu5s7PII0u009B05mAM5rXXB9lVW/4
RfknF8DI79NhE7LHvKUvznf6kr4A1Uw4keT3PMjI7+S5I9wb7sDLbXzoGPKurVu1b/a8sP4yANZS
j6BZjEV/4TnllwKM5cB7uvL+5rdfv9r6fLl5T1NwtG50rudrz6cx//UzOgJ2unYfk1T10mzwb66s
Vc3uSPhrtsySg/GK7HfQNoBM025h7bxH50u/Kkc0VI/zpmWttJ22QwH9bN/+wTUd7QLylB2mj3TH
/j/ZjWXNk8I/1HR/fvxvNR3jR2pF02K4N1MsObD/VtQZ/7IZIlJCmiSu0DH4ragztTmpmZ6h7lq0
82a5wa8qQn6k0Xekx6cz8vxFvvA3yjq0jD+XddDt+N0zUcHSdEOfx5O/6+aFqe5OQlHnE1y8hY3l
50J8ETpAY89E62V+ydbBPB6sio4xlHcXdigK6P1P5OgZEiyATSQt44EGUL7VQTExz1Fwn3nKI40w
EDrjoWPCYGXqNY7A5AV+3X9Ow3MTEQBmY02ry3MaB+saA64yPMUFOnHz3UyUu4yufSS/Gvc0VsFJ
mccdFuM1i2h0xumy0Nhps7tOVA+tZLkGhkKwXwrCfwpSZjfaUTJbEWn1ZDNribsvj8nLxASmYxIT
CQvEDLFOTGiUsUQWZy8dqoKMCQ6H30XIRCdkstMx4TGY9GRMfMrsOeElIYfGcRQulX5Ln3TZKo89
syL6HweI1WvF+GqYJDVMlHomSwkTppRJkzo1m5rJkzVcikahGRCtEgrFob5E6euEz2mqJOXQxWGC
paUqi3G/yPSJIkPswJIT2TfsRiZfRaxsUxaxfp6IzZMxcgMj50tJGITAUo6Yn1XM0VznLqMOS0ax
zXJ9MzJt6yZyb6iTGvXYT3R4GMhJBnNJdgnx1Hc0G5MIqnhKTDBjvIGwd5uxXmu+iHnIx7DPVbAi
VYz/TCIw8l4eARbuNag3U7VJGRgSNILbONs2ys6Iowf6D2fXDDaW2bIVq3cmR02hunv8HycwprvE
ZnamDpAUjR1o8HNOHLgRLq2x3rMrMyI1uXuKMj1qOmwtob9DrKKoV7iE+RZ20otiDWttGN5ykNW8
rH3JFKmr8zuhS5C/+MmD6GAwZg4C/aONuw896fBaghMNsy+Bw2kwdd+LarnsnehZmU3dzK0DB2NQ
mN0cHaG6R/CY2aCUt6zw2IfdKdGGo5EkG8xKuzBMD0XrXEVpc+jBo9mgVIOZSt4kjjGhjksxdbuR
lPIWcrmKV1pgaVe5GhZTq4gR5cgo1vaofsh8URISZun0kjDEmwhAFFCbx+MPo5Z+FWNIIHrBrHW4
DE9CXnrloZ6wwg5bYQJNY8uo59+hz+Ugr99m2ggmDC/hrm9SMjYyhvznDs6+F3ymAV6T8iMnFkFN
r5F9r9TZ2na7ZTzNURU4WvHLMQjbBiOJgwNErZyDT2acAaT7vRvgjiV43Xp0MfYmLkhXKuIQS7Pt
RXsBTyfvFcaU6RNSA/phDLGtiTNg6Nw3SroFsrAedC6zNq16K/uRW3j3rW+FAnj6JWiu8J2q2oeY
KWrUtbpMSHlUh4fENr80nIDKCHUWxY6btO+WPjc+sMYKLb6VDV9eq62hUFbbrByvSn4Fy7dxR3Iu
ZpthJ4cdxDfu0B+Jlu/jIdq0+Qjhojw2Gl8VV1A8WNWDgyi5nuRzb6vYa617tUCskESv+SSlL4K2
xblRYvBoogme+T94w7TUeZ6ElQvtvYpt6y+bILPE5qcN88+P/3XDBO7swQzCBgs+ecbN/m7DxCVm
q7jDHNhMs0TvvxvmL/4xDyPsbyOu3zZM9V803Nn4bN1QsVA51t/pg/wyffvD+AtW0H/fOuO/n6V7
et2Ytp6MZ2HJ9aTJ6eSMDwNIKo7y42Bd6zojHacdPbA4nc0asSj7+sVoplfT3uWKsqqG+9bKX9PW
I2qI+G5zF8mnMUpJRNznCF/mwHeXUOKG1E2yDFaeKZb1MG9AIGIQwbIi3/Uozxi6nc3SuzOT90Hp
sdOKXQx1ndWfbxfq/dD7QJCzj+b7VWn7Q2gDy6tt3yYTuYJToFo/sg4858BhHXrrt/T09qQa5IEO
5jQszVQ+6ql6qyDVDnjlIizqLQ5NK3kIku67KEEPyXGtiOSA7WrjTd6rPTr0Yj0/60lmMwLYcwMc
nMASE2oE5ZaU+aoBjTYM8blGKRn32MAMAdxjCPHWly2Z2mO5HA1vho1muZ9Z+irNiZx1MrAyI3wy
NjgjFhebpG7ENAs9ZSNvtW5vdHBDNBQZ1L+zkhBYTzaMCz1vbrp233TvfBxLYMLrIL7l2HLos0Ha
VK2tJS/C0k6pCjYgJOrEbJe5yq5KtMwq718N4sQJ51EMmIOChKACTAibf9i+90nwErnEytb2baz0
Y5l8RZN7cIv+ONjO2hqbzRjcUjodhmAKqXqfqm1/lpFJcBAYTw2gdu+orELac0wDCLnTRVWGl0Qm
rL2V/q4UEFW8ambXphjA3nsT+5OAwagFNMKs0Vqr45NpfaUQL4JKXZmx/tCZxjP2PLU/9sWzUHwb
zeIgtlPgrBW5q6P3SSVhOsjIOqPrw7G7iPJDhrkitAmxHivnGtJdaqdor9Wgrwt2fMXoN6pnXfQS
/IPW3QWk2wYWqkhgTsPonXDHoCyJfTA6KK8L9W2I9FOZTDclJVmhSW44cN/MQLlzoguV1C6xtEeL
3vKY1bcqIN4auCBlnteSSAYSXZvwqww5lUBDHVN39N2zCAQwg6mIbJUYZ5jrTnvpPKmQAEn2zXqk
H8Qdq1F4Z00p4cMJao40MdiRSyRU8taq0t23or4kUbnVVIkKm/iZlSSHVHtoskfsPLuBPkptvtJD
XbrBpaQHM0EkQZr3kGnduvUwgzsdaToRaT32UW3NbVpAZ8HPXNaZ7ypFexGSJgzkpQotjReDo2xo
EwbMKUq8XZ23GcdkF6ZM4FRGC149rYYCfRQNoFDnJJeqiq8O9hPt9hXhG99EUKUQRTRjn9vnCu9L
bX6UbsWsN7vohtjpBVORFt+7RotQshA1dCTUFHGazK1LRCmgeEawb9T2JIPgR0UNkA+UM6XGEqL8
0Gur3ADFvOmjeTeFOrt/tfOG6qUuwS3V4SmW+r4IYaD2uXYMc1p8mXSpSSUB5w1DA9hEet2jCQJM
WIO+cu1hBgC68cqzvOHYGhz26x5ZCWicrTpG0ybG6lLZzxPxH//gbdPkOOexg+jA4WYJx19vm+yA
P22bf378r9smgnfMaky64T0wH/jD8ECfxawkEDjsqcyt2VF/HUyr/3JRscDEMzFesLf+QebKGEhD
uv7vcysHx79xzjT/xznzD29d50T7+3OmUU6iT6Imvg+idhFltJ2qSxTeuqza9ol4aB2cTQKGJihO
p2ejwcVZi5NTS0bQrDW1ptOGM58hphLiZ2Dz1+ieDafKOQtMv1n6mnjaVzvM+SrQc9FchFCniQXd
lYkLTTy21yFU3BS/BrI6WLmBn5GHk4B2QdCKWNKkid2uA1VbO4aGCck9UBjC6bEkeVuwbVWLeHi0
nJHy2vfeivA3tBrtaWo8nLQEo9nI5zDZenHpq7Sencbd1k5A2/29McR91amgppGsZCoL74NwtStZ
nhs7TY4NqYxG8Zil6D5wXwmPtaljZolAJfKAyunqoQNnrk00ApmbwIYdy+5akgLqcXBEAkjwHcAl
D9GiBmECBFgJbY7MunVWwkrtmre0Ap03mGwYCWxXzQU/nV484Mh1q13G4qtIRiAR2SZNHLIEOWl4
46r1Hn65VmFwjGR66BqsuNUNI86ocQg3c/JNrQu1+L6x9DvEad4aQQRRX6wHwhJrb1LWYjB3la08
ZE0XLkWXHyuqh5QZSBaOYI0TUz9hggBnSkwkja+eDxqUqZZqpL63tMagj9PTVaoa3HyytafR12sX
+jmmdWSzGpI89phlXEClq4yToxNLOJZ+7jFwrlQHQ0Pps8+tC4z3VSyWLGfOstXb5xD5QeTZDxXJ
EgtZO3OkTThtOqzKLmFKYRocFMoACYevUJcuD0VrzNRIwgxxhjui0lax812DwEta+L86Rp4kYiiQ
JMpVJZunIWYsUBMO/IiaycHMvW81yikVibQ2gDM2UCvS+mAFyiFywW7p1ilPaRtHFbmuDGgE7c+5
AU7oaFMW+9io/ATJUED1osJMTzXjraKK6uiKALNe9pKF3ZhAo4aKP1bdO079r6yDaCTTdRDqm2LM
mDQn0h+zc4bhsQvSU5ZoG0Ha61Q82bS2Y+BmDWLONLR8sA27oHL2qplRruh+o87BHarvGAnJ2ZeG
rrozxcQ/vmQYvI0hOCXVcEHMLadqXY/JuqSXUecvAbywtJxzaqFGZR+qe4sxfszJXwAmBRRee+Bi
Y9YcRwXaUDh3jbX4qYRAptIR7og4CcdxaeEUzb1uEeOHTwxKwbJFtLKLPfORNWMhXafb5Q7fEycy
doAJ3jRyjsgOOFZpvrNtIF6BgHEJ7rJLus+QpkqOghw678okLSW8CpfJnxoyOGDaEbcnlM7cAtAF
BoPDK+NCLXqQWUX7C/3qGC/zZMZpp/tpoNxCdjW9Bb9QittFKPcts3rJXot5G8LZhLjN8+spWXcF
dxrXwZNXnQhxWOGknWEM56/Ypb7rgZV1+jlGL9Jmd3r2GqAmgaG9gm4CJ1R/JPhroxJI31n6iYxI
4lkXJudPo2koQJirim3UZhuNAz1um5rRms4zSvPLM0/OYO9q5duGxTXlL5r5Ek4U6ZEkzM7yXXrU
IacVCRubSAeWPoQuAPylH0/hJYkzVKX9SplUX9qNP/QqFLz43CUK1YepjQQ/ZdW3l9nU0g3DSU+D
6gBzMwOnaaCYs0BiKOhjYoWbUVATI61hCarqz4plzIXdUMv6IqZ0Zaf1Khsxtiot2QRO+iPkVJD1
06HOG4gH2qaEWzh08qbGPZm6CM4D5yb0fVmBHwgAjBmg5JDh5JLVZFSMc5oX31YA/DJGSzhN1les
IqmI8mOdE0LWExtqtAxlmugIZuhDMcX9qI47V2GMKKNnA/j9cghK5A988fNHJH7r3A3XXpL4/+Dq
BZMKWSuG7dLPxrX319UL6uCfD/1/fvyv1QuHfsdGTUuwDGJK7Dh/OPQjd4XcTINcRYXy3y45hnoM
9uB76Y8jn6PL/luXnB9R7mBc1UyEr5zY/1b1giHx5y75Ty+dd/b76kUdFDOIUCKdxaSKu8ESexIB
9lai4VvAUD6qPm3aU02e59Jwu4OHkVyzlPsQ5RVqK1/gViBxA89GBLXI2MdJx5o+nU3XWykjiafJ
Y4yGJ01L33CEn9aNjwAbCVzCGFK566uX1ht2nnJJWnYdBra2S9yUl5CKyEppIjAYm10DqpBF41XP
oGQJctbi974j/rDS7skOWFHqGIsOAaysmgcxaRulE3uO5auomVGhyfRB3kEJ1Bv2o11eXQ+vXz9M
a/JskGth/Y+eDPUThyOkxG4xFPdeT9fX/uDvrXXtR5K9DF640Umhk83NcYG1UpZIMdFzK8DTIghg
Mqalma9H327YLSsViGaLX4U3qcUhUbqKuYyIHK9r/UoE+05YxdbLxV0O3q9l5yfrU4GXqVA0oXog
gK/KnyN6BjYHEwLxtk7e+2Mx+W4fXL1Ifyeppmd8V3PC0/eTJDjFqe9t6MdZCmpyTrqpq+RJM8Mn
mX8OnHbp/CFBU7R7VU23bUQkHXREVS1uTUT6cWhSj71nJE3YyMAqx1pFarP20P81nMpHMTcR37MO
tA8XUEE8F2r9fnCfetOAO/joyAIrj7a2tBsAsGVSnsJA3RUJQo1OOXrhuasQMs9AS1ZPryeBHPgs
fihriP1Qdo80EmRJq93KjyjAl9qg71JNvaiJDo60WAmicF0kYa167kNlF5YgQ2Jx9IJqp6KJ9pTq
1WXIXtgxz+MN/cGMrId4ZnPhXeApgOVM9piQ3acK8C8zEucIdX8+EBdobopKHlrjszHfU6deqXRc
aZ3AgRgUa10qlJvFuG+gG5kjSPUyPwUccsfgS0vOpduvCDMjhvbeIGwDKZnjQq4mDajLloQlrUDI
gXYZSeJlDumS4dyW26DtzlXk3OATLAsjo1YishIG/0KU4ymbAAeAhlU4H9ODaB/HVjy7SfqD/EjH
FlubhGXRw4qGgpm11lNJ3nxtIffRPz1kInWHrm4Ij4rmBxk3PnIcsyJ/wJ12qa0cbSLliRcmPtWE
/G7dmSHRMSh6VGlRoqEQ54xfls26mA/l7pNeuctaGBcshFtPax50+6aOHo4vsUM+jLQjWlladZ1w
lWo2egRJEVcG9QpM/tbD2l4n6AajcOPwwxFpfOohYxTONomqhayIDcnQAiTKFgWkn7jqMm+RJcCz
V5Hrjgax0lilxl7CECbJEG1vxmP1Ll9O/Z2aXcvRxaNKa8d8ddMWni8i0sn2ZUn9bc79H446XOYp
RBJDkzwmYTfUzroD1LhAZ9p2mwKvLGOPAZ+cCtvagF9MMaT213AICAW2SZrhDjDVbU4dDV3KMT9M
IoDUjozppF0wgFi0XrGvk/SgzdFAbr+3gT5xqtpoCaTwgaD3FmKcMW7FWG7KsVhSOPpKKg+hzhmi
hj0pIY+05E2y6iSpT09vnzlcynEO22HqL3pEi/lrOKibTo8ueZbt9ezNhgzQuXfIIrcB3hYPsREJ
TLRlyqPT/JDj9KQhi5z4kQogW9XuO2V66GraLxihUg4Y6HH2UPLGpAZGytCxrTYDuatDp+3wMnyJ
JNjX7UBZhsVqOEEHWUyDtdQTe1joCmvOk66U25ByJwB6YWEzMoOMc6ICfDoKl+YAJcplVh/TXUz4
hFS45M5qCiKkuVi/HfnQ4OYM1PAkmtgPEMgCLNr26oAdB8dfCWS+8rjlk20imqVTuQc9cOGEamcz
6n7YDIQydMOLUKvW5qR9JUhkc6FCTIofm/kMOQ0nZcYRh4Sq1q9FCyt40tdDJna4zK4JhbFer/ME
MWnKead9S0PkRUG5jIdiORSkp3TVIkWySp6xSpK3bFyYSUDcp32Vwzrp7qo4XOcOUBEjXzg0+ZS0
3EoJFNYct6pxjXs+ZVQN+kwrLZulxkSLTtSimJLXVEfSE0nQhISgBCYpUxhXK1c7yBaxeFVG92GA
6sIK9vFk7tuEA9RAPjtrwafRp9sQTY1so50DFPJNVlWAYpvFnE6mAJCxbdWg35WEm7KQB5dgoCAf
YmDtTfythf0pmIoXqqDUL7BtLvSI96oSEzpVIdpGu3tXEv635Gh+6mtn6xaAVVPQgx282LC82FbB
YsvnCmtalz/K0nzM2BqVHEmQQqNvJBS45Izdc/P1RnanpeW6RD/Zy1fyaJh/uh8Nwmr29703uYs+
ybG2hmxDAo2WFMxx63YXl2FzVCNjVXGc8WKiboq0UJjreVyVig/VjIpFyoYjBjRsmckdPUZ8E0sx
vkhR/LMBrg6gKP4BsmIb6l+Ld6l1me78JPT4+fG/lrDEGFpIKGBD/Dt29DeVh/4vB9mHxYTbchDx
/rd+RcphOTi8UIXo1n8wUv8R784CELit2MFhM/7yfH+n+fa/XCF/eNk/u0Jabo2xbav7UnsrJUQF
gkD9CcEVDo97dyS0CrtCzOBJoOzNHEoc5A3F3IUPup3r6Muk6n1Hhy4Vbkrb3YVj6PdQjyVFq7Ch
uNYDVmWcmUxZku5VY/nEoOAbpFIJRcEuyUoocVkNjd/E7YyDA0/f35ET9xVm+kkzwh9FRM43h8US
Oj9A0CRx+A1kbiMmtXV48jWK4H1Dq8DO1VNBZjVkwWWPWUqlRpjYmsLmJvHoZuETl4KIr+pRbejR
ZduuzJ+JL2N4g96B7dOL2r3CeTNkWAdX9TsKY5888E0Syg9VfudSnqYy/m60lyhofbK2P7uweHXi
8eBhe9egGJnlOE/i/DqD0qSRHGXmCzGZfuSmb0mRPo4ifzC7njJ/WA1Ovw5nttZ4R6RNgJhWJnPG
Np9B6UCXwpJZQqyOk1UZEm0TWtG1NdsPLRz8wnIfbYINYPZl4zz5wJ7Sj/IpG+19I5JHFsKtafQn
s+FlBbDMh/acdARDYYWQdb+KFMovWe7IIYPmZ6yKrL+mOfxpbsalDsmily9jzQettjtin1Yi6I/B
pG3rEKlLH+/C6DDEyacLt7rT7IWJO1iJCuLQ2++pLBcZLrWQwGqlxDqq9U90S7ahhSwGFWui0ZJM
gWCb+btby2Pd2SfDoNBMhbeLYzRrRczS1FnhQ6uQxW5A67caErxLd1tiWM60J4vIlL61Xh0NTJen
HJVI3Ta52i9Kd1zlasgt8kbzmg0Y6GudPfZCsimVvhhuFqxyGhg7B0Jm0MRraVYELXicdeg040s8
WzSWtJ74Ooo5EYbrtLvFY7aLSI9ok5umfRQ9m5RFLrletusReLuYXuyG7l0VoNcLaVwkOWxHCzSk
Cl4fUYVNGLRttmg8iIeuHTDnw/BhttotMcmatUmRLkmTrpuE75C3s0L+m4gnfJwLwWFtrO85WBIj
VS1dsqktYkX40iwD9sGEXl9DhvVIlrVenYMG+Xh9J2MElvmlr2OsQUdR0lmhphVkhvAlO2akY4eu
vh1aoGu02SZ0zmQpL9QSc1WYECpZ5rsg+5jwTSVS+Gji0CxRmpLLHSD6GODgJzWiznJfUKYPAqhj
/9RV2BFBJ4mPIf9RitAPHLSdnPAq7UMCGuaYhEV+PNi45iulWvIdXppzZHguXVRH2XNjmO9hTai4
KUkXt7pNU0m/GJgrp8hcuSStNI9hC16gQTqfMh3WSTTBGboeRXSwUv2xmhpULmF9VVJYMu0XZz1f
cZgSE1Tv0SHOM2fTTPprjf/MHPJnRhzrWJCpk1g31EihkvtFLpdZ95lXmbd08DRbXApIk6BTpX5T
CaEzrE09qo85ML0RxRTTYS8NCblz1k6Y+TP1MlPbtRtbkNMuOWsUpZTJ2cdWPgzhPchJe9JEdGdH
gDpDki2MAm2r+RCiaOnc4IOyFk9oegb5scTgfW6VadlJsTLamihH5zQxhhgG8HTqVYsiH/D2uTTU
WUdOnEQ7fVFe07+SyIM5KZTtyYFdW8Fyq3MHT1G2NLVvbSLLo6OfjiQcY99qircZzvRiTgnNkGYB
/+GaKVNLmN9BiehF5KjxSJGdT8giUo9WTpbHiAJL6iR2yQzBOFOKTtLhF+9N8y5aSbLkd5IjgNau
kuq8NexDJT5Bp29Ki8pqrJemCA5W85ZjIDcDmP92vBICYF8hr2WRH3DLMWtuouuoRY8etNaVU6Fg
KC9q+1IH2sXJ6kd9Itl1GOcndGdPU2O89grJEaTJXV2LrDfLGzkconybCEdz6S9qOQKHFqVUMWxG
MUcTFOcitncWy52YimUUM9x1ChtqOZ3SzLmPHfPaC9oTRRLMleMmM+bPvbq3onyTuZU/ksBrysg3
+2apghlLyWx0ieQxif+Q3J4aGCanuShZtxEFjP1OnoL4qjG+trCf2aRS/oM7howVkelgkkXhikf+
r224s7Tnz+XWT4//XbnlwPv8DQr9R12thlsJ3Sy/Gcctzbpf551zxYXgi56gbs+V2u/mnRB/EP/+
nkD9N0outEU/dwx/euuz7vZ3ulo3iWTWuVN93zBEGLyCMqr7Sgek3zQaNAsnKStmkrond/J2KaN7
fDGgMenbl9bFzIKTRsZiY0aHSdLodu+ngC0V0OwuMhWI+TVjlOqsD+OmsFq5nNBfYKsPMTSxnDe1
fNUqDTREhCVckALosBq0TEc5XMcAOYmt6ZTxMlgM9+PGrzjLxWF06ZKMY4W5UqKPyMR0A123z9Jd
VBL2YrwU3eRX9nhWirdsNna67cZ24k89FJuAhcqw2BbAaMPiCWGSSTowbVNT96GFKGc+8ayr944x
rLyegWMaJ2f4AZxcXJ61+UEi8jJoPr38XCSvbo2PxBlercLatdpHmVoHVc+WgdXti3ZcOym8mumJ
ooRM63ztNoB5VAwVBk8VjcDszTshHhDNLkag0QoAzKK5bxsCXnCoqjqzleixtKB6anBmqAgdvTw7
IXaLkRxAk8iZSaEFKvGHkMhKyLICgcmZiPIixTHOtFUlMIxoREXWTLr6Jy9N121U+VEj5jEe569C
2sueUNclMMY5hRsTkyzeejlGG3VixYrcXdfhW0JL5XTDc0feTZdYuHsCamQ6P3avbkqHeFIUE7o1
3TlTDYWg2mTFSBgjp+1ZNCNw99IAjDEL7Tvn01bJ70bOlepEUUdHzcxvhqz8hk8+DKxzkEe+ILcS
oUdrhnt9HLdjeY99eWEzaYscONDJOmHDiLlnKqSvEkMT1GVdjix/YGIL56JRIqRAQEk9ZJqmf6X5
sAojE2IKcriooiBWr16cLwqyG415K1PLkySLHAL/wWy619jNqLTjmz7It2iMjmVJF3fKNy3vfyJ2
CKea1ujkJY1bw6leg8p+6tWCQvLiYAwuxzmpC2lKwZz2VDvv4/hN8bKkD7jy6N62yXsY9KsESCsh
wgwJce3o6QqWNSS9TU40dDJ+oaJamHybjgAgeNSXN5Xc57ZYN2r/XQa8Bas9ZnTU3TC8Zrm7iUw6
VkNKPpv9JNVpY4/Ka4m0LSfdslOVg+sVa8sinJIhIkeU/gQjhVRgbNqVRi40tV6X01VsLFhGTrBP
iCRfashvFm2gc4CSs7PZ0h/cCIudntMyQ66EKi4juy1E+aaSvMnLo7dRHytUQ8z0t42FWzg1mXK/
KOqJK7T1RLeYIeHGrD0PL0N6XzpMPpmFWRxXBhIrR6PgsHEXme3ayZ4GdvUmojzRm3WKoTmP5NWO
5NmuiULNwWvUegd6qOhWFVI6vgvkLpnNE32fTSkqmPb2tcsnP0BLixPcUBex+VTp6qIt1OskSsDw
BP7FH4bxWnfJG97/VZC7IO/UpwiBQKnAxfRSKjwYheyb25SNukwLsuLyvZ3qFNTWpWzqk5vpLIGS
l6fsCik+ExXUMEVMJ55ykm28pltFMKp6BB1K1+9G5BlWgeOITzwnv0sijQMpupI9A5Pm5g3mKiyR
5HXrgYQ3MX2JIHlxCDuukDYOBMxjzmcqDRwndD/yPj6pnXAWEcdPRIqzEtl51+rSr0dlhdRi2RJX
P3Cq1YpqIyaGGwr92SIFAqhMu5G01bSpzqYdPOT9yO2WbyMHBoDePDRFe1CVadUyx7RK3kDHuI3P
glA1pZEuMcVV9RK7dvRdZxbJ4MkiYpxfgPEaunfDe4lxh7fZqyqfkXLOQReL2JbAlFmITSDlsVES
eIgf0wMWyVdd2k8IvNd1T1SWew49hSK9u0QFdMZm2lmJuKhRdbSlftR7b+1l1mowjVPplBslJ2eI
nLLaPKek1AZFy6GFJFpOXEozQE6XWx0XhTZ2KxkCkpzrTsWqtIUTVHuO3IBdKrrqQ/nWDt0OYNE+
K9pTjl7PTOn1JuGnw+5j6855LHSqJ6689G6xzUynSlZBqTw3ZvOgkKoEgeGtDOvzYDavWoxFjmtl
x88d0XaTp29CW9LcnnNwyZGKwVsyZnCN7qOuumNaZstYGxf2lD7M/QIK+U0Z2fQnZ3o1en3WiKK1
d11anUIrPQ/dV+502y4etiHBCF3lLAovO3I25GuNLZBWolaRAVibW1WivTQ+RuwRQ14dQqs4stu+
egkdyxy/Bd/flEwuo6RBp7aHkPveVb//j7sz6YobWfv8d+m9qjWH1Kf7XZDzAJlAJgY2OoCx5ilC
86fvn2q6tqtPvV3buuduXDjtdIIinuc/ujgAO/cFPRS0VbKidhmME70JfsDE4LlxQ1idbpcwHnvy
qymi21GxXzoe5mfjdvTdb03TY12xqABrxG0WmYuqZeEjXJB1q/6S2Ml9bPs7ASemgdjSs7PsgvHY
ZOqDmodDMEUNQzXkIdDm1Gs7KUi2xFFmlNha3GyVFMNe2Q0TeglV4CzthMyO/FL1HgmW7QHOdRWX
c5tFRb7Ps8A7V2AE1k10FM5S1rjvzFvHTjcB2PMYPmWmWkXxN+oqFg3yhKoy0Qq9yCZfIn1ZB+M1
Y7IZswgykS61cR0TP5BQJZbOwQ9WRBYemhjkWvSO5SxfAuPeqHDEwU/2Y79zW+6tHPNhK5ZA7PRk
gbLPXsI5FEE6Wx9X84DB3ABHcM2r7TAVeD7t0CwDo/1vxkJ98EqffAIDXJJpmFn4b4IMLHu2hv2A
hf719X8O5/ovDgn4vucYMy8/j9l/wqE6sQTEJuiAsMYcc/DncG45v8xLAjGdHi4g4Nn/DOd8Sfc9
9HbCcPHo/cOUHEKAfx7Of3jrv4kVvxvOu3bsB55G+85g/uYBx+fvD+dyFR3NJ3nhFzQHLZJz6fHj
fKq+Nl8xp7fmDv0Y0VLIm8gm1LiNrgoOzXuDfzHYSUl6zrdwlOyDDc2wHOtLDCn9Bq98Ntzh37cL
fhdtinLf7pm4uZnSA3+qaW2m3eSurCW8cN9uKbl36kOCUI4IawrJCZvtzzlVTBjIhukFI8qAW0ij
m3VR7HHm9kT0I3kEq7vHj5uNW2y91sb0t+argarmGBMbjGZuN51kvx/LpXqdPjQK6KIno1kGoJTt
Lm13xPks4Cewo/6711XyMpAogwvhCGWn+5snwuWg++mJYOf76fV/PhGwA65DfRY/wb9HrP/5RJgE
yhqm4QrL8WaL6J9PBCwAsl3dJqbas373wvyHIDCJniNLCqvCr5Eg/0Se+2tc3Y+ulp/eOm/i+3U1
FJ5ZW5SenDsUi01DEoeOe0vrfEJGFfbpgjwK3TkLAprUdEce6jZqg8Ug0ZqlQ3MNJtbPgM3A9reh
RDKrj/kurprlYDA6m+hLY3EwCnHOhva2n6x1bWKkF6k4jBDfaeG+Wn1+hdW/pDUdugq4WQfh9DP8
olG7MRVW0sqCudXuW541Lt4bkPG28HfTmJwtpDQtzTBDQzNdJ9xzEhS7PFLgQ5LbQgvjq+/UH0UJ
ehxzl7bWq2PR2ZqyiwHZLT0tYm/BC6on/iZu0lXo5avYr1mMsSQ04dnhGkpnj54oV0FHNmwstg7B
FW3lYpKsjZNqrJ0hJI4YnZ3PeJsoiqRV/tBr5ZVoIChibGxdyIcTC/qRiN8u3Pa+yslIsggMyifu
9vjkhPouJ/OOvN5N4dFzn0Znx2aXIk1B0ZUczDnekMV6bRDW6FwCc2A3LfZUOVzcyDjlMdDUqG4l
5ZIBULKTFl8Mi+yPZsaR6axuAsw9rrHqqipf1CiYgji4Dbpx3eKsxL6HQ7VtIZG5XZ0BRJB0BvII
eKuzRHbf1qy85BxE2bBRXo67IPvs0gkHUQrBnW/YVQhHsQxjo+LwVfMJtbL6R8yY5DvU/RKF89Eb
vfs0QuU8DLfNHHhODaje6FsbSUNIlYciA0k9xcrZuiQraC1EbVBfe5VtRifamu3FVO4+h8coPHMZ
DWJTwG+E8By2oi8I3iOG/5j0mkzWZFdKxKhac+v72oaV+BKFzp6J4cnQcP4pxqcSZqVH2SIqBUfj
smuo99CiH9jn54hcMcLYAVKhaCRUjdbA2Qwze5POPI4o6PJpUXm1qzijJxi6B5j8MYX+iaGBOuig
CloI+c6jq7XrHrqIWZ8oYwrDoZE86KQWWsmCXoqhmZTxrEM6FZBPRv8ZQ0Uh81+HUFM1FJXWOw8B
lBXa+b01L5tQWUOM+xhqqww2wNc3FYRXkbg31XQFZlhq9XWEFENNzb+Qb19HoxCkmYA8U5Bo8bTP
iUMR1JlBsCWReYgh3PJuX0C/NdBwOXScDi2npdBz0HQ+dJ2EtlPQdxM0Xum6N62Vb9s6OEgi2AkP
41pi52kYf2knhgyUkIIN5GA3k4SQhRpN4gXkIYIRyxlOKZQiSXoLBcVYQjXGqFjzmXrEF5eN04KS
ko0PNVn52f1ofpqV2pZ0jndW9RAWrwJc1R+cpQnOarYPGahrB/oa5nM+873JHTyAzdLktPdzbV0G
cwKaxWpbrbKABFTw3Alclw6pTYPbLCbSLnLJ+wH/lb227WdAeAzchzjzzyZIsQdinPldSGBOSeaz
dlOCKWdgyzHdTI47QDdZ61GQR5mQ/5JJ9dmIfOkPmBUsjqESvHpKuP4dJ3/Se95d5jJ/BmOX0Jir
LhK8W7nPSXnvgYEHMxju4vJVlXaPSyG/KfX0MKUtuj5OMnB0BzzdZK51JSm94RHd4aIcygUE9Lrx
P1Llka2P0Mp40CAXoukzJw9GScRrby0Y/ojXfgDTD3WXPWaG+RsF71OPx8ovz2GYvMWtPEyj2CWa
t85Na1V0fJ9KbUfRdgB0YGraug/tk4WoJKubTeAHjxLvsBEAWzVbARJVqQ+h7z37OJb3jT4siHNj
9yWBAlVHBpJlZdXODAYGMOtLmIVfHRAvJ5UCxUu0rDBpeeBiBfhYWTdryJ6drvWHdgbQWpC0gNgn
TAEAmzPIlpKVsADDW2UVcTwNSFwAIie7J8dEGczO1oyz053xX7CAgeMJtBANuJ4iMmDsukXuY3EE
98sxHluTv+3c/FQRlquLftFPfDTRxaOyywaAakARpXmWLBhzIZ2DWp1MXAfEMeunXQACGSLb8UEk
a5DJSqOEZHrywCtLcEsor70Bjml31qEx3rHr7WzZvaDdQGnzUnm4694DcNASPFS67kaAjxKKdZII
dWIk2qVenOmtONi5vknDalsiHgs7ecTzsBzBXkX9brrauhVqzW32ESQjVo+NQYaNcF5KoNscCLew
nkMA3RZgtwXgDQF65fQ2AftGbXKMKuctU8WKJfXOz8Q2crXP0G8XfogLoCLkIKLkh2Ggnh5zAp3i
BmqZggpTLjp9IsAQL4ScJdPFbUSrdRfPcThkwqeooyS5TdzdkbQXTfzUi3ZXVxD1Tb9w4/Roju96
0B6CbKCKyLgUAwabJHM2DWBOBA7kxQWZC9bSIrgpRScUpVekWQhlXjPClfUsWc8UTyB6rvg+WJmd
S2zBba7lq7ao92STA0qJY4+tk/Yim810SL7W6Pxr7iyLa18P6XCiWqrIhpX07xJJNhIxMXFULSJJ
s0OVVleHRoyGyL6Oi7CtSY/v1FUn0YpsazJg7KVV4ayNkdT53KQ1P/F9D4hl06iR2ehh/fTa+GqX
A0cFjn9nluIEP452ElNgj3Y10p+4Vrc23ogxDknesvDDCohwjK+5uRFhtxqs7lHopFPWzm4Y+/WU
kq2URnP89cYRzWayyPqhuDsPbPQEssLY295WIRqwhjK+JD7lsBFozkBQsv6UThzak30II2cZ4Cto
E7652oiDoD4UobXBO7B31Hjre+Aq/+q1wKMlzkX3Tk+E5/53oqFZPf7DomwT7/rj679bC1C003n6
e2bz9ywWG4M5s1S2AWv6q7j9OxZL9+xZHzS/G3MWKX2/Fvj4+Fi92eyRzP+TtYA94udF+ae3/pNw
CMjTTnGDF2dJZvjURQtzZPTsZ7G1vCo3Xel4gOqUnnP0o370BtTK1prMQPBNIcaPAEH/jZeaaAQC
6HzfHrZR4L5bWZPcVSoiSQV/X01MvNBukTbv/crbDqn60qAy1DPnrWLyTd3qqEiI1mweWDLyHTTW
ErzQFjREpd66ZxnoNetLSxh7O+SrsILRsuQKAubAs7YwrHTBSLhTwie5UND6iM5oUafg35REc4QU
CcFP3viQ6DqmD3Sv0/s0NOSmpXfC94jFopk9j6OV3tAuY9X3fY9Qp2/gRwDIu8E7jlaEv8xFdCeG
/Dj1DwMJcLGZX2UDdMmgSSCzELUJi/5E6M3aVMFplOlbzAc4tcXKwhdUxSmNmWKR1cPCxWfQAeb6
JkH4uHWGYO9O/bYv+0Nj5WtpQNM5xo4wtnVCT3vVIp5BSaEaY/5AN4OaiNmgiproug5UFMe4d9MI
77aIkQMzGNjprG0KX7ow2HggsJS82UOwHaPkmFrDaqB12QyjlUZ0dtMhRrSmlVF/SnpWm+4wQvib
aheiboGwNB10Q9F0yVsC6HpnnWYJqXfJeWhhsfjXixTkrsvYf2roM8PEkqlvMHOsmp6IlRxiMHCq
c5TELyFHVif46yefcs80ears/hqV+R3GTqQMfDRRJS5evPcDqgZAYIWYOOrfZJkvGs/GUjZheaK1
NsdzkaTbEV9dMGR3sRG/x271rVANQbfmMhMnQ3FSTuqxI691Hn+7+Dw0ZoPD1MKzl1XWkizitnvt
MyTG/q2gR6/LJlQ9Nt5KsQBQe3RrDF+DwFKdGqiABPI0ROI9WhYDTDbpm0ONWSy2STY0nRukEHfu
5B9zU6LJ3HrRuMkKeojIPmeMX4NWrWkUQa+h3VTImktb+zbidVN4l1pSS5r8vpiGYxJQrpppHeEz
wdLiyk2Uu6DU4M5HvRKMLI4R+nJCx9xDao1vJLg8ZvltWZiEotV7FkIA636l5+1OKJ+S8YkRn7xw
GxeaNmgEyXTXoHHuZFjduSYPhtYS2NA5jzqcWRlk74AYy3JC7eehQKm1SxoTDZV43a3u48Sg8Bvv
SHWsSnXjVv4Nn9pjUrj1auYhLKUOrdQ3cnSeBYqiqSNQV8WXpoL4kMHB4+ZNinIxeO1JUyAAo73K
x7lXpa/uCXReBQVvKCc0ZFGF2oMyAtJuRVytI0sdatfaNxmLqUfMTl2pB9cMN7pLWiVyJm+CcGOg
I4Haws1G0q++Ld3gTH7xxiwusV6ASIN7eV8izgiH4vWWbBxNMcWjXuxaHjWQgsx8lbUEhMf3BuvY
8cBhXbAmm3mNEuL30N6VHnCDIByrZcB0wr2DwnvQraOpR+tmdCHAm0NjT7ReMOFQBJG3sJ0UVCV+
uGmah1RANjh8BJaDlYJu3NzF0UfSVdq6jwFbp5dL5yVoXqLAPoe19xmVxqaY3FtOh36ZNh6BTUyB
dYMav4BuCC+9Hy/NrrjL++QhsuJHwoW3OlAE6cmPUTIdZE2rMD2SdZRtDIFHJLBPmgge3D6/9TO/
xcPX3Hlm/MwsdofbSy5i1W5H1NbOhFaOYcLHEpIXMad+cUjM/jiOOKGJ/HiV/cu/eVwgd9cxXMux
oFx8479DEfW/jAt/ef134wKCFmJxeNTEb72z36GI5AroM2pJIyPO/f+giIDxZAPrvkuz1izH4Ut/
jAv6LzOuSIqNC9yOi+6fdVkxXfxYDQFo//0/3fxpXEgGI48yzQjPY+OckE9uMuxR1H0dsyFd6lOG
s71ZVzwAsLwrdtNbJBMbS0NpUX1U6FTq8qMI3tzu2Ifl1/nASjr/ImXIRE2Ge1Hs+6Zd0Ka2j4Z6
tkIhBKAmBtpVw8Ub0hyaT8ZJQFfRhEX5UZPMfvnbroq/ONVzG0uYTcQDNEWJpEFtDOINPFi1X+v2
VEwn/BHYzPtjo0syL8qNbQeLrPGXUEYPXJ1caJV10JrKQX+WWouWa2Rl+g9KveYAkVFdLcC8NjKJ
jpMYVg16CE+BX1jlOhIAeMK60bSA5Y4OrKreRJ29NzI8z7QRjRHqOhFsgtF5bzBVWOTJWhXnCIR0
4xOF4HBp9S69TuZbPxfg5flOgFEh3gHe+bRxaI2pIjFEM8hwm84yLx89s8o3jp6Oy6YMgl1fNuto
0nH28qTCEpT3MnKor05em8naNOZrZEaUvIN1JaRIZo/D+K6RA4D7atnK4VlWirW/uTXQ71IverCB
L9JieNAG/dgXLatovBDOtKh6eV+G5UbpaqkHJjI772b09XBbOYSDFigBrBHByOjAZA7tMi7z9dwa
rCp5YNPG9CCQm7Dy1ZOzrSKL6cxxuqV02GHdAcOykyEdiPYimfauT578tB8ITCiI2SPx0pJE/tDq
NVW8DvGpAMsika1prFWPKj3/FpbGbdheKv9i6YAH1lPrH0tHLM1ofNVKkuachE87s3EYzjt7ZJfD
OkmARyHLawMDkozvpxFsRt+mHVmCKvaWOkGyQ3YJJsYNPMkeYmmmAJO8Gd0+54kbMh/jugw72H6V
6Wvp1puBWgRpWTwHTrUFAGMicolxmfatjSvcUDtLvqWtoizdes/9U5JEDziCngCOgk2hGw10aX4C
KV6ndbEsQmepLEhVvzu55EYHKYRUabFXM6fuLTqoiGVpiu5dixvi8Ae8mzvRxqsmGmHrxcrWBpKx
+60wb0UagrOT3E05XF7JYD3R41wb9q05lKd8LOObNGCqZbttK59cv+6uHq1Xrx5uLZmdO7QXYiJY
ChRvcAmt0sazhco3t8TZKPFTRoEHLzXbXXHfi3GRV8MGKelS2pjDfSD3LFkSYVQSjeh52WrS/JVd
J0jF+0UefsXCsMjUtzJrnnPcbnlmkCSIP9Bh5XDPfslc64p9i97eKPpFyQaS6cjt2q8i8vcIDr5M
abnUpLmYZ1qZB8sZanLNCClPvsiAR8AhoPSc6X7I5tIlODLT6b44zrAdW/8gcPCwOC/KuHu3aDno
PXOfxCWef//gRdq7tIkcB1sfxWcSecuwEw9FbW16hcutJ4DVF9eMZu4ijdeD5yxsaS2dEKEW9S1b
rc82svQJyKMqukO20b7rebWSsPotUZSO/SUK85PmhkR78w3s+IAqqu1qHBtOMGxd5OIpSEIePCb9
fcAshcWaCbfaSuKeSRHCS5i8mJHccjxTeZXOnsSboicpq0yKXQgEkifGo0hiBnwKyZBlTeG2rRZ+
bR/0Gq00UDFlzlG9zpH8mql7y9PAYPeA1oRZiZSj0KX85toX5GMn8WpI72OD5DJAB9O+GASPBdA6
Dg13mQF/0NprTTfXlm5u+qhiDRFrutGaVaaG2T1nJggLHPPZiAhV8YbxNHo6IxBbjl3yzR12mZD5
qiCwIYga2ngxyHrjqdJ/TRVd6ibBw03OpxEH91WDgFv/yjVEdnZSffPBpSNEUhEIZtTHbA4u+TNA
i2C7m9aemMqIwdDgG0o/20Lv7oc06FFJuOtMo8lDxHdG2D+00bMp7oa4JHd5bK+qqN9JaVvmbn5h
gSRClciOIHnnwXuJneQB0Kbjb4Ud25AlyV1SL7Sc3Q1Ddpi1LJ+uufg3z0v8NEL6owdAr6vrjCd/
y7pa/Iaf4ZWfXv/dvORZ8KQeLivPAEn5TodALi8tDlRiWL9NRf+Zl+bwXZuuHsxcvxZpfQev6GQT
ImeYexCY7ASC5n8gErZsFA0/s64//NPneeo7HYIRtKpNpVueB6mT9d7Z5FNXNpSYnBsOyWavMh4B
mbS3Ctpnmfv6ybbrCXO4ox+60X7K3Y6Izsi8r4ruioCiXQzdgO4xFumOksWJvJ0o3ptNmHKtEEjI
iEgb5yjPViF0WhH470UNP5cK++y0xKMWI7h04D04de+SplmON1lVcX2M7tc0gC0lGGyJVCQ8qmDe
gDtloUtA+Wdj16Sor32ditFZ5K32itbnHh3gtS1i8E0Pj7yVqm9tDVpjtbqPyK5aBRHspoxQy2rz
k++CbDYeeZ902JE8B7LKQEVbJOAof1NNKJHaubJjv7Rt5G6kyQ8JDx7ETjUCyfDxOGsTXfgynLDJ
eiUhN3qH3NfL2KvMBsPR2JPZkmTstcUgRzSvw0M1oB2VYfqk3PCLHjuvXUjXdxcT4JM4m74OLwWY
t8oZT3Oy87Bxd9+qphwe8p5OFO6WhAu/HchybYkwwp6znsYqPADtcSeFh4Go0dAZCXKwCF3xRAG3
Rt6AN2GFTTWXjMTQuqZj9DRa5VOKjiktyOfV3e6JTOE72+9e+s5e17QyGbmxqiagecx3jhW8UDTM
oWvI9xZRVlWY71GKTDPwUXLJGp/fwL7ZxqBHBCAFOtejEfUHFmzi1GMyBbMM6MMcJ49/p/0tJTAK
hWNirWrXo8ssQUynf87SsX7QaMloD9JOAIPtOy9ibgk80hdzlHdGMz7nadwRToBDGd3ckJLzX06V
d4zyPmaEql60Ud+NeXMRY7Kv+jzaxaLoVsFoZ2RDICEWfrqNpvEpK5uPUkUfgUWYAma0jyRyvg4E
zIueogudb/gKgWtFnAvUXdxbaL8Us1kzEDuRTHeDr54HrSag0nmTboT+DtqPJAb9XAZhctMbRXm0
SDPYZDlVQ2NqjKhwRn+Juu6EXP+gMsWYSGgF1z9drkaebOtaq5DEMFlnKqTzWTMfVEflWjbB5urV
h+50RF6nKdrSeh1FMr/FRAi5JSGTUKbSHDDltEUH/YNRyDffae/GWtMonc/e0jpwN0SKkNxcOrhj
WmGtgiDR135RlQtFCr3oQuKAymNvWcegV0c38A+jKt6C0lVwjmIfWsmtXqV8P4X2rSWguNeY9HRF
JISy4yuOxavF1gDXRvmFpcFlu2J6Ef2AUU5v9pMGOCoT6D+saq+MItxzIVECOanLuuoIjKyiazKM
Vy2eZ0Kc9Fj0GnVbk3I6BxlYaxv3Mr4zFzG3+y2Z+2ZVEX3TXOi1IUrbVTL2PvxtenBzJZk3suPk
+yBqPspFT0dsqPnOIvNC4jSM/qEo9EOk9x9lR0+MKNnqKi+UcODanLvvEVMmsxWtwyDDLSyGKzhS
4rAZFrLFJg5q5RNA2R/xQMmFRZIyq0DlbD2zOLvK4kfdrdgXNNCZcSbmB6xzK0d1d9VkvFQhpwQj
UHOjlG2QJdWlYDkZvLnfgN70SLVESiNrNzDC8OzTSl65b3GfbAZdik1PCilupJS8bGKg+RG64Got
0D86HwW7z2oaqUessxY1dHvOkFauXF5HhrlAPuY5l8JDXatick2zhI4SL3qRuklRb47DaSIDk5kH
hfyYRNaxUUQ41rGuiD9R1K33nvOvZmYskg1J/cVSSB/ffL/+7egwu3R+HB3+8vo/RwfjF65mXfgs
DXMt34/MzGwV4r+5OoKmOXboD2bG/AVFFjS7sCgzp5EJaOcPqMX4Za5iIoKRyH/bmzWH/2B04Lb4
y+jww1v/uY6JY36yndzGwlHfeRnxcwOa52acnjH/HwZqm1PiVF0oRDepL7PX1SGSM0pxelNREgBc
Ymz5oiZSY2xFzwhsirGiy2nTTkRWtOKSCXNdg5ZIwyKZYmEqE+TbKUFMezbk0T3YTX7TpxT/eJte
55BAijuERn2YIt/pd5Fq0RzVrLaoc3a+1xNtFjcIrMRLOKUXLQm3NompudF+SV3vXlF+TCzCM/FQ
/bpRBD46dvfhVNZ+YnHgLKFlCtV6abPNJFzh+pCr86B3e1u3CDzMI2Jn0G2pIGGsLx6j2j6n2ZWD
fDV7tdko8HDKRW6Lzdjly4wQHRu8uBw0oGbzbGl41e3hfYrm6nK5a9FnZYXcBU6+w78OEGoe2Ct3
RZite/a2DANGCAfiMf9X/LlhPvvcJUXU7GRE2BRlfIpiSp6c9puOjKKomXnqB0ltMvZ2lnaCB1Mk
pXnpI1dTG5mVq7iny8PTkctn9rzd4esdrdWEaSxRrO2JWlgN+HhImTlRq5g3rtmU3YXwXNDaghHG
0F87bQRByCnBY7FiEIE/sIi6y4n0GA8RvrJceQ9B6D3nrfkVy/mj6KiFqzuH4zi5M3LtjlOnjmDB
+DbqCKw8/p3WMaTwt4VusCjH87XHBqlGpW8xKkEmkeRvEW3JulXYkpJq835yi6tXjvdjTIuq/iVL
2IErefIT7wAcTihytiVEjqgAGBwt36rQW5GuBXoh7wyrocvqNXfY9PryiZ/vRQOuVBXFPQ6JpziF
1++rQ1vRTy66TxPyb6ynlePqq0avtmOqP8T2nL3BwWh6K4NsTB1L1zQkmHGSdRyi02/QhAkXTCx5
0nDdlu50NJp8jSx5Nfa4LGy1NEnozxICFCnTqSOAvvZMECIiMORwaljh9EdZF681t7sBDdED5xG3
yWPmlP9qp6cNkW3TEWfO9cTzpvV3JzGqw59P4r+8/ruT2GSfwdL5W98qx+2foLfxy0zKm2h2zZ8C
4Q02NX9uZoZ6//1L/zmJv/vPc1LuPzmI/x87nA2JjZqdsAGDa2im0L/b4dypMS1lhclZa3LS1mWD
DasLERf2HUk4eR4aF5OlB9h56omWTvGzFZa3pP/lmfoXxDZ1ykFgX/1a0LRA28ObC9Rx8lBrLBK/
INAASvCSDQWYQmnLVRXKN0PA4ial2LVVci4IKAy98hJI4o0q3SMlILsf3ClYogdV27hFLFbX9irw
o+SxbkN1X8tOW0k3QEubXdJ2eJAAajzXk8bJHt7m0gt2Zmu2NLhTMYUj6X1IiP/JOvqyJg8RraAB
ZWmXU74UChCjNI3XMIyo9hzdyxg0ayfMH4caU07hwxeOnfjmwFAR3Ivhhnoz+5bhHarTHr5Q/nmf
uXR38P3nisLbnsXBa9A0kImdekdb+2zGoJGaJ49elRdbVMgnEiWCOxt9y9Ko2Tajtn0J2kFHjzPF
X+XYQgzXjhlARumJ+xjnrCBJRQf8KOiMiKL82Yv8ozPVq2SSB3jKbhs7GYFltLxwVO0zqbP2Ov5u
jHv9Ieqki/TJws+NaJnyWqIhSrK7ueKI+q404rUS6bwCQNBXK7SzJB2UBHD/w+3nwL2GWVMW9tYa
AcpFmSzKWmFnr5NXs0ge8mAq8byI177LPpzZTNWl4bdRmtqNMkjih2d6maKAapWZWvM7zJx2Lr8Q
G0FDokE3SRiUz7YOrU096u1U2N9aSjpuwBQ7XovCeN4V/C5jAw9RHZLGcEtK0nsqxoPsuqsTNI+u
rMkrK0kQCGNm8s5OX3WNbMMUS5kXsUzmmlGjd9TxQVkkHw+q/6os41lkMLP9QCg+Ubg3fdeIVddC
rBuuD6eSBMu4UEdR1SfXRp7ow7KosEoOLhys33PQV9oQLSzy+MAOBrUjHipZ5UEA494Q9O6Q93fN
5MMYJAcspRSYlvDsU+gTloAMGMccltn5kG4NIL6gQC0WWdFDnVjdVhvSpyqB4a6dt7ECtM4tn9zd
qiJyKfTp4yLKtRrK59EUL4hCPhBPYSKkdYRhZ1zlkvcvQ/U4FMGnrYcf6Sz2c8L22voyRruHj6hg
MGQn0aimcbg0WoOyRUmFX8JsFLrpiTzgU2zxI2XVxdcpRU7WxvfE9tU3nATDqhvJ7R2BHVGI4jI1
nI02eSNCzeETp9qJFumDhpnsppJ0HJfl8FgUJl/u6Q/uOz3e6oY8BS7Jb78ewv/zY/hf4Wd5Lnl2
y0L9eth9lNUosXQ3P/3yvy5lzv//9/yaP3/Pf/34S17y+x+5fGvefvjFqmjiZrxvP+X48KnarPnj
ZJ1/5//vF3+f0C9j9fl//gdqgeaN/Mqvnz/dFx5mCsvkf9Q34df4+8kfKRS3xg+T/19f/8d9Y3i/
zF2qJpToPKcL5F5/3Dd8icpvyrygOe3f2lZ/n/wJHPWpFiG/lOlf/y1//ff7hi+5c2OJ7s4bwT8u
IBG88x9Bwx/fuuCq/f7CSaOMdm2t9tAoWkDjIEMq6O9r5ZD8mL/7yrEWpjGuUxBqX0GTVrjskgLR
VMpWm+b9/CUMBPRe0WpEJmIXhptEj0fcDYgdU4TNaurggNC9Kv0QkORpASkSTrgmQI9yr8JeBtLK
bww7C4m+G94a8prqTL9Lep1ARnKtTkQtsSxbiECA/rPYD2iClLvSjIybqQ4WkZVRlgG+mNG4McED
kUnoJP0ybl/iAEtI1O+BbIg+iVZ+5Tw4ZbhDsrGbOm+POhlDZQuhp/cVfavoXfhGrUXkVrdBjeIh
ryJzhvbfjck7pYb7BjoFUZcDaIVFcReTGYnlH1Mqsn6NupBgjqgryXxseaJ5CHvwxjGsl45PUqvc
SjyRhRbucZGDXHQOPGCRPXid7DDp5xc3oHosNEeo2NLEbQ1uicRUhEvZtSb+8qwmIdJPVnAx/noo
kxRVWgkyEUJeDKmoLq6Sr5YVWoQsOiiOU1uSRa30kYl4ypXz6GSIuqKhvJZpvp5ym0ZOc5kX1Mek
oJkW4QWo8xCjyE1kBA826ZwLGUUcJfpOT213kU7Utg3WyYiTd11iCxHNInG9L2E97OnwmDVky8p8
bSr/FhyUbclbxASIEgnekT0+WMp7hiYhAcryEItqZvFu61+F0dD1Io9J/Y1IhPOgJV+E7NfKio5q
EHOrbLKcDHV2++ilhL2fQ5Nk0y0hBm/M8jqHH9WuA1Z6l0wf3UDqJOb8ySGUPisp7pKnrurJP9B2
cd3eye4uJtwCJvUum5n+Nl+SWouqzU32rJCLZHCXXvQ+Qa1n0RdA32U1VuTZltwKYjmQQ6Sktnap
tYLZ5hqE047IKiq+RYG1IGwVWdpzlxLO9ZISIl2p9uTE5lkrOJTEJxmKEE0jPmqCI+x7UbYbnrq1
tIjkUuPOHQQ6qjnmocRviuuJSHVHTI+jQhAsMVeYyW2Tc3PKogLktVeJQS5R9FoItasK8vtqehj1
4WhIbe9E6XtMfppWRc9Dnh/HAleI4p7As1DU40nFtLfzARg6HpDJXg6mfKQb0uXb3+SSUF6EeE59
RJhyJUD7GlbqUheoJnW5pAGhvYn5gQ/lzk8vHg02jv0m/XztOnSJ8TjkSXmejFuwOkahaFVhytI0
so1fi+kyimtKM9Hwf7k7kyXHrWzL/kpZzZGGvhnUhCBAsKeT3tB9AvMu0Pc9vv4t6FVkZoSqVJY1
lEkySeF0Op0E7j33nL3XfsE7g1Rxn8VHU/+Qi2svHHVh8W6sEErrEI8W03ZHYcCeXxSHab6OVegO
dMXNmW09F4kuUoG4l+ZFRfL9WAT6wySMhNmzU7aNnrk56fXDbL2IaOG7uJOwmOs/xhpB3lALt6wJ
SDlSKIPTk2pw48tjhqmgeerxUM3wSBF6HAtrcKfa91DmPPtGPbKqacAcMKVDesXZOcX3HMsBmUFZ
PAAuUVVufXicie8OzKyt8cUwXpAfMrTtXyTRJG01P0uC8JJKJTa4kMADfe8XkqOW+hVKCnpBWf2Y
zHFNI3qdM0oUmzmB78hH1XbKTonq5jbX6kevlnZkmNeiMPZVX6PJAwZn4UjSEH2Wg0BmE3dZN2KW
Ss0ncBvnCJ9LqEivISvpAursV2qc/63tmSoRXgDCJWLBZMP8f+mwJR7wy56v/un7f+75svgPAxu0
rpOOYnD0gtbzc88nWIVB9P8lpXNp5aG3QurFC/pVh01NadEc/E/hjZQWv+/3v73s30RVUsMoXYwH
gSjk+tsALCL11X4Y9DUVnhNawrZhUKYoL6bfkqmN5k/J7AFuFhhd0M270Dom6rMRcPVJAQlhqm1x
cPkedbKKgqncMCVMbIKFjS2jkv6ll960uLzmwRjtKKvBjiFFZCjSDsM50GaoQNOhNprjUI3pTROq
aFtGYEkk6CqsQgY2kUYECJCQloDGU2PWniKE9SM4//rs9lMAf4iCIhd3lSpd81DZaXHbcFoOMCUp
Plm5cu6ZzCFcSZx+IHzaJC2jeXjSxZivpz6MV0Ibk1Sq2QLSWltBj9MIwrn3jWana+FnnJAGHpqg
JiSEteJDPBY48UTkYLHp0Hc8GzheCk10pKj6VEXtaGr1a8p50/ADpxGa1SISFgfrEIsvfiKD5FUf
fM4FCoJhGBNfYhWdmzE5tukrVOdzw3s0Nv2BW3hl+RIDfhkfHVBABpJh+zhln2U9u6gCTpY4bzKE
oX4Q7IoZwHVq7PSwOtRBcJFmydViEzdJouzEEFekpI8PRdyeRSY0aIzyg1hGrxWjVFmOPCl/tcCy
F2X9Yxzj/aCUZxPJeTF1jiKUG2sIbYE4ydSSPEpCUjg2Dae5MVfdQC3ZRRDRoeuqyDBPDP0YIpGm
Vcte0cnOLPubGZRiakVP0RA4DILPbWft6A6+KBy1VNS7Q4wMBrJdTWFX5zHomc42h/TcWCpA62Fd
9PkGYQWnyh7wcrjR0LKMebBhyOgmEVzmoV8ruHLiBpWJ8a5a6VlNUMbOzQ4xqhdHoJFIao+ITZ+y
njcmPJRGhQvS8PJUfTSi2a1oMJBUDf+kS8kBQySdTcmjIpPCg6w5jLKToLfbvv0xmIrdM/y0sgH+
DyFVYIApia+9Bh43YRmWygMipnWaDxsR/FFJkRBa5noaYyByohNifWOGe5l7fLgWeaKEO9f8PkQM
OYKv0j5A3SwL34auXhpTecDls9IDAr05oU9zfdWDDmen+SZo4SloKD4HZmboON1piQ0KQrFe8dmc
9KIFsgFsAybxvi+RsDfmLpLEs+VH9AQQ3+UZGm/iBRBYGWZ/ak1klGbuvzYa2se2ZgwIxZiyKFJv
vinTAKLSKSTdKbP0ozCVm6INu1aITwyd8SZhQBO0c8eLa0fGhXJw8pPsO5tCcONQzlFTAdnQuUzG
zTDCEYrJOJ0MJvrJcPWZfzWE65oiynZ8Y4k4vOKo8oyxheAZDfsMgQ8QiLOf0A9npr1guDYGZNHR
ZwrdRISMCg4HlXsTkJudNcTSqLYqvM8AQse08kYzAgvaO5VF1DyTfLlNSbqur4E/bE0xPViGwa+g
Yec0EBEh2Jkj4UCm1CoUpa1pzdtmyarxJXTYKsjsHQ3fnIPJ21DQ7DU65ooNHCzhJW9CN0q+YwTo
sTB+yyCyAkYDZSk6LLpbgQoN0d9OVJsjUX9elndbMYMFprW80ZGcugugqOmrV72Woa9Oj6EcrAeS
2JpOre18pEmX9tWuGs2NOtNaSY2NUHIQMbrDEHXrVAyPC1CNX9ej9WkPreqYjGg4tSCIpdMSVLup
IZnHgg0vtALCOjj1abGrSkA70czVbADX2eTgxMpCPFXGscusndE0Hp0mOxNGO1KGI4k1Gznhiu1u
KT6VeaJh5XdHOU8vVha6SsWnGxReJ+OrHFrH0F5KESFsiTLcH7xZMjdWEJWwrYa1mFQfmWq9innl
zhhXVxIw3bU0Ps6F+jJO5VPZButWF71I1D56QUENZmXbcExxrE43nLcHvAlzYT5oueiaHVx5+Piz
oj1JZrPxVbqiTETRFtD/8Y/Q+3aTPO+Q/zEOiiYXm90dpoCD/gyijGVA/Az3pTni3+NIarKwIc31
E039EtQhYNIjrCVc8/VokOZsNrrbDBHXQml5WvUG8Woyo6PeKYckrXAKi5ecXpzZf9chRChaWlYX
kFQbu7NVvoiGtifV7RJYcsERVjsJg+oWSbiBSHxOUFPIXPxOlIkvMO1gnyWe2OfnmTJSBBtpDbgv
2BhbkmpgFOzntP3Gdymv5YjDHcWzkedrS5W3s5C9Fy28Vly6gRU50iTSTH6U6+zcFxhxtMDpDdSX
8KsOLftAUQH+ShevR2HtBSvct2KPDflHypC865BpLHQ48V5jXtUWE4fwOsb5upf1lSQw1+4e1fkZ
RuHBGki8D3R2BuzaOnGmebA1y56coPE1qLRbNxRemN1avb6YAvDyABEQWyOtQ0zGHLiQN/eJfxr9
8Dbp32UyeaFmEk3ESgdqeAhDmIPQEhQn06EOI0Eah+LaWuPub9zAYpFSmFzAqZTIu11E+X8xMCEb
ggf8Usz++ft/FrN0qWh4maKuU9Yw3vhnKbt8wYRQwtBa1RHd8ZQ/21fqPxhNM0m3THMBZC4au5/t
K75EZSyaVN5Lt+0/tBQafxpc//LCmbH/2r4a44KFoqAVg1VQxO31FVkXYK0qFGMDt/WrP5yz+lq7
WIkDcrXx1K1kW7sXG4S7buOwtiVwc12OSJ8qYe/m0f+W/UMvoRRdMQKtPNOivb6XlfscvvFn6nE8
C/sUjrC2srzhoS9XcbUVwxf9qZW+dMuBzIMnrakPCPhjmAH4gVfNbqRVdYMH9IAWSDuv1YccFiKj
5I12ZuI97UyAZU/49whOJbUuSy8c1TvkOC6d4ZyM8L04XTT5TDVgEIYqv5kGjl4axn0H73+tO51d
OJZXrsv1gh2KD2v/SbvFB8TMLcY9r9pInsqzL1l4tpp/SDXVyYqmN0Jv1n059CInc6bTpK0V3pG1
8WEQiZEyykYN/cS3wRD0pm/GwisU4i71w1P3tvxT7cJPFNhrzZuOzUN/4z4lATxACkyv2Yy/A4De
L/IT9Tt//MeXWReKaAM2N/dk3QnLW7qHIK8om+7VJEkNAN6bhchbIHjH1g8K/DDZI/KHdQ8PoAL2
kPz6lt7hXW5tEm88eEaas8ycVmgCXrvXAm2Xwn/xOFF01Wid9Dd+GuQjfbhrDs8T+EjAwCM+8kUE
Mjyt8Oy74m28EjDv8EDrvUFoa/PQaNjxMnASEo9Dn+2xBMHhiLfNBeERj9Cptvk9JKLZ3keITBE/
N93zv+k++ZRX5j53plugXKH5LQ4wcsgsuvvoJX4Y48r67tU9VydHK7b/O8YCG/PYpn3w6YkAYMod
8bFwwaGhaj/wDNZ3uPxBcp/f6h2YDNbXBxBLLQnHDk8ny/b8xr9JWRs3pkcN2p2nW7wiA8PJHcQA
3nTTnrLR1Z6agp9B3nLtLC9MYjgFNcWGm5dFm+yz3pGjUbnLXwCgatgJIM42MnO8a8fPpOZcTmSf
3F6KbBfZXuJ1f3LLcbH7R/MJ5D+PWQt7y1NW+BN3D9Yltk1buXEnLbeC7jTB6m+8UhsGzQb8XIqI
glhdMlL/YqXW/tAD/bJS//n7f67US9tBppcBeEJVEe3y1P/WdsBrjiOLkYHCDJspwM+12gKutuiP
qQiYUrBY/2uttv6hsJWAUUP/t7QxpP9ktg1j6vfWw68vXfoNYqzBJkzwOojnus+diOQRNWs/zUze
G53gVITihRQZEZnk5WCR2RV6xBc95GJ8bCD8ZXmw743pgbxqhyboVTahIzQBSMGbZKQ7w5c3SaNw
6sMUvLBRskh876r0BJHD0+mThiBO54JAxRJVs8AZOkzxuXCr+tUJOSlsYmE4Nqnw3LQtZHGu0biN
ODORjJSo5Fxb1KizzpytdKEyEiQOq2kcUJwIByVA0dFTkCvoVpPnruz3dXyKW+PMft24zOe/0nH4
6Ktx35A2YwTzZS6xZzXJc5pznjSAeSokyoq+W9YgUFOJApXRX42DqL+b8c6EKirH9yZs93h2Do1x
T4OUo8lFnzDUCPqGDANz8ixOVvL0VhYM2OkgKwpxpiGnGMFuMWjExH9ZAaKpQEPMTNZzr3mj/kMs
bzram9Rgouj1RvykcDS0wHWEDfjRdgW6Y6fzivqK3UV6CnzgORNeU7jyUkcsFWakiSlARyRWnljb
im6AIg7sKRxxdLl1JIisnUicxIC/fkZpqyprmbPq1H9mde9o/fRtFMFFTIBWCaaTJ+q+Jbatn5ur
AghybAvsS+a5MV4jYkvzMT0ACyVdJHNAgqBo54BTGM85w4nW/656tDqYkK2A7UBO12SpuWEPNYNC
ccQypA7CdazJMJ/CW6LhtMKgnAbRu0AOgISM1zBD18+UQyeioJw4/hLfJXKOM4P5SY+Im8bbbJ2V
sXi0hpc8Vi5y927SYyWv1yuzd1QSCCoaj8H92kDxHvT61lSGjSZ/wQh1A3M8Byr7XmsisThCaHVi
krSL6B4lsqciyA4MaP1G+NrqOfI5we74/LTW4NACKBbL8nJZUItxXBOmp5Bxjdxo730ocrLA90Jo
wPjRhv0hRi2udpprVjWq2PeSqZcoxh8x8wTDfJ6kzo1in+pZgZzVbkaObblVOxi0Qf19K8rnEvgQ
wz8R0LHKYAS1SbBDHUdNKm7SLsVMUDudH7k+3byyVq8VJxGViiSZiC0SRFZ5HOrKKD4lJec10zyq
HR1zqWIa1kikpedtfw6L/CHop5Wl9lslStZmlK5nJFqAqL3EsFwDGHlZCnRajEc6Gc+mGewtn0lC
7/e2wQVaTMaGAvMQ+PlRiWtsWtCpkKI5JNCh9yeUeIxxkY3Gc6/RzJ/fFAs+91Q5kGKPgZlsQvL5
yDfyYnTdNe+UKA0f4ZIZ3KLbM0YgrPHBsqK9lhv0emrcay10OlzRdUPee+mUUrArkUGix6ADWHuz
wgXWxGstajigJ7auf8X5Z4hpPyrrBzPiS+Qqk0wXPcGAWexrdERI8kgKPo+o2mVqDiGBQUs6tFvm
/teARuMWCSgAjJo9PoP/SvydFI2ncPiW6mQrmCVqzYQDd7RD5kbA69uwxHwxj01SaHkUkZmiPgQx
2opC3hf+4MwwEnQobGiK1gVXH7rkUwU1o2O0CjSaiyJ11aByyrzAIJLcpRLqqkBiQ/A9awffIIy5
FLy8f46gnKWVQMoJZoQQoJ0wulbXvFdNtB5nKsU0c8lv3stxs5V5dzWguQBUVyWOvQwjSAmMK59z
sFfVSei1rdJcAAitBwrUungWivw4ZD+Yc7FSOiShVOuxMMAt0Uum49D247uW8tm3lBywM2xFqnc1
IbF5RjGFbXErC9GOytGcNzAgwshyxXreCcOPkhGMHzEjQfNcG4add2SjDOVK7j4JUIPhXm0Uk3Q9
0HZSbwFdFvdmZly6qUMQiJhHZ1TWBg7v6txY20Egn4tpG1xqqA3BUcgJqY7HmVYa89VB3Srp4MRN
dpHarxF37ShFXqji+G0St410z/AFNjF8c0jiW+OkmGic5HsJUGQsbnNVugTfvpp5c8610YbcRsfW
VpYZ6yg5UaesZ/D3aOc3Zi26Yx25IIX3apXvK7LgemhvCm3bP0JqZLq5aL6D5tIS890bIlmO646P
gZnRdjRjAP4ciFRxx/K1Xl68VsjUiYAbC4Hob41RO2QAxbZw/huJ4Eag49OGwj2Rw5gldV6icZFB
onSqtV0vcyyK6uKtwmGcq9M6rYxVYID7rhSvUIQ1tobV6LO2dhqyWdzMLOU6ZKcU4gEUM5tKmlbP
A9hxF2sl/u6cBG8CrAVOBmZ/rlVxrQJCQJHvTiXk0ZyaG2agbc3I5eCMwHxfoRw9zXW5Q+pGW1sA
Nd/s87rfZAPvmZKRialamwDjMZHKbqtBs6PVPzF01MPRQ8mNdypzA8r1tgkhnY+XuEq+mlw4B0qx
q2f0rF2y0wwWOOkKCQ4N/7tMCjPHjdLonnVt8qSGyEaINoN89K35JsgT/Vve9n5yuiCzZTN1Z8ba
nHXyNsEj/l7gNtWkd2P6LqVwzUR/rc/FD1hoQDJiL+uXD9rYJTRd1MXePdBomuiVZ8rdTMXXRE2I
wORA8SrJ8S7RRyeBalkwOw2Wnp2Izz3UGdl/J3JiS+aAQRLIMoz4dnyOgDthYsYY+zRHUOu4RgFA
rKT5nCtwPWQQbD0naGhjcwDpUlPWlnYfwHVaQuKZC1Rr9Kz6Ohoi+9UzUL1iPjVwOk0w1ru2+iGO
rIWWbRVPolS5ffeWMR1XYpl1WYEk32APKuwuNldqIXLjCCuA+hiLcFBxdGcZi5OKDqix6jTmA4Qo
NToyBUqNjj480491AnWkGp9FkmMHmrKTrXDgL4eHNHigzb3qpR4tbnbUDTY1nJ8xJ3r6Rv7I3Kbh
RVR4ZCwBHTRGe+ZO5gqQLV00bhppq3bFUYXUHwgOtzCXLYslgU/iSBB5Y9lq+0VfH8bVeqSHKGS7
OTsDnBwMYkLZvZM2OllsBkJO7iGxjdpy/HkeQpiYzVc0qLYYv5fFY+E/agMZZeprrEEFC+5Fx5kV
e62FWg5/c4HEK8SPJQF9zwAataeM4JqIJFk6N4vfHUj1vGq1F02/W+Vb0PYEoX+P7FgWyd4+ch3R
8IZIRDBS7fR252NT1xkHRU7B+a20sAIz7lPIFY35wejMeMfLjeB3uINJIyMIIUItKQE/r6jR0+aM
qgWeqeX22L3DQLLrsl4TbutMzCMqvD85wwWEiCYStrzays0tHan9Ukw1+Gx84zWPvxQ8PdEyIZg4
hMMVTaoZ8j2zwRB5HRq6lCttTvSVjn8r1uqbEhZO+4dG7yal8PjnwwyOqJ7v5gigkPaPVK8sQAFF
82Igf8TmJ00Yz3PxyVoq6VZ1s1yy1Tm+mkXNtT0l18JMdnX9OZHAiRyVcrCBqqeem544qFS6/n1P
qRCLFUvTcaxagMF0jaPcX5xSZdn8TYD9f/j+n6dUSWcCjhQO44oh44qlo/fzlMqXkKBKGo1DUcFp
y1H05ylV/YdsaaqEbvePHuS/uon0EVWMNf8tkvspEPxFnfgvteL/QLx8KeBoNf/rfzJk/+14+vtr
/u14ShjcwIguhYE/YaeK8vRu1tNXnqFT6c3Ui6bJGaT5HtHXBG/pn2Q9PCPMeJpEnyFregfSv7Ha
1JWtaNdrrJS6TLRszBLH6snEmpowWg2V4YQTSfRhc5rEIzXfqy9Uj2quPiIw1UGCx+9KIbhYglaG
8kzCsm0stD4tYOaEB6YjRGZGUJX447YLzhORXRb3UM4cx9eUk5JNpEYYDK8U5h+yLxU7wWo5jBAP
EKMOW40l2KSErJcyfe+rwZ6KaTtgDQxxf1pTv56xiKo+XKICkHEK8ivJuS+K4jojdib9yyvQNJES
IX8OCKhXAk0doiSQ4mTfMecS7FX7MLo3afg5oP82i8ETGvOIkQ9wxcgD5qm/WuFVy5NrO5pea7zW
ybOlTE81sVxwXkx3ptH/EIcW4UJq5GBV2SilRJYRrherzL8VKT/lVOf4Gq8iW32C/V0UFJp9nSMs
zbpMOwuRIJ1mBkpauSOl9BNjE76LESWtqH0FMnwGttA6FiCvRB9AXrc9mA9Jqbe5nxyr1PdSM7/h
hfR6kmKzOlkXSQzRg4W5KvqNGeb2nJRUuowKFxXBRGq6OWLXM4+RIGNKLTDyVfiZrUVcVm8MP/fy
OF4HguYVDCEzMohjgkiW/x5Q8RrJjzoDEk8YukH6NqllyaWWX9DJsW+0/kOgcBVpYeVgeT317Hyi
TrkYWKd+otCew+Skgb+WeROmrHsWmVSO2vxJRi8TYRT9FW+73mzToWM5FQ+TNp1ANVI3gnKOH+c+
stuEoRFwPeq08SElus3DTcvavOwu0XfB3qug5BO0+qSR6GsSHGNGxnfO8X8cWHQV5PvUJlpXuw1z
2lnkUJRY0SZtUWJpYG5bLDKWZdgJhYKOeZEe0MmIS6eVmoeyjoh8690wneFPktXOGh2nUFYhqlq8
syRYI2u3I6gOkj44Go1zKygfKTWf5/ZTGh5z7owmMYBVJhdZmfdcwasuhI7TxruKMZUmWYBe1HNd
5TdCcNd9Kuxk5NBJDEbfMnfWWJIjlHVrZsuExlFgjzpNmAmhQR8ekISuVanLGc0R5DfLeORH4jgq
0gqLtYTxnGBn6mPR632Seyjl+1olNCQ4Rml5VjI0Z0HCUdCqcPzEwq4o5UsyNcTC9V4Z3LuuRpcA
rTg9jFZ9kUth17XxGeCPJ0ch5IcvcIV2L9O2gnobLHnFtSE9huOt6/V7IQCb5e2CJ4HOxbIDo73k
7ZK9+FYr/qkPBmmVtXR/WtnO5GJdxtlb1JFnorYfI8TcmfOPOZVOBqBkJaicfkLlIspfqPhU9KC5
wHBgFNBI9qtZ6TdoeckwkDzmRCs5jrw2MHdFogJHGWQXRVFGE85JFOodAceewc49TSInOv0VbQoi
QOEPeVE9o1ITlfcO3/ciQY9n/0rautjSzPAfVYXbAv/3mA8IAUVQ4L0uMkAf/ZnQmr/vfqyZiwsK
1beKYA1W11/P9zRdZ1f9pWv85+//uR/TNRYNmd3+50b6r/2YL7HbathhDe6SP8Z4P/djk1azKtHE
kxVp4V7824SPsSAaNhhD/z9dY7b/37bl3351hQnkLwL1YBTZAbX6rFqMrGqQjDKaCwEiC3OgSExf
sI46ZU9L0SDDV46Sl4xUqJa42NAIt7W+mAnhe6ZpvglJlOkyKIRGSMZdhXyXIhrZ07oi9DFrfwgR
MegCfhqfWSAFAKMwC3S+uCTpgNYehi9JzVNHsPrrDImJRv92iEMmQZx6ECuZM63mXdw9jByuZ/Ot
NsnmxCvZ0pmLsZGrQ4aiBblsnfRuzQmuL9o7aDF75NzYax+iaG0zA96EZhyIPsccAiWsGKVz1akf
6qDC0Gn21GocH7JNp0WfJbZ3XDislFQqq0hizxGzZDMFJiIBMBbhD21uYAVNTtM1N9hXO4AS0crX
zZ0kBfC55DtkzwfK4ys+oPUkYYYqekZTfQINCI1JIwkbNaf6VxEOATFA/JtgkdJTayMH/VpvksWw
U21pAq6kQPnWEGAIY/ZczM0DIvCD2QMGmOAD02V/yGkR14xbh0Zyqmp6HYliL9P+EPJuDOQhdQBD
i+ETshxi/x6pmnZrAsyq2fxhkrbKCrYym4kOgxAAuZYoxoAvpONeh+FTRfVbp0u7WhBAxQpsejpQ
pSac3RwOg4okw2SxJAXA7mNxTavg1ZesFz3275GOMlmMd62S3oBlcgChP6Yc1DahIvgyW99Rta3a
QhnTCxR3HCZbsXXy0jhXIEJVM9gEkepNkCkJEbPZXD2tJBl4VvYEq619JIhzZa0FFZFh3D2a44dF
3FKrdnTkfgxA91PfJMbBJ4EBWWSTVgMNxoB+hgMDpTsrxBOOgy2n26p4HhfSu1/wMMH8UGT8FyV7
+kTXv68/CtbwBko8tgsS21M7RMOhDpx747Hfl4ydkx5nNiYK30+dlo5oxviR5to5y7pTO3yNhEYl
2pdSfBYBuV2DeYPSdYdU2STFrkiNj1B7FdN615N6lJbsq43erzNlJqp4pO9uuSmz0ABSndZG14xm
UGpE+5HIO0WPvhKecqRPLrbyjd2BcqTZpFGzLwLEOA10fD/+7CoSvgi8KLmbRLhn4qB4QkoIWygS
pZoRLD3kh3G4F/Bb5/rDmiDZtyL28or0h34g3lJ8LKf+ZGYtpshAeR5R3PDBml2D8qTYKDmDa4mq
DL1+K6dEl3FH9qPXoZ4O9C9D921RCbfhYL7EQnHKdHGXikBg2QXj1nQBu9Adat241B0JulhfdFvd
UN18iHcylVZBzpRlCB55MBujIV57bre1YG2bdsTuDDtv7K+pQauzJCcgeOjT4nVIxp2vy99Gh2ED
LaZRY3oD5z1VCvG/4sFP6kvuExILlpcwwsBT+vAi6h1/aLBWIV/ssrdcRD2mwQVpupYgNEzGQSu/
y5A+qh6kFbnKneaj6mmODbk82VwSMRvgollGPrI7cwxpZeD9gI8zBmIxIicrpS6Et4bLX+LjyaVd
LqTbEWM2tSdNEjCyc/rVhBHR22DvwLhTO5xDneCfYH6Ypf7YBYXLT70NnXpu52ETGtK+aKUdpzow
KkTUEeh0C+jz4XZlXKbuMxJaMO9xoXd4GkOCnWu92WvttR4RKIPE01ThedZeS0zSQ1nckcIc/S70
4ATuhgYnXqWLj5lKw9NAs9mlBPzxKedNZJtmt0kMGPosMNBmnzOGJsCj16XQLG/nEUMvZpEox4Gu
x87kq4c0KV/atCPexIDZlsynMjQ8edIdvykIaIidjizBMjARGI8BpgbDrRaGkC7aNZJ7HWOKle7M
4bvoRocu1l1qTKdTLn0DirKB1syMvimjJwUV/hhbtJjEVyMAYi/L6z7TXXoTX3Iz4oDANMB0q0UR
W+ULApm+uiQ6QTM/lhZY58DI0FXI3P/lDV4RNs0h31u5+jnzqw3a9GOywiduIBtj+mOmKPTqfGk/
pcVjmGYb08QpqaIMWdC8hgGsT4HVGmURV928cNIyaMw6PTwam02+UccRQDEM3OwyN6KXFtWTVBgQ
Z6RNkhRbfGP3yPgKq8HVeVSjtSdrwO60NA9lmEBdBQSXTUMq1HVLr9ToxF1AJSpN4akTH0zoB0ma
OnlQ7FX/I0wRxzQp5LSk3aTqZ5m4gRytfe5AII63v3EViNqKiCYRtiqNGTbCv+zKLIXTb1Xgn7//
n1Wg9A/VAG9BU0Zc2iz/1pXBsqDJIjHHP+El/+rKmAQg061BI/DfrvhfqkANdRgiB1ni2lrUYf9B
cwZnxe9V4C8v3VgAKv9eBQ5i1AojQ6qzDjeEgJR8jzD+R/AschJ2qRtCmpgrMrN3sJGlm/hGGry7
aLWmh4hHSedwq5zTQ+XgukJUa8dbeWNIGAo9hvZh4zAv148SATznwSYJF9jlTn5Q3xbhCq0aO/nB
1xJ4DkjK0VeJDwOiq6OAAumBNUI6q+NZ6VaCR1f3oL91sSc9pp8ksD0TtLKdKqitqwl1vLWWaWWi
hs9t6VF6VC2H/yFCWbdZy8nlZOgs2gY9jGrPY6eT+Z7seYT/jNLVM991pGjviN27ayNvMw/EGd8B
mX3ODoPo4P8iLU5bVfClszPf4eCJrF/nreCvDFe+iPRXkAPZTMLx+s1OFB2xz0uX7Kn/MC9Ap07G
FR+mvpPuCy1eWZFwsVrwbavpPbtiF4rGA4Zx+WQ6nPN33KJH/+mPdw4PZUL2I42pT2KigsqO3uUL
T2/Vx4hUOssWn0NIoxjPXsT8YH5pQFmFbZ97/B3gnoo3FcRyMsDIx62wC7gdnZmXUWK9PKsMksYN
TbN63xgODSvSHfMPatBIefGFDU/F8JJfDRInFQ7ErbX/qH/VCDR6jxWWZ+X5/OwdetKq9kGmotXC
9YaRjDy9eN2Yz4IMq9Qj9tEUltcRHC/k9vK8PGwio4mfw+viGyx5eYEZ2gPMMeEnP6xWDyMMqq34
yjPzu722e2YKa6ylXrwmD343XDHt2W5zqhj+e8wKtoC7bfpoW/VVOPV7WG5OuN4WduwyG3YRbcsE
HZ0nV58vyRbVGoUIbjhv0gpAm8yWrOCmlhp1x5Vwkxz/o6BH25yDRcgnuhYa64hEpVbMz0QpOH6b
V5VFWYq3I0Ky9hRuJAVOsa1t+wGTJ4I6cqps4ZF8ede4D8/xJb1EHmnLopOjcNsy5yawkEQbICug
8AK3xTk3A5yw24u0ZnThzGvRKU7+Rt917/HFurNhePMtPcSPFbXc52Bg5uCa3LWvi0iyck2mNJ5v
05DieKYaKxIE4sAG+EfGCFmqJ5wLmR35K6wA/lvwDL90oBMLD5Aw5Ip4HuTLW0KC0eRUvDsGN2DZ
wUDw8RaTGj3sZ36/5Ogj88MD2+aHfaGcu0dNfZzHtcm4NjiJ66fM/RvvIKhDdIkV29R1euaLROsv
+vpwB7CP/dJH+PP3/9sOQm8CBbau/xFJyAr9s6+/7CCGKIuabtL3py/wzx1EBYGJm13jB5n43jSV
F/S/e/t8CYs7NniUbHyraPxniKtlIvGr0f23l/5be79N2eByKbfORERInyqiIwkVEzwowwwSEEH9
49hHGIoSCHsoYWFmF7mB4ahb98w4/aK8F1kQIJFCt9C3yIbmp74jKGKSbH+ut/TQ7KYat7lh0RXW
3SkCmlUYN590tziVvXEWNnEbvtTDW5Jehrm40s3lqA3VkUMdyTiK5SaN8aSm/pq4W8ouqbjk1XAN
zH6HlwQhj7krW0J21Tb+gQ9qZSx3fSxdC4GlLzM9vEJU65a0geqwUVrQ5XL5EGf+XfGRykv+f3F3
XjuSG2m3faFDgZ7B20wyfWZ5e0OUpSeD3jz9WZSmNa2ewT/QrQANIHQra6qymBGf2XvtvSDwCoEY
/rgoUL5FbtLaZruot2g/7BIHW71ttdeiF9skkWCxMms+xUZ/PQ7pk9kQlHcPqARQhqs9jEN4G5Ja
6hBY1mfJZ1gpV1rFwaWzB2akTf/oJUONvET7VhJlLVGL6EShOU5/RhxJU+o8tpSkuY2RZdmPtOkB
uCi2OQ58pxIwwwlHbuRVHN02dkZqSr5PTRLQZ8VYnEkvg9VyAJZHBDRrlX8XSQYBuQmeHL3YBBJ8
t9ppR0UKoqQcGIomxWMYJSUaGfWzM9w3sDSnBCJe3bMRqcCi6teWaPZBDxC44Rse24sWpfuwdC84
lUm2qm1/Dr4cxCZjyj3o4kzX9WtJttlQm5tZh69OUxXaw7mzxm0O9R0GO/qSaWO5eOxwVxadcpup
6blM3yLIiD3vU58ILmaEahjUBPoDQypozSPUkAZYMgxP2mIGJ2Vir/G46lF8k4TYzwvtpFTm8xSw
wJHMtAQYjrAlOq+jF4sBoA8tjGqY2kV7jobg0OjOKVaIF8HBNJftG+vyBzsDwGwKh6oG8maX0Vrh
1gNqT9Z0UoXrLL7AfH0y6uIlaeCj66BTNH6rXU68bBmvDXnpzZxNyLUZVNBTQo8F7iOk0zUGtUMh
g5cyI0AQ7/rMOCkXDT/Q/KaVs6dnLVnezUF3nydr8EKegcT6bq3wXRlcX9hi25XDuK/jsd9kSAg7
mOSsLpLrPPseO+dO18KbRqS+xNlUDp+RiHZt3l4lDCW61NwFYbclD+cQTe7JCXluaTiTJN3omjxn
AYWIQHI44rVbGG7zu608185T3XE35bZ+DFzrczDNC2qPHTq6e3g2u6AdjiYRXsh19gJFf9dVj4U6
nfUZ2Dt46TI06XfzY9xh4ifZwoyScxyPd5kOC1sBMKNje8zrCq1G2A3/6DG2pessdi36DN38X9lX
YJaRMP/l+hH/8fof14+GWFnYLtcLS2u0zz9dP/yVg4PfQu3k/EFM+XOt7DD71jCvcD0x5/4d6fxj
tWz/RkotwmhNcC39Xc6KuQzg/3r9/PVbF8vf/wT2CocEYADAID40wo/RjuHNpabO89sJjjt+zORQ
JDz0Rcyi1ykgfhnmfoI9NcW/G/jk5xCg2wuKjggLyxPIMecGhyF80abdj0m9H7PmqZws4zmNpLoJ
ENHU7UGMzsL3l08IIlf1ADMCEchsXZkqGkgm4wwE24amgbNHsiJSENeZAex2fNLEK5KON7EcHooB
LaZ4hqQizBJysQm5YiixFuj1Sa0EQLwAmUhFXJY2U48LKz1jk0NPk2GBWyATwU2LwzgGsBuLaRPp
OL/0WgAmjHwzwGTGCN8KiIHEm1Pmu4leImhC9DYWSUYdB0iL1rFe9Uu+gzZ5Gkz6gb0nb58kHEEi
ckZZXCn5XSLxcA4wbESwcQPiMxrXC12JTwENkpIhorU2amejikr2MiSSRzHt9zjAnTNBFjEHoBjq
6A1QuFpJ+AyCa9GXt1PS3Aym9ZBZ8iKt/L6JMZ5Kg/ztTjkUWs/IN3xDkU0YmRe57pNskCY6Yq/R
lFRWvFcYrQk24IVAiyM6vw9IpA2CTat+uAZuP7qmRMPnad4GCkjoAXJbONyxdPEqlSwiUhRI9ym0
bh/l2nrsuFIbQqvG8DMYjUOgET8k+n0U2oegDzyB9laytbTCp9xoiZctLmqIkE8ADBFgEkN6MskO
PInYbQNzliOq+YLpP/NDKxtOzcCihKUti8Zj1UywVzLTY054XRNdQMQWDhkNNTpoK3onhuqAXlA2
KTvRdsm+iYttXvLVC2J4C+gAo8NFRnSrm81gqV50VsWCLMC4mg5zpr1NkXiPCuXUWeXBnopvbPYY
lXQQ+8oRxpkX1eVGhWFj4ryUYTFv0t5CmDv5mhp27F3ftIQneLLuFd38NibNXVXuI/FsUGlUCC0k
AViWP/NAmIM82JIxLh5mq7S2gD4Jf0TXphGykqrTrl1k4br0deSdK7dpN2n+VDU8+3lAeDPTf8mj
OoMO1+TaTviiKJqNMriSQM9bQN6V5hxNbfoksRhd85MzVIcuhFw86ucSdWZV1we28/zPWLnERrr9
+MoUjy6cJMzWOOZVdRdqNcqDfFuhviNikra23+kYzluDefNYMHAgOrSZqcxaEzR2Xu4SN7+bJ6xN
hbMprfI5bBUureRUBO3HwDYsjsi8UjhMkgbgu6o2V1HVHCEKA7rjw+uCFQtfSiMhYvS9h3VEuFt8
4jMCwT2/Thp5cHpIDIV4SfIYB3C1XRDejZGh7mVoTt5nQU5TCu3AxmmWa8Z+0B6skQ9RCeZVf5fo
rqDtop0jaMcN+dXGBZ55Ge4C4OFlPRz7ir6ud7rnNGYWDukcR73zHIwMSYvCvnUlOldM41bMOF+X
XzZJmxoD5jLuCM51zS3WjKtKpF7MSSWnahc2RHpHD00UvQyi3E0kLasdgvMm3ik5vuhiek5mKior
zHbEt3yQeXaG9bctAPpUIvIVVOx50x1AzYACmjY18g05ksw8mxoBDu4l7KjXrbk8ZmzV2mk7kwaT
zPmBL0jqXX/juqRfZN2uiSjTun4Tss/pLZaW4XSqsjcz1AXDq8YhRwvKla8m8TYNTk50X8jRt1GO
V2w5w+qZKC1PziT3ldaujdNzV8gK6Hz1pmq7GjxdrzgrUtxWwmWsMgSVZ1tJdsMQl10RkMUATKB7
MGsHAE+ARF0iTWS/otEhTDZ8KRmzdSzMiwHvInc/MQqw3oRlxN4lMuY3ZSaNfRFWiFJcsk69KEgq
kwCNKKDYiLabrL9qMe2JWFkZjIgS86DizG9Ln6MJVWz06nTEOmNCCz46boGeUU14HRGAM+Earna5
Zj7OzO2jEcMgQZBuicRnMNvrxGD4ordnk5o6jBoKtnGXsu3sEI9yk8XB80TCqJ6fe4Nn5J/cyMN8
Vm30cyR3Gv/LRgYe4ddKyvyP1/+opOjWNdItKHuY+S66ur808guUlE2xY0MpFfTQ/xIEmLyIwE9Y
1fjPDBs3/b8bef6KkTU2MncxpS0IvL8xCjac/xgFL9+6xibH4P9H1cxfKqmhLpQAYHpwxfYEd+JZ
PeggtfK1pTNLxSKzGk/mofWsq9bTrlDsorjd3Qy76Ultj8khOrRb11zhHxo/sOVnvALd0+d8Up7L
S3zrfryas68/aqd4l19MLiVf7un69/Uerr770e6dnfqVwFS2fYilKxCsq17g0kAuvh5ANK6yk7kt
TuEltFcF2793F0rWR8u26dkyTiWdrh/kHklPQ4Qc2SOhVFV8/t3qsNwg2l1xIxK+tRrewlscvUiy
j/x4hBuE8wqQKBgQnAn4N+4WrplXXXQCP3HfPJpfw21NamrjJS/jqRy9+lO7Tz74mDL/RUU4XLT7
+q46iK1zhemYr/OdXBOktZNH/MUeS855ozDUtTaKyyy8OSCxlXvQ0gQslxfnQ57cO4ot7nj7JtoP
BwdnsK9/U6v0J+UKnf5zuULufjv56Zs82Vv3tnqYSCjW8ctcGfGNgU46ebZE6Rt4qUu/0y/10i2d
CDXjH9XwRnibq/liXQAsh8qO04Z8RLFnNv2VP5RnEhjO1bZ50I7yKj8AvNksU/GhyuiwbiVHYssP
pasVgg4kUGRBTxoqqublY15zPiXPqSr2E1ebnOu1RiaRau/Dj+SAiTp70Ia1e614+g7PCtbWhTf3
Ri7kVw03FluSts3eo5mN+ZpzVM67XvjNdCpsJIpQc7ziJkuJdl6VV8opfc7RF5jA+tb6U32DlKlG
Ex98iOf0Wl7CF4x8q+gYHdUTq2jnUTlM9weuB8tcsX8ON9hBzjDk1BV3ZGruKffc++aAHIRBlI94
3U2OBfm15q6Cdi5WO5QG6REHTvR1Q+Jn+1UlG6ZC8cd0r56qvXJTPJKKsZ+CA+hzH/D0HdJOfnaK
KEwFCRBeOv93h5ELNLcW6qC3TPgZ2RIJASBkeHQtEqo28V19Lg71TQBvbde/HbCoZKviW70ytqNP
fbIl8/6uU8kFX7ufMUlT0JRs/597ODtMMtl4Melc/oHh+X9OWXVYX39tc//L638czpr1GwkCqrAA
K/xOFP334bz8FVlC6mLnpXPVObd/qLV00gL+NZb9nUD6o8dd/lyDxcDq7/eE578V2Oj8ihb75dv+
NURA9AWVUhSPZ5EhitkXH8N0ZuhvM5U3ajpRXOORwhRufZzQgkakpK2U+tnA0jFoLwDyE4RY5TVm
u55Vh16e8altreKq1r9B7Y0fMUfZWu40pIcK6cfBxiSPNTomAONbmjq/mLyvHta/+pnk+2EW7P5L
LxTfnDTMX/lbTqHfrfqptUYoDGogY8FFTg24COdq0G+L1cslm7xO3ZRkFGRoj/65j7BlkkfB1pc7
3kT5Z/8PwaG1gEH+Mqn5z9f/eIR1Y3lOVbYBzg/D+Z+LAvM35i38ubMEiy5f89/lBQsC1gsWGwZG
4SqX/r/3BMx8ML1brK6FK1gN/43ywjb/S3nxl5+cj9HPgxpalEQxZNJcq20abgldKQObyKRax38W
9sVr2rNsCnkYJ2Cgo1CRjwwLUXRinSsiZFPZY4KyPXBCJBNRm3hpbG6RCV7yEWkU6Q9p8JiwiMtG
pjiGQKIdAuD4mpSnZroZm9GDLo66W/FqHDiV0x/50f3KDL1i/krxzeObJhOvcG+m8aErn3QuKCqy
ddgRIhiQXzqcAuBtCjmggSqvGpJ9tEBBpQdnGkaF29yJ7hZDH0ZmPHPDJ/Gwq7O2RDcDBMtX/cTs
ve+vB/3e4j+IQuLO+2TGDj/Mz2YzYdI6RlHiFZn0Y2fvAmo1UoDiM2a9B+RIHQuCoWgXP+HSA21N
4G6wQr3G0jdppO+R2a3s/KONYfuG8LzanEEygV2DS6gkAvvs2ZRfKRCLVs93eD88Yxg3MhXcR7Qu
KZ94RhURg4DJDfZojF5yq9vVY0eAIr1mccLPeVvrwZVl6lf62Dwy+iPWJ13ryi3JgmdcIUDi+2MR
Gi9IlHdVQWgDdiZXbx+sPv4IpufUxkZkoatiLNI/qF2w7kzXC7jWYYn6EWruJEJBN7zmFG4t/GMj
nv2QZOcEy+1MHGuWhps8gauEoH9rzP27jRdNzYqdGt0ESr6pmCLXju3DPHw08LDJST12c3DtuNVp
JAgIdsS5mxAkFcVRKy2SyGCDOZgORu5XM+1es969KsLcky2IXaqAlnOSPNDVqHVvdqrV66bT3pnm
+Uu5oxrgmsYm30J0n5RDnRUkYRobeLxXQp38SKErRzOu2dYh1DIoZSglSEySszxDuN9zwa0zZu05
gzTJ0oaiioz1do1YeT02NYOcVFlp2n5KC2+0cSiXyl7tk9eYHMUYR4E2MM6csKZliD2JB6ljAseL
gcc48gsdyBYKIQElZuS5kNOVG48rBU96Y5JjnpHExTrXmsKVXWO+6R2vQiym5WxxdHXf5s5ZXeo9
3qLBBflGpGYOe0QJoSyzAFiXGZsEZ/YnFB1KfBdCsyyKhw5xpKDgqxN1nyaVp/fkjqFpU5DQBq1C
Xox96ksEa9xV5UKsb5MRy3IX3wIg8F2DmwOZf1qSyRUZ7IqKHbv2XcLgICyz1INutpZV64UdiVoQ
gxGBMszyE+udUAFvSiEhjExlIkWwblF8Bn5YMToMv1mzj+yLTaMb9TkDFYAxS5jp3KGwrFZOeQc5
b1138Q5mIFUnKuWsg6RwkxPEp6jOJu/mmwH9R6mz47EztiZwyko25FWK54F3gQ077OVV1to7DSSg
Fj3aCmrBqTrNxEuFsIlL9B8p8w27+dYY1GHTJhYiv9P0fNMNX2PurmX/incWA98H+6hNX7NW7+dd
PjyqTBcaeq9KQXrBctKUAjM2cggX1IaRHXUyxyWs4QApdov1IzBtXy2sSzdhm9DeTLXzzOA1gcIt
5bcwMEDpaAUJNNaNYm/AGmh1ea7U9BWmW+wbDHfgMC4dETyDyMElAK8Y7+7M8MnN0b+xW5QzTB2Y
aXUf7EYjwnliv5UaHtLKZs9Zbhr3ZZjnRch8i4Ho3mYEnjWkBtT6xsYJFbfqdsze3TC4RJDF7VAe
UyXeJKG+YWoF2I6xsFjXmb62GVsnw+Tj6aLu170u4XPBRLudSy+Bg9ToxFWjaphgsM2Bsxrdqyyz
d1UjEDQUb73FPGw0oZAcF3JbPLNcNBqv6hmcBk/lKM/MpjdYttsFGsIyS4WC4DQ8FwZe/txmh0yk
ImFGUVueggLXE4eJ5OIZbjp+n9+avLJ0Lh4Rg5cCxLjwKpzPaq7J8et8G12hWwNoroEDJHzYXcWL
rA/baNaVTVTPck0YOdhr8Blh+9B18XmYch+//BQ81Zl50zUxekwcoDjuc9rNGpZjhkkpmD4VRs4d
Yz8rEiQIPfAenLVcXGnz+G42wpNAExYIBXL5LebrXZkiouphabn2oyrGe+IqfUMtjkwd/FFP1g2p
GWZvrMUc7GLFOvAkrOO5W1X1MZx6aBvzUfD7Te3v3My3kWweGqU6R3jiQxlfBGPKaeBAjKtrV1E3
OV3W2IFV5TFSastHNIF0BpMKXC7bxQ3vPCAQzVmYq/uQ985w5QZ/mrfkus0RYwUuG2SNjfw0cK+H
E5BNYe5qLVqpZY7MC5r0iI6l6E/ljD4GJDOGUz7/W7DkPo66Y25rmyx8I01zI9EeRbm5DcF9Geju
h/I5BxcxBPd5mHD5v9Yki89jem5CG4TV65xfA7j2OgTh8HC4bHd2w3KxNQiqHii2r5sUGXwEUVEl
gpt+2Io+JXABkiEPRJmse7bYFi/uYUkS84HFp1gFnBU5lXva2siKrBU2qPVAvGM3hceY90NJbG/A
xhRZ1jlqay+MLJzt7rqNJIp5XEVhtmbL7sP48eYJxP3ZbE9mztaHrKt2Yg8/ZpTzvmbfODWXXQM+
p1nPRJS36trID+NwEsFbamSPikhQKvUb3QaHfuw04o5R/WXgVfm9XcU9LgeYGO5g3+dBeIrYIxX0
o0ZsgtlnsuNgZC5Rbv1zi/fFyQo/EqXoor/8X2hr3LvUuD8X7//l9T+K98Wi6yDGwSz0B4z6T5EP
f7MISE0hSNBg0YqS50f7SVVvLPwoGkRQggvz70fxbhi/Cdy+FhQ/RyyO378lE9X0X4v3X7/zX2aD
ZBUpwiKX7BylAKcV+6Qk2rmwy5Orz96kPOtwG7oWiYw7XuHEuR5DvPvCeOpReLhmdYmAWaZao64q
rKW5il60r6FW3LlBuVGCW8UkDqcQHzKEmNfLh6yS2wYV+FxQh8wSH56bvZTg9K3O3FfTWYu+mqa9
hDouucisv6ug2xCFc4yACAQDIB1V24DEwkwRBa95JRNsx9pDgJB8FXQXJZveQjO/FrNyW4YeS1J9
H9ZUOw6Q1WYE2oNNH40cw9/rIh0oKlF0jNF0TpXQiwPlMkT9ldbHwPiZ3EgQdDHLZAgOTfRAYLHD
+ibQTYT+45q7ceeW6kcFbDNUxVUr01Nkw+mvC8ir+hGxdnqqGcKFrEldQ16nY66Qk6ZfNU1t7ax0
2SM0zvQ+iRDIKHQ8J/vKG02u3FZ7lmHwNrca+J2OGKrGhn5DBMLZpokZxkmsFFluowYzf9vkx7kN
D7b9Mergx+va67TCXwRYio6Fw7JPk5NedbL0RiwmTpkfIgX1SpzmjEdL3Aoy+Pznfu6XUdOSL7n4
8a3FMPj7j/pHYM+SmfOvD/nlLScLB7Lc8h/8/Ln/L6//6XPPTkDDmGExrmIA/9PciSOBZl6zdP6c
4f6fH3vjN+QYOkGaKrqiPzTlPwZPxm8Og30BIPQP96D+d3p2zeL7/ou44tdv/Jee3eljpc5HksBY
colFGLdvA9ndj0mFe0AM2yayv/s2nL4KDeDs3D+aUN6QftlPAH92uL73uqRst1hE5ekxHcoXSHk3
BsOrIWowAU3hjStlwFSTxVqYFVj1slPG4jts1YPDX4ig2Og0Wj02kzEAQefkvhM7tzzVG7cS6ucc
Qu6gUl2jY8Bzpp4ZkPgZmdyxHflqQOJGXN5B+r4UGXhbFz9zVgv9AJFDPWvBi1oSGqtBJLFMw+8r
CEMFIY0NmQ5+L5FryxjTTmtOl8G5kPSb+aNMfVstLgjwqpWoRjau2Kts/ZOxt523r4FT1BcxA5C3
YuhupILRzkALc54ig+X2YrGcIPIqcPfSc97Zx7hG6ptiN9S7w2LuzidudggAUYcKAICLA4DOoBi2
RP7RK4Alu+i1ctqdptTXhO6+11D6wCuBsq+UdT6qJRwUwamUhbdpqcFrcdGlYNZJbP26FSxmusqb
SkTa4IN4z67ahitdM8S0N+OIdUtXFETdSvKP7S4jeMeIHkKwQaOtX0qE8DKe7pqEcqrVEF8nWfxu
arn1bmItP2f96HxU4OFkSddszh9G/N6HsFnUTYvtxYVHrIbs5VOn8EV7cTKbPRC6NTwzTPMR8ZsN
Yv4o8kdtzDe9TkyPFRn90z/64FloIUskLXFijsW1/H/IipGA/bKN5PP76+v/PHjM30xB/i0Hmrlw
i7nRf0wLqThMC1mVbWuaAZ2ST/1PFQcVCCTkxbni4pj5ueIAdImIkDOMw4kF5986epba5dej5y/f
+iI7/knXVZdFW6qA989tZ/dMtZRMmVh4j4Ojt9vWLaz0iOBhn+tOTv2tIiVAYXKbZgULosSdKHJL
wJQWIfEt7kxfk4LqPt3Tnr0yTELAr922majOnd3NG8x0cu1kZuLrs5vdwZtCrj+qO7ePvoFuIQxx
IuEFVTv7UiYU70bXU3yPyimX/QAwSzWrE7Fu0b7WiPlajdak72aB5XkoS+VYVZDzRR+89wMmr1Lr
0GwisTIZf9iVecdMEUS3NsU1A3W9sL0A3hkjn0SZgaUxAAro+J/NYMBmkmnuRqsKYiT7xKOdIBSn
nQzw68So00dHgD6LBkWnbjWbOsyvh3Qo3mM9WG70XgaIbJpkXOYiJgKIOR51TI6zhvBi7fKWRxUT
kDxjWdWDiKgRAanrroaL6jvtWN0m0nWupZrTZ9HZNijYsoCcg9Hatgl514Gsz1nJ8Y0DzqDfg0qy
HK+KK2nCZQ4bmMgpZVWRKrTKKyYIqWPqnoy6HrxD7t7GHO5ZXt6oidz0zGssR38mkkuuozxM9/3v
NwaDX7nqVLCUHXNiP4wqpEYLjD1XUrw03WDmkZe5kbtSewX4sk13MxZjc+oao1v3gaIQKRlFladm
2XufSZDGuaOsR6iWO1IgYTKCiCdiTP9sy/aLqrdeaQSkc3VoiG6UpBZoNGD0um5IekYhbnqhgJ7u
i0fY9OMxD7BUoBO3ro1sKvdlZPX+2JrPTdubnlOjaSot+Yk4aVk2p9ypgx70d0rf4i5nbrFxpJt/
4k65bxec3TxPAWzDrrrtmDTeErluHSLG3explGTb90QIQB9pN+Dvqn90wLiLMZUNBj4Jh4pI+7+P
SYMo2r/WZ4gnfn39n8eki/7CBLzA4JWejyrsz1PSBZ2EUMR14DUgxOCA+nFKUrihyrBUwscXV8by
qh8Fmv3b8t/+Ta0GP9Uvp+Ov3/Ev/VicMIU028q4lG1TwezjqRuN9uwmLpmkY6wnF80lDxN14Lge
xvxjjpRvtXzUMwhHBrUJXLTcRIUXTbUP3uEhd9jC5OGb7vpKbq1b0jEnMpnzRHttNHvH4mA12DqR
MbtZDc+RI2i7PnSzXAe42WCtYalXNPx9cXVoxHScibUe7UfYtox8yA5t5EAiERI1YdAWqinhEOzJ
RayeHChQWodlsMBfz+QRHQHcIz5zpdzkanjfODziVutRFt3MDuk0YoHBxDizfGuaLzExiswjd6la
5J5ZNxVReiAnyJWoQsSmk91iMZPg2Sv30NdHN76taGumjKmSI9P9ICLGweqxb5W7aEDtqM03CPOZ
D5bbIKy3IzzycngTiBB4Y088RZ6tMQpP7CVbB5ykCr6YOoVEsKbaDtm4k233qka5b/CF05zTOdOy
NdkYF6VjEj8n+ivWiX3Yh3dVM+xnHaOWLve6y5tTDLSbxJDVU37L+3NXV0gHEjk/FKlkgTJHflLz
J5rL3F5IJmUq+Cgz2GayuVhlC2tTxdIlenCdIiSqaD1Obn0ICdnYFAEVXAwlyKTUbWv3vu9B/4gl
tg6ag4N+MeaRxaZ9lbMvMu38WrErpLANGcVTAu7GhLtI3jilojkDlA5Kq3uDB5vv6sm0YefbT4U6
YlWkkK1Fuw7KYp3q8TlFhauNk7H/fw0+9cQwS/OiymTeqiTVcMcMaHVhTwmQi/TQzP86RXqBO9oX
2vHEq7NyHUmSJ0X80PPdKqZCjM+8++cWhKyP4clQYJkUW471P3g1+Mw4GH7uRP/L63+cdKyPDdpQ
9pIQ4ZZ977+PumWzTJG4kM5B0/y+JP6xPwaNjv6ftfPvORlsl/886vCZ0dI6f5SJf/PAY3/964H3
yw++DKh+Kge7qqsUtJGSB3O8G7Lp0QksfLqazWGgGntztvyyAhi7iIJajE9WKQl+6i6dhV4BI20n
HN+2oacVaLeaZN9nYift8GxM1018NuOPXuqkPzOyxRUV8xEdHDjMEMf+SFcT96T8XmbT2FWWsXVB
fs+ltZcMi0jX2nLEbZnFbIq62rcDVAU1vYx5tgtyxSMtyQuDjyrRvJpdcF8wV4/ZRdnxjU16ZQOE
0pUDQnDlSsT0hpnTHfQqOU4sc/rUwXjKeQYxjIOFfeDTQnGZuhmkAVs1IngKeus4g2KssqpOKE9F
jFUbOgmgPL1hIU1BCFQYnIdKcTc14sbmoI2hYgTMdWuiPRa2TBKSKsHCOyxqEiVHX2kF6uEnB4V4
nCwbWFK/q2nbR/G6omSKhLUVZEeHQhyFA6wiT0Y/RE+vGy82CUixWm6Lni89GOsmZmuuue21CnC2
tt/o0dmr0x/q7sFViQaBxzV050Bc23ziO8izecAUyjLOy2nbMADv9QcFqoLbf6vj88SIzujxtPLS
vmZZVw5eE3/ZDPftUT1iLSNvFRU4myPKdp2g1dK+raOrchInC3JdlZQb6dxZ7lNRn5zuMSNvBK8r
PxJUInYeiLE5zjZxS3fesper9uHYc08E67iGCTNHdxrmNplS2beKB5tBVbZIAspYvwIntkvMqwzw
lqFq+7rHnEAULKXfjgHtJh5VyBbRWZf6for618kli8sFIBwt0ObUU3Ra4uESjyz1Qa1Bs9bS2rcH
lG5VuBnCDv5FdtOWyRFsrJ/n2jkFbCeU61zeOgY4T0U5qpjncJ69lmxqE/e+slJfdZStgwerniHP
YQLUHOPBwsfdNxHfmuNn09EclW2TaPvSGbjlsZ4NKBjRXuNcYJZjeXU/0K5gkCROXc+sw5hFO0eN
9g5rJQsuQAQNsevQpjVY+UZzO6mQXQkMBSWDpZj3NtW8me1FLI9KMPpjgmg9Ulk6TPw6wEU393Yv
3hu22LbqYFlDAak415ZyH5FSF0J0G2runR68MG1KFKo3DQGHYVXuDOfNKOqNy55d7TJAR4rXlB+W
Cr83YFlisupQX6rqGjTdKjBfEFSvsUzM6pdDMPAMMJX51WoOk1UN87pPE+Ll9I2BIiFB9m4T2TdL
vDhKcHTH67g6NsjFIUcl6Eal/TFYA1L9R4erToGuqoAHlEyxdXvYdprlQ9XaOfBenQQVqbzlx1hB
XsY04GdkDpbcjUBbFghhN14tu2EH6nEbNU95Gt7YruuZLOFSkR2S8jiE1cZ1GhiWFer/Hg8II6ER
380Hn92nqAdkYj+F4XNHIQKrajtyPqQw6TOkFiVPhuXc40Xwugxdf0/knIF65KKyKC+MXYRCsUSY
3yOWdBe8pfXa5M2NpZNMD3vXxAZOXtY6KNCo69AFG2VjxfZKBDbEXsmYKd61Nr231G6NecbBkaDx
Dw5Mnj0zy67DaZ+QB5Aq3xr3tyiR6zbEWoE3mWl5O7ck+O1tMoZVoqpemGcfdJirRihoytADkxEX
WInv9DQ7bBrtLKVvDvODi32fORGV21PDglt30M1Qb6kSAVqUbMPcYdImVzlbMX1CuKbYXhc6VwXO
HGnLe6OR1xA2tlo7f0ZgFNrKZkbexV+B7qicHdZHqJEXLyroAJ2OhKHqQGljeFslmqyoWIj8IukW
d0+PnobHtbavuoCghEncCyPapITX5eqHg6TD5bt0c5SfDCGgCXXA+My17oCn4o6KIoLCagNzz3hn
F/VRkowcmEhPa/wt4X03doDHnVOHlVQo7qPQH2y0B7N+N+CDKvObYiLT2MlQG7UbMk7Xs5tukuQ6
UcyVBBReIH125BcIrU0LE6hIzrrbwfwOVnP7EQ1nw8gODW0pcXhbFZWpDrxy7D/HqD0JVpuN4WwL
1qqdjWO4wmmTqRvbTL1J1sc4Rp2rK8chM7Y9ASCECaPZTXaKam/zVN8GWfGYhiD7O/rXgK16Oh3L
sTzEsY49l+9ySP22TRBQG+2hLbhdYKAX7EjqEEIcQQKXekm+TAvS3oCgwsNIsBalb4NjYNM2bpWw
/6YGfzHN5BjA6QIVBv9jeLUgMpaJct3o7Hw1fmm8y1MdHfr8MeaX0nJYBPh5pyphM+qeSgCiAR8A
Yc6IdASQqH4b5MOlYg0L3Ai2Wfs58fu1R22DG/wwKzpgunY/D9nWdROvJV7ZyMRN7joPbQ0tK2nQ
eiAAtudtRF3czDxAEd5A8OwiPWvLsY6lxJi3BGZiObRgW4/oJ049UYwpiiBhHQyObg3BksbJQ/py
0mVegB24T6FvpU5/6BgJCGPCypt5w//n7ryWG8eypvtCPzrgzS0Bgl6kKFHuBiFTwoH39um/hZ6/
XXXETPRtX01MV0klQx7skztz5aTus5lDnS+UwmV1WrM02OqxfSx5zkGBtzYtiMgZ70Q9Th90FzgQ
Jz9t0io240UK5c6edZf6dyKAEPtk8KDOtVxKUL/rzrjaceKNcDj19Awq1jNBVP+LR28GY/zB5F2Z
kbX/ZT5mNP8Z8fD3j/999FZ+WSZlwD6aJgNkYA3zm8pAaARis4pA+3v89jeVwf5Fxget2gRzf1sM
/6YyWL84DrsqcD6/dQ/9A+umDlPor1osY/2fvnVc0H8dvg0RGU1X9+05e9dwheB8ONk0XMmPUr3O
JV95yL6VcE1yQa6xFByCpYBNewBKXmVbPX8OKK11nM/CuBfRR6hhMabXpHyVUfg08DDKGdYbMuBd
WG605MqSoc+OXYb7iVa2AFv9k0OqjlJSCoN40qwVTzs6vgZfSwff5/SHpP2COzkf4tw/J1tALd1a
x5gHxjmoLz4fL7QLkLpePJZ88qHF94NXBgDMPUwJLregBElPNBjcfMZxnJ4r+sm0E41wQ7e2aCOr
zJszvwOisCFlZbQ337OJJqUm8IrR1CLVLjKqucDpfliHeJeR1scNBY7Fw4k2qitsYJQ0VDNYIpxf
EiGslV375GOYDdTBq1o4S+MK1lvnLhV45s2O7sPv/pPdNS7FzJu+M2lN2BAXKsl/ddVrP2I6DhYw
UGGwo+Jd+5485fNFN4FLr3sHl8jARAIl2Nz1X+bwkdWKby4/I3k3XqUnJT5pFVBq7WReuM/EzmXo
Ja40NHoSEPZajF90pY2Kvaq5lUOka8iB8AehtDLWIttZuMSnLzU74t+Z7ygoHjiDUsI7WF+qzufH
mi9Z1SLw+C8mURDCynxq86g9yTCOV7JHjfG+vssuzncbuSCCTkV8lel+oDSqfmx2c3iPyI6l1bxK
wZ0hTrKzKXa47ZRv/SWVwat5812yaYnb5VG7rvCqYuSx9kYNA7jaS9qtG9bOdJ5PBocd/faMD7Ld
rPS3CLXWS12oCjTQY2mRunOqvGiqL5Xv1HO4r8/tSl+pPD/5nqYLlxdoQisE6q+BF+28LeMHQA1v
wbKwpN9mXzFzPmTnpQVGuLidorVaftDtkzSXpc+DGgW+18FHJEPbymWyTu5IJcS6Nx/RpcQ3uF56
32jWsX5E+aOduA1ITuPU4l2blHVN/0KNIeGLFjiS7OhpibxJHFxKXvCy/Pj24zv9y82jgQpDwBoY
iZ+k17zcxNcYLgJfor11fsi0UGN00NY07GqU/pmvar1PaCAxbkAyoBDaW3rvggMXGcrl9hKXKVhA
bXyicvcwbnhHrh38VhBAdN68K+PWXQDH2WRu+nteKBD27ihYnk1+sdjIEJIyN7sEuDG3mvvOo+1R
+SYzvuGr92GrlIA1sBK5xUMjVuW4ZMbQFxu1WA37Wv90qp1xzp7IY0mf+YXYuvoeeDhly41x1Otg
3b5SrdCrd81qaWW0wifK8lDkaYAweRTGBtI6k5deUVThanG8mXFLKB3vZOwW0mta30bCkVl4LG2b
iYDXGG+8PTOJqzq+TUBnvO/SR3n6qtg09HxsGi0CpucMO8Net6ea61aGG86LmRm40qZ3I0ZQaiXL
ba4dLP5y0SRuSUliPa7QP2+ddKzibfhMemdkOXXlDdKTr8s9zN+kNazLv/iZiqpDDoJYJMEEBfLe
f91v8hD8+Zn694///Zmq/SLzmVWMG2yvf23m+/2ZitIFlxnDlG3KGKfQmv6QsxzAeqZjYrDgi1rM
Vv//mforNgkjDKK+rfO01v5RHAJ/1s/P1L9+6b+Gfv4kaEkaHmipiYvLOC4WfXVXyNZTQWuLqnYk
ys1Nas1ntY6P6kRYXp8OKMH3c9Ai0xc+yulzRi45Tudd0UzbsRy3PMLZ9lOQ1sW+kk0UPItDXh0Y
0zdVdzdHAMBosHbAp8bKi2PjTLbprldRc7gCTfOw48l8GHjatLRHKTSWDrKzjSbbZ9e6yeYCeVcF
xWT2p7w39xNXpFVZhZtoetPH1pPa9nvRq2es1qQZNPDNDdceTFz+YNB5GmUcyhMPKoyPyrlLQzeQ
K2+AKoqJwrfswW+ineC0ZX26prnEDbLcSyeaxuXxoYeNQdAfa7nmJWO9rprMj0eB+f+jwxLeDbjG
wJqL/ivXxQZaLOSYcF05oPvUDwINGJzS28LmrWMFN/XAVYOymfZmInlhVefiRE6x5W42cH6F/XEK
ZjjzKrR+i2d/c6B420/b+M5oXpNa2VRVcrPU4dxN41GO2w+ro+wqtAC9MfIMzc1x2G+avYtX7knY
P7QoXqcqJdSZtWvmhUJo+MKo3GZ8azubbwbCaXxlVcq+IpV3gUYSQee/GTtEqY1jcGwUcc1tFoJx
Znlop+QsF3xyuSGMQHEcx3oSbAgO0TAvDW8xihrLj91IByI68gofmZbTJBhPm5o/0gbgWgYtFPqD
nXFxphwN8JLXKgQrYoyj+a5Vq0M2bQdR3nqBMBgzdASHkjik2Q9+SLqBK4sSgaCH01/F005q2nWv
VVxIloZ109rp/clB4MeHZsKeMvvxqU75jugGiySCIaPlFvXodoCEJ/CskgTjpE+fEhUsvV1T2kgm
VJ5BnXSficHM1Uyvc4QOpVwsY/ToV/fHsX2Qw8bnzfIJtmrXCWvjKJKfaWzzS2uWeD5lRymaGUD7
OfJTctQf2IGsXVKr4U7O6ZtrjHggh2xuhQw/PKF2YhWo9Y85z3Y12aE44X/HcBcn8ykdpy0OKO7V
uuG3VnPJ5vahdzAu5WIztk8AWNxCNg9mDTIGp3g1RvdzBVZGjrZNrUGxQmPNoqeSF4oZ0sjUNKxe
6IwFdkDxn9tJyb6ZgGgn3+nMu6R9FzGPs1QQ4aXgCiCEOYIKbnVPt6VdEsleCxxGwYajqsOrMpDC
plekpjNprIuNwns0GOqrOsE75uWsRPqHnL13obEx+dCp7Tf8u8Ws4hAvnqVCPcnJdBFQb6SkfgkF
/CZbGE9OGJO9Ha2zSolDrkuHNpj2aj5g4qQhi+69PbF0d6aKsLP1TTHg9JnN9hpzbDhUP4tYWfe5
uHSl+qAFPPAX0yKvdQc7lDAH+ubMp2yuL7jtN6YseUFSoEtP5EYMTww3o7zQKrHK6u4+mXQOIEZP
EWDrAMENfDecjccYRoQykweYkM01ZN6s3030JNBYSD+URKwWElvQv5ry7KVqutHIewwBju8FUR2R
axpHoGNq7UsIMWH92nLEDAVx5fBDdNYK8ggxm8AFbnGpyEJULcMmFn1BhDe2hmM3BN/VoK4kbvw0
uKwKB+d/VmK3R61X7wsnP6aBRvAi6XyztrfdxECgUNYrM1wKCsZmSz2WoQYC2noJQXCqleaHC5es
17ujWuibit7GKWsOevrNyoHkgu1anY58zpVAONjcuE0kFXjf8lhp4UGa8ps5407JFutFUzC1qwfD
ie8l51uOQx/jKbehepXGGU8RXLZI+F2XPhHyuAev58lq9Rzp6VMQlE9UwrmB/hlEiCuTcteNDM+i
pBAskf0JX1/IQW5TORmxkbNnmMajL2CZgNfdaXBQ7bJfKa1MR2tytMyeLQHUakQjocyBp4f6Kar1
R0AJKyMvQYOzr6EPBW5JFZGzb3Wm6g9t6RPTqA+JwJeWHLDUUIoWazHVOAoPgA48vIwE2VEbaBMP
y7k9JXm8tQObc4g2GG4gS9NL1Iid2lf7kvVnhLLWMK7py01ISQ9LqKhZHH3NwCtKQOMjI1L+mCtl
X/DiETCSzIIwEb+1QBpvsOF9rASrkN94laVYjq/0pC91rF5BML5xBIS/+ZiwshHSNScUodnfdaKe
SBytm6zy+lkYlGyavlQxlmfJNUt500mER7gxkF3ZEZJcOaw4DGK1FkjWlmJS2nt9K6i3cdNvm77+
DPKlZq73hMlftuvoUVcCiN2P/+IxEo+ayhTpKIA1liaP/z5G4nn7aSv694//fYykxUNWsf+a+Dn+
k4/9fYyUf9E481mYsjblz/hXf5NmsIawnaJ6B28IYv0SGf9NmnEYSwlHMptilMMe8o+i4azZfx4j
f/rSFxvdn8ZINatnnOlTe7aa4k3pm01dUTRn9VATy3od03mulG4+97syvTUadAoOLwMwZVNM5yk3
d9TG+WDHVvWIUcSqDuWc3CjmwNXGYJl4Bo3OqoZaSpqOYZQtyuBpNgzlodlVTbWNJZiKs7mz7ORQ
sC1VxmXxxL1HYRsYkplRMx2AZrZfNpCmwsqQrFGX48uN44KbuPVjiODzjNM+bJxNzKRpkrYbuERP
+baS7IvTFedQCjcsoU8CcM4MRRCRN0+NzRiwn4s78OsRZzD09/gpKdnpoFg4EgXSxHsTmyDe/BbT
VdGxkJo0/j+dDceu7D4r5pUmnfzQiLfzkAEm5O5HTRF1vaMr95+Jaa5FPu3aZrjnz10hEAbSRwti
Vkb1wYRvl3xoDb9ePVUt+cDRoWYaxgnACdKRq7o+VoX0UJe7THDxnRx/GIODFiK/632470VK+ki+
nwkyFjKVnWG9LoN674RkiB218MHCr+bKPhaS/mzULBFIFg4JWJ9MFFCIWnZWa0MvIuDRrZcnqEw4
dHXjNLECbYn+TkrG40xurt3wOKfH0mEHtjRDjjRCW8nMWMffsyNf1rjpV99hDQ75DsPHJkp3TS+v
apIaItra4hIaDzZnlGGA0Bv09HU0zVtFb1Rf9p5ROSdlLP1aSXxT5Kc+GO5GSsY661a1O0UolFwC
zsjSvRoggPSWts04yxrqUmSLhFUdf0iZdlI7Caj/Qwt/IKxfAqJPhdl4vX2fiC8VYSVDQAq1ehvh
CU6rJPVyqbNesqSmyRFbJG+CHZC5O870U8JwYgYjG3Lbl2ThTUbjBan90M7VuBpVyqCBjE/jg51U
l0HvXnXUb6OjmrZMPrv0LXSsrZKLx6rkRRcqD0Gs7hys0YCSp1VIzcoo9w9irL7HJrgaQGhIDu9j
sFZ9ou3tuNu1UYWuVz8PaeRjvsEFlG9yenDY/yKyhG+2gzeq0I9a1Pgy8LOWNExgW3ycujJ4HBgz
5HHo45XTfNf1/KVD/iQMDG+7PGVNtBnnj4JYWRVF23xmjzno6r09Do+Tw14kMC61GL55jRz1pr9M
kX7II1i0k7VuKZMFLXsf24EXqWS9bIaMJIAOBafBfNegx4lk3DUG8iMwHaEQLA+ney3Q11HAckkL
3uWga4+UxLOctF8L2FMlmzuDBs4Kjk5P72zayj9ow9rUkErNyGApMp8AyQHgGjylJHiSDxjckUgM
gnmN0b4NmbqV9WTPRLZO2BnKOclAxSExWn91JCQj5zbFr531kU6vEcH+lqW+ZYrLBHBP5ckMkGzL
zHFS82Ivs+gaDXGV5pG1i0lYYFxaSgbGVY0cJzjgLlhLVXCsnC9WmYb9LCmnUvlQVGqGrGljL9nR
qjtJcLGKDNd8oa21+lNVPmfVcMOcYasEdabLDEwdK5dxpZIGDOIPw5ZfFLawdXqe4n6fLmR2XCBq
+toXYhUTS+R1gpZNpFRm61na4kFPres4VIe5jymLF1B70m2NcjXY1Esv2fqM9lWuqtBmLNsvRAuN
J7B3Ghdu8oS8YSdSljPzvWINrzYq30Dne2cNm0FR90ExHOSm33XJfEs04/L/9GqY8G5l3Rl3v9eT
PlVMAJM9fz3HyipRyNz22mG0kwfdBK3qADUv6dBp5G9OGBKZ2y6h344GbBRco3BznV7l2rJ2Jlst
VXvpIStY2EksE8ySGvuSEdx3ORSztPTUsvQY+nZjaLTQHkYMJbEfdJJbMO8HOGEGioIEsx4F10yc
dMrhilHNziWSieCPU5oLrgv68JykJB9G/ViWRN1rc2/n0mcrTa4SmX4xZPARxm8aprZ2XZ/hQlDD
67Blbi5a9KwsfTaC6CiZeKAFmEi/ijnh/BN1vx3T6l/tKCNfxPRCqRYwVwKI/3V2MsgF/DQ76X/7
+N9nJ+0XcBC4ZyGYwT0DIPLHWot8oq5DNQTS8x8G+Z9mpz+pdoq9WF//mJ0wm8HVcdhHWQqf8Z9E
DKDQ/jw7/fSlL3/+p9lJZp4cq7bEpVA8LzDTxmk3cq7uASQf2ixzmzrCWNrtokTx0ZmYLLy6Nbws
0TfcZ8BLoncNo7OtWGFQDeppmfUczZQR0lFFfeDScawBl7bh/6FYU8tJbVLoR0a11cjC21L3QkaB
/k4OSKnNT46kwL3oz5UYnxy98+Pp3M1iO9eWWzvh2uzzj5QjEiPYK5e8HWfsCpI6WWJ0reS1pooy
6dPNSGRiErI3jk+90DaZhk4v4XI3yzdFzn1reC6IBUnksjzyq0AWaxk/0PBZjmzc9IchLs+dnN9X
uYk6b8Fgk30RtB9aUb7aQFQtqqonzOYdM4g9XqqgWdMxJVg3qRG3uJwwFAlsRJ7OydwaAIU+AB7S
rr3x1KtwVrh7kc6n2lsXT2lv7aTuSYuD0zC3/AyQhJJbHTzN+H0KYk0SJte4boAdBOvJvGsrfoq2
OPUOIWy4owZvZfDQK2oQyWtSXC2+h/Ylqrg3Btqudh4oC/UDLq7VIOFRpm/ZIrSa/rAgVViskXho
ZcNlQjIs8uila060Intm9aBMqaelzwP6T3xLkvukeMF+sioXOWSo+FEyfiEWpVieojk/UvPnBSCR
iqImeIpFSCKymT/Jg/hEHVoCChFFdVlpXC2rBn9g05SR+11e7Ki0qgJ8iTxGmv41nRO/7tkFNdpR
2IOrgwpQ2py2ZU5P4xYDwU2LaDNnAgJsTBMoFqoUTSWY6NxCoHSq5ykA8gvCY5jjjUpb3+jkFE0T
YTDjrZl98beyWgbQifg1iI2apHddM5yyErdTU7ij8m1Mz9LECL9QREx4bj0fy94T/6ePH8o1a7af
AHHwq61aozqWSQuUjEcxaoAus+KhpJuIFw4x+ssCFmcYhkOBd6/57hjDOm6tCSfxoHwVGnoHHA6V
2djJu9soWe5Y2w8mFwqFgdYq2pvSRh58dyCrNu1/xn6SunuVvVtjsXNuo23NVyMypiaWjGpNI2nd
rMmUYVFueDUCJ667TSoeMymDRZPfTXqHM9NCEyV3wxDcOfDrQqQhedNSJjaoI00n35F67Uqonco2
1Of7qTLvrADxgVhjNQLxDBDkoeXkKNO8Mh9NIfYD5PYu2nUztAhwCUEz4cVnKjFe1ZCdq1TexR2v
qQXGD9Svr9ZKGh9JA17KTLCQG8+VCqUZzkRvm+tpqM61/BwrP/rkvY9Sr+XLk9Ndb7xZAzaNAKN4
lnyjiWjKsaR+V27Gtc6aUZIvcyPtZpatonb8mPqR/Mc0ZZ86209LZHdqmv2g3XgD84n7wcAue/Iq
U2wxeZ9N0VPmUp6LAtc6LqomfFfU8ike3qEZ8zu6s7J9PUr7QI42BacAdBvKE9N1lV7n+YO6so22
/Lss7Z2+ONq8UVSN8LX9kTHTqOmtCN8HLK25X463SdwCDTlbpYCWq44FS0PvL3ZLNQGsmWn5HnlZ
oCjF+xrVLM9ZLDofsfaJR94lmA9Hj71eEXDne7Ex3GXmk8PabqoR1dSdksLryWYUddhMOk4+7aCC
T8E5OuOOAzLLbMH4uVCEtOzJ1sbldbrL02OmfTaS40cFrShGd2nHG7ZGwb24c1kJ+LRaYJlkNi3e
i8A5DVxjFeyiSUNjAjVw4egpE5AN5dbRrzWWQEni7oRSuG/KtyHJt1LKAYflUkqbFTdKbEf5KZaG
vZIOHNXNocO4JRN1Svtn8MyTqnxw53PBj79EivCMpS+z1x41iB25YtPvhxSNlx4C8rroKMqQsw0P
+W1LZmNQajjTGBWSfh+0JUuUzB/VYG+NfHYq36YZ1SgP0GCNAy64VaVnnqzX6zqZoahAQoKA7oDv
TCl+aONqK8zA7wfA55UClrbwKsPwE+b7TAuASFlebfCayMJDyF0scR4njMlRjY2YzbUes9rC65F1
Os6FbBNgSpocm2B97U86rRb5xbIolscqLE3By4w20fN0GJVpXcsmnu2I3Q5thNqdgn0uIePX0+JU
WhTUAcuJ8VDBJ6d5fiZwf8plzidrabbWt0tkz5hA33C3UgrYL2ZEVIzxtw63hlZdrIYwf/M96toF
qZirbgWbRRxGEJ2T3LwpdFnpVXsyS+eQAMWuHNwjXOU68NBqo3sYrbeZbLBvxmk6hRRpj48pRvMa
dLmAqRMsEZLiMVEVD31olXBrT0n/Rmy6RM5CzGIA76utCiRL78TBsvHImpjfUBgsDplEi8+xHnNo
SX5SWpvaEQ9Wa2zrXPYRAVnofAaJ5ELr3VtG9jQo3a4WwXc78OmcalOD/xj1eVPIXLa0bldWtstx
e8QXj8ULd3aWXkRIkI+e0KSOsJ5/Rk2KVPAY9h9SmLndYj+H8xQmw3suw/YKPiSDO3OruT2aTzZz
dEnfku7slELeJyp0Ue6ElcXm28RUoVP21KnMPybh5zDUiG9IsJc+rH4bWYNnWq/wteoSfGoB25WM
nyFiYs7RchnZNYibQBi5qUvAfUqxLwb6IRSMc7DC+aG5ik49n2SgyabLheVcpS2yMNkYhRhnh+Ik
c3cgw+/2y1WH/xhMYhMsp1jCSysccStgMf0Xa6U6pQvghEmhgQrQ/+e8rzAV/5Qg+fnj/zLvI6H9
Zz2+RD7+PO9DNqYdCcgxa/Vl0f/Hyn1hH/BHbN6XbMkfWikrd8XRHYiGClgAJv9/RDMgrve3ef+v
3/pP874hZvZuQi4uJcdWxvJDTcqDg701jd87XEQG6hjlqDKHudFioTaNtVSe2Ihw133PKmeDdXWl
d9W66vtDVjAIBxTZQTOfLGRGxFVDGv2Qq/rAWFTJOQu544Sq86vJM1r2OwikxckJuJs6YPuripso
AxKJ+SIaeZBh1x7ZQIO1z53sveBEoV1I72+WUr5EcbkXFeTeTqcPHOFtUNys1elC4MyOqRIIe6Yh
Wd0o8/OUwjkuMRu3moaJKW3Pmjov9e7rsXpl04RSp8BxGvd2Kj8knEgBR4VpPuN8TotbVb8XlnQ3
Gh9W/UhBpavgFY1i5pI6PFVOCqTW3s2guvpGu09qE1sx7bIsK7L2vnOmD8J0nkVvRoleowwKNQzP
nWKR2TN8FsYoodc+/qTDZxVh49cd2oErPwyJsqYRjwGYwGq/GchgmPr8iq3Aq7Vi07SC5t3OD4n1
tMz4uOnjnn7PwOX6iVY4bYiHX5yItgPW4VZbuZrV8uTHZMMKicjzOgGCrEG0nzt1HVYEQBjTZFFE
nuwIbGWdLSvuQEUrF7onBQ6BgbibUZszwFYHlLUBpO7JNsFccnEGpQtVxcE2vYi5eSBivRpSGNWR
uafO1o8d27fY50XDaeD3q2Dpk0W5jSJ+3wFw4Lmp6OFIptOsztvZMA6SbZ0MvANa/9IxuLWWLWBe
m6wPh4ckZR7IpWFNTtBYXmE8+NL51tjfslqAby2Vd0Dyn/M0ejMVOZGhIIxRp+DMVCAn26ZAUTKS
+KMdm/Ukup3d0UNUkKHUCC44crad5/FY4t2EKOcOMLoknFt4O5ae50lCeRXXKexXJqSzSJruyvmc
MkiIO1O7WDExH8t6nQA7TEShsNtcWoV2i6URQ073PS5vXRD2ngx5V4X5fhI/JMtah0tMcRLb0Aj2
ucz1CG/K1A07i+ZEDWNIZxxJjfJzU1+Jqvtjnax5zqjzRO7wOqgKLxzqwJf+X+e9rh/K4d3pcS4T
PQ2vBpfbhMeIdM/L5pqWX612atr51WjmNar4bi47fgyYtyrkKqKrYyQdmm6+4fddGdoFTuhOlqS7
mgLuJayaaPJHM9NTm+l+SvppJPSx6HQymPIFAgibjauFazRf6PGeLnh1EoV0rg3QfrJI/BiWvseD
qUnXQX/R5HSj5I1vFJpv2GwyX8umuBQj4jIyW0mKPYyvXfIpVT67WI+c2iP/GIa6HXuYI7tn5tgR
7ul4bnSTbtw8IgzGUIF3+JxUvDlLe2d2hV/F/bGc9X3X1hc5EkeJ1pZInfYZ0m+pAiBkepXVFusN
0MpO2xjdsMHH8VAQKEvszItH3a0H1rgjy5m0/So7exOoXBmW3Hw2HBIW6dgF+F6Rw8EfxnbOvfqg
YQRFGtwacXSwOvMos362kEmdRKPLlylTrb1m/IoLZWPQo6F+W8GTaKAKUKQZYgSaHFz3UPFa8jWY
EmI6vYuUVo34oC6LoYlJupO8sdLoo568SNiUdPV+o1O7HOJUIi/VUXzO0ZejAMiUq2SfY/uRtcqD
WaW+3c0sV0r8Ufk1W67UvAJpe2BC41CIQwrsjWeFyjcpmvx/9Xhg4YsD8OGwbLTU/+XI+xl1RMD0
54//fTxQf2HkYIuqKCrBtsVb9/sqVfuFj0Prc37Ly/8xHSyNVgTYHRn8EmH639VApgPOdpoPf9UW
l2njH3jcYQT8XQ38y1euLRTuP6mBZlMPeQP94+LwZnwWEq6UBophOIB7PdnA8UyBP3SothR4r3Xz
JTTot8NZ4kiR1yfYjjtWOQr2UZ7olOyp7Zec0w5fdTvD+h7QDJyOS5VyLRUkatwsZN2e4/FBKBiv
EUMCyD2JFV4IRnuZckach4dDWLvCZkcXroZ8lUMftaFlThix2xpB8UsYyX3K2SdbF3wiO2eKr61l
rnSt3JdqgkrxqQrwp6QI3HIAjx8uQgnXvAI5HgEjAJDRnyVQH/ZyZ5jJyhXrFiednb47mIoyczsl
4JWQ4IpxI3KbBsD8kI6z2xsWE8b3QOiVEh3GapiPqeLqab+NeSsH4SNDPX5zbv+U9URz7AZaf0+I
d1VI11aL3jWeOiIjlQSz1bbbLzQ5HUIcpeylHb9pcvEG2enSgD51JxliI30uZWlTIVm+EHXamXn7
PrV0tabFV2CB6BeVdrGH/g2/2bPomscRLaIoKV4kFMXBnuzKAfLKGEAxPVssYWI4MTUARcPmrtbV
3bmVPhTamZb7ZhQrbqtTMTXvdeMlV+6y6kmfn6ri26oMbH0YrW0lwrqvZQ/lqF2dMbvL5R9ogliH
+rVFFrUgFGvTsRTAoEumeeNI+aZG39TrK/2IAmEiy8xLUL+OUnji69/oiL9CqN7Il5Omh0Z7ChZe
QBFeFEorOv0mAuIHid3RYyGzDCrju4rdaTCYuzg/895a5cnVIpsRM9sWTbsNiKw6c3oGf7Ct9UNT
trhjHjNZPqbGQ4EdUZ6K+0Gj74hPlTn9Xm7zB7XkwdSW66ksfVNjTphMnncY1wIsQ7P23pGg06Wa
xKxDogM0AxA5RWevV903+qmzcs/QPzu0GWEH26qUcFbdQiZfHS5mmZ5VDPwYi/Ab9m7RO14jys3A
itaBslKXYqvyMA9ezFrjC3jJyT4EPGj6MIN9STlQREtos+TsRlw0fp2YGtQb7ViaOdM3ES6/cmw0
fHE1jMo3Gh6QnTSSW5PwgHcR7nKz4/vfj9E5ZirLtc+kg+iSyqjoOhtbXBMd2mN6rMv6AbBLOi0R
iv410YuPVBp4BjUPEUsxh2+gkuuXUjXo0kBfsT4tu7ovUrTNhrovuXtOgsYVjYIJiGf9QIpZRnNS
bJVpd2+rDSIBLVlW5XzOA1NIVu3NxIZvI3YJ7suIhuVqLNcCq4VSlRCFnM94js45+2KVW7LEPsDM
ai4xvFen4qvK6w+5ylxdr58ZYqkqNWmG6+anMja5d9eoyEGjbDX1c6SPmX0eefFpX6ngfmMMwSQ1
3V46zJAX6/nQYRoGA8DCnJyNmXDekUZz+m0RjluDGzc7uPOcdc+ayH0JkL+Uj8CRx0OgSm6niqMI
xrNdGRsFE/MwqORCjKdSl3cOy48yfjRwKjk4lqLFumQEHR+fuHKCzRNvUz9X27YYMHZRgol9BN8d
yCXi8oyeGd4oMwcFzcolcCTESqxXgYnjnkvFYqpqcVdli8sKt5Vuf1PywLh6lZ0EwXk+Yjvm+CAi
gVMrt/ttatzX+Lc6TKlTSKQQX5cmDYhRDxqOsakJfWZav5WFL2MFG40fA9B5gUHMwihmF/E6wDgm
R8nBwEjWYiiLEOQrDGYaRrMYwxlwaLfilzJiRHMwpKUY0woMaoXBpayzgQ6VBCZV1CSgvtglIoxt
xKRdp+9cjAObKI6QhliKdp/IO4d8pqEBe1wIrRfqO+rMjaZDEEpEjplnx2EXNS9MxeupcZ4GET+G
qXM3Ow2SIxHTUOwk+TEK74yA+Q7FDPiBLzRzq+lvlpxeixy+8px4GNBcQ+elq9UbcMyopBRMaK2v
tg6OzLdMU16VqNz1CpHrgXa2gc72XqcEG7kcBHqCN7fGIljmurKS0/AUBil69mUg5aSVVzzpBBjh
4xKM7rghaASlHR6UAcuqmiCIyX0E6F3PhJ3Wn4yrpE5pvkqwm0MZjYCBYJChncsil71Yb3U0JyEU
v+YO13faUSbHbddY7vAAQSVdtePHlL4lquYG1etAAlyhIQNr6EYbWy+i3rYxPnoheXJLR4u+/ORO
qfzKKLylM3JlKfs4qmhbD72RN2tRvGXYZ2epW0vKi+mUdx2IKcYVtya2ntjJR5VcO3YQFuuuEaEN
+dfF1b6OwsNE9B3zIrmn2GPGRWJAG7Oz00RUPiAy37JHapN8n06Wl2PoMInWp6T21VnbD420FRyE
mtWz8tK9yWpWQ8TVahIXCmndnMg+IEVuV9JOywsq+fjBkO5nz3sTpGG0ibtTb67Urtkk9LbrLIRm
6S218+8ZVgCQF/wh5iotr7L8f9ydR3PrVtqt/8qtnsOFHAY9AQmAmZQoKk1Qisg549d/D/q27ePj
ru7y1GWXu20dUZRE7v2GtZ51ifGAZoJ8bNTOaeAMlFl+V/AmzbuQY6znjVqD5ntYtJ0QHtb6cPJh
FhSwC3IYBuiImXSUmxG2ga9CcC/jYwjzoOtkt4aBUIFV74xplRNRGPTpfWgcdOWg66ZjBvWp9A91
dFP0r66qAQcEcCMAd4FbQDWKXzxnIVRsUhVmI75u8TNcXhe8MhsKigCJKvSGlNl3As1B7x4LMoJr
7PAPERQhteFHxsNXQCBgrhsVjjGcarTvkcVqA2g3wYyB8GQqhl1HXxpAiQ6wxABgIuaVO3ICzeOz
2X/XNM2dfAM+4EKYWg8gKlJQFS3IiigCUG9eQmETxYM3I/yWs73UTScx9+FmJ1AoFjHWrO4r6WES
gMU2fds4plycUvpjsx4gbAL0T4h76wWSdUXkMuItsTLi4dNNOZzymuOq2ofkQxZK4A1T+iDDTtCj
/j2MWQpYnadI310wkSqgb9VQBLOAeaFPvDBgUI3RwfCtvTLjFNcUt+zl7QzlreAYBnZCyCJHTsbk
YArdARukGJJ2NATzi2VB0GeB17FksHgtDUKxkfx6rzBNkchajiURG6YMZKAQxkPra9uGNYiIIYAZ
A4nS/HxEvAzKeApIKJxCgOQoBfOo3IEMX5dieSjb94K4SQNsUme9NIW6jQ3Z9a2PMtL2Mahter8W
BMb0xisAWTwrvpyzt0RQJmGzQCyCNT6RhXMn6W4/xl4q+YAn9dcoL14DXjxRGKeYwLXtHE/3ChP+
KsJMCUahLthEJu8qNhUyCSDm5o7KgDk3P4GArAzCb7IcUWSChjIX7JKRU8JeQ7GujUmE15xuJ/RE
ve4u6FOhA5ANotzndYEPh0SLlcbbtiVOUQbij0Z3mhCvcR4mEYIfoloDecU4jx9yyQam9oIYONNw
mmgkokr1Gn5htPlg9x2CoVem+FHg2TSQbbXGvFXiC3BA8HAqgRgAXhgcjIpwJKFybUjfeVivlBpq
UhruSgn9OegQtWda0i3ixC8rlNZko6xUcyerNaMLfrtk2MaJtqsqi0CE79RKjypmUxl81VQrK2PS
XMLdPUHqVsQ5n+tGu6uAtQTzB8JHEAZcQ2J21xP/ycrAZorgNayycH29xgFVrF/UL2Xr1QqWWMah
pfDeD6NnzviaGKAujUJEtz4K3zmZ0OUSLZkc49Bnb6BTNHzHUe1l+XNPjCSKsRJXsDmNrhXXPJll
iHjIGVel+Ex6SBNiarKFq1clC6M+e+ozzJpcAVYRv6AvYzNlrbX6VlvDGua6Kw1nQiYPM4KrMnog
nkUcIHYoZKmWCvc35A7EoVyHAK0QatYsIpgqSNo5h/Ve98VTCXkhAFPb+Kqn1GQwDdxxVrtRRuro
vNn3CMULg09nXTXo2rWMDEcZpz2CF1Yx0trnqNaqxyW9LbSC7ZAzLUWv0DQSqzoRk+N8BYVNIaJd
u/5dZZueQ1kzk8kFO7JpGji0Nbnn5CWMQ8nm7nEUo60+g7PuekcKraeJC1ftwGuY4yrEuaFnnP98
f5Vwl4zGmuSGTGqdoix2RTgDBcBkjEqyN7h4O/qmtD1AA6GIHB5InX7WBXmvEkZe6DP7PMyaJhxb
8ZVgz20tvA+J5PitflYUcSMb5IKHD4kavWj1c01lVE93tUDTkTnznB8VXfSi8CUFWml1zM+Cr5Sj
oSG8xqLS174ZHZ5V9qvaMjGbzRVgOTeVNZtgXpIrQPEjAxCK8SMdpa0wf8XYY60ROSCFjT+S6NCL
OReBjAcBBncgAYJbZGwawkomgdwx4XqMk2/BZ/pZMzWf3YzWMFV9BzzjvSEntqiqpJsiOGwanmjt
WeGrIA9oD7HrNsypZ7poSfbwt0y8lLVPUztMCBwVXyQpTuIOmzOheaSa0mxZQ/SJKZcp2jkyM6dS
S7dpr74p2BkThpaIvqxRqBRqR0GTKycWe1UqL4APdVbfWf7rcvFaEP8rgg5j7q44cCzGePMMpMWX
dlqIXIcX0hA4iEq53zHBR9itTMtp8bmXveI2eO9KZqWMbqelvRvXRYwNzFTcPJqQephOnBeHMqKd
py+TReS5viieZv0awd0xRjxxo3nswb3Y+hSc4zLd/q1nZCYEJwZZCqwGWf1fMzILTd1PK7SfP/+H
GRkI3d9HWj9OyESR95iBOH/Z3TG9+n1EZoL1YD7GhsxY4gB+HJGxbNNYoBkWaImF6fYXZmSgI/68
QPvxiWt84z+OyBJtTgsBCfbFr7Q7s/uQmK00ZCkKrWFnhPjIBcoM7UMImQOw38GCxPwMizf+vozF
fPHgZ89ZH3/JE15C4sWPlaBAhxi3HZbNSVQ/TZIswbnMNaG+IXsd4yoCsER9dJRSDEUmIn+c3jKZ
kX4/XDOLEdPIRe5bu9ZQdkAJnZls7Nb8mCWJDNyTpnxW0acaHpMA8ZT4JNcKywiKyVGzG73fmXjR
NYg9vKbdRgKBYOGUdEL4VgLgNHl6XYBoOgMtRWq3Zi47YmMVzJg50YM34mDWo3QXVUzTFP9I5O+2
VnH+MDgb1Pl+zHMnn8M7AYiKon/LOOyoRixTOE+zhDKa00pgojZHtFITvUvb0P9AMYqScdHoU9tM
/cqAmJZW8mu8RIylGGYBSDAvKBf4jNivMuIVVKwKIUe50ZFHyT3BHZJq8k2F4G2Un+aUumjljjUX
rxXtUv/ekJgqAlLymXzoxVujNXhsh00sQ/kE35BcJ7IE5EXoNXz0VCZyAiSs164qujptyS8nWy2T
6/sIhbUv8htiVpGEH02ve1bM/uVh6XErNTqwjIcjELdPWWWiOgoc3w/3CZ6vgZhvWe65dqqrMFXP
OnziVTZPh6QxGY0iT9Ka91wz+UFlp8gyDhDmeb5VxuKi5caDIdqKjqDKB6N815vsyRfJEoeK2agU
AVXjhBDjUzo+kZmialGK8rSn+E0kvkGfmZbK5j04ymNriOcg6bxCuQzdlwmwJ83fGH1hjhlsiY1M
kgy4Ekbga2CcaKuharUrCYXaNH8F0XzXNAq7QGvTS+QS0a4QX+9P+WpSU7eX+pU2EKY9xXaOMj7B
XiuhU1teUKOi2RPTnED6IKRmhZ7UjaPggXsO3sn4Dt55bzF8ygTIf+pITxevBs7vZhFOs7kZphjD
5GtDynmLYVdPeMSKSIzeDvrb2F0nolt9cFCqAaYj4ddqIEjToGaJxMy2LDApmcnnSdBEmKa4Sjtk
hrKI2QE+fYKWn4peq3P6mWFNe09IEcNs1n5/4/OeIE+QvZas4gRjJcLi4r9Q2LU/Uwr+/Pm/nffS
LzwyD48yYtlvsN74bSfCh9Bja7qmiEsqNIfxv098Rf+Fo1w0uScWahDAoN9O/OVDxDzC72SDg+P/
r+W+KNpC9inSCVT59vOf/yB+4g9PHXnZH0986OpiJkltfU4f4HGQVYzFWt5Vu0zcNI+wAsoDjDTz
W9ske1w6bn5Bawf5Bm+TjiOGdxGigU18196q63gTidRDQLHpHX0zO/58MC4KjI/uBmeGqr7y0rW1
x7BeYlLC5/Sanh8Y91z94RUaOiGm6xZsBmaN6t0EX3mXkZtkrpTJZXhnJ/foL9CKDhnwEQe43kTP
lwCLveDXijTXnFaEngj+judlxYcAjlq4Di8gekbmz9UxoLM60LFJ6Hu/R2BkrCq/Afz46PWab/hX
uS3tiYQyv9Xy0lpee8DtO647ZIDaV8it5xC4Jnvh1vTonNQXcVh1x+ZtctRveWUUNuaGGEPTNr9w
cpGVA623eK3ls9Ui3F1PLC5ZeJ9ovcHkFOFFPyT5rTZcYt7N4dl6Zx0tKk46rbj9UGBZ5P59WdOx
VJ81ESS4V0ZbFq1av1YRQcLwoXTUbOvG/3baOwFs/Q6hs2SLFNh3jGBv/ib1nTnbK/26Fh/CcPXR
Y3CGFAEndIu02eEQXrUrPC07oiIdeS05kiMeSLxxqPXt5gEp/Oktne3xrT7V9pu20lZOsQYcM1xH
L/soXKBwRFE8swLLv2G7d6A1mUFgXN9pqeNNL/CWWowszHjZcg2XUXTCPfkQBz31iOukmyYDfIMp
JzxgLkHEYmur7qJcqmJtHMeV4rVOsg1P0UP9GF3yU3pfn4ij2ACk8cq7/tje5KdpH53rY3KV9+zK
vHxn8tGKemANxxqHMMr3++W7lPEi0xedSMhMcMi5KcGWFRMUW7aTZwNWDzfxB2OeFVyciJ9JgU7u
W/pEWAPJCiir+Orvu9pBIdnfIZgvyO0kanGVnTVcNUsE2RnVUEHSKbrpmARG8c4ojiK0ndRRrv4N
MBF0NvvNtEEo2fNKGdbxiXDRv/Fxq6qEPKvse5GFUfIiI/svx63Omfzn8vqnz//tuJWJyF2IaUQ8
K5qm/nEFLbJEhpiGN5ewDU7C3wtsgw/hj5HlhQmziNd+h8IQCU1DC6JtWU5Dev8LBbayHPd/PG5/
+taXj/+wg8bZ2nWtiSMlKesV4G6nVIIr+laSn7W7qUWlMWkreTIxSZno4ofxOMiUer6y6VD9+7G1
TxevmwVklAAKSipwVfK2bMVHU+3egbg8qqRkIZU8U0NTxQRUrPpeiEePAKp92M+upqCqbbTeNngA
3OfbAGqUITRb9khbjUFDwJJPjb8NwdoJDSlys+6Voo52Ll13YfaqkEfZdP2+VqlmizOsk7Maa/uA
fE76YFAj7RDYivDGN0GHq4F1me5TZCSlTAZ69ipYnG11AhzREPY5DlZbza55Pe70WbV7Fih5qG99
pixhmbNuU06hX9+FITWjpJJjq9YsAXkDCfV9lSrAI8rTEKA9kjHsycBuE1ZMFVA3yxrcUPSRofjb
SCIVFMNpxdxANSSoV5UtZsGjmSWga8Z91QoPxpCfrJRbrtP2alG7pgoqLS+ITLVehLA6RwwKe7nf
KJV6SlCLL7s+LvU90rarKbXFkl7qxcyZs8jaRrhudJJ4rS69zTFDUqncs8oulWmnS+UrQZHsU2d3
kBvgLNlBqrtbCcB3KsZb3RBOqFq2NWuf48wAqVFMTMARsnISA/OhYUwkul2T8dXnezGPH2cTvpnR
v1p1tvcJTUWkpl0BP0JleKly8wgped9k/rdCwFJHOqZaiGtjateSFF/jNH5pQR+UkLxiH7qn9K62
rQeC2hEQ0mtZ6XQmuApxKN/SJd2zlzbyDMsaRpmlHmN02YEcnJrYEhfZ0QHlXRPtrWSbYHZI4gFH
hJncj0HFLIzMFAlkmxqXG3gIxDriKAkHfhJ5sNF9FvwwsS/1aMDiHJDsCetlmlcHA0GqloeZZQ2T
c1WNlB8an6mJrVvi+JTJM5RgwcjkFSjmI0Z5jKFAo7GmiIqwKVokRMUd39A6x2xqtvSYFmKIRLG7
jtJEZxY1fEf9QyGmr1j52SNQ0YvPoZ/aAO7w9RBKSZPbssaqUzbk1YcfMEGmFTZiih1a45HtfT3B
aA0sRNNsqExxE2M8iaisFyGBTqXNNtfuccjqVOAylTj28hXZCIuDmwKDXZzwHprfaVXsWpoZ3xc2
6HsZe8urJZehIwzGuKmkziWatCr8FlIQHUr2qvroDkjOaekb2GHxa0KFUWqO5fswC9lsEB9bhzOA
jQEbDVEDrO20RF0P1AuRgfYtHUA+GXhfZgqt0jNA1WqpvGuzxwRFt8UhUaJ9G6HSBE0FjjsDaFaL
misOcBCZLdPSanARFeFgabUbsBBvUvqVonkyO1pZ1O+5WdyFzYe1eERLdRPl5bPG6mCCXKSwbi/m
mol1ux/C8JxrzSkAD6Mo10KNrqW5V7qAuGO+ZGKygGI0ALIuLj4Aa7EiO6fiTuseOpNcV37usdcu
WgB1UQUIJbTfibMVuYBgoBsoFgUB1NyDABN9t6yTXbIYdbiofYfzdd5MOmo8QQ3GYzFedMJ0brTw
1RaFwLxqBVbC2pgKq0iSh+d6Ep2/8dVtcD3yo8FyjU+T7uS/Xt00KFylf5iM/fnzf7u6YaRajLgQ
iRmKrMq0Qz90SlzPaPr5sCr9C9r2a6dkkkFgiXxIlH/OqzKRnJFDxDOFGPKv/uovXN3gQH6+uv/4
1K2f5GOpKXe+ye1GJvDHrBUskc/MX7PxXjROzKwUnagqZtaot1Z5B7iNFGf2kTB+PZCRIZNxzp8v
6SE9g5lnr7cy3zSCie1kL10h/RbWXmjWtctbknuR7eTogIAkTTmIr+0AuiF84kWdAdzkI53AG9k4
l9ZO892mPsjHZSQgHxPs8KNtsEQ4WJs2d4nAXPDRY3EUxENcbYf2ZhgcH9NGZZTdSp85mDYzgzxJ
0xUSZNlg3n6Orc/W/8hAG0+F07FHXFDuJHPVS1Ifw+a9nhB4mz8KGuzX9YBcfvkeS9lrOErKK5Dn
zNoH8SqgqaNqWXFWCBjR1pkjYugazgk/pspgQn7r5hcWvxLsgeyg99aFrOmW7wxv63Xim3VKd/D6
KxJvW771V/UmHrG+nngoIrI4avksy1XBpU4ntdpbM/mDB1R5OY2qX1xxwzAdtyGOUydMsMe3/Db4
ujpIJZen1wEA2LIe5b9O8XG4j6Ed4BJC/gMqzVbW0ynb4K1t2Mg4JkuLAjbXxRc86h+k8MwU+T8W
y1g3QtBO3/qZvkfdS2M+jsz74mARPcEd2vJnzcbk0mL7gBVHfQ35wz6aFHEy9mpzZvhjWwCY2S11
L2SYSuWTKjbreyuybBlKP/Icrrloj96Kfw6DXZPoudFOBospmjLFZbO6jvdWfUJ1EBOuQkDqi3kJ
jqzZZGiZ7+ZhYdkqnuiiOHCbQ/ZA4nGvcgLa43d4z6oT4KdfrqftcOBf4vvmAMeDLeVK3hr3SAzM
NbGvLuZjxZacN21n3ZGydsBN8do6JgQ6u/WStWy/nVL7Qo1Jpt99r3q5ip5wI+Q7ov8czGX2iFjA
HtGA+WtR8/JX7Us9yO64kiVk3sdlqcz9Dg3BNb/kAglZBOqGmgUuL400dBAaySLDCHtvvY36i6Td
zadAOhBvREPdGtcBgC1YWt9Fua/YMiQBfsQMErsNpEAAtxYc7gMFyYaH5C993dr6Wl03L7CCMd2q
vJ78jkHjeuQLyA/pPt+IW1xl7JA/olW+4WsFB5pG6jr0CxWrfDpBdUNBBqZewRLgBC65dZ6+0Te9
V7h0oOdKfEyepfyjqsBqUY96sFh1E60nr9keYx8mtMgZFMf6qlF0EZRQr+K99iYfAlfnJWqjKwF9
84LiP91VD5O0zh6ol13uyJVvk4t0oiSOPrnl8hP1JFHsZOyexsfqoXpI71Gk9WyB+ALbeDNs+1O8
oF5P/X1ZH1ILrAeeq2gRtMB99A/Jc/ZhwrH9xOa+6+9zh3Rxz3TNzeixmKsP8YboPJsh9ko6ajd9
U+76195TN4jilmkCpdERaqVXrM1N8mw2C4qWR5KOauMpqdehlic/cyiOGZFU4kNuXGVMh8vI+xNk
/yr6YBrfV66PJ025lPT6Po66iXJ8y8SBd7qGWm8T6Jvsw4quyo0HGsxjd9Fu8oLhKfq9+FB0G3bS
yXMyukp2gV2XnXzx0Al31hd9ew09h/RM8Gt2zorsym9SSokKPQjpnufU92sDFI6w5ofDVzS+GBLw
GxquzAKq7ei1E7mjB7ne6Y3HEpN/9ncke6zVA0mn5+HMUyvWqVM4uiN6qn/IPyaPkCXIc9grNwwd
pvlFZfCBhNC2NqNkG8bZQAj6DHQPxSeuRA5wc74TX2VuE8AlnLdy8xaA1kUZOV/rbiOg29tSeJNO
NQp36GBQO/E3jzJfxVdhH4rfXEOWv61d5hzDnbDXb43vvemYbVgkKOs+DZc3mxLd9UQjb7riGMCH
L18hHmB8oD17IftAVgjG4SEz0U39179xoaOiMoaZIVOP6Lpo/g/imKj8eQX48+f/VujIv6iSwgJc
s6CZLaa33wsdmbQlWdZYwjH0hW3744yCfHBpeVLQcaiFfh8Jo5PXNAoci0JH/Msj4WXg+4eB8E/f
+LIi/GFCkYj9ZNRWkeAriQ90rWIor7rRXyWjyj6n3vxQEF7+/+P+v7zLLkWUt80//4EH8D98PU1d
ptAYB3U8CX/8epOsTn2Ba+qSkyth60bJdZpLmDe4lxGnQp8moFcdPsxi8phdeJ0wuZ1QQMslagTI
Z4mwHdLLAUXTpk2Kc8tmTrS4TRBEUKwNabnN/XyXq3icZs2ovERuDrGI7BbVQa8231ZhHoy8B7sU
UYhdStZlwfA+wveQSy7l2UCkfBHVEXV142jhodMKN+mYoVSNnXJZ0AbNBcTLkZRQ5PCo4uy+/VaG
L5WMjaBRV/qiAmLvr3DGGTSWBVcIEgMSPZgwLpPekv6O7Cc002qeoaDAmxajXhzeydp00TX5g+AY
C+oTEZpeJ24HZ0rbpZ20HoIaZRGCYjs1GtiTupXsevMl7gS31+n7x0U49i4RP2JIfHFOLjPF6WwC
D1PTA/QFEFpKYtj8cAiLkD0lP5IWvNBnVwLN5VzKazOuHQ0Tsj5lZ8WfqXmnx6TVvUnXtxpT9lqn
L1VUewIINljlutV7pzGKi9xeDDAbPfASC8N5ajxQ2q+N/hJEl1o86UJP+0u8IL7IPpTdWUJrc5Ar
sO0SjTk5Fq0UbsoEZDjdqwYGRU2emy5yu+AhLoCsEvmVT5jCGuBZwbdfPCXc1G3nDNV7ot6NkrJL
gVzpPW42ZgJsH4oIb4CoOmR60khDgKrVlYbxcdDHTRZ1qCsYSPDNguAANI8DBAVnZj5pRYN1/LEJ
LXSwnLjbIpHdsqEsG7FNKbiKYN7iD9RQt5IQ80miK0P5VHormHG3jbSbx/itz/FmNe3JHMTt4t6e
BhTBfnQQhtxp5XYvKfnWZOULiBAAwV3DrapbizqsdQIzdmLgbAKjDdIOUvr9lEVyPSN07qdTN0O2
FejCEzmFghmZG8YGNsjZdQB2NjSLjVo35DU/6LBJAwk/X/caW4/xRHYuPAxJJiKGLGwrjPapAK68
/CAZa9Wb1VkQVIdQIt4JJcxkZZuX1iFhWa9YG83n0hZdkTihTDxP4lsCPUUrOyyqGqm2uiMPp6S+
DpRg9WTZpLwo8nNqQhV+S0xKvchRRHjq9Ac66rak+jC0jW4NTgCXI5G3UIupSox1W7L8rj4kdXYg
AzqK9txMu0F4TbgrA+umtGRO0tdwXRXBsya8jLWMSeUh1RFBl3dV8pVEhzq1dhGbpokCoNfPROAQ
Pfk9arlXxBY7aWjzvHvE8D1dtFcMPhoZxQNi5ZmIxmtoyY5hfmU9D6zGbi6NTlm8+Ljaontod6uk
uFnZEZSJnWUJb5MJ0TKvIiNwpihG8IB46pyR+Va1KAlilEKozCv9IUbXBzhYp8kZphfWvl5Falxv
gY4DEFBOdj89Mj9dC70KQ5bRWE0Smf+NeUiDDksgOSUGp07HhqV8CcZblRKVHB4kA+5e/jYGp1jZ
BiQOyAgj05x0Hn22ERqD4Vj4Awkbpre0fa6Scg3bgWo0dwb5NCjezMvfNNM9qs0CpRho14wzSpaU
T4Nfrq70rqgLF0EYvAjmglxSlCi3iAetwU8bM79GsmxMRpBoAmFh1wBssGs4fqI9FGYPegOttZ44
EWlL8fhRi9UOsyoG38AWzA5DhYIwhMo4qHm2s50ELQFm51oQ3aI7NzX1MbihtOq8uoxXGUFboUgs
cDChWEDLazCUyyvJLqzmHYSdO6OwEEFGRIb1FQVPYz17zXxb0kGbYt6ZguqNQbnvq3ZnWOhtGc1p
iNTB5i4pwExnC6J+5nYVaA1BIwZjoJj+UDnkYVPdcnETcf+oPU1vOn5UtHI6eteNP17kJoX4THxZ
7mr6hENKdANCNMTKOuGOQhIaIUtGbt9eGd2RfPQ2p0CmwrdSlHdm8J7FODBrhlHj98AEPOSSGqdg
Mwn5DUnuqh9JKOB30ZTCoyAvCNrULRISYRU6ZdSUvYzo2lTPbTV/Y2ReNZl4lYXqEpPQHBsEt4ct
9CoRl1gjkBZnPUjVd6/1ELJV5KjdEYfU1mrf0wwglqDsxp5AOt8/MZxnCtwVz0aOitnwO46axhu0
+l7Ryyc9GD34FG4z++dSLXG3gXdIUv09kfWVUiqPWRpfmOehvOBNnLGXg+eB38PIn3RpdvSWPlLF
rW/E8y5W0bIGmFxm7puwXNgP5TeCKgcz1P2UR7syTy9FXbkMklGsNEDBn/tQXwfSqdJ0x5yUvZqE
RPXpm26IX/uMfUBTOrGxpNeVN0GBLRooKmXEeFm0k/M4OW0jYiWlKO+n4MkohkPC3kKKWWWLlrIv
GgMhh3HmFl6JSNErXmNNXt8WmVQfZafhJTrMwEyhlLpEA3KsoqxBHpzJiWfxYkJj33Rc52wNgky8
lxHghH64HgrSaYmOZcTIhIDYrCkh5C631n2jkxYje2zu1w2PGccGhh4JoNUynQEOZHQnn+DwlBe+
gjBWhM0eZ5jTq/apjp6HNtsQMguBa1zNNS+2cfRUvYSAHHkZy1Zfnh/UXD+KM1Qs0AaRn6BADq5+
rV1DNh6mwknLBkTUlD1LKWxF6alkQ9KzKTHYmDSWRVgX73E2KYi0DyUJOCEbFpVNi1VC92PzUrKB
MfNyI7GRKZfVTM+OhlWgq2DG2eBqocTQOTTbVEaJLhz7+nPKmGHr4ynkuwqV7rPNUak04clUBc6S
VmCcfy6kyVOMxkOkuNcK5kyTxjtIHM/QQFEYNw07IrZpQQzfX3FUYIlopN4sa74LLHNXlaqTDRBL
cDDjaQsV++/b3ejSEinFr4g5rrHU3j9U7eu39u3fM9vTW/b1z39Y4APpEn4c4/6Hz/+1u5EQqGiy
JImMZYmHVdjd/jrGlYxfSLZFCkNuFQmAIl/11zGuuvQ9ND1IElVN+pcW5lcmoPoLhgX+EyoaWiaV
5exfGOOi6Pmp3/jpqWu0WD/2N2PHImgEBX4qwN+2ofHOTik7jlWGfri3tqmFRaoXntWME1VMwN0J
o95BYNeRXzeY4iThg2UBMM95R9g22IgEB2keWJgjM22rx0/KmLxGRorcCrxI3ocH2UeogCarKnGb
SCHCikl5DkmlEAyJZCboWPl8CMxwjWXvIYl6C+ipDxGCNmAoH4jM3mvsmaLgHPXKOgV+oxvI4Blk
lD5etUzaBrniNHN564I42mUlgX9Bxc60mhZyWh/fRxnk/zjYdLF4QYTsioAWKtIpd+ESVQDwIzhZ
cu0Tij06cifCZDW2MtGMaUx1qoNQCC3HHOXpaAxJ5LW+UNraOG/w7n9RZcxrOfDPjZjcMshPTROg
kZOfp6jfSALDZjKklj130iFjFimzJ5yXUTvwpk66CPjZvGmz9JRijZt8hl4tvHdruMnacO4RWUy4
88wC4eOM8DQO17yE1r6oonjU8QmZKTd2lzMhiWM5wBI6v/hafadp+ptqIShJ4fqPpjeZzWOoGRu/
l/YjKSyeEelONVWoMYYOgRHxRHEy3GVLVrax6KvxWFmJ+hanOlEffgbuicQEgsxDp1HrxyqGUVBf
5IBhfsnSlbmrxrgqC0S7I1UlFJgbpa/AeWuQk6i4GNULX6gXmWIjBJz9xquYrdcGvuCq2srCeNcp
sCjTggDPBPQLwG28rHGmgtZim5otDhzDyFYac0DJejOlei0O0dEIBVyUCJXy+2CWDDdR+XelOWka
mwJ+WqlaMWzM5l06S5QuwpfcjrvB13IUWIC+ecWGCcrPoW3uBX1AUlruZguPNWs/pyrhxylxR29m
5bc5Fy/ZgIy+C4JVlVZ4ZvIGK22CF8uIH0W8UnlMp5iLw10ZYN4Jqve+kdw85s4jcuWtqvONpGhP
VZtspeoLCxpkJwaD47j1M9wZdbMJzOfWmp9H+FERHopxoXKm42HkvM5K8yAp9VZsFd81Q4hxZl/u
gqD+158wpGxbxcMjYZNbpe9L1pWIlnuy4Md+VLdqm++qRD38fc96FC8W+zQDNaGKlF3/X5MsjT/w
41n/Hz7/17Neln8ROU9Vpl+LEnEZV/161vMhnUEWgkKRtxvh4r+d9ar0C+s68scVPLr/psb+rrbB
YMPGDhuzyCdb0l8569Vl2finWdaP3/pPsyxjnmOpicPkQrzpc5LEnlFStU7AjAjsm5UF4oYDz667
kBUYJNYgTe5KTVxyab5D3HSzCWFRBfwcTdNDPuNEEVu8LiyIDAlqTb7rAcApCgbCoEAe04vi2ZQM
J25okoxhZvw9MGzO4Ge2kIQGgUQSIQ2v9UzqdzgwNwjLk5+0j0DaMLD6GxzgDErUWz6hvRRGhIm+
vMvS8iQW/VXisslrUdmJo1ZvZxzWdq6NgtsZqbGDzSnZgS/kByKWgGdmBUuBMEGHQhTjepg5xVtL
+pTmBrxMOiDr82nV5by/dsClKY8RVzam/6bG8c0yuk0Bso/WRr5XzclReiT7SpR6lFgjhE3WdEqU
U9wSgK2ZhheN0n0aKvj6Tb6NaV8PaEZFylhyjRFH+B1RKx3+HDGrpnUIHZsM9vZZb/RwbaTgHJMG
pEElBSjOYYfOFuCavmlfQ016KczkTbdMBlPmh1H630KLZ6gVs1NNr1Rl0nciEticx8OHpIk1c4Dm
te+Gsx40iJ0YEymd8CJIyb7pjRPjqM9Jn14SuXyRuHNXoTCimR8FDMz+tikYlCn9tO51/T2DCUbr
qtMQzVy0ZmpdQUzkpzyqNzVdTBInJ230t2KNDT5Egh3MhHINOXoWjFFvSt3dRWBycYbRlZSXsjVP
5Pd4wTwhcEBXRLMuyNV1GIh1TsX7XEFOm7MjUXSGVWPkI9DWWnhb1RDddLFcgWzNJSD4+NjPSVtu
/EAg17qeZrezIDREEdgwUCVvGZhI0If9uk3Gnar+H3fnsSS7kWbpd5l1owzCoRazCa0jUosNLMVN
aO0AHHj6/sBpVpGsthqrba1oNN5M5s0A3H9xzneKbtNoDXsczTnaror5tIRYdJnzBQG4w1ooXivI
UdSISF3j4KSXTrO1SgXSokDTyB+GlTkJ7yI96CQEcv74dcAMscDxJgqScXS95wMmGXdZCxLTuzJt
jrnHui4efry2ZJIapzOhy4bpaqlDEJcsSl08k07MntJ2y3HVyaJEDCML8lnMi+7AoQAxWpIRPL2n
xPoWOozYzJ+hQ+5TWYMP0tOMuFFVfuBf3UcW5j1FjbasQfWCWpt+xpKsFea+5JYX8UoNww9/7Sv/
a2tpd10NiEJ7btziIcwycCslgY2kPZS033mHSYToYGBF3kdDdjC3X362clKH4CBCHOtMkOKYPL1F
QBJ0n8EIdmwjXULvjBaukC99ybQu4MFZ1fNIIqcxzphTNFYDA5LRHy7CQNozLOQEBb1Y6Ilz7yT9
vdsXj0Ag1xn04TSMEHg5yATwN+TJ3m3JlCRAFURL1BBFSFrmoMN2jI+asL4reDWCSaKOWsptWPRX
4hrYLIFqDL9l/mIU4O96p3wU2J5TlMjZoG8DO3405ACMmD4yTSUGuM5d93n1Q7LKUzTJX0XenP2x
v7gALwxvIlvB2dbSumoeW06/2yuvu+8LeTCEgZOwj89Qzoi0THG3yPJa1HgMLQnrxerFU1/nD27P
/Bo0YLEqw/5WyuplaMl4FCWb8vjQGMhsKG4DTQPHXJzYnRBg3LaX3AgZZzg3kpjWfcfWVjgnO8bt
MxDREKjHKgo36LK27WjdV3lbbv/rH/uLimVFCsOTOvMGXe70X3XjVonynexmNOZ7E4H1iSpWbkyE
UgzY2GZSpt5iBi/LTROLx9D2to021BcjHK6TW69i+LARh0I4f/CsvqPiyYTOvZGm/jiZAA3QJGKU
znKw2rEwUHTbLB2BBIQFO9DU3QSFuxYVVOGEB9bo5LFOasRMGfqmut5o3gBjod+lcmQl6leHPE0+
inzCV12Zj14zvemm+ugwBAZ+fNYg3C383ruNjvfSpMWX2bFgN3ScLHkomaznAFpDhCptqX+F4RxC
oVCIO/qQnyHi7TItuNez+NSr8k2gjZKNu9Wt8Nu0o4csI5HM1ZXcFPpUEW2NMLqc06SEjOBVB0ot
Mm1eORKZVHdQFiB6JIO3+c+uslyfcofUR8emzvqXHbWj6/9LlfWXr/9DlWXRAaOLcrAk/pZm+Ycq
i+hm2mKOGe//yZ3/oGlGqKV7PgBarmRKqT9pmufVI5oo7IbsGf+dKosv+1+qrD/86PZfhFGR64/e
0OTJTSHGyAPzbMbDhq3eKwDewodXEH5PLvFbMbyqhE0WAcYFS2/Leqnh9Ak/x57aM4QbVvk4D3iI
4YhgY6EexT281Tn1lpnlknrfEUym30oYd2XhbIX5mNCCwfg59I77CozmyjGxqSE/p2SfBT1mkbyr
r2PnzCuHS1Y1mF+NVPHWLzU231p48cxhZ2nq2PjeugNxUfTJeoDQwwh+wlQ/qYPGPdihd3Kt+JDm
pEiaFmEw0zOTuYexh11ZtEtJJ1mNzNmd+NDmewqQe91u10nUPBVoa6YYGJJb3su5/c2K5xDlLupP
/hLeHRG0B6IefWm/2O5TgU4aXey5jfXXsngbam5dGvyNIJMyH+t1x2oKjgh3G/hq4I5OjdAJnqZD
uCANj6YBhCB32pps6rD2ICycKn3Q5WvTkgGWP31aa1a+N2sbcWc1Y7RX5Wg/ibYnN7DcGD1rUxBV
sro1hkuGkrV1Qb8MvbcwrW3X4rXD3ow3sN5Og8nv8kej95Xt0Q84NPnFdvo5a15KbGgB5ZVZfpny
bcAz5xmvhjxIZG1T1JNL9BSmpGO3O885oQPkyWAebWADoRQMomtGQMkwvJiCrGDnYQyi1zBkp5Wn
BgDpIVwZdv7TOUjOxGmwk7XW6K80r89hCOCJI7GgvMhSUpsMxDatecwM8dhWJBuP1kmJeR9raAf0
3CjMzV3D0BA19cLoy8NYyJ2WPyKOPgR5t0xIUOGmPQigh2ERIj4vJaXJLdXrXQYBFVM5EOf0lGnN
C1CZlyl5sgl6TnO56wRqVvdkN582k9LG/qhDbzVYj145LQqA/8JuVikxzU7JBkY76eKFtQjclC0V
9aLs4MwmL3CGSoISNZTRs2FU5u+B9h013z4OUqXeg/Zcex8S0LTfPLTagzBfiAFNq/doznMMywtF
+DroSfwpsNLG24CKA81LXT/5Ixms7aMIfln2MbeOsv2s/WcZ3EhAbOwjRtBMf3S8wwB9JsGA7tvY
dxhppRuLrTdsODTEvNpnqZXsSYuV4iKvJxy0KI5DvJSFjLdkH4CspcIDolZWHQsV/gk+ponEImHH
7D7w8gUZ2ubq1ucfLTX2ABBqgImneQ99boA6zZcuW1LL3+faLyXwWMldalEYFywhUB7zSecEL7k9
koDyG9Xoou/qjTQcIh++6yjk3jW2jf3poKzP8Gwm0TOgt9R4i+FzCimWCOt9Vu44QmP3Ncmu0P/5
jFl2Biw9Q9ZBSW48O2gk9U9/aK7C1vYtiEwQqwsvDQ8kaW4zvrfRPYWRIjy62A0Q+XI2rwnyLlM5
LpbbbJ8GwAYkW9pGH1BpEbDI9jZlixuEt4CdbsETqLkJjCe21dQZFOaryr/pbAPAxq3Klqy2WlD8
WQB+gon5SbwpWCVT869jto6LXAlOKRu2HvFNxQIt2eIhZsNh8pnI3mSR/Da5ApljuEkTvKuJc9Cy
gZ8dnWF5Htl04y+AS9qsBRvwgGSPno046xX+3VpmbMorhJ0Rgq6CDXqHTi6lSbFZrGtIwtL+JtwP
hROMlDENYEb4Y9piOUQ+1dLjRP9X6EBKfHDqDBER4eUuJizCiYuS19TmYerGFYEpXvfSuPomx1I4
IQsY835JroKGUa6/JY4ON/QRZcZ6zkLB8byy5M3z8psCZASSaDVm9pPHs9WDr3MQJcSoJtqEQhux
whSN19FMr/0YvRahvVJGjyz9Ys9h9GSKlOEpCTngirMN/z7UcIdLSKa+RYvuLNso3/Qx09MyfGy6
z1ZNG78yDjECi85702e9hV2TcF7qyEtEOjZbBp2r2j6Y7Q5yx4a1xoqd1NJHwlHb+CIyFh6fAnmH
Do0mDIlzaToGwbMG7MFEDDKQcsCVB7UhW/aQpt2MGRzikTrEnIBt0UJUYg6/OvkTzUQyBCe166D4
B0ODECVFjUz0QqV9E4MhEaoI3HXIVlKNmyu+lb6DR1mDn4qPIGJLymlJNWylD13SvpnWXZi5+8lG
yBClF22MD4brksyuDdSR9H/+nYaBIie8L/bKpaV7+GoC5zsc469eJyeN7Hit4vRj9sCkeF1V1T4B
iVlCnks7oBTQjN1pF3SIhe41ppWFz3pbcG69QHqDL4X70wkg7BMytjFVuy8UdgtDW+bGtCVMGkoJ
P3BnkfmhzGVNlkZd2Ss/xiUqmQhPHr6KDgufc3CSJyOEfhGz7taRhNj3vvmgExjS5T16CLUJpkfZ
fTQWelC7BF3gLRpcVHimcw2sG7yySeYHhXtqKu6AEiwNBEWVoe4J5mPC0wHNTE81Og4XBnjKIpg4
mKNpw5FGoERTuzXi7isIEuh6wW2clUyVCdLSiwl3GeCumfP2aRKkRmuAefT+y6DgDxX9Znluqjsr
+tXRAQtboonttm5orbWB4YDolykG+BApT9prS1t+CjzxUsP3ODgcfUSR9fhRodWVnDnEeQFGk9RO
wzqNIxbn0IXHAglBAai3hb6NNXJ0zwIZRdDFZz13f5FFTUASYTEOnXCSPfYMo1Myqjl/1zWjWc9G
xh1eGfmRmQFLEy2rPd5zZCsj4W1GZS1JBBhuBaIxEd9PQl0HUf70yrq4hExr3VeCit12o7VS3pX0
1UMaAPHD826gcAyy/OIlFdAC0sADiwAP77lm8VyiI5nYY6LSZLvrIlWPCBJCL2Jho6wGzJ/OzTAe
/oObD3RBpiDNCsO4DnH6X0d80XTSnfxpxPvPX/9782F4fwMWzK7O001TOPPO7vfmwyAElf/mCkvn
/+2bTFd/X+e5f/PZ5LGh9lzjN5f635sPy+X7kajq89n8+82HmL2ifx7x/uVHn6G/f5ArehKZf2Nr
waUaWDZYJaR5YoOlVYC/J+Pb6P1NpyeI/cyPsQlfuhLuPezZeaJpt7z/sYIC0T3GxH31DC0ifGoI
IB8wwCx8vX5z9eEzicplFDL0HN3iTtb9zUAaFxX9bUhzRGiFIy7xNKwnl1yUmVMxjLu2q4qtxsx3
RGTs9NUFRdyZbOBjWBXL2q32WoAh3HK4Vutl3TW8mamGkwOK70REa3SCBrNU+IwZMgNrR8s8yw/9
ZTkaN1+PiL+Kt6Nf7Ql4Wg/j3go+BdVWEVAWqpVpw3sYuQgrcE2zNMnPl3B3EcTcj0F16uP2anqv
cU74a3QJdVI5eIs1MKRno7z3qi/o7KZ/7MdhDdg/iQ5j+VxOj6N6n+qr34FdwX2WlZgjtHOWlIwf
mr1taw9axHUjPnQfS0n6WE7kqnNmVRrgeQZYVYG4vO8etZgIa8N56u361DnEoth4s5tyieMkc+UD
JDKAG91hMiHoEdPQFPrVofOZJQPxIKlaipNrJq+jqZaZkX9WM3tdV6eytumnMG0IXIjaSUMYmhpY
9pvq5s4cWoPsGqv1L4JE8UBzN35oPrSTuSLkfBGRidQV9XLs/Wvajnvi2tDZiI1TdttU3tWCDUHM
xLxLyBD/mUhHamW/TiaWnWRbutYFmyqPASlAl5jfK8PJOIAvYP2Q47ryQINogEdqH/pZkZMn765a
ByBlXC7TLKXc/e5I5hJkeTUVsvmxPRu68eW5Awk57RIVxNLUg3NQ7qBzMhQ6OEV9LVxtjyJ43cJ0
9LISlk1+V+EgSTCsx9OXnV8q1o7IPldGSVOSLAE+EgMantJqWoLLfdON9mYS1dYSO82kPmEIpDaj
lrzUHTwb+8cp5UlLhzdb/w6t4tMNnGJL6VXWS2n1fAIlorTaUg1hC/517Nv0mHfqYMVm/cxM78mt
8B0bSAztOXQjqvuLrMl/TWOYMQ57i9Y1C3DBDAWkVh0rGokR32CWmc961twEwVF2455rHTJdyl7D
ZrK16PLaXMcpXbjfErbmiP6tBeaXCP1kwGidzTVMxQ5dZFzpeKFtV+8WAz8UpwFDOzRuy6Q2fIC7
xXtiz/5APE94EImskkGX7Ui9B5NbaCfRErzZlL2xLl0MCUnzHJT22avMfew2L7IqINpM36kuinUN
FPeh7tvxVFZn2TcflPfL1gHvO2NKTemhH51WxNUdRlzevaKBV3PUskgOeqiDgtVGeD8MHHUzua/N
cBdI606jANebYkttvwuGmjFoyb2XflTMA5FPrGnD0edENzRLoYI56mD5lbDNvD7gyPjtXUzvikK+
jZBDc/3Vrh2m1c5jkVHa2ACxE+NJo/YuNJA8PdClAbeAPVFiTMWOOTvSx0A8maO4z4dXw2cdLu0I
GMKw8u1bURNqn+IwpYZoQmdfT8UlrszPFl2tLu5rylAvd79zUGNdA3IOGNBvvWFeyYd4TDZhEV3T
UH2EgajQRdNzmxFJ9pH9ramU9gSBoSq22VAe+5AQE94X1g9oBwT0BevQGfbK0ZmBBBvdkDNZfNub
5CdiH7Klu8nK6uBrOvFI4hiW8Y5I0GtQINLW8NIhvtQZeXB9friSSpHIN5+NPKDXo1Eqa1Ep4+jp
yTVFuZESjBVMISbv5iBLijHVH42UxXQavQ89lmINlFFV2vt6qA5m6G9j4LycLmy5Prwp2U8DZ1Kw
M6pyP8rkGHfUf5G2H9FNVK25lsx+fVsDaV1dAKBCK6V3LbqLhc4hmAhbInObQfSHmpKdMWEaogR2
tIoFJMYU0E0EJR3mATjLiK2AOTFWBqIn7dSWsYGd2PgmwfbbDQWGD4tpm35tQ/GUReJGfiFC3w4g
UHBoev/VjdU9ER83rWBmJvN4NWM7/4OrKAHZhxR4zyTY3futSPqXWIoZLvGnKuqfv/73KoptOP2k
Z1sWI+LfNEx/r6L4T75rmDhbTR+qDwS336uo2dfB+BYMkPubJsqg9mrLTkb/9//M0QjIPXyXOCVy
5tmy/DsjXNvnO/25ivrzj279ZYQ7NqqKOcXTW9Srs1GUG87kXTmNpCSMN+Flr0mOLKiwNmatHRJ2
j14A0sDUdgFVvZ1HK5PcOXYQt8groFRy7xOUZI/RMSkZ5hWGC1f8KrR4Z2Xk0kXF0XX0Q88iHbzA
0db7TY0s1qwOGltUMdmvJWO+2TCfIH0RLFVDWzzkaYUTgtwDZDjeEK8sszgohjit8HeB86C4PAAC
9JhVtTrfaSQFDQiMnNrYTZDnI/MDidNGWvlHp/wvG0D8gFugJ4FFCvsigWIIJjEVh1sm1BHy6tkO
AaiX2TbEcauUoF1pXqICPTTKyTB6NQW0JJcZC7UGS/ftTO9i3XKDgb9JIJqLrOUEEesMbY7jQ60t
FyimfmPcmSXU8vglysdtOH6abAr1VmzHzDlPw16QR9eiZW7ETWcg6xk45oYXOwZLx2FmOix+um2h
yr2BratnYZ4Wc53y44VXw7+207AthnCbxp9J8qwQzAZAU/sGKixZ66G5Q+h6MGl6s/I1d17z+CWs
e4ZPlMPMEodazcJUTkP/3gCMKYMaOoBDP4nRgxjAvKw2HVooQ2Vrp2J+x5BgP4PxGTghbSAdcqg3
MXlsAiwyI8loKHce6Iw0v/h1iIquJoyOKZ331gZnXeWbFriCVU271kRrXtPRIftXmblPuDhHJ746
A6lM7DQXJO/tAZkB/kx3tfnVEaEZWPXOVvGNnSVdsFlTMMq7CWfGNIJGcqbjBJdDGN41jJ0TPomN
3jh7BWa1a0zA2gxVC4jqqwAEKWWNQ151vMndcl/47pMaEHi0UJ1rQtN7996C7Nsk1nKiR2jFuPQj
7VNmVMmKOYFnHkQFhjPuPxPo+x7oeO6ko2OrnWX3LySe8tsGA9HY5I025lNKnBXVDn5waIXmyGRl
1PYJza5fioWDUMKnCU4ePBIko1CinOLMp02OaZeBdF4d2meNDykJvnob5H1rXyi6fiygL0N3j3QY
EOwtohFXFr9EGvOmehTjfQAHWNnWb8Jg07j4tPK131Mxm+scJX+J6A3AwqNL628wAggYBRiMBJIw
vxhNRCaD2OfqrBUgGW1t41ABdJnJS90sMqYLeRFv5vjLOAAnwvTBZgqRMo0AtbiwmE50TClIUuTx
/8yYXYRsWPQedC0zDYxfy8qGSMKsA9nDYpaKVO57N96wKJagJTum8WaSorwQUHQ9tp/TnY2y10bh
O6H0HZroZOvBfTJLgAHswTnprxPaYGcWCdeohQWq4bJVW8O6FmiJ/VlUrDeXbhYZ+1J9x6iODa2/
TKiQXefbQJNcYTuIerT5yP1gKY8Il0tFVAvUmd6r7msNa36IXtCo1/GMp4nh1HiDQTlUrLRhZFmP
35XLFinywrX7g3DukzYhOSUPjtrQoTFIfBJO30qMlzarsboc7hvUGQbcnESRfTJg+7aZ/qPS25cM
Ppo2uK9AoOvwMhpmcLlK3iU1fKaAilT2FvPFkeLkYCU/ZZCD8PHAybZ7B7RP2ZtotMM9g/WdR8mH
LH1mCU7M6qtjABzIguCDhuukiuBVGrDvq/y569VLV4Rfma7v4WTv7MzYdYCHKmWuNEBEXUGLV5E3
Zcmv3urP7kws0sL+gQJ426YME111llNwb1Zqx55yM5rxndVitPWNe08Y37ZmsyEHhtNG2VUxkpYy
XVupPEwceV1n3VU8zfyguu4sO2wRUtNYHE4vylLLxJRfREjhhO3pp9WW+DUoK3KT5CWeC7s91Bo7
BACHlVHRc0xXVtYrD1ub7gY4DYkAN9CQFDjNjHTdFOGq7SnOwnxFt7TNXGeX1ZC+CiT7Lqksev/E
mINQFQS1hVqNUYzpoj/z1japfdeOyEhktNID+HNato2y+lHYJUMBfzvIajXxuLZN9uzUIOciZFr2
hAOo3emDWGZm/qXJRCe9Lr+v2xTfkE9aIbwAF1NWjNMM4liWatdhwKgDv9SjTSHuG1dx+upQxGqE
JBRVvjGIxZKyu/Z9e6LzBTj6rsX6XRXgE3bFjzcQR8jylKzm7Yh7xuSEQZFNTQ/7sWFnEq788aZg
wrjGLhiznSXFobUJJW9NDh959tOC7DY6OlyWSnwa1XQmmtazO8aUz3X/bIzNJjaaNX6fRc8iD+sA
UoPpEJjABbBW1+V7PFMSdH8XafXKpG5tqCl81Vw8ea84XrmgwFLay54FgT7fQ0immQouUihDo+4u
UslOLngSI+OKyt0RJ3TiggfyjjxEY2TdmOdEHpKpOzIhWYwB2z/zHCp9m7TWMQlZLwUx9DWtOYjc
eIC9iXmtExOtPy6zOf0UhbVjT+tkaHcD7pkgXlTFl+c1TAg4yNL810SwS2I8+8Lm7f1KzR64Vrv9
jy6YDc/y+fvCZDGs/4+ylLqXCeFfCua/fv3fC2bywmYTtG9Z6EQZQP5j7GiKv4GeoVg28C3gXaAK
/4fmgRrbFzNV83/kqP9TL1s+1EwGmMBrHPYS/Jl/p16ea/K/lMvYEAwc18IB1cz3/fPQsSQUJ4kZ
Rd1QuC7R6AGc1Jnnd+egdRden2BQa9eO9jp6cpPywhLKOfo3FWY8XF+WwiHIKrbwg21i39NdY7/P
SFHomGpAHiu/tdzeaM6zTp6XQTCwj4mPtrxF+d/QyubG5xB2VHDGHG4pe+4aIGRaY6ybkIkOhr42
YnhkdVjxSPor26NDWmZM41mN+SEKFXmEitvCpD8krLN/Gzljo7ig9U42sv+qFDcuqRCcmkCzWOWY
j9JLbz3UTa4dFN8Tasfizo+5tyLIBWY9GbwPGIjnAHj6XUPka8vv1k1+qS156WE/lXV3GqFZmN0H
HcSyiuJVHA7LSNrLP+hobv/sJydi4J+IpjyOf3wqGYb/cSJsBg1k9sjMbxG2B3IGJ2RlEr8S0qwt
TmTsPyVlHGirgmwqbpoZyd60017a/dY2GQkE4jsY30bSsnvfZcn8oNcEbkNTD+JoaZevijxBhyqr
MtUpD7NlYqGgIGmiJ7h5aCG0VE3us0q7DySRXo6HcKzyHOzZDlhp5jUbhwtizlC1+mzTZpI1cbRC
Zb2eklNiMWs94ANYIbzdZCmLyRQLJItZVYOEyBSZ1bF5NnIbRAtsFvSkHELyXUc25pC1UKUhc2P3
XbLqW5faeMRC/FBiyxIxKBON2oV8nKwY1kYeP1YFlgXSw+/1NF/nJa1N1aTUrkG0JbJmq3UOUeXJ
syXkXmuNB8uItkX7orrqy5BPImzfwoyn1CWgmzgN0bOKZa1N1B0rM8Jj9ArJW3g/ljhqO017aVTh
EJ4dEgBkbGq9Pev2XQ78uDBx6EVr13yqkualzto3w2zUCushErbsoLCodL5cN1myIDhqr83+Agtu
v+Gh4LxX9ES6xkhoKPkSuaCnwnf74PVc2+qXrHlXYOgr5oBh8oZie+zueu1FTC0N2MdQUfrAMArn
hBRXri3gi4GA3E8iMMKaBarhM2D/tV7q6xq5qyQ7TrnJKnCAfcQIbbDoNQSNpBN/po12dJSHGh1Q
EHJpK4K42/e4ItQCwpg+MYBq3og/ZUmX39OKOjqCqSeVkvAJn0CSNdrPJKQUEqmnrgmC2Dopj61r
0c/96PLLJQ3FSYlsQw81AcaZRZNOiSG+Tjc+LhzWQ0vGDItIm0HQKx4ybITBxnbRXZ4S4qiIdlo6
5CbZxmddPoXBtxc8W+S8NWhibUZONnvbrk8xyYWrLHSZi/LJWLgreX4BBuZJsetROFjyxQQfMxbs
/yD0ypDVpUFWCUvUohzPmPe2U9oRqPRZcTK2wA9GZmQLZtWPVceSe8rvGoWtESNm5vSLfpo+E8JD
EhYxGd4n7L4LpqM72cSbOM0ezAhyDcnHaLyXpjRWvbCXjaKroh215Z1ykPj2waYoMhSi9cGgMQol
Us0631RxTXAjMBNsJ7QzKBgVhMtsPcX6WZTllSDDdR2zZ4zi6+AS/64MbTXQqFkULeGEvBTziO3G
mzT8VcnH+fUxyGIcQVQMPN1D8jwnXyUO5Bb7s8Y9X0Ncpy4UgIBb4qE0RCkeKHDfGnY9Y0tBYxjz
qBsI3GvJlLlzmNcxeGCT3/LNRz9dxtZza70o4y01kLAAzS1opOa0uCAvZo38InXNted+SGAZSR9R
oyLcl96pMBvM8C7Tfaolo15muBaU0R4s0I5WhjGWTmhi5+JMT11HdFqob2guaI+L1zECSetqc4xg
DuvTDTdanZ4iM9vVYtq3vh6QUh2iFOt+Qmp+Peh2ytY/PaUdRV9zTLBHRiI2ZN6ZnSBHEh+gwTw4
FUeUTZlwCH1Ll9IYtk34XhrQ/2OBN/oxHXDFetfKqe4chD+ZqC5JjFCmcl7dzuCoifH+RrTTs+BG
7VLCJKccXVEfb1wRLD0XDYaMNukIAKy07oKOrQrplZ0i/xk3hvDvYkJC8H0T9HttyxT/ecnI1lwr
xjAJ2qJRRd9VjdxYjy/U2ttRR/7E42V0zlVL6o3XZJe+Jx0obkA8eMR+BzTtc5xZXQZoUbDEIqco
jxgWflmpQptNpImFEBZOV2Xf8whiJ+OEAyGCEIbszJJ8RfreeLgTNdHjuPJLTl7pmtBMXgXyssr4
lSOA4JA+20T/2p3NhINzhc0UNcc2g686jVi9ejaGyNdTZso2cSAt+WzufNlZLy1c6tYdsfGTcAQ0
Ognb+4abg0gDm+y89o3dkcHFW+Bd4HeeRi9s2PcxJXnc4XEjyMqLfwJKYDMW2xqfsjWiyMnalw4A
kxzsvZvjNS6hHQj8yJ4KLuiodzkqSZbTMBb53LTXFEl1zNbRn8RyRPlAss6PKcu9l4E7qv1DJGya
sfhasoDUVbl0na+W4TwSDjgm5D5VyaFDKof9+zmT7cWRROL0CAwYhmTiuYlvCj2306JRSydayMdJ
p3HjeOSABZe75jQkdlgxM9KeCxnuKiOlLJ1IyaabCIg9Unu3yVdOot0V2MBDrQsXZOisBculuNuX
cYM6JmYvC6k8/9WxF8NrcR/YSIMYLjiVfshIseoD+6CRyyBSmGGhOCUENvVMQOrxqR7eAoCSExbs
IcExU4YXQvFg9p+k2RN3SDYQY4R0hAlLEG1CXeTw2HjfXg6jgQQXXWX7vGcr0PAJ4x33KzIboIZg
Jcj5KTpyI6b8VxTnR68GdBU25MzoSJjABrg6AshgPXr2tgERl+n5esizk1LkVuA6FJ4B6+E2IsfR
BzR5TrPo1JvWnAzNX9feD74IzEx1to5r+2T5Oh9jdNCL4jMxzMMkw70VB+fUlXOh99gwQvL4nUbW
BEtA37TipWAQy9S1D2u0tB+Fs1YVUXevaKbZjXNaZcHKOII9dyaHxtFhZvbTj7Df4YFWBexXi1V7
uk/YYuvEiVUNK/XgVyYZt8TrDLVWUbWXmuimtIGz4U78Sxa9VR6W+4CYpQ4+qhzmrfEuM+ONchm7
Ahfv0WLC4gW58ek0F0YR0E5R8hX8DEWanYrcf/NAU2TWdLaAYIyCdf10ZMSwTTR1DeHAZGBKeCmh
jzKPIZjHCYNtRwa3VX73OZKwBJxjG86+zm3gpUc7Sq92jqeGYMgyZrQUW4QDxhvJKtkgVNELUIzx
GvrNT0K844AiCQn3YmjFIZyCZQEMo4EvNyJE8weke2O87dN6HTrPQQVRQbI/9Mk0maaNachVabh3
WuXdFayUZXEMUT2F+CcYbq7neZ/DBMFnDKBSn2MoekxH9rZJQ/xkmu9a7zzxW9QNi7FrPKMK6y1J
8M+mRL9GPmnSs1p10jsc3Uu4H++RxWglZK7pWI+Rzxx8EvDlf0HRWA51vQWFDB3/KSRlQz3ZmF5k
ucXEsBDaFRXcKpeEv4fIAs3XsCKvTTHIKeRj0CneLP2qp/FjO+EWy6LqlAMfrv3qucv6T6RVtxwl
cuphzvFr3rck+OXKBhReXD50hkU6eA3hxY8ZsRip/xoIj1hhW/3weMJPxjGSUCwXczhSzjmda7iz
27dkDvU0vRT5gz4+gN/CMVNjtZ1D3KD7mxRPWb5JVLLORbkNweGStrl0ySRzGw4wWJBuoLekn3Uv
GoWRH6kdOjgoJe/CBTEQv3sOz0yPGZdZAc/+1imcXVj9BNSoyZjvnInX3ctJ5ZjqN3sA7IODHFbt
qnGnbQ7Wpm/eGni2hJwixehADXO/xDsDqnCjfSMVWAgJfCFS+EIEe/bXgPfAxssomuxhgF0JhgIi
9juONL/4wBPItOu5Y92bmNrGHcfzELGBbyTPL35j9TbCmYb2g+8rXAXGiMLxRa++U+cuYdvakicw
jtfWUKu8THZ2/ROEv3RUuJ6LghtNZWhcRPJQUdJZEJjz6iIZjfnnjCeqY6CVyEs+PoctMsbuzm2+
evcuDB5T/bHxXgtgOZbP312e9Z6IB/NexurJ9IJ1QJwl3DO8yCHBac1SJzxNp5qo4KuavFWDAPMf
jhsj4pMf40IH5mcuCs/bgTBhpOnN98ytL3RzU4eogB1v78+Zf4WFY5Gyl8ZAlc5uTtZi07ax6Jor
nQAHOomKB3Hs1avRXiuXCXuN2tlACRgeQy3EE6mu1qjDwCpq8tOQdyaatpqKp1QvZqTwIVb/zd15
LUdupc32iaCAB/YtUIXyhqbYJG8QdA3vPZ7+LMxEj7p75tcJ3SpGipHEJllkAdifyVyp3jR9eJxT
RAlpvRkKRPChdYhi5vAynoSmN/aJFuyHkR8NQ13PYDiuSdeLwIWxoGAgzzCbi4BYnLF+UfXCMwGJ
T5gyEzlZW4nGe1JvplbaN2W48VWShlNKoIpHKNeaOg57pKnHrBSHKrkUrX8ZEOsY7aa3kHEg+dVp
zKKO+LtS4yIeq301DPtoZrlATAYEcTdIBzY/Cov6iRmpCnQGGotm7SW4mlpWe309rUxTudNn+2pG
1gZKjNsw7kgGzl5b2iaGjDvAcGdJ93olPupFuA/G0lPz71Oc0gdih83BVNdgq5MPakvUDEz1IcT4
Cdv+/luNhIfxt9toqDcQR6Xdkpder+CnnNVQdheBgMrYUB4ab56wWjG+M7mno2wAXQXi1WI1N7TH
CC9uJyFxCNp1uRTNPmtDTV33TGxVBpaDqSCjjw+sBRBk3Ct0VpJfojCeXYsU4XZ8RRjLI6p3FRWt
I9ylaCSqVwGMSZNPwx8910wSFMb6IUIlaU5XM/NGXX+y0JEZagFoDImkdgKNTRHPKslEe0JnRqix
00vHkPtwruMPO31pB3PVZMrjqEyHDjG7L0f70CaJloWYoYujGUrMecu1YWcC2C8XKCksbFYd/IYP
3MAfWVc8VOlw6IaGzeyHPqibPjPzF91gv+sUqD3wYtphuBVlhBAV6mn2qhaIvhFamtJnWWrHElU5
ckvOSwTxxHxJCJxxrjppRf8scQ10yZp+USm+jCimj012GD9Iq1pVNTlQci9AoNXlevY/SnpVuQy2
bRisIZE/jDjj8rB9XFIK0zh+M6iZdLAOBAEQxocelufYXNc3BWWPaEKv1yMkVFLnVma7neL2acYz
kyPXjsbo9I8evKoyrnqZgabCCIx1/l8oFQw4k/81eP39838avKrQ8tEoKLr6L2/Yn0oF7Q9YAAxR
ca/JAirmz4PXxf2vCwOlqIkDjpnbT5NXrP5QK+n9+CTD/DuTV+tfCXS/4ikNdKXY7HgZCmoJBsM/
T/cwPaa1OafpVSIA1SoN/l5ixdhEm9iRaRmzKrxWFPRpnVy67rs2sZvEiIrmxa1rtleELrBDXJdY
PyzDfuutfhXGBLrSqxthsW8QoQ+CAF39XgB4Bpu4D/IEqzSOsL7e19MIVwL9Q4gduOrf6zJzs4Tl
BDw0rRB3Rky6Tg1tjWeEXPrXBg6+gc0KwTXRSI8z4siATKNRVKucjqdNv7XFvRrrDqbh54YNfJwQ
0qrhrc/coCldYxQ7k1IlacqL0k47W0J3qSzA4yVrBlGfkF5Mpf3qizRYG0RyKCWCQZW9VzQthyZE
aPw/DcFuMQlyswWdDxMQIlUFPRerELl4l9lDch+uqokDnvpHGO90RBAMif1rmHQWylZeps3x+8Rc
ShcR26M5OScSzVqqewN9HfbahQZwmUYZYwiz1qJ3Wv1SDVhoSZwOio1NyyJPj1SyaDK/t1rnLjpC
P+dfbeYZ9KZ2iDfEBIEJazTsa57VCnZ1mzFddux9CGfFSw97bK53pZV7GhPRzDeOEdFIdTfdqcNd
VKN6IAK+xu47Vm4GP3nSzEfZoIlvuk1lqGvWmW6QMQSo20s+8vjO810vynctKT0DFpdJlFRnhaeW
6jGA3tOwfvJFeJklrNo5xGlsRSFBfVbxTGS2Uw4x/B59q6GG1HudSI2eOQskaiDUpv8SaKzlrEsI
7XqYiABqHkdyVDTOG78OVhxztHzADBprVXTLvviiMT4yKCgrgwSWImVA2nHgMD2lEtW0cN1FnSda
4Y0c80n0EnVvGV5IeVzCVGzHlmBmNjmwugzpsQK9vazdRlU2jSauyiLEA7pj1bewJxIuPoryFlum
N1kqoU1gaagzazG7XMd5jRMpZc3od7uk6x5RJ26aEQL4XO1NqV6lTcvfHO1o0UTNsGcoOWUXroHK
3q9lZNrieilR5hmmdZBF/OAHOdQKjIChlq6DSNl1CBOrtl5FodgUBfWYL7bc0Mj0cm9YkALaeQnj
DqwUiNCS/Co7WsunjypaO/Jnlj7PF+xWJldhxslib8P7tSRmbHX0eBXswxahrVm1qyDRdoJ+skZY
V0Fa7Mg7r1J2FybFHBt5BnYWY88PQLTUAOQhS703IwAMGzaktnWcJo0T3N9ZLVmCVXFQZ+wwxpBf
RAlVNtPuZT2EJt2su5aY5CG+WvKXNB2tdjz2Bc5Crue9EY1ID6nV8G8JhBnsHZ+NQP1q2uLkx3e+
ArnmKW9YwBK13pgDBQzRM8qHgI6HyHzdBAs3MhE7hu77AWYnfiOMtJRsNkEnGaN9PJpMbLJoY6nV
hehoZUsZudHq+Uzht6tt9RwZJmM/O/n0O8pp04bUY3pgY3CrzU5U2J7emCe7+erZLFTTu6nguqVJ
xHn5Rb9CCGH1DoN4Z1Kx5JkJctK+pZF0mHFHOZE+YHzT73tyCfJYrFFXr0N+nwW2d6kwcbB0jAmN
50kbH3Sz2/tS6hlltcXOv140ukXV7gKWq00N/rZ9ZS9FxjTN/vhVMdcowNgjOgW2+T4D4S7JyS3Z
4aRIhFUSh/WsPIYyOggQJt2IwprfIT5PJriWeQrK+ez39gUpjJvD5B8ZFuay7ipzv8vCeTNR1lb1
NkVKgNaOoWcI14XgdiCOsf0CUsmDc1jTIdqLqtes97RvikGW71Bt5KGLmU7a7xUriWxqtmOhHIfI
XkV9xvxVBuPZil0ZhXcQU7yUKU0UzK+a7K8m8SQNhRelEOibKXFtGJMszD2rn3Gc0ZP61k5S1Jvk
G24s086jWbZIg6AuXXKqJySiHB469lAlfOmR3uVwAnXG+AWjqtz6iO2L1NgbFY5IGHxHW0XFZyIf
sDf5zJIqmFc1HVff0hBKbzra4AErp22tFAQbVXIqFOHlxZetxeu5qi6Ly2cyAIVxR2jhQ4AvdDQf
UlTMMeKAUpV3Qcu9EvjrJsq8YlEOihhWNEZi5jcphfA8K2u1SrZdBfYF9WCF4MWxA4TNVXNrlExy
47i4Ay2y1eLCbTi6KsVcT5yZkSZtW4luSEWqZJH8kC8wHR0fYdHBUESv7CE6v0sNY0/9gY0CGkqI
mC1EPwS7rZFbt8vvZxptTb5FGjsWLrvWsr2QEJkmffHZXhDfhBqLLqvI9eQryxp+Vk2f7ga2WRpb
LY3t1syWS0rMJ42zeDRvAzuwrPmmshHzR/um9tbW4mGq1LaTSC+qzFpH57y7FxWGX2RuGbKPvrOZ
+t93ZMSWi5GcXZNsPtaL3Cd6aklmqrLoyi4Wu0DqROWhGn2P9sGNdECkgLcE7esS69o07xgEEg2J
I5PrFrAIW0S53Ced4hUYUuOWYFJWOfP0MJjFHTCQlSpjASxwosPXl3Ckk/e0l5jLhgaJp3589KvG
40x3OiY5zGCjbL6Pc5/4kGJVZ0+pfKiX4VWTYcClT7bIDQg45TishnETtBYrkMAZWXNcRjled8wV
g0XCFZKbJFp0GyDv7QcVhRDpwXGC8D1hSFkBsbl0HEQh7mdIPQPt7mR8X5p7qf7kCWShaGnsfhv3
6jHjG4hgaf8/ohRWCCbbAs3VRGNSkRFsDwqZZBzAyUnl6WlD0qk7xuX6tcF7F0SvUg/vyWBmMzGM
iCrXnIMrovnlvqHPtx0zr0kXEOt+wKQqMfbtPho4lk2hP+la9wJGmSEVVroEc7vOli3cgCN1QxON
lj8w/2v5/g0q7cZwpAWV7aPPeZmRoERp8jyM1ZNAZqRR5ZSI8EP9PgLABg13KzNcz9Kc47Ze56kF
JoDjOqruGtU+N4qPrgs9GpjuJmUYVufIhfgG7XTDAoOMllQw5HMMiU++divVbsN0iOFEv2P9QqGU
bIHkudhkXfAyaxKIPVoJx1ffGtg7OUVmhvGiZfRjtAIXY+v64qEdn0O2U2WEyAZg9W0gGGRB4gnK
ZpmOs9Si48QQrIOE7M8dwlYkqbT8/+BezLKQvqAZJ9BQtcgI/OteDNfbb73Yf3/+f3oxhTBDWVXM
f/dUvwQFKH8gctFgeCqaYIz1p2pcs/+wSUgS4N7ouWSymv7sxfgQLd3PuJC/gdLUFyHFn62Ybciy
oemWqcIkgedJ3OKvrVhoRJJppkK+0NznHyPIIPjrTKfFV2c2J7Oq7iX5oZ+j/bvwbJRqNSNuDCw9
QP8x35NLNGt75iF5qbtFuw10bZXfy7Q9GJj1+VuGGSo4yNMBV/2q/qJyF2aDztz2xjYHt8FDqJdP
kw4dw++ciMXl6Pxzr8KlW8e7oqlA9LkuBO/VX0wE6OFRzfwsxfofn//jKlSMPyzeY1WoBGSTjone
6j8OUBNbwwIVNKzFwLCotH44QAG6arpq2mz9uEYME4nUj4mA/oeKFoEkCMwWS5TF3wK6/osa+9Nl
aECx+flH1+XfLsO0xowkx4r5L+UBEVy7yYqOlhIn65aAD47PyH40rYDwE3tSZ3zUDRuCajP6DUD9
quqvwmf5DyNPKs5d1SytqOgypIo2zUg3EKYHIBwVNGtriQDfMWysJzRfCYUBcZ7+js0FKpcOIEo4
MTwdSjPaVX2LAyxXG6N1eRgzxO58CBZ9JJ2NKsdrqNiYQwPFRm4jqWTUJ0YmblSf8otQ8zZ0u2EM
Qb4wDhN+iexYbzJ6xWBuPwOKexSgxbhVEvSiqjZzSvqDh/UU2rs/p2yVDS0m8IBRPfDPdJ5k4HPz
AoXPrxODCreTZPsQzKZ2M8qw282zym4lqEiqFA3kkEwPrK0dtjis7BruSlPN74YWZgdjJA0wbS19
W44ErxvTQKZUMiGyiAZAceUSJDbI77oey+datCDlQRam8fDc+rSefsrMosRijB7Db1EesAwSTVJt
VWbKjsjyj7mMEUBkjElC2D2KHZ4ZV2NxMwS/pSxlGWm2SIEpPutlv5PYaGSKOkRFmlQkSfHm0q33
2j6RTbK8MIzVIYPNMKAgjok3GCfpny3WJOHcxB6PENPELf6XTwhDNzhSfn5C8F9+//wfTwhV+0OD
MaVrGMs4Cy3u9R9PCD7EbY6xCcO0wof/nBkukkwko8vM0FJ+Dd3lQ8wsCcDh6CPZhgfJ35kZmsuz
5pcnxO8vffn4Tx7x1lbk1g+V+JomvVdW9rqfP2PxHlpAoFQiPqAlfPk2lz87BtCESKAKlro1+hLL
vyFo3kY6MaIpawkzW1HbVQz/zLlgok1OuUkOAks+DWdm9KgFr/V8Ney7ePG2ZvJhQp6GW3xUswOB
tusUi2+olNsRN3kW3Q3cwH31bWDxmpjLfndaxZa1G5MMZQuik3xuWVaOJ6uuFVRUHaAL+TgaBiM/
se4gPRXN4Cm4QK1G+d5JGFeLcZK9tgOFq1bXXBYg2+M7BpS7vpK+9amCHyEpmROlMZVrEn8qLJzi
NHOHwnSSGh9Mztiswc6OoYZVFGTlGsSpX2a019nd0AJb4KYKH8o8ZCT1rdBp8mt4KtOd0UynVq/u
fG2jQr40i0M0oj2QdWcMO9SLyN/K91a+hsEyrwHVmedHNQiONdklaYfbw1iD8SWiB/yiSheh+ScN
k1bUowOxMTID0ZJQho+0HCryiF66pdo1BABiDf4ulZmOFe/MiT6EMez6mNlQgPVjWPJCmm+FAUt+
bL+Zs39ORMDiTLYyp2c7NIPMStrxEoXBG4AQr02Ux2i4TIgONX9amwmJXr740qzSE6l58MuOnpk8
0LyuH31N/YDMsyKdcjPg3w7wHqExLzaFqRGX27g8JZchDYKf4k5GZYqX0yy03ZACS8rs57I3Nn0z
b+OK+UKkxSu8a49zJjwegVd5WsS0yl7WiLyA/RnFyEEooIrxMVWJ+4s6NEPNvcHPMWOhyHGDUMe3
+wbzq9pwLSHPUyuf9ptZqLCjqx3WK79HmwjoK8c0U9RW4/R+tObwZr7S8ZqSdCUx1mT5fRfpQJQZ
tXNlmZvW9t0hIgpjSLZS+JZDr7EiFjh15Y5UXdFUri07Wgk6M/wQ7shcwpKw7Z/amNaIvRG2L+Rs
iC2Eo025MynsBi3pOy9rmybZTlHOUw1jvddpMD8ai8QYDNBZAQ+N7hwqUMBLTfzkUJQ2t+edjiJ6
FlDgMm07W9mK1lIdxBN/8thVxit4Kg0WQ8aXnGIdOhoBKBjpfAODLqZqQ50OVXkzyVRJCWCZDQIy
UGMvOkvrRcu/MrL4anZjRXHMJuaMsMJL1rAWThPOlRXaa+ZdiDNmTnFlO87Wt5H7FzKjl0BcikCe
T924rdmDN5DbrY4dtrVb6Cdxn6yUrF4H4H2YQu7DSvPydF5pchjgK4k/5Tl6tBi88LvfSCnhkar8
XvuMG/vutem/hyp8JEZAjHW2lAPHQiW9j5ON37hWLmHEKYT3VyIxuka666PppmoDtAO1jFZloWAV
/CbLuVeb5aslUWujDxhCbTOMTyOKtiGUT3Gfbiqz2VXJyxLblBO6BAuDHydkM9+9EMi8MvocWhjr
78x2W4jJkn2x9Q6XyvhkB/GpEdkG6NWp1AR/RP0+a9Y3nwkaeWLrqrmzJX9NA02CDSgeH5e/pqwZ
/VXgiHLtMAX+3p+Tl6BGllnfLxt3s8feg7ZA6/T9CHc8HxChgSyI0fDMIiH1mEl4mRFaxQ+q6ESl
MGf1HwRjkrC8mlZ067tFnxcTnDcj0SF5M8++xTX3vL9mkQUmAI6ZylyGdK1RW8UZkiDGjYh2GKSk
phOM4dEakD6R5qwBwwm08VjH066FRDYK/TLp78V48Rk5SsxBQ+bOQY0Jm3ghHz1s2EtO2AAGG/Nz
ZyHRbfBfDbGnIkcw/dMi91r8ZLK9S1PfCxVAPVW5sbGpjHJ6yQrT80FCRTkF4JyA3ESCZwPsaJUZ
1OAhR39jtsFm4gWP4LrIOIFdFeOBj0h5Z3IIUR4AGMKcYzA9hxWLBWtE0LXrQoRhGEeFGjiw8Z1M
79fSkqKEhT01UBcvK/R5X9gjYs7FMkXkhs3jB+2yObNxY4Jtt7vOnrelTy4XEyOCQdxRuSXzmbG8
02nLCPO7UB877aLnCLOngBEYDy+beSC7OUO9ywSXIBIfqBQbilJPZd6bhNO5QH8mKQ0m+cYZwD35
bIVjmQk1y7BKSS4i9UkqWoxahkrRmn9Ygfk6aHZ6XYBiMlyqhAnSsCh/sdmDIiRiqQv2OrnwEZgR
o7HXNCzrMJfWAWtu9sl4yLBBUG4HCpGcFP4EnHTSYwVXOGxUr4PRJmsHu30rJH0VAxxs82wLEJxB
3NdyxEnwJWAyw6FlDzNax6g0vLJFJM6cuklOOJwvmSE7WRhva+Oz53y1SZ0N43tVyjxovGSVtu5k
0hmE2mMwKSc54QqJCki6EzsWHsExq394HlbBaDlIdxpKeDi2xyaQHG51r7SpxeVhBYA/2+Sqegzp
YUhf97q6XhVsU/yOqXDI9ckg1av68JaqyjbmMRA+LKYrEuEJpmVcNHWPFo8zm8GdiMgg0hHIoU1z
rDbbla286jW2TFCjNHSYEPFKIe8q9dZUI6ILg7oc9wIHmf2p9ZlnzQANeUhEc0/IXLWf4wCYBpIN
Dosl40cKFdIrO1SCOnNtDpL5lLTAAS3EUqJYiWRB6LXuiJBK6sVxRv5pcXn6Ewd9Uq0K5tkTPgzB
gyAg9rMjHdP+8AtO4K6Vn1sU4AVBc7Z1x8z52JrtSSK7pu67lRKbPHcEdA+iE0gaYJty+efODZbS
GFSTjSvKsgDy//+6AoXu//eu4LfP/6krIAfGQOBuWMhifrFwaX+wwJeZRWGeWmIy/5wbiD8IKmCi
IEyh8/+LterH3ICuQFtgUjIDDj7y9+YG5tLP/FdX8PNL/60rGIysnbUsTK5j/awxlZao95kHP9Vq
vsMDROBz1+ziqiFvBVTSyE3nm9YNismmQj8+2KWj6LchImwvvWFIgaHWnCwTNNucbtsILhMhaqwL
pWw9zblnFVQh46FPS5oBsiDzBHz3sCPAER+k7US1th7iaE01zBR5YI1suRL3N7LPlTYDHiIQUeYe
aCHUhDDG1apzeQI6MfdKTyUSc+8o4rRouOsOFJLccUYq4OK6VbSQn8FJ9ZTsOXciTE/knxztdoxp
J/Om+otfA1nBx4hA6Za7uVZvbaPuCvVSN93WHmG+8O1xLKw0K9+NPBGy6S1MH6OSdkbwtLCXIohF
Mc8QY3mYMCJBIfEAjXSMtG3NEyfgxmwyEk0aEnOXdqfx3QJqbKdSVlbg4NBLqN29NbMYYb0Ut4ck
SDc4SAeWUkTx8pizVQm+oTjqvBMmTyQZcR/PHcfk8djxmDQzSiPQswqPz6DWTqIwHmceqzwUlrEE
4EmUXNpdAqdy4CEslZ85j2SVXUQmzZc24QmBEdRE15SdJSUG4rSxWxWUFHHtReHh1HXYoCN7f7c7
2RntBH1bzECfDGnpddYOPUeCSEk9qQ8BAjq9OjPsRBfOjhgKobxmEYbmiuwWS/BY99ewSNY6xxHY
etovINs6Ltuo/5xVCjrOr5RzDCOVW7OiKggGveaT/SplHzzAaqz9HIE+Z+E0EpPG2dhzfXX4p3Vq
0Iazc9badc5ZmtjzWeFsrcoSNVWwWWS1KWdvG90nnMTDMKMyfU31+7zHJFLlGPmPk/RN8b8D82dq
xWUnzoNy4x5wNU76ghNfRRJCTKNJHWBQD2CfdnSZ7RKQqMhf5MujE857jeyzqsTYDtrDp7qw6nCl
T69jcDXQ42TUH8XIuUJJIqhBpPG5r44G0u6IskWZEFRTxhDlsjdqyFHIv0fKHINyp5kppzm2E3Cd
GRVRT9hcuJRIErVSTs00UTslJar5mrmR2XgjC56oPCsUXcE84QFMNjKy+CgrTxHFmZIiStapnyna
Qoo3gaMmQCWz7JGH7DLr7xOFXkfBl09L3sB41CkE5aUgjPR9kcXg6hchOxXjsqnmIeuYg74ycwCU
lJZ+dYIZztjMXydkS1N+MsVFXkmNl6S7gfIULeQtla8EgSB4f5woYSVK2ZaSlnih00SJK0EhTTjp
OkrfmrJrohTWKYlrSuOIpJ6BUnmSCLmuEd0pz12g35m5jQwihPyVncIOwkgTQIA2VSLRfJprNqs+
mBJSdmzonAZRoX3XHxiU7G252ehIlnWWndgfQ/pKjUkbEGxAHJA95n4i6IJkQvyfCpbUrqNrJ4nU
Y3aISa912wDsUpQQJ0qi4pDcSo0IFAFmDD5wOQwolMJ9GnN0q7xxAAyQHFs72442JptvG2U41zvx
hlxb9sqyXiIWv2wBhXj3tWBVoXEva6pWIYgjQps6swAoTcafKDlkvPA0x/gRpr1VSLsK5NpsXC2t
3kYFqFGVVtHwaalIPhreqHjcMai3lsCsFrwHxeMkJ64cfiR9uGrVbt0GxtXM46su8MgbE3nb/TFF
LEI6/a6UwRX006YBAjooOB0HSprMwiDV7vIheRrSdN+V3AvVR4PDq8ll0u1ITY8YNOflS+mnRy3U
VzK7RjE1rtoPp7DHgpBOXjbaRzxGnsabDYd/l+oE3Q3fS4l4cYiA7GlXet+uM1hwqXZXWneDlN+b
xDH1zZMogdOlCGHmxmt5aUHHQ2tExcn7oibKQ51NXkOHl1XU7HHkaYbMlFzeZqHJNvwxxGNmY6TU
UmPdqVdC5HjSc6lkHpJWim1lFc/T1iTvpFd2Yc2E3aabZ/5kwqspOSd0DSwpXsG8+fCBF6h9fp46
QK/xcBVK/KZPLd/O38Mk30eK4i0ra1PNgI8zZlZlJ2Y+01ewRZOzAKReQ1LNxQNZjoQivs6gGQPW
PyVvRRvO18JMKeBgU8zRyZ4hf3Qy6bgkKbS3sQRf2laeIAAHkMKqzfVryr469ItjUgAvbpSbihRv
ksi2ZgYw5h+BhUQBxAn7O8f3X0C+KamKSFg+SNp0iG1tl3ETtAivIzh6UI6xJiTyFdqbi5QfbGOG
Anlai1l17TDfCTQ5E+Mf0tu2svZRG8jtqoYxADPFhpE7bqA0fViU7QM1s6BlEAPIVMjHcyQ241Ic
V0iJ8EaZyDps826Z5yD8ww+CFriMXP55m3U8oSzi1voJcDlXD6rZoLbXnICg2HO3n5NNGz5I7TtO
B6DLDC6GYF+EwcXu900zb0zuQFV6lvGHiWhxiZTbRjQn9h8o2XFvdAbrk+dSZ8Un8qswe68XzSbM
xh0olIMVNFc0jltVew/T4JHryy2gRfO7LiDnSOFZRSesV9G5yk4qiaoxyqsy3FWgllq2zRnTvVSX
keKIiwUWb0zMFaI/t2fQ2hlolY1CuH4tVqb4jiZjpXSsojvru6B8qKAHjwblkc/mGsR6pPdbbUwv
QAevdT2dGEaTwNG5Vt6+/YOLe7IdGfgbtgWjVdP0v15NE0nx21KQyfzvn/+juAcLC51BIdrr3+tn
iusfI//lQ9h/2P4hI2b9TF3951IQngtflEW5pmsWr+dHba//wRrMYGmtmyySDd36OxN/YwnT+LW2
/+WV8xv4deLvd4kO6CUGJxxRv2JN7WFlulCOpnv5dbrPME1euPxkADqeekrHM10/RpNt+pzw0IUG
D47njhbACD6BhOkJycKQHiSvJh0Szze4cwT7MusBzy8e7PqcidW0SROv9RanzL5YT/1K2RXrjvFI
uul7EAQrTmaUx/do6RqI1XcRV+7BOCqP+voVd9gXdiBXXzeuccTVcl9qTkvQ0huI/4UU746fjOsw
cgBQelQeEdUmh9CAXe/2l/7qP+HKPdFVXIaN8Ppr+kGJ/K6v2XktVFEHzM28y7ZI65lbXVHEcGLX
yidGIYJueJSs4Jy3NyA4yLiKtYoGbEVbQkzPtDOOwiMHE1jLC98bCj2zjgPJhi9jfYm7u/pFv0Gj
HcCTL39haniHbfgNZONh+cHCT3gRb3yNw3CPVvFtOiPstd+yLZyoQ3+56De+M2WlM1w3GOLxYa3T
Axa7KXrvhk3Hq/kgSZbQogTJZeLoj/LOPGLgEm/qo1EdpKd2L++Gq48TxdVXyyeHeISLNQWnN96n
lgMpCWUSHU3pIn3e8WX05WuN9xir5zODSI9Rmmyf8ol/NI+oFJim8kuRNb6a7zFzH67TJycIvjOb
8bk7XGf9oIcHCih5N3368wFTfE0J4PCFIBedGenTSj4VHykvD70PhpJry3+pz9JT98Ks45OXKN6m
izj5W05FnDJkfPBD8FWm+sIH8bJv6Rx4mTOEUWd8YvMRztjePmebKvUtuUaf4OX6ec3UzOEwF/s1
kq4zf+ycXJNrfvaf+fP8JW385+qxfVO96Zl4UXRZ8PzvEb5Xj6RoOmTn7lBVls4buJ816wN3fq1e
4AYjr0Czt8m3NKDpoSzxrTkJqVFf+cfBvD3Jr1A/0uflYpm25Gaxu9qmMaLOlXHzD8aNcQye6Q/x
RQLXuPy2nGJVeTlS2NBJnq3Rsbd0MelmfgUm7B+UU3/HsMdpAXJ6lcfo0EGttIsP3TVwyR1aXFH0
KO7OIDV+bW/NW/BNbGuv9sxbQWKW0+z9N+uonuX7T20HXnUXyM7EHMhycOrm1sO4odVgyPQNubJw
KUoBpXCl8b66TrTLHdK8+B+VtQO75ATQg3EcZay1UU8mV7f/lGPPvFUv4+vwID+Or8abubU9KdqX
e4ZrqNt4wvAyVO2ZwxHPXGfSGT/gBuNfewKXqkPaP8T9g8FqoG1PhQkyi3vynp9eaT9RnfHMwDhq
davxxq/lH3xe6YwsDFVTOYkQkyxKjv9bxMIYSPvvYdTvn//jvIKyaWlsoE0AUzIzJPQxP84rPiQs
9tcGTTihXYvj5E+eEOoqA/kVjCPz3yOsHwfWAhRid20rQhbQj/5mKrH9P6A18DyXIxghmcmO/tcD
q+yo2pn9R1cihut121nmfkA3uFXxrj9G2BPkdF4LI7p2ts7OrMElNWzCsXfrVtt2JIzpfoBVuSXP
0JAfM4W7gppyVOVzyMQpCrlLM8z8Jvw4U2mOEwrlmpZZ677ssvKyko7UZxm3kMEK9QWWx6Vm8zH4
w12z7E4BBTUm8ny7d/La3yZ6uQnEuBHkPc6PIPgwwimrMqjec0XbKGTEqcZww/ELZst3u/mujJId
uC/6ktk16FL9qXNz6zERA/Sa0g1p1FuTaHXKNoIEIZVpa9Q3pN4FbtuaENlzttUj2jIT6ZjuDLFK
v8ouY+Y4ysxTJZR9UQ8E4XGw2aVnTkS66Sh2c7ywtJ5AfF0diGDekV87My6YBCyRpwXeU8b4HdOv
QuMe1m9y2zqsuuhRuzW4Z7c3KV2nj4hBOpEfLJBsLAzqNvQbj4ClhT73ZHbt0ZyWvKrU7eRgZ47M
voCNQIHEq2l4IaOrzLLOqVw52GTxlbwr6V1gIH7pkAhZKTkOkltEzb5WYYASpBaN7z4k9+FFTTNn
QkItpWz/uwBlbebOOU/DUMEXMSiXPubxgqm5NMtrE0/7khlVBDhh1KRHmGjkvUd70eLqB5DCEheH
UsUMC7noKG+Fqe5bqvIxsb3YwIYxWYcQWb2mQDvgRA9w+MU+AqIwOyUhuyNd2gFIxjkKuUB5LfCp
K4AGtDLZwN105pFHaG7dS8TQsDJ1ZUxTJahFVQnOCTuJccnUjjl94XlO8hcX+LvFwAfXJe+IJj6j
HEWRXHp6oL7n2bAPMsYSiK6BOHtqE8PuROkahiefdMShDA+0dpu+il7Abru6yogtkGpCjkP0GTvu
CaeOI4aL2qrD6GpzNI5+9yxb1WedBEdjpPsNxAOpgcifE6wj+K4WCk5gUXb10NbRIVW2/wEB9mGe
i/uYr6/ioxg6/ntW8/6nC98cuhxj117TD3FsXrIqeqSBe5iTftVVhHJqxcLNeeqa/Gz3/TqZ5lWs
S4xuudkSpOHbXPTHsOtPSWHcdLtdVSzPreZdSj6NBHdtC0CDQeKU6TvB8qyfAooEmYkH/TrKp17F
OSYvFv7Gq5nTGRQxSS5YFn9M6KlVJTrFSrcKMuXNrsx1hqkCEuF3PMEMqDR7vgRBCJ1cls//3BPH
VFg+4GmErsDsS13SLf7vEwcB5PJc/nn98T8+/8eJo1h/oMBlyUH4sqlYbCv+c+LwIXS7Fow6/DUL
qu4/J46modBFzoucUkc2JX5ef7AzgWHHeWTzotmR2H+nRUKC+VuL9NtLV39DPgedrWp+P0b/j7vz
Wm5by7boD110IYdXAmBOEkUFvqAkUUbOGV9/B3za3ba763Sd11N2ybJEUiAFYu+11pxjHvUragaA
+GhyUPGe6KoMpNq79ZY/xUq8TRc2MXnilDSZz8NTd6fxvaveAjtGaILdZ64metGljSHjOsfmyEh+
xw5H22tspw3+XVpL1V1q+3g3HstqT6GCr26uR2isDRfepMlueGRzPR0zy+EtudMt+6RxHI/cvTSW
5hdBlosvHZ+0XUD6qPHD2/VyRUDgonPVTX3UQhcwcf3O8CJ4Zazb+UeDPILo2Nc7b6BrB1jZloT7
INwpatLRURn57tAUbGjC80ME8qnW1o7qpjzwgSfFF+tFdB6PfoQyYH5S3IsSx/OXULxmNIurvDzB
DqMuS9eMXXhHo4a3uQn37rkEMBW14wdub3Q2LwepUEzbj9MGKz+9qoqyiw+8MpkzkVtxHMIP/qV0
8z+95/6RkssCWbBAdPbMA0AGKzFx7uevrOeXpOGqSG2l2/2j+R7YXXPAqUI9yA3iHXEM6+GeF6uA
bSnSmR1F2VJ6ohTEXfiRfA537xkvxoi4yaYqu/HVKlum67mwU93qDY42P9N8J2ihejOfpacTvz1e
MgtJg82T5KVzh8sfLxQh1fwBeMY1nxLoPJejNG+5tffMwXAj6kCMCrb0xIvIX350yo35lXXnacNr
MNyHu7bvztKT9/z9+xNlJy+7sebYpSde6bkm5rnDan7mNOOJvPErof7lgSiPyUPgnBnu5Xaeq9Oy
wq1mIw23OCfg2q2pZdW7Uh8h4pO6ggiVyfQOMcw9peLhpTwLIkeYqW6pfMIcz3ggX43sXODs3lmu
d4+txXiSjknyJfV7oNf5/P9sN5+KGQQFO91ncL17B4iPmdjJs3xqXHq7y3ZP3ggWvROAVf3V2PY0
pN5iYUWZKd2Qy9hkjOWuoW6lW7KzStnWtb2HLp7hkZM7cxlEoMFXp7waytIn5gKOtmPQEdwZ01bI
PpTwi4q5eMQfBhPApXJNEweYXfAC0bRUFt+Qcl204gN8sbcUUGDEc0FrvXNDoog5kaB0vHI7HHLL
uUwWXXzGbBwzNCK0SElsXsQbkpmAHF+TnSrblNQ7inTDpdwV70GwtN4hZT9kax00w846UhTzIPwY
PvKTgC9pmM0ooeUn4wpZh1puPR0Vb09lzw8XFJoPi/pN3AhfKRCFYkWh7N8BDZjorobRBliy2usn
fTF8dTiZccPQMId5x7CjZjbWu5ErsTkNoFduqTN34GTKCzdqhNHmHzR78CKKWwQYDv+ugBMMTQ/S
ua8GFuMLH3hUwd9wN76TLglzWcQOn2a7/oxMuj/7jXNuIdySjKAtvGX9Np4Mnim99S26R0cgl2cn
IQCljCWgZHJ8dN4jhqae+c6r5W/9CyouOEZedbGE9fyJ+NHvujcqaB/e7WJXfcZYcDBHnYRr5RqH
dlk7XNF8xzj4G/Ek3fzXQV8PS1pCCyaFgo0hcynky16/ieGysJtDNCwGWk9oVJFOT7hZcZm+VOoi
Y/oM2BuzNwKXr2F++dQ1rxbpIkyyQOkbG2TnhryMtqT5xDzxZFsh+ZNeK0aZjDyBvruoRR/gPi6a
5XDKPuvtOB6stWYextVwatDp7CDIkdvtZIe+W5oGByfYTB2Ec3Czzt+ygw8UR33xraUgrH00dtjc
zXkS7vRgONlu6ZyO+T5hDC59jyoTiKb7IP/QihBqyYDqjp52AIHdf8j7ZK09q3vtmf78+FTflXcN
Y5pLf9/WbHVvPJtLuz3PdQQNg+5hvFTLcV6NAq6zzbk9hrvqXD8SNIqkNXnrum245jMGd3ypPerP
1VliL+aAx9ILdz1232qm5ykh9TsvGO3+xb/4BSNZG4MlT9JvdkL0yXNL1Evbf4XVyscpu8wO2cFS
//kqZPVtLlU4Hx7a6MSpEVpLj9k5L9iFJ8/r9/fddyE7QVaqauJcP0Pz/dNKn12Pye7k533Xf7n/
j32XjDOKRyYuWTGMP7Ql/6r0lX+IMzRD/WcH+t+mKfI0cDBhRxGxchHfjOL8X61pi30c3QgTp5M8
b9b+UtSGLqN4/7U1/dtTn7//kxg9UxlJirALT1FupFzW8bZWNRh3EVt8PV9kZVjUgtQVu6gBJ18N
hrZW1Pqb3DH8C4ZGAkyVb2Ozo+gOomOVmXbdkWZrhnm9DIcxu8SCwC2t+sJwcoeEG7IncVBs0BQ0
F/546hA1z8qNLDAd/PvDQjVw33fyp5znwiErrRcRIKIWWF+CWZ0SM7lHwHPdPrdWY90fEuB36OTK
5yIOBLuKyi0WSHGRI9pZ6lFj56W1zPupZyluayaCLPaqkH1BcfmYRng5VvAgF/j7izl0pgK/kQU6
+QBZ6b1UQtt95bnyrvQAzHAzOoLHNBrZGs6UAb5HuYRXWrKdsBrHdMXBVXPtNBX9Zx/LNyEKr6Uk
zN7Mcl2Z/j710kuhaNeEiNEIMl3qz3stHN56exlqdLVBjLYh4IoJmZm4qi2o+xQFDKSMob/Fycge
N0S6OFp5tZhSmh9ggLCu9v1OSafnVGMd5JCplQPzGUnNyTLC4K3C6+sF1W0iq49NnER3M4s3ZcIr
Uk4pm5RaY1McxhoivibdJ/RZEDGzsw2TN7KEZUwx3ePE4NfQCImixjiHen6WDH+TVf4d6uOXJ0ws
szqWA+QWA8My8diKw1qYc0yDmF5FppMbSVu+EtaCZR7ClF7F1JlflZ89l4qAjjpdNQljsop0tbzI
AVvyoW7Rd0y19yTk4nNQ9W9lAsg97gF0dEL9BEWZbFwBFU1SJC5ojht07KOAC88pJ1RUfk4f3oBv
GUp1D3ojJNuZHW00juxkWgVKbs7uSA97G620U3bqJymaCBU7JqU58MBo/Igq9ZqY0eDgYEC9mxyL
xD+UxHKoarGrJw/VantI/XI9tGSqQn2gEe6rOJTaTaRCXYEv+d7SSm0NzPoWZFudxpHPvBDekclq
z/yBUetKk+jEe/E3k8bfWoUfKQymRaeBDrY/x6jFMhtJWWE+rumDvpONbFyoIyFR+gCVT6QDBEs3
vCn0CjeDR/9M9EaP/ZRm0edFvP2YiEBQCqkVnxRVPMcmaMpcMXZJ3YNbJJPipFhAV4poUO+WRUoI
2RoEXVdURWZdudShcwZma9lZbsoaOgTJWolliaGYrVoY7Tq94GkRtp4E5q3xOSVNgydaR8K5tNI7
rN9iUSr5N2zmBxl5FhryZ69qGU6FpEqNyGzCAZZdqkJ6mAhonee+5oS9eBiVJZKrteXhtEgjBrpt
lzMuaTDdB20gL2oAFahIvXFrtdBTuXI0DPOx0gvAcdkpgvdQA/1FGmt+3RZLfpWOn1BHvyVZuukL
CAAYoh96pZkzaqP72GdH3mUDtn2YBsakrESL19/K/ZrNtJguEk65ukPAVvWEQPgVELyuLpHetk25
anoE2jjjn0TRO+q1z3Cgbo51JVwBnIPHnvDDhdmEv6/+qEfjrHUgqoq0JCcv7BRHKWoKtAZrQUgX
ap0WHVIOMX8t2gnpsVHna1aDx45f44KFjOhyOVcBtscjSvqsOddJrZClio1aaIW7JeQUN6X0pQNO
lCRSF0dD7R6tvF5n6PCGWDuKqpyjBu+6HZCCg5Wyk5YTa+/HIcqiEAhFxWB9b+jUeampf6KyXnem
eSa1G3+64G+DeKyX2dA+iEJ2RDsH1lqe9jJY5Cms6QkKzN509SqgeIctH+50lDMIs+VjpIYHJeys
hxiTCXOjOcUghoTcRevcNy5GqzM+6nCW66F2DYLk0OWM15sKKnnuo1z26mCfp+SD5+m+KsSHuLae
hJmpEXdwbwwJ6ChT06gnlzIL23aPwr/dKyW53ORuSEX30Y/9y1hB6B2il1Yab6MUMFAawm+TWm/q
fjgQ/OrqIv7hUe2flWliSjMELyCzS4ATwbU0yuuUKsNykEQgsjJYTC9pwEGjRkyTpHEqhaOHNsde
W8GyLpLOCBw2FauHwtRILI7zrQYLqWiAQfmaUC4k0ItbzSzpZNfvRZM8Kj4aiLowoJTWsI86LdjW
M1qZSBDaHnK9aZLqQlTXSm4hqSqx8NmW8qrQyi9kf48BEjfL4rzzRVolQB6Rk++rNn2SBJPCKgIn
Xnsk7QZ9bMv0X6eZKV2S9CjrJ7h+q1ZtaKyjYZwG0rjH4DaIhr7ChIYpS5LkVcSa4nQjGXzqVLCm
Sv61y8dXSfAOLZzTGa+d+pxXBcw6jYxDEaRQD+sfTmMBqY6swkOFU0w20rcKNLvpZee+gF4Z+AAe
1V2HusUjqWr0SygJIvsKa1koI1hfYyDjWDUvveHtVKRGnRYCPodgGip67g7V+IwB4YOgyWMQNomb
RNkAbZNLo7Kq0WhyQQYwZ5DPw2soQFipHiLBsKCKkgiamdq1odHp5iE6cCGgG0GyrX4yTcFcCeQT
rKq6eg1RLXmDYMcajHXJaN6iOKDTjCVsUTcgtxODgMgQVyL2DBNrGAoDer8lbwGCFGrssKQPlZ2T
tNZ4EgctJedKRBVI61k0YBeFfgE1ClGepbX6DCl80c3iTc94vKbFDwcwJ0I5qj4QB4AlyGyfPVIk
gfU1X4kQXCeVFnUvQ/8QYXcpPacwQcX7LI9BykTaRha0o4z2lb4AjqJYUliCZbgoQuWKbXInuvxo
pqCtidhKx/zSN9LSK1XcQQT4ZNANHXTSeykqbzgojsQuIXTRziGApygSz6QYvRDQzBzUYrJoeOrK
Sntm5QLXmVQXr0rY0mkWqmWPNRC+1IzpY2syFhswpyjvB1+BrG947Jf4VUu194akEhxUMjI5F2Vl
cHDrRvMs5DUyjV3TJAIe62gDLZREtjY7TX26niLzCyQ0XiheQFDUOpYkQQD/FKqvwciJ5OdUo7Hi
987fuNyZ5SgyUz2LpD5T+R+8PgabFAW/lDv/ef8f5c53tY2BzJ6ZpiRTR/0oduZv0MYHRsS14o/+
808yHBMvr4HH1ySR0Pyp2EGHwxyUBjSoPhGNvvxXmsyKxSP9Wuz8cuDaXOf9XOwEpT+ZaTOmR8g8
tsipS0rcMb4yZdNyp6528FPuaMWVexQ5SeTuYMOfOYW1J2s9nPsHNlqtfGK2rl/Z7CK48d5RBEJx
be7z5pcwrS8Y6wh5vHdrLYnLqX4LxXcVX6Ny5gbzttimeQ21DskJ10jAzItqWW8B9g0nBPQO+pxq
aa1B7z+OqzF4EmonReIAZ43ynHsCNvPWXPOGs3irFFz4C599HkLfR5Ia9j5Ckckd3wkA4G+gPaMU
zJEyE90uXJI7mXkx28r5j7Zo36TcpeOgOMy4XBQ9KaLRyi64aoOUf45eaZ4X5heqAZ6WD7ddWEnB
cc5lQ9e6gQRkj3fNFTfyk/Xe3REz0bIOugvNWE++BdmVqyc9YqHbKuQ5LMj5QwaUsSitJRxq8knb
05Otxa3fjWhsb6D6jv0j3WqHPp/wNffj+kXcXfgrFB8j3VK6gvKGf2hy0iJEo6LvhWdaXUhwDJo6
2+FReKc9Nt/wcXhEdVef2zf5qej3Z/Hen5PiMjyqT5JyUJ9gkLWb+m16RDcznvV9iKbyXd9z02Qn
bmJvna2F5+mRgwheeOz3Hn7jpnFpavLc6cPRgGy5N1rGhY8oBc3V+vuDIjcZFbdDwWpAzVqkn+Ya
4cilP9XGKv3sHopt5lZbFCWjHdACpnF8gPINLx1LWOW2Fd9UrtU2d/qTdpVlm4W/P5lrb5eTnENG
8Wq8xK/dQ7WN2Ccv+e50Sz9Zar1dKKysL+uL8fFwNNf9CcWLuR5Ws5bF2ylXfgDhXP2KHOaR3/Jp
PioNzhWN4y3al/QEiICPwxk5GiCgclltp1vmxq/xq3al3bcq0cHErxm9LXy6Z//tvd/Hdze+AzvD
vEBaj2XzCYPx4ojM54+vtdaGXTrBKSidTaI0mNg+Hbv3KpxvOj13BAXurT1vuPhF2ahHEkxM3joI
fGwc4F8Gngo67osd+yi4TucawTd//s6XbDb1iojbiNYPVow/N0axv/y9Q0Uq1m/3/+mSbSmqqRsm
RTL/IJD810XbQjtJO0wlFYhr5Y8LNgQWvL5c4zUmkGziOZgfOhQNVMLsiWJV+U5Y+EvdKVn+lenD
Bfq3w+bYfr5gW70CWcQKRQLEY1LJxVamFYxz1JM5vXquEbFuOn2NOE5TjnJjHdSk2/hG+a01S1eJ
uocQ+bLWXqIgciuGOVmvbCNOXMLkzSF7TQtj1WXdRc5U44IJoFkNNOvPpRlX77oR0DNpOA2n4AYk
uEPGITpilFnYiBs3N4N5dh4A7DLQHiveS68Yb7ga7llnaLY8iucMRl9B96b2Qw0mifiYq/0DoRK1
OwjSnar1Q5URhjWhdRPL6IIL/uYr9dUMhadZcZLDXs3S7rMczxMTsEF/yFN0JmO1SuF1WlDqgtC0
NQk1YM3YP2R4QCsqozmledibJ+TPWe0awrRQSgOBl89ox6T4QBGeEirNJrzDJeON1JqMMDtfXZYA
lklEgo4EMzGS1k17jo1LH6b0tagQZKpDncig0CaPcVXJtDDYFWvs6trIdwcDvr/PWz6XsVhx5WGy
aYwvySS4Qnwb2vQoRvKTTrC0IJ1yT950quKOBVZawoNabbSH1LOBIiQRHHnBOqqiiGEl21oyYtio
d8bJX4UZ8Djvq4VBOfo68HwiWYBawwxTilfiWC+KmsJhIWsprbaZEDz5E/OGVt6FRI/S/eHxY0xo
DygNXKPHPF+Qr6dz0EPAy5oNpDTBf10JUooLOA8t4ArjbMvQ6UNM3t6TQgSGjJAmIlU6UEKOXka3
EQF5OCb3ort2Sc0e+5ZBMhfGYi/KkUNTZ6FiXABMvigxOlmZl35FOedjpkog0WdHU9g1DvllzL8C
OGeCJoVuEJWGvFCGjvO28IVjF6ewqyc9KWB6Tk7SkySTDk5dQ8SjjBUmuikBkZ6Bugn90DrBONBX
sakUD+UQ9W+dpsQuaiICI0tZOAh95oy5gPNcearJzcKYbUQ1wpMWu7bW0nA0mHZq9yrsYbeihTS1
VWB2yyYQSaxtcUmpf+drsQpfipRrlBoG8vH/oWPXLJ2r2i/b5/+8/49rMdMCSijUEVSIwBTni+6P
a/EsGcShCmBKpYCS9V/QNYCnLcsCgGZpGqCaf1+PMamCrSH4S5fmMYLyl1QaTCZ+30DTQ6VkN4gB
l00y4FCR/HI9BvE0BOVknMoJ6XEtMdDyzZhQnvClSPN2O1RdvkkjGtFyPKh0OGBydEpOX7oSCe80
BnwQ5G3D2S/q98DosbeNcUf2C+0Ry8qW2kxtS5tKR4VF32hq46us857wFQWpUxtT0mUjXlFROvSR
8VilkCI55KvkS+M7TZrpK6DFtJuSzNzkPihtQUKCMaixK4kY18K+eG2D+qH3gvbZmrqnflDOJKbc
k5IME927gDUdlokifshhXa9bINZjp4626qFi87oWNZ2IfK4Tn73cR1LVm+ckiXaxyj5Rl0beUwa9
VOkkZcnVy+YSm/J9q5psdH1WrUIi3ceq1mYdgDFAteeKdYo/R5/cbIQgN/RxuA9CkW5nbamEL3cq
KITEKsoNZhU6F436kMUePRCNhsD3NmiDadE2aKjSHMdXKhMD5sNHyAIeLm3Mlc+Rb2W1ug4glxem
hSCLGLSOpaE8SiX9VSluiLBill8Z0b1W2ZimfRTRAGmWbb6VFT9ZkyGgrVsKarqb8SmN1XgZR/GN
ZOfM7ZoY9UjKmjB0mGMHnR6oOpJ5mygkC6X1exRYvaMoXGTqmzpbRa0O2oOsbdN0FNxa0D4SAm50
GAp2nQZfXWVgd8wDRhJd/pVIECzGkJCzRrE2Xis/gDAe9oPEr70QkOBDsI2Bhs8RfBBzU54qblv6
yzUeJgjQPgE3qgcrR9BeBLp1ttpW/mMAoH6ZaLBv/VrY6An9vVYIhLcuAD+cy91LZID0m4bujWTs
DzWHnVQkJcqLGDynULWvObBgCBD+tko5Kqx5fae+aWb2nqPeLMzsKLYBSTFajXM2jSguRTnEfQSZ
uxyWQkPXUzLDfl37VePIJeiw0kpGOxpqmBPqYBJsgIxEiPFHB82JzobI6pMAAEocfrcXIdHXejf5
dtaxNBaCjD4fH3VuGqSalYZbxb3pTj7BJWMtIvAswt7tAmnLjgC4sDBiN6Tz5bQdbdSQjqieMrEr
X5pcgl6aKNtaUQ5tqOzi3NeR6yhvk9y2diBa3WssGNQ4SWTHUODY01ON+YVyHXxjE5vQg70RY3Yc
TDdP8Yp5wPECBa5ciMMse6y6UrxbLVQQtTR1uwmse9QTtqTIRCQhUUVR+X+Bb2llxYXxlDKGM224
3oVLpiJMxiQVg79zz0adfVMGJiYFtpk4X3n/RBqIRpyl47dF5/f7/7To0GOhIcQKwg+YV5afFh36
NezCZbx/ANPY6f8Qo0v/oHXECqATijuvU/+sABhdG7M03bJMQhawZP2lgAU8V/+x4vzyvLXfKgCd
i4wP4Ss6dzWmwarKXTMwULzm20IQPxqRUWitV4cCOTHEbQaC7ZZ3+jGfRidpOqLq0kdMj5uwzx8H
rdnkKfOcRN6kZG8mbbsKRPWrHqR17QlHWY6wsCLimsiCa3uSrcLoZBrSfbSUq84cgOCX2m5rYoCa
ccEsbz0ywpa7NiCGuT0mpRdzic+ccNCop+uN2QdHrxyd3MiIFPV3hU+PQ5IBDqejyxB22/n5l+VB
F5rjvoIBFENRbRKz4groaV85qHlgKCOjO/J4yVRxJR9Tqhyoa1I86WuiixTn8KDYWvnhgE6onpyu
QlM+lPSEio55Sy2DvGI/51vmU4BmGzIasx5hWDelf2DHQP+L2UHijXs5lB70UTlJEm2xgf6toTUL
zKCvnm9eEi3cDnngdA0Cc+b6uYCBd5TCU1AWJ/BgH2JPd2TqjmpZumNtPQChQUJTF998XLgS2uki
kEGp55+4571Fxo7f6/BaFnJ6CCuz2TPW2AHw+cpaU6PTTY2CwQ2fVB0fCym9yr744ccjIAVTebKm
YJ8KJZLLAVDZkDR0TmIUjnXXG5i34hXk9HDhRQGkmXmpq0XjgDLjNS/jbdxoIxsGBV1+A2VLnQO9
IyFDoQaVRdKy9ylTrHqNAsOAzidZW0H1pG1sRVcjDN/zZly1aUqyQInSUxpeRbG4+lHBSE9HBE1w
OiCi+mGsU3RAjAM5TxTiTgetXRfAtLkI34Ww3/kjCtc6Mj+6qRmdLhUJN4Z/NxDWvihb7QxKvANa
NE0riCAMU736AASshSyHmpB57TXzqnOoseIJVJeVCAJhItjC7XzzYLQZwXzlQANOe9dKotVyuXnz
E/EyGJiqpwBLBfsXSENRmdoqoJAFOaz5So+Vx55PFoY2bEuvvYWj8CwU+rsSyHt+7W7Mk8DW6TKH
fux0hCG9RYIFl/hmK7TqZ8xmkDW3TBxDp9cDgyFyR3KFSyFaSU1KbG1JIn2KKkxoUtggQfowGPJd
asKb2BhPnsx+YkQ6r+VPUZ1/MwDa2YFMZVWk2joaCLzwTVqKM6MjE/TXUmRKW2v0hpi+XaqJfWSH
ohYsBZLOPibZjXZXnz41rc6UhlSfQBd3oTfcA767kPPYmcRmG3jCPirG+mDV47GViqeCKh/Nh0k3
tNj0MZQIxZ/nQy0p1pnsH6l9gT4wLJfn8l2ymJLAJWnMY6UV58yojnqZ7eSqffCK8L3LeFP0hJMt
fRzqdTS0DuELmyiKiQxkVWsnae2PBAMkhkJearcWFGABptWT2y2IRIKm6sfAdNkxJ3Yhk7lh7nS2
csptCHedzY/4aHT/pTPDuzlpxygiMKoV3iR/dtQ15W4a2lPcxrfSIC7FaJpPcQ61LFLpW1Z477WY
Hv12oq3cGd8Ck45qJgKjaIOnvIjPCYNlcIsRGheZsbmW9w9im2tOiggGLaYeOFNTvZoqoQJsoi5F
w4i/aKGsc+oY6E9woanhcEgJUVp0ybgLTe2tmMTXYJAerVFfafkfZ8rKUohhrP0W4bCOOCNi9KaY
I2qS9AHmFCPNvgHCH13rwnwPDSIVGtPHoUbPpvc6za7Hmm5srTYcj4W6l8kD1yWtc1C7kPnQRGDh
cIowcpKzvY/3YNEKpr7NZU+Bxoigj2GgstXImZUqgeipseKVyh6DVDpVBKFbBS1fldwJW0sID/Yb
5JFQezdFWa/lkWY41zokrwRHG6YjN8I6SH1bKYwlsNilnhtrQRf2Smw4YqUvoWbgSxTRRILBa1CR
EAg+42tfRl10QAAvS9VcmToi0hytOrtLOcwuxsCwEABPGRMcObPcrKg9BalxH0j5SwcMKLAxwsQ8
TmW6m9ENauztCkkxGAtAogBoz4gAWVQmbf083ck6zWC1zt8GrpO1JdMV6Th18sKZyI8m7/hpaoQF
njAwdMGuJe1gSuk4dN1bZhk7tadrrcP9LM3mpiXGYSLrgdQIklCls8YaxnrYIUgJ3KkOHCGrVr1a
PDTRcK4iLk3E/SDIIeJMqc/UmLu/bzfXUBTmWjRpsVWoGpX0n27mAF0zyPp5M/df7v9jMydh5iD5
yjDZs7E3mS0kPzZz87cQ63z/mXOX4N+bOXweePLZenBc5tzvpe7/0dGd2VjzLs8wVTYn8wP+FUj7
PMz7ZQT366Hj1v+1g9D1ZomMD0GfeZ3Y5KNf+uoP+j7qsbsXTuG0NmpAx7ziidev2Wf/MJyGk7XW
r4yTxhWa109t2TAAQ0/LxB9kEaAT/BB2+lm8a82TJTjqNxq9rQ6mdB5nsRCQkGCPtrYQ1ib7NShu
2t5EjO8A2mDqVm+ZwiF/mo9gOdzHo3godd4G9rRhmgWzj4x1EoOYkjErQ3M1XS2mcmvzi/9o6EbW
1VtNZ3bB3Ezb94+zl8Gij7EYNj4o0dlhICb4GqbNeONHKB72kdy4qFeMDsfhnsAAOGKdxF2g24E9
bEjJ22v76Skloh2ij2Phg5i/4s+SFkzw/SNWiO7MLgrXh1avuMmAWg0MDFYX2owWAmNrGcz/7VdY
D3i9yGw84ThHcj881qWDqh09+ezER3c/PH6frfFljGspc7Fuh1o+7LGOV+NG1l3mY7MJHbAKZvLM
4S+KzWoegvFpf55t7iiHkM/jIkCYjht+1tczLAMr9d04jr4+fdXc+VFpi4MlbpFXvYibZBfJa3Ts
jNzQp+OR2CNSug+P3JWH5YmjiMZznrvsNb5PAFUHyzq49DcOnIOeffaYchrzhSfG0/GWfBNY+nyg
uPRnO7066+S5qS/tszVPm+2hwsSuP88kHHc4EPxr4SHgJ3J0fGu+6R57v8yMUHiGeMaJ2Z9ZCUXm
hYzcGN3ews/qAVzoVl+HbB1dcr8wpdxmCKu0QPm/KC+Ehi5gNC6M2CW/Kb9osMBzG+knXstVnjHs
WxXsUE7wIHXGWqWrfhAkdiHqs7x012Qbud7XLHdf5xryn1WWnpJyQ7onTQPk7lPyhoI2+6TjjkmK
83ZcVd2O2XBd2NNlOKEpA70yrNDA6PUKaNeCfEemiaKMkZNNDv69PTNIbVFsSZ95YDlgJ59iMIou
OKqKlNn0WWO+G9CFgFK6es15CJaXC+/EymV+8alfxVvyKt6icpO7abSdLvKBybiwy16ZUvOZom+E
4jUbjpV+5b0lJ27hE9a56B6kA2NLPiOo/I+P6D44AsahzDVhfS4gvhXb8VJyIsO/6Em4guvDNpdZ
KTctl/jhrYV8mC7WWkb2j+oGLzs/NXntB3c48f9xcOWbD9hSYz298nyHRx1Y17RI1nbe7TLm6cG+
U3cMmgHOLOCAifuxQONWOkP9rqfnMnsmPMslBBVLBZ2M3UwAiF85uP6Cx+L89121ULnjLf9OXdfm
uEMWiT9tQcxGwp9Xrf9y/x+rFs1tkQ4pDQgFHT4QyH+vWnyLn2syUfyj10Bz+0cLglaDrtEUoUOA
eJlApX+tWnQhmEPircdD+b1D8Zf63hIitt+Wrd+O/fdwkaLPmt7UahCeymAtJ+95NKppWYOrS0hS
EIAUIVwtZSDQNE4ZXZH4Y+rnAQ9uPSQ3MR0sh6Dup35U3/OW+KjkkdoWlBkJCkUG7hRYn2K2+1B9
ymgPemW31ttw2U8IsaYBhB3QBtPawheHUgo7iaZsQlyw+RnJJfE6wEKQ60u8e1ps8WJRQ/9DtSyS
z16N66k3Vn3/alCb1NJ7XOZOTDci78eFPN6qUnPElrFZGzZHlXRiO+mDF0uQ0LdAvdDrcxmkH8jl
dkae0B1IliOxcY4cpPvRiFZCad6l0Kcd4pGC7hVfoaWdPBPSHyxOFiG0GhKuv6y4yrP1zLiSzYhA
tNuBEruWAl0Lucj2AvS6Tsy+RYMYr9WxOKsxdjzIYlVfPlg1Kxs1Y6N9qlD6ILbSx+cNiligFkqn
0Ia9oKh2qSMNpZ0omzKOl36hpahaJqv66iVY5m0kTD56+fA0IhAfdBwyoojisCfQEVndhL67X0X9
KiO9SiFxu58XHpBczCwXEYmJht6T5GYsh/RtZDmbTLsQvrrA3JjqgS6OlIR2gemQUCw30B78OllO
LR4j1uEKkrmRgQJOudQsh1E9TPgQaqguAJufsEoQPCWRYQ3UbXqrEpSLEBzlU88jlkq61SY2DVbg
BPlAFNPA7/zRH6hnaajqU+yaurWaIlK90gandeLEuQIScpsjmLBYa+TkRnFECXYZm3gry2g1ysiu
iOPqmCQ2UkBrhxWAKYivm4tSMpGiNoe2YBfRB45H5mFfPyrtmyBQhozwZkSRl7L5pGcOgiCGc6fR
ZxuzDd2OPTNUt8aLHxqBssnmcbBpNBsj36v1NmszZp3owKlnJBhh6qhucgtCJU15CKVgwbtFP9x9
rVsHWOMMH3KAh3+vZ1molDUtK8bGO9ImTynNKgFFoFX55z7etwgOp2lDK/3kc2YIHgihUHAynyJ6
WMv/z915LTduplv0idCFHG5JAmAOEilKukEpIueMpz8LntM+bXvKp3zrco3HpW6q2SL5h/3tvbbc
HErxq6m919Y6TVl+oWz12kYZ5ZJ3UY+dvGLbV1+jtnCrfk/xFxZbbZHIUPdVpvpEyOSvoVSpA4MV
r1JpbbIFE2MPZsGt1w13mhW4nio0CTvQdFYZsAz5jYZ3C2kppPS67CSkqedpqM/gQgmo3MswsDXk
PCvhDW5SHgr40hrvWqgsfRWOtxnxXidgL146vEfSk2jc6+pVjkmKYmrFgYwwGS5C7b1s71XnY+L+
0IWHwXsszKtcwOlmwKKOqzaVV571GWsVmiHwBhz5dIoGOHy0iY9QvNUYHeFS00UiOAqDDf8cj3cd
mS81g3WNFKnz0x/oOq3zq2TRw258tZAlKtqvQ7R5X36KiPJBqshmjZ/pTy/iJQ/4sDakt4ldT89l
cBSHiq4TGV/Ym45hzULQCJUejXImqrk+13LrtW0CBwsgOcCnnpBh+l6VV9W4dvF+DL7q+qT2BK+n
szK8xbDpE6Wws7Bax7Xmjsp3Lj7jjXabnFO6AcTz0cDBPnDSDxiBGDHbuPLgceIwMw6lo89Ve62l
D622DkVSTAQlBdxycWVCwVNuTCgp/2ZSA9IoHtYd0ZHUqEBXG8yArkpJ7AQHgcydW+PIpQV2Hj/l
w3M53msmbj5JpxZue6plbm0cK28XJyIVoHyMAJOW47M6vOSEJdgJlx62Az34lAKq1uj5FnmZMsRp
YQQ7NzA4ij7UtLNLjQ9CQ7y5e8gMeatK4SJN72l3qgV3LCe2HAKt8o2pIq/HjARl4BVBxvTD1ZhV
q0LnvM4kbjJ3gsx0czmlDGJoOEWTdvogv3khgi3AX9lKN77+PUlv4gTmfRrtonlI2nM2eSutvdXo
7pPw2EwcWFmKPeNkaCd0bgq09okJELYATPuW9tdWmkdCA5sIckI8g8KxlOBybnRr25s7UzkMfJKi
8Rm/MVijb3G8qANc3wNaI1wPHOqvdbKRzXtbf4z83DJxAHGSIWK/tRohCjodOuGWYf1u98Z0w2Mi
YcCsOefF6lFTRRBG1kVHirAo7OoC1ySsr7cu7PxlI3/H/t1KNUcjbjGYG197zAtQIZG3bXq6Rr8H
8qmNcY47Ah4IWho951lx9fVTRbpBGDF2g62q0qsZmI45NK6INhInRH9prxQK6gSIH8nrMi6XGj5z
QX0cGUH38msaV5uwkzGYfKTVWes/ork54WJyXI2Cc1zcx/mQO+0GbiJZTqpWv1d9RptKBYXzFhsa
ePZrhFuT74HxG00uXmpZT2/JW4kCZ1bGwtDZM6dVFj538XtFCGMQPggsRUR36H7BPYjNJD3JZG37
2GMD/iy4c3vzsfdR1r9qz1ypvB8zNCOv5lMLE6x8MvhwSCNohDTbmaS2B+00QsWpc9R1lCYprJkr
0oJblsuGWbccfUywRFKrWMqasLcYp+e+I7Xqp6BtcO7se2LpISXtKnjVQ9mXiynh86Ig6sU9UeeS
zDU0FhBbwcANRrt2VLEOijtViZ3JOzX+NsZbC93T78NF1FIePGtlpG+SgM4CaPeJcW7FbQVnxHwq
5Usj0o7cPFQqKi44MO0a8ioGGnCx7tWKnpEhkOa3tf7lcxdAzN2P+c2kyYUVNTRdLfgyTS5YhHYm
TjExhsWyoxlSB1xq0KMorkbe2gVnjAySfPPVEsyYc1AWtccy6h8IFkclMDIwWvd0fxMZ7VLs71Px
YkTA3qIUez7UtPZxCgyXMg9Ywo+iH5KIvOT6uZfDpak+GtpDKfKq+udiehes9645D+aWGZOdw1oa
ipNI1lvWiHJlAa26jynFqU3O3ABH85imC9itrDqfU1eecixN2vhA+mwjUYYy58MAU7CC8Sl584wz
sDdlom/xW2zXwXAckXiL8NBaX7EEaRkwadMQaDP6U6M5kvgsK18xWGdyKstI+EwS1zfktdS96hnC
QP9cW981QmSUkqWa4XA1FtQ43casPIn6TJTxqI/+Ejl90TcbVZkA05H71DeyOsNh0D1wK+lfSiev
IuXSdqLbhg+j9q5PxmoI4n3TwuibOse38iUHYdtsBb5eLipdgwh9agXIDcF7PFwsZBSOEh5pGtF4
ryOC6LhSVQE1ZGGsNWGlC+3a6gieNtwHk5NH9kgK2v2Ee0ojmFQQtas5wSXNu6e+CemuGnOGfcwm
Or4jqTUSCYtGKHDAEOmfLFtuXxTrlmYPpcIQzFtJvY4gmq0Vn2Ia3ruZCfgvgLJr7FLOU3oJtjDk
GuBG8A6pDUOrQDEfXuPBYclcdIW38um7baV9PczM812uCUsvBe2WrEzjA3ckci5Rr+zYTBw7YdZW
D751MvFGov/Dd8MT3WMKL4flVFQEDx9phVsyy2q9r9h478oW+eAjNPaTv6Op3jA/Yu8UebtR8peQ
uRylBlF0TjkTmeJ5NpUktKxwhgT0d5Gyh7oFHItlUchfuwFZfdvxpDXpCUcK4FuRVxf3uIcJUGOg
1y81MAgqE9uWeYrpz8OIR0M9Ag9fjYWx7JlaisPnlD6a6pvV6+5EoCaI6VMrPcSL86CYO6av5wDC
MIq6cehBLzArt60RbaVstqV1lPP2RbeKDQNJXiAfzh/zVlJu6zjoIAwNbhppq6ictjoF4ykF4QNo
7cl7jLnFERv55KNKB9eLOBe0NubFmvxrCk4iIKNMLx+lPQMl4e02HSN9keZMaThsLKmkc1TsSm0w
rMVmtNUGbyQ7QQg3h1LwKN9EY7aKrGvJO4BxwV0bSAT3iFZhQwKfPRI9LU+3UZs+hXHqwvBZDbRB
NZb4IcgqmN7mtRdJS2ucqrzoSSl73gPvfQf2I4nJ6JmOqFfrhnGogCE/bO/DVNyZXu8teTgVjbcy
Z6B7dw6reqUWkB5UroaJMG6zGOYVJDKdMZ6XXkMTmJSQbhuKwjXMXX4hrxOLoDBbZDIzq2M1vMdG
9zmq4s6SuG7ENGaz8gm4mwThO9aKJ5JSzx0k+qSj5yJ0RS397kwMq608PveFBiJyEO7CqD563Za3
RjyhvnrBiYgbJ7F9D0KtJ6FocK5IiBBXjtjfxoApLtt8kGwN6Tnn+iA1L7L2nrbjMgOxH1f3tjzE
ab8KcEnV9Y4J8NJIvrtSwmpUctVTvoWGOyZ5ov0gnqdAXgVsBmNW8Abv3GzUbrz5VkWN0ATv2VPS
TUpa0K706VIm+luK+5jXfXhtI/2tVox1wtOUmMTI7MTp4HnOpPUPtVDv0jKV/BVR538xxeo3xJSq
ilgjmXIQOftbnUhRpb941RUZEejXx/+uE4k/dBJEzLaxwczppV90ovmXTKzquDLxv1m/TDe0GQ6s
4p5nLPK/COCf0w3th4w+NHsZjX9OU9D+ohLNcK3fn7km8xf71R7JgckIAfHpR2qOwEo1j+XSW2Wn
liIZTpYSteKnonN69dhYLz4DffB1EkUfC6x+NIQHTrfTX7J33Gtg6IRvYhNKChGOB3+Ldy5dq8/P
z5m4vpAsxuFOmrH2k758N4F6bOMeHzaVzSBgmoNuC86/W6iURR3CpibpYDf+P6FyDsD9Waj80+N/
fwOC8xDnHhnCav9xN/0+XkOopMgWlrTJ0Fr/g1dK/IFBF4oG73UGbNip/iBU6rplzv/QTjs/6h+M
19BK/4tO+ctTnz8Fv74D/XKwSoEp6xkzx6YGJRSC1IybVU0ovmNdTdjb5V7bZhNhJEYdFdugJO0b
A+xjxzCJFi6umH1H2BvjeoFc7nMnTz4DPKkFtqU2upaauShoRy65bfk9pCnjLW1ojGCbSJ84G9mZ
edAK2fat82QwIzFbl3n5clC+ErR+s3/FXAN5k2s0cSajcDMJ/LUO8H986DjKiHQGlIaK3EAZZSBi
GOUpl+W7mKRg3tWzIr9R/OEUFjciwuR64Ph4QQxZ4FaDbQnHpFyZx3CoN0GnHbDzDwt+INKrPEYM
uTLK6GHmJHDe5XFJnTOVAXYujSRKlEXtPSYNTR7yZUiOzQADDYJ08RYNNNi0YKjielcSr6gVQXUN
7jkPgiQRS0qFDXW0lA5EL5GWMAyjdcXjvmS1cJK4nxCKtDsJx2hHiKKF78PUphUQOqXUNjHLAJFF
PnnpJtkt+8j14n4Z+v1CVIur7GmOoD91/Hg8yts4DNh5QKdc6bmWBwRyBBfFUW+UmKYRVGwMf5eF
Igec2q2gmKjc3mg1BHOU78jXU6JAL11LbB6oUMq1ciD0Xogz3AoYYwuYKrmJFb1oqAil4b1hMiS6
WNEaYYB3GxeVKG4NMd61qWRHmWAPKi0MBJwbWA15rzhD0SIqkVhgPZt5Jn6rwFQ9Dwz+svwmhHid
FcL+6kcat86sYMZltBes8KKKiEx0cIjyQdbhhqbhFqfSHginM3CHCuthP02UieSda+Zfoii5Ujf/
tePeLT3x0nQis6x0QIFSm6teTRxlOf0pxa7sPsTi7Isj98mEBkFxoUB2qIR8GaK+a4hVhr+X6g5c
NmPVTCIow04C6FJnzZ46opOeMbwEQntJe83m4rmMo0cjSXDridvC6G9KYj5YusAFtO73sAweSsJw
U9rRTCbjjI4GE49PesqoQhiqq8wsk7PRopG7cxdmmDYCIBFIx6AoKqk9cCQrsT11cJe5nZo6zXvR
aATbQOmCkzRVV0xb9bavImOnSVyEwVH4bfWsUt8goRx6CkxZjalZDCU9K2wpND48ozooarlT0ZSS
JtnmHbZ6+SgwkhuVVzxvBxnJspnLp43XCqjU1FoLiYx0a8QpcuoD/iIO/3kHsRqeopgcyNkQ8YdN
baUro222EZfNlOuoIs43B2lt+MYprqM9bv1V6dHRSHltF2vb2lceVTV8EwPrWCfD0rBwQdLhF4fx
me4VjHAlJiDWorB0+uGtElM0q+SpGDNAwryjktrbZop5pVCPhFNnGx2yvpUfOkoZGbKsKj6N2yCr
re0Ux+auibkG6Zp8UkdDI2mZlkCBAB7S4TI1CqPj5OhVJSVEJJDMFvvhDAgowedFFapv1tJIiqjI
PdCD/Up9UuZmYCXyXjoEGd3ZDZ6goLOtkhK/lgxoZDh6Obh8fQ2ChQH1HOmZDXcXkRs0GhiUSbNj
+ftMcFeGw7Cg61qGHgM5BpmcexV53Mg6VioOeoXaIE5ZtmQ2ayl6TrWjKd+HxuQlw2MYmuqSQgo3
1rNkVWvysRatbWdql9FPl2NN8FNb68UtCCU3AbxBpn4jBejbyXcEpa1NSE31Pt01KiDh6YKQZdde
eAklqggnmqi0Fvp6kRLIyF+DCfKZNtn+hBTGXXiQJLtjvORp30FvugG0yMyDYJQ3D7pJuCgaXcoc
NYv8WDDtfIuLvZbuexWgutCsxj4gjNEsKuNRUYbliAM9FMA9a9NDFj9K1bQ0WqYejeh2an2WhtdS
hNXm6WuJXpy5ybYf8lWuA1BOEVaYBPdieZjwYRjc4H3hxaCUsu48t05au56vnrXEHgUAa6dwIRBE
CPMywH8WTqVpnVGY1oZUOJKF7YoawYSfUe4HO42G1T5TYWqO+iaI+VhFE7M1vvUgrIRk+ozjF2+Q
XbIeiY93pUT11vFispmQib+PxMJGruydgXYMsOJQW1S9Z0hP6GZqe41V3TYg8CHNrn3/xuSJ7/Jo
gTQeVPmcY6cX+bPa6jvU5uQeqRApw2MIuklDPZzfiSzQJNMS9ABf20kKP4L+nhrWqRBFJOhQlWyt
ColB+hkaOG5y+NLJytKufca7js/BMq0at1GygxbJT1P1STn9MoqjD2kY161fPYl627KVDKek0nae
xAI85pTnMJZJhWjdcTZfBuBcWSnH4FD10IdKxa7McaUU5lymiBzBymnX2jjnB+auXZo4VQqG2mXD
qx9DB1SqGnRONHyU8xpH952DS0AFC2wIGtMvPomt4K+7Qdr+i0+xJjkHkrcarituNubfOv5FkVPp
n06xf33876dY8QffU6LakCCX+lvh4U+TmCz+ULlB6QrufpaY2dn/M/ZrwqxXSb4ZYOuJsM3j/Z/X
KPMHD+CDgjFa/E8i+B+cYhXtL6fYvz71X0+xaShVgcb84lRQ0RnqxbIalJNgGptKLF8SMbxEdIKk
xlEZ8kvqK7j6TUpum1vncU6yNNczBJK3+jIFXjD5ybYMAbXHbGMNg5vJFpPGblugmwrnB5PuslQC
SGpt4u4zkKnr1shGmUgTSbRh8L3si6+uIxhljFAbKhAQySkIUGcQSKoa+GWQ45utnRiEJQ57pdSe
auT7RTl2R8G/VWLghOV0oJKJtVWewYshCMu4hvs0ya+U4mH9Hs0rfvV9KyJBmiVVo6abay9ZkmCw
YZdThIMYZrQzZlT0fQXRJ3bR2EUS4szd4PJJkntmmo+a9zzAWtVyNtyIpsWZnhw7vgqDttv7CiY1
LZgecnCkEjr2GCOdW+VxGlU312l7G2pQram/iyvjQg59W1LRRlc7fh7vQM/ewaAsusvjDzM2LxM2
IiSqjYW4NFjS0tIOZTfaky7vWuCbTda6QpWuTD3fMg5y+5K2ag3EcETVdogQV2yA+wOeQY/Dsl0y
1YuI+ckcI1rLLRlBoxIGumG3NXAl8dw1g90Mk5ursi0K/TKXMBaPXrZREDCDSqEna7B7nMEhp0rP
166mUdOQfjYQgywKMCfcXeCvHd18E+SXgpBhbCLiejrakOGkSX4Mg/EDQWNN0Sf1feVCtUAvJPmp
o+wtICsSEdUaDCcgrVUHAKIRoTjY2Fj1D6oPkw9RMNC+xuZEm/gyCQHgZ7zeTe7bqfDV+A2FX821
V/0XgSF7Dr9rpiCVWsUhDjvGywBhfWBQaVVIinRURRqT+eBkFdFTKfbbpNoHhLJblem2QDRc9Qj9
TZeUuqsmxJ6UjocqVHFC8aokzVoozwLCtqr3F2kgpt6gj800q+FSgGvoUfQmNnnCkdtuIgnuf1dm
YCt0AOTBTK+i1dzyltV4JpC4lIPM0TGbjLGylaudWJpOVfF2Cn0kuPzU/mbpmOsAKTb0bYn2HKud
7LSlroFyH+4xZmgyCVHXftwf6WjfTSBZS24HOp8ZzAlryRpXGVII0Bi7M3H/MUYOOo9OZC4EXrMU
u3n0jt1N/JSlqlwEifZYJ+ZBnbxrPkp7kTlUrL3RlUpWsLJ4KnRAWNUhTaE7IolKgmrLfsGkqXZK
saYXDbMJCfhWo6VlQHIpSDUkx6EUsFwyOIyknUYJYS1ec8DGPNl6OBFNpLjdW5DiBvaXLrXS2Br0
LteRgc6tOoqsIMRQV6oLm3LKL4PfrcUZ241MTHSQnPiw92LJbuhTADawTkP/5OXPQh19e5GyN2Jy
81n6VTJlquFKdy0toL5PuJ+B5jycKfVTYwS0HhuQe/Gasul2/gd9CYtAVg9xgo+2zRt2e8NR4nEf
T32xmBQmC2abUyeOWG9GiePryUVWy3051mC9hG+xeIyHr6T3/sW7LAcVCi7lGX8hWioe578VK2Vk
wj/usv/l8T93WfzWmmFJ1FLynf+T2P65y/JLus4aipLEn/mHXVb9wdIi8T/y3zJ7NH/ez11W/QHS
SMUzPee/aTLT/olWBNrjT1rRn566xlb/6y4bj4mfDFUSH3sFfDAs02nLVGm+l/d8POHtLagFnqE7
MVWpzbn7lPb+TnGiT5/CLMoxZ9PVw7DPH/pj98ibnQkW/zaf9KfiXG3QBnK20QNoZsPFoqnbn+Ja
vuNmdaMlg12mCxY1q9iSl/0GatmqXrUYORfWYYDZySrF3XvhLx+/g0NOK2elria8DrVmOjk4va3y
mLdO2e/DwIFeZnoptwoam7g9AE9SilPQrPWI+br5AcN2ZS2IwICYnJHkhJ+C5/GgAi+/cwhQQNFX
JO9W4hvXsKY7sjyM9I7ck1P7FTOIW0jv0zp8xelHCCle+JfoMf9KOVx8DXdYmevuXXjo3r2Nee52
qZsemnv4ZT1gALCyNSuFt7MepvCkwe2nToPrrst4l8j74PpY03b+1/yPuaFxUD7L2AbfqzsyBQ/n
K53pgGCEiAkyh1/HHHun5yT1qU8pGJk+cwc8cPvmUqYiDvmLAljiAnmYPhmxI/1X3AaG/fSOiQuQ
uAxho7OlTFeKiD8x+LZb1e2/62RhXswLpoVoU9rR0rTbdb8OT9/VQVz3O9NWjeO832QfxayfXf0w
Iyvu1uxu8a4/635tF2vfW7fysSQfndQvXbqffdbVg9G9Ys8O4Q8STZZzMIIr4d48Vifrru2qk7ar
XexK28QpnN7lIrZSbcayjuZwPXey87Q3cN1zHEovyt5nX6k3/ZPwUR+lvXqD9tneuA4BxcIhz6nA
Vulua054pW7JSdllDgYXV7Wbs/jUfco3sHaAcMP8vQOiJS20dX9k3DhgGEfDSjHW16968VCWDij/
aThjGV6HMIaX0lpZs19dzDfkkPGorGA3rsevKxA9viUu+zTbquHcNdAe+AHzhZgmY96EdnbNQps0
+7RP+R7aDnNAli0Y/u2yx5QqssjBtrbGg9XMjRH8LCzCNODq3cy7Tu9Q+GJbeAiW/YFYAZP2FT1F
bbr2ntTMfuc7B95Gzt1pXz4xMJegqnIKXlSPuow7dTVR5cdUkfABA2JJ47dplF0E54g8+Npy6of+
tWVW6sLcbZZAvkwu7Dy5eFzHxIiEFTEF2bIV45TBBol3017aZSegertpUyQPSbPtA4D5dqYd8Ijg
d1o31+IsrQwnWvmXbI4fLP0HEfAZL299C4lOBC/oltK1vhgC8YUKDsLKrG8VgwrMdTOjgVrEi34z
EpPr4IU/OcDvEnUxWF17hFppSnczYLRB/GynUsP0SGE5l+C5BjC9BKf0sIARem/W0zp5HNblIXPa
S0sHhlgurvll2kUryPRr5b3kPaGtq89kjissJ8L2UG5Rus/tq0XxLWdvdaF/pd1K/1JvaLTUH5xT
e1qrjFxX+JDUNUhBQZ4fk3yaT7wNlXtHU7JsI9+t5n/Ki7etugWFwEte8vLW3aV7H7sf4ZK0RBQt
a/koXzv+IsQomrFZILVjoHjIkrcMr6fFQ7nhj/QQpJz5ECv7vfbaYEpRDOiiC5xX0atQvvvlkkBq
99b36aIY7hRHBKqLf0z8VDSgknqxytXAGUMeYSs0Y6fFayW+jZljpntqlot1YFzT9C0PPpg1Jdma
jlbDtsRb7D3UAz7KhtF46yiSgsEZhHyAxheLK1/hdNwsFtU6ErGCGVRoe+vZeGaNLz7fZmU0jhGu
RfoCW6QavKWqth9g8cZYCWGbvUyMESiRIAagWUsExaQ+jxjP1pbiGIpDKDuQ8TAw1iJdjOsB++Ee
Shny0Sy2NCtsfBr1XSJWVhrxoI3Xx5r3SCs3h4pMrs8CpBXvlcif5KXL7ijuvRyVfCdmz4zkCR7G
hbWwNml+qIr4OwxetYgD8aNETM7qskXOU+RWx1I5w4zvXXrMitQmkX3ojGMsPpXp4PjP1AsaDOzd
UsTly2aCX9Tm/6dwbfUVIqNEqay0mCByLEhkCIAeUCyzaq8fNHQeEHJHIMhURbnFl/fAWzv6yr6a
L5Sq7lZsh9fpFl3EHcO90EGGFa3hpdV2YROyH8b1MzaL+GLclV2O84g10G2Ps8UkPDS4yOsVwdD8
QaSkRRxITtjhHA6c20QcaZFg8HVZkdblAwlqRF1r1z3WLteROTI+fvrD/GHOL/wcjPdm3tD1pfSR
tumW2rI+3ZWiC3d9Li17zE/qLn2kEJ6f7Hvmxif9Pmdf0lWxzJbaxl8JK3wNhcvCgrV1RQ/7Kbgw
ldyNfGWNE/JabryF4MZnmL+r+rE80R7h9vd2bR6Vs5bxXXxH3Cn9WsY7seXNHNjsSSsZiMRKeZP5
1qLItXGBnu3Ez2D5nMqVd8OBuf46IJqDA5PmE/Z8WpaNhC76rte3+lRvdKZK/2JJiSTFPAbX5iKo
OR/xt4ddMn//JcHxp8f/POwy/ZyjjGCR0JQ02J+/TOYZjMKW0EWdaxAjDn7p/xIcnGMZfXLc1ZR5
NP/7YXeuQDDg0gGksCCQEu/4J4ddopV/OuzOAY5fnvr8/H497I6lFqcEXoNz4DHvkKaPOBqdUM0H
x2Bdg2lD0Deir8PLCWErwfiaaQYGHNqh7kbKNgpjurn6Af5V+btrXoqeclwgCBk9INhqx4ISE9xq
vYDtGe8tIBTojRjwTTh0MKw51ijlWQNJYCXmxgjKz7qNbpnQHQ063PoUJUn47Kw3X9bXMjp/PbtA
5XEjJmxvns/9luNj+qjXZOHMgt2BuIhgsmsSs512yGBbdeoWkRDtFM56afbtp+ajqNd487UFef+F
3u0tPt2NJi7BZYD+TdxQRiaP4pdEeQUkDEEjWfoe+aeQlY1lyuzf61La0DOwVjvrIMNFTWEFa1Ce
RI1Nx0Sp1VBsSVd16LfVb8Oqtv2IvAynYxeuhxhSOZpvgvabSDevqEiyy4xEGIgsZdV3m5opr4xm
rOjTiuo6WymZhbRmcGh6fELTYJik3JN12/srvVUceZbGNEHfDep0MkOICNk4cLvNlJeSSmSBwkRL
8w6gm+gEZ942y91DeoPNxgvJjJVQibdsYr3d5N4gYb8fwCxYnHGi+yDkB7XbBQbnARbrGozN7ATT
yo8M5V2CFl8pbFkcHOPkzUTYL9DpE008e1FEZsS35aq1u/QaMIELPBkpf6D7imgN+fuCoE1C4CYh
eNNIb4pCp7D3rJA5T9kbhol6ccI6sVzuGsI7QaoudQINYsvoIys2UvPho760nttX5AEJAHmqdBRG
rLRVtFK5pIm4oJTgopcUIJEbSskPjdV1Spv9SKqoQT+cyv5zUphJ6CKeOvKhYYPWFfJ7iCVV5JN6
ckqKyWxdFAtqcGpnlK2VhXwQRYfZGReb46IoYzupQEun8AAjP/qAobXg2S8nBkAaWe9OfPZr+V3R
wl1Zlxu9YYcxY6DdsitDABHyp2Ck+IJqooLQY88W6fdfemTZUUd/boj/rm0Yy6aHQs6/jKSh3Ezq
iUjeC4rsQ2YJfm3ao6EwvoT+PCKiRvg4UzyAqcwMVevENd//X7y4W4pigIzTCOchxs9ttH8Tz1Nk
EdX9D66Xvz7+5+IuUToz262YYyES/BQxGBUoksaqzrjgNzXi57Ku6D9IttOIQFhQgSw018v+1DBg
h86QUQMLjWb8Jm/8g0mBJPOX+kOcnEX9D3/pucj2l/oayVOaMS4MGAYNqiY/HK6TnZVfR7As2zQr
gbUI5iUNNHTVjj3gDlXzVsuTyEm1mQnlIpV5Y4wjP47Wk4GdW4sBdXgRDmMsBk+9Fn0qMdUDQ6dn
96kr5GU+KJ+WqF41VkrIvNqIzVkjuzARSy4CdTsmtEk0Yk+peBkaq6Ag9uSP07MgD5zU2olEOnAK
TCiWNsETinolLW1dj57RKFVzFUwGyeBMCwrSUVEZBY4kN7s4JWcw5NGhrQZ7DKJ1nab7NqMRI1X2
upytPA5pBlCNaWB6WvvPRV2DlJdPYpOFdE8MoEWZQAN5sFgOtSHOVk1NQ0NcnomD2J1H8tycDd7T
Ugz1bWCWVNQw2RsH1CBvOgkiK2OJyZ8mYM8LvuWg3JSI+TpttGphx5O8EVrKfLPCLRnWynyUi2om
eXrwon2638G41AJu2HZYRazFvNJbWPoY6F8nlTXaFz7kQ5aWbkDoI0ebCYXOTfCId7L+wqwewGf5
GvQxrXHk8VPxKOpvUskrm8/2386Vm9oRLATYXnQ68+w18saIeT4szZ7vQ/6Ex4OE9C9eHYzfoI2c
6YDzQmH/+9VBQxP90+rw18f/XB2AVqp8Xw5xTCqhgfEZ/H2JkH7g1WQZYEXikzrTvf5vmgjtHdIE
D9H/95d+rhHmD8yfzCbhjEi/rTr/5OjHOP/Pa8Qfn7r6J1em5IFFFNpsVvFtEdN1ne2GaVh03pYR
eqV8FhOoXu5t2IdH8ipz+ah6iMrEhrVExm8by25dO/4EArIiD+mYGe9rc9kGB7Wk/s9WEGa28kAW
ZU1IXnwiE2F5G/3Wo65kV/kQWmf5AAI+efb6k/fGvxhLihFt7vyK3jxRcZqPa/G1GJza5sHesGhe
zBvdE3m41op1SGTANnbt5FbamsHFhJDk8K8UQgJUgqVGViHrF8K9XGYEDhwUFi9f+lMOMWCLvz85
Gbt+WPfJjtVLvPk50ItldRpRhhhBfk2RU1745innMDc17v5gm9a+VJyugewi7mOeXjRi7ls15bXB
ua/VdtCRKVyKFT+LHZHA+C3McSIsk2t2zVviGdvxqabFrvsMd+E65EbNp/PZX/PfO6gRPisVzR+U
g6fZRajohuYsjXNsF6qeEzV2I7z15CtMN+oAWMT7UirtPKMEFFJ9x7hWlZhEAUjCVAV/oF3SgUOB
IWc2NbUz72RQRz48ah9knmYDVbKEjXuibnjQblF7Fw8GgBwIpAfTOBOm0FB+vwZqHSktn89rBA23
ueLUCLu9UwmrsRu3lU9VDnFOaIsr+gRRPljs/XBNx7MhcNlMdmb5psi2JbyoqxIzDv2rrI8cVfKZ
G6+f8w+AGXXyxpdgLfMeHFjFRUddYZbQYYbOMuKSL9Qv6D4byz9NR9+H/DkD7cVNeLDe8o9iXDGj
ffgNqsHvBk2BWlwsDf6rMyj9HHDCZyPG9qUpf8DEoMDyN5rGdOT59q7nMIpYtSjr/CaAdKR7V5O6
k0pnOhLcFTdm7RKrHpobEEg2OacTtyA+pFf9f7g7k6bIsTSL/pfeK03zsOgNLpePODjOvJEBAZKe
5qdZv76PoiqyIqLKqi23aZZWFpUZgAOuN9zv3nOPDWDWo3a/6HzdeYF8IDR+A9GqrtAJnKfiMm+R
l9HB1zjnVq7vrJw1OI5A26Q7OKUrYyPXKU9VGj8oD1l+CpVVcxM9UxmX+7nftCvcSN2luywoqJbx
6pEsMoyNDgrcSiD3ZJt+M1U7C0ljXCdM/n16wOwdlDV8jxiupLcGBGZv7HpPH2lZ7QjjwB16rfYO
mDzG/lttPluMz5xVdyPPLkLB/MDmo5LYIHd3ZZxq1D0loIgmQ3Nnd5pA3TOg53WYxRl+xvw5IedO
GRo8OnkWk6ri2Im8ymk97Te1cqMCc5pQXxZHW8fRVxNPTnNU+FXjugNpt1g9ha/WE+99sqSMSIse
bH7IuB4pcFZ4FGP9KiYVyNKEq661DwUxmyo6KyMwnOOc7BknWg8O9DDv3CffxupNt4kf2POHniCc
UyLRijTonbXVvI70QpRol1p6so3WL+t1SiIlyNnEU98uty0GSJPSy3H1990RGX8BegUcAfoIMvJi
Av8v52WdJsZfd8T/8PE/dkTGezoE50VysFRCCXzqHzsi/8kgcKCZuvG964RD+I8d0QTwjH2GDfRH
FuHPU7P5BzIJB2pdAwD9/RP+lVPz4tT55dT820tfZJ6fT83VEIkxdWZB9GptgEvXldDkRthMR60f
wAJxZSapLZICaAWmWARmSpxzlraFfxbG+ITTfZvRCayApVXGs+GWu8aJriX9RioViUZqUnMR8TnU
5CvEgWZoZET7W3N+TWg31kebTCO5LpUSlElfgcw96IVxr+mAwlhhk+5RKfUYbE0pV6EX5kGa2Q/E
st/UIVy57Cdc/EnDp8O55eC8mvv0xQattsILga28rndZb5zUSHDyRYORSx+WG7U3ntLe1iUR0Wj4
qlIdf+KS0a9V8uEdcc+koDaraa4yaLNTTZOSkBDMaqZDLkZLNcTO2WZ0R4GOPIkpn1bdRLM1d46r
srIPsNGeysrhbK1esng4Oh7aDTVRL23bv5KYE37fMm7UnFLDRxdv2iK/4O3dRLG3Fx7EZFTyRkse
xrzaJxokSK0lmcglYDZwDEch2ThchnPo/J0PsTxR4LwJCKBhUjPx3x9ZBMffD7H//vE/HlkOsbDR
/oFP/6W46B+xDjAzfLl/TvF/Ui9Ni0eWI7W9uOV4lv95hF3US+iH+OE8h7wIh+O/dIT9rk6WXG/K
Yvftf/+HR/7XF679doTNnLmZ3CmLqYAejnprHBuEbZownzzkw3Cg6CBubwVzY5fDnTq5e3j/VwOe
JZu2Say3gZpUwUSyoq0VND/kJfEl5LiVjr3Oywa/zUkCZS3GW63vqIvDT+LQV/ecQmhFTXqnrJVm
Yp7UqnisFLu4FnnGebB6UdP3Xg9vBpoOshDj66RuGB3tZvL26oxkV6i+CxM2cQHMzOzvrgFXHKTq
lM2BETFr6fOOJy4XIMNYQ5rwuVLSG2UwXrOSAmMsPWU3faed1MVFK5nh1A9jTzI3cfHyAxaw8yGI
nZouvgF71TNWUvZlhkM2W6Ke7jhHbmlRBEpb4zYAF1dXQWqUWOaUdVi7pM1rjoylLxqYHBaEGIOR
C/V/5cCBEiCHV04kZodvwyTxKROkHHDNJSpTsTgmSHMHmjHrq0uWMH/3QggvxmHu7IspGywV7juL
x+ugJEetaPzck/AuYkwMGT/UWgVKJvO72MwSuDQteRTyGEoBJjI8VUX7NNj3thtvvOhZHVUqJyIg
wIkRX0RXXjzEha78MhSPELj57buSUeHqXlzG+uTPg+snlTxq5kTNjwaBfwY1gf9hMP2RkWfCNzqo
xaMK9kOq/YOaLjZv1h9H7WFjkeUfCvXYGRMATLoL53CbWvZJetFXYgDQN5EnetqSwgHc22M7vJV5
dWnDUw0xeIZclhT5inT2Q2Rp1/1gnEKbFjiCPCXUnFwTAcSfQ7WgZThIGzPTfipvS1IrVqnse176
lKQHz0WbzRSuP1D2Im9TMT0WqrHuLH7IKVqg81gU3saYqzuBx0wHHm6XyUbUGlSGF2Qs6CM0CRTV
duA32wvwBwz6ExkHA/uZO5nrgWBQPOh+XjHJV+ZAcROUSa52WseszyH+oSNT69MGOQntSCnru1QU
1kYuT8RQHyoSQVn9rZAHB4QdjVF4suLiNGUntT6D3meYflEIFVWEizpCRlTW8dlWFvIu2o8EqR62
YeXLrOWILTn0JcSVYMDvDOJLYdKDBSLnIDSE9nlVtgMn3jiIjfpmqp8ivQp0/c0c9VuD3TGywyfH
YMIKcs5OmA+kE4YZaKztdKfwwypJWMmZN336PLtcD1wezuQ1ZYnwik9tlCtAxJuJrJZCn0GhrXP3
2pjrdZU/5qS6svYhbt8oqKWSCTtaHtLjkF714j5Lx7WHr67PvkXuQ2sXByfkPUx2rOI9bZIls8mU
QSSMm2PPD7Ze8mZTvvaigvh1d5SJtoq46gFMEaTUgMLwptwNmL69qAtCRgUGgweAYdCqtV2avC/J
5drCTeqWt0t5b8HYIjVek/SFFuF2LRhqSIYbI9U3LsOOmjZjRh8WCaWZUYiSuZfO+DQZkBRNcjCW
gQnOzkg9ZER2peusMUhe1TXjlUlb2fady1WqYPiial+CWUzLTCaHpV1W1tbp3hrlm8lbzGYBFjas
O+Y5NnOdSrd3NnOewqIpaxn8qE6Fa7Yg4AHSUlQ3rc6YdN7TXEAoTN13rdg7VrbXmQfUFh6eRMBa
8ipcBknkbA0sBBXjEXNQvL2s5CHBL0vzaTCiUo48YPpkShpjyaV7BjJi20ZbXBOUQwBwVCnVjlhz
PHHf8t0WArzE3ONpaFlhhlvDY1hrmn9jDivnYHZnwpwo20xDbdKS//0KgPr9s2T+Hz7+x3lCsxGx
sOsxatWx8C+i1J9XAPsPj9gF1TGGtrDufkkqLy/G5JDDWeQfavsPUcz8w8bij0tRs7haONpf4rBq
5n+4Avzyrf8+DyVmbQyOFp36xJDnqW2FX6TjQk1peoqXiMNt42lkvigjK5GM5kA/yJJxoHeylC6j
b1DNbNrVHQMChtTnuzgh7GcvPjSV06xwKrHptKp9lk3Srjwqp7C2RP2269wWWhYRQxbWiM8wQ+v4
GPgMsOjR65FukoPuOpM/VNm81QoO+mKM9sz81k3pvNVjHN/KImSP7cbpOq6LHNyjZpy8phwYkEaE
ybyk2Y0p+JeikO1jZMdgZduhCupWN66hK1eMAhVnTXlow0Kkq3ejiY3dyc2TyhN7B9jG88fcw0Eg
FqSZEjoXN/XI1tnGpUVktsPhDaSJwAaMv8GokLTBeEuRvEpZBUo93AqrfEx0Y2PJZp3ndM32zHsB
jECSVrLqAypUc5eq4zdrdpAVbcUTXyXVH6tp1t/qsnP5ltkgCSFh7eAYcyUjm6pXoNhEc5rz3C8M
VwV/TiGy5lEvHEBRaaG9TctgNkkxU1tmvu2zZKP0CBVAM84NHAy70j7HnKKrvNnODYr+2Ecmk+mJ
VJiTKuO6yCaXYyNRS7V3620E/mqTZvqTVuOvVKqJ1Ww2zC/I6P0hzPv+yxp04xb/P1i41KkB9ttI
8dJQIDhZ9j0Jjty3BgU8enSuXcK9mkNLTWzE3pIgzJ/aURbTOmsgjxZSdJSvU9fjGH0IQISEVq11
5i7PB+doCahCKc7Dv7VcAb4AL4S99Dyhcf73tYpo47+tVb9//J9rlfOHy1Jk2zYNcMzrfpUrmPwB
rFR1viTL5L/kCoNQu6Pp9HxoROx5RX/efsBJuxxXTXwmiPvfcZ5/Qa4wXL7+73LFTy/d0vhKP8sV
IfdwbxSkIpJH/exciFRzVqHem3MZs3XLu3KKF4+b/OOwd68FPitlK/1p0+xVB5YUxRygmTgpX9LJ
x5+52PJV6ZOJNbh/RBTQ+IuyGT4CblZ8R/HpZ44yH0wk/7CI2JbPQdWmfvD7P5bcYAx23me03/FT
2wogiNeTdSLgmV57DxElg9t2j777od9DGl5ba2eVHdiNAWnhm55O5lq9viE4CVwwOfNsgyjy1hGe
DBwK0NpO866nH1W+oK/POE6tY8X38r3sldqI+T5etbcT38VLd4oIdV8V/Z5YModbLBPMF6PCz24l
5ardcVC3AGpg4zC9d569j+4RTaPCIqXepmcOGfxVq9ukMyBI0tecEglu+nJbPOmUnKK2n8IjscoN
jREAsuwqQL2wVSx7QRbUG+FrOKSXP5N3GdEVfbTiKzqutuFxvhNPIIRhRy+NqvPptv6oP0ztynnN
jJtSrKtDw+ClM07FOB1m6L70gM3y3Zq4i12BbSPguV7QvN51ux4gPk4BsQg/xAVi3kXRBouodFiu
10O7n8Uu5IajcazN6pVU8a4NFMHcJ8pbOAUwEfP7hXVDY7p5EDa85FVDlVDcrgxMmyENtv2G6M1y
UWDJfHE7crQ+Pb5X2uMSm++g3iirOqephHuBHcxvjoozmIW6rQ40a/vdLn7w/JCm4C0BkRVdj1vj
lojLS83/jzG6W5f51rrPD/NlUtfqK4W+cJr18AhlmWGthyH6IAPloL5OG/V1ODMY0l+5Qo03yuFx
YT73zgZ77nA22pU7Ipj5svabacf/Zs+H8BP3Lp+G+YcKgYi30rQCGs3Eo/jI3+dv0RNAEA92evE8
X9TX+dIGINaP5ZqZlb2j3WLahJ/KYcTTCbTsejhPPTMevni57uA559M2e645pV5RuoPxEqsJ4GdI
0M4yVCkzTHZXwt5yFx5P/Au+Mb4cf3HhSDtv/IFPV33wl/hEfDGwy9ryR+0ybaYNL5UIev6eD4TH
4l08bf++S/ui7qATsZy6yLv/f7eTxmHu52Pof/j4H0v7MptlGbZoZFEXnx1L549jKP8JiYqmpn8e
N/91DDU1SCawmFWUak39Xrv9k7DFNkHEF5yOtvQR/iVeCSPo35b231769yToT/4NK40bRQNZcrNI
vbaUfj60vpbr65BOiyhkUkVzZ61pWzz1nALkrqH0E6ai2JP1DLzYIy9WMppMIV1IjjXVyL8dk5Mh
q02IwT/neGXOhEhp2jHxilOMfsu5/CotNQphQTI2yUOjwlRIXnItOYgYWFz2Dp7qLm/zTU3VVDs+
kyi7FKZ+DE31WKVqkNg0rIA0jRWOx+Z8Sx/pWVbDerIp9IhOI6ctzaVVGTT7UK+q2PZnbq5RkT66
TBstnG4FAI5Kp1QpAicL8yH15r0ppvNYu0dHMbwrW7O47NNltwTWp2k3Y7X2Yqo5pvk6H/BANHoO
6jC/m2tTgtUgUIMOHWLKlqIMqmbYVTN61JxE0AFw7VnuWk1vKZEZBoW/Eq9DtaOG0SkwIxLclvZB
sRakl0ed1LQtmuY5T079rIARXHiTofRTG16hTN6B920AcrPvKlUbFFV/r5btm0XAjyKlq1Z3jgmB
srhory0wFC1rNBcIXq/TUYDVHvpCvxXjjPVypM/EfHYKdLAi2hgxm2HEL6XTdxbHZ4pw+tVkQMgP
jWRtVsrBS2EQ4OkFJEgHqntLkwSaCVPb6S1X0+u8Iy3RCKjNCeb0mZ+eslLS8VDSL9l2l9gG8YnC
o+qN78ZDoFj6IYzP4DGuvHkYGLm1hIXI00l7TZFXyjCwlBWigWafVN56Oca6uQxKMwlJ5sxGjU8u
3vT1gnu5x+HO2iyuW9dY1djvucP7RkQdzEiPLOcN7JBXOdicJP82WMNmiA3cnQBccVWT/j7Sp4Pz
xtwiXq5sFXrwJPbFQK2TpwwHEBq7MYodyoaNYxKatypCp/7NcKpdletbgYbEhf+py5tjrqvBMJBw
sIA2A2edPRIu0LcJ1m8nTPqueWcW3a5mRjgbnp8LLTDy2Kfa5qpD1Jimzm9c2r8mQhnaJladrZp/
TI2J595aS1Mg5NBRK5RVJcgozhcOf0hnvFEn70DWbdeT9lLAjeRExUb6BVwMgjbc/9JdN1xnZEE0
om63jauu5az4ulfeWd6rkT/ANz+V0r7mwH9o3PTAdRYLFQnkGAdC6zHKoeWiUNh2+EVF80rv+s94
Msl3JzeqM9COCSedggA8vVgth9UMknRy3behc9D+oo1omYWH43kyuIlBDuaIuVESww/pstV5Qwij
eNNVPcCpexom98YxIhMx1ANNTcc5s/2QjE2YeFjK+Snyfpxn/ZKQnIp7d5uoZEIU5b7TI7+Cgwhm
qDBI7TQ6OiG8RQVE0KI5QenzCn07c+pwm3KHW+ksY2NfGfnGFnJVJ8amm3E1DsZ0XXIG7fJiW2nw
JxRvOLWxfeCtB6JOfSj18mp0Hx30+5IgUTrnHHrGvdWM+6IcD1lDfNp6iWptPc33umAEndjWzuy5
wI7Gq8cjxRtvpTvytrf1fUy+YuL12GR9+4kGbBJD7ujeJLBYW2e4TMp4SFVQLUTwtV77jCv1Gqzg
lxQ65GuDBnej/+g1BZfs4o9ob6265jPYBTCjbNOUfX5VxiUcGw4JpLgbcKClN/q5Avksm9daMgD3
xQNrEaKO6Euu5C09DRktoa4Rr4BI8MpimoyqY6+r29HlsBK626xLSU/PJNumtUtoOJwf4nAjOn3j
chRsiTAn6ku9iMaRdttXM3JsrG8X5ViL3X1ZPZQeyWdu77U7E9uonkwQF0M2raOp3JpNNJwtoR7b
2duV9H4NHQZlRbnNR/MmLcxzV5uHfqkHy1lAk64nYT1+lT3I/YjVgcmEkpE7jzQQGQsZHNkaJ66u
AWmzO9JOX5gT6VWO8Jkkp9LTbo3e5Gf94ihP0/SoeHHQNcLXZbIZqQULjceY5jJZNjuNI1NCfjFt
4Ar3yWvMFAgu48oc8vsOHwL35ytTh/BFrayKv6eaqJUZqnUWOvcpnbNuP4DpUf0qpJE3sXduFqs0
6FUHmttudLDkBVzbQnwOtRdU7XwdOcVaAVF+FZrpyqVaJIGc7qC315q50qpkO3AudWj27UWxFXn9
LOLwitd86DMGw7W1UsZma2KZaFueG3mGXQV4RPjCvI870I74JFQa4GY6aK1UbNwaS8rAwBbnjkjO
ErKrIagL8Pp9iTW/zJ0gmpSAzCrdVdExkajq7oCeoO3bUV3V8cgUZVyp9M3Z0N5NYoXTsFOSr6a6
Z6t7HBSkeFC2TqStZG1scjwgJj3qXsMFbCItCCnBE9XWIwzFlnoHTGjbso2o/TtctU2sAP+ss2tp
m5x+W9zQ9PJClLArTiRDSgs4jo5cq67bxvJju3oeIQ5IwdVOxbW0kL501O+S2l/Hqn3H+NbOdeBa
dLhTmMLAoNPuOhNTVPVV5O82aVOX6trSi9iv0KQjFlP+RsNe1buP6VBuMbCvmNTvu5qKoHJetU1K
VyqXNJenXUmPVmy8cN58aWd+g044rHsvyxnd8AZiDLhqCffShHfKjPa2kYKb1XSx4DrNfeKbWYz7
FLwMCuhbww1Q67HkZGKT18VtQ59ECP6rJO9VuTynobtul4uYXuwa2z3qdnSjYRwzdbE1Ry5z9r1G
HSC6BvEre1vSXqjpoHPR/TXGO66U1wnb8DiA3S6jg5t4cALi09gp+8kr/RzXndDupcFbE5u+09Np
iL20Nmc2H94ek+odCjgMSPHGbZQo1305bVoKFZkVHVx1vmkiZTNjiJnzbNt6/Dbs0p+8YZMN2dnJ
y0M+8PdleZ0qHCYJcgBeWA8JP+aUpzJlOifTTUl/49D1IAGybdVylyytV681HC6HJMw8Y3pTPd4B
pui/DfYNDo6Vw+jTwqqQLbWQpl0dhn64HqNmzzt8F1ImKnhm6mLYZd2dynCy4datYJUQhY3JUCJr
pNcpFp6ZLg3Ty849xZPexBjVgSMZdrscGlFqdHstjs6RRlLOzCE405vkgq4KP6K0fuTUt1ca0Fkl
DK0QllYNU8tjzVBk4ZcpIz5iEiEDQwGCKyRNhikDKuC4arzwZIDqkpFxIbKxN0F4VUxJW5Bero4/
C8SXMcVbLWFgBLOj4M1pY1qKweCFbXxIQTuErrgemciksgNBbEFOM9oTJ4U7i5BCphTvpsvlkMVq
KJKvPFJhhUWPg04ORzfYSSZC5XR1RpH6iP33la+61nNCZbk7Y65LvS+ThJwj2VMlE5GmYibZTddN
M9+lOdPgdkksR1UglOYUYgrrsuLh73zBdOAJqK6OULdUCP8/vglN/c3qhE3394//84Kp/qHZXBP/
EQD46W7JXA6kJa30lvYdYvDDNLE03Du6gQeZMiHv52wA106+jon9yaVmyF1q8f6KbLhYmn+RDX97
1d5vpgmAZGkYW154k4BONLPwzkNZIp/GgcSgy0lPxKHQrQrvqALm2Cpsf7C6nkP35FwZma4EVRHu
o5lFTnaHsGFB9eL9aBSveSkv+ehwRMzEXTs293KQn2XN/ug200sbLuthGh/aeOFDd4DISy0nN81F
RO/iva0aWDeVgF3iXk9RvnLzLjSVdV/D+ja1rekxyudoj1JlcFK0GAYzIgA8IquWKauxxdz+UA4V
14zJOXl1dYys8UFRTH0TdzXES7nJ5/AN/9Ux4qJqzO6xNpkeSIPhsMWYcHpsl4c27eTFmYZPV6QY
i1nvzFq/I8aXBBwdE6JXdVQT6pl6uEiDPI5d/9K52t5V87vKqCjs6rDoK5n8Vhe17jcdNeNJruzr
IgGT1o3QaKN+r0fLslAiftpDU68iDVnInRQaYEeuvV5Bn0OpxhM9F/Zn16VExnGs1NTTL7wDo2n2
o8blvouzcx2VZeC22swngbZSDOAxi4J62dJRaaYP+08rFIm/LORlMmK7zAR1XZryErlThM3boaeE
qIWP2k3RgQQQ6Y4OaKYhEX4Txu4VCcWta3U3WRpdK612nK0wWzde7V4ZRQSGbSpeSycy/LTQYZ8p
5aHtko2thO/CKYZ1MXfZjd2o2XHINATKiGC/ppTlq6OQM3FCNwkUZVbfXIE7Im0VQPrcWo5hnzaI
FXZyzdGKkpQKklWup+cI/L2i1h+kkiXOmqngMriY5kFtt+Qwq5U3TTE9ApY25l9eB1kh6joqVluM
q2UkfSXV1FMVj2fu7vlWFPVRN63BV93pOeybd6VtAVcnIcwDSrPT3gxiKwHqUXjn2hyfegOVQAuj
85yXdLaYaeseOPJ9CfCHV1qkDb4d5ZfaagJyWffR7Kh+LLtvMDJHDlRd7itlHPlZFz3ZIVHwXqLl
OvgSACRjPyjxc2RD96obVry37PAYMwNc9fHYYW4Z7zqsBbUdns1ChOsiz7qz58W007XWOu4QIjoz
bLYh5UervjBBGDgYOibWG0AX0ypRRgXDSPc1kAnHDxjXV6qkNapRKZ/gOQ6X+zn3JDzFTQL5NBka
KmLN4kvVkRN0k5KoMcSDPySW/kov1kuKYwGPgLbTJyMPBrxPqzKp5VrkIVgihVG7m3Q3bjo8j0os
1sIrMR4xQtsWMQQ7tei+xbHU10PaPU5YlbIpJsEHxDRS0xdLH7HXKFiks+TklK2yHkxnPdgRw0+A
VptGgi+qyjzcu25/ikliJsKgBL3mqmZ3VjDG3BvqPpRB3WMFWgydXlXMq1pv74YQfcg1zr1t3zo9
OyyMXrN37pyRQaQbU6CEQLTPYvki2+wjUWMuA+pdb/RBaoE3iJL81BgtXQm5du8mvbsCvwmLSVU2
RueIK02d8A9kN24FCEKG5UecjQ9Ole0mM7uXHvaayOVMI8KL2Rgu0wiqtD38X6MWPXQq5SN9q0m/
MdSTJtHfh56KLHA4uBgkwns6RTECygBkcGpLHgAVp1deKbtOhwphIzcUGVdqj0xHwedf1e2scBXA
ulFEDppOTHIxoh1L5EgPoYhubKxff+Ptn/0U1yTxHCh9bC/Ix//F5gC/j530F3353z/+p+3/u7rs
YUhgU9d/zv6o33d6Roea/p2t/q/RoUuckFe0CNM/PJU/bA7uHzgmDMjdzN05OPw1m4O7zCd/PQP8
+tK/x8J/0peb1M3aPI+6G+xNa6cG1QDEOmO+P9AJk1nTSs7sAY236gl0ZzzAZVehZ2kfunyfptRP
Yb9aNqQRocUXOouCMhLbYlRfJN2eIU8D9z0gH920tYoyUOWAAj1u7Nja96XnZ1D47Dj2G0wMiQ2c
PUOIKLEBUn6xq+PZF2zOcVc8xYkHAl5jwYu60LcF6ltnd/7SYV+NDd7gai3Ge2sQdEooV4bF81+R
jWlb56bKwSlBnu3I7Qx9eW25+TXIq7XNmFTjHiF5UNI6W3VWf5lGe9d6HxqGYhrKhvHdSo8yZ/aT
9r5sL0Iaq74/1BXoZjwfTTYQzhPbOhuCmrN41g8PnTIfmzRdmR2jwUoLdCZWA3pUlFJxS8ZAS16t
vFhb0QDbN73vwLyqYe3H+Sty6ioML2HDRZ14juiKt3K4m7r7kc8ugAfp03mOaFeotwtkO3KChnt2
nlFKJrBspgQjHxL0nTYffS7yZwwmylUEEDa0n8I62c6RSiMVKlH8kGOPCAczKCwup0oK4sIKJjmt
Uo3mPisoS5M5pxNutdE4OESTcdytRmAeGHkRRQnn2LqzDcviDpPWsVwkj4IRoZEetWjepqW1kqD5
M+SF3ImeKrM6zc1ZJqlvEqe2GoNQCAMtD3CiQkmPSQ+uh3O2Sa7H0duyQQXj3OydBq5TmttPaRLd
dn3mlxT9DKB5ZaHiMJ8fopRJqMPXyMa1Yb5FDT5XVuCYHnAm6JsudU62aLeqlS9B/9usLDjXIj2V
erFxc67vuqBUCEleUyEMFt17VZxDMvuJw1Ezt1Yavp2cItoGNVjTS65PLZ0FEy19RHlq+xyPla85
dE8iWakNNt7hOeb30ud02LFi03RFAaH7XEfG59xgo8sDteuJx097TWjbRCvp0TK+Na59PxFWtyO5
mcuHjmzpNrCwr3JMCEQMOMX5sOm5kj0eUck5LfQuSsimDatFiHkBtkPCyzexUOAFqOdQRlsTSFPS
kzl17qVpX6J6meTG5x6/ZIrYklW46WhNqFLjEo/ue1TQdA8DMi3CrZ0A+in6kZQ/A2Xe9cqCSLc8
eRfpVqBW2O/CzDeTZ1U5tjmYKN7Hk8ovB0aCiY2wMhcc8lvLzMeEptnRuMY138bpH4rRr1WFqMCn
BsJnELyDZLq2QqDJaRyYpbWvOnoka5fZ+nHIAWTNnzE1hQ5YwSmiwDqGBIMBMce72YjH1C4348gU
fGInRKsU2Y2iYwfOCC1Z91P+JQFV6fZzrLyE8pH7BFNYAT2AVsKWqmBk/dh7EPgOHXrLGmpxVpOT
s1DQz07n36i/qJBwysU2CyNGHXh6s4ul5OCv+CWi5Wt2tg27L6dIGGJ9zbZEF2E002ugXIR38Hrr
xotqEmRA4ULY17Z6FdfbasoPKh7Jri73SsGYKgeMBMxhG6f9ziCcXYpWuyqT/qQX4cbx2nPq0mWG
ADOUzSYf1MeWZbLTq41RL9pFsupUF3PEGKQFDVHc4tfwDa77FEHZmY+iwr9AY18Lmd8Y6u0ILbRK
lJNhnXvlkiZlYMLut9yTzRRrlo8FrsqimlcGUAfOu37nfg3O9NrFjw4fmYliFcYPqa0BRWDIYHzY
loahN2YgVACRh7hE0aPIwengWE5pm2xVZ9fb0bkiaNdevHZ+z5IIrqZEd3AJz4RFi5u8CMLxeYa8
oc7CV0AiuAutqZTr0TCpcxX7pKL1HJYrXjTMde/qPF0PekPAkLpzfmHA6FkyTVwSeKaBrttL11n7
xeQnmLzPRV8K8vgYQbHzcnTrkjA4q7eVlwomaHp5JhJ7JYx7LGhv6F2Xke4Qta0PUrIriMEPy+rS
5tWtTWVpVWwlVceFPn0wErpCFb+uGaE67DquTsCypdgHiVGfsrUoqbvpvGMq9SdJ6M6kS6xTlKBo
tcCU6gu1RH403hOVZ2SnXc95d6775miZQ0exUBtIfHhjPEOMVtdWnQaNcE8u36JKYXU4iFNXWttK
Vk85qFsP0d1c+kORjXeihOEbSZ7TOeY51K4dnS1YB6xHlVkNVbD1mm0tqJoS4jPUYDWJfNgqFJKa
eXoC/ATo39kVtf0GQgPL37Hl1afy2VDnVaxGzIK3glW2Vp+L5r5LpqBk9Js/hMq5QbVi3iUBkjCj
3DuKSXaqZGZcT49a/sVOtc5G68OAWFzQ1zRULzam7Q5D5SyPDtMtn3kG4LG8PLVoz0BpQA32DDdo
bURhx0l4o1C8xVtzryiCwP8Y8mur0chysG4LEbHuViNrR5o82Ta/lkSgbFHSUDwkarg2E7kzbHrE
UOV7bqpDqe8045kbBgfj62ibxeSaaY5vhye6o64aFNS6PTUQBWqTAGVvsj6kt2o3v4jKPLSt56vq
m563B9HPzz2GTlFoBC1oqTMbrgaKFR36rg36WqL6ofNit9KxJsUKkBn3tYVGxusNBln6mrIJMxFY
nCxqJu+5PVCLXm3MuT7a3bwtS4SZGNjHeKdHtNcb2XFeHms5fC+ZpTWALlwKPgSZ0jLap0r92TDW
M/UuyHWP/V0PkpltrO0JgELXJ9OpQGs2BpbsQg0wB6xMaz7KmsLy7svANfN/3J3ZcttYFmV/qFGB
ixmvJAHOswZKLwhZsjHPM76+F9ydWWlXREbka4bLlQ5xEEiCF+ees/facqVsqzT7rMf+ZmepK9kV
p0eEpqXdh0XBScz0XBsINS5BGJZ1+zLJ8hOJbkc6YYsJZn7jlYeOYW7Uk0Lo9wiaxEPqEVvDLldr
Iunil5jtnT21NAry9zplGZh3eZwWRMfGrJdmqD08MA5j95jyjOoSiLxuPiLEUSo2AX3CtNAyyMx2
xD4AV8PNApUttO21wfJUSYlLZXqcjAGh5LAlKXsxhocyrFey4NtU+BtpwhNisQiTeTE2CaVhcje1
YjP68boZ5ufCCRAY+o8kHNfMtEDzEI/i9YdClG955L1yfXjOzZTYAYTuuBZU8vys7MMjyi2l5ayW
yVoeXtTiR9dNcxwGmWIhScVFS1gaHIZM2wLmWRh25XieOFn1PSKxLOh3odLhJyJCmIEEM/11H3ov
eax+b4VKVjSRvKY+HtWy2lbt+FUxj5Zn1FpeXEdx89E4aOCQuiBclQNhj5iB+BQXVedxTejuULGR
VBh8L0ALs4EkMQH5R3ZN4+4wqsM6rIYVYuP7qPluE4/7usQYXIyo2wBpp8pRk/s9JexKxPa2UpiD
qfj1aEgbCP4kDBAIPAKjef0X7yaBPaCWRzHKxEbVZiLM3+wmDUxwv+0m//fxf+4mwUUwUQIUofw0
zSFJ+rOjDF9MV/HGKkDBdHO2tP7RUSb4S1WQpgC90RWV/vGfQtTZhgfujIOVUdX/5E/8g46y8b/5
Xr8euvqbEHUsqGlspfMvEUl/ZJwAvWvGY4RssqXtFDLlU8gllX2uR3pDBLAg+NGaQEegfqxIu2O+
NNVOkvY3kEVcSAmWG46F/tqFphtPXHpjUr/SsGb11m4hTSRhjhfsfWsPqcbIGp0b8tYUPWJ76FRq
mm5Chlo0PaStF+dvYVaeW74TC7POz7E+Euocs9saWGs4yy8J2KywpEizt21arTojd2dGuVLdRky4
dZ6cJKrtqCJMBwL/1TOYZ8VfUQODwW+3/ahAeg93Qi42kw20M5SPLYI/XAQQS3+UQcYmyjLIvm01
J2XQ6aFjFMbktgadnkJH1A4A5kqxiPwPfEIatHiDGMuV1ZfM/qpkY+Hbb1htUVSUzoSKsCddsAUW
5tWY6ueKugVd7/f9OpfK4iMc26OwwQN0GnaX4JbJYAnG6m1EH6rCRgiMUy3weGmPxq+Wmlpw+Wke
BC9dTD39YDndKNkXmPSdzT6z9Z6Cqprtfu7IFNfyg0dYiY2VG+e087dxINyKhn9tFFcVxCrzUeAV
Htj3gkAlCYVDva3GZm8nQLlQ4UMSsW6CpPIoRPVe1D7XheEcW3MTnybhgMxlRn7Kqom2WN0lJE77
fneLQNaovL+DMrlTyaptF9qPZKRkSEHFMcxYdOAa7VhZoVY5V779iFHR95LuKKgBoro4Vz2hsNKD
Bf2BPd0NlEGHaICQRVaPZZU6wuxu8/VnKNtHFklPqFBWpte+a4zjkYbdfLXHAprtyQfbGmG6jmat
mwSrVo9qxo8EU2bddxqAqyIjE8qmIx+xt00bxxxpTKKA0OzbmAgsVdMeq8K30dOfwb9sp8I8RqPy
niApw7yx6hROaGPY+127onh02umRG9PFkNtDPjUF8xfpkPf9ys9fRvWqt9KnOolT0SeOyb64GbO1
wbS7xHXIf9E442GTzh78g6ZHDVygDZeZ5JZVvClxwPYdJ1M3Qeuj6Oon6s+63dC4cnpP27YxVBS7
P+PuRK20DaXo0qjKrlIBTUgIAAp1M7IxKpuYacCsRCCl2uzOLTjSekw2FYwQ2ejclOBPiHpoQjpt
b9WoC7CdqjIzpiT4PgE6GTSUx4bvDplCI6Y+MjFYh5N6kML4kFrAMDU+Zti3IXq9UKjrpodTo6TP
Qoq3IcnV0ALfpp6mtmy8DWN09CX9QwgDcCkbvLrc2cM94ySZ3gJcj14HpE1NvkVZ7ShBPEveYKaw
v44RFKsR52azN5rQ8UxrTUDSRvpqDn3OTnRoFoQ6V6QtkE2A4tC1Eg1St+YUVn1qm/g8BXR++/6Y
WeFKQOPWySjKOUFIiH+phcR52zm1EbLbA4WHOT+ZiC33CGGOx87VsmoriXC2AbIcZttuJIiN7y19
76/KrHedVK7xv2xGQ3HKot5EQ8/iUz6bSkIKA9AKwj3sIIAbXC0rtP9tua1F67LVYLwf4wfNBS5h
k8ow3yXQZMEMLoOxRYXRfw9ke+2Fiqvm6lvOxlgK4ewkDWGdn7pF7FNi0o77kU/QdqLuEic5yW0S
Ayk+ZIfmJ/NpaTXJ1kXXwrtuy4tCQ3IwRK8C3UKIRS/rckf2sf8+j9N4KUQAlSc9eyMYPXkA89KU
RFVRkAxhyYD9mxZkF3JVl41Oki/sPknxbsM4EkRCvKhcQSC4mrRgyjZypeZWwfhOMc7Qm0q3IkLQ
0WfxMaLrZpT12pPjbcy3xqBhkMgKNau5le1mW0mIthPVOJB4tUhb3IImmZQ0yqzQ/CZNkF0M8aXN
4BrWt66EP5LL9xzbrZl4bNiM9wmjxGDobl/gXSBVvJti12MEEYN/D9i7mUO8yOVy384IYJ9ufZ2t
5b7c2jqkLtg1hVEgD110Npl17fxiLFYisSpV66A3yc2qAKxI7cUL6TNFKonG1WbeAgq6PFUf3DpM
WxbDqQy+uoaMs+jdiRNZImPNtyxnfjpf+cEsbhnhpui07oeZcnBqvPYNwfarXI+Nt1ZHe02VsDPa
et1wFZsysE1avrNtb1VOBi1fNGQDUsoe1LJg+1BzyitG9doGOuGCzVONiGXo9EfB1AxJl7zuUw1H
iGLcc+HfO814jnGIjDmJeJA8m17eRu0NGdTa0m8eMXwIlDdZVCJlJB49/m7BvOm850nlIqhBJlPl
Q+KLlSWRScWHmeJmN7CwDrSPRBLsgGQdZKSnkUc3kSixEaP2UBDNTHB4a8FoJ2wX7tysGVsGjI01
vPpD8RlKhPhas4kfzzqU4rjZpMOFye7Sp/vCZ5ZpusOaspmiHxn7Bx1jb0jvaYIU0IKA1Fk3/ZS8
YGzCtU/cBS2kbjCXHhnriRpRD3xjxSkj5ntsL+0uOunxR2Br63B8LwPUfNg5rkGk9JCo5H7d5XMu
mCltOc9dm3JkKQuuLyX9CFS6XJJllwkve2CgHb7xJQXIwU3GT1q81TCqTJEM/MPYT6Z+lkLMBm3i
VHWFXKxyixGd7qh/a01vzeoE0alwCxvWcaftNM6BwkgXE1CsBt13aJqcfbmrSJpbk1VpkqgCY+9g
CkJ8hpxdFlV//S7sG/E+DdktsYpPm05I6Wl7s5CwDirdbWisVW7bCBjztTnGz9WoOw170Cxk6Ikd
CeUbui8WWwg//de/equAuYC5HU4BDVv5324V+OLMVthfBk+a8fvj/7JVkNlbCMjACCp/QexgbFAE
FlFdpWEGkI4q/b9bBU0zdNwWPPb/g3n+S+zA0aDaDJ+QKrO/+EfiE6Hy0n4dPPF72B2hjYG1zFxq
vv0vgyfN06Vu8FPjPOjpUQoIYV9EI62wdqzNrSlrhL40cUov1ZpkGoEWYHFpKtGfW1n4aY1DCdAN
KSQXTLCU7aPMtEPHMqSSRzPYX0EbX5EgC2bQQng7ddBWmWCJj25Gcy3Nu9bCuw+hune0bW3YUrpM
gI/HskcOjUUuEbjVnDUsq71lR0Qb471jmgvO3ppsQGMhoYispmrelOzbhli2sXogsGcFO3TURkKU
t5EhdJb7riIkUg7QmNbBrm+O/lC6eQMpEuXNxp7UbaVlmzZFRM/FS4vfUoW22zhBHsko0TFRxB2Z
r43F9D7ZC7TfmcVKjZU9kiHb9blYlHUHxDzbRkxm4N3Spaf/GZL1NLZI9ZXhKJvfM7ESItmqobfJ
K/3gsaKWtIQwQOAbbdPnQoHXBmiOjrAo5ssaihMiNGpakKW4zUmc+p3LCGWndsnQgVRdhtRTeykl
bIYIa2t1POURo/vae1NDAlrRWT41fbVNzWteeIcIn4eIvxnTe9MgGuFKaeRiOyIzkujxSbV/o5LZ
DpU8uEblbfm8t//iVQGth6FDmFQhQFoww/+2gcCV+fdV4X8f/8eqIEBHss8HosXX7tdx9HyTpdqK
xu9GA2f8xcmq/YcoHsvCWvv/NGkc0B/jaPU/xN2ZLEJMo2eZ2z+ikKs6rYhfV4VfDp0K4ddVoSkG
FZKTykCqXKZ6vaMURKj8iFDtbxUsoB+t04/z/zhBBU3Eq3QP+Zl/4kbxaV1p8S3NBc3YVUW20zX+
IGdteuBU53aCXXHz5wuab+f8pXWKA9hTZoDkImRbmlZPBOp+cHv/g6wXnFYGu8EHsDuuqshlfmjB
Uqo2/bLmAgnvZDW4orwqu2QrO9KdCdBD2cXNQboroxNna50YBfts7ZSdd80CBtVOhaOUx4pzBKUK
JuPNvrDbpxG4mx6GeMMFUSFodjT2lokbfvAadbGS7uITUr/EEG9pXaFh4N/YjgxbX7grTKwH/8bl
Kz69IwCZ+ofq7Y7+x2St56fbDrxDNCeqVfjRgFxnrAObcql/o90P2oWgr8XwY0EO3van91S9Rm74
bqEmDtFm8Uymt6tRhlI8ugT8XMMrDpPyKMUMLHcxXnyFUdaZ/J/ymeWq2QMElm+6Dn3EITENXR4P
Fq8qvRVQiM80BPiRHJ+ie3Jm6MW/wvdaI3Rs2VqOIj9QosMmDPhFESkpgmFvu0ruE/6kNSlfSNZJ
OFvmazYCzveO0I7LJzuxJVrcFWzK++vhoB8R3C6d+hA+eXcMsAoEzqzH/ZPcCxomBfomc1UoT0Cx
jcWbuTtYi0zGAzttLFAFBn9V75Ulizua4g1VTbckgFpK14nuCrRfH+aVZ63EugVEtlLXQbbWqg0p
0cFH9kJzh/jSVFk4S9hL3FmqD40jezvWVwjmKMKYTgQybpqXcXW/6QDeCMx9UcvPQHrFdEEkDZ8E
TS9FIAWTMdLsZ2Khnx5zkqAM+0mjbXWXO2Wh+dLKxp+i09dtlL3KW0siT7Ad1sWRUe2KypGovUPW
o2R3UuJEofRAohMs6ABCYdUZF/9u0DvR8wNla0IgYXuKIB1NGISG+OTXnF5MqlAAdBtiVdKDd8Yg
/O+moMApY1Wk8rGpnP5+PaY7y6r11yqNju3vj/9zPTZpwOqKjgqHPLOfpdgfDV1AiNisUABRav1U
+/5Zpanaf1BkoBD6oxKDTfLHesxNEAWEZcy0FtjA/6hKs+WZcvJXrtpvh/6TPPCXKk0xfd3PS9R3
9obBGn5raU+6LvRO6KLRbgAlu67sHa4bWL7wj56xOfs/6LfMiF5WIAKx6L3s6t3POxfRQtrkDsla
BAwrSwXAb2rDTyq3mKqtcEM2Mtl9s/HZ/GibZ35N5U7WkScKsO8bNg4/NjxEQbgjbVl2W/CEobs6
093ejIODTXs4B7NRu1jxO3jYdB7Os3sc53d/5enwlSfSmp5s9smBSvt8o7zH8pOmkaumeQur4NuF
7xzxqLwCPYyZLmifrBMbcdoEbcbr5eGz9RxDOd7tUF5nn8OZZ7c3eJh4FxDvznqfq3Icx6PRvVvP
mrqe7hxU3nE41pF/BQQdzsfor1BKcZC41ZnuXwmBC8RBrXY8gdW94wqX31ty4HjZ/AQrFXdol1W7
QXxZ7/a8iPQDdmL+FMvPifopGS+IaOJgObSYQcngFGs/PFfhxWPFr4SLXrnG7VGaVGbM1lFUkL3D
s+bz2+aprvFsPM9ed7KiwSKHC5U50XpiosVgsj4FSC2BsC0GVxKHOTHj1X7CC+rTZSE6w3Y4WtSx
5biV9nzgvIHS3QZ2t+yX0qb5pIBV3gd88xjNmF47NY0dTyHr4cseLrx79Ayu8XRUWfk26lebbuvA
zaubTN9YNk+cDwYzy7EO+OCx5WfDqTZd3ntzuKiLDCN99/5tJigTxxNy/Z9o96++kbjF07nDffjy
CYyszSU6owGycq/tVTKsMdsnbxMJUksaI025iYILFSyNtjnYatrq2WLagvWVqpNGqlb9Ec85nU7p
rxTDgfoLazghJTbdDLcSNQnEgMEFr8aNwINVdV10n8C8cBaa2QrUsMfmBYYCc7IlxGMC38bWoftj
oS7ZjF/GgVv5CQhk4MEtgVvcCZYbv5n/b1+OMT7idgEnS1Ju2rP1YW6E4VTqRa9pm19kdQ3fPiEU
iI3BUnPiPS893SB/8Yt7WkASWOEIowQnj248WR/G0nS9kk+dWUScLGmCL3FtYpREn4JWcW9YbK0q
FYn0Mt01W8VITvYRyPSKbJdb/dZfeFnSB8xEeiryZSIxfin5Z22lbUNgyxXStGjJlOEEoUNfxntM
5WiTOAg07rzhdOEGGXDhOhpOBl+4mCANmezrfXfR5/8k4k6sLEOZb0iVOvmF05OGCmeJ/M76oS/2
L+SsEB42/yGsEHtVuQudfKlgtlvmxBjy400DkGlFI4wn5zOFEkYymbeyHSafV/jkq5+Jeje7o8e5
iN66Q3gKDvJaW9PrXUooNaZrdZ6z9YwlghR8dRtzQbP8huSOCT6da9yJ/WlufS7ovCzoiy98BGfu
cJVeIk7BL5Bx1sFYlSuQkQvmGwvA/p8J0WftxuyWNX7hH+KJz1B75kXyeR1IuoOFcShYYOHXcSaz
GSRKL1248nHaZivtGTrTrl6mTv3cf48db1UdqntxLt/Tq4l39kwiozcAeFwUwYIwNam+8w+NipYd
cI25bmEtoL4OK5+EyuQ1fxKwT8IFZMLl8APXR0vgqUcm2ZIMexz18r3MF8ajeWk+oOSBj/sCT4dn
NCc9kTJqMbwMkxN+8QwFQy08WY+BbN2F4m98VSFMcl02bw0GhX6OZTRtOLgLIiGv/Xv+bt+UJyBT
Dta8Q3iQjv4T4/pHe8h2XXgvTv1BuqKcM4/q0VoRMXgtSkfsvS3vr1turb22r3Ym8XYnyyUyei3v
jb14qV6CU73tjtl7eeH4zGqxTltGjQjaF8PVJn0Sx+WyXUnr/tC73dLj7+nN2+eurjFpixQsooOQ
TrKXvfLltj/gy2IwRz615uq3wnJligmIuL+2JhIqWOFm61py8tWKt8nDKjHSxM1TrHmYxI9cPdJ9
WBM3uSKYy9iwHnrf6x2se69xPSyQ5N2mG/RPvelWrvcBecQZnIbJICI4Bo+oOuRmXaN7m7B/COsU
vKBCijb905wGVu2YmHEM+ap05aeyXPXEmGH7vpAkae+yDyM6mOMi3dp8rYc9jUjIxVcKVP6g/zlQ
pQK2fNjX4BQ+odg5VB/5lgdYD3Pn8Renw2ZyDLdhZSwQESzbR/uQ3vsH8sYPqtzg42e5+xJ9yA/5
kXygc0E3Rsf+oO7ED3VXH8SPEb88n+HMxF9WH/qPnkFADjwRMRe6teXMOv4YkUfm6Kfmu/lfxqP4
QCULO0Brl9ZnRoaQkyjXEj0xNgUT8+YwaqsqGp8VHT+qAawiPxfqNdVeJunS05NYMPjhT/hoLwh+
iL+rduI43q1NtMGZWiFrW1pAB7jaPCp5qToY47On6DasibTzV+N93MbDqUVb2y64E7mrmTOqzvRe
uuln/EA0hT9GCrYpnuPZxkRiEiZzbR92939xo4IenqBERL1uzh3Mv21fkm+m/1YY6//7+D8KY7Jz
KGNt4FkgspAMUZj+URjTvtQVsjRMMOEoHuT/NiowyBkaVTG5LfLP4GA6m39pX9JOoFlBE1PMMOJ/
4p3DOfRbYfz7oc/eur8UxswkLSSIsn72/IYtac4IWqDexvTyaMLqagzywVBRPQ4j0WY4im5+mpws
vGOSZe8b/EoLhMnUTo19bkGBCMt6aBHaSsu447GSlzl+ZiZ7kKsMT9mPTX+UepqGWu4dxokHUpPr
K9lEb0ur1K27Emxcy7RLb1rz1UjRL8dqRbhlPmqYYzCX4I/TBszynvImDdO7WiIhtT3mOqjLJXnV
RPVTbKB9KGZGhY68n5RBxYbh28n3MI3AiJjeeyR0NpBNGywt+hZE7XTonZkc6EPyYofZwRjio6/V
FH4poqJJ5IabIH+QIvt5iMZ7ZVveosUHlvWB/txWcC4ygRVWKeX3QRAmAurQd1O/QJhtA5UYEwnC
xEgBa5hfRZRpUHtLvs0ifPX7OGeiOOnLoBuwmaXE4sgSx2wje4DIrCfMbqqC4R7qw6xmNdN1sz/X
egmoz0brHha+05r6t06CzMK8HNoKIBhiCUJ5TiXgoGZlbdZPNI8bDgo987qLjb3dZ0eNIJAJxLsn
aKQkyQDmsVaeJbW7qiQJtNConTCX6ZkGKbU21fRYSZj8YhQJtdgEhLQue5NAGLAUuCv0lmHb0uuk
l372TFo4l9i49/GzsCM1RR9rig8tyJ+TSHoHmAvI0c5WddCiqKvKiyK3P5IIZ1chuk+/L6fVmNng
dxJKprzNnidh1qvYSuHVKMzQDIqQonKDhO0OV7FMbeeEh+GS28mhqkK3bL0TLFQ+0rZFy8VMeqGP
FnMhBc5zzKTf4ALObKgaW6aqXCpIbKd/6zn456OVV3Alha+BnLAEyN6NeAFag2lkEivTdpJarqml
ba6mqaA21wt5bVSB3UColUEtgoAhfylOEKXoVg9G0gyyRZuithnZsahti+3UzjFJVuygYsneINiY
DebjrY17bOsDyosk2ZBvdTPyagvkwrHTbt1H6nC38iRABhiluPO5cpMv352HVCGkUNO1I3iG3sHy
WHIOecG2V30Vxg99qVFgyMPjcWnkRNv1XYtTT40rHUVEYBX3SW6MTT0QChUp0cnXe38txbr2Vdsw
H2xthHCWFq9l32UOIne2FnHfrVMGf1tEMx67m/RT0Yn+62C1BDEM7Lyv+SJHXGTVWeo+EBfVeknw
hGqV+ZsEoHZUIvlcmzhBvNJE/h5FD6nCcFZqPfMNhbzdWCdYsGhiJvj1ZF9TDOcwAIaTohZNdvAt
OWcEbBkreWpa6bse2s1a+CnJfjiVO1e1g5tcMzJlhgmlQWOqO7NNS3BTZpl/Lxo7ctQppvtF+DMv
oHFKu0TUgRJiGOMAG6VYZzpe+XpGCtjhdIp8+XnA/GqjlJ1J3g4ubETgSnSIQ9aEdDh7Yf/ceebR
EuUuq5PwnTUvo3OGHiNWJUQY049otC617107hraeR4Sf5lNhe9FLSwy4mMLr7C5EXl2ews74rPXg
yWiNfQrniEnRj6TG49Ej7UkkNqEdg+IqkVwjI6Bazii3Y3RdiiJOSoNKp0dMQvAJMchiJAatSkDD
ZIcoAl9QeslHqAXPNcGYa0vNUIP6kiuZqrYqZPtLtzMMwf5bkuOeIMMgW/ImXIdI3JDwrMzBNNeD
jc1nNBoV+Rc+UMvOZ79eBIqkxy2gTPYm0BNAdQZkd9kDpmcbFUPxrjm1JpHdqe9vUqV6VEzMNbn7
ntXg0gNrWmcBsAUys80JlAeyAbbHarXlK88WKzO0ZlNAOt0M6thGP/p5miZSLT2mmRwfcKd8INZ/
ykv1iVIYc2oBhNSXfO0sx/qFDLZHI3RYPmLY1V68yYum4Eg7zqKBpqbaaJehpn+Iju01MzXl8n/6
KpM8ozC8M9r4bEYrnZEiXKcp3maV8Ymj4jNvZBWBtfStUiHd6mZYLEJRXbQhD9wMmw+JL6GLc9X5
d1dXJBsQkYJq09Jkpjx/oyOdXYG/th3nEuW3x/9ZXYn/kENGv1Go82j4t0QySie0b0ye+LDwF/5l
OKzMMyMTAZ9MMadR8/y3umIobBiWaSumggj0H1VXP3/JL23H3w/9N/jyhEFhGFQDmBB+X8ny71Jo
xGvLZHsC1RjAUZwd+6LbyqG4ClZTvZ1bHjU2EbXt91XwPgRMklV0JoIbtFLfdwYxY4xFK2vVk2Pe
Wmh6SD3Rh8BpLY1K5+EBNZ+gmKqmxO4lIcrbeK9nPWV0wVW75tvsJC1Bt0GxKdkLVIT1dRJOCJXJ
kxCu5F1C8d1CHhawO9E1dP0ZHrUfoK52SiGeG8ncFTr0Z5KwffQmHQj4qCaam6E1qz4MHZsWI9MZ
sv0IlZl9lAuQKTgECNdGLEg7yZJH8DtPdvZlp0/Q3gDVByDayTRADSdyQS1C2OzQda8WWZ8Zb5Tk
T7e8K++KuvNBHtU9FFQG7WYQuRklqI9A16gtwh37gyyBPqrpMCrQbYrw2WT1nqH0jYkEq0xuvRk4
kiSdjMD7rsawoVI09Ep+x690Fs24yCP/lJHQpUfBqUDZJ3qbdl8L1Nqmldn3uzEa6cHtBxKp5sm2
9qrhvZOZuXcpDtMoc2z6LGk1kehQOnYDQRVAlzFJB9tGfIOeLNT5LaE4pZmOZ/KtbsAQVBD/Wn9T
9uR0e4ortSiZhnHb0Uce0eOjLERn4LZ4qPjt2Io2EWShxqjchO5Wb2JLIzZyJJBW9YAqaLRefVyC
0fsgRWRyRFST3xL5e4WssydQjss0BQIw2CHbSRONLsKyCfrY+2SfiTzbqanYy2BqdIPeIP6MzGPO
RXPQR3owU6v0cHACQQZWFW2HsFsU+n1QYDjZ+UbYL77H7rdQHYkkCj1Kd9h+EgO9mtgrU7kTUP38
/rOevnBOrnzEha1ZLaXJWkUENCgyxk7Z+iaUgQQ89ZYHuPx101U9+o+ytfb1H1YWOQoP+zcvqNil
Yc6bkJcBzP+92gbntfn7XB2c82+P/3NBZbsKdlqohkD4D0f0l+2qOj/QYrAOF1Swlv1XbTO7BHgE
i7HyM+v1jwVVtf9jKuCHOFZWR3Oexv8DYb5lcSn4bUH99dDnuftftquF72dVrqTqWbUigQbZwT5I
N7VH32H2kWug7hpY5AKsJL4f0yXsHMggZW8fhN66iuUtw2kAqQQY0ZBIcG4WhRy95vgPezN2/Tpa
h1G8SujsKCK7c+W/iDJwmn5A0dof4Jfv65z1Uu2XbeM7okJtQztYmuNC2uypg3NmjaZTKETJgVsq
hfQM5QJrN6OYAYZiMr2mBSGnNhE6YYq+UgleVcW/a6F5KnT7KUYupBUANIoqdzsxMJiOcaBZR08t
n8y2YpnLq/eR/bHVVGdLeggvWSQjS2pSnm2ZqVQY3e04d6tSX0/gvJKoc2Fqr5Sh3gU44CZ1TqCW
l4NaLbMUyQweL9+wCAabI+76hWrES/ZuJvx6vNVZPayy3NxqY4kyBj5LhXhAm7RzS18q6dhWKs9F
ra0iop+7PNooPpmAYLK0ApZoROxVBemrZqJFZ7EVsHmwP3OZWxa2CXO+Wc02hIzdglpmTkCm3gyL
9JAezXAdlLVM8OcMTeXaDfMEq6QhCn16Zmgy98JvG6BiTO1ilVv10u66hS+ufWFSzZEUKJO+3s+I
MkhvGvvFtoZLIQ4F9k87J/Qbl0LV3mP8uLL3VYjRrWPmQEa5EFwHYyxSHX1ky0p2MpEuPlv3HKVQ
Ew770rz0/lclwVCWFo1ArJDSrR75hDs2AtWXmQMO6cj8SPIdEdkoM4ni9b9VVu0yEaFZrsFu6w5F
SP+8MlmwMQASbFZ/eGaxKXzN7WPvGOszm8tY16n+IaM80JjZ5A2ppl3+VVbjtvWkPQyv5ZgUb/UU
X2GJbTRDAvWhLsew+4p7hcTPFvKtse6lb5B2XI/WR4riV+IlK7VgfjUAzG3x2KFl9IJ9xgrbVtKn
ldUPloeVoeCMLY4mO81qDG4TYrGy7cltnC7egNYzK5+r5k31+n3R2U6DJzuA3xFFy7K694B6pzh3
pBbbYgbHK8Ei2Id32RtvSVkS8C52XlkcQ4vyRmKPOkGYMSqScvLhgO9nkaUkoSTwv9I3Wi1HIVpH
Es+pzyEzpdMRyerFsMNJz562cmzI5KMuQ0HK3KrWb75FpriS59hI2iWIT6eIscx2wonwfDfxlxHb
Ts5J0DKlLFrtewV9YbKq1yLJLzUJsLH8DQ/OsibOWKUyi/EkKtUylNjOZMjcBpthT/KekwDUqKj2
UuI5lQkk6PghDGLcOFk1tV2Ztr0DrII52Nx3uB8Uu3Xotu1sKO1ZmZGcYH8zPJujZ/4SaRt1qldV
1YNg9Lc+FhVJAu1N6hXbGOoEuGfwSDn1W22ty/65rcXWF9863T6VlkYIJGVYoTGGmLq9rhFBEfkP
Ywq/pDjfKzP6MDBdSyG7Xg/OzdyX0byjIY+ftubva0Iq7SBBbIwPA1WJNF58vQC6jL3ZqLERVLsO
EXvmacRriZzpV+u08JlMhMitDt1eq/eyTAHL8/rYpthq9a5qovCn6RxNTsJCZMvT2quaJygwWxx4
ex9zEpuyqJlWPkjEsM0B+oJym2x31GYgbrhuOSEkuX+BqnD129CtMvUh608JSdDwRPwllQeLfTLH
auTMVPv+KTTnVjx6ZvA5C9nqPyy1P+NCoSEnYMpU6oYrG36qYi4x+2BnCf+WBenrrNK2tfTWVvVb
2EfPlQdzHv1TqRKsU5trA9e9CUg3Gl4i8mjRQj9npGIw35dP+NUYE7blbWJJ7SmAw5LiuDJdkfSM
qNoLT7AlBwSLI3c0jOEbXoSQr5Z4DgJ7lcnNJpBYL/uSWW3ZlG91ZR8MHR8FDOmHpxTvJlQTNRAO
INwnrRpXo6IzbIh2dW3OfN92GerTKu22VlANFJ2DqzfmMSYZuO3zbQrtCKfR3iaPzfJxdAeSwkKb
MjCcZNT6fl8z0Si0z6FKHyKgAWN5uKPDfp8ntaNZNqNzrXXGSKEXZkToFjz/ex3QRq2Y5wXKLp+i
gTDj5iZl9mrMh21jiUPAvKXLLBwm0VVNzUtmElGXM/n2A2MbqPGSHuNqoFyVwEj79OailiFRX1PR
v/o0G3M8q3G5m7jW+k0JkT5xgv49tcBam+0OY8PWs/4vd+e13Li5btsnggs53JIAmINIkQo3KInq
Rs4ZT38GfLbt7vYu7/Kta7nW8mo1JYokfnxhzjE/wiTZaEFjD0qAOTY4EKqzGIxoGebDsVSx7PnZ
smgMkLqvrfRdslKA/uNqCOqtL0XPuN7mwARlKbKfQtxrjxV3E6nflEyBSuORGeY5wihjSvcg+VSt
TZRi8RFr0JWM06zG9r2bygVQGZpbBC+N1bgCRjwVbtTIDUfHOht2CYBCEiqwfBt17IZd4ACxYBmb
YEjOcZuM+kGsq+cmiFZdiRR9HGdY+UsSqgyNS9LZ820GwzT2vZXVvwdihKcqdWJx2+SP1EBBEpGj
I3Ar46rsQbqmAta0oEbqR3pEWWw8g7krRX2lsvLl/BpxRA8C4b31WQYybFjlc2e8tcTOjsWbGp8g
na6z8RvyrKPle3sJ+EvHDtrzYaa0UoflYXgPVBReFQzyonZavcA6py0Rva4bTiBF71/zELBqaJKm
7W29iliJjr8f+za2HnuOv1XAfQaewJuAFAM2SSOhtQkL9voh/mr2fYj/u3d/kj02uDQ78VTOvt+T
BuojUtG/wSrBLr1pJGQlUXflBXV9rd1mWnKxAMfgCg9XIpANqdZPvghzlHgPgHPw9gZMJ423iNXJ
niluXVft5CjYtJxPcdcsYwHysRSuPTbHSeY5GgtcBtWuUrJnZFGcGdpSbaD8xICzYxixSXuYSWjc
NnzuDGLDXQ+fMwgdu9V6V7bKPR4Ze4xFJx28lWgeOixpIr5lMOdOkg/LwsQjCaGt8IptHGh2r/az
6cdOdXbrVmsXiOXSMXdHYVrlxI9HUbpJvfBplMMXtUMkMbTbqX7TEUD3HjY5EdsbiMOS2yuO5mRM
VmFWOZ2JXpLB1mCePGgEE/dqzEPrbj536+RCQQ8G6K0yX6wheJe4Utm4LExQgFm3lkqUC5gh2nLH
dboXVICkRrEKg9nz1hAlFZyBqblK5N+iItoEsFRGpb4w7F8oY7SO8WWp7CSGCXztZMG813ajIDgN
EwJmhs/E1Nhg+1Zox2xYg04ZkAHNfkRW7/qIt8wcll0S4DuFaY8GXat0wABIItiuxn4OqzBdSQk7
oiHfNPCX8ik+dTFzhtlhg6IiBg3vfVgyRF5N2OnRY+A+A4NiW+AJq/rckdEmmh1hTca7mO3FNrDF
ENJ2M+Ik07ZN5xFHdw5EiCOYnvpEtc2oXkUwukvcst2di5NFPUwifCHQGl/YML4RQkuaN1RdOOpq
pm2UMjzhd95MosEExzr07VtjXZX6BnNm7XuXpj7UqEQtkf0xdZfZngZZ3ErzlSsEqIfR+oD03mb6
c6kpB4VMar32DzL3u4VedZ+FiQpAjd3SwsYbx9GrXnt3oeaaF8ZHSL9EpSfuAmYQYcghgncx7xe5
AabVBLthIkjOMkg7PoECOiuKVsvXXh0q4INSFahBpPNTtO/16E82181mbKLTqKApQo+jRHsYe8TJ
96K8Unol4SNReK6amvtQmu61L94D/D6rBCiArenXZghO/+WunW0tUnhRYyRpIXz8xzGoTjv96xj0
b4//oWsXLYiq+uxCQdnJrPPPJTPYVoXAd9UCa6mxgP6ra5d+w03P4wziSESmoT8smfmSxKoWQzT5
H4b2b3r2ucX/sWcHPP1758/EwMQnIxrqL3hWMYt0zYdCfiJHVFdrJ/SuIFvEbVe+9sMD2wTr3Xbb
I2F/6d6wu1OcAYdQ7US+Km/JytjMykhWOAfrWdrgLXyp3BblyiI4KItX9SnaN2/+3Zw1eldMjOd+
ydGziDb081zRq3Sns6yrcQmimUOXZJa7poxeY2xeKH0qjdqwSRdD/TZWS4Vta5q/xFHijih2vnfW
TkghNKOaQBEnTE+taS2t5l4BP6pOVMmbfB9u5KuHB7pYeMYpW1uObjPtlDfeWvjGWuVdOfSvwi1b
yC5RSZqjPEnvL9qKdfizdqjfCBjaXhgbov8GtkKKVO/mm3LPX6hszSl2wl26NOsMogv6lXQfHTvc
hR8qSFjU3YDg9NjukX5uUajl3aOiHrHcVH+Wm6+OWy13zpFCCt8A8nSX7RfaHDYdVrVQ6dWQsZy9
B7yglonqc/hVfRQf3kkObPV1CpbWQXykiIG4E+wSMDcJUb4fhGJLyMFe+7NFrbbEaO20G5D7woL7
ExalFZLyeG8QOeWjUcPmvJ+edJRn4VLhuByXwruHknw8sRepX/N8Udrec2mr12ZbIoQFmLmmsCgx
0lqSi63bAhp77simw/1cXcadF+Fyij8nOnAwAUvT4zweP2fCTbQ3EdSG5FcFGqF6FcGY0io66sNL
rn4LPpSnpJRJhiAP5rnl1tEt8g0RS9v6ZL705iI9RQxs1v/ds0lnf4LxBZ2KLrH0l9iI/MOKRmKY
9/PZ9L88/o+zaZZ/zzsWg7HifMj8MFGcv6Qb6F84GshEmg+O/5koogyHXjk/hBHgHIbHl/5QhuPU
UTlCjfmhCuJx+d+cTjTdP51OmvjLU9d/OZ1yn8j6ifyOY4dg60ntbeMxyttoNGDWUN2bt+6RvSIK
xl68WK/Hxfds6bvZwdhKKoWfA1DD2zUop6MVTWL8Us+uhZJpxX70DzXx0nZ8r/NvinfyNNy+s7L3
c96cwmf+jB7dF/hd26eQ3xSyzfBAAOr0fQDXhWqNQ1HjQmCtutS7W7QS8nWMTGC6EY2cMVFT4XUB
A0ecZsfSqut3QX3SGts85s0OGk8JzkkDzEUjtFUwR1guqdoedYgKghB64A24Nd+9DSjJO8hPBlhD
8E77WBqWCcM26zqLAuPrgJQaA5B3UAS3e1VXU797LQBlbYuv6E1OVuzQ8wt5xMvJRgu/5ORwIdba
1oIiGVkp4LadeFD20KXX/hrSEX8Hzu0WCt/HsEHzupad5EvhQPgo+Y+MOJs6piaVmbNnOe3xrLgM
suxsbyJrFZ1wrbnmSl8JV+01Zmw7La2H8Eie04/yrr1KLnv5sF4ID1ja3TMIr43wOjrdnmJ2M2f6
mvR8tOhLdKKLr7InymY1D9I0ko69m3mree+CPbE9uJAyZWmCk+htCZ8Ma+NnGtPQsF9nZfjEwpw9
nh28JdAb0Tts0/SuKrto2k2NY7VbYlF4GKMiFdQUmJDZyk3ywUJiww5/Kdh6VMoiWUd3KjQ+PJzc
Tedkw6xVn3ryVWiFkZHnTvEwDxirtvmCgVz/oYqbQ6Xex/6jGq7quAmEjb7C9hwetYV26ulZm0UP
+bfTmEzylLtriHOq3YjakxdeDW+Dbll67hFWkpnVjg8w2gvyGSb/rjGEJbbAgX2ICtcZjwql44ER
WG3TPC6Q2i8xNSyQ1rqyQ3bhOSnWzAMKKl1xJftOb4GPoIy9hsoEhtsJXpGwI5pO2rXgraTmOeL4
7S/J4BZuDSOPJMac/PQjM9cqsDOZfIjFgFuN531nKt0DFtWXSH6RERdXt/aXZbyQ1hTLK/Hqh2sx
X+IAB62G33U1t1DX+Km95U/twfrsD9Up3zZX9TZcu3N37o9Mz+6S3R4x3hbnoFhM+2aTXviMVM/5
YCvItyGJ4avzF+KHxu8n7cNduEPTQEPKmFwPr1WGhLkObOB33R5BOjNHP18C/uRX1LdZu9ZAsO9y
cck1fUeIn+WH7mTisL3DcDCzDOEmbtKLKT/0usV5dymR2Sv2ZrFqFsmO259kHIl+x4L/0HCoob7v
ye37QprvuditEA8RG4Fbblbztx3IOP2NmFk7QOPBtlIoPhHhI7zP01NVMwCgKQydBghAjEUdRRKf
AGKkFsj/mU9D6As9unXaIt3By8tXPdFu3/JHI59ExbaW4obNCAqzO0V9xBgeg1pzi4bLPNdK1wxr
9+q8ltx5+3DlHwiwuOWr6UX75l21g3BP0g3tktS4/cm649lafJQu2Lhlsu4u43XO3OoR4VwKtiKK
255oVkBuIFjtngByMqEg9Obk7eis+TOmo/z3dOie+GPlJj4DM3L4pB5RT88C2WP11OuO7KZ2RBZ8
ehII8iBpEqVs6RZblsDmGpYC/5d/4GJ4LKTtCOHycA6FVSQ+zzRVO3OYiPNv07tZvFa4fCiaNHWr
d0vChPi57KVTrkqepTovpm2mopGeumS43Mu3jGLkxB9qN+kQv4bX9NFWznjliau0Zp3NDyToyDOx
dGARhj2QUYYuzWCfDu40g1GP6cP6Jj6zLJELVj9luRaEvYRk2tL1NcM1Umi+j1t4CRhFTkQtkMSJ
nFq5VvI3P4U+AOVXKjcjGUvJyufeAROSQblx4gdT8PFyF9vxKlbbXnFS8iQdPBPdk47n5dRf599s
cBtGl6Kr3Kx7/MpLNqZ7UQflhkzNkQ7Dylwj1ebFxpo3/64842TNz2K2yjx9aa6nd34Pv9zwPc21
kEB7OaSP6Z2Xy9fXE/QSXmK+7azulhZ+d0VvjD8oJtp+iQIZEQLvDTQTghn4gZqFd5TFGAY/G6uB
t4tfI2LSsEjUvMSahTha3PHcukshLtEibGVbwoW08JmS76QDL0D8OiQOJ+l7f4rbDR8x4xs/mg9F
uwe9wzvSYgSc3632i3ENhqmS7eHH9F5k27A5KNZy/lZA50obHbUq2v3V3OnrTFj9dwtEzUQqg5oF
ESEcT1NhL/sPBSKyZgq2H62D/8vj/ygQUUgrBuw2jOLsludu88fmlYZWwcaNgPr/5xX/USCavymU
bj9lq/9RIJq/4TOks5U1WTfJIzT+TYFIg/pLgfjrU5/b2x9WzpmZops12/IUFR7huWWzlzBbB4Xw
JCQmgM5qMTX6TSpgipuKd6lnI7GVuuPkXQA7YIJGzqcFZ8QMpNo5Rc9RWGS3uP9K/fqg95H1HDbq
THDO9zIlQGkKl2SU90pX2rlqui2TWdPQHV36GP3PFBFdK8l23xYvFuzUQbaeK9Y24mR9Nlm4ZWoF
rORNTbStTr4buDS0rNq2JgvMaGvKkG9CID+b/aOJWNuKW5EADeZAHdzxTg43ef3dC7VlQVUVTxgs
cineDmRj5tlrhIvAyrSnhnBuJNQEcWDO0/tDp6V2CnCs6wqmR3q67DHJtFbxIQTBuk+ihwdVvBPF
O0rrZcmhacYcmJFQvaTZcajCm1qWO3FiXi9b4HIVrUQ1KR1q61QQGsqdE/iTQO9v6iC+1bMqN5dA
v8wRXUM/HHwxXyV1dWkiBgdpDU7U8+Ol1BJFH6vxGtwRBGtPWzOREV1J9MWFVoprdaIAkkKJ5jcW
ESa33+RidqLEwivMB4Ii/fMY42nzpqdUNjdW/SKipi5LgN1mvxq7aKaOb4UwtwvGZVOKvmcAFiRB
xgHLkxBaogiXAe26l178QHAiUuEGXbc9gY1EbOy7CIeVwYyxS56LUSRIU2U+gSHErASqHogyuiJs
GHQjkDXfBaO7tjNebupv3jzsNPJ1N68+uav4KpawKLqSAmGHFZVUwy7Ty7m3IMtNha+4+i6y1heI
p5OTalMLlg1AdRdY0VpPhXUNz6zQdUfUR3Ya0Tkfv7d5s6zxaEbAdrJBthM8/rkI15D9r4IEvAov
hZHtjDxnzoFRr9NsslHOjQbLDZCOKobLpJA3asOmxJLXKn1F7EM1TZp4jx6XfWyz7dMPaFhIMc6K
hzxaNFl2JvtcKZyA2USn1ntfZcHCgmMsPBRcsL4x55lTcFfkcQXvmGqqIXHZqA8qci5lUo7mUNug
T+3UijdDhHeOTXRP52S1eDV13yTUjBCTwSQsm1W3tUobCwlTyMSYN7NDP5CzkcjAx/fS51R5a78e
t7JJfHe69DAHp2m9NIBQ+0LOK4JZF7UttNpDjPzW471ASchN9IWYSOrBCGXvR6dIa1BLrm4Gp4IU
AIs5gxCyTEe5GwfcvGEu4aqkK5iq5FvcYDjo9mlv7NT0ODaFO0jjDEA+5r16keT0UmfwHuJpxpFh
noNJFBUw6ogNDKL6ifWwo9fVk8BvFZq8KsSwTdTkU+e/gks76MrIGPhW9oOtM7VPRqC0dCIB0/kw
YVEgwyOQIAODRrXG12QgtPAUiJUDY9U1czJbEu2Y1fE6Jjyvhe/bsAuqMAk3fPQldq7shgAS80Jr
c71vgYxejQI9Q9DuULnBkcCGlj7C4i2iilGUN8MLHIu1X9HiDq0QDkIqDOpzlh60RrfDACUfubMq
CadxMZfP5bhmeGxbMP5Fvzi36PT0rIdWZi1htDpWTWvB5o2SlWGQwIsz6eHKoIZJCyC+WYwrzfcS
ePZpSj5fhuEtefNHIORhB7k2fRgj51+OK6CvjyW4gdjTGnaJTPfIKlPHgygdcr5zq0OASApHpVsk
IHCbl1Dr+miDbgi7AiSrUSgfWs4+oIk+285bFV0ML6dFnVLvUKrMCbQLDy18HB+YJP6HywlVRxQm
qgSDoc015H+UBMOLmsVmP5UTf3/8D+UEVQQKNjhUhm5pVCp/zsJRC1PAqCLEgTl17CcFm4zkFxit
KTGs+imsjAE6O3wVmY3BYIxJ1b8pJ5hQ/VpOzBwE3F4koPE8qVN+Lid8IxWbiiiwEx06rh2Npfg0
QfpuxFEggqT00XeMwffO9NZKV70kAbtsZqJifZOFS19w3cycU8ajAq4+4kBV4m/MDPUEWhuZYYVg
oMUkGN6kPfhoe2KsGDnlyq7HLShAZFfCUysoFxZfjux7rpxT4svhFW7AQYPcx6Zgpcrfej3fooJo
SKkg+dhr0X8lpJgZ90LoCWokaIdEAU+gvQRY4FXsGFXITkmymwRtI7REJSgM9U3IJxWYalPG7hFs
Q+VbIbQfvUa8X58rV8s3t4qpuJOqHlWZK0MhPJT7LUxL0szuhpE8FZF1EUZm6X2EC3xa1NZ47ECk
Fv5wLqrkVrPQImAMjSlGBU6zwrz7wYSVpV42I6bLLt+woiLMG060IdO6WasukZxWIC40FQ9ZKnwO
evmMePkr7JOtQBpFjHgogVfVlMZRDesV5gwiNlqiNbybQqBT2DQbPblUqHc9BkieXtGuASuglQYW
dZ7Jn7GPLzO/KU2z6gHCywh+Y4aKQpU7ZTpAAFV0AfBtYG5Cj6bH8nvEcWMxdg4xazpWNN6yUks/
lYZX5L99SsyuSZ1AI4mo8X9uOsg7onX49ZT45fF/nhJQpuGLmCCm/wgm+vOUkH+TDXhyfAWr5++e
gh91rppo/IWg/msqbcGP4hGGpYgWn2dR+VenxGwL/UXnOiOq/vrV56bkh6Yjx+BVamHpMY1BYgr1
LSrqUw8WIwO6LNTyZ62igwx10B5qVRav8XxbTz0GLLX1OucZaUr9lRWDk8Ujios50auKrx5xQQM0
oRKlDDE9tpG6ajuuLCPYlAZFjVS4wjGRsBiBt/Uk5QGXBaWpAvy3dfM42ifYyywU6GHQIwELzHM3
pOeo916q7Msc1rg3L2WLja0tzjlZC31J1dwnT0QnbQphfA/bnZhjwM+0tVSYOJwcRdrgcXIjmZwN
qwX9gD5BQYgTVLqtUpYNMSq+Rl1EnrZrh5jwn8TJtWKFA8ABR7Mso3nG/iJ69bNnlfi4wAEogSuZ
wrLKN3UjcvdX9sQkLsHOr4Sqs4tp42nxtTTJFfaLtTAXGvrIvqhAyEE5IzDhEWdDuyk8F824U3N0
vBpT/cQ6dr3/hM6npQhUhHM1fFKYLMM4XRpRdc0IA1C0eeTyWTKuG0h+VBUkCYm/jGqKmKqhXFcu
Na+/0KdbAb6RORxDvFsJgtXW6sivzZ4mj8k7z/2s+afc+igJdelNFmJT/sgixsc1IoL0IyP9OCEd
r+nThSIlH2Pf4UPvK4v4izIVN4Ga0Z11TbbsQgp0k2Ear3LYsLD02tMo4JSDBCVoYDQg3idMQYaU
DBV1eOvJV/TRCcqecfsPnzxQjGQZtKSizDmls2v6H8YdKtuzX06evz/+h5NH4SzDg/g/aao/1Ccy
kxCsTBQv0uzsZlX2x7jD+I2Zi4x2gNOFf+F4+XMfxpf4WMuI61WOyRm99C8U9rLFmfnzyfPzU5fm
r/9w8iRcJ12piOOpaxfm+8QWZpt9jTfxSX9vLyRq5hVS6RGBuiO58XeLgyVzFHNtfo3MPGRbKN25
2r5yRXnfPSDaLHsSkrauzak90vEw9Q1s2uHxu3GyTsKJVMaBhex3co5eUUWfRKc+arUj3vxdf/dW
M9QFNsRielHfqBBa0sZnJAZo4WKcGR9gzuJ8ocEvXzd3vqAcuwXrBwbrpniPaxR28/g0fBP5GQz5
KxuSWT+dQWq0Dy4ThcjTdeivs84VWbCBkLXcSoATR9ZbdQ3EfXGVs8/sqrxUZEgGio4CDhK1Y6AT
s3EHM6DQiif+MgaCOHhKvJW5zc4A7iFx2EHQIB9jTNFtsDgB5/vq9k3jTJDyTZr1ZT8mdjTWlAbl
Sjb3KTZm0CeejJQvfiDf968DrPbhedqmybOSrvT+LZGwDh1oO81834yXbA23Zgcw98Nnk4GWHiLf
a7KHwLOAVHElCbPGav8aXYqjjnmbiJmN/4zP2YTZxNoHLf/r0NtND1XNltLVhN6tibeErjJeQMB/
CVBXNA9kmuZLVbixx6iJUgrDDhkgErlbNjJn5mJb6626cR6aThQEi9xHWGCS4m5Ni9gAcsNzNlhz
6ZBllgTtIYhrNpJTZDZOaWAo7vDeMmXF5OvOLtcYMSNSVs7pQ81seVeMq2yf3fT4GZU/QB3hDS/d
QmEF4C3btXSqOQE3beBCIJciyBqItxYji47P9MV41s5EIHwGLeIR9ZiPy2BPjW2waEDQsYqBQykL
Im2+5TvfrV/GiyDYzZuwH1dacJzeNGUxfuovfv1fbtTY2xsGhRKOSbJo/o9AafAWtDs/lWB/f/yf
B6FEYyVrc50zx0P/NPed9UdA49BUQ/BFM/XXQWj+RpzzjOCQmO/SRv0gDOBLMvEf/Bk6qPkk/DcH
oan+rQT76alrv8qWitqLusqMhtO4ZSFvVFv1XUeLbfup3defebYyg2V4VB6m8BIaOxMUbBHv9RXq
z13ht4uGOEFu/111KJW3HuSQhCh1GeJHqbmW2hnkCIlnndZ4ybNVsW/A5TjqyHQPZhpcyFNdf7bW
sTA+lQC82So6oZUFG9wsI8ut+00a7wQ13ivNqjSPMXHNJTUdwATN2ob6TkWPJ91DP2J8w8k5oZIe
Vn3CzV6EPddYWwavQ7+LzE2BvYKUj0p1ypEBE1pCkJZXoa32/Ft4V2uZYReXHcdszo7eJC/aORze
ZZ2B2CipzIkJDtvU3rnL2u04+VugnVZvcYco3xp/V7TeLjsT7jg4E1mvVVie29K/aKhV457jeSGi
ZbqF2hXDuorW8M7o3NQdogfgUcWPiFMD3wqRXxxUg7omv07tUHCS8Sw72idi09LFAQRvmbE7blSj
c6NripJKt0mMpMlaswBzANHXCxfcvluughNpK+qGKOy1FmNH6r63sE3toGkWEoPppLwDHOIcW3J0
FnctdbQKIIDDkIq05Qj5JBykB+T2CsxHvehOlbGqzqW+QAzZ6uca85hbPyEazo0ryIVgOIkYJOMS
w/glElfsb031k8UrW1Z28YQM8e7PTfY2PKBClptDB7dE3jS70DF90sS2NKDngnS5N9MLFtIWnpWy
UlbhBsOR8o5HS7iz3k12bHvnBlQ5AFszuP8EYIzRQy3HL92aRSdgufrokAWnnpnrno3xJ4SSOP4u
GZznUAe4Yfqu5ZaQjkwxYrIPi5lBdY0CetGf2T17NTavxXAZGB2MNjpk62O46HvKYRbX4ka1Yb1Z
081YNvpzBrwKDyzLuzsUMhQhPKPeOGZNuvX0TUf8CkV2w+qulBbNk45UmtvtU/M0vGeOuWbpx64B
q2v8MHdwoacDcDk40pCQppW40XfcF5Ccd/ZyeMecodx4gHILiiX7ZFac82PNS3+K2FRWdm4v2SqD
DNuFPntCq7xkRDlzMyrjj2hYs/Yl1oKn/Y1tXyNvEmecK5pFto1PIsq3kmXzMJOSlIO4AYyXsY3n
9Sbh9aE5lOeAqsZ1qFx6bofFqoPOh4OGefNt3suzQO/P/O0WbaCb7IZLiBCORbsHR8+wHFaxuyDc
9Gf+KH3lW/G//bkTt3wH/oHRx8tupGe+Me0DGkMJyaK4LPjgEYE4QeF9a6p9Yp35y7zAgoJOAHwf
f8Y73IPTs3W23eEqfbU++E7jF6S//pzsME+4+UPfixuofHxGYecR61xcwfnxgTGHs74E6XXpsTs9
pe8cPvhWrEugHYjlM9+ml3qFDHiwEZCoXwx5x2Lxku3EMyawNUqMF+LJVIFuZ3HpqqdsM7nJpqD4
4IUKAIEsJvLmFvGxv0PtI1zCEvf9pQLix8NxICzEVXiXV+ggynHBrLhO7lRMCAe/jV98wNR033oP
NrTtRsPYkZgvya6QAOOlTnMi5f4FYzPCEQLTYMldQySbtvJJspq6qA9Ws5B7pz3U2CBKtsEO0o2H
v6FIIvAguqNGFG7dtv79ReCdGxLi6JeIBb3olL0HgwOzrV5lDh+S9q2qfldsICY5RpeMQNCNJW6m
5A15EDLUapu9a7bgykftTIhZtE1P6TU5mBfjWTzWW/OW7+o18ZrIq0bk/qu1kbtzVsOnCVwQpOjJ
XFdHFuDTvW+2bBSAphNsFxzVB8yOmc1LV95pxxH64l0urr6LxpPFO8qJ7olojjVC1tt0oJZbzjbU
JeIEVAaHzOlPfLihtm+grLgjH0mSFcHz3RhBlVw3MCxFG2AYoTCIFRKPtKUO7YZ2Y/Pfk7rB63Zt
odp1V5QSFomd7nAMdojQyCSGUfmNufZ8scw8NyQIw2pcATiF9Yn9CZT1dbw0LnzNTpQXHv3uyBBt
1W4L284euB4hpxrGCUxm8so5QvIygRzEKFMno8s4GVhy0p0886ojpO8nnaTLV37GsgM4p7qSo33g
kACNZiAnW2AzcqnsF53vYh4A1rbrsZHDOx3OLLakdF/zNNyUJkS3+8Ep0lP4wvpqehMvo+hwQaA/
BpMZ7OkYHh72P7dZwUBdZw4aArQJ0WibLvs4dY8wOH0Awp/lBAgYkDGAixtQOzRPyo1T68pOIn3U
ANqI2tRtXhaFp3bj5UVPsI3d6pBeYc5+oVAJ/bMCAICTU2Dotx7UqxZ9NfWjlM7HjisvDVaBCUDr
SauO3ZP3CSx50M9C/zwSNtu9Kda954YHuLCw/8N9u8pon8UC4eezpPT/0LHSYVP0/VSu/v3xP5Sr
CBEM2aAHN9gd0Bf/OTGUMLmTYY521lAZGf5VrpJLJ5MuR78/a1jnx/whUrB+M7H68hg2C3MB/K9E
Cihff+3af3niv2wVxG6aLIGncAq0Ur2MhAU3qfKcicU5Ev1FU2Gco71pa2jxxqDcfSs/Z7nF/rr3
T4oBnmZUq1UQyLZRV4fWr92Is3j0sLIn9XIkOGdZTPpOluvzMA0sK6b2khjQtRK12ui4GxdTnW/1
3r81SvQeUJ5WFfb8UjsToLay8CL1A4Yhv1vGJRHso1t4+XvGxdgA7iwkgKWNBHHWOIvBoaEoMP0v
6BmnlvsE4ekxZ0zYqggyYRhH+paQ57MlPaaY+6WmuMVIFp+PEDcav7XtG65JnfldOrHOy28SYI60
/vDHoFzMGKJ2ROwuee4IbJZ6pk/YD/rEwBDgMj3n/qFnf1L3ltNm59zDAW+0T62E6cDoF3JisRnX
v0lRsM7ZQAYjPWhDUW4VKPlAw+IeYIe0FyECpMPvPjCHXdPsmAR0ThRR1CG28+wGa09u7mQKtJxD
VexwQ+CunGPB1KA4CgNFEetm3hAJuW6msR5XfKlcEOm7KlGO5n14jLB04epm+HvDt1rJl0nonLHP
0MPHTmMW1IM5WK6z2pSIweJFgx2H0y4sL6llrVWM1JX3bgSjE8D8mjqW1+gEh6i2fa10zIA5xxQ4
EeGkOkMWlXS1IfVXNYJOhZwSfw7JMvdC89VPBoHg6xGrU6m78vCkJ3A6yBuBLsMaaNvIa61YE2xL
BTzvg/WBWhcpbElFkMZ3AXqyKEerIUfBJ34fwbhooYScBOuf4C0JHyawxLRlPKxNdMFzZiMHsJhc
eh4lyTTnRKf2QEoI6DJQI++m0Dg11jklaBzG11srgKcLNKdE/qJROdekr4nkMhnJSgfZPLaqjYOb
BZLObZ3Jsd47MS7GTr+LePgkFtxZVJ9KvHw+ckXda7jhUIFNjFRDZlg9c2wM0djzR2HJ6hBCVXLW
rABTrmmrpnRKi3Bd9z5b6A8DdYeEbVbM9HcdZOqod2tcf/jzAPqAHQ0AC2NboOmxxhdBj9y2QCFd
e9Dt+T07yyS8WHoR8upLi9N1kcS7VvefVS+H9YWsLzRdVQy2QyxvTXyeZhqty2buqBrWZOvGfC/B
uBqE32Vpthtb7Wo09bLUmjWgv5WSqq/GoIMMyC136NvvY0L4eh8uNDl9qjthG4kN0mD5uWyIHONW
NoY1qnU5eB45EMJQYM40xN8CAWd73hSfOIfxYgQ6sdLxrg71fkth3Jo4tX0JpOo4JdFaCeXsvRj1
5Emepvc6IPbKZ0KNxoBV0KKN5EWJTTCHzhwxzLOSkigtMo3RcNTjLjCKt1HPN7qMm6iALZZrkBPB
Oyv9oejoXCR/FeW8HJm8tmr0nOqISKVmDq9swz519AhoGnrJWBWf+vE9arqVpvc7M9GueRftCtHY
5Yq48fPxbkJQilDL5ODHiWqHjDs5VQsAQldwc/c5VcBACqHafcAHequ4w+elth3Hp87rl0FpbhK9
X0sCWupEydc5rFlTuBVTfZVb5MwWYW+9iCze7F2UMi9Y1C1bmwIkiVbHRYA9uQtU6kPU73GHZJJd
woRvVzQXWmdHkvUSacVNnxjT6gh6E4EOtlNYWOAtlRreBN4RTcdsFIl2INZMT+kk5GEXyNKuD01a
WkZjorIu8matDcpa5tTO0S2NQn/tka0PZsomGepD2p1LjuoslFydgVhaCf+Pu/Pajd3KuvWrHPz3
NJjDAfqmWGRlVZRU0g2hyJwzn/7/6D5ub283uuFzacCwvbUlVSLXWnPOMb5xTFoigGf4LyMYSc7W
s6gnOudhutAR2is6YvwpX6URotsiO7Hus+ibC5FHSCTA4w0n6tYCF4JSzYz3PQ7tTHyo8nm+wfCW
FDMjuudq4YyjstMIfQbdselCtBOJuenaZF36KfbV2bkbOCTBMZOSXW9CPV7nWKAiMuJPQQKPOYXX
YnK8bEaJyBLNMXqkzgJ/L3ODGfK6rwmdJ9k1y1RbUYS93Av3vJzc1CuWEqnXySSuBsHYjHl1TPzw
G2DJumie1EK7aZ78VIdg/QPxoMMxQbu3tJBbpcmb4gFlac5Bly4keXhWcCJFmvxeJepTMZwmKJ9Y
/A8DkrLYwPNVSpDohKUhR2QTUoE18nkIqa+L6SLW+iKfupua4vmoRG7LYk5iEr9KDNViaiyNglBE
2cyOfWIewwEYlFIJ7drsjXm0E/FQ4hhZT0YbfsbzZFmMDM8R54Z98G5OgJhz4SFuOsZDzPwD9G0e
7RaP0eGUowquSPKIbdWHzdBI57Qa90zUFplmsLc9eyl4Mh051hSo+9L/lqX+ccIR0GXSOmm8j0RP
90aS8mvPIh9NoOFpw3yhRd5BjhliFqh/ZYxcpLBLCNaaxruHZeGIfKQVBuvayzhOs0tn0VLEMSzN
pmyJtgKN+E6ByZwUD77k0SLCUl3Wx1oJnyPoEaL5OCQNIVhk/mXiCu0pzWv2rtYni3RyOJ+4ga6z
aRNYXjFsUJO1WADtKzAh01ATzQroBjaVjhUsFR2sSAdJu/bQHpjR75IEUVQVHNOhfE8s0W4GyoNB
xJSmnGpZW1eZjzqDXjTUkj4966O1SLpx6XGhcG0u6/AiyK86EkqlgoPB8ymDNxHuDp5+DHyLAMdh
Ne9+OlTraHxoAdKgk1yqUGBD6VMuxUeJbIFhiFZW3azBFuwEOlB15MwOcb/dDRAdKkqRxGR2iEWQ
bng47qXUvAH9wGaX6yc++mssc05pQ9FNy4NRvDW8z3GaXPNSePE08YmoxlXBYc2XFXx3PZmw4itO
4L+zBtogLo65nQUGzzCZtv3HoSBCaeqAPxQXf/75fxUXyi+ySHreD5lV/youlF8U9A+WPnvdpF/b
5L8NBS3irCBWixp6Jexz2h964SYEL06bCI342b8mWsIA+HN58dNTn3vlPwwFI3QyY9YI1lFMT0ZN
vT83oHQmJbICSxQJrkikUZPuPKJR/bUWUWak4VZEGTiiA0L/efKnQ4PXxs8/OKleVM+wfeZHuQVL
T+UU5itHrdAJgKprSOzwqTTST/3qrS2sfQ/caLRa4P7MZzhKTUX8we7arkuQcr0ZPfe+bGtVwU5k
bibOphFd6EoLT4VMY9vvzVWgS3ajwlpSGOko/inzmf3wd+D/EumN88syJBTFhAQ82+3I/+VsuWxl
5VmXVdRLoIVbAD51/SpL8OzHnGYcSInySzfQNnJri0a9hyjKgfUWjy0/cTI9HEcDJ90wdIP0yzTB
bhVYGIhD8OX6Ucenkk/gncIViMOFHEcc3O8iznwBsatEsZFNcK2KiOEkprogWeraU8SJoKeDEiXP
IK4YxCmsVoNLHs9i0pt15CvLOSyvTDZpX69N2LKCx7so3KZyWGqNYHt4woSoXBZgUfOS3BNF5sBG
Wm8E9Khk9kDU8aopdNcbB3rRgbpRquccyCHBpbOcQSwxsrGwqE1qi5SVhcKobT6y9jRe6b+O/tUX
0arBw+KNsish3ZQmaKX+7sPF6eBTNdCL2pEOEdtQOFt9NcBT6us0xkxEiMOufEdkslJDILB1Lf1u
RP+ixKzkRsX5L1qqPZ+YMDDKxFODppVDEsakkTNJux7KamWw+Ro6kKvwuyZWKqp2eZm7QoT1jkSS
Hu6HUBIxXiYke0s1zR8iouCT18FsC6K7PRUXXyBBKhj41QPuJNMVrfYUgXYNfeBr0kWGuCHPylXK
CavktOE1TtC0t8rM4WQ/54PAeLSkO1/vx3paKbXoDtjxEvWhMp5jieyyikZjo9kEnULgGZ0W8EhT
qzsZsJAf3wQjWE4yKJgElOWchl4+K0AgSw4kQ/SuV4CPCS8Q8GQl47nliIKRqUE0PTF5CMdLjOC0
Fd+q8OwHyrJKT42fPza1R8CyuEz0gRiKCW1etY509D7Uf6lVbkQZZJJUEWjD9Jfo59WU9myerdtB
yY3oN9bJ5DY4Ikd1oJcIx82C0gELTRzQsQTgSlQUOrx/Kv08SgSylricpmXVpdfSoGsLKnLIwVhQ
NFshZ5epPJlB8FqpyVZJpk3YMbDQhR0lBhr9zk4kuuld8NFk3hI8l8bniY82rT5btbARSWAy7Jgn
hI6PSrfm7qT00yR2zN7Y51jUW5KWA/q3uXTreqznUODjxJ3yF95YXt9VAkii8JIrqki5PYyhM0Wg
rhgKSDMMWoEJUAzGMTHakyXSCsQDpvLpD2W4970KEFAC0Z4/y/TfIiY4RJ+L1NhBwigPVU+BA43m
Dw7Guw/lu55oAfuY6Pmyz0YK92arTvsZ+2UI3ypfmdrXWn7zKFJY0omZz0lJjwFPFa6B9Olv3c1D
9SIivVVgSKpz++w/qHDo5qGK+cOGi5D3p5//14Yr4SKXAWPQsrNUlL8/dPOQBiI5RCLM7qkpEn/1
+4Y7G4t+1w//oZ+nakRR0uRTmBujxvkrw+dfiR1/VOH88akrP/Xz0qo0edqZfiz7OcExmLayfNH6
VTX4R02OHKPInT65DdFlkgg0wmRAKkjnjiRmRVp/K8cCtzPox27C0aoSVNDFGzhyqPzzV6krP2Tm
DGpRH1JL37SNtBt7DO1+/tkKmRML0k2C1CtZCkkmsfKc+oKdlrCvrereE6bitRj1Qqx/WslUJd5z
FF0OE+qOzMK2IUrVThg69nmI4r63g7u9Av2zljtpPXcAu0JihjWtxbjfiJ12GJPynhYoVzIWRFIb
+tGwDQEbYzo+mhlDm7w/R1F2qyKWVkG7aC3Aq07QEfFY2BzV8Fjn03NB4VyV+dKcJKZuoLBUsF4J
2QqR0m2MSQWrSfyNmJH/Nm2PVYnJpTYxUiZuL4XHoW7uiY73b2QkJZaV7SsCFm5MrFpIT6yZ9qEm
k06jb+VsvCNZePLQ+sw2DkBjblXnpJmFLOF4+MErxgS6Qbs6DiMVGNBEwhwG462ZAF2q2WMv+e7E
3BGIGlik2aZQ30eguIEgHMJQOyvJSAejF7ZChiFr0raRquHc4oMvgm52apOilIhvCh85MJg9tw89
DpkddwYU1VALMSQDpf9sgZJqeXDJ6GhVkXwOw/Do5QxSumGrBLSvwOY1Wy/vY7Q2bY5OJ9XJ/mDg
onvik9Tp+94s98HEwM/TgTe1yBLDjE5YABMTr3RtAjJT9OqtrGDxWendMOhcikkqcqzbVjUvEQ0E
AKO2JhRAs94sSKHzuihWPENJp2lMap6dNtGDVBaDO4It7RTPDaoO46eKqKqYmGLqmbkssvZBaQKN
5p0A7lUywRskGUMnQSHuoECs/etjWzFu2Gj+ei4LvpPBiVsNk/oha1Dd8q7m2DZjC9NYQneuSsOy
8jdBCIGbDu0isAhjSJP7lPrfUz0y7W79aA8sv7flmDQevRjdobYOhhe9J7UsvP3N12VDAtthgSoH
E/Rf1mWNcuJP6/Iff/7HdZk4HMwYuv4r0v0P67KosZJhGwH5zuzkD+syEiWMmqoG6IgJzI9zFuIo
+Rl+o6bOguq/si5DrP+5EJrX5d+fuvUTLaSVaryPiWIcybQ1jtA68J8z5013I5ltCtpD5q+l/QoZ
otjohEypDBzA/XXzfJvUxlRm+lDtSdCKs8pW03WIytLKbrQQ7CI49cFNUIYHNfsoImLEKcwtc9YR
Pg11t0j7+ecasl9zpz73IWcSPAoZV3Zrl+UFoV95iTI3esluoXIjNGEaXWm44lXtn6rIqdcKKWYv
WAodgg/z8aA+6jg1I+OiqIRPnBXhbVAkOyrPRDK22Q5VJuGcmygYlzk0IwHG4znzzvUrrTYjWIkN
dIKIWUOdPoSFm3QnPw63LWZQsmbhH7byomJQQ4PPv0v+Vebv9be2OavhmyY48HHjwANRj7xmZaXk
UNZLU9BtId92+jaBpxC8ZBbGL/UhmajhOjAeni0O53Gq+Ob40JrZUzxUkAJ7W5IRFIA1UvsdD+wb
71NqNxsgnAvgFcvYeb9NCKdApJK5eykY/B7E6ClKc3qPdqjOYoXJdDXghMBd0UkUOfx8D0nFwLIl
B6tepp9Ymqsv8UUph33sfVXGOfZRjts43hCbi2gNDRqY7jDsBd4t5ZmVjKkMQ9tm5y3VCEDqFcl4
RYCtsAgFwkAOZP8uvlYf3RYdpizt9Sv0DCl2ZO1YVY/UgMuympVOiZuQju4NX+k10CltKPU849Un
xKJkKM9Qi7lKhi51FwRXn/jgHiLBQABKzKyZooeJ1CLOUc/WNFzDL1y6wxau1k6AkFL6H0LxPobv
yNhL/TE0nqRI4lg8j4Mm22sIksbxNn/NmB7H/KCOsluVrevnCEGMhIiz1xHvqXJo45TF8yT6j/0V
duxSaG5dBFiFmivaqqAUGpfUUX8At7hTKao6ct4Y7BNNhKMHMKHnpuGGqhLw6hlowcBoRls3JCez
KIfaQcNOOUQP07AS8+0UniY0MdE7G7sJX4HagvC44cimZeytzB0JLcyXHTltdf9kCF+E0KCvk+ko
6ltyAWSJO8WZpQwrKN/kJLTaSvC30Ze0sZAd2VSVavo5Dsc+/dSZV5KbKZBpXHn2dBIvIeeTfmHd
/G/9zIb4IDuKS6j3B0KC7KN7sfbmJQl9BxmfyOwu69eW8M/D+8fwf/2v/PTPvNr/k7XpKQ+zpv7H
//zRij6T1DCnKaKIfJxEC136iX4uSIGOL2wyjq3/zT9ANwG6CrkbiPe/926EuUqTTcJFGMH/typB
/hlNwJL+08//sBuxbdAm1ufWHJa9H3Yj6RfQVGhU1d8abD9WCbqM/tT83Vv0+9QflT7SVYSvtGX+
olbfVChF/lQl/PDUjfnvf2jL+UYaVXkq6Mfi3iGzirwjIRpT+IhORlFsQjIEoL1YVhbxBZAo+T/E
/ZIr37Lm7X8FVdUoZvYJ3TBuIITUzAinz4wlEGh65jZIUlXo8wvvgtu5f4++jGZp4f73bO6e6it4
TVAytTZGbPyGCtyroV/h1NWgp6pO9ZHcS/jQTCOYTwZ26jkInvwnzEXMxRwWWAsxAC0PhwXRQLoC
tpuyBobJoREBzqw56Fmoxx+L+FW3HoApTepzryqLJq+d/h0MgGY+ah9Vs43fsg3JEGjA+lXmKms4
QcU1c2cgVXaTXHFrHsYz6p85l3kDRwVgEi6/h+hEeYO9Gw3Vd3CKHyaXr5/NQ7TXD42rXLWrfui3
0lE/yCvUO3v/Qd7GD9o9m9xiQ5CWvBh4PQ/iVrvG36p1ko7iakkb82q+Mm9fUnxRw0w1XJQrrAWS
b8VhwXR21S1BxW6LPZ+FffAf7vfdYcnrXNxL/S51uKoO3iPMraZfhO+kmMGLdZTGhuYnXMHli+lS
TjhkOISyLdo3IrBq9G12h5yfHQR6mOdQEBpH6cMLGFguKKwMi2EJQXyLhqzoYFFZ7AfbXlrFPEHx
2/xuTvNKhjQOylbplE6EA2mTPPJZ+0vt+uQ9ht/KVbpWd8t7lWI3NpYSyuA3xCL5G4Oa+i1qAP4y
21gMG2wNZvnQT44nrnFxAulnqNcx3nuqOUFc8ELKNxKVW6TGoH0A/1Zuh6FCgxy8bqxFM5+XnOYe
f8fAX6+EvPXovxJ3fpulaF8y3gRNm8II45r+rj7CyPafaWSWO/mSjxf1Qb9Aj2QXGKJFvR0v0lXB
T8bYb8G7oTE3lLGcb4vUxdgVfL7i/eJtwa8ge2TCuM3wjMVfNpYRo9fJlr8J1mnBMj6JwnU01AXp
0xdl6D+Qm6CK1Ew3coOljooX+tQOUjL/vdBl/SQ5xah29PcIufLQauDg6xfNfGBo8uVXYJyj+Eyv
KIxWULvjYesbe/kFHcyzddFfzBPjWajLi5Q8L5LoTt06twmwX1xSO0DRDKTa1q/hRjsLh8HWFww0
Z65ivI/3rTudvfVwzj98zMOvgBgALE4rDB+cIAN72gqv48dz+6G95vf0rjk08T3yc8BAO+hHUalC
dJxegmexdZDLoiweP3Hj1y9IWJGJIvNFV8r/K8odrSlq0eGSRFuNsnjrd8+zEJiH9OoVX0Ta0mTb
LH/m28cTTCpKett640+4Fq23lknYi7okQA5p0p72GBpWbz0HUQMlc5IPcHvmo/fUUocjGG04nGxa
fznZ1SJaZYga65ODHDg1nkAqjycG9WztAUR3iEqk6uALWqKDHS7jZ7aWXhEuDxcwVrxReIBR8PI4
K/6Hl6Y59YtFJjd2PV69fEt242lh7oudv6p2hB1w2AzRiadg1bHg6Z9M1tVP/YZretNsp3O8J4z3
PqfKBm+EA5lHf9hRSDffEhftU76vGwptexod80jkpbbK9+pHvi/QUanoqvj+yboG8jnjPmyMZQpb
bGUex3sso+ce3exJ2gqe49NaJj9hKW370SVHVgFeTPpRwzXeL83StKvmIobF/J8SZuhKyR/MORmF
kylJwQXQvVuufqqxsJYIlETP2jiI2q1sp6oOTp/orUDj71hnmJj8N4C4OR8+CRSZnxMvpGZIz0/p
rBq4mKlw6OECBPtIbynhEanb7iH6c3Akbs1Y+p9vWCO/2/0EC1FZ4yQdhEXHvIhPdo0uxd90tvFa
3+slwbNINzEFODL0LRlBJfoj/kxoergwWLow+9jyg7XuULcKS4ldyK46BMComvjfcbH+5gSHxDVY
XPnD9Uyfdt3uyWjZINZ4oQdgfGXpDjIV6nSdxBfXiL/4d+ovDZikwZ6G7SQ815ViS0XLUZr1hISr
4YSSKVlWLrXbITkQg4fszLaWUPmgvmPuWPjv2jLhK9nq7HloW+s1boWVCZjRiZ+ZubTr7CtGMzrt
kzNCqOggghU7TcKqXPMi9HQ+jcKqCeudLj3mNa18SrNyjdao32bwqdfe1yQtBnykL8GKBAhOvy+s
ccMCsg9ckuJDWKOOll+nK8K6T40kDiA5bN3rel25f+NToGnKOo0B+FHYIf+bUUn5c8jcn3/+h1Og
rs64Bplexxwz94dTIG0Fmc4CVIdZ4fl7T0L/hX6EjA71n17OmQPx2ylQ/0VmqMlwFhD0/Pv+kmPz
Tx0JE3qqrBoiOXcWWOl5dPvDGTDNxZxMECk/9tYzHouWcd2AC++Hls2/KTzmwuKf5cjm8x//A7+V
B7GwVul0v1WKkJ/aHoFn8vIjLTsGHD0S2AY2oyOjxAy6ki//+aEYkv/8UDIzHLrpSGPpw/9U4/Rx
PI4isZnHqH9I/U8ffOX/zwPQyDfpIc2okD++YWKiyKkxjdkxU/c171bNKfQ/P8K/+Uh4Cb8/AgXH
jx8JWSmKFRDICcj9SdGOMjxokjr+82MAq/k3b9QPV/zPrSixFuu2zKXkSKb7skurUygD5SFrgCCR
9ayI8yxrk6ehW4QaAy4DUf/WMN4s/Oz+ELtDch6lvazQkFfhRgFgzetX4kCdSP6KGlLXT3WSHHqf
sh6FnZ/wO4KJLDZI9QR0ZgYFNfazUWRArnj+VpuTWL0gPnljsQLk5RPqpz2lKQUJartz15cXhUpl
UVeaG2WjTYws2CFtXY9AtSwqBuKjLF9ZGwnpn2KJX9a3q/6pEU4sz8ukni4jXWM/9RY1rL98vJXd
o8Ly2U43oyFrTzxpVC1ePpKtwFQABWlLHhGqnpUfKUgJCHIJjwa7fDWW+1HBqMySrcr+Si4MhAEJ
GjILPnd6JigFLdE6wcrhq/T85bs/dOTOVS+Ay5AJ5udqio5iEO9ysu0KMbxXErPEtJEWYVMfI2u6
+uqH0reulSe2ht4/gLpUGMSsT2ECdDEdP8guOxo5m4Ts25lw7Bk6+AVaox5PzZBRiKVxvDbTcVsH
T3Wc2wX4UPQeBCCll1Io1nKdbktiXNKy3ssmHR3YC0mdOMT/Lqz84PsVWRXdWfSZiAevKagu5g9Z
oqyyMVq3qkeHhBpO/ZwDbytP2DNhTWhAqX6BoNl8UCH95h40WnnXtYFTIBEdOSeLBqcz3bxKGA0q
+miBAKTY11bdFCCdxQCN4DDA+Kcj+7AYNEQNyWmmteyZGsA14cR4bjKBKOLKrtEOFjnCORKDtOKl
ZKBukUzWwmDvsjmiRCFrcCPWL0Ja2pLoHaqBcnDU4MZGaYwsgXs2orkamxAOCJ2O0BZEYwbNgvCt
St4G05ckR26YE7JbFsuJfXmM1Zex6F0PAW/Qb6OYmUpIJKSlYLkL8T1bdp4ZxzR6HymmLAJsYj/a
ojo7W/6LD3G9pOMpW/UxHvBfIhiQtMGpknaZFXfkko7Xw7MUBVzaxgJNMGMuxUbY6LaNtzZLLG5o
G1LvxW/UJdFgrkIsMhlN+A59e5yQQZvIxOoJmVinkYodM4E3BNP1fLR9cZ1xqiwQNifI80pI0WMe
oxYIaAS3hGFUqMiJsnOIdHSLYjrFqbWa6vTTEFMJDgW46Cnwd6YCdjTqG/p5ULr8uN52qrhPlKrH
pFpddaHh9hG3BvXtmJIwmr7r9K4lHw0KaTKBydEn5sZsRe+kKvKDQmqISgg5IdBugpamNGg0DzF2
d8MWrCd/AG1vAX+Gb2Tp2lUViMkqOIkhRpipdmuTc5Gl1KfKyEJHFT4Vpkhypi+4BmAKU6aKvEIf
pFZLmgQEWB8DqpEkJ68JyX9sb2kWo1f+0Cuc8BpXtkdvLqNt0FgYxqs3HcZ1NqJLkL16Y5YYdxgx
r1NUqGIDn897Cod4ZaGNTInrIAcHOCkpeUn5kcwY+kZwNK6dSqB85/iqwGfUReyYXbYORIiIyEaE
eOehz6hQnCBQlrCfTuCo4/qs48PyfMB5iI4GPPEDedZFFi4bqHNCSEqWag/mdcxfy/CptCYUDuJq
VMjIJBsmo+wgvHsaDw2VvcSFWIu8BeOuTO8CR/7RYsrJ+DPpeXXSKRI2Yn/X1ddKf55kVJrhOShP
VYSxoP3qyEsfjHIpaRe93Slkgsk1+s0BWD6mvXqTWU8ZpKTsLhFynZs3tlzSyYzwPSV4SV5J7ZfI
fVE0R7F8gITmd/TJ1ecwfTSZpOmU7CXHWDWxFiFWA1V+ZljXgmXl7gcKlazl7GDm7TaiCyUiM5oD
nuo+cEk/c8gMtxvZXyZoh0oFFT9WVD91AvaKsUsWuhyChcXe1JHIKH9p0j0ULYQ8/lpi0ifG3H76
pxCGGIinxwzindIfy7lpYSEf+fW+mPOk5lSrzyzZaTgSdK9dKeNdNe7VeJJjnrp5MVXo4mllB7lK
RsyXNZI6V1Bpd0ct75yIT9yritVQTo6GkoisLYRqxqGI5WVIB0Rr9oLGBeu/kES/MMRdg/4EhCdp
UiFBsOZyIPdkwvfgkQomZrfCwryrMCne5/pxHN+lOdswqHYqvPPEei4NGuG6vzHgjAuUmmMYOGCp
GhJzGvXW8NVSPo1Jex5bXBQkLaQtNkTz1e+NQ6R/4pbLgGPpsKNqYzyWMBb8oVyk4kXKD2asumUr
O9yRgLyYvWfTQuJmHKY38vHQIoV2QKRShNmi6rPR6YcOsfOINiapKn+fYyPogF1Pg36VEZLRFEVD
Y+56A+11MPbYrge2nVLfjnTxOsKedBNJlH4VM/E5s4xlOb6iqMSZ/VKZbw12nAHTZdUvPBnsjCnH
TLQvMj3JCcwQHW0tV+9llYR74u6DTafH91wMs5cs0Jep8d4FxiLDTihkmL5biMTNcPC8glzLyIkn
jUg7lvTAP3iYjEdZrV1LB4IzwYl1ZMPX3Lqa3BLLSwNsQx0lN5Olm4bpQA3prmAFrea6+F3Gw9GX
h6QOzk1XE95LL04UF3r4MIEwKXj/PYT/MavSmHkE3u9EZhVish9VRN/mRzbmK8QEQNeC4Hnegwr5
bnJh9vRD+zjamfFz643rUgcW0hBm0nMFqviFA1YDOZScyWTxCsLxAdroWqQJJbEeBz7XmfJQ1IzX
W8n1e8zsEyq4BF6buhPrD9ks3KLTmN1x6c+XVxPhFqcTwcpdRyXNBjzeZHbmSeYmhJHGlb+O6MSU
HEQiWKCKpdthlIKn907BkLsNXUexfcpQCUvNQH4klX0NrEynC1vZgxSdG2inShhuhEG0rVhwsnDY
MB2lWP+ounMutMuqZq0a2NTK7u+c/EO0BTJdJLyUiBol4Q9H/eVb8/b/huMPb+nXP/4HWY/6J5rQ
n37+X7Wp/AsTb+oYXaXSnMMwfnclyr+A17BkoBi/DcV/0zGZv8gKbGQ8ib8VoP+qTYEnM1eilkQb
xe9lyv4XaELS/P0/lXM/vXae4I+1kKx1UU6xpBw5XQPLDzYVnTrZsKXPPtuKhh3UmGqXQTJ3yxlC
xECL6QNrvtMI7nTsz4Ky1IrXWnxko+EOaLf11tpDZinf623BN3ILbvXVsBSdzLUY7wHyeoaxgVaE
0a6HFaMnO2dRrowd1zEgouIGhw+DIa59grB56ObDrPY6lPaFaqdOtGRQq79cAskWkeewv9Oy3GMu
OYT83cRUmanvqnGHU2tc/W/6z6SMPdVveYc9DH0+YdqpyUqBe93Lv+oMBu4muoE8gtvMTqi3PPOH
GhxQaXf7+CGYS0M0wTIDlfghIdcD/MLKOyR8bWBAXj81e4BpFuFxTozNb2EFaKODJWfgau9fsEKu
60v/Wj5o+Adpjelu8pli+8LjLqMo+iSYbZHvtKW4HU3bAIPxVDWOYq36bCUWD8ZRObYEd9yAlF5T
+mHFss3t6iot3mEmzfLErYYprFiIznAbrjk5COaJuNAH4Z6CbsYremf8gvDVII53QaCnUC15Uqvo
Bl11LSh77d6e4111I5ND5fOJX+ExLphjK0xGFflNph9Ggl6zZF6O+Kv8ar+iY7NTOF8M2Ya5dREA
P3OsS/QsHJChFoIjbWU+9HAT9wuNqdQqbMlpnRid2LMUNKaEsakRvHIRr3tHXgXetvxWPjoa6gS1
NU6Gx6RaNvuU3vgnx6Too2GE/orwaZp1Ae1KdbBN2sFt4qpb1vJG4dx26jYYsuiw8M5SJpO4zEFa
2cWv3VrIlkDsqndWTJsyhtwEnJOnAgZJiCCefL/GJhMjljcS82UQ+rNVbSEchztbV6Nchg98kL6+
SNOrwCThzUdTR4VIPQMBD7/gU/NWXKwnDICkq1ev7Sk/JcMyeaKwrAq7ROBQLEoozurSat3gXp6l
d9S+IPu6dYur0iPAYm0EALm2yMhUYWP22958EruzhkYO9w7tWb4Hyd41emKKkD0wmWamD5Lq5J8k
icyDBxKcVg2n/Ifkvcu3MuVPtxHgK2fls3xSHlo3eZKJDCBXiV2RMx0YBfGe3nrNSdPXYv5NOYXJ
flhFlAnn4tHobcyilJ9k6XEbC8t+Abaaw0oyrQTtmsAPOfeeOykAx5fCN9mX/HjgZA/Td8psxlqI
/lJ4Q1EdgDAO3Fzjec5B9lvu1eC9TGyE15mBgXBhXLwT6dk6Z03dIaNzUz/J0qoACVI8MUHiH186
MAIEPNNAiiAGC4AGGQFfw3PzzG9XP4GcMM7ADpfWR6G4Tg/aq85+WS3JvwOVRTqWKtud4XrKkmGB
0JyywlHktZQ7sJvbD7NnksIChMF40TGRsnFm8U8WuuG2ubYXui4ntbTVbcW5F9pBS9Pc+CiqGzG3
XGOfY7LxC7teMZTddZzbWFY+xZPwZd7wreIaqB8LTHgc5RfD51zjcYuOjxTDQ7ZozwTnQK94AkbW
uDIZZ6tJQMfGBcHp9CyOq4aUXiIYT13hkBgTHqQ1I1pn2GSfuMHMLdE7+SK6ofl+lZbknrzWgN8d
a7Zo2YowL7MpmAOKm3dzI75AD1wkFWAagi830MRa2GDb5lugTDqNmylelJtcXqofKKDJDnNp48f7
+WwM6ezWmgdaKCtaFXzKDsh48Bauvu4O43N+bK/6DiTOoTmDeCBB5CnACbJGGrnSETcxDnoievuo
iy46UZPeTtQvunfW3UduP7nHXn0YAYIdpnee7ZjbUEHwuaknxjr7Z/1KjdBz23HF7qdD9QpfLNrK
mLM57yMqt4gdPUnyiiea34QU4/ySQifboS+ND0BOUgZdrvScPiIj0rikBxJP3eq9Nhxzj8uy4iLk
2n6mU4EhwTDOw5q7Gr8cBSMAeaOah4FMJEH7ULiGhHWsfRUnIXtVxGGYX3CKL8ZH2j8mwpYpbl+7
LOlRSlTl2qe8olCQIauzIjn5Obt6wtqncERThUSnP6vKdQgJ/N2GfAgJUTXbWf1E23Y5TxHnWWLH
NRnb+pK5nA1qx8aJsgRAv2meR6rOfb6Z0RqDQ7SAa61kVyO2bSFAdSLZiVEP3aAQZe7CVEgfdkrK
4zsVhVOtrcrGJyrh052edcwQmH5ZzvPMldhQOPBX/JtRaUkgHIZ2J8Dvi2xLvWSM5cN2nlu1zTY5
YD53im178zxQBNW4SLuVRAAr/CtpzWqjYOj7tERWRC3dWr6d+09deO/Tx0De4EaGzvFJBAp9lUXz
qiQbYKJoomHfSUTQmO8tDJ/XYrAzdaGxobOHs3yQOdq5dK2mL5oPxKRgA+RUbaey04lwb6pnIzqN
zwXzphhf3lF7yj9TFwHZN8ECa2ZSKjs3thrMCQNl0VJt1pVl86si0k369RBsm0Mc7LHtCwXYD/9Y
Wy9AzVd8d7KV33vmRsZn/dwcqrNprcfNcJirTgt3z5YwOyKWg8V3Ye4tH0kVnVqWxUXnrWXoV3tr
rxRsGig1HEGzFfUh2EJTJbV2Ie8ymyK9OESKi/JqOGRkCkE5PhWxA5im7h6qlTbckhVm0x148uF/
uTuvJcettMs+ETTwOIiY+C/oQM8kmf4GkRbeezz9LJSqWpVVf6hHtwop1K3KpJJJggef2Xtt5Ad8
PqaQBDIQ5ql/K3bcfJjq6A8g45MSatKc4FhHuyczEHb8gv370d/IF4Ir7IxooNcOy2ZdgLe6U/Nt
ql/R5sXPY05imtLBCNj27VpTGGvNUid+LrJH7408GbSO9b0CiLqYtVj9+9tW7Ms7RhWlhm1iFqsk
EK4CyqSd/UHzxu+5sN5ZnEm8ew8kp9/hfUYwSWoX6Tb+Vt1pd5Gxt3WGRvPi1bqF/jKesFV2Z2vP
MJgXm7h27vnRLv/Iu031gN9dYGVrrFn7VDOWRAtAUO9xGOfTFIqxjrWgKlUJnDqFG5rtfbwhlMsI
9/YpOOIvS+YjAopJ29Gi5Zj+ahfweInM0lB2cPzOjcUCQ9eynusryWn29X1RrbuFto1uTVxi9d5y
3OU7KtJ+ld2bjk4cwzALXswzK91r/FjtwkOH/Wg5IphmmguphrlQph9S7djrN8JaQaPmKmAKYoa3
GgZuqIjvTFO/dSL/54sArfpW8L9l+VDiaap/+df/uc0S/v6/02P+8z3/8/Vfecj3/+TU3Xz5l2Va
BzXGpI9yuHxUTVz/6C6m7/z//eL3ful2yOmX8qyqXyBUvX/8IjKGW2hYE0xVYRWjTBz4vzGPKKqM
uOvj27P7vvL6/fE/mi6F/kkVtgEFxmZtOK3cfrg1py8JwPM29sHJO8Jq6EfTpf+hsp1TYUPrUKfZ
1/21ENT/UAy2gVCnsZf8U5Gybv/Wc3156uQnfu25ZLdQq2bokuNkFpymPuiJvaVPqYlwoPkmFKLZ
ShaF4gTGCsENI9fis/rEKMCUglGMSpYcWoGKW1h713xUpDLM4hWXv1RSd9O2zES8ME76GWb8yXup
PoGxPJJ/l34AmjGTpTjbJ/+WvgfrmLwxQkhShFchgXj0b4KLf8Mh/zCsW+3aAQVEC3JPfR0nc+OR
ygcTwE46SkcX+RG4sXbtbpqlPO+W3ZLkHcIAhYOgwhn53+q+x9PFEDa89ei0/CUp6Dk7MBWS24JR
9Z+BhADiae5WYDv4iE4Jhcih9s1Lre+5p4O8Q6689Ocqqepz6jEx3VNxhtL23VsrfQnItJUnLdkt
ahRVc6gwvM3EcSPHL0E9PalOKDaVC5IRDuY381rsLWY6i+atWvmv6hPEtFd7QG631tYU0ORbras7
b5s49c47oE+xCD3FFb/Tb1bRIR8X3od1tOZgq8QVtUXuHpmIUlEjijiEn81T+sDvCwkSI7fXLbUH
aoWJjnJNzuHJv7Y7vjpGB/ti+EDn3lV6WByO60Ga5a+B464QvbjraJ8v+bVmHyiTl1ARF5TOC/WJ
ciWaZ3NM4w6xex2Vk5reQcZFjqezZjFoUaEzZFrskBjyJoOv6I6+oc9tQXtyuWSKjPv8RFFe+k9Z
elEFuR5g0LL1YM4J25hpeTFPu3apWNsOsE+tYxf2HItaycPGOXZcn80iuQu8+Nm245ckadfD+Bh0
9YsJT45Ymq69DaS1rdB+5p7Tl/NSXUlRdxPk3QunJe6ntYosV5zr7MLOwimh86fQWAiCo4WppHNZ
Y9Sb5usFAwjub9xEvav9RE/CfRKxSskUuqi0ubHFYJj3L8GThEdZOvn3/ouH1MRMF2O1QnNRvdo3
OXWzbBwocQ7o5N5HRqrjjR2ygp2Zu9a/kYZVRYRbZDhq+qB7ACNnukH5hp1fse7K7ELPLxHXSDUz
ZrO2vDf9JaJpaO7zUcPQ39OdkdBm9rP8DFHOm82lPTcoRg7ZEoXIdCcLnXtXdyp5BoljWd61d90J
1hnmXHcRnIZyMeYWxQd6MaQ7xMwvdJdZ5AWojDafD4voBm/RUdnKb9/qLvusP1LRuW8+8YHjcRuv
NTDGzC4d5clavIfcwvjZ45VYtuGqMWCQAb0R3RdegMgN5kas2zNrluQN5hngOJf0Uf5luEKDw1Q9
JcNNf8XDmu0JD2MM1J5hpdXz8Xmi+ZaHbBVP90d8P1siVedIyNDSCcIIKShRng5IbYoddIic/hW1
FjENmbuz3o13xqmsVWfoAJV3k7FF8G8moOE+nLJFdEQbsqH+NwKaKXOH+nLb+/3xP257qkKSr6lb
ENYM+88b2I/b3vQloGjkrqFTQKPOvfTHbQ8q7yTmEPCO9G+3xL9uewKJjGzgIEI8o/9TBpo6jVG/
Kke+PvVfBRFj3IiWfcpwasb4cJLLepG6DpMg8pRCyqgm2pBJsChluDnmCpyPCa5VUe5KuXTy9mNU
63WryvuIpb/d0pywedwkjFmMQrDeAyqFZyE/xL296axNX1fHAf5XxrUf2hBZB4DW3DjYI/Ixv8LG
mbnVqSue01cF/tpDZb3pqDcJs40fMmi6iJy1FwsNdi/tJFZGXtISN2XPsoP9rF+bt1EcbXHU+NY+
cZIcEHphHqruIeS3w9gYDNPMHkN6saHkYFOl4CKZtQ2kD5q3VQ/fMHF84mnDB5WsXzF1ElheWVDs
JRshIhx31uJucyRiaYwXfbAJrkSBqViQGBiCxvwI2u6jbQYMe3O1/0hVZMTKXnTA38cDC5sgR2Pq
zb3mRaXRDbsHl9YZ/1PBFIA7EtNVJkB9H81b6dmGe+zBwQn6SYowL44ascELwcjQDepFmJ7G6UwT
1yx4wKLKEJOYOnoXIRYFg6YClTCeD2yXZpLuswc+6H7TzhQJNrJaIA4mITZ6FMmmIxDe2GQP4hge
QiwqM4lbtTSXX7MlW5CRRehV3MWPGF/DebKziLvc8N+6Vy/3yo2KiweK7ly7CdA6eDNpr19KCxwz
fQZSYhDFCPXWxoaymvW+bmwLd+7Jf8qG/p3VNaYJg30GyrNvirv/ZgH8jQv+++N/OmZM3BOmRjGM
ywV0yX+qa44ZgiBtS5ZRF0wRTn8dM/AUp22FjZWar3+pru3pmPmBSKEi/9FyfNe9/dng/O8GHFCP
vx4yX5+4MsnXfpLbBXXTZ4odmictK6ESQs1wyqhU9pYo6mVjpg0RRF1MvjdBbJYdgrOARZgxMPak
+kkRvgV0BNWrz1iKHSuxHiYeQlieSqbLyzpXQUp747ru7DWyKWRD5NQHDQxfDSctC0Powjaf8AYG
Ruv2D9LgoyzvyTKOP0e/cGpfoPt9KYeO3fbEAk9XVeeCBeFWHFabTm/485Be1p+3yqeUIGBVPmOq
jqYvlikDhAiig4fSoRleCq9aiUhZEoC5UGzIy1345PYKA7p04eecanZc3gw2674ESln8nEpvFRsc
N4FGTkknn1vL3tYKClZ9shuGxbDHXs3rwHYmPIXmHUEUDioPKoMx2FlFB2YMeITeePu6x/QlBxZS
ZS/PF5IW3gQ2fsSpcmDKSvkrx4+q8eiqL4WEEHYcT0bhOnpDlG5v3SptuqkaE+A/al/PapxGaeJF
HOrQ0rGDCUunj6YIytSz3ZJXUejUF8VKJaRNRrmTEQKl+DlKD2Xv2iRQeFRROkWfjJjZIJZzwCBX
C3YrIxvTzltl2UgEl7nwSE2IWEL4zW1sMbfKoH7bMdIqY19SGZlWkM9S4CCy4G609tBx2KyrlSfX
zh8KvVm2KcQ1Ngyh4Tq9h30al7oeDZtoeOm6FsCOdhjVFhq6exG9evA7Y6F5xGu0mOcK9RLXhNjF
8dLyLlXz5kFwH3iDWb6twgiGHKa41nroC9DkFek4dFeufKz9D7lN52EjtrLyHuOi7JiH6waOSewK
gVTPzOx5spULdJhGYGI/bBD+Ef8+hmtPvkaczgUjnwJWmMsK2NeZUmazIqChoDAv+1U5UBKXl8x+
jR6brppBdbGEvGpUyBhQSv2bQXKJ2kUKooiW6yYvnm0PKwp8ATznbLM1Z9o3jMVrF7Iu7IHakVY8
yqjSGYXb4SfRlzfFBDUNu6SB5Xihz974FbP2obzpa+N26P1nxXK1S4JoranSM7Ksk9xjUcpaMPqY
DyftlVHpxNYX4aveTDzx1ARFDt101Q5uvwiw/C69Ee6abEsvhR6tYoI4x5ZF4gjmMY4Wsj/dyhCN
gM8JhPU+oEdCkz+NjrRTBtE+GRWkOxVKgo4xvKYA/0/XpSzv8bRvIim5SXpSqJFOSEN87JMRXo68
8hrXgbF26eDvxXqyscR4NJmSuYF0lolOidHjjt3EDn3z5Puh7h1d7m+jhuTi0IS80PFO2Hd2hcpu
AjunsRO78kr3MR0HvhPSCrVBcFE74xASa2i1wWHK0mwZzOcW5EV5WCMMXVSetcqJL60t0p8UPo/R
46QEqxnKFYm66YyPui32rdefo8bdjp0KexCjRu1DCZLWZmqjc68cV4FLSduaeJ7TdfWyTLANyaSA
sNbTssixWC3EWfdk9tpVVrtnoXnzxCfKiKVLs6yK8jik2huf71XsYYomPxW+QHIoI8AIVXIoOrYh
rvKhZoSsddAgOpHSaaHbEWG8tVqdb8c0rNcaLDMbbKuF3zjR5assyKX1eNeyYTV240YJKKy0on6I
dWvr4oNQKCf9MN+FNS+0BCSqHI5cdLjllH0BWCGnzGyNhhxtNsPI7iqLiy9zK9Cj2sxAgaWC1ke7
DQkPpPXYv0ioLDIfloMH1CHQoTtkvr4d0f+g79rqE/9h8LRzHbuHAKesCSACKYoTZS3dozzrAUjo
gCQwl/Ey6C9BWkF3n1gTIrVXWBZnIszXAUNihVGI5JFjT4XpuzSSwCpCX7smnQTSUL/PSuvYguho
rGrX182S7PRlz3uJSsXdEksz1ycehuFXh1gqHk3NvEnBy8qxtaoERpJxO8LTIBmCBU9lrc2xdGzJ
55qAPhRjfU6qVSVh0a3Q3CAARdXEyNbXZ3CI+K/quBzoDIcB5RIRqktf9AixAgdt6By+1tFSid9k
q1dl6QEtETeWs+jsuVkchRhpMg9ZyFpdD7Z9gaeR5N8y3hc5RT+2+ZLRfs2syleHa53qnyUEJzY0
wVUOWLZFrvneN9JwA8p4Fpj6odL8O7ylD1pjLZuyRCjXzj3lzcBoJ4XKLmpVho9MF/+dpR7tGUp5
hRgY7BX/jfYAO+5X7N3vj/9R6ilTaTZ5mhUNE4P2s7OCLwnaTPpCDM8mP/+vUs/6QzNkBrYGJgqN
B/HzfjgrrD8mGwZKJYVRK5KYf0R7MLTfir0vT92eeuWfiz2l1NrIzwvp6AHhcS0T6oF/kQrymeVB
+czTPGa9Uq8TM7/wbOZKg+vMZOvL6a14/QPuEAirL0hFV1rTXtBLb2zzMyvcl6b3nKafhjnDrJi4
o1UxUwjchqi2G3V1zZwVAlgBWEvsPAsp/7cprrSxLH1h6XJLGm35rJZAJbLUdrgXY08aw03UoDNt
mnJYdz6w+q4HfbaCqHyAB/McRxCnQt8+Jl3pQL2VwInKWn2RMUUGVsY9tNoFyviUMrqPKnTNzDNd
V96rFfbGwD41tjTXe2WVhQI0TbMBF+MtCCJ+I07vHA4wcBkUVnXMQpopDANS40FpAwiT0rL0Gkew
YqpB4EUmGFnptVA1VOBY78qGWbO+6SP21N1LJuQbxZxyUbhFGS3YuXatYBP0WjjfvEhV7a3bGPo/
Ow6JLtYS5N6VuUQaFoqZpiPbGe6YNO40A6m5HsDxozpTT5quIaf15Ikp3Z6Q3MoTAWYeSsGhUINl
EOig981LYnkruVEZjtNU18MCZt0cWwUZwePattK9H0ny0u8IRddaDId5fK+rwapqVSa1/AQ7Vtdx
QaEaofWor5FbzHPvxoBAFJXRivJ9Js3SBT6Gighp5IpkI7j6hhNo3Vv2agwm3yor6qCmHicQlOBl
DUyoDa7M7NAGJOLU6/1i9K2VZKOaKexTVnFbk561BqfaaDGU03ru/b1FwMyo24So2Ag4211ZRw9d
NWG7U24T9ihdEsU4CBNxfWXeJMmA2hSScdHNwkS71KJYm5l5bPV4HtafaocaIFCqvYdiv0jVhd/s
E5egNK46jbewje5TehZR8lrn8HhN6hPX2LPtAKFGadjzdqrBwWIL6yKz7Glg2piNbMgw3iKHVVws
Fe28YL5Yp4s647ZEaoJNUFc8jZ0zYGvVqhMJs3HyxnorAh8SHGqvvYww7iatOILiCw3FgJ0d2tA+
BZqS+CwQiuhJBnVtm0AbQULwWnUVXJQQkZZ1K3n5VrC4LwMmjT08YG5dpsSQXsoXcS59pn21lsmC
zqqRKsie+UXgDIpYaTizS7dZDIZ4j3iWmkUenVohor1NCrTGBdu3EIGFwm4AuUdAMnwrrpItFioH
R8vcnOJpI494e8N+kyAkzcn1TKRVhcRU9jPHLuRDmyIqz6tsno5EO3Qnhs3bSDIXghy3UmuWdYnG
W3ER8bYrsj+3Sjow2x9Wg2k/+FKwydVhXTGhUIrgoxqL2VAyMe3Ehby5TS4wsiMA7TNUTaLdyt4R
mDHTd4NGIJyoUqyqwZW3MWbsLljZpUmoTHLKCm1ewqAMYAar1ksOg6PmOvYrdwG7nOVQW9/Whe8Y
cUR/9eJ5FwUFK3tMQ8Kym2/I8aBz4Ows422QcU+HCIinxVWWZpeuEEmPiYpO7V4Pm607dOu2jkjX
SwhJ/yiY+LgIr1yTMc6AFipB0mBn27p5UTzIwz5x53J6JwaXNdDUHUTrRFJuckgwnULoVZu8ybp3
n+fhfRPVaGncAa9PMOeAX2uidXQtPWtqcauFLujSdnyJKnEZUyJF3BoRGZFP7JVI+V6JPHkIEZu4
JjQxtwCOom7gKU86YgDV1bFpknXkN5sgRXsdNStl4L7QW+7KRntY0DtmcojIkdLM/wjlfNVJIy4I
rk2a7Mzk+jQ+U7jUbXnX6O1TZ3urIH50UTA2ATqy/I0Jp6MMNxVHpMqQUirvIvGUoGIpCQZr+nHZ
GPJ7nEw1prywamhWBh/3EMFvuTTEfR9kW1x+W4XBm5dpH170Aj+Rcv1dU+EYhfHJT6SZEGsTXZyF
w8gU8aFQvJe2tBaxVG/SDt9qrNxXkoz9VPNvC8OeGz7xGDObFjoe8VW32anoT4O3knpvbuVPxI6i
HAEbquKMGcAGtcFcNeODzt4/867ANzYl1iKhPIYKEa4phBbcFKVn7MP8TqhnEyle6V7yMr8zMGwE
xB0VVJHsoYoxevLtzKkH/WTI8cZur2EGWALtQp7rHHagExhvGlzoDXqT1Ip2aSOvCihM0dT72KcW
1vaIsnyyRJj9Rk06JsMV5hRMxgPqLh3PdF64y76I1nSKMpMNwJ3Q2JRF2pXH2p6A329h7p+R7L9m
QXYrWs6EsOkZrYzADriA/82uXKZlvFa2xfx/WodTxf3NEp5yj4nel23E74//UTsyCwRuPGmbqQaN
r65cFTAyLN/JRfon8+s/2wibB5G+LkxIjRSQ5hdSGAgZCj4D1CRDRFX9J4NCVZ6EzV8ss9NTx5kr
IDMTWTgpAX6uHc3ElviUNebJ9VXzSe665KkxxCwSLTdp+blFr6JGjOfEk1WcmTTMM1q8yUQVl0N+
LgLYfjOpL9ytomb1IfDjG856xonhJjPM2JFMktAr2b2Q1LatSxnXZGHcqaq2bzxETRLMQvRZADmI
z7OQZraYNgtBnLEMYKHUsWJh88rzhzbvvaUVrQw4zQ2hKHkasuhfaKohnjsxMCdioTZeMkyXNbfX
NBdvVi07jfYYax8j5BnxWrRmfk7YCGZsP8Mmvs2VTYRhnXyXmciCVxHWzI7GBLVqiE2uWBX2m57e
DsQ1hTSCSs60MgC+mg6Fsayn0abmMRVUuPem09hTmQagcGQ3FhPR3nbXYyWvm2lUqsXIBTwN3Ks8
4i+iWUVvhlQqwsrgdeWT7qoMVhnA+tMotmcma6uEINTTmFZMA1vVS7SdjVdmHaqIy2IaPS9SdgpZ
GD4ElbibY42bMVdcQu4+pLX6QZV40FDxxbk83MQ0ksrUUXa1dy2mHjOvlU98eZjtBHQFWDmRvvN5
m0UHAwVjRqSOLI79hZWCdhvfBu9IVuJcSs6dEA8h3a6g65XofmlJ554UkNPMjZXueJzaZBsBI60S
VqFJ31oBKqajLqfW2qDHJpxh4eJcqaLxWPr+S+NKCwELw3VVpyykXTDVody0YRRTgHF7mFCZBcxM
urNFhVpVFx5mZYRzlqTfgKwUlJbGpeBVD+Bv8kKerenWZ7d3KQrkTiMnruNV4RhvZJp5OJ4koxyq
sWfRNvIOsTqC99mEvFsJ8WRa5YSV2LU6+Xc9fFA4obIbxyu37Vmdq8cwpvi1oFbKWsDdR5AI6D0Y
7b97m0t7LLNhIQeVfYvJIfJ35yeJqL+cn3Dqf3n8T+cnSiSZBCrw8qasYC//aZvLuUqMvSyU74fk
X9tchbwqVE/6BOVlDfNX741zBKmRbaFH0g0WJ+IfnZ9f3e0cw1AeWSizzpFp5knV+np81o3eCyAn
9akiY5mdgts+K7fGvpVKRu5bq35Xk6NOFLL7DG6mrYlUu8B4Ycpu37rzT6LaZLaj6+jNwjr9L57d
cIeTLcVQtYnawIb3768f3rxfrp/fH//T9YMQADQa15f+bXn/8/XDVYVGAIXcL9cPAx+Zx9gK+OLv
+rgfsxv7D/AdXHJEqGnThfSPnEfGpHH76/bL9cPFbcooAkg/MFTkel+vn5AaGwKiZ5zAbbYjPgkF
Nxt4DB1JL6o49ubBOuRW8DSlNrIevmrqPJJvvWD6QrV1P8y77sx3mndwV3igmdzkOA+miG5ikeYZ
GuIcdVUzPhHcREdv7LV9LjD23Kv8sFjwJ8UuqC3yEXVQv/KC5FfqYJ/FG+iJEU20Zd5m5oiMLAo3
7VlkxCr1xdn6N08adQsTG6M7XVGJupgwrn9z2oGJ/dUn9/vjf7paocACXIHm912F8tNpp5MihmwG
guCfR9r3006X/4B5wjPRLePHNf79auVLbKgVzmUdg93ECf8np52lcU7/dLlSdH596sovx50UR25V
+aVxMhCjSaG/lBXcQw3m6qgjSMI/Sp28NvGzBQA3QviX4LYoFcjEKCAClO+eXDhyVWMNzUjHEnsl
LJaK0d3HkF9jIz0HiswMytgFDPz9GxO6wEgSV6Hl81ZFoF5YjhTl85osgrixd3oMtjS7C4twMaCx
qBFB9ka0EVK5ShG8eNmD25NMN9hwHZ4UT14bcntTNJj2KCuKZJpaQEZN9R109rWimlPfua5MCiXD
tNg04Nfw0StH4hs1oKdaS+ABmkCP0ia48y1jUcnxJdVfO8OYgco8xcp70oXbge43TIy9aLLDWOFn
qNGZqew4QNjC2V5FwiLmFzdU/9k376mPXC9pcAuyZFLHncd8zSM2upMlQA73IGDWNok5BQJrKLxB
UUFHf4k7FtvRsPRcf+Ur2kyWEfm46rLXMP6ZA47YDG6vsiOmYpth7yEyZ+cLBh5UrHWfbgUNYzfg
8oAQV+G4jeQPN3hlWjCfnFd4PzzlqUJG4mGE0JkPDiMmqBjrfskYS5oMIiSV+i8uURtQVNaY2WqS
kBMfFpT/MXTYBZEyKv2wmZbEqovjZMCrzHDBC4kerhC62+G6a6RdHijHmCajHqgXqxEGurTXKhXA
R+G4Htv+cmSyQb5DmC7HgCxotDIGSU6B/pCjox1wztu7kbGO0nVb2dbeC1tedqCy5M6+qRUgViEZ
0wRJe7Z/NEDDMFc51Wp2BdCB42h0DN/9cCXp2Fr+ZKG/+PiGSuR5wiPVoo/umLsurJhESAMmLOIA
oxJvEoUfRzeUOEYWAMIjmGFSCUew2aZtcXW98ZI01KetvO7a9iEi9VrO0PMryCAD8AFTel/uuXOR
3Obau8DA1IxzUmPAfu9I6zgI0H0p2gJPhRWiR4sEVaeYbJfkkyRovMifm2vIIXKif3WUimZwq+TM
qCCDyfLVZvKY3ukEY9SkWwiX70eBb63L4iwryqqNpoiaYF3A7chRNnYVGHjBL8P2TUWZn1bSokQx
LCVvblNy9YwbA4CG5j8b8atM/xRL4zww7z2s9JToCo2ZPxlMhYpfihRORjAeey1XeEvXCudy0u+9
wlWI18xQSIoRmw+j/zur9ZYBlrnAMHmtoUR2lPdq63Hva3au2541TOCBlRxqZumugo9djAslZY/P
QK1tjVUgk/aNVSdSb8K8xPz2RLTd2ce2p5IvD/fUkZhY9SB2ej+ESb2svBipFEZPuPfEc63HqHnt
W7GwNPqLGhRwNMx641wzzsxHPmq++jQdK1kfOx0toxTWjos1nljEVdd9gF2YFZ0/k3EVyZU/xYuC
7wUqQneqAxYVIJ99QIF1+mE23iUfGF02lf0oPO0YgV3z+z31LlPpT72kQMxRKEumvoz9/pZEoQ/f
6hzDQLJQWQX5ZrlyamXcIMGlwuERwbBrDPoSmbiYIfIA2w/xXQFOuR3GXRwqs1g5CPhrSl0DxaDP
LVDZVNFyiJ/V6FXjPPUGgQHx3HTlZkj7W306wGv3KQ058UptOA52dDuCbA0LuJKhdMevdKOA02dQ
bYpDqVwimFS2DbKYcBiO8uckZUyo3cKJtpcds/OaEEQDpI9h7DMi2q1WWqtKvLHIAy8/gxZ5XgOR
LoQDmsMd181gFTGot2R9o7o4eLtMYQDN5QSHzsoFqsNox/pgJzLSTX0O+5LFjMVzkEvvlqXobWZg
qAVl2LJUzkNjE8MKSGuAhh4jw244QHjZmhngVtQRIYcyK+t5GyFfMdR92kjz1GseWyyYVZLT+1Ur
D2KHVyJIaqp5mtGyWsqhJAM1q9x5DjGvCUheY/Rr6f2eWd9cqxW2AQqj8WmDnK69ks+tci1ISrCY
HljlTDSQHYMPs2NplWoLWb0GTXQe7Hedj7WFGZh18F62mkeD8FJN7mQSwhNIUVP/cc4Ukt+h9VY7
S2fznRhBx8pLc5HeNG5yr5GoUaKpaOFyMqbvjWFnp959LMPfrvJ6a+TatcrldzEml9h46pPuOZJV
p3PxmZrZIrDVtVlaBDHU59HGQNxn3VZULej44qGz8OpV9lZqjTnJMFNEoTvXJVhDWVPeGf5ZKYyV
0XZk+FoJHxMTnoLkjD0wCF6HTOvQa8OjrXLhRKHNLUlbjiqqtCgxV8RgEkef3EitvEXPsR4U64m6
eze6zcGF2GirPs+BK4zcIEgRB/Y0jHx1gNyJVK0Txtk+6btemVzyvFiFrvqYYD9Xe3dt2gGfeJip
pvlYtGxYUDWZ8rsRePc+CfUSEYYwglaA7AnnUh57W/pkW8pyTz1launoSg+oSFmPwiPTj20Xw1oP
E23KvUid6CD1vRahwScChfuZvKrc7s4abSdOymoxNvahyPVNintPzZpzhqwzTc2j3NvrmoC7Una3
en/vcxJryEcIHbox7e5ISgy3lRrzBs5OBh3deE9N99ASJbVQyv4mdXNYLhWHPlnNS5UzKRurazXa
d6n8GJHbKU8BnomOnB+pfs3AOmQ01A/nTNe2BZmfrZ/skLiuuw6JR1Bg9dbUMcRgaL/J04vM9k6y
g307BGsL7atut+TNj5tCtnY5gaM2waN20u5IYXSy6Fmow9kinpR516pgC9OZ9oqh5sbUAGyJfNul
KvIOf+sTcxqTHCyIPTWr8JhLmmNm/rJQyLQlHtVj+O4TlyoZ5apsD4KFcgr5zDMr8gmlpYr6QlGM
GZcAMWPYxJN8pRDGiv4tPociTZ/NqEblpbHFlWv2HVLB0cGJt9WiHT0ewDITOIG+HxnFFSamIa9h
wxgyN9KFeyHHEFM2Ay4JEVheweqKz6ObtEjcskvvkewo7NtIYf8V9/l6lIIbQIa4P+9g+S9TSiFC
OGYZ4ZhFRG4Utde2AgxkpMk1xWMyNviAhvJEbcbQEQSAHpgsPYI5mbv4RNnHVsYFVn4UNc6/t/+n
0WBALkMjxw8AVfHv5+90MgwIfp6//y+P/9FRKdYEQKf5Z7YgEOvSYP/oqPgSDZFhGQpjB+wCDBV+
zI+0P2CUWGR1wEH5ruD93lFpfEk1GCSoTCwsRRf/iIqJGvmXjurrU6d/+zoAyJCz0Btp/rHKfE7q
Y3wLdkffRvJaOOmGFF9POfQ6bNitYEzNllHZGY08jx1v4V40gN3Y0SlAPiN0gBPwGXuLv+BPuumP
M/cKcfzSmDPvgq8t3URH+004wtx5SEHBmJgA2Wb8fypp4rvRnnVgOAiaK+Yl6bEbXHFZvO0ScBnx
rQ7rz9GtBXwQ/h7hUzDDvefwDSaEu86BRrswLvPyLHMUYnIVYLv5qV5yNeKVvm13HLmiW0x7TcMJ
823MrJbnVO4hq7ukGGPq6sdLdBd96Lic0wtPhGekNWjCiFZ1eL6Jf2DryK9hzvjtWPHz1Dju+cYM
C+y3X4BXrwjfpPhRKcgt5BacfdqY4OdoKl0+rLK6TVht99ySTcYi3W1GpCD6r/vqniOTX1E2VvaG
tfpAYjff5BqPhJJaHYqHXSTtjHDRjRe73qrSAz/VPhkxYITgSO78HuRSdjwMS9c5NPegFDe8i8fp
L54hv4fxyPmUN5xGJKNUq+yFP8tebG0e3/L7NfcKy9HpbXtM9yaDnnIR3w680tNrz+Ze/eRlDsUa
/V2/M07DZ77h9cjJU0ZUy8+AGy5d4mwN4BqH0Q3yWxsnVEFoCRm4Drw5F79/N5Mu7oagj+iIhIPT
UuDOmNvDiquNJxdLBy5AXgP+yfPS6z3/jBoOQYc3HgHHvrrXN0M4+/CvwCxaciZeozt9Qbsfufc0
nekeiL0gTgRICZErpASmG5glbbACdqM/IPru1/1ri9D7OTl4zx5oBif7yJxxB+mv3yUf3nZ86Gfx
lQp8nILj5wHI/+fMCbbFgU7r1DTzvX8ktXibbWzH2FbYYMCBCO4vI7g2DB3Y1xC8wF9rpjjwdeZB
mwF/f4M7ke3zqJ4ncNsbCgTszHAhq31hOylGD+2eL+cxzOrt+OnVyxB+AE5zNllkOMH2IIxa2za0
hQT82Q44AblxSuA45Vv+0qYQ+kB8zZIDL4V39lcNBkFWw2wHil3newuxp0G1P+yP9txd02sxIb0x
kI3PqjpPl/C5ZHUu1vUZgDeYRQgScbPWk6PFiM5FwQkuHL7P/+PuvJobt9It+ovgQg6vJAJzVH5B
qSUZOWf8+rvgmfZ0t2/NlF8902XLTVGiRPLgnP3tvXYMWII3/t6fgZ5zsBBwdI9uQwHC6jJi9wm5
TX7gX8JT88rtuWVb75pHl6IzXPh+tn7ItdV8GjzFLjicw+FI9hmEBnKS4AbnpWFm0nSXOghvKnG5
Y323HPKUm8bNdo3HqzcHosafNTy+zlYo5HTr8amCOP9t3kj7cgMLJ1JXdbuSNmrstKQlScFIjgln
Zd24Xvkt9m1KnL+Sx0x2lwG6A+gDR0Bx7d7ERwGvuw1rIc7tcSvImItsI3kUdbg+wd7UV/MWngnQ
duNebBnOBNULx/oeZ4fqFsB6TvrDIiW89CAEENuZlhMqrcyzobv1jSTVkrof7EF6Ehqs3pzm1aHY
5UK8S14nlR7q1rFKXCcSp4cMp8jsY48VzQ/lySjRgo5ERKEUQbGBIcIbqVQdndhixwGiFq5B815R
H9bNiKNrICcmrSzbyUumdSodxNS2SFWa6m5akX/8KtlSElQAeeaIbFWGy9AeqYGcrxiQnib1SZoc
CfcZrZRa/i29StILqNhUP0l3dI9AXTL/pR16ubHmLO3Vb1UwuiVpTq219bfwMN91BogM/wkpJaJH
ZZlhnCl1KhAdOGY3O/5m6VsuX2ugGsHyx1wqL0R3uA/1obT3V0wBrH35FrtSti7eMXwQXYZ2SFL2
vXiXOo+WBHLMLPsv2ll5YeUUzs2T6fEXrCN85ux++idsJ0O0kjTX2dAv7iZAX3Ms4FutPS+raUnx
7s4Ydxav+i0fcstYHBJW235LM65Eb/SFETFfZY7p3NwpPTvNf/KQxGJEz4BNYkuCw/V/FMgQSmIX
9eMmCQfqr/f/c5Nk/mZiRtWQiiURFMEPQzZIAZay5JxElO6fDa7ab2yRmIHgmsCLgI3gP0M2blKY
uIgMxZavp/0tg6uk/bpJ+uWh68sU7oc0E5TLrJqrfDi1LoqwS4MIDN5jPOx05x6zjArAkzx4ReEZ
dzgudlVlrX5Q/UOZnXkzpDHFjyQOKWBC9DWAWJJ6uJR9wiuaWiXBE7t8M35y8QDUDNwGRLLyAoPX
wlQ2uOq4MYVNMlxj8sOEk2Eveeqj/AiqQ9LWpfTpP6lklVm9BMbLuVo9yfTRiNoVW70VnHNcEJqD
Ajje8tBmxzPKq/w1oCG2s4X5VlcOdWYVPU3Vqd5qL5oC3vbTz5y+WUejcCzFr4DrRUQb1cAisngn
z63+EMbE7u+jgHzRuiHvbF9bAstSSmMNVtJrlt4iwStYsKJ7tLbUHW6kIvL4I0vPo/4aCOD+FSqv
uC4A8lUFun/3Wcae6RWn1SbLzkDc8AH6YCmlnh41fZsDK7KwS7XiLqfVTIWFAHsrDAMXjSFr9Nep
q72CxhI9O2n1Tk8Vl5LnVS+bjv8l8xFR6lD0YK/yFVJ/Q2Tgn3viYZCyTLM13naMPnXzv8+QNEvn
zfXTm/mv9//+ZsZxxMgSPzqZxH/XrX8/8Sw38W6VTVGUl4kj3/X7iYexJmBYw4SbvyQWJXxC3088
3ISTRGXqBJ5kGT39nRmSYvBNfp0h/fij/5p/HqqgSPu4Vs7LlHK+YjrUH/cq9SYllYKg8ZDSSRRW
W1rOKqdz1N2CD3THrbWHIEHmbxDB2CAXz578CD5rjaDo6EDFAdxmXIkC/1BFvLicBEabthFHnJO7
Nj1LyjcJoatZSYfpjZVrlfDJ1eqorBh+3sGDTtNRYxrfG574Rp7K8JbXrBHtGkjllMjVOLGd3ub7
3dvt4OheYa6zp+L3o3LPP3JrlRY4Xteil+3jr2FDgUb1zUcvTb8su9jEnvwNLyQOkw1dU2zd7NqW
T+DLHe0uHw3betW2g2XrDoXW01r2hEN4NOs1GrBc417ZCXvxrfyg8+gge72rXwGZBLCDVqO+1bis
mivxOJ0sd8Ke+IWn+giXsaVXbyPpTrIPxIe83wNoYLDUQ/1DqITZupBsnSrbD8uoOTBd3QGX75WU
SufmkUnxFF077iXTZ7WHMMy+klWkwHprTZQiSfaUfzAM5hetrA3a+AqCyeN0XD4kE8HA7F2GNFGW
/ABO4Pk2MTkPAx72y+cSBmB77neoZ3K9oSuGahfOn4GHKZ/pB3PFjQZQju6fegOI+xuHgNm6zs+Z
p53QFh0k+p11bAqY3itkVSpsOEZConNgHC7WJOygduKNm8Zr1gC/38XfRYceW0+C0WI54mU+zdc4
XTWS3XLQYnIkHPIn/WU66BsxdvMrGUHpMd5XD9FldIxdzPH4dyZUAtsydnin8p1T0aITH9QuPmXA
P1asqtuOVq9NId3hhPiueeholmESR2TOqxjI87rLp40RwQ2O3Naga5OhDn8d2RL7Z5EmoA6LP6g0
rXnVSENkQuW0w8VMrkX6gtEexTXSPHhYoKLiBLziGhyuvEm4VL2wGme8aHnpJqQuVjHrM4Cna7lT
wFycYydy2UM11XPqf1XP/m16ntR3UvTtsfXgXSBsze/mi4+tzCu/6AJb0yK2lZrt+JBteupB19ZB
PfniutsI23iX7kDuYn8nIcm5X7II9YebpIaxbLhA3v399R+8qPMClrEpsVpSLvG/dmiqtiyNPy3q
f73/n4s6bd8K0zn2Ynzlnyv+uMkkS4T76l9mp/8s6sZvhsiSbWgUuWCI0n9Y1I3fgPUu0SPaUf/2
Do2t3a+L+k8PHbPBzzu0QeWSItbScI6eGnTRat6a7HB4y7WH5D2p1um4t87k1Kzzgg63zliaCzhm
tl9QaJe8QyejeIGxRrKpjV0Zv6bg2XUOQEgSkhfLq5dj97tiegBiqXxdsnkqpCaOYFq/0an57jvm
ljBn44fkRJngEWG1f5CRvURWoxVccygPLBK1Lc2XmkloTexyneVOfJF/755I1DaNm0BI6+3ZnV0u
Op7qaWeCGIlENGMPSnOloEl8xbvWKydmpQyojwg18J04+6womLA56UxPBEFdFzyqLRwAMOTgRD1M
lk61ISG8tjbLUHG6DFf5GDxbh7olzgq5zalf6ZOOXyjTq2wblvB+8vD6sG/kpAdmB+/3o3xsdvWH
wQ7UG8+U4+7m+8xSY08n/BDiMYDgZpduf9G/ZCeHBEF3hbjWDjjROtypK2b6mAs+L+oKoNK6Ldem
vGa2NSWu9ThEnLhsaiFaDZLtGos8f0SGO9IThlx/c1GO01l4992UvjHxAorRoWlUOwVHfRt5kBg3
vt3uza259W3fBgOCjudvtx4lEg4BUw/gdnfKa2S5lr4KWlHXS1WIBJTD1uH6KJtBPSn5FnhSKuwX
W6WwyRYqstlv0a2Sr+WigTPfEW7JV/9Nbc9gY7mBu3Mvc/T4AK0LYqSHshVPhw5TRyfcGDavwpSa
cio4uhPfQ44Jd+0IyXI3xXRpdOSe7PjlYEN1Lt+wjNx+eMqOfEhzEJ7cVw21EoVxhdI1ecswiYmL
669we5gEBUR6AyBtUY6GLuUzc73Xz9b6kq6eX0kP2IiWdqKspm1vrtINnhFn2qYgE6eHGGxQAZWo
Xj9SaeBOK/MbvS70DKySc/0o7uNkdZ+HTX0sj2Sq4rf6K37LE1uCL4gQgAJzXzBS5XpakIn0xMIk
Oic2utcuXOW7XQZihZnIGiSihQBq9x60QRw0nr5fLhKeugle9H13lx7z4dwvAsKZPJjTH+WN+Tw+
wmyRq934uMiFzrgC1MX/i/Xy74jI1Dbj0oqnxRv3tbpFBAzPJphbGyynw7CGCZKjELxeJ2G7EGUN
sBIv6r0OadZLS50WBtQyeXwa6Bl74+RRZnua78IGUPN6hOQpMjhfAwBLVsr6MF45NdgtAEf9hg5W
EhCCh2OshvhcQrwqoSbsMko/1XYv0WkAF1Rckepp4KuQX1GxDk0NeRP13YCI8DmfBSJzYOC6eD35
yLu4vA9aelPZMcXr2KNKIKfDR1+3DMpnu+XjYdMwgueaG75hgcvyFX5oiiucAK0iduKOeRaD7lVY
EDxbD3usxggx0dKY4/jlLmEpY7s1QteCeLCfjQs/h45nx0ZQHmK6V9jv0DSCOeTke+FHstPHdXc0
BLuhwoa3On2CtTPBeO3oArabS/OQPGCrkIpTODwCAxBfFFBUIsrhgrikrXRdH9tHJuf6ftqzg4QV
cy3fatymr9plyYO542GkEhK8z5rIG8Vxx0Cws8pZw89hpj3ts+fxVXntQ/Z/4gcgA42XfP1PvqSr
XNF1lUACpynJkP/XOe0vostf7//nJV36jW41msMUhlNUsP0gunBOWy724GFwKSO+/HROwx5rWBwI
ZV3C8/eD6MI5zbCYTHF++wNJY/2tcxpG1r+c03780VU2Dz+KLmYm643gW1RASWjKTQRZBUXTEreN
0bLIJtdcjG0RN1Kakl4H7BqIbBrF1ingfzA26mN43JXspsxHg4ot6yfmwKPYZVu51hxFDAk+cZUT
sq3YMxuVKT1UYhgoO5rPXBOX0DggijL6HpWPWYT3yi62ssKN1Gvg7TRbBhYZdTPOJkrp+2GrmR96
Mt1M2V/7uA+74mPC5DNSdiLN1ltlfQopLj9aKg1N/NBa9YHItNejSkYF8guAhIp0SxtkvHkTO8I8
m6a0YBrxPi8yN4ZV0bBblqEwNPUlFLRLYBl7NFVn0GR7nr50GiWmyAdKAkI63wVB5/YUCEOggdQi
A7FK7AquyDQF1z7+VGowjT60wbDB69OK1jEuCIZlCPGi8erLJcnMkQzs5JPmjqWNOJ97hTOymFb4
f/ud1qWF07ODEQX5ue7YEdUBFU1JNpKNDWjK6cmrOeI8u1HPmUive21jhREFyL4EMjhQJG8u0Xeq
AJdQlisAmgeoKlGmBI44pfGGtixKW+VhY0aKFxbGgxp0e70VWKpvXfZN5YTZlcZelvOtNnCWhAas
TLexeRCHXTTWh7qazgFYfsa+qOfvYvY0+R9t9pJbd0VX3DCDDa0y6Og50UVMjVDbcEPUMBpgyICv
oYk1yGxzxKtWQ6+fFPqXhRXt9VlknULddyMp3uhls0nYEcqlygtpdKq2dTGKQjoPeAYBRchoeTBu
uBLVilNm0bnlqRggeOjG7NJJ1KCgrwaRSWji8n50BcPaYAhYtQAoCYxi8IqdrOo2tQDxkKher+MF
7Z97nf6SyTwqMESUivEenU2x1e9U2QcRbPB7T8jpNZdwSLcjRoTIhMCjD3ezwkvE3kLADavE8IHM
0VxPBiY/69uodODT6XmGSxNGNCn7qZNWtwjADPYRRq6yOxjsSsfurZfTbt3DwwmEBspNdxjZqFUi
XPiYfV+abjIVurnMMg7mGaSa0co4btgNExdv5qcs0h4lqCJL81JYKngzzrgosILsGuLxSRcScMYZ
VoEKFW+F/6lb52kZECw4nlK8tInuzpboDeqnocSEgooTuWo7pepGka88qQ8l73irOZlWsZHGwsui
bCenmAqTe4DbJKjYPrU0wE6Rq/NexnvE7xuQuIRNFcNijugf6OojGXFboaVrhOFBJ84uNa9Rj9O4
eRzZ4VJ248SC6UXUZCXMmcM/lAl470XM7A0rarPtrFtlcS7PcZ685MHvAWLDcCT+5HTFrfTLhx52
uhRAGpglZ4zp0JLhjcgtxtj3DnR3rRp7y2CKNr/MbFnFRiHDL2mexoPWg9dOgac/fxhMknQpP1tC
8SSo/RHj0FGcIT/C8mFXqBCUk9mRvHXE3vL8auWULg0flv7kJxolr+reYLunQCcXTHOtqeWODr5N
jLHSMAKnyAwIJOVJ7rtdVKYHX5E9U/VpLvR35owXxvBtDEHbDKm6HsWrIX+MTcs89yjru4b8l07E
3ui2M9Eleo8ouv7W19FjqVQnUWGPHCg7pS62zZB5fYqrLu7I41mpuS460/nnHuR1iMmaydkZvz2m
EZF5xH9x+OOw/8Xh///c//tVn3kKcC4iUqYFn/KPZOd3dXa5CYcKMJGFWvkTlFkBG7eERzWZ3tg/
Qid/qrPKb1z00ZCXXtlFV/1boxYexi9X/Z8fOqrBz1f9MdHoyqzz+CRAF+ZY4L/5Cs0cN0InPgvj
8h/xjumicWiJNL5J+hZXo94+TV5pIznO2UGxhX5nvk8FcxckyPETRgip/mY5lLoIi6rzx7Q5mWzm
7ysdVA5DEqY4sAaWT1Ed6aFg+3mCqgDCTcd6vqpf4RmrzviZwObgpuEWrgdY/HzIf/efyxdi5dp0
N/k92swHZLYbKzc5FsoFtO5YLU0Gkz2q3jx4iz3yQkQ92pCUUfL60L7W+F5BMu9BUcwQYhW32vEQ
kn13Vez+wqiIOuSH+ZTuEffyjfCV7lNsxsx3wC4Z0s5LaevWjgS7sE0r2K0BZGJDC/ABrJpXPo2y
b9q8hSfN4e8L452BPn5HA2QsP3dvM8ZmuE8EUtYdC+2aLuVbNqw81ZberHfmwxzJH5gv1a/zNn7R
Drn+mFu7ElSIvNbVHY93ZHjb2xpdc/vc5mcxv2iaOfABMi8muEcSQuz3ERVwKzJ3UVb6I1ZDC9I8
T+h8R0Hxv6Zr7YYkcGkRsBwk7ZdlcvbCr6l2pTuqPJNnui7fmIpPHKQ5W/Md4pdkP9w4afNgphP/
iBNA1RoTtoA8am5LD2jOPMr+TP8DtRzagRfAvOXG5XNhAvKTYSjn1/PBqUexLfFAwYi8XV4V0YbC
svbToPn1YoL5o+9il/EDYnlOumsDdSZHgFymWmwMeGL4LSK89msEVCd7Sff6oXmdPufC4ZOmT+ud
56F5JSFy7biWk57gHD2ATxW3PF3G+sN6B6JKXCVYuuM5mA7A3dg4HXyXUnmDq9HST8KLGl3lX7/2
AGDGmRdNlj9R1Al3jkeKJE/OKrUW6Dax/Hi8zbcQ5ZunFJ8CiZY1Zvpl5CYoa2844wGpXOm4uEA2
y3d/F7fZy/JYQXaN8ysvBx6C8IX0Al2PFwmujdQJAhtlvWanTHnHmik8IL5Ve5va89KaMaNsrL7y
8DXvhrUVnfv0mBxTNOfn0OLVchAUiBIXo3+rqVfjhfKEz2TAUFZQrRPTybIN7UEpsUFdtMJeaIIx
9gTi092qpm+hsPPZDm2LDinzncyAEkCp28zpps6A7TgVDbwhOPdDAVdFPkrSxgKbGG3CgOJcTrSy
p/ACv8c1pIQn8yMABiK+ykQxPFrp5nLfpIfgtWi2lXAcnUR4n+x8Y24QnNeP5obJT0EY4HH0ABQt
80iQjsfpHn3QFfuZvEx3sgxWuO0qHg+n4tFr+C2tcwYxvLtuVKlDYvD3cr3DiyOTgrGcUNx19/ZK
UYGnHrRHfw8PGvMwOGjra2Tzg0hDoUntdBcmKNkeLhHBzWX86WQfPAaeNjzZUP5yh9j5H7xpUkeV
m30g2vlf4htWIZw2vP3m+xLRIxrarp/mz/RF4OBgs/pMzK7M58IR3xACm136Mt+lrea7lDdKTj6F
e3/CpB58zPd8fNGpNT7nPs1X2dkgl44QWDM6SxN3Rmq68m7NanjihKZ5U2DJX83tU/LBuHVkB+bR
PWJr1Gtcp/tjpdiGCSx41a3o/GRishlPoze/7R7rHUPk+W04g7tGNNJWw9mqL1pALcoVq7v8Uac3
5mQ6AZ9OcUyIjb+rPs6cbGOW2y7Cl0ucnjX9lkYs4l7hMplPPsJp+8GT0WTm+rL8m0bG2ZVe+uqa
PKPFFBsGfmoPyv04MuLWLL45r3Cze1RHB1EGhqJAvxMeWvJK7afK06i42bQJquV3+M/dpWiqSeYa
5UBh3vs/qyMWjsQv44a/3v/7LkUWfzM0AogWDfUEXRcB4vsuBW1CYh+i/ICm+J5DlIjGqjhp6Zqn
HUL7YdygcidmFAvy21zsIGAm/gbeVv2DSvGf2OySQ/z5R/9ll7J4QZIR2tG5MIT2VM4k7JxMARmp
giPtrJNeBC9CLr+wdTqkOhyxLvSkrtiYTW77qQHk2axfUyNyAQ29JTOCeEJmL5xw35Xlu1p17ykU
eDbh5oBZBGrSqBlcL1GUs9pZiI+V2L4r0bDS2Fi3eLyzGLNuTW0gh1c1VlZjiT+wjh4UjZCV+piB
cylZd7R6q8qzUxhAf4SZPQcdoV09HrR69BS8oSN9SS39PELP3qAFbQXWYQhSFvL+s25JEMlyBAYK
g2Xe8A1Eg0EBHRUWUBxq41R0ldHKjqk1kJfrbCOGkBnX/rnqLSeRCYjx68kARms5uqXho68oScZe
jgt+n6TuOMGg1bRdHrZbNburQ3cn1eZUjbYfSt8uje6YFZ5JK5pEy+bIQDSsc2/C7s7+QyG0kCvj
NlQU+gI/c2FmN1GvTaIxKT7FbJIPky8e4WNQBL0Wi5u0ZJekS80RPbd0TlazE02vHOE3lf8VsW9Y
FAhff2oIa+ol2nss7yPhU27MXdYC2AmXEtjEtDPhMieq0+ow0VLAm9oL1DHsfOLWYEqZJiIdgzwr
Q0ytl84BPJCGvRlVp7Ryg+I1IkGWK7Ojj8Ul9KtDnjEaNouPADRswg9dICx3qrJtl17nKDjHMLjD
irgBOIlczLG0DjHOyD48iFLvDYqBR3jRpsiUlQHsrDQ+z1w4JmXCXMsGTGyDW0VkqbfKfeozAh6V
WzOh6mrO1DdPxfyQW+VTWwd7MWaQHZc3I34P0L+eOZ3qdJjOyTq1qtJLGZeNZhR9xaCb9JxiVKDl
TfpsTcdSmvYGTs0u4QH4OPIKaxEBaIaAtqrSZV6Mml2axV6BMiLK/WPIda2zxt00FLcZW26+XEUQ
TBgvd8j49aC7BVf7lON3ldAIW/0++eEd+uapMgzY67FtYIZVKR0eaJRuWr6aXl+QBfuh2IQkV4dw
fG36wZ3yYDvo053EzcoP2HUO+A/n6qDNT133IIM2M+gZnHCAlsKrTvhOiWgPFF8EMTr2JCprmgox
kPBisYiQTDuhsPaZMr2XFYC3kJauCRjfQHZlZdDNOdAD0vXJWWUWuEhtJIJEnKhlK6+UNnn3VXmL
8GFb0uQpQElCNaKPJW2/JvLwoq/3eLoY7Ay7RMHpCyNX6vOzyojSSmijy8RnxRhbJ0XYC2d4NjO0
NLXgdcnLaGHIHBNjJO3Z0tfcPGd64vodjhb6/PxcclU87wUGFDFmOxSSl1alw2xGR8u46dWbkpW3
QK2fZo3B6lpU25LmsmHwHQOjcK+Hl1FiU5o1HNJ7JVA2Vub3bprD/woZdzVSsSu0lgKqmvNJyjUE
Xz0SZk4VU1i+jCnzmljvvdYsz4NKU9k4NvlBQHMqpTi7BBSkiOH02SXNaxjRM+03x0ocafIWs1u0
xFVwLOS1Wy7MMRHecP4iMuAosbjRQeDIOvaNgZKBIK63kRScEb8fYz21Cdi5QgtmDA6jqoFVzkRK
pN/idj4YcK9lqyBmzCnF511WxMl2IrjasmEtD3ljXvuMpJuc7WdE5yJlRz+H29YE/Gx0PTAiLard
oFfDbNUVBO9aZJzZEbpm8UMISKV1bT1UIzuJaeyeNBO6UdKCbmO/KE31IepSHtZ4yKrfa+Fzgo08
ti8TsiY9abEywY5rDjFjm2mG+0+XtVKXBy2U2OzVlhuRwZuKV5+rioW7PAZ9a3QYRwgwx/NyYgYz
dpmoU68TfTtRNv/PBvLjA0Av0U1D43/mf1dWcI/+amKln+OX+/+wZ5ElEziWAQfhF9KW+BuONp1m
D5VkHFaFPy0SbEww4uGDYE6j/nvU8m/fGzcpokU5F9MUxPK/qaxQufWLssKe5aeH/otFQtbHrDHH
0jhrCmtzOC4orBoOW4kkkKkcjpTYTVj3kekp1Jxh0jX0nk8Me7iIisxv82y0pyokBTwEhpPyorXD
anxDG2LuIrGHyX0MAk2kfg0NLemyPkNaJSBJIBSf1EDTqkaZPKUhX3KXjY5llPRht1CcO/DyztzF
7SkzBWcwWdZzrgLJSFS9kfPXIaIDyNcNFryMYacvj46p1/qq8xeEQ1l/JUp78zXQ7xOixzzpZy0b
LK8jxEuuVfsk5zjAlY8KuFp68wEj8KjVpBQzc7lkNhxr47FiVEJrsBNkA8YFWRadWdXPBqBJOwnF
+jlUxZtKU72nhC1lj1IARS96a7P6MALxFvrsM6n88qWMQHU1RnCR/DnCIzDyHsbj781RUz6EEr9L
q5Vm4sVh4TaRnFwtFWdalDQ7NV5Eoihgqe8IHpMQ0L9K1kEnlIOZg3HH4EVnORFExI9kFohQqzw/
fpW2OyCfO0PlslLnkcAqYe1YmnuQDVwR6774lMu08oSula6VbN2sIduRjn5NENQORlP1266jI1go
pchcm3liOpJoPPQVXa9FG3hZpdk4edaG4Lt5ADdeBvss9L2TTPKtDImfjqobKt0jy+IxTaPXTJff
ZxPItYRzkRkMGPP+0a/KwyRrp3JhIxhG8WgEw1YZ+0dDlzaZwmxfkc5gs11Q6evBSAHj1iLIgAUc
iIMjlm9KIpGQUR7GUmDNkw5KF+6sFBClmbTZFgLsO/wYmttGYRfiJgVB37+CD+/tXC2+wrqCWhkS
RZNVKAPlfVByjsPBTmiSQze2+4LWUEROsOKyQFJrIqCkdYugQmGBlCjyxmikkiuAFu1LZbhn0kzO
qeewqqeXIswPo5xwpG5lt+e3b44BA/ZULHe93pzVmTQHwir4Bo3IdrwB2hqs5DJ3xn4i002Ngu4n
hz4a8c4MPNm1KAlkvCVQyJn0QsTDzVPoYuwPHiUfp2hgicFdDHyGHWXqJgOuJBmf6TA1yGdpaKHa
aLw0ZfWRxqHA6ZcGGjrZ6kmV1m2e5OtR0Y0N+JS7ZvnPYV4HJNKXUgWzLEF/GOTiEvhROaJLolCM
W3fMWYqaSKqFCVCS/AdNMs8txIC0Ks+h2tcMDtJvZtSMoJjHgx+FL5pcNHY7WRk4fdpdwefxurZO
wJC8oiI8HDZvokbJzGTN+Yl5BSjKdhpsoUKFDQyRTDQjL2Fu33xDo35BfppThkyW1MheN/C0kZGK
IL4faASa9kUifM4ptcMDtZWUcdhZFk0n34+3SrfUoGYJ4wau7I1w0OLmKcopT9VLpfcmv3jKR/Gh
6cSEYYn6XMvxbItR40QSpOW5QxrkmBUc5RHiaxwGx345Nv2Dz/wwKrkkwarEtUdm9r/7EVAFuMr8
ZDH86/2/Xz8ZP2iMJuTv3gLm/d/P/MtNGCD+7RRcTuPfbeNUQprLxREjw2Jn/+HIr3ATzkNMjsTW
LfCXfwu0xiX818vnz49c4xr+ox0ha6AnK5mfw99bh8otlxPPYngfN8Y3uM9iR53tekBwRyePu63u
SAy2CT7hLgTW+nuDSOVykbv47yFk6TNB1WywcQ7Aswpw+8XYFhA9oXkrtnrCkHapnhm3Q8BtIld7
pbwNZX8Lqbj6Bp0Y7kxDPo1iZPUoscfLE3fM3GAk7dD1TsAB6ZQ3+6ZAOl7NxnF4lGqP1oEp3FVf
VCer8Up+LTcVN3rtWXUGjyCaLdkwWd4JiDSZrdLTzrENLveWJbXLAUGslQ/t3O20LWgLT7io3/zn
AI8T1wjGkI0NpabcccJ3C5uOiAhtLt9xDptlt+CvSMXnAIVWVe/SIBy21yyoCGPcw4FDzWqmaP5o
4VHYQY/dqO+LYaP0on2cu72PAXi2fW9JI+vsZq+sj0Gxx8qp08PN8WjGzrFiQupKLvLiNtkswxzF
Hu94Dy/n8TNzhlsXPtSvhXwePKYpt2i8cbqnXYQiStRZiJ2LVR1MKO70/iI9IKK37VGt9llq+0+A
ivfJHogm8Ez+4T+FaOjJ3nznXpbrPyV7CaOysZk39P2sWWq1A4MH8308DyL8mFV3TT+wyacjhYgv
Ml8024M4GT/HTxHV8p3fvshQIdlTSXFYQN4XTu7TG/GiDD3CWNUUktOsqSBZYK6nvGXV3fQ1Fdzn
ZTQETs1eHk178fvFKC9uhafK2vFRvkG6YDDBqCIs75jDCdbkDCjSPS43hjvNK7OiRQH5NBtPDfe6
RsMKMBseLuc0iwH0xeteiWzuqVI5aA4piQPxT6KCHwwTiDnmqKHyQ2Ddxhszo4QSCeT7m/QWPucb
vh3erjWueukIaOUteYlXj48lWJUesRodvL+iixtfwxnYORYzYjnZx/JpiMSVK7Zr4+sRZskR2M8O
s3q9W6Rud6AOp9ogfEfVFvEYOWtaChbH8DnQN8SOiAEBWYCh/UdrovYIFXr0pjvx1mx0uaI7VCiO
xmk4+3tzL9P0uOarZB98zpZwBRKU1RzQ93MnwdYGd2utg7baBJE9v+dsvCwa0BniWTf/ghhNl8dX
5RXHft/utRMdAMF23IXvBA7H7gA1QjyMJ+VRW4YUVIBrmFyYBuyAjSSk7EHqeUzDxeSsvdNuNfqT
FyD8Cw8mlpv6ypwh3FNDdRAP0nE4y9QvZ/f6Cpe1uPvtqjpTzINkNN15d7Vv4os2btHoIKEKlLki
jWv4LuY22fyDL1NwEYgScpWi5YwT1H+/THHM+6s0/ev9/7xMWUu5mrZwE/5imxM5sbEHJ5UITFFR
+aL/kabh8KFn44HnwvKfEx6qtAn0men5vybuf0OVZnz/6yXq5596cQX8eInqLJX+mHhWz4PZbJCd
M6doopyYqwQZF/CHBR0hyWIsrkUG4E1owImLnSy5glls/QnhUUjltwrbZsN4s7eydB1o40nKrjNr
qqT191wGy9yGhzrtoIr7jyWF7THbxBZnbVjSzKGYhLgFKgV9s8VRr4NJCK34rkek4ONYoJMp1Cgs
LMdNIoCyK557OcA4y9S0+X2ICeqo1a4ujx2GsJiksxmYq4qGNiF9rhVxLeAbDXPYaANHAkVZJYSA
2RZexSp1ZFwxil44hvwqG/pVxsI6Yabrs8KxSIT7CWgVLXTiIHKqvj+KPlXgYi9vBJhK06RfKokN
ZyR0bqYTpwm++pJ9Yn+yxtqdOUTUQu/lInJW7V+1fFzN84TQxXEOsAxdGSuTxbNtcaADIpbw6iLe
w5dDQNTEk4V21FtblKmrFOuUIxnQLGdPJ7LkNyCpEBbZlkJzqz9kOikrFq6MMmlJ3fjE/P3/4+68
liS3riz6QwMFvHkFkEjvK8u9IMrCJ7z9+lmg1GKzOcEJvjKkEEOdnawsJHDvPefsvbZlrhTCKaYG
BILFKR1JnlS36zmezLoD6RkWip8uq7pzQ520Jy2ongKTBL07XaXY1ygKCSVKID75BfJ3yyCQrXDj
XH9VKtyUFMO1FKwCvOIjv0PpT95QodOeGhM9FqPovlziL0Vv3CwrIMX4HHovAl9kd2Xe2dhQvgY/
XgA89Hr0hc1cdEcicMQqYnwXZ+cKw76cxJ5Q+F9qHq9G03ywKNbFnC6/j4Y8Q0seVC48by+NEPgn
+I/6OU3C8NERWjkUaLBFE7NJbPX4vbh46Mi06NLk6VOhq89JMBi0BdRrq9038dw1IGR0sMXiaCUc
QSZUVdVJbmBsxRqysByExMjxLTHSRUZ6U1MtA0vdSUr1Lfd64iriDBrw1cccMmTfhIhMP4vxTgf7
WjMpLDV5YVhzmPVsqjUyrxJNL0+UZT0Dq6X4XJuv2kByMv2PjmJWLLID2eubflIdhpUuLQ/HwEc4
1IQ15cZX0mLXa/Tne9Ed+rTCKzfQ1S8TL++QscEWL4LEU+90Eqps3Cp5uyaXkBb6t15ehfi17yWs
ivGmVFU4je9pWx8pYuxYatZWM+wF4IkxpEg/nl4KUlFUIXnqmu5RLg2PiQbj3Vba0l+0TTG6JWxN
bQbVQwmReMaFGwkEGo5Qwut2kw/iLa9ir+nE76LnHoj9G6IzL047BvzlyjJ9jifY4wjnie/WYYwa
oBC49svis8jLqznJGyMkXoAQsVLADzKHcYC9cofZUhAMG7lPH/1RvoZjftJzPHwpnMYibN4R/15z
7D221Go89+MDlG+EBoTwSQSHWO/h+F5UH5I8RwOq/LYlgdrUpsG0qWPZU7JsV8nWexuj/RPjg+Xn
ZysvzqYRG8t7PiF/8+V7O3HGDQLD/h/xHus8QxHQ9pbAd4TuQG1bTh7AR7+lqvxqwATEvepMgDJy
9KNFPmyAi7mxLn0k1XclEopDjwQyG4iTWjmA3ZzcLubcr/gqOPl+cH2456USbkdZAtSVbP/BO7VG
/1+fC0WqO8a37Gl/IXXjL/5aUP75/T92aobICNIUBr7UjnCW2Y5/FJS8RGaqCD3Agk3723z5x07N
Kzrqds4PGmq33zbxH9u1+C/ZZO8gzNXSUONKf0vgLs9U8j8akf/40bVfBO5R5eedHKvSEfEyaqRI
/SYl4Q08ZrGqG/F5MsezjvVMHJWnKZQ9sWo2hj64feSDhuutD6kMPqe7tI+RBI3Vo6XUHieXRa3M
z22LR2RcZjW59kMDCHBEHD7a/gBhAJFuAlBthv4NwYtQvUUgOGb3WpFlRFxagFhUEle3afdyjzCh
iGVjKwPTOw1pGgioRpNQYJyDkCw7BV/ufeTs2t1wfC8iZXAE480Pzv5MKBtGuzOZDjL5rHzN7Tpl
W4leIzU86whZFaao2hiu5Kg9x0m9U7RkKWCqNQsTQ5WqwBtMcfsoVuIF6mspnguiZRoT6GN8Fxms
ELzkVjlm0SZBZxQ7UZ6hzO+fLAEdTdG+G71wtNKRAbKxHzuAA7STeO1WqCA7A1YdUKN7X86g7cBe
S2HIFslOGLAvI/gL4rNCl9GEzqNM2gP5yi6YP/AFsWO1mJq1dCfEiAFLzu9lstZH5KtTqehUzdaz
kNTPeWUeQ1H8HJt0HU7jcaqsd7rRH1FJqJDfCLEbyOmOQcUmJHEgjquVrFuHvCz3dJTXuL1qZudZ
ZPf+oIGcLZ8Vqx2WJaBQq+sLZscGMMr7I6+4SjbOUat8uYxn92qgLsCNoZizkNTXeQkkVKb9ZaK9
lipPieD3YbdtLd/VxgcYqRxk2Edk5dWstJWWWk952zhWLkkLVRwWYw5Tio69YRclinhW6QOyjRO5
g1+SmPovDJmgINMq4AgjTcGOnAJuvDQEXwGelGO0TRrjEgfyhtwXEKRDfgzN1GOo+1EJIIxHJqCo
4PkeiJ/atrLl3GV1U+tfGQeHoag3sXGNx8XEsi4SZcbGBfHmsUi8IjtpygEerVPpxywR3Vq9qJKw
khDydOjKc+wdEhTdMfuqog8NisxoIkTrk0sNwbKjFeUKKvCgqJXQmmpgY4Vblssgx9LdPW/c4Q4Q
rNhK9CabSPOSXL4MEmp0jEti61TjZoheM+MtSbhxOAUCx3YoH7O04gTraQagG/1Uq48yVb3Qv9Qc
EpNum6NrnYLUy0Hh6MOhvT9kTBPvab/xlbeekWPXc2wP+hshovPZ55+9M+B50qizTGARFizwv9wZ
/pSdzfL6y/t/2hlIvUEIxHaCh2nu9f1hZwBQgfSazQbX8O81HNUdrBkF+5M45zb8hKgAc67MiY44
o002sXk/+RuF3G84wT/tDD9/dHaunws5nhstUeJAPuqk3NjDh+JT6wCN1O4Pyqdy6iLG8ZNKezFx
W8osdVkxuwi4dz7MJajJcSs/3T/CZNj4s8NAXxf6TRhOFiOknti9UiZvEY2ADsuFei4fjl0gLsqE
JwXfPoQI0FnDc1ssDREmbLv2adFV+m2mFjNBo2GZHAOYEqm+Go4NImAS8S7DZyhuebv66tN/uAKE
SVRSuk7gYFdwa5IbwXbIJqa5ffJp3Vf39hQfAQvDVtv3CqJmomOgVDlWbdeKLR8znqXNfYsYWnOM
g/owHplyJzucASrkBulVd0XFrp4aEpfXPZg8b9g0C/8DCYRn7JuNciieWEv3JLLS/dmk3rTK9uZa
X8von5zpEpCY6MjYh7uZGYaKBnCaKFza8kbJVr8+hB/ZWXoqCX979wkus6tVfzJu00E7kKj3JL03
V7LGhneFZqdgx66yLTex130gSkDS+4DCCbvvcniGwYeiBIjGZBuu8Ck1rukw8gAZEvAnNsbPilYs
MZJOehOXCJEdeRVuqHGX40U8A+xiFOXcHfpmqEzsFKutQGdZWA0ABh3UGzRri137jRLBy7fC8zHb
6yd+x8/g9lCdaBWCIEFVtcJ34tZu9GA4mSNt6wSJl93vo02w6VbCG57kjbbAVucREDQiCuUrCzlC
bHTHXEof+nJABM9e5IondR3csn2Gwh1dPQhybW280/u0yR1moLXEM7KqTJqkyRZfWrkpmJ/a9S1h
eIslfIncNz/3eGhplZNs5PJOxCmmXVy1Fc1yAtamY/COF09GdLy23LBb1CtrrX0U62FdeMoqvtZL
bTe47PgfNC1s3aFBG7v1fjbCgFGp9ya27S9I/cq7go1G3mbnbAUOzVgpW4BFOV3T7NY0WwOFW4Og
X1zED+E6XUuuuiB5+dTUW3jf7/lNIh3QLb+iM3fNySIkObv40RbH+W4GkowrtdvWL+RUMATUYeR9
Mh/rtpScnWiDBlZPHZ7xN22vX4tFupUqJyzfowEACjC2bBemXyJQJNQoo7aoCWLDWdR16P11R8QF
vI4W4439KUdWw6XYhJ7gjCcG50h9Do1IjpRpaxoR57ehPRERT753NQBDwraP3GpA630iEZxKdNFM
7qj0dkZUlE7X/SreSMfjv92VGSitfcWnIbsCw+6rriAtADNReM7G9gLD+UpZVZjX3OkJLl++LPtF
cUX9VO6Fg/8ZANp71Z64oPB+HZo1OPL1Ty3fBLe+uGHTJtctW8ZXAJjKU3kjtSDak6KEHgzzDzAW
E8Ob3d745a6wjel449TGJojiWrKVpfjMRfqWHxDG6zueblaBFx7TaaU9jTcz8QRORUm1ZjGQMXOw
HtEFqj25clkic4gI3VJ6JLg+T19qrOgX+snajb6w2T75qgNnfYFYbHyHOYkxGfgJ8pnwtbiHDrIr
RijTt/qBjMpKZzyLXy8VnCPY5YzWlZUTywa4P/RF5Fke5IqJpIoBhCZL3sRejdHhPmv4tdJw5AdW
muEyQvmihVsv+8bJStfcci5LLSrub/4M11+Zn5O+sgW8kNEAO6K179gtdVbZkKU6okXUah1xiMz2
OU/QLAfgxU9XOxx9PHQSpM1BOCOgbO8bQ6rtIuW0kmOrwPyleGbyJTT/7DMEkhvGgCabs2T8v9Wl
/KvchxieX97/0xkCghVT0B+jxz+eIXTieUhfniNP5oPC79WlrM7mKwWG739e+r26BJplUgyrOn1c
PvPfOUPM55RfjxB/+OS/jCvDOJKl0ojEI9zzVdOW50bszU3c9Tco0kKr7tIY0lvMGFGfkmpDTmVw
YGRPhG+FsqMYVOyZj2SvbWKf2UYIx0ltv9NK/NSV3KskEPmhmBuOmhopcDi27e4+Gk7pd6diNC6i
KZwSTXpQU3wSzVnzhUM8Da91Fd+CNL4V8XQbQ3mv3kn4E7PRDsxoqeAPGUdrL6kNo0ceqanoRgis
xFRMnXJWFG73uz+2DkTTd+CSngZDLtbguCgVaaoVGhAiKuJeWvgVjaO+nd7iLCgWWdFhqShZwEyB
xyowla+QvHVUh4Ao7ga+ThL6JJQLgUpiak4LSNSF9yLxA6LaMbpKVm4uw6r6NnrfXxYy2RtDF91X
2Zgl63/u8ZzWiAJckY6NTCo5wre/PJ7LkvRL5tr/8f4fjxZg7FlaAGZoDpj8jTHw43jOSxKzF1o3
Jg8RY/3/PlqKDGwInN1v+COQBXNG5n8eLV6iaUMoO7zs/7R7/sbxnMijX56tP350+bfXf8JBFmjB
elFM1P3goUgmYbp3x43C7B5wfL1ooMZ6GFqjR+bINDed/Dv/lpcJ0iT8LjjyFvyTziKvRI/YkuQl
/yNqtmanu/xb3eCyfR0+0H9isrfls9FCi17X0obcjTrDyWuL5+RbHBxyCO4e3sJXWbXZuMebslI5
UCMK4lm0kWnHbGw3gk62vMuuAfQoDKhx470xFM84R6J1hTxXjmvslD4UR36V1tZvs+vyeVwS742L
/AotZ6bmdPmZWQYHO2WHmvZYH5q1cIyeyOvRxlM72hK6vMRlt4qOow0dTB5dDQkUtXxnI0ryzG/g
Sd8GADT53fL3U/jCOBsjJY1nPToTaZGL8B5dq0O1zFyfmMQT8/XJre13wHH9RXnQ9bOmvgvwor1p
jcltPAyfzFK2cm1/TIdRO0/h4YirD+gc76q88bdZ/7TuL+piPCj82fyOZFu+eSOLjocL8/4Q3m81
GFsasdmqeOGvwEu+0IFQF4K/9B+VnYXay+6unAeEfbZLH+EZO/GjtV9iW3+TlqRCH/2VuBavv6GR
hTfgbuZuurT08+AvrYDK4LLUXf0ETtqheV1/68YRdx+nUzp0u/7E0aLkJyC3cswrrr3p0NgfH/CS
cRKeDCQFtJveIs3B1YTvkIHO/K/ln6qb7J/qF2bxoApEWmWw+07ClwT7ipLsMMV7AwzmHLWwZMov
4OIU3kqXLPusPYufJCOE341de3jH7ckBn+cEM+OaW+qYeqkLyMjFverR0iiQIBP7NOAc0Z182AMT
3jOt0c5Z5cbypoL1kGreSN3UjbaVLVvI3cfwMbVt47WHiqqAAadrYy0BvfXHG+ng+g67Ixckzhhc
2P0LPv+VcqFuOeH1P1VPQJwcaNz70IR8g81iZjrjPkzx5uLgZB6yQr9AnNJMN02ntXKZL5X1hqES
eCDWMv3cBgqzAVK/XxBDzJeoAumj7xBCpP2OSCEXiUA+/8uiRbbCSFrOeFImNhMNLJvrx//rzhzH
GmeWPJywhA5o6uzhjDuZIykX13KetPsH5k5qTX/HFZ7dszaHTMZCrwbDIayXbX5GMyag7XcLa5tu
UVmArMOvAygPbB7zRPQAmZe5WANsUsX2IpbVBy064yGSj62xJDIr5ovOuU24LXR3OgDQxkMqcS7X
bQGjL8VPesFFsGOkFdxKABHbfG0C6QfqZLyAMwmThVnAYnfxEQVXti7Ak+Qa3SF8QQmKXsJXNRb2
hN5E3cnnLxq7NFn3iAzCRzwrlgvl3+Hb92j9OgV8yHYT80V3e8s1jJ1KlaOBSbOtCsT5UG+BOqhP
9ZNxmoMCKIy/gCyP9sbhSXZEPhIDrwUvpTfzYrj0gz1hbZz8i7+4L9tt4IE6cNttvHe3jfdsAbC6
Hjbmxd1ytS77PfkctLn37ar3D4nkpHt+XmEbPCRv8V4/3J1vYw2XyuVTxUtStfF845/EJs2zBAdq
3T3Ge37uSTkFckKuj52/FwG+pMklYx6pCqzuVfVWvwOfPpmH+p0n6IVfr8o9wy1XsBEo3okmgMHZ
8B+cqQsYhq4Mp61coCMZFyz9Xr1o7W/DTeznhhcBZjqHt3oF6BM960XSKLvKFXPPqadOXAuADeM9
66RxojUPW3d1CE7688sVQ8u8d1yvhCsM9iFZ3yK3n/Ge42a1gk4jcZ1JAOq9w85ftcU+wgDm1W62
y9XF3X6zXNaJPfKx8EvACpZ75XzhC6ihsgModOL5ypf14r4z9+rZ3+MfYtsa64slYOqAwjThHI64
ieywcsvvcPRMnDLn4SQeSJFxoI+D5Vhsm3Nor4RVNx7MaFo+4ij1gViR5bWrPFQ5brsoH/VltUvX
8iFcqgf9ovFn4rxDilhstgq6gSHdT4QEXJhBYuntpIW1qOc+0Ba8iwZ1CxqLiBP0ZfqcPn18vDv6
UBhNUUDjQOokW3yN4ivt3sehXUxrtfHU3LXW3KI6AwS0BrnT9ed2C9HmYJ3iW78tfZdpa+yAZGlX
wZGbEUdWI1wU7aSoriottPjgH8CjckszhMgngMsSvI7Esdb85UxbklYUeNxQBVxyjGiQ29gOIcut
/UO7ndEhsPy4OWdYEEiuVYpXbQuUq2NJ3f9zT4uaRU91lmpyRJsREn/dzJ3xUb/qRv/0/v+eFgkr
Fym1MGWqDPQ0Tmv/PS1awCnmkNxZ4vJvrvgP4aj+L6ylzAX/jSj+SZSj6P9iZIjCFai4TLH293q5
sDd/OSz+8pvPpOWfe7mDXKLGmSbjUMj+1dJCp5o4ZIjNe0gFtpgyKveu22o955a51cHBjmrHCWBB
CZZwkYDTtMRMx0bs+THDiFZzmy5EEDLszXG088RylfCjRXHTkEc3zFAgBD53tAU5kWy+Iu7E4H4V
hvtZvtPUiBCdZulOLCayTcg4GpplLVtPaRcxvEGMEdF9HSzzwBLpyX7yJKG0saroSQezbZalExkw
80cAhQTqkRO6uGfJ06TB31OfsHNhUQjI7tD8LVF4N3/WDw3JohdY7kq23JZES4nQJ6MCwYAz24LU
7Uv1w2jIW1+BdyvWV6LLnKYu9/rAvEmCTaFheZilelZ4kwDelcZMQuwdlYZgJjJSqXU3KKf+zZBj
Fog+Z/kuSVhJujH/rPUcbKEGHVnLO1pAOHSFxjAh4HCOLIoYRaPuKi0IyygPmOWxiHbbdkzWTYdI
Hb9FeMvbcSnHhrwZKmIBdGarrQihL+j3XKYVgZPuqGv/7Pk9PQuQMTIpRmTR0mf4iymNhhj7lwcb
Ffkv7//xYDOk1yjj9J9cUz8ebF5iJsS4xZBkErhn2ffvHRYMVhq1nqz/CAz4UQai3MMBxRwarxXP
9d9UhOv/R4vlp48uib/I7WIKWDzSlojcLjn5anRUpRqcMs3ysGBAY4kA5XwvM30vN0zA0+wozXgJ
Swa7gj4tu15zaSSQymmSrOnjG2LwdOkriXED0FiDuDohyHdWwPkrkdaTdHeMiX2xFMpvX6MHfOeE
HB+7IUPYVS+UjImQJqKG6QSC59khfdYDxhNBn2L14fZWEo1e6QDsuWiGlRI160CucOiM75FhboMA
z+TUgPMWqMAmf3jRYuXlrhH+qEWeMho7RuyAobAoT77bpvVbF8LKiGyVESv1uq2ZzWkypecYGqlA
J12Lx3Vs1DuRDqTWgzO9KxZ/m5ybJLKeKl/ZmhYw3sEwH1sd9mjXGvtEMRazRR5nb0hX1LiD4BqY
z/fNRpRDJ+wqL2sSL60VZ+Kk2ESLtq42USQuavOUAcku5ywnYnmVKN4Z+ot5D5eA2twhbL22YGgh
3ghCczUQlWbdu/hNF1GBq5n8UFWvl42BcE+eAKpFRKSgSkxT1mordGONLi5YoWDCToMCOaBQzXSo
d1qtIXTy95VsbeK+fzdNzdOn+1UchY0MkKL11a1OfpKvZcs+SZZ0wAZbqpSrBVHLokktq+O+19Qj
ztmtrIqcd2qnqEIvy8yNPuPokH0g4aie6XDcYsAedd5hm5twFYcsjaNFDCNIrzI0ObOo5LCUXsgB
32CuUgbntEA53wEzbRM2IH06NiplnUFoXPEVyeRdlpm0LATByfrgQiL0ouvDnaCOtqIHO7ljjlXh
48qHbQTWVJAMN22lq1x8WQwzxhmMhIvKTIubzKc25BKtSL8qJv2YWPCWQ/0UYtWrxhmgbnLfBIYr
jdJzXta7ur3eC3oE0zm1jEUbGq4RlA/B/ThmBAHJ36MZ7nTrLTeBzI2Agsv7sjbJ0TJzRI5M+yz5
iIxydPVp22mvd+g+0iSTwhzv684/W/VAl7BelrXsBWJ5qvJubc2yl5izNpr/Jv42imsuI8by4wei
L5ddRyzEJDqE+K0DDnpqTeAQkkiOCK5ZEJSUKmcaxUdQvqFuXlvFP4GGvATsuTJ3dQNnVewJ9eSZ
7tpgFxtkaaCfENCDj0F8auA+RWTsRFrhynnj+dg5smBcSom0KrluWkjWlpIZqxToYFrBhRCsc3PP
V41ySjHW26VWexJZsVWqvU1DyG1Rqw/SBDGwSk6FRJUatKuCpqkylas7scF9KKyaoaJv0QCr9aXN
zNVLEgr6SKVVIIbUbqWwzHphXXf9Iii6fWgxBuqktZSxv7PAjMTpVAHoviF3qyA4Fj3inrbfF0jX
M5QlcWmsU0Pz2P8dXWj2ShE8KbG6Eud7JVEKHHTmQ0JK2qCOR7lP9gnObjYSO6axJHLDWmWwQmVI
56h/a9QElUW0lAYxfQiT4jAayiUPtcscJalryYuFPbLU/AWKp8cKyWYtGHakg57uuQWb5CVXkGBQ
YvdgWXprtuczMq1THjmRjFEtJRk3XHM7nzR4DhIjlGhg1I0orw3knZWx9gnKguML0VIxAE+qvYr5
swVHCz5tGb/xdS1SI6FeHLyA2qQuc9sKAfoyfgmCeCEzxTJbCBzYwZVUdsIEcqYBFywevXucbgaZ
L6ca3WBUH1RUwL71pFjd0ZKLV0MrnnWfdhwu8R3bw0vfwZMKhAIKr9isgtBypUK61SkMAE0f3ssW
4HScEpiiNiuciFsx4B5PsSuUNC56QmuVyinb8mJK/MXcEA9Z1nUIdBjimym/+ONdNV2tEIhNMZaF
UrudjEqK0Jewj29NVb+YanapOv+WhdmTIQWXpA83ckGCtKYwnCX7dtVIwjrzKdAMpT8m3fQWQh1R
onl1wSch8FgptfHk01Q0wuDThKogpfhnFP9WkTAR+LRw5CZCRdSxTucXBEr2P7g6otYg1gxJIRA9
dCR/3UtX9D/ZFf78/h+HKMnCVYdzDnbfD6jfj0PU/JLFgItQJ8od/Af/PUQpxr8Uqh+T5r4lywgo
KWp+HKIMRJAG8J0f1dbfyp+kPPoTuf+Xzz7b1n9qpkt17tdtkxPLxrR1LyZXjNmQRxKsCQ7zHYcu
ucsU+Qt7uZMulXXnSR80nFkVkosC9N5LHsuFsRteCtotAPYAhR70M8/1cNJomsSL7sKStA0RHbyu
+i0GvZVG6JljuCMYbvw8aMzlnXkmT9KLnuCaPsdrpF2BKxMoiF7NQVd4xF3DWySkkede9VTC2HxH
cOVtQnQeXbJP+TXb0m8RL+Ee1saTuUje9QXt8SeeD/sVZ52dekTPLajwgIS7qNLLfblPNnOjfuu7
1oG0kD1c0EtxQmyD3cy5X1tSBtCh75st8uhkTvMryLfdEnkC2uVUkBdDk6VZR/li5N9FPIodPuSP
5VtJJggzgNSrv4a5q4I3Sb3SazGwR9Hfh/X2be3No+S8EVrO8ZRLpJAskpBV/m1++MfR673WG87+
zoRpHwG92XAMAZAaPme0SxgU3J36XO/zvb/uVtU2pF8sLgDKaaD38HWgHaULe2f+XtsTTakVe9Ai
WtZUqKtuxcDftJFlLMzH6kghece/lsX78ZVZxq18Ra7hjQvhqJR7TjnIQ/EPu+pVvqJP4SiLvoXC
mTPwHujIU5ZiEpQfA2mNnKYNntV0w/LWM1hgHAk+pl0B9UtWxWeI9N0RdVteNNdkwNoHiAfziVOQ
hkDSKnYAvNVuVdMGzZApGO3XNARvfBtcL1xuubOGNs1AhWsA5A5yP1om+lT+w0if/4km7dJAbcnU
Ul3szKt55FSMwVoyce6tpG9qbSFbSJsitcUP8zpsEBHkz/kHC70efFj1CfBv+4IbE5wSQaaDpwbu
07DRliNG9NewhlYs7HJALgPTWoUxQM2JOyowloquaS7oCCSv6ZWgy+SLs2JPrjS7wPiOMKEXbJMt
aiACUfIi2QsNdJWORgtYXliTq5QLenwf1Ut74Lsa6HBxh74pqgPUZlPf6Lx3DTdg9S5ybKqcqVhO
8bNqfpn+x90AKWSrn8Ee3i2mkKxbSNzV1buK9eeOBwiRxRPsWum+iiooucLF8LdW9znED0SgZa8Z
Nj0IE/Iit3aDdfYLL0qXGc94zkkcEYZ+RxmzbHw7PFW7HN48we7pA9bHLyQ+euDMMx79OwSifF9U
69gn8n7O/bv3gzcFy6Q8mcZWEuiqSvuEOMedKq2Z6DTElSVO4V9hEZOAfRTGo4Xs41HcgfE+T1/N
svR0r3nr3fBQcXB1S/6DOmqpJ6/FN3MLPOdO3fHMOTGNFJ7f5pKtjQrOJ3jeVfRZHNoHv7Obi1jt
08nhG48fhcbT7ZcZh5PSOnGKb3IufPRulX4WSYp4mX8GT5zbu3RCMly++sGA3tvTvdVerBfAQgFk
qy+xseWn5FiCbLxWr/mzdCi2EWxFcFvUJqpdJ8sJXR+yaOYL7NEauE1X4zmzbPOj3wnLJFroQIkx
cDFuHLYFAu8DPrHsNCxhTOkr4m3JHSWG5wKQdzrInrGBb2jsu4uEYcPzn8iyI/2A1E2iAFiglpip
Fs2ZI9E9sYslyK9lx4DzsyZkitfL7iQ+VUsTqdk1Hla34RWYTfp6v2kv5X09SgvjJdwQLrK0IqyL
axnbMGAMYTMwq8TL7JTGkgHMZIPdWd2X/VPDcxO7AvXAtdrPNuOArpOIN1Q17RYJmpPuQnON98f4
SC4568FFdcz+MjxEcAuxB8ck2u5Y7EfDK/moAaJE0xZO1ro3aI6P4jvJjySuYlI2ewK07sSNn/qV
9UJ6QboZr/KuflA4NIXnwNkQm0FUsQ2mWPV4LvYYYM7qE5EQvrqu1VXkQTwR+UUIcohfSdKYzN1s
ARk3lXqlOCOagf/LF1oND7LkSMN54IY6E+9QfAHvqogA3GSeuoVPwHVRHv3ILk9zbgYRgx7Irs/y
iY9PKkREsxuGhXEKSORAkbFQSfag0u7XpDLYhMy7xbLFk3YRPplhbKUXmuB73hrfhJ14kA85w5Z+
C6Tzxq0J2HEfboIrR97gSM3uH/qtsI48Am2rJUEmyaLai+8MG7hy5H+e57wGO97Ei8LB6OWszt/h
AnckvBNykpnDjPa55RIpNrkQe8TPgnbJdRamq2Ks2Lv8PazMatcNh/v9ZfK054JqzEGHz8iTregF
VxGhT9G7Otkdc/bnnNXTSS7yt/RMNJVXw2dDuP5+Rwd15aPMgR23ai/APF/zIfQ7GV6glxhjfEY+
XkZ08hA52MCZWDMCkj45bgcwm55I9riI7ylVebDW38tjsQkxvb01S2F95rLBfZQgebF3vhKE9aQR
13YyPrsX6ZoNry0iFYkqYEvMfRcvBGHND5UvDX3cm3jm9CAJnsWhg0CNI10dBnVsIhuyP9r3/F1z
YZhvxg18gH60Q+JapbXxQJcnMz3lJfCKJWeXJTCrOYMkeC5Bc7As7ONN/R6e8Q+v5Uu+mm/lFKSw
nXg1CNrVvV9TfRknqHMKHgKbh5Ev8cy3tR0O8q5d3w/WsiEG5cX0kmfhW/sG6+4Ky4b832F5qya7
/pR3CldjsG/Sbfoabil/mAjuROljYpB0snEnqkcqGH5Gi1ddfDDLLZdh+Eh3s1tNv0gcmnB8PHeU
dqWdc+KpHb/dSo1HBONVfNC33YDFuzsIm3oW5CEoWhYwBQi4TqJ5hMO7ZGUlvMjvTbCme4vMIOc7
rRySkjMbggDmyjvCn3xyYZsjKo4XFmkxwapO94z/yqdw2SNeHdFiNECDybrbsAq0j8oHWuor3ezL
dJquOerdg/YCQRDE65yOY22iE1u3byLRE9cFR7uS2/8J5e3aTK8yuwIqvOfpWK7KJ+Z2L8pJvkjr
onXMPVkpDN3CVywD8VL7REihHAdvcIElkfBJzvZL89Xd6muzRzx9VDjKXMNzQa3NVqmszIX2zxbp
UYHMkxuF3ixjor9sIc+TnD+1kH99/4/qZ24hI09SCFD5N/fz99nQ3ELWEe8htfstyYS5zI/ZEH1i
Ass04CEiOiPSKH+vfpg1Gcj38Ixp/7Zs/x2RHnz0X4dDlH0//+r0sX8ufswgkIdGVKYjKhr6FFeZ
MUuUPnXaHk+XgchbHknmbiUAyCNDW21ir+P2JxiFSELu+5Cmjyq5cUpOTmR5Slo4vdLDemtTeDXE
ud2EGvpGptt1KT6rUb2OgGFRVyQ7qRuYOMO/zjZqy2ymbFmdkkXZ3Lr0LS4lmLfmQQpoO9FDUcrs
NIaVd5/W91DZyGgkrGRp3mGYh3K4xL5669Vrjq4X6hE76rDN0ZKkknYYFFpkoegvc36QFVtewmBe
nOMWaASltFq7eny2rPZ879ULTqeFalbbDFPVXRoWvS8uJ0t4C0VzkcHpy2uV2JKu2ra9BZVP2Cc9
nAVz2NfMttIxXvwvd+e13Da6btsnwi7kcEsAJJiDRKUblIKFnDOefg/0Ot6r7T61VvVtV3XZbdOU
SIrE/4U5x6wwO/Squu6mYJdL+aORAfMYxIzEsMBLzJc6BGsyCfW+pxScy+4I0MqdjMa18jct7J/C
etzTKr9IAkikVvusCEm0CuUgLI4lLaDhC4TNgM65UYOTWtV7f4y2ZYiaSrfY6PurDDp9oeg8NdjY
ItIcM4jPIbrc0VL2Zpiy+s8oWk0W+2LyOlj5B0MU0JLGJgZV2TcAh/Gn2qEVPlYto1AtVW5dGn34
QUJ7SSBSMfq7UaCuCMdTOlq2bwZnxl6PjVC+mAxTFIYq4TJdaRizqIxbZMYuTY24LEBZH6bGj0Bg
NlN2j1PMMZ0mXBgtDZIiXkBbI8Y+aR97TXwJKpwLhngNpOGpY//mC9FmVmFxNJidI9Ig2xyAAAcC
IvNYuwDC3GI22Yt1ssVu/2iKMzjbCB7K5JYAsJNmgxQd0IBMWTiBADVa6dwzRjMbpPMUfmLWuVNG
tB2UZTeO00ug1ruEmbzP2y7UyrWRX1QaBJLhHR/JTotht8yEHZSyz1z1j6PScUqH50Rq3ZKhpJIJ
LFGL/WQJn2IcvFgQDAqBnC7fOqrY22uTSfigkeUiffSNtLVUJAKdujENNghSieUZWJeoA+kZouQx
oesvgNdoU7dSzWptygio8LtVBm/MAhMEJa1WoA0a9Z1vtO7Qd07kG3u1TZ2+NneKQtiyRVmD1rUq
pndBmUCVAkWdp/dEw1ZRpLQlpufnb4ofHo1+eaJkmgH6ZKXLLkjdp5ZqSx0rneyjEjBTIPnLuqd0
BHWTkc5HNVn5Fi8J0wS/Wh7sKpTETZEykKZt72fJNpELJcDTQgNTEAp1MWiPvSLbjfEmk5kYocnI
KvZKFThTarqMFZKm9asITbsEgnjI2ZCCJ+iqh856i4yZZ0tB3nfrWDb5PbJl2XKavt2HFmqZpD/P
Yf9D8XNHUWH/5cO32QisV1gbZCWUpDlBwATPzA5lCnEFW11nBOuBbrwQ851KEt8Y5N4UWvYclTff
aviXkvIewRSW2vYdrACqechjgHAzzCitGa71UDkHSXaxNOC/JVaFqWGXpH90wyFpuHIIsASnO4E6
z1HZfEPIdIv8nAn5VoaSxPQZKTHvwLLtT6Tr2CJsO5JVWEG36zynmbSCxk2lfqEhH42kemZYgB44
3CONxumOXlLT4T3cc7SXrUW4I62xVjPFmssdaVa7rgQGIDwPo7yoz5gcR/JO0DHE434MpvYm6Lg6
SpYDYf0uGtpubjEnJAWXWKjv8GP9ND/3MbRSRd/L2L6qiFSr7HWO4o1BKduLCfOO0BWsYWv65V5P
Q5eP4T6b83U5gY2OCNNjjWdl5cHP5nuZBLsMLh6jNOVTTF7+weNXDa+niscQ1TGb40Wi8R932AvY
5Reo2V/v/6cCZFEloyixTP1fdsKf49c/dtgGhnJU/3/I/f9UfxC4Tc6q9P/NWMN0wKbpZ07236k/
pL8yQX995NZv9UdTNLIONmw+M8W3y9kXV2If7bvZeCo767EoBVtRaJ0Nax2U+rFJQ0YoxsbUItYn
fA5HEKBBMLx1FZaoFENeARe6b08pjHFN1hnOEHlvKZsOwmDamnaqeQkLprKZCRjGKLb0baxT0rjd
9ujs4qnwaqzp0JaOUfWUxJIL4sfrQPpXVrPBorAawhAYsHWTKw3YOi3yyG5SkU9KRB6SYVth7XGB
cYJWfmYfvZ5neoZY2xWhN6L6MiRCwQZOs6TPbD9h4Z0RxjlFJZFNL6rGhLdi6dx/Nvn0XCuGM4y0
7FlQs5MutlmnbIx6JMlKtBsk3+qUsGQaPYTq29oMNtz/qUFGKVo7qca2nxREhoGWxqyUgRvuhLec
9WM7MpPrwrXf0CqBAZ7a6NmPU8oe4GF6ZtllF6wnXd1ISDy1IHk1k/jaV5gsIcsQkJa321B4MSvz
Q9aYeg3VXqFOCYhXM+CLxDGzsWE2j1anHEKre68xNjZjfpsKY8deunLUGta4gHY2brYaB3QvkcCB
i7LAGjjv5OYyky2psX+r02xbQD3JxHHVVgxUZdIPpAmhI89FqrZyi64tTNcD1J+Kpb5mlu+xwA+T
8WyAhqHUra1aBfvGnN44WAGqEMxiKcDDwXzlhaMElSv7THr0xG310Yu4nsd4UxJOMUlHiKwQ3B1E
J3beD0mvkMPWwb1ZHGRz9igYwTGsGeH3KA5TyZPkjPG3DyzOUAidXkjdAYsq3lgbcVSehknZVq3B
qa+TzsEirpPLu4KkyFZ5c+hE16RZIazkuObqmR8lYGiFaW50Kz39g6+KGJ1VBjYIe7h48dt/vCpK
9Fm/XRX/ev+fV0V4jn/gsyyT/dPig/p3W/bHTbqo6OgZFm3Pn5ZSAB01HcUNziqFSADxT0up5SYZ
WjIrtH9pe/7OZdHge/zqnfr1kS+apj93ZX4GQ1RmHXrylxNzFXFEE1VEgoqBGMEt19l38tS3G8kz
nsEbMeqrRafOV4a4ekxc9i6jrT0LEiscTfVYcYSmDQBDgIJuA4yFsoV30d92L3C6OJjPQPgRQuCj
cF+l9iA+QvBlDrXQSu38LXR1cQVQ/GEZwjFhOlAZiw7T0U/J97gQkcDCiPQ1Biz74x/8VuUYU0UY
AcAC+Nn9V9zbIvf8/QD/7f4/36rLBMFUSSnH5oPfb8k7/dMBvpBrFIOZhYwE7k9eJMYEOPx4l/KG
5E54+f5vf0pKKqzSPwO//4YXCUvU7+/VX5+68psILVLjMh0qczpHwcvUtZskHq9iPzwUJT64tt0M
qbaLFWzILU2oKKNUZiaCNnQguyJazZ156tSdjIJjtgg4I0C4s6qNrlauznU4p+AFp/TK7AZtDbgM
Wjmlrw9xduuncS0J8kprlX06ly7QkW0h89bEGC+zwywRRHWjfMszMJlyuckz0TUUhuB0grlRXQfI
AzPHRlRCZ/KTjVr3+2n+SOPAtaRoC3gkAHVP6JEhHNtCuwlRfoGCczRL7NuAQUqRPZ4ouXM9rmVV
uhiivsub4jYujY4OBoGORotzL5ThxbUVkDm2YhI7JxOXb9zMe316zUkhysMDyaIkUyzG6X1fsemd
Rqdithkr0UFNemSweAiTel2ARE80kr86mXjm/A5OmZhn7a0q6Argeo1ywIag/MijZDPqR4XZBswG
8ArZzsSKGySIwduKEoNhtxmi3ieJgQdZ98MqB/IJd+ILfjGJRW+yEX8jYoPuH2+aUNqORrMx9Ow5
ooLvYsEuBvLFmAcLBqPjtnsc69eRl0VqIlhy2WUoMbC3JmIX/xBgXxKT3ukSXk8z6N2ps85pRqQq
6Ky4b1nc5u0L+/SE7jXrDxHhKkOtn9pAsWvfd5KgYseu5KiSkMkygU68IGVAHc/zKQnIop3bvap8
z/O7xJ5yFibsJsEmSMLXiHxQTX6NmgzgnbhrWcgm05K3+9qRI5MEClC25tjpd0Ycjqr1m86E81pj
m1Blp19cRbp+qJFg6bzTVEgXGUAGHy0AsZcG6r4BKlqCkUNkODwJyTkKSzuTobkFhMmTPWsW5FJP
XI+rhCjM+bkGdieJJe6NQL9aiCAbHkbdc/FlNDSwhoH4g5V6ep1R66tkxZkDz7cWd8JIvUXyVwCK
qNT2cjJ/1xVsVpG1PsvuMOm3Q49OUWf0NL4x8LOJRF11UXEUo0MLQRR5xclsn1SWHmZZ2On4Mi4V
Z1puswW6EVOLBpZMJizVqUV0aB56ZAbsJmrXNMIj08jP2ciql9q2I8hVxrVDxTtb/Z5r0l6iEi6p
iHsq45kKuaRSbqmYxc70RLgekXWPI+Wo9No+or42spwExXartQOfG6SFpcmifl6n1OWJ5oWYeLt6
YcjLm5nqXaWKT6jmE6r6iupeocpvqfaLvn2bqP6XhJ9Mznlmar8VEoyAeXrN2v5MvEXnaHLDSlIH
cBOZ5rExku3YaNd4nA+NagT2P/jAorRS6Pxk8DMgyP6LeVbDEP7bgfXX+//fgUXUFUcgh4+sEDjx
59qK6CzEPkDEoNss4d2/jLzFRe/DTQSC476gEfwp+DH/B1m3RcuJzVdRcbv/ndqKIvr3A2t56JJu
gt1hys7p9WtxZZRBaaXGxIFFd3iJGpzWH5LZ2grYDlV+yOe9oFwIc1mZipcrAm93UL/xTc1ejfaa
g6eRsgM6aRW8WFMSPWfec0G/BhOkKrXjDWjOEcH3E8RP3LLsGyRnjMvpQswUyQsnAXVIj9m2YdNO
kPCpBxCYMQsbTHCCWjG/Rf5epTUSO3TQjKCSlK6lQ9MwXpW+pB3t+ZxCADcM3I+ATILe31Uhy3V/
epKbtdjW294oXR1Wcd/XgO2xeqadEwc8SoAlbemQHYZGL3UNdX6zks4pQFZ2gReZsVOl4nOYJKAh
yYdAuAk1e55MiDull0YhIeG1fMoNDlRSp/oIxzHmYTqlueH36amInsf5mqAjMWFMtAyh+qUuNQVH
S75GsjaM6bmNvyIurwYqAL2pHV/4NmlPdeErj9/JO2Ao783aLhE5KjOB0L13xeQiRML0WJ7C9NxL
rzWjNrwaTi5iWIN2PfUISdk/jgD02/ZSh6cm+bbqa8kwbY4ZO5P0FfTF0ewHooCirRKqgd1UHIxJ
0xzlLP32zf4UxyiCKXnTwlbDtjkOGchLtIq21SBs4uTWQhgmcukZKTSOkQZ8ZG4vIZoILLtVhYck
a9Z1gAGslgnI6pdRt5k6agBFB4Qdg4aNWgA+kYPDMqZFn7lSlcwhDGdV1IPTRmgFmLbHVU2902Ey
PY8TOpsxJbE4s03CyFeV1PATsrCuyY0bZoWD1WTjAyBqCUlzKzU9y7m0s+QGMQtH8wTCJJnvHck9
mFIe8MfuR4CYOcFVjBXMM+FsLsjWx2ka7pM5zAS0otJuSYdqSOVko8XevBcZ7FWfYo4yrTZv2li+
C1OxVbQR7QEtyZIYPtJojNNrH5SOZS5eWbEjTC6U0BF9UVtRZ/TFGVTvazB31zGYP0KWKqRMhYcy
xROI2J7+DH2ZcohF8aqMwglOJ7Y70PSTJpApelTV78InMQqXAoEp8GN+lMlnYW0UiLiNZRDnELE9
OOmyuhYSGKTqFTG8lwMCznrmwa0X+t+DzJrer3HDtudOpYoJ3icNe4D82vZfGeS9vri1arbrUBpJ
mbhDJMlKXEJZY0XhxoilH4lIQZtLkt3gCERN78QMoJFhtQLQpVlKP8RJiqJVgy561TR1xfC6Ic0z
Q2GedQUTdYFMLx8buxB3eC/S4gP9Oqu1GgqhuKXvdLNm8tD84yEP11Ip8vmfOqqCMtjKsbSLiu6U
kc9nqcVVmfWNGWmv0AiwZuT7zORgNrZBnD4JVb74D3VM39cR7eWq4jP/Ws+atv4Hn3ZEJ+gSE00R
bqYiS//ZI8S/oLP/pT376/1/nnZLMgRkB0lTl+Zs6bN+dmfLLRZ8NyapfziEuOnnflcF003hInJI
/grkJjNChhYOKEZcci2XOIm/0Zxxpv5+1v3ywDnofz3rxFrpWEdoyNeokpgf3PW7fMw/CTOGT3Dj
GEE/zd9PVzKsz35/G/bgrrbqCVX2jlQXVATqUXyDOcw/pQFx/R89dn7UCQS1yqk7nq3uGX3JlVzX
UPe4gf9ktAjcEYss0a7puMRVLNuccPlGAJjTTWdTc6sf45lg3N7YUM+t0xceQM7sju5GZ53HN0Ph
A7dBwmH7x9ccz6VDLc4XC0J72lie/6N0Cnf5WtxeI9hNXyS8h+GJ2/l+nbgT30iFPGILTl8sz/Lk
NzAT3AKAcsXlYVyLb+P5Xw9LfCut5cnmn6RAb8QNV/G14HU7mtCjetcOOtEa5CTc6BNcloNIXUQb
qKI5nMlz3iV7UpHrV/+pIKPqIjeEPC9/muEteSF/w+0na00yI5oupLVEN/xAQas0QOPEB8vG1x+T
oOFF9ueq+oQ4HYJBZ8/pdmuUhouqMzp06/m6JDfXpc39AApwJzBfpAPLW+M+XOTwBNMhI/YDPNkN
soPPGp9rH0ypHkv46BAiaE9v6hMb4vEg0TWIxsmIXBKwTUz+ABt6W4qWaGc0q+a7cqAvZLHH4432
41Z2ZVdyZBtIN+pYkT/JxDEMl+HCIyHUQXWU46dy5FXADJornP9893rV7KQtY090UhcWTE/MiUb/
MVZIbXwsRHdoVvAc2sTuNjxDBLXs67PjuN8i+Vz+F7pXg0q3PndIbcnKuFHnrPqtgcaXee1DsQvt
x48WGFtxKnYg1mBE5IAxW1AJKzE9dcf6VWO6bTrBvn+cncoO3PBctitpb7mRy07QIfDCy1yYIm68
Dtclsl+2Aztr3Vy7I+sCfhCJLQ9XzrTkPnpsFdcWbA1/Ldwwr8MhazCxa/v0QUmPBQQU35F8x7hJ
e8GNnWVWLXjBlV55k9kf4aMENE4ZL/6T5BUbWcHkc6QYtIN7vFaeozdm1j5AwuRHYWu8H9aqZTd2
soverFtxbz/Ui/zYr6rN7IFHe9Nfxw8z8MjXE07TXRNX0Y6RwqINNh0wHU7xsqA+BJtMq1WzOrOT
L1bqbvHwOFNhW5Jt+Xb4QN8V7BRipnDqBgzuX4lVqudD96OkmJJdEUAdWqQ6YZ9Re0ZYvNbf0BdL
kjJDuIlZRbN5qEmyjOZTTDeL44oU6GMtXVs2nW17KAZr5WfsSuPnfvhSiHFJWtwnbCVM7UJmpKQM
nhrHTqpsSepWuvTeK9syndcRL8iDoNNAEnRtmxiGWrevn1ySzg+LqGTTOaJTovwoENvva973ZMGP
rszjOtXIKxJ0jICSMl+wJX1VKtZVLYz1kLy39VP00G4WkS3CTYpbvXRMb1GXgaa5I0HYkadD8ApC
tHDfU+qsgld9nXrpTvQGzz81e/E23UDS6zfltduLHtMn29rk7+1T6KUeCtZNeRxW3R5hoHrClEx7
q++LS3zTvpnG3lKvOgsXAb6AZl+FR2A1qS08GojUfkTn/NoRCbqvHkpmS9fUiy7oKG75Sdthxrbt
Oz7/tT58TV7ykJ3rY7vJzulbtK758A1umHomEB8EKTorJTIhAV7grfOUrc/lYi990XcrjvTlvwdo
zvAcEINiAs2DV0KIduOpOwmF6rguD7x+5hX1AkCHp2ExRJhH7cF4oODOahySkG8hLBSeFG0QWbe5
Xec2H2xE0yEAE8wED9j3QCc8RBMBMPED54549d/k62Sjq1QI8Vrxa43ycGGOsHePXSRAuBjUvfJD
jNc4Ul+5YmiPUrdNiCUqN5rxlGm7ethlyna8MIsioMg4YGEVFxYlkQzEoyz8mlUUnUcWy3uMZfWO
mPiGwJn0Fe+pmD/G8QvZeMzCHHDnwEs53wJbccP9fTe7VQdspTKPQKD7a8OLVn5kn+ESBH4Pou0/
uGqiN2bvQtokplF68v+8f9FBcP1WNf31/j+rJobaooj6C4gtyHVp+dI/yyZuYvG8DCVkfYHj/jIj
oCgCyWVgrv6Da/fvGQFOImOZEeC8XoYIf89ZzRf9vW767aH/tpaOpLyZA18Yzl2MomKQDp2k/TDa
kJ5d6kYsdDDahG6fQL9kWbM26/I5T9B1w/PRguipyLsf9Sw5VnkfTd/LZ5gDMzWSVedPkYDtp5RN
inpznVbaxmSu1+f5Pg0lWNsmi0bVQlzMnOxkjtGeySNKMMHB8XlP5jjeRG1INjxyKVrf1HLaGGMI
k46vZPbXfpkwIhbfcwvCZNVke4rT0CnU8a7ywTdC9SYwbCyD6qFlxtZa2Yc4fxl1RTYxn3UTC06O
UAjvsNOzx01R9NZic2PxeVar2UnBuHQAvEeZT3wSnIlXplAoQeQWe3MitqhlBIIkRR940bqrMf7h
M+yUD7GovI6QCm1STmatcra2dgSHuhf1W5+jyhr7vaRmAEtuo89ElXyquYwOA91e089Ie6xblJPL
ggaln5g+xum+nwlxatW72Prbdta2JGKvrbB5jC2EUe10nNpiU1rWqWMAUucifB0OSCGpr0lrrEJZ
3ub5cINVufFTbAwtIqQiOvVTiTYe3fxEJqRVFDzDfM0QCQN8jKJfEjRW0aC1+qC+d5Y8rul435MK
E5WY6cKwYmcbuK1hTY7Edho/TVAKGFzEMccF0VECCMCJJ9Fn6i1rcgtqBr5gxKMeSHJ7imFwW2m5
S8vS6Rt53+T4WTIdG7Bmm3K8N+dpJRsoFlqIPWVhcoHPE8awEvZPvAgTQSFRvBCg2ti06x41wWgc
arbndPQ7vZ9dH0fy6GOz4EJd+J8aWEGhtbDKfmKR9pDnQL7FYq2zGB8EPGtzvsmSN15opAOdIFxI
OnT7NnhKALjPMXmKQ2VTGKxiFYOrdeY1OBgtUY8xz7LOgzvTFNJgqASnGf1hOn0pWXQeJgmjiMWw
I6kZNGR9fU4ra1rrE7YBkz2M5FMbL74Ebm1HnYmCJtwiMuIDWPYVAYuxnBwaEby6ii9BATH2D75E
A7rHCqmzHIQl/t+pNiIN4K+N7V/u//MSTfsKv1NGkURCEANirsM/L9FLZ6tLsHSMf7WwXL1/drYa
KByZDajB1RtfpUqn/XOMq/2PxvCXbKpl7GqK3PQ3Wts/cjl+25H/+tAXZfOfbJuaDgqtFiQCkuC6
5dIhMlkHEqiHDrFuN+xxVkH23SUMCWXpNJaBXTQfhsaQ54usPi5W+D7m5VODa7pjVFRnZxMhveQD
EzN992PazBIJVbiWl9/loKZEZi5jSi0SGhLzdC2akdTcsMiDDkUOnZFWU+IrLJJ1Xko2TQG4Z1ab
Suh2FH3GR/9CJPwwXc3iICMUjjd6ftOVteSvaZzM4taj3CSLmFWmAgXrFrM3uwdvEr5MOHSA+BlD
1+ciWKk/Uoa4rFElF0vj3J9E4nzM96p7D6TXSnwcpX3Mbo1kHEaKfEDitxwpbZ2/hJnMQBvVqh5C
UzaR3pZuDfPU8vdGjiO1fRtN0HPpaU5j8o0Gj1kYU0D5Ir4Or+IDNk4y/tSLcCqBH8oHUmGl7qTm
OCnUTYAQc5hdKHqvoXoO7tJ4aHGxV+oKA6gf8al2htDNILqRtGcBSCe2g+yr8Fvk0Y5PADMkmbHV
JjIPCSrQaF98TuIPGacb5sL+sVS8cBl5bYj5MyxX35JqO+iV09LIzI7ZwgrkZ+8/aQCqjRifZ7Ah
G0mt3VQ4IMjajh/zs/Zcvxr+KnID13TQMQMw753LdrU9f6zX61W2oXd7ZpTYwQfiKv0SnzpQD0zB
b7W4zf2HfvbEz9K4xgFpjeR9McRxFLTLO5WBqsy82840Nxhf9INyTJiN9swov2IIXZtGemheZkTj
05qVd4maA2q9H7gZdr62WPkhJt41L49cHXP063b3MgjrNtvDsJ6kNTxCOPqxI3kM70d1u8ARcAUV
rkohQeubH8dY8vzwIBnFtt2l+0Tj+A5WSs8uoj0K4qtE5f5dcdMtmJ8RitH5iJELIqzZ9ORgBXhF
qDG8oSGUbPU6NF6AR+9Tq7Gs7bVbtTD+7BL0krUxDDtpnTJ+rNnMHiO7Cpyc+O42+xaweg70kamy
09XD3VzN2toAYGIVXxAiUPXZ5I1wRAbfmbjBVwVHP7Hne+HTs7PkuKLfR0zS2SR1QgemDolPLWwW
+dWEvNJ4FfGkDQh5TGg14brAC7D4g5zZ9NnGyvYCHQpuOcjxIC5wK5LaUponha8Xs0zVCGYya7d4
0aJtB7Bb2pnnyfAS696F78r01vg7CcQ9KyBlA9GCoMaWGXzjf4vKsw6lpYWRM6obQ/bGclOegtYr
wTVo45vAJy/xpOI7Dr6D+TbzuK14Y/FKtKvyJk7rRvmueecELFwZhyk/kDMI1qUS1nxLXozvXZpd
oJ12DjMscaNuopN/DR/RnG2ts3XWPrN3pMEbHI8H7UF7sB6Kp+TdvxLk+oQf9Uk7B+/GWXoRzsNT
dau/9HdYFsktfbQe/Lf2M3pC4f4yv4SX6Wl8HB/UH+1ZOvi7+KLAdiURZU2biM4g+zC+ko+IX7MP
fF8PwisM1X28iTfyqaNJ5If2ke3lU7YntAWqBhYzmsvwBx800IvS6wBX/YM1jXwjcQR7k/bQfGsP
dHgb6Wt81U/BOt9E5/o+PWPre9Qek+fgmdiB/FM6+3flAQvaRnuMlr9qGMNoNpmsy+gO/Ow5fEwf
+4NQrNpDchIeWLM8+W9iaUvneNviqoq35cE4x4fxMz/om/giP3WncdvdulP5qO6sc8JLYN4jAgpi
KPviLt6y59mppNvSxY8X8y6d023nyrvB9Tez84EVhTn8znimFaxd/0l0sS2fltwjOuH0sPjjUO1D
J1tbWy5njv+c7ggId/Rb8mE8altaggd1Px+TT3SoRwNgEtcKUnSf43tEjOZAzU3fbm3TI2i0U3qn
wuPd0ioPkG7k9oLx9sAH4RoCLHqUT8YX1MtTfK8+sKxIympundR6+opBUKp0IjFbqyexRA/6xqHX
nK0Cp8YVtb6UPndfcM9ktkvoRacHzB1mZsOZl2U3MHZz+l5UmwQzuvySYqPDaBEQPs+J56QxQhrW
LJ+tZUfkor41lhPftQol6EuTHeb63kro/oOPsjqluP0mEhsmAn1DRl68T/WNUR0DbZ8lO7I4GPh+
dcx/XM+DnDqtTrTUDwAJr3vnqdH2Tqvoq6PjeOHVczzgCWsHFo3r2bZt7Fzbs4eVZ5N+7u28vVd8
OPv90TjziYPna6hP5uQej85xf3W8QN+FvOGYJ5TbflNWuAV5svhAtzXKCqZkktN2Xn8UwfTjr2aD
9mhxfbD7nL0oVJJVQfJD4ETfjEML3CVPLGTMZKdh8nCsyx2IJ4CdGwSV+/3hdArE0ztuRMMt8fOK
k6uDRD7yWTC24DpfCLjbEWLS7swr+QZrsnYeo4nx8Vm1gSU4nIm2sQVq54UDLDkPIiXc0XIje9Kx
3uU7ooneyh8+ZJkzO82aWRWVyom+czz1V9Vfoxgms3anexkfKq4ywqsx2Fh2vzvVw/g78tz/yDvW
10zHatMhkitR7YK9X/dR1cf6PbmkN1gtt+BVPMXsbf/BtbNBIbp47BgZMFfQ/vNSSAMc+Vvt/Nf7
/6yd0TnIrH7gpPw/6sm/a2duUjTdoPxl/CGhdvh37Wxi7QPntLDMWdyhyf937UzBDQ6SlFYK8n/p
Vf9O7bz4FX+tnX956Iqy3P6n2jkrggaxEeoaiwqy9Y9l7QEvER8nIinNTQrDojefdPGOetlqjyU7
CaU9QiSh12tBd0SeKnsEaSYzbicvBV79NlO4aARtsKfGYfbZvhqH5Hm8cOHDSYuNdY+a54X5BjGY
9+YH8/1q114iC8HUZuhuKqo06aKs4wDxussFph4YghN7M41YlojMEpYyLw/XovQMka7T7ax3GtFN
LS8lweQJ3o/kdDd640Z47iliO1RUzOQrC035GqNWB7W/trZZX3lgGtfWKqgSV8/4sI7JOrMuc+2q
R87gHnltx4Cg7WyNoXcMBVp4zrdx6CYFvrVp1w/dqbdazAUMXYQjdsHqngVoRKbnPjwE+VNg4SUK
HXl818EQkSIAgBxvGU9nMH9I1ns8AxBgXDIgp7IFiODSd3zAtiRUAmoBWBUXlt9U+aGTPxAetC52
BgEpK/W+ZJFTw+gOhsI2fxy/wJNLj4an3rvrH9Hgoc3qSZJt/wneeLUev7A4DSexWSVerzhg9QIm
S0BqcUtsLDbldvrJZS87jKtx9Uktxll3E191TOvPEiHVnRux8+EAccXFo3mgNjIyMNABaSxBta95
+ESPfqpboGOrkKfosf4K2J19aevAk9Yz+GG0i29Y7KT6XLfHjmEzNGwQ42CzKbIBngQCVMJ17oH9
empktDHnMnUKxirvwLB9D84aawasiTNTlEpZcdQR9p0aK3OLsW+9ZIJnHi+KtVagvKhuDcoc/dmC
YM9ZaR3ai7yBFVOXGEEfyvQmPQ4IC3In4jQnRR2G+zhrK17dFqU/qDVCq8dLrSwvsnpn90X8OjM1
FkJsT4C+k6F7IbLnOKVuf2FElbnLXlBkQ9jYM5u+4WbQvm0/eTnWSvkwd0+zN2gnTUIusJoguA/f
1pmuEV9dzVAO79ULNEVUpVvj2LCTnBwFdiLxsGtmg5up2loIj84Um3sR+ox0Mh+tW3bMH/JzspPY
LFyUE22OU7zV8Q4Qn+QoyouxNKGcV1cmkVbjBP5Xco1Qhe9y1lrsF8CC+bgbbf2xLhx6OfeH5CHR
01dAAKTPeDt3EI9YigYfWCyp/IobUB3T8UUcghvx6dicfGWRmucdjetJlQ8J1XY0XTYLO3acnLS5
mWtwBN60ZYl74+yF1LYSv0pSAx7zyW6+lNGVOJ6BM/f2cwb8QaBxUlfZjyW5HgAFRb9tXaWdwLY4
tfO7sM0pBAQngtWNkXeBPHgxCxmuQGcQtPvkhQZslX2WpIc9ZJ+5m7tdByrQi4SNwJQfowd/5fe7
CobIwAfhDu98r1iAPwhwr3dVBflvLfSHGPr3D81i/3bma2k7iASNU71O29S7425exSvFJX5o7fur
/sa3Ypf7KR39PRuH67jBBIjiJvWSaMN1VHGmbfKCM89S1sNXFl40yetv4/LYoJ3czbVIu5rRheCH
Qdk5ebG65v0SKSegNklH9Gx0KBvWe8ESndUTqkBw1bE7lufWXHXHUUDgzy9wzVaAkxqPUQRMycvz
tC4Nx5qRNaEqa0Ah2cUjMJNGPejkrAEXgeEEyNIVmz2ggJq8KPj2MCsh4a0C5om9LWuuznzEpXlM
AW9MVu/2umaPhVs4hdNPxwCWLZu6I8+xFVGEuaTea+pueeVNDyvn/3J3XsuNY1mXfpe5Rwe8mYi5
IWHoRCdKlHSDkMmE9x5PPx+yq7qzsnr6j4qYqwrlRWapSJEUcM4+e6/1LY8y/rXI1/ORe1y+ydFH
wJ0Mcd9gJsllLsCmZ63h/+D7E9vKlaMsY+v5qjnxh4xY2yHM2s7v6mvMfdW/cVYWQPxZzuTVLjKB
uTy2zzE4c2kN2ST3EBGxIglraBL10XhSbZ63opVjrJHgFXRhoOJ/BvK6rVaAY/rvs4VLm5wimy52
xsILBWjk0kk3/K1ya0jj+yw75TClbv6eK2evPFG3crlwpfAqCjvWURQPrl9sk26r1bvxJG1lGsjS
SoLkA6K+c5IRPgxPIcTfMRGnVyX1eLyLLC7J172HnI1/jx4/OEAd0e/jGBbnCV9YV58CHJFiePT3
pju/9UwC+YDJAVgPp+yzv8TUf5VLJQ/x3xlgBOHqWC4+hoeEqPLTud5hc4yrCCE5h0pECBE/qQjs
0esvPIBnK6wd12UwMHxr14XL4NNJTtAgqpU9bUSONJlbXqhGHSTeFpTEbzx5yxLcytt6R3oBP344
sx7z8WDs5eLnRrG+1TueuikuvO0CgQddmsaTHkr+93ynf8QXxNxcUGiss1O0GKmcxAXL0ZbuY3KS
7yDNthJJyB3euZOGIjncRNXJrF6rEvyiO3SgbtYpTNOdHDxE7YGQSg5g6jtnkvIZ+QQknwZR5vBN
Cmxt2I8UNpxLEhfyTcFkNEw2OTBJbmLCSHt1VRMOuKerYceH6nvNFp3K+wXMaY239O1vXBPDBJXh
C4j6orOlj/vjrX6O/zv4Vtjv7ftvzePje/bt//wvS5eWwdkf+sl/fvy/auIfc73f4m+WcKl/tZOZ
+OmaptHIRhNlUOj+uyS2lkgdtG9ookgOXnrG/2onY2PhyUwRoZTILIBq+S+UxP9BFfzLK+dF/FwS
g7ecJCkOmIaL3UGUs1MY9p5Zh7ALRO1iRMNzOcmPQS/v8phWW5y8NSnI1KZP30LTP3epdTFyIs9y
kBmyNzXvrR64qgDpEyErdGW88xZn0DZ1FHMxhBiNG2JxMKbMtjjCYQzA7Zcf4zL85uf0hmv/xdAe
BQwThXaSRkO2Sxn/w4RhYAUC4a6Xi30Tzrjeag/5aDzoyHILNLBaZUHmhXGXoGkV4nCT5b4T4dxO
LJlE3PbBMsrzYJFu309eOiS7WbjpMbnFPLbsDEZNwnUSw1OnF8+wje0yBFGQUjtaqIayalxnkuAE
erkpKtGlEAwyCkqz3OmW4I2G4E7C8yCOdA+lR4FhVKNzFqijs5Yrp7hEIysSCMlWm7Qt0kzaIw3i
FLNOaUPp2oslUzrWyJnTRV2W0qAsp+MUJFuf5uPMuWSYVYpSH2UKKUe07rDf7mSx2I4FW/O4Ec1p
n8zWSSY2rwn9lRSyBmZddxIi49OYwmZlWUOLc5YTSJtpoNn86TNTdP81LSfO5PFu8KvxKZ4tmtnj
D5DJ3BbM6Cy3r/gVUiKaIE/w4sOc4yX3cBSbBu0sFp0yQnchUdeKlAD+DOiu3dYE5VikMk25SuBn
9DrXNNqjgI0mQ0lGH96XKOexS5FxlIwg8V7T4J5OnZ0xMBUEwvloF3BZ1OQpMkZ/Vcpmq2oNAczx
8zRHb6MfcjqQbsnijRm1BlXq4pepWGsbrq4eIw1y27WcHhLmgCFO6bzJRcfC9ZHhwRmL9KiSTx1P
+dcyk53kEDKveQh9rCSYeHTMPKUQbIfF3GO9BHlzC8yKAEJONnHy4nPBV2jT+z65wzDxmmne6nHk
yT3t78VCFLxNlezWmfaVLQYjo2eCkDuZgDq8wbWIESnBkFSo3cbCoKQGNNMgUrcApDI8TDJeptaM
bgnephKPU47XSVSjh14ELzXi5tGHS44nKsUbRR6cU1SDm+CZwvuGHH204yhbQ1GT49AN28HOwkOG
3ypuMd4q60ZQXkOZ0Ci4KfN4LFt1lxu0eTAX9wY1vkn2YUBlE11U9dCHn4P6pHaZR9L7U8QcdjQ5
eRjyi9S1blKqBwbFtyIiXkWCiGIgUaJ7UxSNmyHXH4R6MwH0yIwWM7G0mwzdNsh1G9LUbXVSIGWE
4pGM3sy6DpZ2y+r0I7PqTS5hL8iVbeF/ZAGRoxFscONYJbEb5zjBYLCIXUaSUOAU8WPcTKDuBgdu
s62DgDey0M2rG3KtdS0P64Embddm8PiCy9SEDMOCE5aFg66JrqW0RQWOPNgGHVX833j3g/+EKWbR
uywWyf8Bw7AwnX7Z/f78+J92Pw3JimSh+/1FJ8z2Z1jQbnWZjhG24j9MU8EZ4+Bkoqr8Bm/49zQV
hcyPVpCEmfQvbH0kQv7aDfrDy4bD+8etLzVDaZhmBY8Yck59Lt2eoUClE9mU340u8uIxXOeN740i
Mr1mZNMgaTQJL415E3sA+mlF6nE4YzBJ1sES7IUVIBmifWak3kzChlhX2WoYvhLU8pbeuAW1Fjq9
XVXUUDPPVR5cR1EEvoZVSxgwjCCUKftrZ8JqCvuDOagvXRXRYK36D43Qrwgsazpji0npgudK8qHm
YAT0FnVEQtJXKGhON3OSEcytOftHBQKNUU+cQzGUCokOJFGbXodRhOwa7ZqCWISsD26aMr7lvkkP
g7B4M86P0xKdHGmEqyLU6yIdcQS5ygMNmuEpHfPtWCrrLP3IWWl8XmGApGWxPW6B3oyC5cVGyJRy
3/RAtP08esyRnfWFeuwhzhmLs25+EkgXEFPmtEIqPiijuJdh1dS0nWtF3o81wUDZQCyKmJsvUUJj
J2iQXMhvUlx6ao6MsCJJINCf4wlREPa4jkldbBXIYL2+wcvUc8Injm1AMQxoJpSALQhm6z+3QbsT
mmU0LEfNOupSp5pC20pzxr1x4a86SznnHePeRuXdMK4sfGsdmoHptAz/ZnlmxR9GDhIYSIbB1rqI
QCNj1S/SS/kz70jJ4nihhIvWpcBo6veL/CMDRSXmFD36w1jPj2mOxFaFwc1UL9MfZiCYBmBHpejX
E/yOAEui8SKkw1ZK8neJPsnQqt7U6WiDn8rGuKAbWQ0y6pyBeCcRRw3joFkc3kj5JJCrQrCV70sm
RbFAkFaXXAxLpD/G2khurSHXazYOaHrErw39OiNHocvijTLdCl20Q0G66Ub5LKcXUVK3rQ8Ydhw8
SWUumwBwFoddgOEwERX3BxVH5SxqgjlGfyNyUXHdoLbO2k2njVQOEyh/svf07CQVjM0CEjkU+Eg6
vMAIdqgI1zk27Ab7UKaAHy2a57rsd/EEIynK65VUW09BnBxGvym3eobESxHocqaHicOUAVo2lXGF
mePWn6ONWKtbsyenbZBAjZCmJnLYy8F9QTFWG4C1ZkbAw4SRv9COoCzWGLaJa4RCOfiO3kIL7PAe
JWhG8wxZZc6JfDIXOtXeDGggGC3SzjEXiZSqgkOjKa6vey2tnRkj2N952zBg9C1+e9VaCOr/XScp
isqfto0/Pf73bQOljYSKRhI5jeki9Il/n5r4FgcfmXOa9MNh8tO2AYxiIfSIRMxICucnFvzftw31
HyL8QmQ4SDoX94n0V7YOeEB/2jp+fumy+ouXEn97jUtuTI9TRhGybTlpV+Uz0sM1ZqeN8THnD9Qe
a0t2yhZB+4iU/i3ZIfNwZmTwBVnjmQceFi2B4JC5uPpGJiBJoYlzE1bL8Mz8Pj0Pz9H1zfoUvw98
dd/zQ+PMn8opVK8B4HXzTTuBIz+Et/AGUsAh5RMQOd28LwIFCAnlJ7vu8DDg+fNwQ03fqouBBSPa
0+628zOTgE1+q95RxT3kt+F5PDBCx2O2GR8Xy0d/5mZbffBXvqRDcQR5uHqIz9pLfHuJmEhnz8aj
epG9imkg05NpTaYwUHC4Z3vYtmuKt4/qzq2DGlpNH6zX0MSpt7XO/B26qx0+wb8FeBwA3hqQlYM1
4IcE3wfHWqH3rGbi3Wk2mii4ge2UnZO/Gu7JctvzB11nvNNrfVydJIRB1IeM+sXU0bEwlngyHtm6
ig0NpxVN+cpwrfKFQ1x50EAD2pi458nW8d9gy1y6xczC33FXG+ULHhDpyOJfdo9l9epXB5VW0bim
Y91aCEqIck1RiMM+jQQnbDbWqTHX0svIfAX8OONJ/8K0xGVF1okb8qxPDskBlpiC3JOVwtFkFb7m
X9UVLyrppqDYsIuSVMlCHtD/IqN9YzZYJd8Kuk7MjlEJSofEXMRc5praaV0bcGbdMn9OGSuNokNz
Mcmfzp0nP+lntdrizYjIhw0fsbVknniO7+ptwke/xGu2q/OZGAj1Qd/SG/fTbTysMvjvPjZ8lDRW
t/+Y5p1wx0pCH71715/zc3PEbWkIzlwdy9xWYSVAPrxM9IAZQaDdWf3wCaD/Cc4VvqWR6MKJ/mXo
TLaQ7qQk9Pq9rK1TYte+h4+DzeC5cc0VEhVnTject7rOCxwOIbywnXZJn9WTUq6Fp+xl+iL+4yaf
tat2Na71PXry7XEf2kTzPOFM8bdwAn07tIHbQ79zLKferJaoVwSiq8qmIlrTSt+MGpEuNleJGrhZ
8ZhELw02LrrGyLJe/BuncqPSVwadt5R2wEYUPvICWH/hprRDp1t9Secb7AO2sjA7d9Wm3gXVNkX6
sHxZKUMNg8l27OTrC6UT1zDUiNdZ2nRfSee0ZA+HNp38wY6vo76q3/UXqTynzB868uLX+aZ6IRYF
TP/V/8CRnLAB3XLVrok2VA5o9zJA7b2XfLFJz88Qonoik6ZV9aJcekd9QTW3mp0QAR6cXIRDRN6u
rcEpZ28Mt2UFx/17mnqWuG92xWQzBuq/FskA88sGXcdsMxWBE205YmKXLqZQIor3XbhpvjVexlAJ
/faK/c1+3ti5F79NH3lCLbzuzUP2ytyGxM9L7QEc4OPstoq5roiY3UqkGtBnLFx5xTWxnp3ZkV3O
5g4EVH4pjduu0hXFAp1I+qtu/iI/lPa+cMQr9A0nX9RyyWGGJLIyX/pn8P0qmgRXp8X/1hDM8FUT
6PLBwdaanKi+8OlyFo8Wbs/47PM7JhYCX4b2VatnRp03EBi1to7uMNhhikKMZ05jiyX+CA1t2FGY
L8CPhUOTSqjAWHyJoxgXT8dB+6pYvb5YZr0c3RYDlc7hycLiqVtlwDdLhwltppwEF1xbcu+j44wo
fV0jXIk8/szCZ8eISPD4jvL1w4iCG+lDPrbv1ck6mA7/+8AtEtkojJrdcMHQN67MJ5rK6LUeB9au
W3hAQ6LBQT1Ip4hkqc/hojcrpWKM1e7jaSNfyKW2bMpCAs/cfUWoARGgyjIjKHF94QMU32RChSAe
ITbD89fsACdvtK1+Fc7T3zoyD4urquKkQNwLWYhe7H/BDVIv/KoaXky0f3z87wULh1lYDQqYBklf
wEMUDL+rhvmWoinAjFVFlH5t81pAlZXlFAzpaOkN/16vLA1gah8oYNpvJOS/cNSVtD/VK7+88l9E
w31njUJZ6MyZZXLMi+TeZuwBTf8a5j3z82wzhZHsidFUOWksdKtWHamufQahooi/rZGh8IoT+YyK
3NfSWo/qfjWMnbiNSMdjoIc1LBjQGMuccYQ3pSC+hK1FKzjghMOmAGzuN/uBqp0mshezeraGdGoH
Fc18Z/udsjGq9gx/jCAMddvlM+NQxprIMRmvbkvSDxISWQg5OpTm/Fjn1abNwp1mlkejiF9bS70L
orSNdDSpQ8kGrHxZQvdFtojNgZXZBrnLi9VunDZaC7q/6U6mxtGszU7+TB8O8qEu1O/jbLpd+KiX
6osuoDuWEFdrFrkOVr8RiYAxOsCCISHXPYN0LZfWgjZsBk6bddBeppazWlow6g9SL2wm10B64ZM2
0AaIGbIY0Ud+7g08lkO77Xz9MiXBOZ76hwY0fdvmu8YnPqciTbdvHpMBhkSSnv0UA6qsHpMsezRl
gjytSfzqc/xcaX7XJrI0eyVycRccEpwgJpqH3owPSj+vh0RGBWGgEbbYwQbpqdf8p4ZWedbFe0mO
dj0atF5k+umHIgjXaVO23T2vejvoI+C1HVNTeeuTkObniAlUsm569UBmEA0SGVAIwdRqZ+dGY6sW
ESJT8miZNQPtUmjfrUFGkZAyzsuYUBdZkz3SpnyrAm0TqRy2wna809Tze+dvfHb67YZUTUVXoaf9
TwMnkbPMLwOnH0vRT4//fSkiXQq0uUS+rqbQQ1sgej8tRYBXkFrBmjGw4vOtn9M7MeVzdlJ/cyn8
f1qL/uzN/+Nb1zgV/jxx+vdaNLXZag4ihkk1SCf8Rbkz/zAOzYqTaS39/G6xFAVThH5R9veQVQLF
oYkgqHR1+kRx/CqnfOwkxk0N+CSld0Ts+JV+nyak+BMpNUM5BEx8sC8p5bjyNWs8jJrJGqAjGawn
vEEDoRFK1TvY0XYiIyupUNxsABAa5LCojD6TDmaRX808BbPWHXUrYMcuX+K53IpM15VJPdZa96RU
WuEOGsEOhYQ/grymBdGqwYVSmo4UjtnfpY2FYX/SLhgu3Fkvz2HUncK+chSaMqvUzB5F/7vPwGBI
aq9WPyRsA7l+CmZJ2WXg49dDbH4bWFLmUX82CZgUJJYEfyCnwsSlNnN4UQvGZFEKjgxUWAU3JTQ0
R6qhCjSyV0w0qhArtXggLCFvLnmVeoPxPVG+88HCSEPBzzBLyfH7ppxK58YpzPFRiFEatLQw/Usa
q+uqeh0UKFfFvK1QXEuPvX8YcphTYVJNbu0bTJhr4I1pK4Mo4e7f0c9FJSuEpMDTvlwFhV7sEirb
qItFWzY0wjwN/CGW5WteHGqFLc4UjV3IVL1E7GV285tSqxDuO5aMfAbxmpnKSyCNPFfEClbFjAZr
hh/+QKe1MNJp1ZZMqLpCiReaawWkiOIpXLaqftm0jGX7mieJpOF52dSaQk7d+cdG1xdsi8vmN0qL
FD5rKmdetkaFlOi05jDTv47wV2hnPadWof2Nuz8Ld5HoXdosBrG+wEX+azFFyUWP5OcV7D88/l8r
mP4PjdA8EeYoYNqfR+aS/o8lBcLQIeD/Uw/6+wKmyP9YCral7bPwvf6gIpWxbfHFQJ0KjWc0/0rz
hx7UrzLSX1/6LyvYqEwpi+gkPYia9TDVAJeUDs0Xrm4DSvBUGwZGDKTrmkYPuesGNxerS11Nb5Uy
XtuUKNBKQeVvIULKemAYk3luhrdxPCYK6dj2CBxolY61M1YvjNXDBUMg17esDJyqDraC+G1YP1cT
LGUZIj85XZ+WMTpx9NbU6lcTcJhsUVWVNZ1KCie/vXc7kCFaamvUTeXoPk+KxT8SFpN53OYS4pQI
kxcaylWXoxccHLd5qEanH86KfMaqxSxPJdumBzFhA/Xtg2sBDFp4hO1jS8JDFd8V/QOShmweKEFg
5HkoStLTKK0B+uy1jWJH+5TV7sbb1wev4QhY4wnw+KN+haUT9MwUSVsHAH9kwefPGK/NrX8jdnWP
pcv8KvfKsUKym62Ed8JpUa6/iCf1UZZWZQ0gajHqdC7/4oT8IL2Jj4gt+Skjq+q9pD7bDMPKqunD
75Pqrd7wtTfENdCGzfTK/0QrZlnf3tM9XiHr3LwGmLwOjLAR7klvyDe7yg4O0jHf57wOsVxeB+ss
EXbNis9IeaFjU3zm++EsPLN+UILKX6nqWYwwyBnL1+KXuJUf4+/0pghT+648zF6+kY7KlWg5iSAf
oFI85wYnUQhD8yu/13sv8KTrfPQ3GaK0Lb4s4Zu4DT/Ec22spMnOhrWMKEJDSYv0cL14+VQYHEQN
34MH8VXd+gf91r0iKe15rUxMgs8424bQr90RxD/Yh3rNBz+9JgYyt0vV2gxZS/riMEy+QKaJqCyT
p+hbKwFqtgF5Jd+wG+8TOkiokDzz5h/Es3TUbyYfS7knU235SK8kLa5Du99kD8EudOlG2cEu4CL/
Zr7imuKr3pAk+EVWV2snqj29xqUjgU7x12Po8lJY0dEvjZi7CaC8I5pr8ZYrq+lrvsq8e15dWuIq
pGpYaUd+sVV2DaUnTd7E3TdTvstn/8aLs799M7m8qxXxuaDjkIJ65b3d1xuYMxv/UC9dmK12RI8n
Zdtyz1Nqkx3mW3TX/o0NSnzl9yIAuSq9lrO8jI9Ot89nQoq58Iyn0unpMTWf0aGBADOdp/NyRezI
SXSD7bwb3HTltM7kshk+C5fwqu2MHWrEbXdbvgISCtYFKGFljZvQZntbWZfOptgJbv33JQSyIMeD
o9kKUcxVJzr4HH2hCePuclU33EjP7+VVSBESEDYGwkNe4aYnDy5xQydypw2Wy1eCxsILtjq4HJld
uOMRlOQr47iZ5pzsSuveUXbSruZVdlwQyIkP+V25Kkfp2LySnBLeSX84Y388y6/+F5cm1yjyaD50
NA/qF3fAGcbFRnugW3fQLsKb8GBc/JP4srxbJmr1u7ZLj4ZXHcBO7qKD5mhcH+pZYi6H4fROTN8m
8pZfBVcQpsHoYDyMO8X7kcXnal7r6J8pbz4/5sfhMBxoN6bX6YAODn6aLSEmLVwVHWztJacEf1W4
4326mWtuKldyADqvtR1n1kO2Jadmaz1EW6z5yE+6NX0i9vARIFRld5/ShTbQmVuQN8RbupNqLfOW
ZW7YV+2K+pgr3DwIz8iRw+fkkAJy2TKHe++/i6gskYEjpe5X6ufyYSb85pNt/Cyfxl3AzxMf5yOf
4Ta9618pnUkSA4Mn7lGZC98bRk+OAcqCYl+uY7qd0tF39UPLhzXukkPEix5erLfwfflbcgCMJF36
nb85nGFP3+ZrfEerfhxex+t04tUZDySoPZqP+ql1FG96aVI3IbCSPvRKeBBfGEwcLBqHxTY4M2Z+
F936vcweK9kOr2xZ3rwmN8Uli5gune+Wm8VnajnqdvkNqXbA71DadTamvoPI8Y+Q5d1ycWteYxMw
4PZrhMSkjqzE7YRMfjqrW/ncbsxtQkzpuAndeQ/rxiU49J666SM5ni6tUdq2BgsgFxSDQJUG4dK7
7QF1L193fYUO9CTtsi3XAv1D5J5o3o21epO3Kp+pejau5jl8RP7xKH2QhroHlOBFLJosyyz8yycv
00Zm27iyf/BhM8LPe7dkXXst73zs+UfwoJ7Lu/7KWrfkwOrnYOWBIFpWEIukWGOd7tHAc7crD8Kz
znLnH+I7YcnKNb+z8IqAv29pexyNlaI+cM0snxl7Fm85o7EdMOhJT9IeMwPNUPg4SLWZSZDeGr0F
l/hUADwqvOAtewJnoGOFuxvZqv7Q+eSWm46toC92knKS5UezOWWFm/TNOmbiKqXVOjUuVQHrCqlB
7Cm4JwU4RajLOCDYOsZlpsvCasXgvhVBONE1P/mv4anwOELMxQZnMSow/jTDFjYEyVDzHuFMBSV5
fDZmBM5XI7ypwueiLevy3E5Qu2bKXf7qhsXF4OkH7K8BY+z8K4dzaHTvS4q3VD1HxhVQNC1c8rVX
6iHARtk+aLPTCk5XbwPowgTQ+ce+OivVMVcuaKA0TBrybVK/esa6svrc9x+5RWXzUkonsdvVjaub
TxRQ2dIA5RqLuKS795Eefa4BhiJqQLeI3cy/RD5X62QOe85iJYeFTocfz7fC/JwhLEhowuBmm9WX
2T/jFMirtWluM1BfDj2KJUwoe+iLd40TU0FOBJk4Y/UeG0fVKMB/7GeQ8gWeGOIjSVyKV/fKAnbM
566l2r4hXSeqLiLKNtMbQIPgXJm6VWUtjR+cQ8K5F84sGcj2RKIY64dYIduGSy0GSD3ss+YjIZd9
rN4M+bHqn0WidRRHqPA8/42PFxpdAkJhVMLeQC4gBvpvxwuOIYuX6+fjxX94/O/Hi6VXaxomZwia
wJK+PPVPDRIFf5ppmoqoAYv/abgMaUcCOWFiUPv9Uf9u1iLJBRn0G53nr+mSSOb+dbj857f+c4Mk
EAK/lDWhO4mV8iFY9ZeixPtFppom770y781Kf5Iqizi14CLqyRMMm5cC2+Moqus6S7x8wkU/KdwD
ps/sULabCGp2pt4jmSUbf48evaPmfJgm7FSYciTTus2QrCL9sUtcsWk+p4xy3NRgvGOZKnUXMY8z
QQhXFDa+0dhkVmKHPa561U2lwZWG8lOVcF4IjSdYlhMGsVtGiwy4RfIT7wR0+i2RrAMb3yCG61iq
10WEND/QGJGOKUxEvfuyhgjZX8g40XqyItBXOJdUMQAIy4SrlCoyLuHwVLPg5Pq0UwvCYUNUK93c
MsjCE+yPp1hKn0Yiy8glY3LHMYx8nAMKJVY+RD6a0ByisXqYJNVt8I6i9jwIJTeiRtCohZSjlwcn
E8X9tIx2SxnEUEb2aWheAQfachW7U86nlxOqpfPxJ34Y2SXlURa8Z3SEI4q1QYOZo+b4aAbRutVq
MMxkamoh3EDaDdtOIKhStIrD37vxyX1Nd9IUl0Ygfc3/OoP5E5L0nzfHz4//+b7+f8O1mPgY2ExF
AzGixmLxO7nln1J7aFyEWMDtXbhbf7yvDVoXigr0hU7qXxjCINL/z/f17y9dXeBbP7lPdVWvg9Gw
ulPKPOUo1bB5V74Rk7b9o7Gpdi0RJUGWwH8YNCN8NhXSGkvmKVlBunatFk9jTK+sg9c9DQlUyVJi
lynMrTU3uxlyUyZwKqixLLUwnfRJWssTeC3fd+uku1qZtG1o+tdJeVEX9xqCaFuWM9DK1nFKQRVA
jwL5tRmN8taViBwSdStBmZoT+WkAhhRBnxqgUDXQqGKoVMFgXVsoVQUafRFqVWMigINiVQOzGiAA
pOM+bkc3Vs0rNgg4qRjLOs1JO+3Yw8RqLGIXlQ+NPFsTYBbYrEFfoc/3UmhaJt4oMeNEreeYV0Em
Q92yFgrXULka4giNfmcPnQvq8DWjWzJA7RInBMFL3N+C84INjcExf5Xmrw7a1wi3o4L+NYtMZn3p
qkEFU/v+STNHzivwwooFHJZCEBMWklhjuaybX82CGBsX2JixYMfCBUAWLyiyFo1K3kK9FGQaIKbX
BAsPsjRW6iQC+otptHZmsfGHaksKxUbH6oei8zgZHT54WGgKBqC5iTg29sx/SUQSye/o62+tIjzV
yAtnS3ObIL9LGGJbaziI4FRmuGuFSWVcl6Od1z7hxKb8LdYJ54RzUpXptly4UGZFszKID1EoI1/n
+um1xxiIVAxMqluoUrDrc6R5401bgFN0VMX62yQg3skXIlXNN8UFUjUuuCoVbtUEv2pGyNjyUzql
nqi/oichYlwNJH41w74qinMEnUT/QcQiPxG2QMxhq4OYlULOaiFo+e27CE6LAshgn4KxpcHaIu3H
thb4lmDGhFt8Bh0nD9hcQ/uVQ+qa0CYJkLsMCF4VJK8+4Lo3DjkxezQ8CnMdmWrqTGVk876p+eGB
tTCGrFJ5t4x0QXoPKwVrtIVsXSkFgLgcJcCKtcAnjEDdZ+DGgKDtenncdWn42amC3tGCUh5UmRP0
KDPUVwpeRNyqn93YnLQA20m9uCsWl4VknMSCNPdxM1AnS3gx4mDYCbhCzIRtFq/GIFJe1oSNqJyx
8HLgZ7CCGBQZHjCalb5n4vrIGuWlUZnBNWjI6sUYgrbYHnCKqGpvi1a7UdGq6DhJmrqGZ504Kg6T
HqfJKDy3IhCl2ffkutgVUvsWaYeyaF1h4dbjVklxrWg9KcqmSfBkahzxbdjykD0nTfdUBbBWcyte
VxjXJoGkzWTXq7PXKYlblwaba/sw0HvKfeVRji1n1gTPbPF6+xXmy0I4qXW6jjS2P0w4GmacYnHl
TDFaTtW/6yC7V8Xi3Clj8mtK7YSVyDG1x8kyXogE9frR/9L4RMaGCyIaCBvJOFMoWBvJhBloRRrN
D5DHZmbmMMqRAKyCKQ/mooRp86BkoOKstRwbF97ducaO1MQ9wp85fMswKhWWuEtb8REAPcQM5UKn
lqkANPpGT05jMo1HfivZXa3igvQ8g4OhP3AWkuorWb0Bsx+zwyIR2ikbu9y9S121EqFK2QYbvyEk
3pTRNFQoCWRKA4kSIUxx8MoUDTrnl66AeUIx4VNUWFLo1Cmn0FQyYUNpdjNByLOk7hCJyoNVNgd0
yZ4fiAepFQxGpj5VBCNVSpncmE+inxwziYjWjiFXocFoqcVdSRFkLNVQQVk0LPWROkQnpc5ph5Ff
0ghPShqfQyl2h6Ww0vQPbCuIW5eaK6L4GupoPWiTF6KBrgtxlSfpTqFYSzFPgNRz55CLh2JOoagT
Ke4QbDPb0lxLv8r0kXVKQJlSsFcaGw2DWyz/VqENaCQZUTrOlJBIfUP9sR+jdSkZt4Eys5zOrUqL
Se9pLr/PKigd6lFdk+5JMDkWdapPrg2rO5wVKtiKSnagos2pbJOofDGn6GkS/LO4/AaogDsqYU16
W65gMarceVCB/hKJJ3fQbSwlWv+Nayxoc4qF3ESUFYbLi/Hhv9RYBML96mb88+N/r7EYLnPWErld
IJiScfLT2Wn5FgEjik6G5qKB4af+XmNpC9qUxzCO/i0l7l81lgYxBMjqj/AwkkApv/5CjaWLTLD/
SPj4w0sHfv/HGksao7TOgmw8GiP8cVXxcusritfjaZl7ntG8MH4lI4DxL5mZF/9ZrvaF8QiSc97K
yPG2wND1tfBM4E+97k8oRLnV1h3eb8H4Ph3nrbWS13RhBI1o3htR1k27RB/gL/hCWWm+JxAwb9lm
uOqtOx3lhwT0BFZFqNukiaM6RbHqduumPiDawiGSJq5mnOS3ZodoC/qApDi87pKLG9MAVuYaIAdo
4UkkwWkt5bccAvuO/5qS1ojUhIHJstHjUcjs5L2jGZzY8uTldUtuFsqLdfulr0t6nhjxPLFyF9CH
cma6rvqLxGy8U72N+/mjgfE56gbzKppHnfWi0aAHIvJEalj1bSbnkj78jkhSioURmzK7V2Gbkptp
6NjQgxBHshXkt27w6sqBRY5atUlWJYGUB7bZib/S4iMuEzzyoT9LNUYwYEIeBkCSiv8vd+ex5LiV
Rdt/eXN0wJvBmxAAQW+S6SeIdAXvPb7+LZSi1FWlF+rQVKHuUoWYTJKZwL3nnrP32tShIzCMlcYO
OLi1AJ8ZCY2tvHcBEdsu3RW6Pl8WKPlhwUwg39GQHd4J4cH/ktW9Wq0B5w+GDagF/Ik9tkf9odmx
XlXTtsj2pfEmH2N9489XcVbRzZBc6QjszxFaYPMNkMhaOygaeRVbS3AM8SAr3gKxX361ImQL8Zhs
aizma64OZlvxs+IgK+XKcqGMgMLX38yvDO8JkafIiM23Dqs4OU9UjI3T1DBJkv0coThyplfpvrvC
lK/2XH/pd1a8ReLwVjvwBkA5E1ftmo+8FXl+4Ov5mTH7Vt1sM6sMlpjOwHhUfaqZ6ySuKUnBiBgq
FDxHxXS00ly8FvbyT/Ni9gi0WFgPyImn6L0d32Pq2kcax/ERTwzlM6pgvh0TI1v4Qi8cc8XzXyGd
YGcR3pZ+Ln+Z7/gPJSHf8TMYFOERvACB1ANaZSD2+ZpfN98GjAkEPoMtj+x6ecPu7gTWXaLZBkyL
AVj2O9MtDfpp/H081D7NMOUiLhuzc418F3gWWBKav8IjKDzQq9byp4WsfYQzljh//JMnq5k5P5k6
xkULv8XK/tbo8MQEea0Udn4dv0D5UaLsMtlGnrs2mUKNrkCfs7RlpPcfEALAt8MbwBWbGrehAB14
TK29Kk22uSmcBTNggwwAI4CiolpnHyQNcFdXK5/gbGYOqcsSUMpnMA8wAZb/tccFkQDk4Dn7oKrm
q1sDjAKgCF5j9PprSxvvYTjPigdrIHDS+o7HVG4P6fjAtwStMHxC6L5plnsyN1A6Hlp7+V+13hUO
PhibritfJB3Bw44AOaB4LCiFejecA3vXX6Pn2rA5N0SVIyRO+4ruQtQ9X33IuDj8hnPYa20b31XB
KgC7aCV9VaID0p2/0Euav0Tz9VbKz/wr4I3G6/wK1w30ZwaAk3+qc66sxweNdCAUGhZ3CxE+IBgl
jhguHU/+zvcDgaZtyfjZ8C1rkpQ6Sb3350NdHSYmaCppa2QNrDMGyLA7vwiFNVc8HIOFEBAZ7+fp
CuVi3+2anbCGQsZiNYvr0DxnX/k+8gx8OHeC/TWv7pvV62uBqF8+0oKCt041DUnvD/baMm3ekmux
w1rtLr6LwuVAfEPKviIcwcaytlY90evs9gUQ/Dfqu/yDqUn5jjp6ALW3+feWCgbSVHofC0mAtidh
mn9bKuC4+a3N+v95/p+lAioOCkQSz2SLamTpufxosyLjQIG2dGAhoWvf7T0/SgVkHJZIb0hXvqPA
0Gr8WSog4+CdghBTVNQhfOt/UipQefxWKvz+1n9rx5ixTi5ekUvHZoKxU4CVk0hNiYRDogv7oFa9
sIXYrX7pKUQRc7DVvHdlqLW9NF8iaBpSxm7uL/1A49xZmAC6ej1L8ED8kSjBxWqOvT1iY01wfXY3
9JDepLOfmQIM1EC1B1m7KKQ4ahG2Enz3TmfNlyTCmw+XtPdCQb/wswXlwpY35ZeYQRWohnPL1qT1
k13FlyR7Ilrd45zitYM3TiBQ6pAXm3F2kmIJQEFHDRIFIRIsDHLWTaqxmlaPo38X+/hVLZXjIXeZ
HxyA8GbahzxexbbE+whIRMDQ0WXbeBJwpTbrTg0/R82n+Jl2bd5dyGejc6JI614WD2Oiu6HmO1gj
nUadN1ktrsUa6I/S7Y1MZKdgwagm4UUKrWtcBxtz1HdFw09HHYmxDKedrnwMJoePkOhP1hqNZGjN
KE6lgNg1ykl4aJRNhKuqBqfYVIo7sAZo+qec+qdBqoDVKgxQ3qlbj34br9sxu2eu8KJLlwZ256CG
djLL2ABlulbEmlbxQVSrFdgHTq/hFx3mx4bs7qbGriNrtJ1aCK1VyBYs4q+Cy2mRoV0zlIvAqc7U
ZO2knksWSprCttB39oSKsVUQjIBfDot2lafJNc4q4GFYf3ogPbWcb/pR+Oql0hn8+jC3L7qSPlQy
ZRwdPU+cZ/oZgV2LfFilYGsGnCpJz7VInREGJtUIXQyLdnQabnsoFnnerxpNXf97ly4NZaDBecIA
xyKJpkmp/zennMVM+NuE6K/P/7F0yQrZw+RQGcv3/kMn+2Pp4iFe1ABTTx6DjKzsv6cc6z8ynsQf
0Q6ijizsv51kCQsAtkMCHgAd/rMJEYe435au3z/6bwK0pverRkms8GJ2ZKIMqmumtRMY/l1F7zgp
Qzsymi1Rdm8qsKxIfpigf6fR3UCm4rzU16TdS4hlc1YvQZ5WNcFsavYktBOnFCabK12Nto0cYj4a
R7fSafRMUDHK6TFAQTFR2vYt7H4d9AuVXy9Hd5h1M3lyCjTsmS8fjIytvO7vx6Y9La3WIY0ecmJ3
S0U+pgNsfL/yIOM0qyboXwNfvOtH9UUQh8yOp+qhNdtrPACpyrKVmXdurLebBrbznKnHlrcay0tP
psJiU7tDeWiZoBfDfY3LUTCNg5UWt4LYltAio1jQdnJFtB/vRxlbCstsaw7VaVQRqwQG9CpSiKb+
NvjBeYChPVcG+EXLk8tjHhLxi6k/FmU7bjA1RUv9ayAqm9NTL6ROHd1XubjVBXBLGsDncjIe6U+s
clx3UswTFis+wT96gZ2v7Pf1oDuyVkdw/jAxIy1O28cgEO1OI/EHEGQD0Xb0rU0WFvtyxpZca0hl
ITOBedJPfgWwT3vtAHkb6TanaVqXlasN/oOQfujVmiHq2tI60NmKMzaXqPO9RBmJwWC1DsKjMdac
kHYjhJUa5Flda2shAtfqF7s52aoziCn2vuCDMMW4fmW2vaRAT51BtFaBF2MbyXj2yMf0hdcWoV9g
4dgL+ZZRsDIM3FyzfGgk0JYcsfowIt7jqx6R4ZgcJRCPGdC7kxHBAsYOK2MUEDMqV8V1U87vVRYw
9eMwUKcOu4IzSG/alHUgrzigdO0DocHbuQDeVmOlYGIJAxJFAt08r09KRpxBeW3oLtIGckMD6p3/
Iuk5fs7QnaEbrLSl39qmnmCEbBaKAvW2AeSQQnTrvbhYNBkq108yUrQXBJ9Z077GVKWL2npOGS6q
xkaf1HuxPfkdDv0eMlxinMwsfOL3uykHjWZxz01EtlR2Hq38GmrWv3lqbzCvRxGsisQkYHn6+84T
aygr1y9T+78+/881mXhdjcpwKduWkpFn/rkmL9hZpL/Yr9Tf1mSTUb+oqiZP1f/I0P1zTTawSajg
bdEW6HQX/1nnSdUXy3eRTgE05c//+3+IivjlrZPZ+2vnSctVsVbyrj1HEIpAwcrcsON6gmEHcF9a
ETgIdwCPYs0ZRTgXbvDYfOujxSCs49gkQkB2TNDMoctEyreofJhcWCvwCErnTW5WfR4NxeYCnurV
+FFBfgPeTjtIOFCo5R/drrOFvfasuaqNVgawm28+T2+ERrOIRvsYet0OXUtEnx2mOOp+6ioLEDqV
62lKdvgLpa2QE0G2KfayaMckwaErejIKjlqXjlVIuUvT2NFu5mvB+n3WvQDXwdEfnUR0tBVjPowC
MjXleJPKeyrkbnLLrloA25MdaPB+oIVkZGthoCYDlldPEdGLMOQp52zhI4sgU6wtYZdve0f3+H7b
xq1hY5OVa7ntWvTK58VtroDplIYdMYXrmDit0ql59cEW4w0gjjVRuwzj3smOTyrtLH8TKPxYX327
nYlV7eRdpaKwlRrxIecTC8goFwJoPaxbeRVvo4phvi9Kr5WJZEKm/AI7nrKE4LbVP5CVu43o9UN8
CnoO9TLbmmlSNYNzrUfO97GLY2SfvE+6DL5R3GWEDmgTVNueqW1oIOEsIW7Kb9DB4+pZEr9a8VEq
jnSy6OhZGzqCw5UGofk23KWRp0zZZ9bTWjC/DWzuYw1aiooc2RScSXN4kwWmYklOHpDhhgxdIp2i
usJVpp1mE2wrYyp1yTEaVQS4ZBXL9/I9f5R6/rL8f6pdgegbuWbeFL62inVMtTFzusZlcKpdp+f5
G5m3yCCgkkiftUTC4+KvB52FXf0mjPNJb6Mra3l7mrR6NaMM7Elj0BiigI5S0OhWPbLsl3Q4sG+a
6AhnDws7MpLP5mW4fFBXaNUe1TVukUu5QT4oPBo5tF7aWQRCQsFd06paelokPvrobBFdDZepMdZ5
8ZRPsD6vdLCwzxPk4YS4QIi9mD7DeGPeFtBmJt0Ihex5BVA14jqK3o23FqKpzJUs4f0QdwnDYsmJ
i4t507q39tswrYVXvJCKT1/qixBc9nxS+F58FTUqRx2wMd2z8Vp8WNFV5kxge/xMkGkSi6LHh67m
6EU+CkL09QCVWTwyVbQJb+gFV6bJNa2YfJNIRYLD/M2/KZ6+N77Alq0koMcCnSJ+uM2EvYSsUT2C
qMdVueKKyI23Kn9crNKAZ+gLz2fyPekMi/T4aB5zEsEmsIj7v3dOhOX68Qeiho6tj54/v4fwatWX
IngEonPxpVOAL7xHH2Cb650SrPkBoR+GVVB2e9Xa1CFNsnW8B+flmGTTSTXqHAyQPJ9YwkxAH+17
sbWn/xVr1yDyUuUYizjQ63OrRK6p2tZjh7WG5Zg77k1tr1r30dG3G/TH8oM3m8S7iEMevV0Eyv/i
k8uSTgukRObQwkb5P3ZJicjp33bJvz7/xy65pBdpksGshTDfP9QsP3bJJb1I5Ewj8rLs0RaHih9N
l+/pu6BRZDZYbIUye+uPkwsPcVLGvoxuRv0OZ/8H8xltUeX9ukv+8tYt5bf5TJKVeqxxoD8p9Fa4
9sAMSOv80D8r5/EjeNwr5CiGh+9McgzsMssJ0bvVhkxesXnDuzKpe2YjjEqKaUN7P33mJmFB5WsT
0VsifhF506wN7e9P68wnbh+qSPkov3JTjef5M38mdgP8wbLmDlf1OJ7z5dJcbrZkPVwLVz62LzVH
CpfBhdPpDq3JfcH4pWWKJPYO/66yvcGKmrrDVcNQcbZgnLjclbwslnuOOM/8S3zlfU9Xpi1BfONe
XYgH/hf2REYxQNxZ1b54DyIlPQm+jHf0hxTR66p7FcfV8NrrW4P7BjU3Mjq4UnYI0jWD7nQWTUd+
S1/M2WVLJSdowzhKfQT3ciHjYj87ZFiCeDB3vqesAfuNB5o8a9ntt7qtEP6KQoDI1+FovWfjhhqD
ijZfG5vqemaH2ksH+VF8HN4i4dS9haGXVSeQtBl8luktfmlOiC3o3ZNFCiqkr85KcAoKt7/Xw2dk
BxFrl77qAK9Td7MK0NdHm0H+rQsQ8j69ZCfhQ6L8IdG+PjbiVlC+FeImMPaM/hnyi7M9VRcY8lF0
zI07HXJ+ux3uxpux4ZSpX4aLxeBkP9ScSPCJzAOt/NWoHFPSnXDB7ANvvGPP+B7OWwmkDDNE8WlS
L6euFSoV6JTRe/MyfVpvDPAeGZow81Dv2aP2BnMTtIDzw/TJ0/FeMNxf5iuwlBGdu7V8qkTO0ZsW
imjjMBokV5WZYYMjBGuEZU/ZhvXv+5bFVvvFCbBfeXcA3HnYf/TJ7z2/q66sk3G/7FnziTfMixtf
S9gmR7kdAkmJmgJnA+rMQ8FQMd/MnBfv+eRjtm9LZBkrHY0GFzvDHVeXnuB0UHn4Gz6y7hPDhFJI
d0ZsMniutCvGmaBUV6a/5TsipuKHQYiV0n4KjxoJct8/Hn8uUx8KIZSdzVdFCw0+dbflNVVHcy+M
Nfqr9YjegC3lnLvy6sU9eB/zafH7P5TlQo1m9MW34bdgRi6pTv5m7BeO9AcKZ0Ys2cfADNUBLg5D
/jqck2dY0swCoJqdmQMBj2YrEfhthFt+AotZPIDh7syv2Ue15u/9lS9hFIKFS7SnW/I8evBEe6YM
K+vR3IB6nl8BS8vsTH/ouNv1DKh8z3sruo32gNz0rGM0BSn/+P0Vk2e+fNm++JmXO2jYkF0Khy9n
eLOAo1OvhBhkku7EcCd3R68BJwDg4IP3Nr/WjF3SzXD29wxt8v4DLjTfLoN5ray0B2DgKUzo/o43
Th3LkzmWt7a/n29IN4Jv/pcjbKQtwijbtIW1dZAu1mGBJVn3TvZOHaESPgCrxqkFYGNMm2zCtkZh
m3Ia+KTVeKqIkPkXb5r0kti1JDgZqoxL/X8cLdnnfts0//r8H5umzPkR8rMMGswwFVn8aVLBQ4Tc
64T6WRxs4Yb8d9MktkTlaGlpsrLkqSz9xx+bJjutTq/PRFNqaEi5/pmo4a/0jl/eOh3JX4+WgS76
eiOow3nMzjOlcqtv4gPw1wikWLJDt6UmuzhiXC3vcDdPIbotl1vrLVmUM3ZqefVc2fJuau8iSLPn
mWmp4p/llGPYXgg21lDvp32nsGYHI7bIqCYiovIGvXGSa/YaO/VtRNs3KOygXUKw3Xo6TsflP+nB
E8MKbNWss+2tJLK8vEmbxEUx0HFasHD9NF/pTXnKb4T+XI2N+aWCHzOa48hAV2MGAmY6OI/CO0P9
+R4t511yR6jRZXB1T94tY7uRGHd6WOtht5QF9QvAovmqQaJeBBW3zFVd4t0fsg1E9ZtfYKxdV7b1
ZL3LvCMSGtzhoYelQYkMCI1YkUFdSU/p+b46zkAJVQ5I1VcHlWefwCy8IluvPSQPT9G1eiByha/F
2I72C14STh4PqcK6xThja/vc4Vh+5N241U486jYzC8FhrX9MHvtnJhVo+bj9Dd8GdlLPl/mjfybc
7Cb3zCqROQ28v6h85IgJebOqOpV3ZnLbU7Arwy3KvxgD+B1wuYJ0t7NgbKNkU4jHaDHuIhrgEBA/
5YeUeMdRsYcO4UNl2pzlm+BoXjlxE1pa/xHrkuMqQx5CdHkY8ZpvkELRqJpXviTt4MQVl5FwBLLn
UXZch2ALLZOuXqHovNA2YdRVbxPaodBIbXJU7ZPrCi75CubzC5EuUNqQBKA01m81OGWtZK5yx99G
H8mmm08cTWktAvlEWYN3VrofxV3DFTymeUTIjcf8y7EKEg8QnamD9DgQ9b1HuicnvZ1I6DWbnU5e
Zeahuj2kDNKGLUjqAGIzx3KyouBTDSSCNe/+dBKtN+Eo01ZIOaYhshnc0ZZ2QeBlNJrneYOdbAZq
g5cKgIQtQsDrPBUrdvky0yA1bc6/9GTxoSFcnpC67UViIfRx30xP8RvuA3hUgadabwH2NUb9z8Vz
Hu9aeu3bEOxSuMFtqrIr9S+z5gXj/aRfsnElvHOal08RO3J6yArPGKrV6xRAcPrQQfWpt22g0o+d
01WMRFmxnJ4I729zceLlRHr6bCQGmQD9W65oX6L8zaArDW5NLwqCN99iC/AsjqjsseOOIIsnJdbr
oaWZJB1bIbYNA4ab1JyGdtyJeKwMQFjy+ES65z5NNnS45UUQ7g9L2REclNT1xws8jLVBQtBQEnq/
UpiN+nG5EcRtp9FCad0QZRMJxjPDsemlMxVECtf6gEQjRNbYqFsGmawvg7m+mt2JaK78NUWvvcM3
yBWEpgGB8fQehztz2rZcOLlANuQTYV9eiHriOBk4adtbBO+MwqQk/QTVebrjNy6Wi8ZAFjHNIjE9
qrc8cw31edA9Dd2QbfTnliXLGx+yRwBGwWnqH6I30KwwcmWOA83B6lYmnMJ5C2hW9124esJN17gj
+sPzEdDXrVgdHe5HSnGNICW8/C9U6fzFlHZpdeQ7UHnyKLdQvMU040kWuNNvk//UfItxOmvr7w2u
5tI+SkccK7vUVQ/mpuXCWpEQsVQUFDnN4Jkbqr5R3aPxRSti7s19c/bf609Dc4an4pzu8lfMcNmt
/aof6gLlOHEhq+DWmdfh3TwjTR42wpYS5dg9deWu850YzdeXNSB1YFCYq+h93XTaka7os9A8xV/W
S+M7qrKZicBWn1IP7gVkMHJNRMLbeB7H/uZJIRbjYWr2I+f/i/TC7WW88ECw9l0TT3S+5c9ub2Ke
ju3AsQCQWU6wRtjiBRiQJ3wur+oTP++qtlXNqV4Hgi74R3VR0BL0yk/H0z1xx5DUP1qkRTcIz9eT
TVzj904H2jQUe0/zi3SLzdGt9U2Z436cnCa7R3BC2rYyZ/bQ1G6V4TBF0dPkREQ/88P9N9dEGkJP
SzTptqsIJv5HTUSx8ntN9Jfn/1kTyf8xZSx4WO9UnUY+1c2PRgIjUBAbsDlEXHJ05HnoRyMBCSid
AktUSDv+o/D5qSZaug4/a0D/QSNB1X9XbzAC/fmjL9Xez2aa2S9gvwQS6dtSVwLbyiEr0q027tQp
taG8cBtMLf7XucKF2kj102zM3WZMsmkXyy2qx1K1tmajs5+0w8YcAsp8oxmJcBpNaJ4axGjapn7G
IWVSvbgirxbXzoySgf5eVceDIyvpDSELt3I9mAyZIogZpWCta0l+FvpZ2g0W2exBRbO9kkfO3AvD
phihBHXsMn3Q6/TAhY3SBUcCnEFAGxU45kSuX8syJnosSE1nDnttN+TGLo5rgMlKvdVIMwaOI3id
3HGEl0mGr2rIY9bSUpfBGAkUZ0HB5ADyDwqP/mTm4kyTr/BiBFYjBpi4m6EDciwSoWFa6kVXp5Pl
t5eypGZD35WFMMq1S6kdIPK7Fatn33T3XBLunIAMKBYqXDhtKwaIJQ3ZoFU+NeiUUr6LWoOzrn5d
Ijcyi4OZ76MLeeuF7k4WadxP71X7UMT1Wsu1VWLmnhISd9CK6xnHzFCJ1zBCrdHJp1xStlUQ31sz
LZjpWTa3C/dblxFSSIyRU6I+/Pik07yQp/JTnCvWIrV8QZC/02uhsUNfosZpBHtOYFYYw06qk0uC
+bnxsyMxImtda3cVVJBAxD2I3ccYWWkEeW9J0SZJqdq0ZtcpYrRSBGnnS+HjhCWiXfYXEaLmJDsI
K6uqZOsd6jWAIAwcwkCVxvQvj9OvvFIfQ4XNTwqf5iFwugWGnkIvMQgqZTQy9xx0y3GX5dpdrvab
ybiMNJwBSmHhNPKNPOkunqWNL0UrS413iFI8Ta1toZ33hq6+R7n+1BWCk7HuGsm8DuUJ2qpEyXCe
EQELI1WXce3kL7ENvCaKznrELtJ3jqA+TBEucgjbgdSw0022ZTC4TV/rkL74aDjt/DWMqVeAlZ/9
t5Qf8YwxK6azM89fVSPfaQrAeVXw/OJuaBHkycir1a9WGJD8fJCxvSq1VwnjhwEzlsgoSBo08rUZ
a8jRpCgzDSDBE0CuakThHLYwohKsVzKtH9gME+Ujrra2kjH0JF6U93eNwXYVsssV0zaU6IHhktMF
1atJO51QwRTA3HP0Of08XuTqXklPlkXYxvzF7+9e7/BiRpOYolQV7maj/0pMXjxWsy32JS8FMTzF
7VrtTPJKnkLYwYS6KYS0RpQIvrQURaSXcSLq0EElEEGsmHdhkFqbNWg4UzsRQ68MaofMREpelEIC
sxv5qxtBEYdPRqM/iqO2tSbc+Q1O2sXrUaoUEU2zzidyApFf5JVJ+2dALRxXjkWzSm35ZBWMfOHe
91EsoBFKSaceq3QrmG4UkLKGJMIw6GNMw7pIFCceo0M/PY20QqOerO/8KfNTJ4RPxlqyqQeaYAaZ
6QjDJAA1xvTsIwwzehHdcswvcvam8QxN7KEhrQ/2l5PAwpCkLy6VddPA7fd1ezbBFXaONN0rIdgz
ic5Fj7pBVV1R/+ykmbuCmrRtvLp5bbnSkqAJV7pCQmElPZnz6FRtjMuDzs3cepPPOSN1EolcSNYl
4tqYUo1KcJEVJnwUPQo/jjH2Me0jUqu06JLH0W5i1lPMlB4FrAg+G7DDpzKV9p0/dJuimDgJCIIz
Wh2537kO68g6iEH9NmjZFvS+Perlm1rq8OYC5Yxe0cmtCTw8U00f/bjZYs1PP0LhFpRHOPzo5Dkp
UWenckBAfcvKCh+O1BUtPpT4GWu/8GZ4EH4Yw3VM1kKMzA3Niao9dKqMtoDc4mE+gkI4mP68mck3
H6PJGytpbWb9OeACGBtUg+EhR7STI5cWIui73cFkGNzrxDLGIqvPI+aW1dBQ/T0r1reKbrEYdsho
r4sOUBg7R99ExkwTMrKL4TPQjc0QBp4hIA6pC09unhsLBA7eGKmQ2dUGt52EPQ5LrcHyREShlcg7
sQz3RZTcdyNk7sB3/r0FFWQv7Tu+laELgjF0Wn+nKZMZivxaUP1/nv+joJK0/1CgMUMx6DP9ql9Y
HlqEDbS2DF72Z+oApZZIQQW0UQVsBoHgv00mBdGDadFhMnXFIGNF+Sdy2EWN+8tghnduobg1JEOn
nFQVPtjP9VRT9omVc3EeaWcXO3HY0E8wpSvNpWZyYcbqqSfGx3JsGVTorn43AxEilyfeju0uENyp
OBmR4QzBG94Kyg1YMuJju+MMZ7WPKlNeRqEAoYmRWssEWHkmtCHst5W0AXDI4aM71wmp21yPFwbc
1UalNSv+m7udpMIpiFx0SdH43S9ztL8RN8IQ5cL4RUjz1+f/eSFa/2EwaACxIO4Hmh7P/FHZY+GC
j0ePlSsRJ73BHPBHZb8otmmCYuEiu3m5L370OlF5I/cBf4H8htbpP1NlW7z4L5fhkob38+f+7TLs
415sJiXRT6VOJZS3EUIxXThN0HFXlULCix/SglBaO0ElHMaRkxbzYUBS2E7Ne9Rn+0nHRMye7CMH
VCJaL43fTOeU7ilt/jWuKWhm1DTTzHAuoQaMC7unr1CF97VYAI0gZBSnlMapwVCAm6m+V0gllkpz
P5gw0KE6dGXkphENeZ+7okkedKlejzEulLBkF7FssX9DYLZOOSLENQ6h8MMIXrsS4hckeKkCBabn
F6NL28Lx9Qwy0qgZSC0CLBymfNco40qXHrsmQvIWbceQWr0FPVQSNiMc6zluMZEwwUiT8CkYot5r
fIuSrNGYe8pPMi2qWp4L4DYq9pzYs6r6pOUkR8TJixoSlJBMxyiDp9pNjqb4zPZIeGECjLogbqtD
P9bkdc3yTgENHWvILrCj/nu3Aw6ZjKhZYVmy4cGInHT/5i7ULOOv5+vfn//jLpRlZg6WBpbSwP/4
fbDw4y7kIVwRIGqYHHBkX6bxP+5C7k+2gcU6oULDFpcZ/o/7kLsaEidPYsLOwvGPsrGU5Qz/6334
2yfnPfy8HSggBKTISI3zWHenDr1GUZ8qsPd+T4Dz9FRjMzZGKaTjBrxKxbYl65iqJF9YzsubujkX
EQeIzGQMn6JJ42xBMtZKA54fo4FJg7dQfOz819Q8zuNSvjbeIBMs0RAtpJf7jKZ5lOU3ua28JDzO
ET6urHE1YOFKuM8TblTmFgZ88Ji8CNh0ptyijsd1iWwsRohDTkVrNHYHmqLoP+ueYYP+wOjHqeZs
K2URXbNsl7eCE5jaOpyYEIjyWu7AWCECc+aG7oFaG/fhErSRvom0GVkzzAXBLwqd04oSocefEGTx
WTDGHOXnmZgAAlt9aVrLEfOEttiZyS0Kn0LwjCoT4FjVDqOi3iWcGWSIdsFQOz1sxVHGPxlEthnH
xPfWTGYy+XPJFUJjjFdD51jpKtV9q1q7arqiVbNlmoO5OL4XOp3N5hF6EjNcE+SCbBtEHYvmi4Gi
VTeuvSwj7aZSXULBVZh5A8nrlNOzsAnMz8Yn8Fs2nLmoQJ5/Ra2PnFXaD6RNENq0ilqS5Y1kV8jF
F7BuAYksRhCV3I62XqtaqOMDnZ6iQjojcWEkRcM+KKZp5UcUkEGpiJdAkl+kBhhZboiMhHI/fRsS
JXAFuYePp/sV41bV34+9YgsQld8ys+49vzPHk5CBpqB3kawanRwtrQlG8gvrNJDdxPD73kmywLTV
1sCZWYgNvE49qRd0QDvv1DFDGjEsEdo415qAeZMACpHMpjGkcYFEWB9mm7MnUku6/Gh9czm/S6zi
Eo7EmE7mY9QNX0FdbLLB8jLyK7sIGVlkfSgzSSpTeKLJcZ398IQ5nXwKYQM8YyvNZJ2WXLwdSHu9
3vTC5Gp9uW8bFBwmkYwh8BVyLRu5ORO9aXNr37fzeJV6CbYxreLOOmQs23oaAYIULShLb7Vv2oF6
VDLr6AchqVzZsQgZDffFpZFiFxJ8Obyl6CVSRSTnM+Z2U5XWCWmTCu3gGkyuMiQCKay1pv02CxZa
OOuqKrRlimUGP69Jn9tYObHyYCEq3XSw2btShSc5OlpCvfPl6SxxiUIMGQBH57ZgRF5nVPeZpMLn
7A23TJmNBYF5Lq0wXFldQw7s80yUGp2SO1XTwB2qnwV0faLDBtnYTsS3ZzTV++hLrAQ+7WSPhbov
QN4HYAkqH++mEd96gbOT8U1NEsfMFfYq+U1kZBFJ7aNizdtsamCHMIAr/bs5mw+CKGza8FuwjPbT
sy6+CNVrB8yE7iUHwpHo6dNMIFhVa7cakqqmF4eaptacsgUK0a72gV742BP19CYM8lMHsQ7Z+yYH
zJ8EoycU4UepHLTY3JAWiCxejdwuIOBEzzZBpt/RZaR/iNU0ngJPFpqXUrgr5m9K8NkZ4ws5p2ut
Hpy2xDIp1s+ZnjP6CFe1nByTEaVFz9kwHe9MabhKE7En7MkBfMeE5Lq8+FLHZGfWxHb4wnNN7ngl
BpxpafV1IubUAM2pEHo91bQg8AmVCvA3p1HRVpY0VKOwh6p6MHPV1pV2EzL26rtrnr3m01eUVXYm
YkVj5ZRCBDgsOdMg/6ub6QuJH3ICMjcVMcD/aqYb7Jm/lNw03n57/k+bPY/QEsdo+bvAQP4PKAWa
+JpCrS//3ExHRaCoEi12zmVLQggt8B+bPQ9JFmTqpfEvfj8W/oNmOi/zl91+eesS50l9kQ7+TqZS
JqWsLbXWz4PAjqQQ8id7KpEQHfYXLtX2qSA4Sxj3SdIyLrzXdE9prkHwPMRPWolmur0Dnl/7HtgW
E3II7NoYgvK9b5xaxWZM7T9o8UMoXYzQkW1dPtJPQ6xkWvFeVFng/dYy11gaB1i4+mo33MIMqqSz
Y6tlxyWg/YEsiWidu1Z/l8KfPDcHFD3e/IgJ6b73+mMYbSaTljqpSytxk93k9xL8+8Z3l5Ie4fAm
WE88UL7mHuMnm6j6ne8OG7UlCoU9lEUIjRCB7eqheJEzGimB3V3k0Y2mVY+3ub4irt4QqDE53Ta/
Q21VnwjmqQMHdoz23ibrki6McOAZAe281G7z9f/j7ryWG7fWrftEcCGHWwQCzKQoipJuUIoAEYhA
5Kf/B3xO2+72Kf/lW1fvcm2Xm2q2RKz1hTnHxBgIMEdBSoulvrSv7KwY8fyHS2ksvWhoGIHwUUP+
SmP3D6W0Yol82n96uv7++j+eLgm5DWk5aILwevycvSP9xkSFsAuV0Qp/Ol/0Rymt/2bSOv604Prx
dNHr8mBp/Iny/85j/s3TNXfNP9fSP791a/7vf+G+aW1hjIRYFHvCnN0Kn76ZWy9aj/+9Yh1efGmV
Egj6pxmK0FtZcwxKv8qEsXdM8uyMGCmdwp1EXnntUaspvb6+Ul+xTYFydRdLpx6GrQoiqLhROQ8W
2mppWAzKKbvCja4m5558VzOzMKqfQ33CDzWI+jJR5Q3fTTfSzcOQIAPMTHssxc0t7JbMs9dmJr7d
xiJzTIpitVMeNcpfOlMKwdjclRjX7jVpsj1wJxW0UKGQJHEEGcfa/KERqmNHXFg/yE7av+YWiwZJ
WA3hUWZ/3IXvEnokVcHk1Q8M81Mr7Td1ZtXbAXZVGo7LZIpVJ4m5vybNPElFuK9NkGmKaFSepNfr
G8r5VM4m3MjFuaq2aoyaJH5Ss9V15M/iwdSg3PaS6lnT1oKY2+RXTzIxzxAOWmjxsrEopCr53MTC
QuxhfhcjYbe6kjxrkfwwKlqgV9NTU0Sv+J+9dhgqW9Qz17gRsTViYzA1/4a0isZkXRG9k0HruLXq
qh0vjXGxEP2rQgqoX8lWBBptwmFi4l9YZx4N10J3NdFqCwYa22j4Km8s+E2W5E3bIViqYk8tsPSQ
mP5C3MhdbNCYDJ0jKLKtkswqG/mCpZ2nN2Zw0yO3yKvjgIylZSYiD4zbumw7hg99XFuBhWvTEQfx
8cYcokBOMxBz34LC7QXUCkkJIM0qb9PsELeWfSRkL4I6kC7YJhVaIqSdNVtVu2dmkvBb80TI/9Oz
AGAFMu04EKOZZfTPEzk6cHrznw4wDqBfXv+XA0wyGQOITJ1lqLS88o9ZgPQbc2h9VuD/+E8/DjBq
ABkiD2wFE54Vc7u/lgcKgkSmwn/EZPybA2x+5z8fYD+9debDPx9gdO+FpY5Wt79fjY1UookV5PsC
n+WIpkfbC7SMZnJd38J0Seb9sr8m+5rAgXtDImDdX0YMyZPEQ6ZN4Ro/xLodyCKoo53KKluOQi9l
eVeq9hBiir0O+FuIt54UHEdE53VQjUqkMQMZG4RLsvBXc0KkayEwicK2QBRdwWvfrjeyD1tHYgaH
ymvZ9LJ3x4Jj92lG1mfySHmM/EfSwIhZV7u0Qk+xBjfCaH9LWN5P5Abnzam9ElSgj34UT5ymKag2
wRbR4g6DvEvTUxQ3q64ZNxZm2zqB9yZe4Xp3hQDwIPSGNv4S2/FsFPWTrJj+WLf7trCOcV1vVW1d
moZNW7pS4/S7MqOdYfrJYTAjXNjKY56VBB+a18Rvb23y3Sf3l6I3VkYc3Z8r9BaBpUfTKhINAUbb
mg8F689sWYPhdKKhat9vStsf60nVZrYuZJR6Vgr0KBU6BvNTJ69N1mUmJ2yifMT9FVFZ1zwA3DUD
S0g428p8Jejl2Wyu984xGMyMfdOi1E9kN1eS6Yn9nrnLr9Xnf7eAMdAByzOJWgWABlvtnwsYyAC/
FDD/x+t/PP+S8RsrHjApsiSps5T4z+ef/8REnFBBnRKG4oaH/Mfzr/ymK2AP2AH9rj7+60wefAH9
gsh43/hfQfO/eP6t+Z3/9Pz/8taVeWj/lwJGrpQ0TwWNBza8IB/Nq5qBhlsKyyrx78WiucDyY0TA
olLYgVG/DOsQqxi2gPfinPCJHZ6SYrkMEwLPnWj05xswPaPNwdKtVb4AZyqgPoG0nsJe4y4+D5fp
HX8eQcnJAhphIF2ur9V5Wk9B5A1zgPIWaCTRAgP/nm/DF75W2LjCTu2p48mFZSYJ/T7dyuAAqBS2
Hd5IIhegbAWdtiUBD/pbY5MN2xNXQiQYaILe0/aF8qJ+G8IWpZq2mMnUS2KmyCMMwHkxxmrdkmLD
6xs7fBAN+yYtZPPR0hylC4xral/Fd3aqauIQqrXugzEwoe+7jBj3s1Qu8eXQadd5/KIkO140IsRO
Qltele5NWJKqju7NE5YoNPNN7FvL7BiCEnn9TpxiTUJo91GAlyTXw6OVMeyjXrix/cbk7xgdNtdP
a5UfiL54u2HdXWVgOBu7PGepZx3qc7KStgCvl+ZC+kITrL+XW/4+j/fLHACSPpY7xav24pqOSQxi
GP2RX1SOnt4XVtoF2JNb6F+WGtkiJsdM+4p0aFD0TeJGr2fKVLnKffklfiftK9yEn2Pi5Z2XSF5F
/frYoEElPOBsGfxU627BT4WZw/UaFJrs9elaj8hryAvVTg3R26b5Smc2px5B2cXgNTdKIK2Tk/Se
7TVOMIfT77quH0O/QwwR+ePNT3FBGe51B3hVxkDpNI1vMoyErrYzevIS4D/hszglm9v8M0ZMwyzQ
nAmlzv3h3SStW3VKcUf9qt8XE9yL7qF+MdbNKVozNGs3aAW4LXp9MXDDMY3DXfRUMJaevIw7EKVx
7yNcj6Au+FbuiNs9aILObQ7qE3je8oUNPaqqz/owo+4EpAuPhO1Oj82yXFZP/fAWz/DUt3TXbGTB
UxbZQUWkMOHeGt8ouquHdHd9yPKFYGgr89A0TjQ5mvx0fYukzgZehiCMAg7pq+iQaRP2Pvagrr3a
ReNSDIcxBp4FeyECr3NiDejcg47qO3EacmyFICa/0rl3HqksveoqAIYhaqzHaMVzODMbtG1uesM7
PQSxU4Uj4ZtGj3B3YPyVqSNcF6LudHyFLT+k7DGRHpS1UvsF9eO9eGhRqZLFVhOvyy7q0CZARwDh
oPS8vVzD2Eab3MarvLUz4BFeOXhSvxcyUHknXDNglVY03P3uijN2eOg1565ffUhgCk5bsvL4FAZK
ujdzBSxiECXPCWePDmgY8LCq73JMPML6fSzelZtlm3XpTKjbU9JIifrUKndad/tYOs1gHjt3sEsT
FCG7GuvufbYWuMeZfli2Rq6NtWXSFj8pR1aJJXF1jnWeyjnSmhKGZ0F+uZqvsyyId7Ql/S9e4SPa
ZoQ79duKmfjYsMDAQeTWql2mXr0tTj2j+2MKQwrSz1eWPqWE+tm614+OiBVR3Yr+UOIIt0e/XjCl
WIe76yleJavaz7wZUvcmkW1zPSjfKkk3PKs+ySJbed34iicRCN0vua9R48ar8dKv2wC0i3Mm9acg
EDvM3zNGLQtrOcAVKE61owfyOgT1ONI8XUADvigv5LKfw51wcFPTlt/HwGC5Q95xSSbrMue1nykA
2cP4Se46meqxQ7TN8F694gBpmTYjznMSQu0TN0QqvknQ/DD5kAlYfWtyt67t2SP9JfCPKz8NnwUH
QdZmsLtupO/pmwXHo7DI28+YNOuyeq7vB4xpnejkYTCLOz2RPc8V9va+Vl8xROapU6DK1DDhNW7W
LhDzDPmhcYT6G2rf/YYCDkS6z3x7/PR5746fbm/Z9g4v7y1/vr5EJDHfOGR748BDhJIn7R77sXOs
KpzPJBrZT0gMgo86JxGXN8CC08647dTYJdd+F1gHllkNrLneTZ/MrXoc9rhA1e048IOhuIKAJ98W
Y7FswKysdJrQz9bm2mgL16DGrU9oS0krEQJ9J1HoKhhpDGtztV5v+8gjDttwUASBeXgbnDCQRMfy
KEbHF8JXnjfCdnIwpi2CjHxqFEDU2XglEDLt8B36c4wO2tIcnfzL29t5hZZ8r4pcHaL9FtpIOA2f
H9UpwtnSH1kVTdmWKb9peOGyPYjDgiF9WG1rLoY4OZHsDW80W2XQUDEzejSKdvYV8TOwpy0R5Xv2
X774DXFvLSzAm2uHaJ95yEYDIRg4w3FZsozKIZp5FJoEUoyhY3zyGyfU6nfHcnv7U2+/1fta6Zbt
nJZgJz7FAGbEdl8OQJidUQlqg6kiZnqfOlxdsp1jD0Zgt6qtbteDTEjXzUk5H4imGjbCZx+SIPMl
8sdjQ+hRlOXTQ5m9S8qJcLb4Bek84qpDyecpjlcpT+p94NQEKR9y9J3EgmpkH7+GGDjnHxg6+v5O
8jfb+lVeBqO2vIruNPpE0YxBsuUuj7capZCjt4uygHXI0uHTbBd3iTUU1Lig7JbCY0dC+HJO6HF0
yzW9hqv1AD/9nqHuui35Hk0JeO6F1SB6Z0lCDjN5NJus56N/aLRLiP5R4/0FZrEkHJgf+Wt5rI+J
c+xe6iNz+/jB+qpwDb6qwX+3RtdYfctEZjNph07MKPsfh4xkbjOK+7lH/9vrf9ToLOXnShuVFGoc
SZ81Wn/06MpvBE8y0pT0/8F7/Vmj48a35kgKS6Ean9Uxf+3RVdIv6NFRV/xrmiEigF9q9F//6r/0
6EVuiV1aJ/q+dHFi79RprycXFuUGBivtIy0/lXD87sUtMvFUuBRkrZQRhdz1nOvrexIoBSTzfd6s
p9QPLV+R4Dx41Y0yy+u6oPXqdIOKXCsRTdN0A6FZ0BqGqa9fA3BWFk4qBgJc/y0Qd0cBi856NxkP
OjCX7d0zCYXyCPrr0i0RW+WFnbgOOkTyqAcpE2gVuJpAoxoiDbvP4rIokCXbZv9YUamzFeD0wsKX
GLjw7Sq18ZE9Ciwebfn7/kRhd1tmBwvMTRqka8qG9fCYPzC+olh7AEq85ysXuN5NuzlpAcznM9VV
s7+/Eo8gvbdfjN3So/DAnE+wlZ38iZi0f9F2hD+9lN0iBiaLzw2AyX19K4KWU0OQPKx0Cv285lwT
9+FOnOBEEw2O2aEkq8X5ryO9F8d2e133D+O53bKKvKZucRYlkhEdUMg37Pb6anKttbaeLZPaotpJ
rrLRAKRqOC7LRR7EThSQuIkDEnKMe1/DDCSLcsVhaj9ljuB+avbovGL4d/FtP4ie+l0/dpt81+L+
zHcTzv+7PW7vR+PCIAWu9TspAIvem9C0hjZA/S2EgIW17rewBgGQ+fB/vHjxdXv/qAPWhS4Nls3P
yyD4Utwj8/OvvuBJofM6Psns30OPjbY5esXTZNnkQTQfOQTgY3+c9jkZvEST2jecSJgOIetHy7l/
StcxELEdNUX4JqzVbQnLPXvoXqwraaP+oBwALcD7aSmkIu9qUg0fqNqAcUmRXzZeVPg401BGkyRv
lqAAvnrp1WApjis/L1G12+UnvALGHiQdP/HhqxzjIsukQDvXKcAGKaESqN0r5vTPHtMSYq35Qx1E
iP9FdqT0di4gHT5YeNlqwbVKV7vEJ+Isz9TNOpa39HijkIZlbBL3RobdzAeAPWCcVd0DZSwAKnhU
dtmFadfAB9jVHsLHGjTBlcjI2tNP+AVjtBpYM7+6MzQz1mvNw/1QqQS72eYzxBmCwpjqaLBgTOf2
FMUeU5ybcKg+2T+RFcMQTMi9Nlu040IaPJXAymUa7slvUWKnX9jpJjR89dQ/51SopkMdY2UYMe05
XFE7xrt2M1AGP7bL+uH6MZ3VTbzOP6keEkBIZD4/tY/tXvrqjvfH+k04qh80Cz2EIZp1ShcQCgc8
oDfzsX5nOW+QssS1bVvRuj6E2NgeWnOdjufbJ70R3G+RT/zwohED6+Ykh1IvpuPiGrt3QDryktd5
3Xs2J907YuTsw6dsoZGGyk5i8OeoT776dV+3B/PAlyCvLgSs7WNxiV5niwMG4a9HKQjdZj2kR7Yl
RbcVHmCSQ73jYVtN65BET+YRqemFHQbPBaeOSWJJt6hSulwYxd4di9zS2l2jFdk1Rra9MQZU/ebu
kIeHh5nETBvI6TqDsfreYQXiG5IuOkfzrr686FBp+BlKvVXyPcIE58En6tO7Nq7hpZQ6Hc8SDkuH
JaL0YTHHuKsXai76Le1B6D8A7OVMF1Hl2xKThooUVbweC8lW1tWXRAjEgAdoAqcdvReh/KbRGpZr
q/w20VG1VeNch+G1N0jSxNfI0gOP4luxIYiSz9pAbxgjI8HZQw6pssqX1cBCJ3HibAXCnV88Ei4Z
wR7sLqeP/TiY/4XYXU9cIHpZ8oJNLW5Vk7nEUlrN0ZbT6rpU/DlKs12AHPrfX1CIakwcZ7kKJrnj
J/TIMQF7T3VZZsUX/o6aB4qDaxM9FgKRpzyBHe0DpKDpuOukZgR89Ke3cK2njpEGY/2slbVrtRzz
FiqHOXMVBF+N2T1B7ClYz0g79XweTe5vpS+xmZBcFrj9Gnci9R6jz+kkfco7iixxd191i3qD9qzA
m9yfOGyIUeOnv1WRihjWg4xjiekzdmnJu6M00/w+dGvcYNlR64OJzEv1LIFsL5eFwVzBIX2+HZ+U
DpzXCvZGeTG60xWgv+xZJTuoAb4lKmgGWQCmYqci8Uygy1RraPWwYRaMyMt2S1CHI95vK+2AlNTR
bIhUZAqUh3Z3LS4SBlSQuq4MyyZfd4SEGtC+Ik8xv0vULQ6hKndaLmrG9/vdKS5YND1ZDThPBEYB
PUizoA3ugbKUg5LgnKNgeMX+vm+X+eddXKTtBZeK8QQY0wG2AlHMBxtS0jiygiq3IS1muRMXWGws
e/OSHm66fX1pJngubsH0nEetOg9yxHc7RgRXLAqmAWfMvtSwqmEn2NhsrKUisSRcyR+i5f6XK1ED
TrFlKCKDXVwujFT/Yd1N1CD13M+V6N9e/0clCggRHTHWbEIH/yfL7I9KFJAFKyoJadWsDZlHwj+m
xeZvczoha3INoyjmlp8qUfI3EEOBQWRhNK+f/sW0WGIa/rdS9Kf3rv2y7zYiyMaWIQ57Tj7lBJfd
gUfXOsVb8ZS/YbUp4cXDTttTuFXci9YyPmDjagWv/zYAmoFOWvVP0oapDlpuM/3KnpV4B+8TBdiw
1yAZMkDAt5ziHhZOScdaaScNa3ThDD91ABLDhqpmUe7JWm1Jm81TdsYrhnsE4nixClSeuZi2iypO
C0IfFjWlEYOpt9QiZEH4UKv2rDHyVbTlHUhBiRPB6Krl2BDg2YG0XvOqhjEM6Oiv2z5+afU5AqPD
owYYI9KJ+GbTkj1RPYjdYzofNi0wfQ/8oQ+e6bEjQgSO/c76mIgKwZ6+FyhuNQz2wCpyigmGeGK7
7BNg35xbKXiBMVxRGo+eStrwHcyHeA2deHq9nfLXymdtTzJsuCzf9aW8FJ64I5zrmYExD6LsZxHb
H7t4uFNbRtDmsIbVzogMfVyPb5w4jAZ1is4oSNTNXbdnMAGlcUm5km/ud08ZAVrZ1Ye+KdfqobxM
tO/jc/JOOdAFGXBH/Fo+3IsS2SnffSJRHeU0Y7l6cJTig3kOt/HjbUmMyKo5VcQqrWFVynZkgVCt
PsNwV+iiuyWupEPJe2B9X5pBjnrzntoJZZzg1dCgyF2VThTPRLB2jvqGTPgxdB8SksnY4dtR6dwd
KnhjkUJPInWEci9S0Ajvr3MWyW3BlHKZ73Jf2XXZCu3xkNndNxHQKVu7AOrGqjqq0RI5PCyO2nhP
b9+0NWMcmAggjX2qPJh0CZ07a+rItg+9kRAD+at/njQ0E7PXBYGhjxsPnNNklxRJqH74P2tzeT0K
wpo2JvWzdbdSjiwMIdwwgiiOMZ/sGKEQpKxp2Z0G3YelQbTIZ2y9N0trgX7Ij/e/JyjY2i2oTaZB
2vb2PnElgEks8j2kBujEFuCVLtGdtl021L+6K6YLiwRvwxX7dTQXCm4buaIe8JO8UnBNAajImKw/
wsaSZKmjXLIuvBI8MJT2HnPeGSi7OFxUax8/weR8B89O0EqPEnVu0yj65Py9Mx+pW8xPAtPHbh5L
hd2xxEuo2CWDkq90i5G5uTBZagLKRw0Oh+UXG8pXW30vmWaqk5usCoYoNDmmfT3xgMArqAvBjlNb
vaiCq27qXQheIcR5t9CF1eQo2zRaTRBopumddMGpXajmk9owdAQnYm6swR7rJdhGtBdVTsK55pPX
DUe4f0m39/PNpQPiljoYKCS8ofwdcBUu1FPkR9i5XUN6bDzJqVcNenO7Ct2hZ2rsxqvstTql7RIz
SvN2t/zoUb6jCF/Evct0UTwNMCjoLRpf6jeEQivG8caahV0J08dhkxWu9cZn9kNcnDufDdJXxaR8
pPzZgOqYZ9wLcpbsrHauHzzpRbSJ9ncGYSAwCZzR/Hrbn4ZdHBgrSJyJ6hO8MrHGrmkA5aXCJ97J
3ssgJG168Btr3eg4SJ0Ovsm6dMVjzgDYEgJuZFZSmCk9fGQLuTzhjJQzl2aonwIlebruac/iI74P
nWk9PGwQ0b+ng0DMhvBFHoqlc9O7OfgwrnWm9LoC7RilHW5C96Yc9RpmFxhlJDDAXYkCU6Lnm7Ts
lyksE/9DXkrHdMksk8D07kHOYYaBcXCrQw6mM7HJZ5FA04DBbGzTUw6gmdNLtRYeeVCUxMVrSfIC
dk32IeQfvJev3RaoVqLNtDDCTIJ2XV1KI/M0uqlHWSNMjawmkXwlxe4w4yh2lTyXVz+W3Jv43dcb
RcdCD+t5Cy8QZJ+AO7J0obvdRS98worAOiFiRXK6MVJeGtN6ABcUwvVTPm7h61AFAPxIaVLiVz2E
7u/xzYTMHcqtk1/JjZ/pgT2CfFC88z5qqbFJuDGbBE5LAL3yWpMfntnjgsHpc5ou9HiTmngO0gVJ
VUKIM2EThwE9fumXriVd2K/1O40mfe7vqx1sI0rFKCjs+JO22x5mgCKX55J2t+Zv7ldPwp77wTH9
cqmuFiOhBMS1X+3QB+xp5w+s+DyZq7X+rAhtsjm2kUnY6tM7xJ9uWdnxi+hBCV6pHPqUpdbz4I7e
6F0fbo/xoXizPmqkj6atCpsCgWh6UhBX3pB7muWTWO1idSPe3MiNz9VFW4ZYpOfxKbMlT97ILu52
t1/O+sm516iW5e56aDfFY/eU0ZRW4Ber5QSCLWLWtGya2hVbtPk5ku3nuPwq9IeWzoyjBgKs5gCi
q5/gLezKo3i5bfnYU2HTAdoREVEONgIMDPt8IW3xSpuLxBOD21G2y6sz+KCD2LpcF4z87fCZ29CW
Lzm/aVaUjgsULBxXpUcjD4FoWduyPXzByeNEqZGQcsUy4IEMQfgd31wvWsoH2srmvXwntbywD1e/
ON99bQ2uMWVVDXZlaTgv1kryhoxTrHfp6hVfSgRAutu4jbw+Iy2rkxZgBcrGTVh0zW4KBxoF/7sF
jf1xyezLzX652W9vtX2nz56hsVB0YLQGyltx4OELP7jVqsi/wS0UjnKxGN4JpTApmegswfs8RtxS
Pn9rBzn8gS+2O89gGmvFyTJ65ZN+Uqug4VDY3F2+8HwMW3DBuoCIZn7NpGVoSu6dJFJc6tvpk8yt
ZgH2lqQdoMUlTVflia+QXHiiIchaZJcjHNv/l+t/Hf6JKEpIMBQUHP+/STT08V/q/7+9/o/6n0m0
xlemZIdZ95NaZB5Sk1puYtEkzOd3juuf9b9Kkc+7wdX5v5E7P+SuDKmh6ikWzk98Jwqe5n9R/9Pl
/K381zWF9wVMj+ZH/b09+ItapOm0MBFTCV3YSWR1BNVNPt9fAccJPEVsjiU2N3Z71Db3o3ZBPzVL
O4xLedIu0yWv7GyfLZS1+GXMyW/VOXqNVkyJKbfZiVGEGOSUM5XsFk1JQqqtfsnn2wmRB79BhCdm
PkoGT0KAEa15nj7E18yy4VB0vXNvd40s+gjcpS7QgeWNHm+vAvMl+SWK9U/zK8MhQ3Yt8bg02Lvq
TT8qMriJpRZ5OFLrxrnt09Tuz9UQKBemm+q8QdzkkGZw/2A2Yri9YQZJ2U/EGmMdSKlQuOE50LNL
PCmH2juEwyJ6lEjERbK5iV6IvGD5Vz+E9CdBRMVPAu3skWMfyGlpoSa3M9DY8oEsg2ZVejxWTGRG
r5ef0iX4ckd+1Lxm1X8Y22jJ5jlQdtpOZpi1K5m1T/YIXGwvBXdb2zJQjU6YVgCjBivIzqAzFa9+
RQEPQsroWVEjGHXiUwj8c0/nw6V3Qs9b+Ahvg+wUvebn257OKXXQ1y0Nps4SsNn7zlhQAwdIc8gH
9q8rRlf5Fz+xVN2BlGO6by4B3Owmv/HGZ8O3MM48pgD3oiMFGU1Ys67fo/PV/zgAVXNbF1+5w27A
yajH+kXFAZo0tuExfmOm2qzjfYEQSAqkoP1Kj5VzRV1S+JxUXnScGRJzOe58MAi2z6ItrpNX7iOv
9IXlza8d6ZxS3MBx9ZNV7DFc3F4XY5D594u5i7dtwE29kNcZIxIN5ijeKb9d37b8Tus4wfNE6uTf
gJYcbjugGk68EpbCC2JoNzG8/FLN8h+yhaOT+VAF99X1iclcz3hsN76L7xGLTugggbAIH7Jz6YMm
XRYL5ARMYKwt4gj5Q1xeN9M3VceXsAVu81yxyYe/D4btKK4HH3jI0+3J8qXv5q14LB/6JaNbwMWn
FosG999oHxm5+lUSdBCQEG6/jpptnGrXPDeLUrskbG4OqDNXIWO+cKfQ9j25+hFCHEjSJxmmPvkE
Wyal1Mnrgan9Pj5LS/konCquHMIkaSoRMiAeamExQvTadPtuTwPSb433ZAYsyrobL6Xl7Yhak/RF
d1xj5N8aJ3iFx+lk8O20lrhKtjM2jAYeglm6r78QHiX64f7O4lQ6QIO7pFQPfLMCzFDvgnvzTQ+6
jwuOxYkW6KousOi3A7Zrx5LX18ap9Z0IEK39b+89cT8g05s3iYx5/nnaBOKCM/vnaRM48p9f/5fb
BijEbNuYWadzSsafe0/5NxUKGBguIAVAWZnz/HnbQPrizWimIZGkNN8Bf942GleMxhVm/a51/nfT
JvP/uG3+8ta5cbiN/nLbxD1+R7UYFVZO64g5QL/ldpExvn0pQbslvPXuC+9ptdC/2Lw8v8+gzvju
Mvq0n6wl6TuOmn6PT1dae0653E+/wkPkwSF6qmRz3X2qXtu52Qeu+fF8P1vTA/j6Ffs0TvnPFq7R
Utr0T8lj+63tzS3Lq9+hN5BmyP1EHBYyUqHxXOPUHVUgAjaxP/DxUCx9cIyqA0mGW/YkWTtDVW+i
26G6aUkLxbLxyV3j6Y7kTq7+gZvV8OFK2nkThPdtn27Kpzuqnedm3Gtz9KgRcCdYvH3g4XId3HFd
mc6mDbfkr2fschFczvbpwII6FD3SIuHl6PB0wWml/+KefbEOSIZsSAemfXvVGzzdpEJ7t61GQLyE
PMtGJeabu1kAIksO8iCLBk0Hpdh8YdDyc4sIvUX8yj90rph69KXWld+bbXgRWDOzDgFIg/OFn0ey
4KHt2J/Ia0bm3+W5VNaqteiyXSq4yWvyitqiR3LJTfhfHiCT2wxED0nBnGiszp/rfxggz7SaXx7p
v7/+xyMN5cNSkCrwgP4NPSDObBAdf9bvT/T8tP94pFU0yli5iZWe59qyzoP445FWISEjjIBIQDgj
v0f/NwUkGohfC8j5rSNfJkNn9kRov8yPb5Oq90ozTdDmmRPcNnLFDWOmqysOFVsiZeI64EOsoE/B
8nIjNGjqQJSHkbqK9k5YGEWn2hK3UqwnBnpKIZyklqVjgz8/koqXetQ2miG9S908huAhLBo8xvU+
Y142zav+nkjS9n7IyPC7IxO+9vRmWd3v4/HljnCRyTCTY1pnVljCeHswlXExhamLsqhR8PCnwrZt
9crV2C5OreWSbohfnulO6N9kAHLX+05kloF13JHKr1tMx5Q+qNXFMIAkjB9yCcUWdoigGkTrjo4B
f+tqUlKiQxC+2ZmVMiBQ4U2QFcS3GXOQyhU1oMcT++XsKtjJUD/p92wrVWXQRPcPmcVm2ILtvzNw
70rGUBk94v1DFPGbZeVaS0N2R7G8GIdqNdHeD7diY4jTgs/Is651ASFwNsmhvp6tEtN6ymD/3/E2
tjHes1QwYa2HpowRX2aoUMX7vsyRcBAYPRHUbJiepBV49T+mkSEtgQCaNRwVEiuzCIVICQg0R3zZ
GkEof3Ol2CbjPEkj2Qf0Z2pRPsox5wqTRkHW3KaZfAgqdm3VbhzKaEQ44Vh7aZPllORkFtN12esI
z6Rp3Uutb9TqMq9bcHoXQSdSW7Yeb0YG9ZdhTMxaUhhIVMIRPoGxgx7WJ+rztdqZbUKa8DktibCP
KAbr60Iv5hC5fmHI1kWsmCc0usg4KlExkxpXyHcGo6+8Lvd5fn3Jo2Y/tPAl9Puqaovnqmues7LA
3x7hNq/nIRzRBCaT9kkojkoR+8mwH5gLxbjj4pKPdp9/GWqDsG26WM2wiQ326bfpnjiqyE5FT8Xc
SdNiBe3lo5eiU0fbP0+CdTod6HZbodO+8vLm69bg5Qx11eFTD99io2K5QBNjMkEale0kA1Ft7qOL
6YMeQ+oKtw3FxwrBhtoUjPW/BrlYM9Nb9ynbDUSkN3nGAg+2OQhO0rHQliZHtgRkeCMZTkIJKjd9
kLR5m05TodwON3wq9/hFnYRlnir7ppZXE7MF6A30a/FOYxGPN37RxTWCvd5uY81VLS5i5IgjV4za
xg7LiFgG6aP0S51OspNtWY0Wg5ytFAI4RtazAFGWt/GK9Qg9tXild7urjDk0gnAYyZVUxxAwaawQ
aN/hdiTPoLgWQogj7ha7I4K7LDYIHicwQr+9FZbZ24DiCJi4f7dzjHZPZh1g8Zw7vAZr998daWBP
F9kqEqSJaRZ77D8XmTKOtJ9vpP/j9X/cSMZvuGos0VIxRuGB58T/sdLEAKPJcPb/Jyd4nqP8eSFh
gOcXgJwfQLU/LySR5Si+KLaT4uw2/jcXEnfbLxfSL+9c/+VCEsZBMMNBiHeZ5Ioyq0tjn1XLe8co
XiPZCVgNI2HCX+71JkUFIcYXAulFRmHCOs2+CpwLY++JqY8lNbK5EXDO6PKyyol2CJBMSfoy54pJ
7/DUAKex40ivy4byZ9g1C/O2uhunG/Fr44F5NcjkwWsMH9nwWTHn36tsLGKHbZNjjZj0E38ykTM8
GjEp245Ue1eiPDHFJSuIV7fnYtoymUZiVY2BlFx93vg9MhdzqkBrnBJpAwUSLK2+mv8i5Hw4ROAh
WYb6b3mFB15ygFBDoDkY8NhVy1dJeQXEYz4gNLlyWzogMRLSA1yF27iuuBMflXYpPtDf/j/uzmPJ
cWtb0+/ScyrgAXZET2AIgN5mMnPCSAtHeM+nvx90brVKdRSK0FShUilVWWSCJPbea/3rN/OneCVu
utCP7zboJbj5otTdzOl36oUKtN/pg5nb4maap4AkWMaly0PUCRuRIyuKPY0iUo7ge2fnIllUNNYx
hwcbDEB8jWj/fq0WgOaJJZ7x6z/DZLNIjDzVB+PtdjHIAbHKpbp++Len+ap6gVVsbV5r8O9pVixZ
MBcAvCF9mzKR4XjaH5gSwAwh7Qf1TaAs5IoNh2YBmY8bItq78gFhxjgy91RWhJIv62++L8r23Iug
ijHAvGM/RGKkzacl2tTapWeE+7nktzQAvCJgKrahuXcXT+O221cvGGnK10be1zDI2HcsAcYziUfk
ZjKz4EQqfRIf5nv9tphpTyOu9oQHFR/8GMYbRFRP0emyo2OiPTL14BLn9BM6XqSADlw2tycMStID
IJzprqrvUtQyLWFtdvXy8O8owDXuLmnLFeWFK6Reh06G6+z2PFja8BwMaO7XGh/5lRF5PM39yv04
EB4nMsOsXuA5bnlF/ZEp1BN3AC8Qq/U1fk28mjjcCz05KopupcazUJuyYWqiBx8xuCgX3gKSdXph
qV2CyCfZabYKCZC1gZfv9mzV4XY2bLNoIptybcNnx4B1Ji/ah8GHDXGPH4C5bPUyf6zC7qRktlgt
6b8gzBxqPtfpX0Lu5o83VFH1vu1d0nFKbiDVedR4lHLHS41VYxUXz8x+dmjCRZf6ymfm4alD9oGw
+8hBINM98TnVTbJrYyfC7S7McQ9mnl75Sn0lQddEYN3b+iHNLHJ17oAzmEubJU5xmPky5M+Yv5q3
c/asoXCp10wPGJvlJqTKeoufLjVO3riEW3xTCvBer8ZP6SydRyhZKNVsjqTh+AAsQliSLQy6t+a2
KmWrFhcpnLw62ofRLmndnGnV2DoJbyDtqP4U5h934RIaJ+FFukaq5Qp+AO+cApnax+VZyefjAqcI
pPqFi+Wd4k+abNkwLEPVv78Rpugz++51d8phWiPfaZYEGRH6E2CSPX2FAZ0rnKT8dcw32rrf8wTQ
4absIsxzPd68x3b+xvtOChEbHDqfbQoJbNtlS9L92vsRCl57xoy0lfckI/H+5ayUggC++kZKCNSj
5pxeC+++Cim/33gRPFxT15Q2v6c93Vd8klt5w0XOvnQukWviJ04jYX78cNQdhaWZ8oo1MFkV71Oz
ZcPjVYvIGXkUL0V1eLYou4j1GzdD0wCTLpKZW+CiG/nlA5XDWVs3gtXwI6YwQ0qux1bSfIF/+LQJ
LuR5WsJQHmb+wWVK54++2fAWkARZFLxY/m7H9AhJGB8t3MIt03XPuC2Ma3xoRTNgnGPmxuYeiV4w
g1pMlKzgppFbcqVa7c6BKAocRKal2Cy4ZQ1h3e+IveTe8JJhS7oTb4N4f4V4FzPk7wQHv6LD3GOD
qJfi52SuL7MT62thO+x0YyVKi5gbhMmwe/fEZtHuuyMwALjAa/JBGFXUHohxQhsBISzcynxuElvg
48Lmb5PKxBWQnYRiO8JEe262dPorw6uW5Qs5ShSZzvzrtuLhhkeewCXZtTuZQwdBWkuaEpXm7CBG
hwLAEHg8IouSZ80c6jN+8vwLfOAgB7tC+M8AmteIlGMHqph+3FbVkujES3dMrnBggBqWsztqcrM7
4Kbx763OwPTQLogq8gQEB1Q9f4sXKMx6/lyd/cXjf1RnTJXwIcKyVgDPw/jgJ3ny9K2pR8e96Be2
GYAE8gY6eUH9jyXLj9rMwMJQmALbsUuaRlX/CP/jOn6pzX657gmx+Bn/y5J00OI4lnZJyFiikRbM
XjIRriax1ksx99UBPsdRnUNVEcgpuo1eb4nIZXO2LjgPt2ohzwAQSlhngHokh2BHpx0IqAjhCJFB
d1/fNpgx69luyp3LTYXv2VR8+P3ZE9EsW6AiaBSPvKO8d1pigFA1I7CH15J4WWVrqUNob9Zc47k7
25GbKmTfJZ6DZ45fO1vTPcN8QZ4K8001jdf7OnlSdzSTUOqLNYlBuPAVT323z4rFbVznlYvVqWIG
9/M9se8J6j8xee1aYmwRJWghG085yd5gqCjKBhuWHkJ8AAYxwycARI85WIBLGaLseVLt1Q8uTa6d
pllq+b4jbcaJqg9lJKS7M7thlfYt/i2wTolK2VUFo3X5qVcX/JrdNrMd5r+asEmLLYfcU4gmbcHL
bBHHzWvnGkzA58CpuggO6C9RheS9x8/9Xa6NzOsU2mX8EZg+ujMEExyoamxBlkPl9e4PiIrD5SBf
HkwRVdiCb/dp+kBiQv+YJBYcR9ZjFS1za1SfNeEalsu+J2jVr5jCuXSUD80ltIq8hXuyLOJnuV7f
4LRm08g+hZOWeF1Cpgxu6wQ7RSXvZcOJOGB+DQthr7Onx+CmI6ys1I7QywX9NXgoDj5V29FLFjfz
4RThBpOIQHWAliTY+MOqekqM994WLf6YHTCmQrD5rXQeIfY+e00wpXe047PBTXKvQXk3MZahzzsy
IudNjqOMi2xbYxaXH5Nkl/UM+RDSdS68oqfSv30ozXIO7YMCAC3uNCNzQ8jLn8gshbnBgAwVJP71
dyzbm53yAizWcQzGh0I/w0hC2SAzQrtZcm4bUm8+JHwo+4l/jqVdscJyA/oah9dw6FkZ6quwm2/m
h+opK5ZR79/28Anj0uET7dtdnzzljAq7DMJC/1Zj5K71vLt84ijQ+jbwZv25J4OZK82G6tQm+nsj
v6TUD73PMOlQIKV9qMRIMQcmlV6I07eqGHzdyKH1h9M0bUTGXGTrgrNfEWtAm0X//Nj/e3f3qQPF
5ZtRiyLC/DX+nk5AwCst6s8Dnr94/I/dfWqweWoDSBi/mD/RCfgWGDQ/ls0cSsHPzbf8G5EwElMh
Q8Zn5vd4mB8bvPwbrjOTwTSBebADOIn+AZ2Ac+GXDf7XS5+a858GPLLc1hi1isFWxv01lIxN3BKp
VDKrGJGqGq2X3js7RbKTB4XdVQVFxtsspLxu5vZdIBaynLtZMPVPkpOnnwEoq1gQyQInkyl1QIKm
9EDKBqf+LmJ7BDM5Kfdx7aY6CSeITthPKDwy46SXaJqYzwNkCdlH1rfbFHOI24wwJKLw1NFPxs7N
NMmSqICqDPKqUN+cSsqcUr2vsmyA+4B4OEmKpWokayUeTLEtxUuH36QCq6fuDcwfqi1uIJtO9B5K
eJijqoobHULxqK/KW07mFdP8Gd1e2ZFcewfTGsDTOuBe8yGTPYm8qFZUNwmAtQtyVWKqwAC2Ftor
pXh4/U27PrSpl7stRvW+fnQcbWUmU8XNSdVMCjRO0L7k5j3sb8SkoSsd89nMTHN1VzGoirlwqy94
8uDWvUea6ukCs+FMDW1ZKO/vhiw2Nxhut+iriMb5+d+7YKeyhKXDf/BOYojz92AZs5Nfxzf//fgf
C5aaiyqMYa+KXxGkHp76B1g28X8YnLD2mMliV81a+YGWGb8xbTVwdcfMWsKd5qfxDd9ivf6hDJD+
0YKVpb8qyX567dI03/lpxc5vIP6lOmOZ3G18VlvRhZ8Y7+vMwa5jsPWIGssG6xhuC3oMHcPcU0oC
CY16CXsjAOsFKLBx46UiMHqrvKQHBrhEPG7zhwPAjFZAeFWQaz4lb3TxkFlzbnsMcs30bbgindmK
+7R8vsVzTGp9scaFaZm8K1tM42bebSPNtyFMXoQCUOMVw06PBHjgNnU1Lhxo/W01R7EPC5nTsjt0
xhPpQWQcRLO9MjrB7ZQ+ldQGfnAMPONQP9g9/ORbikkNYpbqBtpCK3GEAELHgs/p5QWZLtDFvwjb
yWwAMij4ACuJBxc38QhaFiyw/eLmS+Q8Z7YEe4UjvMVc1ilIsYswurDSZU/8Cj3Raf4uU/XgqGK8
5PREw1N+wbBj0qttetAxeDLv+XK+4u01TjW8b9kJMTsmOgmSeOMUkhc/Q+N/nxmL2eM4kwnrXQxY
UoyBh22L0foxziD6U0TVIqwwfxkUIphrM8VS8Ma+0EC9r6GHFuadmDhjkXw9BDM4TPXv+BSML4nT
GcuUxNAWRhRMVRnjGlwCVK8m+VNxene+KsmtRAbQw4cPmTHUc4Sxh8fdvsG5gk5NC51ml1h+xfpG
fp3AmXiKbrFGJuRySlApOCR+ocAb9OU9dgriZEJBNUGdMClUx095zXx9iByJ1BUDJxasrzv0TEfe
kihbDpHdIli4uT2j+73y1kUMza0kRS9KJeOiviV+lDQt5Q1qbBi5BkP2Ox6fOYYDhSmulaf4hQ0u
rm1UK6m2YG9PDTtC5lkh28ITmHjrTMKfxEEfi3UOwpABGBUFCaT6t+pTe7vDgXf4oAMdrR+tga17
upfxVeJM/94JDfIy5NMJE3WyNM2Y/OPGop+pQ1/VEepSrGOzgUZj8p+Zd7xPFHVYpyHOtMotocF3
uwbxCmEOyOvQen+XrNerTruiubq52U04Z23u3hfnhX9M3KPv7867cUvfjUI4JQbIpRJ8uMakBKg8
ba/sxS34De8yToDGTvsAm4pe5Lfar9fCtakX4mRtvC1Ka41KEHPyM+R6JJClSpeFgbijfNbwkC1M
B5XKA9sFPVKlHU8JrkxKJ9goNmowcXfpmg+0mi5hEUWrx6ELrTn6ClcKbP1VgC2O5SqxPl7zjhvN
nCobHhpqAH0J34NPN1ghu7t9j9vw2rIAj+EeXc+jIb0E8HDVL8HAM9BL8WXu0XBd8YpTu1MnH+M1
8iRrZrS2kO4GjNqBW4bD43irX8KWnDIb6IjbjF8ZUkFwXQkhiw1Wpcwk3iiFd6repBsckJ5nCXZM
xfxUfTeZPXfjp/4abgcIXfEqIQh7XJfJGjvwHdqeAvelwnu8V8/GJyw9sVzMvjpkTYRUfNd3C+iq
AUHllhqWerJpQoTeiHBhawDIpn4AlY/cbfJ3TZgeIamJOrJF6HPhEa1QijyfZjJ34ueeOh8oKrZR
v0o5rnpAwMxyE/rBMyz1UV7wh2xBLIcWLp3+zC5Cau8AoxnSn+zf4U6/j/vyyofBM4fzrfrKGjX0
Y3VkeN5/wlEWH+eisytYMl4HvzhzYkBYwYeDzdCNWbwafzIEnhha2eb+dZthh5Ov51zTTX2dmp4N
jjrLMPlqUsjQO/Sg+2EGvS5ztJWCYT1Ne39S1uWen9iZ+uxm0QXKT/Ue93o7Kxf6U0M416kU7Pl9
W7ar6kAC+IDp59Mc56FyyVuHJjnu/aD023wT440T7AykojLi2zGxh4BU7fxZPUflu7gzXtGmPBLH
eO8OBHyl46rKvzHPYrBYYxDOm2PlLwruoKv4gANK9hUuK7Au2WJqjoCYHdcK5u5Ea58vm23HtZg0
rrVEr1ZtsC25yagjlmHoodWAeAm/P3tt8dKxSjLdERG9NbijLVrMuuDk+aKyFIwjdkGEfBku9wWJ
tVDU97drGJjJXriqhxHG+QzCKD//GZMTR05dfHYUf37s6CV98RgCYcvWDX2y+sGSE8dpP1WArIGb
W8WOm8m3YDiK+mm+FbWH+dUtDehIfO76dtDOrfBd9GukzoRBZ5qd1tSWHeUoNugomwlSxa1c2o8z
BAuIRW+m+AaN9URjVx1A7SK2U+ZhZ6O49kwjEHkINtNyGszuIqzkvbif6Lk3DNEtRQdPh3UqLBVO
x5LTtX9CEqgkHltpum1I7C3Z2M3+m7+Md3k2nnIRB3X7PveLM+o2B3o7Q3pn9lq8Nc7cYrCAJtya
tNXVeeLhuv1SQn9iBqAR3FfyJjK2jBYS0H6kK1hgoSq6eTpJsGtDxpHFuaNwxQoH/+bYGUgf3EJJ
XI2s3Et2EWQs5dYor/JiiW44C774okY+3m2AmqJdDjsZx+rWvg+WsqoBRDV7PMcrehXsqpfZRaWr
x75eIfo9XQHBrG/fDXjPY0dKWv08Y3/coHnRz9rEvww3lfoFYZO3olA/M3l9IyIt57LlfKe2QDje
Xf/QceXTqK2UJ5EjSLGk74EZOmYdk44OgQhpByjFXdWHtJBKS4UlHbBwKx8hxw0TisoDCqoknLdx
H3CQ9XMGSqDOVDL0TKrEgChwxuBaPBZ9aRncs564APp500aznDmCAZhGeBzIggnDjmvgCxQqvDLU
KIbbO+JCXDwWyjLZaggZnnUfJyAb8gP6JF6XraIzYKZm3q0DdE9udmx6gkUGdZegvxArJD1YYlsi
y6dZd8DzByMhjLVROKWn7IDkoP58DJMSidiGmO0mtCRCedGAjGZBLnp8yd6SfbeFhRIxWsXikxGS
mQVeGu1A9xGc636d2xqbSUz6HBQi7l54aJp+wKMpRj/z3PRmiZqPC1njR1S+x3DYhiWGfxp5kRfh
OYkXDGEnIbSA592qrBBROCQw90/IXMObWx85XsgRaRjaUsMly4no9yps6i3vcp/aElzhp9TUNiVL
o+4WUPAwJr8zxniPN0NsZ90GHh6GSNyAX+17yXSORQNtVhUW2G5QwSJ1H9VF5T/W4x2OtnpFm6NS
ZPebdqOvOhLaH89wqTwIIBrcRbJ5nbByaze+djhYPVGocKV5u+ZTcrVXKtr+W9FtbSkw9lylx4p7
gkFuvUzxk3BuS1T1PvPgPjXtx4vu9++T3QcqeA5JeH4NMkRTNezqUL0ydba2dY445YV0iNpXhO3j
7Y59FaogL9xEnGyFo+9H3pBuj7dSmx6ygLJnhb0a4jqeEN3YNj038EyWzYFRopxbw6U/dUcc49MP
fMaS1sx31aUl80HB3lAnt3KvfhJx3IrWuPquyHFA8u6Jb4R6Vk/z2yl7uxk3UyNCnXsLVyVUg9u3
dl9juJbC+MEOGtRsuiXZ7Eh5SUazvj2n36HuTzIvyUvJ1Wv23BRzmUJnwfnbVjAi2Yv9sbcBC5qP
YXcrTvd6d2diJbhR6sufAf54z/1z8zUdDfKCbEzeIo1SgrSXapNShGFFZVxw72pbNznPXdEpBEcF
UUzs+V474m2YUjuK65HswHf4BBXR3rjiZOpeg5vKq8d68+1f3XgbAkFk/GbQJCt/j5TReNOd/oyU
0bH/+vifGm8Nf1ZD0AUB3Etl1PBT463pjEhwW50y/oQ/Nd704RBRJEYdv7Nb/uBN6lP0A8J7FUbl
f771D5AyBiu/IGW/XLr6iwVUr9fdDdKauINe+dZHEvVLq5vaHauwx5aM2MgGODCHc7BSf9/cmx1T
eFqqkaZ7xT8oTHyK7hWMkhxiBGS8wQfefaO/CV/ExbgMUMBN4w+OyJPhzs3K7/YGbDEL7Q3bOBoS
NUYJa8l43mkuxwf+7xEF5t2X3zF19XSuJl8w7N0g6zZT537Ot8lKUe1IWA60bkgS2TGT0SmFSyXt
H8bHfJZ+6v2WhDY3bfdgdGRHkAtjJtjGNMZGtrv9ZKBU7JJDcni8DxzX+/wSAjk7j+fuvRHM9BId
7lgBNLjg8QXGbqfZMbrgWDtgjoWiBH+ffAN3ZSOv8iXi1XV9rFmUnVnty+VE+yYEtg2s9PV+ik/T
g297cmkvt/PtrPgf4va2QLfQ2RFJLqtmqTr1S/sifdJFgb7ro80v4aXwEutxfBzHnXRSTtopfqq+
RbJYRycNISsQYWsW3zj/fZfX/Docxk+my9Ln+AKi9hl8YYrTzp/Es0yXOWhLFevZEq4G23/qihXZ
9pkFTVWnr/6qpo5CnkybHroZXMSUoxiLy2qFIBm1kgQ9lYSuwoThOKdJfJc+pc/2Zdp9TVqy8TO9
zr6EE4HFOjlfRDWln+Cac2Fq6gwCbBLMEReG7DBuh+DkC6cpw1ebMNKUyVMU1FaaLMBKonYJ9qAY
mOtsRGLyYEIF1lAS/YjRyhk/Hv6Z2f1z+45tSTiYk/9I13sYuciDXcXQ+bwyoMf/7h67lqB44an8
mLpDnEtwfUh9ifQDSBc2UkxrtOevd90eF5TAOBb62nuEvIQQSez4jCNOvWy49BCZWb4gPKXJgTUF
jThYlJ/z7xkVcWqX68TXN8z7Zq8N1jj63Us/oRoL3AOa2fqzb7iNnEBWI1Dpi7h3WbgxBHhWzNzZ
oXNahNiI07T1/HUEimCaIm8mFenDkR2tJ97VBksa37PXx6WcyDuWgr/u8lE7IYmsTOedcfSjp4Gu
MuXUlSAwFNiBEp2t0lsuoRSjosUtEVkMzJXY0W2pcCIEcPgkoijaR7vb0XDwH8RiMFxTScOeesrR
miJuCN7LZ21behy3n9VVyvfRNtyTFDFpc2tlo71qDqXGO+duXjqjh0zpSu3eXDgrC/fG3yM5cCF8
Y7oV7hV3XOLKlWB/usH0EkG0z88RdpnhUb/gCDlYySnbpJzYX1T4iGyri7YKV9KCwGhtAQ0z3vXv
U80n4TaAkiC+YLdTfFUb3FDjg1DYXoXuzsP3kRI6vihcN83bx8NB3ZSY7C7A8RgYN5uqnwgD8lcH
FdULV+ULsqzA4h7SoQlgZ3OJdoWL4ADmmpfp02u9WdlFep7vZ+v7deapeKmhQ1qCobjROdw2TwGd
y7JxKodpAHI1sCSHdmQdZBasH6undtuVp2JJAvAC960K2OO+vF1xT3qjNql3jy/6yoPiIYDGhQSN
tEn7yqrSl127wz9S9xkwUkYkKNsp5Gocnez+/R74mDUPloUI7O6SQHU/8CLnsUMNM3v5Nx/h0Khh
MsAqALEGq/79pX4M/5cmyn5r3v73vN6+pV//7/+gWkWw+ssR/l+P//9HON45HN9wGOBI/J6b9McR
zreIUWB2NmmZyEb9Azuf/yZBVJDnujERX/+UtMC3qDY0iA7/mXX9IzYDEgzA+z9Zrav6n67dUP6M
natFLVVFqT92efLd49Wk75qXWPNwvWmtCE+40p6ofqU/VZsFoSDOY6CXwpLCHOolJos159+3YpwC
bTP3Hwx391Tnj10XOCo8vbv0hH8EblQNT9lYVgwGIlgDQ+AZYWgUuekKvmAuuAmrE2QpNxtjN8JU
oDfE07zm/I494O9p+bdm9P3YRc9P2FjpLzes9F6za9if+AbBepVojzqtxFuNkfEl103laFSr6L1E
qXu+WXm0IJ7JymJHu4g75fVxt2A+QPmr1H3uVAssFQ6zj2iw0SJa/RFU1wpIVVxh3whNnhqlOOE6
31uTj7QLXF67pWK2FxlBg5l4/Gdu3dpnHCXYE6Ln21rAEH4/c1iBryOu1pNLSRsT/rhGLBAKHkwt
IsdFp8X7Cw/I3H68M8uGJOI0PlubqeEDvJhflNbBRE3zZ+ClyaoEZwVgCL4kfGg8vXIfwNULem1s
6lOMa6vlw2/fJo0svuGEmFucyt2KGceIZJIdb+JA8EnQ+K60r/kz8uf3+JQejNLMAdks9Tk6gNFE
B3EVrfIt2o34c1hXe6QP0pP0Rs/fRCaAyI2iDKm/bja2tBEYMtwXY2CxT28wPIJK/CrjIymvg5Wx
pExbssO60Ci3DOu7c+UT15Ufi716rc7903xuJpyOO4wgwE3g97vdjiZkSZwHnuRL2M/yST8V9L45
oT9XVQZBcmk+NfwUVc4nYcv5EPojrbeLP+5zFTtSSF4HrI0jiMaYbh7tzhjjqfkXFwTkYYl/v0C2
fb7Tm43rLNmHS5WIcjfCk35mSwYmNcs48ppNhMlQ4HOs3Man6QxA1iwt5sEyOWGcopROlzw9sORU
TiSiQ5VJFSQZFqANKcGny4CFmURrC3bqiBEG3j7+xPdv1kFWbELYOXPgVXJ77fiGvye+HTZA2CCs
cmWTyrvcK8IPeeYa+M3xiunvLYCCW/Ec4N7ZTQEAQunyevi9wgwh8PADJ9HpPvMkxc06R8fR4132
YyicZBREdhgjp3PHI+4kUkcIL+NhXNwdMX0ZgmO0YhBU7SWW021NE4z8l4PzBVGIiivcJybYIEOZ
X60o6shlEr644kWyrhzKI3iXIHeddVsXq2hzZzbD6ontCnuo/Q0CKxbeuNrBtXlPwbgTSwYmYD7j
hSgtoDTCUMV4Jz/OHjaTJCroZBnKDvKOBlyDUl/3xm9wNAH0fKR2RyAOHmtm7RL8J33T3NrhDR2o
/1AX7mr87/BoOTyuD3zti89oRahlecAzPhPxaqr8+Jyn9vyaHnFl+S6/1dMqu7Id4cNUzDDdwiJ5
PGib6AmPr9bEsRQvk3xbhteEu7m9lDjUTnyU0Ka+dx/H4AJgHWKa+tq95y6rh1KdYKfJZRaeERM0
8cT/IAzbv0rlOj8EGvyB+SK/IOywUvc2wnh9TnoPBXlMtYaZRrIXVxmg+Un3aJYWpbHGmEByIBTc
d90z/HcXmKHiWWxoXL6IzRTcIyQ5b4XPMD720T0z8JLt8RA9SfnnaG2a9f0ziyCNPa6piAMTbC9N
dlOaJcwRK4TSEAuA/6L1CIVW2TfJBvv7lGSroECjhoVMHqXOXlUTLx+qVbFQLN7Yc/9m7OARw3jV
GGENdvvBHEEkNUcljRo/jrXqMAdbNe/RYGIqNTr6uzh+RCxPOPfhUmYlEhdKMxbyap3ySrpr4ke3
3WwzfpTRGnekD9qd0Cv0JXaf4eLmM5iV9lgR5ZTbcO2+cZjEKqBeUEPVfnFkPOWWbO+ihdtr3HMM
6Z/x5lBBWHpYkwDNmuy6V/0iWsv4kSbUl3b+meFE0Hwlp3jZWEaHt0n/KWtEdZrtvkDDvmpWlN+r
aRD5cofjBXH8YUNoqwnum4j+6/t+MrvB+3ZGoLZGZ0o3O1+weRWLe+lgFeDARxc24opJSATy8t7j
HwyGylbHHqrEH1Pkhc1We2ApGI19nNqpS7N0WQkf9dWlxTcJ9X4s4SBHJIviiQjF0Gy7yTOU5mp8
UT6r9+FZfG4JMuJoMpUX4YV4xM1jWTMMedu+7PfuMTCP+RcrmsNrsq4yXuRnlqAe74LBpFmSn0VM
s6CP+6jyzchLPEhdIc5weKSZqPSw1IrytRxbwUbxE3d45qXMyPS19GPn3fx4h3o4YLvm7zH3EV7a
Bj8jhIgme0XBzZCbaBcrbiB/vLIXPpbxW1bxonJgWm1VvGW5O0c1ZoZvhSP5+VXFdR+HUXLfVGvw
omW/YUCN2J91bnZezhzHEfYPRqbLYYkd6YCXzpU5QEsmRroGi34rzM5J19JOobJeFKtkU7Xbu93t
FI1PZxp7at/hx+0JcaKw6TfJknMGJ1ZcxPRjcgkOopcuB2HRv9aHR+6hw6ve9aP2qV9wo8bgANFn
av8+M7uPu5vXf+AtG7/FkaUvxadw1X/2PqRIhnD36Q3ATQ1XDBoTt1i1mcX1ONJuvNbr5NyvmfF8
QodOIb3YNBZzB3usaimtG7zylrRyW6Z0DXAms7tsWBdUCZFbNSQV+8Ya5jtKGxejNdVhYoL1Bafg
k/AhLktb/P1G+qKZ34mH+9Osxu4hi5R1QSJI6o+qxTaNewk39gOQdS46UCQFwGa2645DWqCfrXb8
X9+jNojWs9fbjvvNDlQrK4bdDGnpXYU1wCRjLaScQqbySuW3E75ZSqaG7DG4v0ZCs42R4whMDplj
infgV0bMz6FD7ivj3AgDtIrh4Ir4qeqZu2uMg6PGd4jYwbg3+EJNpw10cQyeXf07IaXriEPhuu3M
h/VhvBAYbYE1raVF6DElwD+DVl//gpPNr65c0EG7aGUfy+67XjO9M67puV6rbrpOmF28Msq/rXEH
5vzZRUsk8PVG0gAnvHbdM/nivMb7ZXYoXsudnH2oX4ldbB6pNzVerTO8QuA80Soz+/Bo8h+v7bl7
E78F0U797E48gIVGli3xRjNcQPC3gg+jAY1heKfaRfhFBDZQCI7RBO9Vh5BcUKCJ3g3GIwanKeJB
VEZs6GzmirTDAKmhqC6oaB192p0lT50j4/BHVBj/5oZNM1QVH3uATPKxFIDRv9Gq07AJvzZs//X4
nxq2qbcyhIlsOJHM/4S5gsYqhkbs/URo4ls/yE7z3yC4y9LkhKEThjbBsT/YifPfZP4q9kj/a54k
/hOy0/wvqE4/v3J1+v5PVKdbFQnaWEfaLrqjnc7vp+jOzE29t6/GfU7gmkYy3HhRYCwUas2anqGy
KIgMT0F8eqa3U8Bnrw0MRmqF2hLs8MEdr9/WfZNsY4mIE43CGcA5QAOOJ1paz85lh0YmUzj+xUpZ
qfPZQRjPGuwVgiszdV2WaWIHwk335gr0FVwVlYuUT1OBECtfTZagSaTrSGQQlRv6+1BLAtKVwSml
h90KI0PaoszSD2KMq0MjPk4zbRszeS8THCtzLGpulxj3/6x4Gx6No90GKxKo/3T2SfYQaeh8UHD7
LqIQJu0Xzm+PB+VMFkCsWLZsDK2heGlXrkUdQUsMKVrADU58DmeoBTHXEboBN2XBujF3bRQyrTmI
Eeu6I/bnacyxSkU93HWseLr6+O9dcrrIlIKBg6hJCGZZHn+75AQ4f39ecn/x+B9LToQP+Afh98eE
Y/pT5BrTzyMAk4HFH6sNwq+CpoOQXQ2j41+5wKxZMirBUxTCOf6REBeI5hd05Ner5kX9vNygAifq
qKXJVnyU267IVsatdMW8MGXMDyZ+LfdTUdyocpFljugv8Pc0kuCTQ/f+3HjBoQaGFj5m8PyDYdPF
oaOupN6FcPVYpRtswyTFxohrPfuCq0SWzsARSAId5qHFLkK4albtG5wspTP7D2mnonUTt8JexuM/
uFTPWJ6+BK8E0m4wcF9RbUD2f1UPLLbyoAKoGJam01/gAgqIka6LZcVRxoDXjb+w/JzrTluDcpgA
sLii4sQpcvA1FwGJ17m5sC4xe0IqJQqtM56SD/nSHfqT4SUfzbhJk3Op+GqGm5T1710UGO7NBUVH
RY60iLQWbp+/O4dgvP55UfzF438sCgln7ekoMaT/9c/+6RwSf4OLKzDjwyaJ2HiW4o9zSPttGkNq
k38Ly+NPK0Nj0RBZDZ7IolIw5P4n55Cq/ddBxEuXRMnQiINlW2Ch/WllqLUyr8W2TndloJxKt9/C
aTtJh0fp3683+PGjqQKS1zDgkUPdoXuhHDxJASFeIEgAiQ2ADbSQVV2Z/eiHvnzO3zHeYKpQ4b96
BPLwZmsmCavQrUmsCkkL044qeWHIYL6M490NFr3Xr+7u7HejLh3tLl0tvTFK1NdGeVOJWn/Kn0qg
mLRdi8k6ZUJWG4iuNpxqGIbAS4N40iahbBf+vQbUM/uBECo/IpRNtFK8aGEHz1bp1yPCashWGYQ9
yJlDfD6lChr+rXOgaZIgSUDcTLz0nTfbUlPOMp8o6BBy0HDuIl4QakoMKrpNMa6HZ5l5v/K7U3Gx
vL0Q/orfnVWObokMfVmjJyL+SnVnW4Ju/AQHvcyOnNhGAEpsPJQAiFRTzkOvbHEEB23RfMaAe77o
vGY8ghUOR5ipdF5KCUJmooEl1+swxSdMORLLQP3QEWuX4Fnfhu7TxEzEPUgYM0aDNO2z7SC8Zxoj
NJRpgcnPkEGf3glX+B/uzmS5bTTNou/Se3RgHha9IUCQ4EyKEiVtEBoxzyCmp+8Dd7vSme6ojtxm
2OlS2SJFiST+b7j33DViMO0cmZ783Ls3w3I+Am+MdybGpJBx286i4FWXzd1uWb2EW4G5Q4YBSrJc
fFKzW8lOzj1RGdn8Zyg61Yq/6vkBl46yXYiF7Ymla7QwrFxuwweQ//QV05vsrKFBTjb5w4Q5yaGS
5ndTP5YaMOltFdhp7ObHnjFv/8WXCkYYj8lm8q+MnJovWndGkvwm5ZNEELY8V4Yy3WyORSyI1Kc2
bcsnMJDWnK2nTEmk2Zpo08y22+irRTf2ToQG/Xl9E2PESCwWMdG+0FMjOPnqYExVy1awe3MZMG8L
+nUp2fTaLwaE+I8mXqnEl5OKqW/8Ylfss3GFFNpDmh33roUW+ofuMfmyLk23zoxd+558deAqb0W4
BkDe+i8TTe+sjWR81OE04SUXfQT4120FgWVI797YqXnOVhqd8Kg5nfKC+A2hJAqR4nWCVnzD8tUB
QlBhDgNYXsV7aFlavKyabaFvMn3DtJSOpCFhJeYNqeNBzy8NMsxVO2xC9fDJ+shgsG8HLYDMNZ+t
bILT0LgZEmOC6/od6ydt09RgBxwQCYAomdqsYuSWdvCQPcyD02HRvnavxM9MDvy9fXquz9VRvrG4
85HVInV+BUFpIBBzDtmp+MxeJAAW234bf3E6CV7LJi14huRlQgayuYfVnDu2nyMKyZZyuwKI4nfM
BYFKOGdV/5yfu4G0Ir7t4Ch48ZLXJt0drE2HNyNL4FldNeeZbtjQvaSPjRfY0744orBES/QV4oFT
lv5HdiK2BJdv9lEfWta4q97lB+sgbyPycIaNkZH01HjapiMWHhjPqeenIZ+y3JWe2jfhWyYPfZN0
tvQGmrBmjuqS1CivOW0JWWtIogPZbWuzAGwkxc4DyzzSoj5MX2pimwlta6SgdQQyZFXpsqawPzZE
6IF7h2WuSjbK8npFaJzq4SrtsVrSYNokCmgvZNONUXyRsZ5XqCHUHkFoobz6xnen/6O3fDoAMlo0
na0a3cS/r2Dndu4vhzU3/cvtfzmsuUcaQ1q9+Wjlrn+WsThkZFWfv6SKHwZs2h+HNZ2hZYnkKWNc
Vv4HnvtH00gwM8tImUw5CIt0oX9DqAMa6y9lLEKdPz30v5Sx9LOB5euFivAXzYEYV5D6htI1URfW
ovUdKOJb0HNcD50dx8lWyoOP1mLxJlueWSAKF6Boy/goUgOhHjlQGbOQUJUe5B4USvZlabRvGbDu
MeWYRTuHv60t5HddyuzYzFZqpxigw5A8NuF0qOOqddOiw14vvlcKaNnmftSU+LWYxnUtBw8ybNq6
9c9KuPRVdSG1MelyxV6rGij5p1AWb4PC9sGahlV5L1n6wZYdTaJhTHDh4q5kXTPMOx8ZexsGk3qg
VZQRuVblt3CvTqlShXh4aI71/oMm2VWGhtgF85aUUohQUpQJLGgJsTBkx2jwZKcYksX2Q48mOm5Q
jhkWGm16ucNSiI1g26efYkdoKDSqccSRoVo2PmifVlgg+tOMP4wsh5ZjPKZWth9zH5F6t1aNAER8
frPEyx27cF0T3vp0T3T2nQ8a0p/qZjVe3T9lykbKuaJzqKPOzQkZDbFFSxgEoY20+TNRJH6E1LB+
EKtiOQjKa+rLPAHYVwjypOwXDfYN/SXPXng2FiH9QFYABeHHRb5tL+/DVFpo1ECFSoweV4sgyZb4
7RaJSMKv9Fpa4WqkFEBTts4YM6qclhVbKT/AqAy2xtC9NA3scA6ZqmBHDpXXQrliEOBoOQ4ImYyD
bljXgbaa+LisScLkKyoGUVAhebY5GWJswGLftJwuE5uJ01QyXVNH+4C9IdWpUpDVTtH4UI9Q9RN2
kFpRlA0ir8wd78p5SOvZTOmELOWsoD2leonlZcxtMwbVL8dugu1a4eCIFJRlJSdKqCSPQ10KJNr7
TlUcMb05lt/yiEY8WwzdA90/+536kol9SID9ixUy2uu0U1l8dwLTezMlVg4zJJYIpT7rKYLluNfg
BUYcXIaFrN7XNlUubWoWikbTbrh2fMZF89DysoyMeJmQPjGM8l7VzJUmSW4bSfDkArLZ1C7o3hRt
YoZo3O9obgPipku+IHtbeaW3xk4pWYNWPTAmdorg5VhH+sbzPWZwHGggcnJOjBGrZ1hqeF/OlnoZ
GKTKtc8UhihvCrVsXl/6KQCkPo5dsVFwZ8xhrFMgPgYDywtlIGZOn2RXFcDFNDVhVxXlsdwZ0rMp
sx6Nkjy9iL0pbf/BvR8+S5o/EeujhPXy/ztOkHj89Tj57fa/HCez7BPMLIyLHzSxP46TuS0UNTzQ
P9ho83jyZ+9nAsVkAomcxCJYA6jZHzNIE6QZlnzRBJo5E9fNv3OcaP+HZORP3/lf7JbIWcKmnEK8
M0zNlVAnM6VjdaRjAugBrpgVXsDpfmmxyaUt0qdA3LNR/I4a8+abXBwsKfdgTo6D0T6USqU7Zm2m
6/kAWwgtRY2Q12tf8jcVmxjCck9FD5VG70YMyDHuqr5j/VVOyUaS5nimzAKh7lfl0hrF79HA+JdU
e4HA504H8ZPTdkbZTlIIzw2se8dVgIsXqoGypxsAiY/lEbFIw8mnE8ESAQD11Xanic1arO7DuUgx
LOelyfY071FXxc0/uoJi1GFJBvECFq8m6d97jAHyI2n6s9T5t9v/8pIH8sc9K7MOy5hlSv+qoKQ5
01acaTNUbT8ibf94yasIpHE840om83aeOf6soMgYEBUTcZOG3hmK4N8auwOD/a2C+tND1+f3xK9z
d1HkkZQWhMfQHo75sw6ATd2jV0q+Y5KNCDilA/g2HqKn6Aneh/dMlijDNGgnbOpwsjKdQKXwYR3L
3Qi1ckXa0TU5ALx6xsOL1GbW1VADsMgnhuqNHhW3MnbOJ8Kr5E0q44u4fysfBhEHYN+wqrxBAQDb
gm1iTgKPI47DBRbD7kNhCCOsxbN4Dncs993eDnf474l6F8JdPrhw1EDwQTvz2Rsq1/48gEAvneB2
ZwncnxFEuf5X7d5tAXRWNIPcBHK28S9xK/BywrZ2i/rCzp7cVKaVR6hwVjND3+7iRqr5HllRkwae
HUivMRDmWCFvvmWzgSIIVoCb1AzSt0/kefSCRLTUYjL3P9hyIO8m4TwI59R/FYdlGiyR4m74+ncg
h3DxMpZp1gkyXbH03+42umzrVKVO+sxjg0J4zrOj+IpXBgodO4Rw53+RdEPfjGFQNpch/gUg8/WS
OJ0c9wZPYvsC9o+POnBy3N5/A1w1o+eI4NTXhjbTDFv5YK0V+ijy4Pg07qHZhCiQ+TnOP5i17O+I
HXwt8ic+Il5WWd114Ay7ZuMrrvhK2E69MLnRqtnnuC9leLmEdTM0sVzsxNXiioTD771UYmrjMBjp
1Mku9Fs2XoNMWVjtVruZ5pK6kwFJkOJTtJmaGOpaJpYUwN+P36AS+YAtZmGcUNBzj9MCMZCLq7jV
vBKBV93yckqvigD9BGHHK9r2yjhxr+B7FqbsTtmZv1ewB2PJrHSEYVJ2Vrax6PAFdVRwyXEq8S0i
D+JTeXBWy2NbsDUmgJk5TbmO0hNfTqtX3En5wEPmVnftgWFMA2PxNRZIWAX5546sfkmM7utHQX3r
v5hD3etHPmvoDjxuLX9mHOSPKx4Td2QZG0Y9xSs/LzRIxiXyMcu3+xmdljsisTmNo/Nibt6Appb5
k7nzXZ0kVKrGLrwCDLOlfUoewfTWKXu/Y7qwGB9klrfPZeeEw1Lt3aDb5ix06Z1hvrI8Rlwke4wi
gH3BsR3c7lznm8c5GqcNr+IVZMbEqnn1Iw2qP4K12TKY71iJAYMLdnDQwNmwXI400r4o+RcdkkkS
M1Tn7mIrvoa38fTRYU9ATcEwUgtdC+1eu65v1sVXFhx/yCgYCJIfWCKYGDdky6I66rRjox2KZIX2
BJ1UzDeL8jCDGsiSABqUW2z0r/FV28FlT8b1BCLuwbCtRx98HQHxqMUpkjfWXj/6D+ZxjmwVzsEp
OIXBeRC9nBnRLtEv2dX/CC+F18iLOY5VfA5Ytm/U47QJPEKHjt1mxO8+o+F24U06BKtZ9DUvLRCt
bMHdxkxsDUKFw9Ypx9nffE3UisEeQRrrBNOnbywh85TMW6AtIrNAVcZoYqfukNwM0tqK9o31oZhE
rNga233xIZwih/8/P6WYzNAvDgNCCytXNiWaQT/rdxWhEnFB3LQ8rWJNvTbRQ2F0UAum9IjcQduj
zEZbwKUMwsFblz7MSurpSMIxo9GWsoNqgDeRp0BYvesQK3Nxc5dxk6A3Vb4jsVxqOizIwRbdAi6K
1r/lOUAiInOLrWl6GU+7QCBbeu64SgvmM6ryzBk93eVK9pRkMJxRoY+e8TZeyQe7ailXs118CS/h
ZEcou58rojL8DU51mUkpV65sqWHMCH38l04OCjJO4evv7lh3S4KzrZ3AKNW4yTqDL7jU5XmEbD99
4ZoZFtWxxgoN5eiRNMgO1MyAZbhKj2QHmkQuEcpcsNm1xd7NHDzxNzVnswmzCk2bm0ZrTIp0U0ym
UvB/a+4cv/EyJGq6XOfRWtaPRYsF4VzEgc38qaxlZ1SGpf+l4s2O1obXviiY4EEwjQQC+0uEvbgz
bpKXzB7G5Nbxun63rprDmGvWMs4WQq8n25HIDt9ubozCmnfC1/A1GrGDGB/ntroQTsJpdmLil+tx
Pgsv/Tsvny/rxQQv8K4IC+OFWSbWSeNE6aadzANa3lvxbn1GInKkBUYGxJMBV1yG5tMiukW38RLd
aA+DG5fvf3Lrgv1LZWtFb6kjS/j/5BNzoffnOu632/9Sx+kS/2pCBJzZfdRRv9RxMJ9U8Mgy5Rxb
oz9aF+QTM0vQgLeOIP5HifezjmNIpsN+Rj0B1uZHifc3JmGS/nsd96eH/qPO+6WOG/SAoIFeUI+p
cMevxgMqn81EDBDghqU7E57Z+bCyEqrC5yKCBK7WB+bMWjG4aQiRQijaY9vnTITZrIiFa4STVzH5
UKuHvmXLWo7XkOH35Cv+xlD6ZRxkHCVoB0dzBSodRbbPfwLZbnKDpShtiqcOc48VPg5cBYZmsO+B
cGgmoOxSCa3Pdwqp9GKcalGIojS4tfLopUO0sQwUDwUp8ULgg1omyp1T0iylsyG0yyHEQy0GH5pF
uLsSk8KEkMo8yNW2u+toKSSnUVPCSqpDdp/sTBtXMRIIQdWPg4qRVSnAuvKmnMLwaZJBqhrlgy+3
117UnyQiTYshvDD9quH3l8E2BrKvJ8k2quuDBFdAEcu32r/j9I3aJ8WoQMBBuGFXH31XSYpPaOrn
bzUSXjNZQBNFP6lAPJZsEwDpUJKNIG5En0UQc/eMcRlniWio7iCFmAIwCrLnqFO080C1EkTZnXaO
s3cmrwgNyanrem9E61hjCxCs77FAeCciv/KJqAJpIegS4JKLOaHnqD6qnh8pHp6pfwnrGpq/BaK4
WI3pFZj/Omxx72bUtD2xjApciDSatjzWvT/xCGrfbbiijkOyDbR+WyTpMkCsK7DzrDitJqZbMlMu
lWlXwdSrM8EGE17bxVAJ+Rj6Pcs8UiJoiLu49MIxs0t2AP/gqxJeFxo/5h4a6+0fmKl/s0yHAvpX
I+3vt//lqsSgnWuPCkyegA+W1b9clbDZIBjRZmzovKD/2Vzq/8mFh6sRl6bfd+kaKURzVAj77x/u
279zURJnq8+fTTh/eujYe/7cXU5WU2VEWBcEFnjqqr7bJQkftGhUusfSxE5wGpRP/VzHLAKntV8c
RDBPOhipaN1clPUgL+97Qn096q+dOMOe1NSrLvjlM6fb3dWXYRfhF5TEk3AMhU2go+zmS2xLai1h
H8oMFmvsju9t8hjjiLUW07O//5+eEnypRrIkos2n4Rm2+rP8zTh6g0v3ALfEickCFSzekthnqrc6
s3vu+zDM4crlFWelVxzmYFCk5IsR32GxzHe1A/TBITYeprvkMXDFjk9O14mZzur7m6SLdbyc1LN0
v/LOiORV68KDgxHHxm77PISO8cH6VgUDYjElyrcgRAd/33xEuDZRcOajOwSNc19Zy+Seep0qO4lx
Nk1Xgqxaf75F7fo+3YoO+DUIuRA8DTGme21Fpraj7Y0lxObF3ZFsH3LA7EmhIbKlbTGbZ47pg7Qu
voLXRHYHerphm3xdLGMRPsyG39gtXo1bXC+71lby2eLMJfRcbKAGEay0ic7JaxAgZXfM6Tl02ddn
K5w772QFcyV6N1+GdYVYXFrXx+6hPg3eeBgRKCNLcFH2bKf3QsfuakevzRcJhrhxrfeZr2CsJ09/
Uped587BTcFWBQdjDzsf+9K6EO3yqN1YhHNdvKJfJ0w51I4TME9US+aiwui7jzYwzD1Z9uS9ETjy
twxKq98TC7AYGbLr0ZYTKIdYUpy0fgd6aln7jZv0LzyxV6EAMgWNx21ewW+VCfEqjvninyYUdrgA
sJ0IRErF2LN2vmcOyBoMkKs6++34SCejvV/d+WccLXA3LaVrf9GrdWTIp6r2xk5z7izB7cQO3fgh
5Ux6jzaV3YCZCth7a8OnKD4TDd0aRyQNErkdgJrUb+VOUAguFIq8MaYqxysA8zx8ztOdPtlQqzSO
epNu8zh8QBfpggvzC8AfGCAWzaPRnfjRDiHi8AgTlOa219JfGM/aM4aQGaX73YEY4WWtOMllnGyz
oQBfdKTAAo/BCMDBAprkLb3uxW/kIs/xtV9Wc1oX/g6i6Jun9KpdQhJ+VrGEo/kFgff4AvUKazGi
w6UfL5EbLEIOFs7kA7IF1v5zh5Xf5g4KMcK+e8zcdCPcnfbV3+aDhZtEOwiG26DgsJx+hXwfo4Fw
Ea2nHF+YeEEuj9L6HXGDjtyEhj+j7V4qPvyaOS7o1nNKPbJsCEucfTuNjzZ949EQjtqnoKNNY6e2
KboFtY1QzuHs2uv9mUbyY3giTNLjZWE4KjuZxwhs2cX4Fqaj/9xkdECysiNEt9PcwbQlZDgjJCG2
VeU5B5BCvAK9O4kMkFDQ3xcboLBY5P3ToK0M/B7+t4nI7iAemw9ln291r35PbxjFP9SPJCPIEshK
+x0/dRvwXkYKSm7RjK78XL+1F3Mr3lJzVwL8kReKDYl3zgG/TV8ZExzSgLOrsrnvAL2LPn6Bw/CU
XeW77X/0O90ltm3Liv5IMTKjkpCmbkxXWBmrYVNmS/GDlc/sVuBWhCpjVhDX0Wd5AR7shstq63+x
LNtO+3hL6yeDM5YXBU4pCMOHWZSeRjZLmuhlvA7qBjnD/Yh0Zk6t4A8CePk6JgGM49pEy3Ibt6Jg
s/bBiMyfPHwA5O0hvUTaMsLVTkghslrh6G+1r+m1vXQg4QTax28KJg2RFWYfw1OZPQIRkR0LlUtl
l6SQvzfasTA2Ey3lqkdcwepuy7r17vno5StswSg47GJy+R2CDorF1yq6zLVVFa6E7jEXzwoIHygG
vEzTfQF6y1ilTI4kqNTLAQ+DtUd6JCKO1LBmTE+G7pKVXJiLGtzeNrAZofCWTlbFniuhg5XENvDo
cL10BsAjM9YKghB/O7sBJptrMIT3dJOeKckz8pUxSi7vzrDRVgqGCeMkohvx0k15QIlSEVn0JHoM
4g7B6yz5YZ6CPGpYYthfGRtefTvCnA66Z57qm39CIQMQmyhIN1s1trmRN+ZGcbKNsrbcYMmbca16
07padVufyZK2lzF86A70q3YJVHLfHPONvK0fowfr5B98mxfg1iATksNraawaFwidi0FB3kl8arcf
b9Ex3oNC2mvHdpdc6h3vqnWz1rhxyK5w0X1V5YyDFjqM3ZWrLONlvLqveSmf4zXLkh3RBSSGMAh7
ARODJpkrHHxJH2eqwqz2VYDeOJWgJJnVLvtulWKnG4kxefHFR58VRr9H8cRNnGB/dwrQWKtKdjrJ
s76i4SkB4U9yIDuQYhNEbm+6fr5uxnXhb0trr+lAd5bskqGEW7viVlaPDSonHOoGE8LFRDYG0ie8
7TjmePXx0CSHAbMoe21HZlV3kpIDM2swGyFuIFnbGOQt1Ms5GwT6X+Aq8SfWPX1yRPmN7IZj2C8T
7k6571uAWsbVBzLhISno060hL+6mY+qLjtEmdwGJWgR76yS8VCenST2YVCQsJOAcy4UZbCY4fQSH
a9vYkyPPaG2muxlhAMRe7QNCuAIYnh00bE6vL7b0koo6fNG8m4/Nd5I5EhP4Q+dWa3lDobUvgUlB
IH8tvuHuYD3sNQDfs6UZCY96dwF5CoI3og4sSHnzIn0vmovy3FL08H65wIAwvs3jnB/hcBnICE7n
CdjD/I63XELOD/mj4Apuy6JK3RAy9e5v6CTW8V64CiRf+69C4pLWcIqPyV5658TcKLtyR9ZpxMUb
b88Fyhb9g/LSNwSDr3k1KW/6B3e2Q/X11I8OaTxfPFF5uGkI8EF92bmlXiHMLP/JTQeGfyYhrIhk
mX2s8u9XWuxjfxuF/Hb7fzUdpJViF5GUP1a1/2o6+CdDnicayk9//8+uw0CmS0/B4kr932zsf620
+CfyFtDykJg4dyp/o+f4v9g9fzxwVnkKjc+vCy2QBaUy1Np45CrhzFV264orMB2vLItoqHfg6n6s
UWqorowIE5e4n6Faz+uecDcc8S7r1jKls4hP4Sm4hNfgMBJxFHrDB6EF1ffwHL1Fb9MzWkqXf9qk
u+J7zNYC+UMsoXbvxEF7brCVl/5nKNnqy1zhj8txORHyLFPPysv2xPv8flAjO1sn23dl178Wm/ue
mfcDE/DygavfcLLWAsnH8sp46J65HBnTiVprtjiPNtkl40GnxciX5RWp4yE6cGSeJwR83+q5/miW
8Q49JuEmANCWndt9ZNlytG5K4AATgLsFI8dCU2+3rjonrcIvMCkOT3Polf7Ih5j1A4ewndf0eVzJ
rxXgmnzBzyi/e8NpXE0PbMWG5oXl1TgnOHELNf9gt1RXDrC+ZZ8dNNZUT/obiqF8rVPmccBk+Idh
cbtYrnfqpvT81UBhr1L4JssrM9zexl5NhcSqIDxiGl8grl29W1tAtut3PNCLuVni65I4OwPwzNXk
3pfPETgmrpV2vyQM8McnUdvbc/FNrgEFeIrjgGhreAXBQtL5kUBMwUusL0p+1SsKPwSU0hOLvGNG
vLXgWF68UrzBowxe1jtzNbBo7NgaKgx+KTYIUa534gYp9KEMnX5chFfiHVdzhkW/HDltzZVCx4JJ
ZzvyjCabbDN/H/eVtsbEDKj4fujoYKUd43H819CWV9Eid1DDrkIXpPleWBIwsdcOwZ4tBL+CvXXg
bw8ANx+IDt+QDn7O9sMWRBLFo+60nObGMljpGCTrNZwGB331KtknK4yQfNMFPwZlrW3bh2xprCEx
IFpWOP0jzK3dNltlq2hPcPhaO5Rbcgtyxm48HFCcW+VAxdEgzbaoxINH/WSehEuxgqxAQHj11d8d
5T0L1xTbJfuxCAvqhPUS1h9Z86E7Ox7JqODG0GXXpzlySG5nHGsEMNIJbxTgV/lU3qI9kqx98siw
aA1Eavb6Ila2RG7YuALMA2HVsHb6rGD/fI5EKOEMJRepf8Gqu/yavwK0GlRBIlsN1iH5U5s5QFz9
J14y8/OOyXzaNl/hsRJZiooniX2Y+UFy045MBcy0hEpq79VHmh9M8am1A1uloM0vueT52hfGW3KX
quq5rN77B47VSEC852WVA7Ozkj+MaeXfOOre6Xhgcp+GJyNzlLnVqK5RZ+fQKlzF3jzib3R7x1wc
0Cot5sq0QM3cYOm1Way6EuJZvoeFyIzPTqL36oV/yj7ag2JHJ6RlnPcLjRcqiBJkv2AFlQUzTT6X
jV6NKp7FFpO+BhvmebzKuxnk01/bg7gTrxvlUXmsJKa+C+uLe805R9H+yjsSshzZUZYUDmx2RsC6
4KjW/jZcULms/sGzOgSl2jyv14joZlj3/2lp1d+UIL/d/l/HpsTcDYMlSlrclEzj/zyrQ8ohs15A
UvtDJPLz2GSDgBJrji5GQfJXYo7CoA41CP4Xbd5J/J2DE7XmX2d1f/nW51neLxsEMRITNbYq5RhV
ImDagambTL0VZQmJPoPulKq4CQMavIEsG8XymtHyhOm+tnya6zTp0XKU3arsAYIX/qmFfXOX2Vlr
QryXlcKLG8GpBHaefsrsXKK93lrQFsfx1AXPOhO2JoA7nfVvpTTapVEDMJsHdr7JaaVjpmExc/bL
yGkMtpHanbVyNh3D6lMP7L7OmfVnNDg1F4Gk5r/xYhid5yfNIWMRcU/BUsRDh8aKJYWo3JGks7bI
WV8krDFM1hlCAD03YMFxj/prYfK4q4ea9QeRlZ7JOqRECV/K6cGa9yQhil85iQa3CxtWlqUxY0/v
ytG/4x3I1PsI5DxoXGPev1hFXj4zOKrAe0fnHLh4GJGO4WPsSVIOZGXRF1wHaGviQl0PSFILpKly
/hojVG2TAWYu213a8hwhq4qgNWDw3jf7aLxkCSYJRK8WnNAK9nqtPt+Ti4nSJqXfldJnpTi1sFXa
u/Q6oaJVp0tyZ81fHpr8GeSwBmLU6u52hvo2Leg4UeMiMbjfN1X/pCXeUDzezQ8dV94dbHbwJKPm
zeQnU7zIouUkvgHuWvCshBw4bEGyliwDwRempUCULWBvgRSaIOtiKqC7f/gHX1OYw6Oel3B7sgHU
Z/3iv5n/i0Au/7KV/P32P68peEkVRRJ/Tvh/luHzX5PkivRe1P832OLn9UT9T5H1qIKc0gLtaZns
EZvi3ob/9R8K/8RVgVScnzvOv3M9MeS/WkwReP7ybeOp+/P1RPD1plHELDuoBvDZg9SR1rTUn2I6
fdWmMmwhAe7bFwROH2zbZz2UTU1OBTnLtFBz1W7tQvaB1hU/K85cBhbGQyVuOhh+DGk4LT1sY96X
dFEO5k54E4HykO4oX3k5ElYY3uTr5Ml00S6hfDYRsyifYDfadyBY0VYFdtKAzsA3PteLqLVJ3dR2
pbIw3+SUaMzJE6dF/ZLHc2CB5SoIF8hv2KLqrILF8Knt7jXxnBp1rhYtoYqRNKugUO+rNbIa4QmM
TPNykq8r6238NBvedLy9VsIWUddc2qPS5290W38z39hZAvIZPPIESNJ2/I1GKSsuxyc2HuWV4fe0
MBGlv/mr8HN8ur/VniSj/Vrc3+JTQvjGKwPb9CTbe7Yhkkc6KSG05NYu9G/g/Z/KaHEB/eTz+TTr
GSyx4oL1tZuXiEr6FBONaH0SpmgwiKM2ns5ofe457El9h8iHBEltCfJjOhh2tzVs2aMgKshSpHv6
pJCbUyIrBd7lVCz53+EyXHxAE1zmAVkkJDrKV3CY3EG6xcGztN7Sre9+oAnfqhSvygW5ULsOHxJ8
gIhUPZ5unkOv3MZ4wgQIvDbjenaM4IMXhHti2bs3R/2zfxlI+e1tXgfxzbyyfFz45E7c1E9USOJJ
v0oXkScN4NiqXGNcviL4+NSv4TsVrngyd/l2upAnuRY9Crh1tJPO+beKL1k7z1oiBmdTDZ0anJjh
AvxYJOXCf0i8QP288z1JO9I7iDhjScDVHjZ09tog70E5FzgVbUm6lsetQW1WfMLr2DB/THZpsQ0r
QGqLVNyn7WVXNM90KLQ0xaX16uBQG5cyOARr3yAm3EadiA7YC+Jd/q3Fa0BCEvhG9ZI/rdriwDG1
Bj2KlcprS4hKzC9p/zbZpTlIJBirS9YGwp4/evL3UttAKpZvAcoAT5w9H7Y8x+Oydugeq4oFEfoc
NrZl4sTn+HXA9Ek39z572XgHrjIX5rr/Xm7IBXD7Y3tpL+yu+dUwIFeJl2BAZYdrbJIb0SHM7Ul0
wvUEmbTf/Rhd4lApD9OTQoSgS5VQXd9UN7Zsa/MG0tPOL7XpdC/+83DBXqe6srYcd9OTtenHLaHy
952GIy9niJp4+DwJU17erw1nJUgV/aH5MHjb2Q1pFjwLza6WNo2bYwgQTwZz4kWbkepOft+io8/E
2sdr+ZPHxRzPViAoibv20l8tz/ft3gtpxE3MLnavPiWn9k1G8X1hHErmAjnN4pqh+SkVl75x9F0s
BHL30ES7pgGi+9wxPM92BkZF6h3aBc1lHPc6kL5hLfCjg8a3s3ox21YW43k6DrgaqL8Xjy+SvYtW
H+3i4+OmMxFul4CEsJgyJPiwtAVhIEa2rN5FRLWViPyB43WRFyxHZ1lngPSNRVyR7tViaflf1gPc
exzwi2pZLeVsK3CFCfRzBwuN+XvnAATDurJN21WGORT6L6z/RXGLk5MK4tDW3Iw3Eg1I7uTRNkco
Fm1hDFqsICqiR6OVBhfQcItl169SAXYbLKQH0TgQyk2JwhXiU/k0mLSLS4DaXGhRuYqQOIMlEwd4
bGU6P+byw7rfCHRmWiDvGSDIr5LobrnOc/Hvz7NEF0qjgKAydBHPMmatjAfgYPp8OWU6/oocixRA
O14lYbz+JNLIUa5YgLh4khO75OxwervfaEeZll1DhMwjYS7QhfCTJ3fu5O/sUowXCwf3R0WiAwI6
uvjuOxa+eReZ9QKsWE6/yj2hA6HLOkS5F7P/8rGZcgn8rGOnio7/4DKG0xyvAlWFTvlgzcb5f1PG
gAT9Tcbw2+3/VcaQnKchhoL+qf6v8f/XUgZTCNRvFfnVDyX8z1KGqHvEVX9KtP9Zyhj/CZIAsAeG
EkP6u74QVZtnhsSxB0Xuff7Xf2gIvv780JHj/9oaJWkhjH0+yYc+6XpqFzhVuvStDAim0SYJCTFP
EQd7wdrdn6RHM8X5pamFU8CsLlP5FDR678V9vx0lMhslkNxHlUxGs6jsqZhepSpeh6VMFhNdTULA
CFthzeSEgcWrdtnWT0Ti3jOyPgcLGTGkNpB0JfSbIS02owLuFv+/bhQwwdSlmcc7K0dAP5YoAtNN
3I7PopIQXjJ3Yw26Acsghbrs+2e505JHs23JwCGZeUA1lg6AaIhVJmMjBOTYkVtcg9NHJJorJDwB
Ph2bYFPE5J6DDh6q5wrM+CTpS9RWnEkKp7Im21oCB68R82PRP8d17ek/ElVXPqjlQFddPSJvAg6P
xBkpFAzFuFTqDUbkAbDk1AHVChu0xqiRY/McBeq6MqNlQp9C+3iIOmEjlxzPIVqMdFwhoASMNQjJ
wC4nnv045L8oFhqB2lzc9R92PMBwrVQ+5BOG5q4xJI/+5LHQcYwptXq0/GFlBBAaTAKqChU9tyqs
OxVQQZV5YQl7XQMAncIX4hiTqmAPtWSO7cOIUxPbwZoRCZYPBGhMGq4WqCNQRSlRv+x08SpMt8wi
AWRKx6VeG4v/5u68luNIsi37K2PzHj2hhdnMfchILZEC8iUMhAitPeTXzwqyWQWy73RPvVZbW5EE
kEgV6X78nL3XtnydtvM7kq+Z3vCs9HOqqGvJPBtQjn0BFrVFv0vDx4/wLXiEskxSb8KhuxroLOlv
CZyTQZTj3AhL6IASsyaVAU9dwbtLa0EojbDHu1oeglVsluEZ3V5F8pXd1k+Y5/LnRKOSrsO1F8of
ekXXsFffokqzMKsmh7JW3Vh3HkVQXFT2kcZ3GOEZj/izCrcm2iTMOdXayn1tlMeybBDbscwiLURs
hEo62Eex9tboqTvExpNSlqtUljH76+s8pPEXEXTW4xTNxdyqaL1X9toqB3oL8oeUpmQjhumTrkYf
jWWu+8zeBBIeD6Eu/JzkKVPg2kD3IPVzwfxHQCVsY5XqERv9wHHd63Sys5mti5zPiRPiyPUXQqbM
J/g3qKWTaEAumumkcVykSrTH5UMDzn9F73une0y9moABd8DQTzQwPkVYPShTsq/2kHJJpT4WK6WB
htvk6WPVyMtAp3Mgafm+oBy2LWmXt4a6ipyOAOQ+ygryfC2GtWNVo1MQ6Wiixm+ETBmgFjWJybYz
GIAQJ3h5KClQOCo6HWnwHmOWdfO8ocmiTEMCXuF6yM4ZFKxE0ddSDwo90tye5mINYk+RzU1t8wIS
tRfir0/VJ99LFyJv107eILhI5/pI6rDPaFGhbkN9nWPXtdXrCMgtM88E4GyVJDmb5cSvADch8/VO
lR8SDfUGV1slSMBBaZzHIej6Sf0tL3jfulXZ2j6lchrAsC3MDrgvGomyyFYCStY+CZLiWZXyq6+V
O2HH6wQueRoRcjkOpyrL0TL7wKk0gFSl8jZm0kGQixm21lyJP0U9LuPWv9OoYuIUm4fTlycrDI9D
Um5UG0irpvNccSp0sE+1iH64TiMod0AM5Fii1SpfByYbtsToRbm3UJ+OEXTSRHm0FYK1DP9M/FCu
3JVtCbIC0KnDFUCYFSHFzdaJ082o+HNJ7+/Qxi4n8L7C+q5y1U6ve6Eku1rpPywvWdU6bWObvrZR
MZxJ5YuBrjyQ071eis9Es9VZmEqbTgUn1FvB0cKrLEn5g+JL7xq2Y+G1qlun6r6I0p3lo3FSlZJe
mOXcnDi5k0NuZ/XqNo2knV3ER4FcKurHXRxzwExE++4k0T7pKFdSqrUwCB/TNHwQvnIuxHiwgxQN
xvSaNMqbDKUClgcHCR+Ap9cTfJiuilBlWEoYQ06l1FfIgvU2hhDD5ReN1qnSZYYXcS0jEZUp7MoQ
Ekew8TSMxCVlnuN8xESiPmQdjBr6hGFARiHu6coq9fngVzupTnYpAUmOEbzUxVPldDunRZwxBbq2
kknfMFkbLA4yWAjRi4+u9Day4v+w3/4Amd/92Kn/R9bA0AgzUf+f/6n+rkMEKcRcUmVnR9doG/LU
q/jS24xCyet7HddTXb6lFlFteqlcSrVY9xpY0nsvj5cycdJ6W7y0QUeqkklkJOHmRi/mMcPvsj7w
AmwCNX2PTVqIfMgvigOkthg2ulA2IeDjdeuEKy9rT1gyxx+T5//nE1B+b6Z8fwIGvSMD0hGC8ql5
++UJlEJxojAK1aNZQxxAqVbpyZsY6tNQDkuvYYWUuFRmndasRuX6pXL7b169SaT5tfr57b7t3148
U62ksBti9Zja8Kkxx3MYwSbFoJ9J2t+4HrZAWIDTUaFYQKayKRr/TT3M+/Z7W+9fb/+zHoatweBa
IxpHt5Qf84Cf9TDfIhjHAHQ1qYmxFPyp67X/QZC0BSTDYHwxtRr/bO1hobZp9smU0d8pjn8Ju8GD
+O2KgK3/y1OfrpgvV2PdlUFSMes4yZj02JoBsjNyY+fW/GOBlUY4oAUZilft1SeMzy7LdR+8FymZ
9+EiM0ES0TaosTQ1gNmsnkQR6TMUyGlehnAqMVXXcYKTjI6xQtxYdy/6AMAhoGUC3kF48VauiJF9
CmOohknIOf2Gr/dg2dkii97kzsS2o5aosNLubeSc3EjGyYnbZW3ld6XX4TEiaR45vuU3CBEh76gI
Yjo8QLtIt291ae3NDnKy3UGMHr0lEYv0zuA12nPHuTcify4Eo2BFAg/PKLOyzgFZtAPTcY3YrjiS
FrZOzp2HtEZ7SkjjzJ05ElkLRW+HwYg11U1Vezem2cLSGWio4JmlYNVRAsmIOj2H8WJonJouObSm
eaozKtpR3cd8bfA476bDVg4pnYvhqPv5Q0+4Jyg8xZJmrczOQJErj+QdqvY5cxjw95DJJfszq9qT
r4x3XirPs4qlDSJZNDrX0bfkmdEQ91an2SUsipXmM1pXpc/YCFe1H37z63wnl2tn8ICkJDUEkHuj
X5YJ1qj+XSnHp7Ah+UXhiNEn5TcrMNqlrNNJqnLlGsf1PGjCl9GvyQ7N6XCoJIGZAlBv7BPXU8jz
oa/fq2KiMTHFMVEhAlAW0akun5pOXbWyIPiWNhZ8DPAdlCQNbZdS/kyGDhUUIiVFT+5VJV0aPWkq
Kerr3lr6eX/QYrGvkmCVRP4ysQBdwCtXDPk6hj7KIttexU25rHJqIktdaEbqZgmgqraYS2a1y43y
UAwYH0PLtZEhlf2H2UiPBFZqNsYL7yZp6lzVaeHa/VIFxR0VjFh1Zim0QDyUGa1NClqVLHsGs0a6
8NT0mNicc3wV/fa58IBta4x8kIw6ysmiR6pTtw6TFCN/iTkktap/SYN4XVfeSpYSN0iRbNAtsehE
mZuubrZhbczt+k3XHmveQSmc7C5cxt5bE6I3lZ1ZRrBZounzGmydJj5DH0vwa1tLH07EdkZQRIBA
RalzopRtf9WH/bH2EYVl/mqomrvELtZyJj/WFboqPwfQz0c8yBJKMWoYm6Bou5LckqLOFkymSSjK
U2MnR0+6py0UheyETvrQQbtr3vhSFuMls6S14jQ2DbXqkkcwxcVRCexvZeG8dVY3TwRCMBWNu+r5
kFuli2+mt4LpvlS0L6k88WjSFK0/Vys8NFlJCAAtLhrAhlnT8dp1ykapxdoJh6URJy/SUKSzAih8
3maCzpVBDYwKLa7PhoNqIWj20lDzK7Sj3iAs9pwPPEazCIF54SH3z8BvwwmxgXExklM9jv30whux
caxi3XREyKEazsButWQF992iajmEmW81utBQso1NbBg3WD8vIgVAnsTrSkH/XwULy0GJrz2Pcbmw
h2ytVwURDd0ht6qVAYTtb72dsmPgk5MN7EKy/B+8e4zQf5uSWdbvt/9jO1X+AWfVogS0Vf47zbz+
2E6Vf1BOqUTRsW/qGuKzP2wyNoK1iZgs/2SSfN1O2fgZb2myyrhuMuz8Bcmawo9/LbCmcpSnTBQe
uyoDOzQAv26nos70ttF1+eQ80Xtk6pOkLzCa4mze0u0mDEDGsjr1ShjpTIfmHFDPmvTsvobeQ/bu
jGCH8IEEq2wKoQm5qqxlG67oxNrRVT0QioWkDOso7lT8ah4foghr1lwfyJ7ZwByATjUPx1vekiSM
ex9PTDIP2qsmbtYyre/UmAiJ8V7RhnvNazDBtG6iHltrmezkd0bvuzBBV9Up7OZwiGCbYxXed0xr
Ak6OdnAskVvJu+olaN9CCzlRaF30/fZ4XKQbK3/Ni2Zl9+3c9SXXwDpLiAkMODrAL+ojsNZ7DQnr
Wd196jec2CAdM6wFs/V62xRrV8vdLnaTM3828BPvaYQk8XzAh3Dtdp08m5r7+gYyEhbc+rFEaubN
Q5RK+qkSpyZ5GtsN0aUoWwckUshdp1Qe4jZZ4lYmHmsCzBCdYegmEYcRCFnA7cH/UVz/r19K+/r7
5fGW02uhDyh+++d/EdDB///3dJs/fua/fv0nN/nnr5xym375xyIToRjOzUc1XD7qJhE/r8XpJ/9/
v/lPG+xtKEiCKvJavJLV/P7xLx8x0K0IUQAlA3ez+AT+u4oX69l/vP2Xj6iCH5ZPAAgWm9//y0cU
VCwuNku34dBN0/GfHWDEMWhQHT41zj/xP38Ms7HXMhfHXqs4MqpTVoufL8s/Tzw/3gSCsP6bExCT
8V8+onSA0a1+eerfjW5fKl6VXkWfZRof0agj/0CZ0zJ1I716NMWDqC9Dt9TQrZdKsAobbyGL+pyN
zr3TqKuyiR8qD4WW5fi7ajC/9aQtmX1Mupmx603nQWLLiA1Adfp4ZY+mqxO7qFgXHjEapflShPlO
qvrVQAmsQfEpmvKuCOKnUNVuCqRPO+ID7dFzU8tPk5Aff2gWmu1rMyUGYQ54TTTGSjWGRROjBmnT
FS3Y0yDqhZER3tR2NHx0ZasO8cXJq3wSjl9UeiFm1LtOzkUSnItoPKQmE1DNx2yT8esjjWUCmY1D
8pOlLFQdKC6mqqqHBAocSdfIZsPkQIRUO8rfhDbSx6YO9xMCSsaK5GexLAucYqWcz3iHr1lgHVRl
OMQMoUzpkRb00iva3SDCdYJSgNPvc+e32y7RXF0ZXjxBo1cz+Fm/XrQjO6l2FydvqVxuKglW9fBa
YTUMckpJipd0VNd6mz+OXk7o1GNoGCTdTqXga89UtEu3aQ/6Gp51Otb7eiozkbkYkeIaEQWqpyzD
9KXxKpRCA6UU7l0wGy0tBM5aMxvagMfqUw/xqh3Cb4ne7aupMMATpOvrQrqz+49GsHIM+S40qQWt
OqFnx0Q/jPeOOSwUZ9jVVGZSh2jflk+5ji+LjL+42Dd05m0uCN2kkE0V0AckkMjN4wCgN0VuNZS4
qWr+5IlWiOOFUUiz0i4OoYmx2HCugRy/2va48xnClegTAi05mIgjLebxdIKWRYrqNLs2WGvkiJOC
mW5jNJRBJG1MVT10g6C99WKqz3FekQdW4p/JTl5b4wnP7uRGuLqnPPp9eBsxBNXhvUOQV5u3B2vU
rm2MFNj2F3/vggZmmWxjzqXoUP7TajkJAn+FEaCG//X2X1ZLSiSNimcSEn4PbPhS0NAmogFgA7PS
5Ono/udqaVKwWEgbv1uFVVbnn/MyVktZB3g9VSFTPfOXoFITjP5rQfN9tfz60LXfCpo2irMB/J56
yhttmdUDGejVPh9qDhJEmgNUEp61SsebTip8IYDPFySVyhkJYuS+W+0ic+JNbNGeT/SdkjfbvpDR
15QPuRWv/dSkv5DPs0E8maqnuYms8tEhCMKdgGmwzGden9z8CvpzHT806BnqkiOOr58ilRXVIxbS
7we2f290A+btqQwhxHm0keRUMgGn5UiWpo7YBk9jdlJS8SLlytby7xVWYadGymM6HbUXwXJKSdad
teLDMh8Swr7SlgY2mKWiw8ubAWmp3yrZvBtkfzvk+VVu0qeIU6/jeftkLJdRhh+KeUw7XsEvbBQh
Nr2CpBmTtN1BperDHdsNL2K+8svy5Fs9E4JIzOU2uMTCohKTEWtWc7k/e/6Tz8c45lnHkbcofIy7
UrzJ9WslWSvP1uF+O3NAoA+FxgyjvPOcZGHGDalR6rICLOo40hZh4kzF5t82KjmePTZGZDcDAMtC
0i+S9xk6QJpUsbAQWAiTSKhe5rCmLXOt37SFvbcdKHZBlAMH1o5Vx/KvO9GeeJeZnvTHTEHjYFhu
aA4sIGSxk28U583DUDQfqF/nSmMt4iQ9epK6bciCEqQRKgPYTejpeiAdy7CF8VpDkgLAh3pqSnPN
5qhR6R49mdyzLPt7kRj7WmVsB7rcIZmrJc6ctCN9BNlXd+uhlpdWrt7porkUabForc4tDGLcUYuN
bDadNJfRPwgTjVB5TiG9KAU7rb1sgglJQySgFW4EYhXHAvYUr1WuHZMRYJ7BQmKXa4v+6OnoV1Md
3cI0OSXyh+qXvoXdbExko06egh+laD+SSbIs2re6l+nThEutjjcJwWA2UvoCqkVvQUPTTczCxMWS
MyLQ2puUESkT6JCNSyDWjEla1BgSi5yjdVFtffyQOkZKm3NpFu6b0EOSJD903ZuX2fM0L86tcS+M
lz5XFpKCjFyT3NhiaNY1I5EiPUeF+J6ne2rHwW3Ht0jT5mHwrnQ0EaC3K3ykZ3Kcux4+elDpbZ3t
kwzcVPzKgIMZ67CyFGWRjcoiSKxj5wDSiuubIAlvwKvSHXScd/5nTGcH+LeZbIVzCfXwJDlgdwWZ
CyHt9cJxEbWvBBWQwDgb1PdlwoVtn6VhwnoD9jXxUtszD7C7H1lYm5kmqCSv4OVtRDYLB40PIXQl
CKmyZq46djQJEHXbXbVEmidhujWMgjizcm3XRxYlGtniVoWXNCugmzAjyfKjPSWD5R+UnvCzMCEX
8h0zRNgXHMHyu8x7L+WLKP2V2TjnmKGIhufPn/zJ0i2hROgsuhjEE6eVdS/Gh7xHgc8ALqt4YVJ7
2cGJV/PnFGWOooqVnZ07HsaYegtahYjKxN5vqq0gasAM64FisXnpLX2lVyj3kmpmlQSK+ve+lMBf
F26DMrlTmLlqzU6v30YrgwzruHqEQd0CJZyHzPAKpo+tueyJtgo1yx3Kdht2CfHQyqlD+1ITFOYn
NoN/FHY21tYSJ4KjvujKuEp1WC9oJL1d1aPAKa9qeYun+DfvWFYgBepoX+bptyBgFQoJJRflRXNy
aMjj0lJJSWZmWsvVIXOwpljjOvseqZchIhe+jRGYsrEytrl/J4FosHRwyIN4Zv601hRYENQWFS0y
FnAj8r5l4VVXFFelWSnI8JHILnf6F0l7LVAv2wY0JIHzGtVgbqizBNRMqjLj1w5WVbnJEC9aunwF
bZyItyzM8H3l7wYZd04k7Xu5RmOQrFBKuB24whAJg6dcgY/OIu217NioWm9NR8+N+ZyHBCY7wAAE
NJg8QjtAf9FMCBRq52V1MqunOP3WO0fbKOfjCH2tvgbsXnAMrYRmEl4y3Z4N8ijPyWFZBMDH5Lhb
ecatR+yo1N7cyK5SXy313pn5UrGofX1mwJ4KkI6U2kIGuS41tL1CDqYwDATGMUPaFUSHCuczr54H
HySXp66JMXQ18idDGpMRmfOOkqMg7F2D1zQvcMWiQc14bfoOooLhuWP22MaP0pQAWrjpJDRTvtWT
FlJchWq4OSaijJdc8G54nLubYjmYyDLyN6X6GHFs0odMqIw7/SNE9Z0xQs3TeCVXT3646rhlrpmu
ncnuYDkrjcjHXkXK3n8U7dnm6N6y8joBAgOww1bIyDV/EqLZZ5G69gxxsMCnmb2+MPPs4rDU12W+
8xUs+C0+b0mHSMSsfVYiJulywI2cHYKSWMWoH+4tuDSpT5lAHhNLinwf2/GTLoWI9J60mHkmB5mS
R2sEU64T8vkkW/cjTrZAQzoSAqTmakvkGDO4PX5YQcXCT1p8JbtV0u5G4S8NOoIGC4DsmdferEZ8
yTcd1byZD4s+epAC5sxS7LgRVmOhkDceeYcx0deWXi1rILCZjR4EGvFOU3z/VubaXWrnkC8leeWz
CupglFUN03zSIbSQkKbiFwzrxNUKax46HBSaHjlobb+g9Fj5onixLSIidImd07/TFaStGioNhRgA
aMu+Hd76C0haGqeC14+DDAlAUtNvmAu6E46wsAbcs6KNxUnhv26S6e+glM9l37HzwzXQm1leGrdM
oXdkkSBo9j2nV887ZKRP9f7737rsVxWF8pdeIwidqcr+t00SCzHZb2X/77f/WvbDOqa8n+p4Tf+1
j6nhrLVRyP0Exv5Z9usGpiMbl8DEGVNorH4p+w0Iz6Tn0G/9q6FSBAP8a9n/y0P/bSwY97lnpYqm
nGq283Efgk9eBNekdjtOyWiaYnfz0i0w7Yfmjtpu6W2RG2tAuFY6Ycr3zBId7d56tAll1olEwfqy
MFdyOr6qg0YFY87jipAchbry+3/a4F4NHXfsymMdUsQY4SyAmOl96wrkIK6jzriGndQdWzxLcwvU
x23KedU/43GR3MjIgbNVnbpL7M+YDM6M8bHUpFkF47E6x+HBw3RJ/mm8l2wWr10zLAyCYB6i8bEq
nqknJ5oRhiWUEWxbi87ceefgLrtBCdq3GEjLbX12lniQtvkxPYr9k3TKH0xWtSfvzGiHmEnmg0es
7ojOaKt8TGOMeIaYjzHnyEcX8qX3YD+gzM192gGXBDk75+tGPTgpAnmq7XplLNiWCDAuHuF9oUQ0
LsVOOao36WM8BmxAcxRnjF83KUyf8AzKxiJn23cxPOK24NCEgaefCKvNIXzJrhr5CLOMaFucm0dC
vYnSRMBUkcezSBdgD3BBe/fOFTVHtiFBOF479aJ+bYHEoB5+dlDCF08J9odxFTs7GD29ucDjPITo
praBufCrjyAj4XXeHQ1vpj/kl65/DTO0QzuJAE0wN2TjIeHeDACIJY09cEnbuoL9domaUwRjKNqF
V4gZKp1e/+pd4LiZjGjNS76WVyClrDWQHNlYNg8C6lg5Gwckc8oxP+oTGaoBNw+saTKERzOUGqWS
uNJytBB7ExwqXMD1yMVxfA6fmubKnFlWGJxkGugvKJT7O04hqV65CKGmOKbkVjEVrG6y63f3EZRU
aWGh8d54l8ooZ+GpCZfIbeyLjNyn2QQJod4yRum5uBPmgokbmcMN9usHnQfGeBKaqroZkk3nuOFO
3NJ0S8Hc2+tBJmC8K105JW9h4ydrqD1Jcs+lXWiU3wjw0rW4oXYLghWEiBi/OJkOtstT0d4IpOI5
GvhZVuhDNLGCVdGxHUGSGpYRg2haR3C0HGwlnu2OxAfDuOLBaJSBNJPW1s6njCaOCK6G76IK0vpu
pazyjext0mVIfbSwdxzipJXMq0ZrT1vY9ZxIVdd+k9RnuXF7fM1PZK5i0LmhagMB28Ln2TrEOT3m
lI7FliAiT5ulK1i4bFDgnLDGfSgy6URZH82KR/XdJ9LxENlzUDYkTwSvJSX4VTlqRyU+OAi/w5Uc
PAy8pRfvmRBhwu3zA2HfHfcVc6UzZ/Xntn8y1MsY7Lg8dX/Zv8uI0EtKKvJXi9foNXlIvlOAsgc2
SnJ6vY13B2WFAlrvZtS+LZlKJca+CVukRK5CRfeNu1SOwSeSrm2A41Y5EHJQX4vtsOcLF/SBRwy6
a4W6lJUJc7VybLfNUj9ZB+tgXpMH+YluAXOBTXJJ1vYOLuna2MJDeRIP1bGDf+Pt6tv4We71E0nU
gWteiweD5PhNydKGWJbeZACS2c3wMlPt2hNTjRkR0wsddSBlEZLgYckov3IwWgGgOTHAXTBRxkvS
vUkW+UTL3F61RLLGpCq1CizCezKMY0wM+KFeM2s+NNEiDeb2CRklOLXXbsnJtVoM8KO5X2eHBI1W
KWlYw1v0ui8eYp4Q3irypblcqf8eVFwG+RSLWyzuCmg12VYm6ll/15y5+jzlNmM+p5ogWh3ltCAe
y0pnA/AmBjgG0WMLKp92zbx96GbOMDcIB1axl4fBq0dciXJQkkXN6Ll3BSHKH+OwrVa5TfdV3vX0
HJTwo1qJcDsMNCe7fq1zBhr8FY3QV6V8GKv8reaYWaoU8i4u9HUyn3K7cRP0wi3BIrOzaJPXq6Bu
Psgn6MxEjW5IoV+lN2XBCaK42FCkODfQ1DLwt4ybLp+Nn2Y1b5NZ8ZDSrJGW1ov45HLY08DnjLpQ
XiV65du0Xtf7jlnfMryJhbKKlbnyEmCQeUJEV1hE2SxGDs0HEuk3vM1a4MpvZLqc7RMXDU3zwpl6
Iwv+ob+h1vMOyUPYzpwV2sZm75yzB4du2KrehNrcg2WGXQz+0THq5+mdOLYXaNEwcAcCglV3LPcJ
Zo1VvAy2Gf6mOXrrZfpcHIOL8mlXIIa0rf4Uktt88Ds35uE2y0RfOrSvhln6NH0SzX3ezeRr6S9a
dcO7HWsuz7zg/EJGtLoY2Uq6VSvNgvv8sf0oXspvhMzgKXsreS2epfcQYlY8z3q3T+FP3eXSPGYt
xcCmzDsuo4S+x9Lg+Mw6Fl4SSFNiUZvvGgC70K0+SFv1HqMdimSuh+Rsj6w3H86HaC9c+bSoV0Xy
ruVcGdGsoUfAKYER36IUmPrfJfWcZdf7xFp2kpv5y5qOHoBjn9ji/mhhxrLZHOFqKFeuXbLjaocV
aADd+dw/VN28gQw0zKuGcOtl6azlm4r20eIUqabmApkqcT8Jqw8vBnEnBI7RrHeqctUHcCw4QPXN
89+7TlaxbzDzRxqn6P+pTlYYyf1eJ/92+691skaeEQNFDTPrVIJ/aY+TYwW+FzzOPxNI/qyTp7km
8ZM/7PlTU/vPOhnJJf/j/r533P9S+KrqcP+/CCqnYeKXh278JqhMwMSaQxUop1g3gFMHN1Nv123y
2lRTCl2bEbBkwn0eEjwJhhv0GiC66mbLGRenA3jJaN+mI6YUUm06wzqSmcxMoZQx9EbMVgz/Wlfo
0jRLU4CTe1SVdFlqjVYlcjuDHNQGU2Tr71Ehb5KovUtTlYrTGtZely7aWFrbYXe0a4wlnbX0DCAV
cfHQxSHTcFP7MOhUclbHLdJg7+qXEt34AKK4BihQUiiLk6S8c3q6TXEz3dWbSAXrWXCUCBEQtjlX
zfdYVtzBMJcN9K2s6HaBXQF/YblnymQXDLZqRdznRbjmPEGF8KyawDD8dGeE9VpI2HnlcU6K9iJ0
woVmpmTPUjjLj1aJ7YIJl5D9k1OfUxuIppldWsl5VDwdyr55TDVr63uwLWOJ5apnMsfrhHLeEthL
1eTe9ndav09Uir4RmBkOFILtqrG/q9heFbPdWKF0HCt/M9KWjFiN/KxYyAmFYImz0FLmzigfNI7+
Nsd+Kh50kFjWpkgqf56wIaXRmaYS1V8xGx152frmNurJqWcQGwOVd7JDq+J3Uy9BUs6ykRBI9gUN
3RQXgskKS3uv1O2NQUdA4u1NCpb0GMYn8DQkfbobaLSfPZT1Mf23xnz2K8pAPaO0U9Q7MzOPilnq
sy7MvsG0jmZ9Jj1LU6PGei1LGerYiJnDe2+ST3qGq1QL6huypQMTwHZVZW+T1SIQ8qzE8AFl1GSu
6O8ahz5DxKan2EwogjCq5iIpjm0YgQLWcUi0MGnSclXJ8boo+7tao8vfVR+C3KZWrZbOZPGbACbF
p2LcVWEJvEvkIB/I55W2UgJrJdXmsvQ2TsGTbTmPhboKwuKm+rRzojBZh429H7A3KSn5WXCcK9ig
dq2+2KbAAHJXqdE5rTekaZGsFWuABmNoyfRsq04Fi1D50aqDjNgRaJJPXgz73LDwDyKZ16Dpy4RT
oWmST9otHNqCSd/j6uKMMOCSip8N+VuP5yMY6Ysnxx6CzlAXe5WWWhzIm5I3LvZzrNEa4+cEK4Xy
YOuIAIkkC5ryFE3WrJ4HRXpJfeyprcw4WlpcIRVN7r7Au+MkJxWKZephzK7qeRpj0jG/KZ3znk5B
bEJ45jxy9uEUvgGDoUyBFEaUGmaydMbuQUu7DbUP5/B03bfaS1Voa0gjd21ruGYB2TAzl60U3jTd
AI4Vf/g5AWGOt/8bb01Iu8j4kdlAyJWa5F3/roUzKdZ+25r+9fY/t6aJzMBWgtdRnogtBFb9sTVN
34ISoaFXQceNa/HPya32D8fSddtiSPsD5fxzY+IbE/mZVHDFUNGv/aX8K+7p943pywMHAv29wfNF
5VJknui9ykqO2owcG4hftAgBM+gH62Te19vxGsEhSgAYED2xAw12cFDIcnQeDtJuvJY7i2MykC64
YVh40132xhHwDjXuNwYg6sECLA5BZvIk850tQQocHjhiH3NjFgN1wNUzHOotYTNi4j9wxzL5qXPl
mhqYx1z9gMJGuXIH0NGQjoPk4l7GEzS34snqnrwPvj+orMvPQ/DYn1CmP9X+DFEco8zJeHxUD94H
LXi2Ohqx3YzOCxL0ILvn72G3h1tDwxtxshtSgGNm34wbWyzTNV/jKxwGpj7NK/9Cdj4cA+I8FkK7
0zNSl3eQJYw93/foruz5rcnbcOQnaTn37xMcvVnYr3xbZTwL1xKexI+zBV/v3xFRBwT+wqdI3sgd
m09LMJvPjTs3X+FTfIdQQJswWhcyxXQ2l85qeOZR8zymn9TmVbbkMLZKGESS2gyAitBWalhpVj8P
rAYXBB+zhqQ7r3kczeekurDihuXGQ5J9YH2094nNMcKEy8HmvLAKlWiJ1aRSEcuBZatB2zur8rNT
s08sU05K2TLdt+J+ttyUs+E0QR3SJ1z5Nx82Fy8WvNH1SYK/xlmVqRLvC52ufMvJm/oCDsSE6eAE
etTnDI2Wb9naQ4wyGy8ef5kQo+223WqralEtOB1VSw5Y47ZwjgSTbJGQj9sBUi8Sgc3w1D2Jz5K4
a80t6m9OvWfoqgyn4JWYeP6EghBs5R2DVpdj4Uy4NHBcCicXIL/bnYart2sQ/Q5rjg4eZ3gmG6n1
GgC2w2UHNvOA65J8Hf46vmSLfI5hsiT6Up6353Y4WB/xE2dF1IPz0mJyBIXX6mfdybiXQZ198BNo
BwGDVkBxucX4YnLZ0t0rl/Bzy3n6NlzJ7u2X99yxa9wz0G3e5WWyZhpqvXJX+TJLuJ3ubbqTdh9s
x0P4hlKytlZWuFYODQTeMw+c56LvecBEPnXkXJn3ztq8/I1Xb6przDG67pjobpC1/NvVmyAMfDK/
Hyx+u/3P1ft7dj2/FjniT67Ol4MFiSOy5lgaeW801f9cvac4XOzo0PFR+v5IPfy5fmPZsXSC4VQg
X+qk5PkrKkVzOjP9y8Hiy0OfYuq++nJCW20DTQ2VU4KCt2X4KAtzpSOhjwNUGx0i/krdWNK3uhTU
BhHNLVWJQIhMRAcDip2i9J/DqBU9Ba+6UOUKe6fdHyv6X6PlM2omesVVK4Pc6YgqS00Kwr3gDlck
Tf9f7s5rOXIzzbZPhA54c5sw6Q2TSXuDoIX3Hk8/C3XOaFhSR3foVtEdCqlIFpNMAP9n9l67m3Zy
RzEfm2s9KI8yV7NiIEy2RO02F686/nAtfhZI4+0AN48RqEVjI0t7GcRVg4ugSdahlRYnPZi3ZTO6
/KZznmOMQ0qcnmS4pqbb54DO8zS9FlZ1Hyf1kwSlXNJw0Zf+VRPl5wJCnj4Yz6zMURKRa2UIvHQt
u9fFxqH8dAR/WjorhhSCn+0ja61JtemhlhkE8UkuK2s9FuT8iOV7pKL7OUdSs5uC1i3CwMtRJ43J
tBPGHO3+Z5fXQDER8ZhHqSMuq7ob42PVXVT2txWx5D7i4XiiqiRCXPDbbRKB+QsT1DL6RorCTYrX
R41hoveam/KCwjC/KPQalpES+N0ziiVEiCMtSJjVVvIsEdaVfsWVftYkdDntEO4msdiW0eg2tbgJ
VavZlJlfOGlGsY8ZMLPWWdTuLeRDQjauMg2jP8ixbrxoIdB7zR7w9fe8h0RPSTma8KmXfXe0tG8f
GmJ8SxospjB/dUPdV34D3wd4kEEaesi8rZTvy5Txa4kTKawmoAWl8JlG6AhaLPyHDMFkoJxzLEPI
QkD/aAO6beLIWgO0SWECUlLQwQ7dtBYlqmR+ICK9n4xCeiwU8RTVnVfQysb9i05QGPsVy6heVAJj
LBTscqlyXIUKo878HDQwmJB4BsZHwJ5JVoJNKKR73efwM2EIBMTMo5UiG0XETyWLdsuLNXiipznr
gTbYyFyKcTRsUh0WtomJttb3EqYpTJVuYXa7WuqPidzt02JcqRFDaeujsRZrCBECRbIdAKvVU7Xr
O6qZqd8Uw3Cq5+QpEN4mA7K92K4NnEh6Av3fXLdp/2jQ21L7Cx7+nlWglOdCgvCGqMPvh92kBtek
GHD+IhXjxY7qtooDF+kQBifI4IoGhJz7LAz83i5IgsgpOQhhJoyRd734SiUQyXHITye8zzP8AHNE
h0avMVqreKgPflZeOJhmsEQpQBr9vaTrHow7KbskQGx0ycsrUseMAQVO/oo2ytZjkH65Ie31ULgX
R9XLaQ5CmgSJZoFhy2HWgttIE2EszQRNBWmXl4Ymo/Wp38KUqMXpPlZxGtCM1MiFxI6gDJoUTUvd
SPe9xDqEcBGdTM8rR6atScqPlCbHBxTABURGYekmNEETzVDPj4E23TZokoaOG6x4aaa3YOyXQDwK
JKlqziKGe4I1XT960gSSQ1S+XKnR+SMtimnJJFqzkRatxTZtpaeAxg1VkK2K70Hy0hCBY1V0WDR5
GsN0g6ZPQUVd0gQ2i62RprDL2NbjrqNVVJmuqMBAYT7E63o2iYVQ9EUJIPMIrXngqua1Ewmfi5eS
TaSjtWhLG9pTnc3kiJ9BJyQThROo1WyDXZ4cZRpbTKds8WsnJ9JwFj5q2t+gh/xHQLL/1C69cV+1
iPW0S6x9l7TOOHN5RDdeWYVehqCupcVuywUEgYWsq9eWb2wVWnG8YbgviUeSGIsxNGBzo6bIXeQk
XNe08n7eIQLvLTVe59juIUIigSO5llDBQp+xu3XT22AmgBggEeVDYeNn2k5CzTxDdgnAdvPEBEfy
gVqTzkBkgPSqt1BvTXHDlb4aaus4NCo1Pg1vr+TXGVnklAhbOp9LhFxynjJXmskk12EoQk2akVVG
qoRkWV+3jHMnZJdjxRpmTHBmVdGmbi5BKe2kMHkL9X2Q3tKOx142ucYEucSg9IyGpxSZXmtAqJq0
2Q5ECr8MhyZTAKeM5bM5VjYnC1Og6LFQOdvqGDgrSSLoOYIwYpwyg37VA0ZQRlI/d8u4CxHqMIDm
6qPrRFhnI8jPA2JVs2Cq08dbAWISdly7QNTamOE21SnNccSk820U+UlMLJy1xAan3hlaCQ5sgnJB
YKWmvcc1iHXjoTTFkzAox6TC/1cRrqGBfFXzWzfrOwZ/tqFk4iqomT5Lnaf3i6AMsqUuuiKw+CYH
CdyE+AnJssHzUjYzXLuG96/0i6Oi0wQgghW55uItpcoyXrwEU7gCNLOWpPZqVZTpGoT9/hZzbKyA
UFyFLvoaTBTpbQ3mg2V+HRBi9yGZnGgp961urXUTQFWIoNUHsm1Bf9RrHWF7tami5s1qOs+cwg8I
+Da+Zrj+Am554VKbcC9Sq9xMFnKuXgmehNnCPkkj17FUQb7YgcAxkU1mc3yzhgU9TRYIbtYsrx5z
DmsDXM6cBlD+dBY9T2Zc7a0ZBAZ2P8YdgSIsV9QqmrUNaBJ+H0Sy1Ny906JLGE96JN3nifpspb7X
Tijtq/oVmgA25eRaGKzeQWqiD/IGtJCNpbxaevzdKCUiRKl3i7k7CbRuSrpQOci4mDEz+7IEH5+1
+mzWV658R5F1O4ia4xBWWwCgByYANKOsNoaKi0DUUn72o5WMuxqsGDWYbkvchM3wXPKOZT6JAULF
k8JSkeTENHUJrAbm3ieROFOfdFVrZIoqVsalDO4BrPPjQWIGmNFmo4uSB6gXCxYNCZn52LcfP8rl
y1/RCtKCcfxJB2CYreioS5ZKW13m57/XnI0mZFI/DTgXipx1YSl5iJm8JpRcPJZepNQ4YHiHUXE1
3CYUe12c/b+1x28Wqt/wDv9Gb67gwFew9knaInD//TVEPmbiMZzFc1y1WyRq2oLOYe6WxuGGW5FN
kiGdJ7E8oxeBvZH0a7k2NqXKMnLqk41YdPcwjsg245clKBpySVRuXGm53G70OCdK+0NO8u+0qlA8
oE59EQhB+Wd3WCbdimTgl5ZE7b86G/6NxOlPX/+zw0KMhGXCwGf2q4360WEpS5+kIKvSaLS4EH+u
boAgL5EH/5+E/HN1YyxIZZRPOgYu8285GwBB/2VERnf547Xrf7rUUiEP47zTxLN6NA3bf12iw/Rd
ukXMcaooF1j237T7Hqd3aReP2L+A+Z8ldn+r6arcK91Kkog/y7fm64K/h3KTuY228l+jNyQnGQlL
8aXdIh+ut6M3no1bAknrSdtaB8Zh8kkDXIjziHX9h0p6yv30jYhDrld0auRkkwfcEtfNLmYV1neR
pLmKKm/6dtcgR6mJkuJ4iZqTSGPSRsklSaJNpTPbjrWr7h/EnlVlxMneWU7MljdT7aT5KIbrzAsi
/bdAZikumSjKl9lE9qyNbMfRAQhvsh3iqg54/jMBr9ekxm6ljtSvkEDWYyPfamtd48NnDOKTEKCd
84LFe8wjNYJKaR0s41vECAKZ/lHmYZadmoGK1M33iDDBL16lKxqmC+oLtGTdRYzhC2/gOY/XPFwT
GXtgthdurTMoBhYF0E3TrYho+og+J98mrkVm87F6Fo6EOc1udpjNE6Sc8DG4BTe/shxVWilXaU1M
DPQx+X5w+nVvHvCBoLG561EblEDBbI3YFFvasWSPQhosd/oMCN2ZvBPLtG2Ce5T04od4B/hw2+5l
fqfvXe+iqM1Uh38xnvJ6rcdr9LrytCPkQS89SScBbxVSSYJWUkk9adbG+/RV43ppnNwJ7lBFjOJK
apgQsdlx6+E0fOUh/IRjb9U2qTihCT7Vpu1gvpmwGjwpoRtku4Gt2nVJneY1zjd0UPRJc+TR3o13
RKwpNMUbnO4oxrUSMJl0iiYHFWsyOYi0uvzewszymqe38n44Wu0mhgVu2mX73HNZKSYXECvKtUgU
3HJ2MSw1D+hhWgu05mPZyaysHLY0Fco/Ip2f1hZGxtGbJ1f0htRbrWNeCUkDBgvKV7NdLyW2Ir3o
lnj0raPUPxj5ZWadn30CTEMjPxfU7AWFgl0cqwfSwgmHBvS0eHWsTbZR9smdD5w7XHK7w/Qc7bJ1
vbkYdnJQULXTleM7eJN4X6bZ5acdAaRG0YapSAHQjH0R45GRXzBaqyXmbebQ3c49e77ZGb7a++Ha
5Y6uL/oskLpIq0TTNpcYqRUS3ACJxXv90l/mQ3aV3dJTH5INpe7DcCVj7ao985siwNQR3xqM3OEe
XXGyB/gWXdHQkV6l89GF3Iq9jruJOWfmlRcNycClZcwqbaJNdxd+wKZoSe08IiVsjrkz6ngO8Ih4
EgMCfcVt5gzzBkmeBCeZfmndl279bpWuoh2Fam3gk5JsMA8N16cCXldr9qO2lTZowl+XcIVV8tD3
Hhui7CGX3b7YtCVuK7Ih8nsyyqnpB0SDRLa+5meEOUK5q0Z+b45hkQrIGokodqcJEGoO913+VRvv
hk+O/J4nUiJcwpCl7zXCzfMd7GKypwpbcJN1O36Q1jZ8KfMBsxPvJ4nf7xMOmZm1bz7wAGKgraBx
aZwlia7gE1hfx7A5eygrPNrKReLk1MjVC8ePPsrkZtVPgK6UZaP2qRH7Ee1T5cxThCg2MstlBETa
ZWayL8DmG/jtOdOnhc2dha2pu3hFhuzM4FzDZv8uIc4JNuJAo/Xd8VW+rV6a2xg+SzJkELxH9hJv
RvIgr/5ruSMwn9AYYs/16jfSoJAQojwCEWuPmOKxSvIrWrdrn5WpcUwGr34li3ae10yEs8BpimOZ
blkDQndTGh6Ib1oDHxG8BiKhnopeow2qoGctmqwRyVe7w/qTyrtW83SDPGuGbLssOXRSQlaE9p0S
N3LNZze5+edAuwa1o7Zr2TpW+bmWbgO8Md6ZaNX3qaeRvOWbCFNWqltuKNo7T/5oHHYMF+T0J/CH
TrkxHjqve1bP4aPqlPvoARQG1tmKL2KzPdOAuMY+YV9+roIravTsudyHb2SqKSsBXDeKn6c2hgOQ
rfM9gXi43s7KY+U19/k68OiXJQ+M9IbwCpciXfRIFFlrR/PAdYzhiA0DkBYkZN2zdFcDvnRCtKlg
GPEQrcpLdRI+FtPXzkequbOek5lefSXd/NEuURttEdtPbyxLJKd3MuSNz8qz5GVXf5e/sJRYEfez
IXd4hBcbnRhqkoinb/lnYthQmVe6qznqsflmIbzS9sVVfKRD2+A9C3H2ZE72Nj4r97phB2/RCcAl
SSNoGPfYaYleU87irj4QE7ot77PEIZTQK6EEbrPXSj81DyjYhhgj2GlCUtnuo68W75T5UhyTnR54
aI48CDeI9+F8GsTWr1V+madUsIt18qA7dA/NtXjOx/MIrZsSl6USMb4rY4VzaEOoJpEGnCgmirlT
vs8O4w4hZAzW1vuYci84pL7d4u3I7eqja9cLqVtsncj2USZ+IHxEMO2W7vARHdSbRX7MkT/xt+N+
3ggESPcXA3rCnbYRj9DQEavKbMvIrqxW416A0s06Z5cdKDTUj0zYmWf1vpEeyZu7qTrhKw4NAHPX
o3JXz6805w3cZ27oB47j+DGwYIqvYR6rxOp8BukLJzCAnGD6ItwgwYHABDjYch7L8J5IK9LtTnSG
ciOX4zGSn7hkEiA8rMEARvFYGzjZckdBTt28zO94vUbCEGdOb5tQOB/6EDAbdpvI7li2SV9tCzD4
TT0scfZm6gWfxS37VOuj9FavKMuc1M28eh3vlGGTlJvwFR3yg3+NH4QbC8BTsbfIahp2ytm6t+6R
Fz5Xj+2BiKMdh0VN0lFwpUhcM0hwCJjic2f0HorT1idmdkHObY+RC0j6uT+F+3AvHsqr9Fjdpn7F
00DwT1mw74nmGx/Scj9R1Im8GVu/2byFq29mqKxCgfAARI7tGhIt/vpg9TlziYYfEJxm6INo7S4m
i8JLQFR8+8JQmcUoBSWFpPza5bvKh5kfOQN9q//lz29M3jH/8DnZHsnNDdjHMm8GFIBak1jQYWV8
Jk/ajcy8jXz69ff5X8zJ76RzeEDOoB+DR2G6WGS5oVHkv19DBMJ3HbpuijL+WhbHm+gJxYuENPWk
nqxbIFLyASg5SQGKBy7YoPvGwISjqRaI6bE7sj7tnUiaqImmRUDbUqLTb5/naMVRQV4wqpeBFGFL
rSx8q7zyMziiFZsM+Ym3C4gfiHM34Nx519Nj9wTSFZVNSE2JqNe3GWbxMcGRn0TZHdVVce5IvOLO
eUgc4Ac8oY7VWX+qj2jFp43wMjx1m+a9eoIR6UTn0M1fQzfycBeuzVO8BpfC3vkwwcLXb/1L8oSY
Z+27UMCcyMEws64JQtTehpvxaO6XSyu/k5/Y0kxP+RpegafDK7BTtz+KDV6z2vD3iYbmRuSndmI4
ASX+gHDmqD7hqcz7LUKYNUeZV7LETOx77e2tuyWfEZ7f2y/zI7fj4DTbcG8mtr7nfsJslR+7d4JZ
QCQZbvFEz9uILEtAq/TEVTZbjSTK6jl7nsknyh/jE/aljPVBb2NZu9R2fWzISB62AvD67/QL1dQp
wv984f2c7oZdVFwgBRhcQqrXuExaDyWsW1KNXfQ5i2nqsowkygy2hOzdqzouVB9VKie6ZmtbJpFe
idmNSe/COHeSd/72++y+PyLgvprP+of/Qb5JfhJ23SdhsTvtRmT0ujzyADj2O+PuRdkll/KKS1Db
oZBWbEyArvRlJK6GGw3bp505/t7aWSnS7fGkbkJGJ+VVRYTdVZBx8eutGsy4+9kVD4WTneMFhr/q
kMtzyyz/b/bVkzXYxla7GE5DBpx1zk7yDBx2zRnBsOsjvXmal5CmTLgxLgoF+lznUClFR+LBiAJ7
H3jw2NR/s+zEjROQVRDZ2BQQ7UN6J3cd2dbSLVq7udoa9waxvvlHllCTeHyWJQeQHuwcQxdhMi2F
qd5vwereY0IwzsGJRcNB8RidbtivRP45OsU30L2EQtSX4S25I/MZQOolbtfLiJ5HA89T4yJ4+RIM
qSETsqNro4G+yu90dHE8aicgdKRbtNvgmeMqhPLfu9KLtM2fNWmlZ4jw0e0B8FkOxfEs7LNv4T5n
4yRIzPsvKsGb1xmJQkZlOe0aNMZUIlpyiu++S3UVeRC/qNXuv7kKs+4k982qIA0OJUFEhl6IrPC+
M1YSiGn6RDwg0H74t44JHjVI5FXvCm8gZA7eH9Mtkz3CYzKuxsgWaF2SraVjLQkd5oOMypXRFqud
YrqkdyK8U2j8/HX9ON81jKSJTnhkmZT0t+IZoLBAUOrz8NIXjoKDlJePe4+IS+OTxzBi7+6ZFA2B
u9Wt8dc+JdF+vhJDwNB00/WM6VbDfFq2f/Qa1kpZl2sCd1qqnGFVH+2HfLWkuxqP41ejkxOwohXS
r+WRw0F4Kc688bt6kx1JEN63T5zFS8HbP8J+89YlBgHFTa/WHXNOjtvsoKGnICwcRcUNGZxFYTJf
pNd8z+OakAwsCEwXY7ZRO0wEjzqKUEpU3s5tyZMIgR53eH3iGLwbejBpdr1D57NvzhnnYIiuj+Fr
jWYiJ4t0VWU2ns/iU7xhUECpjdEc3Fz5QlF+L0sQlaHgeEqw2DpUP9gkbf0Qsj/Rq2MskMagL4ru
I+pvy7pykAT3yf2gr/vXekcqEeuJ5cbbpDt2Mdkxfq3ux9cli9n0aOaXE451xamQ7BxbJuPUVXw3
ocf70l6Ul/gLVrFAzU+2E/Vhbv+j53OMlNEdWzr8UBn20X/SryGD5hP+pID489f/nM9JwEdNXSdc
VNEQV/ycz2mybqq47X/hmH7O5xjcLRM9vpWGGOI3aTVKNwbefBj8E7bJv6OAYKT3b6bRP390Xt9P
BcRQSlEEVGk+J9lXIgwOgko3wYkx8fhIC5a+IYFVU+iaFsve3n+rFqFlIDhlL2HsNp4kqj+RfZiv
Up0AI0xw20o0h4scLbSTCqpB33nxwFOf8EelJB6jQtscN5sxal8HiUjFaLAzdvNyIj75eXiVl1EI
iHqzF9bhFG27uT3hQj71dczARtlnVXutepWIPrDbwvjZkXySBQpUAMO2gmajox2dpvHWAUTQqIRC
ixurDrygEtZlSB45j9cIWWgz1geyxg6DhF9piPcBSHu5oxgceKxgl+kEnkjdskHMomvCbl2cGT9V
0U6TE9ZvijOq1SFLpZ0lR0cqDHTg/i4GdD7yFw3FtywqiObogVIeRVOwAbPtNIv2icd3CKykBEUh
6pco4lkZ8NLQCfpKx/xAxgMCAR1KeqbzgBwkpxgY//hegWEzNbEbptKdPoX7JPiy1MdBK7x6DNjd
WQRiZ/FBSLDpEbNuBp3TpczMItxoNdIFGKXrWmcGwcAIHy7fctMID2FoMcgK3HgynYS6c+hwR8l6
9jjRVpnLwxJNu8kTHfbIqVYs4Pvs6ZreSxY5e0yzkLQXtdBOqt6szUUovwjmLTRtk+rNHJVWKFAp
SW63KOytRWtvjoldD/1eHfCdG8x9x5EqIr9FE/KzpP1gu3VnLep9DRl/OjFfCzE9Ie+fyG2wKvWr
YM3esG6PWLtnrN9V1vD81HJ2GY27Fr+iUr9n051IacJKsCPCJddL8FHA1HmkhvqwLJ7gBQrvJav/
BAmAqn6GzIc6TFYSBq2wVPdhSVyKNmlYDFTVURETaIgKwPW6DSKDPCO/XHqKkR6MSBAEpAhCL3O+
poxby3O6SBWQLOiLdqFBxFAiZtCSi6B3h9gCOs2QSG3fFT97GsDWZ5W5SnR1XS3CCAQSBUKJdGnL
GT4k5Hin3YfCsZEgqYiRVgjteMyRWsjV7MqU3TESjAwSV4Ykg49tFCQaCVKNBMmGzqa77GgSIXRJ
6THrriHKQCTWWAYQdyL7SCfCS5GBqDHlY/XZkSCha9k5KSgaZN8YbWnIV//w0wFmnikhGCYm7r+d
DipP67+cDr9//Y/TARa2Yi3QK03XVVY0P04HmbtEBTAFZQrz+m+ng6UvBwcJl7Cm9d9OB1RzcP8Q
OJvmrw/9DYofQut/dzqwJiQRBkI2IuvfT4cw19SgGob5bOjIIRLVDVoiUcSZB+e5Vqi00p57cjjI
9VfemGefbYjf0gAJ8CUVVEBofdUo2A3+5PTy10RYfcwIs2H8rLLn0dhsWzMWQZQZY09jXFVeS0kq
A3IWekwKjYaHBYcvBjG9RitcCae4AxcF7cfnNhzj8lmC7z8InRsJFDFYR16KmGThbGrWQ8FOXSZj
UjY8rZNybIJgLvqi3kas3lNWzPooeZpGnz2mmwQfoyZ/hVV6rhjMpb5yTuVhIzBJEanKWO7hZGY3
oPv5ezmiGCZX5RnXAcbr1vULbZcQ9JRHTKZ1oyciL5dvumDcWfnoTewvGlM4RGgI/Kh+n7XuPVOS
Q60aYJJjKjtfYfIdeGqNarjSzW2NMzAnbKAKv+D7e0EvbSrhk4CczWgyMGV2mfgvGu2aLrI5Af/Z
1rJrwWxm70EMX8TaejQGZLtvJTW62aHj04O7nl4htZhPEeOzmhTfRmByCBE+KkFy34gx+zCGvyO1
uDWHuIJyN7US+D/o14QlmNJg1tcwK1QAmEhbLXxf5IuhfIV3lwIeJoGu190czNRsMnzxJ+TAJFc0
MpMvtdVvUT2aTt41nAESnVcCeYm9wCANq0ScPU3Stz4XxypHhZeHLLRAmxZaudF8aSPE80NusEo2
RNADGEKjIT8OyVXTlS2ion0ed7VTh8nHFNAEJcNp7rCMEyoiokqgc8RWZWKvSrBZ+YvfqjYSwMba
PkD8V2aDlzINm6EUqhi1tFJPVjHnoEyrkPvoiDgffS57cUFiN8/VcoBmjY/cB40LWjKcOyYYE4b9
KSQ1TiHLYJliALZZDuWe01mrH+PgS+PEbjPlbkwa6GRMlDjQKT0EmGAwafYhjvQazPfI+Z/BDKuo
B1Tqgpj6IJbUBUPuhtQNFTsxYjVyqglUhBuF6iKiypCoNlT1yzIyL6EG4TDftUiDTGqTlBploFbh
/nZSwHGWRio2tYy4nMLUNg1VFRoeOj4yUSaLSEWqIDUpvY6qaFhKD7k/aHpymPg1TVRPFhKWRY0S
FIIbLNUVVdaCnxqpujSqr1GqNgbVWEpV1lKd9VRpMQD7kqotpXqTqeLmMTzVDZ5vqruIKk9MfeRJ
padQ/fkpqdFUgzlVoV/09LPdfqBazNVqUxeza4jmnptxpQx4LqguxY687S7gembMHonnzgSdI0v8
MhusYKWaeERzPBVUrNVSuVLByiZ68Vq8DAQGiTISWBXmGO+rBWY0CQf+7DMvImszhQuG85999Gkm
3QsxGigC9P8iDUfY8tej709f/8fRJyLlVkzdAl69+HQ4ev44+viQSfqraliESi8tzg/hgohCEumM
qMkLf5oP/a803PqXqCj0SkghJJ0Ijr8lDf/lef2LTOfHSzf+1Bg15sg3RrZyRsvpMIKCFLoi8I69
+TA4Knv06KSv8Tt+q7seyJutfQgfGRFXCbw4F648o6OWZfNbsKnsmlmFzYY598JnsCV+tSLsaMMi
9HYWAGzVL/rosIaJUld7L88IlDr9SQ9377Ad1tyohr6DKB18zaXLbtzfQn0YrxE4sJWMwFDcs92O
SC+i1YEI4V/128Cu+5FLX9JWHZrxj/xokRd6vzRN5TW+ziTFnor71FU3MYE8TAqGTeRRTadncz7I
T4EnfHbK1owxX1Cnu+naYJv1lT8AJWPUibTZM767LYgOT3wPXwkc8KH91ek73nXh5R98t3DR4qtV
4YgulZlOtfQfSEZYuLl6fysU//r1P+4WkZ4SFY+mEXwuIRD6cbeIFIqkFFMQItzhRvo/mY+sixSQ
mKdBr/N1P+8WXiQqAQzajBqwwv2tMYL5l0Lx95duLEaLH0Y4DjBV67K5PVeu6rtZ5kKZzDE2I29I
PR0mTyTfZcnOXEPk0dfs87nYmNWij9kQyrwyK4QKQHkdkQSGxvXFXW6SjEWSMfUG+mU3IR08Cdio
xM/V5IysRrn4QuonjyTudfJOQh5kYdTgLlubjXHF+rSnMHTFOwuxjc4Im5X7unoizimo1zKjOpL3
ts0BFMsKD3mRb2TceWHvgnmH5jtMTrVvnpTSG/bCHkccaLECRxaZzODl9V30hqIYubueOhVePPEh
jjlqz0G70l463+FYx15xUY/RabzwfdVj/yF9gA0EM+M/sMDLNvGynwClFxYP8Xhi1FCKnphumfjr
EewlvCLyMW+P/aXS7qpsM0B483kC0c9ZT/W9AJYdn/W+mnZBwBaP17JLtFMIcaGY1kUF3j5pUbfb
IVtGUkc7JwIkJ3l1y6m/IxpO9q89rKEcsUN0rM0XFA+IA8LwRfLtmiJPW498ffUQjo8B8k/J1QzG
7NSZg20Ouwxtt5Jts9jtYgzA69y6zJJmT8VRFb2ABW94ztEp9GipNCrZztMKQt/XOktfzuL8VItr
Q7zlBECmdtctacfCG7rpq/4pvojYLOB90+/jf8FA1vDXHsxxzcug8jGF1fjEeqBCADSSBmdLMJ3K
jX/wP1kzPirCpSd7JXS0ZKMr34lyGJhio3EKjyLCYw80X4jiLDnoiiuDyBo96876NlkgyXtIli0D
U0hcSOnT4kqVpCobtdnHX5GDHMEE2HnHEFf1wFtlDA9gw+y1jDkDQWSoi8ros43itTEzOYDsDQdj
+iQicRPPKHGdKgYy9E8vJXg86RpzVmxfJk+I//BwpNz4qwaSB9ZvX//Hw1H6F60yzDYDahsj1t8x
b5qkmbKiELn4S8344+EIdU6i9sDQhnDyJ+YNl5mp8uc8Ng34x/rfSn9i2vtvuuifL53H8M+Ho5V2
baaDdDhboXE3LmaUUvpAnIz4r3tjbHMKQh6BMe0ZJIA12MLvbrQ29SLn72FcTbXE0Ev0mmXuP3T3
mjHsyVEyCxnIuNYepKI61rNgB9bgGo316Mt3rflhBcJTw+ZLTKbH0AwPJbslq2Ld7Td3UZqtZxJW
Z1i9Um/nGj6tOOlsP3OwJ0FfIKcmV265NXHpVum1CV6MctpJY//QE5O6KjVsnpLZu3MVX40JDtk0
xuu+MljLGdvYfAuRURZd+SBb/snKpme9Y5uVY88Nqo+yF4kY6gHLSPWxiupD21JJEGU4luOI9qgM
iXMqm41ZNm9Vs2QPnn1hYwXVucToZGJ4qjE+1RigIN1thxRQUC7yWJJhBMmR2UDX/9Tkh3Ekuhqw
e72ehpn458WE1xUiGuWefWaDQ89Pp5HNGUjpQeLZErP77nyRVXguaK/lGLC0iY3oOpYYJ+r2FmiY
UFSokSEyvFqLlAdE51jsmuTpH1zyAIaRlYUZY8oUGIux/z/c1WRP8Am/lTx//fr/vaux95NBo1qm
YcBoJI7t/0oeiVpfNMG5L6HFv+jrf9zV2r9UXguzMcv6s7JZ+xcBcX/8+RJd8zdmY4il/3xX//bS
TeNPOv7Y7PqiTTFEsHEnhhus9yjcqVisEIMU7nAnhIf2BVs+YlOoAPM9Bns2uKzgkGiIjyhJhH1n
P/JfuO6JMwgPkDV+ufdRxhCQ5hSTM9xV5bpSPY7LLRpj2yCoGIcNEtbDrLj8XfBhgAQILFP16I4X
ASngFzZA2OvZJcJ0IqcuL6f84B+gBxhGBaq3YAKM4IHyKl7GKYRcobB+4/VD8g2VaxBtF86APd3B
M9B8j5TxVvrkjxhIFG4W71i7iDu+v/nAywUeEInrelizesa1Ousu1nrksKyGL4zCCehFnJghlbWR
tdnQtQLPfFMiJ1xjlTeo1iZsV3yublsenzx+okDDQe9TCj3K7WOEFf9lmVznAAhFm+BkQAOVAUKH
uThbElz+MwIq+YPJGcaj0B6uuO3fx0/Uub+YAAxo/HkdwEZ5U11jwyxKOyz/w6uvsgRYxfQwyLZg
1DlEQb9Znv/4i1tQvyiOvsACAHpPC/yAbyDM3yNPkdR40+A2aNB/b5ALql228euTWb6jC4RMHD9b
+qPApiE8WYQQaQeklwfL9g8ZEppbGNrzXc1buHDjCFgvDqyxmCDSsU2vMRI0BnZi4PrSN6tzKfti
CqjzrOWRWTHSWBXP6ZNeE+Bn2AZ++oeSb0kgoAuiOv8OtiQGaMJhdsjy65YKJH9nuQ0iJcQIyfus
rYgziaV1Ch3vxlnUcSmOV1UBWvdgEELEThlU5nAIAgQ5Tid/N0j1zIfG3MbihuSAfsHkdOsSQF50
SULwCAZ5a84EXjsHdj+R/neyEFfk+n7ySs2LkGpUj/EuceT2YjLxfIyTtRDs8sQVEGu7fN0dG+jp
SXxfXKug1PYTcymcztUK+Ji04vkMgwBdNt03cybnooFrC76ms/Ag4OvHEIQekpjVT2UGlhqH3/Nw
7EoHxc74pcYvJTEq0M36cKdztjpQ8JlOIcMngjxCL1SmENoxhq5WokM5v9VdR9qOFzgdJzg9m2qD
fGX8H+7Oazlua9uiXwQXcnjtBtA5sZlfUIzIOePr74DOlU3JLrv0qqpTJ9EttsjG3ivMOeYq2jGV
ZsNfzGw0V7Oc9gy/QLsz15Z5bggX3YLncKbn3MYSaoRX3na2hrO2Kp7zd7DX8tqycXbtki2qJTb1
KZF1r8rHcOhPw7PxYjQuteiCOSJ/irxHhbFru628r24gFwPz2Ur3vMPo+NA4zaE5+PWqeq4upOQ+
jmjzn9O37hIhwghh2S9kedmePXXJm0Z+kzmgFwqoCPmtIt4GLHU78QJ4J5ff+eGm7nq3XKPCAIq3
a89gF3pWl53NBF+wf+MLjVULqWKmzGZFNAz13y80zbJg3fxwof399d8vNGAIjAUYesn6PJ+CXfBX
D0/g2tyMmzKhSRSefOmvHl7Cn0uomsHe/1ve2veBF/cjGxtWPQzLrG/Sgl+4z3T+Yn+bd335i//s
0/H73rR0zxNPIg+5gTNN64QaddpgKqu+llwhw9mt9Svm8U4iza4EUWGsPo33JE1a27ER7j017p8h
+hmOrG/EFBuNsOpF3HXQQJOrkLGI7JTwrIfNW5a+Z93OK4JVLfmjI9QYhQGITiUuHTkABW60XDQB
zMexDF8sajl3NKBvNk0Ho8Z4QDuBjWSKp5uRYA1bIRuJlG1NquWdEV9kvV7I3bYxun0a6DT1BWoh
hYzQElEofWWThm9maBXnIhc3qR4MthlwRFYSKca9ocevVSKgtLe8SV8YAc7IhO35b/xMmIxcDd3U
+QzyUfsPvBNQDwZfPzwTf3/992eCSo61J8Naqkh9riP/eib4Ep96VbP4oopd8stcy/hDnQdtLE4N
ma/OI6/vD4VBMA/UblFDIaNgi/2lpEFmzT8/FT++df3nIq/rxghuon+ajHhVyt1B0IKlP2AJLxBj
mOUxaIct8TQL2A/L3JS3YRZszcy65BMKhfScqMlLnsxy3H6VpKdsyvZe7B0LX3TljNSaSt6OU+cW
5OEW8DYzrXNECM6JAPhPJLJUNHaJ8SwZ70zSd5VZt0uzFA/EasCGQ/mXrhKDWkJHhR4NmwlwaB3W
G/Z9CHlfqyAHF5DxaS94yxmhHmAPS3UJTuFIku9TBIMPo/yyG/HWidnd0GVEB04JaT/qWhU918uj
U1kVblShBMmFaM/CBy2btwnkehmQKZqCArTMzm5kiAEDwFp0Gi+9RQFbmgxPwGrgpr2GSOH6LHc0
U3qEqIDft4xvi4zoRgplpPeSbmaLVuSiJjN7qwbDRh4SoE4FKoTO7SlkQ1ZjysBeKj2ovscSkezb
0Fz6mWe3IWVtlmkOEiBMfKtmnEW6Yr0TJ7IJFA6Iokk7N+g+MtGjgrtWEA5MGcyg+aah5E/7S1a9
pemNYs7kFGEpeCH6UlTileGY/R3hlEDAkfmZi7IGGyAweMTBH7TSg6rNCCgQr2NJHh3/qXROQeB3
Kpdsu0tHFxtH7OknW6lygr5713OWAkGtvyCqAOaC1D7Jt1qgrushcEUjp8ykB8fWUivCZorAuJJj
a3oI+y1STErEg3o3bXKUoxMxvaJ67rFNjoAlzT5dkyOx7dALNRR1/Ip0WVgOI5+F6SgnDCKFEuU/
asAK2Bg/XT+eV9alNTretO8L5W4Q292ojxF6ETlcRQSVLSKTKVtvYvFT826X6yH3wgg7Q4DmPoyO
6RUbwuv2faOAlLc2uIWNgUgZmhPid2yTOiiSxMsQkvZeEw5HSlQe53ZbvoawJ0u8SWqsAnvRTlES
u+1Uec5vfMR+Kxs4WgkdgFAn/8eiDTHGT0fs31///Yidyw6ZmoKoA50CgxPxa9lBYw1S45+mY/Tz
c5ONRIKtmslM6/sRS92ByGTOjmVr9g3P9At1hyz/03SMeMbvf3WFud/X6VilaVYz9YZ4QqLgI8fu
R2gVGP4xMMQho2U8Flkk7asO6Z3JZdx+u5br+YYe5ru6nm9ta76/wx4TwtQYH56hHaZINg4tF305
6J9amkISmYqYnJG5IGipDHSrgCunigmLaQoYoTEfVB9UtB/dSQNHp1QZZ2Pw1lZE3Z1l+6zXqB7S
Xespl1qUyTcGTUrWNdJrkQDHrNJQeoz7IIUUBZ6aVDHkhKMdzbgcTlH0gkyLlEIC5ZSflCJ5JROD
Hh77ISl0K5nBszmDMRoctqKxYvTm8OPn8U9eA5PJu5Ls1YAY2tG7ybNhLWXBs9rVzMRGRx3E1zjv
TiVufrcKpmNZtLhEO5rC0IRRg3O1qFlEKOz92pco6W7NHk+Alr6Z8nurmXtfla4ZEDW/GLiKGJMb
JBT0aNfNUHRjBfO1WhHA1n74MuBqbYg/SoQoa3hqphzIQNXHz3LwBkfiXBt19aoV9VOEQ63JV6RN
78zQuDciFAw4henph/qua+PbQR92eui7A9uKNtIOUQS1IolcaG9qhuS/ao4KbU1P4ndjZqtWEg9D
74PBv8opdtbefDaShyEsNq1On4ohxUyy59RM0UgLrHlEZcR5oLcT6wQCfhWD5Qu2z2iS7jt8TUJU
iZzB+YPua+u4TM8VNPhlWDI+rSleq9TOZ5WCla+skqqxKB1RQqcqcw9AdnXLokTejqpaa7RD3uob
TR3e9VZdSUn2VHGb4jwEeoqjtVNLZyT/mpsVaKyux6QaNOBv6lUuThulxgFZDRDQM2kV1NYrLJot
UXOuN0ZOHYuuoPCZ7gb9xsTrm0Exj0tix73+YETNMW8bpw/VeS3EH413Tls0vrdIe5SBeno3Scax
0qOtoaLTIGl1ZNKNPQp3csOsnEQkem/uS9frezCLaHwkabqYTbhv5PLGNFFx2cMQNPiJarU8oqoI
SY4LMUKV4eU3P6qhZc/lJ/jRuQH8l5EnHeLP1fB8VP/4+i9HNY0LI0qFXgs2B0fln1veuXmkBTSY
YP4EO7X+oEPkHKc/lBQRSOrXoxqGniUBZlWJ9J1nqL9wVPOH/VwN//TWaVO/HtVMyJUJVJB40qpu
IF7euhjRW1hUNgfGKbCGK8yfjRFjAO84TTrrrrGqe70NnSJ4jiaCxzTxrdWUN/pcWwqmiwUIQGqG
nTnOiDP/iDznDuLyh9DFm5LQeTWeHTA5QLB8ePULsrADSYYbMx8ULEWAGWMpIVRl6DGqZB4EgHkq
12tvEiI1SE74jtTkqMsI4whkutUi3lU2IIwYzSDadFCO0CNV72ObNow55WIbppkLH+42VYpP2Qi3
eTYH6JoffVxePd1CIaXaBl7qoFKQCcMPIhMbfDBTNOhZGWiIsiBEvOSQEOg1YBHEb8UUbzONxJUo
uUQQcJoZhYM+8S2eVLiCBSBTb+GTZV7Azslh6KBvcWJTfMwMT3S4eDZNFxwyDXjSJBoLj045FvXB
kVnUMLmZpHeNfrqlr44iGAM5kTYMw7rBqdhtS9WWgW0Qx4aTntV+zJ8H+nR9btjFomdK2bXrobAC
l3rPKenuDbnexhUHSpJa2HTmCYDOLECMgTP3sWoLcrIxoYE/9sKLH5a7MNJw+uAeVOVnmZyh3/hY
oBJSZZU9AaokgMX/fiyg7P95cPT3138/FtiE0BvLPBWi9D/Lx5/HAl/i++EFkWl45+XoX4MjlXUH
y1ADidU3EPKXJln9Q0YSQpeM5WXOtv0lqRSCkZ+PhZ/e+k/HgtdMFjy5sTiKZrKaReQCKK0owrYW
yKTA5MGqGyonZ66kIJYVzNQWjWOW3edTtw46cWsCbiz89UiDIdbQrHI3rIeF2qr4MmCrhRXjZ5Yo
ZfvIlbRuNB+mIAvGmizBJPKxdqrDx4jovzCqteC9dUTGtShV44mgHA0kICbYPoztZlSdsDduG8wf
uuRjupxlsURKVtX9AFBKk+V1IeOjFPWtat522NEqFFSIUP2l0OL20+PWrZv8QzLSAm1rYWClIqqW
f2zI6XLjNVmVZETdJS18DL3adPpDMvb7IorfW4CcLcxm3zq0yi6XStY4xGQo+6wd3RDQhmmMGDak
raniB4sAITeblhQTo0Cn+KFiR1Hl2o08xfHkN10k+maY0fDvU/QqNDSzgGFS0nd6ScOkgFdYIVC3
6V0tfJDlRyCNdq9dIpyTSUamaGRL8XgzePWDzHca89SFK2a3xrQ1iao05OLBQKUbT/p7kE7QE+r2
XsM0OEmbMdLuJ6+kYLrElfAotd7doOhHMxScoicdneKrDOcIKygQcnTOEb5pHbhovOsRudwV7g2r
X6SJtqlxLZLNiY71rsJerSagRxgNmD7+O2PV6weZPYI0sHSpPgMBO8zghMrNKD1gvIk6a911xdq0
yGUhNXcFvG+rqelW9reCuRMice9pn0Y1sIyJHtPccsYe8DAm4CRhmOlr26xYylG90yRxGTRQKoj7
Hmad0GALwFLYe68SIPpJSuBToIKnULEg1o7EFkFom31P1I3i48IGOA89b0m+TsA+o0VprGdHvfDc
TK/u8lzfc2OPLBiQsUgB53c63CRS+mwJ2PvuQuQwv/FxOZcSyDWodUggFY1/Py4J3aMW+mGm+PfX
fz8uaXjRjkqyoiloP3SZSfeXKkpDpEp5xe9q/tpfxyVdLXN0Bu0A35i3y1+0cnxJZg45a1VnTwWH
7C9UUXOn/vdB+5e/+dwPf5HK5ZoidE2FGsTwzUMnNJukFAaWWyZrHqMogJIaxqsv+hPZyaAiqklD
eCTWKrwdT8mIHs0PBqoPM6Rr6E0yojpE2u1VTLWVh0pkojDqUY3wQvqq2Fy3XvCp6wT49jlzeIQb
GYoTNCkvBRjHXHqTCtASha9d9EC7mqNIfGu1is2aThJZRAC+PIKxPTKWQlJtHfW8z7F3eTdZ3b42
nkrW3QgHQK2KRSXkya7tqrOQ0SGW4iPRvhuIospS9uIj6o3r7/15NzkQuMElyLKz0+bfugaq+b9/
3n96/ZfPu4xMWv9e5VP/f/m88yiA11YNVWd9xIf6r70S/EE+0hrNyPygcGl/GfB8Ez6ZsoYKSmXe
/wufd56gf/jAf33rvL+vH/hRjiVfr9rpFGykx/Y+9y+ecAZXqqKzHxfZvpLs+t7ctjfmudgVa4s8
Om2nuWhH03vpUd1WZzD6k7pMzs2+3lqwig7ycST9dxHeY7q7QiJ5HBSg/cU6u7KUNnbpFmb/Q3mn
f8RrjuujCqJi052EV4hbkBQWxWPzFt6nL+19eSzO2j5gnzuzrpJb7xDtw8qNVKfkrQFAe2vhZbKn
5oZ+VmYFRxWuwtfpalwfe4crY9lDfHiG6bvvUkA4zOZh/AiIKgO7vZNs4sJc86LrNnQC4pr9dX/f
v4x8W77jGgWjAG5tQCRA6tAC2+lmWIdOv2KgAbIAHSwjjqVFZpYBdUd6zx9ggsvYRp+ma8z9tgGm
80nmYiHvB/k+RS2O5/yxuwLO0hSGwE7RYiHl/l4bhCYegGD2gkOApD/Ycm/H4loJ7ArIFigFiJy7
8uDt5Q2Up6P8yY2dsWO+J5UYct4F/Jf8VPkr4pdIZOHl98WTeB+8y5/GW9nsR8dy+wM6h021DzaK
eYDZthdOGf8jts7ySmdqt9VquD6ocxcDvdAC2/wruhnHB9ETO7IjLhn9X9jOI/edMzCIIFwI+8aN
Ntmer/GDTrfF+7A3FuJq/n87m3jRDkU9NObIJS58oX8Kj+CPnFNwQtvhA9rJzvU9FBkCwK/BPryX
t0SIDrxJCeaKzaykvJix3b1r3gZqGSlBh+AU8WtB9rGUXDN1ok0FLdwObGntO+HKvLWckj9Wc7Pb
ao94ubxPNXci2uOU3KqfzaY441sSHX3bOi3/TpvYLPk88hl5EZRlX9770zOlXvAOvKw+Sq4FgUiy
q8r2yA9s+euNMwDN3HZ8QpHUsSOQ7NIRiKtGJaOqwHFW+IHhVOC3hvQlOkQzGvnCMNeidpnD403M
crW647e+Le9aRL8EdKowHyJyqGAPQcUqYWo8G/qK9UueO3FLbtPCZOFkFY/IYOrhMGUaApebMjAI
jrWZ5dcyOqE2Izf8nOuwAe+EXbAR1iMJ5PwOhmdxIBhTWVqnYqO5w+2smAntjmzHaaOB8fBS2GMu
ih39Hjaak214ECQFB5VwluFQxdu2AYRFv/rQkpQJYIriXYprimWyw+3BYA6HiTDE52ZKq6awNYQc
l2Hh2TKEnXW1RvvrFg6Qp+ca9soEhKtZ8Pit6Czc/ICZb2Db48omLawDfK8nN1fFcIco2OEHBEAX
8TR0NcI2/Ut0ZUudr7FXAGiCyxjFyxIhyrW8mw2LGLzGd+Uh5EdrMjdLDtawr5NXqIMAcvX+ooxw
vhYI2YEQBq53JrlTILdz553Tj+qV+WN4CFeSv6iUTXiQz8ZN9TDsyhVaxCWDVsCOL8MmvfgXsmfX
1St+sZuM01C8xug6boUX7Wgcu10nzmhCDIkotGHVoYSGjjW9aq+6dm3vQGKVC7SQfrRjfAiKLf6g
KfBlF9YWGzuohS4/SDwkJk5EbclYpBRuMAJONcQM74mfA/TEOQuUnxK7usil9Kj7Az+QGa+FmVn6
UNj2RWuzWsO3z998fpkhiR7vBaAOqhUATegj5YOauI2IBGjagIvCh9UrMAeVU1Xt+u6a99dh2Zqr
bID1aHl8z2opWd12Eh5yjNTj2ieoxANDdg/NkjDHGZics+Bcp5wg7PQ0GggQUAtkR/6Zr4cNCMc1
oOlKe0xEAnYqZDMWIBHG5L5B/Jai78mH5Pe4KsxtX5DL6tkpvG7T7cyjofW2D1lf5VdgBFxL4tBs
JrCFCwkgbrqMjvEt4yqPWKptgtjOC+xUBTJeuWZQveMmnQF0OU81QtqRpwhZ7ah+JpBwCM8lrRiX
eH7Sva20jQO7xOtggOIZOe4z66EfHuLorpBWir4TOx4x20wPJmKn2XqWuApwc3ym5Pfoj0X/4qdP
8N288oCsvSNbTcZqmQZOzSK671bCZ8ji8kbQdzXUosmvD77BL5rnrxkPsY+uR99pHzghNWbaTSJs
9bWv36ndcCU4hTCUsLtuZbjk+EatACvscuSCFc1u1YgyRHk6H9rdOH1H7Qf71CeGugBWNIs2ZPI3
M6Ff0+Pfo53iAvzkTyjs6azcFrHbvyMcRIdIwCOPjLZCh4geUspuI1h9fkKQS7fUX8Z0rWlztnNs
2T10SI5RIFzdGuiUgp0f6dwW3XRK00tmnuDi/itK9EwFnP5lVONVqOx8LzJm61zS7Mz91MOP006l
9Iqj+JoMtw2jBPl5IlcpYdqOq6Qj7laFA3cbYlylv0b4ry39V4b9LtTKCaTd6EzAmIh3dTvjCDfO
gA/w7rVXnU1Asga9xQEhFSy3I2nd5RcZFwdTekTc9QIL1zpw+uuccZM/k1iY5VBmskX8MrmdK+y1
MzYRE5EZQ8TftyhmDA46Aa0VQypDJN3rX4ti4CX0a1+bwH94/feiWEIjoqP6Z7P5rfT9MkrnSzoJ
MhYtojmPxSnFvxfFyh/0eRZuxG/B72Sa/VUUK38oiLcQhmmIrpS5P/yFovjvnoCf3zrf6WtR7A9K
0YqFYR2yUbzxjCdJOo/kJCa1LxEVkrxXU2BnkeVWnPLGwPpoUNrj2A2ZnbPrXBI4cDe01Z2nwBgG
xQsM4ibBqNyq7BiDFmUApDZhOlWjOQsqO2EhmPj0wghVqB/V8CM5iuwkVzXiAA1bJO6wGgHnczLW
tfdcFdVHIlJt+c1Oj/IjncW4mroqxoqcQFXCW07OsdoEl8SM37w5qlHOYtacJLmovm16DKi71iD4
OyGOvShtZWxsU4vAMpm3Y8+jHcvVzSCfEoX6CBIVcBT2YFFpLXPdf4oF88XrwUm1YccdFbLAND0u
jvHJhHSH/v4+UK3MToJyB94fEa8Q7zoqGW801mjG3cinLFsZSs1qEnJXBl0lXifjk6dTaCkkZole
QGzKXi9BflhVwHU3NBFJbUq1zYDYLKMGe3WRFVspIu7QbC5aGx+Sb8TWYa2p2RGQKGhaa6UM+rGd
i5yEjcKiDk0CvP0q+bAChTpujs/9nZ9uHiMUBCi78Czq/5ErNQsuf366//b6L0+3pM5SSaY4oqHK
nAvfW16ebkmTsF/ikvzfc/rn0y3/QatLUCAbm2+TdF71veXlSzzydKnQNDAF/eLTrXBw/TDjwZr8
5a/Os/7j0136OiGbzaAehCHYW/JZ0odFMmuK7p9PaIBoKnLp5O/mILtFf3ilZ1r08CVW5eCU3h6T
nzBiDXwEcIe9rVrrXIt3HXhol+SGEIpkdWfRv2SneqXtlHUKSxmr/33WrmeZ/PI2sAFcL/vzePaz
pV49Df0NouPgFR6C2lwq5GjvPal1IM1s3W2Oxc24J6B6C1ihu09vwzNjTdhi1T0EHgEy+EJ+I+69
iLeq4IKNrClsHqMX7tPkxagWMoHlZ/2RPXb4TijgpjiO3h0ozvC93vT77kW4TV+jlX7T4p3eYAc6
E8l3Z6F1u/sEYcf1HVzE3bjOeqTsLN1PxtTb6OmUdZD9zpGa7JGYE3EtIk0w/hM6Q6DEjw/PvEf+
6fXfHx7mo9iI51Q24/8JYn8+PHyJOSdO/9kR/E1s/P1mnMXGCismlt4KcW4zCeD7s8MKSiFfgNsS
abMqY6T7lZvxn5bM/CGEBuiyCRZn/k5fb0ZtLFOf+nQ8lUZx8iwP0+fQIoZR2c3qyP8WmodVNVbF
yKa4oKSiEJNbtBYkFoWEkg2VypRGQpKj9OpoixItsjeQKVQldKqNSLMscrHdhd5zLBDq7qVuYsgo
+FV6ZqGysCoDgAGD4m0HjbFFK6+bpCn3itoq4BSbZ0/unNpTnxsvPqS1YRtTQwuRxAUkeKt2Q7wf
M2NUNDcpa2wFP+pkLKxQe5osYzVo5SVBRacTGC1FNAWFv4mEQlrKBaKRUgncIGpPqT+sG8WgwRc3
FmlEE+1+n+SvlZFOq9Kj2Cw8c1YapgcfUsYlK2EQqJ33qnQELHsCsh0lc8UK/ScHSTySREebIqbh
iitvWwryqi0JmU/SjUpfpVQvAqTtUBQ17ESQ8Yc4LR5TSYTzKgsNsynIt0Mze41oP6f01I6WXYYY
AQNde0kUxiWUCPnIBispuy0JJ+ggexfJkuUkxnCn9T30aFOPWAam7FC6KWb4QZRODLoxyktMRfiA
ioh6WDCLTR4PhEF1ebkPPRY8mQSNpmcqT3o9G7TB9Db8mF/SKnlR9UY+GVn4ZKpYIququvt9b9s5
HddiYcVTw95L/4+FCmUxd9LXWvofXv/9wECJrYDUQErCkcCul1Hxn7ct+m1ZBCFgotL9Nir+87ad
RdoYb7mecVL8T3f4/cTgip4dFviACZ1ECPFLtbQ+y2J+uG2/vXWKdlhZsBfIc/zxxOhbWQq7sob7
DH8qre7VwGCSkXRnKzVL3K3jmar1baxzJkDtUg4SR+6fVSExtkqcc9MkD1aFQy9U8B9oeINS0lRr
kfWfsaAODixUwGSUhcrLyHZGZUgH+0hJTXzzmd0UFjOp4SFR8UBkOIyycFfJ+GaFiNRXia7WMi8S
aq8RsmrAvNvXyICkX2/iJxFbmtynrpKS6xZCdhveo/q2KKOzT/Z1XMP21qFe1WSUd6eWYC+z7+wB
sJxcvRaGcPW8aKWwwU2LwO5iWMQVDb9uEm7rYERZpeZWQRWujU5QN7d1wqigqNOFOVEXJ4y9WCcd
vaK5K/oCG6APRbWUbN+Hx07TXcRw+bFcXHKDQdEQEZoqlIucZzQAEhXG0bvptZus6+5Kkf2RNKEU
8UyQSDJJKbYk6NcsUJ4lX3ph/b4PRjLIi/SZWMdq1WMtDvMAH0d/DeL0nmTMi95JO0srQZuPb3yg
eHM1VHk5dGt9vI8keaX0yqNciUeVPJlFwTgiS/VtaRlnTySJTInqh3BgtKUowLsZjwaGdawFVglN
4RpYCgvoEBI7hDDL0N0hEYyPavlemShl1OYsovEEsozz0A9tUctWiBgfjZywmSI/9qyUVU9Gd31q
YU5bQUp6TL3osxgu1VPbozLULEZo5Gyhny+z+Mjqy1Y8MiqYo5kTuAGZ2oaXKXm8MvvXXsKTiAjP
IDsxRyGYR8OyI91c6QRmIeWiSk60TASsQF2AcainDLAFGLwm+w11pTWvfpcdKgZ5Kcd86ldnsRKc
Xio3wcBWxLTsRhg3HkD3GkKYb6GLRb7fow8K+ai2/dqvopsWtJqMaEAGHzWCA6vzYRu0myDLjhlJ
lIFMYEpULBK/X5ZoIHS4ySqhADm8X8naBW2yluWKqV++nFiU5CgtKrgf+DmWk9fTY4Ho8lQnKLEq
wugPAF30RECKCK5in907zPOwiw9qNeFGeJBrrIyS74pZz88MgLgYHROAbXpc2EnjIbTs3BAMYzyk
tiSOhzJ5VITkw5CMCzIl4in6/SgFz0J7qY3M7pkge/WATD9aiVXzoMV3rcg20wqdWg2cuKnXuQEb
15N3Qt/2zLbMfZHWy9wS7FxgPhSJG8EMlhUzpsh6llGEhFB+8+a5qR+6nAY5+IDgeDP02PPhZ2QY
B/K63udqd69a3sbEgIdCC1wGlOhUqBb97PjNk0PP7zupQ7sxJJ1R/QB7UXmwivqQSgNuEHlOwbyT
w3Ab5wUZhM78OBtyeZmTRmU+u2TlPenEfaTyZ0oaxjiBq87qvdqZB7Xn41Z0Crl8mvdYN4VjJuky
SarnnCevapSVUML1kknhLCa75bcpkCMtqetM5oNl1RT3dN7U/0LlA7Y/aFZ3FkJvJ9edXZQ3mTBt
9CHZjRC7O7L12ix/UkLZ1fVpm7Ph8DV1KY7qbWG013x40NU7H012KtVHvSYtlRCMIZ1xYCNW5U9T
A5ckiwRjH63hYchupGiwB9TSJV4VKyToASlPztSz6Kqln8hurt6MHbKcOHQytbalQmbwVzo+pOyU
t5wLaN06xgtmu9ebnZh2jt7NMGV8CXAXr9GMnym08kYsMscntEaePoJGcqIOsIlS8DBrqzTStwVe
Z+xniyp7lCGn0tFSWvK778xNLskLCflS1RKIK6nvklytpIL0gEo4SEZot7NUqL9RUCv64jsl3lry
1RXKXZLOu1VbC+sqPifgSeA6DwBP6uk90s5ZaW1CukFixLHrsFcKqStlIirkI3vZ5cjD1Bd7MRQu
JTCXNGJ3px0VBJVInkgq3Sd5vkacZ5sA9Fki4cH2ONkEOOm62D4242sDhqphKgz90IkKCI0sEoGI
lln7jMWuqm4VE/40gt4wIZyEMaxhIrivT1NBOmKHlD0rb8KITWFGRABkNImDvpZylIr9XjNHtynl
Q02+eSATIGeJnq1p8/JRWoxqfSitdAkBdjOalltHvBh3eYbuxswnclvNhSxccxOyS+YfkshAJoCw
PGNnh6+8wZwrc4zFskKmJInGMCsci3pcqYX6GGKcAglkkNPMeqskH6E2TgkfAEFnG9cQTSJ1lxJk
d98Vywa/KyxNFP4yacrWIummhYhV3fLblcZ1i+Gn65RNBJORzRk0Pn9ZxiY8VRwp0uSM7H0jj6io
5mrFTNvxapsJJt4OH7TKYlEdA+6I5L5XumDh9/G2yYj0NI2ZKtyvciRJKKv2fXbuyJNOw3BTl+pt
ZYHUH6zPImiXsdo9pGAoo+QtjtSdWCIsU8VlKrFo5AyCDv1oUsHrnWZPSuhWnbKWe1YP3Flm9FFR
qcRYybSoPbY+mTdqcGhLJuCh8WnUyn4aIqIfSGeGnJPW6sELoY3X7fz5gjHiWa7YKLaY+LO07VL7
0W1gSjvNaw9GnL9kcurZkqEnpCSO6xpFqcfCyMgyu5S2ZfJkNOnVM7aWCn6ZRoLFhzsgr5KCWQ4a
VY4VPA6+yXM0wq2XkZzzuRzirZS+wJxd1xkrdl17U2FFWkO7U7N2ZSaWPcnhOu/Ve7YNd0Kbc9XU
zPT9z5HbeEi9Z34b7m9c5NPVy+ilJLLa6Yz/Q2SKvolS/Yci/++v/17kf5sKUFrhtMRW/DOKlrEZ
o3SelP/hcP4s8un9TZH3wphPRJs+S0O/F/mIVhkkfM0Y/IWxAEG6Pxf5P771bzaiL7KpeMrLuNOl
8dQf+pVgrWFSy895unjNi9W0cQ39njUi6FLXBTihOjBAbXE5LqET3EDSaDLCAXMnAQjNmoo2sg9u
y+6tAoKR5w/ZGx9i4jPC4trOtLCqXcO7kHp0n3DA9dsRtHKLmUZc9RcAF66wq1xSWTKUhUW4Mjpw
CMVVunYMF1gj1Sw8+b8GBvm2fseuS2/eYXxs+W/yQT4kqbLuK4bN87/8jIKz7Bhlh/tWx9l4acXt
2AEz9e2qtKPszg/cUd0Z+yl8FXYMoxXOPUrEG0Hck2V1VrRlWl0ZEzStdAwYoks5EU/xvX4orC0A
v3UGRXZpcCoeLOOUKiRfeI9D63SoTMJLLK/5lvFOPGBTJMwpHzds24d3gSVXuDb7k7VjJWdADwLh
vvBa39b2HWowZGiKwz/Jdpc7rzQ/sltCX1fqUlmLyBjkpz5e92SznOvmrQkdTVtDBRmm3URSW5ix
ZGdrIW0akJ94QJnuNwn+LtatHWc9tdHEtYskvxsIytNzjuu23RgKfJ5s1z5FHh4toXA0R0itT9TN
CzA8KEHqJ/Rpp6aN1qMK6MG41gFZDNeYqJ7UQRHEqOGxBNcgkQNIQUL1YBAjaLkwhI65vCFontUj
6JGWoLP5oPfBi0DyCHs0uuvxwPGaWUfhru6xtTOOhRuuiKwMN1V/nhU/pU0VH22C+9i/MRBB1EdP
Ocutk60Z4RwkWr2xWlt3+t7bG7DRtVXWf2q7aVPfDKSr3hWn6Grc8A+zSTll1BH5kkIa8FpZkJT5
VOwiMoyxqCm4zc5g3MLWRscLlV0ihiZe+k63q3YEpIGTMItHIfOdio+hEF5TcjE8cDGPs6y/R7hc
5hdA7dG4Bhshz/+Lk73atgSrGXSiR7V/ZBUsTKvcnp6Tcf1/3J3XkuNW1qXfZa4HHXCEmYi5gSEI
+mQy7Q0iLQDCe/P086H0V0sqdfSEbhVKuUoSJEHgnL3XXobRcNjfT+GD2l5FLNr7e11Za6JzE69p
TbRPuK5hiOQhiZKjJfqhlkOyMJgm+XJ0FGcsRzCYJA3zJnpC+d4xMw6DTQWGdOvtVr/PxWvVbSD1
rrLz8sj0thWUNZ8SDxKDibpw14o2T59qN582mbkTqDU72W9VWC9whf3piOWLudPjxlnMWWg6cJlJ
QA2xzmPMBFuouNNxoku408rbzWFAlsAOqjhlmOh58r0KwYeZvp3Zpkseqa3bor9yVWcB3mW/3KQ7
TF3MeCMMp3gxEvRQVYX9U5ntqqG2sh5jdpJ9rFuZYiO7Jd8z/KjKyR+hQ7FEtBoaL86LkHxB/kUc
ojB+Vp3ZQx3IALor7ji6hPSXhnDAHCeeNCKhYYmEi11cd48cu9MJHNPeBn0Zsb819FY4Wq3r+i0O
RauGVDeiQANIaO0wFE4Do/xxrWpvDCAoXC15h9oWbzvEgc5q2BgkZOIXLxIeBwF9DAHVmLPfvhDu
iPA9YMQbFsyA8nXoNr1Q5C4UHDedSZCOoCzgA0oqgN3l16AnRPWqbUrv5kUP8lG59tntsHAEGhJG
cq611XBKhArOxH0i3S+J54JZH+p6z6WFZdGX/lphjBI6uWeQTjYlXpyhqmccctfjR5LXtsZ9iMl3
nqxrlh2IdM30LcKjkg8YLrUvkkkNbfOjZUeW7vE0eYt70mKAxLo6kn4p1BjuOz3LrtjVFnnHSwLa
SuLJ00tovgbGa1OsnCrbiVCnVNaMju4vUV7nT579D64xDDy1sNFdyUsxIP1/XEzRpP3KVP3r83/W
GACJOtElTA9+Q/7+OLbD7UFbMZzF02GhqoLx/Rw9aP9itIATMACnJpkwu3+vMfiViC0/yfASZn1L
xPHfqDHwBaQ8+hVJ/MNn/6GV/uPsIQZ1wAyuC46JVbG26acA8IXGhcsK7ey6MHdmtMe6S2ltNXUB
vqNgI+ww3kJlFSqv44kHBl/h0zQdWhCvHzUFlpOm1WwxMZVf8e4iNi59FtZkrVFiYDmqj4jGbDbr
kjy91I2kvXzgNwZRw6nD/YAdF4Fz2G1RUixPD9YiZpq6txiK8arpM+L5yUtuW4y8uBtwG/vxfI5P
ncDb0fAbhbdXudQOqN8+lnuFdL/TfM/RcsoSHpk+4/6lKs8hHKn8Ma18js+DW/GRg1O4cEMSUlW7
PcqM6aBm57B659mgrClMuG75mUbWKRujshx3MREJL+swtF38tsDtr2yrJiNQDVDFUy4HWKy4KnfY
9d1RXiixi5rOgv1+j50Xc03Wdc2efeORAJlNe84ya91/IvnFuQH3r8jmOS0u8z6YR5j5mLWw+gGj
6UtdEuECe4F5iav8zlzj66XD55yOqz0MgdOEwpBD66LDVi+FjxwNjzIoaMthMY8tFncxyg0BMpqf
lbAcAmi4Dj+8evDI0TTTxrdsMQdTnBM7DURGl7elOLyn8RO6xkvwKNRHbd9gvZQRzeWP0wE3nDJ/
1BXYpBAF1gQSOviFUruacDMO3d14j6Zlzeg2pNz5GrylXCm2w6HiRPL48j6/Tx3cFXYxbmTBA1fg
PSFyppVZ86mCDTfZwRtXinzAuZ5qd3F84xugxsyfhZ10yr6lU70OAK1YJY3prqKi015u3QYamd/6
/T46Q4XG7nZFKlT2rjvJk+Lr+/HcU1pBvjLsz5xKgd49WpzQ9tQNrbgdajetLxQCULuWi+2AyVtq
bld76LSz33euorlEpmHo/yG+rk7jqXTURwir470k2zWcQdpkO3lsvqvH4m0lGG5LkK2Jh5xV7w3d
Ubcwix83w3vz3u3uZkohnNuuYWBrREjsWeHxoMOZjltpN3lci1zifGwYVlrEd4brHpfvB34Xu/ED
KMlk35WctPPC/Fvcal6WEj7hIu5ssLXbjyz9UAiRUpBxKjDFs6nWzJ3xlewkMkLLNYmTB/ACEhPx
tfCMZANaUJFGd/MnGwVRfVC3pendnqfj7XlFafSsulzDlMjZ9l196O64bQUHMAjCNV4GXIHv5A87
+g9XcZAzt/oyjU+8kAykpGZkruXkc8q8AqIxECNLjYz40uLGAB5xhgooEx9+INSieVtpb2340KSP
ZuF3o52vayibcg3ft/YUwIseqjsJ60/KTvMXsibDf2v4KAkEkBwSu6s7M3Bvle15oz2tgedYC+Ds
WAv05DT7yh+hHeqXGL45WarClpmAuA97mySDY/8YhG67xQJGg1m3lqETyZjNyAjmofW9qQ0+5Q9R
dg+/MlhdZPNhqg5QeiLzXjNO41bRbYHQ1/cSdctM6Tz7bNDaWnY6f/Cbc3+cfOlRvIr79Djtlzoj
WRu7zu/28Pr84BRd1LXkjh7VLZZw2Jmfyau+yM7gy+thLRwI3d13sBqErboufNER1xXHrc45vdld
d6bkdmTH2JTUmOWlvUiH9tLejQQP8+eYsA2EqplbJMY2TaXzUJO4y5XuUC7ZvFdiQ5fYuyPGxl5o
y/vizER5K65NLzxDh8iu6vP8DbPCZvmGSNo4tB1YwlVO7Bv3w1o7cYqpVYP74Vm5S/xsj/jwbt4K
hDEW+4nXGQ/qTsYxTtwJTu0tJm2gJN7gMIuFjhGc8sfoeDvGV/k5vjI1dqCl7qeTdJdvEi/jr8qb
N8a9ctdvzYcag+oCPq9To2h4jHGaJps48crNUugqd9ERSdw62TMePg++vs2PhtW6vVv4wX3+mO2n
NWeIZiu2lUO7pazmAz1xBlyTcGoihp1FsaGSiCu4Hx71s5vYI2t56J2J47Iv57cX0+6t/VdofSTU
2KRVwM82HOy1LFjARNxCnV0LLhMsxBCJV28M5/rxcV6OMVrXC4/bhV/1Lj7ol6/MDq0zGs8LwcaH
/NSCBSRbCNcbFJ66227a3XJYDuH3mw+Teh6e905wIfGuidM8ANJuNF97CT5555+BozlPvLjTbkjK
3hnkJbcb08484CublJXlNzs0GY7JAWbry3sarX6z/DHxKx7CKzuxL96FkDBP9Yn+5swsj7C+zl9f
rfURe1/n5Uj83jb82Crs85mP7Y7WRT1/ldyPfKQj75mnFDb++k/hV79bDiDYHzz/ieuM9N3eOveW
x0ppXwpebv8kuOpLZn89fXCOrXpn+Cx8ruaoLxfinzj10H94YXc56PLilzNnngrf+vriQJnXv4NY
fgWf9ZMGBb3f3ZzYrbb48HjKPtkoTneItx3ZKjTGxDjb6QlCwn1ymHfJ1rwIlyXaWDj2XMyqtXx5
HxfJinejj37CuXEG+02/mVFL8PdrcyBd2WnsyisIYlcReTSWCiSzLMDA1U6DHgA3eDt1TEhM5Le7
Cxs+Z7Vd/pto6HXkkCyPs5E1Yd2pbNL7hhiEreGoH7HLYrZByMojYzddF7Rz8wYuOB8b4j8qjYab
oLFXG9JhOJ60ybYKh5j5q+LblKzKkyx8kLj4FvnI8s6uvCiH4ZtF7DFzoPRHX2hwnfCdEGfP9Yz4
xws9/m1zrXDan6CJ22+ldXPBcbCYFK2VDYrPDc+X8hmso/fxonOuzktnWbua9TSw7mK2bgMssXoI
B/0OUgh2oOahcVaefKp4Oc7tOt5Hj83HuO1Zqmn51avm88G2yUNM+1Tuwn2wiffD8/Asec2H+bqi
Dtir99qHErg9PC6AIKZ7MameUu7FPvF57rCnirWZxuGtCfHKWkwn8RBzms/Jx5RS5bL+0DYa7bV0
rF7gQrPYdf3C72KtmvbKo+AJdzMetlvJbe3ECdzJShzRic8swNvg2HqmwybtJS/JeXJmu9hrJ6G0
F941ZP3GD8/NnpB2lxgWVhVy8+6WZcw4QQm/i30cHLb5o7Qd3XmrnrI9st/jQKT5ikXRPAiHYh/u
lYN8VR35Uzwrx/R9+Zu96S58CA/ha3BGJWwCeVyy5RL2gnNxmBGEDR6o/A6oC1+Gc1l4U8liGHmr
cmeYS8axtYI7BHJhwUHBfO0UPhSUWfbIfc+yt4TmWbhlS+6cbDpKroJCAlsJYZdnzjJ8qeL9DRc2
GN0PwfyNMwVzcIa19UIsYsyFsnmvDccAz9zKXaymSalBlu0n35GvTifEWx1NcPqMy1jEJ7NmjQto
2QXZp/AmlS0sWLxgp/V29kHwKA1u6g58HfBigP3fpMMAAb8/ml+4kzK74MV5DJubxSbMe6jWhAmu
623Rbcjq1ugb7EjeKDlpvjDTAXwK+Zh9BDsp57WNDfXdTAzWQ8F1fJ8+KnflZJPOWAau5Fc72vxd
0NgkobY5d9Ah3Qg5qh0LhjEkfvuNqdTo3N8Qsb4XMH7d0C4ZQXNSsUljf6AUJnjB4PT6DFy8CtP9
zGm9IF6Lu5uLGytrOHUUtxmON8ZT/TohQ/hCstoeYvwp1hTqqW+G68ZX2VkhJdAhcQu7055hKH78
L9GuYHdDCOgJa/oZzI61h2ZLC2Q2HmhtNfnNNv/g/ymOC/cf3OCDpKuqiOX9aoX3ovLfWfdIr/8D
tfCX5/9s8BkioJTGT2xxDPvBH/xJFFrGCxKNvy7D1JJh6Pzs7g1aeDhAJlTe3+Tav3f3DBdk/PUQ
yav4ZSwjib/R3RNI8mtz/6fPLSm/0ISmIg6kOVbHU4AJv6M8G+Rx1I5JOEaE6YLB7lKe+bOm2OkV
ZBa6Y78NoaeHuAAvCv+Dlt53GWFdHkqUMPEHeVtg2GfEcF6VfZToHzf0Qqq246Fxzhh9cl+R8onf
xZuOIVV0js5husEiS8DxeeVKsdVSkXRb2PgNNo8B9HXLQF7HBGGrPdBW0dNxu2zoSjfBl/rKFDaz
vtulXRdf42hBIPiR9aNmq5D+rfqlu6u2wyuxcPbSA+NuPV8Jtko/p9HJ2GnZE2AJij5siHJeS5EL
Lmar3wtyz5uZafFMf5gX7WOkW/GDkBzGwEZPxvarfUefpXSOumf0n+azhB9VedQC+EPH4bF6i3ob
o61EgUL81FB2EmCeQBER3Nv5ptpLSKXgAnAq5cuq2UB5GR3+rIZIJFJo1Qd+hYg0ONIP0JMSaZw5
0zfTaklhGL6V8WZGOnkag4Mx+yEWboaftPu+s3vUbRUyrqzdV9ozM/ActZiWcXYvt3HXQkwW3Jpi
MAWBvR11Uj471AAWDCJ41GnpzpkVsTFn4KRwVDwdpNeOceJ8iyvA6Ud2Tggq8HcOxJFQaB3VF5OM
FQfyQI00nmABi7QSFAmMgQpndQmrV0YDTPFXt7v8vd7l0DAccqTbjaR66rkI6P7CFzXfyzeXnSG4
lk/ii3FFrHShv2s6QtM+0l2ALboR28ADgA1AD8PlN/hCdZNN/aI3jOMfmX9JV/hteCi60xHYmCHY
uwYMEU+b1V59MB7p+qCw/Si/cI9+Hu/Fg2aX6/6+84qt+Q5pA4sV4AVkScQTkmyw/IQ250V6qr4Y
btxAjAz3pjyQpJeU9vg5vcoPMCmMt+G1fJkO+s5oCLbtoOP6hmoxi7aSV8D/CEpBexSQiWT6Pq+T
bTpSbjwJzdettpgWDMq5U843eYPMLRR3GrP78SIah5XLXCD0woc2tPZFULqcjzQGmC2xnRxdLPCi
aN3nW4NdrPmObd20Q5/Y7j288718krzKkTy0J8lEW7YXT7WrQkRAjybv+L6XBkDapWskgLjmf6nD
oVzh2bZRI1TYG0HdABbH8Yaf+hTLJ5Lxit6hacfaE4f4uPmeZe8tbxgWYfZOJ8dAsILEOy74vzFY
aWvNqhfZwaN0na9BQ1ngydecVk5zR9FdnFE/R5Q9co1HJjy5iwETJkQZyW555CYTtHUkZeB75OHR
s9tzG5F8iU5RJQc8g3J1RD1BIiEqUXTkR3V16V3Z8HUsU6ng6IhhtezY6JcsdB5o4ghzYBtnNEe8
0ms8flBfDLrVBheBb/sW4OHGTEVu0aq65huuLWK3aanZRLo34CGWCB+KgxoRNLsWHvlGFht2oHWY
IsAd1nRPGQKZGBgINEL2qf4wSTe/sA9X2bQftGfQISAeri+KkvGINTkbOKMmhkbVSzszgBj24jUe
j4pJgqDV6F72kRZPbOkhL1DaOjY2/KhY27/EwR3mYhQumhNgvrfu7/CwYI6rGRcKCod6ZwRuBOB7
rl70N/MrchXIJhi3M63C3Fx/KzEkve8Ul7MiAEZC4ZHX/QOUynHYlIfs6ZacO+5Mv1wC0UUSzw4Z
2VNO+yVvgmBJ/snv+D3hKsTi7jJKDVBaVBEY6sZ288JJmo/B2tP28nXoqF6Gc7rj4uR+4MtvvRaD
2kh+wowdu3xmK4HPCcPq61bYCC+H02pkmuuGz3m8kcq1pOykykI93WPhHj+zvEecWf6xuMPz4Ach
YvnmxDMDzU6cvWA41luGH9A2MWllWhRXfg6CRiDFjtosGdfxM9VY8yJ8mQ+wfIR9nrmLHS2aamck
itoh1G20htWpxJRfdQgTTWnJvswX0+/eTUd/aUQGIzYzKOxD9LMRn+KrMG9oMCB2iO2zgde2YeW4
8GtHvjIfN4diY17RNXY3Wz1w7reLTUH9EX+L+JkRJGOF98o9zm30danCbA9I7wfaOODN5gUoUJ36
NSC4AJ6aNZq0ILaiWa3hlBb8tojieC1OzMW2Yn03mZ7InUik5ZrRV+5K3/DwWO8t9Tm5EgUTnssK
00anFP1CdjLGerXTvt0u1TU7m1stBmbHrc1Oc6c+qlgN2/1b8Dyhd/0eHOS/yJjFdT7b9aOeMo5+
kcR1IT6YXNYzo21of/pVvogtW+u0QOaTx46t5NcFGgdcC/a1tp/Eh+Jd9ponA+ZtZv3Tq04ddaWE
6JNRz4+P+jH+n/CrcN7at//hqRzfsq//+79Mkhd/5af/qN7+9Pw/VJ34HmLGiH+99BfbRCpcFaWL
+pvjzx8LTzQmRCtrOAXBG1/yZX6nrqAPw4YRWeP/+DD+jcKTidh/LDx/vnVqWn7/B+qK0kZZ3YYm
UZKX8lxDmoahYYJ47Op7cycFHnZhkFBgfXDV8ANxRLoPckTKTFUuHdfNsJdKCw70ecQ8i4w5XJ3f
pZcaBcd19akeBwxEuOmqTbGZLuIRa68TZit7c9NBNINxjrgCOtk2vlBtmRSs3LdI0JmAc+dO0A8Z
rLCvey13Ml4GvmI+yI/TW3l9jTD4wIlC/M7S7Q2PEvFMlTxw4TePrXguWmgI0SHu8e3HZTp5mr5x
tCDiTnoevodvaLi6ZRA4YSkfIrNjcD9k34T81b6MWo3OEiBmXTzic/F8kx2dYBxX03bKc1XZg0Hu
lL1S3TRytJUVsf2wUsDrLW2ge3gsj2Db0bXck6xySqm6wRgmthG6wo+Rqkji/fApDeLb13L6Vpb3
iV3usLN1umGbsVR/qtLTKncaBVsD/6yUnvAovabo2DdV60GlX0EIyYHR66J7EJtuVwrPgnLQFPx3
nSQmcbN3BlgqrYBXI54V5f1KVMHfgg2FzciUkL1e4TG4qkfkLN90Vzne+omd2cBUJDqtgv3qNnsy
TYait7o1yZOt9LWnQo1VEjsX2e6M3RizP1OiKl6DJYFEqB8MkYEVrNolCVveZmU4TfCecgF4oelN
xUujfVBY2fI6Od8uGSAD9i0YPqXOwgpIWcTXwc6ExdMwflpr0X7p3nc6+0q8QdeeffDIHNwd9O9r
PtRbAxyQBKJs2kChYiiZ5g8MBJfBkvnZGl9Sfcqle4Y/EhM4OFOQpeiuVWTwrINLnrd8ZGiI3RrP
KNz5M/9oX+Brl46xUJ+yHdNPgXk/pPU3SFf8hv/tKXcgBMDXYswKT8scmb+JDnNGKFYMWifvATBE
fJ0z6XFCDY1NyJmpFrgnJ8q02nXyyH22hdgUlO/D/NKJuNJ9zvWJAVHwph60h+pmh0/ia/pcuHnO
WJedKv5mssuLMcKFdJV3PkwCnNvgOi98rhb9/8t8jp/aF/4PGmNHgYKL/YFRrgCtLOwAGpb3XW8X
AK25vaSv6XY8BE+cyOZcd9d/8Kq/SBgVouixotThK/73VR+FIQ/4E2Hxr8//ueov1pcrUAxz4Sj8
kOz+UZUkghhgpS7q8gI4/L7qEwIGkUAmIOJHfrAOCPBz1VdJ/dPEJW7st6f9LZs3DDV/XfV569Ac
2MiQIpNP+IsGuO66fFTysD+G6pxYOv5sDjl89tDhGInzY+ncEOJsVVoJD+XLIZvTYwkF3m0YueZT
BY1bbfDMj3OFmPSVgLpcD/I7EU8fQSFGc+p0fD8SoAhxqiIv6Wlm1GMZbAsj+FTiFDnQPMhePepf
yaqddrKG4Y8oz/sqyJs71EhMD0QqHfHW3yUtk+Mm43ZAAxC7YWb0IpR9xt6a8G6YYeYppUnVK4xM
M5KRm5vdzNJT9YZcWY+8WVk9JYtPXdXgadWMceTWtU6X0ZPOV8633jEVUqh0Y2KenU30ntC9HWhO
xH9OtJyhgOjQ0B+CnPluSvmGAbUlhZnJAXP9fTWN/GoKvb4AIY46wlxRgkXbbuii5yKZyI5lABRE
s6tiWVcwTexw16ii4FSF8m4CuVS0cxZFl6Kf7agIbXUq4BxJ+W7QBLcICWIPs2sjHgydCK2MGCoT
ZLSAGlGd58rDD6xOIjfVPib9LCmuzt4jypFBditSaUHmA6vbpg+O4RS+ZsVlFAeC6FMauJl09/fI
mI8rEjlqqvo6WoGnGxscuY+dgFpDG6hK80MlI64K8c63+pWO7WWOTffAmWvcJGGgYd5OsRB9peYK
f01pupMmcm4z052l9lpHCNI0UiNstcifjKCCGY6xTj50/SGpmTbnSRh55pJojwl/ss9wP2/tG0yu
mI/7okgNHkzysTfRoIoBOp1Y2d708LmCPAAaXXABtITCYRPPXABtbLHVBpgct9xHLuYK8ZNe4IC1
6jAjWpnJtsc4iii0G2QYXtaoETwUWJo15TDagihdmoShT8p7EbW7wSiLDz3Db3kSEeZE4xqi2cbQ
6Eyy2uggiffBJHj/+6b2WTVXOTh6+DjCyk3GEZdQMYCRbrzMjRFsVzpc3I5dNynoVhsZgHoIAYsK
7TRPfNRmpnnE03QSz2aChqdVUwdDiGkMiPQI9xDTfWmVv4hzjYt9KVu36FQEe+V26PLXf/DqTc2t
oRXHzhjqFWX0f6/ZNZE18E+r91+f/3P1Bg9GeU0CtUZS029B7n+AitGELmnWUNx/5Fr9Gywm9xFL
T8r2H3jwEsz679V7MekkxhV1uoRo/G+CxfKK6v/PTLA/v/XVL2CxFo21JLDonER1/phuzb7Reg9q
UFdnbq7pXq+YLfgki9fI0KU0AMlwHenjwk+APDJlSSueYi7+izjhlnbTMOMLL0Gr7/WpR4J3H/Xg
fkp3yMp839T5fa/BT2LSdMP1N5mki5D0Xthm56IhDroanFocRUzJVAy5KG/mFPSBHjPXPU2dRFeZ
gKzKhmVb0CYQYo6CsUv0I36AgqbyKkl1gzbbFLd13zNcyvV6WtdV/Z5M+PZO5WUytD03sJ8Ta90C
uYZDRhQYgawNTmfEIbRFu0G/OIzgVl37OQMzYAFjpoUztcRAEtoqoCpTFpUe7a6muibWVyLKjjzk
VwET/OhNnB9iUIMaLV+ojx5pC+ubDHiJML+JZ+BhSApBh8SVElXQ+qe6Z1/SF9VlImJOFgCzxbx3
UUeci0TrRmBhnQibasA1Pr5XlXCdjIPXyYo/CgBlrVpgaYW71CD6Y2s+6CQ8yEHwRZ4Qn0HCX5hQ
amNOL+ZMoCZU4UzV8BFEsTmxC2rRtCu7bq1PAS6JsIQLIn4MUPIV4FwHMieY4lFCUGpFmeTMxOtF
Q2wjsNwnrBvsDU6Hk7UYr/yYjAyE7Z+5lD7d0uTmCBO9nRZBHB5MwJLmU41f0RPZyJUPpdLe5QFk
qZWKkgyHjCr5ylA1pe0hi7Yqcl8pTTwN4Rt2DN4ETCfU2MQaJHcot22lyXfBJLu1qZ5Ds7UR4pzr
pHe0QtlUIzm7bXJYQaJNB42TmgHcFmPsjZCJhNEA/En2yBbX1EdWU0KuYYQQp0wW5RK/2fkOV3jf
TKOnWIIZ1sJeN8o9wRJ76gU3REmqBsFVjOOvGyLDskAzoBV3KYIeNmtmwO1bynLb5LdjmBVOTCgS
Ozy3Sf6cDZhzZrhCLoHDBiC8RMJTETy1OH0XSe4rneLkNYwkeFyDmDuzxoCT1rWTw/3Aat5l0rpZ
TU4YzRd8IpyuhyxYDbBEQrVdp1mz7lThnqLFHqXOqQkvakfMyBF9rORyIyGHHFOIOg3dWI+as6e8
Km635sDVjTIX9/AcD85gqs6hEOXQsfx/9pag69TWOhCNri6TvP/mY6tL/wHG+eX5/94SRNjBpFX8
W2f0u83AslswBwRaIawIjxHW/Z/zQ9IvyAdm6/mRm7i8n5/1PDuCiWMXyXE47qKa+1v1PHYm/2FH
+OM7/8WXpBz7RFH1CtZt99DAUQ8FZYM9VWyt0GI02IiXxkN0CzGKm8ZtAJ08TLS7ua9wxGutqYXn
OhebcMCMdTj3LcJ+wrMR+Zm+UiFCwELfztWPoOxRTVdYP5PIUmUuYWpMsBb50VLADWPzrjYf9BVO
rQNyzhPGzLPXCIJXVfpDTssarTIyF3uExuIixXfqhky3tjsIQn8SNUYEnbGfFIBQ3AUGCI/t2B1H
Nouov84pk7tFh6rJ5wG3gZapRMZUXlESX61mW0aiGYnjNmewiQkF/y0wYUuHbTrku3YGHh1XmxLd
9ojbdNhNGwVvyiSBGB1cVv14mDqSMOJ+k3QkAFTESoYlMkWx2q2oli0xuBmWHmbvctad4uG2q3Hk
UqePXgmtNEaSEyNTb8miyGUJUD49BoV8UQPjaRBwIsuiQzBU3tCZ7qolfImQV6MYMQPLaT2Q1Jg0
VcIyIOwKbxAIcZMi9oBFr941zYMhcFhy3yIZzGA6K+GV9Dkvy6bjqBrbbDLXMW+ORLZ1wqYb5JVP
jep2vUAWxoU+Yt0ShCvD3sWh1ZBCpwXLGDE/aQdhH8QSGJ907rGfb+cZ10tgoV4BS8+hKWHVKI9P
lJoq+NiokSGdF1CZ+eZv8QkbK6sjlXUVpDhusxOAwwcEpesBp6tUba1DEbYS1vPEoFION6lQ7W9Y
NQjIPjKs8G+XMBKOI4JVc45tSWDLqp8y7V0KNLeulg+zi5gjN+w8UVjeVflolxoJA0Z8BzfG6apx
W5s64mrBi6doXyW4fzOuqGYJfgXX9E051/FMTCCNmhlqAI2MeCvEu+2F+MGBWXkyQ+CKUPRnsyt1
cIE1dSMVMFf56m6l23WRK2fSUz7q9i3oD40Iv5aJ9YAzuWFkSG60Q4tiRWmwTg5Nl/BAuyDiRUaS
OwdPQlE/Eze6o/H4GDq84ERqoBzBS3FzuyC7y+JkV2EkmjbDWonKQyNpaJjJvlXYq9liyUdyq5Xg
jzdgMvllYpynS6TGJ1G6F/F1bkxYjvHND8RxrQj4XkrqxZRGlCiK1aWDj/0Qrpgrq6yLtywGF0ob
OzXD18Gg8btNaxVZtRkHz1KFODmFHlWdI0SKisyQV+vWuUEqi2EyAv2oiamuAhOi7GSZ86vWmlt1
Na+5DTZhT+GGGqjEU8jAnLeA5B+r3T5AyyQJqddUmD/QQt3K5HJD65TWfirNjo6ZaBwOtkjnacbT
fgVGSPwZGmHFIHxZ8Urhhk97eFhp5usALKCXkJYZUIWFlzDNM3YGrtgiedFC3Tl9VqxlGBOAsgg+
10Fs3M9RxuW72i29aBkq625ocfBIL+mMzW4nrzbs2WqvrM22eu3iyYlKuN+4kcSGlcBE7QVsA9/m
uQIUybe6PmP9FbhVnvmhjj+ZXu/jLlpriJpUcIUxUjD9QTbX98cxnF39ptmZCOqpwX2/wVaYQ1zv
0UIJwHArDae1skVD/jXQf4rceJqIlxAj9jhyhPox7kZHwRej6EcUYoP5YnSw7BeXIz3TN5EyuGOn
kqB1MlkwxzF2JGyZ/sFbvgnOBkmHrXfZnBd7nf+y5TNL+bUL/Ovzf275CIJE5i90ez+cyBY07mcX
yK+Y2MAYElcrSV8tJKSfW776L+A+vm5aQQzs/yQIUv9FABZQ4wK9LfkOq79FGVrgyT93gb+89UUv
9IfJTSG1jTCHYnVM96Dcp/gIDK1DGcWmfVsdcO646yvYp5mLizMM0vQFkw24BhheKM0uYMCz8sZd
GG1J54b3/PpqWoX1rFvxaHOLpgJs0wqyos8+ybQ/5J8klmDpzBpbLf/kR0JQZ+yT4TA/jU/L3wuv
MTuMm+g07rJDQsy5g08lvs91vNYDe2Xw5oLR4w/AO1rRMl4uwtE410/GOT6oZ/24/DO4wiK9quf8
XX5pdwv1WL8Y/gq/I5HtzR4NDrW79WsluVu1x649yYKlEGL+UgIzCZYOVF7YJoQ9DK4t3oHaw5HG
Z5oorxuxKFbgx0BZkKfJWubuJciU+c8ab2Pq+cO4mzl9yWu8lTaNly884+3CwMXEEAKyvu793qej
XYtuuBn3wnN5FZ6hL9X8q7jk52ALkUl8pLF+FB/puMTH+goMdqUYCbbNsYfoyJ8Ul/ZqxhZDdUd2
JUdCr6PBCl50OzCjDtOB5NWdgM8wXE3RmXFMNizyW75W70NlKe89LGHpqavA9u74CkqO8Z4D2TrS
EwinUmw6eU2oV/WVjHbDYRsb5+y2Xw/Nay5eikNxiO5hIL1zjsKv8j1/FwkkGF7mi3gv3lfP6Tf5
PNDPBkd4xc0CxmnnrKaTFj+UwGzEyzd+Nt4X1aHWqV2s/juCh/SIakDubJ3nZQ74KZPv9g1qbXoJ
X/Bb7BB/D8C+ffs9GCgsV99d+yH2lxtTipXrm3b1wHuC7nSzgQlOiS1czAvEpnZz+4TJJNDqVc+F
/MnmRlNJ/Wl8VqSdLZ5BODys7OmsP4yR81xYqu6kV6PdSzWzMMjImEro8lt0f1sn7vuMwT5mdFLn
9c2GpbqBTGKH0D/n1//H3Xn0tnKmUfq/zL6AymExG1ZkMSelTUGiJLICK+dfPw8942m3e9CD3jZg
w/a9VxbF8H1vOOc5/Hnc6cx3QLqiBdKOrYor1DiMqzhs7GidIC6NbGS7r7Hb/YDwuWX7YnxP2lMp
Xo0G58NTPMzyn6Hdotxi/Xgp9rSC84vkYtZw2fshOqU8WJjoXgsHQ6wNickWfNlLju0LFhkH3cx4
zm9rSb4YyXKozpEg7wtkfnyvaEAaix3NuVfLmutKbaa1dbdROxTtG3Jq1lt+FGTAT9wBDYB6A121
RDzzNDhYto5w+ykMN/i3p4sY2TceYoBERrViZoJVnspocVVx2Ly+Pm0c6+3nDLwLYceUMhCxFlpf
bkuZvWkBz4MRtadkyJQktsN9hrLL3JkC4sEjg/Dm7haWnyKFNdnWWYx3l933DO6XukgOlXYt1g76
oJsZoBVuhSKckLvHkuwBOVyUBckS8Xws6nxtSCK1/FkZ/RsF4QOKiZa8oG42M8kRKs2uUL6o01ef
otNTqO44FoA3UsthrGMFUJq5PY9vynfJn30A0UfioVpQR7/n4pwW+8xYNgg+5qYL77B0iuo603SP
Ehna8waMb8WqNAdT4stY7/OQhoV9oGnZ6hYB9PGh7Ibpa45apwt117SbUFkKnuAhM/etZbMiwIn/
rgL4N67mZJvIHeyKNTh78nf26X5mQwnn79z+Le3Y4R+//J3b393i+3dY/L4gArR55zvT4nTCwrgI
XqzFy+rl7fv3+85/5ojl2d46IGQclDAOw4fFb+ogvV78fte2uAhPp/AUIJxbvBwmfnNYILNa/EZ2
t+AxbbsAJJYLcMuLvcxH4+jV/F+Q/iCUx8bmF/zubZf5wyre5bayIE3WNt3n9+JPu81KP1YrQ0EA
DbwFIKXTky/4Wn01X/CThe/m6/6D5GYJUHUzrMCNbwxH3yrLzJ+CLhi+YOrs5711tta4s5faMnJv
Hj+Py7MUDEG+YV/Bo8lsgWcOc526lbfyEfzdbZdf4l0TVF/CWt3c/WSjb6tX41veqlttby3vB2Nv
fBerIlCWxjLfcEAsBO/uZ/7z561Wzw4OvNViWqU7iz9vnef9cJCP98v9olKpJU+ye4wtpOWHGF6r
16aFLbYY98PKeId5icxIWiJUYxoEWo1SrvLHwqsQ6F/MCHCal3QOBji+xNjLaC/zpzUwlfCBL5ov
CyYl2a+v0yvfhF9HcjN8ZUH6rgfiih9w+19cxjHR5i/UN1AZn6Tjf1vGkSj49zLuX7/+zzJOFlmd
mipScQYxDIX4yj/LuOfkBjYku4M/pDl/SyBCtmMaCL//xEr+ZXRD74AbHGm4jJ/8Pxrd/LGG+Ocy
7q8PHWv73wQ4s6E/5jqdn+5Xl6soPqbHaissItmvmkW2V7zsPPyq6BvuCMQWpAQ3fPgZkqpuV3Nc
LsY3wI05QcfFrkVsIua+kBH6sHrgljBk1HNZWLVsBdtC4gKAs7CF3l59ZkLyls6lU3LjdcPFmEbP
9Dlislg4pSwra08Mk2cmMXEwrMTqWgmbxotw2Iyr5iX+oNKwvsTBNV6NoDmmgFmW00ZZddhAU9vA
Waq6T63Fqrqk/E+a8NnilAMpP8mySmY3aeGt6h6rMdu4MamhUvFnAu7xLLqCgM1ieG+0bY8kvFh1
pZvdAkN5nYm6Q1RNT0l8892ZUcD93gJpLbzquNQuhjdJS3KWu5RrF+208NjFJSAwlyIJZbWh7nJh
FTGCSA+s5ZeSlylURxF+j8IdwtGr18MLAw4uRZahyULai3ePIiARV/HvHdy9qTvlG5eNmu+1ajmF
KfrXTwCSwktdQcvClA+Lal5m1+iF6RdsOta8Z1JGDAS4xrtIoDcpNn8UM1g02U2Yucd/auhPBlvm
AWihUfq1IfiEeUOUGjR6TEtiM7mYdo2H9PXm62eijoKpX+Yzg3qHMvlb2UgH4UO+8hD6EH32vIjW
JtSScmF9oscnnaRDtDr+trM9YQamEFVsKeSWGwsSGpdzmC7beUnXO4eluJGvXUIy4EsJfRIBe/4l
NIwkmG3Bv0BsXYQiKxBxcav4Lvo6ecm5e1VPB6iXef2vwSqoO96rrfhmfaDgBY9Wougs9uqOPwKe
24KE6Q5HzzCpULyEiyUY842ev6ouv5S89UsmahOlAFfrFl3RWhW9O6ptnrBSP9CU9OphmFem6DAK
YTxZVDvBpH+PyjU4Sj4XSThZgaI5TFv6qWQIwEx+PeEYy+mBBs2x7rVftZoTMSqLGDJ9ID5VvNLa
o3/v4nU+IvxGPH0XNddUr6T7opd+1OyWqzepYU51qBgpFmFes1kHimg4sfAZJ5e8WM1Iz0ox6PlG
6DILyTWkc2zuoOzcCVJx0t5tMP2wnCtfjfRt1hk3hlmQz2GmYx1c9HdEzkChkgvldMtEFvDYggoY
NXVC+Wm4IkZvRo14gjW+w+m2xjvbXJ+j3OXsk2a8QN/1W1N/h9JBOrRu61ZryvHJy18GI0hv3PnF
K6qxxxfasJuTXOqNQlkc5j+ZHZju5Hd0Otr80RqCo8BreFBdtfFeEZZKuynz+/X2GrH2ut9OMdKh
ROu9XBN+zSmANMHjSjXuPrvHklKjwABsi0KW+aWNWFlB2quGQO9CBORYu6zCVthdoB0Iy0t+Ed47
ZIPc7Y72LvCWXCjv8rFJqJYQFvLPCLsjQStL7TtqFvGXuEXllP62HFWd3bHtwsCO0H/Rvo3X+q29
ltfhEH0+ywqF3SfsGwuMMwT76COW7MRPOQuGJ36iILWL25wmMMHIzNDMjrVVL6/nB/n17AwdASXf
w3Byal3xQ92QP7jRD+UaACQxb+3kjwPWDFs7J8k20vhkP51q68qE6oXd5KPQFyVa3uEYA8g4cxzy
Iqm2Yvq98VWhMsnogY8TAVS1Dfd23q14ucsP3GaAOWi3vXTHRJsKIfnR9kwZo+gw4eMuPZlolgI0
DSWG9R3I2ABpX/0kTAVE4VnpkQer3ANldEt3/X6RCO1qDwnivmanIoa7s9N6quDeLXo6ZQWCkz3t
Sm6RPCz+i6sPy4DzzEAGfjyxgni5/u0QiWSHv0kJ/vXr/6w+EIJJwOwZEaFRkP9g0P1ZffBbzPAt
TfuDTcd06R8jJMoLpA2KJGOG+9sISUeGZv3Dw/YfaH9l/TkhKgC4F/ny+3/+D41Qm7/+3NpzHfbX
CZKcPe6j3gjF9mGVjwWbDuuggmpyDSGXPAV1BFkNXTRxg2jDahpN+vkGV0iWZzELAU3X3ayAoPZ4
CqvmxDimQ3yYJ7LWmtupN7Jim6gjuHvV9EyLSeyUc6RUiQVhWIObomu0re0tWjcM30sYX/1N5Twx
6XFThdLLbaqu9bRZhUmSokrjMMxaZPGKNlJ0az99ObD8Vsb1XaZnHHGvKw/7nqjnGwj5KQbIkRB/
BGQCZo6jV3enaZvOng0NB+kEr/M2rOTcDISKHjZudsaAQfdWmUHTEJsilMGDRbJppOKmkEp/aPMf
ycSMUA3YY6YuOpN8Tsc+Dk9oGfMkrtRWrA7SLeKWMY2Bfe2EOU81O69soPsK3PFj5taP27pA5zZc
jbtE+lu+G8bJNrqdoZzlMYfUuozZmKj1YBP2inVBXrf39hxX1YsGplNETh0/xrdB1K6pMQB9bRZV
RjtR8Rl+1AmGFstatZpgLVKhfBZ/HQYgPRu9guolirLDZALRlQYAhDJUaxYTrdLkyyEelFV5u+N/
E8HYR49PqR43lpo8z3NVvqRSG8R6G0QFh1VjjPuqlAfW7NXWTG+ATNtX+QaUkKFWpvxYMqoRKcMp
ZrCJGe/MjghfhZqvbyy9fU3M2pPYOExR7nVlv+/R286YnyUhfynT9qyXYrSooOCi6eIZmbohaMxm
g3rCFgXxM33Uu1uqghKSktOUprUzG32EtXj4vLMNWkwWL4l8jw4sIxD5KSou+HYmsR5JIsPe33ic
mVnAW+/kGWirFLZ1d6qRfCtztlaT+Zm53byScwuRrtRwS9ThM79bxH9T1PubGcPkKYJ57L2MDIO8
z/lkjEy7DD/WmzdzELcitd2jLYOkooiIH16LPKTScKrkIht7/VVPk2XSU+7M+6hpKYU5nU3cG3J2
uOvtplK5/Ds9UG4o7Czp7UEJURTmVniMgNsA3Fh33U6QFMuN8F0NDI3Q+pq8ixPEgFnE04aohRA3
v67Mr7oxwlGUXzXsyLH4CB8xq9aoJxdoWlai4dzj35H2gz1q94uQwB57rh2pADMp3/zx/iKjlIAD
ee6ICTUEadOUup1Kn1X6OzQIeArpMt/SQ/TM6dMrB9ZdrBnrNJpmUBFaEwMplElUf2BIkgHC/xdf
MaYEBeyJECPcQJE0jtp/s6fQwIP/7Yr516//84qhwQUzpkkqDalKk8sp/+cV8/wtZAtoiv9MDvq/
lwwbDAwmOFPQAP9VaMyvy09JHV8nEZzyn1HLjKcK75+vmL897qfv+S9LCjWdc1UspnGXsGJU4Dgg
Mr7t5P5r0LwmAuD3eb/5bZMz9oVL2YXMZTVr0zwjTL/l/MVp8pVcvjwgi+XSq6qfuubnoR6kWASF
/DrT3goRyzCnJAEvmfaD4UwZMJUZeD0+AzNe3jAO3vz8fkzQhJUfrXKt5Rc1LVd3i4Pe02f3Rp+s
dp9onSmVuCjqLyQEHTCClD4T+4iiUcndb5vWID3SCDSWE1iAs34jWq+jpISoQoVu1ZKL1Jqb+21r
CKHUTXa5L41Qvi3F+TzfEcRpn00eDin1OfZWS78mFSaR/NKZEkxxTqgVS/sIAy3Gj4JxWuTdfJgZ
yUeU9BCxIA34ZUZCa76MW65HTDWNp2WL4mwu3nFRL3Aj6g5yJwyXjR9T8FYq2WB+s45hO0tbIxyY
LmNH7bz5wF0vPz61RyCS2Bj9QSOC0KGWGw3bpRDG2YUkxpR7PpDcz8mBrQwGA4f5qYlRnbKyVnbA
qFPb8lQ78nFuOiqwW1cGIuKV7HXg7YO3RR/N1gn9nisjaypxXyxycEMX5UtZJSWTYeKApx/CYjyd
0F7TNzcw/A1sOQN0Zqdf9w55Eh7weR8qC4UCFYen+u11CqeQcUZGnqE/O8wWnOj9QbQqPCm7SNaZ
Secw55AuN8Rvaoz8Hp+3GNDISrcuEiAnu0HPZu5QW1uY6TtUxD6gG6SR0InoZjPdV4I0fHww2Eg8
jjFp2IpApyu/HTz1XVfArdSv6nvcb6TCqQCNu9EpTj+Uh0vjlhSrBEEXWoNoN5LZOdlct/eUq+Ca
vcx4fSNrVwkhfZlJGsGDoQ1VhZ0ca+Gka67d3LY1I4zaHjCyG6s5Xfaf3ZpdsnDIPm9nXtDccBrw
deDe1qOEQ7IBdOY9iLhNF5EH1Ygrz9zz9Gm7Z6ajh/P0sVjy5tqwTCeuY6m+51/kvPboxvZ6+jqZ
NkHBI/FedpQ9Ay94UEgaop6mPYO7uhKU2n2IwUg/jen7sa0+k73lwTXdQBl9Ndfid3FNyJldtF9a
t22/VMILZPY5hJjaP8efPWufq3IQd8pGPKnLmh0hKX4F0I0KPQ28+XxvxEuqyWfoaIyM32x8IkfF
dM0juuWMu5DOOwVWAMh7VvhowgYTAeu8t/7C51aZiOi18ZsaSVigZB39O153eteHPZ0niGmgdoD6
jkjssPmbQPR2ZbuWmwC1uIGUY91dx3gpqd5DdZvJcxUAZHh8AaqYHtMXPovtDAHe1muXaYZ+Utic
QIqHixeFbbJ8vjDWSchAJLhzdUSqdy9/m30HRZGP1eRUBDcgVWESZf1ySBknlgWux9HFB0MBy4gY
3P7afBQ40cA1jC9CrDtIR6xmnT5lAtauVg8ZTCHRUSG7pm73iuW/SNfg7ZsmEGW8zhmjqyokLSCt
mTITxkQ206GB34TzmB4XquwPGzsKD5NnTW/cMUPAS6+c5bv5alxBFWB/CwlCpNg0Oqf4bvF4Z65A
P9gbrwipCGnDQ4rPNbGokGwBEPLZvGaf6nW4Jr+zPx5AUO+BTG1YJ6aX8WuG+2riJnYF3Mr5QvvC
gp7TYA4LBA3SVnjBjduXR7V06jSz648S7/HMXHGqXFQaIiwV1Wno9ykp+t6hhM9Hp7wd5GLYsdiy
s5/b7vkWPaM5giW8Nr4xkcmHmhDenXbS2XHDRPgy7cz+/r0vLhcCgz2DwxzyGe+yN8G/r3hj8N0p
dkg8EHa3rXqo3PjrOfmRbOs8sMoZ98z/9AunifKcbRgnpP07eVNftZNxMg9QZh9b641B7Wd2Lj5l
sH0Gcdk75ZrCDCzX5fIWJKKXgFH4vWP/Iy5iGX8+E9vf8jPXUb2u2bFEm36N2tW48jqzDD7GQXOg
nO8+H8Jrn+wr80BGLhuhU3bAOS8DRTIFu9uD9gFUJduK9FbboIM9pmDFt3G9V5eiYuGth1r2pbOX
iK9pdWoAHFj9UvqJhj0GErk5DYwBbjLiYDBJ0lVJcQbGDpVryrHEy8mBjF5WsAeB1QU70X6nqp/R
fDTV/2bs7B8zejQdmLnEZwH3/6nexP+nsPSfvv4v1dsz7U5jOIC29I9m//9Wb6wnZNoww/w/Q4J/
jAiQpigInQm3spRnshUTi7+uJ9CfUGlSaspPbcp/MCNgsPD3Au6ff3T1byoTq0ibdO7acad/jG+R
3y+TzqX6qvVfA+JCs5gtn+WD7lsnzhWqOzXZqB/dr5VBqNGMYPq9HVPI8s/2j4Dh/m0Ce6/Y5gGv
7ZootcJkXS+cTI2aAS0kFknKCUNF5EQakcOxoEC6W0rrDHrktwSOno9Tuh3hpnQ+23udcRtMlG/h
YVcEdd8Xw0cFhOqj3pdnyk2sxCQ2hLdsRSM5gvZkfQ4Qu3Hu7/Inc4Y4KM9tE9RNAGgUUBpDSA57
zFGLXfadqC+aDKjGprsrz4YnXpRV6rZLGRncQloPIyjRG3fY+cHx4pLmzoJUPCQN3oPdGOMEYJHM
td+/UtOyVpDYzUy7sXmuJDXKMHot5gPFQDGWhUXlNbRwtsj0HRernkdH4mryaFt+MvHQWaTAOVl0
59lFL7aASknIPE2/vpemNVNxBY4cIfGBHmLafWxvQbtPvGipO+nm5pYc4i4HA0hDJIFMmP07c/Sg
Bg0hHVLpJ4epYYHb4XQ0DCc6qTsNlNnwrhNps2qDMVBeq82TQcjlt0FRKF6TF3GHmJ3kGiDzBG8X
x3gD+K1jzLPQ3xrIeiz2DUc5aBuK+xV5Y8d2lTOexosw1jbFR43O6KIx/KdbHeCyV4vuIrze39RL
9o5WpvkEQ5TGts7i2u2dCOnvqZvcYXruv1I8AA2yBMRwjxerIi4GBGuAjLKrwlFe9YnfpRuRXQWK
oSFEWhnnK6EJCeauH5uWAYrMjdMMwZS6+L6Gxx4jMXMK7Iwa0M6SpE8/twCCHBUR9ISjFW/RGDSZ
PzPnBmQ3L9ivxbM7zlsM5jzC7lO6fc3JZ2W+1aShvVchSC8/c4oKvQurlvsR0+CDiPOdLi3UnWz6
nLnirok2SGvoLZ7VoY0StDbxX/oJWBATYSVTYTAvfsZ+nuhIKDXGE91mzeEgOLf5t/+wfkYKIGJS
1XWn2jlk9qMBr7x2SuyU655o9UW+KGfcBJfJGbynstHpiIrHtuhK/nRtPu7X58AJ5ZbC3N5WB8cE
Lo985BGShoA3IR1dRiRyxKTdJEpp2d/Xo7gGPDMcG2GjpQHzup6HbhL/siZOko8qsKQcaCy4JYtc
h0W+bwrWmC95/5brOul2bwbCUYWdxSPYfaij00Ho36MYNryPu+j17bLcz9w5ZJxR4DOMWHwg2S1b
l/vzELvYcyB/XpVw8p6UvsEjWP2+NXwt/GQvaQND5QP8kTE5zL6EO+hELDkf0teT9Mi8j+s/4S0a
Uuptiou5VpfR+XaBuDnAkXMflxrCD7WeQgjPd+OpOzCH+7gJ/lhdETHLMAMBLNwO7bdZsrlJkfve
HHPFHqNPnTj5lJI3lekL6cqIN8PPInH073qFlDPfsnHb9Ec+wdojZD9UQP9Hh/2gy3tcn/GQIitC
M4glVFWOwupQu6RXJpMj74wp6AkjyN7U21qrPq9UqzHCmh1vIevSEInHXrK6puKKNaJ09+R9g5b8
5+HcgO2dlbB1b8snULUmLMDUbBJ8K8QW6cFK3Iew0tVdCo4ZFV/l3kuvNrcia1OZguquvVftUnGV
i0bWw+t9pXrmNWfESswauFUk+kzEVNLNXh+3oC9dleLh6Z3atsN7xPoWwotGqqBd+2To6ix4VRa9
3ewpOnEkdz7JRtCSJlFVw6Jnd0GBdFHZoMGSVS76F8SglnfLagTjl8ZOs4f8+DoPrvmVUGJ/pGep
WMlUzawcNYnyGEBO7uZ3joZlgXIcEK1pnsrFnj0cTZucXEhrIuiOani6v5EGDDxlW7mEKrG/KZ+7
8Zu1FNAzRtGEKjCcBZfKXnvu86ItK82UbvOFdwB8RR76TE/XLVRrATtSeM82ySX5QeDyk87OUwrS
LtCIQE3ra2pXKlQAz0Cf64cdbyvZj4rfmqdcqw/DAyiCpjK9ZZPI7lPKPIPC+M06QZOoWUbhm6LU
G0hw3W5k5HILRxECiUyG3kdWf0cuXk0u3juKtETG70wOIzJLWomOIQioijbU2vCBZVvaVMbKIHnl
pYttS3YQg8/EJC0r3Ut1L6b3Lth7UbQH3acGCIP3OVcqeXAdqnHGy7xfcV/NNhC4G7ptIlCUTSnu
yvxkZcGEan0+9I9AFQVH4HpCzK+W+A/uLgvnwUH7l2TLGK6OtTBLpysduX5lVn2rQmBHD92nEj/N
QuUYXL7suSY1W8wgWx/OCKXO5HNFRseC429e3L67dYklegnmE5374JtgurPNvTyIr8mBrK0cpWlA
NuCGtC+1ZdPotBdA4v/lhijKRENTqS5FtC7/vm6Fg/C3qSPF39++/i91q6kzOVRlg1RTJo//NHUE
L8CwU1X/t4H2H3Urtieojpookzask5zw17LVJEcBY63I7ktiAPmflK2EWP7L4PFvDx3Zz18Hj3qt
txET82FXW34/bwl2y4qdhsCPjwkfc2BxLGsw4pNjkrnUjrzZARA2XGeQdc/UeCbnGfczFDfqWlRz
SKv7DRtoQgxKekfErEjJErDdxfL+84ieYJA6Csu17ufnLPKn31jzzA/547lyN7f6ULgSn64pd+8w
dsqVAWSXKwxS8LzD37+cKc5gMhd2uRN/rC+VQpOTHRH2U8xc+TTXZDQoT5gbigxy3IQjPppgiomV
Ir+uWGL2hRuQYmp6oviWu4/zblyYS/jGXHjcE0ce8yb+5HCxdqLmgdqpqn378Ch7s7NFyXVsDhK8
uXPmKUHyRt4SzHzlvUUuc0bfZkBGiTt2FEGHOciW3pk7HNKXbNlRBhwnEYC7TYUvkKjklBI5nYvq
hYa3SAPghxo0rTYVF3rDjyO4OjtBmDoyIDr4J6QKoHA2qMvYUk88iezGv+mwm5yKi93aVWOamRbb
TvSToNs13A0poXHejACbsFJT2+XJI7y1RL7MXHuOQjLCuhjXN3wmDCmNQqB2Ws/s+Tf9hRdSWz+C
e+SpCFqCYcszwUNexJ/GVRE2nHIlYGcDSPKQrB/rzrutKRT2jw3QwcwRf8od1XQ9ePWupF6+aCRs
oh1YVZsCQQzxVPbtgjqGldjjQEX+ku+z/f2b50V7ozC/kwqU+8Ozq6AxMTjm6Vpe+jdO4PAB/8Ll
QR91H7CCVG2MzLPeHseYOpYmS9zqELwid1jpBGvuqPO21no4iAT0AJUBJlmlAQSLRRmDfqnJ+LEj
e2I2AFjY+GlOvzcHgYMbQ1LwcQ6bYbuseL97vHwMSoYAC0/uaw7ZfZtsOTp6SHdWsrv0MlAR6YAD
rwOgj5/PV+djPH5nFgEiLMF6Aql8ZJHtGBbooxOnjHK/U3f8RtAmxP5RhXz1g53hA3DloIawoTlo
7X058YfSMcr1wMzqIR+y6HMWwo7rH7ktQRPblKyIVfyaEwew1s53n5EPUlMhtxP404H1jUqqWSWb
6NgMP3K3R1eJMkyEsLzSTsqOaRAjWFHcKMwt0fBeh/xbST7uS/2inVGKMqFud/A+WsiTtBxUjWQm
0isixAA/gRCDseXb/aWHA7XMspN2iAImV2yBcxtAE5RtN3URLzHes6HPub22UDbTPlq3EMYTb7qU
ObaLxBmfWHlxN1yb6/0XRbJk7Zs3/JfTtuItFx+FjQoXHwHXFo9wGSD8htNfLVUu8q38bKbA8cN5
l15vIbFOG3Tu5llfPhiuHpWAAGY8CGqYEfNJgZswcBX3VHvdQrioJ+kw0GdM3hji5QrUpbmMloX/
CLXgtorCDotWWB01otNS9+7Fvur4ifHzKPYMoHkTDpWdfHdbEp3bPS0uH4vxtfK1wHwRP40g925w
Fx9QY2VhUzezV4JrraDNRvKwVjq7hrDCIG4idgZd0EsC9FBgCc5ry1OTcSzRNt7IVOp3xivq75/8
RIZuuatP7cnEjreMeYRRiGNsz3ChRYPOGuFTe6MN5+SQ3nCxLlVfRv2UhgPjtd/6SurIcv6OPp8Q
Jd5MlIYEMEjOFDJpWwM125O3suo2mPkEdIbklaC+x4+FeocYlswdT9BC+zMLzRTYO0bQ3VieUiCN
w4I5rIrSz2XBe2oRY/br5+CCIo0t+okcj/hFwQPSPNsY5PnlLt3k7B+utF84xqNluQMETwYNs0rI
6s8fm8TZlfqeMuMk/RLLBLgzoktge6nnql8C0DE2ZRCdI4VlNeXrQvisHHUnwHTcDZ50AD4w1qtO
o222G1YfqPzcK9OEetFRM+5nZhNcZ7mNRbauwoT0uEi6DP64JLfMey5UhlDaaTtjd8OQ53Yvzw0K
1H1YVsS3VOTXcFqyuvnAScG6gB3QrrlY3niuttFhNoJy2W1LL/Palfo9GM9p+4gwXOBsTHl59zfm
KXKo7SKFdU5D11bvrVdyrGpOENZScPOl7W05DCvrknxF5/6Lz+AT2PKJ9z7uv3KGPz+YWDUy7Jgs
KK8S0a00TQnyahH248U8PuXbItNcZ36X9vrR4DnaxLsa7QjRqiBr7HyjZpuxWHdBCcvgnGxup6Go
7KfEDOY73lphIQARfgqwXQVMHXN/RwiKmnk/0m55yw3fIic7sYxqIXGXQMAQRLCMwN561KkTwHKm
XnspTiitZItMEyc9CfvbztgDqtOP1ZfVB8MKgZ26ADIUAStAQl66/DuSL34x2yjgTS1tKRikgujw
5r7GZJdAKpKtyW6GTU1IrYiCUfEDmiZ1VV8ixDkI2TYI99CwVStFgIC74Fdvqa12e5WlIMDPffPF
3df2kIKeEnceMz8r4TQxijHgNAtyuSGkOdltmZ5uAFA5msYf8QuCBuK6+vpUS17kjXE2vuHcHMXS
TS6j9WKoTPzFL6l3EQaotyWf0M6vd90FjxSE2RCV64ONBkgb5MbRojsMI1UEPy7gDocsOwMp/Hb+
GtvVwHnLNJ4KZQWHj7UDp79rhgYf/aEj6YEPSbbjYhCT1T1n5LDIT9pKMxd3aEUkPLHNWYkZb56v
mQE79phQzXy5Rm1UUp2AV7MgfdTLjiXiG/7j8TyScHCtUgKgHTXZFz+D7AkloXg5wCB73k6oWhOb
pVjHhYCqJvHZ7fF5ynpCCkmxY9ruT1iv8W6OIckczh757oNnnh1xbnd8NH6LtZx5DSkEnY0pmDXU
U3DES1wK+7H2sKfKldNCqMAzEm/r9DD0S5zQuQLgsAOei2k+P2Ffo567nnnO9M/uc4LejXnstiq9
7ufxE1/kPWdJB1K2iwLxfmVcSr9uCkuh81RWKqv4Y7rMgoNGtvhIUix2OLljTxZ+tdLlh1A6b2CS
NHdexYGBVgQu4AqjnKic7gn8Qgt+NSJoqqFWPGZqgJlMlL1cQHeD1UzHtBMOpqtkB8v0evo2EQQA
+dKvDCyy1qZvBeKkft5unk5WQ3ScLICw+7z/jlhB3V+66DuW0JPAOxE6SN9vmJAHtO0kUqTbOPuK
f2Thp1EZInAl9b7eEAWsnkQeVJww4sRvIXzfUoIFpq8mCmZ52Uinkgi/GyfOKgekwfvpjVcLW2Df
2N2lf9rwDtEagyHIaAYUWLx5EobRzyp/IiiKUdpG+sjZW6UsKZ8iWZp64UMn7Ea+Kr5yaByyHtDJ
p2ftoGZAVu32N/9Vdzcf6OKOIBfFt/zHkgrQ1Q7JZ/5SU8lpnty6rGQ60lBSfZlh4COQR3b7XrPn
dF+XXpUdONyQvz0jnvmOoGtKp8fFXYNat0spMG47qy3DXC5WmUB2KTO1aqvMoZb85HxkWuY3hC3e
v5LSbw1yHM7d26AeY1TjHW39tlD380t1W8lkjbIBfhXRudsYWoySPsaZyFjZq9ubNwXt5YETbtdR
O7UlfPB3Be9NxaeAgy5WP1pMmTEF2DfO8xxbNd41CgsZWICbTvNFlN1JueRD8DxIx9CAgiW73fQy
WF4/mAuxsdOdMmzAErcXhKryzXIQAqsGYzoy43Opt2/appY8jt0OEfGDLRyeuDhouTsfgw3iWfjh
VlQyh5elZdZCWfl2u5EWZUflOX9Rr2oNzNbpec0NUJi2SL//cJ75Q6L6XSypbglN4YoIWAuXH3IQ
4/KJsKsBI2XQzkpWIrA8aPAC1agIwtZXfgicuOCV+sW440ckNACQxFaEtcgnI9Z9PEXQnE0+XkT7
4XHBSGO/rRPKAvNLusP+5hWciABhd8pa+huT233LXDf7LZEkZ44q28yR5F28FK9sl3uXAazwkZIX
0pFYIi/TWyAyiyu8pvBMss+w2T+OWnx+RL9PZyyL+H546Tn0Nxh2dX9I6TYeYaWuyl1xwR/Qon5b
mATMG184MPtfQiaYIwOR0Q75r1Li98gohT6YaMKGQbqOc3ZcY0VoeTYoe+Ehv8kVrq7eqTBe4Omw
/hd357XcNrp26VuZmnP0IIeqmf+ABJijSCqdoEQF5Jxx9fPAu73bdv/Te/q0y+4uyxZFSkT4vvWu
9az5wBt55X6MFwX42kz8Joj5D/S39uzOOIoLxhUbc+RT9GXA1qValpYDNFvhQG38V+NxdAAho8It
VWEe0G8eH0zXzv1Vou978dnkpArRZrp1rT11XEww1rF08rCUEN2FfNAzR5n1t6nuyl/JC+vMdB6L
QLAe3Q4AYOktfRehVvTTw8h9m0ALfoJLX80OqN84RZHKMwb2GETMtVo9u9AjpM9Wp7GQu4lGUyJT
CM0PaRuhgxg/nSCs4tzHGP2W+Mz987adVSLmmm9iyv/6FyX49C9fbfVt1vae5UMZeH79y4f/dc0S
fv/v6TH//pz/+vlDHvL7l5zAwz994KR1UA/n5rMcHj6rJq6/D/amz/z//cffGWjXIQdlTJoSsNE8
+/j8Rfch1gQP09CBTk7t2n+tGynoQP/x8d91I6LzmKwVVCMDHYhW7p90I+JfpvzvqeYfupHxG6Qc
E7SPovGSmJX+IRzpv6FvWTR9m6bCpFT8W3EseZqc/mJY+/lb/0U3CvNWL/s29o4R80c1M25SB2iv
lOCrMauHM9FCdA+hkGREiLKMnUBDXKQXbHmkOUbV1klM/yWx7R5HRZ/oV9EDzT5gdw38a62jaNQe
rjQyCLKoPZdytagCRleKtdbZkuhJfBDcHDVWDx0Nn4yKBiqM4lXjBuF7FRWSRHGNDzHPF0bJlW4s
aCNI4s/E0DZZ5F40CMZAK5ixeseWuFWNKBJE431AeG/wjLasyqJG3nR1vRgbY2+lr17NdUXzATJy
8eq5LKlDtyw8a+P7ODtT0u3myDo0NZ8C1WL8KLV7X4dTxvIGVk/Qje961B3kzrgmIrYX7pyBweXd
cIKmtRXSE26BQp+MYH2Fai7kwbnCLEXg9ybF5p7Z97kXyYpOVE+JrHJgIu8S1dVT3CEDSBKUzXnc
WDvO2YXUSfPIPTQxiXDwRWvB8l5imOiiUR26PoLny/msiyl3j95FD0sLqKZDQr6ZVu6M27qqk67x
o0tbaEw3wI6qiHsl98lHNWRjphTxVYUh+al7GopDEL9WJgvrkuVDbtJ06NJTIUosZozNoBA4qhIu
FsFobMwYP1VQ+DuxqDGv5B+1LjmKFp8zsaRJJMMAq9DcwrQlxbwniXize5f7sqinkEzKmH2zFmyS
RCuXRodRxudAX5RgImdqz74hS3MYTVY764QwfeoZCMcSop3seQ9yz+pKCZqH1JMqewzI2cjGRHem
DYpRqax95A2QyYCAtxG8ez1lfznOI0FIkoUohhGDTDla9aOYgQPwcmsuaiAisp6awoyvrCqCsGtH
LMplRG1UARsuQxDirV6bks9ggNLZcGgRA+o8+bAsGqRkfNIy0pgMZGpeGSgSopTU555lXaKMI9A9
n8RfO4jp3AoKl2YRcXTc1GcvNraiEwtxuxtgAM0NY/BWiQE1BoYquxn4ciW9FZ7B/RRHgcvhMmr9
PW/iCKO3dNBUDwUoozXN0xbZcFE9uPdBs4OVcytSeVWopNGRJMEWHsasXvyDL/BcMyUJuiWuYYiV
/+ECr0Ha/OUC/+fHf7/AE6rFI0OKRqVLma/94wVe+g3iMf/2O+D4B2wKvGTqlxQalnVZFWWFccIf
hhZDkngMFGMJhqb+tyYD5n/jZ/nxOzfFn+cC7dC1aq2CFbeyJltk7fAg1OmtU+tjzbxMgFhuecfa
76WrSr+IlIgkxgrH0OiKgWUbDMo1wGUaFdCwtHwZ1PEh82hXQQkYwu5Zb5E61P4SVcdpYUEmU22f
x+wEaDEvmbOmtARRr9o/9gaSif8ELJkWoWVXZFsPtNWsT6W3qn8rMmR5t2OWO1aso0c5O0hVdBPq
6qVgCZoXe72Yon7KUi/CU2q8GB2imdit8/reR8mmS5NFplpXEDEbi0BkI3yNiTbV2Pr04ZzSrFiH
MgjMrm39uSgLa2MYVr7cH4ssCNkAqovWaLdllp9dVV8gszMT1GkC0XqCr23P1sStm3SXmX11+gef
RKyS8IJNES0iYSxnvn2r/6/WCOXPofU/P/77ScQqyVRohUBdmeofpkHZd1fYtIDCsg9YUONMwun1
xyqJxnEQhWAIJwytIosc+99PIlZJdEZoBM6weImsu/7eeM3kWf60TPrhe59S9T+O17JA7yW3KN2D
oKu7zIeTaoGw2kjUu/gU842XrPVsYpNc/KmPADlnEEUcAX6UjK9Ibk15GapI8CJis6SzgTA18akZ
hfdlTJq8pMLGzi3cvTf5lf5wOs0VX8SnX3DTplub/d0tZl+1Z+om0PIYrPE/f5JKyZKtTn1KfwqV
B4KpwirZwjCn8rznrg3QB2bWke6pTt1qu/hSc5ZhW8NcZuXPhFfo2W5PRjvPmxXtY2DmSG+XXBRm
gvmgv4GN3TKlTtG/k49CnKq+3ZglyKo5q07O7mI3rpXd1A4eCsvyJW7WfJGBPFUQUtltmqf8pT1S
KJ441gKcW38pDCwkM/MztWlkVqDB2IWxQO4qeHR7Um/iZnxHKrPcRW2hSs574SEDQk5n1t7H3Y7R
lcEcu7izcBhneGHhddyae/Mk2BZmVts7auEJSqjw4vnIg+ktbI7d3ermwzb+RKYS1pa71libyQdj
15hP7q1k+DVuk+jg9aBuEqLCT6G6ytjb4tGP+S5JPUWIzyHxaY/MX8wMkhQsv1miQJPqV+YpWWIF
fghwjBHSpxE2Wfq2Sz0o3iv071fPyfYWsgIjzfHBv7T5JqHjzmRG6sgIz9RKUs7OO+Q+LpCWhkNA
BSVY2Ss/ygjlh4Lz7oHiMX5Q7UdZvYwAkxjP0GpuzWXM/tZ2KhyjQsrRdu6jPpnW+XKQkSkJ492e
IE78WQHj+6oFjq5uRkAAMmTKOX+mxZrP7z/U1DbfYGnp3XEwDiqgE3d9V/wtORPUmuRZOvABuMC5
tRriZfCgOgwtvz2CYETBe11s7ootXYlzJM+i4ojrEFgi/kJj9o72OwBgeho+2hIV0ldeaWCPoaps
AxdPzNzznDJHqLJTa5tbW412Yz6R1LeQUAdOmVKxemd4kC74W+tNXNPiDlRci5d8LK7lq1UvBnEK
j6wQVlEDpJ34BmdSsIsDSXyJGRnUqckraG6YUvnNGmR0sAwXGWOoaRTrz6pX66llQ44ZkzOQ4VjC
tEvaCsGiWcJGWFmLqVSYiJh4QYtYMU2iLx0dAjcJUwR1zvMWNpj1anYVGPMSA5me0DJnnC+l9AQn
4tCAQDewBTIz3Aa3cisTB1n4He6UuXHpn68Swwj3EWNiwKVkTcAbLWLH+8IBHix5i7QdP1rLWvGm
m7S2HTx80BSoMblYVMbcneYY3RJ/J5kiDh7e8ALL4aktTA6o+sNET5plTHuGzOGTGG9MZ/M0F1aY
hvjkGgkQOgE/J3KFdJ2pNsqwH2PlsUlaeBl9btU7jbfkQTwIMIseL9HIBPvQHSSZY5bmrck1MOfZ
o2QrjF/uIy7EtF7qgAOjyAb1WQtbWWIky9iGKkcyT4u8Xib8/GgXnWgXDshBQkNX8Twu2GHQCMyU
pLFRs0WN+o8BjORywNNTt8vigYITxPjXeKoPDF7DS3JDai9uMcwrYMv53Hot24ekLpaYZ+qCGXvG
xnYWfHRr4Yt69MkO9Zw/eth5sQ9RJvbmPw7PuSPyxgS38aF47t6TZ9hbOMsegUXJVNymd4XBPUc0
GLUrovgkncOahmIVPwaIW+NSe8hP0t0q58yyrvqH+KI81E/uLr0b3oysCIIjTrO1d6vvrkaigi8T
3ERCD8xbKHW9yylcEDyzM1xr1gMeNK67T8FSPxkP0kO+tR5UO76jAspkf1z+Mvnk+gIsLrlBb9tY
D+M9gz43A+b2OfHjrAcSGodsjVaEoZWT6gEjRbt1X3pk5pP8Qgf82t25i6mxGjgp7grzFIGyIzVz
wCN4wrNPm7W3z7f5iiSsg53XLk8dgLgKiwaN3vra3OlXyBv8kgEyTC3JOkNZnEj8qmxsF9gU1eNU
oBjtmWxtpa3nWIeJoiE9BBQmSwfp1dgnO4Dkzicb6AWGyk38aB5dfhlnYe9evCsD4mf2NIts5x8G
+r9EW6DkHeYkTfNU4K2EEw26FKQPVB+Ttpvhw52/TYZhRhcUmpcOpNwZNXELcQVaidk/IF4+BVAC
dgFKctY0DS7yebSIN9FCnN1C59uvJUzWxTCnnokCtIimeXDXdrJmu+kwkaXSByMAz8c+fBbTlovH
DKAVJzwf5/PMplGSp/T4W8r8eHpek0jTNOeJLfHPgW3YX9MLIRg+w2TG96MuJlJauckW1AnzST3f
UUcSTZnfaC7mqab+Z2n+grzN84MC4VfH65o+a/o2dabh05De2zC2XoQ2ISwm3RNkD3spdeCsRZD5
aTGfK6j5Nao+Sr4zgTOCncF11ONNtBzLwYCGBWCcM3c5IaDYOv9xw12YXPo1O3Mg5/N/aU3ke44B
hVfQ8xPpHbys8+7E4G/G28mzkLCiap1pHfKP3WGtSBfTKKSb68FBPBE48p9IcKVfzYv0mssr/UqB
/Kk+Vp/aAwASnTo4eU4yyZjaB2cjDVWX9Ct/5M8V5lyVJOXKC7Z9gkV3wRkacXCi+mozi8rqcO2D
Y4m1BYaD3N+bGKvpd2UrzsmuOlMmTX8ersUVa6eF6wn8HTfXJUWlCbbTYI4LIYatlnzm40o/4hLv
UMJVrCBHqaQWS9q0JRGiI+3IXGmogSwd8uyd9dEw91GZKZyb1/CkP3afGGcYgHNh3Fs3HRbQ3Upm
Q2TLw5JEmMDbwnEEB4DrDrAxBuJb+UW8YCX1v5QDl5fcJVxng19lHEbZJmwdz5bXOniYr6Bh7HWQ
ysXMvegRLUnz0nhGtgZDT/feSyO8yWguAnWn6NUcmDjCj2/FC0S+JXWoX/mb5wK/idbiLnppjumb
cR6erbNwxr3iTs7KmfDVP7apkysbDQaw7xjFPOCUCUAHOslHdco34WYiqjWr5JjvXTLvr1SpPuvW
jLm8jys5seVj/eVd4zfrzCyjALVWYki1Y6po21n/pXzVb/0XHvGEWvLyy7xY+9ypN/I6eVYvyIU7
6xZNhmeOLyIOs2a2ur1Mhe0b1oqOsMrfWGYXGdAj1kC20NoJVDh6pIHadbyfS2A/FRfTD5VWKe5u
hPWo62L++j7lNV7LZ/MVywT6eELiwpiTeQIuFVbkyWfZV/+OxwK0Pbcj6T17pDEtBaD4zEhdOIZX
7dl6jxmi4RoJDunaOroahJqb8t4vto3TLsIdO2A4SaPCwRCv9UKmNeyz6x2fdckhgzsDivQQ43a6
p6pCfvPYYLqHVGwyWLkQAExZpr6IT9ElPMevEtnzcMEgjaD8hhzHa3CkfiG9eRfWvfXso2HtjxQ4
1dCxZrP9pSc52LRYHkG8WWBMm8O62ws0/MKQJGfCgmOlH6j73lYrA15ctTUg1DXbZssrop3rztQ8
axdivGfNHcnzFNf5KueaScTk2FAAuRzjZc5lnmsX1Q8JFbcvwhVnwgcZDibSEZw+nB/4i4nPiDbB
PI6orTclkZfarWB5w+cwo3V3wwcrPIo5q5ZKIO4wVReB/LerfJ4bbxULp8aYd/xsrZXvoYxSJjAH
Idhe4O2U4qPEeBovyYHoa+6+ZvG5Yx3hIg6z4By7YR9gnZFj+awz3cDl/xDemqdIf8UoUdJuoXvc
WzB7WDNcJgzbaoy+xKDsQcYA5eSDw92J5X4NtHEvKidgkmuuXQIAvwbmXxtRLUY8kbpVZnkDD6Ou
GenU7i7ydKuvb+5WG89+OaOENbikTIX0aumLSy36pMKMvV1Cuad+o4zNRa9NjgZZ3WuGOM37xH/8
mEO2lrCreQ+507xtXCt3hPFNSlYFNoeEOsLxSy43PANBSbHc1FzAawz3FaTr3ocpfsuZdrXnXt26
2kon26fbSnKifbQBMZS+N0V7w+bWnrEo01TPX7bLpnHQb6xPSl+JTzL6sj55ITyEBjolXvKbz+Az
p1kAu9Nbhc8OIgV39zfwJmrg8A8cGMDyO3MP8ogvreH/2psra/UPFkwm1VBRyaVJcG+Y8/ylYKLB
3vtvVMefH/9dMJkof4gwCCPA/n7m7EyC5FTdoP0uIP4gmBCjo7gBeLREAwM85n/LJaB5FJEXKel/
n9QM/vlXseTn7xti4E9iSUJ9CXT4pD9qzO0j69Q26YPmei9amW2KHknBstr3QRBwSSE+etUjGuUq
LaqvlOv3mLJqazh4dPclkNuVCp1Kb8en3DR2ajeV/sVczt2AmqlqUev3gJM1TAHS5irpz3zTVPQN
98omMvKNkld4lsGTBNp4Cgtyz252U7j5lvWzFeO+h6CjZ9VWqlncog96UkBzDgxS/KtVa5fxNPB/
HoCmSEH7aDJrSiuSD2F+KyL3KGTTADg7lVXsuNW4rxTic532nFMCPTWbBa11Hv3XWsBemYTayU1O
qfkhh/WZaoW5pY1rpGEUT57ba9eGiX+kGzcFlolxKE9B6e+rwZgXmbT0o/CtHKj3opqr91hkEsyi
Vgsqnry11HHTWOgRQg/VMD15OvMXbluFonLrYmRUNBuFMjBdzV6go8AlwLZKpAuzSyAESz/hlmmp
l2JCrluw12MY7JVMATX94JXm76KKvHwhPqkN/INmMeTJqrPudRk4cQ/7uUYlwqSHOnBP/GoX1ukl
68SNmNG0PdK2LOD0o6atIDdhnQIMQ9XAcIrGvS7nBVpJeW5F413QJLoh9kZ367xsHWrus9e6S8kz
XxLdPIvdOTfibd7pFByl7dwVw73kssY0xJOpf4QJjD3DIJdp3Qem8yEtSoqc3cc4HhZjBREgJx2o
UicKWqkNwkVRuXMjsOZab93zBEFo9FvcC2qJ4jZ1N+lSBfOaOqeyZ0MGzaISik1SMhMScTubhFBy
iqB8CqGoA+HpJGZR/ly3ouVo1USM4kuap7gOmr2l6Du/vJjUTAnUTRXUTo3UT1Fzth6yh3BqpZIp
oK84WkaRDYbgUvSOBZpCIL1V9x5+qxBnPxZsHXMVew1yo3Rf9XRgRSFN4ph0phYcgTocwJZfmk9G
XmgOlpbBc1TGc5OgwCHMja1wyLnTaqrwBBVpCSjr4pEYUwITzYHQW4L13uwOkRUicUVMn5IImq9c
PAx1w+g2o0sjrr6kNOHuM8LNw9lMTWpYwRY28F3hMooDzCY4Ycl7Kf2DDJu281cuqkNQiEvLvAnk
+nJRBp8oc1MHwCeQt9Tavdqm104cXv1S+nJxXFGQtS1G9S2f+sG7Al9fTpVVwCQQe0SnHcLsbcCq
YwDrKgBHtqXmACMBh4DEWZILw/ffEYMYk70gqywsoI0XX60v4NCA86smcwO2U62En0L71KiruJGW
WXorCdfkY7CIOgxiMjPgQRM5dtB7a3ZSSsuh4M3jQVx6Mg6zXLvlPda5gCW3SixLVrlleowSuLCd
S2KsYS79k6dtOB4A6ihwWmSsDwq3tb+A/3CD4wbyU1Xdnx//w32PW57EkED6Fvb+cdom/sYsja9m
GjJRcYV/+k6Y037TTIZpYOZ46FRF8Medjw5SgymCIROp+UbF/TuDAu7qv976fn7p6i/FRJaWe2oc
iQQDFeqkx3vaJXSytYcsCz50I3xqRKByjXaqU/hsNC0HJfBoq52nCULrcDfDcy0Qd6bfvlo2E8eh
pB+x/BjxMZaaCCuE7bCPFoYcFSLpDOmBLg/o8xhu8W9wUaSWzrcHXMQRcnISYyXXJ5+uGhxdyn0a
Lqr9CIeZuhPwc+SSYdDKxltSZy8CFUMegUMxzRdDP0gsA/nSqlBuDBDikW+Leo8Snq/9aqQUKDpY
MevJiL0BjNgWiGOS57YbytygD+NQ7PL64pIaMlRpEbLZlrjEtBbhuiS5eAbURoGJf21xt25kGWmY
1rS5VaevBlaHKqRNjZmFTmBHS7NVHufO2MO+FNgyFuWaMb6Njeud3hPd6eLsJQmaawywiHn8FkTY
Wo70fSBThtpma3hMc681VpLur3OXMXukcRsKUlKYak4lcV9Yhzgv38NRf8rK7pBgcaz7dBNMm30Y
pqlIRFli8AEKyJ3GnewSPEaRWEXYrvED9tAqwvyc+Y+VZc0yly5Q6jBHkK7xLVfe8o4ComQyIJPR
40I2NtjA/MDxjXOqYsyDYNsCmDMTpjTmMSi8aw3+1ZeKeepTQFC9a0W97wzpJogut2eN67GeKNy4
W4QULXIocVuHOpjuQn4ANQ3NsN+niXDvXX8ZWfhnktovZlHYOqwZL7rHjrdiV2uxGevH4d3Lubix
mdDTZK7Wo2321sZKlHXeE7SciDCKdKS2iJ5BXIXT9xd5hyGywPFi9a6ydEMjKnVHEaSUmqpvE9Kh
FpB6ESTMOs1OMV8yH0wgzmIlPMrsVESqjSqZwDOCcILjvyga0qgGWsnoUXg1kTrdmDDkKC6Catem
lFQhkfQNNj1uf7qHrpZVU1qTcZXLBEeqH9ssXnkGqVQrB4QEwUUI1jqjo6gRt43EsEExL13EJtjK
r3oCYYAPHKh/EKH7WSYV6yQqMPd/UmG66uOUQAyoRa0NtkEcfAqShMFprrEdFfVqASrLLtWQMXbx
IjT+wYvYtJb+3HSZPHXKQY0a23PfBVHA1w/5ptd2LJ0OmuwfupK4c9CfKGlaySSDatHa+72yEgLZ
9uiFsGSPW7e21CfirMX3T3XlXY1VFCCOQb3Ggx2hjhXtvS4Iihqd+izkGOsr5G/CpoZWXNpwinqQ
osUCFIniCYPZCVqhKDWHqCAwDCd2PHvSGziuuUSAhPwIS5eSm+aIo9nzU1BAe4G9f40MT+8SCW40
Q9gAwTuNSrScAektWItQ/i5HDK8kmtIqcQYad+4TCgzxx1IedQxw4ZpDsmYn8KkLBS6q2F23U4aX
LgBGXK2fQVyiAR39xZIulVHsCpGAFaeSDt+noZ1CKOOlOCQPOmZQX2VwgQUV7Eb+KhUPTQ7Ia5iJ
SAqCTiJDq4Z7luWc5tz4WdMHKi5cIiGFrmC4Amg1JtcYMqZFE4Yo1W9hxVwvmhhr4zJ076KWH8eK
YyvWkShOSh0dxGRcaYb/4dNNKFXtV6P2a83qL4Lm4w/uLqofr73mAoGMspLKMbuv0tccAZ+FyTnd
VgK+YxAckBdU/T5U+mIQKJ/ugXdo5T/eiGNhauEGDoH2P6BnNe7yvywNpq3lz4//YWlAxaDB7V9n
ayxN29vvHgK2xKJObRIh3cm9gGfy30sDErqQZTDiUGJkYT5gt/zdQ8CmWDaoJycRjI1nWjV8N6D+
5H71PrPfP/4faUMHbJDW1f/5n9AGf10a/PLSJ6fOD2jAIvCqwg+7jjgqxgFPIQqfEFuvygVECcGV
P1gQI8PotSNA8WMrZufQUX364yJZJbgbAQvTbc0iRef3tlB5SC5J/e556xbtRrRccy7D6YCvvw/Y
ywbTsUastbSaszf5h4WC1rEe4AUd1Aet1D8GZGkK3feiYFwkT1zEvXRoDXalAUl1jIgW521qhnbc
kSKtIDB4NU57AZksIgTSjC+Rfqpl4F/jhyAzMFdXAmvhCHVOxsuoiYWto6bnlbuW8PnRAZ1fTZwC
xsC8Ou5Bh6SAW0QcpeqbD0S/JT0nPBvo7vGQ7w2/Woh5udNaujLIRMxw53yGjMsGTdrrLbEkgAJ+
yat0iaWFuryvrfgABS/GJ2gkyYYz9JLBjtNYC5lGzQXtNmbCJmWD47fMb7yPWCOYbMK+lki0cQ0N
YX5Iwrj3zOIk6+qeYl98+GOzzYiv5RlJkJZoUastWQFAH8hPhVRsdS6dScAPaCD1IEm7llxEmmeO
j+IQoDzIkwRRFbDGBWnT4F4QPTKAkYyUCWof7UIvSTmBeYEXCiFVuoUKUScZphvM8EZdGMItlkhA
pbOi7O126B2P5EgUrxQz24WQKWJ3nLPVe3VjfTsYNMzF2GVNeA5quWmzcluhp6gyOW7tXSJBo/L9
ey0IsTDZG0HBaiS2Q/yRJgAU1Q32fW/e09o86RU3cpddvIqtlT3csh6ocze6pZWyjhHVmi05Uc/O
P5el8RQrBDaUxzaW32A/7dRI2HWFPvsHS3+Wyp1awxPIDogNyV9Lfxi8uVr9vAX60+O/X+fgaKuy
hO2Js2dS8n7YAn1DbItTO7ioTH6on7ZAUzMrHAIVv9S/iry/X+e037goohgqE7sUsOrfcpSrxqTu
/UzZ/vml/4JATUzNL5O8R0zwVIniMot5t657Cz8aVj05qr56juUCDopFv2Q7y5jqmXVpFxBHGrYf
Gr2KQciBmpGDQ2fuqQ8ditbpVKR7AvDZSMub21NO/VITK9eMz4BYihc+BubTqNMGwYQdkE7Hye3y
MB9wpjWlLALGvNRcGrQ8mHE6D+q7N2DCEt4ajReVWEjcfXttNS61oPK7snZUT5u1SbspTNXuMvLz
+SkYqkVXB/ukO9TYawLA9rmhbHTCIXK5l5VXlRyFCIMudSMghhPMw3dChdG0nDnxwOAWDB2VeUez
LdeVlm9kwEHRYL2LGpCwOmIkwcpPurdVuZERyUYsOoZG7ts46UWx8kRh60NX7vNX3ci3UuE7ns5S
yXsXaZogjiQkXOeBNDTwTjLOxRyWQ1cuPAKkQ2ksNYZxY/gu6XcWcbOQ/AlyZQ3uSUdjghk5iyhb
KRmoFQO0Lx2IlaCjDmI7gF6QwLMug5AYLgF3C3KoBZknUucZfpyiPZjitbFMW8NUYeDQcHP9HGlb
ZWRTCdIyxqaUijhV4p7Yn2XYYSZdK3aytWJ+NUN2iGth1fQs33lPE3ovk/pFGcQtS+G5V8kbN/GX
GqxqsqSLFA9/WlMPBmiR7opaEDe5gLPhqxrJGDdLv4BROgDUyVK7CTY9w74c0VTJEZwGekB60ZaY
sBotQ9NmUxWtbUXhPIVYEBblysCDUyngb5lytR9658H+gd2aGXYHC8aLWHZKAT2h2YzkzBKJbAdD
+1blwanIhHmmEHojQ7AqBfkcMpGx2JX2FbffXk4e8zxeZ+QzuymcyDGjVd1anx7AtjCkjy8F4xLI
+rKF2xB5MCIBVcrGNNtyZzUx1zptKKkhmR0Vp6qeyJ0g6dVdIIYCLROvSYlumKjUgdBtP5OV6C3r
G3vUCE0LYK3De4QBraEUMNAAdZJVdYWdFjHCgmKryd3cIEwqQ4KvAWVLVUEVxFjCPALWS3U5eiK+
MhmwNdPq3EvPqUiM1eVVwFyedxWZiVooHYFvIY1uIl29kYbNhYNjjE3ba24ByODEV+cFEkEFUkiq
CzukzNPKLqTUMl/g1gijcUJEkqbXaT0t4/AUJpSlcLsbK+pXwZ7qMsn5qLwEOHtMOYM9i2GO4jSj
BESStNuYkbmX4abojrrxKCanob9H44uRlCutgD08DMQIBPXJgLfTwf1oCRrXBPXLxFGGfBW5j5Dc
4aPu9eri0RhM3gtnZ4Q4oXXF0rWaj0Jj+NhJJO7CpJY2VGrCvvW8u8CGs6GEPaKkNE9cd9aJls6Q
VL536IxelBKNSzBpDNG+66myK+p8hJWeso0uQ2kV9A+1bu7d8u6Xoa0l2M7cmvoLEua+9Bp1ryIp
/lh/0xl5dpbgpKq5kl3B37CX+oj8kGr4XuwI4/aKBno6IcGsFhYT8Eh2cvzZgxU++kP06oVcYJPS
xFDAoCHHnpqLyXHkKQJMeGwf1V4/WzW4PLHcFzrYob7b9RliQ3ctTIDQoebIzZPJUkxNG1ti9p5n
/qtpuE89QIqe9KdC5KcTHgoJIBbTdUMz0RuG/tYbu0r7qJJJbTCMWeqryz7He0MgqKpFyMXDKyc0
ToAcDbnIF6LxKbIS5LKZYxzfVqOFnyQwILtnmAPLmqo+AuRG5RSme5Z6Szq6JVgAzdOFRarAvS+N
al9YSuGoOUMTkqKR9O5FySoEwOQzvdQlGvhIuo/xZwBbu/HeeRThGIKLVAePpcRcPEmNw1AKFGqP
jphAcKAuTTfdU1lwzcwVGDBDd4mrl7ZH6w65HnDBVGwzTNHHMLhNX0xV3ZdUMrat4C8G72C2WM/U
bhGnhZOy4/UKQsxVVL12MRY73uW6h02jSeUyb3QQwXVHublqvIcKhtDRD6SVnjawUUbUCKhs/+BF
Fjsq3N3sEpmjaOa04/oLnVmjEe2XRdafH/99kTXNV6fZKskOyWQdx7bwx82kSvhOAwb1DUb642aS
r6gr5uQ7Z/qqszT6vsgyf9NNiewJ4UF2m5L4t1IdYE//ZEj/6bXzWn/eTZLQUigpstqJpQt5E541
kGanHQ5idLG6J/od9KXvQwac4ahWnpUM4tqr0GAFtT2OU3hFguOe8bZgC3D0JT0/pH8/slU2rLBj
yhhIszfWLRoYk3cXLszBezCXw+PIyV/Mazphi0PFCg/Y7qw91seGPZg0E2/pQv3MF/eFdIUXwxdh
EyG/tVcdfW7LiGw+HORPnUEa9c537a48lSTEYLk/XXHgFmdxjwEdVEtJrr1eR9Iazzc8Nm8bv9Qf
CV1jiUMS942BFryFZIUjYiNdJ53bUZjWfAxYgg+sCrDbP3p3a4cwdK3pwqSpkKJL2E6zbCvitsfK
Bv/4BOsSIOOsfpHWuY2/rdzAWGYoHX1JkOk8p0Pwy7lmL9mYeo/QCyLQ49WupGCJHwxO+llu4f6x
u42OC39YaZf2ndp1m8cZ1sYNec4eWwx8In3Yc8GqI+Ar+E1JxddLQ1+NxULnKvssb7335th6sLop
IUuVRROglREvdmhqXuRYteS5a0HGXpsVHainoXkMnnzRPw7ymuZzT19XdynzaUYiaOw5qTCxV+WO
YFpxyE8APFvzM4ecnroZSfJmE6naprZQ+vwtbmcjuRmi3SpOnexS6qdky5EATUdz3PrStcUxv+Oz
cB6HPY1X5yLp4XGikEvECKj3sOXgLCYHhIYweta0TdzDFLQuIhLksX8G2Tca64QFA468+fgyQCpA
TUieDAV8AkyIb9Ye4RuGRMAueYZ91XZbRbIB/DHEdgenevTbZap9DHSEG1uFxPNBOLpnlGhJmaP/
KkQFSnYGoMlnuLQoJJjF69qGWzljY/HKu9Qsta3xtGAa+2RsUzvaqo+sWg/mpnvMCwCxAXZuE+iE
jE9JQNp/EyPXMYt1/MWyzfzQccb67F5oY/mUQ9sKjl6O/d0uV/+XuzNbbtxKl+4ToQPzcEsCIDiT
kqjpBqER8zzj6c9CnePuqmr//sO3DjvCKpcoUSKIvXd+mSuFx8GNH+N0N437JHTwDcJil1J7wKC8
xoPTxE7NntxHo7ABVSVONnoIHQiD9btYwlASUyfAgUPsFYEe+wzOhffoyJBEIikRXsrwjPw43wHi
UCy7xg5oQAYDmgucai3e1Bu4/oVDkTu0b6nf/vdCecNWCQOq3rT3yCz0DYfhpp5dpuZzD2dxNWFG
POJb0L97BlH4Wge7iJ8EFXwF+BVPilz2oZT/4tGkj9Aibs9syhmh/bd3tYargKMNEdXVrHh+v+Xl
FMKXuX6qMQgO0ya7kaUMC8+QIF5spoSYrMcWHTvHXNpS+qA8WYUHljYCJdtA6CUqDNQfMwPPv4Jt
BuDSCThPpavyhb8pRYz1d134kEletsniUyLiuRo3GlW9tD2voJRloMJjW8HppXgZBli+GVCN10az
aVzAixCsmVoBJTpn+noJZECpwY6KtxXj+idrs/XKZEvI8Bir8iF97DA2wXxY7JdacuyR3nt1U8ve
QFPqS/JlWC/s8rngiOHwWvAT7EcSdABeC95mC/odpi5d3T7kOsWTgNAQ4YRbc8RU0NoQ5Y/BttiW
b+Mu4taBmY1bzDZOsYIu3Yj80tfZpkm4XiP8i3ZxTRPODc78bjn45qSreo4OXB2V4eCY5ZjiDs94
S8KTwn79W8By9hC8NP0aGgFnxAUHScpNszEJClsVnhBl2TCAmfj5j8V9f8JHfIreUtqJc1tx68O0
m+/x2BxnV3ITj8wAUYTwwi4dB6V6JzwkDYHYtYZTHboCFbfxbaDINb/WxgmRMl4Rkx1fkxdL3HbZ
WnlkPDYe56+Sa01DPWIWB1zDaRYrHei0lcxJNwy8KXgBIWTHX6GxwEbod0Oy9Ey2RbnHhG68cvKo
HWODjxew/TqIN70XOGhY4zY9x+Y1vu8GR3of2ZRhmPuKNa4rO99zHZfNPof0hJIGklV8noobBggo
+6x9HObA0osXiYDNt9ZAxfEy+VB9IJN1d2K9XWomQrcoiHis29wD4cdcJ0xcgXOG4cKwwEY/fJGq
eViUBtFDa1h4Wz6vkcbccU9sKLwnhUyw2crZaDtiQ5xyiQx0L5rhGhyKqF8gx118xtVjXpO73HPR
cU1CBRHzQwvUPnuGP6wnG52eh2lDjpNs/L0kfiTz1awODK9WfvfaT98tdrtceSsCfNomV2lERWr1
XqKsJKq86mGgBj170qVV4rHM95nw2uePpnKZ2DVE2nss3mIfxVQ5+/1Vkd4mi636ql1MHdgi5ad+
WqaqHYl9ysY4bKixbTbCDD9ygDeNqzYzy82iy9ZGeswWN+5hqM84H8GYjtCaWRZsmgOh6XW0EQP4
/mo4SgRrKFGl8DXsa9TOU1ZBt0u/8ptINUy8b+FnH4f3gutimkE4X7QS2vSKkyU/NeqjttQm4q2v
tGPRXbCrJpFbvGs2wymY6jU5uVdFseV3GBsibqJdcqbS1A3uaeD8AuFVd1SA7AIAI3iTaH5pyR7Z
aAsXbgf4xtWqpFThc5Y2meHh7+kx4mtuMO2N7wW2Ea3pdqdeweI+X9DdaSOBlLmDnRTOBzAXCxrO
M7QNXmMmux04L0JER+UanqLPjAAA4CTrViZcYzbyh1Hsw1NDQIa8QWA3yhIBmcgg0NR4pz6o+Dqx
ka5pWX/vvzDHMJlKztm96WHMlnFV73RXOko39T2NdsKyi/lUOVcV6/TVf2fGjrRgNmuMS1iMoUjy
abv5GDPyjtZAmaB/x/tUX9cF81gnB0oeFaxDYCJJ5cRuwzh5wuW2VmDzivfj+nDidjnyxXHHPIR7
hg4q92f+daMLtZseJ1mx5mWKbOWVJqLaBixOUTe/AQ7UPTfwcjz2X2hxvODZcxe5Ys7+5UELP3mJ
gewwEe3qTX9rb3OHT/4xvQqye8/1k7JDcpV4M6pPXA9GclK6c4Qx/MkoXEWlvpb9CXwUdjfQ3PSl
ljpbDLxr5hfcRwqiEtTyLMTzV3Pa5uwX6OoZbGVy+cHY72HFxS6O5iCe1OWi3WhgdZtdzewA5KBI
H+huEi6MDvs31aVKvSdUv49NW/lOHvAKNMWq/rZeeeNwL5YmJjir6FI8iKzN2JPeqi3nxmgV3lEc
4J9oip+HG+EpGzqA2G0Aos7f8Ynq0k11EJ9pHTpj53teOInNs8w+4qBco61wBEH/IbxyZmS7wZr1
FBI70o7jVSdPA5r+BJv6oDkV8Q1u104N6CnZSjttEwPVSb5YlyJiIrMN3q+VlnXQ4s3bu/xROPGn
iA6AYvkXtwlvcCXftsv9dJ0dky9/uyxzK9jcT4qyiURK+nbzSLaD+iPHPI98K3hhNpv4Nb4qL643
rPmJwk4sz68GMKAEfLM/9OCZyHTNOMSjz9h/NJeSvcUQgvGYt1QT2pp+Y+a9QKMC1n8RJLxg3oai
3JSA1Bik5h/tC/t47VPGYYCvpLWrH5DMmbvui8y7DeiR8cDnvPEqcmPCJcpX9Cg9euDFl154Z1h2
9x5/pbfpqdzITwl9xdwrl++o4rgHIvI1PJEfbcfnpKNzJKHyRw8ZJD/NyyANWjzjHoUGeeVSsYdV
vH6EnGRNu0CwtcFTgejOFlmCF6W/w0yJDKdRILM88/EI1MtP1nLmWqYT1//oMzvNoNZyspYkWQW3
85dn9oWp8PuZ/b8e/+8zu/wvjWGtbGnqHy6vf5/ZZbpHNUmErKDrFmWaP5/ZJUa/Bv4w+M2WDIj5
32d2A4811XWgdhiOGNrfGf9iyf59LLJUov70gy9jk5/Gv37ZGllpDphpFjMjPEOlZVPF0VJhIlHr
CqNgXCGSvolxSTMepRx9O5VQ6BKCRMNXVh7wX9Gmw+ixEg66xTZML180tdfhh5kgQLjPsnWe1dhB
uLL1sOHdFz006otck6toUrgswtgTGchAnhc+7QjyvEmTxC1LQVxVpUglGHrYpJOR7On87kz5pcP0
IgGvxFOmS7kntfnWVMo7vVG3eS47wUCGvH7tCwU5W11HI9lvFr1UwUXWLayc04RqZhaCizeMAS/z
ltpiR4uDa1a3w3Q/A9NV0EvjOfX5II+8rIe7UhbJUR30aZ1BtQon1WV+T+VRvpEyVOLh4s/sHbmF
pZzuTLyosSLYRfK4uIgz/7Uc7w39OgHhjYLRMYjMJHRZTJxtS1+39WTfUjLNXgz9cYWJBW+37sxz
/m12LOAa+fuUxOCEvyOFzFWNpKuuvVlMq6kkYG/WRGwVEvPaQ1CknIYy9dwYrScmEBubgjE39wzo
Qd0dg9yvdCZgWovdY2ia9Dslvbmd5fKQ8zzk1tiPE+rpPBkHOVGvcopDtknFLeWkAAFHfy3TZdHm
7R5r92c1hd44pXspnpkRlFCaVf2lC/WDzEo0DAogsIdIPRi5TommYmvGeBsE0/F7+rNpAyG6vu3z
bz2g5awX7KTKT9pUbBqt3VtxetWTDlRZvGWOv1Ua4yaEw6YvzWJtUuXdUe0gcn4IqnwrojEoafRa
0yBSmaljibheTApfOOUMhXpNBODMk9DcoeVjJx8OsorqGqQHYVCRSYg4h8WpSkmc0jUexxBItGLf
9NNbPlFlPomPrYwPhyKxyAIQSgxJ7GPHEBtHRq83A4B7abkKJjJHE00pgBXjZdtiZhttSO74rV+H
lhA8M6Y8j3dqkp0E5hy5KnrBOHKTXixt8U4mIjUQylIZSgnxRxS86wlFO2po5yl1hAtRsCNdwxGt
7IMLVgjHx5VQ5/OpyWak6ocw6wrM9fHaajLK6/J5g9JsV+ZdRfBu7H23bz7S+lDqpSeBlxMshoCI
AW1yCVQi79albClUaMbks9OyBz7tueHo0XacrvqOYsFwl5nNfshiDtKIHF0NC0tHnL9ptC9GdX7I
wHBrOLQSND9pNPHS9Wuxni6pUrj/bD2YxioqPrG1sXT89dpC3gbR9Jeh+6Le/vr4n9YWUabh+f9A
IxILyE9riyyiEKumxvD8h7n4D9/xQvnReIgqYXbSfqP8EMDRFNgyMq6lZUX6G+Yi2QQl9OvQ/ben
/tvqItV1X1iSL51VgYNtjJpgdp+igShDytIsJEp2LKeExxUlDBuockZGkjQoVEyxuHuLFfslTnUF
e6HlaGmgfMWqtZamp6B8mq1Xv7lYPY0hnJijTCUoC5SUWt+K7vrkUWXfLU04b5XpbdAYTbXqVqFX
u83nu7zt12ZI94j0rLTSQ5rVbITAjZNA63CQDsYbqlMB0MpPyYXICSNlWOOleZrDA4aGddjNTgfm
fzC2UsOTlLmvdGN3FgsqjUatij2clowBGTv3jcispVHXXVHsAQbtJ/i7uYFUFjcXhsdOgRWhGLCx
JCmqcQOf0eAtLqYIRoz8JSHZ60RatJFnvFBnwzR20hkLTaCCqVUbToRNYYQrownXCuUw6hTfC33Q
v+hakm6SOEHuqwx4cL6ob8hQHKXkPksDu+e5Q0PaVEq7jyu6TEr2gDoIhFD15la3pQF9FEV8CEQW
/d5t68mbKlQNM3MTlbTphLJRsUXPY1cF/cDU1w5a6orRG3KgC53/PdBezC2cLBFD3Is6vgG5o0+H
gk7/I6bOtAd6wpkyhvgeDCgi4mvZfSntVk/vZop2KOfyteRgqNdSI4FVPaqa9WhSA15xQwWGlAbt
NuBsW7ZESBVOHZW57Se27/Qa5JblQJQsChyzjGyV5wFcTULG0cwCV85NZ8y7bSDBlBHTuxIPNSZ0
tyTYpMeBHY6oD4wi660JSSJoLFcyORJpA0jKWTtEqvnQF3GwTwbGtpUyrJV2EQFkus9p0zF7xzSz
ywi4CkfaJdRLulTaD0zGThJq2yL+ME2824l5zIX7Mo2cGDtFLDzDuAm7eMdlgaQhrQq4gkn0WoHK
Ewl/+VZ4rvjh5ojEq/wSt5dS+FYQptvUQOXAN0tdTaYX6xGiSpU9TuEnV6BHlbXXD69QtXgl6Iya
yM4LwsmKv8CyQQPF+IzqpYnPjcWMVcn2TdDYeSc5TQRcZahJUbJXkFTG8imLsDl9yfl0rUUV8L28
HRBzlahjAbLWc9u+lTjkwxhMtAEYrmnC7QBgCNQeNvtmXw/yUxRRYUSKPgTDUwD7mug+ogRDCp4k
BgSC8CGbNYV19U5sJJMjcH0QSLhk1XzMFdMJI3+PW4ZzV0zXgABiZdjRi4BBAn95ptr/3DWGcb5h
GAusCgiWKf9/DKwYqrhT/7zG/Mnj/1hjcG+JpmGqqsm5CEvYr8YujF4cQlgzlsPITyQ59V8Su18N
ph1tiuIvqU7+SlQXU+sPotbfWF84I/22vvz6tNXlp/rl9DKbQpx2Q3oCom0JbvQGQaaC8z1jhFz7
iPnRerbetfZZrD4JLENlJhMC4qFmfijssAzQXzcaHnwnc9NwRac2Beu8EQwF5PC6pIHJEAPQ5Uin
TyodBjpFWMjlSwqfnPcND4x+A2aFyT24ReJG0R0lfM32lovjgYnWag+tw0lOpnBBjF8qIiaXgFj5
EdV7X3mG43gu4FABOpIeFPlDTje4t7orm674ub8wTGRU2V+kB+2A6wY4lSHY/cX8gk3FHzJv3Bpu
sIePsxUf/Y2+G23w6yuEVoL1oz04g8OYxi3eJHegBEByOW048nr5h8qqk7rut9heVmgWrgJ+BwKO
nfFsoAxREE2rBloLUZyz5vnaPRr7jarwFTcrjKoSwyscBQY3u+/84He39jkoLoqEonXwX30P0CVK
jLD+Cs+mtFKuemB3kt1RbnAds68poNiF3WEzLjydHt+cPeGgeMXvhtX42BwzSuZGSF5PJWek9ESJ
y/TIRFbxuptYrci6AOlmODsLa76KzEPHo5jYieXU9xwimMUQHWjX4Ufpah7uHiYtMDwiT+PVOkCB
wd8je7hNGBqNIt4r2xdtPkYcDQhHMKw+ggmlu096AtqALssvmUa6XZHTwcLfU427J1Su3Oid4zHN
iwgtRn9Q7YJO8mDBPq1KR7rSnONanB9s4atk56JC6CAhujwiFgE3KSf5wVg3q+Ey3fP3JXMQZ5Fr
o+VpEcrgK3Y44xxFu2rVPt8nzzwv68v6aiSAW4xrlY36sDBn153yEauuVDDQMI9z8h0/ygwpD/ki
X8FxAfJwlzHfNt+GaCef4RVaug363jq6KGQUKlrvzEa7ekskkZEa079ztCamkQ6HbDzxAT+ecONl
hIK+yfpV+6js0rfJXSxGdjG5I1/wiKGvdD4YN6z5BA8/bwQz37iTX6JNuY/fw3dOXWAFTo1X7QF0
7FnHknvWcfldNXYpnJksckSbNAtbiG3jQjmgyeWTQg4dOXGh7OjnYJt7AQwBSNiUejiCZfNtgJcY
TBwwS91nr3BI7Nwrd6gGZ1KXyIZArhbU68rcd+dup9/6F+1T++QdTdLWOsxk3sSTcLDowqmPqQMx
m6PnBUmg3IVkp3mO/Ul+Bb3xbX0kcDU6p3BIGNnTPjuzMHr9Fd/0alh9U6ZArw+cEVs61KDN9HNN
AEWze9RNqia+8q+c1oMtnrSTGFmufxfKzyr7lysAdn1TnfVzLm1oPR93CPKPXQ674F6+b9zlYlOZ
z6nb2WOzSSsAU0TeFNpTarfOBawBpYS+K23A4APQUXZvowPPfBfus5euO+ImBOlkMtIlZbOFExNA
QeJ9BekbnMxeP9Re7bHB4TO0u2BjrEt4R/OurXa8zSgm4i5ArxC7kI2wJhnuCGtzS0dD/d6+908j
hiRib7xD3a6/dPN3MEcYKKjQXPd3+t5PH6DVtuN6mEISMdRP3g/KLQkoMeDYuiOZUmIkeF8647Lm
KUooSqdTe13fLMYXC1zzq9LO6myL7xT1heOqhH1cXObnKN9gLaG0caa4KXXL4lzpe8j7lLhbZwNl
Vtowd+dMPHFJxrclHQWLiL7ER/5r3oUMB/NqlX8JlwlHoOkM5jW/5dFnnr0zi0F6d/INPryB+zUf
2EJ8EeLHfB1iHXtCr2eIkf+TG5hZ4xVDNRb8NzsN+a+tTQrO7l+3Gcse4bfH/7TN0GQ4Dzq46h8H
1v8cZdmBcBjVJDI2hohtE+v2H0dZ/V86tHHFMtmFsNtYdiB/WJv0f/F1iP6R+RUtjeTt3znKghP9
bavx21NXfiPWll2pBnlUKCepUliaBzdo4J7Eeuf2jLWljqQs0OyPeKC4joxcF9CqQjma1qvPBgUR
0pwdIoO6VlKGTOQm63nQJYZwlGkwzR96LuiOxQQLgRJnCxvb7SQm+shWmj67M0NfsWNOm2ZbfbhN
uBHFSrjVIcVYQbUZAgxOxvQQZ4xh2lYigxdtLA1Wownwqr4rgVlZTPkiujgKCoVHDfJW2D/6HPl0
ztw1VVyxchAT6vny92Yk7Uq5HIU/AeNSvedNnGKUMdw5hKXDbBDFimqYGIIan2MA5qynEaUTiWvA
B425asaTPqgnNnSbuGvWoK3hmA0gJLqeThicz13yPEqA8fzIbTV+D35hEekYKAvugq51CrUoPEXg
7N0F5rgZ1Ki6rxR/elmsyhIh5RypsZ3R3HQMviIkSl9p7KREgNWYOcqp5BbmxKprbSKVFiSOL2XX
7fp5xjOgk+mErIHAyPHTgtaVDFsNxLWZFq9aKByyqnqh8ZUTWC7dmb3/IsTPRl/aaToeIGd7qm8+
i4z3cdQe/Lg/JYLwMvn+3SxAXa3KjdoM73oe35V59TUV5t006o96bj2Dr79rwpn5HztOZnwWKeEE
tpHUcc+dGdb3lP/GAsTDxX07yMq64qwbt2SWRQwgMgSFtqFZT+/WPZAjVSXrzG1KRHAz4btXCnmZ
TDLeNDVAV2Hr6EdlgC4yEZXK7qwpwomtUq0WeIWFphs3jTum0DPE5lPiNMuLSKy2U1wrlbmN5/Nb
Lsk7Am3rRBGcNKKGIqaQT6voxlCvLRZPX0nduiNUNLOjK8GdVvj5tKLfR726x2q6qazGtVrrXjOt
2A266TmQuqsgTR+GwCmuEJXG4wh+6dXpoZwtZyQmnMnUoGXiXZ6Sm8Cw27USWV9lW4/DjqzFStVm
T2YbIsErlBSUiBkiGJAUW2u6BxVne5m34LPqh9ryvzo2zvRP5Rh327TaqR1UwEj0Gp0TegwrXWdN
I/XWzuMtkcsNp2m7MUaHj50Ak8YSya1r/eCjK/hz6YCx35uD6uYBL57MXDwwj6b+LTBNbHBPVXRf
mN1TqY1bsZddhT16WLN/ilqymfTTMLePll6gPiBKm2xkkX3zXHp811NHyd9M7qHqS/QTJh0yNUxB
8l2ZSDV3uc/OUqKjmt2YKtXe1JROH2+DPHV6kstx+YbKTy0A5FaJpNSmqpqNb36o/odK0VzxMlqJ
OzSjk4L41Zs7X5kwhCA5kCNLitntaog1nbhWJYNU+rBtJv0S8CtmhGgkzWfjP+Qpu8iBzvVBtiu8
2HqrrgV6Bv2lgLuaD7mBwYDCXV9v8DQuDBJsffHFyM8mypXcvKvsWMkH+5201QUOI4shvJEwOX93
M7+47BlPM1yV4J+uErNigoLAwYsp94dY8f/CWKPn/plK/Ovj/1hayZmyRJLL0hVWV/EX17DMYVzE
1q4yoVwgFf9ZWsmZwl1SRZEg6i/ndzzDKhgNky2AaLL0qn9nYZWWyel/a8Q/PfHfzvBZmqr+lOvS
OQ7eQlFZZ8PkSVV6zlp8g7FIWX3AYMSnHrRMRePbKPBRdrSIlUL0jLL4JPT9NRzieG/kjOIKLCsh
mcUq77dmLeI1Sd/aQeYw38/SyQeeIA3dDckADVoBr2nwPijzo6H0KHIUbzX1qaVmE2w7ZkrJIhai
gwggYg7LWTToO/XzYwe+DY7TvmoFN579R4ZAAKQSvBOgcKrM7fJnE9++3giHKTZvvXIX0ROYir56
kOSAOKSGKU5Dc2VaeUKgexaCGlkuwGtYZY3pWDmtIyzTAvRFixq2VtqArgL7Hnky9RSVX12lhuM8
gmFdRvp9XmiULJTmysdzafoy/Mlk49OSmVj4D3wkDgYF6JI3TaXlvgkZT6pdiIXFd3RE46ZWOVIs
OnIg9/j2BqHaB4jMpjbAlUV2nlBNZGToHDm6NRlP5otCbSj41tRyPWe+V9X9NeN21FrCJUPaHpG4
NaTuNih3QmmstRoUFLwtqo5QxadFHxeHZPBksTk3i3YuIqIHya7llBMgrYfwZqfwwEDxpCC8q3G2
tdgM5AjyOrp89S6bOl5o+IqI9mCHyLPmN9Uq3VhE00ffl9H5M/T+Ht3fqox/cuaT3CVv/qWXZ3EU
kEH/yxuLLMt8wq/S4H89/o8bi6T/i+01e2U6LOSlfvqnPTtdQQZ3FFwPoO5/2bOr4N4WMRGovvx/
j/pjz66QbbcUyRJFJlA/QqR/Qx6U/kQe/PWp/3Zr8es0CYV5tI5EEr0WyhjA/MKuynLBaMDj1d8N
jG8Q/hlwfifKVQ0RXS4NYhwoB3MYSIoTCgphAg+ce4ukuQjNqageMqzvix84x/w/+RuD7XRLx6/M
G0qdOmfKetvXsl2nMzTWZLvrsZaSvJLgtw9ta8c4JUl3O0X4mSWfMRUxGfojOGkhkZjc54w6nuoS
7qvWvwuNib++trZZYNZPuSHuhVhD3SQfrY2o7nkHxkbfCBj3Ib34Q33oAh9GnG+cyrLYtZmxKXjQ
ED4JtHalU7bzNQoPK5rAcC1Z9V0rW7aGTVpo8bNmtLoGBVCrZl1OsctxY6N16l0YkWOwonI3kMHS
mmM4iaeqeImnbO9jfQtbMuHa16id9MUxXb6onW2MxzjedlNnT/SrdQ0wHxwjZaV7S+2MFLQnX2uA
rprIGUJaZCfToj4JJZn5PfXJxRREdpYkuznxn8eqdsseVjZ+8EqN0FoqyCdxmGJlTi6Khgk+bvGp
9gbJNBinJoIaP/BcLZOEMzMsDlWNsRLkCax0L72YbbUfpgYUiEI40NyKnd4/tm2MPKGso2A+j5r0
QJZmI5fxNpJpRhtKmo3HwonU7BS36J9znkSfsli0x7QrbvGsuLHU7U3sB6lSMVrPv30Fn7UsOqYI
bqVWZtIiNUaBds71tULv8Wwyx/QLT5YxVfcLReWfO73Q6DgTGUXDurKoqllS53+ZmLI4nP98i/qT
x/9xi2LvQwcHkwZ61Ja2+59uUTJ7H0OE10VRx49Nzs97H2bqy+j8j/nFf2QFYu7oFIS2iEwthMu/
57/Sl0DUL7H03370325RiSmH1Si34lmk2DVVY08egRnE8lbTeU+YEoaOLnsMcvZCrMfSBKhFPhWh
9J7NIbnfYBDR9kpQTtPAeKM1h0uSN6fAoMehU6e1zDVK0xTM5ClQnKbFbVQpdB/G44cBlhdfD/zy
vKpWQaiAmQuGeBVW+ZseJ9gwW/mJ8+wxD8WPOrJ2jUyAZxDIZ3aYoesIL6Icy1TeKsciE8yN1iIQ
JhMUryx9xzM8nfOqcxnP0MNTHjKrHzaD1GCGhyFJyFWlh2Aa9qY/tzYbk9QLhUq8mwJyURM3zSZF
PCehHk8HsTFfGybPhZDsqDV5FBsablVk/L69Uk32VCw7QX3pp8oS41tgpxiyY0yWrWM3cbAFUXjO
ktGL2F0q46vYVSB8gn3BeEdKHquSA368zfAOTLWyzueDgT9nFikquUzWa1g+1SQNfCjhLZbkARtC
udgRUvgW2BOUFvcVdgVxon5CQ6XkJsWJBksDNkOnySBVjAipJYVdhuokwneA7jlioFM6qgZy61Np
4/1IwrJswkvKqThtzb0xQ54fx6MRVzSw5Pue4B6Pr6lnrbZB8CkzK5WDJxIeuBVU6oJa0EYXOp3W
MfPVhjlrEiF8+zIeJ32nm0zBYmETVQQncBpHxFvIonXmaBtUJGTapx6rjh/16yYUSM5GJ4NtmB+D
HzeKawncTDCBSrW5Qy3UvsyIARMTKgZgCCRu5D7nd0T3At85SRRwmAGR88juaSzP+fnqlo5LWd02
kn+2unDTNNlxJnpRD+yqB1GzDWzAwmSyc4cYmQgbP8PfIHjRTN1EGKO1D0rrjmEAfr7B002IX8H9
NjC0aHWi/kYEHfMyMAfLE6fTpm0sDqvWxygFeSkSKdP0TXBNGdBxuAtp0u00jvJVj0isfSQEeceE
LmPmICoFd7E83Rddf18P1Ra62BtQTVpP/JQcI+GMVDpo/KeaCMcMUJVL09rLTXIQCXjXg+pJauhq
w1swpk4oR14e4byNSnsKFc+K8Zcb2YbVhW49ssk+03ad5aIodglozRiTVZ15pfQw1YQWpZaKA85B
CXW4lHSMOcQxbNeRRLYJ1IDAGyMvkgtIzFs9C84/e+XgSEuIlXiroi951L9cOZbd7+8rx2+P/2nl
QHNmd2tKKkP137xVtGNCYQLpZP6ocfq3II23igw0zGRKO43/PWv/sbnl3KzLy4rzvzbgv7Vw8CT+
ZOH4+Zkvo/GfjLvVoEe9XtbSmdnrG2LQqXsznsttfMEUxCQGbF4NcaxZCR90KU6r5pHLb93Bx9hG
j2Q98ZOKV3qf5FeiBsZ9x6WqewRGg6dIuimtzd1wvOTPIy6TlQjY4pQidhJQW6yvVX03QdLXPYKm
4VbMHLLvOeR28bEhfDE6M0QDlWwYudGGUc1e6O59rCAbg3c4LT/kOkNijB/YrvI1RnqZZ1kWV8px
LH+V7GvhyoNnejSySypcsS1Kgt2QLgIXsQackTegphhfStkDID3bvNTv5FFDzpYjcYDkaNxpVJOo
D7mXrpaiiGp7eDIfyj23BTJ2dFTTJR6z1t2CL9M2bSbJZBlzb77i//G0Own/Lp0oGh4WWBUreava
MsPdpTaCr70k/Ij3zU+Ljn9DwWIyTjJlww9HITCG5fweZoKjUIsRuSyrEpZRh3byDUVEtuYqZNjK
7Wj7m/7QPKo7eVcwuRfpWkqYghM34hHvhAPF1u7xBeceACNB2bCYsrrL2VkOnDTfz9f5DrkcHwyW
7Hyr4venwll6n2QXikdxlPttyHcX0ANsmBMNKgB1FDktLIecFh/lzCrfyud0yc2sCAQFt/FdegKL
YMmOZuwKQooi7Q4rmmI+O/3SE4mJN370QRtM7GYMr7XXVDwqm2EJZa2rYdXQfMyvFrjvnpaqxDxU
Xxzulff8XBzz2e5JxOwaAUv5Qzds5HYZP5Ii+oT4aaiolcv3wm0+ARIkq3NWF5M54jvYeFZJ5h4v
7X5BapDhbI5UUe01L3k1XwRxHR1ZlQvSZdYXn8vHgr9nnsnLxv+UCQE+dUzskyuHtwjUMR5XKl3S
VXyiNKI4dC6/DeJN1cdIeoRaJzJKTOff+cX1iN3dkUjlcOl3IirPN9cT1KzP8e5HONPwL9JAPtMp
xAtZpFfu28rkbXxjAy3aIerXe359nMVzs60Mgi9wRWl9nV9GNBnjBd8aEeMd+sY3CMEBO20P+adh
OLAWCelmFdNyJvyeSabSUy7a9KxQdS97I6u+sm3bM9I2/yePWb8LMlHPWXsJr5mte9bUHpqAaXyb
EwCn6Tpv5F3Y01fUK+QvQ7KW1cXYlSedqWpcQNBfad/6szaxRK/0j/47lHcNQttj8kCiLDO9nurS
0DZy3DFr/7k+dc3RQGO/k2nB6MnYcEhdqTZkpc0o6xsDwU1X223Kacak/PBDMB6TCM45fhrJZ2TB
7YifvWXB54mn+P8L3Mw6/aZxdEkZLuF59/RitEe+kCw85wo+CCYcY71Rhp3Rca9pyf3eCTp3BOOB
M52ylU/M8PcUOb2at0a2/sGnKIQeWWMlFCkfxF/FyeSv1kIg7pw1fl4L/+Txf6yFkvEvGROYSlhE
+cEx/EXoUUSmq5i9fvcZL0YvxrM8RpO1RUX+zykKDYgzl2gui+gPffnvaMjmIlH9cor67akvE+Kf
F0PRFIomqGcgJq+kIILHeHlrFT+oCeE65c4LR2Byy4C0B3iiDmWlO2DiCrFn7YhnNtqqfB6uGLpI
Jh5bm7uvrW/UXXTXCsdUc4hGHMJtDQhAPJnrXthG7wPa9ED7h8g/PawKgGK2SRxdedTQEE5AKZz4
JYDTLh9lJsPG3figgFOkEwBCKfYuqL96u1TklZ0jzuRkV9OpvzCc2SluInqzK645x7yeae2zo9X7
K8nOlcL/xBxhPxer1+PS5zY5iguOADDWmcHs5n+4O6/lxq2t677QDxdyuCUCcxAVqRuUWgE5Zzz9
N2D/tuX2qXPKt3boUksiCQZs7LXWnGMm5JBkzLLm+/Hc2RFy4JVG8InT7ExmdR4BcaXtgHPEtzus
1XS9KGCnFZ5w66OVT3p2uevpbNyLlQfRkeyURSiT7wo28IRvII17i6P1+AHYYqnyzCdZXVpe6D9x
QjC3XDOFZdbIpZ2wt8Zg0pxt52gN12K5H3U9d8dB2Sb51hHBSHGBFFZZY0uxM8frGtvhkh0HEn4r
K+tZd8keRAunHSzP8H7wTBy6Jjhb3TH6wfcZbsKYGj/8p2yjolmTVoXb2bWXvpBEuYRR7jl8mCFy
6pbZGZSs1NrgrFsM8Gj2+AWQlLZVTPY8axhE0DJTrwDs0RcZ3piBZnyL8UzUfrBnNA/kqrsUTeSa
nR4xGb0M9PnGs6w7YwdV2IFu1kanZLpCmgfJxZUakoGafBJXOZ3qG3I+fX4065N2QDs8LWGIBk8W
JzsO9x9UYPFAIeQuIXvZgQjEnEuS4alEE4AEqjtPkrcRQ8iaVsCebQDcNa6NQNwiLvDeeOVbzAUx
unAlF56kwi0nR+xcgWPgqs8VlURDy0JJfaA5tecn4gd/5WJnEqXIWE5BZPWeaFQ4i1lyYWiWSGPe
0cIF/iZ87pFEhzDDlzsTw9fmhmaOlJw232ntx+y/IA/jgWnQq+Ger8fRLd7ZoNz5G+XOwmDcuoMH
wgOIJqlZ2doUvBq/D1JLDCTsz+Z8z8+KaNVOi1OZL4YXJG8wBYyjfs/F95zulaN+GC4YlgmFIFUG
eT/XHLLtYGSeRHK7IWLBIiZATOdK5YTNiRcufEasB1CMJy+d6AfWk6MfGHwyYUf7UMHDcDF+Nlyw
me2AC4FYZjncMffHnzxX3DL6g4X3PR6vVKXLXWZb8y0U1jOhbx/6gRcohziitL99zdFcuNlwsd5U
Gqp33BGMir3hyluR4Drpmv5g26VuVRLNDDdY98u7eaEt+yQ/iKJnBk/Go7i9sNVrbGNJkXvgOHAp
85onHXtT7ptXmydF4hbhih7vQVmuhafwubW1x3E9rv29KTgl+zrLEbc82eX0VNacjMl+yjb9h2pJ
Nr+/RAAN5zR1ZJl4nrF35JX2OJyl43D29xIaw+m+v7M+zQ1cL2x2R42AeLfeoTsUwi3pPeUELM6h
tWM3xR03T146aQWqELBOt+Hjp4YnjOuoHYXje3BA78grTO4DT0zTvPE5nt30RCwYEpG+2Pf5un8q
37AKnWhYYFmu7OaweJC9OHdpJMjo3rFvO4SliV6joIM9Js0WvS+DLvL3+uUGjNqJGAMzr3l4qp3k
gfsRPSBcDLPGJcWuw4TkDNYjAWODd7sc1uvL9frQfOJRP8LmWaEUs7+4EfZn7pH/OKp2flUrVAk2
QFWzADVO/oITvaeusCujjyWfgmHhp3HR1FNoHlCGdTjRLvy+v2oeFoPtQ2xP8wkvbgUNrDwn6v7M
YYYu/Ivld/qV/CIQHEev6iR3a7x87EXxR54ziPZe/9WjZkaQ+ty1F4o0BmSrdIeCp4fqILgKgIr2
TuEN7AsZiSjZlxdBfcDpZeKm7rJ5i1c7dQHCkb+Lhj99Yfc5skN/k+CcraJn/M06LzK6T1InJ1dS
7Okr7lc0RE7GS/zAlYfLigTeWmLQ6ZBJxjVTgaKguGF+rgMXltB0FyrPHeuw5KAy6a/pRntTDyqq
HOBDoDIh8dphzSR3hfV63x7ju/pYH+PXaR/uhj3RmfybfqZH/6rd4sfwsdlrF6DhhwAonYaVmpMn
P5g2a6t44mGAKEHlIWcHGOVmvqd8XZLTZAng3Krb6MqrdYAzteYTm/fvxttAuKu4xuTs70mJsp4C
CzOrw5yzvyOnijwpJL79XTKeyKWqjLUvHvTueTjbHe2flb6pzv/ulgpQMnhhikp/Y+mY/9eWisU+
8/s2cmnG/3T737eRNOMNXSWNHnbZb5K8P+1qaBSQAdHFQVr4m8vgd40fQgSmkrC5GWOSiKF/20aa
v+CM00QRW50i6QtB+5/MC3+1C/zcjP926MZPGj/BzAO/nrQZZxLZvLEh74wxfDIhy+u9WD9NLUTm
oF8kp5dcUHZBiUigVc3iRysUzLEstaDfkXbo3aKn1GhQ2dNcKafsA1nBNexT81BISkl1mujmfSkB
AkkkneG+DL6xH8Yl1OCusIzT2MjMyrR2emuNjiSLeBnK1Yb/2VtkyCWEBREwg9bJlPxbMit4Z+ly
S2IobKUxoHNTC1mKGHemdOvGtFqJzZuOWrsZdNNOQ1m5SpmVbIyl817Rgu+XXnzepCHGO8H6SGR5
m8g6cXAZHeuZ+Fxa+MbwEndsO3RnSM32TYiBHOjmbVQ/iWjKXomC+sTtK2WkFGgNorYian0v02hG
0a39YSgKoG5OPz167VTCA30KyDyilk3eysa6a/P4JugNNCdK0U4iua0qM2GfNEgi/l/b5GrfqSoz
kkK6htwOuouB+eogaAdT6bHIWkgeE5HQhLQ90eMm0lEiw0hUpsfOT0gDxUk2YhKLheQ0yuSUVNP9
v/gENzGh0qCEFaiICvOv/36CK0tQzl9O8L/f/o8TXKSuw3ZKKWhS9y1kwz/8qOIvCgoBij1Zw05k
fYNAG7+oIsw40aBWXKAGVG+/90yNXzit+XWToZuEZOCfaY2Mv03bfjr0RYv0rWnaB5HFpzWO0OdX
t3GW18VAvFoaPvtjs20UPjMSl3+O5k5Rn7vI+Ari+dkI64+Rhj4C9Po+q8IXQqheGbKfiprQEjk5
Q5LdzHWvoGBBWjPp7ZtYAhWQxM5TtfBe4DQrSn7CEBQp/Zy/yEF/1Ovoc4pm/G0oEY3EZ9BS0vLq
pXBTp0OzG5voMqJUsM3Sx4SAly7sJVvtE7hLzXs+qugPQ/PBCmk6hiLWvp4kOktfjKBtT7K7mqbe
lAoFDAHTuIY1+bfGtO3HeVMYwPfSWZTdGr+nHbH6UpOkYKn2cWtVu6ThWId5gL/UVdSuPaOJyIix
KVXerLbnoBAuuly/mQWOmpm0Keq/2N/EhHe4eV5eiq7djnXMBluiwZMU92iimDSW7AzVfWEqZ6Cz
JJBowPgtfaNW0IcwW+UM5IX0R8g2o5Vfoql/a+g0JdkE6ywbviAFLORTT+pYuDJGmDTsnYHKsgbH
1cspFlbSc6xwi3fRS7AaSXH6XqqRdO3GuHVKI3bigW62mq99/K4R25RwwGpgqQFjo7Kh8mz83YD5
g96ASlJkfOgVKV8PSG9dRQ/zKx9dnEExXci8GqeaQpK7aDQCutocPp64lnThh5hNIIa0Oz0F39xC
AMoG2gndeEQra6ss/WGMLIC8lEM7oKemz5n3z8Uo0lKG4lTAXhNG6ykRqYSScC0N9M4Egx2kwpDM
jyLMKSQkUXbgmJw+/GVxHkxyv3nuoartkQKDNLrXelZ/Idc+CR0temxvk0z3Qo68f/Gax6aEf0xD
0/C+/yoD+K+bGumn3tiyqfnp9n+sedIS42VIrGmaJhrf/ZHLfkfjJzjCWfWU72seOxdrsSUQwvlb
uOWfax4/Ehcmq6gtbBb2Qv9kU/OfLPjfj9xY5kjflrxUDaNJCubpHFQtwPBwfknHeJNpJsWhxujY
3I1G7wQlBhqkjYNsXUb5EHRfuUC1ygxXHnIP4CCKooJw15QNRbeaTekhbOqDMsueOQFHCjK39c9d
1MoHRcBe3MnFzQpgYBRpPSHbO05JLNCzeFbi2Cvhjzba5Ga9ilGzzPPP1MC82OPxQmzYT+omhNZS
9vr7kM17rZ/XGe3/cMiMuy5I1tUwVV4un5VC6+jSZHY6l0/dxySTW5KLKHwI0hSbywyxT6IKSPeG
0MQwuKp11JNPT100lBbqbCNzfZUauQ3hTJXW5LLhusj6NLmCkTbHijG+gm5UVrKzMCp2KErcrfqR
N+OPTg+e28K6ZlV6WD50jjEzXaqWDdu/+BRDDCMiiVWZluIQ+l8iHgSDP28r/nb7P04x8RfZQDvG
rFX7jVL8fVsBG0NCcMr2Ydkh/CnisX5B0IwqEZHyMqNdBri/byssthXIIUTt/4fL/qO6gf3SX5rP
mrk8vq6irVRlDExLc/rbGVYjZIvL0YQ3PJMK00SnNhsqF0nYt33X5bcy5HtUj7xUH3+pTpbHIQJz
YT/RPF82V98fR5kqWZqmqT8HWEc12L5GS6czmr3Amq9KWANtrY8MyqdVYPgR6QEX3ibiL2vmq5HJ
SRlJztzkOCMwixTicaQlHgXZb3a234To/+EwyeX4+2Gy5hlcgJc17OdevDT4Qk5gX3+u+viHVi52
EW1P8tuKcD4X1JSngLNZ4TU6CBGqpgDLNpk4Yr7koKWEw6PcqSr7v792TCP+flR/+XQuO8NvbxIL
dJJFc9yf57re5ZXx7of0XrLiNGtYppsIiCaeqiCD2Sp5dZ4/y/QJ08B8iWBJxWSnLQIn5SsPSwdd
sVNrPllvEItn6AdWSKeuJUOWMZdRovQpqEQYiPbgbwYtdQIm7yrmGh30RAsWtsuhNpPWA3eZsCDU
mmrtX2Ur8uQM0IgCTo+OkATtsyo+zDm7YnY666Hqabi7RknZZbTTlEG4aJg/olFxYwsDNHKgARFk
JMmeVbZuM6iPulpuCsQwybwJUffAWTma04CqGqO16SOrD69I6u1oMtwYylekaHu1Hi9WAMQvtXZF
dpNy8VgSHsFsvT4R1fug1PpKwG9bTxnTvpIgXfGQaaz6XXM/EkzeIDWY4xtyOxpkNfJylT5duRbN
A5dmZxwr9lLBXRtgd2kQv4T9ye/HB81stqP+xWnktJK1ApDi4CLc9KBLhkn9FELz2gno2dv8xYee
CEDMS/XWMYqERhNJaGbrEWrgjgVuz2itS2ZCu1HbGN1bSG7zqi/CYNV1rwBRgHk8WgyE0ro4lDHW
YcI4BivYiNxtRrJJnr/MUo4PWb6vph1os03QEVxsYvWmn6SUWOXLcaMYMaF+H+bw0opkAtSZY2qZ
bUbZjrAmRxCg//oWaouYYXnkRE2zQzrHRJTfVR+tAL+uMZ0nFGz9EJ2FKnn0K3LppYBJVNvRbqu3
VpnsrKREgVuH26k1PqwkogWmhRZZmqF6U+VF2xWdgag5sRj4WzN0rSw7JGR0ZTSz5fzdRBmWLrEl
8Ee0e+XYlcawL9DFV6FxsQZs2GKIa16GIc5cPuKyyLEOJt0yc14XyU5MH7RJBopukks5FDQejIBt
ZsNG1DIGJrYCn88USZvv6IF6X9XVbpKNW6tdZIDXvqbaC/hjJuBY9enQmfV6RMNl5qrb4/OarAel
FNZj1NpzeRLg7+jtfMHb5voaI7u62qR1u0n9bpuRtNNCIhDzW0Gzb+yjTY9ZrB8QvRR3RQ67LLYu
kYH7kM731MmuEN2TMnm2iLUYW2nDmrOKZT6UY3HGTXhULYBqY0tmMS6Fuq9eQnDlfi1fLZ9pfMhs
RPR3ZQqilrDJTaJ2LlbNuz6dsWRRLiqE6pLidap7loDRzNeyzEzFTDHnMVlPphdJzY8yV4Aphiau
FneVD+un+SLR4dkni0VJhPPQgK6dgbhOwX2qS0c5LG6LRE21MEXXLAhD9qW1JkMTKX4rgxYVNp8J
kWleSPtfb+9yabtEOAj1KSux02N+jBudhs1rShiYX/j3A1M8CSz+IOZ7S+HaxHSdyJx9xbSrNnjR
wYuOZU6gTelw8tt4JA41a0kzHTSlXIczMAdC1KjMPDawePXg+U2bggTJKmYF4BSxzFWYPFnJOoWf
nOqvdfSjwl/qB8SHiEC9sbP5FHNxUNh9f5jRwBeIFmJ9clQk7nUXkpt+CPpkJ6uwc6fRFtPaJfAN
IjiyT8OTLNYKFrPCvJRRu/43b6yYr6MbQ3JMbpcqsoP/b7ULuJWfN1Z/u/0fG6uldtGpbWjALSYN
dk9/9GsQTosKfMlfjRg4wP7cWNGvMenYUJ2gnTZNCpQ/NlboBACKsdtCxa1q/9R0rfH4P215/nro
P215VD+bJHNK6jNnqdGcopnZGIg6c8w8uEiE7t1S6vFpBp7X5V6y5M0PZNPn9C8SyNTCU0rSUGcy
pZk9g+GBQcs1R6Y8KSeNnJQEC/ZsfA2YKUqKoyJ7E/zMA3bkTeiRqhaJlAj9JN5VEQONHHCC1L0g
nY6DR0KU43qh6i6X9EvbQ+/Waq9ixOWL5VPdIwAICBTSE0fBOaX0w4cSyCQPoxTWUEmF/dlqLFRd
2bVQxYNUtvtGmg9FNbtFmteYn7hvrtNpIFA7GWhgiFoesDEnfn435NNGxPxsBMF6or1bm0tWKlTe
pjtLUesh1vYEuUaQHeyF3Nh3soJDa2A1GaFqDQnqryLaCDCWBXWMV4kvETIjTVg6lFOsbuMxix5l
USzPSiC4KudzX2ZjiHRh9GYlXPez7ln5KwJUWh4+Qu2TRJpZILzUurwJABuKzadilCxuH215m1tg
3C1iaZ05jxIcoqja+Krm6tqEPV3cLN0xYVzY/Hi/8wT5uulIU+eNupo+9tHMc4+kSvxoOrl6s9Li
0yDr1GcSZfSon83XXhYd1X9skc9rFqPR+DlLyTStE1JyFyiptuqyY6DIG0GHdiO/5eKlqVxR/ZJh
RlbaZ1DkK9Wo70ZtcoIBPrCJD064zHG+aeTqOcDRnlry1p/6j4zAhHgaHH/0QWGnxJkxCRMUL+2z
R9SgqJh0/5Lr4llJpvcCQn+bGG7YPA7zaRxvzdB5AZwaP7nlBETGpsnUfLHbEc4wNJcsvE2L0x5S
P6kyWwzknpp2a6hkOWaUaZ9gtilFBudBfS2Su4rX2bLwkyjmKjE+MzQETWA9hUOyMeMQfVmTbQgy
I1Jp3MVKfWz76BCLkdOW+kYyG2fmOeFOfi/JYENw9mV1yXswM9rowluszqR3Zom+Fo3HUkVlReBX
oj6zTS9LEqJ05cJidYqRwMuIFRZXuWSaX9KoM1aGMZZ1iDgC20fC6KcAhXThq4kCiMrdE7+31mcQ
4KizEapPB6k3z7HxYqT+htJvlSQ9E/VDQoyV0OWvmMFjmGwG1xJdu8bYJrvK3/p5TTgxDml16PeS
ReKCFtf7DpqcrvKKyOUmGoRVktErqKAbWzinAQWZQu/KTBYrhurdqHuCX9kKysMmPphAyy0ywPJZ
3vfBIrYLZPQRE/7PaI7iDRvrH5PGxwMBN/doIDZNTQSHgnYh65OmSYM6JR+fKhyHk1+4Zmnt1TbZ
hkQtaVK/mkbTTcrsueKQhqY8xpJyX/mkkmT7FiFc4OMSlyE8N2CnBcOZig7/Qz1vjLZAa9LuRhn9
iprXD3nzZPCKznxuANCdQDDcKVr52pUk6KADCXuKjCrDw9WcQnLZEH8YqXknT9pLM0qeAlZVjp8D
Aq/nd3UMniAh0v8oWBjLGkVBgTOsIX/jX3yp5VJoMqGAyLwI6f7XaERfit+/jEb+fvtvl1pml2A8
aRNIkrEAnb9datm7gVGjeQK7DejmNzk5nUMuz3RVfuab0CZcZH78iERPnT7iP2kTLkPbv15pOXLN
Wihy9G8UKNh/rY+jhotGqXXzGRqwrVW9HUsR/efxU9Gh31jy5xJ2KwUsimO5TsFBFRGRTazZgoSK
Sx5hFVjj1S/9AyNE0k363lxNfQeBKnrTRmVXkHUeiCSwD4Pv+dADoxz5RN4gCKI7F6V7zT9Ms2kP
1oKCLtDEtdNe6oVL2wJL1mAndGoZMNd7VIL5aqgi9B4iEqegD+y2VfqnKMvXOtNa1K/yLklFgPPL
CLFrfATYAjCQ2WyxZaS3tBOYtWRvgRRvC+aQspl40fg6N26BgDjD2Lcy5O5HpiAfGdIM+XnBKjHO
iAkCUFEMOudENG8wzazic6j0WzQ+yznlYzM7Aw77ta8cx1+NUbymqo29p2gt8isX91SFjSrDThVn
1VHDXjVRHHuh1hOtYwpcE1AwplV1jJUl/UFnjvltK/ifejOLKeAvLaRf32UMDczhoH4vKNrvXZCx
ggMJVHk+D+qtq0B5RE11yPzxMkGVzNJdq8Uh9OBg03TNVWWI40TlIj6xiFuHLvzSRhhS12pQELDA
rExKd//qtYK9Jq1/gL2sFdp/t57gIPl5jAqw8afbf1srWCQUAySDJTMF4GT8Y62QoTGqBhpfHX/i
ryyHP3US6H9xlRkSx/TbCvN7v9P8hU25CopxkVj8mhv3D3QSlvS3ZtpfD32RiHz/GFWSPEpB38xs
dLw+uGr3JQGl91G8HWKkRQIw8/vRM2gQyJ/sXZ58WKCjAyCJZElknQ/lR0fGI2Y1yk04s9FoT/pN
EBZ1D6TyQEO3RtZHvzaeMJK5bXFnRAjtH+azGKPcNIW1iRQoIcG1/gArLJA0S7piAdHI5TFU1hBX
RkXwZLxAR08P4mSnl/xSb/11+6CSonQX5a71PmkeYnmBNA1j4yPkXw1fBlNDoMODU5rbKtngFwcy
ZkiOmXOZfhFkYAoMBOb4oEAwijF9l+2upFDo2PUv31q+HuNDam5L6gyhMxz+1khrU+Miu8qezDtz
z4RSP7aefifcY3lbgXYC2kiwRM4hRsQHHwb5IaZwkNaYPZdbJpo3IFBjaKgxI8TXs1JyhzHl1NoD
RoCtSfJZLN1nSBHLy+gJm2w4SB8kyhkraStAvl319RnhMf/NW9VFNttdB2SxKPEiuin1tou3c3LK
7tU92WvH6V4FcFgTAWBXtzx/qnf+HrnfeAo3WmUP8+egbeZKc03p3QJQ7OQ0oqxlVMRhQL3PnSjb
hg2xtsFjGxM+NQ9ga+7VbLMIcotnCJlB6OUCkCQ2aNv2Nq2tTSCfZVTPmwpKjBl49ZbVG0rhuGJe
miPLDe3+o/ha5MCw91J0n6ukhPHYXetbiCSFHvKz/8bgu3IJd1kRknQovuS74Ik2oAWLgny7L0oz
t1JeQ39D6UBf5wUn5SEX941qOuHUHZFlx2ykkzW/3UQYETfCRsM/2YLtTDx2X+mLsC/fO5t6yX/F
FnTFHfWOlrjY5AHeyQbJ6LtGnHxNWpB81vsJ+xQQAYSp8lFA4oftjzv0SADttr1yqWmMEHzQOOmL
/2kNLyFFbbU3mrV8jOL7+haRdxheiFERQDtCqySeatpBharFh3pYRxqJVRgfCs9H6GshKEIpjay4
ZFQnesO17DaV+Npuq5XWczqwQR5R+hKWbO5qYbBnSpWq/9E75eQJxjY61QcR22J0Il0Nk8yS+4XZ
FdJ05WZUJ5W8jwg1S/CDbEPa2sv/EalblnSnWm9SSx6egld0vvgRWfYnrbc7EW027xmBhmzc6QPy
h+WJsIyd4Vo9EtxH6GLg/SBN7Q0pNwipM5LvcTt+CFRS8z6ynOXzXN+mO3NWV08KXKtui6Cd/BQz
ru4oS0v/HLcvs7nNmw3QrxWaal4FEqVWEf+Cu19l9uUybsaNdR034X1xDO7ofza6sK4ZtKOWRq81
O5N2KSgAyZMxXAxe8Uuba7Ypv8bkYlnzE3im7rUN+icrB+s42imBfDJjzTQ5ZCcFyUjVOqDPBoWB
hrJCCEHM3FnCX0ZAGg9NtWFcldNMRdDcJHSebmV9KpODBKDf8+MfTB7nPYAqj/JtWDeQjnfxe31J
9miZMLwRi2HoROaBT3yMjkifPzLioFkIcHxZ+z7bkBlJ6Y4lViB6hlTfFyTBsbypRk9WHBgJwSFf
LbJcI8TqvJdFNhoheOiBUtgSg1cp3llujrHousBPza8ESTQa7gSBWCOeJbN0dbJoRD8CqQA5jP2d
ahEiTFo2C9G+ls8ZyYtEVaG0tq50j3n0QrpHKo3Y13rTUZyjGc8OAa6o4BAcyCEHaimf4y94UeI9
L8h2uCnX/Ee7MSHo8pq0P3RcAWuT4fFKuC5fGLiu0owADC8/IdtOyQ2ztrG8pictZQ4mJYo5VoN+
eAuNfdnAsuN/aZpXsrAzNI8YchI/mtbF/kzWIKww00mp6uhsughPBCKknIq/vPWn+uqTyUS6xCqP
XoLsoEnnSLlorYcWuxbXpvFV70ya5h4kj4mQNXKdV/F+ju6Qks7a3VRj/uN9dhZVsRjuWaL5heHM
YqKRa0XnvLaZIsPLttG1gIPHexXcAvUQs+rnLqR0+uBFs60DzjwuKMa06gU4bhsZYbLUPoI7OvMN
Bc208jC6Q7PpUbGbSEMKjATFyp9Pypcw0BOx1l1qrsRgTf6X2jEvlxCRMwAHNrdqrPXExGT5Hh1H
4LAdDE8xXyZfWAUSLy4/b4XmLnJnaoAaW4pk128JQ4N+xWsv+ucGXIn/DoNueA7mZ40MqhMdonqG
8fNeihuWhxEnxmyr2L2TzTA999LCLXxtyWet7OxBuKuf6ifJcOqn8sm6w+z5Ts2fZw4RyZbvGpOt
aSuizLbWcXjB/IV+gLGXAuJ0wjog7Yp6oycwxDcTkR+qh3xRPfuBQ7NNYfqDd7JQEdWQAcAgbjDX
QbtbAjAnG04tJnN+jeZ+xqruRp52IwLDUe/DE3lZQb/4D/x7PbVhQqVvxcHEcUNQqM1GfwtqgXrm
R3Iv79O7fFfu2tSNXVT3r+TcEdqxIiRsxyUIUXzpJj/YsPjBGfw8Tj7tZm7YExlPByqfAF9pD2d3
8V+2eNwerJaIsumDT/PR3Is+z+fF7uykvAfd79WAXmgBMu0DtRvfo3bqdpL+yAs831s341b8MLba
VnugPYLKu4BIeFbvzGPGRXeKSHNWwmNN7kn83EBZs8LMnsV4M2PlWE+Ky4Ejja53arPGe6m4FTRG
r961d8pjdyY58V+9s0dpICoY3hZ72v+gnGK5Y+v/Uxfg59t/29njXpMlUCS/KpZ/2tlLbPYROiL+
wUP+vQuASmhp0HNAOoqibw13dvZLrgil3NJUYIj6T7oAxn+oD78fOT2Fv2zsGS+qDSSz+VwShON2
mbXrSqZvFQo0sZv2Zc/50EevWGtDgytDijo/r3I39MkSqBIijaxaUtbGOF6AAwtQG3qBTCdTJAQB
85plaw0/lv0qOQQAv1SNFL1MltuXTEWdlk+BVDqi0ailjQQHdd2U3QbhOWlR7Jb7QSA+F9iBmspU
1ar1IxkTZW0NvY9vt4gIK0zY0PYjFq8g0NFhkHrbNZHpibWouvnMFEudzE8QPmDKCSZqW3eqZXfo
d5PfgiHHEStnVA91MSBGms4ouhMA11W8Izljl+i7KRR3ZW4dEjaV4hQ9djmLFZW+nSNaBux6aMFK
M9RksxIfw4D2ZDfuLLYrgyy/KCmY03/xKcXHWlN1mvjYU/83ONiQfz6l/n77308pyYKroKC909Hl
LtaDP4tlfmQoOiIgi5a5DKfsz1NKZ7oFvAfRJrwGU4YO/McMS/+FWZuyeF1/Rzj8k2L5PyhP/vLU
f+65SFaUCGFumqeB9r61iYVhU2rBpkKBKobpA5XAE+3aQPWwHGRbfI/sBWWM0v3O4rpS4rnUabk7
JHywc4Mp6j8hvtMw8CV4jszV8n3IwuzrbOyTUfM1XAGfzOIhzB8U8Aif6hf7b0K1TTIoAYe/lzXD
4BPVhV+fEsthu418gpsCX+A+mIA/siWft3xTIaZZo/aaThRiHFI7rOub9OAD91+smlW+Y5hsHHB/
lhx8tKu52Ij+QdEOFADJHvMZ/03tR1O4g3GymM8500l/457Q/HDI1KKGzg6M/DXlAhhioupnTxte
eBF4eAtcBNMG+RyQy2DOb/2ZyhWyWuBpB6l4HcNX8y1hDxZeYPK6/aW+sa3nJSQegSOn3gUvQVjQ
5E4nM7CHK4+YbTCp8kj+k27/aig9Rbu5L1dlBuBsi6NgOg1XgrBgLEmRU/AWDT7cXltkSysuoQvT
ib/xMNSLiu8pGCMPQkXLrCMIVKIX+jjGD1NMYcWupWHUZ5ebvPuIgcjEL5Lo1sOyObuG/DpppRJg
ILyGFAHU00tgaTgcrOGcT9uWt3ZlbgqHRDK731S5DTYI2x8OwOEDr95MDkHjsUHDXCntJk98CT3f
Yf+8qQm7NFz/MJ8Ms/jVnp+vytUj8S3RJrX2pBZ47VrcMHe7CHfaTrL52GzYCixevhP7DVA8tjXZ
lP+UGRj+fOY5zS4b9kLABHWHK3UxWoo2+5aUz5pysZBjAAFgIvKDpAQECe2X6uJuFrRNZ5x0u7/w
ccrJARCfKKYHuJWEtstHPjjoK9+7Fcvn6KU7ZeWUTu1U5MLaVri3RlzcUS2vOvI8DZc33KElsJps
HNv2WBylkBbD6g6QNs44ynTb34vJrocPjIV1vzQ5/BcjPMjEDZA9BPl6vCqOslE2yS7aFcfkeO03
SJWyN3nXuchRXWzfXvuuunxslMO8zTYcpbgEaK+GK3eXUnfxUdC0A75O4hkMQrEjgiMOAr7MNnxo
ulV1k/pDQc1uvWWHZ0hdWWZnoQtzistEnQ8ELD3VX8LrvI3q4dhSLUHG2JsX8wbGXrlkNsif1OE1
xm+9RBs88hKLWyIebFKdOxdnJRZLbJVN5VBw8RHgmxiBO/xqvNuEoBI4YfBxP/M78URzyNwkL9k7
X6Jk1bKTb+J79RTLRTWGCZTv682aL1D/a48FZUvfOz3teMf6zNkMiuGpJ4TBPI7GiT+n8GTVJxBS
XO1XX0Jkm5t61dwCNwFhtddS93Z4fi5JrHXm63jNJ4eil2OiKESNxMSNY2dAxSESeFHzojgYkPkY
8Ux4AoTY4+Omp7en0Yo5WrenE4tYg+dvcYEXzUW3uzsJf8KADMgBJOG2Fz5T8bbdYBfArkih6XsN
bxKFLDRWzM4iixFZA3F5n+WPJYbamov3TvdXMu+wvJZ4vm+juEUFYyu7vNgLR9E6h2/GkXcrUz9i
zZvX5ASbqxNpx6x9+q0wP7sQQjXqN8KybczFgE1dmCuRYzI4e2BOuCXF61ZTnmN1InPe1n1IUZif
HU6v5Uw6c1J1dukE3ZPW3Erzi57Zk6wc8aaXLIn0ypTjr195uZ26uJO5aabwQu3YiskhYO370rhX
2qf517rjvrXBPw8H7hqPLkTu/m6oXfz5osOGnseSqn1rZ9Ea4hSHQujU+/9xdx7LjaNrmr6X2aMD
3ixmQzh6J1EStUFIohLeEv7q+2Geqa6srI4zUdsTkZFVkRIpEAJ+fP9rcUGCfs6Twy+HuzcXGP6z
JfvPRbWGCf7iWkkIIgcLlKOthP2ZkFWUb2vtYn1bodefgAioQvHyr0lf0ZXIVSQ6fI+meD27oWha
KrwXS8l6OICMHjBeDgdARXBcGxBzuM2KL+3ULesbJDhSBPEZpYXXHdO3giMvlcW6WWdLc7nGSsri
1B0u/Ym9dPyWj552md/5iXcJEhe23649Ps7Dnaw/Pi9X+6OylM8HYMnF/NiZPfFXV+446EcKo4EE
icg3Dovk3DXvxHmZ3/lu2NXY5YNAkBd4nfUelRauaN7/8Yb8v7rF4vPOycHkxtnmH/lbfH6cf1pA
NlwgFMUQ87boT80i/brXnFKM0w8T6uMN+xNfeniswQfyr8IFwr3zMF3TOUR/6OJ041BZRJotmeXi
+s6qyuk8NeuPj/0WC/O+K0+YwKsE7f4ZyG3PwgzqUNdOd+S/WfqD9YfzAahKPWuqvhUP6Zj4Lc5X
gEXL3EXmYWjO98zBhdJ39X40qOritM/ZdZAeJ5nrNc3ArKOVzEnj3bh41GW2pv2ysRZsGfEx0/rT
uOnHrLwEiFOekUcKW0qoxUdyDjEGDm2Y+1wE6va6DbM/K2JkBwYT8bP2dF9jSywyYsGFm76P7w94
2nrWWeqsZi3ndhrTFMp9Rz6mbfjym05C0N3lT5d5be5g4cYxbRHv/FwI+/RYEm1lYQtYGKfihzC6
NN4w40PYxbcP8gKpoKGp7WYGi4C28JkVGt/z+Jm94WIUk13xBdMw8RtXWzw0XGXRhn8gsNC/r3ne
/MR1k/5J2Ijv5OjZ4nthfJjqGvpRzY+IahcZhnylOkYmoj6nRIXK3vk/ebjHuCc+6iRRWEMWWczS
/0agBhMG7fi3/fJfX//HcI+D5mcgKPI0WaMDhLf+HyYMxzB7YZEN60Pcz3v+QoRhI8RH+Gcs8a9E
GOQwPoJ/OYb/EWkOc8Z++Dc+9S+fnI35r0RYmgVBqiBpPFiKCzytyba+G2wu3NOD3Hl0cI0OgNZi
sDFm0YcgrwvuL9VLAiztLQ8TZiOeZvb0PZtktfjtsK6xuMxzcx3ydh0hdYqMbzPX3/twa1GAQfpD
RM4FQeI9en/RNQLE1IaXkW5Q9u1VMLb3EaVx7YFQE0RDt5kq+cGpmeSPe00wBztkMAjiL1GAd25r
kCPK91uZcqLMh7DRMqV0qNLo2qr9maQV/dTkb9034S+TP1ReUCSvNehSqAqAWLpnBASDGajSEeWk
YNLKOWONmGrKMoRTYJBPs1W2wXG8WeJTnexCmL4RUo3CkLpz5vxZljyWN5unn6v9TCyR78J1poPq
1pSvI/BwTxxYtM9Zv+e9ry5eX7dbwlkWLMuLZs26rMynZGKnBLdeOsDVEIUzTxvG+YeJOIo84Gfy
UFKyOsh1e43fDFrbT9qlOzbr2uNJ6SmgeMniQ7EBQp0IVLD4hlzjIXgJFsjtmLyBmCkotZslCywg
O3WMHhlDfH/GmMR3WT6y5scX1qON3sdPV2TLmFuxorliZAiZEzs7adNaIoZZyf1M2VjGVmpJFC4J
9wmKLblqE73Zyk5DtW3udOk2FkecSSkNIOjnwe0S+TkcjINRMZsvFSrqRqohP5Q1OdLzSmq8mRyz
T6HG9UdU5R2Xp5MBz6hEdOK6tT+iZZy/dzWFVSQk8xTnxAWbawBxZHXuTLWMsY+glAr4qvCSG4tw
JmvCFmWyJlRP3pEpwnM9fYuVs74F47fqDdNbMLxNN+GFri7CY0g/YZooCRRC2w6iqdCaGu9JrcG9
WfnT0YAQk2TA44sOSXYPoV8bEgedagmdYH1MR+VMgeobEXAgoe/ZRnh5BIhwpGTnQMPN/uy3LMXU
cSepT/oGA6ik3XcAAk7a5V9aubvwhOVJLuujp8g2y7j0YO0q0WuFFZGyLyUP+bU6bzrISlHDtAAe
3EZL0WxXqfLeC6TCJAS/kVxIHxlFfMNqRttWCJFnDI8ynv/w9V1HzkuXEn4eQof/P+v7w2n1+/r+
2+t/Wd9JmsDVZWJJVym8/+v6/hA4aY80CTotWVv/XOBRF/Os0XVR/5nN+Sd4Q1kl4ggdafLPuGfs
kP8AvCE37W+mK55tvx77Q6H8i29o1MS6V6m0PcDNAjHSrDiIK6SC4ssgkPASvnU6ju9FFTsUuaJH
SM70zOi2OWOWXBvFTqgctpzMmORAQiBO43WqZ/KgBlSX28Ha1oVsF+Y7jqEYswSsKakHMKaZtdDk
Dw3ntc4TYVmJuD3W0bRtYk8osCoTxGDn1Uc5rKyfkZQH5dOc/ImkH3bcqW293k/kS6kjhGIqk8Ge
blLNoaxXQF2/oExyrpcT91JzGpTnnRV9dM0XSOs0E5flWfedZHHfEfI1g1f16yzwUAwAYHR2NNq9
4jXKZoxfFHNX5deyYhWWfojSVUEg0ZfP8f1TV4gpU8/BrvyR3OH2d2qxN5W3wjrfEcgmlxlyK4yf
UxVHDbTT9tb0J5l6P/UwwlyArhAtSGklj6DE4UZ1kuoiSu6g7QQMQVRRijyAlt1n1rybqp+QyibO
rg7ZOmk760p4VStvgnP3OSNawvxMbrGyLZXTWB06kYZHtBs3lVFROgQ/6E4SDvlLXr1E4wZfSFhg
aHFJmFAodlbPM4k870yyRrRXnoClJ8Ix6Uey048yyJxBvhaRC0Vjqp4ChkyIf4j8drIJsDe+Wqiv
xiG2nh6BKHLqwZmDdfkDTcr4lb8gXtal0Y5knE/kSOpfpBotelu+qUgcbPmp+gEWyMJnhyvKmJz4
BBbIyfC1c3CDYgb92NAo7b4YlBUv3vC8fObvA1cQxDe4IO6rkoyseFfuhgte1ktFz1axwsuxZEoB
3lMOpoN0mdRQsrRCNkXaOu6fi9dhsGX4pqZ+TZNjjyMOeAipnUZM4/QzjmpAvV084wHhCgGZhFib
GWXyZFPJH+rVcJW90N7wqFgXNXs81kf6fg2/0fh909btFBuEbsjwX4kDKJSD0r0Uw1c7nlVASd0R
pVf0Zxx6RMpe7o45tKib5SR5aJ/Y/EdcYOzJF6ALQrDtMM63PgCNNa3GtUlNzLjp6h0JloPxCSNY
IP7hCj7V9RvdkeUxXE2HhmAhki7NdjeisTf8lhYFgT5lmDjjJWvvlAWSqkp6ybjXOQwhPGTKOyra
6DNSVmr3LIobWd9iLeAoErQIzGDMTG+0NK7gai9acEXdgFgQ2k9ZNjB9BKnzYRYzqEb4aBM8iFnp
TtWW4tO2Wma00AT0xkBlLwaGEcYBlAOhtk4IkqOcqsBLhNtGpIwi3+Q/gh2wYt/5SMjX0tsQZ3ik
FBLZX9v6eQLJyYba06nHWmsIkURxJ+mVP49P44TgEv1zcKyVu0s9AfKEdz03EZaj9Ohl+w3oTC82
USa6VXnIBTeUfSKEK8XcjtOTbHCPfEnNCZVVwh4fFSPCIkLNqyMSHXUkANBRRzCAldS6qvqstGg7
cZ/i0yPMbW/0eKnOFNN5wKthMeLWWEjbsN7ckx1ANhgo2JjbBF/aFO5QV01AvtGzqXiqW3khgOwD
Wz4WT2X5mP78I4Y22mVB3QAwiiUgDDDZdJOfgb5IpmNeEF52EuHvAk1ThLdVTzFDdFG+miYYV9a7
Rr2po9BR8DuawSoUyRumyMqb0S8ROU9TX2t4j6g5DRsJ59aXwH1RnHGkLniOx2T9yI4SG05ydgSP
aaLnSiY1gmWn0p0GLAqklX+kBo0kKjPC5fpUWutedDPjCf9Ut7pvNX8+aflyEshP+4pwKM53du7i
hukbrruGrNdJWdZkhDX2WBOMx3L6oQKrCCyXJP9pLwzEMkaQQ30ctt22dweneFEP2FlG7h9QUDyt
EYXy204X7OxDwmxfn8rGwfJaJxf57uK3EwAbW6jm8noX2JvL66zctNXtHvqavhHIUcMJE57GaDdU
h4St9uTUZHcxNOuYIFZABGW+VeWj3OKQcRMDEBqNEQ8ON6Og0yRWlrDFDiFRHKzxsGCgfB2uZOiO
7Q+EKTnsRYKnBEG8PIjeRF47+tJjXlL/BD3ip4piB4nbzo6h7Qg1Jm65YOoLHFG30fKrD1vNg5xo
FacCWlrJdyLXsBU3R/MFcLEYtupxNdcqk6C1MCgiARDsNln0FCQe8x0Fd2G6VcZDlDyPKoEkhJts
Ofv6imVN2ivs+y8ID8Ln5gWZhuRq+sJ44dcrIkALe3wqCy7k/vsOBiPbautnIj/sKCo/2g2Z0kem
+it+In6XQOkosFQqp9UZeG6KiWqbSHAi3Ixg6lZcIlaYKvIy5aP2gseI0wos1QTbBl4noMXgATkh
HkA/RQHqJjMwNdnsYUT9UA5eehCc/ClZJ+9h+1Qx5UPACouo8qxjt4wwiDiGo63iA8O8NjzSNuPY
A+4hH3CfXeJP7TpfeQztUYttSOylVBLGpY+O1MQhZRDYzJqv5ZIMts0AWfvOrcqFrj1hz0tayB48
usTeOFzxyXOSEsMGTFQQsVe4I2IMbA3cplRejxtVONIUGOqASkgzUKRIvha6PA1V1RuoxFXfMjiJ
2rPMHyqQL1mc/OZ5DgZ2VW5hfY3olvlV54jiAgHoqNtk5MhYhaer/tr4ertJH49Z0bSFr+6Dpj0y
9mVxmZ/7wC8nt+gATJcE558fZdzmTt6FPXrFRnX0y914CioS31qvW1M4ia6NiESn8o1r5Mev4yH9
Eb/IyJCQbIBjrvHNv7AwXcKl9XUXd6pfLi3Qs6V2y+TXwRbXxQpJup/49FuskPrk3rQEIFqSJeNZ
h/qj2iaIebaRr4tHixtVc7U+tlt9YYF2UlHMxCYu6EdgwJHpyL3Py1zfYWlJktlpCavG981K1ssr
5YJWo4f9AxQlz4j7vbSVtlorlfnEcyNSznfWI7Wjj1k5I867Q4u0zIU/swCHRz5is63Ga51cm9Zw
ZSI2RMKH+OFB7wXh6PXRsrkIw7Ur3mK5o2rtZbI8EQll4sUCUF3KAyL7Mo21Vm2pZlioFFeEeXya
KoesP0L6aM/lsALkvKq8VFnxbyIuFVqCFvD+zfAU5z7e0IkuxeG1nFfBRb+UiFjYcZqAxDSoI+6q
3vA6D6f5WG6q4FujxlgA6IcchY+zNuUmsAs0MnfSWnnQckaqpRCtK1t+TTD5XYR+RZbHQt9LR+X2
cLGuUgQAxTK6JDQ/vkcnFZA5JNvngql2ba3uy/FaNmjkbA5El1dj8ikln+wcjZtW2NYKlYFZ+wLY
xyG6jCxrIukB66B6FW4THRsI/3bzFTMVZUMhEblt/1R8SSvrlnxXl15zZK7dSyfRDbXgVrvhnEdn
tlXe7h8VROVzshJ9kmoF0ck33LGe+dq/o/+5oCLoNjyxlhWsw+gN4slaSind241dPIzY9n+wpMBC
Py8ppOcQ5UEmxr/X32NS/n1X+vfX/7ErpXBYURHUYKuRqGz4S68ZXzL5wcgGfqrsedM/dqXEXf90
A/BSFZ29yVbxD9iRL4GO8lUF0wUpaP8oxowUk99hx78cOrqHv25Ks7DTh25IUUSaH40Dqs5ejkmQ
WtKRAQ8saSj3j0f7S9csYrreNa4UPHeT/VjFKjthexCv2s6FEecPGCSU6TOCagC3k3pWEKuHr+Vm
OG0SgaAc1jFSN0uXxwKQSjrZClxQ7YXDgq7QleU3Cx2u/jAr0Fc8wdC8YjMECQJD7JHunjDzbJR0
g9T9QOxF5ZWMt5T3nU0LjtlG9lxTNa8twE8JMIyYgogBdFD4S8qxY6/nzjft+b4WPOJ9BsafQ8LW
MPISuyyWNKcoK27D8aqR8ytubgay11tH0D9lNFSS7hq0lQc6AiHwDsYn9S5sLyEeN/HOaqlrtxZe
bWsbCr1qG4plHY87JR9goTbTQK3tLWuf8OVlw5EmYKHd4AG8E7/QbfJ8AYMDdFt+l7uabVdqg73B
XT+Rm1B5lXTWgmdpyZuYw65LneEih6t4JYi+teu8vLNB8tTDwtrJeB0OGPzOIHriiuRG1hE29JAO
+ZauBChe6FMihuXnu/gC8872hINZ1gSJIQTezPuQ3QiPxKs+AG1uCHZ+qG+v/BsEMQLc6TbSzsRu
7UN8EqjRSe12eQcoDRZE3L7wN9IHrLus0lCZdXaeGrIJrkzVobRlsO6Uo3gToRSbx67IcB+HyM+Y
TxZ1GMHxjGnTZXZcZpvHz5MVV3wiwjp5zOTWBwgemdCQvI8h/aNH3M/3BOhtM2DEgO3AQ/0wHKCj
2ZHBl1nf+Rcda1BR0xN90dZ3QvIt1AojJzqr3snoBQ22xjc7HX08zu+M4VyM8xPXCxaKC9ng5S57
m1nbEW6au7v5KgZvAHp15Wto1VJKbqm5ekC6wWb053cwPfi/0Ydd5H91+as/SaS9L3A/1J655GuQ
l5CJ4iM9NqdX+RJYy//g9RYkDJmhYYi6pFD+/u/XW+1hSPwbCvjb6/9Yb2F5NBGDI0KtR0QkIsZf
WR790T9LkhD97z+tUH+st0gfWVRpiyNiC02Zws/7Y70FBUTTJdH8TsraT3XXP0EBtf+N5vn10H9b
bwchrhUtr4YDLXbGQiUNAPlSj8aoGQNQHbZhZrss2sE1WuPpIT4cautQmLOXBzqdHkri5wGVImI7
f9SpREFkTGppkMqI5yPyHSmFFs35u8pLyjYIJScEoMqCpznGcTOVBVPpPX0O6ZllOqMMdqsT3MLu
fHZmSf4Y6jvm5QLk/J6qT/zqUAFbW4WBrI0GV76D82jDKe9uaWuSPJRspeyRoS1uuxi9x52sN1ld
pOP0MkT5moyEQ501joHnZDZB1IU6vKHrQw3ySE1FnTmxPYQ+GKh8zCoGt0AkPz8kY0HeJnBO8X18
KPA9Vc02QavRdVutA71fxu2j1UpJD9YgYqbqPcmwXtopIZc++dYmHktdei6acJMUROw0474lzyA0
sR6a/XbK1BXcF7L9UPbqWc03IuPQ3KauEXW3OWxduZ1JPQqfR2k6F/OuEDRkCfQfRdlOrTAraOTF
lZlyNGTtIDX41DIUaGraXMZwPFWiyGSso34vLJ4rcvPUxGRAKSoLBak/C36Z50SF6Ncr1a5a/C5W
lh9zS/4M6OGS1XEv1mAgUjzTn46ZdBJCfEmyjGS72GlR/j6COgoFm4gynh7b5q7H+wSX1w019BoB
/xRG2aWGf71P3hNTJNRIfq3bj9jCNaSZazUZZqcwgu297SCa1PzHf/AqREgJwYRUnLAQIaH+91wz
iwL36l+4iL+//o9V6KEWVclX+5/AuD9XIb5kUW6nkDAHC8Ia9efUZyAxJbNWJJgFyehP2fYfq5Dx
X/RnY9I0UKD+41WIIfL3qe+3Q/+NikgxKllomZPDNMGeFjEb61469okBoSZwqRS5BHIZSl4XZDut
EdexRE6IIFx6fC9aoNqppi/Jrtgacn9hodha2r2m9xW9BgBRJalbPdFXgtGdc6U8N1LiSgkhHk9x
iMWuashDgmq1hVhZtWq06ore7aMS3cWwqktGzKjNvVy8FmOyH0gIk7BP9GynFUXi2UuGUjFsZrQT
Nd1Yecp/gaQDVi1V/RTCH7UceqJ5iqr7qsJMJ4X3Y5/Lz7OCfKUQlsXULDOy9PtoWvdRfNUZgHJl
VwS7Og43wdAtqjvuHKrGJqfDADTLH3OOicy6TER3WTX9CoiPLFxVIcViQjv6wyg5KgtXfD9MBEz1
3K5t+5qkmSOYPRFZs5dq40ptekcsWFum+3m0TK+rXmYJCfosrUKzulS0EoA8dJIvT8QrZNjTkmIr
hPsqqbayAQRkpPO+zLBIprLbdYFLXK+v56RpAgFpZeKE2n1VmNrFrIlyIxwmJLBPL+8cLmR7D4Tz
CMROlORMY+OaLOtXlTDb1JxcmM+NaeEaNJRlJ32UMsHYbIjBBUULmVOR0c5Q3SJBSYmKYUxK79ZL
rBVoq+Z22uWACUrUbgb0emI93eqGq4NpVQxvTXNICMGZ45bsb2gGqJWKptGqfRGAqEtaUcDBY3Jx
1G5yhsk611HsGzUhMSNXZjt4c1s7d6BbaaZhAtmmZKLh+8wQ59xlfRHNPW0v4ULi1ZNUuC1wvAJb
2+L7N+VbGf2g0uCdPZkfxdajLdkjOtRp5mEZoN2LEG9JWWor+SXhf5tguhTju5ncYh1wx9QcpUNw
YYkL8twcJflIa2kjiKBMIm6YCJGWIkAUYWnLCf4BolKh4LsYfI0K4UB6ke909yiaX1qxo0zvBuB9
AZgZwcA3KWE898qpsW1KieTOYw2zr/pG9yMyn+4UQhPZxiB+IOhswUN7E0Q4Szs6KjDntOYt1ERI
ft0bOvwJcBkoKBaDBfbf9U5+P1YknpY4wYQBDiJE1CcgSxSqVS3O59ngk0sDY3WjVOd7n1+Fe7sN
SHJrG5gzJJUK3syUjBqeDhpAg4V2tS4DL46nTVY3IIiTvA1iLD7Epg8S+zajXDZ0nVUCtXMU+qXz
4Kb0KldESI8RRt4uWobT54wTayQUQcb0mg3KIkX1rPFJ5TDa1MV7xSua/CUDm83Zv0UTg4r4XVCy
HFXjQofsG4m2SR7dsuFCQ3wZ9Zs6H0k50EgsBmbDF1eOr9XQLpLu0qsHQusmS0UIAXRV84aAzRIS
MDpjSQu8jHnAVhV5Kg/3DjPdRB8qEc0oIh6f9rmj6k0NYrzMVIGOo21QyqoYb/ldusxD+ZnEo6uI
k9/2D68YCHt1M+UvWSvWE1uEBJUEgS0Y/erF3IcIVt8JUrKjGOxHXSblZ0SdSArZNw46paSYE2sS
mmf8pE2DEEJzkghqIBzAvlX8a8wM0Z2EQHZywX1lhpVfp6NvKNU6R4zWYUesaKlh1N4M1OORa7ow
QD0rbjtSTrcyGkOZJbsRaleYLokCtGqSC9VEXtOfg566tFy0CEm6LxukCZQU+UnPbRlztpG/Z4gL
k2RYQ7cv4nn0Yxl4FPcwyX2+OkaMhj9yhQA4rk9T7F0TDbFJ6Hk077SOVwZnK0wwCQrukGPWZxHs
FYMph2z0ADugQZlsn6H2gBFso8Du2WzrjcqlU9ktLEaCZV2hxSesKCbR91UREvZP1mhPEtVxr3Wx
13FfZ3LrhpzSDLLMpPgXLQ0xmIFU22qz+Q8ebthimQqeFNPCIoYJ5edH/Vf0qvPRfvy/SWb/kX//
3//Dlkf6X7ZYv73+j+GGLZZOTSoRtbhwCGdlePhFSGewjbJ4EiOL+4km/bnFEplfHok1xs8ODrw1
fw431gOFssinZlagCfufCC0eETd/E9IhIHzEVxCK/fOD/SqzEAslNYgrw/wArMIVVqwBJeRnGL3p
+AA4ph2MpsOdyqMMmWz2Ju/Y8WMLiZea88tZPP5Lvfdrzi7qkr8dzCPKmBDjx8Go+u+OneJeSnI+
kGDL6II/vkFHmsDFUf45dOcClUMwrSoDRPhhz6z3NKkSZeF4EuRGhEREO/RvZCuBcyme7E/+CyXv
+9g4IWHgTylfcId9JzvaHPtrhI+8PLfHlJCrzdhSGbQgliqc6fdwwsIXRi+dIDPcnj6BZBtiJV+Y
6xA0S3MDfSNl3oMnk9Yz5DiU3w8DaYJOPds6haFXG4+0J8P06YWFsyKTE2tyYPOt2KHfRmQVFpZz
Qi1DtM9JuwjfA3VvSbiEUasQqc9EB5oH9jcZ66GnzzVqvPEzHVbG9BVWox1XXi17M1sT6CXUWmQg
IBcu7IpecZoAJJuYLB4REW45hHQAfA2iXbu5YSaywMvIoMDxUS51LAD0GcE/ba13aC1WLe2M8r74
AW7VwMlPuGiA7oVFCxMC+6X56kBg68J6JQ9vvPu5m8ifUbHj0ULtNjYc5TN+t/bJJ8qzrHRYsMm0
shobsTGZHYK6AcqCv++B+Y/prq99IsCO4nAqjDVJoY1IN6dNdBk8q5G54qHchkcdRPRq9qTLYv54
lBvVRxQr2/4DYyQpaBnG5s7uikMoL5IP4aS/6VDfz/15oGLrvoA9jKkpQ5JMSOyX+jW9EWeU07mE
xA8Qf0vhKKNgwgl7miWyUOx7utC/sS7B30QoK9dTthzDfUyH002+KJvwREMtss3pxufRolfsFea2
r2xFXB/lw8+MOEd5Bzu0kjez8DJ1V5ovkrpL++fhan10bygqiKT4YiBCuymhWeTPRd4Ix+QSndoa
6Q+RnU60GWe8Tnb9fF8lS8wtYgCHCHPuxOYyyGw45BqrNwgGsvABYs+T8O4kb5bo1iRrXBOKgZGY
534k+XSokrNafrWVTRpqOGxC+VtlNyLbFRDenoymCqcL+kTI99K1LuM6PN6fKfNm/jYhW92SHGmc
TZSHnfHMp2zE9/PoFDz2lvJrthO2wwnCkjizQdvE6bqqdkDAIRwNhF61aC7gFHBkM1MVzqIOE4Az
WJ49k0d1w/1ym3pqSPH07KR1IDloTypy60iV8Ys90iVPRhlaPsGhJhEZdeJCu9HArvM5jSulg/S9
ER9Cl4OorMr2eIsltysJJeS6gODm53vVe7SuNyLtsgQCYmPNFzRepD+at/aqnrMddRg1Pq+L8t1g
MYv88kpK7bKw83bxYui4fFDxuqRcLioylEtEoSup9PL7poNU6hx0+w3NQoJdAw58zvjI86dGt6PL
fMw3pPcll2aH76G+hccJG0N40I7pa9+7bNSCzrubp+kO6+5JlzUE5GN85PKWbJSbifrKZ1OOAO4P
lyLnN6dI2g1N+6eMiRTFk36ZCWAwFlrLFGuf8sCRhIV1qzcDbF5gj60TRB5nouTXwOB7xC3beKzc
qi/CEzgqGwHqY+nbmB2Iv+wb1hKUifzOKF4SC1t86whIuRFlwrU9hEbKkX/gY8N099G6QBvC+vRK
VeIqkA8qVXtnYd60xVav6BD2UJOhI2uFLzFflYDeRM9iTKJh79PgKFGtqk6oKAsTQrzz9PSNIG1S
/xxV9av7f3ADGGGwOgH+8F4ykAZP+V8eoH8fQ2RR/y1w9n95/R9jiITvlhovRpF/dar/gvTyJYtM
WfMRzE8Gn/4Ls6b8F8gLHl8sAOj9/8KsKf+Fk57BRtU42p9zzT9BekHWfnv2P47dsoCaf05C+AT4
+i96T+ASwp6TTN/lTeJnhQW9ru0DcXJy9Y2cf+iZ4WmgqPMqowYxj+rE3O5xLy/Ls77mGasw+m4Q
uD/US8oyO4TkKPnDTnV5Zq9GfIiOQuSTEX32h+qQkadKCu3a+sR2yy2aE4G0qJ5Fl7gspVvHy3Fl
LFH1RQj8hg8kWcqXiYC887Pn7oP+xAel5c20azuJh8bvUK6HfXQVbeHtvle2GVEsDhPTKV4Le/nK
5ssednQk/rgTx2Vz58WH8VUh23k3zg5BUittb5IttJMEmvIYH66GbTr6dVyGJ2nTHBQqWJFTdn7s
hm7ut4Hd8ZT/oLh5T7C5vGUn/cwyWt7krUT1dXQy8OFMCTRK1fJBtC1M2G6SN+nJeJ1SzLke8U21
ExGrLacuSNTce5VFotJFggdDySK7xUG547CP98TroV6oT+NTvhTuO20bvTUH7VV5TSEm7cfmfcUY
kbEuSBs1PzMrhMglveJJ+IwX3em+6HoMUqVmpwwNZGGgX8AXgZ5V4jlRYAIgGvC+UoatKSxrg3Ar
p7wvM2kd4uRDCF462bBV0rcaxWPD3+9tciqYIgjON+WnZN5m2iVOjyGKivpSXlr5UjSvhfksMz31
xco6o/iLquU9gYjrPdBg0yFvJVwaZIY9BKiMkSR6Kh0ZUThjN49MXmVpYrLd8qQovrp1k9ld7rPg
voefRXnpmARwBUIC4muAwuqIhHf1Yl89MvLfKKUj2lZ7a1bJLVhL2/FJrmlOr/2k8aXX7pszSfIa
qL/2mRSL6IlQ04t6zD5DH+qTgtJj81nWnL1u170n13Ebn4MTKUtUuWXBI6qMbJpqcsWPFvqQ+Jm3
6Hl+G9/0U49Y9oQeBPnm8f6RHduV0LpIChVc39HbtBM+gdMXBlJI6SHmas3YqfNPaXPH4D740VXa
ZJ712j+NN23DRSHuZJp95w2+5k9zFV4s0Vb20v5hcE53puGOgR1fEtkNMNeQdyttmDjRAJ4MF/ds
/K2rR2bK6Wq55lW62+b1cUmvJB9FbbfOV7gQ/QpP/jGqXPnKp1YYxOgB23K3k2HjDSqilpfISX3L
hq2MIDmL1zhcqis6Fd5ihuqLKW4SxstnzJTBUj5IgYunBebZDg70NTzd3wzc31wxR97UtWzBjUl0
4ojwrpFS9U7w+ePXErrRoXo18OyKuPQ9vgu7xN2DLrZJI1v+vMDHxReiZjf4Cu+O5SOXe8TeTG/1
lprTY6q7iIhACn0Sh1BDLapT5qIyXA1O5/BY94kaezWf1SO6X8slaHM3rzXeZNi2e8yPVxwSLnlM
QuFobuf5d2fA9Do58qLEhKrvMWyCFy0S3zoOy2idH8oDts9Ntbd89c08yF98Umvh+w/xKuCGuZ1P
4crYYXu2dtYu4GSBLMx7/ZmdQfbKNgOkZaEvOoep7IwfddFt0Sc5dzSYGHVy7lzGqRmLCCz14HUY
bYvX1iDEhs7mI5Gke9UhqRuFO879jbDXjyEY9jm/sCJt1JVg69cvSHWdXxzLQvxd2umpPdScycd8
7YXr3P5mxqA+WDpTxLunkI3ko2hRviPIY1/gxHxHxLRyTg7lLvdDdWE+09e71Z9w+56JsfJjP3Ai
j9fcd1QiYWjOXtHUV16aOqL1Mn4WjV/ueiQGfPsA8w3WmtocCPLEeRkc411MZcAehPA59iOPmX+p
faKVsFEl4IRKn4s9Q3dfuMW5OlfNnvlc8JV1h17oRXhH3/U0n9q1ZZ+f0bIjSlNPqs+UbGfHMVjE
G2MZfbF6Sku2XoiJ752TnhIvPBGZ1mLuRxNuFUvLRXGs7bWz+VxtZrKV8lXtfJkOwGzARmxd77pv
jUOaF7E7LgIHOA/R7cg8TG+BR/ny+dhsYn7nwp60UidzYlaFu60sE86Mtec9qMMUL/i5Z2L6+uPD
d59fmo24ohH4RdipX+lz+tx8VB/NS7JXUImxK0XqXrnsItUbSyVoOpEXaKJB2c2rnJEwQJD42B/b
+Coltsnytxk7prjxv7k7r+ZW0awL/yKmyOEWEZSzLMk3lC3bIJEECBF+/ffgnp4T+quZ6tuuPtNz
2pYQkuANe6/1LHGd3pEE3O7N6G4q574otmWD+4IOJTDjFaiNh2A5VTgHIzAiNJZs4HSSTkBc3SgI
r+sJmtTlnawPv4W/tgp34lgpMMHeptE0+Xzc/GaWOgfKfDZlTH0gJ0yQZFF26LjI7Jp/vhqUBs6d
MZOp2sU2O0aLzUKewRFfggeFayzO6HYsq6PxcFDCgo5CVw2CTJh283zPjrsWpip3zOY65AK3LmtQ
T5g+q4c9Uuf3SbCxVoi/2JVgoEVw/gVQ8hR/9SvgG3N5K+xJG34uaArjDjkHWzBWrrmlYK1dZ2wh
NEjxE+Hqa/ti3J/1rb5ErVYd62PyaZwT/OObMB9LhNkfiddgAd6N2eys7j4auom5RbNWGti1Xenp
hpndYa7wonjGzqFTiCR0kbzB5tM+VHbMgIADh+0DCrsimAnXGVsvfGVF+ALQqvy8ZjZH0KEYCp9G
64e70Ltt0Pus7tPBgA5mjg0y2+TruV5HoHap+yzMd+P+xkmBlIwOHbt29PBcI9LEdKmwLgS5cooj
ojomyuuXuJXWfTNq0AbNiKuGHzx7nLW9vNU+SBGw2/Pj3O/K0xMZjPzabNp1e0bzKad2/i4zxx8C
SuIN4iEn9NjrYVEW5vGx28qv3caoB5dHncg+O33BgDrpMErEkhdCEB2RlIE+9V51Xmou6D1wr9H+
JZ1cfb4XbHYqKqOGxQBU5vt/eHlzWKyLgwbuf9K1zUHS90vvdiiP/vr8P/cVg4KEZD8dlQjH/U7a
+6m8qStYgTGZybL8zQf6Ud6kgElw1x+dW0J9fpQ3zX/pZG1wMMNUZJEsq79T3oSf/du2glr+z6eu
DvXPn7YVvSE/DOERcsciRQ3LZ+MRIdesL9VF3SETj9E5FRs0FFTO9XgtTpHgCbsT1vo8sfWNOC2h
RtSj4LVyq24o9T1OMCFHcCVY9GJcDVS7lD4kSDYyvlHJovVBHQtCRvq8UJpEN2t46huCtfljjbVY
dK+QVJZYiKFw1q0LdJXoF8EaExavzWXkHRTjXxLjrTw/2EDM0gTiBjiVZgvrB5QKvo8MSwMGYgA0
2zIbSEEBcvPK0eZwMssRjg8eALfDvL8XXPv8/tYuexAs/IPWamQYqxii7+6GulDRkR2aleaWnpld
NLpDCT8VX1Fs8bAGhgHBwyHW50HnhXumddP4K/jUDxL3FsWnz6Q55fpeqHdARDPxhcgx+fFBGlVO
7qiefOgQWlNrFlx3zw+ZCb5ap8auioYnhAxLVEtvwaslzmVWRyxvIHxeN+CHrkhg9rGe+J0AekDg
rfWgCq6blg0ZBxAYGvVzYQzYJmsNNqa82xIGrswBgRQkH3xMZIECBn2P+QDqOz2vlsXzACsppOrY
P/sRJ3WHKRKj8XZD4th7W9VTV7TKWS4JXty2uHfxDxPFnlIl05RTzWeKo6JtXVpmFQL2ubK8syTV
J1e/nIWfZfZRXOdNy/itwm0kjacNRET0TF3wMaQWQb7MC3SzBzza6sHWlMFaNFZBcqjKVWVdAuwP
YV/YJK7UwaS7uh1fddswsUhHHvHQ9mUyKaqNVs/VahwOTjL6uom4qu4rhcWk9pEntSM93vNhf1MT
sUS7s6cP1hFQq8qPkSUgkkJsMPzolg5gzVnRyX714HqsTpmM9JAqOsXr+sHaZpAKGJec7TGvhFZI
k2j0D5um6gNGp4l76m6ulQxN4uB9tnLZuYosX8RLdAcwDZelZi/UQ+rI87GYVV5cK/hY5MNDUtlZ
PEL81V2LNe0ub3RzozTxUqUdexPMf7jMz5JUFF5oXdDCIHX5LzAHjZD4vw7Svz3/p0GaRHkkNswA
+nda+889KMR9fwSVimh7fir+MBIPQzHRRyi9B7X3L4M0wauipYFp/CNT+m8UfwDG/T+D9E+n/l0b
+mmQjmUreAat2q1ElkxlbbcoZT28YvchcoQbnsHY1xs6G4Pj9zpOxw/8P9dpYr3SY4+nD8xB8FPY
yBu+tOs2AymkD8SvLprX5VQqV6Cxq/g2Q+2gSQT3QhdDo3rveoemFj2Ru+q2a6KiXbPfAIEWX01M
ghS0qZjmLowSHtX5VF1GYnQsoCPpDv/WjJUwE2aFiy9g9WDbT5uIJaJIu+UFUY6GzsGbqQvNNg/9
LoPBnQzPwmyTp7NYJLvrA5uCPrkVsMJbivpPYcPvw3bF4XmUfsguMuHFnnrd3J1qzD5x3Gxidm1T
To3xuLnTRbazV2UH7sCKbE1x+1W3uYlfquKzAptQvgaBBjzLjW8QwUbyhuoFfwQvfMcWkY4Z9dWp
JB2vtNc2zUbataug3/Qr3i5q3bvDc/hrs5FpGDnEDfKi/AiPf3yb8kf0gze4GwBckhNTCmlmvjni
RV0a08yHpRdJ884XvASOUXHSD3q6JvqMd8dz+cv1S/XVBW1E9CdXay2+Io6vBgJXMAdiwQwEHZUK
C+wb9q3pWl7cozXksmp6v2RDl++CxJ70ecaZ6kvYJROZUDZQ8I8La+x6BgF+xZnRrHSDEfJ4P0Nc
cRrIFEB1cP8lZ44/fCiJC8qdRzLPgKhfxqDNmYbT6qtdoYBv8asqa8T1eHug49/Ej9t9UV6ScHsr
yctzbvUuYEHaBpsQzpdqo/pBYRF4dflGsSu68KjqVf0MMAmhEMEeXkwTcW4qGOLmKq2GfppFcxHF
pubwd033axIAE590DtDSHRBCDsUusfI5mpxeKQbSv0qII7xNTMV9YkoBFBWEBwkUTu40E9OuHDi6
7PLTN0ZtkZ2fVLBR1hZ391gXCCPtZBZPlPfwA507vaNDGIwbOP+jxFoDmFAgBIJwivZYjB62slCC
OSAxg3aYOCmE3u2AdMswyYTN7bbrt2Z4IK4MaTkOyW3ugY1g5f1BM8oA6rCkTlemECQG3y4wCQ+o
2QdHg0IGkbqySQHmR2w62Htn3DUK7SjmzS1mxug6abclzlvo9xD8ehT6g1oeNeh1UgI7LUAGwZZC
MoSgXZyYlf/HK7Rb8BjGoVl3H38o3qszuv4bKCjmNIz3H7DR+IUW7RHHd9d3H2O01b/xqeSXbAwP
DXSzG4YuVxyf6WsVrTXFxxNAfKWIVOTQUN/AOsk2z+NRvGbeegY8wPvxgvAe/re4i4a9bT0RJ8/H
oY7WPDmlJ+nm6Up1ALurHp8yp99ypRvwHp1+mRIv1XJfEmqmqi6NPQtfv4IDnz3W63N6nRTUaVra
dLRx+gOfgwqXw4S2QeoxESYKGSo5YBHTbbcDbVwh8CG8kCVQggLRgCxFVGC7FN0fdJMexTFfFmVO
5z4ibPBFYnziDnLqkwX79T6KJzSC2Q7m9tzY3AcatAb0KUEaBR1lg8SEIY5N5Rcr1Y0WHi1YbxIE
x3u3uOuaX2KskxNhEei+JPICgnHUQG+27UucY4OUt//gLRiYDYxLCD2YMIc5/r/O7gq04d9m978+
/8/ZHdMUkhQRZIemfCtCfihMkM8CPSaqSFdIGyTj64d8Vv+XZOroeVXO6Fvg/2N251ciMYIiB1VJ
PtSUv7MFk2TWJb9KTH479d+2YHma3lRRL6VljgW2CzEpNaL2Zprd+GnItCrDABpdSeO+zNZddl0R
snUlkviJgz1AVHkozMIpGFHuDV35B0O4HBIQpKExoIScAW+qW8IojAghvoUQV0iThUJMqMXWTa0l
Z0iTCHvJldsr9mi98CKqwLShaHQE8sPpBMRVJltc7zoIFB9DbnqS0ZCto2uOPJV17TXN8VADN+a+
GR6TiFeaHGEP8JQg6EIpJ0qcgRa/Fk/2k09LjMk26Q+SEa3iGpBiVFue0aMSq9oOKauGISey6JOU
mnIJbw31pWjShRFMCEmyc8maqQE9LIFKFr0wwb7l+ljVQ0YHy79euSNr6A7P/JTzWRkAlW8JNhlV
hvwp49rt9pFAR6g1trlIlSTS+i+tsJrlTYre2feQy0qrCNtrl0pM6uQBpnKCWVu7Cw6bykcrr9OY
pg7/BYzR6vOBc4CVx3zOVDkFkh+vmubh4Tv9KFmhCa267x/qbWwIBR6pGncDeZC3xteJlL6LrMMy
vJtX0W3Mc1Gum/rQSQ0TQxpr2TE1/uE1GfqqInf6oOYy/nuvl+U+DdHfazK/Pf/PAYGaDBIq2rao
2QbnDjfcTzUZbUA1m7qoaNgsf13u4+gRqYaJwy94uT8VZ2wEWLPL2HnQ02t/M1uUTLPfxwNKMv85
c00UfzP1CJ1yG3Yi3arF8uJkp4RGADJWFmQWKwIKDSyCWZfJr6yHH9G6xC0+JbzFYuluHiJ9DLaW
1c5R9Im0AXLSDuCozsfkrJMy3dnZqdLQriNnGLESLqP1/dI8DneHRz2IgcHaTLnliyUfcMHu6cyC
+ztrWjXaP4E4sKr7zLsxa9GnMZjXME/rg/ot+ESmNITF9OQU+LwmS/hq+p0Zc3c6dN2IL0V6VcUk
vO2+l6k8ifWrbCyfz1m/S4oJZzdY5tqVbgxGUPIxRuyRV53PedW2uqC8wh4h+OxXf7yCvKAlSn2V
SJWVjji5HPUf7YqV8d3rMc+Dj+F/4uOA8eZJCPQ2YAUKNUaHl1FNdZZsHK3PF6znWQCg3gYek2AP
HT7nNmdPEYobmJXvvBd0faRyvotTYcAxyuii8eVLq2Zzx3c/U8UDQvL0DWhnAWGPKu1McTSWRPLj
YLL8vIXbGH09eUaKl1u8B3/P3/gT6bxnc6cVd/d5nyis1xtAApQYWJOVeA8Jqn9Nbp7y9FoCMWYR
Lvo0nD0Q4j8eS0VyzTVMpjR2ashxDLqgMS8i6xnqPxn7pZjCUuxQUhggsKOsHqd8HNH3kgzbIxS4
ibzHvHnOZgxIrM6ENzm25vf8KO+fMTo9OBis+ywVQMhU5kqytiJM6/LYKw1ReT4CqXYjLWmVEtd5
nVyLU0sx3NwBBC3IYuEtsPxsppgJFC49+y7BRas+Y86rYWs6NHSD50jagp6+V8seaIWYbE3dFUms
Fj2/E0G1CXxbrENhD1dn9Jb6nLU4ABTk4wKrdBGUnpauOTZ/mjVGUOg7KVodzrpfXkf8lBX6sM7m
PcHvycaoIrlY+qdj0F3Nng+HdSbc3wDSd2i8lJy+AMu7N73GGE5ZWch7DAjmJwtydaACFw7r2xuw
N4yoQrNiNV+dI8IHdQqDpvoOKpuNcrMuO3KmuCi35mPPw8jVZesx5NJRoFxi7LCwkRjcU4NTazpE
/t0hBAYzmKlYofk9DtPnpqJ+SfPLmhKjg+0TAuxzo0fzzE0SBzortc9TPBg/UcNhN6ClEY5Cfdwo
rqgzR1Edc8EdQnntRs8W/my7vM1YxJ8VF6FIppK4tXvIplvfsEOwQpZ6UohZMefDGhrnrX54BKCX
vIwIpm5KcFjwioX1YfiwAfAzkHL0VF2AijQo03+4KpqakaaR1KoQhvk/K1LIpv8yRf36/J+nKOBy
TDTfhLnfp6hhsqFUhWCJwOsfa1YmIiYgnThPrF3y93L2xxylIV+SSSP4s9nwNypSqvkXo/8wR/04
des3NdJDft7jWrp2zFB2MiF6mMFxp1yEHQURmD4vveoSDWMIHvWH9KUrbemiUs98a9VxRWLU/uZI
79J77sPxge1BOp00Im0PTYHyXn8ymqWbFmaOPDJV+9qswMUJ72CSBy+Lw7+p+1IvMGbVRjzUr8aY
EWJUjaKLsu82G8FjGugYNwjzArFDa++rLRxhRmPWA6aubjNlJODiDl0TRSbDrQR1YJu/Fck0wv8A
r1O3dRICK69pAIiij0EQQ8q8hLQzmDSZ034QNBCNjHSkvqQur8vpf/R71a197PmLx0o4SsIgI64U
r0hmxeaxTi5PJAiWNnmXGi+DSjVK20W1qA9DwaJaUn6/02DPcdeOqLkNsMeYzaV6DYd3f9PfOksZ
1a8Ve0bqKLG5jgsvLbatuFFeM2F+FT9oQTNI82Y6Zd09UDm5PeKnL8YGBoq1tCAAimIztRCWrleX
CYBtNsx+AUopesjcLc+97CBGsJExM9J+j6EmFHjCr7TXm0hQEkluPlLxS0unGoQ8/0lolkEV4Lv2
UAyZcHm05shIFSlKcPwBzD/Y9Yd5gwJDdca0zxgdC344b7ziMqSPBRMRMELu6sZK3j/MI/CA0A+8
R4kypQFajRnWMdCoxD6aL8bTF86M9GzhDScayrBgIP7zmrwJhFDGiPfWrM3n8CNeGjkTvOwFUxI5
15tmzSxxG8nSkUlNc+FsIcBGW/RECkVrZcVzRMPP6SexMx8Dn5kgSQHlFX91KwVakBt9WU+n3+S0
ZOyWcp4xTC/BGJN0s+79CyJggjA2TF0DaZ+pNfN4bxQ2qHFI2saiLJLMICVAyQHEb31QlYFCwKP4
/VBEsihQiDsgQXP/6QKI02lH7cxhlWRDOkS3MNIWABacZJZ8J5yBYlAcngt/4Qo+kZjkJ4ubGSIV
F4IrKYZgDM5UgOBzUzYadesoU2jP8KiBss6MmOPgKytcDUyzVH9vKTVCGP3TnpIb1WFucZs16KYU
ffkKvmtCVhSB8xSULRxWUxBTra97Ok0+ydYoPic+IP/A2FpYEGELgfVDhc0Eiwa8xa/W5rSnpefy
rllzuQzxis6ztiLK/Lq8ysBTL4IAj0fbxf22a9VRdaTVlr4/i1erYpeIePGlIIKzcR4KSwtGlxS1
PZWYjosnyetlGE+jSJjk/cIonJa3/ygsJynvaNAmVIKfmBVVnI6yOO8Ag+XPz0Is/VKSDpq+BmQk
3Pd66UGLE+XFs3LMbhQsrqh74vbwKMel6FCvps3ImqaI6RpKL3XfrsIWdRiafGusBCQFPGnZV7NI
lV4q2f0HV3IMg9BoeiID/wYXOFPDf+3T/D9eod+f//OsiA5W0WRdlwZvz68bN9FEvCuJULS/++w/
mukgdjSdUxHFfwO5f5oVdazYtO4lecCyGn+nksOU/9ed20+nbgzQ2J+b6XVbFVWWBe1KKBdJuGx7
NK2tNWneqpIeOEtPGyuyVSJr9Vr0NPU8vi5Am0IujPGf7IMvnmTdV6VKesfijz884v70LVqLez2Z
9g9irqi+EynnykhTSLMTV8AJFHGZJfOGSYoZTJ1XBf3COYfxomqBNpJ89snt1GVz01GrlVbOGgiN
ycFQaORK6w7QUyQcEmB17QHHKqgWCqjiuH7BWf06vBige0N5Th6ye+XqfiBf4VJXuebhHHL9R9wH
NduVPn/RBTxAMFsIt6Mvzm1zG1fxoVCIgJxXeDJoQleLBmkMCmNrd5UwJ4pAEKFzcbNBIqUxO2Re
oWtDsB96wjO23w4S4fEgO6fphfQ3LWRBDZ9L9mWcuIxytEU9KJWYj7YkA8W0xuQUyrfXXCfyq/gK
kCGgzZ2NG0JqyZq/AwZH0/jECvSBnXT45Y14bUZiKscMG0iGapefkM+Fx6AYs0eNF0FceT1aywbF
DCsK0XngOX++l0iIZiZS24H3QxK1jlcbm29KSR7/NV25+S3k+36pxaU5Nj2JSnixrEPIjksiaDUU
FJSS0VEtNXoO9ZwnkgLJX0K+NWI1jVknrJ66HUSuIC0KvldCGa+LdG2JY11zETdbt42uz/lCy24b
FT59vVZZRZVs89PKcJN3NMMpzhAjnfRs3oJRh9JMmSjG/vZYVpw9sjjTuxV+2vqdukY4KqtrDDk9
9iNllZbEltEPZ2JkN7BtycfF1sOa6I2TwnBDyCG5yfMBOc725D4lutDpxtbEcph6Zv05PRbBqD9n
0MamvCs+cyO6RMoxQWJlenxqIpITwoWUY8tni6wYE4R19V+E+V3yDMF/3FxdxoozLs2X+81hx8YT
eFhJ5Y8jWxTnLfbdKP+ysWw5N/KIckf7sPY8khcLSjC1OKbQDnNcwR9eRxul70wsSPII7ylmd+Of
PFATNKZrDH3QaIBI/I+SO+EItKV/2b789fn/GahFsBQSIYUYFtQ/wsB/qrBRppXJPTO+RU8/Vdgg
VsCpGdAUCogzeWjg/zlQQ6ww2WWZhDgMWx7l79GzjQHc82vN/bdzH2ryP3XUe0vvtF4vihWRlYjc
ZYK6EF6Q6nGbtMAYxH7ce7pvLtjElOR3nKSdjLTHWLJAR3PShI5UKStYlIXqJaafmb7aQdX0BoAk
Bou5FZiu3jgVxOZqrFUu4hYJ6H7lGmhWnx6+6vTLXEiDjzOlTQuRltUUN+86rj3N/AqWeNrtuwP6
UHxlNqno1mosx4pqjbM9vNAExzUNTOD1jl+c+pe4hPBANY9i1d15Kb1qSqkwBa4w9KeFGYW6ZlMg
J6SeJ6GDGlGOe2RDaRC5jXhbDPkivAgPy04U1JsN4dzkPy8oyeG7X1EUKz1iFjY0zbfiq0Vlhh40
g2WovOJqEpc88VotgVoFhG8100za9TTL6ef7LSUS2uLZVFQW9Ih5Du/k6vCaySlBRrlil2aN+b8R
Mk8c7w4gSKqbC2vMqeMV73zkADTgaUXzSmgRIONGnIsRvvS4yuh5B5TYeLzIu8KJJQTAfkePM6fM
Aer2nc+lpQnXyBNa6TUaJ2NAyVEpJZDqya4QLPbb7fRcI3NCYM0n9Iq+olEWxrjuz22274wl6jGg
x984YdDlySVGMfUZvJifyUW9joV4ZH7enzP8H+gwbCLgUncQm7F3k2zwzaPCft9PGLDYofLud8ig
qQHNehuoHalvXv440OEskGFM7xSDCLXh+LfTrfWC3kcNpzgVOgNGOqozo3dUb/wMKZh0ixdZu7TG
ojVA0IaM5HozbPCepAlT/hI+hU+KWIEZDSA1LJf9slveTPqc8axNath7xnKAFTVisEQgFoPdsEXg
yu9oDRrzSG9fAaKK0rT7yGi4RLPEcgaMsVNG1dyspFPVhK/kGwvhq0xsdlGAfzccQVhcl60wxNxJ
leMNhccVFho/3aSfgmHLbLZvI31PihXsCdJ+c7t0EV2v4m8Ve8Esg/q7c3x51U7ZfzvzRLfJ1wky
+zFl3S829lbXRtgoBBAw7MBpGE8M7CjL8r1mroJR+nmdUgJc4PDF7QsYDyk6PI/zRYfcbGfUGj70
yf14PwZO+Y6fQiOVi2cdik9pZr0Lx2KRbjCEHJ+rcteAhCYCe/wAvLvuYbGB/LZ1xXUjEHWdGwyO
YFe9qCu0BxcZ8yyVUeGLPUmILK9Dqoh9dyAky1x+aMfeCqajgsw1u0/48uno2YbhVB+3TUmekz4m
486NVxgPo4O61I+3fGSc0T1j603PFf6WyxFDxEu8p3Pnc0hoGMQWZyh6KV8y4Vs21Cu04wr2SF6c
11Ro19f4F8TL44XIt+L8GE4B4d4zHlsbnVK/l58gWiCgz8a+6kimh70mxyd0291W9xkX1hEf0VxY
yPTPLrTuytRBo07yLxT0Diqfd0coH5zy9aHbGTEkWAeg9vpO3rMIUBEGzOpbRArMHFh1SG0cJSIx
UZhqQx1nFLrj+PA88jVeP4MJvmFl+8mWl9jj9qvtXP0DbwQhUmDLP6wjIkQN64cOM4Tmhs5+bp++
MVgJs/Kik1pnSyfJu63VKTF2swyM6S7c1DhaMeEEI3Wtqk7GmBAOLmaW4gBqYOGXE3Mqk38QujfH
ci23HEcJlQAMIeZEX1PCp/Ha7WS7ksgusAdhJDomyjeKfVXtlP1p75pkQH095tpZWUl3B1o08BZ9
muDaJa3t5VaTr6MJfhIOvQsAjyAxCdebP+fcx1MQMLRjqfGEY7xCJT6ecIGOwFFKcPvx003hf+tu
v1kPUBxGAqiDxIJNrVfVmESCi3VZ4wZMHHbW2obNvDJVSwf6CorVGq8IWwqc2nsrsXt9uNrqwDa+
nm/l4IqLe++2lAzHAP4fjeSTwfBHILNsy+SMDT1Txox9i8SSqhv2neId1ZC+rWfYCZLpcwGxZZ0t
+ZJh8ZCRzRfdw8lG9/uCHyJ5Ecjo2iXRSN2RjIAUDLiktmku4kV1zDm3+HVSe29cC6Nkm6+lN6MA
9GFrXya91Hmxx2S8tEiqAD+LingLCrebd3Nh2vYuEqk3Vtisvqs55gTND1bPrzIeh6HPNaphdKKW
N+cdIZChVDC9zoURi2IuAgWi6OeDwo0yRqjKnQ9vZ8KQok8CnDPqR/dwsKGY58ixls9qpN5m18/4
ICO2h0H5gbAf2L4qeio9k2ycJyP1Q2EhOr6CqYacltsMVI8X6Yssd1EdEekGG5vPUCbJHazwdRQc
H5hURukZqcc6GltfxsZcCQcsM8sOW5uFskeeGK60xSjX3Kg2uNyNGkyS2K9rpz0SUITxBYEM5UyG
pcbGr6QtWatvg7m0JOUweclo+js5EHfFjcY6yZWRW8cjHd++CV7TVfB4bXMASHaZj9pXoNY4V66j
YaQVP7qP+lzjU3y/j5WlsWWojHFK+Gk4kt4rKC+MRTjWaZLJUMNtA94y6UjEOXDMFZRRxMSUZIvP
4tCPY7pRs/IortvQlvdsEWfiEBnExWuxHgFMc9JeRY+hkwT5KxvfCZfLa+3JO3HFe7pLEEhdbHEK
DvJdsaBJLjgIzqoteIZ1ipm12N7Xj/2TCEtco7pd9KPqLfA79zmPx2jJR9cNtqVlsL8xGD8deUe2
1PbKdk51rNeCejAascx77LWnTbv9jUAA+SU6m1P4FXFPmww1u29U03IeLwOfwKDBQjRFxkVTCdWA
sguFsbEsq9H9/XHU1yIGvWzcbroTwz5TwYlsh3YjTuyUUeaI2EJtGDAYdmwDkA2yeJaIfk61jhFo
JHvlmzWt1FHuBcdql56TLTcTpa5iLrxyvACyH6shCrV0rWjbwLSB2zN6Hr8tXLBx58dzcLUB5kzS
x4jvF2YC88+a1Doxgs06VxHmX8ovpiMORR5EJw2xobTtOifkjmACBfzRsFcPv7OrhrioaEYg6wt4
gxnE/+kNcWA9U4YFFmtdep8BhVrIXnbM0gu47GvM7YUZHg3ZjGnokvPdJu/imUHsbIHrIfPj+c48
FJHZxJawndbPCSslP/dx25EFyz0ro7YaI4puWySX3v05PygvgJGgZ41gVAA9zabVTidf0zXwVGG4
h+PGqz231w+m0WhbzYdUgmnM+LHkLoVW1ZzRjlEPFy9ZuOCmUHwFIT12YAQY5PIhg9wo5igYp+gp
EzoBQBPd3q/PA0uXvQCKEL8WxuU7tjzMnXfiIDhXcYU7cRPu8Rmd7ojX4Nbptnrqv7oLo027EcgB
89mBG8aeVBwENJrB9Zsvwml/BN+UsbL2oKjd2Iseyp11VMak6jCzXX1yrUZc+M0ZORoilpvsc1dw
lok0Kj5vJnOtXe7q18YPaTDPGr8fItA4bvEZbljPmHhCv9JTuDdXnTfPls8XkCCPt+dLsBJP8qq+
EH16s/EtPpRJ2E4DgaCWIQyFbyWeUBUVFsU84KnpRJgKCZ1KhWI7JfkX6hcWdZTepfgTrEblki+J
+YT8ByxtKCxNYmKpBNR7bGLqSK7GgNGD3XBE1ZszC4DyANUkLAzSfDguePlX0FTMqWSfXbFEXn1G
L6r62kI9lS+gMAnF4MqyJuUn0bnj56c4DoBYsobmTz1cwcE8fzho6llFsk65Of17gHP7ELvCe4OT
XX6T35Q5QUP9EHMT7dMX6WKsng5pXz6O47U8gmo3vTmDIwGboX/7YvnJwWkT6Hi3mJVe+yN2zU/c
kKgtyNT5qA/FRhuzeOfLuu0k0QbjUvjk9FRvxaLgeNGRderJWFSnS+XgFo2cTnZMEHeNXY6bbepG
p77xALLezgoz8vkJMyWcsTOUQueUNUimUUf4OHw3Iitlkkg2xWeyY/i7rXpWbwrjmP4RYQul431U
turawhOsk6TgcX3FC+GTSbvfRC/Jl7qDcrLJ3gfHRX3u1sHOnZ8fruYP06zskf5k2pgRZU+byp7M
0tptGY1E1MOu1lxafZqbeG+mpux1OQu0mZERKOHQN3vtmOw6IHoOVLRruDauIGUIhYEC6IX3sZxT
L3PadhyxgArx3TkJYSPkkypeSA5E4WpEzQPbwIF3rFb6UWlccHToTdrRLvXaxaDK5Rp7U/Ensj7u
AemAMTUOKE2ycvwUAQtNBFBtheakMiwipaVelDASZZOcFpuRZR9yrnOdYHCmRXINXCQuY8x4qYz5
5fZOXSivSY7yq/xYdDmgcMA6Th0jRJ138Y71mIrwHE+LB0aXi7byr/CYLQzQk3pNmEoDPAluWeZS
LIBfpAz8mUP2OMB45m901n0CnvcBWguCh3Wqqjy0WTWrHHqHMAS0QoTW8PRSOGO3jf54h4slhdc7
AE1wZibN5BZ+haUf1CxLsskRFcKyUo/6JJtZk6KJbOX2IjjB3a3VScPqqxkLUNBy5lm3JB0kp+Y1
aeNlZwercE+2TcGm52rwyi7YWKyWBFPICPnZuAKBi2c3bhCRe9TJ8LZLo5s8a47qXXprMha9pmed
S3puXXeRkwVZHbP6iNUzZZzSaXl2vpksbiYj8ZfVjJLY5QkgX+pq1Iwh58IOSj4hyzT2P7z5YQxw
Lh2XimH9d1Aa3P3fCCXY8cCr/fL8/9TUUK2JkKaBkIH+Arn6S/ODHxA9h4uQ4IFfTSrIE8hARdMG
MwQe7I+amvmvgWqmDKg0EusGIcHfkARo3y3/3yJHfzp1RLy/ltTMNJfSLpTbFbcu1SY8/xdKLui2
/HZFvYlyTHLC0fulozXD1VFNB7PG4yB3CyRkd0f3B8QGEWVOjW4MYZODS4FS+yvPzTXKWtSRGNdx
UoC17sntpXs8VLt4IV6GR6D84s6mdc5mu9kMILbcrdh8DAoxHjkEBWD/YGwO7ZkO+5+SEsaTehIF
4247nBQvhOKOHRWrjSkit54KgKsv+w9eGcwQXg7qXJxScuo2vBv9wH9yzhHrkt2zGCOPQUiWnBQs
NSy3jsEn7hSelF14Pu4V/qDMQ5r2iWyMWhjnxIoqOXGI4UBjfXt3OHoZDnU4EoEje1ZNMaK8cs4c
gYfJr2QdLAycgBPiWqj+kMrBiRmB166el6Rd4gZREx9N3XDsZNDnRSGCOj4T/YDNBBmfMENGxydF
UXEmo3avBreMtn6hNUN6O5tA0S89UgDaNYWz79PSBq0h53VNPzj9oZxG8ZEnce50Xk8UGYlUXmlg
820+BP0gL+Db6stmoxRM3MXwDKxAwylYqBAVW1uRckxDZtptOX6/4zc8L/jkulkjV6QMeafaWU2/
zTzVTF7y8nyKbJ/bFUkM/76MuMbKna6PxM8Ac35PJ4QBlZknER1SmK7FXGIt0T1XcuOG3/sWmsSn
oITxScmDRVUHiABWjeY8+sF9IZvzu9zPqniW8yMSCQ24XwvUXruILKiGiFSSx8D3qnS983j2YLF7
L9yblx+6ZkLi4QCGaV+0+KQLqxaY1nXFrs8esVBxDrvRbjweh/RE+FxQIRLoUhGlEhKSBP8SKBZF
u5n1wlRBgj2IVhyrs/TC/MIkPqaEh2RCJiptROXDS+eSP8TH2eHkOR2W0B7pgeTZVGeSEHF/rdX9
oDgjjNyODDtD8vkc5ReKbYFnHPol8rs/vCCD9C+5TQfHBtPxV1Zu2R69oVsg12ZNTio/vkpzhBYo
75QFco7L9dt9Yl3H+ENqY8h/IMMe5QDHRgDBXzhwdeb3PJjuu/WGbA99gjgZLCRvl2yGTPDIwpxE
PSSD0ZIPXZ9zLPQhOSsyw7ugC6EMhcsftCkiP+ENjSDeFYQgVwp86/sQyKos+m1aTzBvvHwrDB8z
Vs0V9ya+X7r42SW7POSJ8nghmP56qgHNfRLf8MYSD8TOY9qzF7sV74MYRbF5Joscy6L4heAPq0ny
f9yd2XLi2PbmX6VfQNWah4iO/wUIgZgnY8yNwsZOIZDQLCE9ff+287hODifqdEXfVeVQaTNIyLD3
Wt/6BnlvhgdBPWRcFGImkVuv8sXdUsVjFzhyksGHuaajmQAbhE/CJMPeI0vt1oRP3KdcAqgI35Mw
kiOVymfsWziGWikkRcmRXu4+ISdxJB3k9wy/E65bt0JU89iIrAoqYxiGyIjc0ovm6i7gnI6C+IG+
CXz3TgNy/SavwCER0mKOTDgHZiHIzFCe4rN9prfFEQbSJlV/6OuiYNYH6Jr4TM9pcuJk5KCS0eV1
PDPdcTmXjxW1Ot58dumGoM0Q0QYqcc9EiOm4RdoP8qBjLAQAZRLvn72hY8YlqzDqHNxI/wsN3TSY
Z/00JGND/+XxP2zopMei8Yctge8pM60faegoS9noLdwBBGnhJ44fjqiyjeTUgOcg/6w6hdPOBA2H
UAzfmdf9jQ2diAs27F839B9O3eSV/Tgju8pGb98th2UX+h7l+JmdjqK6OFchiil7eOuBjrnN2tGz
HvT7uDHx+nZoFWZ6BFPKuc0jUkqkkQ1/TDteAZjuvTGJdNMvghXsKTJ7cIsUmNyBbyhxOVRs/7Ys
uJNUNGjORzDH9Nd+T/zBMHUwrhiJTecSDwGDNahO/ROKDQPsk884TCicayIShpjeEwLqNmvsBB7v
MY5DfH4wKz2pp+wsn/QFuxcOX0xWCnVZMnUe9b7j3RwX3wAMAJiffA5mEIC+dEuMBxoLdR8nIx1E
aOMQ7Vk0zFqCYuAx32cnCFSDvfCi+Qi8eAAY+gwiaM5hrxnk3oCLyeuLdlLf4dW5MQYgg254PC0W
K2ADv8Ns+Bu+NQI9g0jBiherKPAo91mxowzB5PCB0w2JmYE6qGAbOe/9hXkFKY6IdMlliHfNDHrC
Xlvq+tTxekjM/fZGM4toUQe9NPAKuAYDqY12zBLgzqHh/YjJ69OOVb+RCKqD0iub3zqfhXdfyzvN
OaqVbx1aB06Dnx248nhbSvihXzbK3Y+j27gJAIUPd9KSVulHTm57Nn1ANE6e9Ba3l06kZgsjsRQT
Nj0aQtpupHAdZcgLSfiAsfYU1vtaXfaqryvPGSO0LPcT80mGCiDLSF9XDnOzik5HhOJQIyAf6FMA
3pMelS7BloBC1fBxXagYfhO23ozDQrRmQ7RGHQLYlT2p4omsrQ2kigwwCXUEvbsHVEwXLwfVeIzA
fWQ8Pq2xism6C/CGaU4qvwb5LMx9g/FAf7qcGmUSXGGv0nDiFGnwGbiPL9vEw92xWaWXGVlDT3ox
cjJyGzvwMHvcTbX73qHsofwi9BWBgC0BxUEvRObZzALup7/Jz2xL3Y7XVThTXiCa6rjeFODcWDfV
G/QNO3t5qfdUTnBUPbC1AGKOR/jQDT9NFmtl4Wge1wAXmm5373y2fyLbHWViXAmnOsuXvZHMmYP+
g9ds1EKGpWADLVsykUB/3YShNfy1Cfv98V9rNlpCFa0PRow0Yoromf5csz9vYouwWHxlsaD/e80W
KWtIihwTOaH6PTH8i9ggblLp0NgGDLhrmAj8jTVbkX9joIlTJ81N1jlFNiOhLfqB1/DIb9e0Lhq8
mxHcQJfGeAt6E2Pnbhnfh4yOSQDMp90mO1ee4SLQHr+/f3vaUS4OcAoaviijYMZHapO4fO4GOx19
OEP3CW9oUbvTIdHiRCqRatXglA+6Jc7tT/Zrs8ZdpMpGxhZY/jq+DakfMEPD+50p+xpOL0LyPfWp
7KdnPOsy3/mohq/2YD4/893x88uyIE4LpjM0AsZJU3VwGVGq0gv2Ow06UTFsd2G9Ya9JaS277T/4
rY0yDCdSBTKjBhNSNNl/Qa7U9N/Kkd8f//XWVgVnxxCCOEuD7MM78c+3NoI5DRqPJvM21YTr0L/f
2sYfoBUoDbiByoP397/xBeMPw7H5j2hBVTEFG/JvvLV/J+yguDXEkwmrDU3n7H58Y0u90te5YYWr
RnuHw9hUpE985259d6lHhN2F6f1Hf/Xf6h2bQ6D55RNskIrj/PLZya1ex5+gCVe36AEz7kIsSMgg
4cnW1y1d6gOTzCpa//AD+Q/HFKf9U43Fz4MKUfiOAMWwYP38skq17pLWicLVg8Fc9dgaPYS/de24
f32Y/3D18IsSShVUICyKv2AzTdLkepME0tLKN9Fld4tPdr38/zvEL6rFQup7qa84RBa8htEkh7fQ
KW9/fQxkz//hev3w/reFLuWH9c2uH5lZKkawDHN8DVNzfLlMSjuCPxop66or3dgqPTN/65XwXWJC
eYkuHzJmb2nyrUpTz4ytpeZEh9K8DqNaZ1YbY2tQTVPMMbUSBn6B1+pTh3sm8QIDxWIuSWhNZFXz
RvuQGZ60rT7NkyseUdZevTPYca5PZX9ZdhHMb+OgXuHbRBIKmMdl3FxxyawUV74Ji0V29071JaCP
LL6NlTSYRtQe+u0xKpp60tqGl0owugCGH1BnrxExJPnK1mVgZnj4Rjx7yG/Z5TEu0pWB/UBf7Yrq
RcJg3KKGwOOuJoUkuxwsm/OPdp2iunqO9aQOvxLCY9+l+9ghKLDovSCrFkWQeoXcYJKOadTVBm0I
2/BQ19o+o0Y11GXXHewrkHeQn+PbZdRU6L/jFBw7PmSdtciLdhQhZIshH190SGtY89aOvUr7VUn0
cv2A8GDmV5xNSJ29sp5DvgjunHDLeKq+sTfo7yUJio4NgQoEqM0HupJMJeRC6s3wsgfT/Fabgvzv
qn4t3fXRtarH9x7yTLm3KDqjrHADfu6K/Z6RnNTBpw4I6bZup0giN6ZmCG5gFEY12sevzR3rdOsl
eTToFolOqCzfBqDXc6owVSrRHUECLrj9FFzOVBYjU6/QsheYsFvBPr7jHZHKz4+OkF71Os1yFKs4
+13R2mv358zmul1HV/jDcmn4mkyIuX3oIe5lDzcrqmkXXBiQXMalmnqZzWwS6F0pK0LVw2lkf7MQ
dT4YQliXBDlJepmHofaWZB/5fd63z0F5iiOsSuJFmgaLuPmQOjLnpGho3yger02yv/b24lLgNKuJ
aJSr6fXFBdE6rpidvipqitbMHOkB3vB4+SdSgscPE8qQstS5o6Ak6zfRNmrxaqXBKkPsZJIxd82t
tZ4ySNPhnMBouTeIM0KHaZnWlwgn7QciifYal3Cs7hnJwlJ+m2Sxr8EjjA3vkhe0Exb8FaIJW5LR
awd/gfYU3DZFwaA8JEQhI3yql6DwKr0yCe/NwI4Oue3rBCPkJU4w3Vol7860R12TINmyvLSHWkSK
u8X8yLjNdMY7Nzhr4dLUL2Q8BNiByTxZP8jk2tUaJveSOkrJd45hS0vAu5A6H4/g+MDpuGDiWlaL
iCnaQ/5o8Dh+4Oafc71IQi0zDIYfNQnaUA/6apphSp1AlOnwuk+lYATHf56EJcTQ59LGEKwMJrlz
itV8YOFs0l0VtyeCWia9XhnrMARMxD0QCxIDKkhQS8Oquox7JnqtAmOjTdybreCGSsisQUDRg9ZE
f+8JEm8l+dxmkX8HsDYUzhWSvXx37UoZRZgbOURh2z0jl77YpgxwOizngkaF02ENiubhUSMOr3XA
gJthmZ34Thj6Sa3iYguRShJkGYzJlFUMh76w3iLAKK6dm+rye0GfoUBLqpSUDvndubINRmq/iyx4
XFK5yiRCBWy61ZSOPkwUVit4CyWsqMQwhqkKnfaBKll/DRvsWSGj38IGvpjFp12Hzd25eU/w7TWo
CSRzGEQTVqbFncUaUa3q+14DtA91kt4dqAVyept32MeaYj9RM26xWVm0zq3wxJM3TYH2zqS+TW6T
vsXDqJTvjKQ0P68/JNyu5KSrRrbTep/70P/+qVQoP6uVc5p1BZ+G6pcv/2efJvz+P+Ixf97nf37+
kof86yldMnJ++mJ0r6Kq29QfEPM/yjquvkojcc//1xv/BTTtu4zUnSwtq1eynd4/fgGgHJGOKko6
sp8pAigN/qJilLEw+K+P/6oYRRq1YilgUYYuyNk/AFjiJqo1XBGEVcGnEvVLjqP/gT7HAlEzEKsi
IWWL/2qGtD8chlei+PpXHPXfqhgFSvZzcfXTS/80hPuxWAiqsjTaxomXGZ4+jB9SQG1jKDFkwpw2
2jQVfu3AQxXxYI9tZ77U9nNEfyPmL/2OOQmm5hfkA4TdrB24NUxIpdmMUUy3VPbkWfEUComqW7Am
PnPGvDsZc5ya5YUDCVgf3WZqdQA+arftVmqm7ZYG7GIMG5kge++hucA5YE0qnvcFW6T4B3hVe11A
7uXp+LLeQmVU2RdJPYXu3QyIULWdERgXd08fb30y59Szl5XMc8APjmaEyJAdHR9plGa3GdAWpOJm
3e8bBKjEYsHznAlDAuZxhP3BJlHhxrTHHoBMGH11G14uvd6wRzqOIyIGaLw+i4oGy6ZyDbDWXG8T
BaHrDYvfG/kCwBpLMG2SdfgXGPNIecruB0D2cgBzCnIGnsY7Wego727xGMH4tfQp8d5g4+bcegoQ
ng+4j3QAEtdcBO9QjZkfdFhciOQZoSMtX5gm8H8CDX2ki4gnIeSaCPqYRzA1eGyRuIKN9Cerf0Vw
Sqw08M59Wk1oPovpa+eO5vPnhuQOJuOL2FNmygR3znGBBTc2ZvBQoE2MTSYqWJIf03k16o7gVof4
tZwD9uR+XB9CH4Jlit9TZbnJxaUAQpEJ3R6H5TNeVLACiSi6z6EePa5H0C5limmkYCNvGKAQYqbu
uVd9ZvWsmLh01pjRBWJdARA2ZzhL17svV64E/Qcy/7iZZpD21xampbC1kLYMVf/6jLKXS0LW6xVh
KPOObEgUDGRrMgoNKEkPy432ML6u5uC6TOm+iYgOx1Qi2eHxLTtUhxTrM2Naz50xsprXNJw5F1J3
hnwuYOsOwbZGFzhV1aYZ84abQFGIvOpD8iPqQnVklrMu39uDcPh0GbWzIKHUoppAzASbeRRIg0EC
4clEczCEOgn1DdZuOMVVvLuNCgmajFc+pdjKG29wxAT7pydfb53vO3dpHyPUbVBSdM+ZZstiKU3x
vV7n69ZPXlBgTUC3mi2h2IsS9u4ZL2TqOt5o4TEemTNIuQrGB+fpfTpBcDpO3Mc48YRBfDHlbhao
LKpnT0aPRpx2yBwVBszAPiqLMHcTfmXTXQ636XQj9xLPL/MtvHotCQCkrbxlGzGcq1fdzjlYB/DX
NBgnkfsaDCDYpWsJX/QlxttQ6Fw+l+L/cw3+nOmRQehBdF/sHiftCcb5WzEEgpxoWOGehGfixb/O
A6alDGRXFlAxcGY6ONbwVWGkTbFhQe9wmcPAxwAFp37rtbWbcVfnI63Oh1giyuR6jTvUCfFLd3mW
6mdm4vyksZ8jphB/XHkezGp8AXFlmfGCm41TYPa0BDWsCDXyK2TSd2aN3U7wVPpTuyqm3Y7P0OfF
ITNqlJyH9+l1piwyJufixw5WOZg+xlx9fOI2mDbuxVwa88JZt3mdDN3CfAoWVoiVIdZVHk4Webph
nhnlvgK3Lvf4QZjl+B+8B9um6qgAC5YBBGio/8XcjIybX/bg3x//5x7skCiOaSm2aSBCIBj/Rm0U
5w9wQNyn0b1yePCX//W1BxN2o+JThOMaWzOb8A97sImZEe5ebOqKxYlYf1NpJYZEPwMcP710TTT0
PzTsUidpsSndDTizI8KtV5XUDknB9GpV8+z49hzIGp4mBoYCQJU3BOopEpXUuLyaRoRJ8UZyUJBG
8XPpYObVGvPUwjs0xxmg3l3utl+xh+B3grsXhS87c2O4kqENpEsxyR6sqB0qo1PM0qmWOiTEXcqM
525m5zA51xEupuRJ4aQ8kq7S/FIQTGXLTJju2bJMdfqb+qnFuvemy6Mb/XKrSj75kPRNpa9dCyCb
xzyo0v3DIbfKbFZmdH+rrXamhs4ir5ljwchBDnAbhxjTwWlL2enEzEt1NnaTwoAL8PZcGsUuv+LY
Qg/SwGgtL+hmM3iq9qpqYSlcg31/Y0aNSU1FAWFKD/rGt74z6YdeQ1b8qPUL2XD7JMNN4bG6XKW1
8cg9I7wvZB0+SHJu2gc0cDZMyoZez/0iuTxVGnqkG3wAszC8vnpu4p3U0czdiATM9ziyednFmHbI
RuTCHtQtK1OBvOeajJXWGYszUgrG4FlNYEx9X8b0VJmlulaezY3aGd8L+JcwDq8kq+VhQ1l0Xz7s
dIHf3HPeWF7Wz6Va83uTyNwoVQrEnwF9Vu3Jj9uqMCNtGZvXw6PXnjUFLp+d3dlvleJJu2drOyQL
x8a6VlGPttOx8+jhKO8s38CDTbaqaSlVs1bWD5ICp9ux/cTCsl/vx3cEal1QvDYlP8Muxq80D3v9
VU2r2DMp0eG+FsZ9XGOLHX7H3/6ZDcPnxFqXNQxkiNCy/np6YsA7+2Wx+v3xX4uVwJGZf+gY2wPj
furjf5CFMhhh3Mz6yMqksI58LVa42sBQ+2wVVBbGr2ZBmN3gnEgOKFP5vxuwZWoCOfxpofrptC0Z
IPvHherBwRoz0x8rpZzKPaYhkHda95IjjEb0ee1IefJbZ1PRzmLF3VGXPKLDrTe8mihBRtcpDhiE
NzgQvo7oJvsVq9AEHrnHO3WqrPLR7Vtz1nYokpg8r7ppO7VPNXSfac+HEHbPBtW5f5/rTBEvvn26
zq9z84Q+FG+3MwL3meQV7aAxX7rmW3zSJ+R/39QJUsrgVXmxv+EoqA5p/Am7I0JDCLARns9vCegB
CZUIPsxxj1ZUGpaGWz5JiOtZmqpBjZJJ8WLyud+k4ckZgMLhbKM+KWgXKTdHlqeO8sHDbUfK6gGF
ie1/qI6vcxStiGPxE+CPsTI34WsyEGkA3TRYYCXG66Y4mGQutL9Bg1S/8fRx7Iek6I7h3oyCxawc
kaPsyxvoz+lI8tKZOSoUc9hhw/6gFgEy1DB7fQ2Q6cDspeJk5iy5MPvQgjxYyUHQZgonx+h50OLK
2w9wSrDRDB5syP3E2WC+cwkWuPyY4wQQcF2PGtcGAXIZ+H9r0S0881e1KBFtruAEL+6b+4bcyJHe
TYJlSvRTMb/W8vCBekFbdvVBIgYIn8luYeL/dl+XD2Qdk7dkUm/1keL1e8WZEJeNVybO+2o+K16i
WeS4NgEj44cftfO7SFGLNsacRnEZnxkJK/t+TzPnYNRveaKFU9w37jozX+mtsMWco6usipVCGhVZ
BNGoN+Z3rNpK97O1SyY9IssZVKlD6LiO53iqPhU/Mc3Vh4XfJRPLmdTySOfX412B7oWMjunfqnhx
cCnCFn+iEH7jo34bRJt0CDXegyxIalk4TZ/Ck+GIsC54hFT4G3PcUm3HcMPnNiyOyCueNVIahI8x
MUKz3IWTnoSoXCZ9vcthjMBKSrbIc078MUw/yedYV5BkpsLtH3ajbgTHwKuX2YvjAYSNHdLilrRF
uAaXXpXMFPv5CoMudrscz2Dh3RPOhe+NPW/X3frO/zNkRcF8fUHKaWyzGUInXOBEVNtgsVrtYWQI
8cljEA4+pCFQ1gTRAI6fQx8dbjTY+ntPGdxdSScBflCRokrOXb6VgNWJsZXWurS2gQHXneHFbGb+
I1jpU+3YaIebg96CTBlzFhebyBT3d+IGL4t6HMqT5DXPhw/MhojJgbt3J84CutcmXBd0SihB768v
Vg3QVeEWAfXAPCP1KEpIMOqUtII6HCu3idwvU59mlUhvdRrwkcTbsKaBvAimTcGGNpY21ph1xzxf
+VYc7CJpkRpUDJC6JDr5ojin2jyUFt3l9XYHt00NH3IuaRaz0n5DvXkhnaba5qU9NCTIMfDGcSS+
wgSr5uIAhAOpmzzaNunsah3DNd8wdNrZ4tx/027PF+uoTR/fpE05h6x6eKj5KFRu4qjiTO3Wcp14
FxK2cIUzT3LQFafnt1hQhaglPDt9kVhgyFIIu90Fj5GLi0rpYkJXPHIJLveRNkWkGiG0kSD9HkpK
vDOOjwsDgTRvMXrFS35Q0NOQDI7qLNuT+moFO3h6UNoubnA2ELcqY8EBhiy8f+FFtXzbEccDw70j
MGhfwzWRRJIE19Jjv5/Uk8vYxg1C8ohJBf9IQYoqWLAE9gzjOX1aZ+8SPganDsTdvzAwwSHgDYXS
ZSrL/+hhNAQD85PehiUPzPO/hBY1bOl+qRTs3x7/VSnQu8Ck0IyvaoB9/6tSEDdBe6NK+HJb/bNS
oK2B/abRYZmw4D9Rx69qwfyD/Z2ehwQHRXEUipYvxHX9vQr4ju+GH+m/vv5xUmw4v7c1P536Jxn+
h7amJhVCs2vbWQKUWdIm3kNnO5O7HU6k2f1cCOcGwlNyr9sSk+s81kEkOBTagE2FCDBn0OPUeCof
bxryEnmZd349vaEag8Ba+9q+nAocYNxtXUzrwD2wX7AnPLB/Z0eSobULp4SkEARqfiv2Ivj4xCyZ
UsOTjo/ABtCnZfrzx6poZuYTZuSBB2Gcv1VsAzzukK8u2pbf7ZJQA3Zpbc2WLbkzkYLbjRdAgTC8
eXXSjAejQoFeDSABN7uAUW4+STMOJr6vCnJ6WC6ZUuKmAEV/bD7VQ3wlstBVcXngjkiQTH+Gu6oz
EcRyeQyj3WH26OHmoAbHesilQRt9DbkmInkApjso6Iw7YmnBAVJHKAHEnb7LCNqBoIZgJOvsoLLD
2O93TkHWwzn4UHwCFRaOPvQqhrI9/qUMRaDsLdbnQW5/M7GjqA9MdJnpDpq1EY2uuKPdXQ3klmT3
6/CNHRInB1iHhhfOGl8+2JCt2WShxX8mPlDTQPNrBxH0g5AUhPR0gck8PAFthiMKH8lT7x+NRomn
nOV0ba2Kx6yYV5h+0Ilc3w1pcQ3wU8Opjkswvc1MRMR2e1TSEdRodV/Hr3r0prns8splGQpL2JFO
QPMCqLaSNj3oT/mhEDHBlp8dYT+aDrNl4bcgmkNnSBYSiT882owmcHKSSfAt1MYs3xR7JkxHGM9n
AFVY27Cvl84ryiRo0FwPFIhrlD+RNHi+uTc3Hm5CSNjqHhb0Jw5rfd4DYbmAa+8TqM7wsHFzGzSj
s+6r6wzjuXCM/54BMbJUl7mGunILnstvNT1J4apdQyWH/P3YQr6+IYQUnneYJwrzVUIG7umzdADW
LeuJlSylAzRlUiwGpQdUyv0ox4GPIROS8Ydd4Lz2X5+f14mya8/oiXeXZ5l36DsOFfC31ZyMSpRP
b90L9PFkMoayiX7qrA8sPkp4fACmjhkODOqXG7L5Mn6FZK6ghiCMPPd4hQzbtzDcuxW4Nr9xWx9S
7HTvUAr50gxMZKsoMl4jZmjShxZteBXmnLvO+iV0dYPreRYXQGDX0oG/WjjiYJ7MlNsBVTfIL5s+
Osw1CmmuBJZ92NM+9VvSBXvxw7GeKk4C3Z/Io4CUD5WRlHl+mXN8OHjqAKRbOqBFT5/hSC6xuhqA
64Gz4clH8eClnvMBegcMyq7Zwn8dgq5zSzG9Eb4L1r8DT32A6G+YEGxIyotHN6wEgbQVXpsQsJvI
IRBAMCv5yD3uCbAHpIfPLKmE4/uI9NxcfIPnRwIXAHe27zahoLC4OIw+B3X80O5nlHVHynmCRW7H
OyI0GWUMEpyaqslHJ7OwJzxwdTsKnPAEiJPwiGbrkMI34NkeHtgjBwDUdCYcF8MW3L+wRi6mPCk+
uwLd1AWYCTDO34VrD0mLd7857mTGYWY2K0rhGbJHmO+QaMsxFdM/GIYULS7Nt4lMDFsmQfj+i1Eg
nT273m9c9p8f/7Vff3b2OM9CL9LZtXWwxq/9WtxkaTIjPRv/JlPABf/u7KEiqY4YS/5KHqO7/6Rw
QimD7fZ392vBpf+9u//z1CFJ/tzdN0EbqVFioO+qAH/McwsF2NGKkXZER7u87vEPKeZO+nLtnpsI
v4xzXNOo4qxCU/DSP2ZRvS2iLd+AqFBo88TGtBmUECuCuvW7OwuvsXXyBe1NWZyvt7lNtZ9CdC9l
8nLbV+4bXhYcVyAFtyXaVTrvPFs+8r0mAwJ8a0LajOtevk04gMK3VCx6xLkGl2ElTeHRWwN9eguW
WUlfMabt4LsNbQENh5q9qxafYEwT0OUjtD5LAKRazclf97k00gDbmJB50KVHF7xI7rRtbhctFcc1
nhMGhNj8RTrLq/C64O54qhvDy1t6zEZof22cSjbBe/zG6mUSOXV9VjYsU0v5Ogr7QdXNaLmiiydm
k6xTsJ2v6JSZBK6uvnOM143P8a7q0KTPvaGAeanWKu69eNWi5TFHHZIVkl4aMRVk8Nnqs5JUnTlt
tIbdE8z3fsA2ZuKd9NbTmqKMxwt/SB8njXR/XTxXs2omHVPY5kt72h5OmZ/5dzQE0spZ2ZtwiRPx
GfCBoFnMD5xkKVNetE83ezJ44IIiexZH6jB4QW2QDnI6lEj8+5GLfwjHAL7FDXwLgTuDxyknvey3
Cn+yCRAzFrLYXBhL8z3Yl1eXLPMeBTYadRw69DXssWzgtHPsZXs2FHZOzIM3LOfftxWUUViTg15n
GHfN8p08s4mj9enBmNEty3VZ78stF0t6xj9/mpDt/QLd43ybtZyVugej7Zdiy3WTOU+INQ17Bz+k
+uWK+0b7YrALMIaiBFBYxNlBcTa8u0gRcDLJnFl+ZkJqjJhP6q50oC56LhhC78M5RvD4sBfk7J0p
CPA6JwgoxqvP75f2LhuxO7GFsmv1y3aFVzp0+yfCZ2fVxniyZwS+z+xJt2Nn4Dc7QWBvc7/bpfRY
YqtJR4K8jl/z/HbsqQrEKIo7dpNQ2wYzWrTXbIFsjaGumKGpgyeWeDYMmvdXZXh/FWM8QPhkRgfd
YLVcYH/j9yf0f7lve2JWx/MJt2MF01fGaK5RTGOfMpValqUfiSbBZtSjwced6hTArPGERb82gNWM
cBt+Sb/Ln7H/qLAsvj9hYCYG4Qz4VMFFtpYXXnw5GNrHhz2M+6GdHCMEL3lnuHFtUV3TYPLBtulM
O9u/KAv6ZdwisswmVmF3sWTcWQQA0MrrqPR1PuYPpZuosRfdZzGNqLnMJw6Ga8hkLyIQzWTGDJ53
eyw7RH2wvBA+QBK6H7EzCy+r2P5WIva6rC7FENsGhB2aVzI9FSPIeILlJL4npCgv+XnhHbmOt8I6
qnZDv8DIylgQ0jQWP1XxNS6aYiuvmUDI+kxF2+JpTxC0gIFGD3yKRSHAhnzs2IbByakbwEGPbL1Q
Cnm57L/NRmgScv8Wja//oq/+c+Fzi2Gfzr4Fmv3XTTGUnP8En//8+B83WZ1nxG3eFBT/nzdZXaVh
FslJPOePDG12UqQFFvusjsejLWaLX00xNyFtY3AI9xhWrfW3smQtYb/7+yb756mbv5Jz84eVNKpa
o+T12639epsYc7tYXlDnJEgGqmGurqBmOP3su4IrIagwmVyG7RjUisXf8fD3ycZ2u73NkEWJtsyN
6VVlEQNrmAe87+DPqLxjka6WcGlTP249iXAjjZBXAYwmE0/FfvZJ0G84Npo02tWVMRfdkkd39/CV
PTsK/7o7rtB/DguMGXDQg5RISHqdDy7qUI7PCMaCbqGhLs8It2XhANw/oq9GNSYNYe5Jo3QstxOD
JQlwDBf1JTW/MQo83g8jTNegJTaniP0YC1TLJaB5pMAxesNEcasGczpo7BFhHxJZcR8y5xcWhgXY
AB0mROYFqSNK9GY+cftjxT0ACrBSGXu9/4nkXmYR6xbVvD4FYIZ7HIBN4/a2EBG2glwzymY4WtG9
DeSVMmak6I4x33UhG3rQ6oxx6xWjmj/nmAvQ47bej3v6o2Qe+SLe7Lk9mitn0U9vc/Gn9pDSTdGo
MYCDEY1fC+4lw1eVRYCCe0DRMFBYKcLhazZYBtir3gJi6r2Kdgz6HvQHnPaeYNJCfOwytzXHWjpM
GUrECc5bF48ZrOMKiiMhdySZS+n49q6+SK9sa2w6ZeMak+TUN9/69ISpClUSr815lX14MEIe20zL
ozKO/NbrpwSNuOaKgLhG+H+BeJZHii8fdxaHDPd+Y51Qybqse+zjBpY/PWJjXCnR9D9BuUmOVyAP
VyCoVe7JJea20cEEnokZ99AlPpyNOdUEb5xRUHzBj6dwVQ30JiPffKrI22iaPobK2w3BHo5Y4w7b
y2NSjvJ2VyD1m3L9aCQzokSQWmMwr/vhpxFNNG4mzSSFE0NmniAlhTAyw1HgBuvApxQZnCHDlm7v
2wf6e5zSW6hm6HpuMxm34jWwPjHITB2ODEPOEHQbQuqcATrkm+UjD74as4u9w3mHWrEBUElWXY0Q
bhgWExV/FzwVCuKoXF4F/CQSxE3Lx3rK4HrkG/s6D/fy0STrQ+jdh9jbANBiBsOK/wpaC8IKfovn
IEZyRba+F+cyHIfJkPQZjSHXBSKZsAHKusFzkYxu0SAtXMb3uAcSpvcA28Drsh4K90cYI7xf6a6v
foBrVm3EKNwQl0OpI3F6dsNsqcgPFYh84ZrV9LoEwwZcFq4EwiupOGTZEh4qxw7XBpVzo06B3C9b
a8wJti7Us/uYjdhoXU6brTfVPwRa3Q8FVR91nSI9a7eJ2VGibq5LHgNrNZNGEYOnHE8h9n54OmRN
o5+6v4Tpu/JCn9xsS3yHVvBeqEPofJPzfUQtMWq2bIn0qiQbw1h60V6VV6cfyokHi6fbRes71KiV
oLLuMtPFbQb66sgSMTBGsmSnvSTvzsWHNXMn6mUoL6159lQMp0N3cji82/0TK0drexrKK97wYGqr
vvOwrAChx/2CqAEaC+rNnS3wO2A4enwqEt1rCAiakeGJ0JKB5a7gDy5943IKwRFczXwSiarQEQIP
mW85jY+En17MCf6sQIHgd50QKHJHLB+MQfBazsTySChq9QIgKZJeMW+QlziOfUhA5wzsFli5ooB8
iEVOONCKp/3MigI9U5J5Bxh0G/B6gPb4B1+K7CcOx1jzOoNhLlDBliTKeFus+x0mtmtQ+WbGQ01t
TOoorxJt7cke8gSPesSzkpGKVTUyX/HKwUR5hQFkS0jwE14ksCTjvBXP+jheKhfUEotbkXAFFMkL
bc09/ABFeTbCAyAmRR+vi+fF0lY0Nlg4xUN8bDUswdzrQhiOpBhUYSfOZcAbFw4nGmXcf+YE0mop
qz9TJ/Kr3gsPcNRECUz+T+JTk9pLYZ1bT/nqHwxF0IILhbsw5ccm57+ykk1qjZ+giN8f/1UlCeox
Rv+ILWURvSwkRF9QhLiJEYAgJIsy6AuGQIMJS0q2YR0gWFMFj/irQuImGSoEshtHQXSPfc7fGBtA
S/itRPrxvEme+4UO1ZhmEl4tLVmaCxeEARqg/YQvzZj3MG9IkHnx4WRMRmwiyzEFdeILOP77Z4S2
iSkxCPXnsk+R81FAnipGKzFXP8zqwWQjufXz9cNARz6GeczH8OgeMXx108ECDy1+mcz3RdElJvzC
lPjqXt10iH4d9HorLYU7H/vRc4orKlZpo9i9bVppfV0dvZO39xmnJmP+9lYMfj9/SYOTQt1Rb3E/
Zi+SVsyM8TULZricTBTqH2KrPBkvFpI13GwZsMfrXjCYyi4WlRNthB/9tPNZ9oJZygIp729HFKiD
dgU4iHmAN71TZkA8PPJhEo4+8ul+5OpwsbhMEJUzV4ZAUECQ6MbhMyY53CL6vQUs7/Q6LcQFNZ9i
8pXDb+x08ZDn4WqqC+ExIwgK0qweHmeVV33SFK5z+8Tw3tVWDYY2BU/+/QDA+svbs4FR8ltBEvbM
YJZhsOBgJvBMqQMvHKn2kc6yX1XYU3MG7QafbFzRxCrAzOWMV4/4eeKGg+3uCJudXCxB/Y4Gk6XL
fPrM9Gs36qLdMFmJIp9bszMpexh2yycmM4Cp2RCvHxjqCv7ax37l2k/Krp4GT3gFxccZf0szFjNW
Go7JWsQ8Bl668BYi8O4JrNbhONz0eKcAN+YrOAbgExKI/B1wA+z+sQ28sTM8MyMmDCga/F/uzqxJ
USzt45+ICFbBW/bFfUvNGyJXRARFQMRP//5O9tT0MhPzRt92VHV1VWVqueA5z/mv7xSj2IOHrs4Z
Bej3YpncpIu3I1PXp/PbsYLbZBRTXBGrnu70O2jnhCfsNuR2I3egcAlcghufImrdYhCZQI+vkczt
wLJmoxj52uIyG++fbj1Tj36hhFXukpb3yF2tQWk26197WJ+l3mFms7nChFaCCrxIfjoYvvh525xJ
A61XaOT9VqgvHlGWXFbUNeFkGqs2PQoeTIiXJ1e/jIet9l7EqBzC1G3BbnRXzMGdawZmcJ61WDOK
BXsAV1zl0dF7BRQntyihUpFJl2HffrlDBdC146buJeDT4Vf+JRb3XC6r9Xn+fH++Z6+P96f4gLk8
NzUwkeSsELz53VR5P80Vmxk9uk+q6O738Q1aqEcMUR346KRnu0VbvGsXHHxCJcmXN5KnwSGebrlV
Xki3+SxWPTaEJjTPTu/JXhlny5viPMKnXR0apkFzhVWMSFPodcV/+GdqROAKIavc1gnlzX1KdJAj
1oXOy1bAnotbxGuo+FNF5W0mB1FQSGMfFwAqDQYY6gxbv8GiNc/PxBXQe0MJDhYv/xSMo+Nrtk5X
KswHuo8FqeHJaWoslMPlRV/VL2blsFkT9QlmR+77gqmueicENPsaHY5ztsj3PJZWRO6q8FaLlFUo
90hW5s06NQhYIDId2lJIxNECBkdteRUpQF4RjA6jhRVdE05bITE5P7MjkXk4zjHjhWWshSQTRmOy
NoDGJtpUROIc3cx72u+5rfKipYEVjBAjcTEH8vK2Z4pHnjTE2ewcQbwgdhJXZzu5cnFNHoxXBJr7
d+JFP6ygmPWeZbKY1rbmQ3zyJtPURb450fEOPGvlPNLEHFxsbCBvXHKkviqN28zaScE0iTcS3OU0
MdeY/HiF/Jtka6xi8/seBRh1vHnpXiynK+LBoUaEjxRgMV1+ThHz7ruKa/htlH4bvumXPFklJIBj
mr1egnpaxFRJ0280pQo9pALYT90RxVlXr4jG02F/QpYiMpw22BdUZ5hWc5Z7j66v8OzrJiu9FiKp
qIOj3yYkitIlRQimGnHUlUFv3WdChultrYTlV9s42ZImd4OQ9+REu7c2oyfMPnNOG32h+y+DE2nG
StgF0vs72bk6djwbcvbOJ661HyEZ0ZxlitWIVTtdSYdOtvuX89Q4qCttka7M3jkGJm+JthfVgw1b
Y5ecp3L40O0hwch6zkJWz9hEkFOs+LBsblE5M+cKR7yPERj6k6x+6Y4ISixajw9FscXCQ5rMCHTr
m5axoBkIB20nF6HbCpWX/EsifamyD5zBnXZLw7HzdvdkEs9FyE0wfn3E6uaWZNv2xaJWxOVYwaIo
ZGQkctume+a1OLkEufOoGtMdIZFDD6Y7RjJ81WR6zem7Y9d+r9kuTdB5zB2ISmoyEfjD2H5/32wk
ZFe3F1jJ20/tmDW5fDR+I/SHtqWRo1Agw+JUmc5ROR2eYQW+ohFbjLRKj7vd030X3Z8+GzeuE/K8
vZFfYm3mn3LvbwdWSuhIPTpyqapbavN0xxog+4LyrWQJq9YdeLQRKmMfn2Yep+5KVM4TCw+MqTls
WlzJtJnPx/HgY62OEA4S8gxu8EDOU342kYSlpOP8htLJu7/nr6Ao3XTkvKfB079OKvZQIqhWvAPI
pSxEfzg9jw5vlK9aKMEUEcuue5rPtm3TEMZS5TceTlI+ZKuBBjkcObxi7Lcu2ePpjDRZUlOV+SgY
zvEZ1QQDUXSbmB+8p7yeJFawVZrkWgA9tNMOfMhV+QC3uGpttod+VoSaPyK7K/N6Que11M2X3fQE
WyHN6XEfUbfxXMizCweafIfIrBfJYQbpndN7LL0SK6y7zcedHlpebNrd9ni1G90jYItDvp65QA/6
nPTbNn6sxmOumtEie+VjATSgXnDeOqdb0BBKkwBEZX7PkkPMVsVqjK60f+sDzTVfzMYxW7tY8tH/
UsJmmntkQmPrwWN5FAYkQuABNxTO+T3RMiIa+vpCUfex9KvNNUqD0wJ7J4VsGwpvg7oHJHtVI/WT
tebjPMd9fQ7JM9yYZmh+XMbTiTF6Tur9eHv6lsh91rvorPCh5fJtRIqxg9voSjVK6nGmPqUzDHUJ
lNAwP8OL5E8RqNMfvXER9tdDllLNS0Kfz6G/AK05E0akHI5loKGgzQZ/aIMRvhQ0fgi2j8jKP2rT
ViIcdx5YRFYveSrSjLhq5eZrHFCJNaODRPfky0FBiVAv+ZKKjQ2+Zo5MY229m0NgsbZ8lXPWhzN9
vAd5TNHsEI+xbEOMc67VHPAMuZiMz+Hwon2p4QO6onWq2Vs9aanB4KwaaUxl5NeTs35M6ZCdWxhb
W+1wpV6ro9rXBca4CgaoXGQHkur1Njk+UUkQparPnjkGLFCiGWHeM8kh7YqVt3A+PiY0Ok5Q9fnE
YE1wEUPxC/jqmlgb+UBphX61+fXZ+ScrBVeJnt1Xr7ujxd3yM4KfSKUDKiK6OUX10Ik3WtHCTpi8
KLQDMcDuj5PWl5xielxj/T0g3CSvkJ+Zh7OBTYGBGBpFt7PXZ0utQ92RmPxIToUDbiMj4rtMKHW8
nP0OuGYq0xCS2VzS9Ye+5t/TP/LUrlXXa2nDtMISYYe0lp/+/TRjjG1i9UIUE5mDXmVOCh3XGs8D
FzWTuz/4D4+VY1L60k95s3MMzZgRa9mNpwJPvHDyRsuprKxN3zuP8xQDL+F6dyOo3m5nO13TqME8
SlIDhBSvSNQmZF+t+jYh/BYP/qMIegQTWN6sAN5huj7GtBu/DCsLmx1xlEiYDIDUmtllND3TvxHI
QevfSLsR68IpODO89PAtFBZ6Y/4uZSRCC+kmVzE3q1MqrIGGFsVLzvVLql+eKAsjMt1CJhXaNj7z
d8IBVLhMwOhpRz1ujRpaDYy1FCoRAqSJtrBWOvkA244I3178F2KlcyX36F0dIB279sgIQEot5g2E
Q2wDQnpdjp3aRkjEBD15nb6+b94Vsa9W2b5nb2h6SC6wU3NieYnC68a2zD1cfHMz4EIjWcHuk89y
IwUDPrSKSoV1cyhPHu9uVXoPa50BW341IZUZpqvr6NUWxucxwLS1tUDceDRsjAzsWmSyriV1WK5H
7yfvRvT5PdZdBD5YFa2JGjUYJgkS/4n6nuITwZhZhfhBZg2/7/3LROcgC7TWuC0biXqQX8JrgLJj
jrMDgH0pJzeMei0a9utUYllPPcK3PBhqod4gO9NJHbiwl2xNUNj8zH+5C/jikQLqQGyF5xUX0+Pw
ZP++0m2QupWeXMaAUUxf5nlBkDgjxXOhP90c4N2yqULWHu4dqvruVoQM1Vw5Dhc1ctICtJJSVy0B
l5KIW3w5BZzgjJGXjuG6/fsWpO10uG9Lv/iH+0GQeQo4RVYpdPz/CC3lrypPIbz88+1/QTVIQ3QM
auQYkUSsC5HHv6Ea8SVL4ys6yhGdb/gdriG3eKwpOvpQ0xJhRH+Aa/gSGcfWeIzd/bcMrr8B1/Cv
/RdC69dDF2Y5kRj0B5XnyarbtGnxhJQraV9egvMnRYy9IDn0GQ3b9q72rNd28I+YSpleCntFEIh8
aFOnYXI+FJRreY3lDrtqQYVw5cndpHkQb8Fq7o+YFuiB1GdormCmDIceu4yv1zNjdHTq3sm1F300
sbTlGNHXI7D0gM97UdzsESn4xKnniTWaHA9n5mXV7vS9MZrgAaOhUJ/JkDb2K7nEtmombVq6+QVy
IaQqBDL57klqCMCJer+M5IOxMkI8Ak4bPSbmxZb2bevpJ4676S1kpw5A4mGz622lbc/5wbi9dPWW
elR6n400lo5Cg72TsLBFx462L9wW++6b/ND+Gy2M+XEfB+mDGBGna3zAGeV5DA2J7aenkAasWF0X
1UryqNag9ITOwXB1A1+xy210fz+i8Qax2kKoNFslQaqy7LedQCXqJcpGj8AMp0Gs2a26p03mizT6
rlfqG3ISFJmMetbbjU279St1NjpdmZ3JnDhhJlPn6lxifDNh4oaI6hQNt1wxNVZ3QP9Ly3G1RnOg
+vfm+EJo4IzanHJTtOERuEx37m9psT2eo/OwrZ8cOmpC5pnO9U2WBvot0Zq56T6qSb43g2p1xVie
Tx2tm1AFWWQzpZsYECho9akhqWd3Lc7qOb2RFDw+n55IKKRss/LqcXReGRTpXILfGh8pfeQnd3OV
ZkcClj+rVcM7ljukW/Ad5XlCU8648Y/59AgORcQQDT/WR3Y4K1HxKb6gijsgPUhjfWvmvfJWvrRA
O1xytehipEDxqvhSHkjqC7/npyZFtCaan0+yTl64riRyNS6xNKFQsWDJJ5WQjSzDYOlaN3ZPyytf
Mo5yONvhWrEpe7nlk5FzIQGDubyzl8YnwocrkORLT5ziKtcicfoFpNlIWKGon+hCy6vY1A78ZR0e
7+Hx4tPyaI4murl5qOt/MFguVlCyAdHay5D4yv+7ArNO/Qks/8/b/3EFBoVWZSwcOsW63PIXWC5W
YJZSDHZkwY1ksaz/AszFCiyTNEvx/b+CZv8NmIsVWCEKjnxEXcQvan8HMEcf+N9W4N+fuvUXV15x
PLftvetRnNcLRZ+CrehOvWpm6hsYKT8oAdL0hd7TIigF5QvxSxGXob5KMsqcvPEmbWaV4l8urroy
+lhdYrEvyauxAn4WBT4VUSV7viE1fU0HMiM89Qro1XPqsQdccADNrjASbVb6F/FTbvdakS8foKMa
vxWRECmjxUVdLNS5DFFdeKG4ShzL0MEVifVFGgKH8FuMPnswlhXFE0ETVPPn5H7lw176BKWmh14a
u9LFLeKHxGhOBiK81/Tc4goz5sVopvM8miK4zuWc+DBHd0bxw60OdYxV+binWDI8z5sp/3cvKwEm
UjRSLR6TYgV3zYI+UAp04/uHKUkgYJIlon+bKkEsZywSCeQ2+1H3cPWdsgF6Ve4BZ2TNfx4TM2Wp
XV0/IbnN3LYGu/9u3USfok9vkSnAjvkqIAxfA/9fdrM2mmp7Y299a+gKi+XJZeEOGK5seftYpxmL
NbDzu05R1pz2lGnxWgN7rLvM6QiR1MIN8V13praL88U5/bm/I/6mA+2BgkHolUwn/bwn0R3d2Kzk
ZZtYOIyjiSkgRHnX9XHBqE5TIptStYDLlte8D1lUTEDAltfvfGLNOVyc3q47y+6j2i/dzEmpTKOC
F1enV0yOFhruGih+MszrJs4Cy02jfDtgPVM7rzi5i87gzI8Z2q5CZalStCJHSmzw+J4rzMOka40+
76SC4e9C+wkohkPg64ZijriRKyK/UOp8UT928UmNyjv3fI2Lr9UDoP0rdd8lQBJiNzyKt85SkmJ6
hgodERcDM4ORnff9KXSQwcl/hDzn291PdZdkOYtQr3p7JmaDGbu2zSYZE1kMDD2eWVE9FdWGJ1Sh
iBSIBCFhOBK/AcKpgPNIuI2OJAhz1EJJqAS1S1DnohIBnOZtVlZ+Bbzw2n8ikqEJrzzUi9PtG7Fd
Sk3V4hEIgZ5KGAc5GksBnAX37XmpvzDgb9kTr9uqhju2u/fwvK2Bct+XXXia3k/ucGHoP1Wrsbqu
mQKevObMBKqYDciqIqTl6YxJ6lc5D2JX0z9uqLo/JoOvkGFeBjXAxbK3trceyZAS16BrHNJrsnhf
ivxQatsHMwPmTP8WkKH3rMMLJXaPynvuNJpl4mOYOezBob56HkZlxO51JBQupC+Y7Ww8kegJvvjG
kfqJIaErzZ6Bf5FvN3voQXX16FVW632Fu2XkKzv2JiVPysYxqCbmX5F7Z6yLLuWU+uVmqTGfaS/s
eWOkJWz/PYqazh/IAOIdQjXKxpyPeeMyop5tiquL88Q6erp/m5G2orow0CQRH9gmG1GjTBvysiWl
BKX/AFzhN/vaXYiLzJhV74+UiDjqmEqixXblgtuwHpq4JVi9dNfk+JnP2cUZNCqQgZTVYvz9fNI1
GypUL2cW8Os1XSmVw/7Ob8oO1mjT01pgzUqsITxeyeYmJZFlahmZkzLB4LKocIeE3Q0b5GHEOLCq
6ZhGx5S5qIHVqTrjYWSjOB3cS7FswkxxLu9NmI7RaRmT+4Lo7okZcs2Tm8ccNzZgTQrDxoqpTVQv
S6hD/7S+4TJGwL+TW2q/ZplPFtzdga643bFAhxCLSkurwqBsZS1qIB2lzWgm8ygv78PJud4jY3HT
3QeALYFC78ZiCD9zhU6z5urxRywaLa0Mg1053/gJ7Hp9X/bzjD4I+zE1tlCT4135oa5GI5wQ96ho
ZyN2GnXFi8lL8g8eSH5YbASIaAbJQlbZtf+HkUCh0fkvA8l/3v7XQCIo+hG59oTbCkWi8oeBhC+h
cSTX3sJzSDQo7oRfA4lg8M2RJnPQFCHKBrPKHxh8lU4ckjKFLFJRjb8zkPwWHv1nkeMfHrtIMRMT
yx/OhOatO9+0Kq9mDciPvmQZnmazUxtLUHsCRTHWKWUzN1QhAnMCImOeePgmanShS9djaV7vrKD3
sBfBIAhDfWH/hnqcgualQeYCRgUa1TnCjT44+86b/rAN0LBPPMP2fXKLzvfZeX0FaPscaFS5OQ2h
Rc1tp/n5aQpOJNEaSooKbYGJFtFEvTIX1qyeqPvz7AjnfvSOrx3+qC1mZk6zJivcZ7t/flhL4TUk
2on/IGx5eBhmfJSVURemXhPW743lPxQk0z7uN1Zx4aGwR3zzS/8yPqQXd3g/xrn/7ewhDpHCCCAf
yNBF8czdqc508F6fTHCQH74ZiiMcbcioN2EzPMOfq9gnNR+v3RT39a6dtJM0yEIrbiNBfd3H8LiC
wXu6sjdVfNnB6mA//L14hQUAJ4prRoBJlkd2o3sOxIM/ejkMACAXqJJFUw2cHz+O0ei19sR7Q+J/
oPiDh+UJkmbEY6G9OUQzGpKpYoE2ETlQIbuAE326vA8CWH99VcUsAzmHlxzuLPMwGLul074XW0iY
JI3K6RFRxYnuSARB7jvnMW5PWKrbBEWMS13c6hL8dqsisCJBX4oftUObyc99AwSqcLyCdR+BMeIZ
JUVCSBS6uIN2IuLAobAEmMwEZv/qXkQHV1KB5lErww8oLtY0YFUBbgZsgSERC6gAIIOXdSjYWzkU
9Y7U255CjIu65A1F8CTLrQ8fbXK1Vi5XYqToruB3aZkeh/qy3EGDmh+dERBiisSkP0/vIJAbeSXk
XxcMVmRCqNVMWsNuT9po5JRYRILKb2ZPV6FOXQ/GaA8FIHuanPXgQre44p0g6y6i90Rjm5k1qEKa
TYp1vIiuqT0dgfLmTv/dIe7b5d+a5gJ2PsGq5wzq+s1XOarPbpPiDWI8B9lOhvdr51ZbehCkwxUY
HXnWwJVwfNikR6z5+V0540OF+O40TeG60f9BGMA+pTG+HnWnMskzWGfM5Ge0CYPHvnP8HMHgwsfG
VvyYZKEBlzbBFHomuowQWedpeGrj30pIW8FjyV4WMuFHqjf23/WfSxwLy5cR4u7w4D+2xnvuNdsm
0ItEwTa5EtPc7gi631FS7mI9wPYnaz3B/3P6xe0rLcVZ0mNm9QmCIG+dGDymlhNq1Y+XJ92ile4H
PQDt8UXnrG2s+P0Qweiv2b++UOXzEwNfjowB0drZuaE7ap2ywnzBIYozFJkHa8p7yZc1R6XDlIVM
WAPiocm+9O6O1L6l5yjdPfJ3hMZXeQffRTcvs0JE6OBjlaPumfWrNv24Mh0TbRDyNX5rvYl9Hj0t
pyONRSnzSXi4Yal4Ai7tZeXlOUxxkzxGB2n3PE251jb8kd16xTMUeX9wPrn7nC3UTfpMcnGuopkH
C6gwzpS29PZcUZjxnGnTFk45aHzBGljkRDxXQtrBfaHK1jGAJFQVydnaoDgDPaqjcVK7hxYCZT47
iuhB5QKkCFzvHR3n793TCSuwvEL100Ob+9bdY6iWufYHROoPUCxolczyToQP076rRspqoFTHIpqi
IU6FxU2EJBZJnry3C64AVOERjhoehRY06EVy3iv+z2uB4sZ0MIPyblLgFPJk5SiQbrNT8y3KmHjN
MOjOTIeKach5LBk/4W0oTzG55MikGkSQF8xYpGbwqhjt7gli1b3c4pbNSOkR/D68qtp1rPZHVza9
h2kTpEUAJOA/WS0L6c1Ca80Vn0I0UyqZH7pTQIK/wz/RkB5HIhd6KQf+AGmDfQ4fQQMxBFDPgIQP
fQWYdjy5CokY6noY3O7oX1dvZizrjn2kHHll7obNIARd8qQ4w8PpznhxYnbukz7sMbjiJV0Pssud
XmsszfvbE58UuvJBZfJKeXmZ1JfnJ64sEvcI0ZHhSBG2mfAEV/j2u9vBtD/YL7KwpUpF4/dimXn6
VSQUHszk8XnSod7/zndHDEEaG61YE7k6oWFK10LXU/sIz0gCPHmg/FTeXgOIPfD+NqhiGIr4/noP
RolQopHcBYEDiROPD+MoZQUWW7QePHyxgRB6fHhMfiBUnbUgGsVii6dll39T0BoIBVixc//kUQSt
woiIpVrETgjyw2CZzhhDeWkdtPTnpx0jZEVZ/73ubUia5+ISnhxxB4yp22aD4pkfDME8CZmoRniS
qdjtrjwxwVZii90pnG4dQeBTFKO6KsGJMFZODuEyhgUbrcSwjEiHXRxWbJrOpMW15sxWEIZzW6qV
HaNFcWnmyXdVCpHT+PJLz84hHvIFCcYxarwMI2M+y0ZILCriiuSlxDMS7I1gujgOFRA3bBOgf2Iw
4u1w0qB5KzpkNVPyC5qJQhHPRxOXCTeDijvHNYmjJCk+gtpvp5kLnkKkAArmNuic5GfLi+t5c7Sv
wRDKCLKmzcsIrj57keGLjAggHQTy4tVeaghn5I3Fzf7kNbNkF4DdHQcNp/0pJ/1j75qvRST7+PzI
bI7kibJrotPqql3D+4SG1ywcxa9YMiNpTZMGDz/dihGJqE5mNqFqw5ji6UEqQpCY5qQ1AWgup1de
Ywn/fMvbdyCc1X7rXR0yrHMRctqt/UIm2lvr8WmyPzr37iEIsPW94vSgEduT/fnJzo5iWrT/wTBq
0ffVGezYCrv5mUO54lHafcHKgadOc7BC2yePgctdfjIFrukEJFrBWZ6da9Bui3XYbrnMXPr9kOQ9
kTXdRfbU1DXOzk6e9TEjYGPSc8YHRuBGU5moHp/PkCrER84U+Z67z3cGFjQG2J7IHubRq5tcws6p
Q+SWrpBO8bliJkJoWnv7uw+FqIq/BxD+uVyZNL0c32n4yBw9wfxBRzDSBhc7YZj7oQhfYZvzlkdo
WTJtEyX65x6qRuCwokRD5owDHGv+b5QXOzWU2B9R3v9y+38fqkxaaxTR/GDoZKYJCu8XyquYVHvQ
00H5DN0QP0mQvx+qDDKd5bHBsUrkq3GI+/1QBbgLSWzAzv1wcH/nUEXm819Q3j8/dEP+iyr6WtSq
Vh3L04xeUK58+ZXaSmPyIO3E60eHG11R0diyb5DzWpAeo6Nztb6KfjJi5kNH8WMnRttaKveQ/ibK
FOk/OL5ua2BBqhPYNQBKbA+UrkflcQ4Vbc98xI472o3xXi8bc412v3MITMGqQELJEJQ7KQHDwHQg
oqDVaY6jiCPdY0aKNN/mojFSpzIVUUJLjCAX3YB5p1B3ieR2vKD6STyc41iIjake5nuQ7ho3DztG
RZg4UwJPIX2lO7M4rdtxXO07Dlv73iMeEp0wq+sopNQUdyuQER08wiOhsmIa9kkikcLl4fJw+CM/
5de2drEYkJouAlNwXnPAQ/ymJ1gbCs6YQUUM67r6EIjtj/wX+TRZLjwzTqncDTfE3josEST3lIM4
PDfugk5OkU0zkCFzGoV4O/phSvg0D0R+JTxYFKrhNyHrXsJ9oQAo46XCYTGEP+9fwv0okWYPK6Iq
3hAUlEk3uAMbwJSgF8tp+esZv9Dqyha52SmfwvrG1iG00Ii0uU0TyLGQe+OGI1CnRvXkQdMTe8tz
EgE06iuNpr3pcKy5TXijeLA8cmssngzvgTol4JhpEiXH51niTZRn6DU4yBxn4r1Y90vsM1dcL+Wi
GyKyamgt5ZZjf0PavEqQD7ux4Q1SFqmakZjW6lht5XxaDG8nlGsZiOKz51iaHQlFKzz1jkgsRW+Q
re80d6RPBKjoQq8r5YpWyCfRLaQ9RrmGpMbdG5rdR0jB7cuwHApXJruueRz02zY/B0rxVlzfpPOm
lT+zM/uOlsan8YZ+7pO8kk3Fbkng0YnR+SzUpOtppszoQSmS+kvXX+4EX2WaOjvRWaLcv+7SFWKz
iAbmKKn/JNH/QSZX23/fmKQv0gqbulHadIAr7GdfwIKXt7HlX8f+gzMo4tHcG+L7niLNN2ktzV3C
zXanDfEEhA80O22frUhKEFkGT/+06b+Pm+LtuS934/XzY4j1JVvHba8u1WW2yzhkhfnIWPKxHZOD
owfFNTgVt0TVx2+XCtOTsc/NNZbsPJUdKOXhguGYLrjMTJ45bPh7bs9Xq4/mwEmC9BeJBB9qNU+n
2NhynXIl78g2RIkrB4W91xv68+SVngVDQ1pOpLKvo99r/MeZibH1VABU5OE4o0Qg2cOTAu2OYTNH
U+VNLPuFnZmEdY6tEnglAio6UtDCekrS4GOs7E0T0JLZL7qgn97X6jYj67ufN0uMRQu5nFzKeT/i
0Fcn9aNFRlklsAGom+BgOpkJwXKlc+nkq8vusTfnTeOfF6r32IBzp+vh4ynIrLPDw3h7E7GnbrfW
mFsQdTqooM2L6LjDVRWhXfFZ5K7uVma0k+01iPCCYe7qXrg+HswMIgkCqS6io8I/6omybQOK64pF
hnqd8094u/h6mnDINA6g5IH+Ll0nR5iF4/pWv1Wv9Tz7uHT4uXnFnFGXyK7iGfGY+LV2pk/IQQwR
0qjJddnTI0KWzfQxLdy6mKvv7dfdeGEMZaF4MYq47IJBc1pIcT5QI9mWWJHqZXrd1JBSBvTzpm1X
aHHIdzo7T2fYK7ESI3KUOK1pUPxoHCqEUdRucAdaEWuX2eUyVxvvosLbSGBIlTchTO9ceR3gNm2v
HA9s9eialnOvvObpZ1DvzdLo3gdOrTfa6yGsKCuyn1ACBQEPvj4A2O/fLoTd6hIaKOZZ46ujfJ2T
/9gZNRFYf9ZGJ4j3NrriL86S4kD8N+E/yN/IxDgS+q8DPrRQC5JJ1hKZxo+rTY0XMX+LnLNftkF+
aLUeAYLsSFB4vvl2TFgzHKpxEq6aT+WBnnCl3+06DYz7ajQkeRuN5bC+A8t40Psqk2u3MtNZqdYO
4j9FOxyvpH4Cfj+5yCyCPCqvbK7wm0nBtzToRc9afDx1fsdntnYq+TVFCLk1tYOEVAHjj+VaQB6U
diJZzIKzGoz53OmEaKpWSR79XPXr27RFBCnFRE+j31VtCaEmxAw74o2pGItBDtuqBf2SxZj8hoCF
lKx8TAdEoI5pdWYn6kzh5GPjwC1HuBgAY6KsceXQsN2xkqdf7C/CWxeDIkkuJMw/dwSkU3CswsWT
oyNrBOT+7xEQHPyvuPp/3v7XCKiKCjeDTkCCf2TKCDGm/RoB+ZKOroAu2X8B67/j6j8BATr98STn
/auH9tcICNGPKAC73Jj7hef/W4F6o/+aHfD7Uzc1cP8/wuqKfB9rRX9/iET8MkPhOzj5+bt/dPbx
USc981npmWAzHEdu4AcYKZSHNrduxZt2bJzupHhXvJWn3L5X6UExy5dLYyVHMhwrusi8hqX3XC9b
YBDnCNlb4ewk2dpXUejrSjzgvvggjppowP39oL/SXkUY3Z3IXSu4vEmdM+Z+FyNrMkwvqymWHvNj
1BN1Px33awH9m1FWBUQClcyIYEM+VtQlLm5otiLzLRKosvfCSECOyg54M67551h4Ae49btQBF1kk
/16yacrnvz9F50hmx3xNHxsLxKlUk6pjPvy4x0BBziMhybynS0DUckj2DSX4Lbwgl5eBvqDtibxD
QF0lSLeN/quFlHPQ7diauuOsqr/lHmnZAwUE6qSMrmqcjZ3s6fAaIRWw9MOIXulodC+d4xwuXj2R
4RJlE+3lPN90VyIWnLOvFt4Jp8V8/HSvOM5SHILmu3BB0Ss5o9SEKAYtE9ELROsBDTKbIDob4Pz6
FYIsY8LM2i9HDmNLUiRGGo2ueK01m+96MHGwvNKcgsILUxUIYcgxnvyh8xwRfHDF/VV4AKFE7FL/
y52T5t6vyhB5BVES14A+FV4w0EdCHkiS0FyCIxAecO8/6bsNMW4c2r2fRCF6ihcEs60en7yzxBNx
byciCUK0/vZ4duJaIjwZBVSdHBtC3eRP4LgTpl798mrky2cMWsc08rg5VKs7ALbkzl3DXrGjYir0
pZt7xdpLzJ/LsCXhCQSrIkUCyTYBidlOVV7AQB+jzUkN0aKBaEpv9AsDWVJ8u+MmzxnhO5Rm9kEu
BVaoEnpvn2J47WtAfdjxFSktSfqDDcZ9I0OBnYSxP+xv0yp3bm8IzqJ6cpmUk0ec44LiwQA20rFC
7sXwmfoFjbMjV5mKlDbRBEHcmjItP0hhE/+7xQCAfJ1MnvPgStbi+Up+z3g3wNMQyza6k8LzE9mm
TJVpNy9hIrBo4njnYWzFnVJgD3McNgcaWthYEnUjsuuepPrxDOXPfsGLDP6JZAZ/dki9Lq8OfxZz
HUK00B4t+gXZRbxsYMWc4Ugsgh7g6gdceaPYbEV2xzXEpcJ/VciLz9vAnMCZiXiFhbw2At09J4Cs
vIf9YjxGSxByZ9w/Lqqfe7yR6peG9C0iuGsAbfkXhk+TGukfDJo/pWuyt/ye2A6xR8sCQUK/uTG2
+YJWrJjMIsyBe3Zm3HHTn7yjVICkZR5g5C8/TpgjZTfjFPhhbHllAF3t65SXVQTujb941c/iq5j8
Z61zvKGyIFtnLeUivwivDZVRNndB9zB/ZkRAwI5oQTpG/fwYK+WC94vvGO9oTOFC9MqS9mwyeIjG
u05x6xR7yyeJZFg/zx45w8jIydK9OmOS/PTU/3nnDYxx+xSGgAymE/wAbAz6hqB6hf1mAckPzx0p
UycmYWwAkxGWF0oVnDMhhhvVN7/rTfmp7MrP2WNko8eOCVbwzCCdSzAM2ne145Q1sT60mA98fN+p
vuo/3i4L7el15io9re6Wq9HRzITC593Xvj19f5pZY5ulmAfV76tv7DTmaz453/yC0Azz1Zzqa+I7
/Gsmio/5FUAJqyvRjG/HsfsPHhkEHU1WP7Jn/PSWKPn4X1S8If91ZPjP2/8aGQQVL1PsJf/WdPzH
fnrxJf4x+V8aP+VPVLwK3y46kP9dSPJrZICltwwChwwCAmlnVv9W3JAuSP3/ZOJ/PXVDHglU6Q9M
fJ0/HkOrHSt8ggTBchbFOzIVnsG7T/Ycx8EdvxhzbX6ekN5sYiWdgwnLRNSXdCc1ZP9BGv6cYQFe
9soTmTCeFkzGiFilr5xTfRFOr/qXOdD07luQJnfPgizacwCWQTjlqQ50vilmFCWOpEWmHYoRki10
MrBjBGBbdHebJMHu+YWvt+kchjGly71CWxvfgO8nBMfDHQgSY/CsuPk/7s5ruXEs27ZfhAp480oD
0FuRovSCkEs4woNwX3/HVt/sk5l94nTUa0VlKWRIigKJjbXXmnNMmhUzdicG8pPUHVNXzVHGsWZg
lRISpht6csSAaGSK/bB77BTCyG/Cyi/Gikyq8SOjH2PSyZiNneczSELWSWa12Yz8DOO1uwNNg60t
HTlN6Ud/hLt0Y+DdGXcYTCDr4TVCftaszSU0Nq6en6fqGXC6ISjq80fCLh4gSlFtg9xDqt7by0ez
oUExhidTFB2B+Vnqqmv7FlC9EPg55AHcwYulx2/TVqwG11FHptQZgL/teT/yS3FBdXHklQGq4XWl
7vtqU1Mo1RGeORbnhD1gPdogPxhop+zyfqjhiekXogsZZzjWOdtiQrDM3pL7ESGD2PB2i2gf4cRa
YokptrDqqRpghHpON7GYV/Pv5X5JqmduHpvsOb/dniHRAcEMa0gMS2qVeuasxu9CvFh0lJFCvo3p
wl5U8EqrFUu3TQdGrJnNVt+UL7aLgvrAWgQqErVce0S4zD6Mlj6pJy2X2eqOisyYPpon1VkMT3H9
VT7FK7u41eWCtCSEiCLQXd+IKwEoaND0c33DhZZJS1u/2fTblgZA1J4tF5FLzEK4OoheGeOcgnAm
oq1YOgEEMxJQkZztlZMDj01+Ugawwwx5knT02L1Nx5jNKlWafcWFvtE20boRogr2o9d+SROCqTK+
hVfzoiyp0uiIATyhESetaavx250F/cyG0WVJi5JmIn5tD0gK08FoCX6ZGVcPqYX5ReUCThHPVAAA
BCyAyerWOD9WKu/McZYNGyk5qsUlQNZoHFB643Y93N3QbRfi5Is9vfBSoV6xg8mRmeHlvn2sreVj
HV/Kd1pxF3v3WIdfkNvXzK8cLMpfUu/Z1CDd06jvcIky5wu3CuryQ9gtY3tuhZ/iDcL4UPRE2qXV
LrNpiaH01IO3BkgjLSDoxDmvEZ3JmknxOAvUeccUDbGiP82Hzd2rlySEajHZwOS0CuOvML1LS8YZ
E5nr3z/4ImSrKoIsU9cx3zAy+L/1YKaisbH9dXQBse7P+//7IuQg+gKUwhWFCYUi/6oHc/4y+Q6B
3ZqqQ7ZjS/tzdGH/ZSlYgyxcRaSZf5Pyfl6E2LcqiqHyJNGpfwvM/oZFiEScPy9Cfzz1P8CyTRT5
na5X6b4hsaGhtWdUKYVNcoktZTP4tFYDlexZsR0KMt4pZf7+kNjjdn2814hUChv95N81nVGcuukj
s5l2MjCzFDOI3UMlkPVunrcANSxgpXCJMvzTQ1Zs2sxcNx0dRhtwUsUMpO0GAkjqH2VYPd9bKfTY
XFTZHXW7rkOzSPPE7RMWZDN8aUMcQ3mYboPC3nXWcDEL/6Y1vfGS2f5cNeOPPByfR1o7/kiHKYBu
GY/nVjr2iJsdxKiZyTDisXv0g6c79O2j0toS2GSdmCJ18jRLtMq713eLtEl+kxVKeeDGRNBpBbah
WnmOZGlv6SbtbdNf1mm4LoYGTPZ9kWT5rDap8vBSjQ91qhBX7KvMpEf2N5Y1N+V00ZIjNRLSY0Q2
2lhqQMk4OnfKwvEcZ/TouvvKMNqdbXVPWTfMEuvu+qk/NSGp5iIhou/WBpoHJcViWhWsXQOTU1r3
UThPLXRf8ctYV6RX0K/kWZT3cF6r/dxAK9d38Sahsapm1ZddKnT8T72+djBy+R8PuCZ0bjMtPiYK
goCAXW1kUj+Pd1JhyMM1WnMRpt124NUwlJuJ+NTRAPQ1EEskOvp5Mqu5ovJGd2Plq49ES7r3pFy5
3QO0NJA11RYPftysozFddwAZkrCcDYU0HRtKnhYlMM3lLrVXI6QzzWG26neLSk4OZpaf4OT3mjIF
DL3myieV5tJM7ge/+4wwT0VIFyQgaIm80EhisakOHJJSqY3ybazVVzPiGvsPXt1EVw1ZqcXgUnTC
/ltXTqVQ/W11+8/7/1zdvrtyGs5HCFPmvyStv3blxKLIafAT9vk/qxtobM2QZea1JOxS9/6yuDE8
VlmTAFx9T3P/xuKGEfPPxe23Z64JMe6vFfb46A27H3NCJCjPzuDTKAa4vIcMIWXOZOak8Ur3N9aA
YTFdOwsteyLKgpEME1DavkRPdEcL84BauvaJNq/QERKPwWpFXxiTA/mcwV7kzGJnvsmvcJwe36ii
mJ1xgZEbkpGzGKt5OhCsAANqPOvaDXwmP+QBGHcCzALzVsF/6vMtJKVG+YQIRzOjoQlNDbKWCkGL
kuQNQ6JKvj5gdFBgrvgKgzMdON9tXugObSpX3/KXkJiEHJfnJ6aNKwBOZGdkH+P5Qbq9/ZwzDiKW
w+/24rka6InQiKJ0oOO9QE22ZQ56L0kwF8+XWSmP77evfBRpWDTG9RFUSPbEgSFbmF/W71lSx/A1
+yDKgiPGX8shNtvXzHorFdo4KCfDJzk6ZlSiIqpXdLlIFWaXgGR2I8+RGVVL43R/V9HdoV+NCehF
xXfqQmetSNYkZWtteY3cQpOk7IrB03zSZlPn5ooHcf0rH2nYQUcFXWedma/nA6rNhKMNpwtgyZrk
7P7ZWhDTxFD4iTRgAywTmNYuXQw7o12JrON8FdxR6JzHcpUbLVHvm7xfDtbBen7QmOrcmGW8mFVn
zDSokkkFNtzuYsef6RHrT1UswLg25ao4a2sGbukrfc0MYuZkAJl06eg5jrPkNTlme2H/xDE0dHMH
PZLYFPFyDF8PhJTQa9zqDIVpnq/qY7rKwQDRm9QABrgl9BwsUi7L3OqJb9YeD87jJCv5w9mxRVEQ
bwGdXRvpj2RkIn5M+0m8L4DLQjd+7Og/wlAY2asIEM9ceqeGLnwxsVDOAAmZQcdMh6aAoqAh1weU
ZEeVYlifoGl6VQjsdoi+vM1cN2mhKF15cHq+1pldKfCFZNLoJK7G7r1YkGmWcdmKP4abcYc2SCoU
3cLi6GyrB8dv2MtI8tp1i38tsIhsXtiEQNAQm1fvQT4xFWbf+yikZN/LdC8Het06OMjOTaVXB4kC
O8AeMEXMzGc2knVSr0JpoypUGTu5N3kOUwO9ALAjNntf6ZRx68cHUh0A0uohpCFzZ3TmBzKyR2CX
ZvhWyMo+57qQZesGYjkWKRWkCvsQJ1/niHxK5ctupo+K7SvtrXichgNn5CWsN0WFEVTCagzWpDWh
8GIA1sh7WqX7ymu8tMS5f8wZJFUrdk/YlL9oSGKo40TWS3qrrBG0f+DiWwJcKa3vzKi/JQKtlzIg
fwUu4GlfR6RzP4iso3fXX2ieUmHNYCFYJsE5NApf+3hhki9B20A/abLHPxUymjFR92a30k4Fhi4c
sfXOf3LmjHA94xQy6lpCd3/2Jc/AB6LrB0in4QTBCt4oeVMeUNTCuWMlSW5lf5XR9ZrQ8JbZJXJz
hhAFQ7gEizAxHDnmWbhTFHjk10Vnxn5bmpd1YjAUJYt4nasjIWgb/uR63DTGTL4/JaSB1kzh8ptT
9dMkv8nqXLqT0dPN+3YPC3ESlpvOZgpOFoA5g4uSY9VyguX4ZZjT8vwPv4A7OGfF/EvTnP96AaeI
/48L+O/3/+UCLpJ98ceSYSFgBL+N1Ui0hEBpKsTs/pF7QaIUwEnDtri+k8Tx2xWcnQxSVos22ndE
5t+4gtvfhII/Uy2BNvz/P520zN+v4MZDrZQuHAllCfYgs/383CrPjeBabJPcn8HiLki5DNCIYqnH
8WFO8mhqb+liETyRIC22ycuVWAGelJsjd15f9LO4vVba0lQMr0GkVLIfMBpSqOphWYYfvfVi0bOm
aY/MPLxPNM9+TDbY1R71TYqfLSwB4az150BgROCNn7mF4Go52CQBDDRr1hBO/VR1o4smbyx+dLe3
I02oYFjmcHIXXJdS5N00NAyec/dqJSjsjew4jl8VTq1+KVvPAh6bkL5enYZAcnU9mTvQYM4E/XkP
e8rs0IKxQp+tvoGRUjw/3yVvTMHQ8lbLOscOBknGqhHJcEukntp4kM61syuwonFN9w/Rm7xSCRYQ
Dh77aHzwWPFTn9PQgw2BeOYdlTnMEdLv9NNjQB67Zfl/tVgFgunouGKF1Z+6XbTudjg8KwZeXNtN
YrjWQ7ytXmSKj2zFZALyCdQiD6WMOU9STyJ2Kz820SZI5zDwZDLYsZ1UXDW9EtslxgRt0dDTeEm+
+meJp4LqdFilCHa5GnG5nKLzzr+SwQPG1iJtfsYVOgtWPROYiX3s31v7GJ5hBd1ZaPJpfXl8ZWeu
mPlruir2/bNNxfMmvTd76oI1czbiOQigEuXIUtY8JmwQSeeM0UzSvvEGdLuUeM4ab4Bxq0/+2ceC
MriZPZU/ov450L4M+piKxzBvMdywcGawkuJNEWyTZuXTZ2IeZNz4JGIY/GC+NZm/gBCazTcWQwK+
yRdoY4C4MRvmZUNLAOEt3gCIwonR/BhuZnTJN1zREdZcyD99eHa7r6cmy6XpaelLjID5au3BHM41
lsyEKmUR4otYJXcBtps2CYagcqZQ2RAq3G0j4DGePrfla6W7hY4AnrCDcDW+G6znuK2QiiAe2dC8
zV8bfeE8dqfedkMuKuOs0SH/AnRDqrhSCJfsn01ioA5jN3tJnsJxXsD5AmHMBM2cSvim7Oc0dIOR
HiSOcLcH0hjJ8aRE3CzbE8RlmbIfUVgfOiQr0cl/8PpP+12xiqhyv5RLuzOYwcC2XGvyJEHW/YxD
4dnePF6k13DBdaS4INIZUO69FvqqbhZ1vtctz1AXieQV4xZWuGJN9WZbYg71m62E6F6+dPbVoOpP
egY9zKWeEJnFi0LeFkaLg5MiqrMWjzsTbBVwPHtQ3/ZkHGJ3zNucS3Q2+niVYaWFeduuw3djXt9s
Y56G8/sPec+uwmUY7yMbokUXeOOI1XtlJOeu3AL9zt60dDbPD9gyMVrsQ0xAQG9vkuyNutuaM8eE
xda9FNQCB32pvUak3zQr1cBDDcBEoMvnKITsCbkdho9PIwdYFzjBQimmHcGYRZc8j5r1EtyUA7GX
qPYZovHfETH15yeHPY52d4XqaSozRK5pP7JFJs4aFwUdUm0W4/XCpo2RIQZR1rwBYcly5FjRzIYY
nw57yI52fihhR1aT8h0xUza1714yLrp4NfK+SY11zXrm7FuaqyTqykdHplEK0Y5q6M2KP9J2xyMm
xSKJ3ZqaMWMPxeq01Y4crztH736N2/10OtH8Z33YAT973CKPE1+8A+Cl1Cfepnf4neJlcAuBuu9F
bFkJRpP+BaQnisCBKpeBMkYA/bGjZ57ny2gvHvxoM6hT1B8JuadLg6xUErt39Q/sEj1JpZPKQzgE
hgvZmSuMZQJN56pYwibqAtr5qjrycY68/8xMY0GRd+m/+AMeNrWTDRWym/M4wjye7uNj/GqPLE8u
N0JTgKn9zIf7q0/3Yp2f63LlM9suFk0wFR3/z/aizAGboiSdI9k6I/RAcF53Lko587m3Dlm/bJxN
xs5kKJG8n6VknuEzGLf3DMRwIHm9x24MUR++k7MNkOoKC/zZ7lza7vjXHeawC4avXNyooa0zUxtz
ZtYenXoMwnykLzNzvtIPKZqWI96Kmu1WJXuP3jUKoT+11pl/wphQ4fyg68Q7610/CWYi1gyycuQZ
j0Gh63HVY8yrs1vG1pMoZxGlFrHbypuJ9UVoTrRj3xChr8/Em6/B9cLF4yt/5TIMxHAIF2Ajhq0K
W7fFB+lT4ePm070Hb8VTgAB5fTUmr/C34G8+vHDKAAsq4kfP48orwcME9ufaEBpXOpp+awaExTzB
5pvKXusImecT9oCcS5Yk+n1TvkCjinPbmFSSCw/ocU2gDVZLyBrLCsCxtYnelYIjNpc21gHHTDeJ
CLdQpoW60zZD2c5MzdUZU8ggkPDflyDaJ5jp8azzERWYNART5WBHzuSoyfVMLp5T5SKxW0fNa88H
6m9YO+NgrR3aYwE74EF/TRBl6CDdKJN5BGJv7QSGPzCiLplV9jUk7+/dQjlLprOXMLXBiD+HO8xt
+QTDvCYc7RYjiFT5B3fz6c/LInnVomxE3vVfcDMq/f7fy+X/5f4/y2XcBgC66KEZqM2+O1c/2138
xGTOTH3u6GLoTAn+s92l/eXYluNQSNMPYxDwS7Ws/YVkTfxIo2jWhXvhb1TLGB7+HCn/8dR10e3/
ZaRs14NZZb0W4tNGWYR7Gec2W6i5BW/0dkekhYH18SO9yit5RaanNpVQq1kzPtZz9ENLa2/tGUPj
wmxm2geWQZU6UfCEU+LJOGWFl/m13Pmr4mC4yJSxkwo/s+WWJ2WTnrC6ZQd2xq0/aZ7yE7ltRIHw
5uRzcstchVU8WjOvA2etYIImGGcF7uTGHbmz5maH7FCAw5av9S5YY7F2kwVzveW4SRbNk8QJTu0C
rFtQV9tlS5wM8zeIy8Nbjp8ZtxLyqe9PdObi+ABP0JJhasXwmCbyW4jelHyW73835wbE8SAC3qzb
45otubKNLgdKxT9wNo9YjITVFwM4Y8SJtg+Xw6qHSM0xm6mrDBz4A2s7X/E9UuCZE0oLZG1GhICN
akrOlhkjQzK+MvpZ0/p79YTok+az9rENmLYCrrIFPpn1VBvuS6fao7LtGJ7Sm8Ou7L8hTt0LsL66
yxfgGqP35L29qf3rKMVuTLKIQa4XKNx+iaCNVU95vds00ZDiyxrXEBfiOOnyHZiY07c/2E4WD+lZ
ztY6sSxbXmwmsNaihXaanG1MCCSbAMLUPhxlRl8nyA/jR1jN/O/IkCGdZ5tic8eUWH9H6Jb4AsUR
EBYytH7wiQeGDU/tLIBUK3YWwtIsYMbVRl1Fu3Z2x4dWz+Nlw8EaVs2NuiBCP658+Fv/mOws/JKU
JpG5xoq/eq/qeabPQ5WYl1mPYPDGS2EfiyVqRKZR2E5/8OIai+pcHTBM3swRbyGe+E2HdOIxtz3h
rxdvr4EzINndn8ROh0Jn1bok6WHd7gAfDFjSBd9AeN64kAuT45x9Bv8Js/qd29xxBIYbhO+LB43U
4eRfhmO4IY58Ky1Er1gnoIMdAdNjLO2A5anceRsYZ/NVPip78zX5QXfN9UVAAngXgec/yl63Yp68
MvYCK3Bj97WKrgPPzvSg6tETBF98gIHztGePtRgwiJoV9IG62I3+VvtIsf1xXJx9aU+3lkZ0+SzH
9z7iJmLS38wfVwjFAZdRC43l9Q4QmIML/qg/j7cynWki+fFK0qJlwgBpNtLe5leD2mWmN80rxVMB
+/pWMRX/k5dztqMvXicyxuMCsVLpsrkMiG1/lIs7sjLhIKSoXG5n4qQwvWZ2FQdU9RAwLstxqmwq
OPaGh52dyuAYuMMC1zryBoEzCIAa4Pbfk6oLWlRaZlguf0jLYQF0Z+uHwUUKh2mRsc/XiUxO5hDX
T82S6gA051LYVWXYC68Cd0BIlyvgC5DgZ7AN0aL8C0YqKgV6zey35aXOpL+Dkxot/Qr2yZIT0+/3
8QhI6P4cN0s92IcWhvv3qlqVFOclAP+5E3gpg3h/biXuqAjyW41BtdjE5NqGy572eMvQYCrZU6Wf
CJIpSkneiRGj+5x0o/JLnbq37Wz9SdebEFlHBNSjUkmpqcOUtNixQB0y4NVJzooo83sG92DOY2Vc
9dC1U1X7jBoHGvuOwgcjBQMB1RNAjQbbMCo13lzh8mrP04k6fb2SQT09zn7Iwm1rzMS7uVyI1r6A
TV9pEqBhiJkMINLAWEwJzPouABIEK/JqkRSw/Hb7znt8luL43cTJLWyV6mpE3CMOK2/Y+/L7l1kT
3rqir4AQFrQ1tyXD5xaAaOcE8y+qp3yQODW5AvX2rrS4uU31gReTZYNz7aautuJb6pYlTDzVgFMQ
EKW0uAmUrHUW7x+xzsiYnDXMqmhGHFZ31u7oUmx8f1dyzuSpV7D8s/sp0MQuWp99RU0lZtHrJhxR
opVA75l2i7PuMc7PCvSfFGEoPsgZpC2hbUmvtt/aTyHYJdYKuQuaH6LI9Hm778gbkaepiK8mgtv+
Qq5L76k9CCDAgA/5BQ7YsAN9QHY1bfUdyVWrdkNU9/hEaamQia1EM/+KaJixOZ2Q6gXV8H1WmjNU
QGxjUBjrzjxHwIq1FLzYKPTFRMPFGLfXtCTC9lxQD+J7FhFyCSlBW4m4jmhuv/WfBKXFj+W4bLCt
l0taLfbbyNCD39Qe1LvXL+1g34pYLSxLiFVFd0MMO/iFPDf0xFG34WGrl+JFv+SWy76iJ16YbcS5
PfCYiJyVCQs+54A2V4g4fipXDHIMqB0kTIYHmiM0fDgA/C7ojX20bFG6BuoPLf1StbNBqmSmQfjf
DofsR7TsPkJUNQki7UTGuWzV6Sbj9l1B9iVYtEGdxOMiIGVM/1AB/XfPkRF8WUrZk0CWDq5AXi4r
ejHZfu4VbEW9zVif7hbkC0LmPAVC9chOdiviuTb6HhKEtPXNxX1iO9uoeIK6nXTryNn3ysqSNrnG
mGMmxdNmpN/imcZHJT/ZxVHF9800kM7bXjevKxRNytZfRzD3Weq+Dc0mU7O1MNpLn81xOPvrvnTZ
9yAoLnBqW6R7NS7i1Upf2/6Et4Q6baH6siCgpkNPDI0X5oUImESI9YoMFiJBgAh5OLMzS9OZcWGD
pPoYu8RtkC2jhoVBjRYZbBnqVtrhkpotpvNspA3gBf26N9d4QWWAMfp8YOZX04G3v8BMAFJgV2w9
cOulS0VdIp9DQE3wpsM2j/xWa7zISb5UqjUzMmNDAp+ur/KuWN8DwlrOFQEmWVFvhyzwakJi/fuq
XucKFLTyFmHbNrC2a4ecNwSo6Gv0Io/xGeXW4BuwCOzHc+/fuvwVYEK7k/ppZomjpGWzKJu2nr5h
c5i+jHNlFeMZGOYPjAlYCRQPv9T9LTThdQtEfAc6f9PO30SGbAMcQ10i7FVCa9ury549m8W7qZui
gyb7FQk72mvNIEXbmOaKMhH/BxYKdMBqXip5AYVsjVvQjSxPAyp9687NkUbTzRifdJyO9oQnltGm
mNjdrnWqdSWv2pA0tS+rAmPa0onVp2+rC47R2fiaia/VU1FtQqPZVxROpOBUxcxR2te8EOfy0m/R
DEYknMAgUVzLxrE7YmvPPrIHS9PjoEmQcpgNJtM2mSnxp1k/00poajeJw3ff+DS0J62rRcJcVC1H
IDHY6swzZwu9vPuPisYFLt52HWyCDR3qZoV+NAFjghhnmP2wdAZGDzpZI2XcVIpn6Lu40MYdWkJM
JvvAnmSXf/AgxcagbpFrioHI0mzj/xYbI1D4Uwnxn/f/uTNU1b+E7wmrue0Ywmr0yyBFxb3Oz4gt
hz4tCF7/3hriaxfWJZQQGkMORUd49lMKYYnkLn5iohz7l0rib2wNgT6z8/ttkPL7U//Wgf2yM5Si
wbbU/N7s+8FcKRHsCllBLQlHAUTFABk+HGa+xMlqfHQNvdORLqSGD0A/d+MjdqVyvD7YSVgPKPsq
zsIoq7emFIPiJHi0k9AhlMbTgI+hauo30293jk9xXtO9k22fFA4cQY+K8CsgvEIGZsbtVyYr275M
4R0n9c3JgIH4mFW1H6qEfDHAc13as0KmUS/H+tTHk/FwaF+S7eSYU1sLn6yBNIsOme74atbQpjBE
6JnY7upuMgbsvQgaY6Xy9VOhvAX4tqW4mOsVwSAWqDz72tH2ucckjAJ1xOrkjzKtbwtB1GOEyZg2
RCaWiIrzcWCgHhBrAawvIM6jKbHektuoEm/EpbQc+6dolF6StHIVLfRMRzg/SMDU3koMwPXdnKcJ
mGsKQ5jVNUEcNRxIp8OEj5W3Zi+jYmotJWda5dhRMXjW9qocH4BPKLMekSvpZDzAOdPNcN4FOyOV
Z1JDEtIwuAzppra0lBPpmCK2DizIxTJtQ1zOsZodsCN7hTaifS2pjzBk3OsET3CPUExh9WoWiemc
zLpe3EtNBj3KxV2WtB91byG5KGKDZMCspk6sDYrpvDyk9jAws7WwlxTtRTfzbhXV3TSTiFfUoUgq
Cm1C6jUJOqwxBlxFaFylncRB0wumAs57NmYnxXrLgbwZTUaGgRIu6sLyhvApIzQyNRems+hVDC2w
Oi30KHVA8iPcjixZpHjWgnszN+THppXIDUsRB6Az9MFAhyH99pg4GNjlqk0LPOuOxWitLeeH1Rlu
9Hi8qNbrI5Y296KdtbqxHQuIdlm4LatqX0bN1rhfKyPDLhpP69Q4V7Hx2gSYVpvcmRtm9fIPXjVR
UbFYYqNEyUrK4H8bP2Ol/I/x8x/3//eqqfyFUxRHhWMrkPTFPX821JCW0cNTTCIWBcZZzJh/NtSQ
wKqwEumpsZL/C/r8c9UEsSjuIcsKZsy/6+rUvvtlv62av//p+h8CslBJ9LoYcHX67DfYs+z8cdIy
KxaTCPkybJ11fWz3JSkz4VIdjwRDGRMbwc3q8VoeR8xusM+IvCgJ3vVgUjkk4RCXvs6IPTSXgswX
Mx7p50x9R7ZgXilGKkcwwuo0QmRjT5pw0zRTyq/23J7DYMYXeCFmnYZxotlL0jRNdyXZJr0OWDnE
Dujg1Z4V5SypD0hS1bCcCPTDY0nhJTRvtN1M1tBJv2ThGnZ873Gyr6nlvhfU0eqoTWYoVAMV7qqr
AxSZFp/6tdenONj5FzYLaX4wZx+4QCcvVJbSW7N6T6OdWe00pkjN3lqnK71bIo3asiXaVwfzWmpE
A88k+cyM0WFrZKzvbuzmWx9d/XOwGoH4MtFg48OWBer9v/byihsesmXzLmCE/kuE/4qsNfuYeqmY
DJ9SL9naB+cUbXF3XoyTvqwWw0v3AoCudE6a+QSG7qDslvLBzZ7VF/9zwEnxbs8IB8PVQk7txDrd
EcijgN/RLtnpy2Lhg49fCBgbSb7s0rbV/GC9bqAW8K+7aZ70Sg7VUjtqx2Qzwc91gbhMoX2pgTwx
dXKEg7Ob1JM95oRNb875c/mLihewgnD0aHtywDWvRHy0Jh5wBLAm59MRoECA8G1iWkDaJgCe82oq
FDUrmayus/Xcy7MRjBdrEeke7O30haLcumDT555DO6C9PZ7CqxJ0nmLvQruDb7JzTHJ3qwqjTFFu
4wR5lqxexXyXhXqc5yU5z1l7jGD/EYEQtvMMU69sscATJzJ2L01LId1/pcNnCjciA70lY4Ff2b66
rqjWxy6CoV+/yP0VW4tK8F3dYjwCV5ViFkwTT22spSFzDjizHCFFTQvDIqCgwbS07EEO2OxB/I9S
JWvG8JtlVj+A1CAAhslSQUtMbAZ7fA1iTQsYt9bXUIk2q6Ra/bMXYGpKDVGsYlFA/t/2BOYTFJ9/
6n/+uP8vC7Bmsvg66HsULAe/lq3Y6jUo+Ky1jmpYNr/11wWYb1NSWjgavsNNflmAxeJsmxCgMMsx
ofgbZatlC/vBnwswul4hM3KwPVh/DDTUMCtDNTa6fV8Seu22Sb9i7hwx7J7nwwzckJ3uxjNInQc5
bxh+0O6CYZA3ob9AM2gAT0TQau1wZJkXIYv1N8ynYT8gwoMl9IImV/zX5EfwK3y7IHMUbS1fCIUs
Sl1NIIpQ48JNwsLuOeGGn6lbUpNH1JOk7RQzegNwowk0nNGkaQ9wod1upyFJBSnZeQ2Kvs4Lu5Uj
bx7DlujakiR0WrKmkJrYXwEj7GqDPJV1l74TDJkgXac0zuG/sod/gnTPRl20aPDxCr83AtiCdA20
KukOnV19uPdu9QK2klXbvhbtGrBUOPWvD9Qb27bZ6hc/OvefPLeIYfb9VE/4lbSz+EpiN8i4JY+O
EvQPcmapcz9KvOT+/ZO6WiPo1TpH8hNPigeyiHMnRgxfOiJaJvTaDD0tjavqZVxqsw53u7wVuSZc
amj/LYgWfy1X9F+vAyIhxjKIT9slf5mD/pYL5SJdWK4+H5/2PBILP5rg/hPtkL+hHxZjDzcVVCMZ
8/lqMz41Bw2/V3UI1i0BqQHzWZUDPymehutwdW7xAXNYcolMNz5ANzV/MAG6ExfAd5HHBEBIaY5b
s+Gargi8o2S8sy3hSE8ivFuQ/z959Bao3oSAAmHk11BxzWl48SqNtGVKug402NAw0wqjj6gi13xx
zGt7oAGEqgaiO4GRjKXdhL6w5lIiNGdjUYBWEjpkqAPZlFfTmI8rZDPCVV6CGV9gGZeXMHciRgLN
la/u3Qbr/D2+eTQ1dIIXBDO0ftGaTz4FMWrMIYEOn7CDHp2HFR0/OTihoLz1J7IcnFn5WHADMKID
9nF+CC9VfZLpdS1I/Xu5X5lQ8VMp2D/oza55AK5czpsnuKPZsHBOacJFkDfZwSjX+MZhASlc1R7L
CrjRonQARQTTQAG5svTdGh1MA+uVhyoKD7O/cWwBCex1LnZ3pml3II0oJe7XwD9y2bJpbA3xiyHg
WDL20gN4nMQDT4WXRA42cb/VaIrQhvVf+cjf0pDgiohp8iAccqjm/DYRbGBu/HN/LFBwvfEX0rU8
GYIyqpAVAC8CRLEzE5QA9rKoZTvBKy3NSzHMMNDTMBIMgXTDH1RrE6V0uTHUA45z+NSfYudgzLnN
uINzgOO0HLFbOtN+2EpbSp3uwEvRUPtwUqBLAXC7NA98xmvJnWDT0nizObMySsIXvm8dfZddzLo7
hKwEB3MDCocuGuabdbziRHxtLnAPIBivncE7Ix+xG34AdLI1AGRNmgsQ+zOTBxBYoFxdbqBSB+AM
yKf8a6Iv0gb05zEXMCWPO/BZ+zUg0h03yPTt3Rmv1toXJsAp9/b4JQSYueixeAyeCB9Dba3nS6vb
0n5qpSuCrnjFbt1xfZgH8WqKnsFS3fysP99fK+/c7ErwAHv9vUlmWjJH02uDfSNlrbkgdlFQYK8g
g1bbyuuWzYXbVvePrDhlrzwztLz3YxS7Ldo1nSOAvqH94usE4Jm1Qg3MDZqLysqwr41lQFvO3PIt
HkT1nxDY8BASVSV0Jo5evwh+lDMacehkpP4pUefj0GIHm0jwxojMJKuxv3EU0ZoEjB+ORrImnHiC
doo9LJUbxGD/DKpvwlimg5kqEawHxBzo5ah+aZWMNnNNZMBjzmkz7sYdQj5OMg0+FK/O90uUvcob
FTNtPlxR9WTWoQrISJrxZeWp6x6ZE1lx2VY6DGssvDgxLRpx78NzeMTp+ZqcOTFf1YW64FRdaVAz
cxeCEAwqda0vzuqivXCIk1nRTzkAbL/508TrRq8TFod7vwOSwZmKcvre7nlzKMUpVpCOf5JaqZFq
yhu//8Fh5rDqz7CKlkIOxoQznhUdMQKeH99GInLzeZcuS/MofRqf1uxT9CsBcMG2TPf+juLxw2zJ
T0WJB+xJnVwuKxRHwDwJdUAvjkpbJBe2F9RIGjuHuD1jsSHFnMhluBvPTKy1T4S11hOayyUUvSdE
m5YHG1Cu38R0CtsBdtx/bklnKog9FHa2IpBO1v8L9gCB9h/Yg//l/j9LOkX/C++UiaZEU+Bwmr86
Ts2/KKKozBTsoxY13f+UdMZfJllIsigvZUX5zi34WdLp6FegZFroW9hXiwC9v1HSqUJ+81tJ9+dT
50n8qlEJc0cvMrk1t7lPYlrRsyl6CKhyzRi6qfGNpDa01SBCrvsQdYDTtqS4aATKZagis7a9aEm6
ks0x2vR60bkoa8ynsiXkuEzEZX/QwnkuoxloIxR7HUIwZ3h0h7vdhNOA37dQrfL/cXceS46b6RJ9
IkzAmy1JgKA3RZbbIMrCe4+nvwfSjNTdujET2ipC0XJV3SSL/M2XmSelV7mb4PibGSW1dcLb2TAf
W0t50bP4TcLEOikMIYcCtK2vcHdMMWJ5gp7YfkROQctqYL9pC6El8LeN1sR3sZRIY+tVF0W4T9MC
gnMcTlyiW53Os86PkhykdeSn0E28tGhzW1VadBghGeP82zdoLJsKWVvW5Zgs69jARdHiyOvaVuOS
6hmBo3SmxS0PGEyQCsNKbOcUUSBOezn3iq0h5pdRCF6kzpyWgmWMuyhhtZsGCXhEKSifuTYRP2o6
Dio9ukCWpJup108EALpnQ0opoW273tXDWMF1anJVTExjDbOCG7kx0pssdTehbj/FoqD1uGmsZTKy
RMp1925MyNdSCvfbT0BeBqa20UfNsQIFdlwq19Jq0GQD+rXXfA75wODTVxvRrqLEUSxfZh0QJj1z
VL82L4Y/+p91YsWMcYeaA2fSNgxe5MkVspHuuKaYABvIUVXfSgNFsVYphs41ToZAO0jIeGL2IASS
QEMvsPm+X5ZKiUmzq8aX0YqSvdyo2VOqYXU3NE9yMrFPoUbhkGzzAk0rJrtWZ2z6sqct+y4ojkGo
RU6mQsxoW4idGf3yU6ecRlgL4MU2Q1Gj21NPprxY1cTq2Zj9NYr6bNmWobduwgSCe9nQUzgrSbVp
Rpuh925KPN74AhnOI+V0aeM/txqyJN4eKgaBeqQmliEhLLrPwmiNp6kVlL0w5MK7OGGM1Yw8Bf0R
QC5V/FpF5i9E0W7LMj1qmUbxqzrA2gkbKj5UfrBCA99j8CtvJ/YdB4SQGXDWZecomWCDQoTUpubF
isKSk6vmH/inbSJZX7KEqWdIrU+M38RvVL/f+Nhnrall881Cdq2cn12fj8fYHNCNDS+gEmwSdFcz
Qfq0TZrZQRB88cRvfSUPnF+Hexj5WJKC3Fx5HBq1JjoIxWTu8ik0nH/uZsALgjgEjliZV1dpjrH+
FwaOoisoSD/d7//6/f/ZDGTxX0xBoROQ/JeQpn4esALc0edojfF7UueP+z2yFAWluBb5LpbrOTf7
n81A/5cBroeBsKKolo529bc2A8YBP28Gvzx1fb7//yBLKYLcS00ZxyfEsIaYXNXqu0gGiuF73HYr
7tZBaiKV15CUY6KUtQcdMgrOfQDPNM8+ipaiYj0eP/ys4OarR25XsWDnrX4zWm0fK+NBD8x62Q2W
cDSSwM1Saat2oWP4XPc1s7qWI0SXjI1xKcsNl4xOM/kNA840YvVV98N56IY3S+Ns2wzVtusyXHpC
B3MVrb+L7cTESw2d4Kn0+5CbI94E+GyKxEUDcw+CYb5rO3Ef9RimhFDks2OU4lIpUokxLZqJKlaY
WARgI+PYriJBuGgQDnqB/xpL+V3VGOT1CnC7NMakoktZeo/U6Dg20nWSaE1Rc3bGmOlxEIsgXYyY
fGhYxayMvbUSav0lgUta43Va8eLgBwJbuw/UZFg1RRh/l4NePuiTqjptQ0SgMptrx4VrW3o8IK96
VfER5qFk+432psE18HITfbkvrp5cENn1j5YhPkC/oJjV22uC994UkaOLJEDrGCdyjlrXiKQ7g7BU
nHQSaNIy9Hpp1tayFYQXSaSqJA7LeDV6oFJ8zxBXyRB0B7Hzx3sjZIQkLXMrRRkCT7PLRsbvaZKd
VaF+7oIWFxSYg4NVByNXRiXD1pfUwqWdqhJWvimCA2M9Jsbd1EslKcgeDHoKwgJDfEFetNUrjzxP
ZSFFSXYltJ9p2UriSpcSA+NZ/xZJA+A73bcOZi4+NkFFg72uPRkyL3dYCvVy7HSniie7KWlVj+Um
oKexIvBSi0a96WtL2UdTRI5WxB4mUeOeaMaTHNblQqFQTek0qNS+nj3nNd3WWS91S1Ovo/VkDsKH
OZFnCMM04y4UAR8Nh9J4iROos+LIbzuoQGYUlvPBGA7epJ790vAxCiWWyFsSBv7YHb3UVJZTVrS7
KqjcVooNf406/lyYXIh9KUixHQWbNvW4e3g5YRqol3bQNi/hnIuVS7LFmeVjhk+ZZWsWPwy10j7i
hNyNWWrFMqshYGOS3ijBYLf0mBnpePeHBhhUQwrUqxVzYdYEtwRNopYl44SgtZjTR7pio8kgOTai
JPopnt1EsxAm89Y4KaneMp4B48QJ5KMQs/cq7wDrVCNGxYQEW180DbgdJGQTEbTvZwif0X16Y/7Q
GwMU5A5s7ShZybKMSWeMyRtx04OekMQCCA513PM/k6S+hBX5UyPWb2GaiJu2xuXaJhGf4BEVZihi
d9IVtnHJF0D9D0kePfB889s/eJdCCzMYQcvkPsGw/Q9IjqbPMdWfdqm/fv8fu5T0L5g66H/MoiWY
EUx5f5ABodzoNKtqwNe4uvx5ZUHrM3BIsD1R0KbOOLY/dinwbr8phDL0N3G26v+tXWp2aPx0ZZm5
tj8+9V+m0Knh1UUWGt0pwUvkD4rDcreLWFXUHL8TnYUD6bYQLblM7mrru6HUHXyLt3CEfbkVrz7V
REqcnbsIMZ2KpeCuTvRQdUufQVQizGkzGop9RDFKM2Jfjpea+doycQx8wW2y4qTW1KKowjmkHBXQ
zqEuMzusfKJHXaI/C3H7PRrS8Dn1ReLWobUsdIbB4laaSBElXrcKgJC37YRhsrNjYmqllm7HKtro
xWT3cyJVJlmufrZ0cCrKV1cqbju0TF4ngmcmZVKfRv8FmZfD6beOJaSzmtfE2oYtdyQO2QlDo6oE
DD0D34FV+aW0y6Npl4TMGUqgbZmxExnH1F6wCpmWZb3gDHz+BcbQuWJtfFPbK+WLRVrciPaKzmPJ
05VUbDwp+ir95K4Z70XNaoR90gh8okbsCz2oiD54bHP/aSzKUybjRo1AkUYFnZAJXStdeIplGf5X
Pc90PcX2ynEx6a8Ry4oWr4cJtHMAWwPwPiiASPrU5IkRor8MOHlQ335RSi36jESpX/rRV1eEN6XI
HitJeQy79MPQg2brF5Z6qhunFMfckWqiT1p9tbDQGRONZbV0GYSHEKkhVvRqYUy4ImBqO5HS440u
dl1fXk1QJCZFtT48a9UboN8Na3kEZBRWD7mF9zsRHYFQzyT0qyxVbGUQYHikOFVTekgTnSteFNxU
LXJFD5vKvJFl7E5DQXovoN+HA1Tai2stmni/gLYTCYTkRFwV4zS1Pl6OYdHqHzoJvp7WnjA6hlmB
+SZdREOx98lRynPzCQB8EyR3M3gHOUpwmJJa8kz2Y65PE1m8TmielJBQXe1/8HE4CTIwYkDARhTu
qoE8pEGEouMnVIaCbTaY2cyOGIjGFVZT+ImEyWVs0peKRjYtiQVuwSIJBXPVS8FeE5sXlTcjV9/V
P3vxnbusaVcBFqbOYtx/uSJouvbrFYEV7Jfv/2HxxZ5mAMPGuzbreT8vvrLMyvynqe0HCRBRDjvI
v4U+Dvb/uSLM9gz+NBFO9787uf/GvIjyzP9n8f3hoVvzFeKHK0JSZrk+mU1/wg9RVDY6GuH54vNE
7KXLbshYlbGuEJw5n5IG1RanRkyJB51aCiDqw+9amW+dUcEa8QsRC4aASlTdWvEZwEmdKNM6zqge
O2Yec1I+TP3Bx0mEDYIzkcKUArs24pwebqt6DSggKjbZSXtvNextyxar3PyB3JjWDryVSkJarfZJ
kJIOhx9QbXWP8t8vTkKxeUbJkCHsvwcfSPw9X/nF38uLMn5DD+cktY8UMDwwqzuFSPK08/pq5wdu
Lu/wIRnTqWuY0R9Hc6MH13Qj4H7XpHVM2IAj5rO36BtbV/ZpvVGbbcadPzdZWTe6AcwGh5jTbYfR
7XiAlnGclb5nLndrL4Vhk6qboa5slfgWhpUZNZDeWhX7nnnsYOloTO0v4ktCCBvdA1kJgUZ7BRWa
OENqF8Yq3U+oexvsaI5kY11G6slspA2b+1HxqjCKzwi0a0/h6zQhEAZOSndk4JD0p6GapoOIguFl
t6NlQso2/CrwJSGG3Jc5qPKin8doN9W7+K6iwDzxP2YMAKWV2m6CrdjeY8Ex7KTagZOx5hgqlmlC
yTPeWELu3Wo4aphNc7eEMKzux426V26fn9+j5cwVgsRbXpdLO95wQAyaqzEu4RGQX3vP6qWwVLYN
4ODL8J28mSd9QcPUOt3wVJ/l6UyGv/k2x6NxmfLzE2ljDD383KL59sVdrIk2vdOTY3iWvUNJjYST
CE/Dt6ABB13IRP+d4Vg/mMz31cgeNcsZuuJqASNnVGI8acOmlK/j9KVmF0xxuIXhwnAr5d2KGxy7
Mm2IdH9AKoItEZsHTsM4NfbBPZGdjueLVgBpTbmbhCCaVf5kZc545aoBljh2fNJAtV0NT6n+3IzO
c02l/IbcVwaUCqPxzHA2XorgQ4SJofKWLxjl17Ay0Puxf2/C7rGHo2HC06jRTDWVo3m1K0rR8aDC
hqOAPA1veeihKdXfzKbCNl7PObiCXZ2QAQkIMARL4Vy64yV7HkmS6HujvYkpbz4VyOlCFBf/4LWe
Di1Vk3SaCbBf6P/LpazMQ52fDtp//f4f1nqNwQ725H+ftH9a6/GA/HkK/8HuYfyL0zd2u9+P0vPp
+D9LvTFPg0xEDFNTZrPH3yIiY/n7dan/+ZHrv0oDXjukjWxiUqZrCjwD0xLBKcj75wyAGfcO1gnP
rv9mCYiu5wlKkzhtzJSJN2xCZQnhoDQeRNoA9RflhgHJcv2eoSw4LWHDB8BoMb4yZbD5Wm79ymz5
cJALcYcYLP+DY1VbyCn81aoObl7cs2n2FQS2V7+HR2tGbdCY2JLEKl1qRSISCGezhX/A+fnMr2p9
0dW9sGXww7+JLMzKiiMw0UYGrFDbmCWdsmeamczS8bNqBXOOGUbzweAUrAK/Vh8CdPrVJHHLxa6/
7QaHLy3KTVVJizHd0U0Vq8+dTzVzYB3aiAIFfdNqxUJ68L3RLmIH0JtOKqFN58+yUK8TQqLxN8cn
nnUcuUw1Vjy9+5306EYgpZLINv8OH7LhD2GdUem52uQRXSYydVlL6BC/VQZAaN940aEgOils+DXU
tr//OjCZoVL+EIS7saGepVGXTbtp/YVyK0zVNtiX54YsLDPvyt78aq/jsXrprzG75Wet3/BF/N61
2p3JNU0bTBLhCOVthEE6LTz5FZbbHHT6rYmBpSaXTzQutDxcBuTFCwYW7xGPCl9LFmsmAfEbtPLG
qFcKx3ZQF5ESzb1rSbWtX8eEHwvPZK5qIMmEm0MKjj21fleh26q4fU6EiZvKyR5SagvovNqN9Vt5
Jd11Hd/wqjymuANWvhuMO+vDrxduKUEQWVeM0ON8cnTz1pIMlggSogHjisizVdElqx6oWQE7gLwU
uxvGA2BnxKiLcwSiCMuP36Zr74voqVtH0nLQpAdeEmq6iJFoDlLCLtNOGpSw8KX0oUncs/TZ4GrT
X6z2WxWQZ/Zd7k4Y8VJcODp4GqeAWFK8C9Ni1JbmTf3ETCI/EA+2Asew7Olo9luDkkqwLtFpEK9D
BGcvObDxdma2iLyVgHmhv8Q+NRAkyKZnKo67cj0FjiqsO6z0E5kxBTXAbtXjyLQ1KfFhddQGHALG
hsQzoRJYXCy8KzEjSTlprSNlRCO5emwtItCUKUwrxXRCeaeM+7h6lTEu1UsxWtPfKnf28DTv8JCs
/ehsNbuhBcf8KCUPJZ1e4eNiHwM5mr2SDS0JWE+i9NZoAMOCkf+6HV514n4dhcwQzkrY4uxCVjCf
jg6aQhnFYoBIm3n5uo/ULSIEyIV2goHIYpAstQnnCEQFygn87oGihGqvZB80SFjYYtJOmk8yDIr3
ku6027FxB/oFYBk+8nFHEUmIJ3OBAc6878j0FWzWS05u3gf9TjoMdYp791qEFuTIzdaa3EKwO2Kk
izglvLAglMDXdQaWjZVZYbtZM7FdwJhblta6iDcxmGs6lMCPW25/tu70gNIFTJwXW3+6VvH8sqr1
qwpSC42e7ZKLYvZt3TVl1yenBscwP6AZEJ6u3iR7og0L6vlHptz8s/mcE0SgVco7R/5BDu9GspI5
DX0zpew4xZpLEsHUXHGiZThnzH4aZrqAa+SG0rXFkxZuMMQeEjrBzXNLu8ua+PVSRz16qDAvZPwT
lYig3K8aL4i1HqmOC6+8DF264uSYPRJlM94YvqcP9HX4z0Q0GKJG/pLwQ/veP6UPwqvEnfEjPgPO
8T6ozOLIYczXSarJ7DZfFCRvJ1c9FY/d4/DofTD4hIErXBoaJgDtsFDSiryQ1vWLITxr5rW9ZmdZ
3PSP3rbmzLtKX4U5/9uQ6ifE/KLt1GFRnSpzAdR7qTnziMCOYVf2d+U9P3Tv2HXzQ3noD0Mzu/Jw
lYHy2Odf1lF+AXYZmY7/Fd/poYsvlO/RE9MeqeDhWm0+8rba4o7meKuu0ns6LPM1NSBrBMfwoFyV
g/Y68wYZD0OfamlZtEOP8jQO12Fjh2cshCFhzxAEb0eFBGPvxbhr1tqXBethTUJP0qhDbi4U0abH
blsmjpSsvNJVCcM9S+KayKW0EPgwGpco3HxY0UPaPQXFQzysJ8alah7YDaK39yyjyGrvsNjxd0WC
Lek7zqXNtd83lJGLm4TQogfw6S2jrozJ6lonIp3tFM9metOYy161m3grVE5DX4BBD8lrBUI/t6Nv
49X0r6LgNHZyBDbIaV0V97mDveVkRTa/uU2k1ZFXvEO/perRpDYapTCye3d04xW9bSeKnN+Sa/Vm
xC47zsLV6O+Idnq5M/zHmb0M01BB8LwK1pYThPhatRc1OhjGCedowis7Gg96ekSzpP9Z5abRffHb
DxFsUICmcOOc9klFHQAVjTtOPQba0a8fGp9c6FqI3nv1tWwdWbShnNbKaznQHnfSZA4fAZ8UMNor
QkcLaNcWBrJ/8CEWM4koYw6WcRdz1/3vmibjB2aqPx1i//r9fxxixX9ZlHaRGjGUf8PRf5gWAyvU
CdJZuFWgdf84LebfJUPE/CL9NmT+8xTLwMKSJc7ESLAQpP/eKVaWOCn/Mi3++an/MrCwKjMcUwmm
pRTJjt5VzB1EfCmWd67Yk2PvOClPpVYTmaKkyS/cQm8o/BvdMLfW+pju1fxRkTY1NYiWRl5Vp1Y0
uRtqvtRLlJJUuOTkP/RUX1ZYXRWz3Ff+MYxhfMmcgwwV61WYrLIaT61X+cyoJSq2m2wRSJJdSorb
cZ4kTr+uUvGgyQDgRPyMZueEUfk6xeUmkSc7UJWD6GXngVmiYrVLScsAz5XXNowhpPaq48uj0yZU
SBUWDPE3n8FA4J/FIFr3GSZgVVyL5m4w2/0YjEtqeg/RZDIWf4pLJq6MfYfkTSf1onqUosIFsKwO
vWcCNtiB9qUuSud6DrpNMk6lX507weDGX61qPQfyNmLAgX+IimR4EuZcPViNvcqTTDLXE6CcId4U
pNWi/t4p3iWXWhS46SD04VUS4bT4wbpjy4014UvWsQCPJ4ITgq6trMYgtzCStMlYkArpoENmKyV1
pcD5G0FBqIJ5HDkmFCOvqeIxtzespwkfRlQTDWoZ6U4CkWbv1Ec0q6dApMe3TqM0yGJu/GEIb4YH
CVCfr/rROaKuMs2Lc91j9syMa1HqZAqhng7JxrdKHo5iuqIRPbZxtbZEOICtiC2mFmiZ1HOmUi3H
f9FaN5UbVQP2JJCvli7AYWNTCXx1banMWpR6WdWwPar2OEokrDW4N/VAatPfppzj6HJ2ZTjreg8Z
p/L9/TRZriG1m4BpWzSSwJChu5Ttzu/7RQRFt9UQAvxTpLWfVcibKD8XGg2eivbUwhvuYhZfjPdC
AIGYt4goVkAEaiY+Y821vgzN9EXAUrWR6il9Kqm/sQX5c1IZQnk0QQmYQzvssVm0SzI8o9bwmdPc
/s9eRZmAY9qzcGoo/yv5oZt/0dxM8Zfv/2MVlf41Q1qR2wCuW78Bq35YReepr8y02ZirKVia/xz7
UldhUlaEr/C3tfLHVVShi0mE4Trz2+W/ybJSeeR/WUV/fOg8iB/HvtUURoGYle3JVOE+WJOXwnyx
fPxUvTS+GLk6JatYnx3Y87vIi4vmKcinpwylY/TDbWtoKx0PEtdSIAXqvcg5eFvGs1SZyNNptYji
Hh61JBzSuCd6S7J/EzZgwEVfdJsSUWMgeDUKGqej4bvxxUPQqqsWB2IztVdCvZBFYwDnhgSVOXCj
ePC2Wae2KFRmGK2TBLyL2GjvIvr0YK46aV2Y/lEJ4u8OpoKBUlZZx4nri9gXJDIo2gkMAmXRRvDy
xzjt75bsfcqZZSszmFOlWKa6Va1y0VGWAijYFUqTiOJUzNKTmdISm4NdnEWpAHWKdf4x8hP6w8Ob
EH4RmyG8OMtZgaJdPMYsyD2S3VPbMQ4N5g3uz1zTM192LPGhHmo31/1tPRnUTIk7AWKdZu2TeVRc
zUdFQnSAOgtWBNK+l0nDJ1aV67qcDmrerpWAXsPcdBPxO68a2y+oclKZCGO1NNHnu3qg4m0g5Qyd
mzppU+iPciRS1xHTM8QQpNTrXapxNZTDbSGwDAry2pfiF29k0Ok9wc4RGX9KKoJZqy4jFWP9kO7U
EerubIeX6cCxHmomF3FP/AHOQlsfU/awf/gqYsFkJmILnWB2BP9X8Wj+gl/PYkRxf/z+P1YR/GUK
qGcTKjXq/I9mYwK8LDCarM+yPbwFxoZ/riIcslhfZlwCq4n0k3gEI081WFuQ9n/j6P0d8Uj5q3jE
AvjnQzfms9oP4lGosIQARm1Ohc/MQB3KW1knh3QqXY07uzGohxLISp3KC4U6raw/8qgo4KSMKevs
MlccfxCes/AexCOw4Fm9p3yad7RmIY9I8Z6Ok3PcmQ9klR95nkgT1doIroEGDYmNOocLX9fvpsZk
SlROInmZYi54VkY3D6pXIS1c0ywJL3DfM4tdKBQE3y961IAjvnJkXSZxdA1y/dhG4UMdgzbhIm8Y
Fd31fBi5LDelt7NqY9UnfMrIJEWjHUsvimk5Jgtdnwevec+jrclmFt6+FSGNGdVVzrAEKB8hl3My
2KtJoykZHd/K+YjJcIYaCw+vDL5vLI/ZaJI/De5GpG28IF2JWgHnT12IczKhx+pfj89DDEzMQ3Cj
r5ItH7doeKqgwMfYojJVfsMCtg7bx7xFJqr0U9JFjkbiVM6n/ThBoArrp6FNnDhlRsuETGAqFoAG
SlSLuya1AtHcydOtOXaBt1sNTKmqCYiOWThh9m4K6k4egkMiFm7CPVfzBbvwmCINycMYRhizUkaB
GgGUBvs4TLnMcxX9A4MjOT884HMvN/hcv4J2Rdslk5goSskq9esMdENI9khXsBUW0MZ78d3ToZBb
iSNg1s5xZw2K5SK2UQ/eLAINeA7FGT4k5rJH1AlS3MLwTz3LjivRybgMC7551MR3Mddh7UIVFiRQ
xBSdDxzA29qGpXtSgCHjnLuHKvuKvqkgMmcSK159q0nBjBUUCNFbDyFEF2C3ZG6doO556swVTWKA
KOtt3C342JFbqlYNBHTdl/fJCPqRCA08DVw1a5yGR8yUnARFOiKEmMMXpQUjxIlm3Frw2yKGxhls
Xq+lS94seOHjpdWVNyXql0HhkXjMo8dkZJjhCatGYq6eRRdEDVxlOT6H6TMwx7c4EniaTGVUWlLa
dFtrIGlbYkIULLWkgIYSr4QRToum+yh6CuhMaFdFRrObzmE4ARVkZC88M3Ybjadq0mCBua0TiLX3
H13UfaiNsfM8DSvEsKqbAboJb2MxPOR8JlqVTFBXnIuaGgsplpYhbIdckR2+AaukHzylATKVB7VC
9cr3vGTG5FWaW+qV2+QFW2pt10n2EYiSow3G3uNtO1gt8CZ93WmWq1MoKnbeOuzkt1igvK4l9TNH
sPhALhO11M9JY7o+1ArJ8wjNVOW5zKWHxiMQhT8ja+ABkZZeBIbtmxz/hUVkzTXn06qvmFKkn0N1
72LBjhhw5Rw+0q51hJZxYwhvAAh8LhCNan1q4ztQQYGPcd3LRu0ogaf2RGJkQvBRpAPHodgVyM9K
SbKaFOVVEAPeLdSm9vSXVrTOCsX6n7056jq1CnMJOFLW/xhUENr56+b4y/f/sTmSoMYH8e/N74fT
tS5q81as/7VXAfuDBtRCtCSDCA/613+UNhOGELZreBez2ftvzihMaVbSfs5Vm+Kfj1oXf+lVaPOx
LSO2JZZpt5JWabC0Khv/EY2jiuDsFPrsbdoD8kfeZ16Tvop3fVhqvVPJqDM1ULxH/Lz6Qhl22geV
BOljn9q6vqr0z+mTcLTawad5ng9zfKSAiM6RNQf9BYIQJgNMbM2nlz1xiMeGwORVLvZNuy0mB2k4
xRFc3anSEQfAOHMaN6pOAb4DSPy2ZLpT7baiq3/Pt8634cbUTbxH8O+xSTjIChX3XcD0kBnQj/bF
U/UuXMNLfUgcY6fnWDEMlxjQrroNmq2Rc/QWEht/CPiw3nAFHsHvkPejlzJ4FWCatdQ6LIrPCLdz
iIxgDx10m60Xu/MUwjsYAczCagNVHoMpIvhCZDOBavahZutqcpjRcsc26BkSWxv7tjjeM+bgQ7dO
vHfD4lh70uNqIZu74pOzvLmF4ilZ6x4MknicIB0pJNWDNXOW+i2HF89Bm5eUl5Fein5XMRCxjlbl
FrDsKgdEe2ysYAv5xopan2DTPJuHxttqOfpgfCySc4ASlhVvnnVLejena6ZgPVW2GK7GJ+4wPQEp
al6SYCt6WA0gTttlqtNQ6RrCdzvua07vo3nJRc9WWDpEj7ivEoImhJfHq1Si3AWmrUS7rtsUwpee
xCD8PjRimp3wrXW1a0THAgq5iTkPUzAGkfATPMUEZlisMRdDZ2LppSOV6hzGVtrB4msy/qS0J5Oc
x8tRO5TzJaDY0oDZo9oyow2A/jZSRJNQ9QqpatGjUVUG3aVcC+YF8YLz7vcXrf3O0GJeh4/4u3hG
SaVoq3kMwoTsEnNhpTqroBkNbe9Nd296G68CEaplnoAI8N5EhRZWsBarGUHVOIO3nuTliaFau6Zs
IuKFiXkW5ot/Z3KzyobHwrqhCS5qc0/X/KC6oe2ZNh8eUuZZxScrWtz68WJ4N2FaBZQ8yQ7WSyr0
LOVNJMKuby04RupxcCPr1r0Ludv3bhtsUcOC/myMX0Pv6ACqgo/uIRWamTm10qw5JXvsvb2PxQSe
59dU2pXlFJwFhbWFtsUdbHHDQU8TKjZByc5x6CSHJrkEBpclb2mSk2Us1GYLiKgyw3boeAHA9+nW
ldtAjhf9PSc0XDhUXgGuAffy1IRgLY8tKAL9GCUncVrDFxHoDlIeykpzOnrG++YjVi+a+NSHrnjg
M6idSPTv4cpj9CscFiHalJbC9JG+koDAkD/7e5iF8b+T09xZhVpLmC/Aca40lD1Q2ZKHFcFh2Hgg
1pV3YnUctlcZafd2LXyNp8r1Vr7t20WD2YX31RckHskdXG8jLA0b2korgTWgwoEtV+Y/lK8KQf2E
moXfuGEKRS1rBc0ycKInLAhYmhbTsrINasi8lbmRUDGxu1j1UsaTwCKJkVRYpBEGgARamh3wyHIs
kyMwAZJhq0jLF/VorETuDAms5gRjEepUyal20MVFUFcwBb/FEcXr0JOlM6VpNSGk6K7UU2crpnY4
w0nJ5IYLmrWwbQLMrH27E/EdUx1pwwFsAS8P8HxeBtlcwBKst73uKuj41hkBiA/2kK5R9WAI9vR9
JekXNwIzdlLWKoqjfNv0V3m77J85MLaGi7pmTufoLQPkCdAo30tKvkxYgSb+nhUx4Ljl9BRulR0i
5dpw4FhjT6PswdFc5T0snCF0ND7SelSsIMClF4AI888gADw07fWtf+XliJkgG/cEvxEAR2jKIVgH
euN2qcHMw64HhwZLpDAlO0uomhS6VOiIb73+mMveIu+FZQRm4l5d81vyVrAA+/aIJ2pcCbB6Ujcx
XkJpXw5kvDk7zi8d/i7vodxY8JaYEym1M1EDIJ89jrL3EM5HaEfqZUJbrlcBGGj8yTmI2MDWEnCV
myJjcfr0k70hr2N65BK3K3fjQ3lK7o22gxzypmzNZhulD4XoVuYzfdK97rPwUujFmCVslgG1BGD8
L5PiRIyu6I6elk15BiHiX6KAFhInVa+5sZnCTeXZ7TNxblxi/G5KtpYeJYzntBNqLrZycjjTYwEU
goRUuJSDVUlWX/XXEsQAhjKpv1O+JZMWEspnxDUVo/qko1PvIbKVxjuePQ2aVfEoNnjAqf60MKR0
HEUBkFOMse7zjeJvMsWZEDKlDUq6n7wmxVmQt0q86b11aqyT0qFDQpLctlv31SGtDnqJpnnLy1vo
0Ql6Ta119Vh4xxQeq0IyCCyVU99iBaKHM2pvsvDSpjfPupTm1mSB5DBBfQvehHTbJnu/2QTE1vO1
AoZadKVHdPS4RCkMh+98+hAwXGThp6WR6d0X/cEb95G1Z0ZdCzfPfxW6a18f0vrQ3iZlm6m3tn0O
hnupPur1Jvd3mrFTUP+BqmB4pi4m2PTaZqC9p6ShL7mZ6aUyzrVx0HJKGm2aOKaQx3gSvYuQHH0T
gf9YgV1XnPz/uDuv5catbYt+EU4hh1cCJJiDqEDpBaWInDO+/g70ubbVbddx+dVVcrurJYoUBey9
9lpzjmkc5J5IJCdBcRKyjm4MCXHhQGuPAolh5YWNzNZB8F2aZPevrrAlVYcWZEiM3gBv/u/2E0PD
P1XYvz7+W4U9m9yZ7P0XUUST+FuZjTIOgx1pDbS4v3vdzf+QrDwz5QxV1v9rg/+jzJ6HlvS9ZZ1I
BkWz/olxRBP/osz+9tIt7Rd7I6ZaecRI3ZzIyPzKbtKp3UpMRxp49ZWjIEhldL4YztYaKhYj5Zlc
T3YChUN1lmelUn9Hx2QNOqy98x7hN8uWrVJ+aPtpRZrAmjtrXzSHEdov6JF45zMfWuF6pKWzQdqM
gcR7rCD5gB+a8hdUUWipgPYAtjGAl1Pn0m0GVU5b5L7qyZC8i9d+ts0g+zBYfyT6OPkYSGZ4aSmA
HHM443VE/gv+BfJZbn2QgIQGThilJZ6XTKPYXGHjirJ785O+F6s9KgqmePhNWv2eH69fmHCba0yc
M9Gc7HWYSVCuSQaLg7PFXl680UsgyrRA2LLLTs21Qsb6A1RM5WK+ytumuybGmna18RqQjrjKkPOc
oTDpKg5km0Ucto/kZCu/fFXlVSrd/O40YTIjRzMgakx3aIIQPEhPpsTtGKww6S+YglqnpofX+RCX
W7WqV6OxBQJFCGqK5qJGbxG5wwk2WWCu81dqvUJbqqRsraUKiuRJT6/YM1HPVBdzG6r3jYgj2vG7
u7g8Hsgv0MJFitxkIimDwAvAQ8voGRDNcKfDedPslECHbK0SJCc2B8H23T50g+QzZnRwFa8YWmrS
Yodsy0NU5x3/kWHmy1izC9Wws/ZRTE9gclBDOcIj00rhUfiE5bIXijfD7j3O/wtvpYUXkzeQvRHN
KTAD2GwfkdK+YcUZwzdtOb7EO5CFF+Di6dp8VcsdZr9l0hTLOKdwDa9Ce826nYqKCrGSyxuC+TSl
mNn5k7zKYDTN/+UpM4CaOS5nP7A6nX7f1OdxpS6ER3nT7LpdsRalwVHR3ImfcnZvqVuKEPlkPXFN
geu5BIs9gdAfGlhs6N+fof3aMBFYyOO5Z8wrWLRBDHZ5s93k5/C5uEvWygO+1iBxTQaksFBSOnrx
R4INd1J27GdGDACIiKYagU9si8lFZHbSH2QpWw0cLasRDaG6SPxw5cM+5xQQHAKElgOaQVAP6L7E
ve7tsYt64TqnxgLYTpfHW4I/oY+lF2v+vCrzmN4prOUYraRPnAdQT7mn1sXLumyeyvwmSLeURCfc
p8QXjNJWhi5LRTAEV0VMnOFTnT9RCtRmzEqmEzvPkBwn/LWNgqgFlTYJcrakQmaB/uLrJxpY+bXt
jtUhuVyjrUVLkAl0z1fmyU5V12IFvcfUDwIomuxN5Ntnt5IcVCD+4zZ6iV6KYsVhqm92Nbath2Ap
7sD+8DZVtrBCWnYhgQqwLn24+cflr6QZU8Y8zH9Tl94DlofH2DqPFv1GxQXv4jN6ryHUOoliSydO
/4W11UZ51UPNGoQLwpu6cBURycLRL98M+V2RnoC0FTexXIlgaI716GjE1fgQYRD2fszHaIxh1g7R
Iy5OJHqH8BSoRMraSFKh+7cbMXjq4LAl8A6pVB9ganz+u/dXTZQw6s9Jnhhy/mZ/lX7VixsodH5+
/Pf9lT6RYRJtNM97GdR831/xXAEH5LEztuCP8Y4BMAaYNSIdmR4Xf/zRxuJThqaCDWSazTdWpX+y
v1I9/LmN9e2lg4Pl89/GO61Ov1lXhuZElMVo5180RjD13Cf33T4AFactjRtH6fdq7x+N6zgdApTU
oMjwUC9MNzlzE9vajnOcax6y/qm5Kafezot3T3d2/RxAA+aucSsZHzGhC3ZRrTXa9Nsy3tWwAAWe
4JQH61I7CkgqCn+PAWkPk59NxWeghKiRwxPGHjIO7GeVMZIdEpCk76ZZj7EZDBKtwcpf5qNq/mn2
F844mC1iIoY+u9TVEMPGeyAuZslk2iYvznzLDumpFZyJeIJacTQiBOqP4ThuCu4dWzpky+EY38DZ
S9g+SasrDlf9CchXyZIDCEx/A7P2775PVAsKBrhL7pW/k6QxnvyLOvTnx3+7Twgag3WEye7/WZnf
7xONQFxTk3+Uod/uE+pQoBzozkzpv5D3n+8TCzzH/zeP/8EMlJ/wL26S339upGlzkfrtJmHQJQvc
KM2JKTxJ97R4+Uj25kEtbKrRWluIA+LHZ11kWndr3lnGC9P1Uf0i/dzrP2CXhKOitNDAbC66Z6ST
6gt7TvpFRtSw6ok4CO60xs2/6mox17drOr8B6Oxbp9gHImQQC6+Ce/68gS8/GVfvQbtOpzms3vsc
3ZqErU2+G56l+pTnTtPPExGM0OUu38lH60P2FzP9/CjSkituDVX0eBF2yr21n55ps8F2eJ6e9eIp
3wUuQu5dLdFfvATExd7163ot3wkrhcqTnlu4a860k9I1YeOmo+3FQ0ff6JQfrDey3CNS0AkGQWhM
5kTsTo0rfdJjqNkZYTj3l+xzDi8Szh025ARTCNUzYVPRvqRdm9r5a75QcHXZJrNcUhe7BW83WWp0
OMNjTAiWQMa1rVVIZ3kXSRhaVMXJizYhpmPfTatHTFJk8xYYajG5oKBYYDxJKB4plhGEYXZEOkbm
UrSZcKzw7ZnPGXQvjT1uC/WA0QN3FwMeDhUrKCLeg3ogLaoc0fSSmKO6IwlVLGnJPl9O1xl/6ET9
E7aT0eU3Wd14PiKqZr9I2Ds3PGIRzSa+hh/qSvwo0EARYwHoIJNWCl3Arlj3vj3GOJSPAceFeJs4
Ju6aurhrMaMtPSiAlF18cS+RpUwDXRo/uuReHy40zhRrFdsJS6mhndr56G2aqE/242AuUkoS4dnE
89i2S5HHqlHklhw3iCJXeiegupTnip/RLFqgYGf6j5BGbDJl5COUzPZZo3tCWEDoEonopM8qqY7H
6pU0F+9qHZCqZ8W7v6lZV3lto79EkDg73K7oKzuTN98B07HiJ3ZLRqyL+tFfl7g+mg3zh/QOi2ns
rxRxaYHhXo/nZjEX5MmSKh1UIxvEwltrB+Mhf7dex493a3qg2qZyp9KuRebfG+CdALzIOqOcOZHg
UbiM/hOaiTuyWihw5Q+mreuBkLN22ZAftAdGCcQSJCi1nfRUdO+58SqT7yeumsIV+pM1XeZMFJ16
y1C3eB60wzDaHr+52g7mwPeFAYCbWo3j25l3TL4KwDqKxRvt3LlhigqahHob/SZ/5chwzta+m2x7
XP/SorP2Y2yXIF3IZ/I322g5DXgB9pSYXfbGuLMPuAb4TtF2rT7pNKeVXYIM6pRY+wYu+tXz7g26
76i3o2ewlFTjU7nIr367KwdzqT8ZZK4RlZLqJz4FHDNKzr5x0N/i7FDrrqfCyeweIGfxqKl6SDzv
YbKCNeBQKaqIp3Uya5+feBzUSPp1mr/RGQHByW6ojYfirgbWJq/5umq8L7DVPozTnu/WPcRYROjM
ATDk68rFv3hPBM6D69tQkOgg4dHZO/6HNGgWVv+yJ/758b/viSJQD/DR5GtKP5JPvtWO4n8UpADI
+3QZw7nCjvSbNMjiQRKacdByv/E+fuvNWGyXiqozpWWeSWvmH6GnKI9nHfZPM9BfXvvsRvy2L8aJ
MQpm3P9ozsy7AreR1HWEwTaX6RqqLudsUAlT2oGE8KnppkZ9iPQ15x9A01PFAp0M961XtU5/kWl7
MjsSXdIaE/apOMHQo77pvgeOX4qvHKc4TAEltN6MSH0I8ct2MZofRoLETDGXiKUdRl6Wf5+pkC3P
OgndB6Z5Tkk8NBlUBAyfmMmRNDdqJMZdtPahFxAciZ9pwUrHKclf617/0mC09S1OqLIz+vpK9Gpk
LQFdGTuTQ1dlCGumI4EiDS5glC60mOQHYgXigvSy5Fm4ta8q7mDhMAkHje5w76iGQ2hgIDMYwF45
f3TWSck46O1DgFKtjYeRGkIZL/778DK81B/lhwFa/qs6iogGURYuJqYrOFKwVq6jnfToPzOZC3nq
D+NTxGMPc1R00HjwkXJ2zhaj57SeMxgbaw3maNwXcLNRacjTlg4XZhzCstaaTyaMzQPNTl8IRP1h
akKPU1sYlxlGCrtccPJiS/hUfx9fhecouFOwg43CXiloAnVnspU1bJYN3AvPEBY5I6C4feBwjKEm
Bza5UHeDS1L6cViiDIs3NK5MFmh50W+SbUDIMOmK+iL7KG7MyFMSL6MN+KSl7ER34Ud21x0VWzUx
Mi0aN9gam5kEeDTvLAKrnoJl4RryjoVLYWGLF5XIqYMWHkvge/yhwtxnejB7yGBKYqRy5/NM4fEk
ym26yWh0TsF9+TgEDr+h+pVBcXbWle3k0y9gc+HdsKklyotvQaeeJL43XW7XI95R0Bn6lbY3MRSw
QKAHqwp4l5Whqr8gtsqKr7q+FDT1Ql5BOeznESa/qm4PX1zHLMV7r7vTrSKYk7jqhRI47CxitlTw
93D1hpeSqFB/stXtuKzO0LyYOOuv2io/5q8BFZGL/1yqXGUtmQs+1QUvsrXsqz21zDZ994RbXVyr
5+6qONPeGs7MitMjHSvAjcrWK1+87h4jPLuBS+66hi7MVgh0G51s8Q7Q4EqLT94Gw47v3BAQ9iyE
R+Usq4dGYDqCpf3SDFujuy87iCTxkvp/BdRQyddhvwxbXI+LyVyRFCFffbqC58i81zOQBMOe5mIh
vvJsqMtIODJQIhAhH4DAYRmwkbzTkqrMe0PfDjAgcbDDUdC3Y7dMmFYjHkOWz612ygEhJIbdAcPG
Q1BqV9W/Gs1Oik8UHgK9lSDmv8YmM0dKL4N015gLS2RI7zZpv1BmH0GPYCI5BTfzEzgY5OnqOQwk
21If22QrMg3vhENGeKL/xWNuCCWewA9so3Prou/aDu9GST4na5XDoMxtnHDti8vmRB+ZavJHo5Lf
JiZXE2qNej+ShC4ea8XV9tkpdQlfpM8jr4Y34aieoWBbMOaW2nSI0qW0N4SH5LnXnmMssrIzOIHK
4rYRv9T+ATWDaLf5V0i07sqrD9nc5x7B6aPUWsCrsEEaLfydyl3cbhV5Ie3zY7GPj+oXQVULstuI
Hia25HWG56u2tMjdgqkyc2QvnifqfrVokVRcyYZFzZd8SKv80Tp5rmpTOjtYTTl/U77vxk8ydu1m
L8yePmc8o6pewBxz9XO3I8zJZnBm7n34yazFdHxB41tcDBtZXvnTVoKDDFibIM1hPSE2CDZo94jq
oFm4+ISOxhUH1S+lgwa9HTGbHT0Hz8BomfwWpJ3Ux/oOpmy3MLgTRBsc4d50h5VAY0KGVUoKs80q
W4WL0lFPnkSb81KpzJnVOc6Xs9okLGrpGOyw1jBCm1iw4pPgYawJ1lrzYvCOauYmxv9bwe6/y9uP
qLylIm5yAVN4/qGNLP/qekppp/WQs9Hu7UnDs5E5PteOv2cqjhn3oH8ET03iGHfNLnfrw0D6inwu
nWmLaSW+x9Rn8N7kB7q/e9p9tnpfv4s029ckS27Crb/1S5K6aDfnYDq2+kkDGnSrzyz5a2mb7LSD
eFJcvNxr/0N8F6+J6sbNKYBowiX+5APnLlbBKXvjvp6Ma/Fk2GTIYnCUbM1tVwz/5ZN8wgfpMEld
Co6xqdfhW7mbudVMVemEMD/A+zyueLUD6e53Mq5CvFA2SciXYgmIazGsw4t3bnbqhvnmmgnfJbzv
HTJG7couDsmhcNMV50+7PE+P2lbblvt8P0GMY9WnVo+qRf6O4K5F4Eh5voA+x4eQughIue1b8Tx9
dV9YUvGVu+I1eBru6pWEHmLRfbUSGMXZYoveUPkaXtVVuWmdwfY3Huz9DoXDmvCyE4iWrXXI9+Z7
9arfLFdz1WvwiL+SQw9Pge7XvA0YXIdH811/j17ldx1LcuVYiTO+1zdv3WyrdDF/kB5PfY9OeKue
0r15Cs/xuaARdYyOaJ1VTnnyArOwDIWynz8ibdWOq0Yjejm0aeKj6a9JQ5OxJC8sxufy3NFC18l7
obxIXHIOvun0Fn2pJzrSgY2a1+OberPZt5Bd7Uu9Ja/RY7+CzUMgZrasXrwn76lcKcvojqyDR/km
/HDuRq/CSFvc1pKnYXoY/Pv4XvvqXsPn+Nn0uM5tvOUSJbtF4b5IOEht+QfT5Ai6aM/1WaGYiOpF
CZnxx0d5X9+3K64X3rt63+/bTbQeXhJOaG6yztAKaFv/zFsZ8+OPi2JcVIzuObXN0xFbvOY39Ro9
Bo/JI2oBn/wJTo0trXobe6uprxFK8MEAfWLNq1ZKterHVY9qjNYGgwra3dkyMx3jC8WIzK+ld1pU
asKBPxthmdUrOVnpCcsHwaeO/KFmvNVLNB640hE7FJNNKTNCV1vCqsn1pcraKFHIAeeEHT3/+mWy
1V/9Z2uyW9aYyqZ2oSDx6nUTgzDcdCWBUDbeNhldh7bomjvoNYTOdZGNS0SRbOhmPRE9rYPkZS1p
a+1p5IQN9rHX7RTgFwC2N7XY5/1SxTBCkClqq2zf99ui2jFknI6UwQB/MkbnvCMoFNRrfxbJqqXR
kUfHUlqhUbUSt6+XJSsSN6PhImXh6qpvHDG9e/WZOz205mci1+kheRI+y1v0yo8Gx8h7pwPFu54X
971FDKpdP6sfZfQ2nkl26LItTpmUJI9n/oUbmx09cnDIEySVHtKDcdSOyOs5AQOvZLTGqxAS1xqW
KhH3+3JPDswqfO5gautUB5swvST+07HAmiMuU8aMTlptUwhtSsjQMlu29Bg0JH/Evy64slOpWIr7
8gzbZwZoeJ8NAgjusGGn8k/KqpXdjEKX3s/gPYTjKynPM7vgRoWov2Do1BH28/PsTMipi1evusHP
Kb2NOnHT1K4SfqSIuQzmfFTKitvu6Xo7VbEr8ivDoWRrRe+wZwdqlqfus3JF9U5FAjTuBroPzUkL
j74/0kCxLaSZOsEZjBVrt9PPQ3yOLsmlOeg7dV/fo6OQuHTuNRsTzU4kcCLZ6qtgbX3V3CciDuvZ
ZS2v81V/yliUiKa6zmkEjNUWPeNccYE/Mc03lOjED1Cu83ItVjRCbZXP5gGdA4dq/NDq/KUFv2Jx
4T2N1/Ee/V+C0Gkx36X8L6kXGeISkjvGhfSlbDU3ehxPAEbrW3uLvQPr2dyfyZEnr8gPFnRIcI7o
L5FFU3aUtNSJAqEMQzwtMz83uO/Ylm1p7oLnyOIzRJnzX/AW8MlMWVfKejABTmUouNAU7sjaMBfS
W+5GuLwpeDb+0tghEHMg1FK34aFNuhW+b/pF9PT7RSfeR0/FzvwIxr0YPcrdpYxcpHLFai6FOora
O2AQO43Q+Ram/TL3CaB2+2fw6Vl9HTnNDRqlY7ck1otekDEehov8EYQr0PNAvUTvK2/qNZK8kmGv
fq+jNAWUimqqfeiehtLtR1K658os6tYJR4o6IgOWib+0kjmHeumrnA/2cC3eqiclx5lva5BouUew
myDz65ajsTQ3pmbzjHK0FCzHICxGdXJE5bhbR6TzTpduCurpO+8erDcfjQhrBnOs22ikuyxCdaE/
V0+4HgCJF96umw+pNm9qN7MOmDM+V4TM+HvjoJ6MS3I0tv0+O5b74Mj2KFoz0SCZ1nm19k3X60An
75rRDjki+Q7aM3ZZ7DkspoTEL9fhKnPHJ+ED/ZTyXK/n6ucJka5GuC25tq3Ttkf+AlJF5UUQIC7s
dLKZ6SoiAfDXprKWlbWGt8JA6Lfs2fvfQkiZxlJzBKzOyiY17kP2XD4fi285a+O48O/io27Y412+
jt8gViUNdo357Hk3hI8yRzQrQ7S/9J5mFDOrfxEj17WQ43F63cjV1lMf1HVNagnR7UX5Uk8ykT7m
olCIh+d3F8+6VpUBeBhhtf1glOqBgbHEXcnmbrQlJy9gMcBbkoBmYblou7NA61iB8DVuW/FDymTb
zDmB2036DCGogYgmfA2ZscyUJzILfjxJo51NeMq6eNf2n2H59C/uas0TTdXSYAHgXiXq4n92tTS0
Sb90tf78+N+7WrOrDTcbCiFD+0GW/T4RlTUJ7ZDIkIXv8JNtVsXUxomSiSegRe0nw5sMV5mhFD0y
8Z8a3mT5Twitn1/67N393tTqWl7XYCntqcxNSjed66nO1HyN1cceVQ8Ffyy9C2omLIeerKhSQmsT
RLUbpoq/bE3LcNUujZe6t1LJwg4oUfi5bB9LjmcoyyzCbNoZj55oAawqhrVEOrfWNJtcoDxAH7Vp
iKyMdaoHr5maBZEcnMLEkBSPQXMCobQ7eM8cHEl1UFInz/CLmXSpg8CdhJnFXq0MOXU82K96E7+P
ZXYaVU5VnJejJnFlSthShLBKpocl3gNvVuXiqfGFSye8lqQzKcbgRq3FDkRKGpWR2kba2h9lsuLM
VrO7+lipb71cOA3+0HS4DrhFM1yjviLYFS7SGDephqtUxl1aiyWa4KXYPwmUG0SBPns4UUscqSrO
1AyHaqXXxPsy6xLxrip4WC301zVE15R6RcbjakzdwWKKoBf0DGmpqxCfCjyxRfxlWdWmNoWzQjt9
xD3bJSBYW3GreEjfMa2KjIeFNLsOIEl06iUKH0OFfd/TwSmFTTXUay2/RrpI/QmOCYLfaFT7nGXa
j1AYNSXalhZBOML8TCG1LXupaEnKDNcgqtPUiFyhfh/1F0+eJ9fQcTs54/gMMNcfglNRWnZGwduL
WmfnMgeAhj47HsdiRu6C3u0L31a4SAxCIkuWbqt+G9XwAbj2p8jvDnyvDAim03feDPU1bwLN0T4j
pMsSN5JPsQkCWEfHVYEEnkKONqO2a6eY0TmvtRtQh4AQ9o3lgFGay3dRNOaqx6IYtGxLFlDf6mX0
pKvYf414EfX+U/A+atqpI8OPFC5cD8I4yj8bVPVd8ZGBN/brcjFmIzidgIvUOOZydoniaxLxK/E7
x5QCQtsSydYL6BRdujWK6iXmEmBwiruS/L2Y2WHTfygW53prCHo3bLSvTG1QJdOUi+srqvRgqc5W
iMygJfvvXn5Z0/A+Ifagmf+3yy+L1C9+Y6YDPz3++/Ir6YquiXzjOU7921ABt5XKDF4DRCgpuvHT
8quo5GrALodxq7DY/jFox1cFnAIVqKiyBM+L9j+YtYO5/XWmwPL7x0tnkvHz8tskam0SjAO1gIUP
1V5U3Cz/JGBgYQqC84WQg8x7UCaybwrSXbzwBohD8DFZmfQ/xs4I0cK/RWWFarihrVVDT60BfxDk
2it3gmygYIs6cs9qxyhrO8s9J5yY05tlQbe70z+tphWexiHDxFtwquZAo8k4u/J6Wyeh/qaO+l2c
U9kUhAow4ERyXnTlI/L9o8raGTJiMPrXwcPmU2VPYnMfKOO9Rq1SiXcKq2/MKkyYkT2xKk+szgar
tMBqnRE6WzblSjCLu14XVnEuLnot3kj8u9nVhBVSzYes/9pIzdkIQKZ/bA0B7uS6FHuEeFRx7B++
jz+jEZDHeFD5s2SbDDwSdgFZcKysECwp7KU9SaGgydmdtGoH41rN6niZdrJBXAj7mKSXbjgloT3O
e1zUBcJSacd3L0sxOrM9NPOOOMSI+/VBlWmtdNHSJ459kat9sFS4l8fpRuw7u01mfmlqTtqij3Qz
jqcPK4RVWEnsU40jwpHo9OYlKNFQzOz1sUsJsayqr3Hmskczob0B1V6H0qEUyOEA4a7VqdOCdLdG
iySq1FHNl2QmvgsoHvwgPySEzcUg4X1aoQ2rrza9F9I9xJ8eeHyVJue+RZ9QjXdTldhqBsHBhGyH
ALcCPl8q+54eXC4Iq143bjGIeq0yd5MuuL78IXUcxYfoDd1+VFk0ovHZmHdTw9Rcw2AX0uko3yKr
50AB7qzLXFOP0ef5D+oIe67gBKwHblxwukA92XtvVLgSwgiF5lc2vuSgkvNMXA2AA/vhJuKO6kn8
cHOxqS91rVTrzCqvWcT52lfo+/Vyu+2HL71TN00fXot+ehF9FtApvxYCrg1LWXnWyHmTw2Bt7MPM
OIy+j0MNc1ceu5YGlz299zES+wc/3IS9x4zac0qq8Bq5QclsqSd4O/IdSX1XOnNtcBlI7bAVCdEw
8napsZVnlr6ahugpLbEmaPnOpzvQVSqJx4S8Yq9NwSvJdMLC8ClCQisrOVzEZj82xSFM5EvG7L9G
m6kOBbxdj35JzhHSe05z3VU6mJJgNakZyVdtnaYYPkN+AyFKgqwF/TQyiBknLFq6rYjlc2+MbwmF
g5E3sK3bVcN9PrRGx4mVJEaBP2SPs6oe0txMdyZX7kEbrGU5K79zEI7/7v2G3UI0ZVUDfa7+nQBS
/gth1y+P/32/gTVmcj7ASTCX7TLf+puwS7RAjEENU3nmudL+bYjNpoKHfgZmQDGTf2DIfhtim/+R
0FKK5Kyoumri5v0n+81fsNEZhesWCc6MzCGezdKvbyPsSfcEEpZKgLmjNskAZ5o3cnHKrRWma4JM
kGIBxBVas4Y/UD71wTh+NnpM2kwCW8cVcz9y806lS8jWYLFHNFK5tNDua6gkQoOzQ2g2dOKCzA3j
OkdJweT5Nnjq7Mc0D0qCf4FM760RJDsxtT79FGF/0L9Y6Iv9BvkTd1Oc9++sA0iNcqLMlx1svjGJ
nYapr9wyOFXYWzhcV8JhMF4r+kDmxoJz6gHzVUYmnAmrScnUjGPDVIHzxAikheKjJZjh4t99yRNr
gl/dhAr1d5Fhmq5i8P61xPrl8d8ueS4qLngALT8Osj9f8jCjSPog3O6/tJc/LvmZCMXj/kid/OOS
lwmbVEVQ0Zauk6TyTy55Alz+osT69tJ/3BPfrvm80KZYG70a8Ryd3xyspMiaXZLCgaQnVUSn54CT
qvUlHtCid6l+zLEiei2N11o071Grx8mcC5BcM5VpvEAkkV0ATBnr6dk3y7u8vhOIzoh1yw1VpWSo
Ua/rktwjZWK+qtpT6O0EkGbiiI2Ghv+gloRzI7Ar4EU1X74fLZXMtMMhXCdVucplPCqKvPZoNdcq
RCXN35V98RpZHr73xmnEfD/I7K1iuBN0yVWUyV8EqncaJHnbV+JXJ/Ru1YlEnoTE9WJD63SPc5SH
8QYrjSydgr5ziUA6mEJw9tp4GeBaz4t4OdEvTziSKEmi08g2j4SD8YkPpUnfx3rELyGFthCUridl
eNganIcJudfaMvIAaXv6LpkyXD+0zeVgbdIPt/SXICjPuorFKA73kVF9STU/TSaevYiGd5GcMpJh
prDZ5yR6FoyFa5KvBhjH9V2SInWgaR8KjyZAVyl2IvMzK7Fxjs3Go01bwZEBcGt2DFQ6IaB7f8lE
ztv+WxvWl9CC3zqK22FOYOyZRRr9VlD0hWUSJaBC3p/EnVUol6Ip1gMwT0nnmaf8pLfQYgSVVqpu
vElt7Oh9+iA2s/K1W5rEyHcVYaMBe2oS7i2dUqacZw3Pvjic5M4CVMibvo/pshNJtqzVkVAeetMt
SBFOKLhTxWcJakETt5epjXZCOq0tUboNRrHTh/CN0yYEIEO/N+v4XsDyb2aD3ePOMuStCQdAzfNP
zMAnwXqp9XqZIhjU6Vl6lAEi2lqDXGTUs4aBQ6jPX8xqWJfwg2JqUc46J5PqQLRee8h7UkJv3wcf
Il8EGEQJglFhNB7FQr+KUXcu/GgvkSHTQqut6Ot7RrG0iO2apPsAwlHIYN+CeAQ3x80xNaf90WCS
UssM/srqQEDIQZ0QG2XFeoSvrsFRknTGgXFeIV3N1kCWueV4I6Vg3aUSFpOYWIdiU1YJKJXZCh28
p6LuDP2wS1VTO4YzraQHW9KWIGcHU2lAG5ULFbRJ1MtOxhgp7xQnnj0/OG7GitL2faD/b0ijE4NJ
KZFE+fk15IaaGSo5MBVzyOwixScMZEUCtiLP1JUSeu5sevKNNfFfdEUqTXn31QHsEVzEyW3BJxLL
tg1IaKWbSqAT3Gp8A8pVUC6yYlCmkmGnR86P/lPTrjzSBE1A3ZYW5s6/eAMyRfYHA5cHl7ls/V3N
RWjlLxvQnx//+wZEixVBvGZSGc/GEgqrbzUXkZUGwvjf8gZ+r7mM/9BbxY0ioSkkrGC2qvy2ARFn
acwJMlgx55ILEtk/OOOrM7jsF93gzz/6rCv8tgFxfEijKkiLU6cMjgGgJ6HjNqXVboA8FYrVdZhQ
KODariGaRlLPkZ9hQYuDut5GWrKyioEs3XKncDr0BIVoW/OQxzP9y3hWCVAkJ5KRskUuMtlZMoqp
zj9VKNWmMDuZxXDU+uZF740vJcZ5rTZkHCAhH7sHVc8c35e3me7vMnYc+C7c7+K5SeCmw1BMB1KH
hfDKuf0sCoRQ9lcFsgKZuzcF03tXNzcDZa7EWsZgz3Dy/i5EKOaQvcNsxpc2SD3BtU7XtC5Qcsh1
+tk0AzTbUXYDJttDb+3FrtxLFskelb6K4rGjDQwaSgu77pJrdDoTi0PNGG+7ZqxukRj2d50/nEZf
i1xRhs8hKrXB9Ha6D1pz3UuAy0f/UnEbWgWJ6XFw0QTcpjnkdpxuGlQ/yMKLhMZDKqo7qwSX0qhH
Qy62UvxF5ibCRGynGFQbc5Y1tVuBgfocJah5lSNnEhwnSswmeiEd2CZekGaK+ZHn40pgUMdo/Db4
uRN3KNew8tT+AKm2RqmI1QEG9jDFK6OgpY3a0WKXIbuCfiUqz6zfhf2Twjxf6TVbwHVP1G9eJ8u0
OSUqr1HVt4LH9L4HuKPj4ezbW2/2z1kun3OiCXODrQj1f+6Z60yQXxpayJoKMSDT0OihpFSIow51
1Rl0rHHapUa8L6m4eCsm8ZhXB0HaNp7uyiFMhArjfeej0BMXWkS8Yr5WY20lYnakhplUsgJoqwo1
LJforYmjZSt3pBqgH00fWH053/twgOJQdKyQvnjylnWQuy3iLer4rpG0laLLNG64yLtq3zKmzQqw
k2AHIgKOpoANlGFX0r9LU/tAg3RjNvpjT4zMYMn3IUboJMQoG1rrRkOyMMA5YZ8nkPg2wotIzBKA
R731GCU32SmkM6Tw7FZTv5QoBWK//xLITRP90dW1p6acG7z/x915LUlyZdn1V2jzTAddCxpnHsJF
aJU688UtpWut/eu5vNAAqgpgD/EK6yp0ZUZGhr733HP2XtuHxoIqk5qjQTGro6yTem1dEzAtNfoq
MEa3n94VsokLJuySHm7JY/VkIij7pKQeYGqYMBocusGtkccX+W2rcosy4vLyqezVQ6Uywa4DPtvN
dmQiGEZ4Ig3jPZ4sO5jqfT60dhb5m2QWV9WgbMq6ghCfMYEt7b7sweNEG85UzPX8TZM+NtDKh/G+
CcTtNF0ThLlBokIUjEn5Nh9Hq9n02uSETbNXgUlnwUNrPsjyWytFG46eJFmABzPajRwzeiwZqE99
YzdZ+5TTgc87a6/KDV6DBx+cCYXQ0keQnGHqnrtO3khxechi6cAwCJFq9qaN2UGPG5zU6YK4QYc2
d9Gz1Siu1ScO126dWJEVho9x8RFU+He1AG10DGCuTsV4K81G+CYjaNa8eiAj3R7yVsM7WwBDHsRF
d8+gVUB8qQ9UzFbA26i3BwmRQGep27RvBFa6wIeJByGDobfUwAnun02AJOLIQCGbHaGM1nmMyyRE
W6dRBTYC9BJlw5p8p7WA4dFd+JJuj+qIVJBOIK29dVBcu0DYpoOBR1vRl/tvmxUT4arng674L3TS
jh2jaT9vXnhsa6s5ZwB2EqklXSuwo1LesVshwyOkUZ7PaV0cAgmgnY5ZXWU2JCEWztXsQ9QzT1Ta
zZBIGyFA4IjvTxQuVkmUnQrEwG51C2NwOpXgRGIG72reel2d4AFHrsqbvYyKo9g9NoX1nCMhIt+Q
tmLgoArxZrl+DlvzQ1CGmwCXcykqiptNLUkopL6A0yPC9dYUe5kRCLIBUXCyRUBTo6Fm/myq1GPh
h6gaaF/EzVzpG84k24xAKbHNTvMM+LoDu5Hylgh9nLh1Pj3KlrYbhoS4hUkBViJ6kcXmIjIniXBR
ygk+a73q1kblu5Wx8+veqeM3nvh1pagbfc69eBmkG5aXpu0dw9HzLA9nfUYS/j8rQZIFWa2r86RI
D2mGNFwjtcBQpc/Uz7CVBzdyVN75jXwsBu1GquithQC+ZsWfznRHc0dbDEFm3NyJteFN0cs/uBJj
5GARMa+DWmXuofx3eA35r1oBP17/+0qMSEDZoNHAcX/h0X1fiUkSJl6FXX8pyX7ofinkS8HXoMb7
NVDwt0qM7pdKa8wy6KkZ38Y3f6MSU+S/mrZ899C1pVL7rhJLzSmuZ1Voz5YxI2JmYpoHR12sCN+m
hOHT0/bNnWmN2zhQnQlNkjR/NQA7GbFEfPZjWgIp+Lm50W5UxHoZAp0cmVYST9cRU38cV7sowraE
UDaO3uMZykxC97l8DyNEcul7o+nbqdEx5g+eLCUeuEvEbdqnCeJsQJzi98ZdIRXrru5PRgOAEjdC
IPvf/l9NjUPZ1G+BqWq2aC6IUARplSJzLCrWgVqiZ2zCF6CAFynsZ0eSP5JWXpk5KpqmvY8tbHtt
OyFowT4fRP5RKs2GkdPzXN7GS7MupGvXK/l8UKFYfxoMiMJlUhTji8gnZg10DwJazEYEFUHIEuVG
NBPxOC0Tp45WhxAkkKHUt3GZSeGTKT0DFVgc7AqGVjLDK5khlpD59wZDrZChis+QK8/OUfk05DuD
8ReZyapX057WaVNbS786y/YVbcGu1pdqjI728ndOhY98Vl9BwzFS7jyT/ndJj3zIhzcjLZ4bPugC
fXIFDXBB37xCLBTTRw/H7rPOW4dgsmsLkcxgo+p8yKax+TzTh09ZM1SR8i1QV5jM3Jh+/UzfPqnq
Q6bApJKw5okPCt39nC5/WqLtZU4z0P0P6Vvqab4vTLAnk8rCpXk60wKTqUFDwkdp9bucV8yIDLac
d3WZMTBriOqvlslDNKvHICSQiYlE4G9k+RDCpyi3TXTqePQMvhAzoDzt5lNtWV4bEvwjQRwczHU2
DzulKm4MX9j2lkHmi7a2QuKHOtTMaCZj0P5LlHoqkOM6eoRZrFKxsi3jYYyaXZ6sFRBTveCvCVHz
dOTjKukRYpN6ag/BDIGg0eZ7EXuN4peuXKnY+8jfI8pXbXtnFFt7CrrDyFFGkeAdzxX5U9giy1ch
x6prFa6pvdAwsgVsNwYtG8kaGUQw54/BIo7BifArkN1Isks0lzoZkIOGjnX2BgivBa2ysAcjpmKK
B/cwIX1NwST24SOlLeCYXUh7SaEhN/iIIMUWiqQ12H0S35HtC0o5XAARakUqzrjWCbUnU9cL08Bt
xd5T/chRB9le8seMcR9RcSRU43l9B6WcBAxjRbJ9zgBHU29SGHwpfQaEm/z8VzmMBFYBr7CAkSA7
tQTwITPieN6jevXQcPahxY7ZIN9OJtAQfrUpi3bIuG406VrVDf0DNzH9h5ijCLHH4F5SKByAaIM2
8nqt3MhohStSgac6fJTFtY7huYm2GsO9Bl68FvfXWI9d3ZycquRza6FopzMu9ddG9DcVb+tG7J6j
hAJlOpoy/ofoMFGkKg2iZCvxJnFycLloMABTLT3gGPhnz4LYyyQa1Hzu6Qj8e+0B3QtO7z81xn++
/u+7ofwL0i5VQXtA331pI/yxG8q/mIviCwGXzBa8CAz+aIxjcFyQUtrvaTW/7YbAMGhVsBFq0Kjo
UPwtGMZfCL+wZyoiGTbWojJjQ/5+LxxLhYyEwJfOBI2j3CRC71fUw/v4v4PPgnPlRJ7t/8i77FJE
edv853/I36CwPxgm2ba/f255lN/fRGMogMC1QTobQ+jUCLw1fwK9nBDuWbD6pda1LCXHSgS6xW+m
kpwY9id205ALOjVEOMwPRSDcD/2drMVOK9Ucz+AJYeqeLLZtwK4zZ8IAiFFXn0EmwCyMN7nZ7BUj
3Ol953bdkiEKu0kvn3qN1Lcx+ahazAwEtAX0+brkotQRay4uvMlcfmyT1YfZeKfYBBBKM7C4baBg
hQks1Vk7dqJMkY2CNMroM5raXZvNXpPPJ4E8sZxE3KoPLlbEmtDh/VC+ihSRZhA4YlPaoYGT+1kj
G5ieJt0eROAlJmRrdkpaCwU6MkMmOizJTqgtduWov44th8i8u+pDchObMK/0Cq4ByVN8ylfcK40x
hoW5qJdbNxkS4sohi1rheoqBDsE2ryPAkWS7OIIgIJePkV9HLGX1nK1robholD0jxmwVwXgmfSoy
woqcmGNOb8Ft0WJhGxghBLD7xmcrLJ24/uqWmVq1rNUdpMyK1mftF7wiKaD5oTHRT0dILvRwirxB
RM2txJ5K1aPWORuy8tEJ/q0RSHuzm5Frx7jLiV1knEdnxs8BKeSzlw1IvSrFbhWOUtV8saT2wRSC
zdhK64x+bx3023p4QLlia5X2ORRp7/aSfhP18xfRdry1VpJ8h9J+LwcY9ZENVK4skjlnBLN2pwkG
2CnODiMo4okSoGnx8Ko5zQrTSO+zliMmyj/DjzsQaMglCn38yqQe02SMOEaqRsYIdDrwW6BhCGAJ
+eBAVVr4ZW2A14QF3FerfuBLUGFTuae3+ELIyEkUZ2b9+EoGw7OaAJBulXldMN9EQXcttfyfDVkB
FWRS/zOORnn736y/BM7+af39+frfrb+q+M0U/muaxO9HEfkXVWY2b/7ZTW78wkGDRRHjuMRkEpzf
d01hwwJRhFzLpHu9dJn/xlHkm67rp6XRkAy61sthiCYIj+r7pbEammFQGvBd3U5d67ui/OJPckMt
UYEzrnvgbsaavuq3Y+r/c0nmnMfv/dPt/vF0mz9xvPM+iLs6juczjIMnMEa6kx9a7MWqLbqld3MT
rI4vXo4N8i60q9Xb+ebmPK9ubl4IpVlVqxt2is450zPqneszCnr4HBhq8NN+LkQ7fYTJ7fABEVa2
4AyOfll/nokJ/fx8fH4PvbfEHje0P3zoKqTcQsdlFOecH86kH9jJfb+vjhLWyxtSSG+aZ9MRexeh
+kq98++QALn96tHYkRJtf3Pv4id0aITYN5+nV3X1fBM66uqRiE/Iu42jryQAH8+wJlaBLW7KnbbN
1+pNA+ADgMYVIdsnq2GPFmqfrjs847N7ACaxgoR23zwmj9LF2mqr2MZxixu7PtG0sh8sx3KItFgJ
jnjjk76Kf+TCEPPIX2gxtd0exZN/wo5rT1f/pJBGgQ0B0ptm//sXUV1GE396EYEDUVzoKEY4yf/4
5slaSja9MKdzIO0WIot1GQn+ZWpae3PgNGeDlmjgRA8UrRGeK+SytH2/FMyxSx5x6w2Lxs4RcFes
wkPICPUe3bJFnDF2TYIErrJBtIfdnCPnCzHxXsNfTAgkoUkg4XiapJVBLoRh803EGX21LbJ1F22X
i8ID2QpglOHKAFpD56SfynhTOTgLp8ppYKCKZ+OEFSzO1ikv9k4j0sxBFaIBtvTpCXPv9GPe7MQR
+4lTB+iN7cd791K6F/wtq8NzvXrm11Iy2xCqXVLUGUnbpnMZ7Z18hjRjr9+hfhe3ZEgS4nDl7OXi
yrL7DeSWdbP2p6uWnXmgizGX9zRxBwVu3xtkyMlq4m0teUfyFGJoy2sSxda16WX4CQ/WjcUbsF2p
zjy/GTefpqNvIzd33pqVaj+NDjZd9ym/CKfqeCftEx7X3SfRbi5u9Xh1U9gVXbDxLtpXNy/JRsPv
fYmxBQ92zCiAk+aKIoME1yUiurX1R8JeVlcA0HTpOie9xjv4PlhQ8YWol4wfXEmPnOteJsx5pEsf
w9eSFPRVSNN1Fb7wD82Z7fw+5v29wam6ipzwxJ1365V2JXFy1Tn3+rneF/DCXPXZOOGwYki6HknT
nJ+hA1kOG+aHv7LaD3JYSJ94XuzP7xHWWMDbwQq1po1ysrBpc3zej7uDZnqMlAiEsidnvAkEPq4Y
pZq8caeLvnoMH9kCPXGVMzhnrL7i7L0e+PSKjGTv0XLq/VaHbeZu/PSpmN4nAnxhGfi8UfNd4GDY
sd8J2I26O2hR9XlXXhn6upy6iwdmBkDgwfnAkb6V7lRo5YvFutyQmZGeg/sxtucHoL+TUz/erFaF
E4c8fvLqBf0Bc5pxmtY0gN9k7a1bz1fNtu4zbwJEir4S+2iwrSdb3ZB7zQeHQ2YbHeYz3qyMc29M
arLMJ4H07fwGy34lo7cgrdhe2IgMjUwEfjixd+0utyNH1skpzY8CIcWVRyRPDiCy2alvGJu7Tdo7
mXky18Vq/4GW8nR1vDPGTPf45EDH6Ta1E53KXd3chwSKj16weA43VbyB0oFrTxw8n5EzH8bgPcXD
WKC/t9uXzPfub9VN5nFn2Ue41x2Zs/fflqL/9cOG0nzb596LcqqjIGx/+vK/7oqMP/9nuc7vP/Nf
P37JVf71K53X9vWHL9y8jdrpSudluvlsurT9bVNdfvL/98J/HcjupvLzP/+jpJv1Smn28flToQAb
zYTixqkLMRJK8+9W3eXG/vVLTq8ZvwRG4Z8KjT9f//dCQ/qF4QlYtn+Ba1DVfVdrSJqBrA9o2rfp
9B8HPabMzIH4S/io+nOtIWILUCkmVfVX/flvT8u/zl2/vgh/fQ5jT/h5v/jhrlviT0e9QqkneW6N
6twF1VlHFWrPeDdK3HToiuf0KRayox49pWJ+iCw0EDxWSFnWJi1GZ6z8B7NpmBLV1ZMxfKQCKN/4
oUXiPYybEgyMPxR3zRTfR1b8FZXFWlAROosvNcNVQ+u3/XiDXoLOqrUhRMTRGt/NLXAko3gXjHcq
imOpFrwq0TeNmeB+QfaTUUBk2edcUPB3MrW7flJHiu1BWTUgRJPJP7aGisRddut52OpmcR/66mM0
QRbI5X3cc8vhzGfCxBQn8DAVJaU5BCCUqYyFvTFfYiSat1z08SqHBzPlwCIQkl6qGY9arNN9n4JF
BBoijRvEK09pdxI0UjYFZ+y6hxopUKQ8WtYVG9MuKMcbH8tvBSC5Eb5KiwDhpFqJnf5giXRYC9ij
zMNgcry0JEppafowjPLFyPSrqDXge1WnDZglWuPOTGH4C/1LGrJDTs1pyWIqzMrJDGlV4ZFKisbV
casmmcAIhW2gfRfrJ5LKZ0MCQk/wK0S3ccDq2EBKYDyu9AoqNqhEkRisCw6SGWogsaaLWpb93WBw
xA1fOxYHgTDnvkcU3oRr1Zq27USctAwucmg+WmM4iQz+ozFYzyQ8BYz7eoEDcxqNdHzlrTpx611F
LKoIcgS7r1DQ6TXWU1Ot22bmGey3fmUd65wY9yX8zNA/00TeGL5xE9fcQ4b3DwmGXEBt21TqHd1c
xKkmj1Dsok+1sDZNGE943qNbqWN3Gaf84H8zwELQF2fc3znLPtHekXI0UyZ5eKwmiUfAKDoYkuMo
sasNcX8SZXpe07lTqHosKV234Gy2/hxo2ykYd1rTEKBl3aSlvpl0CWha6irykzo+yAPuYJH0NXHS
vZ7AAq0IDqnYAYQrthYfpppt0cyxfWXZelKKe0tnM5EbqHh0Bel+qtVJ0eHzASb0mbzjEPM0bbTL
uXN80jt6otmr4qrTfc1S3657ytvQPBXTcFS7yK3b3G0BtWHN11KcVslzu0SNSeZeUF5jAp1iuv+S
0ntxRo9zFp7Lebwb5wJ+MzopP7OjAGxBRG5CZDIGfwwSXFza8g6qM4ovDuQoHwTQNJjw7M4nBrY9
jo287s0JqeNDMswrhTa3T+KKkFJfEPxb3tWcUkxBIwpC9ZQc4RNhO9OEISp5UXgj5NxkMgm3SIX5
rMFFmExb8PdJqdgM47OVDBgKl4fLB2o1YYWfTHSPxA8HSfM0VLDMa2M+TnXz2UfhOp6FnabSgG8G
jBxTmR1bnnwCquyx9Q+SHzuRwqoTsM9DB6zphKQUmeOMfw8/nEa6bFQorhyWe6W/bdrdCMhKbDq7
EeP11L2n6kWRLxlOtIRfSzffM0fD7gg2EdFJJhW/T+6GrxG5n5WkjGSUoxrxRqjEe2Ip7Qw8oQFL
qljcMxAUWsFE1Ac9gx67VqD7yd7m+d7yH0dgS/rEZztoHiafElnJpJtpAsEQwKCMmx0KVOxtdCPO
mXUrWpdIL4nmCjwewao39FOt7eMksvUQa7Z+G1vZrh9yvI36p2pkQA7z8pnWiTupI1EVmheOI8GA
g81H415VoQbCIBM1ipatbr2VvP9M9WwNdybJP2ZA6pt6mmTMRrfzqLpsAk6BkVmXXhJUfbPKgKKO
Ob/dDuWngRSJb4QsMbXw0UgHmZPSWA2uJtYreQSyTSNkpJmjdpcufbQgypjmLS64VRhz8DMJTKuk
i1Rh0JGzdVhjzWdqoyljgBQAsGCGLY8BrzcWHEwxxWc6da4Or73FEKUEhySbiE+z9j28I7YAV2NQ
YHKciap3fzYTuy5TstbEiYNCDh9maO4rKNGjGKAROQzR61LjMZO0U2FgLgSXE2drfm1kbjXhBMQ4
x5ILryVnYhyhUySwenT0khrTlcUXKz6KKVYig6NTiIFbbOdjrj2wGWDUmNHzkJwDosu3EMhH0VUs
jW2P3VVnHKD4lZf2IsDzBgyRcdSFyDV5CbWcqk59Lyv1qRcskumZRbLk+shW9JT8u/FzyKetWYzk
0DL7roBwKJE98izXiDGsUOXaGngEYv+09MOEdmKC8pSQZkZKtWHKs6q1cVUrj+hzccrgdI2vAZgQ
kdZgN9xnMmwXlUQTwGxNWjgMODyzA6aYWNuMnNWc+CaV2XsPlw3iEcsR+ddwN9D4AgeRET1MxZde
wXGaKZvl1wItQSFozP56Xq/YKZc7SsnawtBCq0nU3Hwpa6CeYCFCa91JZEECK5p96OhtF9yOYgLB
vS+dsXgLCCdsrGsGNmyI3zoLHInP2fOsNZcKLmMEEG/AUZoP9+YMWam8NRW4OeaLTGk96hUjHNEe
uL1w/jLyUzd+6jBkDP+ND+EzLsB1NFxMtUR39KFAsQmtftUpLya8qKQ1tgW+fREYHz5TN9DkHRaE
hy6+NgWdheaZJwECc8BSQmUe7n0N4D0HvdBgkigZh1n+KiVofwzydJGZ1T+4+CbpmdRXjVwNg1JX
ZBTyb7CRkiL+jI388/V/K74l8xeMBIpGO43fvRhkfi++uchk1ibqov5r0+6P4lv9hT4eQR8kjFC4
gx//o9Gn/iLq5IMwGMGdsHT6/lajz+Kh/dis+emu/9SsaXRzMONELE4JfXlLTQ6FD2sQLnLJRLAD
l5oYwlpgrjuNzUkydE8u2afrQ+rfte1rj5kOH02+N5HzmcUlEEVbVXS3pUyOU9GVlrOdVBCQN+La
LovpEsOdCwTREVTgSnBQ01nc+DBErJEuFk2Ygt6bGD510Tsi+zm+6VNC0HJWgrrcUuYA+Q/sPveB
VZGpuVIzCbsp5k6mGGQ9FUnh+CQPyePkiKV2sXpwWyB70HnXWMUVIrF0rd5kZn2Ss/RYlFEEAHje
CfR9LK09GIS0IcXqC8tJU/mC1/GsDMUDdopuJU7mWpy6c4b6KYh4tHUXMfCnomnFoQeY1m6po21T
yl0tJ+8CG/sUXNQQ694IV5Id0qBUisPqUZ2IMFMo6AT4AH34VeWv4SKaKDMPiQREk9OiTeyb27h9
nWNouT7gFe59x+Ot7lIZEktgkPVxY+rREeHsaI1nq/QnJ9Nq6smAYJ99YpnZdhSFGwmFvy+Rpkvz
ijuyIWUXAe91rgKGIBBvjA7fUwHpL/soy3tBUlyNKXjCA4oNiHaouAqTplwQPYuQqtIGFyuOxJY8
UmXs9vI8N7YvUYD1OCakpNjnWO1lhQcbsX0PD4mB1IOFspcEWy2AOVOcW2ZMdDbZJrPvYY20BdBV
ClOU2Ry2aps+VFN5lwzlEQP9Z4dG3k9QZtA8HLpsz2q5iUJCQ0uE/yp4ooGZ2lC+VNiRI7Qk+qBz
gFDX1FurBFwcctxtLrwm8uxmnMHQW8MsIw2lYQGV6s9OPf9zVz3kVUuaDwmc4GkXafq/XfU46LN2
fD9b/ovr/77qGfgCYZboMHiRVC2s2t9aDhIXYatCg7VEHfET3696MpJ2WPYWnYcfg4zUXxhCMKi2
0Ob/2o34Gy0HZRmb/7DqfbvrElowFP86F//UcpCn2FLSTAhO4SW+8x8YV0LLPHSn9rxN1nCqJgez
kfU2o6p8IwRv9Ir10o5lTGwCPewv/R0Kmt1LC4nypNqJGzuMF0cOM27mMqnYSu8cpf0ro1wGCcU6
NzaU5e6C9PTJ7QlBJNrRveDSb3OqYwkq9mU4VjtCk1z4n273CpiUc2J9B8/yTvEmN70Dler5a75p
7pQn+WuExyW6kavR2CezD38IwTwFRwzf67LA4dO/0htSdXyOdtuxeIcMcY+HfTJWBumWKxj0AlwH
bh9kVmtDV3JYVh+6w+DAHHSgtruBDV3bIf3yRj3IDr1ZW/Uku6XgGONdp2+WNnfn5K+noAfwVZ5A
yzKiQNe6ae9F/vWN+krxMd3FSKQu44lK7jzRZmZdKLb1GtS2cEnv43vtQjzcptsIW0BJn9xxIGG0
L1+kapVsaQkH25Qu+kSPPdpyDGjdzms8xKehR+P2hsC9hekIidtuHzp0O4MjfWmABxvPcj/Ni/6c
rdt9cC+DSFRetOPCJJQ0RPOr8DWFU3A7eflD6c4uVXEByoDUUXzcV4JbnqtHS6GDHHLIiLxRt6cN
OjhrWz2y1BoXYs9PEsMU09Mu6qljLgFcHoD9ogcq7djYzE/mjCzVjvR9Qj1mDI/WbVN7zLQyIIwc
eB2IT0dABjtyZmxz1bsxbWhjtzz1Iknba5K27WTtb9uNdUKcxXe0tegBRl+LTyZSV0kI6auOm6HE
2I86rDkJNEMO/9wFTSPYhXEU/5X5XMMz+rcLmgpO6ccF7S+u/9uCJjOUVVWcyZRxLFJLpttvC9py
EbNXeByWsshKv1vQjF8MDDyUb4i3l8WOZegPsYyB75Q/xLYRdEO/928saDBBflrQfrzrWPK4/Dvp
qOSjyTGscD7HF+yHu+m179fVKb0YT+FFedLe56foNXnwX8yX5IuBmw/FBlk1lg0Cx6SPidPx80wU
GsOVD+EDj4/2bFxm2AKSi+Sw2wtnfB5z40oQfWVoa0jLHERy8DVRKJhX6V16N26fwq2GK8Q0lmGE
+oLW4RakfW6LL0vAhbBJD+lBOecH6zY4MRBcY7B4GFnukhuiayIatWuS7QP5VgwfdAeerZO+hWA3
mHsiP20dGkCMXjG6BUfL5QL/7mK5EEIh4u2lk3SSma8k+2Svui1ScpeIjxW5ly74BHE93QCQVmE5
eNIZjbr6NJNHFu/4FqOT1jyX4b36En2VT4VwYIwyEUvavjL7PkrUQZgkvBzkGzWe61BkxpvgITEv
9EfkT7E6WN5LpO2XySSJCe1aQLlLh8LTRzdhspntWy8sMVNyZQJOE487M3Bs34yMQhggtsELDECA
RUm6ZugH9oMUOYFh9tlYcTC0cZ1/5akdfSXTkQZyrXpFyyyoMUmrpQvlfxGTB1QYPtRzAVt62XGW
2Cn1KOzp4yHkf1JuxbVyOzD0XOaKR/m+BIBF+6g6NOGWnmQPPeJJSWzI4uvuhfSg+4w7sXxFP2Sm
xiN8rLA7bPECA72VtoFSzDey7IHxk44BU3wVNKbNVyG+rc1b6Up/lhiyL+2lhwvL3DsPMDRTY7/T
HmImJSSrxlMdXl6hYrCYrh5pZ7wQ5VoSmowjXnXXeAuM9hUdGufUT1n6JEPUHCVnCcagukwI+zvo
XLWHKmKrpImd0jfzvABoUTceZntkjRfP4UY8FBd8k4dh25SvyE2zJ5G7l5hr7Wgeam0VfsmKe0nA
1rHO7+N9V+8ok1bFUvvSC7kveQETQi/PUeDky7/fa/47viTCNQwfoydzD/1kVUkrhW7wY9C+KuID
2BfcIIfoqT/pnuqFN/HJWMvv46525zVt9EPLznyAfvyG5DF8Ay7cDKvpEr7NNznsXPl2vhZP8xWt
J2RaNje4tyCdqgAW4UDSzbgSPmnt7plWezwNjrKOtoNHxpyXbYtterLWzZbnxMO7yv/kFdAVZv+Z
g5NjD7OTX3b1VQ9MZ+P6pZ1gOYH8+xQ9iHTADHBUtngNt9+WCGhULw/DtX8en7M3Whqm5RCLRv4M
gHL3GUoU5PKS2L/mefnwBetgTXL3Bmz4MollEF05C7gWDAJgagMfMkTOadtf013gWU64Hp9RxC45
OWSMnhgvkotercLP+MgtnfphZR0Mx/8UsdntZeuCs4o1ZdhVLmzXzbS6BWTmEBwXOl3KJN3j4JO/
Srawnh8qzMGcPuziuV+X62Hzz90OaTdIC/pgKe81Ogz/fqQoS8tg7vv6/i+u/9t2SBHPkUEkzknB
LCF976RY6ntaKTL5qDrl9XLRb9pRVKWaBGoQdxFbqWh919VAiwqvSsRgQdQais+/FVSqKD/X9z/e
dYRRP26HWszkIkbedGyfhl3/jklLRuOIlFm6yzK39bKJsdMDBZs2XRQSb+tNp+0RpUhLbkFx0jCU
22rq1AQfHeT75tq9LCsf8dDdsTx396mXehKqIENi0T80TM9IRkDPB4A9W7WX+iOFtsuMBBI8Wadr
66w/JGCJT7X+VrG03jUGDY+OCZXdMbMAcc6qEt4YoWuUd0uHtqP6P/TAca1VQXyCwNscCRJW/Y9o
ds0ra65kASlymE5aBTNQ1+hJEvdEQPfkoRt0FxQXo8I03Y+I5FHWiD44+Pu8etKD6AVfxTRaWxKR
VOm5I+ahjVBSbnsdM7mT3cqcmqkMyGWr8lM4GWc8wdu811Y6aUKjhhuxGPeKBTUYkHUroPxXvvT2
vkt2aMnnOLMDyP+2nlNlo8sUmv08YzRFIlvLLoS8NuPp7nBvYlDkcqhXCGQ/a7+6k8cb8LToYuNt
XtdvhYlPVPF714gmV4EwhoOXWQKAVWMdbDP6R/Mptgg4UNphNyXCCvPOprmMtOWNAFM9rzaN1nkb
Vm8BmEF5mTGMa0OojyKSMkhv4C04iGV7fHIbmZdaQrrb8WuBmtcIM8QrYjDjGqxplzZIwXxPArgU
rD6l6AzRFhPGmRjOAuPtYwqmUbkBDViBsV69KjZ9GPt1wJFCaJGtq3b3Id4Jkc1JqL1CX3rq2IIr
R/psX1RETaJD7ieZeAq4e1w1opOitYHWxB9Zdpnu5FdJXfXHlhs4pyhp3XSnpqQQUcIJThAequBl
mL7ql5gagmZ94ijpRVL2uX7L5fwUcBosbORiNrdQsbQldcFFhYWsilhRMUbIAq/a46fgkRcMjNKz
We3q+hX9Br+Mn5zHTWzAyLpStHALsrlrbs19DC95EpzUHY9Aujy5kTfReKkWgvAWjcny9dgjZule
4tE1GEykZwMIvXGmEVTVu+AJiwPpfpQB2n3liXcs3BmNtY3xCqSNM03EpBhm+U50sD3JjvU1zLdV
Jq6zj3/uov6t0IcNtbCWdNSeFPr/plUNP+7nVvVyRvrx+r8t6stBRkZqr7BpoC39vlW9XKSzNivy
osUXl37Ob4s6ZxzWeS6TUYv+6hX47owjm5gF6LAoKrYA/e+ccQAt/gUq57v7zqHqx1V9Kjq5nApp
OsvH+UzpQq+EgbOtSU7zFZH1jHubf04uYAJZ2i3hmcxud+q1cVFLbpdKB1jzCyk/erykZmbSMyea
ADyJy1rI6YTCEPH4Ce1IeMm3JWm5Lml19cG/Ph2Bpax67b3ljH8y8KHbyUNp0EkmvAaWDaOU5qs2
NvoVHzCtn+wh3bJEDxMyfDrFXl1Di7Vj2Z2mlyq97XHYZti3npT3/A7PlrwiYtkKHQQtdbDvgLrf
TWQ00/rWUOk1G4lJL1KybtVkp/h9bNaqO8OUGrdVdqlIkjl0RAnQWrmN3xWSdz85KBQgWrOLLiO3
atBZ0IR15JoUJqJHYC+jcaW2JAADwTmXYycjMZ6cieXHoiGxmb/HFWhGe4Irlzv6gVQ1YNjEdcs2
uHFkY9a9dowOKvo2VLXu4LWuviLZwmldbQ3DaKcwXr9r8QArZFLQ3MjXCC68np9SMjbFGGmt4N58
0to5yLf9k3VrXjlk7vpDeilu5i1imEdt3xLmYniqDWqHc2J8KbmVnUi8N3HLq/SSfrR3JFEwfybw
RbXzDyTuE8Lc/8vdmTUpinZr+xfxBYMMnjIPouKsJ0RqZgIqiogi/vp9Ub1rv1Xdb/QXfdqRHdlZ
aaqoPA9r3eseCvwc4RSQwlJ94kXZTFWXuBiwN2rqnIQhjUw3OhuLoKPrB79RXLT01zHJ4PQStkYs
N2KLPuykuLN5WQOPmb5T+Iqt+0cFDzFPhw9oF07wMt9RTxMmRDouvNnQqnzNhnIf1NHQMezWt0Zl
bJKOdPfxLhvdfM3B79a/+XALPBpZ/gIrMruyRHqIBJ4l0QzC2b6TCb64jjo3d4sEncBwf7G7L2Tf
3gCOZ+E9fVnASQGHd2NaxgQTeGQ3wzPEGNOXknZaR9X6SO80xfAdhnDUrJv90S2/rp6Y28/4SPQj
roj651u1ECgezzgCDf02ZIE8D8qkBZEajpQgj9OZsEV9M1gj61K+uvljI0/ycTZ9OZp7cUr3Noek
6F9C0lun1ylXyeAe6CETUPc+KqaXMflSmotZxew2fQREFRhulchN9Pq6T9r5fSp8n3KvdVtbOIUY
XAJ/Qlxxu1W9gAhAWNOsHQ8cGGAk3GBf7L0GfktMrTUwSZO4u2mib8QVNKqO7pKUedV7Wy3E0m0H
2dMI60Bxc6v/qtzh46uRnMvkFh8naZBuhRkSxFkJtEb4LVlCuj90B45gGquHp/jXGM95wXnuoYZL
HZHdTDoczPyxaPf7k4DiC5yXbtI6eMy4LV6Bi1LEy3JO/oalsG7MQ0oSjilc/GqNgmZx4zxrHdI1
3UtwCY5Eh54+4uGk/T4H5+D+LUXP47LzWkKEFJMax+eyikIns/Z3cwH3YDKM4FyefCwoeUNcNChO
G4slpwKHQmzP8HnIx7T6pLeYaaC2EN5T8WR9CACzl/F5TJYW6TMYzduty5Jdm2bgBq7rBqbneFYY
ho7lOKP1qP+9G+93Ezd2N/97u2OG28rc9g+AHYj1DhkhmWFohY5jOp7pedDnvRmP4zjW2AotZ+TR
0f+Bc8OEMselvTy5ENiiRwQZvc90ou1TF0rQUfAyFudfQ/tCq1bv9J02bw/dpn8ybXNb9HRjcKFN
b5hsvuj4wncoBsRRkh0HTExI28ltBo6GG+0DMECPyRceVY4a8wk8rcISAzFgRS7E6RNCz49vwYHi
zukp+KST8Ii1WZtLwlOsCkkARGQTDMc6uWfnakuOYsGMcr8OlaMR1UNylDdMDHxJxulEiLMgG6Uj
42JpupNO32vJr+aIr0+gX9QzhikvryGmzW4Byk++WFQu0wC18dfxYl69/iuf8GsfP3MP0VAgh3d6
WHafXbGCbHFa4ZYGElSGzVxg3nAxj58wJs6bLlHA+E5RNb97Oc/09obr59lO4QWb5jliVy8h5Llz
EpUCXw+UT6yuEjmMK56jczSPwhIetebjFObd5iTJQcCWEqmMFDFkdzmjOY+uiwxbm9UxFP1nPIgU
EnheL2w0LG0uHX0FokY5BSA5+4ORaOcRtmVtcPs8baEwATjgj+LIPtS9+XUOUfyy49vxZT7WZxr8
1jl+pePhdrjtovRo6WxD9nB6jmFnt1G3b9fdmiAeGDJxLysOz8lgf0JsasIy567a9HJyaEY0IgFd
Ydvtszm7p1e4R3YjnpV6m8kyV5p+CahhOtHMelUGEM6JprBS61NzDOu5bRM5rl2usFPlE8s65ZMk
YEUgAm0ieoZliFhtmO+tsiXm7OHD8F4e49bM4yvCC3VBkM76rtmkMpEY01kMy/1Vr7Yg7IBn6Lf0
zK2WDA3weuUDc+TCxVWshiif+/Ieckn1xdzDKeYXL52R2TcVFgAgKDgwSRuO5HEZoWZPL3aJ0JyR
RDQY3/x7lMdnDy1IVEzysPJkvz9Fq1Dz8WudDyJCQWGvf3fm99E7xkcP5Z5NaKAvzsiIcDVHCbBX
Rx1yZxG20TkWph3jltOcg4jT8TE2xlycoj6gWBgN+BkWoHOMwZz65Aq/ZFnUXv/RGu4jyKPb9OjL
I8O9uRi++Y2HFs49h8fwOnnFXSDaMJoc0b0HnBbsxw+7v+wPkwyKvwFwh26I8uDqpUC8J4ZXhVU7
nHjcQwmh+U85q7igsVaYbtHhTnQ33zYBmUhk2Pb4JlR3xVZYsI7a+d/fiIOQ0cDo4s2uLa5HAF4g
xoTSMMPqKw+JdX4bjdggeAoaUYZbEiE4UHHMD9lc0rmZRrTsXwM4nJlNSOaA5ogZ9Q/BwPzoUPlY
/YQGSznvyqHrHo/EaUHhaQ/pIZdDKk/rtlWXg3z0LMf4I5NcxrhGH7fXeJC6wsv7d/crKjwWSCuD
AUMIavq/7Vf6ycqvIFTf7/zp/r/2KxJ4EjejNfpBkvl1JoNMDjwJY/U/Jsn/6VcYxcgDSGQGU2As
0n+byYBBoV1mloONuvSPNHTwhmhH/ixm+8+hQ+r/vV1RH8jZxBIdlEHtTohDT+qb58bH6XsQk2eN
RRVZFuNT6WniohW9dJkuxaRXQ+0YSryk0bOjiZ8hbDpWMbdfjXGTL2GMNdiInbb1aStrKDfs4luL
MwK8JtfCF/YiqG8Z1YfTtz4Mgem7mOzM09M+Mxh+ewX0vgfTX/RFrkEy3GH0StoTijqVGnFuYDqI
Nou4zV3G9bB/rPN71cobcfk8T3hm7ntprIuLfGh/4QF3/SihAi/w8gO2Dw9GQlLrXu5eSaaR7g2Q
kTCexXET+yo4jiTQPZE6laFnjhz2L8oFcyaMyRz0tgw2X+MSucrDv3+r+146VvgPxT3dXJ7hGmMk
r3lHm2vpqAzRZg0ZLUmUP5L5x3CCoQQhF+JlxjX0AcziIj3mWDloJc7VqJcNgITTL/Z6mRanbooH
3hxe4s0pxhgKO4EaD+bsOPNehVbbcE1MdC6A7sijSNvjgsL028xXXIsfrnLnmIyJ1mLRerR17yKB
/EBd3GaTAiEzJpkTqE9CAkHy/V0yR4egbwJXEw3XkwG7HTzg80rYVd+Xb661ifjJGAALCuwdIO1d
JGI87NdaBf/zKDUScsQcITbMz3nh9lc9hucXrgehtfW88TeVfHxZyqVp6V89uDNuR4cXO1adpPuK
tsLBlB0mKZofRimPHcIf5EB3ahs2bww2Xn1SLCYRIWARP7+XBTydHcRizPTUXiaEHCi/uWjfpS9+
vHfTt8db2jD0yWu2b3jl6suBpQ+epAkc+aLenQufX5TvFe6x2jjd8zStEfIoVR6cbzOOTA04HjKE
iEfho9Tm7yWwk5RZ71fQCrhfuNx8/xezczB9xHKb/U2VGRBDHvzbjROnpD/7IP31/j83zp54KEua
yiPDSNTZt37um9wy7OkwA3UARvxjS/25b8LAUWUZVQMu4ZLW2x7/3ywbtqLe84gYjv0RFfSPcJ7/
4oP026HzjL9vnPdjXtX3V3YbS5tqhMvZRNlks/OiHLcrhBfKGhqxINIVt7Hqd/BmxPj5aaxwrMOy
B57dGcyCpE/YhwuyXqn2k9ccuAQQ5ZbcEsa2Z5lxgPsyzEaawdZmJIlzJZlf1Kc4BQB9sL0IVsBu
99hpX8cDYQ3GauiCRaRmUZoTIlEEul9o1Ll1kvOpfnKzNyY+3jEHLe7mOc0Hhj/ZRrxZ0rAkP/Y6
5hfDTU9bLC1M/V7IXuAJ4r2i2+dFJdt3gG+4MzqMYlM9kLsHtUja9NGvGkljr+hGY9wh7Tfb7zRp
v8sPEQJLaSkPq5ZRq1rKBrC8HN/eFiAHA2FSauEQ8TRYUjxH+efjI/MVl75alD354pA/rJSW+wDf
ACXBM2/Vjgk4xrgBJxy/w0KQ+jVW7HzzA0yCpFfCRdFszXqm9J+ASy/Zek7yjHYh1n2djUO2AKGu
NAZ+pQVkfZfs2j/+a6aPGQRBPhjeO4LJz1vx4z5+Lq6z+7j7AOwSV03pvkZ6HTe3bV26AwhR5eyM
rQ0htoObdcSbyaoWR5pscQx5eoCTLY4Xoi/UdtVFrR5Bi7qyEZVWHfCjmMdDIeT9FQ7P0eC7uB/4
51X2Chyr3w4fBA35uA60U3DGRbKtoua81K+u+P0kqlcUfXjifErAP8JB/O6+rxgSTQTDIwcaXVYz
Sj0VmGLQz8jdE6rda/zw8nlwdKlQTd4V++2StkHLOj3KZjZuOjcb151iZ2Mibh/fPehXfqgHle9P
HEK/xW8VQpe+uX3c+epW7aqcdavbWFxJUyUo95AyxDG1+ARFqzQY39e6bQAjdS8H/2iAqzJzSTuW
7FcWGW/n3DVWRRDGw80oRA0M5zL4bKN8caf/59pAPypFGOGHAVZIp2Q4T2OA0jL/fL8EJs1zYtJL
77jSBy4pk4qV4iYEogmOsnqp5uX7nXAZzagaztErIQKT3Nn3soZN9vVKhss3AJU8v2/um3x1qSO5
1Cfn8w3Oqf2OhZeF9Q9KGoz1UsNEt8DgHJsmZfkibTxsZks0L4tuhU+J/iXD59phA075DnFjW7Rm
M3uNr1vl4/Ypk1t5zMzrtA0E77zSsc7ibKDgQPhj4d5Uf77mj93tHZYF1tTWfTz4eC9UOvEhBn+t
ebZF5wVqdAoMKpbV22YNh7cYbymrDyR/segGIQnErjp6B6wITt3n09qTx2ywSJ6ETytRA1viOc0z
aYwY5DUzcD7api4sgkL8FtCI6C5Z2jWCb6u+s8QyhEgM4Tf16errt4ib8XyksACJRflwjng/a2hi
vtFuDEydBtmqncJ1cDIvHSGwGZ0YrRNFFp3iZ/T0ifxtTOHtYW4uE971ONpMxjNTWYgzkUZSCW50
cYAqC212i470jOjuvDZq98UEsHEiEpQpRye3Po+hX0OyuyRMgLRIKQ+90hcgga1yWSeG//KQdPD9
amP77rIukfsS1umXPAZ5IfSGFy+bkFYjOeSttIgQXNh79/2NZhukeTKcdlFH+iEOBx55pDTpJ5vk
XIu0wPwaCgPy4KHNSbxRPTKLMOF0n9zZQK+S31CN5FhGiiUBMLUjXaf6JZJRf0gqk1MwonKWG1vi
HkhhuEjLPqi1mWa58uP202mv4Y/Z8e6nJNV2uwfYiMD5B8m61VdY0pJTKwHu4vFjV0WAKFQRFwq7
PKYsGD/esM3VLC19OUAdErD/7YwT60JXcH/bZMIk49MTZpiPXeaZ4NbF5NxbfsZ552R38rjCS72n
x4SGfQy18+xWf5XijuykGjvNCvbH7Wa3EMyLqxqU5yLIH/eN0phX0fJIicEv3lKBKyZ1zMjvPr9P
yDZ33juD9x7Pt6iaoat5UDGO+9EY3PLPZ/JaYvhbe+S+MexlMhjlSRVr+06mvehniFRwzS7bDG9m
un9M8RsOKOb8C+cPbhDz5quYZGAIPVWmGQvh2b8tGDL7CARDIZEPp8Uw1mM5OI1wo18R/4zaqkCP
d2in76Tb1Fyy6qkEHVssNwi+jDS1dDiS1z30+09x9p53ibY8rQd4lsHLIPKM+NW4Pw2ALLzsYqKF
AwI/JzdXc3vG6WPCMndytPRLDv95w7TWBIQ+JgUHWfJH5fS9AvDwqy9gbCSNX6QvZbzKvVZbcCnn
2i5babG6eE9ZErt602yYAbQAfXC/urANjeQSqO7JP43RvcTSFAYqj4JeIe6Xy3Bazm/zKrkkkGUy
prx7EeywNIVPYZujDwaeXfBzZepbkILWv0Xq9NgfBykkDxIC4/PyTgjrojcdxXEewxQfkMCjO2MF
tvsz1r+cVMvHIuWd3JIg9do1OxhHkOsVWjtuhjDFuhTMdIakd82Y/QNO0VJdyLPh4rSXtkCmxZpR
wlhYFK4eoD70jDGbjiWuK09cD1hxGWsOCA6g77F/RGrASw/yQIufmweQs+xBgIguCEoxPprmoEKa
k61qIC0D1MdgQIHnS5LuTits2zquTo+Pnu9c+MxewjzIR+9pT449e6LIKs+XOU59uEibcvSYUMtX
CT83XxKhxKL9TIotpysC53w2TCDcqtCg6ugZQSBjaIL//lYMsoI5ex83Tah1GtXJbSuTdM3gP5RH
x0h+mj2F6/HZWAVn6zlRAyEALl7WS3jLgD64aIF0Agfin8BU5eRCIbIEV4dldMH+JNtcwsdUQ/M0
qmb9eCL3aUPGxxnjiQacjDAt0ccxD0djiTWBDdjXKwYgxYcJ7N1q+lRJs0pq0h1MPvLbXh+t3oRf
fVeF+T60IT6KTmXfHHXCJwPBOp1BDJ52npjc/BNuLfJYcxivWPEnrMix9IiHIIrq9A2WOBxJ2yct
ZOXoo0FcHcpvO11m6+v60b+ggM8QoavX9kB4S2v9oSyLg/LV78KtL0Z1zNbzlc37rHeGAeK4hxW0
RJ88vl+baqMsVDDANaxvTqYLqlZWn4k0cJ0nwy3RUOtL42kxvBg0EbweBZs+Yr4TLj4hS2ZVH0iP
ja4/Dkb0NZC/oyOa56/8q5ai4efdx28GzPFiAbqN1fDJO/8t2HeQ0DPnkeEII3zakbOon8LDqV4u
8Zg2V/ToNUYS7w7A79tPCWS3gYtKkDSX+DeyeuiHrwO0a+Piv462wiVDsmCgXhvzWC3fGJKQjeW+
nr7SmjZ/zO+5Fck+Weg375GiRrXuqQWVFd91BOcDzo47xBUMgK0stSrIqGPWUz1pCm+YHhDIvi5u
p7vIHPmNBJkm28tyILXe/Uk++MXFQn3dzfgwr2vurGSHdz49CziAgwL/aNj+nWYVP0A54DxG/71b
7v+PaN0L6v4K6v12/5+9KUwDBR8MNPagd3/kHvxsTnsSgohOlOQDGlFd5Fl/Nqc90VoF1IO0gFsg
thT/aU65yVDooCW8KkD2wBf/AdEa0ct/BfV+Hrqu/olZJqq3o6qXSjdpAfxZkxu+XdKJeJ7jol6N
+O0NP6ejd15eljjJPtYsOnzVU8Kb91wl0tJEnWE/HKpzUfK02tS4l+Z1lhyeA2GugPiczWok0sXd
rHNQrgAPc++6gkfQ2O8D2o7iWmCWYvY9RJrc6BA3pw/q7PhMPKru5MjZYbLenLnP4jqGOm2rZAvM
u7kkTbrr/EEB5U7aWemT9k0L00wk6GAIQ03S9nC56bOt4lfUkMSInw6VDqVl+TS1enen7x0e4Uej
wTWxRWWifpxIkvX2T7v2BkBf7o74dBMjT6e9vHm94AUuGGNJgCI7e0yeqkeV91q/1hDEMqaDjckQ
LAfb+vHr4+S9zie3B0MDsmzQQ4y0gxL2M4Ri8fp23t/ZVLI8mL/OFl8lBSdEG/+7dDIkUgJcP9dM
s1gU2Os58qZaHcfyLe6a8D6CHAqnLsGf9nXyzx86/DZHSFJ43VSBHWOH3tf87IobbtHS+PQ0IYKJ
DHi83ETKUlnzjm9EcQ/wWFwTktuynWqXgMt9lgF8DcbH2+r8YZi8e4ZpOVrnGuZWSNSre+Qyd04Y
tt+o/AkRzkyGXV//9o2DtdpD9iBNrNO/nwawxv+6cfx2/183DhJaFUivosaogXv+unEQck20yw/y
kvo7e6nPrgPx0jmaH/f6hb0EnWlosOX0MV//kJKq95Kyv04Dfh46gpDfQa1n0zWAZ2wckPKJAEor
VyTN9woi3VgCUEaIhb8yeTDzeuIA5qfNsmLZV/2gEd7P2ZbmxlJj1PckPrKCyzN6iAtJW/JQOoC2
xSWqHg3I1nAR1L92vWE42RAMein7EXMO4o7RnD6HtyjNT3X/gFfRQyzJ/YsUQa+Tnj1VXPGgghE+
kuHRhXEkYbE3IezaHCwblLT3qH5F8qWEhu6fU6fCqoHNCW78Y11jJpXjFRrAFup2R3YvTAUsmIAo
3dop2BFeeIIFV8YtwdLZbswvdGs2KasWtEnhjGsPySPgYXn/w6u2u29hwu54XOjmbcWW86g+ZXA+
u5LZc/k3hNZKiJAZX609RwhPM2SnqRi2A1dQlzoQPaa5W+NMhR/4GK49bBr2MrzBCIc64bwwQGrA
sBw/gIjr/hPKAFFqIIsMP6fpNg1yt6eHcg8wBM0A6yNt00L3clu93Tq32ffThAMpP97XbVGNh71C
xLpdvBuuiar7NAJ+BqXjRUi3uPxKpzwWKkEOh2O/nBOORGOHgAwiImyBciGSW+KIlnq4KCttMM6g
vnJU+iW48pbp9+i5VhlRZPCO3+YCfM/c8+y+2jkVu48kb9m12BKvQF+vaJiwqbGTtbV9JvmKm87g
Uaj0DqLLrx22tytu8deoWFCkc7io6urVG2UQQ9uaqFTosB7uA/yfB3K6Kz37rLtOSLeqVtTIdWkL
SVZSVU6LRUUjV1ryJuVq4PH8ehbrucVzcsNxrGobdmCedKBYUPV5OHnDw/B34kQJn9/P7w5D71v8
ZNvud/504NzRVf7YhX/sw9B5LCNe0iIgphtC8xkmDFzYubPpVuKcMKwydzgA7YDU+7TWcca9NHus
RYgrtrKNDk2KbGx9bLTuc+hc0hEdKfBmksP/xnAbe99myS8Ev7oF503jGvQxT6hS5hCZiU9q+Pxf
vmEja4PkP+hrPcqdv92wFXb0v2zYv9//1w0bwigmz0PGCn8d3yrI42D2k3SlsZf+Uun1Rmbsyv8X
1PDLho1/A3NmQ1Nxc9D+Ed1U+7Eh/2XD/nno1Jt/0gg3Ta2+i/Ojm+idm34XUfF9R08CrucWNNEa
bIn9PazdR4hXqWvDzPGuzj3svA6OzQkSV2WvLofzpnZxFuOGy4G/uRzY0M3OA2O6h6T1vVia0+Et
YP/FxVefN7gdgUI8Fq3MNUDesc0bVzZoq+z5qdjczCVO0Wxt3L/ga0qiSyNyBNW6hNHrkSiAPapi
VwcyirpEavDPqcigS/QRe2yzrV3BH8T5SGC8VhUkAA2c23HO32IgIt+/0f7sirel350BmoDcYo/D
aok6L18MPGRoCdwiatwUNpGMKyxwdmzEyCO892RINjISAlJMYq5TXdKLiI4jTP2LVQZDFgpNz68F
icHdBzzXIaEJ3Y/Rms/1C+NEm/0X6ho7L9vxez87T87zMsFLSHEud8IBnN5CiqoNqdPDR/fLrObB
nohh5tNpiKhEr/ggtHAoMDs5uX0G0Z3BZVUGD2aqlFx3TJ+g/8EvnOyFtfbFcOM5we2GiRC17G4i
fj34x83BgdRTmBDfEwiqDD8FS/xq5ghD/Lqytdx/gGIm72w0bCLuIFNvsz3vh43ZfRVmNX8sa0i5
J+clWIqvRI+YDDGKQoAdXwZmdcWv++7iluFFhunvMZZHU8JTwZY3b9zA+KlMykQcmDduWp6UCO8a
RiES3hu5bxD1bT11xI7zU0hfsSRzjUn8KUkZBlhnF48F0hVPCQL1IiwhpHL1lqyzYL2j2/LOX8wx
5jlTj79NLmmJElH6cjwyU3m4Rn7/vUD2EmBU+8Vg/YEUUP7CwdEBNsVGzNHjnqbz2BxXtaN4mHWG
N+A6o5eD9VDWaSva2fa9ErznR/H5XKnfL+flpAf8t8sF1TyXHUruCXikScGeIGCeQAi6rBoH0+3k
TRs0F1Pw3o02wXX4SUuR20WQ3WI1ad1hfLcfG9y9+Q9t6JycsxAVoSyZ180ryUZK3E77L4KQ0mbx
PsbvMcTMmb68HV4JsDvOQxgMMeW20VLIdZDGbajFRC84Dww0IejZzdV5ngOAFoAOYMiwc6UQy9in
/cDtuAvu6EnOEJ+z+LyXt+0A8d3be4+7yfWg3tyTuq/q0bEYYaFHXYWZrRFe5xmkYVMBMvle9jJK
u/Ek0tFrW63GV8MnTUXUMeLAsJzeokYbUdll91WOUsnEw+5+kCeQzCfd4Z06asEIEPjounj6pyCj
6hvdI4lQEPOOEaiSJYh1P2s0o/41d1cYr63R80I4hsO1FIIuqhgVYE4EM8vo2bhgrES32T0anzvM
3BjZ7C8AShAvfnxBE/Nx0XPR49vYsToDeUXSuDYZTJRY36UuUCvcSnmqjvWZNhVm6fQVnSenhFP1
D6ruaYfRAURbTsLlaZl2c5WQ1R+yRPXbaMPsOroMdmWzxeyQAs0pM/+iR28+fHiPLX6KYiDndldt
gdofI9klIyXV3ddWnsmz15ZtwxI98N5La7FjmuRO4X2kfsplIAGHRzLWDTStC95dPL/y5R3qh8tP
Fe1bBjuFTHPgKSrZ1rqun9UnXSNVisps9O0JqFzwXEZSwASZT+/I13JAM8fAFp2mP5g9fCr38b+5
HKAP4ro8xP8TT1Hp70kJVAx/6d/+cv9fygG4DogCNayNhrJEpfFL/0bpQeoy2hSRrApqjF/KAZQw
ssG9OKg/O6LryB6R3Uv4ifAA/wT4wV79L/3bb4feWzL9qrDvqrS8q8PmNemv7rBVLdyDOU+KD4zs
quCNnv1pE18baqr5Qmyfpvj5ocAzXxCGM6/8ABnqiQzHhTDJpwOYofiATA1Yvne3ke0qIFBn1YtO
3q4w75X6zabeIKA/nMTFefOeD/3LZugTwma9J/mI5Ee2FjaOg6rMhjUwjq4GD68MH8vLXFqjKfcE
kiz9U1zQHI2NaXFclcdVqlpS5VRwJ2bVWh/XETl1aw3dPFrkqxjB0B9108FCW7xng0W77f9/if74
0p1D5oHeEyobvWd4lyFcfAbSqFStk8roHa5BYBT2cGgJQ4shHX4dPsOuEi9p81naOq/SK+ForbU1
Sjcs+ETBklrnsiPlWs2CE/NFbq5fASwIMH3Vel0oC7xjREYN6y+FtPkDFprcmZlv6Hdg9/ZKAwWR
c2bx2LC30br5mdC7ODPuXA+P3r1en2XXMFxGMkxjKvvfu3JZiih8AVQpZDXg078v5GVF+hNk+1/u
/3PlStr/w1wY8wtDhT0p6iAbP1cuN/VQLusPSBfx7y/IC3wijRsMeQjLibgDnu9nIc9NsgIDiXaj
F5uB1/wTyBYj4z8t3f7Y8Q0iZmEAaky38fvSFWTxPGxfJ4h0ePPAP9bQew6Sd75TjZPdT+umF/hz
nDYqmo1P6OkXK9/lu0s8nPKPIP8CsF1D6yshsmNZQDyITACHf13r2x+4LlcVKCd2yzBi3QdUutxe
lEkGVY/JVtRdT/YJz04BtDNL4F+Y+12NCkQKdcsMzAXUEDBWxhAvK4XzTBX2xJ3QO+Mh2dgqqZjk
YL3tTLUlVLOI3CWImbD/9UjheKhhURQALRRfeGJwQeWCzIDwBfnm421S86XT01e9h+a/kK3eRtBs
0KmMLrJ9++gVVOKH/AHFgcgvqJ9S7T1l53jDazMkQgb+BwlSKYx3pPbLM65ZfYWrQVShcD2BvHw9
rQGD9IddkgpRytLqCrqCMmZZotPBxnlcjgRc6/FINK9xCqOhoJjEXj3MI8PVfGxywka107etd+GL
u2re4OmWLwJXt9DcVZtw8cqDIyJ9QcrGlwhXeUuETH6ProP5sYyxY1MGQaqPSmpxssWhECT3JS8e
HCfFb7Qilg3+KXHmWJGbHaA5VhNXs56KXzBdxsNx7p489sjlG787xcwQ3VDig0/t08UgQE+CECzA
rBJzu9vnADDg6uJSPT9h7oCz41TYsU8eYZFZvOIvfSaNgVqu+FTMSUsPhNl5rq5fi3q0gYx/wmDh
DkMSr3ZALRVlsmhXbxULg2kD+VEOGqaUz4h837uIEG/xLkd8vD3LCuLpWqGUR+y7vCav4Bk0izoQ
xoIjkFFx8gSn54fUvu5UPkwVXsT+RODdA/iwJendVD5v/hFmF7Xz9rm4MSTHU3iVrsS4IMp4ZHxg
YBVJC1JG56nbViZBmnf31JzgFm9Lv9vVBnQq+3yo5XH/V5dtO34Fb4W8YeKYg+fns3Z4TixfKyw8
FDNHa38Hl3ppsGeCx8vJHwR/WeKdt8Aeuq/gFcBTXmGrC21IG7VTaayMlVntZ/FlLU/TRbVu/HSR
LakwZ91Wmh3Xx3W+hx7bTbstZvl+intI5dTYQfWSnL4ZKUcPtwmLkcYXdT+50Lb8+dhKuyZUi29x
6FWA+ULYFqgd+/NZA/XRiQx03wlOHNfwgvxsWS6z5BZf5tXkSu+po0YiHY4TF68l83a4HTqsd7/5
puzkuRqrcQN+JSX4PjO+5j9hqcfiRJtr875FGe4GSJm0eRHIk7dq9j/2Nwwm9w0yv/ZQjgaTujOf
mGJtSBNO3ok8R+rkp/SGu+tmuBQnKm2MyooRp8pMnopb41PcytPz+ryWP7ut/Elnqy36ty4dqTOd
r2LZ7IulMTUCbdr4hac6/Rc6pQCrQVIdEUdJHob/6IxQCREiz3Gxenkvvjhvz5FpjDgzYBwp4/47
P//vG10jamux8riO0GaF7eYUPFyaswBzUh6xCAqeALrVqAig6vAM2UgMeClu/xetyy2B6vXCjw6d
HCwwu9dmkXqBQrLXLqZBr8QrY5Ic+E/DvwaAGeddFta+WRfLYtn3GWgaYUJdonZKrsioCR9Yy5Bp
++ORj2gS61UKmijh/JIFb08MLlE35WwaGYshAy/m57gbVWbemFPt87h/YzdC7sN9WwiEaJp3MhqG
TnmxHushsp030DAJmK3bvW3oLIT4MYsmjhMAs1r1ji4nVsg54sP/kOfXDZ+yJc9Rnq360+IZPkME
oPh1GTTTw3EZs5Pgk2LM3whlb6hedD4VTnG38VkiYwXmTGUKHTwmi/Z+qJsYCQsYR2BBkNAKffIH
gympJIRQ3Em6SN3UrqP70W6Z7ismkt0dJ2h76FU1Ci4z1wAqA7USOb5f7WJgp4DcvmF342uIHZlJ
8afg9sS586myHw1ZSTwBeVPuxX/2Ij9s3V4+9EdMltAHW9oCxzS8DFD1YOqLkYRsojPCCs1v7dT8
IOXGuwFwaFaD4FKDRuMyNHfvsTCGsebLQeGlLopVk4yTDLbg0NGCntqGfxtSvtMIKlXjn3hLSi8L
jWnt0zT2XHeniSpfn3EZYWMbD6bIHBC5Dmdc35zC08fC7E3TqfFuSB5ub85jBKAAPa4IQZpsKWLz
cAYTNeQLPdoqncsTZayPyUw5cpVmfPc5+Mz3xiecwNcazERZFzvhysc1HON978AJXSOdHY6fnHYD
ZIRNqE3IOEyqj/PsOh0ghO2mxmiA8Q/yIT4+mK1f169+6vlen77eDBP22RLKGuftOyrDel4kT3Zo
bIBWdJzdkGWvx6yiK9ZH+cc7AZ3eYqXJRKgA3Zl6a0K+Wbr4HlH4PkaCV0LOauCjzKQPeXSeCYnA
DqONWOQa1FPoal4v9ZKCzsP8cpxFWh8tYN5nSIlDIziuhdUBkbH4OVhgL87b0kGGuW7RDYRg9PFw
JIwMhyKcWCROUafGMY+vUF3fktJXRuXs8jl42WJ8TwDapL16t3QGxAxFzBNRCk665Y18RgZn+pbh
LPEkYAG9UPbkGUilb8hwH//D3XktN45l2/aHLirgzSsJEPRGpCRKLwiZFLz3+PozoD7ZXZl1o2/U
fazIikor0QF7r73WnGNyMoAU6KbYQnDncWXpDhwoXBWEUy5mdWF37E+chNCHEK2J7rDcFN8rqfVW
vKdUEQmPzMT4Q3ycowxItMGsyFhJxdnVEiFTOfoemCijZh4Mh/xsMZtt5mg1uaokRlA/ZtN2zhRq
Zhdh6Frg0MAO1tqm3TDuaLbIQkVinl1mz1DM4U2NL/jGlsaScKHF7ATDs7eM7bkYQU60wqXBpwOB
Ec8oQuKT4vQnKPX4uYvF/i23r9KB9hi223gTrFFRnpJtd5l7MPl1OqBvPSSXyp3td07gIuDiDMOh
Dkc4MsllvZtHEVALriQ7EemHFw/d006+SCsWpW1yLjYRmi7/Xdhbm3Y3f3GzrDeE9Xn0ubitkXyO
z/W7wSrxPqsw8enxmsVVznPpN9Ule81+oMIpn8fpfTY6vlscwkYkR0gDnWgNhIR7nBoMZSAuWYMd
nuR3WnTm9V/vHul6i9lKN/9uxnIROcTalrHvlCrv+vhp0tj6fHzpnJEPCNHiagY4sira3S7Fwj4P
teLl8/wOAorCMzjaRW6b+9kXOMdkzXZl/NTY3YGssCjg69/U/F21C7mmsnW7YiWkStMoe+BmbSi5
9lwC81JmY/7jabGOwLJn5DhXnjMl02C6hBYAcSNSHt6Mjgtw3rXSvX/j+qFdx+ZGjxGZGprxR+3g
7+FasSn6NBiVS7fl7Nl84UZWa6c913uLhafejyxY58bxz9mT/5kdNbd4++iI7OIlzUdWxlLKpd2X
6NmoN9zxk07nhm81o7G2tR3e/LOArzg8U2li+U8386/zvX6KHvCUb8bV7DFnDf8OJaq4Mme+Ao4b
bNawF5jkYj2fbwDwZ+gaWjv/dmCqXBExh+P9wLQMB+xDuze2nMQdlPROtzyfUZym33csTx95Rx8u
mPGpH8NXiNbDIk9hwQFA4ttjxR8X8gczt4t1CfCSx7fiTb2LuOzVD/kje6J5iyoUITbhTfk+OCZv
1ZNwKffStmdxRvqyKtYKiLBkp/F+z7yIlpqg3KebmNce3+Z/a1y0yywbp7d7US4GgtO5cqDryw/h
khzTm36fQWqoNSj4FFfiw6C2OwiP3npGoCmYSv/1o+UxOzba4bsekXgcZZveAhZMcM0FJ4sFGwID
SG5+6EKUJvUehcg2eogeGAufI94ojT+dSxyfAiihDEpogRCtxIcxP0xrK1txVW4IFnZmTWO5n9gb
9JN1EA7xZn5A7xTxNol3+e7fzNP88uaXwMjyTVIx2tkTOwEG3XjBdD+XbelUMq7Zmof4SbimT/ql
QpdoW1cZlCDxuaw4s60Y3Q8mZmy4O/SwCKxRfYKS4Ee/lU7SidnOSkN9N0Ml5gUEyJIza7YjJ8R8
7/PvDXsWRI4u2IiTdDX2aPt2c8PX2LRr61tROSu1xTUdYTc/ESuHKhfb/ronfy5y6S2DzepWw6ra
hw/+g76d5bPhMdubB++gXZHcvnqP8qt6UMANkhS2tJDl4YbezY89p9gF8/NdC+v+koPBQDa7mRvN
5Xv5Hhz4mWczgzFmMaXpGCxgaNZZtWavc+NzCpyfirWZSbHGxtqMa2FDj2dn2Rdew064BQdwFeSW
LmZzc3YYUadaG2Ojnc0H80EjL6/f0Qr/Fk1GFzwjKH2zbXOItsHFvyZsfJY99K4ZCKsCn4oZ7sNR
3uY5+6m6m/C6D0cIkFGynEzFtrpl0NjeW0ZVyJANbWO2JcV6Zjbo4doiZoFv+dg/t88X64zR/V18
rh7TKyHnl/SKE956MV70h7npEJ/yq/pcvGbbYgljY+IX5SlC0I0RYh8zRoke0s/yFn6q9/hW79Nb
9VbeIIMdxdvw2iGATa86X15ctsMp7d3KlgJ6kLpLb/sp2wcUA9CnKAhKJ90Z+2AvXrRT+DDsmw3Z
3DQxtU1JS1Hczp+ngqmlWDXXAVBAsY82xK+elGv5JJzqr2w/R2EAmtgjTiAqlBE+w6jP5IMhVn3p
Ts21uMrBlilX6tzKLZwvO9sw4qLTvksf4mEfv9OUVwxgyNqufmyIbBfsbt9txq+MioAUnGnJaVdH
M4q9B9KYG7B6MwcZVITyAYf8aZN9jGFmg9BatgWvr8HfbZoHRJ1TbXuH6WNYNRg/V4esOqlI0UTs
hctWBoWZ9wi42WMru3ewRfW0bFV1BZ7ZISMDP6kz4opXEDSjJw0ePcQ4BtksCo4n0FnLdpvuplNi
LUJtZ3JR91TpZ2ljrdNsh5+nsL1l9mN2/kMYOwDk1U7mhfP9Agkrt15yQdGdcTeI0rZbUa07xsZn
xe3kXfaYMdVRFt0KRqmb3FqQikig7fiBiAdrUW3gtcOqwIl6maEgBCDNj2LCv8y5j3Neju5mRLM8
1G+JchSjixY8KcrS8jZJjLxQzA+xIGz9NwCs1p6b49jvcI22dK1Qx+qP7TbaaNEevSHbwAoPbLAa
/A9IemA5sadsQorNMLCW0QCnuVHQiMAtNrFHIBpPP5Dnj+ZhxBSDGyhYmRbwDk+ym+As6oj3U/ri
/YciFM4/t+EKbneWxs5+cuQTQA2/X+q/ouv+GuhGCgT6gl+VE3/5+p8NV4SwsMuJXjNE/X8R6j8b
rvyVKqo8NonZOEjRQPxpVKIxBFHpz1pzVKzM4/1suBp/KLSFZ+3E/wddXVN+77f+9tLleZTy8fYQ
Zj453NL/SX01HP1Ua09FqC27qTmMKTn2zbWTnzzWUGL8loZK1ENQPklq62YeYUI+DIlmZ+Qc+w3G
l3MQmCYd0/AoSMZabLYlMTNF5QhodqocgAOYv5TLXROKjdFlKx8FaUoDViqLRSMnJFeNpFlw1Gvi
cyx3qwLlUZcBFZasmxiKqyZm7o6XcRRDuyxxfQeoG8ZaelTi7kPBfB1P3V4wtHMe6JspR11keSEI
RtyNNWRxmdskL2Eeju+NcMrMEO4X/MUB90NHoqqht64wNw98tprZ9ZYa5koVMPTE5TnFeSkX5yGQ
L2F3siipR84zqeKTUkpyZFERzkToUN6darXaxRmASZxHQ3QqYfTp+CNDdLOTl+6EUqNbJ7g9VsVA
HwB7je/VFLJtThDz0muRpnBVWKKn1HwsdLGlTaq8J+pjTWRVTQZZHak32NXvgwaww6TRPD1EMlIt
eWf2xaoPWXzQcVUk30T5rbGI4EzbOXirOA46eCkOvaYIGwd7Yx88+9iJwZshIO6eMpzcweRIIk22
3NtZfe/KQbvxE+WgiA0QfbqW0pxet8zwW/aDtx/iN5FWckW5I78pCpHV0ZzmhlukpRygQG31uQ29
lhsKeByRU8OqL3yR3mZEuHm1e5mTKcphXB0Z5YoFJDfW54pqL5TdspxoRpMftwgG2q6JiEpSEM+5
hiE1rW+65Z3LyrybMj0UuVrVcb7SpsMQqE+EcxOTJS2DtjqShrcAK8oZnQCizk3QBY79KaallKXG
ogrBnVQ0QsTxmvBIXhI+eqlICig0t+TgqZ9JsA3IU5GYXYcSR3BNXFn6W4mlJOWPUhnxJ8IXLTiq
OQcDAxdpzTAh0411Y0krSxnnkrW7VgFMmRFBihSjHA0my22y9KEu8o3qJ+ZWD+ott7mtE3U2COwo
iTpuhZbGEn64rsW4izwlNWnJQO6cIhWPD9tjnu+MlvZcSwqqGt7jCpVIgUUqSN/LpJF2kpY6Ft34
yPfoVlHnWJaTlCT5KWAS/NHN6qd6QMrZ7owq2VhdaPdjeizyRy0WHYGg1axsH3QmSOxehDRJIm40
qJgGzpRGo3tWRk5U0eGXEDzKaXTuO3GXytEr0dwLUepejP5hCm8pSCyuo4XflgdBAThTl5tRpuXc
G07cWLu8G2xDbl9HQntjNaIyu+XImwRMjl72XMu3piWBNtoPkbEqCENK4VIIJGGJhbAKKmB7pm9P
BYoPSjopj3dVc6pEzu4JsYY6MXVZ4pMpLMZ3ZeRkZIzMFyZNvtdR/iErFoFa5UI1wWu0us3F5vqj
ikXvqBXhi659qToRfQl1kkiog946kVq6RvnVSRdDhoTDDKn1rY1fyzy1YpdJ9dJMyWRAsaKiZyUc
UJczF0PvhiCeZawMttxyV+ArTkPUGrJJHQSMY07nM9DwcLHIJm4rqGudRf5shia9oaum0+LX6cQk
tN9i/yAmzddQaG9g7ckJrDdGbpJ0kJ5qUnN6UdxKRQyldvSOpfFBBOEu1D+D9ixr+tZK5S2y3X0b
5pjuBWzZVio5ZWISzxKs+io7CkrvFAnrSSOqTijr+9Yw7Ylbohry14ZaUQWfZHUsEQGpx4B4y0g8
9sVAp1XaC6m5jqB51JKJmaBiGMJ8mqWVIU5jd5GHPz6yh1F6VqjlfN7ATBqdchSgapPuUiT4kpFZ
Vd0riWaAHimIcsotPd6F2Yjfqlr0FmZobg+xg9oH7jVSZAhuAAI588ekbBBCPUbNuajTd56rq5m0
fPpPDCZMrCxUdmRNgP3VeLZcwymHA3axrQEjy1eS3dQnrhJ0qzhTHsrwfZLyuwiIYIxJBhM41+E7
7bl4Wr/ZCW250LHCDmm1DXkdrUc2pM9FEb73NdVgpJxDj+uBrgFuKDYeyKrJKig/fKqruDTXqZWt
1CbYZFkIfp3urgF+TM7WU4ZQkSlHZpEXJH/o2bg30tKRk8eq+AxNAbwM3mVmYmL/lafC6jvmTYbX
549OT7CegrgtCDBmg8XUmxzmu1q893H5NKQFbGIF8rb60anS3oC7OdRsS0kFZgFjcx2evTa8wwy9
CpqAiqreJ3W6TJJhIwn41UMGjSGzwGqghCfuOLd2/9wyEQIHJSK8IQ3SkUIuzn8tEwlT/01g+3/5
+p9l4jx8n78r5FWT4AqVMu1nmTjzu3k4pDOWpUoUn/8pExXI3jp7tc5j/W9x+bNMlP9gjk8NaRr4
Ipja/625PO6K38byvz117bcy0UySWi+iWGPMivzODH4MEZKwApabilRzGF990J5yy4wqUMnzrphS
lnfI0J8xWIOpSJGAF4x1rZ5OeRS4bYaYMfDcrGMEEnhOQgJXAS1fJz5nfJa66K5Xyr7BJF6RJaDo
NcPOya6YQjZNsml8XODcWZoZkKN1H4Z4O2gmfbYq77Z6YziVLNhjyyA1gCQ+ZYd2hDg4iudEiMdn
nYF20WKTpAQECc04TeLwBf5pWJijvktE+R7khAONGW3yKLP96D6Z3lo2xGZlFNVR8qd6oXngMMfh
MYu0XZVZNkxdshxrUHvADUrIOB5+Ds7O4+wVnk4DJ7TAOvex5kbGrdeJTNXw2bb6ZMuwPyyzdnqf
VljD3GhOjIe+Nih0uGV/HUql3UjWRg0p46ymORXDumsq4B7evRcfkoCzq/gRjWgLIC0YergTifXu
NcSKgUiPxRxXwvSmstJ2iZtVaPwrHGZyaS4m/BljWe5qQcMLAkk7aL2Pqc5WZaTTWDWse9zKJOl6
9yFO1n7FVjaNzwTorfXoErUyEWzjk1qRmbpP0PD34/tUMU6Wg2vByT9WDzLciyAy36UuW6qd988+
YELikWVJISkQoj7nuf8izSfd+68HzN+//ufKIUt/zK4oFZ7PT1D/z5Vj/ivOBNz/Ehle36Fh/9Hi
wQD6jgOYkUI/Fw3OloiJOFyK5Lzi+fpbMjyD5/ybi8r605O2ZhnTn4+WitTUkpVEzUlDCmO34+Ie
iwdT2gaBDa05ZjzPH1vRK3tS3z3K0qWpNgb4kszkxqBe37StHV7CbQEzH/Hb8CO8IJ1x+Gt6ee8Z
Un7mQF/mtWETpBxe9jRQzGUDo5a7HkYPwOhqNWMr7qOKdJnGb/81BTPTyzzVbN8ld3wCRd9EaUD/
Jz6pky1iXr6kwrIi0AqQ864b3fU/d8ObEVEiEW8qQk6uSYVV/79dtt9C0F/6In/9+j9dtrj/QGaZ
//aG/OmyZRPUCJ9QZv3qfN38vGzNP8Q51QkxqyxJ/9om/3PtIhaTkLShI/0XEf1vCNFUk73814v3
t6fOrvvni1cNdMKUx5i+iC6A+hc8y27k+l54nNkIYbw1NfoI/TU3w2GbG09KAJlI++hVtV8oEgKJ
Ln/WksCpOSS1arITkuyS6f5LNalO6/crkVJXRA1O4Fjr+9uQ40iZ6j8sr96EJUddyWMZbqzPxOsP
npQ9WaViw5h/jlU1WHUtyiveWA7MGJCjkpg1gWn1YLWLQtW3yfTqkzujZm6FaVaOipWXkFM0msw0
egbDk3zoenkvEqwRy73rZR8Kx0gNmfehrjonFjdpcE2gT4QPoUDOhveoJcYyHxhAijcrZNSQ0YU0
Emp9OrrwjISUIyia7oDEX30XavWmidlAs3TP0rROUkQWiuoW3HgBh0dPUjZZrT/no7nrde7tUFxS
/exzJT0pWfUpcPiyuufMQCnQkK0JrjDYmHJBwt+WBHMOhbsyvffercbm5wFrlLxh7eODMNNppdEE
0LVqI3l0YEUktIikpMppdVAHzHey/aTW9qQ8K/IxHk9xRGB8c8/jLcfIQ4IX29rpq1gnIg8fcBrD
s7IcqVsXaMuYdxJlVxxExCGCW9F4DT4Ks3YnQjrk7poWW7/QnRpSkG9b5ZlCbtnlyCzw3bTml5Ay
87Ugu8ryQdx7aWEeKo+e10jPyNbFDm3GVL605cVL4NpPKAU7ybWM6xiSYaLPzwkxsQYFB117th+N
fZYzmBHWrS+7VfLe1sfac+rS3FoZZy0EzaElP5BwBf7esOaDD/6VIn6Nc+E10AVkAq1bGheCqKEy
lPG6r57jwnRUtVjq5UXU361SXuThk2Qea84W7ajZ3Ri5QcpJ4q2Y1mNfXKuGhnolnCRYEMV0aKK7
ZXExr6mIknqlUULoaCM/ZHGhjzvfapwJpk8dPZrJq4z0CcKjz/SgvMfmOoHbMoBBYaol7tNmlxgy
DiLVbrKGUyRYiQI3thTWZ/bBdS5Ee4uBqMhHbvTqD12b8xOdwBt2fZ9x6cf+0go2uXC1rEe5+xor
Yofap3ZEkYHpkFQMrUE3kcM9xyqa8PtGIM8vsyKbnsa0mBR5HU1xf05ySXjos+nqhxXs3jIdzlMB
7kWuz6EANqs75yNhS6KEroyP1Rsq14iYzA4pvA9ZpHKsZ0Jo672qaaJhFYEjoBVMANVyH4fWwWp9
xjDbhJxBi0FRG3KnB4vJQleu5j8UgbPgMNufrPAaTe1zLxpvQX71auLUqhgKniYtNFy8LVd0G1R2
1I/HVM6fgxzouFadIwIYfbMjQAoYPrSPUl83pnTuTE7UdVMsaamSUb8Tx+zBr/LTWLLxqTKXSOaM
DXlqQ3eO0MSXcLVa/72LxktnKY+RxeQKaEBYMRHOkp0ZGNnCkJi96lDj8gpmJ30LQWXuazZu0ag2
AcC2XshOBb6jFOnK0B1SAuEok10Qh4+JzPzSJCWOiOxStvYiRb+cMgDEyOLF2mM7IblPxwDfUudd
xto/JZj2ew4MbQzu3dedoeea7/JOhz1F+wQdZtXTifDrasuH9klLwEGvexUUyxH67rUIzVvoVTD3
TGZgY30nm9HRJNYugwyFaV7KSFOe8ucIqGCnY3pRMls0eqfR8BT5yGDlGlvwjBrKw2Ob0uCmzWy2
RITSm6Xt96EW3amLfwTIWsMUMLk3uCQgf5LODD8LMikRQhJfXs1XcQz4xTTDOQF0IdAH66bkuagh
jcNKmXOCA087mEG8kTPtvRw96Omgo/KJV0SLqqN31smgZtHVRwwJZfAyyPsLne51KDwbEFYsgZN/
9UjE8bGwlIvHeUSHbSFKNItVBvgDZMT07Mc8V941l89ttHST3qqYOl3XEV3QXToxjJd12yNhrvrX
jE960fVURxGphcL4vfZOjbieZE4NKPR0pSLjfdI2/IPdoMVnLS1xeesqyT0jYKl/cj0lEfcoy7O8
ngmOyCn/v9ZTGrX5r/XUX77+3/WU+AdcUQ4Cmqzz8y+WHPGPOfVFtCipACXzPf9TTgF3IMdrnj79
Kus3/1C+Q80ZXYmExfy9kwAa/r9UU7888d+nTMlocZ3GdXXqp9yRwuMUOqq+14rKLgEcm3nkJHG0
1nLiO1BB02tgZUcHJifwd3vTtgyE9jlide/q44ccU1T73TbPGkeSP9OqX41y4pqCuExIOjRk70pu
kZhBGDTN7SQg0PDejDK1LeT0fRrbHXONONOcODfdJNU2evYRceIeO9Pt6e3WzVsKwNnAGZBjfglV
gfY8BZOSpu+qfhsb1k0kBDFBMS2pMQOexVJK4cCj90k01lR109DjjWRG38D5E0Ozy5x7JmkSN1fv
wSC7RpDvrJCTvxj2XwFztLAVYCAB35JqVtE62oz6iwXZzuowLo3+psDU1nXDyq9A7hs4PYOYubX+
6JGW0MvDUswQ/RigBwe0ZwqCWyQKjYS+Kp3WTQfvEm1ZHiLgmoCpVv2ZrckFteEKuByrDkBbxsCE
JHPDUMnhSiF/FpPT+B2qpeRInJA7jqxtwSVHt59IjOrF/rGg1jXjbGnCbIskNLWAW9UuxARYky9f
H8a+u9N2aIpxaShfXuE7Fra+aJSRqsVu3vEhpJaraESS8AriEuwO08ZKK3dFhyRoAjY29m5W8qoJ
odJkyANC7gy5QFYPT9BMVnwCfkVyW/E0lOqPPBIOOuYsus5eDGIgTHahEDCRYxhjIOVQQDmolIft
vaJGkZvorNTyY9Dg6+bTFndZ/DiGJ0+XDwXZlGa6CxQsYmX8VhbJOaDBP3oaZcZTqN9lc6IeAQKh
b0YCMFs2e00k5pLnp8n7yRRWvenZk8XWqWhEexI1bCLvRaOQmU9FlF+SEShE8CWW/roowvdWbZfM
gnnbvFObC4TLpNJDhqejka4VDfKx+RopYftRdY0aeFYcrtMcNS9tpVINXDW10IT1uaOA0zZb1Nzi
eMuYmiQ6SdQCvPCE/V7z39vSs7kRlyUDsaHy3KpWKEfqla5QgDVIKQK4tOFnYUH38x/CHqZDbz54
LQzASXKmqNiEvs+9CuXE/4yKaJ8kEFGCcTkhFR1/xKG+pXJyNaj8kUn8EO9L50O6a4N9I8tbqUfl
ogIsatiwJ3RXCujrBOwFdbgX8dnSn29JrhTKfplG46ql4adiWJ/Hlaro3Suvw2cSgqxlumB4+Tbu
4rei9Vwv8sCs9Ou41zeiR/lfipSXgqM2MtRfPDK99Y7P6ipl/XsMjjxsc8fTTdsYrFtcfoSZvhB0
/aIW6gfjumeFzdX/zuVuuSbS4myB+4wSmgrScE0NZIxRvvWxAWvMh9USZprGR9p46xwkMFnly6m5
liIO4IghZ8b/mkB4pjfk5IS6ifJTM+GUG7ONCFS2w3rYxumXxXlHUMpDn876nUl45dbe6IynzHo8
lbA0UoWM2eLZMts9GXnQS5BLhsKqlaKV6dWroFX2apjsC8plAUoH4yeikigEqLgUTSf1VHTpE5+i
GC07CFZNw2oO7DAMnLQngHfwGU+IJ8vsTrn6rDK0ipWawpF6wYCw5xNxKyNf1mmL5JwBG2H6kIZP
n4Mro8yVZrQudyQ2HqTSQeXIpXyRc389AhxXw3khNFwNg5LiEd9aaa6qFUsPz0ZNZB0QEaXvFnlR
vU2Vt+3nufYgiHtxkHZKnT0LPh6IkDXR40zUhcVSix6yuLerQHfUKXaNpD3JirCMLfUWxuE20oXj
KBl3QbKey2RqQWDWpHQD60zKJURRELlQYfSCxA4hOteCQEGNGadGcKQz7gqznuW22/lt6IqMRLXe
u8dMXDkPsioM1qouo1sM9j+SkMOb2mbSSb5gcFdgFamDvVomjk/KRNI1e0lGXWN0Lz6E67m6G3qs
Ol1+6mqCy6pW+hFE4UM0zm3zXPxRVvAkCVzXM5/TK1Yt3TBcpW5Qp0qY0VE1LHpPBSo037kl19DA
t0R4AJdBVU49nh6tgPwiZxcrk++y5B8F3dx6DYdmQ9O2TVtfPX0AjUNbLPgKoOqIVb4LIsnWaJ/J
8XAzle+QMXVp+SyxRa3iBJIA7hTD2ZNg1U6t0+X4k0Bqp6HBMjOd8hxlgzCA5epKN1PNFf9gP6Fj
JiOt9nTS1ct7bXiu4DUrqxMWWs9YMU4osf1qqTKnzCSkHeZrb3l2TW6W5a11S2X+Rru79pe6bGw6
NBeR0TwEfpg4ldZ8KkwIFrkp0j8w3NKEBGDN7GEBcGBEulLzpQcJpy9aLCbChwzR/xQHy44zuCXi
R7JQZAZgaBVqZqnxN1rFs6EGl8L4WRDSZZNhHfSBSUZi8uwp9UrCHWvJEIOw75UmampVOIp57xCh
veiR7k/tyvQx9eas9dbw0BC+qWBZVKXsS6rzY1RLq0wMnd6IN+UIH1nEL0KhUWb3KpDWuTTfpVAy
2etRrCzzkW5/HmLBELungUly30tfaTUxUx042swA5cTW/f5oee3Wz1jhA3/nd8cE80vdyrbJOVNS
EXjk+kph2BsmhSO00Yq9/x/ey5RnfRfR7rjh/x9hjLhjfxvezb3Q377+37W39AfZJISGkByvqRh3
/zO8owVPIW2IGmGIGt1OeuQ/i2/jj+95HtNEJnvqtzLrT71MniXwRHJ7FY6ef2t4p3/b3X+h4/zy
1LHX/9rL7JRJ6Ux9bMhiBOCJG70wHunsubF8b4Btdu3Okh4ILCuueqm7sdk73coAlUL+bbehJJPd
COUpUUMkSNTM/wRpX34SI5W6lfoQ1TObo/hgn+fsHS8DHcAf0JR1utAQBrOklaR1JZKjt49mdh6l
rYVoubd70C8+NnyskgCeHqsrMJX2C6ypAg5NWQ7GY6N+eLpNlxMViWH74FfVj8x0Rc+Z89+lTQf2
eN8fenNljignFpTVdN/wwc6g4mjRntCtPlauj3OENDXcL+1iOJrc3szitpITfoN8UyJdomvTuP5T
MB5HfENX0quFivdoow1HPd1RUvFbXbyk1SoHKfE45Leq3pI2rwz0qxgDLqN9Ra9ldMSLwmaLF8bY
9Nkx2uuv87evEnLhW3XFiJD6JQbwewIHYFXOCY9jsmNLUMmWHdNlX77lI7GtJL13J/WtxfMVotHF
7FlSiMImCA5o/zV6QpRIhCvJxCmhka357RCNYGus01RvNYnVkrriwyI3RqTeWqVfBCaJyNToQdk8
Q/mSfg2+k6n4PbEo/4gG9KesWHDmgJk79N6uGT+zJGUQjN0EGSm5lHbkG46JrUKxQOC9WPEDGwCB
bc1KfYvCd/3NM3HzUJhNF0wiaHb7XYyQDzOKYbfAXSp1FaWOmd2wwHXCHjsV+qG7eY6tRYN9ixB7
pr2ktTyMPJy2DJ5Z22VpL9+mC9ZOKbFJX/HgTOJc1Uh1wVWKbeoRqh3lbr5QwuchsRsI76o9bBvs
mlu4n6vw1nsH5GjW4GAOuVbiBQ8dISuhbTzybfw98i9zb4YkvFB09DR8gKHhUp3b6jN1DQOHvBig
eEIf5vHqDvLRUa5p7NBESb1Hi6wHXqqxVryj9NXiZwqXEkgmfFJHWHR7JsxEz9V4+bRjBpUIybGw
q0a3iHfBFgP1nNFGiN1ewDLcpK6RHVVayG5LVKb+ri6MQ/BkhM8xnlk2y12zfCuO31A41E9KtJbc
sTgolxzfRPGGa+WpIlSA1Kvt7KEQDmQq9x8hsRNOPByM94DG2MT1g6n7+VYeqmu6lRlEZ4vqpeHj
Ho8wMl3loVkPa+EBe2dgXrBLdztriZ9vZxTP4ov6ApDdu4kv3l69JbsR42vwZD3ir3zQjgP2S8R0
n8qx2FUk0S0RjrSg/yA/16fxZTbnsY+y2X+GeI+Ug4SPVrlYWFWzpxfrAkEP0/fGMcZl8JR8gQGa
XFqVFF2YblN3kC45l4zD3td+8KnndzQx/QvnXy4WnVIN8xTn6D2eTqzhiKtFdwDY+Go86lxqev0C
m14EDo2cCHryniRUSKG4Iy2kirOLaKArqiwZHWraomD8Lh4U0Hj+IVBuVqPMqdJqsmqF7fdHyxED
a4r+EbUPKkY6NxKcdCN/zKPFFpbTxTM2/Fpty4Up71uWpBU1GNgcj2MeYSAPTbIA/9fpO0m/Y9/p
mMTgWpTsKLkKqYtLJ3KW6Vm9l9NRv88sosAenkj4PnKSFO/d1lvzormSCRAl+FX+dElJvGtufDPv
0Xpw8n24DCQ39R2ddMxmXdLfWJibYe0ReAqCfIOHPjzIZ+tYdmvzkxlJt51dXMnRv+mkZxBjPi4V
bZF8oRBPof5zZT52BiafinRFf8Onh2UQQPNLt+Yt7L9CP3LaaaRSe7MqQEk+PI+SaSo9mB74qt8v
+rZfI7Lyzm3qxkqyfOWyhJhgP4GdjxbCCj4kwyS4Hyxs/ALkdoSgndi/Oatv5KWGZ81uXkY+bk5S
C/7z3+P3XD3E8YZqDfKSPX2OYNg1BjdQ0ctnERrlGrVW/o8ueub5v0m9Y6qMTbX/rlhSyJr+veH4
l6//U9HDAFczFRgeSAsIYPu3YmnWHUDxIEZOBmGizur1n0UP+BGehUnlM/ODvjXvP4se/Q+eoqny
91RQ3/yRvzHA1dV5QPtr0fPLU9d/A4n0oxfneWskJzlsbF/VISekxRNnREaWj0af3qQI8oTfsYfm
zWpMpn0xmI9NQCajFDxL/rDtIoJjkuhNQvs49oyxvOrcB+2AXjimwB6okSTW9toZZJRxaXzIaKBF
YUVLK2Q21z+oqG4rr7n0lfDVVEgKMqtwxLR8HRDJF2CGg0r/bJv8Iqh6thh0OHhiPTiTv1Vo/Rni
gM2mt5bphJ0Ko5kgVA/F/3B3XsuNW2m7viK4kMMpATCKQaSowBOUUiPnjKv/H7SnbXV79ri8Dz2l
cUktUSIlYK1vvTERXSWtXeDetTkdG99CPU63S5LEPp5MOAkqZDJolUYg0rhoLJVgtpBeW+SMndy4
AkxejjBKI1uoKjGuhCI12mWIjdELaOsVaqT1qEMcGdF9SrxGPWVrzYhXOoBeAIrkx8211Fo3l7x9
7SMBJ2MZiG7b0q8UMq7pnbCqU+PQ4M2sRnEHj37yYvMFgSjn99gN2VTr6k0ZO7LscyckMWTMT+JY
LDPPW/gmzfV0cKvttZx1jTEckMBc1X+WFLCILYsr41ipmydhIlkpQQ/WpY7o1dtumP8uBDMZPUY9
au/TzyYOdp03fZNhV+WSYMPCu/dS8Gc4mBTHZIjaTGCgIlralXTaYg1nHLbAx2DNwGhmgL6yvJci
a5uI5bmIXqwws0eB+k1UYYUI0gTKWAxIShsFJS2ZpDHJGOiRzSB3zXZk0ET/JG/xpLlZis02GR3F
SO1QGNwoIKjX/2zyD1ARu0hnYIKKCrJh+gyuveBXoRJHEhfgpWhEVSpDuslJlOYgd0QrysHCAuoU
PIrqklON6HjqTcTVc6MS+GqiKZu8zUBEiFoSdbtQUXylo+OHOaowit6UYBVkoeOFoZ0r+yi57xIM
0vFw0Ri2R7o8dF9ca4iUgwmdb9zbYaQdm6JeysG75XGFw69lAUu1cR202cZVwuu0/SbCtF9yeaoj
J1RUuwHYgDrPHaDVRrQXNPIRPHFR9xglkama7Mxm82YmRPIo2jpPincrzbeEi10GK913fkRX+CmO
sXGL8H1zLBSn8sqv7luECXX6qVk5G4y6bmSUxkOxUiCxBU71ChhfPcbnyYBd07u1kExQ4Te1JPBA
94E7W0dETO57r371XFFQa4FHhex4QTSBr492qGHBBccOOmjPVr5IhfAeeKqjx+pr0N9aoPOwUfd5
TVaJXNmVnO8tsVnBs98Xir6vEx3LvBUqI1o+on5LhHgW7nKyk3vvXjMiGmZIZAxuOWkx1UyFePm9
mZ2tVqFZ8N7vEaQzxYSD7MRm99KkE5ky5qEUsLKbdI+oufRgyt+ihqjDehperbpg/+w24YRyuDMI
zmPf0/WTKcH99l2wrsgN9vmjgTXg3i4Qk2T6Voj8llzhEXF6BuJbMQoiAkeqGaaYzINxL8fd1jfM
vVozoQSNT939LhrSEpdNqC/z8FqGpklgJ67KgdAPbLbczoVO/Ho4rFWUyU5cJltTJYEY/d+9mkRd
sfBqt+o47GjDOjCjo+GRwCDXTejqQ8hfS6ZArWSQgQ9NannbFShDAhNnatq4hU/eD/dilDz3rbzM
qLpzO45rsiCt1ao4pZiBDJ8uJ8t0Cqnzl31POgly8V0kKPP0MdbMJNNWacZDRmBqNlyLHNVl5WNn
CJ5DMFJWXzO7YBW7k0W/d5QGi6iVMkv6QvIS+QG+1mK2HBXMGYOAdE3WE9fqtTdVBn7SGrCmUdfK
Bb9w2S71jJTrUrtTAbu4YYxVgyR/MKvZlUFLjkejEqwSGBnwV7W15IC8zyZ9j6xORcxNGIykGfgS
kge9kYie889GXVCTJ94pokK6gcKBY4hJ6m51DP5BJ8xSf0wUJq7OUVknKmRMlSC4W/NdafOqRfXK
As4oivY7pudI15gnjVlZzyF2mFx/GnatGbm+kt3Habhq+NPGVez4ckY3XSEXt7Su7g2v+Ow1RvB6
+pbQ7o2ScKIts8OplKk0TjXGW9swxFZmRn7VzMeL3muOwOKQRz2bnIwhVNM7n4hP9rkayMzVShET
cqEeBQWhv6ZOl7Tt3nDPneBX2FVGjzKGpLsb5EOYXlXalKS02nhle4oahElDwKEjycmBqYAllH0p
TwcvN79VJQqHyv8siM3CQmTnLQ8Me7wacbDvtPQF0dRdlGpnlA/HKSKIgLtVSwj+9aTVUDavslG+
FuEkQ5L3cC1pTBaBxjYvZaxs0qApVN2lw0rytAlDL8qFmKwx1kulFo7cZkTjhQZ22asRnrr0Nljn
jHONpxDVkDwoXQ1ssW3oJa9AMCL1iUTSqWMoiZ5GRgihj9ZGIKymFBFIOK5qHztO5BQYtKKNgnUo
3Sgc00L8KZ7giEq8CKd3EeNoHR0bUMm4rFwzgPurLyXOdi1bBuSYZ1N9Jwfsvvh6fADTblYyNfZo
5W47R6qr0BHSViHVxqpnjL3bN1mOvUa0Vaw6g/+RNoJdBi8ZUFI5RLbk7TQ1t/M+wqFb2p4eHIUI
D2xza5t4HYbjklTdlqyullxz77MY9G1gUUKHhzjo72U0AyWpXmnjyMayH50KGEluS9voHnPl6E3j
+zCSdCjVB6Uhrr5K112mUJBnPNY+8HvhLzuDKQA6M5RWhqctjcZbNbW4zVDRiTVH2vEFdZndaCbG
K1VdqDKbqprjnlLH8jPu1Pze0iKRmB2J5Pa4/jerlGeckDRu1J6AjtbcBPM/5Qkig/3P8oS/PP7L
aQFZMd8XYFWczws/nRbmgV+aTxPfW07/PC0AkSJbxnMBUa/OEoWvUmWKKQgTNWUdzH7GXP/BaQGs
9i+nhZ+e+uzc+Cr3DGUpapnIG9xUXJY7WK/EuALRIUAIMStN+7hEcTWALDLFOmp/k7lVQ8oT1ixj
3lVcjWcqCo3kBXXUUrY/qJiCVHL4Vsqltp463yVeWi/OgvZa5m9zGWVtS+bNHF5wA13wvhJZGPN/
Nf7gCk8fiMSBAEhxbxP7lPpPASYxTdvgkwItNYszWWB3KU5Xwzppt44Y0/Cp9l3t5m+C1K2pO9+L
8VIuHZ/MzWFZv4+E5mMcKsEOcpRn42YKN8jWxCM1eAoWuK3f2nWziqolAAl2vcS8yBdfdatPCSW0
Mw02KG4UfZrjZ0sAI3YJuxk4EEDAfUD8puM33hn1I7mgLdnFpPJDyFiPTB5dc4MwSrbQRvrySkH7
ckvqzso4pU9dT8wE4RIcZZ4IQYGtk3jCLP+3nsUsGl+04kwpNW/edTwPJ4IRHqRN4Yj/4lRftDUK
rIChqgr3KrfH/7xHkWzzBV/v0f/y+B/3KB6kOf2TDhVLkilf4h74Icme7UncgeRySnMQ6NcTvfob
S4XOpySSfSV4zj/vUfU3kVKA/886J57FL/foL0/dmD//xaqeJz6yHFyTFKyja1gkgzD1bpL6gmIr
uR6vVPMJRUzfjpEbCKGyUit/O+XtKpo1MsNWEt9z3QSCPwZZ7vStdq4MDjv+pRupcE9wm1I53oSC
6xOL2aT9QYgR7Qg+AetMhez+Blx2YxTOOPaPQlW8lBg9pUbGWU0IaZfHmyEKNijUicOrNqxcBx17
tZV4H2agnbuSDkVtK00m+3LgTnl5M0QsVOY3vaG4LiAuitjFzhiWKuiY0I1OKAWz8RfJ3uDKQAEt
SEI4svdK3yaT/CSxwhe01rLHtCH1Ogt204DoRxkCwv+nVUy6b5hQrMZ0IfeCo+uPKjHnoZ/tfWy9
US5QQ4LKY0xcjxrapC5RDQhOEICTDBSu6cWDlpPE3o7P+nhfxKR1lY0TiNY66UgL8d8bosuF7pqb
FL8qXQP9mmQ7I0xdZK5U1vfrQlpHINxioi45sdmJhbzEFBxLNhc9h/lS/1aMePnR++LW7ZAdiXg3
8Hkwg3tZvMzVN7EFKyBovBE5rjamIzOUdBjoG7NclQkHwEiwIyDVBv1YW/W4SkZkPtSsRJozoJes
/W+lSl9PYl4lCxIBVoTT9FbppxUc6ZtI0vvAMiX54V0gim9TNrqRyZBYIlg1jEtfqoukVC9JOW7i
UXjxsmEVQ7l2AlotKKo8odsuZdBKoHAMr9rpBJwPIDlNWnM4QtMZM60Zmu2HNxXsyAuHq1ZOazNJ
t5EpnLUCnhYrumQ+eGO8Hk0iA+TuTsHGKzW7XssOiOoOXkFrw0AYS2isjKo4d1mD6jU5mQIvenie
FHEzVaS3BO3OZKgxAhbt/EmPBVZeiiklrC9Itwz6JzIY+Wx6kZj9sSIbWbiQ6Qfi2xtaD14FCivg
5X3qKNNUeXmjSaeCGdtyk53MgbxFohrG1v/UW1APnZSGlr5rar3U3WCKfFWMh53G2+EjRAzghS+j
/qGkJ0Wy7gY8/mqMQN/4kFrP4cDOVCavckQFhnBI8Tj3kn+XDxp/H5nAhFZK1kYXHyxs7X6O+w6v
GsA3TeN2r0S40Tqn0rpFQ1tXG21AKOIgXCqFcpcR3SCmE9pv1U0k3w3VcZOXkWMgEZLk58y86MlN
oJt5CAIbjQ2dC6QLWFfffJFCMs3S2pH7tyz+6LVoqeZPJq2rQzXheIYTqJb9MDiJr0c46WC89KsM
CFGMoVNXOHS7GEkPDJtFblRNAhj2DDUBkSgllB87U5QPUlDvSkg2ke4DXaa33DjxS3TyeWvnpBMQ
W/FBAIUZPIiwEl374lvrqhdgIk3bxzotqplb6gIyFsB8EgF0qbfRmPJCpt1kSkdrpPkoXRWqsDCK
nIhXbu2C6gnOB8W7DNWTCfnDGJGQhCRUf/k3y3DnYU8zZCptdAVv3P/cQ5k/mVa/7qHfpQA/P/7H
Hgr0zXf+c8z94uOdpQCmiJVK+72kjJ/6AxX/PufO/WVs1/h8f7bk4TM2ZZMsnv+0Jf6DOVfX/vuc
+8dL13+RAmRFlmRqgIs0BtCp1qLlU9NUriQFNXkjXCW4a6kBGUY6k6NBApwlPxP0qlf1tYaNk4f5
QgnHjcSSmxiqJ38oJAc+O7rrM7w9qMVs/Rb5rkkKkuTPpRmbzD93NdDEsSERpmxfWaLC5BuBVVhc
53+SnhXfGeh/4OP5u8tz6dYy4yNcK+Jg9/qhXVlvZm5bsjs/aMwOZKp442MUbjnAq2sTORWBTnBR
u8TbQrpTcGOBXt612iK6Kz5miryR3yQUqgSqgDkCt7dP9a06FkvUvcqSbZkcYcR23dN0b6U7Rmf8
Tc4n4YRE8AnKc01K5hn88zKRTBitO/J9SUwLb3zhTLSRo6mAD1C1jROFpSp1i/Y6wfKnO0hH6WDY
RO4/zEG305nBOl/wxnEgHl8GRt3mHZXgQoesK5+1nfUkkTYLh9pobvZknspV4hyDZW2/hes5oaTd
UiLX3PpgXbx8r8exdiSlcDSY9KM2fWTUAI+fvINYqh32gB35tiMfHXlm9FkBFAx2Ah6+qOnWWZbF
PaQ8i5EOEJEdOBjwocdf7n7U1xJs9KVAwaCcOTtUjR1h2VyGW9bemCTNE/4I5hJEHOR81Kv+6iNb
IIlqwTFpNG3CGwgPxFZBKx6qsL131zNvbMr3/LlWXUNcVcW7T0I1UVTEvrLoO0XxLvFbG23wsZjd
6X1CPHIZrgwXTDaIOHwyWXyUcDylemuaxzBEsSu6vKia1MWV7jwZ45pNW23dBrlsRcR5q7+VTpa6
XX0uhaW/41RV1Xc1ilZPDGxTuoN+Jz5QWERrmnMUTnmw5UhYwkBb5Ze5lFs6t+2uRicTyc+6Iiyb
9jpb00imJt+a9oRqLZHNXT5lZOX1CxKIzuLHTLsCpsSkcqr75C14I/mEt+YJ4rV9Ia00xErkElRk
jyfydQJHPImnyeOQNYfUZrTA7/wV70ln0nTrxglt1F1UnRD9MJ4qd5jJVEjVIdtIUKzNTLVCuXpQ
r2hIOojYCEJ2wu5KONo6QLIdEmnOJGTMIeueeDK2PcG00DfCqgCLz8SNDje9Ii7TiLd9diwSWGwk
2ghRl960xBWl0/FWnszKEfZQ4dhoCypr1GUZC4unKLDFE2S7cZu26NtDuySvZbokBFQkyL8R1vVX
aG+08ARmiHf1adhf5N24s04wt3MjOFoBxNn+JTymx+5TXRfE4nwCx3R7MifGdG94j3XpEq8yXOuj
coU5wisA8L6Sys+gZsZG2EPn+o3bL5h7n3Uik4ETUfyd83wblTfce3hpJOUQFFeWOn5fLUbfm8pf
mzIppEIdK9SifGiCPW5K/yXaaZ/RffFpCCSf28knumSeYIBcpn1rVnO3+Y53Fy3hpAwzAgWA5kJA
hqBsPG1rSbs+2cM8lDsaxYb3ct0Jm1S8xkhw7iJhqeoAn7aZfMvRJHLn4B+lBEc7feTCjlTE8k09
j+fsWZhOKWw6OuOFeG+txXP+ppOBlNzzNVDkPkKM6N4o8IARfEBACtOz7cMvHsRV+NqRiZdcmAsb
3vk23vtPtUGGFIkn6yBfkrIXNU42l60P7/EjTWIjpk/x6HkXFlL6Axl3LubnEfXXWjgKz40MALno
v9HAtOIcAy7O6l8HtnaMSRUum3MUXf3zIOw94lI9IkZt7q8eNTAn99SlbBtVtHomWmxFeTXXQ2e6
a6IPUtJizYUqLsylHqIbtcW3uHSzmBtwL0SOkC8z8Erbx/Rhe4xRL17hqvOPpQe8f+KmT+4jpkQE
DdUlyM9tbfc18ANuDDv6/HePNzqJIcwSBklxfzfeMOv9dbz55fFfxhu+q6xYkoKi8efiH+k3RIwE
lBBnB0IwG5D+HG/wJUmSKSFzBGKcS0d+kP40PsMOEKkiaQqeMuLp/sF4o87oxy+kP5rJP146PvCf
IQKVlJQyiZEbpYnTnczPNnFHQjav/EdDJsalo77lRFHXDuRlctcyo3DyJzFoli8746q0doZx1E5C
vSretcpiRyfwatlglFnn2aPqgmx7aPdf2K5F7b7CT0rG6JJ/TbhOWV1fCS5QnoHQ2SHg+Vi9bpL/
WGdbSXcJNXnlcUroqOlhcgL/PSPAN93SwqDdTRvpAfpekM9tZU8bnUPHcBo++M7Ey/vvlJwvzInv
rkCEpPkTALeubmFVKwg1ZjiIfzrTdvEOY0NjQNXOH+MmJSXUWKE43OikuWeYJ5bTZRKXKYjhsec5
kjGW76d8L+kbXiq/I68/Zu+8mzzjHU+elYS7E5ILVt0sSQoDrvOzgxxfjI7tda94ZFfBFJjnMnhI
3nmOCuFEx4ajVZXf9zRLnMEv3w11O4huNq6zHWFEmKbNDjXCxih3yXCeFXt66CbZQK8BFszpzCQ1
EtWOyzQ2HhEOuhrrn4oqs7DRdFvoyBsMTqR68isfFtDbgKniyqoddOLwbDWn0ZqJdYf3VCGicO03
tKuQEXV7s+bZzK4X7VyAoV61GnuRM21CQrcpfLaBeCvXEh+queiIKQYgNX8mmetGejHD1FI84kQQ
xG0RoBE/eeU6i9ZJtM7EFU0wEeWMOLomf1oWKQnNezU4QDeNHzzPHh6fHocMph8l+2JOZCLBtrNL
6gMeQyL183d+TyQwIuWQbvw2xg/qm4gaQ6qWkGJnq42dPmt7i5q88dgggXAY0qZ7ZlSmgsRuRhtd
JE4kqcAmzgjDEMX8Zd3CTcO51eK92kE+x7mSU7zKoFPfUawRUdYKA2wdJNhBiwcIN2RwkcIXVusB
l1m240HCLZFWHqUxd/ld+p4OS4rNZz/VJ87Q+zhe4jeqxj1+75ximp1HhvvgUuQqsw5zcawaHAf7
xmbMzZqruSMBjcvSoLCXOXwdiCt55LdpX/uPyTj4/RZIIn7uj9NtWKlkFCySzlXPk0wrRe4Y4WFO
gg3c4UYFXER0s7LKIRw3Ad0dujuhGb1LmGzWCSLPVUF+z/14oTTQX13FInFxMJRLgsEUFPw0uBBg
L2XvWV1TSjXsJdJx0h3oTSIf+d2HaxW23BluYbeLdsZnOBzqV+1qPfrP8fNIX2BDxJwz5G767qMq
FpDo3WHUbu4D5IvR1lKW/UXctWBeq6i/48Mo2ppAUZu55+W1MYjYcgSouq3gY/otesCC1UgyI/WB
mo+Nj0tUQdUmcLSnjjEkfBwC+Z06UJJrBX7uXjMBMe8bPNX9imeN1775dx/pJbTylqzC7UgI9f/m
SK/8dc/79fF/7Hnib+jiiPuCFgMwkNm9fsDiHOnBc8nR0XBQ/d5I/mPPM3/DQWACh39XwEk02n3Z
8yyF9vBZnoYN4x96a+fN89ct7+szn6OFfkLFO9Ma5ozDoydK/eckEWXQ+SQ0yeRCqaMlunGjHWsU
yGLR3IXtYxMRUq/ruDhhupJK8XAu0mo7SmgcEjJNAsA8tEfnxODyxMPEemBwqhceBfxxnAKmvrfN
QiESDvu8pqwlmX5aL9QeSwuvTZurIIa1/Dq1IrnMViuS/ddHsw4gW6tdcIkGuXb9yrhISYaC3jxl
tTjemVr5JkkxPLtYT9O92c15HkEPH1zrpNT5xtZCIID/JpkWhuGlx17r3huyfBXXmLpvQhY/xhmn
glIoCnh82di1g87hQgtC8ldFg+QRrSQ4EN5rNMVzLwZwUr3KCpTSHZ2bSuE0ZhWe0oGWmrBGlBup
Je5fXzk1BHSKYrj/V8+ThO3ouvKdzPk7yomLmpvvF7js18d/vbcssqZIGJIZJ+e75Mu9JWsGUlF9
nhyZH/+cJ0kBIuxKIkqLGx41KZ/6c540NR5gyOBs/9g5A7X2326uP1+68cvN1SpF5OErr45DLA4r
Ec0JBoaqWSXkR1bUjrbasPQ8IJZJaSyUWKJ0zg192it9PtwmaSROOeR+GhXO4H2Yk8JjZc2SVyYx
8nCZZVxvqCHCk6rgJo1L4BRzvix72aJ2popT5qqnxqRWlbEa4kP2YEC+X9kyMG7pB4x0ebGsWgWH
A4JJKrDJwxmSV60kQsLLDgMO+EHLHKFVVpMcHJokXHfVe9U2KxG/r5qmH/yC0U+jqrgrUoV9um58
V8QXLEsgbJgiKLarTekQ4lt0E9EpqWFq82anTDGn8Jqzt57QQ21UjC7WVE7LtoPpNqHc0pWpvAaa
8TS2ueWGQ7Bp2fyTuoXHmvxdIiuu5MduJ1Y7QQyrZaDQsCQdvURel9Gm1r01SiFbnCo7AphvK/J0
LX2nMJx2Q7kbs/VMpo3yRtA6sEhf4SdTl9uXFKCgAdUe2oLKH9UnfFVxo6hbdW3hBhM9czR7N8T0
NcpSEVswBJOY+qcpABOEGjGic548S96rhUpFUcaTbnR7schuUpU/pONH50NNYxYswoM6AhrERFXh
j8qDR/6Yd5YMPfDvXioU0pBVlBwkhv2dggQq+69LxS+P/2OpYK9Ff0eEhaHMtzaP/LpU6DMzPTvt
fjXZ0UvJsY/V4sen/lwqDGNWqZPmLmsYA61/cvQ0fg3I5GDLmfiPVy7/Ijef9Gj0ArKej0LSvYRA
cDc9oianbMZ3eWyTU2M18iVQ5fuuIRKsFoaFPxCf0sffSmEi3ntEzC17b5NBsTp1q2lk3g/lRIFT
bxFcVIaHjoDsnmsvGz9krkSJK7KM2v2k9iePKzXoXws669X7kWtYgPHuiqeBwN4IVceYyctEMRem
+hZy/Vdzg7beABfi9BoUaGnPVusHk7tGszg4gsgKgrxUR5THMreY19KexV2n5NouLNqLkiNy4a4k
zwrae9TcRPDFvVUFFK21qr9UjIhkIrdrZEq8EkoVCiMiUSKtJ5ztqVSeDdVTUJbJI12ZivD0b75d
TOAZkWhEJkFF+pvbRbG0v3hS//L4L7cLFyS2bqoNvrNKP90uoiJqDLTIWLmfvuysOiEy/M+EhJdl
+SfBFZ8C1NENAiL5D4zUP7ldzBmI+cWdgYQFfgpei6fxPTDmi5bDzwS1HNI0OFJRQzXNgBtoNkOC
DF6No3FEKxiLe3YBTY1R8z233WsLo6A8lt6lUL9FKgkWG73ggKwvRSSfw06V7/DEFeW79CwktrSs
XwlapyzP3lAUY5sEGyzbPdnQBznA9tRTbGajT6BETjurKhJZBWtrRhF9j20L6sFbhA19b0iPBsZI
5ay5ch6scSiw3xEEMqyIYNO7DeFVmMjuYNCS8RwHTtkjhQfCzMk9Ic+MhPbexUq/aKCuYiJjjv/m
a13kGhd1VdE5KnFk+v5S/18dG6CB8KO/TpG/PP7LtU6OpKqjQmIH4Bt/2RgU0Zx3BsWU5lTIP2dI
4zeGSlwyKlilDpf70/lM12VKNn5Ml/I/udLxJvzlUv/phX/fOb5c6qXe+xXhJtUxmYC8q4KFVV+j
AYdC0o6DZhFrX6/yjIhDBqsKU/T42pNiPhgPYyGyQJ8DQ1q2AcEMQ+OU0VOTgvGke6Gbtkkm3YkR
CUHifYyXMRDLZa3SM2NSk5NAqCjFcoLekYln63TxsWxpa4yyjaV/C5uzONWQs7g/e5ARAnt1gW0I
G0RHLM3ANQ+BJoPg1AVZPdJrgsHan17j3sBHpSwUKD9taOw4uCnkz1UMjbZWGrgC53AzFD3RMJD4
SC7/WFpLBEmT0xQGucnTeOzKjlS3Foi1jYYndd4C6nkz4J2zVK8En+DxSdmLTQ1mFhmzC7UnpUzA
G96jPk8NZWcmxqvfYEMPM2ERq5ijqsy8a/W2c5Reb9xhCO+i9mOg5GaAjFL1aStQthEE25w86aCJ
r2VasRRYy1iUXDwH/NLak5+SMWLWL4IZbrCobMgOcZsmRnGhYD7Kh4uB+YHU+eFxaLtDqEgbwne2
XlS4yYh8pkMSovedKxS3ANhUVu9z2qv91oJTIvssi7GTaC0Rtm27FAR8ERWIZW8cqznCXYyobEhD
LLBUEvCFU+8gp1mQWbFqK+1BzG/z6CoPTL1dezOyYCnH8TYXm0UzEEQh8aUq+2mav6cjVaJ6tmwi
qEOJciuBCub0IzWpW4lLa6vVJQ0Kim0EQIjZ7J5Qn3OVgOduwNIs9ojcQmz3zBT/4sXK4u5X54FO
Z6mS1P+9WJHlyU3/02L118f/WKwk8zekkiyDqiITy/Y1qG3+FE3qAFhkOMxhbX8uV6gsLfZ/EaRJ
NHgYB9Efcyyf4kli+5GN/yS//QMKhWH61+Xqp6dOMRGf/7JcVbkllMEwZYf+PFMbmaNP1+oFZL3d
0rZF6t8tEL81geiQZ84bdwZEgRd/Qin04x6UcroM6Kaf5WnBaVK/EtO8pKdly0P7c2lcou4SiTMy
C/fQitsZ9qR8jCpU/N6XFIdjuBqOsPtoMNuF94lPrt7yYbgOI+KbHuAq+JEhAqt6xef4qZAWIKLQ
zc/0dmfv/BxA1OaFZ1VvvU8SB9JwqQ8bDrmoSWBcLzO2LnxqLiSJ9DDNYQtA+YuH9r6pV1hr+pXi
8KrtcmEtJUd2i1N+rlDoLSgMAnGV99ApF/ODYgdbt9WrSvKVdtoIAoyGbdETR/oNmz+DuqO6BKLe
Q/kkAcbRp5gIYYIDdtYSeoJ/JalRdeamxYIw2sRJO2h1cNxjPbwwqHgvDeVj5IAtWDyaiQq1uQfY
exB20Fkrtd8oBRnXSmeb5TWf6rXVfyspTiMHLD9LCMqpQpy/+3QQHinjfJk6p37JRgcqZjr8zkKo
znSASREesZArVL7q2h3loK/DWXisX96hJnhDgbK2aA7uT7RUHMaPmZpQXB2hKHRN6N2S6Jk3xXv2
y2eSwQIqMRu0jyvsaZ9BQai29UGGVxmuVr63BvWrYNw6jg7GUkavcsMRCdqhXceLCbJA0P29hKT8
938ZL1AGsA3SHiDSt2AFpnI5dJAA6xrd7kX1iLdwtGtF9XE40wuQEe/pQ+74nJ5oeCXa11iA0YO1
AztE2JUcYpUgHHi0EGzYZMzdeBFInkPbKC3QKlqfw0qz3MYul/7Hde4FzQn0t6U9/MU9zAe9js/V
djj0F4ywvOG6iRZ2sfd2PDOUgit+FC9iuLEl5w6g/HiRQyLF7f545QXkDh2zPMv+GD5bn1yn3ice
Gv+JK98PN9wOtTnj/+LN++RK5k7iD63ueJcrnONX8uzRLbWU9/V2XFlreZ+9Q2L+i9foOcUH9BzG
mSMUMTp/M1DOWref1ui/Pv7HGg2uL2IrkdEGygrAJKvtl5ESuJ0d4T+eFGCIH5A/XLZiWEjzRRDD
36X5P9ZoA2W9prKES8Tr/9M4TUz0v67RPz/1X2HJIZOnIfS68lhwkS/NzvUQ74KP5+itveqmF4iT
rMcR0TW10O++vggehKN3jlZKC7i/jK7iuJC34cHgonz07icylg9VvtHydR3TFYU6fe3Hq7RfD8QF
qhvaa3xyIx6pDlt4G1qkNpX65B2UBXx1thHa3g5osPW/pWQCMTgiQubgcxTLRXMBdaDsIkAXNa0a
5QTDbQkORHl36ogcgaU31tNGiCHAzUftLl1XL303r5J5c33jPQ5NtsH3RC8GNQG7KlXb9mxuW4uu
r3iZhRC4cGfJsLSWIH1F6o7qWdJ2rXquELk1eyS5yMOJYmfYXCo0rsZvmUwRR7TY9PyS6D+Ey1Uk
Ki1JTYZx/ihQzfGiQgUVdDb25KzDL2uOxylwzEmaOEzRmgzToLsqhHjErZ2TNIlbB2GjvKgeu29z
+W9+Z6x0CnyTT8vJrYdBiRzCr6nweu8XfKxEp8n/pK3eYFiM0BhsW8m2krc8ftCTvTU9S91Lr5BT
LZzJa0zYiGDDy5UsvqnT2bBYGCYK/Oxqny67FTRliNUHXeXMvyqEJUNGFlgmCfvcF8210mkfW/Bf
/hkqlsW1LteF+TSs5EVB9MywZOmU5XcITpavDIodw2t4KbasxCICBrnaCtMDy6JFvQgrXuZmbF9K
NbrTpWrXc0dguhnKtbSpsIQa2h01q6xWorInmZgNPqvIPRiWfIUHUVTrznQsa7yGFeO6wy5PsZKz
G4hr10gDiWj6jFbJSnCSfZ2vW3RaIqUx/+ZVzgKjhCtEP0MXA1DO/1zlUBazDP60yv318X+scuJv
LEZMoAaH5t+zOP5Y5eA8Z0OeilmPaAwT3OnHKqf9pllARxycFZbf71WYP1Y57TcVLBXSU5SZRv+p
mGf2G/2MEf381NV5Uv0yiY4SvTyiERuHiRTGqTHXKsBjmbZHo5L2am7cNdATE/q8vPnoqYerau0Q
I+fMq8DOzcI28uiQjdJ7bSarsiCfpxuQkUmrIAk/ifrbJdhimpH7ZsjyjRTf2rpa9VG9iRFC9F76
DAdJ3Ot0nU3KUUbWDnHamuldUomkwlDeoX1EkRluIjUjp5VYPhbMakrXidA9KlGzbCcUFl31EZZk
ZHNITpvIFgZ1NYZ3OqR+HPRvZSBwhrxLo8QNyvD/uDuT5baxdOu+yo1/jgz0BxjcCQmAPSmqlyYI
SbbR9z2e/l+wr6tkZ0VW5DTD6QpHKlmmKODga/Ze+6JAh9DGGr0q8F2mpusi4YRJSvQhaPQCGXdd
kcszeK8CGW/qKO2wEosxL0yPDcVQkFhurhEXrjMA1srsgV7CixW8f6lPgCNYicUETlGqBa7PvTxl
/Vk1nzrsrxafh9HBBl8LFYF1VIODIBG93sglCiND34UDadMdyc8WRC8rOLYNknHra23BqsBuX+v8
SORd5EfaOpfRvXbJBpvSOjKNW9mezgQKUrsYwutG/dKkC20RerqR1K4/7jTCEvDtbqUycet49rLx
Pp+eLKt+tUXsdTkySNPx/TcEYRTT03zOwFXM3ctkbAfAZrTvoATuVbRQkmpedDIUVkoMT6Or2vuS
CbcgZWo8Vy2DbVM/tJm5k9TzbJ51pXkTBDBEGaRltb2YNXqNoF33kXpbKcM7DeI6g6HRcwTJtfGY
2vQPoQStAUiSwiElAAd04TYa6hvNZ/eXUFtb7zH+bm1GDjSABR6izWABb577XdUajplZlzBVXozm
qfBT/eLbIZD0QP2Wzc01Qk8kKlwienzVc/HFGstVWWX3qs2xncYo1ZuoHlb0iTcT2YezgZGmeeiy
Fw0ff1B0OKUefO1bqaBJneZDNZrbKZagTTfrdAYTq2yHaH7PKlQBWac5VZnc5zUqsFR/rutgO3CB
2j5dDEOBwgwdTCq3vq/dxIVWrtL5Iy7arfZNnyQPTuBaIMfqwI2ClTOUZpuk8NuAPz2P7behttZZ
CdWybY4LbzZEP+vDK5Ux9USQqyoNIIS47bOvcXTVgyRYQUKEP9G5VXNN8cHzyG+R+1Y5N35ytRgM
y2hvJ9jYHTV8XoPrNUiTt8MlpaLbCQVwWwlZv8UZg0RAyxCbkwUQFLY3MBgTlNhqlniBj1shnR8J
JGM0nMxg14rtLIhohnbBFQAAp/uwCV/WYaxE4NcmnlrZfY5pCZOrmNW1AZ68JGRU0E9EvsBNPu1M
661Cea20mpvA4zKBseB3a8xd35A4EHxTuJEFnJlgOIicMGiMCkF2tMJzWXM+XWz7ubaw6mjWIwvm
DmtTui91kA0y2mQFiTkZfhHGpigET0Yq4hBOiMhk6dUcYBY0FW4uJfpSGP3XIO7uTRq9uWESFEZu
RjJnND/KxIOu6qqQcAkDpgGNkhXcCe10Imqi7Z8CC4E1uka5XuHxor8jb2Oen02+tcxkvmRkl8rO
NdjejP3asx/YryraPOzHndN2HzMCSnjIpKqmR6nhB6fOnjWm56LSsJ5lblIzLtRUbw4xhdTVPqYa
GpbwdpBEEmnVZY09avyicQhHdXyUm/i9xuXEOXNQ6Y8MadhMsX7uuNij9BzX1pGs1LPU0hql5Jfo
UCvEcw6Ct6sPfkiBFtReqn6k0ZvEcLA14m0zsE4AqNCheMyzRcgNWzewAqDSrL4Me0IG0u/qEZRF
a2s3WoxX2UpzAK1d5GB3o6vOm/VcoVweR8K4U/TodA5UMxUp5S0K5hxdMtAIVDY1GclATrjanLhv
z9pCOs+fSjV2NHYeeL/KTTeor6pBgHkCAUfxn9MhIppEQ75caTxVDHw37PVnezr4qXxquphOMx/R
iz6ayy48J1W90Ilb7le+Ph8a/V3zG67x5qDBsh0kexNaSHl2YfGg8raz+jmb8K2l7ykDijLOdn78
MAQ3Si1cBn0xsXETk4UIRSjRQolfnCVVBkQI7BoI9Cv5uPfWOADziPb9KBOHXA0vfmImzIUM4f6j
208UXlQ5QsUPrf0XIzZjuz/t7uTfX/+vwgwTGZUXRdRCRfgOSftXYab8QedpUwqqlISUX/8uzNho
sM3+yVz7TXFm4NFmOa0qir4oZv7ORoM94O+FGW7FT9+6YFPzuTAj4sLQo7Rn1dVEIj3kuRXvJLsH
4DNirbTgSUe6iRVDhGfTqDeRIdmXKr/T5RcfdShRBGuIYezx0q1fPcMwgvMlsBwNy/ys9FJm1Pky
rA60j5HZtT7Oz4Ua3MzAsBGtgVQcJViJBOoy+B4N5dpFqqcyFFezjDht9B3cXpO4r7t8k84DUBQw
PstMPUumFBF1PSJQRR0ddfYlxBUZUChgdz7YVkTIc/PS2QEPB4wSUmufcib4GVMpFhABjm2m+wNT
/mwZ90vM/Wvm/zF7ABBKZ1jWj3mOYlVhU5BOIGzLkkX+skNglxDY0c5vq5e5K/cC+vc6ZfGgqWBR
guaOEPGHYFCdKNyLbtwarCtsLElKHd9E3ZeJZQalxH2ucSL4uX8wlfibFo53U5jdia55TRtlB9cc
gXSiHQwxhl4wNF+kdTvn5mYydIxCBZhxUP2lEq3jvogcFdLDECKEFuGOFF7PZtyUAUHXeQi0g3LR
LekpxnSiarhal02IwL3V3YXtV1ArjsKPuPPB3GTRBBR8+dBEUyWuit4Zcjudc3WTjMTvqNljRA0Z
qv3aHJhK9Fb2Iixa66bqn0w1O1hNuJ+Mjpjz4aCb1r0cq9cgMw9ZVF9zNc4w3TuTlT8Fo+RvIyD+
KinmQxamb3WkkSY/BCsjS0yeTSaK9/jQF7SNai9nDiiqxyAhiCFIS69gUCi15loxMZykvr0OCbvP
Zuqpwp/WvpV/sfG2dRKoLutlNkqGgOFtXTJhlYTYjTl13uiH+y4ZFoq3Ya/GirLXhCXj0b8iHDdr
9BHsxrCgkzYhRdh36qI6zkq5UabqGmbNQ6CKl04rBioFXb5UUmheZgkMH5rFa4Qpp2kJBI60l4wi
fWxmBBXm6+wTt6wSIzFPwUuRCmTppYHzV2YWybzpEujdWemsfcULwAqhg4IpJkvvmaRs9Ng6Gv09
OPhbu5qPNTi2f/ZpbaK6BV3I7sVY9AZ/hbZB6/tbG82R99vrP5/W6BtVulUQGPZyJH86rWmHSec1
dHgdv+2fl6U0Y0JO5e/4738vdAQdNn080keoGt+dNH9joUMq4n84rT+/db6zz6e12huTWvd+dSGC
vnIdz0y3JtP44NrqEqyCAW0dBRsJ2UYP8xkMdTINTiDTMsgRIy3yGsLG7Z+bsN0y75eVIzyoY1Ws
E+Ms9eFTRXRDHivH3tiYPf7BPF9z2l0ZGOYAWK8oGskFW0j7JmV3dJ+pB2UR5mIHoXD9GDxtkw5e
rgNlyi9tetExs/AbFF07Q6c9qvmdrOyMjhHZqerfzPxbbqde8kYirZXD9j7a1i68segnHjHBpL4n
qNTefY9xHxyz1j/0oVcuCSRuoDuxCb4XI+nXNAC1r20JDaGsZQ4qv5ndFctkru1IxL6NlQfwj67N
fHM8amSapNcuce9jY2NDegx2sTcXO012WtmzDEeRnbHZACAJq23G5tSDrljzQAMNDYMDAyyEPCcX
p/zOGnhSOClAtCJ7xriZT0a7E9Cz7O5MG1qQOH4jh8aIPcM/duFwG+jqxjS+4gGRK7AZnasPyhrf
SBHVpyWoFyCGRn5KrQ+uknwdEKImwQcdHcsJhn40mOu4eKoVTHac7X4XvhX2PqsY5GnZObT9V6Hn
H3gTlEal2GUqV9fpiy0vy7QU1MK8mBICvbzp5a9q8zVrvvGHHkxpVJl8cs9KAnmt/ifXgBRVaJfZ
vGICwA/HrfUXp4rG9P+3U+XPr/95qij2EnXKk0Do4v9EWj9PFb6kgS1AP8Vc8AcV69/DOb5CvIEt
FiveLzAeA9H0oo9RfnAE/l6i1/dA8t+Gc79+64st4dNwTtcKv7KUckQEa3fugCWTmUJQ2gyukPWb
O236KOyoXYtufs3mCqkJ8VSnfPAp/PqchrGDKq8r/Vkqh8c4kzkdItZ0MsEu3ljeT3Pg79qlr+kH
sVG4/0OZsVybds+h3kEqBCCLr1SKT6UqbcZYPuo06zRs1xjfvy5/i+Gz6lq3gaSz0ECPXQdwVW4U
cn7SjT22H3nLkEQaILF2Fxqo46ThVp0FxngrA4fXJ8nJyA9VwYipf5ry+m2qq5s5Yh43joHsaUp3
Iafr2hQpHvFe00l2EuKxBB5JEuXVSFVxp4nWGybBzNLf6HJ1yIkLiRIdgXbL79KBk+fpnfBEVXrm
pCLyMZ/mId6lhL1mQY2koyDehiBMnOqcLVoaFO4wJt3DlCsfWtFujK7oXmbdPDd2dBND8g2sOaJD
s4mFycN9Nm2TCj6RbqMsiuqL7ZsUzhNcYt/3FIXvdEENZVLwVlX9gyV8hvw+Gwc1EKljJJYXwE2J
AvAQcxqiyWZgkEeM8VVvksMXReasSzWMwXpubeOstm673j7ElYEufGzwO3YVK26YmU+NEmRsY7s7
UVfRqvEPQ55fqjmTqbE5NzOb0sxOFExsUnTKc/0pLkQE2FW+jKOU/rOtF6jTFFBfmJo4CP76gDGQ
Uv52wCxly6+v/3nALN4lji4d55JJvqhBRfTzgOFLZBTy15G/vFQgrD9/HjDUJiarTBYAi+nouwr7
5/SfLy3SPpaygnZ48Un9jbLlN4GohTB0qYosiiDeiQ4t69fzpZIUVVL1uiKjd4/sYk0OLGEXo/Oq
rgnrZvslM6k6K8f5OB7744n25r4jxIFsId+GjFqeyfs7QVVK/YvZ3poBMSG8hHS4YINeXx+c6IxO
lFueJ+dzbD8QKmuIbd4Y5EEsGKcCCt8zE85aS1d1YeoEn40PcelgP1sVocvDm02CcEVb3sekMOXc
ZvSt4212jHbkpDlzYdDJTl7OcQgHe11aXOwTIJQFP5IuIdAhZuKTlne7yQ6I2gPbR3lSQxoC9hRO
PcEMRMDNm390zc6FbyliIUCilPpvNbv854v/99f/6+KX/7CovG2M58Z3ev0vFz/qaMviMUotvzzS
/33tQ6BTMCTZcO1/jcsUf6Ajta0lXQivIEOhv3Pt/yfF6C9vfJm/fH62mkqlyZlcsI84zmn+TQ+W
VK0q5IIy231RBjto8zwr6/ZdFMQzzx10EiDtMWKRbD9IMUEl073oDX1bqRdhsB1ByCmRVZdPDXNX
TXhjFJZXLScWRBATLBWq9WT7swui6hSHoROxSg67eR9yo35RJeOmMYe3VgnutVRMq1ohxzHqPB1q
HDMMLMj9uIRsw9HP6vG9V4OHXmZiYreLsyDkIQjG/m4cwisjDB6B/V0zq3sdT3mmwQgnV6OV5Qer
F19b0XtDXOw6i2gMy3hTRH4XJQnxoLbK3s2s7hSVGyiKEDBIBaYqkltCUsPBw9iTpnv/3JtFaMtF
q1ATolyBmUql+RelqPr9wv68J/4Pr/95syhMFnV5cRpgTPuhPfz5pFi+xAXPg+eHvvrTnlgjdFYH
WvXTScBD5OeTQvuD2AiLt8leb7lZ/hb0wbKXPfBnL8Fvb936zXpDbKtiBl0Wnoe1vlf5ZZ1IPHeu
WU/Luw+B2OxFmt5pIKFlVMWrRve6W3snhMsmYoLUguJ1uBITW92xW9olswudcAVh1TUWHUu0urxT
WYJFgW1eOzAindo5HLqVfq5j0q1X4NYQzzqZu4u2cNsccXk2X9XT+DJKK8uV5XW3bx3xQT3H7sjB
YSM52SW2Xy3IVXhg1cXTejal7XjAQGvXdxbRE2jFEMmsvgoiC2dlP65pOGc19/zqON6r7lQTZ4Te
bj7rl+Ro3QFFQoUzItC42b1W9G2Zk09n1T6TkNoT/IKVQdoE4BC+NDB+SnRjPQEMcX+vQFyv1724
CViwAfReTW/qq/8GDCNLT/HpQCru5oCKEhNuuWH3tRw0kSvENzgX2Q0O36TjEeewv83xSwQQXax1
pb9iHxTRhlms6bLUs+bS6etTb13f5fTGbu8MIJoPiIQu1Sl2IuRvqjdI26HwoO9rIGbGff4+245y
Wx7kL0zW+CeVX+Q72d8ma90iyQEfxpFQwRAv1SwOtbIhsCa6zoPKHmSd3o3gvt5j0Hg7FoE3BSRA
ynZSeOyr+Ty60YuxFl91/6oSezGspntCq53AizzOGXfYmd4eOtQheF6jfL1CFPRGNIGL+kVdEYtp
rHOi+WAa6Axq18h0PjRy7O+gCPLJuuVWvUd7yZ+e7GtyD8HS2Ac6iIoPEiadAHlU4UhsVlZIkATb
nHfaF6hPybrVNxoETGYmUIraFdx3/yY7RVdo2zAU8lX3dbLc2Av2oRfeSbfJg31r3pRP4gwb5z69
MZ4JNCQ4liQJVLFNwXr2CJJpWfRNJyJ8FHNlb1DBP7R79UKwGmSLozgx4Gm+TskmnreadZcy/qTG
2vPxX9g1lyQaPmgHQOSowGwvcmsEsU/ff8mr6FqdyExO8w1TznX6loXuSmGRRtaRE9ygUUpa18g3
roXH1RmO+RlnqAvGwH/WqjU1laac+tmdZ5IlbgtyHhmbwovCepP06xJyQ3m294QY2N8qgKRctevB
3kkbDK2uvWH2su+cCNftIfSKByvewNoygSGyGid1DtbTLtssvzMGRA5sx+YAJ92/QdJuSiuJe41G
CTDMqW7W/NM/8T+0ZQG5D2L4It2yFEO6ar0wkC1nRy+8CQIEvrxTf1ARzVqeRsEnQ6nfWE7Ru/Wh
i10ZPRYxZuC+MlKvwg+gXXgFbKR1L/x4P/SdcLls6M4mff1WvCinER4jsv+n6AIW5evAnpkI3PVE
LNiyc93EK3UFCs8/AHksyGdm3uug3yNNFfRtVu6HLWm3mDcYSmsPfrO2dBaY62mLBd9NMsc6h9fe
ODM0qu78g+bKUO5X/mX4IKtqlSP9gm71mvNL6CR8Lkqx1/L1XIgTMRiOiM9I5Lbf0s1wGLaIV7g1
MO6uvzw+vxoepsA1Gj0HtpQjVux2V+R+LTe6g7o2ebTjx+FARB8XMqoSbppb8WK8GDck57mo8Nax
G7uRI0HngtDlBl6+CffqVj0w83firezI3G+APfbGXvWKnerZG3sj9s1udt9U7j2W/GvyNjaRE3kB
vyKHYcImdBMHLtfWOliHwtMvxeX41AKVM8H3EcXGZ0nJvu5WrJpWX75NK17F98Nb4k3E/HvQAOtv
3yIHDoy3/AjWibOHC8Dfp/Lf3oEjPJX8NdP2oVw9DKtvX+6uQF1WthPyHfBdbdDjHGcXRqezEAPp
OSC0zOt94LAGXi14O6JH+flZ5+Ep3HOgbdoTxOtNus+c6lJvMg9oWX8Wb/z0Xd7Q+ou0DdnprOB4
IXxIBYxXN0WMMq3x9SQxhLU1UQC6sWeLO/FTeOkQLazEzmAv9TIc7H4bIU5qQZM5ReWmzBZoW97z
RSJfPIUnfi58JSj58ID1AvguJJCCq/SkI8Mw14O8ikErk80gI6RxDaKrCwdETOwqL82BmcsJBri5
5t+0D/E1uPAENc/qdbpqL9KLfEgu6UneFs7kBTtjo3vaY/3aEclzAG6zrh91Tz36h3Kfch1Ya2kb
PAZnf3NqOMClc7LPPabId+NHfAScNqylm4d6ZXDZIPfcyFsubYSVy0+FQe5de8TejoMQyFq9srem
OxwCJ/1acoHzk2KGvHxz/+i1x2LCZkxoL906sc5/WRUaUBN+nx/86fU/q0JV/gMTqczs4P/6oU8t
FMJCEKisMGiwAJp+qgpxuMjKggQXBH2x0OPv+1kVQkxhRY1Vm3fx40t/Y37wXaP9qSpcBgj8owgN
/grTS11dqsZPTRQKJbNLEgYIuSyd4Jp/S8diX+fpXaDp1ETDoZMJaMyqrRqYxHA8dCWyDRHgRGik
11afL4w0d52CcVkmSKZQSCtJbIWzWD72+FBEKHtzMl9bYR0TlhwKHOhOYKwQOrE4foBrtfXqDJOb
FK5jItyFr62KpNsEmLIxY68Dpds19kdmRMj3DK9IuKYpFCKEQiro1cQOvESxd2UXejHZNb6EBRVD
qaw3RCA2mzS+WULfe1Yu+mA6ooG+hS457yASwhojjdXRWgytEjneeuGiP7rBZnYzsY42NMWTO8lY
2Ulza1hdBHWqu0xysCv5PNHkguC3waIwGNq2FDwpOh+Fh0maUds1DawKrDXIx5ou8+BrO5mkXbtW
PFW1so80QtUJWonhCCqleLQWYkQSrY1Q9Qgwd9LoA2/ePip7N5NvlbDGl4NfvcnWVqYd4iVDgT9P
cuxqyXtJrMzMiCZWb6QiuRtD7CpfWac6yfRV076qeXWPSR3SM7GOkP8s0OC21fZrlej4XieuuYze
lSrYquE3A2NjnEvvBMCvKg7PgLMVnv06p34fLd9pZ5wu0lMaMGcKA6dHBx+CdJttsuo5aqyZ9chz
5D+qyeQYAezmVr+LjPCtTed9RFCOYpmEz7MXmuaV1CLWg5EajzpaVOTuY+gKfYI6R+6XLFzGq56Y
Wpbk7dpm3KrPhiNR3vTRaa77Les1zIY9Vaa5gi6+0YkaZxq9G+JHPWS8auODBntFuKYad05nuEgu
nUIQDq5Uzc1sc7Sy00Y4u+lMJmJW4yYxZUBS8xuPVXb0UsJGZ9b4ugl8s+hwdy3ASBg5sb2KNP0k
BsTmFY16DV+dLZooaXpUfEqW8DSE+O0S9jQUaxgkx86aHVQpBGzPtwHZ6gXJX1WH6wbff6Yjse/8
dZR35MaxLtO6nV2j+OTfJZ2xj7BdViCpyxaDVo6Ua0DyoK7Ib2Y0hkrDmHZ+I++qoSPLvT8Z7CQV
cS/aRd5rPEytda0HGh3epR80XyKyVBk7nGZCs3Sf22C5myYqNabulvJsSAkCMNipLMkz+OfIazF5
CqcdTK8zLLwIkCrHwJGrU9ITNyzatTYhGA6xvtn5vOYg9Mgrc/M82UfxV6V68iXy7WPjVgoWy8B5
St5G89k25aNZiksmuIRDzW1II9DAAfuW79aV8VoC6x9MKswuf7anxA0q8n2RwYuu2gxFtbdre43U
7SXTxabT5P3Yzidrli6WGa31rtsMDWpJgsSpRDEMgA9nU7Fu/OQQR80pC6d9pPp7OSJJq5Jj3Atk
0eNFzXx4noCDm+kOMs2+IIWJRQAifayyonwPeDorak7qh7r3w6vAslRyTqjqxQw+5G54UmP0e2n2
ylhqFQKGCzF1lWZ0QHK7MQSoeVLbmzbc99azL81kDBHamiyym+SU6Aj7+TGYIzZ87gCJLeasGZvI
Dh7ZF1DX+wjYOi8MuAPl6aaV9HUFxdCEFqoZ8aJXPPoKcQgTjHcLy8WiP8lyR0Y+PFSMvApl187K
Gf0sFupsr4WJlwyB0/Y2e9zwkMjxwTT2M2mJYSxvKgMkYqW7/aRf4gQ5ZGqwQlJOxfxlGJSdbFA2
yDj95qtSJV4W4rOzv2Awdqqi3OYSs2fOycImcj4ZDrVEk5rWu9jO1oA4Vo34mkpf0sD/R5ccBIgg
XgDzyRBTlf9LyYG96veS40+v/1RyUFEIJByGwTBq+b/+OYiiGiFTFLfWYun/AQH499j2u6mWogPm
PvCKT4Mo8QdvFav/Aowj/JQv/Y2SQ1msFp9KDgMo1S9vffnOPpccxlwpJe7a/BJmLOAqe2dU9V6X
MuLRu40V302iB4n75vuo/cWwCZPUze12lWR3pPGRuGkfDOJH2mw615N6nDHOCKk9NEp08Yf5qLC9
iyOL5DSDXJDUTQyLeUK40bXwHAqiKZaYB4RWUzCu6z7Z9uJJGepl8bCLcZKD23DMeiCkwjjIIXHs
ieLmvvJh+siLkfaOPNVFR7w6C9MUhJMfa+tSNTdyJR7zIVuH/WuNMTH1SfvAc4YQopTs+zJYco5J
B0EMfNR6Y1sZvmPPGB3y3pF1WJMjxswhexTxtM8XfI06nuKyvENezQCLM7E/de0xrJaYke5EPlx5
n1ox/X3dnPyIAmSGNAnTXYjUG6feldWaWTiJ4oS0NFP51kqwTbHBGdH4oUyqvolx4L1HTYKoz4ob
qJHLGzDQxnOV4FJLxqkjkhreK8vWrmN2V8XxKYTD3PlW7LRIGsJcoc0G4ykb2VWP7XpY+wmBDzGw
Vsm8SxQmEgncBQioSBa7hI41NZxhyI61JR3LufFitfAsxDVpUEcoAPOjSvB10EfbWla3SjORghoc
pHh09HjY6ZW0U0CjFwETtxmSKSsoOZS3fhgdLX2glAJEWYYPsgJo3TCdDshQXmELaRCmKBpvADdx
37Gwfe/9Y8AKdhyfVSteZyiUA/WtiHU24Lf/3NG4YbHisVllYmSyUez+lxNJXdz+n0fj/+H1n04k
zFFLp6PBCfiVDSn/QcQxZJuFJfKj0/l5IllLEAThTSj0kMp+H8V/aoKWkTk+L4BuFgk8f+dE0u1l
S/p5NL68dVP+bmLl3YHT+/VEKod4sq2xW/h1FuKLhGuCWPYlELno8ciQikIb32MA1BDLathpUqF/
y2ra98LcSDFunSkICBd+7QN0op3tTi1i2NJ0o7i5DjB4k7In39NHJKq6BXKHKGg8oc1eO8sYBuc7
fTZv4wazjRHtzKLw0B2lg4CPfkT3e5rq9KuZY3KpAgwZcajdVRKhMFF24w8W/v9qZ1jhxcxQdcXa
Vm3fy4DbmgSGpn4yBb5/Wrg0lTzkyCeRV6sSSJDEqMLkvPUZitlAAgYJzXp+I9XTfqp9Htv6u5QZ
3igCpiQNpQqznzh20hZAcljtdOQg1LEk8RAIpU4ko5vwVWChDBTHfoXVscW0Ojao+42zJkKmL9Rd
rXHXtYTZCmneNEzAljfS4wAaS/8hYAwT6q0z6M0xYjA6QJasOuVA44P7MnJa+AZo/qPyKdMYiBE8
Wc4qQ33WdUVv0RkoW60lVcKUdzr+I7VhsMqjwZSCa9RjoUzsPZ+skxbZQVOvRhR/g1tJPvFHXsYA
PPFr9hjrwUD3BWUd4RDmsMupa0IhtuYUuU2OaJfSp5y/VBRCiWSSqY7QhAJpzDW3pmCyjYlHzsgq
kShkSi7KKkq32wZQmU651WTpnljJXanP55RybKQsW9xdKmVaMoQOqjLWhRBLaCYJ5T7qlHWC8q5q
c9dIyMxWhpuI8q82Wm+kHOwpC2PKQ0Yam2DsXJuyUVA+mpSRDWl1OmXlEI1OQZnpG/K6rl5ais96
YAJEMapRlKYtfjaCIe0xd+ssX0lK8eqXmieb05MRfBSheQjiF4llgW4+JnRXMuWvxJh9oBxu2Fmo
GO4GPt7AnPayf4dZb69Gzd3ASiilqJ70xEOwROQy5XZK2Q1Q7VRThkc5OyTKckbw7z1lepEz9jUo
3G0KeGsMb9pMOWWlus8ie8OG9qUk7WGk8LdoACYagXBpCObU7fNn1mu4g2kYGhoHiQZCp5GwaBrm
CsIzSgY8Kju/9i9t8RLNb/WENyd1R1qSrkKnk0KZHpudoGkpanMV5yxzLHPX0UaxeyXcBYcHEQ82
uRiFgpEwlXbcAHWB56bRrraS3XfLrnW2jxndwFyZt3lItpeM4FN0oGJaCwEFUWdItkC8XfLRukP8
v7T861FNN34qubiUInK0raTb61NG/ugV/ZfE3+ALAqF72ymxJDG6TzY8zVYRsIs6SbYsfLdgh+Bi
MOL3aZp9Czlj7PQl0cHJcOxL9ldZcxCzjk6quB3k8WCQ3pFyuSZNcBhpa+Op3hk8UU01f6jo6KsQ
QflY7g2puQGG6fkKk9esOeopUWM4Ego8hLYRnuTBWA61DY/1rY/Xu2GMg8r6aNSpZ7aL4YlM77p9
tPmkDfZfaPw9rZJdXau3RjK8RQ3WmmjeqlXrCdbfWth/lVDJj024qaz3PmTNOI9PwrS3czmf5lI8
9Gl6L2XqEiGTn+hgr2pqbZWEE0PBLYF5M2S42XFO+WNB25o7hZZcWmu4wRnBnjJMt5OYriPrcvxv
D3aGzSegRLMlkJqV5tmF4vpZYEEc1TaTwgSqaC5jighXZ29K8cZkRPkqNdpWpMlJmlBoaVPhtX5x
jNGItWZ0tdXpqjfxS5ACzYjildGXrp3oy1nMTH14LhXfyzCTI9Invp1AvORhALSRAROvR5MNX3zf
zoQYR+muMjCxijB/0rTMZsOhrHrpW5XcNpJQnUFIFTuE7FDGKgiPiQcWmPD71h/BnmajGwwBkE5s
taMfbxoSWlIePWjksN/yE63Aqyd3dnWb5dJuVE1nUsytXh46fH1awejBn3dkOpPjgvg3O8p2cQrC
ik8Zra6mSycLMIkVEWk/CQxX50wVpGR8SUkbs2rWG4LUZ3PfMjqofNJo7eIO2fOq6C9jFrHKYReD
9a6TlykC4QN9cTTM4LFklmEk0mVJ3m3lb7lOum8QnAUTkeVZNhvaupU0YvcKdoK5W/RQXhISy6yu
vWsolf/JVZus/ZCYInVFbfbX6h+cUKz9f63a/vT6f1Vt6uKvWjgcglLvXy2k+gfFIdUcgoQfgMNP
yh+iwpYCEikSQv/F6/WzYBNQSYWyCJQIxVjITX+nYPtzucZ7ZnxKK6uq+O5/n1kz19E60RGeWicH
JXoKpwfbuDb6VvFvyjD6MVX4gdS7+VEG/k/eZTdFlLfN//4/FMF/Kg9/+YwWod/nhlWFQhfNStpd
4pJOyJoCsLgF7+6ETtNTtJJ4gH4+YAg95MP0HDPubnTBpCy9T2zg93HlTQ2WfHTq+MUx3a7VhEQd
bPWddijRE2iFha1WJ7faUsF2aDxaFbaifa9QrlQ3LTBw/OgZu9jAfp5StPGhLZ3jUH+cA/s+9enK
Zon0v2KqnywazTAynLnmVmt85RQSY4DU6E0IvD9dTUBWL60F85tEqplmGVsdmW0xwzuqyRSQGSHB
iV0LXKdKjtIfAFMjJ+tSAEAfpC9h3qJ8eg1GzS2SL7F2VNJHalHTKPd6SfYntZSvpDjF221jZkdV
HW+7Mj1lYJBiq3XTzkZdQVKPYOWVzCjqmQ2S0NXU4//n7ryWI7e2bPtFOAFvXuHTGzLpXhB0BZOJ
hLdffweqj7qrpL6nQ68KUaUSyfQA9tprzTmmb9Bjrkva2C0JhYR2R8pPqUTPJvlKUOf1kurxoS+v
S4WIXZkVWXyUJtPtsDyVdWPLOPC16WPSR2Zflf7VtszjGAy2V3MNQKnDTIb6xa25ScyIu8ebMUUV
AY2M1IdPU+hdLX9SCyzcCQrqKHLr4qsk2lQ1mC8jGp6QNPYKtA9hiVbLzPCGtktWQGHiBdW5nkWm
e72+zuWXRNOXMlDszHCYMr+InkqRqR4ls1CJGCOmL6FteK3M29VjpvvKGG8V86Tjwqt167WtW68F
tDlHzKhH8C8TJc81KReygWdqjWssLff7l4wHrpvJShbW6HYK6PSiOoRVa71perZWTdrrzdGiw24C
pLnRkrzpBIdDJczjRdOtBQomK6MjDa6Rdl0FPUqQHYEjY7zrHJPfHcGbBMQTfO+isga4yIW43caA
JfIIil/Kfdy95f6NiKiraoV3j8iofY7ERq7wUag3+DTgFVmV6gp/IgKWfi1EyUGGlp/rL1Wn2zoA
acxXTEY78bMjlaSAy5Dm24StCMfu9JiiFpCTkdTV0Oh535W7X0dKcJVnhBcEjdWLZ5xF/LtlKDK1
zyaY6jgnLys6irdDbj4W89Mofk+qbtfCU5GyUitU7cajEokOGSWDwCcLbSursPjeDTgGDGlTxKjw
/++8zrLBn2LGCx6fw2uc3BvyiaHZi9eLMIiOZPXLrMmOr/mxvSn2HIlQTGWvIZ4GQaA9zB+zcF03
Y7rrxLs/GyrnBxi1qu0/7uV1Lyoo01u0MldrVeNoK4oJskx+vALZtwoGK/vG0A9X8bbuM97WghKd
kYyuTK7eEyhjqJ5M6HP2Umnnqf9RAWi4E+46cBCNYV48FtFjHJGsTRIrBXp5bx8zMvDkJPOGTPgw
+/6zkc2XzpTfKxNmXU6glc7Z2KReFVtrtc73ltIR3jlSdRpM3znzblUfxLxZprkt0+JdzdMlsbWw
81TWnX/2OoyHTcdYtghm/y8JOm2Lv67Df7r9L+swqCzaIEvDmFWX5eeXxRjcMD8h+J3geOWXETIr
rkQvQwTejZ/5J+/1fxZj/H0anhnE8n/bOUdJ8L8sj788dZoxvy2PLdQFQUjj9pDcM0crV+ybLM98
YjXwDR9LSxq+pcAmOFE8kiuy60HXiGU1opeWLogEFYRLpyN1/iSg/2k53xvzSTBeZzADm7Z6zq6P
CV6rFRx+YwP6r5W9a7xSe+/ebnXbC+xg9X29nINgK+wGI7QD+/FcONnhMTgGz8+Dz6rXcZ7ukep6
E6NLR3ye7PXD/aRvwGO1J+1yC9UttI1jedZxpaoOyeyyPb5LnuwqHnIbbxHemD0imkX88R2jwsOz
C9L4W+vQ8spbgjvsCaxTaS1JTVd9O4lk+qEtpHL/uHfvrB7iwcA28mOyAtpIyYp0xkO87zvUyXaL
SugJgaFzWp5i/72obgBifbBJCGMgGO6JDaRnoh6yQpMUzBeVbDtPaiybHaSPwshWVkQf1GPAXm9V
7uQPVE8b07Me1X0VdqG1ijxGhU6+6da3rXKofRK8nglrDMdjg5BG8EmTes1LTzd8FC/ZiRb2TDYn
XD4ldu6slSj9c8sxp1WTe4K01dg/Ar5kJJ/f27CwX17MN+3BoMPREXK8jfZRuyeGaNScVAxaIWDq
ZfWrXCC2yk6zgwyqS/j6R18qVEj7EsDlBcT8f14qpL9eKv58+18uFZK+5N3jhOHUN6lkf7lUyAvI
HM+ssVwpfr9U4JpZanfUyzRhf6vb8QKTXL+IphV1YSz8jdEP9pe/Xip+fep/qaRpJyT3W9Ie4uII
p1g7ZCvOAZ123Vr5BE/c/JjW0a6C+6M+ZbI3biJQzoG+lp12NQTXMWyP9JG+zMHFp6JUu466Z69w
0qa7uD5mr/JT9tW8W9o5mjwdn3nxHq1hf+rzY/OGrZ0Buf5Fes+E7gxSwQY7WkwK2jt7+xvC/JOy
lZ+q/XVfbsETgGdg229sSgyzdx0cMjhUydUkkDxMTaHI0cZk4sFlCBIQsuealN52LUUHsf1Q7pQq
5ZeAZKFF7sy3/OI8A17Khb1hhiQaPNK/uqkO91gJnmwiXLYbOpXxiRawXZoopGMlEMxQS4LstTBd
87Ye3nGvz6sbsgoYeDA/bSVkSMWwSLJFTqkZCAuRBE51wuLXXK4nUWHU+tQrhyb+ggM2xGFXvzXj
ukP2hum9cTDz1x1xCb4iPlNMzlpLXWcC/3TJ/qryMLp7ZeKlUnAVV1P9NOMXrtz+sXs33+gfvsbS
BbwmSEK269G0pgOgvyvb4QfFfG0Gw0zktoehVry76YlHyyFfONq8kW+21SHyHvD8tvaA1jvb3AOa
UTBiIHYJEqmoztiGvIfyGbleez+XcISaKqjz2daUoyZtaz3McAfJBxH6DqTZl75dz+ODuK4VREaf
akOM7RZ6aX5g9KMpWx17IQ3DlAcIuthvm0CpPHmECkulSFA5iEhqV5sglY4RV0KyIIxZQlKBim51
bdhM+U1F5fpN/TS7TPNcgoO7OSjeRv3mgJLA3Ad2+5uimk3gQxfIXn7OvkYkQd11RIfOL3vVHoSX
Gw1emfl8QuWBw05ym/tzpPvzakYBk6XsCl6A3BYnKVTpot3B+trlSlLPTMOMz2itPunWi+L2q/Qc
IVEXdHzmxsPQPcpfdb4SlKB7HSA+5o2JoKv8Qt9R9Kf21rxpHaUwJ16TVDT/RHTa40zeLfPKs5E/
FMqPlsBjpSBpd9ny4ENU1S8j9+LkvWrCaURMpPwQJ7+kQSqtCBaVyn1XHJTiWEYPM/Zy7XFaTXSI
Fl0yQVdGCOCWNAFawMOGoHsaq7TTySM8Ug3fI69QUDl4KjzITEJGIL2VGc076MEy8T3GJhvejWtI
X0wpoXstwvXnoXNk5UnT/BYxZu4ipWbXkYC3hbN24ER07x8twvvne0Weji0jAg0K56NdgVPEpGAK
X9fbR/4NWKkzBY8wrJoNXu8b3TGSNqjBWL1ZpXk+7MLr2RF4c0WxcnTFUVXPfABnx9gCbsSXuJIf
Ghd1D9m/Yji4kiOtyx+0VbOBdpStfvZPxQoVd/tEQm6AGOKD/voikS7XifWYMfbFFHTqvhnMJg/X
C4PKLlS/pHwBFwuJfyeUld75c7odfNAZYYkYVtMcmOMk5TbP5rnFvsGK7Jn+jMa7pjn9IiJwYysV
sjXnslCG6kfp5G7h6/7kTm7vSevGJSLaNRzTzR2AxB6uDd6Uj3gje1zYlqOQa0kTQCZ2I/5Z/swv
xe66vnp5iFPfj9bCy7jVSNcGuW9/W84nWCeX0/k0r5Wg9kicdeXVJyWOJziJG3tN0AWlXzmcdDYS
J6e3GdmHNLADwYuIfTbdPlRf6Y0a+/q53VwD/TVaRcc5zFDQNw41JNjoOKRkdCEV2OSiOKkT8LZ7
xZYN0crYDf5n63F18GbHRDtM88BeXi66IbdzRyRxH/FbwYVJJSGX6REZGE49g/fE05FBErZlZN7D
S0t8Ix9i/Rb3tBSLVSIxy0JDTiuAqQ02yQrSfihC+Nb3N8OBGBrF2xsxcbOLNBjRkodh4nPyu9wx
OCJ0G1FQH6B4DiB6b9Uf1Xk4M9JA9rgcqBPIL2TveEEOohIOynvJ1Ki6EGol3h6hsMHWYcmohFPR
H+XULxqnHNCFrWTQaCtsOCgbJcRQOcDWdWPaRHAy9XqPm8CYglH2+8uYrBUY0Ptmr3r3h/m5PQBs
VcI8vH/pgXq+f2Pnljd9wLtVITjOe7tZRO73XUgVuB2cewrby57O4POkuxNSDjLbKOivV2v942ra
kulF8sJNYFzDNOuSo50u7eRiZYSK2O0uRb62XAlL5uyuwogEcNBLv8sY/Pd72hB8wdYpvqSFFg0z
kjWMD4Q4b4KwGADxwZgnBvEDpwC3PJh7YXv/xlbKDha4oEJvwgiUrx5Hqbrn3WEQxNONgEtS4n/N
2QYGpWahFHML1ZHRFXYbA3082wr5uaO/P22nGi6sebon3xGRQxi7+aGpy5s2MwDnPZfOMBJq0kPh
HlakLDep36E/JL1ananmmdP9mIpwapxCJ6cEYFgkvKqg13qTsFFjp8IiF9UwsmCR1wxU6DJdfTH1
W+r4ajpjT0jnA9PWUt/2Kc3xM/A6tIvVIrJy08OYfqXxFk0p3Md2dnLsHHxQp+E5Ja2Z2GaqkhEG
iSukXmT42vRyKpTQzFdkvmSbqdnwO8vruE+BnB2E+1mKnrgitOzo202hXAo1ZKowjs6Ilz8LivpZ
I956cIaJ+clmKB2Ch1LOZOKxZY7RDHDJCnwTfbEPs36OLR/ZJYhAOqz4CqE/DT9A1/OxDOhuq4d/
dkFP+B7VM4htmd73z5f6/81sQXL9l72/+qfb/1LQQ8XBMAuyVqeu565/KehJilnoONKSu/krfJa9
v0q3HU37fxl02Qb8svdH4L7I0f9LcWH8rYJe/V8YZ78+9UUY/2trXKkz4JOJ0hw0Yy2rPSNZVpL8
0aAUL85RHCbKu3B9jPD34TwB88VRvoStPEXxeqouTbm9R2gqoUpiTYql8RQV7RoRVkFo821j1YEm
eyV98uncF5ebEJqeIX2l+preXfKtkGdL6jKF9pMVFptmEzlYRlB1oaSE5PBsfVlbgP/ufXd74zQo
sLvMu+YBY8zpwllCtJ/9ILj4RPhHdGjivsSWEwVE3gVywG4cqIubPiRvUyhwYTTBVBvHL8GnEvVm
H4PugOcQVdcaB6Jfu08MtPHDjCwNRCsoXletHx5OJxdvRjzvsOGR4aQGQohHMGMiGO8tO+s3ubg2
tspK2OKRXCZdyU5ZqftpCa9e/9y/bzajRe/cMVzD1VwTTpaCatqhGTgvwbfGKnat19ua+Fz6u8qp
0c+W/NjgUKvlYLQsp0aNssi6hJss2RUNyfO8nZDaek3sR08UrqJKE/bpivaTvJVpLn3xCc4i2fSE
0W+HtbJlCbCvoeqV/t1XQiXE0BKyUfJ0DHUTwNcvfRtv9W0d1mEcqI/KrnhpuaCgmPN5/N7wpb14
jB61s7SPt2i1DhwpWxrTayNo1+qjRRL3+qp6yLbQ2sSPhlOHZKBSsNx/GKfkXT90jx5dnkaxv5V9
bdjWu/wQKCeRz4nhIZsEJRPBqG6SxjWB5N0bSEfkIGq0LetDnZDOOqdPqInsWtuKUucYNKMarnRc
QQ0h6H1zPVTbRnq8Gw/aSj/l7ZNIqHnxagC8jC7isx6t+lP1PK0TeJXNZBfVj/Z22/b6rmHz0O1T
JsHybT1NILglpg0HsEE0u3TZyQwXMJxpy5SuN9x8bvc5ARHJtpkc3qS1CZmEiidCY+jPujteXzpS
L3C5dn5AiTLWTvJDeNc8CsPbM+ETZvyjvjpoDjEIoJ/H3VmzOiB/sUqHoNbkqPhLsYQN8tg9DYDV
V/PK2LDT6YLbNVrzsmOrX4uOiNxl2hbTReeGQhwHVUbLmFpP77ypNBxAznYDydyk4rldjMRFH1+S
Ue2wo+OvrStQKBR7lM+2tO3e1R9y4yethwOh+5Hzq1tkHj6myOfkwoIH6Mo4yD+slygwg1Y85u/a
zwOx99ntjO3L6OvcD2/Py+AZm9guLmezDxOoL06zS9f1MQ15NwvqW1T6lBov9NriIcTwvkG4IQeF
uuGD6UDTK47+Y0kjhw91X3GBwY+pfrM3zmlrVSgQmOG7zLijJ7RaHUYzM9DnBXRxExgkotbfFGdi
OuqAkwKtDyTXPvXwJIC6Vid7fBx2XUAMsMzCqbKfgNZ/nBhBZoch25TyBV1z4lcdozOl2pKlFkl+
Dli7ClIZalQqzodRnZfyLRTZccoiYzNeVahJnacXQogDtpcKz5ouahIkNPbiHXog4IiDP6iWHxeZ
KxjxW+2Jce/n0U4U70hULGJ+7zsQQ8hhySsuSOlgI6Tux8KvYw6wffbdcEzmbgPxQ4loSSbkui/a
ognlQntu6MDq0Yu2NGTT64E/RfjgNliNve6npa1Q32aUmYrl1Y5arqwereS3QgMvyw4mFklhE/Wr
KAo7AV4rEEWQXSBz98J+Mrdtt+kjTzo1L9vtq2wQlU7H0DR30ujVzVYkPrVa0W294r1jTwTNTHrk
AxZke3i7nviOYfj30hNfUc2CEKEDcWzDflM/Rz7B47txHYX3zdVhw+FxhnL10fbRo0XPaAyVj2pn
rtAEjwHjQ3WFbNdpPdMeUasZo6cekiemY/ewteF4e7lzZicJTTAUnPIjgi8Gefc7ZS90tpzWPlIv
8Z4xIcILbO16RyJMHcZuSKOmG9Z6H3ZZIAt2ifW1pQoO+o3K/jxej5Ejpsc0f4+lDVrCIr3o6b7p
2OAy5Zy7lH9xD6lvdRFm+ptEI2d87jldrO6HSmgu4Ob2W0Sx3FyDdHl6aALZWg/kpFji16KxB7vM
F+E1RMez0dn0+3508Q3fSrrkdw9B3cg+J5kC9bbTBovM95PRjSs5OqX6SmalosZWw+kB2nJ7TjYA
78L0s/CjTW0ete8+cDxvawfZh7IfdEDM5GDbOVKe616mjBdgtOm2BGd66n3xo9VcidPimcT7Ul2z
q35ub3ulvih09wsnBak7naiB7G76buavtNuUykZ/hkrfNU586J6LdtngCslntpvCZH07pRx3W/rQ
bDTyz/qtDfrvlq1NJsgPbbfCnyQPt4+m9gaaQCZ86juiRY9dP+HBVR5kNQKsgK8xphFt+ML9GU9n
IvnJ4CgpSW0X/XrqC5/Z4YzXueeSGJ7i+uGLpvt8xma8XG5hrdq4xG3tZ4nAvmxTbZRXPMPfnGXZ
xXiNH5gWCq+3XRciWwpxi3hcAPJNEV6frUci5dSzei42FhbNKswCa2WtKEQSBgUXVgsMzTg1Zbya
91PxUF6SN/pMz/fLkkBSbQQ/73zp7kMT6Nb9FQbzS7Z6oQ2kkUJOp00OK8nR1L00rk9yGehMshtP
EChMXMZ4HbqomMgQgVSLj0q6Mav9lLlOjpnHixW0f/KkbqFGagAjF1IlaYeoR/4DAoQRGtXzb4qZ
v97+j2p9Qc7JOveJingZu/0yqeNHloTEGROF9W8J9B86Z/Ig8GpYNN6XJwTU8n+qde1f3I+pi0in
4bho6t+q1nmwP7ff//TUeaRfq/V26PvZamtm9H3KUWAp5wI5wDT3zUGK6TVNt8SZG/oafZ1hMri/
GLf4fJNM1sfZTunmSlJ/tGhYTZIADQLAIiq2u0owNCIK7U4jTDLPBkh8rRyDskYXM+ab/E4erlZt
sxncRKUW+wa/ZqNLgZKKm0k0zolU7SedgjyCETeWoh+VgN8qawu83J65ZLA6ay11vFkf41k7osR0
0deebnp+Es1kh5oYHany2C/JpJrgXAXQ8u28OLEIWJkpxyWk0uO9/4ACRNNTgQkCb7y0sOazlAtc
ieEvE8KmjuxlS9bxST8YBeJhIYcNUfbtiPihwzzKbLJvkb1pPSuCmp70iuXeMsh/qD4A6T5X8V10
7zETB2OG6Ra3/LhE9SKn52sqUDeMpaMNVxeRZ826d9tG1Kdh04mEbSAr6Cd9W1G7azExHbfrrUcL
N9W2YJZfMRymLUqC71vG3C/vYsWJ0RK7daYprB59GaQzItWkIk5CTQXXuieq02fJkzQmadDozex1
KfXM1TKw807whAalbNwe7v5Y6fhwMnFOLklVyJuiT9xiKlJbi6enIel2aopJU9DW4oyxExVeL2br
Act7MkJ/mKXtTVJ6V452cy/5hd4dbya9Wpyel2xQMen1rd2RdNNjArllktc084siI19vDbeHvllZ
N3se7/7i5VSuL5K6VuOnSv0usMya13GTjJThcUeDjOFGnS76RbqdgMk6vseQZpIgqmoRhhwCPtJn
Et1pklwpCNlZdeAs0J+T5mDzfgSW9iBXiVNZ87obu7CK5O/KEpx7B1NUAkrAM0m56t9QCE1E0WU5
hkkSdzV4NaXxI9e/yZ1oZetBIBY+LTgYtRvTX4VwCuU05ksQkRkYxmumay9lkfrSPGwtfSZgLr6+
L16i65VWzECgNS25ppvYuamFFiTTiK0lEtCY0zlQEUVKbAR7BVAHUQmtku0zhWK4I3tAUMlz05NT
aUabe838Q5zCIipWZiQyPxj3ujWzz5UIq8NFY/d1FAjYB4oEOk7U5hu96l6bGxU0sqc7J2ODKssY
aEvW8ypW2FVe9YGkIhLqqxrHT0PFPdX5dm5A1w5oOmO0vhETDT33hbR5ntP5pOlGMjMwkYMyHo6I
8TdyVh1TlC91nh2r6Q5HqEjXo3V3zUhf/LcVIRYQYuSiO+p0twyJSVJUell7kZlslfdtTrhbbGVb
SchOdcy1Kq7DQtIeSgILOqIJoGSGZZIdE4k2LxpVxUrXyn0q7JlhXUEBLaVUiJV6kvvhny0M1Q1T
1xBqYmhhufvPyxwggj8tc6b459v/scwBPsQjCCEamtWCVv0d5WwuTScgrjKgN+iG/60O1f+l62R4
GwYQRQhxy4/+aErpgBB0U2RevEyokbj8naYUdsY/L3O/P3WdFf7XZU6ba3pp1VgcRIOAaWsiuqwA
K1KthJRm9fxwTaOPKU134swGr84Js+kKVNlIMTSi4s3EyXNug46S3anEznNOTAdkfFm+sGWNn9pP
+ii9RMRnn/dbC4787cXCQZs5YtC7ozu72FVUNq6T2yb7enghmb49Zl3Y5CEOQ6VxrxsgwvpTt8cn
G/oqw+1qz6Rq2aIvXu89Lp9mXx7Rlhm+qq4johrDRUwjub7owSH2J88MoqBcKfxN8+mN+6qXbuaV
tvWvG4bF7rIvMt3P3k4Zm6huRTul9uTHYTYdQ12Xk1sCbZ7fkzay7x07GS+mnjR8BtnR7SO+7tV+
x3WbHV7Plkt/NVf6Kt0N6BM3cR/GBUI2lGiMk9juaLGvLhYSwiWH87QqGFNBumW70DBTI9KySQOd
HBQhPkR+ljloZHAkcYmq96S1YvHDS+/IK/DKSn6E2Zw0XIGjIuAJigdKe8Lacg/BH/F6zow+kMXa
1g/jOl5V7idNoZ4WRLcvX/uHlH7F4LcTXXc4UGyLSGErdlrvpLxznX9rkKszdQRpP5/pEPTPI3XC
c3vQgE+bTzGjGxSEh34Kb1kIs+HebW/VPqOFBh6n8clHBvrN/94N1R5vkVfif5YYv3UveXaWYsgw
6tNoyJcEC0HigQufZC6VX4pa0/4fdhbjRf3KTuSWB9xdjnelvSfBJBeuAoaz3pWIMCUYOEsD1b13
55tSg88NLOagIi/+mN/e4GHAa9DktYWzU1gj05y6IDNdroizfMpr0Ns4yi2GgEgNTHlbJZ4Ft0LS
/OyOU9xn5IqPE8DBVjHc/LrNUSMxtZx8OlRUQdfH9qlG76QTMe8ymldLrznWu/hACaVc2IjVbG6Q
SW5aJ+7YPFJpsULa07RlaXKHIryZW+xlLNS0TN2RCVUQJ7gCwkw+FebK60IiDUp92fIlJyYizDn8
5HAN4GY950c5rHcLBigZG+YVXcAj6R+YcHhncQkY7LsKBLjs6DVMZgzFgELRyEX7ccxIjM92QjgF
tSt8ic/9uDYZnGPQSJxyL3kZEX7bCcmZne5xp+pBZgUDIoTPVrb5knzknUA8NNfow+Fj2lhHTbg7
EmFFvDrTk1ZWfImfywRx+RH72EQR5wriVtC2hvoxSgDBiFWyhU1NECyaKOITE4ed1yCvaoauqXf/
5NvCJsWvRRRgQunUORxvp/b1HzwzIUmPSBhdWeSSBJOyVfkPuzBJUf68PP319n8sT+RDs1vCxgnQ
ZtFAstD8MTNZfrRk7+kKziHtp5Tyj12YCsxXEkUWPYmRiiH9IoJS/yVhRCX7TwS1+xPU8zdEUKr+
l+Xpt6cO/fH35akXp7tlFPdiL6obdUd35q3yCo85XQdKhNiW5U++MEEv5yF0aivZVjiZu/X80Ngf
5rfRO5avpG79ar6PX7IS9DWFvdsfzW/O++FclIHqsTVBg/zxgfiaXxN3056JXQGdDU2eFXI4f84P
pFLycGMVzg9x9qBfrEJjnPvCjO+6pFSTIC3z/JYw3fFAZbejRXU7xNgGyIOe3hT7/inmR+E7kPOj
6rFshgDvMQwsqQSk4T3NyF16c4cVLc6cZHnOZD3fPhltNzZPabZ157q5bub7Y6M/jl/cMg/7I9mm
59SwtW1/nPWVxFKKeJx4k30ekiDG5WZvvksQA1clKxMGu54GqsVjjyQ+cReLNn4lMeb8kh6lR/Od
XafL4/F1TwNBTTjJHZ5O9FS/JrflLRLMs9n6fFlsBom04a6kx9RyEUSrqat5w1F8yAG483f0H/Ln
HfqZHkL2SNJVg5y0Xd82zDqAI3a8+ccqdvlZ3j8QEB37cxCRPeXfQz1l+ZXe5Mfpq13fl5sL35Ap
SSeQ3pQdGQ5cxG7Ocd4rO672T5qneTyBgW/kL/yyuBrPxSeJ0VHIpnL6yjJmIDePe+VO+HWGUq/F
6PNLGWsY37stq+zT9MVzMi4EWnNnBHrTYjxbjBTIEHyKfBZ4zPfZWhJZhPUQX9aIWfUpM+Of+dYD
5ThsPob4ADSbVwQ6kQ+VCboOf0Jx5vHlRx6KN0Sq/Lh/RvLDvS1SMdQgvB9kq9IOHAMzNMPWcIZi
R+IgcgN29LZyC/ifPD8QsIrCQLHrJUmVbqJx/UYhm9VnfomvclpVPnEM16tfQbjf5Z/aBdsf//2Z
3KrNF7Kv4/6B/yPpOlkY0ze3XtdrdBgSOdLKJf/kSdTr4cCDRBuwP/LP8Fa+CZ7d1i417pAw4cQL
rW80ERz7n9b38osVela7NB7mN545Uditw7ZFdniaesNr0jlZ+tPdu36i0rtwB4Vrhtxc2k0r/n3A
LfFGmuLdxyVZrG/jWt+b6EJYoJZpBzTTxEJES5TgV1N6Usf677fQEMkFoUcxkP9kFwTnMbT5KDt6
ttvFAjrwSdH8S0jWkRhncBd2cX/iKtFGlF1rkin8jXTI+EVI4JzDDlCH4kQk9jei37OaA6oiGtCW
d/Kufa14o5Z+6HyUVtLqH7wUwVGDwKKgh2c1+jlj/w9LEUE0f24I/vX2fyxFskycBDfALPdvSvYf
K9HyE531ycDHBg1+WST+WIkMbiMD1v4FJPzHRokfqQARSLtgWfkZovM3ViJe2183SrxyZXkOdBaQ
GPy+EulydFezomsOykP5knDUaLQVQhoJMNjCzv4B3FHdytK6un3JMwMeIFEOJd9qlLyBcRqzXmMn
ZKFp7WLcN8t0Lj4mVmj5zanZMfRYFxdpdtO1FBYWgnKvNfdgRZS9wvwEBRTUQqbcZ30FDrdbLam1
0LoZsgL30tfT18CkBJ8rmRhiWOXYqIIKDjAkWoykFN5CuTduaz1mVuogHGLev4SNBaiHsov2Svhk
QQ8e1/HK2AohTYbD/Cmur+8qJ+rsML6nedNBgSW5C4ToYfAGKWiKIxgDNFDDjwpnix3tpX5lEEiK
CH9+5S1xSmCcqS9fQeI/LgaFdfYUvTRHUnY2C9AxOd0umNElimQGMjEKJm3FWXd/ISpUsnB3Ufha
x2IzHugiHa7vyeP1SXkgKvxIdmbznD//w89CDkKYHxhalf/DyAoBkYP1t7b8chb+fvv/Pgulf1k0
ohSF1sK/Ow+/noZLYWdwLmJL1bjT/zkNkegvfh7oI5xwSzP/l9NQpu0BYokmiKH9vaBAStLlPPud
P/Lbc9f+1Jcvi3GqJTNvDjISrznHzy3mjY3Fv/bhPXOB5irdQwXSF08NWmIC6VhdcbTpHr0F8xuA
T0Oo+Ida2cUarfsZbYC5Zi94R2rgFk8k+D2SNfMCUthu0cTEzMFDySM2Qc1w6EDzhocshtk6W7e7
wr83d2AD32yxGktez1vLp7SsGMv2+vu8opcuX4SSUzIFm/ceUTVckZLftGDQpMMIFG6qiQ1E0i5/
y0/S7RJV5YZe/NOHr74jByeSMJXC8YHxKafzcKEgbMGFhAKvCJ5IYJrOAMYjFHsr6OBE4whdiUHh
NRuapWVz4t40zCkI8Yt1C6nRQZ/qkpPiSDCiUKX0JGA76cZ4bnYVRfWB++VXoiBGlhx8SO6w5sRe
q5f6YDCDuxhKzct0ADTcykd1hiSSoZjZlo0BFsCg8JIE2MFkC3N1G8d1en5U+4chj53DjFIYDSKi
XWtYBMT+dTogY1TXDTLswcXFWUgHQ9q3zEQ653Cj6FTWQQ6c4T67LXUIhHFYUz4XBqmGQ+FKgi+q
PtdhdBM22R3t7f1GxfeuX5IVb7NKU9WVHhQhmB/K+SifRrhROR/hCnt8Tfuofxx7h4isLz7+Zn84
HDJStngvbuu5XZOXPSTUcjdfzmFdPraPLSF9e/T/NZSENZc95Bk+wbbXZ5VZP+bCZo3go3u3Pm/s
me8BE5vc2FifJNIjpHRuYLxf2PEiAZTf9BP0QO2AOBNzcwiqczcjhpLI4/ZRMwTRN5Qntjrn0HBv
MIkrhIiWj0iZcTwK4GOyw5FoPGqoIgX7vrCPEahvLuXJuHrMvyX7dirIZcY0DdMb7QlJJ0y/MTk1
IddX1Ftv8l4E+lA4MJVhjzrTeXy9PuegbdhTPCjf/Q625IrgWhmJMFRF8OjP+oa0aFOGUZ6tjeyo
M0JOQmS9PdDA8Bbez4jeVekN22N+L9Fq7AYEySAPpHB6uyMHBzH83WX0t2k8qHtTcyCcMp+mCnRZ
V3Jpo1knVjPEAbEQysy2yXZz9CcT5Wthu7IU1HEgIot/49TNQ9o0aGiu8rrpL6K4gwUqa0ixuv34
hXZYNtyZ/qU1ijuB6lHWezobeueQLoU4YXTYECqB/Die4q22+3/cnddu5Gi6ZV9oeEAG/W2QDO+t
FDeElJLovefTz2L1FCarCjiNvm0kkGUypYyMIH9+Zu+1U9/SdpAmrJN+SBeIlBnqLeVFfiPd8BSh
3zIX2ERtVssOHECe0rg9l0C35+HCt4EhLpNvQp35B6J64WCcynruriF6C5fk7r6Pn9Kn/Gzu2Vn8
9vk2zHJQas8cfZGf8tO401k8oN2eLUVHdPLiGAeOaa7rmw5cGgftYgoNYEK6Gx7GpvqAk8aAtfdt
AJZDQszAPL+5y+ww7ipSa2SbboxbOnEoVa/yVn6G13GLsgJUY2YBcBufwmZmc8Qtqus0T/q5nlnc
W818+zh389j6wVCwhdI8/8Aq2Jlz88X2bJLCT8qPSayOVYCTxyH8TsUCDYrzoTYnL0LrT/uWHWb6
ikLFHOBcIhTRndNomZvg1DotwnbGytPd5ZBeZ7GqtzDS7pDiz5A1OdUu29UbA8S6tiZRWtP47Ojm
jJ3yXn6iSgeBus2Poy06KDbeup/qAaD15t/ko7jMQXBbe5Vx6aRtuXDpMZueJ/sqpAEb55QqHlAW
Z7bPHIE8ce67t0nEj3AeXzGc63fT0tZGushXOBCQOa5SB074Ul6Kb+MGM7a7EvtDDnL9puUbAxfw
YUTDri39bfFVGjYrlaSrbTX7qrfxcwpJ2Yk71bNSp6WfiT+yN+EirfRVeUz2RFs5iPXQ5MUQ1b9S
Zs2k/C3N4quWbzFk6Xe5RsSxYhbnvasfZuocDrv306/lN33hvLhzQIOir7dDPDto12phWrgEtv7V
v+oH5QvhW/3pFZg6Sgj2KJIXgOpQJI675FDukoexR1A5Z6FnxXa8GFclggj20aDqP70zTzWeC0w+
T1jFjEn2xkWUnPucl46l2wlvRF7Y/HwqUItXc8mOVn84II7GSb74CK75GGIUQAV2AmCbYHX9jtxQ
2uvhlLz1B3c703411Sqb2YO3DIxV24LdNBFi2rMGNhCTiNW4lF9cdqmAVaMmeZEPsiFldundRCi4
anuptUU2LmYDRFwnZxEq7BSy1Os9KmNHRpIZHNR0Q3dN595SNAarRNrhuBZANz2DGLZtcqnjGvTs
0+1gJt+QTkHn/JYdnKxciKAW3GO22+GkUaH2B6h+Fv7gmK/yJ+7u/sfwSzxKGKJsvOlY6eOtmB47
QVvw/PdcfHlO1CLdKdgsl1HLDdbwxFF96MvgBuuANUeS4JdpvXqDWvKWb7lgBc/i0hEbDkq7/wkP
Xs3TgufaN3Cjvr/n0N31RSwdCy2YF9WapQwp2nN6acwxtLV41eblQr0BZiXagVl4ztgd3NR8ksGa
X0Dc+ffoc2AT/55jJy15CukoAjHCobuhVhAWJuPpxEEHs8kkIAV0xgEn4Bwvx4EN9cS+nzFmVniO
sWvVVnJ/8NVPHhp9u2Wxk/NXfIU7NwSRY8vVxhvmVYLDVtghGJXW8Rt/iMEae7QZYxsuIePIeNI9
OPxz+OLHBknPMznyGOAOljD2z/EkpKifHbYX8jJYq2f3OFoYdppd72jHame8lYcC7AQmRAfisHdL
Z+fyA1dKZe6B9SqMBIKRG5lUZVO8mOqrUp5RVdgVmmG9IDBuHsZLddxExQrvyT04JrntRzYP1/K7
Rsy2UZ7Gs1gIG3HhAAey0N6CTMazQHoJXG91w9MLgzArBZ6m6slHgKSfMPGy03lPvxnoD0++XUaO
YLRtDZAQtk/VEL7azNICTNFtdMo7xyBQ5OW/wP282nv6yo4FFusWfH+/L46E6tbBw5NYo423SYr4
zhTfYOWAOlofeLTMbkJoe8eA/AxjXov65r+7EZJZ2kqsX2fEZjL4/l/HEdo/iT6k1f3l639vhKb5
NbR3Qun+YLz+1ggx/Jj+PCwMErTGvzRCTL2h44vwduQ/drp/NkLa/5hQ6An6Qr70x4jjP1rcapNb
4O990G8vfWrxfl/cJnFNJmPglkcl1S6Jby492VuYs4XHnV4yE+4rTJL+ux/tqsZFAH0Jx8w2IcfP
su8w3bX+sq7FTYFaIjOThWr0i6xRln54Z0VuEWJZ9lep5SxOPhqJkzGatIWRtm6zxKo94QRIDjyV
xEp17HCGAulBjvEZ6ukpEiC9asAKqXqHNtjldPij9qnkkxQ4Z7gI+FkbzrVULdCGzYFo0xR5yyxP
7TBUbx5SHqk7DDKVc/WrakmP7RRMmtXe8wqJumi2TN3kngodWtJ0QVrZunXBdLv1xuzlM5THZSbo
zyypNoEwu1dF/zDrtLfIxN6MQnsUx7MPP9FqG6D96hixBG3WwoxBRhMtejyCft9AM9GWKQ/2uAYP
lBtUc8RfdCKKaLW3cuqCuCZrs2nJJB0W/oSD1Dh+4lWNUCVU0G0EhGM0fV+vJcOfvHLFpxwPkRVl
yFj1ojkIKMdQwufYjcxxEbcSsn6TRxi6bPcVVDFWXDGwzHJ8DyLkwgELa6++1r2xooFkiESvV4hk
y+N/CGhOy+RXkRjHmkdxlRcQqNMvuYx+Kd6MBlJJ94aZLlt83oTKzxMRhiMmqaRAKpbclR7xOADK
zEh3glBSwwGAlMwdKfBPr5zAfpLAoEgmobde5N7g+Gl5lGbuXJ0hZ426tcAKRR+IEMA02OfRsgur
CYWEtrWBxSs9zUwHOe5v66Ae5koR/Sj6CEyPz7JNx0Ub+fTmvO4y8o65AYi7NOcysv5ZzIa5qC9e
7Rd8NM2iYV7dq6ye/bRfVGq61+JHGYBILMtjloLZy41zp6h7P+3sNhRY277Cpnk3OhW08E8x6tso
7c6AerZZjXI1DJx46NfCQNqUmyHLISZOaPCkVzufKiHBOlak0aqLC8fvfKSlzNelUwcAV4vXYqKt
Mn89ApLL9WUi+au49ght6SqEEB96F1+MVP9szZE2R8ICAyfV1kZvP8ZwmqpQnku6aGkCQJ7GWIcV
E2gt6zZC3t69RJ9ibrqzKeefJogrd2JdhbJMF4lIuZa3beciVKW/K6kA/ZLP4FKA4+xAZ2Xt0vBo
R4TgFpHYIAT9WdO1jYQTw0CwlYx4QVtpPRjuShFUpovjuxSTPMXS5Q9E1zDRuqSEdz7I37u+uhbV
tYE//IdWXjxAfnVcHCJQr8j3EZ9SSO8sPIP0M4mfMXoFeDjBj5uvGuIeDP1TgpqlZojHi11U37zJ
d6uuUkVfDECNmtZfG3W6gZs5B5J0kKn4pGLHybHoxZ+okuzR3eQNmwdqGoFV+zgIjlKRBivJG0H8
6ZriqE/9g4DbP4eB7GdwKkkkyEF2Gf5WUYcAEF74cnHIm0xGNOin5XAVU/oUzfylNVz+XbOqTfmY
M5Dxq9COBL28DWTMOh4S6Twe7tw0djF79JEG7rF+9S2DHA64hxsj+GriLiBzoj9qvrvUpQzMX+kI
xHrPXH5R67a6QE/II9zgtalsNwoc+ujBrZZVhU7tW7JiGAkPiEzlYIa1hT3mFGQZfkp6OpXxzlC/
zYT6pdXiHSkt5hgA+4l0a2v1y1fldY09P0hFRx9vrfAtlY+wpWQLhX2J+iEQO1Q0XwzmMBJghKpI
EyPerSHwCDu7RIqZXK1rvdmUGmFjYXALC++tAundzp6ZWC4HjjjoUNagMteV8NMCnAW7dA1ajIwM
ctr8U84+KqMDnShZ/qx0MlM6uxqwKsF8RiSRGTn3lWey1t/KxbtKYT1iEzVGXFQyqn/zIFE3JawV
iW/hvQdCGnAbizxKYo4VH2Uaym9Ybj4DI8i+keZkKASLPl55IMeG7Guokm0AjMWrG6sVppk3Jh/p
O9SJWlPRrwcsi1XuHpeYFjj/VcHlMTsbafTfLOme4NJTmqPIcsSY6f9G0q1N8JO/zo7/8fV/lkzo
thn1quD0WZT8FV3NL6FlE9EGkB0ES4ntyv+fHasK+jeR6GDwKUiAf58dz4jrlXXTmJHwMyGb/oMV
Dpuaf5RMf33pfxsdawXwZlUbwQGGwinMm63sGUwLK++hKqQwdumXHueOHKH+8p6qkNuVC0LedCRP
RzqZrHjUElEYvCfpLs4fNYSOmHmP0r54Xll9x2wrCKzIA8jB1wYcGSaE4TSk1UXvrMLMbbns69y0
k56kLE4WEROMAI5oRlq3TxWiC4tGi6xxcHezNN7AIAdw9uRAmru1tC91QBU9d2JsEtgxiJd4Bg6C
BkYG7Z9OiSdG85hpHM+AkMvGfRf75hL0woZtwNxAzBtM+XZRIjtFpazzuir2mSuv+1DZ5hEBrVqG
3u49B5qXq+9mlq56TlBxVi7LWv8qmsgGPm5lBcFsrrk2PGD5PX4LRK4Cs/SGd8IIeiclcbiScIXS
jMpt7Egtzfn47eeRJcHIy9TiIoiMbGvNvWYYz4c0IL08aR0dsAEi4KIFUuujwB5Z+grSQpdKzhfU
HUrFW4oou/iGTDg34cZ1E1gx+VEYhEUiWr9qXHoerj7jERvZPFIAGDQyzqifxBsWQwLhRiCtjxzM
mVYcfA2sinJX3GehN1dpUG6+ioWckYOujUR7iIuZEr93sOJG8HmaG24zYVwXxUWuWjtsjK1mtieJ
aNvKdzpeqySYuGgw5rQDoBpl5Q2UGsNcJe1vNpstdBOZYi0vu5anjlS/RDOxxKZwAiXZhYbADC3p
jsoYUI3nLiUMXO+BaCODKCTionQsA2aWv8sjNn0ugHSWncn1cSqR3poZyBBuUp2BY4CbLfCWrqHt
0lJ7ViPtfyTvI8OlQ2htr2aN4KV86sjCEh7OgL8pyRncq6ql1N6mC4ZHWlW7BAxzA13DDCkfzeZS
+t9lJthV9Uzrl99RoE82PfNVdMM8TGBihOI6FaR5auKhqTnPfchWXdMhM5htU50pdV2tSsV3ChNp
B0juWLmNZf0UpWAJiduaIqdEN7G99jzEwruPnBIBmN1J41IUjX2dfJtC9wrcFGeZ/x7ixE8o4dQI
FASzm66ujnB9CY+CXiR5gDKHvUbxOmBiaqO9FDGVUHIrCsGETg1SgRRQI+iPx7zvKo7H4CdFRMBC
DMsFuBWuNhm6ShEDwaybL5OlpGhuvXy0vIBxIZ9qLhGprTJcpwDywN8nbmmbVXww47WhDpse9KCE
aEEKgGOioczq+KI03SpAKdMGpwFVkKLCMUeBY3ZQJQRCidDWaWiBTDDICi7KioCwiFpDkZJNxr8L
ICeNnDoq6PnWkMgEOhoR3rKYvgKNDgBxaREfazYvM5ilfYPIpTkVyTDXepXQCOTy3DSsixDMW1Hw
OcuipcnBFM5wklKOpy5f6AZWXoh2nkaHjlGGgIFNhBDRMI52w/eWathgI9wjB0xED/fHUXZna6UA
QZNnB43ZXK8pbyMRnVjp2E9PWVcUNY1SMzYcmUX9EjB5ilw5bbYUp0sZZ5rGb6sbdS1G2TLNO4Gb
qCPUs5qLVbcY9M6pe/eqVNFH1jEw7VJ79MHEjSy2YX6o8fgTZSX7l0jgV/N6l7XVLvXCVQr8royG
kwAdQk+77RhNsuR2WzE6iYsCMnmOoaW1lJRxq5t7zzBFtI883wNUqYYVs8PEUdxo0cTLyv2ZFQqz
FyJcZyiXRv0R+IRsmWr0a2xFpxRID8iCqyi7lyKargp2jgPpkMOt0LuFEKmOKPtLeZLWTBZ8/aoS
W+AmIPKYDbm4KFqP+r3+cmPVicAKiazoq+Cr1F1iooS10YebGfLrocx3SoWppC7Ym49NsusQxLYu
XpEcQVnHyDaHisWFw9pGFIBrdobTi/TM6XASQ8rKluS1jrxEcFC+F9CbDETOY1zwOHcLBLt6camC
gWhjeaG76jZjKJCHxqZojrEmzPsBA4zvnyJP20WGftZSBXGtvPcKfttMhGuPZGdILr4unnU3gcea
Wkkb3dSmpTvB5EzHCozazklCzdILSX7MGchuk3EcBvPMRwyn1ztigBZuW7/VZXRXmxifRHFQUFPn
gmFXmme1dXBKlVeZS4BnNAZj2gqrT+oqz4zxo5EALE3ZKRTVIyso/zAZFXX4IQbmWvQD1Ewml6su
rSuVJ8ZMPGfVUBIFpixnsXJuZ6hOK8zbHiEsg0ZoFMXyMGzjGMdxWhBlVoj3xGelpph2kY/riqMd
j9RZDCdaFLPalKwx9VeBlhUdyV5NE/CG+FGbmeDEJU4fDtywA0VQD4teCq4Ks0x/zPCPAX0Mo2Um
a05SY8uUtXVdEE0z8v2N7px77SeH8742veTNF8rsKndN9QiGaJ1UvcJAkMWBFo/SNlEK9ddgiAD2
C54+LsjEQUY6DlAeRgo6yLpWnRo5Uz3FvWvNIhwIo/NcW2wIo6Vr1zRhobjrOKiX45ivJMjjst+v
tUHc1OLIZwTJFh8bgBkxQVD1ZhbRLejQ/yoGZDHssYHIlkHHfGMGiKMVDf9TudEayHEJSXc5xm1f
aOA9MpCebvVZRRPsrn3iQnMh3BkCHfK0OUi4RSr/qNTmoovklURGwcBnQN2T3kNfe/lZaU1K8tYt
H/Lk4jaffgUyegY+Ci+TNCHQEQNWEqOwcFiqhWrFRcpy6jbyR86o2EITo7BqfKW0+qHWzkfJWEjA
2iuss3k1rqS0dTIE1kku/ORUdMU4Ww00PmoSsKTBcsvT2vPzDauEhHOxrcp1pbCrCb8MKV+P6pWx
2Hvsw84SUjtuql1fEYWr3ePWu2Qo7wefwEOvvTQjdgG2t8IMMXghwXAOSgjP8wjDeYMheDoiY15r
ypvcSw+/Tm0MkHZKfJEnXyS9W7ch12ys2WPCKa4lVlrqdjQL9lDl5xHfSdNmR9NVd6GGMsHD71D2
WNchckUPHaZ2BWQjds2FJO/ydGYLSA18qdqBZsYRUf80ZC6pmXaojGIVJPKlw10V8KBpstERK+0U
pWxDJHXKlLtoMaGBLVIIW1aSZ6fWWz0yd+OomID7eDWuMWNHNEIH++8eWpsQaGlqUDdjOPp3Q+u/
y7mp1//29X92YLiNTMXE3whXfkY0GUPh34bWIgJvWUOIo6Kl+6uIzlB1mkGRxu1fX/Xb0NqQ6ctA
Wqr/as7+gw5MQln+jxbs99dOjtFfp9ZjRASe6o/lUd4pd6rF9tRcvK23TU9TdKppsVdk+Iol/Q+t
rbvUHrls69qPzlbtizSa2/Rjq+/EQ7advOPZyiBn2bCK1UO35fXsAo8ddz0ynHHd7aFaVHv9s3pV
L+FTuWsfCXIXcY8eTrLkVX7s9vnCeOQnVprp13Dw37JzeASrZvdbGDtUoULOCTAX7wEzXG/B4A+B
dG/8Krit/qAwkP6JHs/fqM/uu7uLd30l294qPkWX6JId0pP7Ux2MTfrlggIE77FoljrckWmlWhyC
Vb+rb+lpWvK3a49Va7dMVtNLQuKwh54JSq446Fir3us1MEfhDYspxpvZMtiSdp/mq+EeFYti0564
u6gVsov/rhQWWqGABkv5yQqrCnZALLJ8BzGHSAvAWucGNQMxY9C62yWIfaW3SUZ0NeIr5ilBtCL5
3j23+K9R3tf9ZyW6y+GNZtIOK9vEAlPe0ATHVtEqp6AXdxGQHXWHacgYjI2PxKkCEDzCRUmCdSQc
EqAQCL33wDxYNSdCYU2NwzebiPiZj4sQYVIqHrTJdjxOOoZL2ZAFYMfv8YkgFFlfQ9DVE8qE9NDq
6krtyBjKN5fFevEJgfL1ekvguqBR2u/3L5ENf+GkQOxNWDT1eypQ5p/h8nMWPs3ANrFgowr6heGk
O3ufs313Lt/Es7bXHH/ZwVEgrHLF6VUeyku8KhbtHqcMjJy7vjYO8klcamfprd5xcjLuj+flmj4C
5EnKf/3kLfJvS3+LbwzZKRaSh3rU9lP1vQe3tNIOEcCbNemOe6wzfNz7mh/DE3+PgmQjX3jjstWO
A5T9g/KxfyXzh/dAatnuukN/HfY94wTHFd8yeJhw1kqr/irXvF3LCi31Rof8B+7d/UHo9nrttav/
NGzzQF+dYzMi13yTnMurdPNB5NO//OiUQoYdQpcxfyk/yscAMwmp9q56FB8yArONxt13Y+hJ8ugd
U2AZbNFBMzvj/qyi7RBuVRKFKwTaKD16gk6eCSIf5ZsBCbAnBFAuU8odGH1SiywwzBY+nn3zNE/p
9wyunD43Mht1VYmCXN90uxEXFdhAlTj6ZiLJzjaFU9sGJOS9d/AeDCGRkTKRZuMPt+SKOAhq8rBV
Vh/pR7J+P1iwo4DeF3Q90VIEgU1DOI+XxiX6RBTOZjx90158tfdgT/6S+0eeztVLh0DkS3tHXmJm
K/KQWv7CPO4If40+uBcXwICY1eoOwSkuykH5lK/azxgzfemkOPj6a3eXxLkCFSM8xMfhTnQfaVr9
rlx3wKTW1OIb79UIk6lPgAfAh0TiUOCfgcXmyMi6RRkdZ9GJQ2PkZPO2RrqkBTR+uAWO1XcKJSuX
8IF/uzPAIzSAXfpiSVPewKLy2N4iFc78lc7xF56ijeIgjqKb1LfqM2Z+REbQYLeE5qyRre0B+1xd
+DMsnZ/D+3hRaoTJ/ZZMBwk/HW4FfBCUm6t+O656GGK841j2/Ss5ktBXEzZ1HEhG5BTnT3kHBjhy
0I5NOp2dcQtCJ9gbpwlvY8wLANiLUuH8TJaGvR4v3o4H/fAVLIMlNX8sOSJKt31oy9BjYqw1e5ov
7Yhpg7ocYvcdaAr88caWN/mH228x7CFZVpEtfLhvHrDUaINURKXaeGLmyB2de5LrcFMcC2CiO8Ir
cyCBt5kPPs1R6m4OzAeE6mCs4eU4gb3ZbHCicR19zHZxaWGbQFARg97VWYcsyACeHePs1F8UYdmf
cb4gCylsCa2Y8JGTWxd/FPzR4fwT0yCdkaosXCDk0UoFZxgvagKlGDRsCwSLyeBsk3aDy3VDIlbf
XdqSYNkjwWlJCRZxqbSbZ5Uea9fxVZRj/kImJyit5hvgPpZnXK/BSRJaAitxBhU3PIzVxhR0Gn8N
4MzoGU4mQjgzrkJAjAUmDpryO4kbxVG+N+sncSHWnTkH5KSF5IBwm1fHPJqXe+058E6gEK+RDTJm
R1SI9oJ3BhbdId3UnV3T2xek2HnnXF3WW8WuFugzs3lLI4DENJwBcSVdbeDRIS5KUjRXZbyOfrX3
pJmbP921qFckmwCUyd6tu6CHj5mcbn311uB92Qcyi9MGJdhZWRAb9yqMjRyQEo7jQ0cOUxwKNJ9T
+ViMMBXrRc3JCAAvYrOIQ8vGro8IETl5ifOR0StqDa5DELDIPe5RTfrmnCixHj4GOMvpXXWI/cZn
6ve2ic4ksZL3CgzYRkOy6ELUYkGJLs6f53vEOhO6XoUUK64mqSRCS8Sq5sl/KZ/a52AguVkV3YGY
M2hXLLa/9GDDnNYlcJtzrLdEeo67hqT2mn5PpNNv9hooglnUVWRY8L1s84ftLpvzD/nBwq0916LT
fWGNYWxRcmfOgy8uDhT1C362EQx5RFp/TlzaP15Xe+bIbwnpcliWR+zeQFJcWQV/dDu+qZAACpwX
KmInh781WqFq3ZjrgOyJdllWi6GxTBWvMsFhlvZLeSMkNDpN743qcI4DrOBXp1HTFdOMojmFciL6
bs4wNZiHD5bE5SNZeyfjDTQxGGHgafnWSeMVK6aS/EDu0cZKGFzceqdY65vRyecfqoXx6WBsE7te
RnZuMTLzLN9B9IK0yJ/fxfm9X46vpljhYjIfxsKzcAI45dzj7SIO1hKWvG24iO0Zwgbi1xlcBtZg
Q/kMvtR4rv/oP4f2IwHMktj9h+OveEL1R35C/QAWiodERYjQTg4FIL9Xpo4CQbgYiuaocGNO2Y2p
7oxiG8KOWg7L2H1p8rIY1lhOW4kOfYOm1/2mYkiqH7NYivI+t7U7mZZz3ip+IPubu64jsOeDqbJG
rGNAWVxm2+gTcdAuW9F04RdCzYYRe1/ONx8fniXzd0MR+RS7nQggKxfWU/2qsRWYC/IJ+TWhrWuz
cRQR37TD8EQ5zC7MSHYIuJJnJIEceSkHf9nocw+dppXrTtuDKVIZ4qg47B5pyHHkQQIpwJhdUHNM
tXFicFSTU6Cc/ss7LhyssmmCYdD/DcZoygH5+86LruWvX/97xyUCjgAegUOX7/1bx0UzNi2usEQQ
o4oZ6fedl2iw0UJAxCsCZvSbgRaZEFs5/uf/+5bmf7LzMgz+kH/IhH576ebUkP36uASpR3yX9H+E
pmf+1PTlMY7hF95DyWYK2jPX3ORvqB2uFQ8vSJfncBf56PN+JZNIEJQ6/zQRcXd09jZcobpYx/VS
Mjdx8u6be1/6ZuzfDCuAtzPLMB0mG8an3r0FyZcKuiAFdq8kp0a3yEIUyaYDG+Fg80a5oepHrX2h
RYQs2OEgmMSkG5a0AuryNZoXyW5vPCaI0IAkXu1cBnPzqP9IxpuMCjTdMyd5FSVBAe3N5PRaDR8A
CxmamqozVV/mr8GBt4kUFZn3l9+9GepVajgE3HnX7HQR8HyUfcrbQkuZywxzX1F4FFDhcKChy2VO
PbLgciakiw3uz/0q8hYDwizRnVQEihdbHrYnMXZZ5ewYSTfxUxTXbbnX67cWNpAnv0fNJQRXr/3U
7HjgQIHD/hWCpXdZ56H15ktl7zMYPqKqmXtu81YKZxdMQThxH9pFy4M7Rny0LdCCJ3ep5sDwLQWk
QtQLKDHr5awIFqKYLUEntR14dQblI6J7QwhqSxeUH4MJmq/GZwHrqd4Sjai9pcXDDXcz9SIu0oO4
aw/irSPafl4+AO/hOdtCgoEj6T8FDAK/xLV+ae49aFbkmyP9uPVmshAaLFdcyvWSAG8n21B1sr5w
MsUWeVm1bcprMdtFZ+j8cDJAE8D0LOg82qN0y+k18l1W71jVhe8Jvh2ORwM9GcKhnZS8YbWmPjmG
78j61fFQapexncfv0g3p/LcO3EKADrDUgkfQrXRl7QJ39dge2G68Si7ygjkjDJLGEmiIwE5VTr0m
QmVlPhuulgh0HzMFbHSnBlNe7hB4FS+Kc3vCNjSCtSpXBt6Dh4Cgdo3RDvgHoPeMvcacrr/6AFs7
NZTsGMAWwOynQEqYYFnCW/1F8+Nf22f8FL7VcJP9grG459K6eFxFPLd6u072MY5d7eTLNavHvQkU
Nt/In+K9R0QxqFQJ1U6gkTTwFEtDp8yD4IDVal30V72f3QP9M7LjFboekmE2Q7WWKSfv0bEND3LG
RTBv7901ZMzJzjqC/fuZrXoZySqxCbakOyVKi63sgGt6IzOX52lzKy+w0A10uEyH382vFnHvhXXV
jLboxS77SlRZ8abfSx037zz+NC8QOChssOQ9h2hZClbQW7fbcfHK5rON/ovvshq3wsHbgyE742/k
67EtKrKD+fkKc1bciwuaMztZ55SXHCq6JYsCcwQ7OwCEWVQT3N/MAHbOZTww3+6pfQb7dgU7ZJV1
FiR77Dk0BXQBrTOgl5e/k2v8mj0nrCKUerpQhSqmD7fkG1IMU8MAp6+CLW+K39zjR3PzLwP71WgT
fmhv5CNtUWn3GAXeva/8Y/aWHiKc99I6+KJWizNnuBbX+OxvonKJEgfBjnHQbe8ZPJDju6jnvtju
iLa28jBO38ulsBGW6kdEdgSzhw7R8Rv74Nzu991V2ekbdovK9fQ8ONm7tO9ZKGpHYVgShYpFALTV
yCXa7Ls9c1kyBfZkuKxjEcw/UQirYIc0PoCi6V4nrBdxzZf2QQqFibf8F4lrcE0G3JjLf9VGyPk3
+QOJ9EI5mQdjnd35zGImXOaiX7eMmShV+nW2gS+1CkCEBjvxKNy7k7bzP7uTJ8wR30tzlyi6gNkM
Kv/QGbUzdozmfXZlhTgOfIisY+2D4zhP9IrP3eHA0PxurchiyjdxgEqoUVb6DJQlRW2FlWHNfik/
qI8Y7TietJOwyfNDwDmn54dWE20UoNFzYBjwDTwyZjiECQnFT7vHoD5FS4kHSSG9SmHLYy7jQf0Q
PX3DEsnv2IMuB23Y5ZQ1cc+jrRSu/WxJMZg2gh18iK6wrPrPQd63TLKuI0OthOEWzyET/w1NcWUz
Jo8zpi7IMeG52Pm54kaNrIDB2o5vaJQ7L7G8r0D9obFBmvbITgJRf6bTHfMNWrv+PqVH5PbArnap
zObFbXygtvRX0kNmpbbj4HdUC0sWRXy7B8Wy1FY8alYfSJQO+cXckDixG+i+mHM59TJZBJ6dIAf7
qNYsb75oGHfRCbX4QVlkXG7jvb2338pT9zdETLqfpE1VX5T9df2LfYDGmEV1iq/xTkMCIQylIKba
bhtAlwmO6dl7I0Hgw+O3c/JPryc70gRJ1lSdela/LN7lu/tZvsqX9lnuEVe1e5J3Fv5WsxEqyhe4
//ap5KZkd2DlKy7Pbb6VDsZuqdymH+lW/mgrErx+zN7G3CDTtW9a5hz1EhkYjgaLrBP+Sutu3Zy6
I7IG+R5u/dYBn685M9FquYF0Bkw2PfPYLVXc9kx6XR58BM34twwIR7Whts8Rw+pgxf+La1lTARhm
AKxEEKUiKP/ftgcwWmbsAP6i3/rn1/9Zy0J8wVsLYGbSlf8Lrvnn9oBfwmOPyl6lNmWHRoH8p35L
Q9ml6DrCLlFU/oUx+3N7oP6PjtZdNNQ/ovOm4vg/2B6wIP17LTsJ6DVIaliNUeUb1Nq/17IZeZNB
kcvtgeCiDvY0i7t5aOYpOchRURdQwFUI3nqP2zfR4r2kJRErSg8zjOcb/ofsKT8q4g4vY12OqAJd
TTv7v9yd2Xbj1tltnwgZ6JtbEgD7nhIl3WBIlAp93+Ppz4RzclJ2/pH/5DZxHDsuS0VS5N5fs9Zc
jG3CxnTzBnV2L7LY6+l9W9RJq16if6uTqZkvGMaHMTWrWWTjMvSbL7HpXZU88SwbhQ/AoNMibrve
DWPCpvqQ3t9r8nevlE8svB5yreR2G1e+02a9sa6N9OwXBMvPipREbjpHSfxhrc8fB5WhmlKgoR/n
rO65gZyEwB5VLKBhyZCIHc2+0uSdlDB8gDyKpDvvXbHqt74FqYYKD0Lpr1CNftRQKex28Pa5wNhF
NPqjyfbcEittIRYAR/KB1cUY1NohLKHCdPUhsAacTiEDuNo85yK5AWbqf5jzMADd+pvajB6nZnwd
axrSFl/lZgw5ZWSi6F2xS3yXBdO0KBVMuV7bEEWmJ++5SsKSXLTHmFBgkCXGd9yhXdZzHT00rQEh
uGQJkYA6lqii1RDbYynrd7+ngvcshq06WpCV1/M7hnqkr6aUBreKkOdosIeN2UidaW4am4Rd55wg
f/yU+px0o1IPTCTTlYCqoBeQmOrAoCvKt1QufKev4ANF1rPzkmfRUglGigrfWoaqWpeM9fwEaU+u
x6AYs7BBOZ29RoH2mMCEZ9Tm/ag8W8WYEQz9RcwQlUw5Kd4Z0GmnqmgI8rEESKdT1bSafq976EUq
9sDB4K1RWQS09TznKU81clUZadFaYrkyylkZ23zVLbB5sZIoC81GPoaFWR9U4sBJCVQsf5PIFpvj
OO4fRV7341lTCt6oWofz0ht+BcpAlZJzmzUj70gl6GSSzaqf3AThE0q8/5VSey/Ullosmz7NhN9e
jOWrmEfA+MX6W+kTpBEmqUB56THy6VIO5gilgD4AvO9847sJKPEMicpWbFsFJmh7qydauDqrrYU6
TpdC7fDNdtRv+piB7MunTz7W10gQ3pGUHZVJ+VY8823U6AcgY4PVldXYqU0kPeror/3B/DYjvn3W
Feda5nWLJAMaBgB7cdrKwuSSH4yVN5t4W1WFqwimsuxEmo7cH3gxFfzbWlL9kjzKt7AS9no0XaLM
/0iE6L2pM2xvtQQ9T4l4v8evWWg+6lw4xFomvkQC8dNdP8/MxMGyhTT6FtPSNnMMllKmFE4Zh5he
4vKzB6m11DXubJ6ouqyy8RAEuHTr+MywFiG457P0zuorb6ie8WkVHoK8Xyet8VoVbDAn1kNd4V+C
qn6Nx+orGHIQ2rWSYEcDDqc0SG7qdqBAFwqC+NDRpy1e/ipk2yb0gmzrnvnapv2LpRYmnw7Kj4lR
vVAgPkFMZ6DoGBJC+dr3NAnfxqb7irtZRKmr/rqLZfRmtW/iwS7QsEmg3wm9SIjE4akAe6WCUg7Q
REtnKgAMJi2e+tHAGttaB9FHvBB7MhZADC4l+7+p9WvbU9BlVorR0zpjga17+H8lJEsXLdRLYeF9
FyTj3hn1eRiGvSegsjAI60uD6VcnS9AeNRoTy3/PBmWlFCUNQJvzaWosk2IQ5eHQtIfJGObins67
CPaCXmx0MSJXKsnf84n2XI8UDMn+Mx9BbanCj4iiyVZ96yNIyfMza3RBrdY6Ru6tUeDQdKTivQ61
aysMX3oxveXxYGephTwuUOPvHHET+hdNL53BhP016dSFHH5HwZspUsr31NBc8zs0fns3dOKCDFE+
FVH0lHn+am45aodUo0x+CWbucITsGqtzhzo+eSKTaDHv72WZ7VsJaQzKQITDzugDNMplGSZKFdTI
7AJMMMWcAZrqxqJBSC/nuhurxaeoJZ8Nm7zRay4jM77lVIKfLMnT43VaSV1/mcTxPnZ0KI28G+P2
6MeZO4yYE1XtgRJlWyrSXhji9agQSTaytiVctjHjqx6IP35DRWsWzEqaCIxMlrKn7XtEUZ7fLzSL
RR08Whk5f0IAo2RRNhu48HEJrASJoLguNrBhRmdhCBDElLhlvI//4opt1mtoGsAVk//8f+g9mNH9
qWL716//R8U26z1QbiAEZzr5++gRYhJZx7qJsF75c97RPF+0sCYaUJagq8w6kH+Ua/wSEm4V+Is5
U/1M8z8p1yTGq3+t1/70wIle+nO9Vvc5V83YYlG8lCAkb90zYLdgp58KSqlfxo0ZoyiiuV0Ju/gX
2eqkjKCn3rhxyDSH7MBp3bK77z49FsfboF53qqP0DyZpOmGQlUMeasjiYukna+64Id7r1SL+xF4j
3FjGI8X9ME7xlVU3MnZUi1dqi/7qI3ncZ2f1lwyEiTgX62hQZO0b1hBwzBfVWf80CI65C89QZKB1
5CxbyNmO2xI7I6mrMkSIOQtzzkbBAjSWnABb4RTJdmeLyzlmmA/rQnbK8CjfpkvqO7FkC97ezC8C
OA99XPTEknE5D6eAwA/azRMPiZCMYgbKwiM0XAiF2r5+VyDhiohaF/J3/lSzu76M2J7u4GHbwzdf
MC+O36FKoN1qNxg+yVFmkSu8ysGxLRb6Hn7SMq6uIP8Um8dDsCgTEXh/+bZd1Utll9xQr58mQBHt
S38oL/0KYxJz1exc3KNzeAWBAwxH3A5utGlsopBzWz23V8bBC1Lz6BxTwBnFumIb0i6eM7zWWjI5
208MnIDZco6xopBuIOD5We34M9jT8zML8JjIWVfwwAZZkx86gk0UEMM3VELIijw7tC8kvfIqZufk
W6Oz5m9GR3wVQNEoZMPWR83V3JmiQbr1bqYQzk81dfDePYq1Ety1CeE5reNdc3SbXAtoMiDxmWeB
nlHAzDtBwc7T6dWzQZwf+5G5q+3UVZteLXYnISUmETJh+MpHjKxqYu6oSg0nJux10RmLcKURZPSR
SC/Zg6rAP1h0yNpxnFtYRxOXXuvIm1bYPH313GNAcOaGuWS5w9JH6vfRY9jLy8nmnuWpncjzO0BU
jqA4OmhwirW5t5zkq9ghjWenxGYJmvBEgqasOg998XjgJlk8ZbKfJOVglqus/sXUBl4hmqR+S2Ff
t+u03Rgk4sofnuu5sba0yh3qP3GTsvnC4c9CiCHPzoO2WtxUVmRVv/dJ1uagX8JWZH42Hech2n3e
ICMN5q/V4vOzv9ffLC+5GNxkPTJIy8/5OT0H6+zIsm7zzj1tW5cHBZH12m8k5h+qK7s4a4T+pQgO
EQHksXfScYqyjYRKHG6U1bRqmC1dtA8wIjrKQFJ8tspqWKIc3c/plL3NypatIL+lZFdPVJDRntqK
1A7WC8qtgVnGGBptSgTWB2iY4AKeRivlX+hr9vUTbxiUkdLWPoQXfgusza3Ltnv5yBYm3/gFrzQk
AbN0+vsACNJcha/aDSfNh+DKH5Ub29L23EM2xCvh22z0wUQx0YMnCHBZvZVvZAtoHyISymdEzB+s
tcujdlk92pVDSDLL8woeMw3ak0HIKnSzZUbeZbKCk7b7TjC9bAwbnwNEYIx8NolC63lbypabhxUt
Xl5wLXZzUOYcx7jjv3K34m8X0vKTWok/gqN1kam53wSWFIuzuIGtucIqS7O2EEmTWAA0+KpW6Sly
Wsr8hXT0JKRhGEiW05ZZ+4xYWE3bfA8RYVM50xaKworMHhuBFsqB1EUlwZAICxBznNgOFqZOa4SU
pnZwVKgXPbGjDbY89rvK0vDt+NX74Dxwkk1nw2w7YjiZEE4s0k8EC2gLGKZXmAl6G2BP/xB3Bd+8
WLGdX4vrik0xvSJk42qlfuHrPSQX9esWOfPfNGAS1Bxa5ipDy4FhUYudqkfB7Yrryd+QQqpLy/Sm
P/rslO6DV613EjbY0iLfKRtyOPnDd1mrLJkOugRAMOCayoX+kB/FIbqID/ErWxY/GEp6In9dsjZm
SPNixuLUzJ7JiGF70rlZsMURW1cng3VuIK0RAPfkJ7Benk68BxEebtSDepj/2rAcuUsbpEwuMWrf
eKy32t34Ji0UUfwXFea1ctMd1R7/ZYOLx5UWVzrTrhrfIJbZAVPuSu0hN11ro+6M1/KGuP/UfykG
oZN8b2H3Nm57uEHonN1sxz1BXm784juU0d0px+0jbsvSJSpKdvxduGbEPH6ICG0uiBjs+r3aIbje
6ef0h7XargzAbLQ3YW2YC8i1z3opfhy0/YlF4LV9lX9JMqsK0rIIiHNNaRUWxyjeiyN8lgU9nOIG
eILY73Ng+xV2npkptsZwvYZWxuzUDTaHzg326Y45xbH8FBRkdNrilaX5qGx+3SKWV4d0jtFeKsge
0UdyOWyTq8Y0O3AMJAyNE2V2emb1z7h7YgcTOEJKOqytPudQ3bhftM+IzRZ5TB/N6heUEd5Z6Qn7
6H3bfbArgPOp/DD/Td3hANsEwFB7a0/eoxo2SPNIjWqW5U1yhiUrS1agznRx+tvWMS6i3Z8SR0Ca
FxG2QuwTP3AkGJFj2b+wjHML0TQiXLMZDL2SD5ogFEh3pDc7hU0SBRtSiFZH5Vs88rO17jk1y5S/
yOzA0GvhfcHNJbmznwMvzBWZIEu+EkkOWaXEMjHQmJgwG7qr8e/9IHUZfpoXz8k2bK7mqgMQ8rKD
CZ8ir74VNdI5upC1+ILUdEI+OC4bdzeu4MgsZ+FC6ZRQxW4yIgwKj6XPicNmAZ7ukvoHU72TkWLI
xQzWCJbe1nzhY3XFTNJz9WOdw697LR/1I39o53qnB26Kj8ieWOH2yLDcqHOKnAfqtLv6a6aioPZD
RqMzZ2vsS2xi54H2CFvdLrsf695ugbGxdHNfvw3mYTakMj7rS0RXNhKdHTSyQPhJDiB3D/UsxOQ3
MR9wAl6S5X91LzGnGylMVLG2Wf+rdnxGc/+ll/jr1//WS8xkR4MW4O8I1j8pGfD0zklQqmr+Pavp
n9Nf/pmhWQp2HXATMwvlt3ZCRjaOlkFX/v5L/8H0lx7kX7uJfz50BVDsn7sJq/KKQNCT8uRdaqej
GnjX1vkFHSD5v/jMrWPGbG36gtfQTE8pdONtezDF7dQ9ptJm5lN2Z2RjTKDe5xs44ryxk9RtP7u9
IXxqgaMF9iHZpEfUZyH6WTvsXIsR59q4Mf8ylyL6QDVbZ4fG3N/ULVABtuyKC5en1VYp/cfkOABM
bPEaoA/MEyZC6iaVLz452Zg1XjrlVYzXCtHoQU3WWLL4qLxTI2xVHRWSk37yty3FweIkQZfjUD5Z
L1i3dGr3d+2IkTOERQAUcdF9KV/dd4yd9LM4MwZ0YhXL0dLiU3YFaiYQ3sGcep+9ju+D6TJbo0RV
OWfwtvDiIKUiDMlOvhl51gMi1fQafdP3GCetZsdjGe8lS1d2+t7aVOw0W5JLX11V5UF6qYkO0muX
JcxI9acSD7rqeNWmNfagM/zufczdq7DE9MyisHcjwXLSFe5X893ChTrD1AWQgtFOIlFQ/4DMZGgf
fQe86yx3TiLsAhuJ6LXxbFO1vXPGuEuejiLqstGVhAeO4PjOrRDhwEZeKjCteI3ri1odtI3yPZwq
At+ivbbAElCu0/IhKPeAF/sMFbsSCGkcnO5pHnDfHejAogp+HRSEXUgwJ6N99CHa4KrZEUT5Qn4y
eMEUF0vnkcglOIdk0DF+hwSpqysSNIyL5NbrMd+WDwXNlbDWzj2kNSgzdiPf9BcYfRU4PhAxWziV
9Tq68o2LE6/caK1g3rES9s97ZUvy5ZEAJvPESvjQsyQnuqd2dDI8Lg/lMj7DTbgZ35JX+Sk/CxNV
bB/twZ41jvyUupfGPwyjI8XbEN3Mq0LIJ3cDy0fg1WzEE9CHbk7KQnakKM1+lXiqvK3Uow9b0TOE
zS79xIl8ug+k9+2MYZeZn4X3mqVfATnBOJFD57/6jAWAKzGxwSuDXIwj7d9ApRTOv385Y//69b+d
saZlqRZIKcAKDG3+dMZi6mFXZnIK//0g/ecZqxO+B4xKYYP22/HKoE2CmmDo8z4QYPV/crzO06K/
CsV+e9SWwsXxp+XaYE1a5YcFRHSy4RjFFPKC0QjY1TxzBnHh//T9QvyWHuUW8Y0GFwjL9JUZ3w3K
BxZr0tkBk1agyriqmbpidWO8AyOO/XazTEbEVISN7JT85L9oCFZ+OqS7t/ACV6Bhw7VkvrxkxMn/
MuO2Zx3UHB49IrIe1/LlNQVT2S6+L9/WJlv1E/1Su1Y2uYMdwimoJhHooJgkshFy0R7BWsn6INoj
XyURUlxpfGNzNblYYuYo3sbmI9/S24srmsb4Fy0oLdxWvEJzTd6kE9jb0VE/Jm1VmvteWyjI1ha4
BM0PrHgKTtwDLJdDfrCO8lm+E779Qkm8SRi5e9sKSRyN1i50lDVaZwRuAUINerQTR3SlvjFIiHDd
r8yLccqYRMnOV+pIa7IiLvmLHmCE4fNsfei3/A01DmUlFmHU0g7aA+JxF80v/945tOW2/61S9NLa
HqbLvmSwwr8wQiMUYN0urBXC8+CKPnjzWVjLvD4KlzZwjlwNc788KznY58NYRHUi94cg3UDtCgiC
EId75PqOv7gC0+wW13O3eJ7Jl2bhtydPKFeQ3RzEp3HZr1aL/cJZOc60dGrOM8dZzH+AJsc3Lr8M
DGTqt6Z4zfc1Kib1s0DsXJyh3lgTW4V1X9DqcHm60SviY9ZII6t/q/3Efgr+b0sYFGufo+j6Z0TA
rozSJUE3TVSAMyuIRVrk5U39kiEFnPpHxAwIZPCRBFhr4497DNQiPBmDN6Q7osGzzsZ7SIkZow9f
VP/ds2hWLuJs89OwB0r/m/dQ+tdZ9F+//rezTWfdzzfFZmj+eRwt/c1EHqBTIcK/0zUkCf8824Dk
qcCLZBldLuD/3w84TmHCZWbkODlnnFj/wQHHWfo/HHC/PXX5r/WjIHdxogbcxOBDMQeUr7mAJhWK
bnjNqouEeNPKT2r5miLILvlTcj26Ya7zhiiqtvwOB1vykHA3bziD3RSMsasA2+hf1OIcQDKjRUrM
tZitYOZDXVHaJZ1ybuDEwU+ghAkgkMsw7HoTIx7MFMdSHdO6JTFTM0Rf6Txkng4Zk5wy2qiPFMP8
xPJ+GQVbKf2qxhXyMeYcEpvuL6Mle2tlsdElb7OVnbXwrjFNem/r3cyj6JtfPfgW9jJ15vTc+qnb
N/twwjB0CPbyh698wbBVdyYKSKY+4R6etVVt0576WLj4Jrb9l75yE1GCTFo7eRFt+nSVYTpiQkYe
gWitB+Nl6gtyz2uE7NOyCoF7z+Q+nwmD027HlX70cZ8JA+hNZt6o3dCjKdgvOzvbM/j1P4UTEisE
wMSJk30D/Gk9V7LCgtYfCsqiwi+oL6WvoEHRhNopEmytOxsPwA48bXOwg2YjOrZF5d3A8aDivsnN
tUy2lr+Tvxv9AkxkEpf+zGOYDeXKh187XrfLkM8R0cVwHSE/0SEM69tDNzsHwpPEVP1dPnt79V6Q
FS2emEwejA/jgNXmI9/7d2OVfeYkrLO8b8CigObMmZPK7LjIqsthwrzkzJzbJStNHIKMku8ARlJe
1fhOWasTXQkUIzpJ5Uppj9NXMPZLH8TeAJkeT2R8gcCBVBvcwcpiaDkeY0laEftKo4EOm+LaC/do
UBXlaYW1bTD0f8UUYzGunqRz2yC+qP1tZ6y7d0TYjNnLHeMF2C76VT2iP16CHZKvOAxEdrBc5giz
oLUCmtYdMz03T25u4rngEYlXbH8qlMOeGxU1dLpj+ipe40f+Nccw90xm1+Yx/WKM703v1VMEZe45
4yPGHTSeBuKYWQWr0dqKXaPltq1h7666Nw382HN6BoE9QcytRi41z2FRjaBa1fgBAktxOuuUSqvI
+NK4BwjqM5dAX8wP78P8gCuohIw0/OEjB+nNIgLJMjD4fbIz9+doSpYkCgEoALzCK4Gf5CgdK/yW
+nuxJpjoO5lR5hpg2YnJivcE2MPcW9LvOv6+UwhqSXKRPOL2U9nQKPSDd0U5sN5QxkNHNSNnDCRO
A+kUCuIK8bsvWPw/8DBBRiNCfGE8kPZcm426lZ7wbORtdi+37QthuG0J+X3RPWRm/UDmipeRSD5W
JKuRWMUFfB+129dgeUEqUnMJrHE2E9BAxjFQzw0Mx5tMhuDPhnUQYFFgMd6iuP1J468UNdBXw1aC
2T3/377XL4BwsPQ3p+YcE2kVvSO7bW0u5W5c1La/YfJfpGyHtGOKOhdVzQ9+tVaAzsTQiREhhkZY
kTgcmx0J8gvvTpjOVRgYdzP7tj6VY0QQwB/hJnxU/S0a/peqP8rlnpEyGg4DY7V45TmbbAB26Xba
yJpda1gIlt7Z//FfRj5v4Wu6Ck4dD3ugonjxwGiyK8BJSA23Rz1uNA55u1bgdDgUgnluzNBMkGyo
UqXv6AhwUw+MEIE/NNLuoALZwmLVvZkf1Vv1ZpmxDeiUBgwDrds9myfahT47mzDAE4F2mDKOL+6L
J9VpxwlavbXS1kz4x+EvwndNHpAdmCvJ2FjGhr3XW/ZEpZSrBPQtW5JhXwxcV0QHsWkELm7OIvub
4tvqB+NgNl9+b+v0kahEFAS1FrqIDc2ipNiStEB+1F9ywF+6HfU7jV8fNzyK1FzWhi2xjpycAYY+
891dwJaDsKz3eKsDyGLKuuO9YiGzKBcSM1p+VC8ZSHTWJoG58CN+vDkf8ZIjT/T1B4FogCLeNE9l
KSaShB7rewu0Vjd/E49QvmpaJnm9CS/VF7QoGZrDe/oWe+ukIOqRCcAZdBbtPxQmfk1RNmK3LtUj
sdC8l4utfEOYUL8lpGhC4OOJddY5AsKMDazmCrt5yk9obphJJ3jvgAutvGavC47MYAS4yu1uotxO
1cX42v5q0G/Iy4Y3/u6qG45QrhJ7oKrv8dDi1MXY3FXrrobduuJwslq2C9H3TM3/UYh9KNZzJKLv
oLq/4Iq1tbeaTfKJHwrup223UZ3MTdxuDbgW3/EmYlhLnGi/knb+BZn0t7xh52WCAp3UtVb09OCU
xwRWjnJxS7UQscO0nHSOdxQO4AYvNUrpoh7ZBK+0zBHtQEK3ROgNEv3l8BmwY5igFy5wnpXL8i7K
qDp2XBokSr4lTM97NBP8Kk7Kdt+QrNMzSGYKcy80EU+j7T15BSGX8ooXbBVWAbP+/DGU65L2g0gT
8r0CNG1L3bw12XtinRI2oqUtWFuQHXH3Uk3nnvkxa8AbjjIIWUxlPDs8dQNJIoLTa58JC8W2tpXY
xLytfw41ESTAWhY9A35VeTYeS48xJR5Tf9UC0AcFQCKG7dYxFjhXlw/DgweXaasaGXZx1f1jlq+a
zxbCkXQMslvODaAjUoqTPZyHWaEM5YUwOHGtCOHOqzpAVkeJ3UjZcjGNLy0JFSUD4kHZGul2nHaZ
TnbaT1QiMJqyVShh8ovYoQresWqe48Y0F/V5TGfte783AT6esQVypLfgIUxwmxzJV4gFfkaoOAco
i8gQ2+OrvO8uMaGWjNk7ZltYwoVN4a1D40PEeER9UkB98uK75L16M2HWyCgErDvEciVaNepDG7aT
oiwB0Wq4TnoV5q3m1kF7zllCKOckWv33TkugMoLHVucQLkMmiujfdxQyNf6fpyX/w9f/o6OQyDpW
0KrAhNT/b6rQ/9Mj639Diqypus6EBu73b3pk5W+zDQ/FjSWJfwxZ/tlRKH9D3iwDvlT1P3CS/xFP
Uv2jY/gdwf3Xhz5PrH/z1ql+ZxUxmUeHIRqYgCSFJ35NrHVSIBhpLayybq5qKEQSYgT0F6+/jiMM
5e6txlwkRC/h7Caon6bI550KdTLxjejoWYJ0N0CO9PrQtTJUuOaI3uQSWZ9yL7ngCe0w9zhgmHa3
LBNDYy2b72XxYzRQu6nBTZ2IihENRMFaPEUaGOHaZcAhkZVk5Ax6YerK7x3JwzKpjHhXC8SQU9HR
NnibhuSYhIyRfvC+EqNiOWk+RYEhbUKAC/c0UgA+xS1GLC/AXYFuzaoR4dJkgL12BDEjsSf+8MKR
jD1BWHcCNQ+zRiUjjD5lmcrsOQGKDwu8M3EOltNCbIqlD61Mslgk+cQ3sx7WQmbF2YtvnhEyQozt
bVER18PkgenVnRmgPLCGzkskJmYSa3dfNRnwDFPpkgf/DWaTYgj9LWEkphm/p3QFPVJQRmlLMcwx
9w7b0hwcGaJCbc5Mq5hxuNLeup6NbVd9BFXiGH3DGRFsCpZ7cvk9+oTYyK96OS0DAmVUcYW8rmlZ
Zqck/kyN0yUsM2UucgTWlYwYaMTLnD4mlaE5wY9KoC7bljYv/vE4XeoQLxiRl6Vmj9xy9MAIN/Ol
SHWfeKS7gIxITbtTGfPgnI5xEioqu897TUsmiFg5B2NtIt6TDEjmRmFbaWBblH7tcJi0bYgvxapk
WtVNLiUbT4jflOaWoOkhkyDktR6ox0fePOL4S+TGapUfhVijfpuVz8xq1lXpb6KkXQUt4cuoCCxJ
XSQTjhahd1Nl4EdunVQh3BKRvWjhrJTob0cg0dmEIBG7UP3UC4TjyHsAi/X1yfeUJWcIEzqEjVK6
soqTr1KbX5USiqhFLM5IG6uhmRj2XaduqqRcyTy8fDikvM0DX1uLMX2h+tYpO9m/ltq0SXOCiKfI
1k1238lKjlp6veQkqPnSMwLXpNDxaIAT46OhCMoiy7XMd4VmaCIGK0hvmZGjAIbXSkuPp2Ch8kHw
Rqjc/NxIS/WQN6qpaBte7sgDW84JCSckv6rVl0YTbAWDalzRkUcTfEct145slkFPZ6yJIn4ofvxa
icCKe54czVDrR5+hgSDdV/dCIUI3xKGjbobKOCbdDqAfWxnPVRJuRWb1OdZ8NQjhW0tvUXISOw8O
hZRSJ0jdGj28Lo1LzUr2Da9pIPSsVZpThwehlwtHTPBxTua2Gu+pj4EMvKAkrroAJCi1QADNe/5o
WvoWjudikt+GhG/ZeRfLh/tOM1aPc4DRuWzRAhjWl5l5S9+XV1WAYRGNy5CSIVTfkRTTRoM+b6+D
8TnLVI30MyqGa4b8IOZGr8LY7ayPJATLIaPX+ayynaHNgdcDklsn4uNc1MMlwbvph9LX6LFgimU6
/jDSxDergHtraDn5FlXE5jnTWhdVlljcBCjSsNjSSk3IOCOf0Arf+DmcSym59mZvKzKqPFnVEL/w
uRyfugHCZEwPfoOe3UptSU5L3iAlVzusOiCKrp9lezXB4swPYBSS15BUFTXHjJCZdy3+bhOJBxXn
GKg82cnJ5Big8ZfWl6YVp7pvCCtn9hyN+rolIkEKGua9wXMQqH7ErzJLP8mMtE0qSUW/GdUxNMGc
mq07gA4fk2QvC4zVJ6FeVh3xaRjRJM+EfYVuJy7/i6sKjE3ESLM6NhRWG9Cq/+0ORlP0fw32+OvX
/6OqkMW/EaXNUpoID+XvK5V/VBXIaUmtZssMJsAiRptS5R9zSuNvqiRifGKyiT//LwmHksISBl/V
38eb+n8yp1SteQ75e1Xxl6f+xx78t6pCMAUI1EOSn6JM9Clo44SJk2qlmJOaQPWOE8FHSqwRuYO3
D24b24kocpUWlP7ERKcPmbj1h6Ts6o1noUH3fain9TpMioscSqspaZ3KIJWLzWUbeAfRYnMgIfrG
8tisJYvbue7p6ORCdfq0+oj8oNybYeAouXJUI3agfWla2FOmezrIgtsnh2lGsMThI6RNxqJQbSSd
wlyv3bBKp6/YI/DdFMafIWnqRcFjgsKuFQrDzwFtWLQch7egs3a9ty8BtptSanvoLo2YADAZdctY
nRqV7ljqIIcGLwIb9JrrwgrCPVfM2izmXoEZmpbvNONeqC9+K96M0FyMClRtb3aAYZKlBRYyaS2H
7Gm4GdPE2gxhR0KATiwf7vO8BHqg0F9L9RAsRz9DcSi0vTMRs2LngnXKKl93qk5mkeGTfmrhoFsM
epugBopHzI2V7sqWcJa6cj/21l6CsTAC5saRPhxzuU5/khpbZC0Nt0YzYFdPmzhHt6AXOtOJ+JrG
hh1AalhkTb2LhPKtYj+bTd2bgupX4eeDk8O/pQxSdcYMLXFWqTKeYziQRimtp0zY5q249YEoN2Xz
EpBGmKnNWo2rA96aX4lffVjFgHMh58xCbQqAjxmajuktBCgX4fVX25S2rNPe/SHbTa1+aMFdqkjR
Jl5YrxjuihgDrdrWjFKIB2A/Dl8pgfGkQq6afOCccFYgQYhphdg3+hID39bU9inK+D1l8URgzT01
LHdGdRtT5lYKHfegruroS6g6u0LvJQcIJkTiv+vXqGIbDrkCf5+8NSeRmAOuraGPn4qlbetsfIRe
DxYlKvYkam3EiXAnqUmPWcBWT5E3Ysl53ItrSaXtD2A4x7Y3JpumMjYZms1WZBQ5QEQWUY4nenrr
lGrV1rGboTRrULs4QRd/+2p/xRz4LcrV+5jF1BRI5tCSpcgDmtx6l9pHGeYHGQCFrEKxrvAeqVkD
3DZS4R+PxabVrRI+lEEUYtHCrxXPasEAMyCNUAUwqjRr7la3hf0e9dZaMEyE21B0/Ry4j5TuLUp3
7Fr5slREnrS/FLn8ZervGgbByJqBdI91DE921OttbT4CD1UzthujyDdVw46RCnkh5xPTM0O5SCDi
x4TNR9GgZxt3kQg2sAD8gQsJDSJI+gqRYACZfPJn9FJoDwqMBVW9VhAEh9bE2webJ2hWHUQnyt40
m/uXBqyevkiCezTkNQhZJkG4dGsVKpFS3zKViUlYMHU14coHJO3NIpWRoq0a/gDcY1NZ5+gberkk
Xbj4LAfpkDKEkSbcxh4+Gu+ZhNN3BANAQjtch+FW7f2Voc5uS/keyqwArbY+854joVwzd5la7yTj
LR5/NYLORmSly79Ka5crDXTiepek4QmwM/2TsOpqNpEsDoe8Z92NsjBJJbf33rk+8CNFaHaKRdEw
5wug05nylyAV68CHiJQiVJUJNPZwQhGYAzj4p9D2CRBGDFRntf1WCcUZGDdodbmSqu4QRqe2bna8
eTddI22zLD0JVFSGMC4r8NtBgUbGIndIZGAGnyBvSaBJP8ZQPws8xv/D3Zk1t2112/a/3Hd8hb45
VfeFIEiCPSlKovSCUmf0fY9ffweSz4nt3MqpvKbi2Ikk0pQI7L32WnOOafqcTVJl7dN57fX5akOE
nXB4yw9xI9ipwdhYzB1FJ4euXlc9zXVLOnic+8RueChH4UM2kffo5pLsHDtq+otQoCDZtkLHEcB4
VfrnnDSkkixasxXvDQnSXRO8lHN2S9Rd45b+UQzfcOJ8SOUoaP6mmoY3M4c1TT8yoeb35WzZKLwX
GvOtrsJn1tZHLu6Np6OFlN76mr6KahCHqA+3ItWPrdGv9CR2M/WzlIg2KT0Cbvtwh6OWdrV1ytHl
K/J47uv5yBk4ecmCoyvhqRVHwALzqCk7qP4bGrl1F2bHoXgd1MKpG2ywurYKB507RObleOtMYIDe
IYQt+pVHtk/em49lzgicsYs61Xelih6tjm6nRR+JEB5QExp24kTH6o8xN+xI407kZdG2yxB0ceMB
nDFDO/VBesJPKSNxZVRrCXdYGJbkI3pgYApr20QfFkBedfzKffVfrqeZOziiglKQuurvO0QUUf+f
mfMvj/+jlpP+o6vEs0FfEnGmKyhxfqjliMZGw6P8t9L7s5bT/6OTU2KiWUSdKMv6TzNnXZZoDqG2
mX3miAz/wcxZ4zv7tZTTeSJljrE2DV7Hzw2iRjWNKo7nnMhmlgRuQG8H6j7p1lPt8r9+czJBtABq
k2sXLJ9HSIIMV2gmn2XRDdM1FckaxncO/0jZVtNKTWiS2goTMVoXxrFweoQgNHBYUSGEbASkMSa5
RZvS5RYOdA6UW0WQNhV/fSRsquytSwWw8LamLD7LXSbtxPEaIl+vhw+VGcu/t4tJrrlpSehbdVHG
Avf3VAVLlDXkUz/pav/6+O/XKOgErHQ0HX934s31/PdrlE/R3TQ5hnCRzJqJP69R5T9gmudr1JJF
jiOzxuy7rpZP0dvUDWAICCeMfySLQMP76zX60yvXNP6iH5uY/ZApytDmyZEpZe7bN+W5fkxOlDLS
rn7kY3DXZQh5J1gyMVvpTqSDtIWqLNkGo39zIW3iS2mf4m35KgEDQjz+qDrFSnVKf7bI4cvS9t5T
UyzinYXliPABJhtLC0aebO20r56xAlW3TozCigyTTcRIa+atvhrWp8pJPLIIQwXKy9z8HGR7yU2D
VYtCbIXZv5tJXfh/W2tZyxv0G90L40DszNlGYIob3cmXULOt/85AercUVv570S8kF8OGctbMb3r9
rWy++OKhdQPri49A5qObNUAr1VDVL3iqmdDHc4nHkD2VISAEaqzbV/EozgnPatEuSpXBAMPGF4tJ
1S1jvaeDu1OfNAb+WHKeczcaPpXgRcjcMPws69cwXsJQqsSrnFP146aTsOIN6UGUAYXthzPnqOe6
/dTzdY0/zFiFGyJPFKANC9kdOQ8u9FsNCAXDH+w/rFpXHRErNkBbOVpXPqAcs523N8A7PrDf5a+4
0Fc0xXooGEhLLu1redFiO2PyBMp2KS1sDlQxJWx7KO332Ik++iv9L/ONBtr4Gt19cY2bWqeHFhd0
LHDcoRrJNxQtsrGqGSUDcEkhcisL3hbkJad8TcbwqiJT5EW36QEakHFxyKEM2HSt479HDfmoW34P
q13bfPE+W+IKluQ8r1bf/PgwMBHVkQVajK61WwTJeYnLeAXdqzzW2P38bfpYVt/o1QX1yeruCRax
s8EPz6nlZ8A0nluhqkuwJ6LBODepK7vSUTxLR99wOK+s6XPt3Y/oOUKvYAfvIGyLYCV/Fhs/ohm7
CPIlH5KzlXRdi+1lfgQP9ACSUSW3n0Z010/TnmDu31hJfHXnwwe1Cw6yZ8alPBf6SZ5KdnmPZNdw
PsRzti5wN82hteODRpScD2ZiHxNUXAuXqLr66UnGz07xrbiq9GDJJ7ndZO2Kpw1ixCmfafCkonc8
1rTA8B/OXsS6X5RY7R2mY9xrW/WxOxcr6QayjSartVMfS3HrPYnpMUbd6AqFWxu4JPlchdp5P3zO
t+dGLDeJscg/mBrriMEr7o8IglA5zJCThcEbvW3cGcB3FT6Mj/4bMg1G5wqWcCI5u4cK2klVXWlB
X/B1BgDidgL47LFB7nTh3F6vxAMSqj53gGtgW90AZ0etj/xmk60AjRGJ3pzadbF/nbiIxqVlXj2R
aIilQJTpm6y7vfjVn+m89pWDJLmlc6Evm8Fpcazry15xkHePD3wA9sZIjjMZJNaihJGLxAG5DcqF
GD3LbIblA8iAME6Sz74aP1GH6PsZe7yfM7kRh7jTMQ/OJnAOQoJkt2/BIKNC4et1go1hGE9HKd3E
LqmSR/TpK/BcNsF9OXTdC3+m3qoWYJ0q5eKxfNB32WU41A8cFXsCnPojX9a3uyrcms/g+8w5g7g8
cTYCn7cie3UAWY8obJ1tp/wdlWz7anYtd90tR+xUvaIo2vCUW0Ji8hW5kyuUKPouAabMRGNBQeq9
lxrv43NYoWY/GcBhOQ8oO8ZJQYLK6xFgFPzYdfXaAhL23jInw/xPDnie3yOm+9NXtY6cZAuRF9H9
BkVZ4PjCsoCxC932AOWCIVK2TrQlMnhhGbxmI7x04YUmEpXuNwFYG2Jz5hK467C7NkuAxuG0LM1V
R5fC5Nhsd/1iSdfKnSfbLsLPCDZdtPDfk+AjEdx/cdlBm3PWdkvzFNOkTPztW/0Y/sf/ypdvzdt/
a4zjW/r1f/8PJn/5r6Xxr4//XnbQ5qR8QDVJ2YncXKLI/V520Oak6gU9KkqY9n8Bk2K8Qapp0uGk
ETorNb+XHcZ/QDwRGUi7QpLNWan5D0pjfEW/1h2/fOtzXfJDm1MfRjQqapWeAt9EBYZ+pejLXVdE
r1PLnCDVmx48Snar6/TkdVzyTeutNS189OAqSoS7Db6e3dUODPekB7ZHBuqcI7sVlXPAzKO02lUj
5QdB7GcURbBWw0zdh0k6gerBCS+M/dUYB1phcsMa3iTZc41VXUlFZ+r0VVTSkjflqeBqpVKJIKN3
HA7riRGgUFoHge4a4enpwRTSbal3xiHojHjXZuSqAkHpUeIMFNoyc9/GmgdYyYrglYmE03ETDTpc
cnBbcOfQHZJ4V9uyD7ewRMaYaHW49kkmDgwWk8BSBWh4bLxU56OuCJeiEHiBg+mksrcyQOMxtjib
sXoWuri8lpX8YqWCsTf9IrTzprvLEZprg3NxV26GlIKOKV0vgWF8IowUqvxnMGiMg8xtra9Mv9tM
I0VCzkKLeiKLp0s7gAVRkYXExZegDPIi6NCwK7RVE7/bFg1wqE6g/unGzM3JFyqr8GKZfJNhGS9h
g81YY+GlbYoNQU+fLY5FQxkOiUFwUd/twnGw9ilq1jj0hJciTLZeQT5hOGr9yiqmR0sqtwmT86kl
ixGCbEOkek3ZIZibnD5ZwFiZzvVCVwkLqoru2HpZ50543NxoFqTqiaOxv01cZNnWBAFKSvRCHj6R
nSwMrV9UvBGSVW71onbiUF4GfvaaKMGXyqDLGy3jpvcGYBSliZddok1rNeDbtfQ8dzux5qUI+zBX
8AixlqmavxL9wFFLjItiXAe2iYhOQOpO1N9S07E8Y1gfHoqB0xuju5SzWmRtkgnlCcE6oF4gmqLk
Ks3eVgaKLdqyqjytJPndojtbp6/EaTlt4h8bnSYxOqgJLmurjG8STF/SsFdBbbgFitTyPRIHFLGG
bXX1g1iJdsQsUxOkteJpC9rod49xXVGo6SLqCDyr2m3Djt2B0MqZg9baJcmS92EkQoVWvIo6RuVN
CkeUlhAqTAvkAmPuvIWfJqu++TqILYla9CWzmGxrlYbk8Kyh2ROL10DnhCk3do25tQ7GdVkIm2l4
H9Dho4uwxbJctyio0eNK/aNO87+PXnVm557yNPeEVXYYXfjMQJSLkbA2JMT+XbtL4G4hfMxFJtMy
t3rEBL/IQPPQWfZi2Q7aeKeNgq2q6imODoqaubXwbka4HhhJeLHtV3MK+lGN4cprL4AfmC/CUYB1
XEernnzOXqGKUaVVEtLgSmRXUxjco8Kow7uSDLsI+7CRzNvi3ZQ1O8O8Og4nP4ED7q9b0MUjIeSK
Bo29b16ZcnCt5fdKB6GbV65JOkaG8JJraRkwOWwmqK9o9d26wGAbBU6r0TkVYqSN45U0c7R9k0tI
5ipt4T4RwZUv+nmQQuvwK1Zq6tV5yBJJ4MbN/OwZFmd/lXpZE57G2S+cHOSpE1YS85puHtxo8wiH
+ebRmmc6dDj3vpy/Kkx7xARBovzbAMivN0FuTXZsYo/zMvNQQZjsQCeJTI9a7oQxzi7mnMfBdKnV
TSeIs9qNuu5AziATf9AczKPkeTAVzCMqj2WvlEI7iip3ZH5VdI139IdUp8IMY97PSh6Y13ZRyMSL
CFQ6uaW06kzpyWOiSt75HAANnAxxmWuOybMCZSipgHom0iZNcF/WZG2D+ortMqVu87NPaeyOAUoS
w1ffBJ9xvypuiFYuHV9T11KztzT68AKzhRxrcV3Qe21F+WyFPVFcRemEg4pp2pD2PjYSqe49yHIV
0XbJ+CYLA3zSUcBGqUKHWrQhiXyqsPwXVzF0KZjTYuSgCYcN+H9p8MlzVfFz8+Qvj/9exZAbLBkm
ecW6wU9btH5o8PEpGOnkZ9Gt0alm+Fu/D2t16EcUNiRXWbpIw5Ha4nsVo/2HhgpzZcmkKcPU9h9V
MfpfPMm/fOe/KMAKtZ+KeGb0ZTWc6czUhSV7VO5qgYj9alRJjVAOWvimD/LFNCfa6jpc4nzc6AKF
dyLm/lYcg3pvtuHJy5hJhaK57sQv00J4GbZk+MTKKtFR46dK+z7lVsUBCtIFWK5gPdSwcxQPR6rQ
3nXJ692JEM6t3CrWC90oCxbubGuttlrJuItxkTc4UWDZgjeGjmUU4RrVmU+MG769Qp2idRoK37hv
mhcyD9nnvBE6m9FYdmBVw0pQUQQLJJ7iJpEf/ZkF2ICOmaRhGcVd1S98dU5s7U61VCAwG2Bgg2Y8
TQrEjTAjpDEZJCfla6Soao5yx6L+b75jcEFxbXJNW3OZ/fd1vyJLv8obZjf+z4//fsdQ99O3VjXr
vwU8J4Y/6v75SECitq5xR9Hk5Db8845RVUUkGs5gRMZ8kwv5hztG5MsNWuUwxVQc/v+g7v/tlf/c
E//5pf92S/1Q98cs2dbQeMbRG+qtT8hldpCkHl2WkMWjBBXP0At2Z+oLuy5G4d56Mc7IrGdjMJKu
nCmt9b6OK2zmiq5UO11tWmINIjleqrmofxOHFCCzoJD+y02Cu0vK6KibYqudfasJtwpjQrNArGWh
2sdyTlYn4mislkA21DI7WAD2AthWmhBbCy1luCQaFI0xSEmtI/7AQyqZbT3V3MXse02XHq2K+VtS
gcJCOrBSRhj6RjyhNAo3HoOrasxOWQeWZx6ZViIbjeyf6la5CF5FE4Eu/SjqjB7D5JuSIWDoPFfI
SMBJm1PaRK/DBKlHMXdFmB71kv5UpqdrxSpxDMnBtQmrTerp7/mgfcszk7E8EoWlxxqxFBtD4Qxj
xdu8R+Y8xFjdtKZ2C5PKjThnCkZvWKoNIvNO0101xYjmdfndM6XJMQMyrT0zS0gzix5LPX2alCpb
1QrgND/7pnpk1gheyBlIs9zAQBSRDechhOwkyTRlMHsxpsiYNBRC/2QWQKSFWSA41TRdJjNTSWRm
QNfJPfYaRjWLScSdNTTGkXjXkwVTADUDyDVDzJHbe9c6oK4r8uI9ziz8+1OzkjsyPwOdefJgvOjd
8BZSnDHLBGwUEYblQ4mLJXA9+hTYVdvT6EiupRAgT/eyz6onHUACyqsJ6t6cpMmWG9qWtb4XOn0b
Cco2a2hbaim8TiX19l6T1Yg0xnbTdjQvItl8TCSswEKEKlEkYidS0w9YsxrR5cG0LBKcBv5gLBuL
84bWVQdpqp+DhCzXXL2rUfBUW/FFs8ZVknVHRKwvVTAmS18FKtpOj6aZ75ogfClT76k1OS5Ek+jI
eioAyZVf9Xg6BL7fOErqu5KqoNLhssUn0DlBKMDrHg1ipZoi3IWp8CrLcfLkd8rX2I7VIlDxZJdy
kNma6CFbx9+VFPlznJtvrVBepUEh3MOcvQY1+BkmVVq+D5XgOe2hAvyLV2uk5iJitFndDndbRRb2
d0AAQ/x1OPTXx39frSliTNI1pd9gADhc/1ir50+gbpdM/Q+V2p9rNa0T6iwqH3lOs/lzqQbFPbMD
kM6Zkog4/h8hAaC4/KVF89P3bfB9/9iiodojcV0KvKOFVIU2/7hOR1vGRpWCmEAq8KhfsO5UtCVJ
pmO+Ml5kb4/Aalw34pOenmPr3JFpSdBbPf8KxbWarAOfLCaP3JZ1cq+342X+HS4Tn+FXLK45SfK1
/Md7ezGQiXvM/7XmRh0Vyjg2gHyflGUEo7Gg+pj/laFbE95kUNdwVgLPSICkDDRq2bQOCaOjhjFo
Co5Be+E/o/aSp8QnrVUnsUjOlPbhRlmZa/UlCdfYIy+oRPryWRS3QnZTDxYgb+SxwrVF8eHhRVIZ
EYQ38+w74eJGQjitCrs5q+q2Fu0WRJpFS8Nm9lG8jOkmC9ceszJMhK3DahH1DMQ0z2XcxWf84Ypk
QtId70nyn6xpV8lHXj4hFoCbMFOhyXN0dUtjXMDs9MaDBpGwT7rUaE4jcU1XHM9ike5El255kT2x
sirKOgjJpXz0ratf3iFCCk8loyPXeESFM1wnDn0butrWG1+M3mMpA9+/yTfA4nyAr/ytV97iJdJs
4qFND54cTw5TUqdBPlx5fuKbK2PFs/VMn8idpC3tbahpS+BvsPnnXnuDr9fn0PRmgMnJME4RKr3n
Mzy/vxaecCDycJRF40O+fCy2DKy3jb1NGFO8lrQ2nPA8QGrbWORx5NZWPMqvBj8YDfnu9lHU3Qx3
hHHUoHLNj8hIWvygBxNBdRC3smyLsj2SZsjwA4Jb8JojGrTz5cAZf5F+8N/RAgI2XSlbe/R2uKM/
NcsZ1J0c7BqDFf8YthdTJFX9brxZBLCWS2zE5SoGIsODxwfBB1m2lA5qsOAZIu4HeFX0H0gtS0zH
R7uL35NM6AdzukJaMSUnO3AoeKnFRXJgquH6y2TtOfWzByYrOADFPoADPPebfge0DNQlvrfeHdEj
06MK6YxELQBK0HNOn1wyHSjyMlQ343OSvvPErN8xWZgo7Rz5wWufwUYfG07Pnuf6W+zU6de08zDx
vsftKX/0Lwjq/NeUSOnoHJxwhWDhdLrn7j19DE7+YT/DwIQ5zBE/ehEwaTrEB7pYhWePwjUgeoaY
MXUFi1J4jV3lsT/F92I9J7iB5VySAM87nS6Nr/6Tw0H/oDFIWiVOZC3bk/VkmGdzE0DzYirGTzIs
3fheG2tzDiPcmRtP3Fcr76vBbEHh8SUDBrqwFBTGWw1SSFxasGBtJHLFXX4NlCs4ZmEnIBaaHZcT
DYYvYWU+YtAsPpgXfuBPP/nP8oGFpRhWk3ngq/rBabJVcKhW/+adTKTdIsr0+Cno0b/87U42Bzr8
clJnZ/nl8d93MoYKGpgGMikYNmj6j3sZn0KIiFBHMaQ5ZfoHsxbIYUnlyIG4+jsQ5/u5A4eXgq6H
yInfn+4fnDqQTfxlK/v5hXP0+XErk9sklzNfI/bkEWalB9QStS/R8jULyqglu0T5atG8AhlbJyKB
89rKQ242qOaK/AEHMonIpVQN6/hdnRZBb8sjeZGfFrYNmZxEOzweshvYS5MR99r4CG7eIX0z7iih
ESssmVcsu5P4JksHn2gzwYlSW7tbK2WXHugExluovkA18eEweHgpAWlDFFDznaQ8xd5RPWvFuu0u
fW8L9LaeI9gn0cIjV7ayhaP3EhSYTG2UGqm2JFunQg55tJzsnfE2kwcgKjh9j9FRW7f3tHRDUJ/K
VqE9/aAiuDtHJDj4B3+brGKH/Cu3zRx6YbB//Mme8w0C0ICrVHQLNzr7O44kSAEBJmprjP2aehUe
eoTVvhOVt9ZklHjHpi32y6Ja9iwmZGVai+ZOM7yCL9jOdAFkG0F7yOrTOC6NdlMDNiNGN1hJ+Leu
Ys5828nhWBLXyAAXDqlkh/wv1hyL2IelAr32nfmhzh6pLEz5NLUX3hD+F/wQLOmnBtcy6wut/XN9
DR1pJz3T4uZP5eMONeGhuaffEOg689ftCJ1h+zxWsBpJs2NBvbd48E3/qw5TfUGDaa3XrxlqFXKX
PZysg16Baoi3DKD0fAsFEalJgxh9Wc7Z2YxZ3K5c0tKcztNLLjntsDevAYllL9oLjhjlRfvMxJ1n
RwfLFZbRljYJs1QW/663JaJ5XngmGsJmfTSLtXbLnfka9a9PkivQYdTscqede8QG7bvwEKyRoXRL
zkkbC/LnY3ZASNYQLCXvSYoTtvU5WqAzWc5gWUJq18Ga8u0Sipd2qy1msBIxk+tX464+jfhqHW9d
7QEW7NVLp5CwK6yqlo30Vu11fQdJWXiI0RWk04axAyOlbYX8tDhDN/Fjlyt0ug8foKKke/uNd10j
Iu9NwBIOzVvvbkxdimfjqFz9A5nLdGkxRsqf/HMbruNJfCCt1jHsGeHgH/BoRxLobGxTkDLmJCvH
dPnHcFr1mH6FX9UzF72c0WBf0Arjdw9rASKJcQ+NqnnW+0WB3VxilzxzcFpBMwiUYA3hQAc7HkSL
3t+QeUxSQJjv23xVPbfzkA3Mk1Ay+lvMmUbDlRDE+3SRXc59t6T7arjopOGji26j963MrvwNhbfU
6l2Y2+GXxqMKjJQ73S2eZRSq1FFI0d+1gevgHS5DhdmLSFh205ltgmwG1oFc8TYnLgrYSlwisIrC
lxQbqYUMxfts5mBjrHiedp7AV3kRzbQLX1T5JQopUlCFb765Z/zQCwvhTUUEUstHsNNt5wzPkbpB
HkNoGYnyyoNWPhTjBwF6knmLD0HNJHQOQbcbIOhYUnFSjQ4zHOZVGabPN6GpEOVAUghg+/mcAvdh
sI6nVZA8W6xGjHQA1OKpVCArtIhDSmRgnDzLW99AdA6uOB+GnVpecgik6qdgHYd+WX2rwO2MC1la
BKnzMcM5IsQl9i0R0QlsCjTQ8KaM1dDZCqhvHTGYE91wo5Nadq6ro2IuUJAktB6fC9K3GzsgXlJ3
44F8jVnK0j1Y7xgocXDw+7SjYjhFq+nZdMXztOZ0DlhKyY+4IxVjKftrtJbpjX4Q09EGTp++0Lhg
ORgfp+20LnZdihSbnupOAm0jbIr0gBLKzXbWNf0qAQ/L8PH2BVOSx3KbnXvi0iPVJk7jBoQX3y81
7dP8z7T3dxH3FkE+O/GJdgRzU4kWz7mZeeYg69VvwSd+TkAP8mO/NjYBOhackL4tvNP30uHecL4h
a+81YPSX2wNJPgetYSHLCCnDO7CgdyEyHEO/BHJdsgNE4F9cejPLo3PILGcslbeH6lm5MtaSz4qB
u5+mz9Ii4K51legAlb4lBXRYpRKBsaBZXeHQgO/YBvKlv4/edvQdmYVz3RsuuSQoY5qt/KGMjgle
RltNzK4XBP7uxfsgrQtOGOOc0JtwOVhcVdAKgYVBKQigwLlptB9I8gRVNtqJaU8VFLOitGN+FHuQ
ZrBzclfZQnescio6Jz3jL7x1IGv1e870sCgXBamMX+GqexwO8TDnoYW9GwzXOrtNLRF1UG3PQbsM
EEdZwle/s86se8v+XYIUwrur0G/j+PEiG9/CoV6q+7KVP6JY+yhgEjX5tZmkx0Q7ytDD8cAAAibA
EMumbCPVAS6iy04nc9oBUi/jgHGM7mBwo9/NFb6JjhBDtoNuq3ZbbszP7gl7CvN8k9kvHIIV8RxR
eDH80maGpOEZfQ3vFjmB5CSayU0w9824hkyGXTDuViphnA/NYwjMvLgQ2Z0d/NiO2iVB14qxn+2b
8UImP6e4mupG1k5lsZQBXiL3SeObXj5IHganG2Ib4RMzdZ/ewxjag01aJNN5uVxHxVuXnMkzoZdk
kmDMfsOarI/YQjeW4Ha9vjWbx9YeQoSO3kY9Fj7G2uZs4TdISqbG2kdM7tU7S9qG3Qu5kNIupwB8
d15usUmmQKVyN9MJN0dXqA/QjUxgC6/tO2eSf3fVzbxFxN0x2wpV+ix/0z/SiP79a9X9y+N/qLp/
0r//MB+bq25ZQV/MCOw3efGP3f45SU1FfvF7NBszgj+rbhr9DCUUinWVg8I/6/aLfxmQcWD44aXr
v0SAtOLkmX0wZSepNw+TPF4Gq113bXmAI2Ln0rhGAkQYVu5AB7hn2PwmoXM0qnBp3maBDQ4GNvaR
BVHc+/Rnajq/nrnO0nYp4zxpA33dKbGtBSCecB/W6E3o4N0yjWa+zFFZQvbWPLQQpryIe6Ne+Zj3
h5ojeJLtK5LKOjiJCs2DyXptzAc4DkupBpFbPEjs7PkUbYXyRW/fIloGlfatUKWPptSIhA1lZxSZ
+wfoVFnAihzH1AAQxaetD8bMDzYh1/yopyQNdY5VYEtjRC+EbE5G446QYeSm2GeUIr7enCLStmby
WwKHKwSEPvmET2b16GaB8q1TpUsjeAzOlJ0Or03r44uQgU7KRlYRGoIITqJDDfprykzYl9jNYzXf
TlWw9YjKLZuW2DZqYajlXXgcOHGn7SZhisjPfBGJUK9kHWN6ex9k5VumCUQXSzgP5OzkFfEj8/ds
oRUlQREZLa70roT0wbRYOoi+4O06jW+zkxqJnNrCOGTZk9yaG2XyVrnJ6V7G7ZwIjjWpD9weT33h
7Wqr+hrhhpeN9Gyolhsro5vrEeQGcS+VDE+00H+uUDcp0oSZOmJ7jcJDXvkPaieDfK9crWRtiqud
XLZbyA97qZ6eoFKcFKX6JrbGtFDU5j0rTY4LzcowTKSI4V3w/RVDyWMrI0VlBGqnbLqN3rHl6PO0
UyWnYyDaOO9j4iPotZMkGyK2UFFAtAgjSoqRsEZymfg7q509WSEO79pbDgKoPGMALuefpVa4qrr0
kkSQ1CeKfpOWThqIm5bI2IB5kigT0jc5REHvVEXZaWYHt+cYsLT7WnajdeMGnDebvgyfIivu90bi
z4cbufyqEh1Q2b96EWXtZJgvz1lKv4U//s0iCknyr4vor4//YRHVdDgzoFo0WhSz+eOPkelsMJrD
NiXQvL/bMP5swxsiGZVzwKWsqoS9/biI6iroYFbemXcjYmj6B80LTZoXyV8c4T+99FlK+cPIlOC+
qldiki0sZR9fwcoBEMELC/EbV6HpIGW0Y+NBNDiqHapBWhS3PPhN7v8otcdOxiYaW6SbX0KEytAX
/HCZas/EP7KnO1SXhGEWb60M9RVm7bLTD9OmJHEGsTtnI9cTL4P2YY1HJlSpSCbceM1Ff0tvYMCj
vPaj9hSOi/g95xjfca9SmBkgG9TpVWeQ9Np8ZPdEIq/XzcEGc1bnF3K5T4UDL+ADTv3q2oiWAetD
e7RgUTeuMJgIHJ4KZTnd8i1TLlELXTE2FhJuDGaXmXa1TNOZPNUeO0SUwS3FEPKZhgdYkjDkRHlb
xPa0C7jT0SfiRqSGpJOK8WKYE24eG/kmNcZCJ9FJbwInM0HHginO4g0R0YtGQ+pfC6+cGVKI8lJ+
LBvSp/Cs1PvcfyCuen4WfaztUnvuFNoteBMXWntszX34asQ3QpU2NQOzGPIdeHanPAizXC8G+qlj
56pf8/ippYlBH4V3pBwuGYJ44rNBBuNlH2cZ60L8opaVhP0Ubcxz452pf3HGL+RmPWnIxxcY5KHm
9vcsgRY83rMn8Z68eafoWO451jUlyxfP7/ooTp4M76F68z66J1+1zQ/9Xj2BIGeu7WCPnECZmbbP
YAN1GlXnN567vmeLeB/vGdLecwvCBo0WHOOLWqHrtJSusqt+EnYkvgBMpOcj9gt2sS5zW1yh75Jn
//4B85Oj+vqLICWGvyIm+6tA5+yds0SKJp/8SDslXIUwnjk4HNiljLu8WqgP2oF55EKXFoRrSRxH
qS/t5IkzA+k58SZv13382pYXDVstGRfnEizxuIKG7vi3TN4iOLW5fLxTSCvGczsYJiAOOQH7uI5t
/YXOGS/Z+xQhgS20IyJBfswBQnVCiCoOp2a/HVTOGOsB3eYS4KXihsSVgrcBOCav0htr94Lyd0GN
7bbP0VdZ28ZaXOKhyfOFoK7CZNUuM33nnyuWdWIvUfBTJ4ugjuc/9enB5GxLIhlSmzXSQNQBiwp5
bVpvuyDaJ0/ZW/DIxpHOGsVptio99yV3iGNFyF+XNXQGznjTEgS2AEynwBi/GOkjNbkt13Z0kd/x
b+jUTsNcm1OhGDo6WLt7BQz0SIoJvwgXwvsarXR97eX3Ojk1a32nbh4JQ3hQEP8PzvQ4fc2T69gh
dycmoobmyQKdHPK5uHSIM/Afsi9/1eIBi5YoMLFQg7i1OMN4S+HzEgKB1LBLcW5ZxTLzp2BFq4yf
YwjyiHZfAjafDCKV/XlhLImDRcA5sRjQyQB8tS7n2cjGQP658Fd889FBJT53pxsL76pRHQK6JTGA
n/IBHQH76/wTaBbFV/gQvFYlC8zMeQ6XgSM/G9ozRl4gXUv5uSD6kErGf6getR6C27Un6CG0J/Ur
0nB4C1jFNpO0KqNbJkXLKm5dNbIFlzCBieAWIquDYdPlMqMuAf8+dL6ou5li8q8+19C1/w2kQgK0
Aqrl7881SEF+Pdf85fF/bMlIlTBZsi0DZBER7P20JXOK4iT1X4nTDyomFIEmA3EOUIahs53/cK6x
/iNLsizNyYe/w6n/wY7MyOMvO/LPr/yXcUKqFlMe1/14GpVbwnAyNIkR4l4QBrxvGO4K7Z2oXxiC
wi7S/X1L+1uiTVjL1JTypgw9p/FyW0oe5ZYJa1C+efW3PDbuUEjgnD/IUCjq1lgaAnyzXIE4qB5M
32Ca3K9jQ9sZcKDJxnUAN9Cr1pwBZlMmTBt9UPbYoR29qg+SgRGK45Dft7QiIGNOu3wIV5EWr+fM
qrwABeOZDOg4ruvjMK6ETH6LcihNjDr/H3fntRtJdmbdJ4pBeHObGSZ9Jk3S3QTIKjK8P2Gffla0
/saoW4P5oVtBgtAtFovJNMfsb++1RUZIT3oH5bgdxzdzaDyzAcMyats0W25lO1OFd6kHaZeoZDRD
IW45g2cqo/canVNTNWGbmS+O1XpVtnwVkLKNdXdJ0FsKc9rX9AR1cr3N5BBbfHxLgFo3IQA6nZqA
qA1GNXHN1DjUZe9VCs9hh36TiwgBt5RPGgmJUXWglKGMkLXrIDlXkUJzUnRd7CVYoHuPvX3UpDOt
sK4Y1E9TbabdmNu+YWWuLUUioPqbRVZpt4UhaEYZ/EadIeVJrwNIunmJgwIdu2UW38zaIcofp1Ut
lfU7OAJvWcpHdaq+kpxbGX2vbr6Eh2rIf2uZ6SCExt9l8pPRJNghAhOM2PZz6WL+jLWcBgJ91xIv
TRzlEMI7XbIK9CWo30kNBF+3SbosxBJ0WSOU+rLAFexklmL19zxEHpaPs6b0T/1CAaJWHDJzgTYT
7ZfWeEnsHsvlyMEigSOuxJLbOmzF2vQ6tx8tNqK6Zdrf/jLRsmoIZaPEkEfOvcG8hdrJMDM8zZ/j
8nsA0BaK/GoYLbl0jfY9imdq3OvALm9WsXi9PXgZhM+xJPBilXs5tnxlagF5tl6zSB4BzJD2BXP4
CiPjBscD9d1f6lsZ40JjP8wVFXMcEfeRYRi0ukUBLwaeIWYht9XabTH480NpZKgtb077fUP8QzOL
YyPhvpqonVE70pMNYLtEYXpFckKwQ+B5w3cXXycIbbliefJkkoB4GYGGCCT5pFOCs52GHCFEANMj
cLQMSgQiLFxljfmw1nEM7YtdXbaHDGr7pNDiWA07abEB1fSbgqH21CDAkaOb80trtzS4f3eRgJrX
HnQ7+1mt5HIFh84iXLsoXjoNbodDxsHa3kbrOJHiiVo5kSxweD1i43NJs7citr3emI+ide5kZc6Z
Xe46weOTv/LCJrrAtdFB63VeykhxBQeaAjnUHGDjppFLt/Ze0mmTSWnPG5xt73AWs77kkfqEpX8e
IRQ3GVG7kRrUzN4ljfpcSLm3jCfdiqEbVWDiVwAiRr+x4rQEztdgHpK8qVDW1ZBlYOj3GZ6Rmuur
CHvX4lUzk7PFodrC5taD0IjlfcvhUI6qQxtx+IIKLsWeMkUvfYKEXGeeVjOej7PjVIerVZ96O7Z3
wWnJfBxai5FI5KrUAHWT7le5ti3wC2dh5Wp65M4hx/RSjWAX6+BzyGdRbvyUJcNDUqD21zyahhZI
C9kcHcYpVUITcIvDxI8thM4+38c2hiSdxkIyIZistxHN0xkchAIQ0lL9MuhV4/NJkbOnkPcIqy4o
Tc0TU+KptCDZZC7Hw6DIbhfHX01tPLbTZ0fvq9YbPjioW92KkzV9jRTfheX7GDPRkTEfMhIZ5+kL
YBwZac4ZJrVyVVIFprAOhQY3GyfpZBTebMXvI+jDKpO9NFN3ZZW8Zbnbj4UX22dN2M+RKHaRxAC5
inc9i7MJqW+U9L0GTqKzJNwR6N9L6DWMnJHCHVb3Ivq0UuU2pa/6VD2ny3UQVL0pL0603MFy+qqY
XTEjfsvGthiVk23HfgwLO+qAWvXSRz5rFztm6j3HTw7wMGOUHue43TomRyG1Opc0tWsqoGYw9329
cBE0N3343XIE7Bz9pckz9hUK3JqCfP4YVBOgO/RhQyWX29pXCdEpNw6lZaKSdKQqiDpn+hHCLCoV
lVFVdDOH+Ttqsp1BpLmstxqjJ3BCm5SMbxjWgEcHVyETp2RMUpdHyXgbiolhjrk3I+U4iGhXCHic
sFKdJUPV/5Qc8oG1YWqbkSpAMUWngtIDO2NEHXYE0rVNLGZvAu2ickhtmF5Mc5BlxUbiOqiWpKnS
0oB7DidcDG25mezxqTLmm+6kJM+T65j359kqH6j89mb7JXGKE7mbTYuRJ7QJ0oBQbyNau0JT/Wxz
Zmf2snca/d00aXPR+3Oa5Jci4kPU6Yck//gjQoMsZa4XHonpDW+nWrIDUYhdltjkD03wR59t2D6E
PQUJeMSauPOsiJoYuThpxmuRZrsJKpWwmbrXtDhkOcjJanK1yHL7WTwVhAeTufHnprrmHUWfuXqs
bMaNTnogkgfFapdjcBiHamfQXFbD7Vnls1knYHXPG9WdMCIVPd7qYrzZLMIGj0+ro89wwPKv3gd2
lIlsU5N1VwAu15WFYxO9jhilNieR2J4CbCFcXdiPLb0IepnuajU5yFy1h/45k79z7oSTSQGqE030
V1HNNnLnWar6njkrXpZhVUVZJz6wEXtZotMRllV+QtPp2JGg7Oi1UK7aTH1r3t+V2Xxe4mFH5IHL
e7OHdelrSfqkkOuqU1hoS3SNjfkRNORbN3I1X7icgPOxEIrrrlvj4aK273jQX1NSquijBPnn5Vdp
xddW5c0uL/PVMViWZ3uBb0mDBSiLlBxH8WxW75H62DsoLstnWyl7cruEydbKDK6nEh41XJGjOm6d
Md2HnXy1YIW3MndxNcqelJybS1ydJo19WKEebgWZOVwATSROczbfQmQZPmkF/QYjgmKd2pBrf7rJ
RN5QN+DqNpH2GY9PI66GzOD+FX70mDzM8dd6poh1IK/pW1eXH5OCqYLVdNAfm2E61erTmC5eyYw8
z+UHwltbCf6tNYzuPNt+jBFO537WTcVG6CsZDEPkkAYL879u6X3s8H4yTmykJ+Js5QQXLiNDnyI8
WSUuSQr2Rn16FHysZBFdTRwlEyVLHa9j4YxIRm9W8dbI4iXucWt/CsiZEnfCjB77ro9xJXAN07Rf
8kRntbHcUIHPpvXYULGWGsbekZ716cNGa6oYuBrtM8U0CLktHXckGpXrSnJypM/CflpfhFkb3YJp
uxMX31pF5KuFYAHefSpOVVv5+ux2RFdLUMWxTJ93m7+nThFEkrHnFdkOdry3Fno2wuwSWjQrRyPW
kWuRPCxa7Ot9epRUhhXZk5Hpbs6aqU02byBG0ynWybBY/FH7mAs0cPT/GLxCMlEBgCO+qJKDyVPY
Mgxs9eqMOeXZiUKYUjOzctjq4UOIXNEiUSDgyIQLGlV1LVGCv3hoOXJH1Aj0VNjWjOtnwqumMpzr
EGZEa7wXw/JZ1189k1y1yh/lZt6PZe0boX0eFESE/JsAJu8s69ww8Cfx89lj67BMuH8w4nre8hkx
yQ5/Ov0GUiNva9z6JjNanVE2KNa2cMgoGV4KkQAE8U4fAV4k6nTXw/rF5GqSJ8UVN7yr61/ZyORB
xw7LeOGnQsKvIloarcaVM43Ww+t/ru5taRoKtKlYuL2Z12n/9yUbWNDfLHv/y/f/eclWrP+CgcoF
GxEbtXpN0P2pe/MldYVkEczDzv7H/ftP3VvjKxY5P2NV4+EF8V1/Dg81okeyReIOlIH8B3Pg37hl
K+Z6i/5n3fuPhw7EYA0lyYxP+c3+WfcWSW+O+VRZ54VQqdVdoZ/eYvUYx59DAuojrb+F3gLqNrdZ
Beufo93AhEjGFQLqOiojfMbU7IbUN5hzIJvvS/xgF8o2T+4d5xWNNzFjtn2m2hjykpOqMmY0yvNM
xqbB/RzaFF32p2ztAsDq0yu/TbCqEKMF9RRS1dx0SwrGoseCgbkopSbEtDh59dM7pVL70aL/A3Br
FdKCp3VHSZHfWel2hlqf496ZUXDzXa7ipTWMeV+shyUC2CqjtSJ6XbLoKmTzoJfxh5n2QVraO9Vc
CQE0UsP/WxgjEfbxmrJ1M1plWlMcOUggcWuZt565C6u+DjEh92bx6amYavWmcwKZsXzEWc5FU30n
UW5IKVyAaF0Rj3I03GqeFWsOoR+F2aG0aSlWqSfvKJ3D+LbI4dmq8UPKGDMalEmj3id2fciQsccY
nR6fz3qMkELMwBxg7UViQcLZlSkfuYrCOQhFYTxQ34g9XbImutZLcRAZyGwml3PH+rAUTLlsvyCB
7WT7qQFJI31FTnGUcur6trH+y8oAMYFYhlLoNyK6DQqTuXQZjjSJebZhcmWUdiZrntQrH4KCzMz5
ilqaXsrmEKFi95hbWVyL16TeOe1wUAeImWDlvjsGuHjPtMS1SkVs1ZTTum7ld9bIF21If2bHBp7T
M6/mXv2fuxixVNA4SduDY6KykUv8vxU/7L7/ovj9/fv/XIzILdKHSb8wy51qWKvk9udixJcsMoms
QuY/quX+x8ng/Je2YpxtZwX9mRgX/mcx+kdymOXDMtYBHhLiv7EY8c7+22L0t19d+5vkZ8ZmX8xR
MV37qTsUUnWT0zpwuMNOsu7nojmrubg1MkkHJ922Gc1NxDvUDJFJwpkmOUvQ0aHWskjZMhAgjsBz
9qqGjDQU88xV9twk+qlPBYO6d8GxAR3R/sos2y/T+iDDeHAW6tei4aRyxp+T4iaN0+uQ6G5iKF5G
bf2SrHP+yLdTPLOVRaBPgVdc7hUtOzUIG9vWWnb1on5m84iWRV8O58nZqS4ZAKVBAcMEW6HN+fw4
zWbUozvjzXPniEdULbS2mfA+lZ16Y13GpP7scAVEM7eSKvu91BhE++aqZcU7/AoGAWA/CyLHIamC
+qmZNK/OHZcMJrZD+uU0IoPVQxpm+3FxvNxMaRTTMRe+GwNxem3m6D7uDRBYkwp0YkSjR3FKBObD
rHOl5SJQr3QYs4vzbCG2OqXu0UqIHNGCuOh3WlrvKhrjJEPfOtyLzcJ4b9vmMFvK06rYtRWiV+h4
koONS+hcYBjljw3HoNphuheWDonQ/Fm3AClwihIkO2LKpmyHk71BqxSyhmynpPzELomdWz0Kbxqy
4kOKtJcGzKKczqckzZ9Izx2FMjxlzQ4eM7bQQwc132SLSjoLggZRTI0IX4+CalJ7rJrHeiQcpaac
8ld7iLEroIwOy7s5Gs91lP6KdS0IpUc7STkxG9L6bHZulsoGxQrKfqHaJqrLuzkxVazy6NvRsaf2
7bFT9J2QuOA3p37R4d23D20SnvPZfBT1dMpsGseKGJ+KRT/WWgZAXVeTU6vHaHMgkCNhV6sASM1E
VyEjSzjDZzYcw0ZSLMcgamLeo2xKFk0BBZfOvnVjg7yYISHp5WdZYr3OSldWYhx9xV7P8M7LaRBq
DJtthX62N60pAiVyAmNCc2IMlKT3ueyPymrMMJQhiNXyHCa0QqvSLhrDXS+i/+ixi0nOQiYByGEL
h9f/vQiToeAP/AW3wPf97fv/XIRXpgIxb8UgIPL/YuB/LsJ8CWOYSjpc1x1yh0xk/jwRQoYCCqXD
FGCl/SurknwHhHvNhqSqrXnFf8sJocj/ixXir499zXn8kxWCD2DYp2m9lr1/SQ4l8NO0WaBV+saV
su3VpV6mrgNOm+UO45i1o4XTeGvIYqS39Pf4Wd+6R/NzEdsJ2jUdbXvYJrSEIIV1/Dfaal9gL5tN
Nm2xbhOPAlYd4bal2O1dfceVjpiXV26qXUl6C9yaZ+txHS5X21m/qCluZZb67MyUeVWc8196c2fy
KZ2qr25neso+L7YiwmuvXOWHMA/YTXKo07jDdmOWkB3hA7W1QgxPtBaXgGI3xluLhzn0pOG1m+gl
poG8dZEFn5xddcSj3WMKppsctDKDp4I0NmcwtxY7oW/Fs04lEJ8faIygzlE7AHu73MVByrSnPkD+
abtgJFd3SDZfHx8fb2/FZvqFcSEHPqcElrVnbjP1W1oZURcgU0udC5xnXgFXWx5bdLQNF0dz7DY4
YHGR/CCocnmlzS5dG8V30IQaEoxrs/uGFkdqoAXTGi689Pwx7r2ZD/NP/bt9ZzOQ1Fs/7wiDO5TN
cHbkRv/NId6B2UPA2XLl6tbW527Z11ScASGMzjPt8n0AgiZK430v31Eyks/mpcPt0m6QJnXTJQF2
4Zy6Abi0Kbm0B10wT5toV+5NkvdUeCkn86dnoPGJyXDg1Idxn/H2db7reXJED1aN6pOgzbR5fG42
V34dviX0lxO5HnU7PRlQruVtHvq99KJ9dea2D5JdV/E/jl9e06t9a+U/ehk39bW9Vg8ov8RRjlgF
F5i91/5uf07PfojjGcbGb+cXSZslPdlBu9e3pZ+dH8kx7joSfV/hu7GbnsVzeBgDCDW8KVH7vwFq
2Iq/xztIoFVwHVgbtL8SHOKML0IZLhbtBHZyEZhzAVIimYYJCyo885liJ8f4rPsjCmiyjUtj9WYj
TNTNi2i1VS/ECJ4fYYtlPdcK5k/lYaQshZbILGRij8vuWy60U1NUpDdSIzol2IoSoyGDemqR7Og7
xH2PX6UtPCwrAqY2OhucNoDpMOmfpJfuHdFOorO69EfnEe9FgVuvZtyymfWbemtyFPrULXhRMGXg
hpE+WfUpuYlST78NO8SSTUIecTxovMubChcB4QCfxp9q+DQNjxMh5aB8CwFWKJBQwqDzv2vtlrQW
iEKMfHd8JhKCnoeurP5GWNcxMCB1XcdgvoQ/mYyjgt3PZcoQbxCDcOHzGhty6S9ioqR3/amnZHyY
mqARV059hYomy6Pdj5mXJxBvs1syvhvZM7U2ZJcgIRK9IN+k41Tf8PMcFpSBFt6Qkg8iJlsMmkty
yIbjwDTG4rG4ZCrTQx7YW+4keF2ONDyitX1P3+DM3khLdeI28fQ1AQB7ke9IyBIwZTnTKMHms8wr
nTf7MCSmu52XR1aN5g9Mbl5smvCYzkG6vOf3UWzl4lzZKILOQ436mT/HhMFqX3Qf2TVTPJ7lBTsJ
YgwjJVxJAD3dgsjNKfaMrUFklEPsCmm/cCtrLVxf+ovNK1QE0zE6pKoXfUQf4fv0SgE6z292x1mr
38SufDUe7WeGNTolW4whGP+6Bq2M7VcWbPbWxbyRYqCgKTqIHeE3Xh2l3NXQzTAE8/RvpO+kp1Fs
WxVbtSX69jRHQSxOzS/cLa2n7os3CHk0RCbbhuJT9ao9ZCfn3LlGgKh3Ug7pZyrBnCAJRkEnrbWe
yPaq9YsuKwVXitYQw0JV1n5Cye90T3uweZ+EBDUchpMbvFOMm+bYk2u8RnSnuCN+LFeiGow5GaNk
eCHKM2kHWfvDkKQRpQP655JvgMTWtC6VBxSNrBIvq368HZVNaRFFWTmyaHXoDw32KCYy3PD/8YcZ
rCEY/qi++AxZ0RpKmg8igigEFG3bUdWKgy0/DMu1KLZK5/fhJoNL4pCnpipNFRD9vJkYjHnUOMwW
m5E5Ipa9L/Fg59c6/43OQpSKgC3qJP492r0W6yLEnQxFb+2EUX/q6s3081AKsib+yozPQsWiNM/U
sehZMJWUQBvvVnhry0M+PzvtR1YVuLhq9tPu27FQL/KdzDNa4Syj/8sGvwhAzpNJ7f+E00b9UJ7C
e/0mP2jX4oftYm2Y+jCutEVfx3kTqQfaUuYZeYfwzqZ4KV6mt+Kl+3GepjfFoYp3g516P7gg83xx
Wkkol/Q5udgP0aV4sR/MYP2C4kPSyDfmYfaqT3Gay0A/4Cbf53vlbfxZ3jj2GoQmn+ef9Bnivw2a
1h3cye88NWg8Yho7QdPeVv/QnuyzfVZBufU8Bwz33JLpC3tfvnGelrcYItkPTHXd5//mUOugm/I4
0739wA95SS7sUUyv2hO9Gj5z7NzFQ8yndfg1HuI9EXsfW6ffHBdIHeapeI0HT39Ubtq+2uE5DyZw
TDtlb65/ZmfstVu/M6SNkbo4snKQsO/xQ/oRP5R36Ub4+mg+LuOWF9uhUe2rOTpApu07h435Ybmq
5+k63Zab+mhejJt1Cx/BPdz61/BCDc2ZQ81lugkEtcwf8Uo4AKFYEjfyo3OSTiwmX8aN/4jVq4Vp
TWGC0QMCvlPEyb8afEb5B2Zo2vqv/EPcbMJV8F49Wymvudjo3VZ+dQo8Ipv4IbpGV+pDztaeVtIj
rO8jUJmabWBlb4PKxPKq/I6+xDt7w0jL6Fd8hj14ZijUffHbM0hIv+O78m6dJuo1Nh0zM0wcbvJT
vhmyj5E6pM+w3Lbjdsb5Tiomu4sBd8UfqAEh77qZSt/Mb7LYl1OT/f3gOJXbiqCOHnWLKcAj3LEh
+E/Wf9BmOM2DkSIb8v+rcjA0HZXkr1ePf/n+f7p62BZ/JRkZHRX5L7xamd5ONHBjLWv4R7T8z6sH
AH1uK7IFKp+6rr+Q3iwaQk2Vx0k76B+60b+j/yiK/a8u7L8+9jXq8k9XjzgvSxOEa34tFSTddPaX
PVdt7gL3skREbCnDc+athKu5lZ9KTildaX6MiRPonBPDMD3Y/bALBwY/MRHKMfdjtTrQobfl1w56
vQqm5bufpYPBRFlQfS6FjM+ASE69/NLP1kVGS9JqcpjiPR7E3iwmt8BAJCz1DWLhk6GTNBDntpT9
AXx1moHdxG4sDbIrp8k+0/Ug0RFIR9io6xBPrZA3nKBol2hDuaEbEUOxJ7qqF3FJ8GWPprxtImoq
l+ZcGcsFEmrBmAy5XGNKxqfVdJ57Rwo0qXhQVDypuCWtvMMYSTAce61q98eoeJUtgI64y7i6u/bM
GrTEXtaGfj46KAK1Cw8P2uVwnMwaf6ihvvNE/raQJCKgDzlhQytZNlYMHjfhRJXX8qlo8KmI8suk
GLPW/IFTnMzjlSguzZTmquZxsMQk+1erCeWrU6iis6c5P4WOXxH6RlrgXaD/kKiJDbYEapivxvFZ
DOGmKNptGunYyNI3pWlvmkrivpEe5nCg9Mg8LlK6k0aKyML7kjew5cVnhcO8lID8DeextugSgrcx
L+lKw01/ZS2nEhWoUrPPFeMysscW7IgVq/UyLNtEGbAjzF+zQew3E35eD7iicq+pw3My666UPBnj
dFDn+xRihCYBQMDp0Z5T8DuceFKT5VR1fjWVtMnCj1Hohzgk7b3Ej/0wC05OFcU69knNtadcUc5Z
04LLxYpSxKcsTsCbOt7iLFepg0+P3T21xdYGN2Jo3DkNFesNBbJMJSSCPQZHRzXTLNBs+UmblnMI
D71V+cnmzJkor3dh2eyXkubMqb9UEZXeMnn4kYTiiC4fdpR0dfUlrENfIa+Y8mS33N/6UeETxOah
QkBwtOaX6MevvluOI9ZlhRJcZ5kCnVtCERrfcy1fJvY+pqdnw8RHpbOhZto5RZTCDd9InBTr/Cnr
Wm6ReKLS0LoSjfO1Vr7LHMiUhvsv1/fEnHbgRu/08+6SCLJAGmN2MjvcHnXD9XiyomvGpqfL492U
+1thRldleJz6yFsDTcWAG3vSNkbY7jsHV7mMKtA54c1BATZxkrW9cZid5pKYZkb2yL5YXFGzQTml
IU6JdCEiBiVHHd08IVvZfhcduVjsBpCo/cj+nWnUaVXyqaGGt57Ojv3s2N0B993dkARC4PxYpMFI
zH/l8a5BMSV3kE1LapC+NO4gjUGmXrF2Oumw1EqPhQZBJetPKDVbmQHTYOfbAcP64kyXItNOqZhP
fCSx8BMQ68g3M+FJHdj9FtrwEpGCaL24DI+Z1UKYnA1OGWCRdI6/8qQj0PKKLJ04ODwd+KuBuVWc
ategWp9/ljgg+5751vCgcuPJW4ZQhEoVSDbyvC4iIAYWZnlzcZq5AcSpcJsl3BZS9rCAxois3EUg
Pcn4VibRX/gzDQKB8V7T0Csn0DXs2KORy1OI1mqch4vKT0eK07lHOjxy52Rp4S2pv5v1d8DbX17Z
LbatKV2KFBydVW/FqAe8ABuVFG5R/pq1N3nojnJWQHaYCBHPwzGi41CniqxtzA1EcFvQdD+HBKw/
irHfWgTY1yEYIjWFv9Mtjmev4ULXDh2HFA6kUv+gdOc4fe5D6h0agmKGzsxcxWOOIpISHOy6j3Rd
h0sr+ikcE+ZSyWWIQ3hH65TVbTFCbYeeZ6H7jf5G7CcEKezsio7DSU9pfcXntL41HcAfDtWSA9oJ
I0Uyp15YS9c8546NRo1mkeeSXwtWXVrqRs0ChL3Lma0VBPVlCs4HK9kVZvWYmvmbmsXHTOWAKOa3
YiJ3TbesrtTBAuh0UaNDJXdcG3LGFkjELVRxDSUAdGmj/ootLFf5Z08ZCvWrXKsZXkjLyWzUJ8Gx
067PzhBScNu9mjCtbTz7bf1tyM/ShEEAfN2mSZebwXbXVxrNsO3FLrjvSx0GY2R3AzZCUvmwml2V
ALbBp7HD3pRCGcmaEfypvRkKWtZsqHychenU3cYVfo2UpIYN9w8H6kgRdF6j/KFMKDX1rKCbCrKe
kXS3Z/IYA10ey0qjfqtjsAwogENBEgASEU5CXMadNARFmW3NirCUqJ9GfBFVXf2yBJe08suoLL9v
4A6bSA7STVde+5Si5ES+hgWF2YvBUVpiu0R177e62R5M/JWZKN1oioJBFwfTCJ8n5qhjROsMB92k
abw+ghBoN4x2ksCJxENiDC/sea+h0Vxqjtmq1VwqkkRJOnTbrJV5Y6tYJkvGoVx4jdSreuekZuYK
YeROGicVQawI80UPRjvT7E9tTg/dslyVwvxoVEqiq8F5kazQ7SDFQg/EaAbWuaiO6tBeFExMMy19
cdztOdSBlm5XAMDInFvfxVq3F+S8MMqBirKbHTZTb6CdulGnJ5Qjek1448OWKHjMdAOSvl0yEvit
Wy3Wre4FJSvDb2mmbGh2nrVU1fw5NZ7LsAlGgq2jnl0VIB8pfztTEsQJsPW8g0x7wuBbHbRBwcSm
4TXsRf2GXfGF4xQdf9qpXKpgRnuTMa7YcXjoEvgsrPNYMfvZeZW5oZRE5gn0YQGHExLRioTJqaX8
xazKPVu1N2XGAT+8K9fxUaKSsuFkoaXJRV54hksMsen8nibyifDCc2rxtuVYExo/HFKbDX0EwSwD
sqYkpauNoMUDV1aGF2qxh9+RzkPlg4X4PeVcpNfJfey7N6vr3VZNd1U7uVLJ/lBDxK/T1yE33UT0
vsJHI7GkY95Ue5MwU0GEZYEXqZeKiyeZ2BD2gLF6q2I+uim2KLqyLQehL5H3cj1Cj4mI4ZT3oegR
+OAl9NzV5Ps4PcdhHRTogOaS+B0h32WYfIfLb2JIQQGWo+zos5mMS9pXb4ODRIi9zRQvKRanpfjk
BvFcN929mgrPRPGy64hTG8xtR4YPogUcEXnrpUEb4kZk0tS3tktT7A4R0BW4j6qIcjP21YI4U8Za
mWq5V5hAVHjhs/GDgqyTJYeBw0I2OZ/ZSJVlP2wj2QA43rlNBPWCmvRoBDYzO4cufa7owjVq6PCo
UOt2H5IZCmEyjEjufDSRbaTNAA65mErUjovCxG4U+8kmWK52WHExgXFXjZOCyDHVU1W/mwuW7AqZ
ZuTin7fY3G3bXTCT8dkmu06J0TruE2ILwhbQkUp/ZUhTkOZTB7G1FGmnEQ0wW+NNGZO9pQ13gpN+
reYHcMu7iMVmsb5jZrZdkgM5j/ySG3AvgYxCH5XQU0go+xq7V8b1uurodVtqZqGPZasd8fe7Zv6V
M9FYx8a9SgQP67o5KHs5xwksfktkEHr2kkImA1rSdcUcYoa9kq+1qAmp9gYvhGArnkThW4pySWFL
2TJyHM29KzkLozU2SID7mVsaw+sg/zZDAmh6c2G4eMxpF4bGu1fxI0YtoBrghVKtw/6IvNBC4enR
u7AvRmtjUjQ85ZBjxyR94LMdtBBiGlKrVafCMlxw3TkY1Ig09jhPrPdmQEzRmqdqTF+V7lFnLVES
Ap2niOGLNTEPHrPdmKCT1vjkaz6s2P0qfMoFIRIZ8it4YGuw/AIcijxOp0VuHjWzZyQsw6hqdqP4
HFEXddb0pZL3zQioi9RpiH4tTanbAd2rGvaMoWA7ZcJcBToFFitUAfMyobriY7UJzoNxZYvZVAC9
FSMFYWie2pR3ZxFtC/0+97RuhHgCVcXvJuGZkFPWwo9kvkuJ4Zuw7BqyN5ycteWuxvc5wdY3fgqq
x2PpqQy5Fi66mzGnotAStgxRWMZY6fIR0vgqW18FC6lgimzaEZ0qkW+N6XcfJy8L7Cp2mGdTy34X
hvEcOWPQEQCQkL1qDLuxpVI5gYyD3m11iMoO55z5dxa2XsEVZIgUaLqGL5d9ILhcmBzjAfuV2uzX
3XfqWC7epwNeV71FsE+QNbORIDGtTGp9nVsEICDDy/I7j+OgaujwlDUYNGoQxseIgl1dDBuNg5aI
ORZkLFzkpgZyx0K6zHr+Raz/3kT9Wc4tfyk9DVt+RaFB/ZUY146KBlnfZbTISnmIJ0jzLEIgE0He
sAoDs31uyYlyGziVjfLQUwYxNJCuCtNNoR5NzfxalaAVKIgdM4eU1HA01RS1E4mb/OoIYnCsZQCC
zi41mF9zIzFBw7TotAOhJSkF1tOc50F7ZAH25kZcrCr1FipKx5y/VoCMlDJXw7aWVCjzZc9YUSAy
UwKpU/eaxNzamnNfNjslUZ/XxM1Ck4Y5/2hEU02qZpfkVc8/cirNephJumiwSeGZ4LAzcVDqsK2J
FPYoTrR+gprGBBCGY5lV14TFdag/eF+ukxE+BS8AZE/a0OxbZjGib5hhPaq06YIF9qjX2ISyOEgM
KEDUuI1RPxTNdBmq6tWCCTNZ/k5Yihuv8xyi5zUdchrlpop4Swxx0nvpIC3atpmWQNEIlk7WsR0K
P4pPszD9yUapt/+bu/NajtzKtu0XoQPevCYSQHrHpKsXBC289/j6M1B9FV0ldXRcvSqaXZKKTMvE
3muvNeeYPzrxMqVXZAYrmdnPgtZJBiaCIyF2yGDi8T1qYifsEHMY0YG9iRpXIm1M3BnVvurwz271
UHjXdIZD3FmSbpXxKoQJ/CK67yHczSyhBZ+zZ3Adjlp+i/2dVtwaOWRC9jkg+WY/pcLYKIPoiIa6
SbFwBUWztDcYq4L2Y6L0o04MZ5HQ6OYrcmJSIbKtRYYE1chaqdIPf1SOVTCxnBpeoWhuF8xnI3v7
J7cGJRndwCLUApWs6ii//gefQZf+2hr8y+3/aA2i/0J0xsBOIdj438TjP1QJfEtWAcwoCBJUwPb0
G/9oDeL4lGFoIByVAdsDwflNGrZwkvlbKDd/P8oKPcVvOlWkYb+99D91BkGwTZUfZt3ZGuoNZSzx
rFI5o4HP4DxRWfinuuaafo/vmoxMiXVD+ZCTXc0V2hPtYNTrSTr2gQfSpZoid4yZPOLrx92DHCnD
EKisNZEzm6PvlITDcSt5kCaXU3jcOrksrUcAgOyxcF+Zwke2/01tXzgSDnjRG8qbwJaejt8jmibd
VvaDx8ZDEmdM9YoRnaYg/8GdVT+mx2EqqY4vDO1af52bKPLVc/ZYM2EOdyoIRAycnP+oDu/pfEgs
hKY2MlOglTra9U3EeUwOjzKYHajKBRUdQwrlquYOW32vHmrzY+IRCzhpFoWFrT6OD3lrA/CZE1vF
ro5TTGI3d1OZ4yqS01XCzjumzJIDFhW092SKu3N29+Ov1DhzoNUpSPBd0QwpdYduXwv9wi0BuzxY
z8NjO7iNxhw6IjxnJ6cum2hxmDiAQzsrGVe5A+UHfgFCMXB4snPUBT2B9YJ8CNlg7ZzdOKN6WsVv
TYVgY0GXyUzG30xSOr7r3KvCNc0AhFFld8vDmmQeyoo14jupOcQMqji+iSsT0yLtgSVAlHu3WS7n
aZNoNn6ljH4oIsE9/hYRfnt3YTNfUH7dinzLEO8dCIbmlUkz/MISYE/viFhmPkH4MRonerqOzjwG
m9AymiSZZwElrhURqZ9r6Wtp3opEfc1QQI+lvkMUEGCNBNdTrk1IwIzNi8LOI3fp/MZP2VFSzz4T
ahIt801wHHdmbFWU/mdacSNz8S/iwM139Xl6Z3oDy6CaD8AFJozxTPYNl4n1+AVIMEy8WFv7EjWc
jRVnoRSoeM8IGbCVYcVBgjKx/WISJAa0ubhN2ArLBtbpHnCC7GO07GhYVeKhvSU9kzOvVO6EqoG2
XxTPw14zyL7c4vYyY88o1ibzHDz5xapCZJLumLLS3pKYx2G3G1awIjUzOVaIWfCcZEzumnI9ELZK
ksDqQdy07NfriakrHsODiR6FeSFWPnphGINXdNvuwY2Jo5Fvsm/9x/zRceT87u/1ayAcTMsJxnNb
b+jadswhO95ZtmRjl4Zfj7UtMUiuGk+ksVnPxb6gQN63KpACQ1q4P/uUt2BJOWoxAZJugNxtV2yT
e3gLXtNN8xCZP6bEhsfQnCm0UgThYEFgN/GgjLOHVdbb9NUu1b3ZWt9VS06D11nbollzuDPecg45
pY2bj2eUg3gpyH1yRsOJoBsOy/j3n71RsVNgJsTaICNO+58blfZf5HMSxojfbv/LRmUaxpJFbprL
xsJG8ctGBeYfnbKqEi/+M6n8j43K/Bc/rSGpJqr8T9kr5r/YSi3U0P8P9v+3NMyS+l9mWL8/90Xk
/MsMi8yfLu4Sqz8P1Xs/Kta6j8+p5ZYdlTqN1fdJ2RMA5NCRFZuvrAQJs5/5aDbMrFDHr4b60aCF
jgqY7gE5vF1hp0K+KsJdQrqzXD/X8+yaCjFlVJWNqxSvVbprOib9+xK6b4ZJDuxNsUPCgcyHTrxl
SycaDrS0ymktbpmhLFBVXNQs+8UP2iAWjS8VDZVbPDIgey684iv7Qix7EWzBkV9rRser8DzvJQJl
Ddff+V50wkLXrxVQv8xvGc9rD1y4MBCYSIwQxgUXsD1Dbo2YAq2nuVLeAKUYCI71S0POK+6RYgH8
InMhar09aICVbDAK3/D4A/0uv4W+NxiQQm2xcQ00uC9lZw8wd2gSoDi0VugORcmDHhDX65bolxco
a5xR848eFNJ4tg5QZZ77fmuSKl2/8M4zpDiH0M/JxvtAlrgR3+jkrYhm8XCVGR5H/WWHzGLODTjU
uuogvFepG9OcZyiGvqUXESafq3X75J91pGp5bwvG5xh6AxA8lNnqNb7gA2QmJ5zmFX3N4AYoZxdv
821w86/LFAYJlJ38kCa3kTkO2sGpMO1udJp0M8xvYxGu04ySIQZf2V7F7qCLngblOrxIoSf1ZKgh
UyIuBbCMdS61M/JHkhyNyZ143/NmIzHrzOh4OhH59JMTmTYRP0RT8d0AL16y6sgFlk8pZvPQNcDy
PaXZW6A/6LqrobbRhQdDeSfkE6v+XppPPM7wVptb3bSjTdkBgiJbfFBcQz8TYZzQ+GTTUrbY4+D8
vDKJg+xLq0Rw6KydkacDSQXZ8AAg/xHUffiQnkPZvuXPiedvky9/Sy9pUesNuNZeTZRo2PE/5Hv+
HHzpKKyvDXigTfdVHathW3nKhoQLAife2juWz0D1iQzAS7pJAN8xkUG8SBpLtEgRSCg0zDO50uJr
5jVHDLgA+aOrMmPQ92L/TrOFHevIczi2G/8g3ebbks0wnRcQHZHqSFsRUP9Ywr0jyK7BF64/sPyJ
6RRfVEp84dW+RV7kkXS9VTzQzFse70W4hje587hoXwAlOaVDfvQJMnKqHXOwOe/+vXxmbELONGot
nk0NM4ij44PxXP1IzEsRbWj2iY/VtTwPx/4BZq2ykZ5p42wZ0MCdpeN9sE6Fl/0wnrsvJsOV7Sdr
45lSERiDiLAWSaVwS33m0KuFBtSipHPoMSwA5saulTdN2WQ2M6rH2Lpw6g+OghO6EUgFRzjR3fSE
t/Eq1+fhtYHRt883xqNQufNJvohcLEQMPZfP/R4obllsyXfa4JiGC7BSnyQWLfHQPPLZhUL1jCwS
K1e84jwfxSf5le5dxpwbHQwc72O9L6tnU3kWTuG58iZk9NueVGmJy9HEcKF4MIjjj+pIdnv50BOw
zLsVLOoWO7uMT73gaMFRwc7vBhdCK9Zd5DRbetRP0R0uLuIoykxUg8VdDCDME6W5asm4XLVv5ak+
TffMTa+kNeI7Fu5KbltbuEblUd5nwpr85fGxIGj+XBHnTkfpPH+B9qakPyoX46AeaZ8cg/bQkNAS
kBAd9MhLj/nb9DJ+l2+Sox7UjVLYge+OHo053x4eaaEgbSYllvGtKST2klk0wt8Goh0ydp1/nu+L
ONtZ2nmSApv3maK8AwfFHOrcb7PWM63jkktaae8ChJLAQ3Q2vlWcF8CjQaeghKJ60b44MlCb9/Su
KZOBKaqOTlD2YoewZpzSzYuK3PU7uteAn6sTpV/9xruCw7VqtsEF0qfmmQ/DRV3LrxR6eJvlTdyh
6jPXFNbBY4cW9BXKBpZiiBWbxI3Hu7ipr81FS1fhjVIoxMwvnKntzckNT4hcpxfHQOVzIbfTyXel
Z2yH1e7htBM8BkbIJlZLwxlgV7GlYPImfzV6IuApZJDIllG+SlikgT8iHfCWwOt1aVduuKFf9T5/
Fefc/n5C1Lk2d93T6EMFWOleg3AM2Qarnc6wEvEaTj1HHk+0bLOX5qWCefOhyV58m1wJ0MQOtWqO
tPyrphwclsULVoXE6sGpgBEqeyQtoeXXiE2Ykd030j+Cxawrk/8k41dJpxJ5Fdh+eJYrADvltfvE
pY9oxYI7MFontbPj8oQK8dXgU0vbJZ2dStjlCA5m4cL5pWm9JsM/aKPl5LfRiTh+EHE8GPxmIigj
uxmU3FO4L68iwk8EZhSZ0Yd0VJ7MF37DWalwbfOr2hWH+cSnCudhdBxvLEo7aweOGUXiekTVMTNm
tntxw8XDFJta1WkxWTsd1k4CyOXPTkHKPiyqP05Anf5N3qNTso+skH/1r6ZdxbYSnVL6QJQUo2ci
IcbJbbihRLLJA9DWS3KSd7qHSuAYPJvNSmrYm65D6A4Tt1kzck+es+fqXfscWhgL8xboErY/AmO0
haB28hk2pMo+1ARnkCYwZZ/SNnguGdQwFKqWLxOlLlCWirPCx1BGGLRWzBRUOooYaPhc+1QFm/7E
yIhj7SYhx8drWgfHUKQQtuaBhk4xHiq6W/S2SvarcuD0Mmi3vHzqRljmFb6Z3E1TgGbQxZmEocQG
nMtyoA0fmX6ACDOk9kEDKGUQa7HFpNQnG+saclZr5pOev3ZuA357ggDS2b56a60HtWBCZVd3EnF8
0NbTvUJp3MovbXoS9bO5aS7DQX8xhrVE69CyDZveL4BAYWdSXwRepX0Vr+GpJuCNoAfTxgGrc+De
yQ8NOBqbFxitGH40TN9poDvLLFbbWQYbDD4h9KevJfYGKkG3/Ib8ytmVAa1lm1uWfE7m43KVQt8o
3/LTsC3a47Dl/XQF/8Rh0JQRvgzENN99zlytZefkyo1EwNgNUztgscBdzvEPMG99iojpSZKeQmOr
vCb9d/4IIU+kESIHh/5LZBY8gGei4SKuDLgUhcNplDkKckDmDmiAMLSnXsDZUA49JYN+pEPxJz95
2mln/di+EthQPTOrwqm04sJHIM5pblg0jnLn8p14vaQSI4ycV/vCR9iwlr8phrHyX9gkwh3spiuD
Y6hHWFsJgrDng/ZC+i/OCWYV1oPssQ0zVv1hlYy4t8OeM3X6pZ8U4YOlCG2AbKzECh+h3WPzvZM8
h5yEuJFRc4a35k1Vrim4Dlu/5vFBUDdNst5yAWgNuzKzXYyK2RnAElKEVZV74o5BtIiM9QrWkzQP
nzSojoAAKMBn2Yu+CdqhOc/yF0IZsWGhgPIgFzvYB8RIZHbyWW3hRLFymKtpTeKPI7ym4NpnfIT5
csznNK0e9SueEalYSa5qdzf6TeWZcfXgwXvxtI/84D9OVxJMPI7F4WPxHj7OmP7cOlmTb+SCEm+e
Mbuoz/NXc043szO41EWeczjt7IeNIbm5d0VOKoJvxxXBTNhu1E/rOqNQr3dM6131PU2iHRCa2iuZ
2OBAsYXopN1Ham8k69d6ycToKpakLfM23wu7Xdo6hbGP9v0DsLaKs4Wxepo4Za/Tl2FHZHi+4Lxs
Sv7yMJtswsoZm07tWoeO8fNKROV+GzpG17Y/HsIvVPqQJMTkWkk2DMMF9y45A60pedl16q9Zt0PO
51ujQpnDnHklb8S9DK1Dv/DCyULRb3F0oe1wmoMdIj4bjM+pQ5D1g5wQmYnT9YkiYY/O17iAky/Q
rhMi9mUN26Z9ZrSUY4a+iYyD84CjWZbhsmF58wkb6JzBNh2fzQwu2hvE+nTaYjDn9+BgKSKrAlkI
HtGIkUETLs0DmDt8cH90mqdXHipf39addg0spjz0bv0h6wzpPhjTmSonRSeuYQclb8ikcSrmwz7L
nBGmFf+j+iL03O52xHut6rXsje6IeNugTUdOhMo+OtnEoa8E+kDyx/xJW8meNiWKtDXyHK5bVpL5
Afzet58ySV/FB3TDGwb6XBv1NUw3ZbItgGuwernGdzIsEwcC7MSboDuKsA3yzT+7DWLpkrRYrVXd
lGgF/I9+PWCkP3Ellqb3n27/SxtE/QMB8W+57q9dECTSZD0Bqvgdp2z9S2TaB7hXVwmJ/5n0/AdW
ggYJGHv6IPgHFV2R/1YXhEnDf2nX//rM/9SuR0FY962a9eeCkJ6+x6fG7FuSwW/BJo1pvhfoKhX1
ScuQsOTngKBSMytdo77L2jX1g/PQZGgl602otvumlu2II7QC5WZICtvv0mPPMLdRCjKchsntRfAS
BEjFlrUDWe81OpesLj8FY+tZJKnHJjoiq736o+CFg7+rsPEWIeEgdVXspGnYBplKjizjzAX7DNhh
l3QmgQ2EqU13lVASbMwgJMWDSV9wbI1zEFv7eUzOoSBuJx1xVTV890HoCd03vchNbGlbbWT3BJWk
jA9ibdgRFQ+DWltiITGE6qR1DxZw9KQ8tZjxYtZMCV8vKlKypibo+ckxrUNkg9hdMCA3YnbD4/7Y
sal2tIprVd0uRjA10I+Tme1yrfTM/hyGyrUgR1DWEsx9fN/IsJOXUNOI9iWe1NryQb0bQr8t84wk
RIVpcOYhdaGmSh25P2dTc0LRug4yvItIMdKk3vl0aTrSMmrrywLJpmfsDMjvGCNhwAiEo6EnNCgm
J26r19xqj35V0xWd6Y4OWfGRZBGvsjXhMqefFrI/VI2LXAXF+bayJsra92Ci/RVt5xRbKOiR0QcA
iYfT/BCz964XoUglthG2XhIqaz2AN4nlhzGjyCpFP1yPLHIHWDKbwAVVtQ3JFkvoTXcVIEBQg0ov
u3Nf7yQx25gT1ZOc2JYvo3uWd36GUpYx0CSl76jOUT2iVwm/WyFyg858r4TRAz1O133yhNJcmw1G
p/I10mciFZp12BNi0FirsefhK5GDcBk8gu/D1S2tczbxvFUPglbux6i/NwZMUHW6+OmEyNjcx6Hq
yTw1P+CdA2NZWaOjyBZ6BhUE1wOybUzg7Jk6VQlZwSnZW5jmT6EGrXTkcIyyFuI+sA3B1Yvx2bRm
jOEFssVwOyrT3jf1BwmaqSLp26ojP01Alk6B0aQaooDSLufoZZhEJ5I5tSMUHbvZ7XP6MomwV0Af
5zNO/ByYd4ydKk2IQhJOec/Yl4zxq14idVEl7tD3NNO3TVrwvnA1OLZ1S3Z5T5JJmCKVJ9AT7e/e
tJAE1sG2Jna5Yj7kS58qvT1wPMRfzijgBbIIOMyYGvIoAGVRdg2nm4+6dSKAJlHaPZnJHFiTu0g4
S9hHzHcueTcwf0+/lCmlm5lcqglsc/jl17TWSnktwGDoRc8ckAHNsMU5e2ddtvWt4jmCHgVJ1J55
KYNUnpH2ujlK62GKaEeInGCitVBKVwHeYt8IdNXk8axV0Y+gb90MCacwtZt5xuolgC5LOFE0+qm0
4BVL2bM6sH1CAgLl/MLvGRCC/iOJx21SjFyl5l0oS1dGRi8XnOSZM+Xde5Bd5Pjd9wPm+NPTQLJN
IvhPoRqeUs4iJY7FsrmNGY1PGhJNonNyWmkGsxnyMuTWWlf4z8YsO8bUuDV9Mh0daMJHUlN/dLAp
hnB6MOkQBiLzJRSRcWs+l4QZ5dABB4tGo2GeVL1HhjjtBslw415w1QEFbIfrcWQB69TPenFODuPG
J28iz4HdZQstljAfaHJgrLX+0dLMndJkW7k0D3Gvu5lPg4lVsgJgOUrTute4QApLPU6iQCvhC0Vi
ZJsRbSNMEVtjMiFULUprMpv7DHhj/hW1IZqYBFZdQxIFmdNVvhuVjp64T6AmIyaZWV/SkQY753Db
5IMhzJdiKI+BSZAe4RO+2r8R+LHEW+zqTtnIUufIgnopQJsSDNQeQ6vgTUIvYfEukS0XUmjSWGnM
wNWqp6xmjqwXW1nlDF2Hz9VQUvIa2zHG2GqO13a+TyGH0nFuXhVOPAIgO5ZTG7gkJ7COManwGeHG
AExJGwwroQYUnRNuIX9F6dvQq3QIvuL8A50OiXfMqGnImsVnngQciFCOGxB62Cwj1icJ0sZc/kiG
F512S9HSsHgPFkPjlJ0UtC5xI9tD6JPClTAobLmSoZIx9E3kzmlm5nZjw6e0jHAiWHfBtG6KwsYZ
Mx5UK5fUI72iVuxpoSvasUY4K1Wi2/BujURUs5MAksskCESFhYWe+CFBJtYPRXMDYT04NKHBuSZb
GQPoxpRJRXGZWnMiESo6z7V8FvFTtpBPMhY9vIVGrT92EvQPRbv69UssMBXkoJKEROxNb8kYcDZ7
1slda9v8q2wT7OQcOueAz9+FSqGeFPAVJIWbCR1TzX/TxG4zB8kmSTCUItvppR8xIm2Zw9IkGLSD
C45Zt0grbTNsXmTYqR1n2ZqNlNykQyIE69xonUBhrdJUE3dbX3GYYgiNy27bjZdALJ8GISrgq1pH
+us+RnwVrpQ+1Q/sIZdRMc7G0n2uCC4cYjttLj6HDj7q376Ye21XulmhXyufhjNTjopKp0kgF/P0
CmVXMhChmTFqoodq7TAhAJ/ZWvSFKh3TKbFVFAaGKKEMK+6dqO6kHrmMUTxkhUJOnOj1Je0qlEIJ
yTGpLrv/6GJboYSGU6SKKiS3/ymOEUVR+wuyg4/c77f/pdiWVBHKh87NGB9S7f5SbauocaCoL4wk
SvJfxTEiyhgFUaJqLqKaX8QxVNsKQhtTUkxV/jmp/DvcpP9WbSuY82DYQchBOc1L/3XkKA6houaw
ZM4NLbagCL0Jp1Gy7AGmRTp4UyqPoYQIK2AT0WvguZB54mBPIIfTarhLkn6t5vOxSCTXn+/qIqCI
7qOIMsLIbhYQZy7R4qM2i34PBdILsuhGS61ZBwRx0bVO522dIjrEE0fjXs5O9VCJD1lfA2KE1boV
9bpwcozWejiwmRnNRsyBByFe9IVNow1OEvlwBYrwLUhhelgaaR5S/zw2waZSjV3pQ4H0u+8pUNJV
RU9ACutTheVpp6OMl3T434uNpRL2vcHQXjc5FXel/qNrMEZEtEg5+bha00DzhtXQkhhpJe+iUp5F
+rw+2u5yHDxRjjVaatLOEBFRtKqML7i6iGrQ2E1hHUdE73apJixScf0m9uY1a5SPPg88k3ZmM/O6
2BZQv0B0K6NAR2OZyI9SxMLABwpJds7uK5sovINEeZUKxnehNL23Y1Otm6x4YbErd3T0cYeF1aSf
MM5tSq1wYjROWip50wexuTNXeehOI4/VWxdTXSRHVU/hDL1pmmlFsMMkPo2MeSbkE1vSKoX+6/fK
tS9GZwjaijVHdnucHEIwPEiVYQtAtkafj0WkfkhW4kxBfRkyZFImwe7tYs+oP7tu3IipvtM6Ap4p
ZX1K2ozSNqPEHSh1G0peZYgea3Z4qSbFooh8hMFY/FnJqljyIuXVJK/S6ICwLhAkC3OhJrwm04h0
XvGs8Nuk8CaCh99W8S6y4VkU5gkFukmhHgLoTxQBDWq6UfxyN5cS/kLaR03DuSldpwLzIAr/oGT6
ONMkXITVHAwqCPkZB4V8vkfKIeXwYHKIsDhM0IDcztl72X70HDSk8XEqAcQTlVrVW9LJmIa/V+W4
n7JkNyl9cgta2Zkn5tbtO6BancSAXTrqsl1mRLe2qX8Ugs7+Jy+8miwqkgzIEqUHgKL/2eWAivSX
Lsdfbv/HwgsQyQBKKQOYwzn3cwn9Y+HlWyyfuiVKJoBMZP//WXiXVGsDsSKUJdKypWU5/KPNof/L
WLKmIHH+u8sh/R3D8k99459Uib889UWS8vvCK8XTWGBTs07EqFs/vxLRCyASfDDiA/+/JKfrj4AA
SE44Fxv5x1itp2uq3AbjQeDzjtl/oN1nbXL4Bwhpz8i5A/rUBBExz0HrtlDjkBmiGifvEomI78pO
detu4qOyZ7VxANF4ETwzoJibODuPkdeOJ0YusGroeTvF6r3BNeW1lJ6Bq+bryniQHsRTtak2qa1d
rk+we9glUGXtYQXMjJJ14m+j8asPv9IB6SFjfdx+O902ejvZ9JfhhrsKILpykO7cKxnXbzoZbVgg
9tJ9/Owv5pt0h5YE1YWxJLbnraYdphNBsmbrMtF5Nd+GW4NajhkTujhPO/Ttkfs23/hDjq5xd00s
2GY22xaFKGB/RhMOQHZbdTRa2TfuOdovKM9hxy3IBcnQEq/9dMs/+Z6KXwbX+BIqwYPzTMZPdDXm
2wTw4bW/TKd5O52SfQi+CmANcgHCehlF1q/kI3Kv9avFmOiD2w634cQL7GFtcH8Fs9YTEs5sw2MU
SAphr/OMaC8wSMNkRua227JkuuYXbwZ3HVn7gMxbzS4ZaRO6Q5IyJeR6uCGjuPGT/J1056+a8J7s
l8ehy4+QetE+orRAZclTKF3L5VvZhlejgy+y5y3HO8QzwvLdjE4VD//zjgAD86Vt2gtvtGoj4YjY
0dcRkzbHfOMdQ+CO5I/JXeF0t3eLWc8KNo7P728C8+VxJzzPGpnFhjfBDM64VfgL841XOeu8LF5k
f/Gfupr7HrfmG8/ozFPzn3CwcG8/H4bnVL+KivfzzQ47piK8RKYZImO5tXTHZi9om2p5IowYFXyn
K56FZW0wI3Av/YWf1w6d6CT7eauScWvXr/zyuH/Y8SUKRR6tRIFEuKxlKwduK93RCy0fDa1y8b8g
3cjlDSEZhrYXkL+e8mkTyxvkO6UX0b6/06tDqjmuwBFZ+DXpjkxHKzsRJbkyV4+ydghvS/QRCI69
6sAMcEq8arBb5YcO06TSoWCNWsc/kKdla4/JC/6ADzw2GEQhVDkyc6/Vjjj1NSf/ym3ZXOG1PyLX
rao1Xxg0QG/b5maBt2ggxVYSN6p3/EtorObU4V+0+bHW1/D3mfF9ScfuTPttLx1bW99wZ7zKncTH
b91f+UfEEFN0EcTmuKweBVLkuMY2DBx5SqCkEUlBiya/7g1Z02o8mS7ypDviRpvWAbVOCUfs+o0D
cR3DLyE52rrM2Ya7q1eOzGzUoxJhTM9znB5QEdPhApXEgKOBDP7KG9MAToBxtYCd+CJvTPgKBC6D
t3KXje7ykl95Aj1+DpFdlKid1XDmkesdLyQZT1W/58Vqj3yLIBrQ2D9VPXTnttojP8uL67k42qOF
RsV3I8EjmgMZ2mSb856nHlNSYTUm/guJQeo8hMxLjMsc3RkKWvivW45ztXCz+g2/ueAwGw9mvRur
ZwwhN2bwSGmVV9GdHd0N98M5sXYgg2aPQrcprhFe4ujaK8d6x78SSjVy5cIZXafpusI3jL+OIhaB
rMe7ZTV8hvl/0yc2xKbszK82nTb9dGzDuxZCbGcC3l4f/8nlgaTK0ExUiyOK+P9hWgAK8jvP5C+3
/6M8wJnAmGP5kjXT+LMWFG2mJuqSrmrAS34pDzAtgPpmCqIxB1kwuP8pD+DZWpymRZF7NBWqmr9T
HmjGQkr8Fa7N/ObXl279KZm3pOUWFfrYnmkTwUuAoRptVCdfo5LaREyxn3z0hu64Fh1YO0dlIx7H
FXBDOz4HO/GRPadHRVfZqv0Ottrp76G16zy26VWyyW7Kob90nv/0758QncmZoddpwSlyUnSa+lvu
Frv+Ir7V94ILFH3VEzJpKVsW5PEhQmK2JpHBVhgH6h7s/glw44DgAG1KRvaAY4DkIdHiKXoK3qAt
0dGxakLKHznSZE/V0/QN148cdvO7ueVrf8fU2b8a5/4lPshXeQcTl6h4yx7W0BO96EjGjxO74Tpy
hlvlsU+ijhRe6CIJRHgR3g7tiwvZ+DA4NvCSDTfnh9M1W36/7d3oFGygi9j+2tigOMtfoz0ugtU7
QySTycmGIb2jMmey23t8qS/GvvMQlCH24xUT57WZoD1EJJrbS1Zkw/6JtRMeYfiKVspu3hhr1BZx
dav+syPf6k7PF+iq5U5EKbDj5Wt8IVJz9XMv0VcDwMbJLeYNMSXdgBTchsOPKSTilKbt04HD1n2S
tmuQxTHtInWfB05CxnFvI75kmEoI+DQelEuFGi4CBIZN+6XvbOFF3TXfdbvzv8OLCTczB/vCMJ5h
UIBn7jIvpk4bzai5eFjKGb4K7gDs+05SAClf62/aPmQYz01iWvyrFu9zdoS7btRee6Zk+mTPpk7k
oAjGkIqlvkC3rav7zElNeWhY2zqKPVa0Q4gsV1934iskxzo27XydzLA+zZRl7bMZTViF5qzuuygm
xOjTLBGgTtlez96jhAmOM4Rr0c0m13zqrlZLohfKwORLa/ZoEBE0Z8Wto52LSKLTIA2vlb2xIYMG
h8hdVl0/+yS5zTy2HFYF1Fwe0ua5Pmrof5mmB0eduVJLAyFbz+M+rq/tS7GxPq1DsandcKuWNnoH
fAvZFWGl03jVVQMGRIRjx5KuU15V1mfSWI4AB08lU0sp6h8pqVVmda1mZS2oJgVCvpQSI+WJaJuU
utH8opPjhAi4c83uLlYqp1t/QyoVZ/jVgLsgZyxE06A7aeItB4gXvwXAUdOOSM8ei4i4rglIEdCS
JlsozbuIqWOSCA8KBTdN8JfJ8vSPbYeqcXB1uJC7on4ptZdiOmWKrVkBSB24mWupvvFnXbspTfHz
Sjmad3h9DHTQnyHU+0Kyhj08fB8zInuuCoihL81EAOFSxMcPMEpz8dY9ZjthfGKkuYhzw7MRrFaw
fl8Srj8QYBJ7o9g4Jh5lPglMIeGiEp/qPzbVq4jS0ERIIl1oDCksKUL9EdPBpBlAZceZnQSeVx1x
OECP+dAbF1W8DQh5hH0nU+fA98LTu4uFp+mhZwX7wP73CBbBGFYKxaDkYPKOkZPasU4rwCnnVSPB
EmPlWtP8teSFejpDeSOMAC7oOe0ZM5SMFkg5/Y4LL2FglWL9j3ScSpiu/H3IklHXEWxKWwe4y6gV
0bscVbRx4Gr//IPWAjVNwoxUgVajImpo7ymqjSS8+BQZVuDW1MG5nUwrHVl1Ts24DiuiMp+kwBF/
SK+C4XBYCUKKwzvNhbmidrOTJTH4OnCUmj6NT5SbtUfw+oRx/E43CdXmP7cWwJOBJWfxGUoa8RZL
Gsb/EETIgPB/rwX+y+3/qAWWoA2ciCY8fMBpnPr/06NdvmXpBqd+/vzdFyL/y0S8IIooy2jH0jf+
Ty0g0yogZ8NQyTVQIdb8rVaBKS+2j19rgd+eOqz8P1GV41ZWUxUqwTF/mZa2fueI6E1B7q/SA8k/
jyQ2QA56DIuzrrGHmG/xAt2ykV+icbMrc1WidF8g5mHoiLvygEMYERvkxpV/TJ749IOHiMsVoy2L
CMC7+pYQYWkjPCZrvVk112LXXK1nrmh01creEsnfABOJM4BMI/Y0Tlk2JawgcRxedcfuWGMNsJf1
jdPCR3VVv1Tk6cWudNVH86u7ctiT7hxT5ztidVI+6k/wL6/1Bd+6U37+dEdm2U5DZH1hpKPK3tDf
GsaC8pGthG+3H53uEt/Jl/+dN+v2Lj6B6I3bbYdu8tRu/d28npsrP804m6gxqIKHYGKrPrW9N5V7
XPH5hSEa6PipoR0gPGqas2xTJOOYsDdCj01bI2UM/dRlVA+G5vAX4St5wSm9Wo9nMs4PdUr4yBr7
NPFcR0KAivBFfJoPwou/gzAAFmHDk0IwciovxQ2DZQdt7akNlidTYg4DI0RW29pvmPF45Ao0yq4A
t/J/3J3HcuPY1qXfpceNCngz6AkJR+9EUdIEIQuAsIQHnr4/ZEf1X1X3xr1R04rMSEtSpAiec/be
a30LvTR6q/pk0outplkvCO1rjptCwrcTS8La0MIsMHwC32jJpbeStfUCS60FUBB6d3XZz6O3hGQ+
bi9D2fBDngVb/1pFYRn692MfGE5CGwUcklfs+2cVIoCybkVfLvcmbzJA6GbbbDviBx93OwChFMgn
C1/HS7LvHbHYhNJOQNOBqBlVqH7mSMEWm1GtM+z86VBLeOUNLnW2RXzCD+g8yw7Ga+lUDujXg3Wd
Tmw2xYuk02xdlo6203bTSb6ol/pTPGAo5F/irXqJCpuf8yxfJ52alTmnMM76uzse6hDzyxIPIdNH
dIb3n/Qn8Bue+YAij/48L2LRvhkfRDtAa3hW+H6fkAhtDuK19WA3x77xWNNW1z66hA/Nvgq3mrG+
926PJvKK03b3OMlXGlDb4Qn/fvqq0kAmiUB9jaC1IoAzUbPwEfoK2R9f508NpH9xqVDQxUyi0aku
67NFIkKxSN4L3AV8XwVy3DKWdsSCHTg2q3SO4eMFfnXWlG8iXgblyPRkUnbqCr5ASwJ2KC3YWDh5
5MwpBFhG5uPQkeqtysVWk4yzSM8tlui/MMD7JHl28rQ2dmXLFrX1o8A6Mf8ZhU5WOiIph2d8TfgK
4Osw6Zk4d6IgWQA9xGbC/JWhCoZn3B/kgoNOh31CNni5ib1O8LNgA2aKQwtaYnC4m4l+GQ6OVbBN
P7T9+BpsydM4lj7ujw2tDz/3hzMkB58BBWYAjDq+5BE45qTPxgkw43Jadk5vM6mGg72gAEZDDL5r
IdvoIulfFG57GXZGeCOr9q18q/NFs3tQ3CDgndRFNOx0CfAu/oXkmVNAmn9wXLCKcxehyOy4UdS8
8deG6WlyeJR2x4lW5Y1JyP214wdnqHVB0CA3UdDvD6RMmk61S+Ng/k/GPGRQ81DlsDRJ6kCzrIoE
cC6YXW1RyhudrRlIsZbAjRWvC45Dcol+qawrB2AwUbEWI7DK77BQ7bjbcNIlZuDtKr2/QI5obDoe
avFG+iEiXvDXoKX4OSGjcMArO82C/5Gxo/G9E1dYCuaE9xeihNfa26d6SX+0XQ3f4Vk+pD/tS/nD
h4tjN2bgunxKMb/epnIr3xCq9m52QPacnojxJStwoX5MTKF+1IN54WO4RpszfsaGX+L3whTNEvMT
RHQ7+NIwF/XAtcSvzJ9WrQf79ru/4l5ASG5e4B2LfH0TngmdQb8ZD8V01C/9Z/kTrtoX/aKcZicw
4h1sE6ENaW6iqWGSTrEABZ38SrTHj42foI1s/bOiXOvhOdhduugoHSsbRgQ5JMMPM/gJ89mntEbD
bpwIRnLWJB2hHhZt6yd8jV+rfft0ZxE8cq7elmfThSToKHR0IkZDSE8BYbl1YNPVyUMwHoAhV83k
DQ8XRV/zXc1W4IXwJXG6+8L8I71nT/lz+yS8Wlv4VESS7IjTvAwT5jFaiyZcNOs0kJuq4Fk0h596
VtLgDRCbm4UtukFAuE2HXUaqn9Q7EXZDFOfZwxnElzK9r/FqPvBjIrvD/jJdm7f2ho2ED50Pmw0c
mx1/8iYpnMFpEOPFwauH0KSyw698X5r7bg1EemrYjkEGAfOGlCPzwTGRt+D9wEiC8cHtPICBn01F
n7BcZq5wvN89UVlpM63XB5Lt96RE2mgjv+/f4R0EmnM/58OVDCr69+nbCO8t26HN0aK1lew5eiKi
GD2DqepO2Enr7WP7+s89ftKP0UHYMhtSNcsU/5se15D/cvz8N/f//fg5t6JkQxGRCCjzH/4sEZBm
sgbaSmsWAnAy/YMt2aBJZcGkYHavGH+YVCERANBLi0ohSESatbp/QyIggT77y/nz13PnCCzS/ELS
NZ+P/6gRqKKiANLQVAcg4O2iA8WtVrNVoNKcsXaFzwDj0TnZZ+/xPsIDFi9eVG1xR9fCrQ7tWvRE
z9ji4u8ZO2zIQmXLXociVo+FApliPXSrx0e9UVbyWdwj/wbl3bnKwTi0P5W8yPb6Gq/Ql/lDo4ez
ULcFlfBCq6mKnPHngY8TGzCnjedgHfrWS/senzmOGNG7ANsDHoBxgTp30UdfhSCH/0fw1Tf9Kq0S
xa3GbXjnIJivsuh+CWYJp/RSPLfNue3eM+Focqau/eI5OCkvI2nC8SLex/viuXjGt7HFqcPCjoPs
FL7H7yEoc+llrhkPWOa2HIqmFif/47kVHOFQvGufj+d0BUPhonzi4zi02ayI75BKPgDr9jatMsMu
krUWOhwaWjCRrDi0/lIXrrq4pqVDcUnOI9956xCceGETlPlPbBCP2uXJwb1BDGwdppdwX6O3t5HS
T1gQTg8NE98lfk6ewZ11LyNGkOf252HM37dCOJZYwMqjHO5+vVIZNdBjiVelh0LGLVM46cXoNOM+
LL4E6XlTVX5BlOnwJrZXWfQISsF/8mtIadEky9fhzcA36OlXdae+qW9Qw1j+a9B7ONQqDtc2KE++
bdQcBkc42HLiTqtWvDraYUoIZwtLuT0fsVD+5ps6+77jfLn7wQhZYW6CEgoOoozBSoOdrlogJwRJ
WuNN+ijKWx0/RaqdqTv0HXnP1H8xgYOnNbhtMGvBBjMWDZuu4BXitbovdIeulRSQngyz0INTmWEB
YRNmWW5INKHh5hGjioNOxkccriG3G+rtnuzNbs5I2VjqLWw2lezqFT68VeUhInYw62zQctuhC54N
HwR/x6bR++wbHIINj3wLbIypZ9mBU/utz5+eUg/zpo+nzpU3qQfm3Ldwn5P64JPobIu+toRduOKd
IeAhtn3cHU6OIaRekztjRw7HtSXsd1txpOVoV4v9fKQKl/lJWYsudl8XNo07OMKaZtACevAy8q8N
T0N1Ufrxl4FHEHnU+CAtmfTYBTObzO48eDAOphSbKPCNyT57u7xv8U5t8f8tZcZEGmOe1k8OfAKX
xCf8+jWx6XnasXtiOmoz7LXNZWhPfF2cLIu7r/CAfKLdxGZMuMx53fO+HrsmvyMv8q/3+StBccOJ
w5lAT10rPteY46wFbGSYqW1nW70L++BU45gRlsOHgHwHvRvKkbd8i8LiVDxbh4GPDNfZ+v4kuaxL
e+Ol2FcrSi9ahQnsnXOwLs6GW37pzwH5DJvMl57uL4C9SRyiSqUfbLjdKvY113oxXjLs/iKH/ady
1W3peW85TmzCDT4+lzh6FwWiTMXBb+h9GKTW3jxdx4l8Si/4xzf5gZgjJp2xL21pk+/pm9slVrvq
ovjJmixbflX84lRdem++nbJ9nKsv+ov82fAZey4VmtSQARaTP/kEQCNpwmLj8AvxRwqL1y6icYmJ
OiGHhMH0U867rtnSTF04FG/4iQmlGWllwRrhnAJCLPFyeandIJZgd1re3WI3+JjA94k3oxFv+orY
Hi/0Sl/fyk8cBqdz6ZMCsmn8amOcm1t2xc79uEIQI6fFOrUei5mtOon/OIvPw7Z9ZjJKcANrFe8E
S9X9idTss77u+NYN22A9rBS7PWUOd1xrt3oHVsyN37qP7tZs4mt5k4/BU0ueyDl4CnfGvtk0GxqR
sKuPRJac7ofHjsYDqS+QcqK7K9HQLzwsgefgaB7jnXokBH5Tbri7K+1zvz/OI8Z1f+gw0lLos0EJ
5T5BuakiOTth90YYSvdQoV9OgHDkyhfpFLi1ewOMc4Beg5uX42j4mrwKHvWPUW0hfRbxHmSlIcD/
rXU4MMa1yzai+S1Gbw88dZkc41glbgTBtljhtUK/Na6Uzg61jzF+a/Lne/5VZiRnINAQmFXEWLOD
4i0r8WZyjXbk3cnDy2DehIxU0pWsSAsJb5eM/YSm+2hjzTWeQvmilTdB2ymw7LvddH/qQyKcN0A5
+jdAC41Jv8JORi+newinAoR642qNEwm78n6NLFZCNk9qaeehbITCz/ujYnm98iQqrzGJUpTFQPsG
GA6e8IBWvH0Iz4S1GjQ2RTKxa5XTKFYvvN91fBSTD7l9faiU1ST/AIiy+uf77GlQrsjlY9C/thiu
Jiz+5fScPd6J+kawV8A0xzLMsKb/SZFq999UxtCt0txvjWe5xnIvTRdMqKO8b7IVhinqvl0s/CRX
DAi1NfjFrkALHY7VRqoYfvQ7nKSAmhNPTBi1XpJ0Zh1+W+ZWPOkngXiYfefSbKc1vtBLu/nOd2lr
J7bukxawG/2Ig4G6qJbdm/QdrUNb9O5LfS8Hy/SK2oM2dvMW+RBoFxtxXTs4Oxclo3soAcCgl6Fb
b0wHlQxTbiffsjKhKZ+NryCMH53Lr3jTW0ClpeunpUvHbhMuQWktKZOEHUtIZGdP1EAG8FviwpbQ
z5WT9NNu+ZL2sBsSWzg2xBW1dsuSLQPfWlBoHfLFu/YteLDovx52sh1fxJcZVNQSoyO8GVQqHgW4
XaJU2OQ77Ri6wqo4iNTzhQ90nT2VfQB1n2MejqBMULm5xXcEfhCazEZjfeIjRzjZ5BoL4qIW5gr4
GFN9vB+bzocOtme24DzsbNn5WKEj+wgugN/4e2lPG0NdMY2iFWPwDSgZSyrgKTCU28aebLIdX4dL
dMkS9jQtP3njWVZ3qKkfrc0qM/jWuVmki/e7ny9u85MTpQ37vbqQbvg7vex6Zy1FGnKqGRpm13hX
XCthyYrwAtXWDnCC8Xw5iuGjJwAodShNL9mBeKW9zM6Y2TQW5lKqQGy0eKygzxNtgkOTTazaFfZW
8Thw2YUf2j9XY32tlulSPVcunwH2+Oabfs4oEfXDt9Tcc75ls2SeAmVrpzGBHddIVEBHGU8w5JYP
Zq8v/bJAPmWeheO8nVdgwdg6q7XswzyzEZRfExsLmRvwVVCH4i42SXIfFtbq7pGYjgD1bhe3+67+
GDeU93jqdf/+TrHNVbNuj/2lPgrwW1xCyw7yLemOeGlyuOMm2AEXs1mPs/qo77ONvEPIK57Uk3bA
ZnsgVtRRHxeMEhDiECidsfk+Yle80Q/pdpFj2KXNsZydnl7Jr4fsMKY+nJvG2aE9NN+8/s19PV7G
Zv3JRYym8vjgfPCYa/HsYDwrqm1sIaIxdZUcvLtv1nE4CqvkEF4Su78lh8FDMhIfKk+2aeoA0L7o
TrVXt+aGHsZOWLUUCMCtdxDwCifycH8fGv2olw7vr2utSJ/jHM1wxjOOqYN+1VymR+ujOcDQOSvH
fEe+HwvPrv3g1ORObrwp7a8IiwQ+qAXcTwlj1qb3ZeApgNBwu7JLKM60owdkuuV7sxs/eK9xBNOW
4XsEcG+hq/CGiUiG7ZIch5otoBo9fIIA47+lAe6Pyeinh65Bth5fJAdAiH39cczsAdjroj6MK93t
VU5k1VL9GHbYJD7EuFxUXodJ30HEImNWWC2tNTL/5tR9qxvdB/mTLccVxb03HcueazPmOgKYOZ+s
cCNfY64fnId+tGY8ln9H/HNN3JqtXbO5JWSr7n543s9vGwaTZmAbXXO9pt/aa9M5QbDBZc/xl3Mw
/bAh3tQ6MytC/FRnBPkWX0KAcSrxgRQoMexyWEpfWcEZl9ZOai2H1+TD+qo5xhpHgM3xhcab+pG5
5drccLSaFipt+wyLmGPR3/lhj4MfERzAUaA6j3KAcUfwBCHqtkXDwYQw7/fheXin3bGlH0L1Ju10
f7hWu+QivAbn9mbY+t564mNwB+eqLNQ9kUN++5F/JwfZ53repX78Gr7mj33Y+COr6LU6c6WtOWm/
ldf4UiLZhafCq9f36l76+mc3OFQJxetsZQCC9l+4awhk/zxfm5sEf7n/HxscqGl1zRI1A/3MH+Zr
9D7wMeiGSlTqr/CgPzU4TEJUTYPQoXmGxr1+l+KavyHetTTsA3gFLYu2yN9ocCgGboo/zdf++tT/
kh0tGfVDL82kOmhSs3lIjadNw8Ic1UuPzV+8B1Af0q+msdyoRV/JkFpt4nNhjU7JDPwhw5QiblFm
Vl+rVLF47e98olrtqQqkvSjX6zR/Ex4VQ6bpMCTvY0RkmXIc0AwYeoeZQuPUHYCX/hSL7wbsZt1/
BWG/H8uAUbW6iSRiVjDQp4RvEh7gNzqfvWTYKD3xNGGBiU0FPkMCR4Q3OlTJR9A/hlkgTBD1vWVA
0crY9eH4e8gUUK9MZxh4+14FtDg0r4XYHTVRSOn5J+jYgGTpHLRItqffntL/Zr4V04dgcLqIUdbf
R3UV1upIbuWnQiJIJxerppXBII5MzuLa2nYhbialoVWe0CAoxd7Lkajc6Y0XVjSDUkWZk2xGMdjA
ARjF8j012BT7p0GRlgIh8LLi3WXmbxMH6C6GTH//KENW48FKW1dN6lVvUoJKoOInXmChb2phWhnE
/ADNQJqIeDE+xEFFnyDEVcWhuu72mBEXXYB+n8jm71ofYXlCZQZkruMKJTLskVTkqTxHQmzLbe+Y
7HqGNIBt19wqLy767C+MGy+iEgiq8IwYNaUUbXtePJuVIi+N0jyVMSbWcHANOjYB4PBocusiJNJG
82RAapW4p81EUmW+JCN8ZUqXFm0Twpxw4mESXyzFOcKA2NZIpTX2wOui1wgZjDtGg9kGk82GGFlI
QYiWwXQp5GzfzraZLNfTbVNqxrmMJLzFWGzu/ejVs+emelSfwezCabDjjKgvOuWNnBI0109FMAGj
omWdt3YEWD3LZ6qrvhI4o1WARoVU8AQO920vhWxkkW2MdJijyZviaE/CORoXNuFZ+INCo1apCNAj
mRNO0axejD38KCPkyKCm21Az3rJA8g2sxd4UMvgY65+SYFYt+a55xwtdR1UzrscsddsZMi6M7wWx
1TKlQsEpNexfskldCpCTGtPc3ZF/R+hapJ5OotiRFaTz7w/gd5ywsPbGWLXD/mc0YoKzOSuXnBno
ErSdMwhvEpLlsXNLdSDaO9s2Ru9Mw9OD4bjEuFYXzxFy4+xD7idbzMJzVqBuUR/bMr6oceeHTbAW
NY5G6pdIla0y4Mk4iuZz6kFowSeJv3PD9JIsncetiwYmVzvRewkksHa4PmimFyAdlWON16XjQBGb
L7PrUrHCPdDzZ2IFlvmAr7gXmUEzRI8ojVrR7iJC7cUv7Q6NgyDQ8oHYWhQ3eTp3n9R9UGV2nbde
03fuqMubEk+9qe2aOyiTBs9s+VjlRbE1EvPUFsmnnlWOqlg7WSdmnBpJJxo8yQEI1dYpy8INvoJb
rgPTGkfV0+JyP6BiEcnFTSdGEwJKcRkR2JhucSpiMaKHU3PSTrZZVnqaIgPwEi5Dn990llKCk4cF
VVrixfcvrf4eQgbVcb4aVTq9OWeXRHWK6lUaTM8yGdSJKUaGZNuPxCpJEAuyARbRMG303owIJUFL
zdWYM/S04pesz7dC2uHNj9axhA5p6hWfIenSahBr95S26K0sYr4ETkIhg5J/+O6uyxhhIAFoxn92
OELf0P7d7v7n+/++u89uGoP9mMEFEwfZ/DNVFZiIAaQV1wwa3j8pafkPLIc8JlGFv8yP/7O7A35F
bGPiRlRNzgB/Z3eXtX+7u//PUzd4fn+cXtxpCiiVNTwOvRjVRNbc9Ww1hZV0NgsoCY3WnS2Gr6IR
bx9asauiisY21XJ0P+R3aReKxv4hsvQ3nINDu5yoYii8BFop2iBzpM1I7NGybz2VgAKhTwdOOgb1
SSX9qpNFRgaQH1Ol8gJa2irynb5XabMgUBXSYVl0+vlhIDqQ9N4nrAx9Judrc0JCGReveqS+CqHo
BGF5bVA8YuM7DK3qtAKOoIqHMWu3HiEthfLzoygwS147JZBpqkTPgpZh4+jsIhuvWbUPI3wUYewV
IZVkntANp5BhIc7nOT9xcVoh+2OALyX7zJV3VaN3GmhYJiNIdSMJaXwKTeOa6fvU6p0QE0HJaqBY
t7yhTy3AFRjTlfqQNtnYASj/BCCyEvq7bZrwOzXAB56gJCOK5boPt2UzIF7R7jqluRBPg7w0O4Fx
jeEIUczoFZsGOXqbOqFYF6NVr+uHeGQKSYGX3auj2eROdRf2df4WgYyu5GwRNAz9ceS3AjqaxvCj
vnFDwGyxyRCK2BXJgBCowVYuM8cAej4+UDaJWKDuKEWRnaTXgoaNMEI+Ae3UnRKN8Lp81fQguMMQ
2JZEj/mRE6Uu5RZDBF0anDKhJ4U5XwSoJ926PkqZNrNdJ4SCVCEYW0yeE2bPGNPnUARuaFhg4bng
gm7L7lItp9kgOuIUrXGM6rN1dKpo2Xc5iei4Si3cpRMu0wm3aWslH/X0QWYDqivcqGJPjJwiruWa
fm2mKm8AqzGuzhZWoRQ2FdudhmZElPvOCdsI3WJe7ksk2cPsgxWs9qfAGFtikO0xygYYZrUI+IE1
IxWw0iri2Np9NUKvz6SzXAS+SVjmoomKa0a6AMKr9CUyBr++C2AwpeTYATc3GQ0RoGePRMk2luyq
gXSUDOxPXe+3MmpTrehxPNWy5gpVRpdDeoZFj7Uf9GNBOVhsi/ZrKgCKipmnZZ9mL9g6WAqFDn9U
NMxhyp0SFqcsSD77AUSDQQdsiF19BKNrynQN82oVNQiXjIpmffqAfqemiCzb8ZrU+kZLjddKIbgj
SgmW7kBQ5NpzHASvQtFvLfz2jILq/aPM2DICIV9nTfX9j94vDMbH4KEUgyVdZlH9D2pLHOzc4C/O
i7/e//f9gpIPi73F8q6wbcziyD864hllS5rKbvKrHPxjNcimMFs2uVQkCWP8n6pBitb58Zhds88Y
f2e/IGXmX6vBPz519S/7RZJpVqcYU3sA16K3H9XqQe9iDlDXf4rC6fc4DVjknbuybZNbTBRRFWFi
BjSILag7I3cn3HLG+DMbvNU0I+ZoN1t7OML4ie9OWJTal45rIQLuB7lUf6lIEhiIbyPpPFAfTgM8
UIoZcjNyQkruh4TQLoVz7ERLhJqmJyn8nh5lKBlwWlxm3YPltcmKlCIkjPHkMK46SzaiS24HnMTJ
ztI2GN4DRD+ZC2TkQeg5/gJlL6JyS17G6VWDD2m+D0QoJGt1/FAxzpWCYmeh+lQ26ar4uvvSTrqW
p1Civc6weKGes83oWQjnHwjuQYYgvy9+8Hru7lsCFn7iZ8EfDioGMMyLjBfxYzGD31mkYs+J2HOL
Df0YT0xx63fiEmGRuBrTtAT3hYJJi7j4RXjKYB7nH11IOg8eSmWnkem2SckBQGkYAyUSnPh9+Ayu
hc/21N5ocva3zVe22NgvLy+7Q/iLDVhYzKbqE/WVo8k4QmgWB04puNFIwNucyNE+348yPkXFp6et
bbAE8lQoQiQqnhc8JdT0MTBz2sAX9SQdJmY5qfe8OaGsauxgJ55InACTQt2H0LxZDsdKRLbuM2DG
wVuTyUfIPZO54TsGfzrQcQv6lSy7iJFoc44HA8uvdBrZMBjpo4sb6NWN2+ndWmPgdWhKC2+l86nT
yR6vabN6CKNN3a/UJ6XegwJgdQThd4jf0NtOgT9QFEBfbY/l/cBoMBgggS90YLqYKUa7A6jEMMTp
lFU3jFgQliHvU7DkcfT2lTI9R8ermY1fTo91Y1FaNq+mSlhn862Y2ibHYtyRmpKP2DNv2Vv62Z7S
ORUEErE7R1zhCbqDG1wrbiPbj73wUV7yi06K2pc12hpSyXKNkwFJ4YJHYMCjOaGHxk1JETx9mxdS
OUrayuNb+55upwNXdo4hk/0WW76ufUhLffEpH6P+0EZbrA08z8bCpzibCh11QVgikXJy6KDVemyl
ZaTP0klC9uAg+fN3tt5CMlB/BDIU+ZvmMUi2H2juZtODRmsSvjMEw37VJjZzM4bM5RbBlnm3Af/m
a3KyTrMAsT/dKfh4lnN+k1PyZ3KKb5CWhAGfy02xltf9q3O7ybrz7a3CxdPTgYjPd6la9x4iH8Ld
0DfeRxsgLsO5DTto8rnm7jGx7ZiRfaiwuESRFIS0PKadYu5bPs3YWUA3QHRj+oWij3fqh79lBmDl
dbKO19EldMgCk0w3WE30U0LA/qXkVF8kYqHrlmZPM/0Kj2eF/Sb3mXIiqOXflDc0Hi/g/sF/QKpL
I9eMkZHS0kL+EeI/BFGxrZ4BYtOkDSmG44X1lv8AmqMSpyBPcnf2OpxwWDKAQH6MbzhyG0B2Btau
jBwcNDstedHkKB54P+KnftikAl172fAfM5I0OcpbTCqbkajeDZ/A7z7a7LG1ImUjXO4cvOzzfXJ8
xemi8KJgMp2zXxJWgjKYrSygUhG+uij88Ty37VnLsMtNWEaXxY9AkB2zJcJlG80tEsGXgexoN4B3
EKkxnNHs8rRPVlSpXdYk2GHfmONvCJUij2/ZlNDyHWt0WWvLLYtF8g4aaqhWuvTKuy9+AFI7x0/N
c0/H/aMjqyVZpNNa3NBKV+2ITnx2mBvQ1d5Yo+kb4DgdSa858kS/kOR99D6KkbeEMZ9NXIu4IS+F
GQn44uGAasZ42AK7Doer/roVzVVCXd6uFWhaOd1unL6qz7DmcRn2MsPIepVOi1HzsxiOd7eQzbem
O0uaPXNJb+Z9FmzQs0LM0e5KegYlj+1N2GLuHaqYA1ciDjrFlYcvXlgQ7h/q1eIS79ZK8R3yQecj
EkYftUWJ8S0Mu/xKhKY+2X2HEe4BEj4elzGBqyhtVDhKyWQPImPN+z6iUzfZ/+BjlGUAFZqr3Bmv
Y/yXY5TC6eYvx6h/vf/vxygJlZ9Or1SVFQVyhvoH1SAVuThnZ+lgfQz1F3rid9WgioGV/xJVRZYw
0Yi0un8vu9Xf5vCR2btKHx+Iov53jlHYY/56jPrzU1d4ZX8su6W4bUL1Tvpt2OqryACrXsxCdk5D
9zIDpUlQQi0ONK4NhmFW6fYtnxYF9J751MThpxhJczqX0yXo51gbjcxad+pb0mz1BKVZOe7CQXVF
fS/I6bUiRyin3Sso0faRfylM3aaMITtNbEX/viPO4lAVcUnCxqIwQ8OIezQUJRDCE8+t2Ssm0i3s
mK2VEROCxLuCjTd+FHdCnprvRCDr0KhXjwHUI5wjcsRLAp7u6nNaoUPSu5AjXuGUdbDWyfPEcPdR
of3YRUqZIthD+1w2UHDvA0zf0RNJA5Z6XKa54IXk/Ub6RH93JVjRpzzeV6OirwpEZ2kaLkdJ91VO
jwNj06iGmEuje9aGCFc541DIS+xblOLiBJGMY0pQfEUw/MS12N45YmBAyZFphe8PUDhlCec4romd
1pKblRi3aXhQYkMVXwfkXMtjuQ41wsRazI8j+ciyfFY7MufLfFfXGeyAHHs6UaUNb6RIagT+J6cQ
3isCCTLmvRNnp5TZgzFMjlRk267oXUWEQN/P70OvfWdjhFmC2jBXmy8GBrZYNk8YqGxRCVcxGMK0
VLZVZx1yJKRj+K2mnDVEoiLpuFCQmmSOcUx84LShgxGF5cbK7t/yiKg8/hUKgOpQaI9E0hPFiMBQ
q1vXEhAgxWRryGJ/u0/dDqHtuy5dzLq/b3nIm4zdZVWXifkWGsNunNBWBRFIgVTUd3BjtvpQAZZg
FLKVJKxPfYDZSNBng6k6HIMIF4LS5yQ483GyzWbCxKujwqatI3B1jGDupwJ1kMVeRvS8ZymaY/It
nZL0H92IxGJH/aaT0CSiaUa2/B8KSyZ//9KI/Jf7/74iytJvtBppXP8/ePHMU/ud+MN/gQDS6DWq
iKYljcXq9xVR/02H98OddBTOv5a9/78i6r/Rf5wHjODZrF9u/78xZpRVlSfwlznjn567MncqP9/P
MUTv//O/pP99zythqHMjPwzDXqO15HX+Cn0bw5kAr8B4rAevf7ylxi5MiEFJ4PqM4RoWt4CdLy+d
2mWqNx4UYXJL4ZCYtoz0aAicQKQ8maPKE/BXsZHvtVk2zQqnCJI/vit2juQLFZVDVwf7HlbihCsS
WqDPiKUnmal0RW0Zn5LvyScyqn0shlu7rhCWGKuWrFFYxFDSL4XqloiTP0Wv+iSefv3gw4VZzrYw
7ZKlN7r4YymUiBh6PFn3LT1U69D/UDfppAoxzrKnzx62fuAoBw4eDWsmrPqrfsVIEXxDYhsoFJjK
mforM0sReVvzRC4rPsG6TzWmgo4GFbR30Y+vLOKREoKiITvrNPtJi+/7bUZsjTYJ3jgSNSjFB+Bl
dvrwcPoQYTWd65aFpTcxREWvSCdLJL+Pur5SKgUJcVMBBr30o/kwCCeFinqNcxteQnC1TJ4AKYwY
VSLMfvjokKF3W+OFOSNn0c4DUK2+d7LdO+mT+MNRMRMc5OIU7/rpCA8JARtdAKhry3SjQ6R5N2No
RBjVVqllh6BnLOACdk2G3AZKKErFUboI5Qd5xCk5D7NDTo02j+jIz+hWik/yCgs6+QJVTvISIrbj
tBk+zM7XbUX2I6oUHP8LfpbvDDwU1iQX7eJji8CQknbd8X9ueiRHoE7RJC77YS2RVYQX0J08wNGH
etGeo+VHfZJu1ODDnZqIGzHHXVh7E9IRDv8lcxkijElwhs0ZD7WPMsOuYVBkCDIsIgLCQ+LjyUdd
cyLsHpkYas3O36noXKOzOPkhdvy7z1yQSzBD5cXFb24HVCYOgIpxy6tLCS5iZ6TqAdczd00gnlJP
XxHZRgf0omeauQ24Atbq0n7NVkl5uNPwFNi9ObePb8zDJuDIyOLJWKj8OnVNPkYVMbV4+BxhN9N4
I7u3dcoayhMsNM/6obWxtbnwB0hngilNVIbs9jZKO5tAT9JP+DKrbe+GKxrJqOnQGqEbk5YNvka+
t9qptmebY7p4VRA7j/aWiJHlsDzWbkfhOoGzmAvYaW3t5moVdxkPyYO7pRP4Paa4ufSnrbyYbyN5
XNPwPEAK8Abi810AnvHne3G/g0Hpmm3bF+OUP2erMPSS5eI7Wd5e5yeE83RhOPgPeSYcf7z5S/NG
OrSckBm2brKlUbQs0cLli9dPJJD8mO8XcDsAtlTEs12zcV4H9OS9S/EZrmYPHwJNh8VGOg1r8bOH
7kFrHZ00pTsV9+CmP/Un2yCJlCH5qpQz7UI+DKmN525TMUAQnxptZgzw6610qHCnPWasNckBREsB
49qKlOJcuzskT66CXJE+wVJdERLhEPRr61vSIum15RvxqOwVVL3SnnVgyTWwwHqMmBAog70oHbxd
4EIil8DnJdFUS+NMQ46llaXSn2/cLT+tJTda6FT+hJE7mTf/CFZgxpef+uL1dXtGWM0lCKEMuUS6
1aOTu0LPeHY/uqcWP3S3xQG3/L/cnVdz89iVtf/QBxdyuEVkDhJFSrpBKQJEIHL89d+DnvK43Z6a
Kd/a7e56gygxAOfss/daz5II0nocCe5QiZewI/vphOaWjsLbgfG2Xe9HyFDUZ7InrhZVPDbjbZzb
L5uNtyM5xXFwZLmO46DZqE4JGn/EmYtAXm1XH97uzT7t+HNnldovPTEa1WlzXjHEdFYbj/eFVI03
cqk+DvapaN1g5IeX26d1YHinJ4wn9vrHDm633dNTxG/ePy/rP0yeke2/T55PgJn6pkffOlLPOx+1
/Iy90D5hRXTpsazum8a525+V/U7cOQ/n16CObYJl7StZEt9Xt7D32/P2isHYPT6NyLIvR2Qjx3Ua
XPbdB3NzZ7t9xdvpjS42D1u8WpfxQ1lPH+oh/46DWd3xmUJFYQEh6t1reoZr5OId+YHvS2szAzfi
HP31zw+pa9vTzqMT0TsMMHhRuwNSPU+5Uq8fNqvz84GkoNaT/bfeXt+8N8T8XAwI2oNqP97Gz+gc
k8C9TfzEr4DdgcdeIC58dgvKpeAfw2aYT1OWXguf4c+dd2t52Zc7f6YieUWO4ojOfns17OOF95kv
wLbNA0f3nXeGkZ7TrkVncgzen9x+PfpPJG3ZuXNZvu/kDZ7Ad+KicZq9tK14WouQv3FGV/LL9fI1
bHwcblhd8+D+zgBmvkk3yT4il+GniI4e4KnfiGdQe49XhR8hb5Yfxo/a7j9FPurAcioS1ZhWrWFo
8RfgWfwQ7YqX2I5beHtc/St5X2wF31hP7oY8jjBfJ9gb6BU5W/ax/f47QomAbhWB48Ohl6o+JfzY
5SXDEbJNN9rTr2Mv4FYyDqZrcb3QJzzkjuW1xHQnAJvtmiS4NCBOai2vw/bCbHF8sj5s+Y2qWo75
XekRv+AuNx7eBS95js68h/5lXt55Dxan+yl6s1+7vBd8AsuVi9GHvdPlXeAz2RQsaewlgY2oGTmH
F7o966Ju/5CqBTp6/75v3SOtkdi+fHa/KAWStWUfoSfax+jA3WrPrz4ffOQcMWqzyfMho0LGEGYP
HtknDilefG3OUkozbinOWCv41u7CEuLSoMSHIvQDhoi/lT1tZdxou7nCE8robfK84APzQ8/F/37J
3Av/Q4/s0nmzMYMgU2bNKel3LmurfLyz5tG83IbuAlLJnhP/Iq0yuEVYq7g8ZS5O7oX30Sc90V+e
2zGy17bderv5hlOCnuLyuQSjY+2D4H6ONr7//u4Xzo+NO0e36TqyyW54k915hV44WP5dXuoRNvhr
Rddy27lMKEZu9HF99ffnbI23hB8R2P6a3Pi1H+S7nUNyj+fYtbez1/6Cjnry/ddX19/7x8r+PPr7
497dv+5f/fe176/dPZ+Af+QuffN44GbHw9jN2CkVp51XokVNRxPJU3vfanbpWj8K+wq2wHPnckAe
+cXgk/1MlJN2Tq7We3wsAvOb6gt9jQmaVwKsTzqcXF6sPBDUxbNMRnDCgLD2+3RjSBvUQ5Hyk4sI
k5GZ6tOhY9Rh/PGNJQ+b9A48Vrtlw2RavDyX8RnZz4mGcytvK9gqqPTr9KvHOgCZWGaU764O0bNF
/Vd9RYdRvqb6K75e6QXNFhY5l1fPi6536WHf84vt3n11WfmE5+bXOKo43oBs5NT3tCJhZXb29UxX
0j6ffxdxOaKj/AvhOT3gai0N+3o/oAuvVvNJWDFTKTGF2O/5w0suZXMAQEW+56Y4ZBcD9c8a72Vy
oa9PdBrJyJX3qjxLx8rLfwdH/R28MJj94opkTseGuZ6c1u/oz+Ho093oqr7fr+PX/NpLNs6TxwtC
9KO4yrwXGQ/DvBH25lH07+j1Daa/b7gV1PPEbkflD++PNuIq9sQtIneM9SJu/8ibNvG6fBW2mCpP
5uGxL/e5P+4hAwLia17Z1vH/1D6ZD+D9JyIkXvHIR2ttL1w1KJ1PyKnx8dnNV4/+vg1kvg7bENUP
rUMMBJ7oL79p/HAF6OGEEZpZEOJCcxfupsRDvkDoHqHkm6VyoQZgq4v9ceaCD9c/Tz9sbMHtJB/z
eqVznnK/aqq13rkt1RAFNDUPvzKdFvg9ivOORMgfWkXCJQkPdbGt2EMQEpbAjYABQIYmQdyhqKG+
aTgxJZ7EbKuzmdxQih10eAIOySdG5JQb8TZ/94zjvwdk3bHXmo6g2RIXuhQIUYHowmdW+GZkdvY0
7JLh7aEBoUJmrw67eT7l+ItCV7tvdc5PTdkTh0X8tx1+0f/Xd4q8pq7fxhs135c/BTD7P1wIkXZM
MBXM7jMdkUUpcCuOKrl1vsxCvSlU3H7wDpCbO3gpvAmgo77qnvWt+YmBHE1L/RO/cw8ssw3cBeIW
W0jQ78e9RA+7P3TPFdeJuC25UI235hOLXrKvUNNnQbfCC2HMr0PoCsIqeY/PySY/EjD52DzObYCx
SUYPi+cQksft8Y7r7xifo2fTsM/Jz7CtA4JKZF94e/xQKz1Hx7uLmHBL0oiDSZgrHWiT27FGQ5/w
lut8crJ1We2jg7rEYdKjG8jYjF51EUToqH+TAGzRLzLOtQLjFBQ/ZspgiADFPIBPQHZI3zspGI1V
dDAsgm88fZbde/ndMBtLsNQwV40+snqdXvEwY5rllGu+c2SdJkfX3Zj565twqtmSXHLijySdlF/1
a/GLszU33FZxmHOhwcFyqx3lc2oe0MJgm1Zg5yprYYdxdA0w7q19aV/I6MI8hYB9Ps3P8S7nDtjy
z2f20kfPMSfQAWDpTeFKsVYddQ1xOg27sAKLddVxEOKcbAJ2aVjvI8Zc5QCnhgBHIKUZJ0ADfQls
cLvGdIrttbEZbTXufdw1yrozbOU7usl7mamqnYvMcsUnKAEX63scMGFhbH6dyMV7+dZalwz2gpRT
Mnp3FS4M8cAclwVnufGbX+tIl4221iN3io/kwrqzqzunYrq4s/C8fVfahmyPR/uWkCH3U/EBGn/Q
uHrLLl+ZkLImIgbqWAM3dzVQvnsBDaGbKiTz+v0e39iRMDPS9dLnh8N1zcqjfsa4UEuMGi5+qGxT
vxPH/jUckd/WT1TQsDmrZt2S6YkYRPOnxSA1fTFCQxX1Ij8bRHLYKL6kg0z3pf0cV5VDHv2yV0NT
nKlZUfZ6nGh2zLOZ7e1HHzPpQ6ZiA7uD4fPhEu/szzYGp2BOz3Rh2pV6YszM/i4FzJoIv5udfO1p
G9lPT0LlRN+iD/eP6gweDM/J7ieH/5LRuo8u6QV/HTGUytX6FQIiYmimfLTzMfyq1sYGVJHHurvC
gIKlg9U1uLN78DuOWAl3hLy38GAiXnm+3xbb4e3XOD1e6pfyJToi1cExyBKEBXneS9S5zG05iOzb
weH27ZQVLp/oOA4PJxbLQEhElEKp0/1gDEU4nXW2dOHwfcflenfrtebHp/lVPTM/xYljEowRzMys
3iSVbTLZGyftJD5J62FT/EpfNRX0Ud/UwJikXYWHvyTPunfZihzTafA9Cy6ry496K18aDqrcwxAl
wSO6KkwYh1BmYMiUCxhLltWNnV443X1U8qVdMgzQvZRkE9dgHcaYSRX4Pp25C7icYhCS7FfqmWkD
omu+gvgjbhoueL7zctlz/bZfC3uexXhW9630OHdE/PRKvA1HGC9rIWk2+kwuwH0AsCjrdGWQwuKM
+e7bhpYvR/QcmdkHal+fyMUkIwMz8woFCLfFadZ8fMVwTxTlyyCzKQ8SwB6acg8eiHOzOmTcvJrm
zA7xfIrpwynbiuKZpI4m+H+tWE1jKmtkCOMvoFRicnwE6c//M4zDKtNnn/8mTaAxlP9E4GY4FZGr
nJnPeCQpazb3OyYvg7RBdVmyTAMY4Xqa93joLdTZYJdI2FvgYQrkbwcCiEKZI1ECEWYsbyNsQtjf
pu2ZAs7ZHDxaCUgM0AAKT6b2Lu3x7hiNnz0RO+KZry3dB/DTbNF0whkxqiuRvWjJGDY/k8Vo10AY
2LT4vdiUeRvZwAEk5T8mWt/ye0L4WxAzMHhyzh0u7P6Dx4Tk+0GVV+iJW8zktP+dbbeIsv4yJvzX
x/93U3xRW8EsMf5rqLd0vv+7KS7+zZJMCemUaELYFWlH/70pvhhsFEtnYklwifxPaBGa6OD3NBEc
H5Je698ZEtJF/5eO+D+9cP0vWqummhrtoeOMm3HSYU76yBc5qzl9WPN3qpPrFaIaKR7ZuZGQgYTw
lGMI2EVyjUj2sBOLdHG5uaRLIhdta6uLghwNSI8UXAPHZbbTJmpoa0VQmIiGivrhkCRzBVmL5WMw
NrqqBk3ISR954qQouzLscQk2rqFJ+xDelww/dbzDOtO/CqlcL+PAbiBJE4GFGgqBDHdEh6AdCfev
rDe2psLZHzVBQ9HfPZvsa6mCPQFgUikJXsuhc0rUQ0f31xx2aVl7g8pJXr7UIsnWMr7gEBYVK4XV
6d69lVa6cBhCyx8Flr++wwkiSGtsSnaB+aVPo+dS6UmUa28xZDy4mMaMeRKUeGaJDnNh3xLTjU4s
sQDfqqwlXhXJF1obVPTq2ypG5zJtEaH6XSc/JzWy5WgOOp1q9HFWW/pSWsT5hIwXrltnFMOVMSRP
90J0S5gJhMc9D2iKh3vC3kFsiAT3uz5LIirYcfKabvpWicQwtWlf1EowG4mvGzJRpf0McJAjkYlr
qmt43vidLEjcpDsv7hhLfYlaIp1Qmg1Fs87r2VYm6ghy31r5M+/exqakXWIElboVZuRnDdy46O6P
lYgzq/ZiEU4Eds6HCACBY4BQyyR7dNtsJK22uv+qtApiCzXDGDQSkU6DZSv93es0MgPCakdglBen
uh2GxMW20yWxxOe7mX2qhobpPmk1h5ztJG0DZQ6dvu6OfIHbKe8N/kjJbK5lyucr3ZcpayRdUTnS
g+5Xld7vSoaihj5dIvPhS33tPAzI/qKOSDXMtqwN64LWS1m0uwhoYySGa92YnYyc6RQZbtJnrjJ/
xDSxiwny7cQeQIFH/Jc9C8KLQpZNMY1uTipKpX9JYuOpRv0UwRSt8/KoCeWqG2hNGFiq5gL83UPH
Lj9s9T/qgLsvqfA7zOAO4tdAbNhCuGJvA5lrwn+PZRu3lts2QCWQsSdN5d1j3fvPXqyhfyNdlfBS
4E78XyeYGkvovy7Wf3n8nxZrRUISq6IEQdj2FysFHHSATgg0dEtaVKn/WKwtFnDY45piiv8VMfV3
TQfrOBwolCfkq1iLz+LfWa415V80Hewzf37qi3T2TwNMSwpHI1EqmNB1v+119TpIyk1gFRLaIkGV
TqIoQIJ7PFE+mtdUgmDXMDWg+S4hT2qNO4l44V6bc19UGi8n8AFWI4ZFjXpCTw7S/YEDOaT7TsSH
rtjNZJFAWQcqfaEhPmtkR45pydE23+dC7lcp0cP0LENi7MKGwCgO4IK8UcQaKJDqJULiY+urlc6d
wX4kHOOVBIhFMvs5QM1W/qlS2sAG2tSyeh9l5qSMIuuhAUg4HpKRM1xXugTKXqOYyISiBJQQ6zSS
pXKrzijm+hy4kBUC2OkxhfT31xLNeV6aHNr3hsAsI/oWuEs1EEY9Hr52fJxlk2ZpT+RPeG9do7ee
DOsRhLO8qbXaJR5nZ96JkWtoTj2SNy0dLiWihkz4GYvYa3KkYRohS9UYkSRLhsaPvii0oshvY05K
5ZKXAAoozrYR8Z7SaPhaxOyq39TEGXX36oiMaBWRG402iMoQi3g8fWVZcRBmw49CHXsCwCFOcwkw
uPoTMY7/iLXAnDn+R902zE5p3EErNS463d0oDb17CD6wBtxVdcHUlOtBBFKearRWVHqYI9sJudR5
xBQwd1vLxNLOKFLZh+lKGumEctCOM/CaxiK8UOGxTI/1Eno9Z5d6xDEnfg+L7w3/mwVMeckalfHF
FfjjYnxyPX45Fd/cHf9c1b0ONFpSNtG4OaF9rQz6vZzFI4Ft8yHRi1rP5GUpC0xLzjfZCKERAMti
7s35iZ2CfrTOaAsunv2fWeOshJpHwfI3hbsEXIoYNsTOPM5Cgagu/5TiFwOv4B2iAdZBcbyM1mIJ
KXbZY17P+AtJ9B04PfZdjpiIuZWwI/LJmfEkxsNvJQsgvodVOEjuGL0pC7Cn6FbyYmjE2NinKniV
/mBpI7ZBQrohvLLHKosdEsDnHH/KOVPoeWl4jtNmsAz6S7Kjpz8Vpsq5+RUXj6W5uC0f2C6rTL4o
Aqlf2DEriVZMrDGQyGtbhO3agIVJMHAO2HcjCRSVSFMBg6dUkYCK4dPgaBYu8ikjJid8KpW9KRdw
8QvOZjMzVJXxI9ZvjmqdEwu0dJdgqzLncGEsYVf5Y9ebnyIJWGqveFVnpMzjUuikrbYWljTfcMn1
ndPkW2zRAo0h3bIxQ/kJqz2MH6VjpM3+ET7eZCyND46bbSTslSU/eOZNEqYKExQJQhRhPUeZjmSX
cl6UTLGrcEelbFo1aIMZlnD1U3W63yaIIcLmpSDEWCfM2DQlAEfGeijyn4qwY74j198g024lTlbN
0aoL4tnoj8lIWlKTcbvp+5jLo1LVdadAKyUN8kG8ckvMcjRDgW0HN5aFrRHPTzpRJqJAh1sSVjVH
Ty0U2cbXkY5WIxaAL3ROa037VBccpbri0HTEkdmHMdlIsIAivD+0kAP5Wlxm1Sr0Sz4bbYAMwRE4
DF8iEAjNa5+Pti7/hM1lHGd8x3Fwz46ziLpdRpgBjjKdHkGdXOUSYG7KqR7qjg4OqE8ZXvfhLp9/
+pyFONopPWDTVA1QHG6GNPYlmjhdDZcsH664Lvl0kMnPb3HJzJtWWU9voSxO3WP8EJFBg4iwS+V9
FEG4YQdqctYYaVdItwlNmqj9ZlwwHXT0ZQeIcOg++hu73NsAhLmmWSmHqitzzGwNg2/Zb6fSwNR9
33WQ8yXhN6wZ6Vb0igqO8pLkNRUjqKFYoU4PDGUTDcZT3DLWputDv4c0y3My01PSmH2k2Owq/N8R
jiZ3evyMzUeRC0iuTSjXNFgGFHtFlL8WdJQaRAdiepvz8MNsdaYjwkRLgditAfJTaq7rruYIQn9Q
07ACKmiFf7Q6pQo1wKPSRJUSeDqf3WhdktHcUpP5upb5ktLOXgKF7k4Lo8ayVS3+dllcg+x1B0rm
mRN7bwpBlrc7U5pXKsdEt9V1P5Feq4yXlRi++KDbFHZ0bRBwAIlloh6P5a5PpmMXxStLv0VsV3qZ
cJyJmNKnvFh8d5bwkimp28gIH1nAcV4Uor945jKDmZD2Xc3iaQqVwzD4I/TTgbFKpc7PVgOGdnru
Bsy0ytscVm7IYUtS0svy4aoMJkbxTeGaploGE05na0CiOECBmTCOGJXDprwbdWnVTXKytdJo/s+u
GE1J1CgYVaow7f+qGBGh/UvF+NfH/6liXKLsFN3A94Sy7Z+P95A1VFETZUv+Z/Ot+TeVx5iQM0gZ
1UBz/EMFzF+RLCrhv7LAnFLl/jsVo4xX98+SN9oE/Hh8viK6YopWPF3/XDFWLFudqeXtEbGU5N/Z
elPjtfSrSTxzZyltQKg7ORZgaTGGRAw/NULvqh9jW23GZh0zP9xZ5kaitltyR8pTv6t3Js3TzFc3
YZCcmg/x2h3SlbGCVHwkwMO4GauZqCzIvHvrxlESR4uFV4Vtrho8jY74IlPfL5FL3K+klAvOxUiP
E+YN2u8EjkhMTHOIprC16Qxwrxc/KbvB4BQv6buGoT4kPuQKr0zaGrfphQ7clD3pff1kYAuqWPGL
jL7F2bw9NpW2qgPzZoJOopH4Xp7DT/U262jPFoYS+t4YHnVBvvd6apzyhz+rAUTOnin4mC3C4+gh
ecV8pWOfYJr4yiRQviyKrl7cF9Xlfom+s+z2eJrWxHRR8BRHLFB039IvSDkt6ovftulomd+nndXh
taGzb4Lxg2qHsueTwaYhYGIOZrBhxnnUTt8s4RW0pcJh/PNZ0mvOjy0jFb7zc4dZKcByQNOQIEFz
k1H2AqPzDc0xobKt5XBXbPUDx2xg4T21O7MM5no7erEZcYaYQ2VtC3fLpBkqbuFaVVsAA1lQ1L1b
u8tkBzWcP9Q3XVl1zXYWVohNaCp3e2xiyBDN/Z0akg6B2TNoR/jVkS5dg22KnP/oo6i5UIHRrdLQ
oZP3vx9F9cV/8BeX5l8f/6eFRZNlEdeCJi5HUpakP/UNWWxYQBZjKL3Bf5xDNUNDSWst3oP/itT6
xzkUxo9oILDFn2/QU/x3VhVlaXf+RUgr/fl5y39pG7IzFkWmRO0xVIXLpE2QTabA7HAtmZM7168P
vWscNYE51sbjT2rAobKsXxDGZ4u4jAokT0sPXVbYJg3Q9mN90xSGtQWiVCUl4rsSiCeS++cG7kvM
cMUk3yYJTzEi8NLSPfa9oGO9mllotAwvZYse5U4W5zAAhxzf6QVGTifiNqQFmMfCJVWKjZZIbh5H
63T+KOQ3Yn59sbWw0qcYD1AEKbJdNoVftqeJFlXZmp6aMBco5ldUlpwhwcSo5SHSlT3KdaeEXVj2
+KO6KQ6K+OGJ7bRGivmcCKOfGoyV2O/7HLLcIL0pmbl+4M9PUmkjqsU1y+o9vk5vaSeFibbBkIBu
7zVktTUBphcDQDaDYYbB0DulLMAJVqmAnAdASA/IzPXDUwzBH3TmyloUb7UhPdIn8WUpDvLavLay
QNJwtVMH+SpI5noJKhklJnnxT51SeDBEVRUhoBNYLId9ZW3KTznjyZJhfo5/TJzJYO/uLrmunBFr
z7BqSmCSvwgonGJkH4q2rpAUiFl/mNUENsuMDbCIGSDhC2hmJYBl5JYKR+/sPdRkv7qbZBswOYJ6
Kk6+BqPOnEWynpDWyNNeZEAjIC+toi8LJA7v2tLBiGCMqI1+lck8K4TYNbGeWUbj6OHj1AjKUyHT
F65zL4Pgxml2X6viKSN6PdJE/zEyz+mN49CQ5Ciq7xiaAz1GE9wU81ctNCvZfBzMcK0p1a3qa9Av
wrlXi/0DqoLcQTiq+k1136dquRlLy7XQTk3zxx0yEYXUdUYXm7agfh89fyxdCYG+5eirC9NcSQkq
GYLquBhN5VJGla9LN0UdTlJr0sOj6fCoVjobntAxmZklr40l30Juq8dQjRV1CqYi8UT1a+IQW8tM
cKqR3AaynSih3ai7B1EsrAaJjJnpsTISNJBR+FE8RArdr7o39g/6KEOnUlOyVs+Sxhiw7CAiS+Ut
lEjf6OvP8iEFIF008sQAGVobkyOmTqEpJPmJd9mpLIHRmP7YdhCK4olDpEpIhliucp3xea1s48dn
blJEzKR2jZyJgQcFQg3wdxhXE8mkkVg4qWoFERj9kMYnsw5bjHMsRpk/yvBtLd1+DDVxMrod13em
cvqRJwlV8wqdKEi4cRxZRx9Jk6KS0nVqtagVraMW9q9FFl7pJHj9SFSu8njqSHbsoewXWvwyqmiD
I+YCIorJVHaF0brKIaEEEiQoTQmMtHPlMfXnorNzE/AQgaIV2gNVV4iqyPf6EAdS2nFoTh3wFau6
Fh1xwGAjRf5InleqSbiTsAGYst+Oiqvk9Dv+c3c/gDPwbNia2HPYXrT/ffej9sQi9+fd7394/N93
P0n/m6rK5ELSeZeWBKd/7H78FXgcQxdNerF8Uyrav2+ACuHRIgkBlqUSDPVPczPlb7qM30WEnCLR
qNX/LWKd+VdEwV+f+V+qapjDaiXHhraXm1b1o2xRpQ3JOc9mEGpxmngC/WKnH9JzOE1EgoSP1zj6
elhHMCUYkOUqQw6ymEDN9pjFKLmTVIWQqkw/sqzRag0xhk/6Pp8rInI1YoJU05UYfJFuWxWVD/PE
mD9pN+kYehPzAWmyfjEKpgbyUa5RRDf9elRav22PpTUFvVg6S/GXBb1AKo0BYpOhtXFP1mFlLJP1
JJCMmnF9Xbpl+mvp9ycRZq2KCUNOMUsUQ88TLMjQo7PDCqYN69HEij3R/6XccJniYzFrKUeJ9otq
UbjEjYaQWVO+pATphjwiB5TamDg6vZlBAQi6em5adLJS2G7uYlONyLaEmWYWfQ3CtY1uq4cyMoPO
hE9Qc1ZIdKHzGxmT33/u7QYlcYFzKIZB2pn4fwWwaQwe/vl2+x8e//fbTRb/hmkQAxaTD/lfAJGG
xIKsGlS5fwyc//t246iq4vcCUsKoGqMWt/c/6k3y3DSTc6+qMp78NxMwmIX/DwXnn1/7csz90+Bj
NOl2q51RH6nk2DLgIUJMDGmmhBJ6PuaTaQoCWnkaJxK8SD/Cr1I2rxVZVlW7ToXXkVoyXYV6vmnx
QMz0SDg6O1l4nJTz/Smu9+RpwklHGPlRMpqD0oemxzcIODVp8lrIu4XAyN4UGv/UbJjQC0SpDkmk
lubVYDhO8rW4tjv5w/L7b/UlvBZP0Cy399W8q48PyAG+gNcm8+tnxuQxu8t7+qN80rJBhr0P/Xqb
O6WfHKVP+aU90kQtSNAGtscEHFzQ12AuEIxadnUR6+U2Oz1O5WnxR5xGn87mLvuersk3GajCjfgr
vgKr1CP3IyxVUJcV9kIHnytKogLmM3aZC3NI+Tq9iyMtI9KQArE60KJVTQcLLpbVPFkrqkdFU03e
BO6ArZlutW44LCQWMkwI6awoFM2TSye0Js7sFhUua8oUyO/oyqIPCQVaRRZc9h0dxE13GN37IT3g
JuUt03Zgfq7NR3Yq7s40ewI2rtfZ5aj6S6RX/c0nHP62J56lbFcfwzutB5H+NrryLr3G6gfDV8Yr
DeQLWuvv0Ype/Uf3Togd9BUG4xkDEKAG4Ag51P7hsZqodHjuPe/JsX/DG4xOjaiOyi1pmZMhmbsy
L5WsgcgTNXv4hUGAytdg5vWrWXb8PaoLuB2kXbTiKZID8VS8A783mSTRjqCfbotvOCgMlFLPzRu/
ze8nQJUm2divyh+i04bQuCfquwhdn2rT+DDg9jGRQpUeIRtEwMq/mK1Qg/GRwDV8IeUzJsxgJppb
3+UvrNul7E20+t4l9JcRkgo681jvVg3tCj13Gh2gQ3hoEaM+JtkPjVNRf2QuwLCeDzvig8r9pkW1
d9UbTjzKT6FczIriUEXepsvurH/L+muk+YOAOWQmJF3xUqiERMDBUSPAVFlCclu0HdwLA5IvZAxQ
sTNRsOcSBb593w4B28Cb+jEE6Pu/zI3u3L3aOKsutAx9B/LNhrw5vI36Bcsd0ILwku9B2DuG8lmc
pRXe7hGFtJMHbHS6sI6z1/qzv3XVi+UYeSBfxMHOP5AGTouuu3WjD1P1sfK29arriRevF+lnjyr1
AZ/Nuz9x8ySsAsjuN+qptSt3cXpjiyKTd5/p27Q4dlgmkIQsFh6+9/iZ+OXzsrueNbJ4E78/LY6C
7IKlOWKVUM5UsFm07WdfIr6ZzN19/EwvmRdVQ8BISBvE9MnAa/0lf8+lgyi5n1d3xgYpq1H9+KW3
S7Q7I35SYK+Y/ULSk1GISXzA973x1H/Gx1LgXiNs4g7uA1Q/VvDKHzKvfOMGIAEREyQiGYkWOH7U
5tU4SsVbd00Zg3n13UM9gG7IHrstYDzuF1YCxRvhJaG7ZnrELNA3WB4A8ST4OsJ1+Ibxr/rBOC7G
G+lz6bDtAb5X6rP02WvHxZ2KnwQ+jQrtH0+X3rrFy/2deEmsMGhWR5tuHH7VtPTn1k6wC+BsuJc+
ARE07V4wrO75JVG1xX7+LF4A2h8Tf7zdkf7cWPlwMJ617bAf10SBZC7WWm1fruoVl98SoOeMuY3R
bC8eR+5JbElXZYMyVQ6yp8ehWI8OWSiPbYrxTMlt9RTu9N34lDG5udu38JnDiMEIrrUOBR76ypFf
ORIwRWY6Lpyr3bgZz+qFroH8Lb7dX2IkFUjwaDgqto5mnByL6DzfMMhsuclHgD3Cod7GJD8fklu5
1d3pyJ2MJmQWg/A5np15E605sjLWRVh/No8JxJEH/n3cg+Jrh3Te3GWQ7fv1TzdworDrT+mxvu/l
050dRvjAap/9JjggwyNY7jEHherWOkG4doqL8Cl+anbFTj2SpLOYRjT7foeOeylYokHuMcumvMpy
t/vKXw3MRrUT7kZ0zwFi1zl4rMIdiZuLQ4iLNX0xYJEkgUnk8fiVS774nf1ypWaEDrFMYCZCC/oR
XfIdgHHrZYSLxFbRujPG4Dakb7A2dwwvEwZTrw/mIryd78WXuLz9a27Cidsy8Swme3YExu3pvmdl
/FTeu1eJGKKciYY9EUcV/RZb1Pbr/EP8ffToQpH12z3JVd/tCSgTMVJH6bkihQcqwZ4n+yRcjG/5
IK3jQN1DVgiq6/BhYYy6VhvrRodVaW3tM+VAR294JbDPvczb++bxh5yYH6sgHK42MTnd4aZ5kr1y
na3DF8FXTrHyDGLHZTRI6DoN68+O6zZ+ftx944GDZ9DZqcdPci5o5xAcSM4iyRQ3XzHwValUv2vm
npvHr3iEpfsE4ynlQGqibl4TK70bUr9J/aQjc9yNgvCChC7J9qAyOt4e4gQsNtON8NhiuSmvLda5
C/Ca42JMtX711fzyTH4fCmPktehGUYlrF+U0VYx+V8Jbgq4fVODbj7juN92rhXCCVsABHfM2RPdP
EAaApyfS6z6MMzSITf7aonm9P15Ucz9B7V9CbDDM8X9Pukx73sP+YS/jb4Z1HJKjDc53QkDi7AyJ
GCmuifWt95RD88bFSgLi8IU4zWTDJAwLfy9zbGBnEz18mngM+Xw9e1L2xj7dEQ72OxtLoN6AedtX
0W/43Vr2jaD/jTUgSIu3o7JIiPSNiuQXYh2xtc4bneaPF1KQmasQpxKk4E18U0T83BjLmRd66U4/
yl/zr07YwUnC3gtZbXffmTv91BMYSbNk+ajKW3ZLbsI12/Z4XNVnQQyGcEMwuoSpEThHTYi1m5Zv
aN06BnHmmq6SiW+m3TzAObW6SDL1VkIlRjUjL/7mOdo/SF+cDmJ1NoJpJ+/07eO9HM81ngHSM6s3
6aPrl8+SHd4LqUSEDdYUn5Rt1gPV5PBmF5+pui88grMyHINmAFCcvLRqfl+A1VsOh1G6Gn1zybj8
EKD7ElFBxfsMVAm1W9EcGEOHXnSEysUAIX6ZEfZ75Ca+aRqmffdO6lu+E8TdTJCTHu7q/8/defW4
ynZp+r/MOSOT4aBPyOCcwwlyBZtgG2zAGH79XOzRqHe/GnXrO/30BpV27XI5wHrWutcdbvb1wfSH
fsKqqf8kmQloE8FAumZNjcxfiBw26E/qNGrCdPE4q/3VQ+tby6T+7NWWSCk4mwjqIw0F73iwVGon
t9kRNypTPVCAknOyYxYmjvSOpUIleTQ56TYlymtVk1EAq3AI7HJvM7iNQbXID6xm52A4JRoOGG2N
sxzBry8jdVcsIJ0+Q+37fenhRzzm9eU5USn8zYKQi5NB0MFSBQv70lbmJN1jL6msbqvyzLjacEbc
XXnaLnrSh/QZl8HXkM+KQPaL5KIJaoaI5WpazMv39nnol1zMrGqP2ieKf5Qwy2yqDUrHnxdko5Kj
NHgZzuhut3Wg7kr6XapGVIgrrMJwDYvI6j3cVvqF6xe91R1BDd4Ci2z6bm2Wu9UYeqHCorhdvqlw
ch11iJwI9h0tmENkw4f8HpcZ0quwI3a8M7yM7HhRcUyqV6qI46dKT8ElouCldmQB9Inuk4FaGhmo
duno76SPYc7zR08w4mDCSyzIeJv74ytzltTLI8EjnxxRyh/VQSvat8IeuOSqXe3Z/tQc5mMWblBk
iGXXKIaqI810B0WassCLtVted6OlsnyxWT5r9eQEWfO9RTkizs2gCBAChEOo2qeE+0QLO8gYmuD+
BYhPoaL1qCUSOmfmHN5VBX1pUhTQ+WfpjrLbj0eI69FZiFZ1eTe2aVIa2NpF088BNUFCOaGaebqT
TRME8cH1qz5IvkbRhzzCHWS/zFBHW2cLeAEEg7oPDmxVTYs3LA67rcIbbZUKGl3cDKtGhdckrvjg
LK0rP31d7SsJzQbH+3OLH49fCZjK9JgdJUqGkzvdpYz/G9hzRUw07XpMZXNGGWGg6T0ku1A7PpFe
dIE0vuPe5TZj9ERDglzpBMYpvl0ctqQ1Ush16tZPt5i+EaGW23vmQ75XuT2YRRb0HNPeV9b8kbSJ
f6QSKoUtHaUjWYCyjdT3FsOUEieG9DliDbxO16bTWQ7MWltc6Cz77l+Maugz0hkV5LrqQ3Esf6Gs
hctXLd9zdrbfzEGYwT5+6h/SttW39VKYaBzCtCHgNLP7ivridgG+Z0+aHxQsyFJOink733rIKjOR
DC/ZLfosuiVc8f4IyxGmsUr2hEa03ukkb6zHsGNVnSxq1uoWw5T3Sdvn61QJZKhPhHrzOymW3Qda
kMYAStqNzI4G+JhdSt8QatdvtcppQuB3M+RIoEme3WbCEqe6167ziIMmBtIyDm/KbUwCqpJROfPT
K7HLfYHOwn7mYXuG0xW+5tBqHsHo5xXos/u0TzFuiapB7cy8i8ywRDmp0auyeY7ErYFPBCp27UDh
pznHSSEUbWRuKjRFWmGrS13Niw9PAh0fbKGseI1UdvsY/2KaFz63jznVxOujcqcvb2N1JXEApwiV
EcWukIIzZsB5IiiXtMiI5W2Bngc1z48CNR1eM6LyTRqKS3xGWsZQZMQqeMAs45XKhp2t4qtfxKid
EIxKiPWR+rNQQpoDd52BOz4nuK2jQUcGwxY5sd6/2mrghpG0SC7ZXi+m2vaG9yctEYNsvOrnxhYw
XzV3JQrTcglty0Up4hBIgJqMDMR8j79MvI3fjj5BXUa6L7JWSHwgE9nuNqVoCK1tvoMMT4bchuaF
6M56au1P8kndsj8JmBy2wvOIACdjbtf8cllPDdNDbWhkXoXGdVwiIaMaxu5zI6IqlSfZ6nW+/iBb
mWsbxbIw60Bp5BVjsATiKycX4ivs0UGOcBl0lOC+fvyidwzyfRXQR1jbNkxWTaiNFcaQKIvw7R4L
k25V8F3BKYhBKk/sxJGvMnJNRx7ODr4a1sQKk/21YsWNkknaV3M8Vd3PLt8w9S5k3yAjuyWASyPJ
KeSD5e4J6JPCjkyeSbd4BLQOp5zf3HKV2Ha+SJBwQrS8Y+bPEeGWKbpNbAGHjuJDOke/SNckSoWZ
m1jbFxdEEzKo4yeC55k1WF82h5q1nhN7Kb+OuMzZc9NseJRGcrJVFYpT4WJGQyuuzIm8E8nFQ0t9
0k/m0hRc3RcjefkYssfoY/ilcDO0KpKxBt31HaLaRgjbOMB2xF5gWOkCPQBLMKa+dKuXAvjA2mQU
fiIDotq0O4AcPxkjqqhMp3BUrQ+tfHH96ntXj2FGoUK+2//muKti6CJLddwEJWDV/8YxC6uqf3oI
Drjtf/35v3BX9hFofzD+M1RVYc/w15IfuoAC0wx5EPtJHvT/rTmM/y3j34xXqSnKRAlIfOtv3JW9
CNohAosH4PVf2fOb8rDHL24d+ufw5z/+lwqC+1+f+j/2HHV8l4Q4f7/mwvjpSr7kvw+94tK7EG5b
Gljq25/v56W55AhP6wl5PKHsicwFo6B4r7IfkInFI5yKB6FBxS7Pe7TDL69fiAtapKFsOeZmENxy
yi1QD9I5XC+UI/bT74M6p/Xg8IanLj+XWmKj50/PfyJ0+8M02WAd8i0fhDkC4g3fkvCkwHD/7pqK
e8P7dsQ23ml38MxJHU2fs24U3D9OMbuSKYoEc4iHxXE8PSSljcS6sJMlKW30RxQ+zv6y8KinMU/p
HRaEEmPy/iXNRjxHoOCR6eQfzKFsHY9cqM1vPaT0oe67HVAAdvRvf1DIUT15GEEPReZAis2zXsU0
ziQAxxFuXdUl+Ywl5DNwDZfxCZkge3V1fbsfb0x+aG+6oIuyN/7R+ey64ujV6MffiZtxu99gXp7N
NUAsEbvrBzNYN+2bgOo5yJvVUB5U+aG2igH9Micd8XHYwuT+pf/ozE42HHNxgcg3x6CP0NhLjLNE
AwUUiwEHHlj5mL8Or+/OL4gRAedzi+i9FhhysdypxdXgE5JUe9bSvUVYJJPzKc/51MEzg3YrYsSh
CAFDpElCIXDPeyyDN5BlltOglF43E1g4PR5bcS4Pn2/a288zhoovcQbZsqd3kpb6vbS6FSHCwkZt
bbpYc2AnlbbKNYSrgbXrPckGlUgaXJJQ0QoIchJAsoxm8xX2ViGNi2mGsQdLXOgCebWFc8aootPt
ypDqA63FmNIy356Uj/Mc8PmSYNy7AkbKp5VvELGHv6VCf1lMDXoy1dXWt/No9LSx3iU+00e1zHB9
fZypsPgGBB3Bi7gb0HPG/FUK689DDvWV0hKIY9Gx1tX+ts638UbaFAdQuyW8sU37/VnhqPQookwO
sPi6+trm2YQtbRXDIO4T0sstOwfXuau6SLfv8XVJpFAxTZzvfva63Co6DoyjW9zPuZXWJS0DUWzr
a/gYA/MUfuXj14EIHoTH7WY9TsCOOtwyhNMuFFcd0y5jfPyr/AGuSQaXmTqcFnP0wsHPAUM01Brm
zefUyKQtOVTAR7XiYw0XAf315MHe9rwPE153CAj+BrfDzjieCG58pHdFV423yQTvjx9yIgpPnb0j
HPDsZA3o7b4MjLBuO5ytYgnqhlvycqujWbi0Q/cDE097YJ7LuOKl7/bwuMRamE9A9DB+uB/UmUC2
r5K7QGFXdgD4z6EbFzEZ0o7YaCsA6UVkwFuEZb3BIaIcZ5DtBEvi49At5UeeVp4yj9cIhJfm9lm5
iLXMF3M3anDe/XKwcNOx6cLNOp/IU+kHubEOHO+aU+X7lgd0BtrTMU8cmBmG4b72DGqGwxCbeekn
9oBB3pEx0bkOdbcMcEm7iH466eZgFsmqxhmotpMZevwde5VCD1MRRoIHt4CZJcakoQT+Y1vhdpmT
9INfuESXmHiAjgumO0G3SAFCYZypfvwDIMMrNn66I1cKkFws/QBv0OTfXRLJgISAaJrDgHT6RfbV
LrQJl4n0jcyiBM01LeVQhYPGc0XUpTgMh2AAj1O+6LBl/laG5k3XLBMA58xjKd+AH++nDWtd+TYw
CaEXo1eS0OQM/jEmNyh5tbgZ83y/2qN5ZcB3NEQR0NBNLqgBYgRYyckcwe6NtjpJbflcn/Ijywyv
PP1x6VoyOHygsivnOt8JTAsGf48x96QdBK7w1QcDK2As+czjad+fCH3JoSfsqnZxah4m8nQzmsRj
QMwSe/rJ4EIuYXVTTD7nbpKyY2M+PEB8uR9iNEh2Uji3faW7LCOg88i9leNfzkvrrOoGL8oePhCM
ijgjuE4wwMHS7g67FV5TAhvMfohhdcUDwxdRUHysz6nZyJfHSgCoJ0MTrRBr7dxGFNDEViuB1UAL
sOXGpbfX23UbJRNOPHXDiubjy8f2NkVF9IEGsI/J+n2xkTgWe/JnoXTGmCLWoJCxbnUGnRpyE9OC
IA8sByaKLOn1LbGijG6sF+TvjsvZzYIsQKEhsUJM8S0BrDWXKq55uNefycud1zP8Q07Zb06hxox9
AaRouHqNYyO7fuu9RWJRzXMUO/BXiblL3ccKCzk/XyO6J12v3H5+pSBbtvhJkRjOs/6qHax3CPgV
B8+OCjrBDvUXG0MECfmAm7kSb/yQak9V+o7FSMfOPwmxsfDFUA7Fxf0r2T45bAWrYNCrh+xVGKrJ
FHnTagB/9Ym21bYsZ5vSrgh2lWbSqic2UiWK01hhlEP25vyB8cKrdUd74Yi8Z1Xt9Z/8K91/5tr0
uqt5Fw8ctMaWAFTmgHHhatORn+4w8dHnml/sgMjKSeOq89tECAA6xjKWOk3wmBKMOi3m0hgo5rHt
sE9gZGX0hyW46hf6v7d03hSRP5pkW2kjAkX+h+540Nb/TQKixfznz//VHdPfQq39Q4Q3dBrvv7pj
RPDod3UYr/+X6vqf3bECOVUmnVIeGtghjurv7pjHgh2E2l8ZBPf/ip+sIf2TBvSP5/4n1/IvVoKs
dUnyNOonje1L+nlzUGxafCRpVjPSNa6QG8epLmI+UVsbBUkvFmeATfxbbwivH8eMqHO9gxuzfw4c
95qTh3tJDjDgrKRxtZXHt8eUTfBjjS6m/dX39TodQ5Rk9fGe1/Ni+SR24BNCK5j3IZbOb3CfNmH9
wJplJ7l8o7Axs/6W5nW1wuExvAscip/Gk1fX6WucXyN9ln3dxvzxdWqu3uPEuW9DFoH9XpiZM7Yc
ZU01V2cL3VUh70zUUYSLY3BdAixC1a3g5cCX38fhfce2vSMU940Fhn51UkTmtOsl+dJkP+Aq8pxV
5CHZA9fcsA13hHpb9ORjMQbM7G5OG+EoJCE197T2DEPS+JXAbRc6obaJr3o6y1jkj1dm65SZNEzH
hJXM4HPiO2Sb9Pmqh9NQjRGfOGY7SfeGUenIlbnVSfTCCEVY33cdBt3LJLaM6Do2Pdb94BUYdQGu
qLTSYsRWOUYAwRGhen2DfMuBSXG9sfOnoX/g0aH4RK2UYCJWBepgX9jT2b1AXEjhAdIXtsnqK0zn
IE0AScY4P9bnB2YdyCu8LMI8x67cV+cB7zPW3FkpIKUgdyXe5r0rGXa+AqjLjuJGDz7PCKZzPsYj
sLLqSXGW4j2yUBgVo8utifBTdLIX5dShp375yZrUCZ0FZSrPrtPyS7/StSb50nTpGWYfTO6IfmdN
K8Mz3VwJTO4nHz2i/aNRvNM5qKs33BmFueXj41wgs8w1fuIfcyXww2IZwbtm6X4w7g7ozgQhQbrT
5z248MM1D0okzI2pgljf1k7G6XkZLeUNoCnNuraUf1jZhZrPB5Vs9PkHAvblVk6h69S6H2+7KD/z
wmna4RnXUGXMQ3EudgaeSNR7Cu+bnSjmJcA7Md6yE3VBsIEZ3mCZ7GlVRuPrfICzSc7mGSzFYp6e
8512wqDhvn+OY5rw4+CltR9h87fu9oJzqcbqwsTsSZzfL3hHMGJNXhirAS+jMMVDqb2gXWZT8v7O
Y84/zP9Ab4kRnz7mee73X3Tzej1upiQyzFGgVNs8KmEDwNYpoLiwxqEd8Jmm8kvtGQTP29mkiXqs
lJb55f3NjoLJr6Ojxs1oIKqkq+uVjFMrBTfUrDdg5EyKFJ9RMgWGBuThrX2zHlrq6yZSZnooZbb+
ngrH5GO1xPiY6RcdxADVMwHLB7Xby4cnH06+S3fDfhpzIiymwI75d8W7rnVhcbkPt+bHk3yZntXO
94XbMB96mvsMUpm0dH3BpZAR1/323j1f+9fZdXarguJMpowRVUgVETTj6sM0wdq24e+hDnmOR8t8
hyKvMmyu8Hg6XBS4zs1uyuwNA4OIF9DzLhK/88qjSuRsF0Y+vTOitsyVQzNIwixMZ6xJuObLH7Iw
QNGWeQc9aJxwF1/d9O7Wh89BBRBA+LdLOI47O7/cOi/mupPX/UJFFAkDgyaX3hrvBDaiZNieSixN
cj9e4BLllC6UYw3cTOXTeByTsznV2IHQyoMAorAZOfRqznUjL8HNZr2lMsLB3fp+AyNjINyTP17x
mHOVwYK5ls+a9axM79B7kJSbynr/vBa903uaj2VfigXx92jZDmZI9BiQje4Mkf0Bcc1G3cRnKt/7
u8TQjFb76nJRZBvKlXnga7oyO/Yxsia4BJ02i7vR5Yo59DmOCCD8UxZ2wA4fdpVcUXWENUp9wAZQ
/JFFKz4Ja2rdAizGPPSTZ9ROq1+IF9elllntO+ih9cTOax8vntN2WlKfB2coaQrtraUgyA7X34uF
LmPJy2suz12HXNK6Y9wbyJPbdx4QnLfFc5oa+5mMXM3Wfhu/Wnbb55LV1W8eIaoNykW3g9fUFf5r
kQb1JJ3tsJ4MqiCepXMo/w/ONMF+TM1j9dV8AS2TxTLvuKmZRFiq/HScgtH13B9umydksXpTrXgp
s3T1CJPN80IhSqim+J8x027efGfIm9KDcn6bs9oufvuvJyaSd4JPISoVzsA/YU0yfsL/48RF5JEj
mOWF8Ie69fhiDsjxf4fPBAKOMZk+k1qrNzyWybgnrV9fzF/5rzlLpx+I+qeX+7H3CYQcYGreMrvV
hrT4z/TlkyxbeDWotqp6yuFxd5ie8lAykHiz835OWkxyJvKpZEdJYXKLZT1vDSZ9i+eOq1mH1AzW
Se6/gtHiM3Kb44vY5ZAdPOnDyoJfTuq7Om3NaSZuWBj5cuIxmEN9qJXgE7wJaeRIuE/lfbl++mhb
Bz9HBjMMIJkRrxP+V9WoIUh9cm/VDBACFgNMmIakwumD154MPBbt5VaH2w5qwuhbmSfDD3Zz9Tnm
K8Sm+EYxW2JZcg9V0ccm7Wmf801WXIqw5yim7rHw9jmP51fkdPUoYIS5Ojh/2oA25axN2JIoa2Zl
cj5hpq25c7wrzdFo81mm2MuOPKwZI1LqM9h1DsFDkb4ckpmeKbpkSg/EAAf/6YUpz8mQlhbCuV2w
gl5KpgWgI3FAAwGyedzc3pMqRJ68UZdvuBX97NbziubVob/72HBHwGnxPKEUP3bysuEoAGJ4oXxb
4xE7YRos4MlEn6hxCPCdZQF5SyMSk2aM0OAA0vqzBFlvtIkCsgM/7Fyz5D+YHW4bVn9BQsjN7lcH
8VR5V3PVcC5A/YGHU5wG8214IZG4FJc9Pg6Td7qXTy2eC6w+MaYDeWHIOQAqCSfVv2FHLkavi6Di
Ak5CCnYxt+L3ttOng4vn6x6SbhlCfBod7mFXHwpGXl4teWRLrhxlyH3CZKwLSrg34wL+hcBCPYOk
w+5B2DZXp1tg+33gFRHPiSRrOVrXHWVl0WPvtsLVInG5eN18LHwRRLLHLOK6NTbaRmWxslIWZLBz
vV5zFIGza2TOynG/ynBB1I4lNBlIMsYO62Ksg+4ff/AKxfavhMBAg8Ou87u+XDfCMltdN1xULPy1
9WAtDlmwju3u2C7MKRwZXwtEnAZddnigMhCvRgt9lv9iM2G46e/1OaA9xqZjfwoLbDmQ7/AUpwEF
YSQE+kV3hzeP12E2eml3BvReBlTDfhTzHJ0Vx9juvlI9KpZH+l1QRNXMPFSAuA/sjDCsWj2rYYMq
O7gS/FmuwrrascxPhIh+roPAwzEDT4NamWqH7OZhQzLCsvUVXFfUpG5AK5XevZq2gLk7gHEVgbX2
38YyXmoXNtNXOjCgQCvN12K57MSNCs+Yq2U4npNf4RoYdEF7YSKGtQcuzsDAL1ewe1QBcTAz/Hhi
Y30OyQL65gz0zgYO40FN85yD1iXUYSjBXhGJj+nD+8LRKUjLlYrTw/ZTQgi2Mmzngj9EKn2fu6+1
OX7P71zYhLgCgWPOv2hXumHdgxiKxBHzqzTAWXCSnpEQXGePcDgBZErrMBVABExPj7nw1W31gHzB
p3c/5AAGfWebp9G8HEPtAzv8aY7DZ1zP1LuFWZg+XELDvLGPIfpI80K29SkkkskfzI+al33pK+PI
ibVBlsSK7mxi0FlhKcm7BEXyWFO1kzMY0w1lPBh8PjhOEKHu4ArIDQWMQxUuIE9moZjYuFrb7Td+
AngXUwJEOoYD7EADBvXlQ7N//rDkfIUC8Q/fagVLECHji9t+Z1BPDVv6fppz4THj3nzhcrICGbuD
DzfYkmktOWqe8XLhkyTvHaE/QHodNacdP69nSgI0u6fC/lDy0g23N3QnvoUt/h/Iio33RkUf6BAg
a1IaFec1HoUvV4zS14bQNvO9NREB8gXhCqtMDChE2ppDood0aEpRdi4vQLmQj5O9sn5cAFmoMI8x
JrqNHlRGeF1gd/s8QhiMv4H5YA0q5pyq1WIs/LaeI69alLNkJq3VqbEWlgXs2QQZ17hDlmdnu3ZR
CCHA2dOhiSMULhs3EEEf0+s3UydI3s91Y1AUue+RVOpbdQkFDe+Vu/OmJqpj+DlCj44YZrvKexS8
igUlkFb3wj5XmCvXMXDkdTEa1NeDAPIyoJOEW+DejxQTl4huPUoc5Hk/aLs9XoQmwy7LJyn73km8
wRKMHA4idyEKwKl4JPMHgRKiJS6VOfRRaZNSNiDI0otdatVyQXYJtjLwHQJl/70J45iIA8OlwoVa
OBgWDey0TypZxC4Y0IRhhsHAMtdCH+ZcB/AwORMp/UKIn1hswDySh56BhuHJIgHSvTiajH4z7Nbr
QL/PsseCrf+bgI7SfRXOJ50bWNkNZMVq226LqDnlythgrQ8ASpTWCmz3sedmWBvrDpbRaGpwRb5g
1tnCibtphLvIQgpB6G+GV793vANeg8spHWrvgr4dniPnyQ0f8dFAV7JuZ+mb599+Q6Bg8w6RlFlv
RS5kA916UnEWdIcH0ZTamJvidakOBQVUD2E90h0kXx2k7+fQL+kQWSWPFBK9XwFUvGBHDu82fBsg
7OqgLrnR+ks3AvlkOsAiPllyXw3iTSkydedxBi0ehaTLK6fs8w3I/VDmz2xcxzQ/WT2u8NyVDY8u
5xOlp08FjWAoDLeR1T8CTKZAJASQBlpeC7LrvQlhTD5mCouEUwLXD3FhSzDrUWUDRg5E5jwVSCBV
hmc+HRTmavwoj9V9Py4pdECOBymQgqtzs/HkdMQwu9na1pwIXjWGYueYmf/4vf1mJ5Jb/Zv7nGOq
ybBvwpxIfHOCE+9EdehoXWywQzSvNqHgsEckz2Ar3zhvO58MjJAKU/hkpkbs+VfpkXQ/W1O+2CSH
r7jAFg6ut5X4nwUz2QbQe/TF72Nv9Cfast5KgYJNdA+Va3mLQJTmPKMtfAy2Y3AJhZ9kqs0EyBv3
fbG5sxBlgg1fo2lGmCN9w1Saq9MB+9HdwUFfe62zacEFCOST2Kx57Jm6hBaXzJjIDyqMC+YNu39/
98t8osfumwbJe6iRfrud3vgjqE5dSM67PSaTW3zSXIDfuQoTLIpnWNH+jGYviPndZdAc9LptRGlA
3AvT0UbCEvFQhmhkIg473djezyU0yVX2RjYgOxYnLxzd92Z0ViXntjAinY2OFOVwyJrLY9LD7psY
U8DbDFvgYVbEx0zaQS5KVU+a3ceNjQwVaIKZQF0zWbp4k3l3oAM5BCFYvdHJKDMR4OQXH5wbUWTW
E/PupzV4dY++Xr72pe1vp8RNIZFcnRjQtwnUY7ZtA9ziHQ73oPaN8ef0mRpfCHSDbiw47RikenBp
flo6MQvYdtfgLGvcvKEaSbXVfmUsldkJM9Rkv9mWK8p7TJMoiV5+7knBCF4IxYhaDDtdO/DJzZAZ
RZzGcBEz69zRa7J+oTluPM3avyGQYHtBR43m0AYac+/O3dkOj8E9E8l+MRkM1WPrLGFk8Zh2Yylg
ned3ThHqPs4xPp20LXksx4hDQblgrWFeE2oyXPygU1EVKacHnuT27meJUX6wXq9B4h0jSMajSTfB
yNxTIwPDWY5z+1oFN2GhmBZEzduOgqjNwbR4LizR8TtGngWikO81rK4AOXBWN9w/AZthO8bid8HC
HYAUN/NyKwDqNPsrb/zwZLgBsOVo9rz/6E9I9RhyPcDmLXoEX/TYYoL8udhgWENuCKMn/zAte6z4
bNw8LYYtq4BSQMqzi6jLBsbwbiGAR5RtGji3O5kcFYjVxFLxX4WZOa52Trlp3eGnyfXYDQEeLGr4
PmnxgF4fJ1u8NnXY7V4hV/AIDfqILsyVsQCDCQb00pBUfQH+MZYDLHJ1wH/4fP3XJFuIUNiUZb2B
sZgzvu/S8xvBT/KGVtldSD/mZqChk+ggQQIO2sPpjxKHvwyhMh4BiB77LVuWvXgsMRa4gC9FEvAk
C57KXGCTPGuDrr3cfrsxTgF3ro9fY8aNnUw0nw41ex7xBA8loJYX1gipT9tj6+Yf0Ebppp3/BOwD
jJhXErHMu+SHeOY3rWIdXlfp7nH4NJSnlQxbnEV6GWXVSVg81+UTPLMZl06dbuW1Cje/2hvcBadc
84XQoBg1URZHI93mOTOeARFzD2DjkH9p2+ryUb9ZBpWHEk5YNROpOYBOYEDvqa67reiy8qIeQnlH
3INzgvI+f14B3gcpfmBID+IV+ESDYTiOLCCwLOqwjTsBECrPfcNcgfW+9AsDFWjmQ+s10J4ccLMH
8SX3acNNeeXOp5Y+kgCk9vN7BUl9uo/Wxaw2/vxcxdg1F7oACXVKkG7BBhaT6FYOuc9Nxlh1jldM
M+5oN0HQsFzB3J38LD8JP5RpujoLVd174b3Cj4NzuWpBONccsrhPoF5TlHO0Hq54aG35R1mlX4aL
8TvDFZkZA4flYYTLnKgv1sDtplScK0gqwWdWbLpYvMxil4/7i3eqL+hksXB58dT4hwS3BvjXNWqI
h3G7+DAMyuWkR1Tcv+cS4oR1Z+4ln9TtLfgnt35ptxG7hsplhABA4hJsyALTHdCs2pM3io5pFo9P
cXfuY2mGXfgi+9hY5pRTgZv1ub+j4LhfhttK5jrbsDgj6SJKL+zVEuKPSbc7wkrEzA0bGVn0BDiY
YzNgqjE/Hjm9SSSEyiOkEO9HQXkyxm04mijULfa2TZT+aKZPI34L7t7rBHwe9FjEunokuzdm2GwL
Ax6wT/4pho+hCW6YEazfUFrCmHQ0GBywK+GiGhyPoenc9zqzqrUbbGzaSPmclKW0dF5Pp59nE3XN
5AYM7PH5fuAPzNrPCqGW/hPP4hU1dD8cCQokRtDunuCG2u8Q4rERhACte0R4BtR1dZos74QwAXgo
gTYmajp8hp3k4Ak3JDj8tkqgDPhWN+bSOlbczaqAGJvogXjV8CQFjojRXvoi3H20v02br2wqLkrd
ve+5PZJrVJWuvrjODZjt24EbEjz8aqwoU1afZAG/NPvma3IYz1pWOXgHZf5o9W/N1zMVlX2kjGGr
9j+6ff3xxPrnRvIfP//XRtKQFUIp/7+mPMZg9KqP1BHGsQNL8D83kpKqI4Tn+ZBEjFD6742kJGqw
+wxMYg1NF/+ljaQm8Uj/5Ov99dI1cfj+XwtJI02xaRCe1TyZIFXWlvm5DPPn7HlOZ4/J4JadkA7w
8qjI8NhMAI3SH+4gOqr8/IIeQbfO3lt4RTLgMz4nVus3S2MHMWuWbcSDsSSNbVojSaCs8TUpO1E6
Br5k3PkMCyvOSNdgwf8Kujtj+GvY9kvsPDCxM7f3509/9Rt0MaafPtZKMu3zbV+F5rdw9VF/9XTT
38I8RpTgZ8hl5MMH+2jHeLIhgmu4HJbylNL6KG+e+VSfGNvX93X3cnilnBQsWxqSLWn/CO6WPvOu
C0TZrZtNgshjWv0pVqKVZA6ZJNLT0ycciBwzr8zVfx74dyoLOHSfI3SDhVTA6XPhALK1MNxeCHUE
fIaNKerkOisKoIE8gvrIkqGXoEGyOLLY1M4Z2mr4JkxDykIhGBIiDIIwBYMGGAteta1RII/a0MTs
SPVfuOoO/qOYeqNtxhmXTwwFLwkD+Pjc4HLn40QFYwizdRqx0mynuoYDIkQn8+m2W8AbXTvxyBVB
SHIPFccXIHLQiygavHirOb3n+bhZxdE1eId5YJzx+d4gSCe7/uZkh3renV+b5IflcrlufzsMIBth
h7S4mhLcNs6nMWl8SjhaiCcyFJitV9qxZikcO0S5rW9zGYQIfQIWcLL32JThe9KTxzY2zkWk75vf
J8lSDoGnH3zDxyUoqAKIcRuFTyweTCseVMQ0rI8dKVizKix+8kXv3oKPi/O7j5Wir6P9cZ6TPpKj
YmO3HokeDuGM53ajoBwyI6Dbs+R03shJGNJ4K2Go0BRobrXRd2VUb/UF51H08ZOr1e+6sJpLCBMt
dSd5zaKdwBEC1Jq9L/UuGbP4nZSwr83oNgPT2EBNqiafSx+9aLPTBXsixqPRd3MgknKpT4vwtktD
ZQ1K/7GFaRI0kytqW7hw8fq6ITqWr2Ri2AwH3lGYzSDqqOQs9lHrJUAVzYF2GYsgTGq84jAgKiOQ
ZsAlkFCccFHYI/S1QSZwmIxBkTiawad6C/QeitWAb78GqSzvIrElHYQw+43sfm4s4uNjX4IFEknW
HBIwlZsDIeutO7ASgQ+AjYjtghlGICc/x1L6fX6v4O3TV3OD3awJJHCgLkh3TNav4BGAW8E672mF
RSc797zj+WbkZed4PhzCn1+Nnsxiv3Ks4S0AnaP7M5CiaE7xiUBRjJZ0xlEDoeA+raZN4YkmjH1H
kJc31Uv7PfZApuzJv5zWfbdsuXJV05WvS0lyGsJGn96HrE1QzDdAhwtuXumBVqMQA8rgfXgdsQWC
zH6Dc0/wkPIz+uwVlBXX1af8vqvfArv+ioSM9Ken+ytJM/lkviyOtedehuT/9OPbNH6EL8nD9K/m
MmRGL4mLtk3NruYiC6NPAEWrthsDt2RYQ88LvRLrfyJqVsIkEccKnCSWr8aW1Z4gu9fLoE5VQwE3
p9bSMltsbfo3iFHGKr8fBIYsrph3MSR7yQ+Ps59NtGqj+EoaB8qTuMi/BGJ3iF45U13lBmcxjGBs
IaDTCalIpvh/uDuPJcetdOs+ERTwZkoSAL1Nppsg0jDhvcfT/wv9X3WXpBu3Q1NNZKoqs5g053xm
77Ud88rPgM/Ll2Az8H2pBaGQYXinjijXw7nDkLTnH8OZve2VmgGnCNko1pnyWz7+wwsCE1qeQYIF
qPb/JlGa7+6/FAR//PpfCwJwoRJKI0mGSP8LpwimisWvAkGxQMDLIr/1S0FABjex1simdNGag7L/
I1GSrLkgUPmmwEFxBPwNiZKi/RX/CfGUuBLYS5KsWsrMVfmlIGhFqSUwPa9PosuUyR7pC3J9Fa4l
hyCem0Eyoh3Ri31RkIvWMZY+jPYynOBFRnwuAu/dSu+yNadCZ9qyRWiTbtSrsQGrZayMlXwBUDet
EfkUiaNlb/lz1S0Ey2V1klO7Y/cm/sI2aGdz/VVJlqjcq1c+Lv3F++Bb0inEP5D9FuJxJiMw4OME
uVJsA/e6l1ya48ETsRtJvKXptkcJL8C8EcC1UjwLl3bPdvqpuXTuyD70TshWFW3nSFvGKFmIgcjf
NNuCH7NwPWXl9a5S4YTxSW6TobRP23Kvv5rCYXbo6yfDYM+nHEVaUoa0G6ayDWHWVxzBZ1ZZ3ZZ/
jGfYBEfWxkSIkvK8tq6cP/gGqzW3vGtdPfRM2Mw2L5MLrqBF68PXSLO730Msuko+5bMsMO9fIRvA
U62fWTWrmcNp2+dOyuFAKHaSvlpXJq39U40GBDk4YR9uvy4O7Rkr1Cukw7XJ6a89FGUXJbbxEPfW
D4P7emO+1iC3Gd81tAc7MEx0XXJ3Vjr8YvqpnM7d0t3bt717ftliG3NJKsHnA4qBK7P60VxJw9Ph
cFmBFGAX4TE5QVTbLUd9k5kvCXwNdhAcxCxvjMVw0Q4sbBEuKBIx5BsNHYZ3iG7WET34ivBRUXqp
xWctt8vQDdhnLEgYsZKVfBtPFZhkniUfZ8JSYgT2hnC67pexmx6whm+1fTYhTFu0UgoUYAO8ZvAw
HorbtHD1vQFPubWWkPtkhd6YsaiBXx25Wehq3buhg6NiY+QaAz8XOmHxtQvg8WP8ZoOEExyRM6HF
AP0Q9or5oZaPAU/enEvQ3Efx2UIcpkpMGLPn0HvX0qMsL7P6pGH0TJufdF6Si8vC/9cBTvWYSdDM
V2pIwzu9IoKVJWpGrL/Y1tgKS+dy923129ZoLgHhC0ROLUXVJyAuWE7Bu4zgggH0eKAWTYQFeB3w
4OKRb87EYhLcfPfPPq8Jy4DjJiriLP/8b5LSvxqu5rCNX7/+l/MaLhZXATxMJKv0W79KSjmRNUkB
kir+ixD363ltEcUE5k7BpEUX9+t5LcrEOxncK9iuxL/HlYPj9b80cL88dI2f7NfzeirInKjbojr1
VkASDp4DTi1PRnspvPpN7hZ5vlE9ZU2Ch4lNJYxMR2FelkUlC2ufAeBbF92HNCCwngAdNXMtubE9
IhKthFVRwnSyVnBYFVp77iD/ZCaHhlo9wki9KT4in7Q6z22bP5yKkIwjVtaRMjyNIvH2jcLWEWNX
Fr+BVz35ZnfLi2JVxdUde5s9TJ669AZO/Qh3jRyEMEbgnk/JWxbjQp3UXdkQ1VM+jBinuQUeFo4x
3rhVKKHb8DhLUgE5D5W8bLSPOo5urVl29ylunEgrXjPFvCi+vAmnblOxi0wxGI1VzFIdz2N9gH17
CPMBtLOCJ5QEXUnxNlXGdRCyoyoihcSUczNy0OLDbWPzbdTyjzTk6UD20zHDiyY6zlIQHTHf+jEQ
hURdewWbnWmjj1sd3ULidSqbqQFxXYyUtyhICqkKk8BcfV8BBRpQ8KpG9JKJQFCqlqsK6nZgVlBx
kC0Nll1NyKw6iaKzXGrcqppK65Nop7Coz8IARCZQtmBE7RDYAwRKWPFMtAgTyUV1h0pUIZS7yzFr
9ewyAxaJMf6m1lyprbzXOu+qy90+MSyiUKsxs0ukf2SPljLnemuy7jVJhw7RIcIESgM22+Yq1V50
lqpt/jykEeKQBiNZ7HjK8Bx5JVVxAlzHLw6VOB7V4qfDZ9HwglYBHinjlqQq4hltbQJz0As2SZl1
EULhhVpjk6CkHD2wK51qpwNjacXfeuW16W9CmRHhSRVroI6ahGVcEXoCl1Ca6ONE1JVTjomwkGYW
bfTkKywRrZABYqJkO3+gUZH8BM0+NXSKXmrSwTd1MjuGmDfrSHEyaNlTWCZPSm+svGgeCc+k0/sw
F8LGzFYqSU5gPW+9FlAZioQZqgRTEBQiqjj0AZ7/pkn9pdBROEslvg2wO7xp/AlSlpnEB79R1l3y
qEYG3RIxItPg5P5MOh42Y45zu4xeiCO4j3q+VrX2Io4NwSqZuFUTcddp7M865tVald86diJSRxKm
5jsm8RPEqgG2jbjCCDgdol3JsDUovwjb4LIjxdgSmY8E7Uko+yOfQvqyfmROgGZBDaaNgoYkyj8r
oiliNaHKU1lA3S1pl7OGH8O5mEGmWQ6bSp8DEHSc6Pl1ZLbSFuW5661DEo8vesNUw2TrgSxiLOpv
uUR1pbJfRbEyxJabCd2AtGra1CYzWi0Usc9kpPLOm/CBSxUWceY7Xqi4SdVvOx3+gWocG/a1ox8t
S6VmZRMhGE0FbTPU3jroGJWIrcA3DmcrjnpSyuoomeObVVl2zkEgyLii+/roZZDUhGyVF76jl9fE
+rByiWFxd5Yn6pQuvyQWnF8MZEOlwNCNt5pQ/XRprXAz11vDQmLfxPrOR2zR+9diAJKhlNfR1FYZ
ATptCjmvUjUWw0F0y7T82Ijmk9BSdxR1sOxhqMUjZWqLD7UnKUZWoQmhne5LjiYkWdANNnLJwEwL
adMiCckh9vymdeKGaF4dKyKTf7zFiym6msqt8zR7JoIe5EGlK8bbOTKwsVTkMz5tbv4ZzfK4EUiB
/hD1fhXV/jJkZN9IIjE7sm0Y+6winQIPTYhXST6WxpucPbpeXEQFwgyrZX372saXUcVvLlubGhKC
gRrBBCcyHvrOX/ng7HyT53ICzkF1XshLP++duh1WShIeqrq6W3MpHG8aJKZNAG+j5DxTkIjzSYrF
t7IeX0c4ciq4GV9mXyz9+MXDSp8Gady0lbpJpfQnhgZa9+02NwTimOgGhHgZ6MGhjfS1HB7NWrZF
pDmk6mwCxSxfgqJ+LyVWtwZCCyM+TqHHCKJE6edNLMnJ1FPx00vRFonAxmzFNlqNrTjjJQT1I21M
sOEBR4jcGM+TViBPZIMRVGZJfc0ep8C/yWfe0y+a8Cz47CWSkk25IQAEkbprH+CSTXIia0rFd7Ww
Vc4lxcA/GW6vS5RJswHdkkX9v5ZhMub4P7bN/8vX/16GScZviorhXdek2fY+m4Z+d/bwW/PgnnKL
2EzlD22z+ptEC29YfJn6P4Eav7fN/BZWIczw6hx08TfLMAMj0B/n6LqkMCmYwzMUicipP5dhSVVY
Xa9PwbEFNDUL6oJ9mcdoN1djt5IFnIGPWp83SFQQjM1wEw9nZCOj07PjjSq2exya1FHCTR5P+iXD
hAhISkU6S9vMifEiEGv00J6CzSS8d4Ij4ntjZVl5WxlEjTNIe+nGtgz73LFAzoKsHYPkcG28NUN7
3BX5KlXfBYlp5iIcrywJ2eri+NZWBPDKB5NgDSRkq65cPzOsD/Q1dgv5oFDQAb8DT37LBifpbuZd
q7b8Yb7IO+fYAdl/wV5EEoQFKB1diJPt6GbtkQTF/lKa+8m8jC3TY7ocoKextoChnU5bkrJweYuh
K4c7yVrVApcpsMRD1zkmXvS3+gszbUmGSLAcrsUMGqxKu5Gpw7AaQvtaGdUSnWieLEtEwozI7jTS
3Rr+lonoKD4aKLPaE1cWEVJkXuuHmqFhWCHIr96zYqUNz3J8HKKTj8eaKaQ+i6pmAhVd4CezyYaE
6fkHws09E1xSiDGfHOM1wh1/mZwiYIKfVrT0CMheoJ723qRdePE2c6Z0fAhN2ztDBduItwZBwyuB
c0t0nDDuDOZr/dKb5a/yW/ESfUbKBg+1voGadiKrJF6EXBGLcJsewPl4G/CID+UF4SYPUBFRhxJ6
Rmz4wn9gTZa82WGNSWFTupETrDok6NilV9MuvzM0XSJ23pBk7Gjr0A4cYgsOgj2sw2249e1uTYAa
in4mCclnG+HwytZf8fLBNwPHriIFjZfdLEOUjrTOG9+W1vmy2VnZuttRMGxL/p4GYMOmeOl2GSFu
pK2cp11yS6Fy5of4wLnvfetvFNLBiZdlXPFIVuWSVYGbu117DOGvjXv/ErJ4fcn9JTFV5SG/e5Ht
MY0pgCDVbr4lDzZbxZf6MLLF2AWOt7KuCPX4sfW3BWmGXF+lnfKqZoD1OsSbAUY1CeOSUb6ADp2K
BW8IcXplzqIbOGnfRuE7DomlUzb88BD6h/jCgLhwFXbmkas1x7HDm27z5EA7lBAyRCuTKutNQGAM
Ha6/4D0a01XBY0C6Q20/Z0ysRAwAElNyhIOOathA5PxhzeQgPmAqJzeC3cSybFYy0yAJ5BBjlut4
hiNvDkftgNULRT/XehrcLNsMvjzrJ3aj5JWnMEgOTfmC0tUw3/j768jV27conFmCuPl5lPwl/P1j
v2xe2Nvzfzyg2l/7Dx4bv1B8UnPwZkPD5lt3Vf0ehLOYv71F3o1MBdZe+NjiNdpKu2/dtFpF3jEQ
I+DfC/AW6UnnALoU7/mpvClbNIh296juiV0tMQM7yj1F5TMdljMXaCVjN1lidI2IUl0Qu+0vzbW2
rbZCuVDuo2KPN3X6oXaDcTSuU4gQGELQ1y4MzsLS1iAJgYzzHgGSrVfp5qE3B7qDBWmRrnB2IHfq
jylzITQpxpJMuvMHVC8PI1+4atA98SsnZbp4BW4B0aEqcRpmdaz+nxGBDhhsLrPdjqw6V8EVhX5i
lTrM3dY89EpfydWW5xZzhlss3t7wAYZriku72E7MWTgUUVsVi5dscXZp93g0b1BCw37LC1hlz/yA
VvFpAT0KaW6trbfrT/zLFPd85wZjczgcVc9JB4ckDJM7gVk7jnfDtR7VlmFR/Cod4leer1lgArUC
fQi+hxMV13CazpaH+d/xPjhu+4v4Pt1mHIp50E4yZ1ywTraAG71KWWmcepMo7fxynegr4iIJgCUi
k9UEHFMeRAFsw1A/gZ5NFU87aRmiK8Gt8vpTO2Qra82ZDWNyVNcx81k2tNGylzcpHYeRv7MNNZtn
T93GGYZCstusdi2na8snVOHN2PPbsvcqR2Ry2DxYIeRtDzfFk7nllrA2hJXex4t/8mhKxlMM1hyH
sSoRs/NfRlMyf+CPq4S/fP2/ayLrN1YFbAOYlsx5Yb/URKwSyPxjAGWp8xJjLlf+s0rQTEZdlqyb
hmWac/7X7zWR+RvSAhJpDd0w/39Qwt9YJRA0+6eaaN5h/PqjsyT5dTRFYqdiZFZI9qdWXXsUN1Yv
kw2QO2MkEMWMErsSVmk97QBnvoQl5q2scXva/y57CzFRDqxnBXSpYeHKbIRT0WBIwyda1R3NYP8Q
+SQLfBW+tSfYwR5wjokKjp+mWfcZyQdVuI5i8ZTL2ivvSGIYPTdBeUSk30ch4YRtx6XW1WA31BG4
tL6OzPikVOj+s0g6hM1w9n3jWRRDm5AQ7JeG21TTRc/Mbdxal1gdd0UsridmwyMonJ73POm2m8B4
FGq5ywdtZzbyvTLldRF251EChOBhxBay/hQx94oGAsNjyg4vrAYU0vVTH9A9MhXKO3S7WnmMzQGh
P9G0I8aA0i82aSlDkxzXahnagsz8VzH9t0ShIfJN+e6HmVO15mtLyxsAZA07Bhwi/BIpciMWlzKx
QVJK3Fqc5l/t0P+MyAJSM/9UMkq60rMnncqLzenYjOtwhBMp+9plEFGqmSgOVbIPaxUNncbsOVEh
W6jYKRg/aOPRN0enVWDnNipzReXmq4O/lLKniKQh4keRcT9LqDVa4yYF/ZeXIKoo0c3LeJ3Lt6FH
+TlNtOpHVaR0wTAS+tbZQ1nfCHdy01nn+BvCwjnsAvRa+BPNw4T+v2ppBI9NpvAqt7SLjxLnSgtG
ZZ5s5tpWZWPqNddSgAjJ1jNMSJcZWFgQSaERjCh6FLlBvleS7iIypWcKsxbk6kOcD0aUExmjKJX1
i6pjEGDBZMQeSJYhfcxDCKPV9rreLYbyQwEOJKmYBY2PKQcg3luOwpcZVLy6WZkYlM4FTjufGA/Z
/AwDiqrEhZQop/h+ccoQBWQLSnyKM4MAZM07V1F/CvyRde6kMJ5CsqVRvHaTdrR8rI8VDCORdPgx
XefwPTLjEeKVysFB9h4Ju4llJ969UL4U4ytOmpWQQTWuI7sv01U4oX6V4A8Hs+1BgKpyEHvMfvqP
SEBfVFAFdQc99aD6lCutQLnGkM3wUrdOk52VtG4G37fiihouqVLaNNqnui6QHHfyKsyEpayXTwQK
Icq10C/yoZkACfpgJAdWJSp1ZpoRK8fPXM0s+ggCicAXJwhuY0QcBeW+EBOLxZvMDB3Z6y6qxmLO
52lhvWMJDA0awREyAjiH6k3BFRwoT0p4UbwJbjlUpiZguRistfBl4pJVdX89jrCzMEUZfbY1FYZK
dTbYBNozgwaMX8UHIQ3XlSQ5QaG7bc6+PoxxRnyZo7zPYaQzZVxI5PRmErQqK34kDYBelE6SDG9P
8k6hIvyQPr30cTjS+K1GgT0eDMguISlKf2R0GMJ40XLf0ci4JSS1WwmR8JF5vm0y09UTzRU1ihQr
t/ic6Z4rU/9byY9cmvgBzQRwMHGyOL1Tv3IID1vpvM6+Fdgayfepb14CqCle1y0H6avQ2FYGApIt
o8aK1XsmuX6kR2NCKdXHoNQXr+lta/j0reqpasO1UJorAVVSrcFsQXVjFdSSzbBmjLcstQJhrbzu
JZjXdESeGt8g1q2NfKJOVisCIiBtQWhjYlZmaNu9YGMo7DyrIOHZl3Y9NOFB1K5p2ezyOlgXRfWh
kgpjeqpdFVSA3U8uMwTmbSzSsEqEERS+4fYFbk8mZKJEiVnKly6o7F7PDq3JTF7GyowwTOrya41D
KAtZZ+gxJ1qmbVTfWISdti5SgnBSiRkTKCz1JfDbU2KJJ04ktKpMeMLAtnJ563tvYo6wo11PjUFi
YsYhgjBEppeh6ebUdlp14CBCj5p952q6T1R4FH5nd52wKisknVG8aspk5QvBJmfylSL1VBvLaUvh
PHZIYImvrvvqk3Rw+P1Czqe4t7s4/Zko9iTchPz3piUKcSzE56K+FVxummi++AV72IiLwuzltZk8
xcgzM+D98dzJa+VFKVtbmi3rNATSmBK0pXLz3TrDLJam2b/6RnVN/WlapKm4q1g4hH724ovSV6Jr
l3FA6m58dqXxNI/zwwZznkU7PDWfZqY/VVP7YYq88BOdhGkhchaXdV9uRB9EXNWvLZoNrTWwfmEE
Mz2EWz76oXwIN53fsek3Xyv6LA3Zdmv8JBEu+5ImGqJaQttsRTnAXOBMEYnLNNdTIG+LIeQeGXaa
Nrm1LG/NCPqBX7gkN69CPnaNTJ3QDG4S6lttfJA96gUsjhPytj34Xv53MKCR9eGKDOWmpAnzACDX
oncN0Li19TVB2laE332QHi0V/Rs91YA8CSDtiRGlO5acegJy89JaVeQHF3gxUhECON2RERKp0vRP
FeOcnNfcY3QTGVCPzW7JBNCu0VNFne7EKM0V6OXDqLolF/XU/NSAZVvpFqsCFu/6amLTZCa9TCXk
CCPD4yDH9/xIxsdUWrj/UBDL1zFrL0Z31egSJuaWU/MI5ASJuYoweeK9go6wIfpDYl8dVJtMvEZF
h8s2gE/95Rt8FmCDpcS1SDnKtmnXa+EtJGBFlD6VGKtCJW2bxnhJ0FIVqrCq2tQpkTRFnnUNaKkK
UTkOzEEKDdFcSbBGjKVoEiFwpWzNy4z4uLQ+NXoZ8nSWVwpI6F5ItIeJJcEUn/U+PJOsxgMaSIRG
jOYX0MWA8hI3WLNaEpTwqx+0VU8h4bHgSKPzYIGlJykwhTYoCJodK53TlL5To99PLPaSAxFOfYgR
Uln2nbSIIb9nGgjG+rtPm02KY9wXeXVjXECUGDHPeSkgfuLbtnXjcDAT6effG6Ng8lSTpNhw7nQH
EcGqNIchVPpTrYjArBlk+ydtEN2M4VWuAaqeZ/K9uh06yi6zJw9IXMb1uDfrl0QmGtGjCLS6ZSCf
Rp3T15fNV6mg7Z2S9mEaiFLEUPpS2LYsJG9ciyK/gjqYBGfaKy/AOxqp8ZqwxGbJUDPis5Hs60hn
lFNXV79m/6p0h0Bm9hNQOcTjtUKp6WXIAwGG5RqvTJ2fAw1xKXF/khzQmemGM02wbXOv2pVZ8yYz
H++NcWUYLHJkgR4asabfRScTDcGYoMg1e0dWfd4XGRk9ybEiN7IF6p+++FO8bfRuqUOONECSgUsP
/YkC0418R+h8V4i/RzGwhXKgeMZwTLSmAiZAneZ4d2SxjdtCPYiA6Zg+fe/EjcBQvRsPQvHM+bZQ
IXPPm5ERed1TVDtFGhItLC+tgB6XpyM30bkVd96/vU66irguzcz2KNUHnJAmklsuI98HjN0pTiHd
tcmjQviSNIIwZTRrE8CgHtEHsQgsvAdUPQrmiwFyfCUCGUmM8dBmk1MVgLZTzB7/4L4U4blqAHxF
hKCpaMD/z75UEtU/Syb++vX/7kvN30QCZSVFnXNjZ23cv0f1gGhR2cvM8SXMiipq89/bUvU3Mqzl
/8zq6Vh/b0vV35CjSZokKoBvWfBLf0vhpvxFMfHHR679SfIuF3UkSkWQHb1KBLq3kTrL7pFP5gOn
lY8VvqueO4SUJa4ojvkPowS0QXHsaQDKw0gAsi6jQkvOvegdpDgBhF9o1zwQVtQP61gQl37IHr2H
vtyzPfboCSt8saajSl8WTB2P1ZxK8LsposodSIwPePtD7psdO2TbCgbxQBWsRJ2lKVxUNlTrJqUG
TSM7Y0xTtl8KtaPCskBWmabN0jsJgzvZLQkYPcVMyR0D79BEm4SSdIgQvzaSEwEdFWNrJzYSibn+
quwFV+DPCQQ/gNBJUMOjT7DHsuETfR1yEKsjYlaU6pXu2UMwgRmVXal7MSAp+ioRX9C9u5ZRGXQy
kVCucdA3EixdfXzP4SYkybVhdMlvhLQIIpNIn4ivUVobpHWJuefG5T0hKI0WQ4elkHpo33foP5YW
Pu3gFpXosIqMwCug7B24IeNdJO3JYEBVmF9Wl0POneO4yKIaknU+SW7VlY4W0x1xZUWTaMtqC2f8
ZlRwprp9EI1HRRLWIvmtE51Woj9nRIBUUYC4IXnPhsDhlgKt5H/EocTxjjOuSdhwyPk+4BQzKo+X
1FhOItty6vmoyfdz328w/1JQ1Q9m+ZWTA6B1hMVQsnRN5oY9vi1jYI7BPRHXxSbneBpTTLhKd2y7
nrwO4ToIwkGHVxpY4/voQflgidwquI+Nw4g4wqg2ckwMCeVdXCNwk8nfbSKyhyh5PsKeEaY25xWY
qi3LyVuppM8xLYzRTuAT6kUGe3Pg/B0JdlMHyFeIwivobiO2DcQOsXyeiA73CUSp5LckbWzLYt44
7guyF/Ty5oWtbZFkWoLkDHHCZrTGiW+5QvvwZEJbfCghioWmaNhMzVzesRRQviKRKk9R4H26VWpt
a+1NDbq1kIcrrezsgGGFLamMUZpi7oZbXiVx/hIvdAviAbg5BvHcZHsD2Iy684GO84YA7ugn+yoy
Fh1Zxx2ZZ2Z4bNFJtsKTxZK+66jtMdaT5Fy91+aJ6WsvhE7OgsEc32VhWoj0RBLkLNknC4PFR1wW
p4k5ayy167rGwY8r2FB1lB+s9ZVOf68y+Etp7hNU0cGAnKLNpI+remL/NDOKZgywGO66LoUZcdNo
ItdjiGr0EQKrFH7EGC71Ng7a3cS7pEXB6KEoFEtWR6npZMTZa4ypCqrZXD8qQreMMmGfFxNvpO9i
oqdpTkYA0sJ88kLAuy+tfGkTDob8ElUy2OlrA84jqEkDNsJNmKcfceMj4WrPetDCAZVLDRRsDzYF
y4Csvk9G+CR1Ubj6B194TCOZd4oS4ZQSWun/MohljfvXQeyfvv73C49pq0LqLPtn3GP8NXzr32+8
eRCrkb2O3G9WD85CwN9vPG5JxramqZqyzrZcApX++43Hb2EyU/kHCElp9n/9jUEsAvK/Utn/8LPL
fxJ1kx87VZR1+Wk4YWxeIDAZ6Go4PtfiIbYjJ55hkimE5HEfcRTYmHwQei9zFyiOO+8Mw620q10m
MzC9OXv2iI/m/yBQcVG6ExApOjr2ds2LuYkR1mZL5YQ1tCsvskU01gL5mBPmWwtM9p3pzJvSzFEt
dwhytvKaTydxq92qL7qaB8ZGBHKsxH2blYjxVGCKWO1qm445hwu1Gi+YK0DLz6zVOX+i9ZbaGb04
W/SusX0lWyDGYU6BLIO9HP1GMR3D/KHwoVBksjHd4ma8sGnOE/5qopXIHGPsbBfgXettf4SLZ7qi
6qj6ysifIBM8z0f3j/cviOwSBvmTwU68AdXh8LH2HtK3jNsiAujgP2v7BImZmh0ZwZiMoqRhSU9b
ANhFBVCqjn6xfFDorM6P9S5wjT2NMp7mfZu5BPSBa9Mv+mG8Roh+AnpGlb4vA9mwxX6MAK1bTcV7
qr422mf6I1+mr6B1/SuKzLC03BIBfe8tBaRRkeZUmNtCH6ZGdEytNzgGA0derK1zy6aTjdRr2q1F
Xi+f7RSM0YX2omUXjeRE+cmYefMZiZLNgjFnQ3iSueDaVeoXf5t+YmHmqYayxnQYOTMO6iFzRsPp
rd30DQdjFLf+j/8iHhlcDi4qUyQxO4IybaT8Cc/+trVVV3SLlXoEtgMdo9jO8IQJxP6mxNQsbumP
m1XnFKvZJlvvIAMSItBOvGuTPatCTLTc16v+KcbK++xZG9MBMucUrO5P4HslpgyL4MGBvpPOBPMd
xK3yRfbq9Doik3jWDzADXetbOvufBo7zfA3JkMy4ZJvY7Y1J+5qSyM03MjwsJj6L9qsbl+HGXHz0
sx9sN+JB7ndagVMoQcVRYCVku4q8bp00kZPJDwW+Xb04fQ7pbrhsSJdT2eaXxxx5vOadMvVZlzb5
uJEK4oDMl0jY4OmVKhx8BXhuBA9YrBUg7UPhsvGTRpaS45EtdepWNphuq97z4qKcL2AwfJmMUlmv
I+QgwgujORp7dZPwxD36FnIdq3fzmzc9S/zoBw9HyYYXy9t3u8mu4hN+fCqH+uzDTBtfu+ngV+v0
Vb+V5qZ/9YCy5Avlkr/iIqu/lAuAulWwFh2g2FtQ5SR9HvSbRb4OnryQEDvwrCcLRn1c4px6ZVi5
Nw7KIfg0n4xr9cnCWj8TQu8SVTVuRPMEwMeFUHY05wkxEKMP6N4s70kGDD56aDDqTb5NV3NvPpWS
U+2KXbaD4+IsFFp0NsK+W7B6JuBt4sHUjom1yhbPmk0mrk3tujW2uv5NPaH9QJMpeXtQWsyAeGBh
wbN08fcw2xvDIZBxY7ybxWWaSXGn4kNmFr/pN+p+Tl/TsMOVz7m5hncOx0Xc9cQSLHBUO9jr2Acb
4r1jFoMKELY859uHcdB5wN43bo0ZZj6eZKxVz0QFTcB1QC89jxYRvQsmk8y1mH9W7IXyVctsC9iq
vDMkW3+rdsoVKDDb/WlG5FDkQKwHJwkRyAe3Vd7zO8IPsi71bxh8+OZSY+YIAQrifwfmHC/xYxAX
TPjj0cVbOgE1Gt3A6dbKFVknnonxzCD/zjMtK0tKwSJw5MxhqjkoG0WytaNH+byN982PXm+Z8amQ
UdAWQawybmVwjj6hEtmkErAqNx0GV9FL+gqznxkgUuiQ1RyekP6rmP/8MojXrWqHvO32kgtrr3VK
b42HYxS+DG1LZKfqRuoJv+vwWd4RgVg21w9SiOoTEcNEAmaGfhkVi3acn4p/oY4rEPbCAhmEAlf3
WztKxxG3TGJPR6B7ZGAVn2nOq/sW6FsP2FxsAV2MnjteMRI8ymevPOBabH6sd+sOtZDH7z0Vmuuz
XliiMLeAFjqjv+0KTIWw4UgC8NDgZMuJ1fyndU3vqNSDG3GPkGrvFLclZ2Z0IqZhDhK9ZKBaNvqe
KRp9B3NXvB+6cerqMzrTdG22dqW6iyp+RW7SjCswilPwFAsO7xAh3PjVqoe92tr6d7MOH3zgEUL1
i03F5YrtaVe/1vBCVDubNzgWLhXUHUCzKnnJE4Jr1kes0LoCFPvBbjcsx4IFSbdPGaD7fefCAFoz
PDLJ4Wv34cygYS3DsIQXm+hjpGnobAcHoXVlLKpPThVkRphpyq+ksBmqZDvjrjOtQvqBP+m7f5su
Q37kY8WHhCTT/otUIaIU4zeC+dbja3NVPtCRts3SAr33xWA/eZd38iu0xzWPa3gPhiUEHWat0A+8
nXkkn+9Z+amejWfEu6wy3kfI1+AXh2ftY8YiLjU3fUqw1mpAEup9eFZYP3DypEtiIRS81QSdGi7O
W5Ry5rQoP4H8frcvOghJGd0H69CtthS21ob7k3TLZFs9YgaPqxFqBsIl7MHFRXpu98Fueuak4IOK
t8tAJ/3NLTi5wZU02JkRmbCvRq28aiFxYI3rke2RBOJ943K+c1Ia1+5TeNCFM6hqk+Xkpo+4vRT9
vg+P/gN6lvbOa9xMa76RTBvGTvnTezPuEIuJVPuCrog5qXv2TtBixWoF7VDfA74KPhjtQsY88Hzf
lfP4E/EWONQEZ2pLZH7mxbzLV/PIT7WVPhiYznNp0LQ3hmzKx/TcXOsnQhR4tczP9gm4FrcAMi47
ItnKeureigOgaAJLXuFbgemJHfz9m3Hf7rJD+p0crQM3hc3zfUH8uwMi9SjuBNdVvHixK4y48p0o
fWEmCIEJwy/hDz/0lViEy7Px4/8/7s5jWXLr2rb/ctsPDHjTuJ2ES++OrdNBHFfw3uPr70DxUSKl
+/RCXcUhRVJVmZUG2HuvteYc80fxLp2bGLi1DRXokfEPvFNb8stH6xS9x49EdRA9dWZm/0mG3EG+
Tvfpbp3NI7+8ldz8GEgbjk/9K3zPQ+a34gbn8s7a48E9FW8TOLnokF6CFyRTX+/Lu/LMfnZLv+pd
/oP0UL6z+ULLP/0OnP7Ewihe0x0pNrtmKz9WOPO6PZryc+2ZL929Oxc3MKzgO3YxU6oLSR574wTH
89jCxsSU7A0+KQ2QsfQLt+gbdn11ZakCJDIPwy05zDucAPv82h61W+sxAfD6jM0JMedr8o56QbqR
s/JYvag/MMcfY58//EE8YJD8MA+c0zx6LKxzl/lh3Gncr+1WPdWHUNpQqpPEwC2m7fvrjOdcemoQ
CJgu+PCcBvYdVBQQUIZMaJOYOKw+NTrBmwhQ2yah909cuuEQJhGDEAv98IusTeLTvOY5Ii+YQxnH
Kit1f41szWe9ZlzPgh9wnpZ5hBxwNOY0ss2VG1BP4hfq24zgoKGFeur3KISoicU7yjhfY+1+rZBj
Io0jYOZsfbXQKD+ixLcoFqiiH5TeibgNZ5SfgI9qe342vOahPWlblWvE4WDj6LSZEpdjEYaNfj5m
T+1hYjp45Xz4gauDMbkDYpPl2YNKinxqvbtP4BWJ+TkBZS7XvAjlOH8PF80LOWwtLifjbsct88yg
wEINabHk0ghA0EFLgJk8MCfe7uwyY5NeO2c9fcJ7wLyKaFYB5ECkRPZqqhQ1j43qCOYzR2FzMx46
2Qsfer7A+qMYtsbKVCP3KHEGEh4jT+l3810+8XFo+WWkmUgg3lBYdxLi3SnYSI+LeCS+XZx46y9J
bKKTJHpy8sTlRF8Prnwr3zQ2VchLDBLIm9eAySGYeX2m9DlwAqeHqFz1sxXQT3PYkGSSj4cb0vz+
SwTRNgCRWYHnG5z3W80Gqeml5C5yfOI0Yw8nbbL3zQ29xLE1t2XtpK/MDyKE8ivy1w7odtYZECzB
LQi00F/ZJ/iLdlnuEIcOpwzmTGgnN/4tfdD0K0cg9H13g7N+C3d126M2mNUcbEFAdqNvjL56/pk6
+gv2j9Wujr9kdZ5Ll/A5Olpb7bHJ7+hKCJYSwSKlP5lJAv8yiQxduXkFhlaBegFRHn+noNVibwWQ
IYwmHIAcTPILOI9TOUQ70Z997VH5RfJineInFW9W/GzejcRhCgcIZx/GC5thYz/8nsJaPNXKNvrm
/kmCZwqI+mM1xRWrL9P9z22XGIqqiKqm8w9Vp29BP/5fZNjJkkKb/8+6tf/l8X+0SxDsI8s3VUWR
ZUPDPfn3dgm/xP/HOEyU1JV786cBgfwbnRCkbDImCksz1ibLH+0S+TfdkCVRFOHhKEBx5H+nXaKv
ls6/MHH+4aVb/9AtiQYry61eVk/ZK7nGG9MI3soehcAr8emciaGFgdhwsOjEd/G92QGigDhePU5E
c0QkVi8npbjEISZw2MS0TEgQL59J/tiQz2oZl8Yrp0vKzDy/9Psg3vbDpyF/6jQ6tPjDCj6Rq/SA
L4ZPxfymsJ5FG8fcIPg144KiPy36sUgcfncDOU9E7PlD7z9kRO62SirCCXlx8WGVy/PIgeKKxtmA
BQZNuL1rd/kHnunEj+oXJMNl/En8tY8omyQCK/TTu8hK6uusm5wpLfEaTg4GGo0BAev1+M67HNqd
gG2/uQmfMOKFkzSzP/5ULN7+egv6Le0clnDuW5NALUwQhHNl5OWhvdoK9P5rCICbVYFH9/kqMJZ1
kAaV5Howk/WM1xPytufsg9Rz9mxf/jJs9YolYCucmx9i51Xdjvmw+B4UD5iRGI6QLnfNtysDkrnv
hti+tb/601OfVftj97jDTvqoiWCnm2u4Tb50wtJulbyd8uNEDMJm7H9qVypQWfWHkYP5B/vUF/8N
EovIvk3yFrl80/vBn3z5+BQjSHxsH8P2tDxr2YbjYuskW4KmEBWK4aFimcE395yFZ5j1+YGW7obk
IJJDlFuhEAQ+3HW4u/tmJz4jTUACNZ7iEw2cN11EApJcYyiQBK8njwO11EkQVMR0Djzr/ofQ/qSI
0CPok1gb2NpRwuSaHWyrA17Gtt9JCME4ORwVfCYX5ZQdUuDi0U/g6ConYtKZOUNKviAcY2z3yJ0f
qgPy9E16BFKDGKJj5czsaKZHw8CYCnHZz5/4L0icYCqUbZqfJMRtLTslnY3K6ZQ8SzYtepdkqPX0
VhCgDa463RDwpUAidztqcsWPd1CU+18V+WIjp79I8yWgiwU1UnCz95mO/UwqGN4+23JJztusjEqy
ubCA7iHwMtFot9F9PFJHODR3dvrGIHBV4qlWYgECZrrut+jMybxItylhh5/tUaBMCGlKyLdSvC72
EdWgDZl5I3si+OfqOX5UX00abdU5fzQvyn76afl+QDrer2eNALLO245n11fYKFFtW6PwzeztxxDe
wuTOdv9FNVLIfrU+6WDDdrANm0QCB4qTXdmhg0beRrEKCbLfxl7iMoA+dTfyIV45+UJwJeMrvZLF
GqvHxeWM/AtY1+64q/aSS2lD85A5wDb9bK/vPxa/2l4n+yzxFMrT5D/9QI9KPyi2Y/CuvOp7wYXw
iSZ+AhcI5jt7za0DrF9/Vd1HTGU4oR4nn/9IPysIoTQtULgj28c6w8EAQqmzCvnV7TuURAifOJqh
1OU01Ahrf6TJYRP7eAJsM3K0QDDv6QSx1wjnU/6teZuJLMh5dPDR4HwFMBHQP1ueCmq0xE32A2aA
W3rJ9tVtAvYc4FZykZM91A+N3z3FDvlYD+JL80Q7dH5ZE8RAndJhyZGauezEbPmH+RAR1qu/lA8d
GOFpYzdPxSm7jR8ithVuzOCAUlaCG0VhhHQ23Ex+m/2woNMH2fymIKv7z929mUKgCYdMoKHF0U39
X0/3dWmdCPx59/5fHv+33dv6TdNFXTFV5h2cDpho/GnYIRKTpTD4l3TjlyD978MOwmUVBXvc79w6
1AR/7N7mb5pksKeLGjN+5d/cveHe/MPuvb50FamAAl5BluRfs5DP93tchO1//5f0f2RNn9VEn/NL
qU1PgZh8hI2+IyrsOFfmVpm6yWmL+asU9b1kGfRLJ5r24dDCjGUy2OfA7cWmfVos6WUI2P0TJKGg
qgX8NQY9nURPYpqt7AEtEkPqI4MknpqS3bTSe4H4rjOKQxVUh6iX1E05x6Bu65jKsSHvPC3kk7RG
dRod6ddDBnxUESSB5uw69TTIvC1yja4qILjArF5MrRFwrfUjta4gj6O4JvpVb107vmZqkR86s71U
Chn1mYRLOqmbtykkAKpI/VRgeoCo4j2EqqaOtPJ6hblyBHI8CuVnpUa22cfjRdBV3Q3kgWIP7EKX
hKOTV1ie1Ea9l0O/OGoRPJpm+C5NFTCHRt4rvTZvtZHOZ7kYx1AIPUmNiIEt2ZqadNT2mRLL/aMl
RQXj43KKfBQTrCGF8FlCuip6PO9JlAKqUJ8XnPC7SkKyLbZid9IajuV6+j0sREQpbN95lxNVAvg2
a+lYzQMmaVwW6AWk/CQrIWS5ruC43tUIX0s2gbmP3+QZUIBi9cdGgW5hie3kpsgQDJJQoiDeT5Fw
xXjeOBKiQHTHCCVraDdiI5i7SqEHrwM3iOs6QLIU0mPpyKpMs/hjShOk/wVi6RwvE+GEY0VbchDB
plWhhk+oOIeB8iwJ5auBEt/R83zwo1E1aPwD7oubCjtDpiuHcaAzP1vmz3Ai9YbRStUR3iR1TeSW
LVOFYEh3iTqf80wovFoS3oWCSPmetvJiIraYkw5OeA4KqA/8kpmOFktPYyAek1xi9jAi7GiXoT4M
S/EZGfja5lwMqOSDyK3XJq2mzam9BFn/Hw2LMdeIQIobFe4mE9t/WdlAcPmntfGfHv/H2si0l7xv
1g3wWf93pPu3tVH6TWZtY5yLK4eVjmnvH2uj/ptiyYppQINZ17+1HvljbdR+A/+JrflvBdG/Vdms
ldVfKhvW3j+/dYO3/mdHzlKXTVAPUXSJhPUwFhElq7doswdfITGqDKNdlWQXCc5DVCzXeVWWzPOh
RuRKYqq5z7PSt6Tak8JmZ9X10zLoG4XOspLT6bWsXViiOVEoOGY1OnViYRfoH7LF+ALU4s+i8K2w
wIgtg8ecpOy+fcdwwUE8ttOFhnq1CyyOTije24R2kVBheUMdAdC8E2NbaMjtMft4l/c0AQvmoeWC
0l7KlWo7qPprGIzldpLxNHL73uM6dYQyxXiJKHIzzZzU80lKXWTSOiPhoNjGluFG9LSFFOniIOTn
SsVxmuminahYkZK4gLeQy/VGF2nXh9brXM2lMyZk1gVIeDIRTIqhXQ0IzxKMhVgJHHmirjDCzGch
cpKeEXBjcNsRJdCWL6Y1XxLSeRt2oqghtEt9VbWd3hMEa45HIdN2Rj4dcjk7lfN0KSfhO43GE5cS
Z8wsxVsXt+NGKxvVgzlDYEfMEa+XCeaKQjohVnMJFMNNRhH1uph9gZz1FBUmlzkaz0qX0ecpiH/I
ZTCWagjdTxjqnSViLm9XbCgzoXLR0EkOwOCDEKlRz1Kt7kuR7tESngZR3MKD+RpGCQ5En+ySPIZh
DLGSKUkpI70nzEEqgmck0hcDsGJjHgqBAybHuwggzTwReSimDkYSrylqOngTCVbVdQmId2Btb+bs
i+uFMiZjoKDCo6ixoSQ4g2NSnOV8eEhGiJRTYZcyLs8eq3P0XnNBzB1/AImXyUsd0+7UaNtlApR5
juWUSy1CLuSnu1n4blTG43GEXr/wcQe5A1doj8sj6/FRNazJNCNco3oN2u44aPSn0DNVs77RMhPN
k9T4Vkw8A7VXrEvPM5I3i9FlrCLTHX50gvlYRl9FGThsWZ6Rz2iT+XfUPGG9qiBmDgvIyUpuNwOr
ZwE7gusY/ESsDcdWOUwBvpAUZ37LxIuNTMFTn+KcDMQRZzqzr4GJSEfOBzfpWPQbiUSNQOi8KO12
JjDHIg7wKjXY+BtEztWpyKyN2RNNvep8EacpeBCqdRCjvAMY9Cp8QaHOLV0+leLeYqQvRZ8WNFgc
aodkQLaFLdhiVpdZ8DjQBotCD48S/M2YOYuBrJCn4hpsU9nhbrfNgnh1FZT1uLyKC754xNmTBZLX
QM9dpm7XfxlqS1XG4LyfT2VhOq26eCA1jjrEj04xjotBX9SQDyZuFTUjFSoETSRFftJ+Jvj+WyO9
DNVnPIj0IxYkk4N8MbS3JKl35kjZZAyumTIJiyJ4CrM/qd0tCYFcFbBsx/E46YKPvs5rDWk3A3fv
GK1GaUg0r7kfYWSiWh5H9Z5WFNS0XEwNdpORo2Q0nIwkLX04hyLJYrTK8wJQS1pd1bn42WVwdjpO
eQt2p6wfqUHSmx6aJ6nQnHowIdmyjMntcVSKcxFCGlbEq8ANrwg/5jGl7zy6VbtsFXDE01j7gyW+
atkIB8jEria2zJs52ehz5nb0dasGnX6EzE/TvZxJZvKl1d99ID4WqrpNGONqLJq4NBBPopgnvxG3
jT+u4Anq83EdZ6njrq8YkLKACwGv2pRceSruObaxMHrlQGUHJdrQ6WeKontK8qdmIonbWGNQGCjl
wmMYwVlcxF1WqDuLeQpGHbvQy+dSkeOrLtftycpiITs0iWVuLKMn36srnjo1dkOiC9A0GlLq9URH
qZHgVuTeVvSNWUmu8ayShYg2HaVtpQNWL8TPkTjNsSQ4YRwciVFFFKa20kCdV3KyNPk6Bs6W00Qb
aRn9pERXKj0NEpIL7BVlHNhS9MISvF9M4WzOEeWsGv4Uq+Rt6isJU56Er1+9C3r/XuXVezMSNIFG
MglYqLI1c2tkBNXMHyQD2xNkpII30GSekdL9ngRbW5rDPKtnLriTILXQuwRPCtLDnNNqUzPpfW7N
xk7HhdFEAlo+RNTa1pancszsFIrv3LOYL2naN4CSw1gpt1kpdt24+nyQVoVxeFGKGrVEVeleK5uk
4FkdGeI0/tuJTVoVCNBNza95RiGLC2xEvhUmisUXnh4MLbkY0AbGJwuSYc09XJnKS66Zx9rC06GL
5WtcALA1MqcWy0sGJsSKBUAJGm0NBAPNUNpF2N3mfNkZKr16SptjozGN4+tRmTg0pN81M+9Pai7V
qu6at8lEzh2IpU7MN8UYXpcYm16a1+e+mK9V3d9lvXuLu5hF8WVWWteYWQ9jNv7GdIxJYe5DlnwP
a1gSXTHkDgq8kSGjGXmdeZBhNSl8hX3d2aF8j6n/W4ZBvZqAuI68HJcQ8ks/mJRDOXP78drjljbL
SPcjIM9WUyCnBQ8lmlQJh4pQZ4gfAi6egdx38jRW3gM6kPgWGjerxGCXJZ6VbBsO94WALy05ZzG6
MgzumvGV1E8ybScFCvlC+kU83eOkdAqdVF/mZVrGqJATjCYVrkzyVD0BNCvf0JPe64QIcJTDjUWl
hHhDxwvbJmh1cMxXIbC+GreGJCENKee9GjDBiVnBmXnmGXVTTX4RwuYRwQQ8S4Qt4rBPrfFbMhhA
phxqQEYhoY4ghxzmrrwGDS1oAeQCRyt8Nb4WGC9pmJNFkl4NKOahauyESrsuzeR17ZPUMbc2Y7sU
NTfHUas+4rTdFgF7g8Hl0AgojOZbIuCXhbMqG7q3wJiYMqoaEtdnERCBpBleELCEZ/WhllRfNdAd
UeV2P5pk9tsq3VkAfphUpVCfWeHUQjrNU71ssvmpZp4dYn3sxjcOpZcaGCCiHb5WcvHGRB0dPH90
CbPQn4TlNsuSE5TcLxlmzWg6dAX2m7z/7lHK6UHs/Se3fRSIlJKmgCxeO0D/P43rmj/+17bPPz3+
T6WNBOBIWsuav5o6VvUrDmkCCQzaBb/CCv6obNCxAi1WgBDIJL3zv3+vbIzfTANUFOUSBY4K0/jf
qWx+7+qU2RzyNX/9938BUwa1+ad3bvLO/1zZhHmTlUIQFzj4a6ejK6/Rzanza5hVOC60YZss0rmw
Ck7aBsq+qYJywxrNESsEgWTszEkiUEWsdkaZnKUCZY0uNZgmGqgdNLUhZUypwSQe7l9AukvSNcd5
LH+0QNB6I1iLczYlToWhBrU4xPEwWJW4tnM8QVWRkRjDre5JezSJdk45bhaZ8rHe5JlKgJn+0DfH
IJT3NIK8hVN5MiHCklt/JaYJwscSdCepxCs2tjgA8KR2olfpOK6ymyxcFfNNFFpbQPkEBJLOSHZp
psUPRTKPTZAkpXycZ+yITzrelR7SZUjPHwoEjgDDE6bDWJYvRT2dG626BXhql27ZCGK37xlQKxF4
FXX0EhEIXuW0qFKWiA9JFY9djqGLM2uS22P1FqPZNYr8Ek30SKRuW/RkIM0dT0ZQW3GSWHKWnmMj
n7s642WuUBG2ZDCIbwKWErnbL8y/jfnnkJnMigJbjuVH6ARbSy9P+AQcrKN2pmRbPAYOZknOR1Co
Yrra+HCZ1bEUNa5SZicVOgndEvjnuRc26i0WT4vAQhIQgEQ6K4ADRyk1fyABoS+sbciMtyxhCkhA
+GiSxEbqCe10AF/odXl/qAo0mPX8MgCVo+3iNBY644QcmIbwVtE8tiWRAvXVVIZtFkTvIYwvXUeJ
aCKx6OmfgzpSoGC29MJejSSws6S+rpXhpODu8NqApAU4wPAAHQtDNcD7fEK+oRJLo/b3qX2Q1kNd
gmt3xjFPrSUj1isUiHnxtaRYli1hK0wfRULrvrOccADZsxCO8YQfXBWZRXY/+ujWL8NxNYeq+fIt
xD08hJzIrEXO3WjOHg2sT+00QrkivbpVHhcJN6bVsOMGrlQgO9ZQ+ubs6/pEgCEQV/YT+p1yXdum
WgGi7BFzCG9CfIoq+Wmszac2w86rogLs1NexY5ymoZvB278Rh+QgVNNuXHtadB4jI1I3UY4KmFiL
nunKxEFe1NVtXEaQJM5BJXAoIjWpGX2hhPeVjCi0oBI2A3RvM9zCkbTVwaDsoojCIpMrqwrOdKxa
OM+AQaW4x7WonzOuKM6itmbCKDONfb3MxyJMDmlTXGXGfzMunVrMt23+2Sk76sNdM576vv+P3krY
P9ZIHBr2NO1XuMz/e/7P6H0d1f91K/mnx/+xlUhMEFRZhTOvwa3/5Yn4W5dM/E0UZVXWGfWvm8Kf
5v/mb7q88pdFeBdw+9a+/h9dstVVCM3GIDDH+rcNgpBL/qlL9k8v/S97SWOMSaKYGeN89PpIYgrC
sCNq7lmjBi6huUTBBQCqLc3aLgOqwlQALmbTuwadA3HAjquER2uuz6OZA3ewOC3RlILJaX3kMQfq
HkhrOsPFC6TvepxhbqDXpWMjlspDUQ7PhbzAJzG8ubVORhM/SRWD4XA+ivA3dKGEKkZMbRgB6ExI
oDemDzFNKZcznGrQ5gWMGIPQbLO0BZpfNnYe5f6wyO+ZFdB0k9x5gbCAvHwTatOhAJA1haSyQA5J
igqRXfIMr8e28pCMwe5YUH+KiuJOA1IkZI4wpX5kPcZdbUXq1F8m3Ty5mX2jEtxQJ8M+lz+4b5nM
BdGzFcvHYshcHCG+UEjHKei2STjtu9m4jU3glaveSb/mEeJFs3KqEj23JH9k6BiLcr62JT5ChfCM
vLnldc7qlx36vHwKdawe6kQDRzp3OgAqnX0prModbcWz0Fc/jDT6uRDLHRpIemOZjgXViKWdcEc4
hkXMTthjvmpdfR3+VOL3HLVXqUDpTWa0AZ49wwYti6ozVgITiHXVO2Cnt0UrcfUeiiBguFqpXpOi
o3kGdogNvUHO3Tbfo2FchThxFmRUwnSJDUCkPGpe0TBEmUXtcxrcgdkY7eC2rbKvOSpU9PELrCGJ
8ER7H1Cdzhd7jaVvlS4pnzWJbOcJ1WgjSpCrE6r9+hgYBpgkkz7PuHqz4esBvYOPYkPisJUivzY0
/4y6RyaKaIIzA8Ci81g/JUQHVOugQUyLQ5cARhBNL46+U0jYCsq0sMHjTeMF+yhUE6wr9CKxCmSm
um2bFrdpa0u5fjNT1BadNn/mU3Lvg+AlkMj3ZVUO89ZPxBoITenz5mEHk8qbjYgkOD1JtavOjPBT
2mkGCDcJeQp7d9Fl56w9ErR+0vUYU07N5ZDnfJsLWBw84RM9Jrk5VuNbXadXxiMwxWqHKY3dKme5
jbHjLPsWSWZpTfsRgpPRk3lcfzfNk8Hl2Q7yLpwsKt9iL2cKGEoFum90E0XLnlNeo5TSkxGeiiT3
xSjbDcrA1IqeOMYeK4/P7GVulnRbeOm0knM3zvJnUWl+yNr4Q1onR8IcuBQhDvCijVyYp27ST1pt
ZbZE2eqYfbPPUNkmw16IECL0rrl2CZTnzkSi10fDrecl12n80qdQT1RgQVhZ01lwE2U+5NXoymW0
g//sl1xrpYFzAVZODzPHgJ3TRzMoq/KzhamjoDMtYOyEdHmzckZqQl46DJ4OOycNOfjAkuAoev2I
2dBOJ1J6hl531CT6BkJFio+w0nj8ZLbcSct27PlbFQrQsNKAaMd2w0npLHuBFdTVP1uTxqx6bDVA
0jlKCFwHM6eeCeUfS5ZrQPAWaZMu7WdWflbTEyJHd1hbTQ3mWohFS/NdwC/qimzbwjPSkIREVXZK
VOWcafCjulA55am8s2YamUPeXwrNvLaRRJfWiC/NSk3i3eYWnuTJxdeVoDOSm88IzlK2CA4+E4oH
cMYrebSD2DtNONBEGrIfmlHAJMcMUb/XNDUFRTn2DPMWLfle2pxbuTUo0TszX4AY9bhqmDycA3zp
O7EDdTN1cnmRm8C6qHnQElwkXejYMcmVEMx0DT4E1czIGQY1vwj5KTSxoWQFo0gAr01Idc6RLulE
6z2WwJl2gupS1Ltipt8iXK5irOGnpYNXjKxEOeFiU/ldL4O8FUu6SJixTazY/7kV7srZXYtQUxdl
CQXCv65wEQL8w7Hkf3n8344lq/YQLoHJ8671M4/841iCLBGxIoWvZcEo+Mux5BecgJmdigTy9zy+
vx1LQAyvAgSI2QCIRU39t5J5QAVSLf9levcPr91adYt/UjaoY8fxqJBDGMNuOB7JeBiuGdwnTBnK
eJg8GbsHPbwYDx9BPOZ7Jj3Ij1r3jA2BwYKQP/3iEtPDfoZRBtYlshFvYcAb9vr79GC+T3B1rhFM
3f0qqtO4T+2Z2yzYBM9a7CrHjqSxDtDAoSPkryGO4QDKs0C1o1t2qz/OZwY4w5U/JxnpGuEmwbLm
TNHbcDX05/mtQhMHmkYkc9STHqsfK9hGWv9Cumi5ODdF5WZ9FQMZlmR/Wo9IELbZsSJoO7ibKR7I
2acD50BQWGN4p195e6EXOqjLb2siMQOeY4/knJso8vRz/iKCNzZQZZFrpZ/Xp3RmvD0/KIDTW0BA
afU0Hm5fOOg3yma0W5KNeIW7+FKd5o86x7fU+kVMEDkySAvLR/6RtIe6PJpzS/RnC3uUQIFechSH
NUYtMIzOqKbvjURMDYzPvthVlT/RaZ83zF7ScR9bd2yswd44LC/W6rVS7nB/533T2uFe53gxbfJb
4FRuekwfqYZArsRfMVMCLW5czqJUywxmwQ85cjpzwiA+Hu+wI0LeQm7paPUDQCILk6aaaZu6diwL
8QmQaM1yJgNPH6UQRsDklDZ32IL6tz4hKHXpKRAtgU6C5Bz2tq0s7qrHYad/a4fUtejyc6JcHGyz
BPjFB9lVAKTBWN7lyMFxBPiyTyu488R9sRPt+G5tKKXO0yPINlheSudOmPLgkYrn5DocNf0+HNnJ
kTkSaSHRK7XBL98OyEgRt+Whp2oboXltrHfmq2a80zA4GvFTT3rz5GARUAlj3fBxCxPv0LJFGAZw
VvE4YmfKtvCJgpkGhTPIDmuq9aqSI6TaBaOqc7ODYxOMGO822mf4Hj+Hz+O+PNB3HjiJLQ4rONRB
ri+OTE5BiMOmaE6A3eWfAf41xO/dqxIiWu/3CsegwpkAlY3nmQ2tRQ88ZI8zHo3+20K9Ahh2Ey97
rX0Rxqu60q7BBDH4i1nfJekzzM9pfp20p+QzMy4zbrymf1l4K9pWHy5T7WJHs6EGu6Q+ecJzsTVs
uqWbbONTueOf6dBelsfwMbiEj9aNghljVHzNH4szyVReT8ghVJ+Nfuk9mkBHhatEfFj8Yb+Gyrf8
qrQ3fEwtj/lj+miifpy9NQN89HC8YhTtvQHPa8+fc1wzu4vNGZcygkcgvJvz+xojvj8/PdGVxlBA
LIxNC2rb+OoWWoMLIxn95Pn8HhAvjsN8By/NxWLsrIHkkHV98Od2sP4B2KM4wDnTGpl4IbbPblzU
wLzL2J6wz5hHHFgubhXfsmPfcu+QrT3BBlWxiTwS2X/9ML6wC69llYrs/q4d+7vhWV5kf1CwefjS
7cTpnxS0gpfsshxCN3RXlLa5s+54cL5ICtDO4Sk4msfqAOXIT/1u2x2Yq/jTlshKfpRD8dDxzi9A
ULBf2grw69jl6O+H+2mb++mpO6hX3UltnZsw8PQj+SrIsKtDsyXN/Rqf1B/aPX7CBXv43QBboNxU
TsEWt+o29IlV41vuDhDGcWlOW0hj9nIAy+WQkLFd32TorgZ8c8egnd9tuIZdbJVTtzEgivNn8aoF
t9umPBq49yG4pk/CPT01HyjACJSsXuSr+cWxhaDH4FE5K3fpXm3J0HHGq/UebOeLeEGu+6rggR29
dKf59ZG86sua+94fkQzsVG/cdWdCUc/cUDiuOWK6gEHRijY2X/hePXCwA/3M+Qph7uxQyyDSpZDl
MhxcamIHho3z0jrrBVw7wVbcEajmD/DFLV54dxDOvPXLsuUD5WPgzRxo3tjrl7L+Pjjv7u+/z7wK
bn6ijIVALpyhnjsmPyRxIcKtsLfircLWhasKW1fuk8j2xMexY9iGeVhzK1ci5Y00Tt4m9w99Rjt6
X/bpTvxcbwl6SOh5f/8b+Ds/Md/o53obNgcA6M4dr5s9bJGCMWbbICLY8/V46Y3WcntifVReKsa5
vdNONPi4bDIv85DW++16+fXf6U3arpD29UHlSkvghP8W/AhvAkt9vQEyf1/BCd122HZbHeG67qDH
ZwlYX3nlttww2CJ/BYIqPlFoaKLXG4t6456d+2P3Lo0oMNobkz7Zq1gFFldClryuBjPKZ5bq3Xpz
dW7tsI/YFF32+sly8uczWz9fPlU+1/VSq0oQj7A/XROE/XoVYdTlNyI65iG0FX4tIRNLBhGU/BGy
t+DL5MqwZad0FBdTllftxwtG04fwtfSK/eo3QiaMybK8cAyHeiZiy0EwLYMNx7jtqJ7sTa6JI21F
ko/8rOsU1lQu8t8vdMsFnw9AP3AESPYlN1+5oinW23m9C/khCw46/fo6uZ8+MYjzTgECufpDfjQf
Wmd91h5VusTPuuzUjsEXvN5CVDobntuGwA9ePvHitzxld0YYAQs/51nXS4pp93qv8XLAOjmrqr33
1qum54lh9/pUqjvRa48ib6U4r58JHcbHmU8IfyYrIaQ+7gUSaXlkg0u4wqsOoIk17vP3j1TdrIG1
hk8vmaeg5cAqinHL5TbzRaTkoZP5qJrdwDXtyEdc4DYeo3hv3sN42lVHkTf2Ov7kH7m0sQP6/8oh
qJwRp3m+F7Av7hCWR/JOMA6oFKTgDD5Oyx0ogEh4YEQpKdN0u8dZWcU8xGmWXdeeZ/ZI4zhxtvky
Kj8dX4hyrG9G8DI0dFCSfRLZGTJzqELxAYtz8mK54k5ItgJbP9ZYq3DmrwLyFcG5P3WSnLLuaD1L
her3fGSdAlp/Y9lhgcFkP8Z+hpjAiPfJCMx58w7mt+1cvXhTRChuXlViHxf8nvUOerkIuAEHYaNP
n+XzvEdmZiffK9KXztpDFn6jZaL8SjCLa7FdYKh5gNlX41Q1HtSw32PyiJ7QLBUisBGjtY5gi/v4
Ep3Ib6bADszHQfjSOeAW5D7HW1Oot8Pk99MxIwfNHL46XSaZmEO0/NAf1RQOO87X/+HuvJobt9It
+ovgQjwAXpkzRVL5BaXUyDmfX38X2u6ZdntmbvnVVbZnSmq1KIo85wt7r40FeliyudGDc63PzOX9
+rrO9g5Foj+7w/oxOy0x5B9jrHYEcfF24mKbg4nvaDXj4dRd6FsJMYqwvpD3FM/M4S61Z7q+dQzS
MRdjdCt5fRhLsYmDJX521d7gb3WDOaOy4q1fNI/Ta6+Feq+se+wF9X27lSj70XgsUOks4WThnJSv
df3iyD3L9JA6nygq6tRZtQPejNT/mGxog1/V7N5pn2p7zdynu3QDVJVrDO9kpyGJmPEPiPuFM23R
Jta/t6/7td/iUfA8IgtAxK+sB6wMcFEB39sEh3oH+crHtWN3tR7kqxZeeA0e+T/eobtUO+uBarUi
6mGJhXlyG8cfhJGtOEXydlOu3JjftM+ca1PtAOib/XPqQ/1XePb47PQnY+2WfjC0awg54SENawa1
N3YmgFZ5BNg4QqpERBX9ziYLDUDU1Y6/rAcMA0H6qQoIDdnMghU+4kk5Dq9he1ERjG8yXn4zBFU6
rJjF1KWo3xrtM3C+5eOm3tU79Fn8YvoLyShxtGNBGLHjcoODR4H8ApRt0eOmwQPKGrKY28jKyU3B
DwrZg8mxvPFBCJ/Vig8ZFZSYnSa25KxTRC3lreVly0fNZC3MYnoQ2Ye8Ec5ieavQvSMjgQdo8hhI
Z5n+srSY9cH9OEzWUCbVDGov3hevR2ZsPHbeMdM3O/Kd4f73F76cNFMg2ltMYStnF921j/Gpoix3
LuYlOkyOTP5WZT8QCq+dtXP8WC+TbbZ97hbZNn8z8310758IqTlE5MDLc/MiX2FGImM+Tr+P6aWm
Qsm5NDahewucnlWH1GpTEIln87KGX/EQYinnCER8wRN7UPZ8s+SFJ4gHOsUgiGyhG888Gf3lHz3q
wMOgqWh2XVPoJguP/76BcXVLxYnx8waGccGvX//zqMMxbIPlCxOP74rjn0cdk+nT4PO/5yL9S6ds
/OZOphKbEEoiLSfx8I8FjPEbkmZYVjazEYNP/A1alW2ghP51zPHz4xbMYX4ec8R1b7GG1pRjrPNq
oC4hl3y404JXA4gGBxRZ2M1x+IQNy2KeYs3h5c+hatVvnfPkFs+Ju6um2Ub3Eafd3l2F46KCVDpu
Sm5ADwj540BEt1wr9jclg+Yc3Dvhza4XOhwQMmOt9omzX8RgA1E2h4txTOZKe9PJyXBnvncLOEHZ
f5rth5892u+Z1i0MfcmkmnXpnZNuk3CfKB/mOGyNEaw9/X/mbXjHqa96dKyLNdo0yjWkjWsYj87k
eBLGOcamzkTDI0hJeyMj1oFIzHCUhS9hJcDloYDj+cuXgGctg9SDA28UCfwkm4GfDD7MJSnjS5rY
dbEdszX2dpt6UsfpAjJkJYmyN18Cf+/WG+W5PHk7bRHgtWK5MKxktZPD3eShFMPWT+lvfPR2s3MK
dUK/1iCfvWKFotiO3xxa1RIZF1gI60zc3nzoYOA0hE9VMwH+Dgfkqft0V2imtHuGURkIyGHclpMv
EIc7RzNiqlt7ZfDDviygmJTzFFzQG+wrj37eXmj+krgS6RKDlW3Tk7Mr7rxdztmk3FACMYwioam7
K6BjD7NxPCbK2vvKnvONpc853VCu2lRWX+axWCBd1I9wt1objdkMTQhnIf+NxIYDN7UIW0mXRCPB
rgmTx4r4GoXn5rV9Ztgcfg1objtz7UHvBIHAz/iov5nTv2/8tGr3WlMmkWXF0AFLBrKHRb1y/bN+
s1eRdgqJZn+lKojlyXwpfVqe/k6Bf0BVDJTxNYQMraxt9urmKvtm+bPykvQMyI66/5XwfYd3idzN
gqD5laZn0If6h9oQ87zPLYBtx45x0qT1YGfXrzQDY+x6DXaaurplQNSTQR2KjQakmv/pGmYab41Y
KMV7W8zql8yaWRDc0i1q7cm5I2d9aZMa3VxR3vWzeubuvfAWPd8DfaND72E5dVAwQtqPbmbSblGC
z5uN/9C/DBVaCpTEi6fDqZhhqhroObiA1vrKmvPa4sfjP3SJm/Ku3rpr8+PNmFd4MetFeDDUNRQk
bLTgDoGNmdVuUJc8lUp1gulJ8a6eNaOej87VKKp1b5nzsTrzh3msCO/vla8A5XdFRZ4RVTF3mQN9
2iDjyHQCxnYSn0QqHRE00pnSn5t3/oMZLYmlsSbkmXPXgF0BrpN+De8QfeS7fM/n0Vl7195RM7Tx
uoBwNK4BKAZvbTt/OhzWH793hXeWdR++GExMvPmlZ9/x3hUHLd47m7eaV72/4Ggy7iMkqTuw0pOf
kk6ZDiCjB9bWdADZo7qlXnZqtIdL7TTU9RRhxu8VJ6+bJogKeQ3Pkz0/J0cNGRvkQM/UD41qfRdd
0dSuMRvsRnoF64LodIuw/izuiz28Ig66k7KkT6Vhtpfj3Yg99lu9Ivb04GgIaZmUOAAYappUcxF3
97y2CN7ILUoLvGf0LOo2iLe9YMU1URwmZnlFu9YXtyJRD1Jtl36UInU5qvo3X1smJJ6IRb1DU+G/
y5ff/a4qVtEJPAKH2zvT0eEvtQhGYkDL+dVfGBPWbfAUwAqq3Xbmue4tib/1MOg8hYquoRzmWHpm
cBmlezKbqE3BjppMdAtnkRQU7FcVSM+4teWb5c7JSZl773k7EybynmcGoPr3EhDh5dSLUkLjQ9lS
kS/ECgEo84kpRWNGqUtaFTgc7KrYX5uLeejP/GkajnN9K8/JxngDiYG3lXffGX/rfhKetIw9+pvK
7OoS0/zM/Wg2nJphaZR7lofU0NSj4HLT5GpCv1cuVJLU290iZRIVXpJNUsy/FTwV1fwbCIyrsjdJ
tu/3Qb1kPjsx91bEfFIofQD58B9bDsxn/VU8gPs18mOrkmmLLHnN0VUMK4UT4dWnU1HlS6ne+9mJ
ZeucQq/lvqSk4pgTD65OxTgawMfUr0A75Bkb/Y3JjHHRvVTE7WFMMzBsM9ZGNrVqu5WiXDNsZYSz
+OgZmDKAAAENoIgFcikqewdeO8eTZj7V3sJQ/sErKAymhnAsMNa2Ywjx/6ygLAQ0f67L/sPX/6su
QxnD4klzSSI3SZJkA/SjLptUluy8vudq4mydrF3/Vlkawpy8vjh9CRYXFFQ/CrMJJIq3zCX/0jKh
noq/U5qZLhXln0qzXx/6L6WZVniNUWducjZrV1+i9H3U6/7U2VARK78EWpMrs2xQGE+OSGPaXD0H
jXjQDNKv3ZBlk9o/Ov73I6Z6QU+fo56Jrr0FeEcXSBL63Jy7FoPVJGKyXh1zv3gYQyIS8zxN5xgr
QWak6FmKnglCX5yqzqLCsuTHaAAaG4BtZtHacUig7XJU94GtBfPCtj+QBwTsZ7u7uoBcOfg5Pis0
hE7u3AdERs9Cne7V0MpXEos+69avN0Pv31RHQsniD+2qthjZaLGhl2SrAE/l9hvS9E3WdFGhB3jJ
MW9qYuo7EQ78HCUVl9BEgdxDZcVLFDDWBtBkg6M+1kVy7Vx9g9ybRVZSnGwtJ0JY7AOo2WA72ye7
YYdcF+1jY0FGZHGA24Q6NMld8jLLKpoTsXOQgbNJkio6ZIrUVojkLl3nl6tubOOV0YCS0lObjCW/
pw7qk21f+KQeOWz9M33YBJQ1aTtEB91iLVbk7O6LhgpucKYgphbAU5U47YzP2jxJ2Tetl/TBdXZf
m+qmsPtT1rMtA1enW9EmNZOHkajsMWB1rjQlJYyFr8Puslmp+bdkiF8CFUlBWUTaPu1xBWp18paF
yUWY1pueofGpQ4PLzWTgESDC8TVuvYwcQ3UAXEXeNP66YVZPUKIo8tlQdPbF7kQ/zxqChLUpICPu
IqbBxCQHWtaziwv2xE5r1OiggGpiegbjoyxVNoC9eqe76VRawPcpE9O4SxLLfxpScqZajNW3oPSG
hakI/VTYDZCXxjPIWET6PwQg8wzyBhZ2gZwlDB/Sxn8XJnIbW8/UpS3HB80DiYpFV9/gbH7Br3uz
FEry3F0UHQlBYetRMcb5syPdj7KFE1eSuIKHh/cMJGpHDY9aWNx0n+sQPQozj1y3Xzud+OsYqdWy
8DofeAz3RNm77cLBvTFLRxIVTQ+nr6ypgqTYsvyTM7P2r61OLRPixuzz5nmoMCsZST9HSMQ4jVlD
r270XN1ETZRDf6fqN9UQloXFjKhSEDgU98HY8vYz4UH5OYBg79PVexNda7I1UZrOc5vYzSRzaips
HwZo1KxwBx1ard+WGV4po8pIz46dd9pbdd5oxUMuh6/OwMMjo+JiNeQYRaWBHgiHxqLuvC+jYmmh
D6+GJjNCozoU0spdY2sRLkqiVtM4AXtphFP+NCpgma6tvP7KIz/baSYcFXybd4nDfkZaa7frcIgp
SHG9yGUsBSO8qbj/1EL7ynvxFDT+Nk9y1snCvPTSPmuEuwym+TF0DvbDhCpPm5z/g9I+ND1YYF75
hh3u+4HLviNwyLWHHZjtkwXWNWow5vl58S1LSWNrG+btWJxWuk6WkN/CU+dnkTOtMLdWxEQ1IUW1
xU6oj8lBtyV1HxCCmdLm63FIUbMNsEmKLL0VNs9tmBXFgkABsp+6aehli33FsNb1ctSF5a4bYLD1
osk3YWWfiybR2W7D3okT9cFrcbxYWfk8AKY3DVsHB8w7P7d9a6mm/IbUIR7edTN9EEG9UckjjcEQ
0ZtRCJKx1wzetfJ0SAf5sGrb6kX2Djai+l7B4AUhuGbpQLi6jSCgLdvH0mcmqdcqD1l2m7pNdyiQ
zx0GOTxQurGKhXLfZAa6AYELOBTKQ0lgE5n2hGx2kj6kGPAV5WE7vUegqyl4mBwNOVEQCv9Ezhg1
mOG8+ZKFy2B7DJ6MSK7dMfmIMnVaM2vsDPP+KQuQjPkhzlO9jNetivWv5DzqGnANhqh2Pva6eYtq
k6rbrLdxbLK+9fxt7WcXD4fLHAUWdZKLNgs52S3JjWNb+8189LPJR9QcZONUK3br19Afv5GjJHnr
hQ7TW5ukEhFUd0pEArHD2Znndb8JkB/URngOkY/Nwzruj1lGegHhxKOi3vALHnr8qXIEdEg7esS6
R0WYdv48qwmiaZpvWRB+1cOYzLzIWbVGWW7Ji5mXbXKsm/7F8OpLn7bY35gaK1o/twf5YbXGp+nh
34qdch+qnO9Z4GzHIv5sNRXJteJsmpz1s5N+Sj+OjokPsq+S9qNrsNjxWwq8lB60+fAL5tmV3HiN
eFZqxg6NuW4MQA1j3ex0rRp3o57jlowiuWzNANSLA8dF79EnJiyNSJGaOVb5APP/PATo/QO7v6ZK
tS0L4pS9ppmHqtscnMn74yjqQrFzFfWCfnVzsM1CYCGWDuZnHf8PcQMxMhFJs96NmH1FaOdPmh/F
6z7rHnRpPPiDc+pDXsGWQTxaH1VIDPTGP7exBUNJ7m0zLImFRJEYOMNT5Rbf/rnDRSo54G4Tb0U1
ECjZZHf+9+Giirz7LxCEv3z9T0Wsjj6b72CLP3AGP4pYlN8OjnUKSwLdpgr35yKWYHfVhPFGsfo7
Q/9HETtZhQwCVKkHsBNRFv+dIla3JsjBn61Clj55kqDvO7qFpPzP88UilFgOCjM4qy5rNelCUBc4
dCxmMppEQBRZHTdyQfk21CwJmi4dOJO1ZK7aPQqXNHurYpKQAuohNRCvitW/G6NZ7SFNVFtGp6+e
BpQpQ5mTDtIhkYkpXZxBtsWB8GLCUFjlSpxxpjsu6LMKI5JjbxAIRxvSPd/0UVvXWUpWcdT7K0/a
DG4SKKYQ8fCnNvGLpQYot838rjfyXcPNwBu21Oe5dKg8SaF0um7dhOWxHTSFSDq2Adh0HrSKCBmL
HADyUYJ1Ek0Ed6tmjFV7L52QL3WPEqYOif/wMdD3HpgVQ3PA3TXtLS9isMKGwtYHJwbTS2SuldpX
s0aqwdwvA1KmzPp+9PrHWG+eqtIxFkncPpl+buLSVIdZ0ohoifAfxG4dMe5wAoDNQZKCnMAcn2jG
tqqjWyYMlLyRvQiT+trHOIxd1ulWQtQ6FlQWxhEJGEOYvziWeBzKGlVGKojzM9h698GTkaCxKRKt
3sR5uu2DfKNZOdtrr3rEPsMaxsL3pFadvosN/WaEE2ZKimNPIe+nDYYXi1BBIzWCp3qq92vfJ+o1
aaOlVntX/A/VBpzlB3ihYWn1CNkzLXlzKyDbLn1ESxIZZPx8H5cYt016DTE1HSXdR9UnCFXG9ilz
mzMYh8Mk67TpVmzPugUDKQBZpMpFRkOD48leN7Q4SoWLKw/BnNXq2G6LUtnHSnxyaI5qEXGH56mB
nBc8BWJq5nsyXmalzQ45Vh0MSuO7SXhiL2QBwJNhtejkOUqCVTKUIeIo2Mu9ii+oY7dtVVgIfPuj
8OyWBNsE4J1t5etqAIyge/nD0HvIwJMipWSAHwtQ6aSkLoKHEFVVWNhztayGheVi7iLvKVkTnLel
kKQeiis8wVofn30n3ZehJKM1WXipCVtNpgxi2Bsapah5PSmQVo0pLhuNtk+ZLTkpFlYkmMebGVS1
MgdEmvbnzrMvdZG+Fjr7RMWTiMKEAz99pKTsezpSM2ZolpLiXgv3iRcxu3f23E1aTqNRyRSvSKlc
0nqXhGBLOqx1wq79Q+nDMzOhKVuouqOi2FI1r8mBedRL/ZnL5GUEWa5grrXj8OD7MXlx0WuMktyq
kqWbUmT14jZEuPRHKwFU18XuzCsK3MDxvdcor1GBYzexPNSKSCviCmWWyYa7L5EdtyrzsH/wPeTa
AhLodA85wjGmG+G/30MT0OzXe+ivX/+ve8ghN0xgXxLmdB/9PEzRYI6hITZZYplTBPZPwxTzNyys
tmCN5QgxaX3/PUwxp0xtPusYOFlZeP29Ycr3e+ZP99AvD32Kz/5Jzuu03M5doOWnzIsX2qC1R8Un
lbfHJlpJnReGux2Cuxiocytq3PjpwiybRxN5QRiiuyDBti2CO18GRz+A6ai3a0T0e8IUt5wnyPwB
4CmdvY8QDLuttUhZw6g2nsCYyX7vsUloFrqXXMOUIEf9sy3l3E7ivZU5b+q0+XCrBQ04ya9PdnwN
DH0tjAF1nlDRxcZE+xYXu8RHwfkdoXFobODew3Nmk7WNfEVCGw2aw9C2pG6ZyzZMr7yJT4FkeRXB
Pmt5Rw7cf1OrgkFWzPK+Wdd4R5kN7EKH8Xc5YH31+JmbCS7Jil4AuKQs3sSes5DyriqD9873oXoD
XZoHPcGJkMKsodkpjBgq/Owivysgm/mJulXdu4yhaj3uDAcLRWov69hYKgiSuPuYo6IsHQB7VEdZ
42riqu47btz6PmvTTeHQZ6p3kYQshOWKpNxlySauIQjKiDIML4A6gaN6zXujcpQUhI0Qjmh24p5z
a1FHkXKnE8DKwr4j8sJaOjUSh3oAVKJsAxWCde6sGfnsq8Q9d3rwNWpxCeIVMTF912PEjvdRByFm
GDm6HDFXRkRWGtmqMEL1VKy9BO4SNkd9qY/qkiZkwuUsRJmss5w8aHsbWJs0JY+iQi0zoNTuwonX
b5erUFHw/ToPahI/l5BTFKjhNu/UpedM4KC0wbJEMBXWtYoBl0vst2CBlMjiakx6kRTRUQMCrgzi
1UjqdRmR2DCAg9Ez8s+7+ObqEGVwrwS0dX72WiQ2XKhiT9W/VOHgDt6kLE7HbW+Ve0cUa0E6PKOy
udcMJr/2Qls3EkZsWVjuSlfOJhtAq0ZrSOdWTpmvwZOP/E1i+ndEsPRr7KvjR2h9pLa5MSUybRQH
EFnfeuSbtluDgkLLyZPvyEfDxqvH7s9sk2UNDHeaQpg5PQh9vKdbMyrU5ciM32VmZGIM16Kbaw1r
jQ2eaZMgeSaSTWsNwrE/OzKsya7epJVObu/nGOeHIvpK1D0e3qInjaOkzHDthYlNyR02TnNvEeGm
kqvgw5rWqyeX96kFVDDsAQTqJ2VkyG8D1MSMZI/JwtDENQbP2vEtASjwcq43OqHeAwlJ8XDzxk+t
JQQ3a9ZwP9ZmGYPLaGbEMF8YVfIucoGWPBogKczwzuJZGNJjOa5c6wQKbt2VGMLvGVBRjT2w6F5B
xlk41TUAGa82b7JTV110TXDVk/5mFYo+l3Lc+IzWmi7aMmubiwiBpMuT2vgbm2jZbCjmpmKeyHFF
4d7fap2rL7DlnYd5bSyB75oAlVQ/xTHeXAoSlHWwGQn9n6Kl7J3Qr6ubJPqqQxZpLAIrkKQeoqfa
ZlmbvZkK2VPON6Xr3VlY7GOSwueWRZbRtNwSF5W/UsPfRguIxarqtRNW5WXrw8dL+kUmsVHGCA0l
2cd8XLL9H7vgGhKPKidzdsc5BiQvg27umhu/Gh9ztGO6DU7MYVuSTTx8gkPS4TSW2kwbvMfcTNdl
zm6+T4vNKI5CBZGua3mL1bhu50N1cerGX9qhSbI01gaP5HdHsbx5njXlwhTBzsGsZMRk2pkI5XSI
BEbD8tDJxpMkL7FF5NV21lZlrAwHcl/q6k4JnwqyfGsHdRVA94hJXIfeapTHnBplllviHTwBK0QE
7zorLbV66KEPc2icFFudG/40mZHXvnD+0f2vYeI8Nik90L9gcf6fdYfQVG7nn8U18CZ+/fp/1R3u
byTMWWxqLN3BNURJ81P/S89Nm/uDo/Fz/ys0DcIGfD5AGd9N0T/6XwcfkS5cqIJ/lCt/q/+dHFC/
9L9/fuiT/uanukOxmMYriRGdvRRFVpNED73hkicVv8ejeSOVCeGVIWe5YhYLO2aX6Xn3ao7yhKqB
sDZynd2kRHZjDNVKDfAXF611EBGsaOZQV9vET294lNcytz96+qZlI4j8VEKGkXwIs41ukdEutWjt
1/EbG5JsLUr5IJz6xQ0RGoqAuMa+ZQJVpFDsWs1HrKCiMenMIlkFHkbkYST3Bbt48dGEFRBMF5o0
gwXgTMzI5hGNKxpKV6UADx77sB5nllk+1E5eroMxRW1rG8q8LhRy3yr2r21XVPM2VchoVI3oZpAP
Wsh5N6TTZCtB46KUSjGn2NjnWv9EYfUB4mdpNoNFY2A/D/b4kHo2LhERvMjORaHrjqQxVGm7jjsl
WFN/QoxwJKFrCG/NRiW5UZTPWVfv2rzozuD3CQJKa4Vaxr13guYt91UTQpZPH90DHY0ygKS6N2Yz
LwvdFd7fhIPX5t7o1ffAVuHo0UfVapUvlMh+yZTBWFqxjvrFiGFm10hSDFsOi7iBR6+OmVyOFoPq
TGXQNioYJVqN/K0uvCl6+01Y/I7ayqMJ1U0yOavqNbRAJlkuzlXVBldL3nnGKh8WVhd2SJ9wrVtd
jZ+LMb4Xc9MUCJfgxlmAvtACD2Z+SnrBPqkj7GdgkG/7FBLmyKROkzlSkTF+7FhQQbHdFtPGytPZ
3unTFosdIciwabNVs+JKp11XPG29RtZfUeyRncewN542Y04KI9XtJ6HY+NiwPetaZhwcfk9QKRHe
xNZesGlrc2WTDcgPo0HbYC6++ll3CHngsQ1uSQgZckYzay1AbGERZ9nvhFCAh6EOlr0OIULE7A2Y
MejTtCFn7FAEnr5yGDhmBpwwXduJqNrkRXlWAlpAexpcmN9HGMwyummoIbL2KqYxhx0BIumT2xBT
sk+DEGzsSGi/D0emMYmcBiZZirSbqiVytPt/cJsI3keFEyJYfasqy+z/eVxbtGd/Oa5//fofxzWL
dYsgClpBzt6/kI3Y88NrFS4TSIaTPx/XqkF/Bs31+xDVZlP/47hmXElRxpSTEOzfKdh/Qw6JwPKv
x/XPD/1XOWQ9qkPCrBDPcanvTNk8BgQNtgyZIgeJEiInhQOxaR8DCuHCYqfMor3T74SkKIgLfyuz
B9Mrl249rJm7bhQ1WipDSbAZ9nBzkQUYDSuXrRkZzrjgSeYyBCHTqcQDTspVBRCFtxFsFVCW6A2J
p9xnxdFqhpnWfhGquwIAsUueuxfzdeg5U6y7lN7J97qZZMGZyC2wAlV/YomHDPhbYn8aWbCqajQm
1pc/VU/Nu8V3CMDglOlOFEdioBWHfY0i5kF5jAtSQKnlOvND714i3h8d3xZiop9+tupDEXxKZSXE
qQH3GfekYGIn1x4062qRBpml+qLvCGYr/W2QGevCvhUmWaVZsWqH4NoWzcV2m73uJPeaV26rhi23
wvKId+8MagdQ0LJfmaO60NgZKAYHBakG7ogMJi2JVFDdBcynWWDY19TsWN4RNyNNnl24uUWVnsE1
rqpu/OgsZe9bPKmJvKBQ4MkdtinsMomk0isXepYtmuLZjWryihnIRUsZq6RIx/miU5sdZcEy6/C2
kA3uYdlwnOHD9sRzk/r7ug5Ae0drppT7VBv3TsNBXprWuimMlRMENy8vdp2WXquhJ8NMnOK223js
0H3KXL9p7ke66XmmnyJnWEzk1FZdNnF4bWAHyIe+1nYT6sOvsk+tJrlT0Y4hpMAUbZ6Vi33voqhT
P5GCJPsIKT1iskEngjR+jnDz5uSV6+FkibVXQRStMwWFKhet1L3VpPawyKRiV8f1UW9HgUkU+ddY
5bfO59xWCBYLLIssaSHXns24z8KqYkr6M1gew8L11Lc8oRtsnTevpljph6OLlSJSra+E9zMYyRIN
RtOGy94Jd0UyEmA9vaBQInbDM1Swco4RwGejTU/4gThjTUTyOTUAimYdscsHq7omFsy5Evw4oqjY
7aBFsu6KxMmM5E3XCmI3onuZ5hOsbwbNBlYyjgzffHQgu6oe0U5NPU80rpHRNOcdD1aJwvuWzS1T
EzDeSBzJn+ctx28w2ygaMX4oQ2GXwWqwlmMkXy3DJoU+wYJcRM9FR9SmOmpI4cCkDInKxZI4VfPS
qCU5T/iEZyHZpMcQ+vy6dYxykSklZYoV+0vLsnkjhqZ4a1IPLXKZjMM/OR7BRpQFC9sCNMSo7/sK
6H9MHXXrV7jRf/j6H9eJJn5z6CjEf5Bw8SlX2KZtOeDENGO6o35IuIzfprsHGrlq2X8I8n9cJ8Zv
Fjces1GQBKj8befvVP+Iwn65TqaHbk67L8tBTca298/V/+AEqlba0j4SM6wrCPrG9KvrgUgCbUlj
0jr6W647C0WkyBlLD2uwaPZIWk6Fzpimth89i15Ut17KCL25QvxnDNVlygmqoKYMMFEV4+pHGKJq
oz92drhGi4K4oH2AmUvk5w3kzpareKVrysk1jX2Bxbbpx6XlYaVv0LQ32alIpyABjoGhW3gEzo8i
uJa6OPgw6DqBQTGT506N5xk2bYgduMgeC+1RJsBpvEtGxKFMzmmmrQtU4X7Osv4hzOV+NOA+p8FN
TXPsZs0yb14zvz1YNi5pMzhEsl1LrhENg1grQdi41P+R+FSGAwXtQkHoSRu/cMPsSPYFwXn6fQMv
jlHoPSCnNaB9fCtMybyL3ro3N+y3OdfCrHU1QnvsfV7BMXaZW0GiacN4G+TOViMLbyABturQX9Tj
XSp5ilp1G3XjYmiwzNLmZB3kV0dZjkjasyxedZ3mcuC32ryrBhDSHf1WEGrcoiTdNRJ9qsoCbIm+
657V+6zr95n1Jhx9aZn71n2twxgULWYzqoa4GK4OMrZgnPXqNwbJtkjw/wez1Lofp7uTBaCccvCs
YB0X6xHaWmJGr6PtbzWMz5KcnhDRV9N5lzEhU1p/Dkm6UTsHXTDB2vkxGpVFHwhGNutpXddKUHPj
PeDkXQcG1IM0p4944qPm7I4MXhnRChdNTIjv3BxC8PAIW/06HZZuo4WcwSmxxaxpmIIsc3jFGqAi
w+lPRZKSw6CQvemxBEQ5ZPBL7Z5HldFnIC9V0DA5TOb5gJPCD1DA4xeIZdYDhRzI/mi4VESxdYPs
1Q/yXaVl6VwTIGnsWRMYy15jYJlR8OgRE0RLJym8P5aSe7DdVlj6XbRbQ7w3io8hGJFBQSt10R4X
rrtsdZ72ytyi88OoBwk3t49AGDaqfJbqsdbv0uoWA0PwbcHI2A2g440XtUjX7Rgz1Y2uoZMdtBxE
F8zPEIiXg5OMoTXfsQLbKzTcli5tHmPMEen/UJ5E5vJywCLXWvaXikFN9MqxTJ/1wSRZWmWMTnWE
TnNmjdoyHHNzqeryYIcTcNVzVmzBFogngG372zDnl9k0MQtOX4FXnM/dHCtrxPR+2BjNqveteWC1
JAfVLFd7yfVFNmNrrFRBWicitJbnsfCrdSXdeUuoumG/xOz61I4LKMJaC3c3T14ieqzAUaAkJNAP
CeY15BjOBprCmSyhbNrhQoT5za0hA+Moi+J9FHhoH5OrUeFWZiRfkjU7BIR4wY4SOrZtwbCOQlZt
xB7yccxs0Aqtvav6Dw1zTLo+LlRt2ZZfoaRQSaFFgK1i60ipE/OW17tV5WN41Nq9HWq7ABQcC26S
iYKBoXqN6qldRV77VVAIBsWjhUbJl/F6ItAX6a10vmJQ0rEYFj5jXd25Nj4mt8BFAjv9Hps74W27
HhtMos6YihIB2g7LDJalOxRbwHjX1HZ26QjFjZ0P7wocgHrtPnhOde59vCC0JC7qe+cROPENhhKm
ps+ekUnhAGbCckOhG2Zflt9tekiTHcPJgXJbi3GN66BD5DAPFG9JFMBKxP1qTBygyso9OQ7U1piz
G2DxFYapf3azqQsscMzThaGp/0+zaUyBHb/MBt1fvv5HdUCzyTXO9fZHDAiztx+zQT5FWeCqOO80
43cV94/qwP6NUSK2O6aQLiJui6/6UR3wKWaDuq0zkFSJM/lb2hgMgn+qDlirI/Qh28lEt4O2HQbR
n6sD2ZP24HZRcSZc4IACoE7QV9MfkjOsr43PivRChv/uu/tkbMZj+xoZqGd4M6y41F156Mly7YfZ
gAgkvXefKuVeOv/H3Xn1uI112/YX8YA5vIqUROVQKlV4ISoy58xffwfd8Hdsnw990a8NdAO2VVKp
SuTea68155iInHdh+KD0K7EVFs2LeESSUkBLXZhvXMgiIQnEptlskjbRgIsfDpmYcIrpguNHdzbh
4jRtuuC1F79C8ZuGC9emp98LYGUoqE1rL1v7SWcD+aIkZ+qfEJSKmPhx7qfR5qtOvAXoqcNo02DH
lw57LCqNQyq4KHyKHWQKMoUWQc5yYx5MbjYMvETJksK4uFzch6jal8YaM+ul2Gbb5rVmIxIgkVUM
8hza7JIC7w7TjPpOXY01ZIUBZNaYWyQ5INPx3LbdeWoMssdOm3jTNMrajAmFeMwf5H91CA+l6dxT
0S3a7z+iwv6mAqehQ4Plz3vsj+f/co+pGoxQXt0Av/VrvCj3mCHqUE2JLeMWm2+kn/cYTXZNhFJN
iY1j4scb+t97zEJHYHJOUOhBzcmj/6Cho4qzvuy3uT+9rF/eujHjR3/pvyMnw1gi0dAZU+niD7k9
jsLj5JcPOf0COUVWRTnuBcm5KirUOl12bXoCHwieGtkO9AokUBhegDAobOh4+U0kq0Qbw9FsUBi3
3VgsRllgvMuBEyfBgCIfowQ1qHpuO1Omsaof5lbN0NER9smJRNlPI6nAeqkg6Y20iwW5qU1IqAaj
6zWolclJ42DrcGJ9T/VqDXPSxrD8CEoQLaaxnSQD+3q+petjT0a8HmVu6sbbJ7KObNZfNQrzrSlZ
jXK6ITUGLU7sVFX/gWLWtnprmRbM1uVZKxZ9tZlx9b3mNEzSPdG1jaqIdC6mA5Jyxy+TTcw4oPe7
Awlop5yTv6KjVPVPllouNOD5XqYvswFDAgSQgEQOy3P45cHso6FDO2r8roVhmU5E8pTiUqdPnSFW
zmpvUyOki/sAh26BZat3MAsrHI+YNG8V6cOrkqMoQ3DgwBEQ0ClT1VB38ztX9C9F6ZhIeG4T0y/g
U1F5KcRuC8KPBjVaeViHO0QQA8aqiVDkREZ1Pl6t2tqqSowuOrlWRQjGMFj54rhSczA1Q/Acq3gD
8HWOofUmTVK1BE23kbunPDQ3ftSCXWRgPXXpVUnJZWjDblslmrBB1ae5VYRDVPAVW+A9jCUFZZPX
67YRn5nTriPBCvf6hOyawgPVuV7NUjuMyGKe7+NBprZulmaL63AKd0UwbiSswV39IQ3+dvTEa4Wo
oKUcJhC8tL6EDJmyv8MtBfv1sW3vof5QMhuvhIuR6rYmUh3r8VKjGwiQm9C1FM+IRNh1S2cM8XTH
REFMg5NZZuukpzcVeGT+xHWHu9RjyhohzjSJ1E5T5phN+mCZpEEn5qYT5PWEMcTn4BrgRIgteKnH
thYoveRNGoRbBehqyJQiE88oYlbs9W4dhU9ljIHNVFaBpJ+6vBrsOKhWaTKuJktZ9YxHF7lUAHAs
VfjnY7qN2u/RlyiasDRgakGe51Rkb0aMSZIKWFFCY7EJD0VHny6ybHVoNrOzE/odwgdR9TjylLYs
DlvDZ6RfNWtFHGzZr5epQCaocNEV7KGjeY790TXq49RQAjPclU1+CxwmmrDdhy2qH6Gin5QPqAN9
mk6emmO3KC5NA/0KVK9AAgN6VsvyVwbpTV2IroVpkzDqq74j67DSd9aEnwEjQmBAestEZ+q/Sdta
mb6HDRWlD2cubMN0xtBcx3BqO9XRmBBq41auNlZRu6NKhGfKu823pTatwokuYqtDqamNpUzi56Dl
b7KovbR+yhDOX5XTU5M2V1UWPsts4mdPdp0fLpOy2CPUQb3XWofSkJysCvfDhHGgLl1VSOnOFr0C
cUZ6RvTDWN1YDpGxy+TvIYdQp/XYa4FbxOauHnO37rjjk+TZqorLbBLQJ80tNOwsHOtrSazXpvip
4rpV6Vgms6uYA+1EJ1OkoymU2WdMh1NkHW3icSF62UPbLtvR3wgWAM7qOMwNUqFubn2PmZqrM6KD
GtFJLemo4iJAqV5szSRiAkawEp1XY27BpqRSxPRkzbBYqnhea3q1Oj1bwxw+JDIB/BGwDy0SbQKi
Tn+3pc+b0+8d58Yv2FmOA27og63iSOEZsm3QJo69V+jxy4LmMXxk+99bnhvI7wBrMreneCAYj+r7
b0oHHJPU77+WDv/l+T9LBzp0Onmp1N+U4Uzu2bp/lucgQJk9ybpGH5oCfo49/Vk6KMz7VeifkKN/
ujZ/lg4yNb2Bn5PDBM/5Z2QMdPl/VA5/vHP5j8qh7wuJSJ9GPahgDeY9vfDNr0xTdhLc/IJeiaVF
CaUod6khX6tqvJikutWd+l6Kodt1NfuUKhHqiYQtVO5lGrzGhgiK0LohAkN4RcxydvPLdjMO2V0w
4v1s6NQsN1SiL6JotiMZM8x77NJSjjQXmAchkFck8rrAHHrmcZDEZS2n66pNHzWdrONopQ7ptil3
o/zFP5j+tMRBtDSNeCnrhPp51l1PNGzH7ZMG/8FjharwdXNABaXDooL40c+VpaigVI5kVx455evD
sU2n2SVUvCg5j/YV0x316NF2MJppmcXKPjGQHShnQQwh3+gYajhOo7RLj1n2ImJ+jpJq2+fq2gxg
PIn4DlXdNtrywPh+NfSKUzSAVCXUil7rOQOJDNq4qmJhSWAdNmhtV5GONkFtlsfQjgCyR4grw95f
ljrnBkG0B0teld2HLPmOkEG9MNp92Sv0NqH1+GeCbIAn5TZGRdbyLSKiTW9OywKRfD09qLR7wuZb
IF1N8q8mYz0DzKSUg/CkalOn6tT18ZV2JGf4kJG3SPTUZ9Fs49nl5DNU9zp2KlP91uh3NVq+bZvW
zgsffUbGZyb5vpNHxbGpjJ1BZNI0Cacpi3f61LaubrYPfVFsJ0sjvwGIfKkxUmQ758cTi5UhM1Sr
X9pOX3MprvTCQy3J6UjXXvyx3hF88uSnDIqmcC+P8jUqjF0t4STVvO5KjMiTp6XbMhqcfMCwLyHA
D4129uHmL0YhbrVGE0lZa1iHY4kcqSw9+rAtZG/YjhPUWzKffMrknoFIjkHCaCGj9coOr92JZtsm
7HWwLcO2Br/ZZNpzAoZamJLrbEeoPZWqkZZShULSkQU4qZLqNMb4obf9x1jmSBg1R5z0bRIUPvKM
V/Q/WzLldhI8sKYsSJed9HUcgDqDElHFxQrD7NmomzsKFLpegk1uLhpvgBLGNtHIym4NJ+jNVSpK
NH7kizlD37XeNfSvcYjcjAuvKY5YEaEvcMHBjd9NeHvHCDsg9IUQ8Z4BYr9oISnJpMNH5kKYNbYh
IMT0jOPQztA1KtpXjIPE4F4yyauRA9XxC+RsSqM/RUN/D6V8Q/1YJmgmdateVEKzbyhe+ujYqIQl
mrsI8V4cGJfIDA5WY22M7hMlDnI0endZu+/riy9/NsWebrWqYgrx9ZVEqS6ZERM81RaFfGUO3boC
lpbhjR5yb6O3Y3vxvIB4Y9GA3tWeR5I6FfVm4qpUVN+JaBhqdUrLtLUtZrnm0KDtz7HBGosErVBf
Q/AQ32NNeB+yESAq2fRFm3GOGBeCUKxUz1smLWBKiQ4AUHMERB548TIShVOSQPgw+9fcAlJgtR4J
Mi+12TZOkUkbgWhQD6oIhBW1Av1jWQw3R3jrP678lZe3eFg7y+2lpz7KZvkMjJw8WLItP4uZuTM6
uhuiIGwVYoLw1SB2NHqfpHudpn4xKMNTNsrnZuy23DvRMUTmMkaw8ybAHnWzypqXOBQOPvqr9dCh
UhWYZDL+oNGbpsUyTx9xzX0qMpcEV48IHEYqxZaklp7urA/VUkXe++/d+Glx0TuT0PPjHsNG9ree
NXxisyjj143/vzz/58ZPY0BWtHkaCFlBnzkJ/9n454dMTUbMwZSU2Rwv+nPjn+kKmNIIshJlemZs
77/05eavJ3xdxLpGvfKP4q00+c+p3R9v3fzDKyDgZzWkHuExJ1Ps+RIDadCKA6gmzigtOmbV0dfi
0iLi0i6vLFR3b9wwOljJ9+ZzbD7jXd7XO2l6Ett90tnIQbEPs1+MnbYb7xNU6XA54rkdvuQtFcDE
mGOBMagwPkLxpLP5BS8+IQoYXO5tYLhl7A7K1wTydTneh2k13klNVSUyUEj8bK8e3KbWslNXea42
3V7gmBBfk0+6GSRsC89R9ywAUSUgot1PeUeAH2Y61idO2+tSOcgD3u6l0m47BjpiQot7kdyyM0ce
DPPyjmmN4nEuX5XKJZbXFbskWSdw/DGbv82nEhOKzDXRA/Ie3IYFOSPqr771zEbKBooCAiw8xRRP
huVCKZe6tYzxqjiX7Jp1cTasxzxxc+zPql1qL4p0zrVmXbbv80wnlg5K5RiB0yKcRHPLyHTpBW4g
3wSQ/zGwXyosad1pyPkIK0bluJpROgK/ppwoUAfR9JJMDrVZcyz1NwRWcRB0snibGA7+gmlC6Owa
HDymE5F+krAsMxEt3mGE5cqxorfW2nSSxXMpY1A8SjqykmWkL+JbXJEguZ+8I+vtsJyMZwWPhgmm
VTyP5oa4pQKKA6nqTMgSu7h3sTtWjjayKq1Q/atUP6N41GL6C4uR/PQ38ZYjwADDQ4PgTHI8TE4h
5TS4xLZkxC5nRDoVBRtJiNJRKO6erC+VOnT8R8F8ibgQjD32kgEFn9ajhfY/fTzITJI6CJ40P/Oz
pQIVs2N807F897G0tGvmv4SuTpCSMmLAHgrTzslnMzY6X+T1D2V5IQcsXB1t4SxsHh62wbpdGBv2
/YdG3hXjul/04Yo4ZsQ7BWzcmNSqhfVinAOO5+RM2J2CcZ8SxsYxD0eODbbler5AtF+YB+sU3bDk
C/lLA161NpgAOdMS4NJkC1sO47vkQP+o+GKsVB3KU01NU+yAVZhoXS4DSVwfCYrDx+BunkQo2M1F
h5RFbfKgPCp36W4+T99cG0FpV98cIq236EnsLuLZeBRP1gWbX5Lbbc3UcxFANnuP2GWeqsfoIrrZ
F6XxS/5kfPoNAtsFPwUlHjyg6dNylY3B7HhpHsExSUvh0/pUj+ZSu8W0EG7xU+7yHGz6mLslEPcR
Gs8lNj2DvXAtVpvcO+jjUVvX5YHffXSMz1TKJcXuM/sNnAH12XjFkF4cBvmifkgXZE6PjYJVNnqQ
NACzs3vmuQKNDmZ+XIzA0aF84rILpnfCzMjjbUSbfw3u0gh54zEaHlX0u5P945sSj6HW1MoIddee
tcpem5IpLLfcWnznlUkJQ9IqMyEj0zFdcGTn0yPlcVF/z/wI1DY4iDD5TB8xgn3MPq80TsVLVC/l
g3gEsuCIyQIRG1c8OEy+VMbNS/PCmVDYP/MSo90uhQc1XRZ7eTtfKOJuRNTJm/gKtt1BKPcYOgsu
ogH3iAlYhCEFBsPxnlxykur4DWeIxCDGCq6Ur4ZojSVr9e/em2mQsxPOkY6mycn5bw7lmjIP1f7c
m/94/q97szYLZmjlszXPTfufh/J5b9YtVWWP1fW/tu2fe/OswqRbb3GMF2dj4S8+Ph5C8c8/GgYc
p3+YyzGPE35p5/81MkNRhqmdo76Eg+v3dr44ykWleUN6Egg1pTF7qgDo6q9G+jKONlWtazUE1HFW
B1PtuxI4f9ktYHDja60JZ17oZzKlC3Fh4Hx6SU4ajrbezQG503f/Sop5s6MKzWDCD09CumCLmNEQ
S2AUA2htAg6ElZeuyU0geVJ6ppmlPZdIumUnQntSv5K/relbLNQcOfubHjmhuhCu1rFivUBZDpsi
chB8Ip1BRxhIduUCnsMTjw4TLtKKznBu7pMTY4iHTC2XnnwXMXT7ifLlcTwWcDcp2osOrLnvO+wC
6b+5PrXQEFsGDTuGtBSMf1+fcj2jvfrtHvi/z/95D2BYZaZFJwJsgyHOI6j/3AM8hLfVUFUYN/pc
OP68A3CyahqBeIibNd6Mzn3zsy2Fk5XmL80zFU4Dd5T8TyZaP2Zxv9wChK/+9saluXr+daIlC3GH
NbUqj2bfV0hDrb2mgD9RtPFS6aRDx0bmAqPZaxF7Wki3SAd5F9JY1UlArf2w2OaSdRkhsQ4jedte
e82wTpbAzWvcBKlyhfniZP4x7bOtP0s2cGW4kK7gj2NNMZVl0HSgEmVCRzxyIXUgRX7imrM1MJ3C
r7QsXQ8RWtOqq7ZMjwEQPY2aKMjaTWPKzz0BxDFAUs9a5GroKKN2DOiw53jeWwHhm1gclJBymxBR
t22mXYEtQmyx1WP5ZvRQuXJZPOKuyhXCjKfywGK1KttHCUuZYV29ZGfBXZ5ijqarPj1IcmMr4blS
Bay49xJEtUkpQtDqxeup5C165EGCgqNZawFcwRF97cOI2c9Tom3fN26AcGvSgn0NcqXSzKuJSVCq
CNQ0JHLPAkf0TxFWQh3tiYe1UMEAQc4UZ8gFUXl2LN5QpuZitM5phAy0YEpMijUDE3FXRl+lXuzj
CGw7LEVJdg0LjZ/3OZBinfh7XKSacQiooNEArrXuQQVx7WGRHHxeBrkTs1VgQQTOMJkaB9lusFbi
pKXdpy0mKjNruicdxhZkVAq/hWHO1RheS+EeV6427TOMm2X+OY4ffWYcifbGZMtHCPcg6p4KLJ8C
bQwVHa2CFVQu5zaatwr0HsC/0ktrxrqcgljpxomWRlSRYVfvDGnaWCFn7NrAXhury8jSthou34Fk
vl7QlhqaGKYrVED5uWwNxdbVKkdLU8PbTQxxk3mWNiOZmkNatcDCk4fa0+5d2FSMgPRBZVoW+g3L
t2aMuxoJEl0F0I8TjNCylz6qYZ+3ME5ziBABPCKcVV9olwycmWEPs4mGg99p+cWvcVQuGq+2xCUG
2ERAbdRTaOhJCUfdRwHOCKPQGGESo0QiG59/Uj0N/Qg5UtQLXDGC8++tPnBIgZohZguiC7597e9X
Xswef1AE/svz/7Py/nD94wEh4cuc+da/rLwaxjx1LkpYXH+vPuYnGcbMzUGa8yPd+pe1FxXPXLWI
1AsWjYx/svZKCt//t7V3fuvMFwwZSyFthnln+HXtRbbbFIGij4dUCjVp22M9ZOI5KSg5zYbw3UFh
qieB43L4AbEva9G5ChUqamLXq3qC9ToDrYtKXIz5fF/GjLU1wH0gFOO9WGuRTUOfuJXAvPspYj9E
n8Fe7mdsC7axXSYmW7ECXIsK8nOq5XewCyQElBWnq0L2l0BxqEiynjwcMxaXo9WdrLgcFswon8yK
e0yQ6aA31qlW4NG3/eegATWBlPeo5oFpSxGqVtSR5DE2NBe7zGNam75jcARFoFmPYuDt/JH6f6iw
rOcxYsSOjM9cniulPLypNOqRGwCTyqcMbfEEWrCK9TctiE+92FdL2DkbMyTMIIyApUhtSFOSqWUH
6qCW0bvWJiO4siRxpNbIVsX0+UFMIZEPhvpp9S0pVaWc00gtuwgcnFraNW2agyaixBiT2GTFzszl
1IwYxkCK73Gk9k5kxhp+s/GcADFwOgT74Ny6oySB1CmRDC1Ibo2WKoGEYLtSY5dmfbQZrYT8qiTo
t5AROLs1Hr+8WuIjk1Bw3oNcFS9CrBFGAOKA41ugIXiqLBxmZU0KQs4gp0BdvhoGiG6BB5gsKmer
gYGDyNOSMVoG8LHI6Ax3rQa7we4TAUqyr5YSIg8tOErNdEQtB6+hCaWVOPQ7My6zcwnHhdOrH+/a
XCofpZh0G6bruCaNIJ0xR0MkJV//3qVJQ9PPjHJeOViaGJD8fw5GMmvXb0Xh/33+z6WJ049Ca9JC
yP9jjaGc/OVghGRwPiwRlIhRjYrsZ1lo/A8HFdwP2Ix/5C/Tz/xZFhr/M3cyTZ4Gj4WzzD9amvR5
Uf1taZp/dEpPWca/pqtwU35fmnRlVKKkseAoI4QoOzCl8O6kWwgBSBOPc4JsUjMbdEXhK5SB8GFz
jx+q6kWX3Sh9lLOvkXqv7Y8JGblGKRxSE3igevDLe02jxCgIOAREAIfIw35QjOp6qiWUDPeR8VqX
HazoXaLdH10alBQYC8+xhZGhsM2e27pctdIlgchjooWufNS18rJSpI1mkUYiVRu1eR2U/hAbRJJB
aPIwGISkLmbMG4RoaZUc7Vq8CZl8iFHe1A0xhcouYD6vFrRpssJR6LzVYC/J9Wt72CK1bqcChjEI
8blxEyuqmACcQo7btfiU6nrpVcGm8pIttQ6CaQCOIQmKul0nNxk6ZA8BXWfe4iFaNMCaI6XEKeko
Cn4vgJgTwSfQ8lZgJ9cGGCtfoM2idvz9KPlPfnHrET5DPVuQUmr3Ji8/0UpJobwzgojicld26Dsp
nBOVaQY5rlYkOAkjF5FuFd642dUwpagfsoMUP1vF2USGz6qOcAUtNlCwsCAJKf6e5HUufLLSY8ZD
WalYCyUndyp/L+N6qcGEzzqYEcJb3GOsY2MycSDofXHVyUpLVafSBMiJre3RCzNI+sswCyfqtB7b
ZB3TxfL8zJZZ6WnG48fTd4LOALUhvYijdtFYjo9zV5zNvf1WZfHKyChMCRmmHbEQRIMYie9qpk2G
2UXs6AM2HK2LFoDDdyo/K2qxFH2aSIy0B5JrO/Sb0AM3wHCcGnRhaEDIr62LgDq9jf17WBq3WA9d
PNiY3aziczBKHJh98dy2xrUxi3USd2srb+pFP4E1Jf87eMExuqqjcZUT3K3IZ0n+8svrWCI3rYVN
PtF9pX4VMAkghvJ8QBl89JmH+Rt3vUakAjc1dnWCIoB5FKdiuhraV5YTEr6Lwrcgfuna3rU8bVuW
xgtZFZxG2IvZCq1ToB5LnzGuNuirnCm1IAKOqzCucaWISruBd72LR2nHXXvX8841MCwKfbbKMG7G
xC7Ek7GregH+yR5rhm21HbPAc5yRb1Hq3lrCIZ6G4oLTGRhzIXlWtUmmcWF+mMmwFctOpT0unrIq
gzsPED6X+TSqtZBITPSteheOOqEVMva1isK6ta59zpXcEoIXpXZGyyMxSOxga484N/Uiqqait7hq
xYXmKzuxTj7iXF5JWr/3x9bJx4teM4BIAjxxDFJ9ZFQeeVKdB0+g3ULzI7ABWo7yFjNtjoXM1ozP
SJOf65FIKrHYdyIfmyX1qxJ5oRyTvIcNZSFmKjFhckloJR6G0SLUIsQ+S3iLU/eSqyj0ujNBd7Vx
JiMI54ybqcKVKM2U9VH+RrP50pFx0XG0nQ0L8/A7LkByDDrOKFyLdX+Lp+kBGzht3W41lcIlQrBR
cENCUzuonGHMCEq0UrhJb7h0YPDKesduorIzpuLFzNP75EnniKJjluehTXuwgPX46XOkifhGSENE
i1eg/Tf8Z71+iKwaoNxmYtpQJI2TlqAKozcvwZopaat6bgt796R87pIPC/liqH/nNGl1CDMFc80h
eoj4YBWOP1JGdnR1UHMiJEM8ZbY/ktnq982mUczWCYUOR2my6oIeCy7GIIwKSpmGzpAYx1TTuaCJ
sUTZIWgRS2yvLEuxdBJctT7u2hiXbSWZWMEAK2poREpLtdl8gBoVNhnyTp6gFgzxbfk+now2x2OL
l3foi02fBQ/NlCJkqS5iwBSLaa1sDmsv/gwxSqim5w44hHPcTrR0bK25NtKj76FE1LnhAErpR0Vd
lcFn67tZtuuyDxMLS9t+KR35FbD0i485zTvCppz4hx7TckVjoGyQUxzCZiN0tKbV99F7C/A6d8VX
jRXDINi1IQGLamySn6RyPxibEXlkX3ZEsTKa087oV4gaI6BOOfgbU2moUYWl2H4BneDu2gvFzs+v
uaijbyRfPY0Wovne49cO45GSO2NZ94klIAy1sxTuIWFA/DEojurfjajYTGK4bLhgg7hf9/hMxOwx
wvCj1zX1c3VucJDP+Fufw3fd3vEzIrJkFcBvPnUFp9T0Sy2qu6eiaCg6sl+ijAWFnSnfZMU0nDp1
iN4Go/qsaBWMPDtIDiYsIdjwHb3FcHhjY/j0KkBOjcLcW45Yqo0nc/bi5TcUmLbYfujNV1O3bkeG
TuUfEwVwoZxNzsw+9+jS99nZpLuQNxh3vOZJDzdIcegL0dJkciPnTxpcjfi7zC/jYPEbwtOG9FZv
QfAylPKigoIfZPrsjwNYND0hZCKf9ZDBPxpKE1ow8khsDzoJsl1Lum4APupeKntKhkUvIV9untVi
E4V3SyIrtQWPAe6JK74btyIfRzM+SGPv9sJop/2XYjKm3HQWltyY2X7zNe8+aig7onEeQSFSP+EE
WhsxpwnxZsVvlT/amT8bvbwFh6qNLz1IKdRH5qIxbz0xentiqJEMLxUevBFrT8EAScgip5KPRtku
Wq9eJVK7xuynD5qj0G2Go2//cDTzUZoJQ2NT6NcWbMda23bVZx/4tjlT2TrLya16NUcIWt+h+qU0
M90IcYYSLuqqA030pbEHJN/zgpEFNRrrFyaYvU6ST8RUU7+bAks5ZoukuxZEG6FEDcM9ziubEwZG
Q9aPMrBF/e3feyjQAf1wIJhFgygGUSr87aEAv9wfSob/8vyfhwLawfiAdMVAkvCXXfg/h4L5IQ0r
AP4ieRYl/KJkINqLNoJkAq7Qtb/SJX4eCniIDi+URJnT3Y9Byj9wP+jq3Av+1f3w+1uHwfj7oSDW
xjFlQhIfEyDk3/lb/oZr0PiQlPs07Pqlks5D4gUPr2mgeU7LHo/D9OZJ5EQyqOZsCZFhIX4LJ/8q
VU4tbpRkJX53gWMhieKW+jahfgrbeno1PoipzjbGR3ITTnQllBYV3aLaJzflmUkg+i5yma88DVVi
vzzgqtcZPoM9NO2Cya+wDa98zRrTEVnct5W5Fk58L/6ri6OfPqBCe+OtMG6pV9NKQpVkg4wQwKK+
Xzi658ZEhXzDm29ec7KRojWCJNnDhbRioOnnLl9sbOonUErdfnJ4bPlurdRHotZ7ThqRPW34Y21X
hEhBP9jnBVQH2jnO1ADkX0k3S3ORDGxC2R2qEwMmIsHqbe56tuZoL5OK8PCNb2FptsTCqx7H5Flm
AkwKt7EPuxWkcCt7k6PbWK69zG2yK+/czLc8xHvjTeKRSFmYS+3Qor1kvQHSuqi7r5Cfy5xezR/i
+8D4yDT0WZc82mnCtjeeO8iVpU14gdV9qNk6vA6OUpMPW/HqB6PbMvRKyV5A5IFivZ8ca1+1h4Sc
39qdA5qOrbE/aC1wjXNPL+bqtSP5C8eAilPEykJMruwjUKsWYzjboreD8gpSMfnsSUDAV0WYxVMt
XOivWm/yzffcKNmDi3TGbYklE/WcjbXyCuWin14EIMIctEL50H1S3PniZRzdYVgZDw0NpTbZGs8S
PW+72xtIOMpntJwdHyKBO0sZNiX5Wv2TJT517wN9203GthLV/lIaSaGlv8xJKX5LSzteeoj+CMUc
Txbx4pDTMag6o3cb5fcYCZok2R5JtTTxvexJXlLpkIV1Zs9kqV91RGfz++sIg1sN41f1gJGNprml
/cjOykm+5wjTIYIrH6JgM/g2KteZ5+SS1b1AkftARbsBIGV993tr3TsvTFmI4SJFVlgaB8q2eD3n
KBdu5vZnOvIEc1jLQNjRo7rn+3Jfcw+cs2OzxAAcR/t2OqNtJwmYunXYInjYipt6M6HD6eyoXqhE
md6Ei3CRvv1zoGMpIfZWwA+84YPIP5rhHVAoVY24ocT/CJ4wMjEElV2oF2SJ8YfKWLX9WsZ6DT0L
+tciSjeKsu7rF76EyUx/5m9/PZL0UJtsYuJncbATKK+ZywMkgu34Z/lGQJh8q194zvgJpdRCSMkx
wO7PhF/tSaU+Tb1bHOITKTXDttxXb7TCurcavZG51pjVIpGwjj70/1e2dpNg7nCxl7Y4P4xtTNyU
cku+0Ego4zoW+lVdEcymbAX8QaiSOA5jPeKYFm/90n5Nv8WbiZWFouN1Pj3Gx7kZsYB1SRnwIbo+
27q2rK01f6AVASLYwdpPrY1mZx1/66/+vfmgBxlsxDVXYAXguF2ABbWrcqOLL+roRnuvc9qtuM7x
Qdj6Y7Rsq63w0JLFxcFxlTrx+Vi8mR+afOE9S8VjSihNOtHAJbfWhmt1fIBNwyoLR1FpTiaDZarF
wEHCNA9UjH0fRIvrerNeAhNBu4LqRwYR/gUx1Eb6kb+FHA+Nj3d6L7bGVBmT/YEYwVXwYL5U1gs+
CvNDrJwO7cW3yhKMZNKJb8HVWCcZavGF1OwTfFfKXmn2kejOQQicDsV2Db8fa0p8w8YjEq/MO1Wf
PadzY1Ychuk3M3pUn/0zrxkFB/4RVVS+q1aeOtEVOkKhxMr9kOYImb+HbM3rbOIbF+ZVuPD6PKuo
+Vy2QEgvlbiRn0ctfv/3liRzs06XZxQz7CoTIenfliS4IP4oSf7L83+WJPQpDWiqBITKP+CGPPOX
PiWFkMTZFp8GXC++6//2KTFxzl1DWRZlvoJC4WdJYoBEwSKN9wMq2Dzz/gcVCcbQPyqS3985/crf
KxKOoZ3l6dgJYT7oiB6JobJDBE2Z0Lv3Ij1Zg3weAf/n6UPoxxdPGOgBCkwwuk+U62eNjKngkCOq
BMYRR0fOoytBkTkvlKuE2DX2IrTCrGthxrji1fiRkn3n4EqWL0h2iXjRMrmyYPVnbWk8srVDXZ0t
g/XLkO4t8hJB+cz/R206r5NidcoQIrOErwvx7tff4AyKl9ldR/AgisR+Hl9a6Irn1xk+26uylxzs
RG7M/+oy3Gn7/irjW6vOOXNnfhrKDQVoO2GE2VbR7424aqNDaCz6Y1WfIRgER1T49XK0x+10o0GS
L830LLjPr+ob2CiNn3zaWjgBUnwhcE+vqavmD1O6GtkSljQ6fcPOg5tus0+6kXVm8feC/XhKWcAW
o9MyemqyLdlNduIEjkfOx0n1T6kb7MXxoCZLlfj3rFuTASvo6tJQfZeCiIPowsK0RcYWueEdE3WH
UFO7XOAqQ3/IEX9bVP22aSh2bEm7pAZh728I0upspYcEdqq3zOSA12gxiZnJsmCFQsV5F/V+wzbE
Z8VWE5S0ZlOXDRmT5rLjSz1pupCc6RF8WRRr9pkCMAUuvobZ7IIy8FJUQMOc+nmiHluzabsMeFwW
KxsjyzoyGIrhcO/P7Fkxzevk/3F3Xstxm+kWfSK4kH/gthvonNjMvEExIueMpz8LmiNbYcpTvnWN
RyWJbKoDwhf2XhsdRMLsxXDNcL7l2a8cJ3zAdbfnLsgxoZUrZk8uEZ5LcuqjFfq5JWo6ljft2Xui
o0X2Vz9aKWOuNVUlelWEjY8zse1N+pA+8jf7Q8bP+Ei4A1JAZrYsmZECkseUPmoX81o+lm/RJ67b
t+yYrSUkbIErm5sIG/uifq8xuJyl+85+HM0Nk+IZZLhIYfvX6ZNU3BswswdoM1a9N0PSK/iCWd2K
/saqbidaQfuZp3YNXGnb2nepDV5R7bZ69xWN67o9Gf2N0PKrx3i2v/NvMwx5fH72na07Xm3BGYGB
RfRt2poL7Wznr9knB/XFvK93oKjnh6zAmuTaq672O9QZ+P6uKDRrHVUtmVqOIPBMP4FY1phgk9aD
9vK+3/Pnin9eQ08CxxtJQj0eBI5i+9k/CxLjiRgb1/z8L/+2nZyW+/T8EPviXcVFbL0TcourxDF3
v0/3XzeTxO+8JQ9amyfh2Lzf5im7Q/3LiUagbrPiyORgtR7eVO9AiS5C7E/QdRbTrTiox3axV486
wmEy3RhIcKMKXqLulizxMXhE7TjdSvt2Keq1cst5kDwhZtbuyBE+Ju3NeJOne9IeyQPX08v8QORf
VHDVgQfyo+QXPGJdv55uTRve+Fd/Q6Ypyw/OUCY7wZL4bd0DqHT2pleeUEbu0327TJ74MeMaiTJW
0fq5HLffYu1dMsRRjsQMkVy+Qdpn7wSVETQZqxtyKaGEo6kFCso/YN5z7dOJUp4Y6Inz9MHf8ejk
ycNDk3gvVXCRy9WcQt6kwSGoAkcleCLwxBzEcbC4Rswm8cDe8zJg5P27b8gIvdCNGGxw2ZP/jxuy
yub/18XhL4//4YZsaIZhcsv9BhShR//hhoyAUyizjG0GYv60OMTrwGRO4c6rw0z7SVFpmBi8Z0zZ
/3MV/sEdWZH/2+Lwx6c+zxB+ICQYnWTog69kZxtn7aIwyS2sNS2lsysZb7a1zAI7QMevxqlLVQO8
F8GTp2nmTeD5xa1SqIVrxqG3IYNlcLxhOhlS2R201MDBrTOUemslLg8Vmds9WuqsWdkww2KGmJ1q
bKuBNK1RdcNpPAZthjyTkFvZXKt98hIP+i6dlHtM3nP+YIoft6hf2FusKrl41wPtgyyedcsw0WKZ
zjzto6qbe11SVmUOLtaTjmzsnmqL3IBEv4nQaFAt5GPy1ikw/BrjPEUsgCwhbrTAcEovchPNPCCv
0Bs04jr1gq/ruyZQX2KpDR2pjx+rsF6VdXUcjPAkZGwIZTkghk+woZOwBxJZktW1zQy+qUII9+P4
OdiCq02LV12zwudhxt2ORuPW5BRmBZTFQX8xoXxGMfwVvXonhYGxBr9bmlYO9nhcjcJEeJXY6rHJ
C+9Ux4b+LxYfzSBBGc8wkzzTphr9+8qZoRyV7M8n6m+P//NEVf7QkQ/MYk3Uyj+jTJRZxYz+CGk0
q/rZe/S9cjb/QNRMhS5UdvImbqm/KmcTm5Ms8OCjiv7HUVpkqfxWOv/01M1ZnPTDiSq0WEfMIuKz
Rmqz6M1V7AP3a74s3Jd5e2ti8zEGXJwSd4pp3PusVsdGQN0mhspUtjLbkUzGxyTdGSRTCbw+WrIM
BSMr8iCmPnzoGnEWmFYDKJlT8BgP27FJGCN9mSNwfO4PFkCsCF9IjjQOLWEaHXpMqapJy9iymRxp
IPE77tvmIfSClYXWECXecijPEZXaHKApBdeKRKdOefSql5YC1ky9VSmfJxmCj0QXoOhL7JUzJ9ER
nu9gV3b14XUMZ0hptc8yKqLylMhfpi1tusFjK9drMn4UjTBwNVnqwYgz2Fr5SAZ6ofMsCaHL4y+I
gK1lbVj+6905MygfNcjkRlleiI/sEnVhVAeFYZptUdZ8jN3bnKlUyLd+Czm03fmadGps25n6x874
Ii5goVcGgJU7m4zMRPuaRkZ3AuWorvKGFvQCCipPLpM20PFIPSfswfSxfikK9RDBbyIe8Rkz21r2
+lVQ+oBLp2iLznlhe7YjR7aj2QRT2J7YkxUKHMMct9P0lOORkKz4oBNQ0o0VhQxzov7YcO3zC7AG
JmELoQGYJFxXcWkuMAizS5uRLCJdNHF1N5L+qkaVk+mg4zSVuYSaOHXeH/W+YExafJY2VS009n4G
oDLjLbx9UePDZnMTe9GuJSuha4ZNK1vPReCvoWG4hvTKgXXj2fkujWbzT3jB98k2C7+bNeNWQ+Ou
zZqrV2IWMbIbzX+TrJvAB/6bsruFipOZHIV9DdoqPCQgnEy5B/dRbBM7foMMCRYwZMaQgYwaEhyt
NmHtBYuWFvOX/Z5BbRdjtuoq1yCGRLPu49hA0yW3D21R4ajC76J6u0bpQEqma+6qbohIX5FebdJq
Qrzaijy5qndtTRgvjbEiGY54DgvYCFvcQrCIy/Ktokp3NgROpdRPVW6dihFzcDZZGzNlq6OOYPbi
OX5cO1FWrXXFuMpiWGYivZuMgaOnfghnGr6OKgCbWSqTs0Yf5sX7MW3pEBBqGPepeqvqrVMxtKyo
T3MPZDlGOy9UmFFi9ZEKB4bfNjAbx0zr+6GW3029eKqD7kiQxQ73s9Nm1V4ymmXQSStDz5YN+Pp8
qg+WWd/XXrhLysol+nJpDPohJga+B0Qddo+dXSwav8PQNa7lNEZM0q07r95MTMSJe131g782Qvk4
eNEqwuk22tdKf4Ydz1hYLEPCp5eitc9tMd6qgbYYRnbEGqO69SDV2l3hqwzSI5J9qzTWlnnac9MM
kStoonwdy+a1A+dpJoXTNz3HPm+brp5x/V/rwT70Rvrcx8FRxe6PpRyvmUGDieCl9j+7oZH3Um59
lWI4lax4UfRtFZ7vGGinLsKuVEI8aYZ0H1FT5IZ3S0TQTVYZR8HidjFN8olE1Q0dFl1cT1IYOG7W
0xVCGIQGbDeij9hibFYOl9qsV41Vuz64hEXdMO33ySjOMUNxRjtBOazrwoRlWDPKtn0LE5VkQTBI
mfp3RganenSoIFhwyorTqIiJCAAWMXM8nq3f4uX2nlUc0jWL9a7xIL/wRrO0rBQGIQLUcemt7Z7g
H1qotHjSssaRjcGtAm8Vo2hX7Jos2myhc32w/Ocpq28iP9pZXYDoG5xx6m3koD8JfFi1rR2VlFKE
4apa7Wxa9DBG+hDrzxqLVLssnIA5xTBi9p8+e0Pe6SnzGU4wImQhRuXLyMqQ1uiuyiVmEabxdjBq
eVkOFq2uGA9GO2cjPxP12ktckjIyR+FggLZyZI/JuHhiF4pCaSaTBg6cpWXAC5DQkaTVyveSVWvZ
jsRg30Nqaea8mzmTU9QhCp77fgo2JDStQykA7tyujCkDJ2HeKuxI4LZjpithYTA+Vve5PzBF99dS
Y50M0C6Bibhb2kipd/BQXWj5B/Eay073nAn4Sw5UyK5fszx3NMIZ9WKdCywOXKMC6SAgNQ7451IL
DqelO0lZHwoVK2ud7gqp2Hh2dMXJfC9psSvK+yp4EOm4S+J402PRX2g9K+feMxYdh1kln5HpLs08
XopIOXfp+D6GCYImgW7F78nC1vzVAM9H7dtVnn1koXprFgwfApVEmTmKWQ6fsijdyXKyL6fo3Ijy
xqrztaRXzxKnbaA+MQ1z41A4LSl6eopplzynJHBtSnS41ai5VHIFLbGkknHKseSSSa51eJb92iE1
ZFsH5boJKqdXiLIshvkD2JhQLY3iYjYTIVF3Ea6TMbzPxrvaYMRM2EYB3rzF6VFDfi1vyv5BtpAQ
QbE3cdoOMtEPOehUUboVk72h0Dec0gx9xmXFXVRNJY7wHh91ElyTlFixTOMH9pTAi1SUBI3FFz22
TKfki2eJbx5idTV2OC2HQaLIQLI8R4LpzeQUOcxchA71fDWzgMaP5GTEJD2wmehfwFNsvbF2q6E6
1rQjHYRQTyd2nKVk3ImXYSy4EbEObdqHkrG5JYDoyuQYmrWTT8Ea5bOjDuwqE3M71vXC6sVLyHsi
TdVJwAo2imZVzuFCzYixltuT2bqTb6IWgEXCs8oa7VbGMp713anoCH2r76uo2/yruYQ4GDVouvKs
gWVN/z+6bove9Odi/rfH/1nMy3/oJppbC5X+LP2nT/ih66ZvxotFYy1kWt+/ink0uTBf+UtbN5mi
az+NweevWJZMua9gnvxHLi5e4m/F/E9PXfuFLjSW5kBkNIyBqhLnntKvoC9tR5swE8P10hYf4dGw
4N/WesyeScgr36TvhRCmp0EF6wocHTx9IGgE2KE6y1ZqTDip2UaBmwZts2xittep1iCKhDNbZgPX
2ip4rpLqwcrxOqlksxetfywjlKZtJDZZFzNbit/7Wb9fjliYtZpbpSA1Qth4xuq3sCDeLk5bdDa1
1iDpbK0RvReBAPqIhF0eBZe0nH1Qj7S1RdOkq80xqvjRVQkHNJkcOWVdq0bobnNQoTq1So/4cqfT
OZf6tLEEZ36Eyhoy0nvPCDQbIOcj+Zpn5uXZ164DY6t+TJ8TCai5Rr65PQcJkY7zZPsEHKJaCBAe
j0O7z8do2UzDhVlK4Zi+TCsiR+9jdRRJug0mC2hI70wpId9Kch7JyjvGFtrSQMmegCMIzJZW704R
27k4aL8kQhCtLryRimg7CSRLwxvHD8JBewgBKcExpfiTguCi5N7VV/qzLGOcD1J1AazYZ6pP5ppW
DbtYUXdawo6NFJBjwWYfYSXyL4OIso40SV1ZTZ560SU+XlQlvBolwCNn19mWFfxGG71LF4/kQlj3
aW4jAi0tdV3Pg4e8NpotL2Ncm/NYomc+UTCnKJlXVFb6GM0DjJpJhgRpJ55HGxozDnEAfdBah4LR
h8oIhJd0M84zkX/xIJAxHP2/QETPmAGuyd9ekhQWeL9ckn5//PdLEoogAzcU2F/N/P+w0++XJL40
Owg0iyAb4sh+nC/of2iGjHyJwR1Gm28Xsu+bOf0PVdVwQquYEv4xKvV3c9M8gfzzpTO1mC9ZP8wX
2mkgED4OitPATd0rEDHIsHZ1xgeiQFNSxt0in2OPp8FTDrSumwTav8kNMlfoZkLFoNPxmW7BLbfT
mKVKOrBKa4F26MhE6U0MP3hMZdSqqfgoTBjhGvD9sb1aAgxrE6yKtNoonU80aOoU3VPLLiHvrimY
/5pCfayUcAvcchFr0bpUq3w5qJ3Lrm7XGcpDQc5pjY4lGEsUl+UNSMZTlt62OALDqFim9DOdRBPY
mjdKPO+CeuxRpLzajQHlNN5kVlMCc2PFXsveVR2Siy91X6ON4jiOaSWK2vG67gBEbBX63gl9HxEu
rb+NzFR/M6jhEq0gqSCAGZaFy6btaSwjImQ8tLnFMiIlbFnrmKomKE6Tv/R0FN2QyCbqBUGLn6uZ
G2evhXrndawpRe0E4eQGcnJJEHo0ZfUkdR8FFFWUg+xMR8orfjIXJxOhoBkgR7AoiFm8NEKsCvsB
5FclaWvFmk6kohvhOUXrSnqOgqCRuNZPz4zbVdUZFxoe6KCMjDjyHMNcMZ2JI/PSkby61FW2CEV+
qOXU6aMJvctJDVmNwN6c89EzLXoLWPtVOrC1f/EVg12+gEZIpLJpa2AO/vaKYSD6++WK8fvjv18x
2OVDJ1JmZPOcbTV7er5fMfgSyIWfPOrfJ5JQyrEcqTI1jjrvDlixf79iiD/mXYIgYOubAIAR4j9Y
HZizpehHdeG8y//hlVu/DCRtxY7Guu0ILJVbPMIMe6K+QXHfakW+bKwUfVZivjDJPbJ9yp97KXIS
u3/X/Ay3MIwQEEsyPBwYea0bDsYxiNiBWTLRhxZ7OjMx7Q1HIN1bNqWgbJmn9YVaLYVmIHaPjBaL
AOpFn6sWnES02FZdpo8KKDLMiZm9bedxeTgPzkdvYv8/Mnabsa3ZXDRNCyJxvyD+ENsJU3A1Rjhd
4lE8eTUxGkTwcUraoJ4e+pwGg62ep4t3MT2bOkYNEtgVAvvaM0wxNM3NZjS0u0AQDgBretH71bac
jG5rev5l6FvEgF1+tvpin8ddd1O3zMf+vafLXOZzb2F4T/gmx+Lfny4cq7+5h397/PfTBWoo/mCk
L/zyTazy1+kyf8kUnKNEYOozHvSvml//A7OgzimBUZhzbL73fj9d+BLgcmSzM4dc+WfSF07YX06X
n1+5qv9S8vcJlpU4LuITvvcalIcynViu1c3CnPK1n8aOLl28aoXcsuzgWa5Ma9XLb3W9DHC1gXZk
ZjBrET7tZ6M5B8CeGSgJp1d3nU9RvYvsNYrc+jW4F9qXDLksdVDPihEo4sZzIzx8DGNbMpwdlAzh
LQLaksF974JKOCLdbd/KR/0q7Yn7yBOoW3vF3Krr+KkQhM5tytV0TB3lOOQuG+1vVkCcRytOLYB/
u8LxPtm8M2moF9zOX0VWHZrmXppekZ+MyAAJF0BfMaeXpPj/ZomOuqiBVjRLO9E2QAklwlYUmZxt
Qj56TAAuvyp3mcbZveggcG3tbjcniSDxCUKMCy9QuCFAu7sAcz8I9jswqXe8rVttaSytFdO33fTi
feb5I9v5hivFS4f18YXnTrQq63Z+02S8sOU8EFkibImktW1vRu+J6Tl/rNjZifkfBwBQyOUib3D5
riLl1lJfZGSRlxIjEQQuNCYVhoeDmMUH/nDVQpepqfdgvqIp7j7AIawMbzvd5RRSUGQu6aZ65lWl
tupAXe0u7bW9QffL+xYsNcdehfvpLsmwdyyMQ4w3oJ5lQ3xDPItvJGDuV+tz+IhIFRLLMXeJpjfJ
BnRUbc0cnNBmZsVkIjh88/BBIPkZTMzwkW7sFb3gJkiWzLy/vaZpqznlzjh0F92N97o7f3p74td5
K9Gs8hLihbJaNf0ajfKC/7kEwjRnZJ38N+XudEXsKSuPhTWgrMKqfJD0Xf3ccXHOHPmWCFT0UbzF
+DnUo9pfeJT0wN8Go2O/oia1p3tw3DE1hvrBFM8w7zI2yScdB6O2Fkux9C/N1n7qTyH5hwvLcngX
9FcJxg6mepeUK+fdpBVGeRUvx8qtilv+fZ35HoadiZFusSmes2esbxlSVwwiHzx0fosRknHDeSVb
NSRe4hIhtiK95tAgdXXqXbUaLix0hgvHzHidWrdRbiNjKZ+kffPMH/nrfMNsXv1MGf8oL354kNz1
e7Z4DtCGh3x8qLkS1kTeU4ObjSoaMS0SXB38ONQVB9jQYh48L+Q7fhGvAGUNHHAYh15f56+pe5Pk
QZwmvMQH64h9p3u3XmBWJOhqHOh77yVclPUGSRBhp8l0j2XdHbfDiS7zHRQMCbB3FTLUpebaISqw
U+ef89YdMmfwz9wzmfbOn93JP8i3eg3cw7HzNWl55cXoDnBw+w/9QGm6oCBc8qydZiEeyER1+VJr
fVnqLBAVlKMdymr4Yye5ZMs+Ptr+MQWZx1HAmbhZLm9PrE+mZY4anQWjhCUwk9CrX7IJGWlZbwp5
K0XbgCgDbCsEVYVrJCmb4kQkowbcbFpIOvrrRfec9MuGa9Z4GoNV+lQ6QDufprWKY2/xPt1E7u0X
27cjCN73tCONp8EnNx68i10++gucurvxVd3ixC85v7bgBtbxlublq5V2/gUlbL4FcJpux9X8YlG8
u5I7bOJPXiNms/QRNX/+JtIrlftCA/SmIMiK7suD9Ip4V98qV51zjAupjgKd8ON4aX7IszpWYL9u
HiTp8ug37gyd3QbX7KhmWy7c23Q8mIXrXXNTma/IXPsRPLUsTBnvLlvEYe2bEZ3aN2lYY1jE1pCT
mtU67SPbwG7jr5I1twF+v4U9fykxaz34qNehC0o3/qVzgRF+qcwC9M+mmlXArPv4E7TGG3TGfB5S
K/hwASQi9jUifuTWQmsoL3haol/we6HsLb6FywgjDZ4gIg3UBriwaLl4AMT/N77YPgoJ39yaR/LM
x+lqSP/qgkZjaEgpAzSNueH/UCSo2gwz/3GIiZjh18f/WdCYf8gohNEVyNT638aR3+t/4OkoDtR5
xMnkFDLBXwUNoBQAAP/hp/yESYVRhcRpJvNQBn2rdP5B9Y/84bd65ucnPrcHP8wLROXNMdCKdYyC
ZMtuWOJQ47KJNdGJizK9S42C9CKbZl5OhsEtsnImDsG8YO4vaSc7myS3s2BB5YN/TU3TH0hAIo2F
ue6nn9fVxUgbXBadmPt1PcvltdSqKRrFwH/CG9ytBrs3ni2vz3cjXISF1Cupk8v2ja21yaY1tX7T
2nZx7CqsAK3JvreZVG2lRGXmGoUW4UNFWUOUQreIAlysgyq/Nan9PjXDcCzZ8yzVynq2PaaP6IbZ
r2kh92LQIKs8bRm/eiDdZJsGIsuNfCtlVb302zFbWpUG27IW96anaKyJ09daMk6mDfy1ZflnwjNY
pQMBha1eWJsqAMiZwJzdMq1ET18F2UEtMfmbTa7AVy2OUyuSja+OO30cSPeNP5PROsfRqLnMBuyV
PVTIWEMBBSpE+1fbc33hT8sksJEiaRJyAw7d9TQMiSvbA4WhSjUkAmzgcsJVJwTgYLHbWCdFh442
jq5gk4fnpNUHJiKKejQr7UkEJe4S5lD+M6j4aucDyXGLgNVuWdYa13+CXCQjYNKqxiNRiINMpxXW
25ip9G3eROXRGv2QbB0lfTGTHgeHHaV3ZV8HF1hRr70OSZ4QETkbpkVXJNOGIdnodHG8n1p0Z12l
gjMYW8l7b23fZMWdVcSstBakUc1LO6fJS8ORJLteNkrRPCHCiNZVZGBnMnVSIgvjrlSna2inJhdV
b2IKooRSS0ZKGG39cQpcM9VUNpCyf60aG4F20RNm4tb6JNUP/95mbe7wESfiY8TlCI35fy1oFJqn
H69t/+Xx369ts09hvraBmJ5lUzJTke/Xtnm2oWgoJnXrG4qZLcxfsw3dZFskWxgqeeiMp/zerIk/
NCYwOBhmt+W3Geo/uLoZ/3W48cNL15ii/Hh1Gz3FHhUvyc4yhqv7gSmbvDFoG8L+zmOxbr3Fya7B
xTWpBzPdq9EN8UoULImxlJo7yrUOvMSpClh7UDeslQ+Wibjj1t2hP+mNdvSs5oxZJjgQK74Wjr+S
nNTJ3IjCsj2nt9JB2XalMyIEsBkaMpnYJ8lG3iaYjrMDkYgazMnSvMkCcprPQj3E00Ye3IGecITD
x3oBOITbJSneo2sRg2B2FB2bkziVz3GwIMgIEj3fxHAjCNa5fudlX+UDS32EL04cLDMDVzvux0s9
LlSKPbiX9m1hc24u0D2T4WAINwPTRDa1vkglXEbotsdHhEJQVKZPvF57HeTbo4ggFTn0HQ0llTdQ
zLl16voE3XYLBe6BxkULtv5SQbkfIIBYhCeZi2DnsNLALkj0FZqlKln5TGrbRS/mlnZWxlRO0LhV
yrtPaPQSHwnwI0arzV2z7a/n+FXRUBYs933v6Efrvqi24QNBGEcW808IzvF8fUmOdNmzI7IvheEA
urb27UVzm/WXinqFVE8cscOZqM29cMh33QtUA8pCnKWzIFEWPytP6EkPlpW0U8aVOroBr4AV7xoA
iP+oxKvmiU+BpvEpu8Dz/0IBDke0lVnUnHLPrauZowtQtPxqv7T39DUgBZUggnA5erd2fg5QI+Fq
H/b2u3+N7uyznLqpcFCcJId2FwveZtfU1jQlfBz4BDDDV+975Sz1F0ClsroV2X2x0xljac3SjDYC
af10Sv2nxN40RKCSBlJt2vEFsGmv3A1UieWyxRr8VNcP/UN2p6o3CGjSrzh8HHwi3ZctR1A4sITf
yMl2LFeoV5jHTRwI5i7tzkrh0MOak4uWbqyA5uBVYIzxEMl7EzHASNYskw0CVZP7CWURRtCvRHfg
t5CB9ILaBplXgHFm2lo3odeD91lW/rug5ZoXUorjxTeqQKFP/5N+zQW2yZviHdHBp48liK2wxo+6
MG+GcRWjTUwIU4SN4ejeQ937J68mWuhNCkOa5LIL1vTuEvFexlQ8EKLQsu8iOzVONoQ9oendTRXH
ZpUcCt3axHuhBquk3VqmC2iyK8+oy+j6mQ/wq0psO50lKA3e5jvJwmyvvgCAz827pjkySYhHRok2
n/VCRfRlqgdAmCnHORKMA6oVj4CLDGOu99XLHBvueDTeMOrU6PStes00gXGBrH4lZrlKN1Y+sAWF
3MQoAkdLjtQ/M62dFCiuvB3PkoztFlKkt6+fpaHZKOp4VU52DDplUt+sEJ/iBoNL07+YVngXgLrB
V9rkqDdoZ1Q+PX4i+9AHhdSt+L1BhUat0lubhkrCZG6DN/YtBpuRwDtQTzFnfkWmUt+6lbhVidfI
dtIDjtPhin1JgyCSkqdMNu6WWU+c3dMFpxmtOhLU/pCMy2A4W8MlktdjHb/Ynwxy17KVkTp1Bvwu
HiYa+aH5GHj2ksWTo+BYVk352oXiZUzRrPjg6dorJz9vvWghXn+Kol2VGk4pv59eLcY2Rn6UyJ0h
ZW7+/7gmZ2PGwwxkzQw+V8tgn1OdJc5wuqUDWvECrGBfgAseHZmpwZd0P76HSFaLpTFz57NFUb5P
qVvXBjJNN0kdtYWkQaAb5SOS1mPHU4ZFDmbJWoTvVpg4Oikek0MVJT82DGMMh4A55Cg6h9fDeIts
M0WvJ1FqHG2yLP/NPRR1AitOFN1kQXET/x89FAiH31Tdvz3+xzqDXodtrsUihX3pT3WGDcwaXBwj
49mQ+WOdgS2D0seAqWDTaP1UZ/BHNrLYN3UVZ+Y/4rap4tcu6teX/ksXFXVykA96l55TKTjFzPTk
dBdwN5DVN9q4lWzDzRnoxJVhmWsMVmTOBJLC46mXl5mCIShbD9Y+H2Cvg0tVUmD/g1ObqA5JMYwZ
ryjtwDaVi3I/FV+Kj2TX8FcRer2wYJnKKneyRstVqoqcmV6lgRC9vQxlNFGjtdbzfp3Yk9sRu6zj
CxfeeN93Iaa2WnbGIHVHNd+PTe+qPkd9aT54cXY2E7tZF1q1S0gOIthIJGhd5Q81y/Qdnc2xsbon
LzrU3bG3LHcI9YMWZ7cwa4+QDRlDjDuRxg/GwAxST7hl9CgsoiXcb/hU+iZIIdfEBPB90wdq4q4e
YOeShWGhsKy9z7B7yXsCIST9IfHBSODeTjtk3N1IsqG1HrmNj6yyQxabUz69lyEpWlx+y07bi6rf
VwNzc/TcTcXQqKiRkT/WJDiEdewUfglQp0IjT34fvhU99NeJYUG2TVwO6nXG3w8AXux+OtTEZGZ1
TRx8gdZRPdCknRCtuBryFJGZxCZeI2AUfpy4vkBEPK+vkeyafE7lGAPSA+Aymo5vR3tWSCCP8pDb
kFiloU6gnby1e3IapPFq1uk2xcAqo/upCvOEg2GLuBgBTsVWOa4dWEOgvjCk+Lj6UxB+DGnLTNra
2h6V6AJlyovKvLfqeng52irvp3UEdij36eWc3pvALz0VSLJHeDmWiuHSrDZmc5cg/ZUUkEWytg3S
YFUiXem06sTOzYnraJUCqhwhbbX6uqyetTh2W++IAAnwcwwxdWVHGDfbd1Gm29o4aLp+1pFRJyLc
26jMB5l4FcIzQqyUCnraXi/YsItDLBLUze3eVOZgBGmdEvNgSB+63UP0Q4GdPAq1w1Pzgu7fHex7
yeM2l62nslwjdl72CC/H4W1U/W0VjESl9wuZIJKmJZireElo72XvUUusjZZRJMd4AUe53adJZ71k
LQTFSqWCsYFvyoyyPWS1HC/orBZjITlaS1RSbSEZREnOdGIBgK6Xn3Or23URXPeCrYuNPaGIxqcK
lhQ2pXXGfn2q5KXV1be+h5aaEr4y3prkxa/FNoV2IFP8NNrI6BuxDxVwbf6bs8LZ7M7edq7KrMVp
2biW/k3uAeKYX8Q5/+Xx328TivGHxl7QYKBh/cfm/mc7ypdMRIQ/OOD/bEdVhnA43WYUMjkMpuAO
8r0dVWdFD8+RZDXAQ/OX/kE7qszt8E+79l+euj1//YdhW51JKjBg7B48IS9ceWOiFivivBQ8HnCP
2J4lEnW6wTFnbWU9RmQ/AgTO5j6qixFaq7l6CKd2oJViyhN4h6oJqNGGlqy5fFly4NZ5vrJVz6Hx
PY7oYqdk7+Gr6Fuk/eIVHTLAdVvAiB9itn3sHjrrNZHk4ENYydrntBYRYpRBzlaGqnzGNdL+VruX
RfYaZOBEWrAeTdY+TPXnVKztosQUbyzD8lX1jOvQS70bhspXEnnoraUqwc9CRpFdpJAhwSSPTq1d
guyUwgsi4JOSEK1e+ZAOO9Qnm85UvzzuNVm1s+hDJBnOYzEdfNwWwkDmF5XU2vkqni8rU3idzFcJ
A+0EdFmX6HmjiMVTbZ16AMdDK0EBMOvPJrUwElYMvws7rU+mVSRnPH5cvaCN90K8jcj3UfsYVNFs
NpNK24ZWsxUDKcfGsiO7Jpyyko7ASLd+UULzGQr3XzxKIq8TXx11Eyt4KN5/f+4yw0EY8NMo6ffH
/3nuWlCzGFLp7NSF+q1Y+z5KUuw/sAAwDDdUYZFOgqbt+ygJd54FIsMiZ5THzLEMf567JvHkKqxv
ilEe8g8X/4pCifnTuUsuyk8vnVf247nbKwnpmVND16SxBe2U4JE6i/prIoQ2zdpgEWi0MIHJdCnO
JXs1SayLLU9tHAJV8I8jBhW0gNrAviyYFNekCzRaCAyEiyFCPQkvPRZ28Nk0FhHBaG9SI1iHvef6
gbLyVdaHDdnbOWVdyb6msEpHLh/Acy7UigWo1XprOelUt5OH4eIpgdUTF0GPKVluApnDYikc1+Zj
aXfXyvRdiNzLRmWCWo/KXWnTDo0ZMvbU0JuFYhdggNSj0jEy0tVdMnVHJWrXk6VtFETJQS1MoGIJ
mgfzS4F1ZyX9NmHmGxTVSiJEqJCDY0AydBlJ2pbNLjDxeTv+f9yd2XLjSLZl/6WfG2WYhza7LyRI
cBapWXqBacQ8z/j6Xh55VRmhLKu0eM2KrLRISaQginD3c87eazOebqPkLjC7Q8gU3KYyN4LkfvI1
Jmh03Xyxd08WMJyOVoMWJztWvnfT7jbFPLuG0dNNK+YERxKNrWG0wPhR2hVSdyrJLy0MDjKR1U6u
r0OsnVDENY28UcfS87EDtTpmlCwBVxDmDrwfk+QJJ8+AHiWkZqIQoLuUgoqMgnmbyOB5YvGbzB05
fPkH3+5UdEI+67A7qojp/7uOFv/st6mYKIu+Pf7rdqc9rGvyDxH+H1LZr5udT6DaR6CvIWP9Yzf+
utkFxAYZHcvDv532Xxs1fWOiBk128D9WAvN3NmpN/g92+p8vXJB7fr7ZzZmjW61HGZvmuJIgUq/K
HykSc0DvT2q2Tsr4eu61aS0hxfjR7/WZy4eBxpk7PaZtfKwyereBZhxrECxwcZehMX9qVQrFBNNV
1dvOtpbRJaiYoOROButVBP3V7KCkb9Jq2Ma1HDwg1qduMrBNqmO4K1CQF3Pp4udz8VmdOLpTX4jh
2ktn0PBQ/bvI/6xBnQVMflX5aaYSc2SFjY47bITKhjetpknk9DcDLVuLoIGURaJu1W0NiLtJ8NOU
fUDrBGJrCHaNdI8HLWluex/sGQExmXM2hMOe7DjeMUu9tsHqGQb5hKtwiuFkj9HAgC8NlnEJZy2r
7xO92Ppqlm4zhMS6sg9Sf0XNysgcSxmTAOc4RRykJUciy61GX9BRB7Z4JvGVkTaLqxIsc5xRLunP
SetM5C9OIDmqXYw1CTD/Xo6NOz9rDpo5Xtspov5e8yQbMWFF8YvHuk0GXDtRYC7L0b50RsIRPIQy
3uk3haZ/mmX9FEaWtWQXobpB2Mtrljb0u0bONkB/RoyVpj7Ax1nVOMcsA8ecT8t3FAonIMnBZUie
OzN083hYRvHJoEQpM/mta6Vpm5jNBpkhv+8ORxbDyNxAM2UXmPVSt41jctzlewIAln3Q3OYEO1aR
4yW6jBihXioq24YPxDYZHlXjcczx144z8IP6Ou2gkcraeMuh9eAo4bG2BlZBoSUzGB5CV661codh
fAUyfaWjaFGg7KUN00YAtg4lnZkfRvQlDWMQiYDGqOlWJa7V1tC22dDDgha9OtM11BcT86nvw1VC
NNCOPUkRxbqjyWuF42UcR5plr2qv7zRHwNQSt22A3VmvIe9vUpqxo13i2FgEOYkKxrVTbiSaF0Uv
QuVRqZS05uZjiBwlMl5p4eCuY8JrKu/+RIRskp+Jz/aMPFrb+LpztVpkMLjNWSbTiG6tX7EfsYzT
9k5qZRHjjiDyZ9+gM63T4ArrF648fTjO0Y1sE0oXCDFGGa9KJOsljdEay3DfIqmhaa+MiTughV+E
Bkm3SrwZzSeOhc/DFG5yWjY+XPWyij1JZUA8UHKm/r5D8x0QN6lbMdCmnULOjqLxrvTHrU67RBeC
0e5RyYnzmRpPx6NZBiGq1/x5ms8lMhN8MLL6VLXhrqQYlYDeNzaEtcpeJZMKuKmsHjIt8oYiDBeD
1OJobB8G/EbMjOPKa8SHJ6GCVcQBN+jLecHB5N02nkpT2qoFoSH/4L3Locq0FMxeBjKJv9u7SKX9
PvX86+O/9i7hATHpNxqcRk2ajpyCv3YvjqoyhAm0qQo6Vcxpfx5VdaJvTLp9HJ7ZUX80Kr92LySq
AlkBzU1TRemq/M7uRdP0L0fVX37075LuuA/iYui04hSAEPXRcqvxeA5YmaNWfkx8EphH8DC43ktG
c3DbUFdl+U2PachTWiSsBcAInUkT3mQymiVn38z6C+AKPJmcrRbBZNCBivE0zTVvUnP0EFuggWX8
YzVAxHzCNzFhQXpzsxkVahU9WG2kkpnS9stubLYp3k99MqTlBB207aq32MGiW5GV17LoSlXj5Xm3
Kx3tMZgmL1L8N6lyDn6ZsCToQCuNRTxDrkc3wnzklCIrWcTyq+DgGlOS79vMXGmdtZkrgJzFTYEt
vequdQ501IhYNdBqZBuUF55Rzx9y3OF2DwKWEWep9yrkDVR5irUlkRvAKXkT47veIQNNaJdK7ITN
vLbDGms39Gv1pjQ+szh97ItH3SawR0jmiawKBqDmbMM1nK9RmR4aJ9iMbEMlK6rCYmeHjrmOZ0Ii
MhN+hlWXIe0jBjAWsnWcdSTivpmVviebHn5VEZ20ASAt4RUIR7b9CN3G05uEH5IRRqkXgP2DzsUb
7KmmRIZZXnl6pz5YDcO4IltnAQjd0OIJKkzOTzx3EAS3mbozxos6vWakhlrpyXCupeGprVMv5Dej
akAk+nDVE0IRJK2r4oiteOrEP/mA9dLek2C4y6TxalKL155xVuVMJ85Na2lmpZQTVwJa2h47siCc
zF5JVNGNo3Pwzo9xif082quTsnXGpyC3t8DXFyp2bwn0X5TSKFdf8+AokQRZ3Cj+c+LfWvZRjwCf
K8QVa9UpIADVHnwPrNyywE6gUzTRtdyPcXyoDGy53bm0PkSUyCAS5omkIhRCf0hVAJ7DyxCMW9sG
zEXlodS6NwH8jvN5U8GMKIby2UmjTS/koDY8AGLnUT5sxk7AwyhwEpj8tED7GQ0PGpioAV/Wptil
weApkhfzVqoA9RYN0dIBARw2trx8WJUqSboGqOGGys2QXWe4t6ORjg5Jc6lPGVLshxg+kTJgZsjZ
IHX8jyFvmGzWjxnQZqVql7ipnkqbjF+7IgxlAHtEEeaMe0vHzA+yFR/HtrNGr3YmyMLBcZSRCXTh
mqi8nuziync2MXP5pOVcFZ5NE4RufTJHVN3g3lvj4BQNyQe22yNSmhkXJtaIvAa9b5/Cjgs9O7eN
o5PNLrFKy4kTkyU9TVpDXwQAAnAXRAyE2RLBac0jCU1PjUpYy1ivLD92ZQ5vwYCkE3FY+zzWnGPj
9qAVylbNx6WWa2BIHjJVvtJnePYOzAuKMSZyhrqUa+LeSUGUOd/JEkKECN06ESAWw4w6urKJDM05
/ACktGSBJS7cSfrUsneluZPFf8gOCmTOP3S4ZDI6UjSovU0On/bchvNj3b7LBRDjMVtpceFpUfWZ
cYLltZJSfauG25LNvBwZlsbmi9rWu7qGqF0BsyyZFi/mrLuPwprMHaiqTngFZfw4jNXKioi+kfqe
jd0Abq0p0qaleWQzca/NBNRJBKRXKy/KCNlldJRjqTC6jGcoC+igA2qLlNUw7PW7ubavTNppdKQH
6AHwL7LkaPPEnKsZyfrOJS2RdzRO/D47OYPJigazUkQe59ZHa2QMXNoIAdra7w4x3mh0AL7Fyahr
COnt1/+3cuY8K6umOGntJbXblVwEj3Yc74wYl0xeUFuTONZIHlGOG1kZvLhH6FKay8iHshDKbmnO
H//gkwZVLls6UicKSY1i+ceP+jb+v+CjcF/al//tgJ1eso//+T9U02J6+UtT7K+P/zppiGIYdSi1
t6oYoo3150mDT9ELE9F9BDHROPvJDINBTFOwlOqknCI9/bmhbf0LnylPhOJUwGN/zzuGIvX7SeOX
S9fF9f1cJ+ulr5maGWdXfmHvm0jZTCDp53JEy0yMyCZrrOmaiJySqRou1ExWaoZkeD8byc2rMTqH
RLZUXXSalekj1GP9MvT1w8hJF48NUivOviZnYCkLMnSe0EGpZVWQG4P5MrDVjizPIGevKuXKaRui
Uc+F8iwBhJAL+21yIMaRnBkMXtVxOmFcZzbzsiLcY4I1Y8oSahRzj2v64E/nHs12VsJRQgMkMtp9
Z0/W3sJRpZ2W32tAHP0CQC2SlqghZ0R/K4hO8ekYGzY+OLtcVWbkxZW941eJfaJ0uefXk9K4uUmN
HznHQkL0ERIO5DyksbkPE2Xtx/pecziUlIiiTHPp2/1KDkk4nqs1s4Vti9xozKOFFEDxkLVFm3n+
cFbGZlf56VNXxc9Zn+/pSS5kGCUTkTzTrCyTzjnBFrvSUwAWFNpBbG7REy8Vgl6HXgY6hUiUOKKk
PDrKCzWHW2ec8ibtaI7YVw0a9D6yKJjpupIty9S8Hnw6bA1YpzNhoqqmbuORcKThtuBHDchlp1yx
s9gdavYbaYDxpW4yMl2pqtVdLbOdkc75njucHBMxSgYBuLPEcFkt0quQaTMiQXQiw2pkCj2KabSN
UrbIqAOZU8Mg8jrm1gnz6yDovZh5dshcm4LXWcpi1K0FI9KRrlG2WthSEFk+rb1/7mqEjlx4zCmW
RYy38TdqTwWP76+r0X94/NdqhP8OjbxDXSPTZ5MtHvnvuodP0a4TQgzg1D/68F9dOxGUQdo3DA+d
CL0fj/qqe/gUNL4fC5Gw7P3GbA184Lel6Nt1i0X256VIDej6ZpoZnhBS49Yaw1NzXZ5ReK8Bm2MI
z5gHccZfGG8YxjXbG7UljAxDX2n1pjxoa/WFzXU4sVogIGuEEC6OPEJlULAbB119bpunWXnAZAUK
A5C0Msc300v4lPoE34Fsu4DD8szhOtMfdRDF7Z57dNfO12YXenPYHXuaPVZ+W46vgZPvg2E3aS5B
nM5CrveMELaleWdLFFh4ymIaY0ekiggA5WyLxn0BQBZp+aTvMyh4QGmieUm4EaJ7+mROfChYxmC/
G6vjOo7KTYYwwVgkLAkn/U5Zo0aR7GvalN1FndHzWWv/nrOJay6VW7jTS73aB9nWfunf+ZrhGl0d
JqJr6qoZjLA76PsZSMjCplekC4i2NK/JV6+AIeFb41VCRmgclNvuEnxornEwDsjxEaWhpCQbYiLs
4zCdQHJfBQUixMVw9jeNtG53VA7ZeCKUVJjR8IuF8gVrGYYzTrFozqSG+ft4tqF9HoYClNzCQ4Ym
dGuI0JQKd/zeuuOjcb3gYTZhxQ7trlvBDtFiRTikAIdP76q50rXVCH5g2YPBYuQSadd8E1Mw7bRr
6UOGmQSuba9ewQNU9HX56Xj6lfPcPDKaQVZTONQ1C3/DZJVvBV9ZXrfqxrfuc2UlhBOkNeO5ec9f
gYBu7ff0ldNd/ONfD8NT/DCdJ2GbS2mbrtI92oBl1okoB5DmiO64ECM7++a94lSI2KKF3wBXwbTI
T9Sjc7iot53yXoTnWd9D1C7eAoeUvIcJzyWrYvNUs0cC28YjQOAC2hr0CvXMlUpDeKU4x9o+Gptq
uhiwuis8TUuto4qsD2q4pyOnLfuVoEXBonmnebSwNu3VLWPSB+oegqON+GhmyI2QBub3nI6JDOlF
vgRKQC6by+LFt/JotTthcCXiNFFP9n7apMvLHIp0wd30OgEf6E5w5EZwMtgsC1QQ5nkGu5Unbyap
Y58tR/p+Pe3Zy8OR48E1f4nW0U358cl7Z9Oqex3YcUKgZEdE4EjdhJZpkxKOpm9BR0CkNWfX6o/T
g+rclgmNR6QmeXmgWbeSH8z5LXzOj91Dxik+BdadrMsL9DzeH2T0oufu0WKA+Rr3cr8ia4n4Crxe
bmTgTnH7BS8mdIf1OG9zxSvU+6664LtI7zXPPCQeHjNC1ZjpDe/aeHBOyTHiD6R6RIDGwwg5ut33
wxaJU1GjLvxM5852lWAX597wuFL7fNU96sFqeNNTOhmuzRLyBBs3TfZhuY6TM9S/CKk3QYMUtvjK
2sQ8zI2yq0vZLUZckybHinVMc3IJF2sTJbyCyzIoloXyKpaTZKUPH7y4ebijZ74p7+bqbhy2jb4Z
HZSbF30TP8v7OPyk9E1uGDt+WISGX+KLhJ65ELYM7kEXUnXJuWbYkfySQ18X/9eYvqnGZeT9i8Sc
G4uQYN4aAey/aDGwZoXW8Z+7/YqRF6Nii00QkQu6kr8pBsT+/L0Y+Pb4r+2XEz+7JSYOaBAcq4Vb
7Gv7FXWCYqt8X5NtH5/7n21H619MwPkfw3DD/gOI+7X9Mk9Dk0VUFQP9P0qI39iBYdx824G//+g0
VH/egZW0yRIACQgsygj+w2xyYFYlon8k3K+xcQn1kH6P9VKiGLYRvaOucweLjMI+2EYWC1Q7Nmtb
jTapYu4I4VunYUvtrTH3ImSz1TdOn206VL/JNLgVZ3mrCu/ryXDrBlf3mGwJtaVNLrsmrDelh7A/
X6vshDM9gbnM1vLsPBWIdC2O5VjI4pG1InoBphhNl7CT1ioBr2P/hug7xCkSdo9pdt3Ud1PJgT8g
FvEjcu5b/V2acHe0PnFsPRKcG8Mgd6f4KIHf9gGNmGcOZWDlxShl03WXoj5O8ZVCKyAwc4R/tpsR
F23CxnEey5qbWKbmYYTTLrPkzaoB1yvXdvmsDK9Kfj+km9Z81prs0KAUhHhGxi2LIEx6A4NH96JW
IRqC21b/1ED8Wtf9+CZpB1M/Yz7IuNjqohvoAAiuCfR163tFAh0/1w92KyYMfHQOrts22DhSBDk7
WQZ2tO3s+1S0KZvbRNmH8Lu1BxhkLdPzggZH4J+77NwNlwFLd4jHeY6QVuNAk6yjyRx9nm+63l/m
Iad+BT83AR8AfB2W8CzQ76sM4v6c7WuMNslDN4gQzOlcd8mpyT0rjiV3dOy1g8B0tBkAXqYBAJ8C
Wkx6p+Fkol7HG0h7E6xI8ByouO0y/8GqO6+vLLpBmrFyUt2L0WHUTu2mwZuEDX9MkivbmdyiMD8n
7daGvaMM0Z3eJptAztbzGPLOmFwpI50iit4jSJjlDNw/hq/oc/FNRzbEqO91zV7SAnjvZ1pI1nzX
ELdgDcxiIt+NMjSn6Uh1ctNwtFKRAVY1eV1oE336o0UyEIDBdkgukg1TtyY2ydecVUUOEsJXHDR4
GppiM5JWWEzjeoxq2uD9iR77azLF6MuN4yTy123fTcPPTlbdWenORFl5KJ82Ch02MFhEVXTyuiwR
fg3NjT6BmJZWdZPs8yAG7ALFsbdXWgExrKDbJ2Opo92VuukkewlIBgnUrk7Qh4JlrqvzZ2OyD9N4
DJh0S9a7RmPPIQoN5NZWDjSvYN496fMxKT7N/N4niCwYS7eoQTzmAwHzzjZ2SvK1ZoS6XU0qNCec
IXpEF7rJC7AQTrCOCp0cOcZw2omzshV3h6wxTuiYQUY6MEfj5BKE1YZG+sb2u71mFgA0NWLufZXw
z+Y8ByF2asoQHDecRlRpOrSMgzjkm8Or4Rgwlx3/vnKYkgWG9DSH5koKUcXy7Hc+0ZdyZV1CPE/Q
uNnUXgvjWSI9q0OqBmOX2+wz6SgftAI7zOOkf8zswo4JQ1snOzRX151DltT4GaiG22kyfAfjNIIA
TIZdAieuwZBaQn+yHIw6MocO4ceaJsbV1rLzQVYU+kKmPUwQphf2JGho9boP8LELOxGZzlFquI5+
W3X5tUXicyENSxmcyNS9ZuRB44VclLTmy+JVJS2aptQiccAMGqjnSDFxPE3+DMmXTrCgyuRNZ+RO
Wxp3rHKWk8eI5BJEfol/oVOzmCF0JeRW29x+/iQtRnq0/DAMvaG0knPdhyMtgmgpozREtcDZNVt2
Fm828rGxHanBgxaeDJKzA0Nesga4cdZv/BGAKeYIte0x8xA3q/sLs92rBa3hQV+OZHP7nNXb9LZn
Mh+T3J079kILHxreClIdblXyvVXzbSLtWyf1WyEUp7RuE7LAEWBTd5jLVoxLafADUV7O5bmn6aJT
j0QIGTJt3wyFG5Mz7pA33pE7XjKphl200lWwApiBfVK/SCm3GTYMpJZrdKTjrSmizCsyzalooWnc
2UDDiizmV02oqMprSwqnPe8nhVM9TFspvqgiLv21y4+T8pmn9xJvhIJYdR5IZDScc85LdvmCE3IR
OHeGfiRBZ2mKYHba0f1wmolrz/T33ri11E3vPMr6dWdsI8Z23cSsGvpyvIvRLLfVKSQDvipvo+yO
Rv964HBoYOHngobe4rUwOJMDva4PDcHGhXYVWtc2SjOHYFHmZDVM1WIQ87ldwSYYktQcdW6gfpBV
1ujvKAyWMwTJgdmUjqDLzD8d57PR9kPUrZ3e5mYA3B0GS8t8b42dTwSqI6JQRSaqhQhu7IR+jDBJ
h7yfplz3TevZ6FpsclWT8QS0GM8Z+tSox/qHY2Z8IhmCLl2/TJGglax6QClF4lHvyFv2DzYLUDAU
36P6bOa3Jpu42lLV0ycCxDtbZ40k2IYcQK39mCcifciJxe5bI8YePnrIlv30qLebDIBbP9wVwduA
G6E9CBy+ny198meT6N4ot5r0MJJMmzE9j8JjZd05BOpYrEX0qkZq84FM24ls29on8r04ztwdRfg4
YHhjcWOYeJG4fHGOmBiH5EIbjmRjJj3XUK/1jPP8i1Y8JKTrZgAxNJYc09xI7UMpIng1G4e3clME
n2T3wFIBB+1r/Gy4pXjLxjKms6DdDOFb0dzKJMEF6iGzumNhkVWEsxEu/Korw9wtAusdc8GLw8HH
RmNEEZ1y5IAQAZ7EScp3qcuiz1qgPuMf1M9QAEBzpXk1W2lnCjRoIVXHXMBCezoivqCHJiNRVMbW
TGPeQgTxaHBGG9shd9Mq7hXbf6zsBmRO0uMY7DC5KbVG9E/Jom04AfYIIKZ8m5zQdsCmkJsGWCYV
xS7Q00aC4QIF1WSS18wBMsQppQY1GSvhFFT9Tan3B6WFWSE1n4EeniIJNZEhHeTCJ9CueJfFEk7p
MczwcogPqeTyzSROpCib50zki2giaSQlciQmekQhggRbuZeBD1f69DyZ1SFqpZWW8uISXWJHMAMY
nvgi0sTuFzpM4a4nWV57rRv1Om6IAG5DTmhEorDyJ48QjqF3xE8hrDN7KooXNTHbwANyrmxkuwet
LIdIhJpEwkNpXmpLLd3eqtUrZ3KGYP1ProwEzs6AsSGUEYpNefBfdP/CufW9MvrL478qI1QXlsof
CHtfqouvykh8ClQZUo0fgA2FouWrMWkyQEFpaMEaowICDPaTdNhG7gWPkzA94UP/PcKe/Ncpyc9X
Di7t18JITxyOLpJNUistx62vrVEGKu/04oIH+659Kz4r6+Yek/cCgftOPXKaI8022sK0AnJFYQ24
TvbwQgb30j59zMdT3VEDkTzldA+59UJtToOQr+MwRxoUm8eM6MGd7eNw8YMrs392wgP/1Ok1rgHZ
Ok34S9V0Ja2LVbFXztqWEfTaWdRnwqv45s4mfYxgFBE5BTfLFc/NXrQy7yYvdK8J1XFT1zyYB/pY
JGK5AIneOH5J93a6pVJQbu2XbNMcE0S1KOeWOpooV3y3hqU0FXle9OZ26pIPah5iR6IrF1fraHH9
oUSryNnDVFNv5fezehs3p5nibGkemifnpSElWF5p1mf9JHqZ11jx+SG5zsm7T+JdXnY3kkRoFo1T
I9yrBImtbdHSBRxB7AA9XBzM/U1/U984D7f1TXkzob54xmy3F8mb7GjVXWntmmoBJCR2lQc+kt8k
Fwbs0MBetX12aTwUx3fWQ3sDSH5VXV7rK/0uW403iJnzyCsrKF3sVHSU3WaRZlfE70EkXuDrAjIG
aopNEAYPFo18N5tbZMaOO52IY1paoL3ywEVLwzS3PiAeyEgAWw/XAU7pjYg3vLI/GM7bPLe5HDhC
6TteGawVjJNcuqX05fhl0OQMH2ZvPjk/QFEMp0SLE9SZr7j4e2ld5iStig4e4cWicZi51ToM1zQ2
+dqMOA5O+hTUG5IWi6eP6492oVabbiQP4yqON6Lv5wPB6tbZ4RWF22reyltfWG6N1Ms3QE/nvbVq
1sM5Lx704N6ina0dif5zXmhoyjTfTtCl1i/KEmLqKl+c56W+OLeLetMXrn62lsq1eYiIqb6vx1eE
qYsHjgb2Qu1/xN1WHeAEa8k5hLRaYyXda3Q1swXvjP65sjU3MA9GtpnrZZsTqiItYPpzJfTsT2QT
WlClQYKJtEDUF3DskJkQWeOq24g8Q9HZpXU4eLysEa0u6jLws/XBX5N56JroElb+hsycBbCW6YZj
QbwPiMXKXWoY466jI5Z6CE0Ltvm35JFP5SuIMLuuW/n0LxfDFZ9xUOqqGx5bcLSjj7ZqreWLb2wI
8Jhu4IeZ/RLP/Q1frkQXJV3Nz80At8/5mJ/zFW7CNc9h3Jn5YociY35OeX7oYcbdcMXuWJFVs4rS
5fzMU7Prz9aJJxpxpnl8oOkWIl/iqC7QANG9paO9vuvOfBMOu1wG/4YBwLfhLzipuRhh1ObLaM9v
uC7+oartFoU7eiJe4oPL6WDvuvYGmg3YMlYh8460uo/JY33hJlSP8NhEYh4sNpqDiBr4T2mPUfsx
JB8R4I43XeePzqZmBWLFMu/uzdV8w3Gc25nQayBdyaIjmnu40IYk9k6g/3hq8UEi+njWq7bf821Y
mtriIgj/XFj+ZgJcUEvRl2bxuvc/aKqULn2lXHxkujDEnYkH5HuU41omiNLgyx7l5qUR3ZqnpsFz
tOYwB/xByhfDMvts163l7fVsYx3Gp+j1Hw7IFUhOi3E+AbPwV//r7k1f8dtYUTQHvz3+a/emeanj
rMUPbhlCyMD2+bV78ylk/apqsBn/YNf8uXsjcsA4YOPzcxxFZSz55/aNGYAe6P+6+X4XIuOItuU3
QO5PVw6M99vurRX9GCN+v1IG596y61v2EtFRkSDW6s54ZQ01PAHrWR01iM3QVQIgtiYjazW1O0qC
rNNeGlDUvWXd9YZxbnWiJKaS834ODRQpudJcDN6gUv7YVYz333uYg1EEqwE6VorSDOPbu5xWj6C/
F1qZ7Btk/30uyhbCQACtlBToSONX+LYIvCuXQcl0k32LwesPNbuaPUkT+5B+l/bCyV0+IsRYaujY
sBVh5U0J2qGvphZuicFAw2ggCcdBLLwHiXAhwKYfSGtn2lMENDJ7EnSuKGCr3TyU7L9Efg1yA3Al
jr0gxJ2rSUa0NoXfZwoILImoFRYBXkPDN9HtZ7XEBO/DETlHyAxcOYw8Q2ZiaKcAdTZJ3N8qOTVN
a5PlVBPs1V6NjAAdmCoYlf7JQRsOJ1zm55x0Dax19t+Y78DTfztA//XxX7cgp2QGCzL8BI2T7y+3
oDhAA6K2HAOh8a+TffNfpqbDrrdV1YEaJsx+X6MF81+6pSMuALtrE0ltaL8z3BfCgl9vwW9XLiYP
P/lmJb0KrcSJrBNHppp35Cpv9IqZZ5tc9LqNqD91YmLN9Di01OWNrzHnpEMkqRU9j8YHpjQ4uOZh
VoeLjNeBbMYXWwaPNuVHojoI1hkNr01fEgVVz2B/ZHbWrCMhXQm78AaefnJloVVe5T76wLZTIY21
UXDIM5tYquy5TmTSZv1PYyBYihE1508fFDxd/tSFyJd76aCf+ZUyJyCQDgMJL9l9miZ8QnxDviL3
KL1JnOIUe2hszEJS0UKHcXaT2RxLfQhXcOaTfZUX4arWGfEWbXaU9MCzcQMvEgMNcxcn8arXyf8g
Z0eidygsCCa2tinVwMkW4K9sHLI1uUWurYfle2kJU+5Ego9qnUw1jjb/5NqUKo9XnT9ie/vbKPe/
mAVAmX17/NetxRYmBDkocAXpkUrzl90NJptjGGIEJ0glP+9uYKx1ca+LHPdfAJBI+NBo/rue/S3Z
jCLA2L/eWr9cOZXyr7dWZrZhmZiaGFEtSLTbGBzIi41l7vR4jwvNn72RWo1JNDFIwA6XBG21a4Jq
ajC+0gOKA4QeKV1ShVQpMpUBPITXGZ61bCVdQafKN+G5C8s721PceQGIMSKMrb7RCCNTeZev0Fwv
Oy+NOZK7MUN3EO1ry8zgTCrbch+6ycpZT1QqqxhIMBknUyukERhwl6ZrE/GdLYu7lNuBpuLBIvLG
vpPf6GnXpFBOC+3SrQlIWIX3MH7vmjfADc4dRMcDtZObbyic/OERBvJ0zjfzSWsWhkOA4dZg4MPf
hvcCxaBX14cxPg4GEiIMAQ4Ly2c+XiPRyQXMgtiGgLHUCuS1knwQS4x8/UVi0yvlXbE2FHyo6xAj
Gsih+lDozEGeSIWtm53vPIy2x0DPWJftzq/Wk3mrWsu+2iZwvmu3MqBvrOWIiemJdHcC2axV0ezJ
70TKPqDTSNFsr+YUPeQxqc6OspZoEOvYDWNeG20zkNAXJ6u4WELhn67/2be2A3cVBxDBsKrBJvVf
2k6swmyr3wbysOp/efzXrc3WSH8ITL0FIgLLz68HV40AakS4fyDp+a5fbScg9jaSXjT+QnzH3//c
NUmuIn2ONpaic6God39n16Rh/B/u7Z8vnfXl522zT3O9QTycXAVjnjE6UkEY1vrnNMrvZT4kvA17
rBbCKV1xBrMiWh6FWa47dfjED/g0TxBzHCg4yXzV1JAGJeg4VYhm3HdHNbtUiflR4Ibi8ClARGaD
pbHK76VaQvfFBN2qmL7qQyFyJ8mKNmJvEgNdhiFkwwbJXdSFxiI1Ay+y8T4M/nvTkhyZ9dp1Ijso
erC5T/hJ6mLgpk+Cq6lxtrawdoZYY+yWHb8svGTWHvxqQNLXB0hWK9v2jAIZ6FjFt7afv9lyRDJj
dkm14X6qYM0FDmdNecqiVR5wWXWOEKn02XIdiflCH/KxyFDmpeLn+7SIaFswKSmsGoMPne68G6eV
2nQfmPqZN5kVOe4zcGZHKdNDaCghGuGGG3DqH1ubPK3ARuDbNfmNJjXdUlZKolJ1/EmFrD9mY0M2
jqbvE4uAXJkuRBFJ1Ou5BSHaLs5pXewxJqQHhd5MZzePEdMaYoyv877AvAsHdRnLVbqKDFNa5n49
rJMW2U+Rb3JVPw+ltdGM9E7zm2RdzZWP/8r4GBPOJHmBG0CP+O6qCfm+wU3IdaS72mGEkavCRz/r
O8ec+EWqPVN203mQ/LLfGoniBg3ZhJXMijuZjKPjiozLSg1puhjx8+Bbl5qsQyudEEWqUDvM2KQg
6GXZtYJgYPLNxE5FWIxyl3gzZeQXyEhHyli8ejtzp3I8hna2V5QhuQoTdhlFpPhqk7QlEyIVqYZQ
oMRsvY1KhuwJFKt5lh78Lj3ZCRRM3C9LK7MhCYypcWnGjtLD92NPj53Zq3yrA+WmvyHa4PWImw0G
mUstaAvjlAqQ+ySzxDKwMaP+SAAjAV4B+ktJZtuTCCCcu8ILwRqsUn6ErpwGJj02uWEZaq0Ufjje
LbcqHZpUjcl0MxsPpJEA4Zx90AQayDuUilKvv0w+7uiplJ+cLmOuboyFV6XqTSrNj5NtPeIGsEB4
MfMs/PE0dw7ZRyqL/px3GS7pOaCVI72EakBnI2bPNRGgmCpYJcvuq1UnZU9YiuiNSJwpu7gSHiLr
/3N3XktuY9m2/aGLDnjzShAEvUuSaV4QaZTw3uPr74DqdLdKp+N01GtFqEpSikwiafZee60x51TW
4pgDeDISoi9Y7HB3PpIBhRAXLGzMZz2PVmEBlkbHqKrexjp8DnK4cviNuyiYL4Mw7Ttr2vlSyAAr
e0FI8paycR8FuX83AuFjKLB30hF1EYogwZIMyIpyDsq2KUXjssCUETGLSbp6w5A0lQlIs6A8IjXO
FpJBZMWUyrbQBsdAH+t1hbbeETq2tVbnEyw1OGf5InOdNgmfvRzhbdH125RPIoCJOkCVaAJtLuaR
GZgBuy+OE8WUXGEEkPXhKFNF40oskk2TTE4fSzhiyNJzlgw+06iZHhBSOIJ2iGRXNoPwIE+Iiqcp
KV0Zu1UdNiHAfzrNx3Ok4xLhlyOnZ8EnbzYl72I8hQAKbRW8mWN8mAz/M4iMVaUFJy03tkmDOfPk
e48ulZddlj7InioYNMXv1pQkqyQJcs4K9bqv0N9bUjwtkwmUblT1q6/Tb6VWihPvUjGqVrNzlo63
VjUQ/yiSD9OsuLJYNqSAdre0DQ/xqJJB0gk/hkLfmHlV8slWJN4A1pvW4TwqMPGjdumQkRObiUmA
Xi67ScXuR1JIr1DxakxG/IlAfJv2u5yjegUCnm2lH891ExoOz8VBYSWWoDEajvJtFcJXhPCEYbA3
eT0KhdZiNmLqbGFUzcwc8VNlwQeF80pqyrH2ZoURzYZZH6WF465UcmX1/8RRLnCHG9KTVakbXVbW
8Dz4XFuk30pTjRRBKq5ygheYj5HJ3/usoiLrUXVi63jp/sscjcnW/y5ofr//LwUNbD8ZO39Y8MzG
zL904jDkwALnj8PIv4sZrHfowaHR+OOo8msxo1lzFYMqAOucv9oCmK2Ffj+o/Omy5x7BLz2AUkRj
KrYcVFLP+5HpndMO8FmKDtvS2qMVbdlMqCbof7Xg5HUw+yYSEVPtZJwlsMNZhihwcC0QibX3bMvo
nTQz7aJN4Og5vlyadDfWw4EVa6XiwDfXOxramwGBHxNrSSRsAXPFHvPfgOzlgcFBjxwGG1Ygse9h
6n4o/XeJsVSRT5vexwyXb+T5kRt7aAAyMrMONeNlK+djAW4sBoCAXLgafftZREgf7NggbiN0tqFJ
gnfDMF4ctgHqxaHNNr6Bxy6RFdATbk2ItMwSSRzWEmVNiEPGNe/CVWfi8IiRjyHcS6F0ZDEHM1aX
NFb3FrZZGRSOaZBDnk1L3TB2ZVAf4TTwueLb5iyQ8eBaPkotr940Iut306wbxgcaZthliGtthm9h
D4NX0T+f+t0UpiBaJM50xjLJAqepEzvOPxpRW0PR0X8kkOdNQUKcInPOmtJOlHKjaAz80i8D5HwM
lwUWuQbbckbsVxZXH0kt3afiVSdwuqhGe4z9HTZpmxQ3Hl28mYSeV4R0DDjXUwbYGpKpyqfTYXoI
oICbyR7UG6DkeVii0/ogj0MFxcw+W/Uk6Pcmmgchz7OWUS+BFCyVudlg+90OX8KtAGUj4jBWDYxV
rKuHghJp6jIkZDykeZoxfkjx6ajTRxmSni69tVO403E5TLA9KViaFSYHFgw2s+hFhQpAFSVXEoZl
bhr7iLtEU09gAfpNIXbYomw1LdedxC5lGjsrxOYbf8m4nA3RWBKL3FuZumU32FpYrUlijrLxcQ8s
OxZq/UvoGyeKOvLf81dBq64y8ed2p3veQrGaZSciLtfXigjGHvYaOUTUGNFcbMtU3Wke37qwtGWZ
M3Nnrdpg3Jtz8kr8I5Z84tUZ75COQBmJozhPqUYJgOlSCfmVaFQLYgu/mFn4oYTILM4+8mbcA3Zd
2e9MkWZULxYuuYOXCJviWLW7sN4ZSukEGJv4GKFoyVeLcWeK2DiR44slCpSQvkO4givmslN58qKq
dCw5oNZJNBE5gzQlxbm5DWFoImBb03uvEp576kd024DwxUoJsdUoiWwcOR0g/fbz2QAaJDCB6kdr
3TccO4TaFfxhReVlj4L+YVbQb6/jwDbPeWiEAayja6iO56agsBDCZ4DMbWqWG4MpbJDqPBPiucmU
VQNS5beXboQeQ5BgWvTTJCKXWtEtcLTM+nNUfZCTsOhzxR4Tw1HDTwSEfJ6ZKLf+Nun8vSJqn2HQ
LLwEZ7+U+UE790x66eER3ER/nbjcdi3pSJ313OTzGg932uQ0PmQV5eJbYBrrguI7MMdt6uG/0Hsw
mv63ZD3jWmQnMUVNbQLwTsumwTjWQOjQWwKtG5A0FH8m3XoiiTdE+7KiMSMn82FgNEw+x7JmwIEe
e7BYLU1vMxsQ+kiiVKG99qy+2Ni+BiaGLnG9lme3QkBCPVMXHssAhfQKxsiWhdCZgLsFJVhrWTw7
+fHhQnKcBtcqwV+bEwbRDEi4aX5mx2xW0YfR3ZcZAI7kBSflOS7J7e1YmnJTYugynmrcT4tieu01
dFsBXkXRSKQ9kuzkO6izE3HzW0WXLmJabcgsfNHnWifl0JPG/b4MBGwKmXv6JhzsdJmk4uCN75oa
cO3gOSOmYbjP/UA9dtHiaj1k8VYoslMaj6s5aVDvU96xVbCHhd14uXjqVMJ7NH87s9N9srO6wdFy
f60rKbFG39JwrxngpzoOBkW87dCkwcRiiYvTfVTZvdhsR+QbU4mNW2yse711h7y5BChTC0LB1A6M
ChysoSQEqYqdvCVgcQwZgJfTiq4tYxfOXXMNSanlplnt9hSWimQ8ukzYozPBxyhzPA74GXWygqN+
6v1oTPSoCUujVx4NilTV0p101NYBhWsuPWGshk0tnelJ+qgAeOMQM42YBYjRsa7fa/WHLrA5xqCW
wL8xkKJWBWeZ989Uw5ty3h4OkqHvO8BhGYBYAyTmbbNjEGanAMZY8WB2xAReqSOkVEMCtohfMVBy
yihtlPgOtfEQxvBYwi+zy66MGWgu+tLx63htsXoocn0mv2eZolnhvY/M6OT7+iGBj47hpBlKHUe4
aV8dVz1EIYz1usITXeRAEpLCQI3CmC7HfJWqEw5bmHlsD5iBNcvHGrfiTKnAbcdgC0Ly1JloTaG6
e5UJeHhk10OX1zvVNNzTqgamrTEV6XcEBeErpe5EC1AOWDwEGs9nejyASpXYCD2w8gm8XGlIh5hS
EpvjdVD4dwMMPazwfNK/RXYJ9M4ncir4Xh9YzeNXRbRlp7mCrjvtzLbrQO41sLtAfK4G/J7NFHwN
Dm/NXLwifPVg8gPdlSy44nOFQnnbg9LrM1OPUX0NYi+C2jcg99n4TN6rXMdYNkW0TchmQEu7DI1+
KbQV8Kastuy3QCDSVG7U1HDTNr0OhooRCN7zosSW2NAV8Ay8cuP+3arGgxqo+8HQNorCxx9ZzIo8
TTZtv/usqn7p98qz4rcEeuIZImsSLtRYgdg6ByiWaDE8aoJ3G00MU6QyXvfG8FDSn5A1tC3yJy/1
X6ugv6RFc2yLbmfkySZDK+614pfXyCexEVazAVJQc4m5+tlS2wnd6ISA0jnNV72+pUWyLcdyjgTs
v9IYMDGBTq3Sl5HCqa8A1UeiAcjabVIKDIHBiYaGsVSwy4imjZrJlJaG+dJp+CFzNNPK4inNc9uU
hWNGIEYsSytmYXA+T8MAYKyKeNT7TFq4F2u5NGzCtHWtlKY4oymLuk8odFrDANkYIqZUJF2ZbP6+
PVod0yNmixwVAPJU+qb/Z49W4njy5x7tf7j/v4406J8w89R+ydH955EGOTMkA+MVC9tRjdHmv3u0
s1eTRaYNWmdMF/7EBvJPGCdAHuBCb/5UYf0V0dRsZvynY82fL11Tf6ML4lKwSilN4mN/AVVpZiAm
XrwIAUdmaOFl4G1Lp1rqh0h1hMopHe+O2a/0JJ1KdYWU6XPwl+adJQxiZbykz+F38ekR1IA/oMOx
6KK+aQ3+nE4b/cRrvqWnYI8kg1/CDvsYtLYJ68MCNEbY5TyQeqlW8DRYn+yqlfQEh4P84WV6mp7k
AzZKBcT9DPNNTzCEymoo14a2r8qlnh4FcQ+CKOyQAzLpFMsV3xxwh79OTyA3PAI+PGO3xHtJetLv
fDReZNIRZ23zTOWADWWfowt+CCLEd+T2/GF60khr2WWffzA8Mz10IBDUURZhymTknH1CGeVOfxnQ
xAI6GrSbuCk5Kqvpqb/o9+4LXgI5MxkeaLuvzI+njQ9+RBoMCmLWcBjGEA3XPl0TQmERGryXiBKF
B/4hvv2MGk1RooqOBPrlznRStc3H9VC/Ji/xcOXJgEfiEoaT94M6QnQwflgnnzzQTkGYiuej7T3w
QzCbFdSf9yDSM1+bDpLLRWQLK4zI99P5EcCCvGUpcbDr4QS0RHwlk1phJ77V25n4FHbeO68Tz1/0
wztSa3J9o8vP2fL4dmZs0GuG34SVn9h0dDv4yQ5Wrzw+vyad2E97jgqFsnb4wQ3q4StCCZlnSTmP
6HxttXkMX3Li8iX1XrH629FZvSOF33o05J2qX5Tr6Sxt8gZLW+ZKXLpeuCjac9UNP6y9XtnJluDW
BkP6rVTsUMYla5qqXfJEl2gkk1k8E+QWD48g2CY0yUOmcwj5ivEYSxfGh/pBTQhLX4gX3eYye6db
d2ulxjeI4HZXPJHb3hDweGVlLs+KfSTC0hUOzRbnqK12se4JDN+qOjWwn8gYWi6cONVHfj3gFFWT
LeKibYrzvZHaKhaXgise6WIhzD+b1m7MtrT/eLtzXhYd47l4kvZVZMeGE+4T5WQRVvoVupOBZmFr
kFxbOILo+N3lWmu2Ku4M8U4zyzsXayz1EYGXdObOHZrv5yQncH1RqIeclwbra82u4oNylWEte3uA
Xcz2VvFE+V3sip23L9YtwtoCS/xL9MGj0nXgMizHcAYEL9RCu+TZzFbimbvyNfy5rJ2E7fye46l0
DW3yMTvcSTMsThbiBhW3rDihFICzmXS3N7oOPtlsBVSMi+k4XMBAi3QXcoRG0WOLG+ag/VkjxtVR
qy2/00G8kiiFPUgx3yampPkZ/gt0yQQ2W3N/zWFmitS+5yM/Ie0n64YXj7KfMNlsTZ3FlYT2wLWJ
m+mIlBy0c64qZp37+MVtUbH3Z25k2PKtP09HzUHUPifZ8HfN4fHkGx+yV5WL4i4c776EB4/LtUzE
NK15aOEB9cq/UVkO14y3zIy3ipvhym3++F5LHhSh/qv0BjjKZYK6kl0rbrI1l83neGe980BcBE3g
8QvIn8P+WnjM5Chf4dfPh8iYFMw/LbikxSMLj+kobjBjIQHWKeZ/4GH5f7Lrz4jnOYLtfl4Cz+xw
4Xvze/oSPHPz8Yur5Qecb8kTKDzINCem60iZDXA6ReSn23wvb8V342cw15CcIJ5AoFsF/rFcM2kB
ARX1mSA13skdgNnkBli4anfG09y8CW6B6PancWOu8yUzhKVyZz5dbdPPnyxq+AJMir9M5nQX8QYm
Cqca7RCDcw5EsL4y3gFa0XKmn7Cg5sv4BBjKaIyHL18j+jDTjmvov6a3+benO5mN+RNkKtSrSLg0
3Kr1I+LCrQf8ircr19oXC8YeIRlC0Jt0wnueVRhzdaBgegvNIunW/IFfCpToXjrLVxYcidSdxd+5
IqLqoFWEzw/g439zr8R05zfWC7HD7/f/pSICj1Qk+JI57fRXGTkVEU1eYx5p01+mMvq1IpIBymQR
sY7BJH3OP/0n66Xizk4LGHBsroywgfkrU2vsqeZO7q/A5Z+vnav5c6fXiCxaoeMsKuRDgSqvF9fp
cFdNhkhP7FAeDaoIg9WX8Jhtgo3ObmotJYFpm764kme6MJE9LlJsaL1wXQB2Fa/Yo+9D6wnpGcHM
FEveDzNb4m4e0YiYqnW9NR2mSuR0Ic0mEYVShMhjwsd9ddHVL7l8kbdMpNnylK8eOFjfDyTR1UfF
2DSYFKf2sPe2/YBaw4H0ZzDt1SsOccThFcWJcD5iyBpvk4u2t43YItstSI2A2ZSyE5LTKpsRbVf9
JMesdaWt5iK73FDqsehRWM3BxHAyghMsU+QX0Upa127NpmysRCemKphIvZkPk2OFNnzYZGxJYbZr
ia42uuyCN41pV8tuVTs6sYXGy4gr5T7ZqG5NMVmttKXpGMvI9RyM5nke+7V/4r/l/PfAlY/dq/eD
mswM10QTKS/dsCKMqHmNNklxiuBPEW7K+UJEGM6A5qHYT2uDCkgI981yWM4PU7xMJ9GdThWVCuXh
st/hobsrHWFtPc3WPPFxWLYOeCdWHA//yAzTOqlbfcsKiUwUZeox2dAIWqZiCqpKtxUDRWwE532u
WVCOyKQrNYd5pc7O9Wq6wsycJcZ+i+xZHtyf2sRVKKF88A/ezbvJ+FXgt03wW7OMEBdUk01niQb3
thq/ArqigYsarXqMiDEueJYKh3rpLug2POdk5f2gp2yerWO1NhztgFSRns+GLo7Dody1XHwSt+lN
X+ypfImI2xiu9D36rubOEBLv5c2w8y/lIb2n/Gc52W5yfTd4Ltaak6OqYS9dZjdlI6zbrbgVx0V0
npYq5VxxMl6SF90N5D1hNndj/REoC9kO/COyV8DChe5kLxnpF5BB5PuQvvSmnAxhw0u6EtfVwaLe
XGV3vXSNm/GUPzCG3Q1fjBk3bU1vejGLkMw3ndFBguvhUTjl3x5A/+iOF4XzQm/YZAMVeO6ni5g4
8WWBZhuLmsIl2LtFy3Oc0yqpVk073eW7GEDjUHOAYA+yR96MC9Kno3uMerp4YTLi5oQH09s+JcOK
0riLKM3wAlfb9k3FmSYpsag8Z2OxGwf5zC5IzQe4v7XsYJW7TFztchnv4434wrsuI/ny2o04IPdL
Ar/9r/QcrIEyHfwbxzVOtksiuo/eqSYxtqIhuBdP4lk9S3xVXPhuRR23yPemd0hl3J1tI95iLUaT
SOHdf0QIiGaCAuYxPbr3eqN2C0VfmSlosxsOq/hToMJ9G34EjiguuvI+PrelbiMTpivW4MJ68Ar8
XJzBOE/V3SpWlW+nT8W9WPSrASegghG/vg6j/TStW3PDB4iet/86HOunELU3Brdbf6M54mt4UI79
a/tivuRf4yb9am+d27mV2xzSVbkyvvuX6j270twon8AspoN079x23zyEu8Xrch/oSaNyag/4AnDq
ehKO1U7fy0/1i7jCh5eie6W40pt+41NBD5jSZyW53TZ5BA9vr57N8/QcrbDthJmrCCfPjiIjp/fC
8d1mHT102L8zdetLabnGxToEj/TFvGGKHR68lXbknZ7bBU2nHXUadbJ2RASORc4uPPhu9F2/KFSA
1KWAgovn/VZcMjq+iOtQsHnxTtoP40EhUS66S0c6l7UJlWX6SmmSsErri3fSyjbCw+CzlZJJuFXl
hbof9/k5BYetl0TebOqP6nMQXOHGwJwudcsxBhZveB34WYW18ep/9Jfxe5CWUrvga7zDp35hnAFw
PrR+QRxa0MMJ2fJHiiLkmZEIr/QrUZdo6alWtFd8d3xmfofwJFB1g/Nh8c674p5ti4uPGig+S98M
TAipZ+jBSzzwZk5g2UmUtvEo5KzC8/8ybF9fj1jqnnkFn9NT/9S5g4u8ZgNc4AgbYZNczGf5WXwu
tsKWp58+2Km5dG5wpWdGPidveXNFZNlB/PKxLDjKJ+FtXn6Gb/QIwkV6iLf+xoxAvDG0AGME/K1P
qJheqmPzHt9MXsMvztMXf+Ptu+fSvVUf3i358HihYLBeqZJJfr2nb9aztjPPWAg/Tx/YIJY/po/u
wzybe1Ib98mx3WTHYI2VhhscFdd8im/xLT13Tr0v3qdv/2Y+lUv3Gm7jbXmfPjBA4NDuX5jukb6F
1o5161V9nZlR4T5cSIr+Ynvm4DNc/T3jlPpzuMpn6Zi/5J/qV/GMxdqSp9K17X6tX8OP8FlgOzP2
8pHT6bV8Fm7qVXraCSvpJF/LD+sGQKM71t5kVdSfPcRtzzVLFQrLbYp5Kj0LBjpgF/RQOWD96LOF
tbH2/VY/UJSesMtfSqshX3Qv/RZZOR1Ejj6L4jZ+8ycRduShX0b3a13dvQ8wb5Y95nbdEasmDeBj
OTCsVKF1Fr1kY4zl4U6AX5NuK2e4E3xrIFekz+USKVVtF+Vi/dCWeJddbV5aYZu9Bfd2ffn+RrFH
E+VZ4N1791+IDHgDrsBZsyCdN1ymy/fyFp/rp+oHm0L9HL2Ni3YxvdZbGXr1e9w+HsIXRpdf3tsI
4bcQv4mQtYw1DR+dAU1tz+6NrDziQvzouWe19B/E3iJLtVbFOV/war2Hz+Mlfle/UchTiPFNFHlh
QJPRMs2c4sZz4T94Nspjcm7HRb1FNfUqwhS/hZ/VG7OgsF0Q+LlGikaToG/wcbSJlMFMW/oZRMy+
4n+wvzCjWzR3H1z+YGyii7gDZMHxiyTOcGW9Wvr8Q24hY19R0t7HGxF5/jm6RtcWWKRaWJfsvXnw
Yrbnfs+Xmu/mm8WVgC0Ni4Yd3sThi/rifVpui1D9Wr17n+KqJFb0Ozga28nRXJQvG2Mro3FLV5VN
NnKOK8mS5bqxnzRi8GQC4l19XdZLwgaa9/JUnoTBNu0HvkbgY941fW7K6lihV/z7HmLQfM1O+Aiz
ycfCiPa/asbo+/6G3v5+/38dYqx/QE7S1lVFDkdotf9EqojYb0kq6eOYVCHe/gW9JUWKIwzkkCTy
bxya/nmIwQtLZuoK36JaBvf/S4IV2Zjbtr+eYX7/0X+TfCsZzswZQ6GTNmbfaiwSC8LYaSq3uYnI
2yhPVoRTdBcTV1Kdao+enkUbx0ggTDEUnLBB8Idm62NHN1SXEB8LjQ2wSe9lkNtZ33zLI/BH37xP
2rCS9JpsKASq0bWu3+pxbcTXECtxrz554J1CijdDRPxjPA9x4eMugioRR46wufuoMfcIaQfEFWfv
ybcL+mxZBxfW3b3yfRoxoIs/s+wItgmqd8CCIQ8fZZMwd70U9cELHwOzkcGnQ5D/SFkza1NYtjoQ
bgi7JWKLo1fkvXwWzSaoAyLUKHHyeuEhRh65dcrxXwmslcBMfWQ6Nqi9K7f5zhiJJY5KZaYpmWHW
BVsLarmgp96j8wrAo2PWZcn3cYwdKXyFm7HHcJcER1O4GN2xy7ABQai3axM39Q6jskUFrCV7Y9jn
0+Cqmvfcq/pTN6gfiT5uOy855Pq0Mph2s4XrSGg1heZGP2FO1e3yAqtLq+ZM1IAHliItbWR3VkFU
i9A5aYXRl4wuu6J7HMfveUlCNCOdkNGOLjzno4nVGD23FktxJkAMyLFb6jcpk6FgHhEBZPHD/xwb
hU+ZaAA7ZvuxzDnLQjBk1T2PPiJOPCkDKFzBB6KA5LVO/EhFeuCiVb9SK7sGhGb3VkbaFmbvCtpz
bFqmoSPCAXf7kJG2qG69Bi1+U7oF006S7Zxy/EgtPIKwRq11dhRm01HtQVgqWz1IVlmo44KWX2VM
rQySY7Syf5sC08lN2Fr6ilZXYKpJazhgrIasHVR53/K2QUGS5O9aKMFpo0uvq42Ao5qOFZUe7MyJ
EXCoknrvfchQh2X7w5coTGAgFN/b+oWy0mma6vRoa9JrpI6A9UjzIQ7nFHS/Pyt+cSU6DVMBwbG6
Fg95YlQYhRt5e85r6l9eW6xI8p2OdbPZC1stNXZ93b3hNLe1eHNq/U6cOMMKgSPHFOUeZT8S5wmH
sC7wZ09HXVxU8wHL0N/z0TpGakUArOh0uWUnlEqqoFws60y7BMzbZ3jer0oPp+NKXiH1XM2TCKwB
d+XE7iGv2/7YoKMchMsgF+tagv+u75ZBloZGZEE87v/e2wOCXwMFkmYR0fJ/T/3QJ9II+n17+O3+
v2wPqIIxScT08H+yVv459fupxwJH5IGZOMos9L9sD9wcozQN2SL71q89LkRXhL2IBJL9T57gX+lx
8fP9h+3hl0s3fmtxWXpZGnolhKecPmyU1Mug61+lXtkBfMBr9Y4oh8tIFVY1S4VtBOlrJ8kLESqk
wyBcwpLNg3/Jp24jpd1qAKP34hxrIVpfCgi/gdVESHBo3hytZi0M0zbpf6hgiyZNL6m+1fjOxZwU
xixZEKHMMIJZNrOpgO0DaCyLgk0qFWQJXjxRu45JuzEZgOWc0j31Nfa7l4h5Gg6Mhy5VF1Ub3uSe
pKmaA1OlfuUyBlxtiF1C2Dm90X1HtXKSUPYqmKorKWEjebQure9eFg4twMY0cqKJaowuggYr9si1
RD7vAXNyo39q2LE6lVStyFjq/q3HJc2zckf1GOrNflTYQqhEFyzUkadkDFYCj+uV5dqMnxXhJosW
rfKBzoU80xIHs8ViZBxXniRsVbH5sgJpJ2mRI9WykyBFRmmNvOrcTPq2hriEmiA+LV7G6iUXpiep
LG2RW8tsWjj1PTJOMLKebokzcWN92Fv8m+5X64AYClYYb3pD6LCt5eAi9JyxxfS1FvtVZSTrYAzY
0KWFrOBxEAHXMdPtwVQLqXY9b98WBGzE/c6SOjcviZQZ81USiWt/THd61KzhFG1LqlcyNfMgzRaY
a00o3FJOdo2VbavQ3MDgrEiryaHe86R/GnweYerOTSSsilZf6eqTxTOsBOpKG6q1aMargFyptUm/
j24ZnwSnl32nDcJTIJabxNSdjh+pm+1sw3qrqtgiTTJGDNFBxpcfQ6uzWuAt6dcXS/lg4YRqhJW0
jmpvrdIBny/huaiKZTbKbNt18j7V/jqvAPoYCyqxhBWG9QZ4bke6x5hZPUVVuVPM4atp5vd6Gmzy
ut8n+WsqWCePVqTWe/dgyEir3YkJEtlIxmEt3yqlv4w0FRBV3CNavgy0YbvkNci7z4kyQ5u8k47T
/DgbKhOC2xdAZEJ1HvPhBlq+k4z+Qsf8QaZUtAYsXPTKi1lj7at+UaiyNbxEFV6BaPcxnrpZGIrz
3nV7CKxhEJehAtwxGsw+O+VsEbpTySNG2d45nhgtR9VJYkbuTaSnxcJGatVl5t8QHPC6NMuAI3kn
fqmE4hpBu1aIBJPhabph1ouQXID9pld6S2IC8PB56hH48hLG8htg/apvCWHrVULGIJzQpZiMGX2D
5qCE/6BYNxWMvmIbAG0d0qRmNMFnB6ew0E0RfavBBwrxc9SEtHani6J4R6JWsmVYSFdhnGyk+Qg3
GuUoC/px1BVUJc2lkaInrddpWVk8GVqAFXlVm46sps+YfR3SrGlticA/Bc++vMd3RX4nH26T9NJK
pamui0QiWu0pDugo6rRETNJJNZNoHsut5iewUJdy36KwCFGaEaDC0jXFdEm94RwICujcrDmIEreC
Ae+r6ih5iZs37Zp4Xj7Ywc4Ion0yFcBl+Q/LF5+nmHG8gMxiamwkQSUJrFj7ERu4naOQRvJLxc7Y
SSGWMEG+FektIc6ydUN/DjlrKmq7ifvInhTUlzrRxdh1BlFDaGFyI+1g6YcpuckCCaxjvu3IH9Q4
Gtd98ToKVrqPtX4NgnKTg2glxuCuEs5EI87tUtRw1vbWEUqyibd7iJzO9E9JKl160YL55XhQmyVw
uOhKfvpkCsbeSzeiEb4UY7VJh5BAKE3xj5W65byxC9Dp22Wka3Y8ibKTGQir2oHmojFufJQa42Qa
1yHhaTDxyl/pTSdhVMHhvwVR9sVWQJJRhXaA9ktQPXxwhtXftzhhxkXAG+UBkm1ijJX/WzbKoZIb
/Fqc/If7/6s4oZhQORZbaL9/8kX/PrsygENsyqmZY+pst0Bd8E+lhfIProXZG45lGJhiTfbvs6v8
D8uiWmGg94c64y8AScr/mr79duEGZ+RfdRYhgxY/zjT9AGppQSibDvOmBBX4ktyo7r2MttIpfyAg
jJNNt5H9U/el4mEFZYqZCLMsXeXju4m/5cIWjypYCyecHJYfFG9hvVYr+j/f3Zf5Q9YZYbyFOlTq
IrmhIldxYLBl1yfR6qq91kTJLKnE81P2Vp/fSaSEFZZtL3pKIftGLCfZ4yGLl0G+SNRlEa/ImmcF
a5YPuVuqoeT2sxvapcQrhRMCdH+0Up7ZS/EivTf4U61LbOW5NjTZV2NhLaRV+F6DV4XfkbREYiBf
a3rGlnnwGnG25SLx7l3am8Gm7wCdWX22YuKa7yLakCVmhOWu4oQf4944NHY5OGnwXKkfVvaIAn0R
5tphjhyw3ofGMb9zTChHukSz6P2GgyPiWSTt2ZpmEXyEv2+o0qAE4n0p16sgNlfDlrhnJJ92xTdJ
wte4f7VED+lGBM56JoM1sDlTP1pSGyYc2HAbq+zQWHRf4D4xyxr6VdtHoblTnSQ4YzaGAc1Ruo1H
biROfH26afuBHK4bZm7JZ+uGTmmHl+wJOUK4WEH9H4y1bo/H/lid6XAzhMSx/zSgA/6jE4ySi5zM
aIUTsvuphU4FlYmABqVhvy2wjSVSg4kHc6Rs/sVf69fxC4CixNSLHx9AQ75Bc/AP8wWAB1zhV5j9
kJlw5zduIjzIlfiD9SDRHkGczcwP+zmIDLJskJnRNgZKecFjp7Lx9oLwMOgpOiRw7GcaxVuBhcg3
4V14MPrTnPP8ZQP+YnLPi4W+cF735/3ifL1uNrfz1cVJ2q6ZGrrC7DLGo5V0+z2+qdWsuD5Zd/hC
/cqPvViLM5BBVx0GwtvxPyrlZfwCOI0PweK938eM0DYSBeut65aT8kIWQ1w6Q+xmkrpD2rZXjZQ1
mBhCHopafUyRksAEkllyUI2tz3m7OTSzfGTEjSA/DOHafzEjhLLJ10g6BY2dOvt7W+5r4AosjAoQ
539bqkmppiP461JNr+73+/9rqbb+AScBcIri9rf8LcT/c1o9vKphijKr5r+XahT+tB5R5nEANf6w
/PilzUhb8id/gYZPYnX9K4v1fOW/txn/dOnzv/8iikMiCtffNMFpSvxs0Q1YSWrTc0J2YjYNL0ne
P4LWq89hTGsvFASODTUjzGKA0sbRnS5IMbYIi/CXGeiyupHRZKhpMqN5rgQPPX8XhPKR2vr5/3N3
JstxY+mSfpW2XjfSgIPhAIu7iXkORjAYIrmBcRLmecbT9wdV6V6luizbcptmVWVZYoYUIgNn+N39
86JV6gmUbc3xPbfL3uivfmPqG4VAC2nSF1UyqIkCMcGrrVsrtUs1FK9dlFMb43HKyiEEd3ZJpleK
XeJpksLdjg3BxE0ni4exNpGJ9Xac1wHjStOngDmsgDGGaXVzlDqDum28+XRNHi0AUUi05ocFafhm
BHIrVGK9U+tk4uc3R4XOa8WYMyjqo+Zm7efZQlWHc5eONMJ7YweyWHe/iQK2b6mhCRKKYn4aDnJD
Mnun0OXr6WOFzQBXFeEuFn6sIEk0LkOvz+ZYjfsHMfWPlr39aQq/mCnR8CY4P80TJ/4eCUaRqsvV
0ItyLlGkx/vEfLVHCHX+oLcPQVDg+NNqsAAmib5UGd7gEww7j17YeeGy5RVddxJksTEqFmRfwNx2
KQlwdRjfvJAEDvHqaYgKaTHyvnV5QPaozNhWi+4xkR2Nlzo2Mc+KOV0Cc5t3cCAWXQOEr6q17yKm
LWswY4yVfO/gXyvXolG/EiV1l1YEcTgDU5aXxamKgbsIzfgCfXZrOh0jnID3L0e6A8La9OaqE7pz
Tzb+VDnGDjiUqDRm9Fb5VAh1gs7P0vNpasnfuFap8wQG2ry0anU2OJTaTLerQiZITOOI99ZBM1e4
v9hatGaoiFBaUAYNOEHw8zFhaTNTMCFhRrkTs1biVojRFomxOW3EbNWM8YMW6rvh+PcKR3FcRku1
NzZVp31UzbCzde/omcFhlOauMOtX25Tf7Ma5h9Jfp+QSLb18GQ1EXavNXqWsPOponfe+b3soFkQL
ih9kBBAJUYyEp03UBC/Og9kYoBppoR+TStG/Ai3BmKopwLCtyUCicXWAxqBWITcX8AyhCaghmpAN
9gRvyCaMg2WY1xCuQwvfQcB5iKw0PiSQHxo/IoHgCoqFKgkEvZw2cGo+A8FsMlWN57H3sPYS21yE
Q8aHL8NsG2Di6FsEtSKun8uJRFHDc5v3qRcfyolTof8gVmgqXES1/BornsjI6eOlGYfvqpNsilIw
4gZ9EU4MDDKLAH5CCSBkImS0ChBnOaVMItsLlkbLUGFoc0wGeneXTnSBK7Ww8/hDi/ybNVE4gG0A
uRnxITgTo8NOtG/mKK66Wx+cieRh2XLrgPbgb0+SCNiHPlE/YsxWSeBdrJqSAc+Un0Ol0+6UGps4
Vi/+qNyNJNw3NV2zSvrCuH7ZjcrVktTHZYI0a15x6BA8r+nRhzdbt87O1811FSbrLndSptcaOp2+
kmXGI67p6ddAbmdWRcOnVP1DJVlqgJHHCZDyEjIKky3WNV3bhI31OAGkBQgjkaTjUvj1PkvTAQaX
zlFihMobKHq0sfvk03fUR8x9O6GVu3BAYg4ChFFzcKepRxUvHdlPp11C83lesUi4BzsaT0FQ0wKU
2FOv6/g9bplBKxoRQow3vccUq2vDWz1gxhD5JQqavVswWhqUez8915aiYFy2cT8JM+SRdHRysOj+
UYftWzh3oQVHpSHKamvBR5YkeFXTHVdRGok7w1vpvrf22PGwhk/ncT+p6eASKLUYkK2QsE5t2UAu
xuap7exNUOH1MYZ1xqU+Mus1OIxkIeusmsc9pQfBkL2QSCVh546nMeGNJbbY2xT+ZsL9gF3bXlM9
xGUaSOvsZyy7DaBNB69c6uUeUrT2qcWMc7ghH5OyKxf/3LvodEChVpRDBUcRkvbs8n+JMJoG178f
cH57/S8HHEuSZFH5umrhCP2fuyiDcv4owcCbjwni6J8OOBbHm+mopf67RfQXHVVHQGVObiFyTOGa
v3PA4Rr7Hw44v7x1Z6o6/+WAY9SZMdosYedM0TeFVs6LUtvF0F2S+LsrjE1uMvN5CmXB0PBNTT6T
vNtX8VRl0KluvKQ2w9wlfbzQozfFTLcUvWzonIi7EQC8ccTs1g3VdhhQ7BOAvTj062ifZMnOlulm
iPsFWL/ZaDwoVbDOmI1YrroFIsT5hwFPiIA56An3S5yjurKl/HCR04yryamFy1qYRb+LRM7vlS80
V0LOsd7MjCOS17WfrqgYdxE/GUSzlHrJaIrGGp2bg8n0f0CWY9TtpNViBCcaxPVDMJhnFubN2BdP
la9txvHsqvB1PPhKmXcaDH1T2hdD4WCCDJDygAoxrDWSz0BedqW7EuSnPZSuPlHQYY25U+Dz4F/X
AjQ/kSyDkJRRx2iMm3koCeo12r5rSStqhFhyrjc9XgtP32uWfZA/ZuC0inA44jYVeosBdJAZyfnA
XU0jewuOcJn29kaSzo+t8NLLcV3XLy5BrbnOI132DsnYGke9OXxm0xPv8ug3YbYJprUgnVaF0Epw
4kwrRc6S4eD6dcd6CUpvU2oj/YTto6d/s8LhVI7JzZPFvMy+uqDaRCRKPAKabYO1iLW1aZyj45VL
zW0WTAwPflwuicHvM93vZmpXrfNpCWtBMCDNZeaKaDQkFK6WLUqk6x3LxltKik3yhA5Sp10Evb/w
KbKJvJGhh5yVkCdC++pRfKdn7IDMC9xeXbnZJeTkWnbRE70x+M20NeVAa9PMT6r9plUux5FgZSCb
NFk+r6v3LjdX7tjsOcl8M2qyoo21piSe5oBulY5njsGbIMWnpo5vatpsiRoukzA469OqXsp7RKmc
ZLXX7fCssvzDZD14IVf9rFtUYb3OzW4VT5tDHD+pJJIyFWGkdA+uP+wTok+5RR+dJ/eCsU8ZePtQ
PSYUuPP/AjN/7Xw6/fpilfhiW9TVWufUrBIUz01+UPyVCrxAtV5vNftSCm/l+d9T+pdoMSlif5UC
HULinqsGdi7ixQkRYQO76mhT6GuTWuBMjIZ8SpIXLamXbf9VQJ5ZSCi6ZuddqAPaBAyrqcTyLKII
ueJ+RfkLPDOXMJqq5Bd7yI+9P3B6Da51KZdeSOTW0re+G13iyL/YPRo5PXbOqG5jsARxOlSAbHEm
h/6LoxjrCIxVBnkDHae29zjPa32nDaeauXJ1CEDpJx7lFw+hd/V1buCAKUIK+F6CIVzW6nPCipSz
N3rxs4dHIcGrAAZrm0/mBdXnOp/1LYuRt7QmY4OGw6HD6WAmSFGo3QJpIp5EJRaU3tPhKbzC3p2H
PinzeBtY77rBvAAzhRO1xMLtdYmOHfMvN+Znh/VCw0LnBPeaBsL4YsFeSoN76h4C41hl2WyEIBV9
6AzrneLNDZ4S7B0FNg9P9QBW4XDF/mGT3i/wQmIKKS11kaQXE+HNsUOuid+qXFs0Yro7nn1sJal5
UWllql5b/VJhOzFTPLpjt2qS5KSTyPcJXY+i+B6F2NcxgroJbHMJPcK7eJTy+PhaBvwtIzSU1inW
Lr6XSOd/GpwwqsstKVNOjcLcD6eMgWOmxnFukBSrzeh7TMUTPl530s+z6ikYmQFBdTTsah0FcBrb
qVTHEST2NH783VFMokI0nMFK7PLJEo9gD1trnucXHRk/J+wjucVkyPsRMr/XKJj6La4wBJcIQ0wa
I0NGCTmFhbPCKuAq6arBOqChhmnp3uUH0WMsaDEYxIO5r1xnV0TursaAYGJE6JSGOjqsCS6zsAir
gotlQWBdkFgYDKwMBpYGY/I2RJgcaIXEq4btYYjdteSDYQSs5o2907BHQN1Dav3SMU2UmCcMTBQO
Zgri7PsAc4XXHFF1twGWC4afsyRjv8PiGDxp2DIU+r5KbBoddg0X20Y2GSvxdCqRs9TkAKbFWIpM
fQwwnYQAHcDprFpsIBF2kARbSERtE+1+ixS7SDlQb4p5hN9KYCYpXGOZ6sYEBmTcVsyzvFurGE8c
QW4y6z5lhUWV4fWhSawpQT/3umHJzZeeM+0jzvVlxfVKI8Gt1LhWSXRnJLttEt5Cq/cpie+K5DcF
4C9tZuFOahbjkL3zNN0FUfFxyoxbhMf1KUUupzy5OSXLsX+RjJ/S5gaxcyPUvlXE0KXXfnRTLt0m
oG5MSfUBic0umuex6ZfYWBLCqMaB8PYtLscjowKonMTega5dcZGse+baVplS/pPjFvZasvIBuwG7
3MJpvNWY2w9Z1/jHZmjtueijHVvbxDNEEdZxG+YIXXZE+FErvUPSiFVvpdx+Gauq37NBrgqQC4MX
bmKUqZgsZOE82M3VJXeQ9li3vNdCCR/jAehfzzDHxovD1Nh/bOEexMU16T4bnJfdR0jaEPAWLiKH
bt4GATBj5kqYsXygaD3ru0XqP5T0djqMruMmunbjd6vidt8cCz/GOzB5k8mTVTYtg9+npqJAu3Zc
/BiWUOHFKkjsa7CIrNa06QKiGZySjuEG5hqnLvWptmkYZTbavFkAWa0Jt5Y/phkAU5aS2g4Xaqwv
1LGjzbF5qCIGqdrFnOzrD45NsV7y7phYNjXWhneTCRSNP/O4ApcWGocwYTYjk3klw13iqG+2pFXJ
V5kzWCCIaCNLaoYfw1a3nnVM/Gn+NlTNQuu0pwCsjJLDkhi/RSFDCVyods7Uf2zXhhK8KqPOdcbH
M1R/J/jNU7o3BAHKnPDQpL/7fABKb+lX2jIu62vT6LShGWAAtGUy3h2DWwoPGo904LUHGwG07/tH
G89ph8G2F/HWj9F4jUkwrVBOKxTUHiVVQ1GtM/NkTBKri9bqo7nGk/g6jt5ZDbRL2hP4KdJvQC0W
DhugUzz34bA0WWLGMJxbaLouORlVJ/9Y69m4VCwyNOi/JTqwCxxJ+FRjoph6HGBN9PZKlDwYb1FG
yFSq87K/mkjL5QRvCZlk8DwIpGdrkqCRovk16h8CTIoEKSJ3jquMuYHHLpqtVMRsG1E7IsrLiORS
IHb3MdVXrfYQMGnwJzUcwRf6Qw3hM1z3RG9lZt7KFIcJ2k1gPOuI6kP6Javo2OrPGvM++UN5D8y7
aQ8XYSnc6Pubj0SfhbRd6wpdTcbeRMI3kPIH9k0Pab+JXzqEfleVF7UfDgEGAIObI0puMfkCqro4
2uE+NpM5l+Enl9Nh49vn3Hr2RDOtjVvqPNljsBvoerYvjXOrIcm62BEcbAkCe0KATQHu4mzAtmBj
X8BaxFA+I6NVPcfYGwwdSSJQTiFAKU4UM1t/r/FC6HgiIHU/aHgkqBXVZbWiTMBgf652DV6Khl3E
N6fWynxb47XAEgNZRF26Nl7E9kVTknRTGeGKVquNwKvRk24zjccMB0eFk2NoH7rJ2NF5zWOK0yMM
j5Fvrw3ja4jfhPoQU25IHmzjasayAmSmdO7cDq8yzvlTdho9a7WQc7U/JKnJwlmvTKp9E0rOco8o
eaCzjk5L0mvc0JVHKyaVmeheMJ0cuYZFOq+Cmk6fFx+TTUprI7jFoT0lnEDDsNwWGYfAsKPrSIF2
li2awl7E6hd73UpMRDChzTUZrKGCwA5MKAHsAOoEbFJFIzeVHBZWXyzbH4AAn7+ptvHVnBN8uYka
8MgGXSw5XxxSH0ZNeWUMumAUj7ek21ojke3so7fqR72wN1ZrXlxQNrl9H+H45Fm5BChPmAleamLN
Ks6ZOocu1sjTGNJCV7kXEyCQ2vtHdv5txwfPgWXggGoqKQfvvUOhZeueAVMkPnJz4LOGBasqX5Us
X6Wxs9Y9TH5tvSnMTxlG3/1B3vOKBvWQ57fXOGIXpwZyS9ByvWy0MwDUW50NR83N9VmtEhcs0n1A
XKouHArpari32WYomzW73awr1LVb9JsiMjnDWgtoLHOLEaxlv8ZtNQ8Il3iKscusbqGGCHSfTkm0
Nkv+2fKQpVKNjGYO0wP9/P8zPZnIg79NT35//c/pCSMSk9GJblkq7BIGKX+ankiI76rUNMtynMlq
/lPJJ2TrkKV1dJ1RyZ+VfPmHZgNUVIXBW/3xqr8hD2mCEc3v8tCvb93+bXqCtYvwf0Yjs8U9RAzd
gCerYRtJjYHOXMenNovppkGUoeis4VUqfb5WuhEgghnCd2gYeCuVS+wikeSfxNBU6yJZ+rGSwGMo
k3WTAhTglIWBhiyIy9gFdh+R2nEMVnbXcCEfOS9r7c4PropJC8jQeFx/BNWQFZdPy1O54WgR53yC
rLHSfU9zpsy6vlSEeeS2rS8xGh+7LDwqhS1mDfgpZCnWIDmDDTqsoKuSEFEqGG020hHO5Zkc4B42
acdNvIBuYjGWKV/CVvv02xymUuoTzREpG2EU0QVhhMVai4WLQmR/YmQErtGseGHwoAYpRvYwqmkO
JGATDhr1wF07XN0u9Td6iIOyH/t9GWgbbRRH00zsp06nW6Fwx3hD15+86SE7ouJ+MmR9DbEJmXm1
VJ0C7BLOBNJlAolH7z9LMlYOrk2+TYo8WTDlPRkv27wkJ8R+XLspNgvFbehYzVYFlxJPT1epRROG
Ym80qq9dFBnu80tnpNfSerI1sB1BybVS894svWP2LU58q33m95RTdOhFcRRwiQ4zNmi1PGWFNftH
D1cZZvIM02EidH3qY//L4eo0Iv19efjt9b8sD9NQ1WGJIMQ/ib3/6xcXsoWRh8EqgRMi7r8YfVge
sBNRW4QJeQrUs15VWVP7//W/dZaHqV3+F835bywP/0k8nt6bpvPnY44Rv60OWWCUY6OV4TnKc+el
sbn/DCC72EG0aJVwA9LMGo9EPYI2U+3hKCw/vbYqvWajaSOsOuEhMRugxOSm1crdtXnVbM0uobNB
IxoXBdRqKaT0jHQNb/ihkBQ89CEXB7vg3mhRtywYP2jOhi24O7TNGD12Gc9nBnZQb/Jo2dnhZ6zr
EaVlvbkoKGYtKc/m7/Lddrq5O1aLGDHsUBguGOLWvApf+zZQFdRRGRRRHTRQIZR3xmdMpZAbbT07
PsacTDUkHc/F7utSQeRVrbnyupz1DfxyRrN3AyqswzOscwHvFPcSRjZpzqbJ15ROD6/GtFxi7hh5
17tsWkh7JgWEASsX30tnolSKvt5oLUJT7slqW47d8NJou9SN2m3WTVVGccG1Cno6uQWRapMqFzU3
Hs6vZNCAIEo7Cs7/6CeSMiGHjzqdKRrdKH/9RKoCC/9vT+Tvr//liQTMr1qGTgHDv7oX/vuJ1P4w
NSGocnBMJvWTL+5/NmxtioWpuAERhv8UG6MCiQAaL+HxtiS0478jdyBs/L8b9q9vXfvtkcQ9bku0
vvAsm9D6VKARhAHTDRFQtl6TNNQtDsKuYg7A/NEkHSiqRtwKbxMnXvGaxrFXPZQ6ToGdaunpfMgj
qhiKeN3GIRf3apjiR7G6tSPrFpZ4RJO4umipw4CfHwgkLE6Yic1u5zCX7WHqIyESUFaG7FGRLTXD
bO7SriET6Ogh9livmpAWgTAXwAdGzV8VavqexfaHwox1Rs8BU4Gskecup2Wol+SJyoZ4TDRK8Jfj
uNQKEp4iVcqTZ3FhlZUPkiFHbracypwmhf2ibdWnVqsXcrr2CnObVKCRKxU/REx7E3xnjCAOl4A8
YcKWMeVfNTEsNLWHL+qm4QfkSHs5uFxym4Ssbzz4W0Onm7QvW3fhsVC4tdfzoPbxOjDYOUObQYhr
DTRaKHHNaCFEemLIGZLV7kZjVVvNrQzI+cdR8WRJ75wXGrcspgMZ3wSjD4qVXrj493KuuXpKvqGv
oBFPJXAKCclNBGp/NRJvAnYOZknck7C94qQgBi5i6gZEeBykStdh3V1aTT+mBqNzoYFhKs1llHRb
Z/A2hhKu4CVUGE1o3xQOFjMaZeJon0fhvdRHfMOWclVyiT4vcqBcybnRPSoKyBE0tDMKh5Gtaqhz
HVUEMfrDKsSnGPUn18UeI2wmukw2L8VUw8x5Zt5l7YRfZtDQtnJWDPIsKXtFlsvARY9fXlY8yBw/
YhF8KVXLuSqMH32D9H7e6Au4JGA9xF7JqRGKA4uxo91w5PN6TEC5+9o3Lj20aoBkLLiiZ0Z4sEJU
o5Rxvt9Lbe13PSNgNWrGtYkn+lLbnBhTX5qLbohuqt8uS0fb4Ct3Fsw0nnu8EamR3RGWs3M+9tkh
qTmSERzbNsF4tjWFuZks8L1btdQfHTY6I2hbvFD6rRhj8uAORQZJEDxFg6Lto6JGdTeCY64mr0J1
9olZ+IvKVRruwYhZyRDwSVPhBGiN/m7UrrIcPJL+ZeW8M585lq76KmuqxNwgXIV2doKi/+xz+Iyd
9tyOKX1lWhaufDuoqJUOdqpRL+xaHmqpLJu4XbUio4DJ8R9c+v4ISseX2gcFEvUpZRkUT+cit5Ze
7N69dri4E0CaOCmQjMq6EJrZuvG4jv3iYGkWtei1d4sHcQ3LZkWKkHx25aUHU8leTJndZOavu86+
d573zslgrw7Fk2yrp7ZWT2MbH4bUeqWrewUH+zGM/XyOtpZBT86qNVU3YlULPPEO389ZO2o8Oo7M
ny3cAega5qmpwMXlBk3w0q+1WeYbUG6zYQL1wHTJHX7OWTBi6CopZM98QAyNar0mmgSu0V/SUoqN
PqbfiqZkNTNVZa7b3vDdNKPrEKbBw6h16Za+Bm7CA/jmumIaXN6zCizCGD13JUxdQ2RXA8POrKus
ldTw3OcqlhyTt8spxYjJQpVZelOzCgEl8leOq99FoIMKGa1q4QzFquz4dBQhw1/8NLeidMMDHwxt
kZvIWjJ1vtMHTk4mvdtG9KlQdqBVxk63rX1YGk91nAAbMDi39LG/aLXoLW14IAptBKcbHhs9uCIe
MlceYd36vWAQ0oZ70lkJoSuaU1JX+ZYqHKn0PNOIJuS71Pb3CiNy3KTFV+3arxxqmAIEX3oFBNqy
+u+aJx7zLIB7JyLyvKwkpVkYS/4GE5CegX6u53ib6QSAImaTm3dRUGpFvKO15lgIWxa9/2NWhlNp
TZWc88jM2EqGh9J2nWXfGVvHoZunHjOxNFSkYyUoKZKMjW/5kFlPvZPfulSFuV94pItldTWylpBZ
Ej3kQUW7jjB2zWC5C4tLYmHZ1wkUrNaZ9g+OHVhwR4GLcirn5GP+qGP7i9uIii31z2ef//D6n2cf
sgWONDlWcbn4N9zr59lHs//AjGqZ3HJJ1P9pWKFPOXsLQqoh0UvFVDr58zbCl0wiB8T7De1fI46/
cRsh1fzb2edPb32ylfzZ6lEVvjFWah2eqoE0zqIpD8axzafa5mXGgG98MY71Sn9UGbjlH94puNqc
eqDOWSuTjOAKjhHbJnOIDLwIZwW55Z/JPblHQVV6MCOCLZloPws0hZBteCKmAtb8avjsu9AM54Wc
kbUslVknZ1kOQ3uOIJO8Q8osX5JlsqFB/AuP/cXnVKQf8U7CMGLK/0bSm0nmCZiiHFE/vil3Dfjp
N3+Hi2FXi1UYL8t+E9lnzkBnbXabiu7QEhbJnNHdAvYNSBBUv1v1UizorEa7mzrp/gUFPDhLhoLn
7ureWQdw92+hk4Y4Qx+iPW8stp5S+B/LdyvY8HVon7RyY/vE8nCMNga2uFn/mWxwKxrYJ/FNfgPk
JfsHszgPu/hTf1efpkbNhvKGdda+lg+vEfjBrnqJP4yldgPQRBd5+6i8Z3T3jW8r+GmSVAFmPzLw
AE30E8Nb/owtK7oaL2lCUP3tCDme8rolEbLukOx0aKNJuA1e6zKdExvP1Tt/AfuLvJq5GI13SWxq
XsyK6TcwnWB2WN8gjNISSCm1ywR5h1CfXPUVI1tMK/YuudbjIzafeWXsCSZw1Lkg/3SFuew5f/Iz
99R9K7bxnvG9WUBZlE/EC+z6VkNc/hS3dOC7PHz+YFcaN28ttioHrC0rOOoXjQ9QMyuEa3fFVJsX
GvrC/WiXhOgE9brKHXCB5h2bGL/IrOPu9z0+vbx0C3PXLWw4VTY0JRQ0krKBQbUEWbxFVx6zG+e9
WT6zZ3IXXs3votpguWaY/Nwu0+rL3rQ12qP9qNwjZk3yRAiC3nQwmxM5k//qhD/4o+GwtROLU8c1
8wRgs3sWcBYTKLcgktiPITSqPhyh9tJesgVPxsacN+cphcAsqVrvmuxoEOaR7+m0C+oRXU4QSPGv
oKbtYvlIBnGwtu0lXYJxlGvH38o3MJKQVoZHcyofn1rCxewJ1R09xNrUiMMzSAfcy9fZCl/G+N19
Z1+CKxk9F3Idwm3q1148p6ohTehHWobDhgBEa+yn3nOSzns9Xk+xCZta8eSjlOjrC8FbW9K7Rov5
8Nidkw/YlTQKkZOEDUWzOlXqBdwr3omYR9AvjuLIp7q7gCh+xfrLcqF9uF+Qi8H/yXQ2kYUHsFXJ
WfAbtgt+KXvn1xjpw/MdECAagiI8NEe6ykHslisoxyB9lT3/Jv9/fGQ9AvRrPY1n6L7geId19d1a
xs8owfUFfWGTLokdYRmxn3JnR+Xck/umjxdqq/T5AR/4YTinE/uO79UWhu6mgZC0wt+BCkNShxn+
K7ZR2Mn/7Bs/u8t014eqwJj+L2/8jOq4F/9+4//t9T93PUb0hiQaZ7L1kZ6bXIw/dz2+xJ3dmcZp
/96/frnxC2bwoCylmFgwGpO7n7ue9YejUX+OuZH3oU+lx39j1yNJ+Nuux/zP/uWtT+/vV4NjoZqj
mYbcMhUYsX6Q0BOiWBh0vKB6UwIOd76hkPJ8KIgqewMEOVCPjkPI3Wu3ilU/Z4GNS8+c5/q4D2qy
6qG3dNtu4Xf+tueGT03Pu+qedD59IzUStpWelO5kGeqiTm/WgEe74NHoDBYjUPe0XLgPzEcIdinh
PmktnHbGWlWC3aBWmyab7B8dBGfwePSJ1Zh23PqzGhBUQffFGfKmJh+MZjzomtxoUbQ1xbuVjjd8
0p+pAM2myscGariCmaOH54QxgnEfTyKLRAaozmPWF3XGpm7GDTEHvFf2WQbyGCmf0jeWlrDntdvf
+4IiuGoAt6KeyehsU0dhoB/eZENRRlVtexQxb3IH9A2xV998aPp6neXDnaq3kx/jeVfueaqs0io5
qWHqwn/UR0Da4mKYXrSsjLhCq5YVgp0q7oYTEOHvh/C5b1sBqXDgIBGUWbXMknDnm9N8NAKjOerX
MLa0WdRYmMm9EOZvjMxCZzQGjJ6+BOCToq5vY60tTLN+6HDCpE63MhOwZYG1c0R47qg2sfWCE3a5
1vMSoEBGJkWJjkOYvZVGcUCCWFSluYIJxM82XahCuyckEeQAi6ohQBOKfJUw1S+m8X4f46BsrJxv
qLF2+nBnK0J5SWVzHszUOZRauYr06Jwq7RG7J80ryrptYY/LyTqaef3c8WiRo7QvUpVvkdHzdtja
otrfFlpyA5Uy47C56pL86DC6qfJwpeRo86W3l/AiWzFSYgssD6+QZ+/4+N6pTD11yS0UzibNUaQz
u5vhBV95ZfrA/Q+4Cs5cA5ePW74WubtXwzZa9HksCMq0V6HWwUm3uZ9Jzj2j32xb8N5x3iytuike
mzxAbh3508a0OgVhVB708h5n2tKrJ+t9xaHFAoiUE4PUdT58B48ymOFURNljZMdUXlkvJcSChUKL
PRAmti27VD6J3lH/MOZbeuoAj1YF/aFcVLtsVZVY3pBnoC/NBNZWMesBNgax3JtOpn+zTaZIjrNP
JaVFIbnYlrRjHiP72G50IibTHmAcyTnrTHC3evPjn7sDQOQymPfawiQKT6ror2e+rL+sk7/uAP/h
9T93AM2iscFSNdXArv4jcvffOwBfwnlIDodp828irfgDN7ylqogjOnPoqbb75w7Al7idIN1Ky2QT
kH8rwyd/R8H8/s5Rgn7dALD7aVAK4vEoozg/2UUC9F3ncYXj5MQ1ACed5VHo57DCMe5XcInyu5Na
3qGq3HzDSHZXkeybk4pTNoGJimkb4bpU2i9vwLfoM1IRFWlti2BMZWm3xpsiIr6JEYlmeyV6xjG7
FnGzqNB+6zz7zMuT439aWbbyxgHHg8uwLF2As+CwnfT8YoRlpdkTzdmT6Fp5eXu2zOTYjPFaqb/I
k+2x01N8QJWAtJdKVJ+ubo5Vyb6MOnRlUK0kxFXdX7YBcAdOs7mWn7s6uHcDZkfpP3ntg5qKlVDg
P+hvIfTNsMHNoIe7Puw2GSCvEozWP/dRmcBEAPVI+1M8jfngr/0MupgqRX59VP7D6//7UbG57fOJ
/qFk/Gg9+XlWIu2qCqwJNq+ePsI/pRHrD0ODl8dzCzaJcxJf+vmYWLDELR4TTVDV9EPi/BsHJX4n
Jg1/NjP89veesOG/REFGxqSlG4zi5D5FVDsw9cQs1LzlOJPddO2wR2F/C/O5Hx2McKsMK/mMytY4
COZoHzfrXpzym3dVHm1z75GGrFd0qZ0m3iruWI+tXme0Nis/8OA2O33mryc66JpzyWZgKI4GAFUc
PFytTJDXbO9sOj6Qh/wgqLXetB9T39h9Eic4hswy7PBzcNsxlYmYvqU6qzKPP8RfF/hD4Vz3HwW+
bbz8XI74B4fQZ75wGM0B/cbo5pIHwziIejJ1fYTdvH6hIctl+lgSE4dWy8u0nWDM4V+1cqKQU4sm
lIca9/t4au1ZGq64nz9gOQ02HAGsnc+4QYGzzWnig46lq1jq5rLdRvvuq6HVeia+DF6QMp549B/J
6wXHTpmRlozWybxYjzePyM3SMTbOvqItgpnplt4oDcvgoXvtoRpR5JICpPrxvrkZ3+36AA30yo8o
veX+Mt9mEyyU4XhxjTbn6jpyeYOo80oIud8/EDE4ZJzvZu1STDc7ezZs/Q2nHaxvy2ir7eT6JYKK
vfrW0ohRtJvQXhXJlVq3zwQmNA/KQQvebAy2eC2ZiNyJvbTmZFyc5Q/Da34ukFaCD06YTn9PIDBy
F+c/CupEPcuedH4dzQb3O/6+zlgMBgbhjlshg/9Zz6j+/3J3XsuSYtcW/SI68OYVT3pz/AtxXEFi
EkgS+/V30JJa1SWFbvRrh0oVXXUqLRtYe605x2QmVnzKAvxQsyY9sJjpr5eo1MiXwzgRW7RPCDvr
ks8LBKDZFu+GpzeosfNDljua/C5bEH8WEhJyvvUQS7ZyPxY9vQo6RM1eBeqaYtPU6hVzJHGKwM+j
YgE6qApvpxp2AZL1mKo5WXi8d97WZatH4qv51W0AmFa0oX2DzainwLGvQzGU6dI6OaTuZK+LdvdZ
mkGgpdCRyfqdnENRBkK8sRLTFwqvXvy7TmY6WYlL2MHGnDGu4rlKV8K0i883dRma4/BFeF+mLtrX
VvVuwLChSGqxNxhIZ8NcdvXCJwxNZyn+4ItSWV1VAI1rBpCBZAcWerNR5lWC6YNjUUXLwB1adhUi
jvRKWg9yARAL6XWNATC6am7c+xrwitqfc7dDbZ8ARkPtPT8Vt3eyO0U+EWE6hmtF7G3EdX2c33BP
7cm4Zw/RBBMNOsPuCHZ5nLdFKLrQGiNpN71eviXJyd8y34Cvz30vGoNqn5/VZ4ZMjFpKv37rA872
yPDKoNpyMhX6nrw459mUXVTbDqdRMH1jY7HTvRmVQQ/DUrImYkwpfw0o2bHykCdJbNcto9L2poTJ
0mZXL9PqOtcseuBFRadvbzJ+EbcVV0vuG5wgVmcxBD2KaNi1N4wjT8mp5JLwpO/1fdd6txw7md3d
V8oRhH2UL0cdWj2pkk8zGS30ntrUC6dn2c0Pxap8Be0N+jvEZF57o1PsFGeKYIbD++FyBMh+qYTt
ISzdlfea/TD3F4cMxXA5/82InFc4ZnYfqi7eI0j3XIiINckBkW4HnwHFjVkg8GVaUNd9vrEe5Ygr
RaDtlC1e5GvpscatY74JeN/ow8eJSTKj5QDbu0XLc6Umj3Eo7osnNOI3CZz6WsQC48R7o/TMT1M8
5A+y8WEEKjEKzRdrcbx6s7gH8H7bGsayIEWcLYNb4trXUDFFCENo45zwW10azu502KYT7AGBaiU9
it1LTjQ8oakmfWWuZX4CrkbWHSvq1gQg7erdZUllsWNyFEGMgq08lQr+dGCkzwOnGhsAUja3rNKm
2hrfCEwT8gc4ROicSb5BxfKDyUfS29oxh4njynupd6WgQXj9oH72qE03aUijmpaivI97RwrAW9Oh
A3Pt3pigS2kku8TuPGnOtCGYVZo5o2wy7LrhzBpie2vG4mY6512Et9un7VZUz3j7my9y65kPwfb8
uqiZkzURGyuuViRwahxctJ+nKVD2wETKH9LZpMupt99W97wEZXEPhDsrxeFtt/jWl2gl01fDFOJ4
F7tTmHm3IwAsN3GrtXKWj9aexoQejP7Nrd38eTyIx2u76m52Fs2+XJEuDA7NvsL+X7rptOabaP4a
iNbcccNExj895/sud0jsfe04b6G3CWtpfyPTi8TcW4TlQWfXdaArV2zYW9uLLTmL8CQPRDnbdY+F
xet+jHstGmxiJI4l2mLU8Xbxlh6NQ/WMG2x3DS5+6XOchi/CY4mPONxO6kZ6ZP+dvhWB8mrcSVM9
QqFTDmDNFtj8egrxjIag9R5LrESFK0mbmg9Ne4Ie7M46CBHBW3RvBWR7e2112xk5ED1nWLUrYTMF
c+OSJPWl7PXaib+VSD91+qoI6sBEDL0Xw7ZeTR8pGTs5sOrSvQX5OcWDcvGZfOXcqb+tQ/NhKHa8
K7YAwevt/fpBkKQb72TDBkGUbdt1GojER6qjD0gBAQBHMX0wWwRK99a9W6GOz/+wuIjMuDjtRRIs
F3dCEl78S+wbyloBJh7ObwXhyy7S/SIGvtBbTzf6RJc8dQtSi51SJmmudpVXndkHVyIkjfRQ7MTV
TyrukC88P9mj8KVEsOIEu1o7bVgEsSOeqvVFIdOs/uwcqOPC5uYPwjqnuYlrDOdfC9MB517ryQRh
klOPJsE0XnuuLHLUvQ/dxxtgAJUgi9s2sRzMcynhseoGR0ECruh+1kJu0pG8io+p9SFrfhfvjBfR
g5zux0cB/cT7yML5gcAbn5Q/+nIgMUL5Yb6Nn9WTtQePMLzXX7IU1V/0F0RyqL+yL/EHkZ4UQyb5
xHZXUK9Uu+ndGjCaedrLjeWHVjbZJWG3Y8qjmvCRnXHs3PvDfsYxR3blAlTXPosHOd5ZL8LL/UCB
tDinfhh7+FhrDRH9o9S5Pe6V4z3AfXDKThgblzwvp3OtVcVCQI8Cii4RXbn3EQSoHzit/JJ7zN0j
WsJ85ho7k9wBY5g21gWqBYnid6+iJ9i5GvdDtDFOLL9nHzBBh4yeiTMf63X2EX+prxi7Elt3ueF7
opszH8F/4VoHXrJ+XBIFrINy0HdtaNZeFugZhiLCEZSoDTnm6So+UfwKh2GN/XEtrE2v+TA902Fk
Fr9PJ6y+XGL0E9bA54H7KyGtE5kx0Ax2yv7uC+nGCrUIsd1bEx8Nxvl+4nMVKog3NKJbIOFlRKHj
35+6TX64rqyoWddcPdwG2nz8Jp0NDJd++QzQ9KxZdv9SbFyOxal858dblfWyIO/zZ8LiVlIcdO/i
j+mHuRVPxoGMYa4E5KeQdcwFaScc9Ofq3G+ZsLSUlOqmPZvPw1mjUM/c9qF7iBHfDa0nYXDwjJH8
6BX73Gu+i9Hpm36duTfaWNe/8UBaY/iPUB3XE4Z/BGv/z26TTekvu83/fPwfu03rNxi4Frw7XD2Q
m36Sx7LdNFQT1d0/MHjan+SxMhtNxHu8pX8ABv7YcRq/iZak8SiUer8z8v5Sa17j9f+84fzlrf+y
4YzxYMRzXwu7AieGd1PINmjR+uQp4i/8vuKtcK71JSIHXU4oN+6We9dmd6qAvQ/nCz15M7+TQTV/
CkPYgFXR7zevlg1fIdEIXXppEL7AlkW2XgszXlsiiU7NvM56CJ6dsoPW6F8ALZAkMbpJss1aMyqa
bjXp8sNIEcw0TCtbCpmckJnGrfAnm+roDLiQxTgNc7icVTP4g4lxtltr5MtOXbaPwdq0E6FCpvYs
UqfOjDEhd9rpvcHdGd5K0bskz7eLhkXPTkWCg2bRr+f2RSBJGexspVpbzAFHTb0dWpnwxYZtqDnR
cReOumE+93Ls5RRe5iwi5B8ipayZSOtr8zYe1L7zOqPyJRMwp977Sqx4Hdg4mZjyW1ruMCvsKut6
SGIUUJdqN4hKmImFU4rqWkVrONQjETk4pEBue6qlfSsT0XVF+tKWxYNqjftRvV8Xnsubrgg70WLo
HxuXTaeZ+BJLry2zTyXTNlfL+sGExC+GbNvjni7qdpeXkt+W/crM02/rfpBvjd/2SqgYmX8Bv2pN
tKpr80WfOdaMgjUSPEw2kKKirfPi8zpKfqESnJJ2jjVaP1pLJLRefTD1eqUT9JtOe4Fk7nLWwqZ8
nS+UO2yPM7mPDEj2FmajhtljK0r0tckm6dWTTuf/zkayggmly9ma/HkbD7O+UqC1kBuQiI6sYnYY
9G47J6XmGX3K1lqY14ZA0inB1O3EnhKeTJPT14+J5+hMUFAF8WRkloPdwiHFXqaY7KnuIS+TsVpP
pAoygrGmQ3l573EqmVm3kW4Qo4Go5usG+2YS3YaP9kIU1zJqEpJ1k3RBWRIzxX1U0Z517K2N9Zlj
71MgPV3gHMva5dhejc+6lhI3qcCNjfpK4xsrSYhvLtZeQW8lUN1WOJXMeoEriqdMml9vRrueTMxz
PVNu8XZKLszn87frcGN3i95CI1qF9Os3q563cebfACyN6dXrJIbMvB1Gq+UFjHWC+R6/mnxRLbDR
1Rujr36rG6TDKckK+RRc3RmrS2b/fTuKKG9kbQHWSbJCT/v/cUgp2nKl/Lmj+F8e/8c1HtGRjuaI
Lvl/XOMRHRmKrKjcBP7pc/hXV1Gl+S7C82MuCxqe/MN/dxXV31T+TkMipS93JUv6K9d4XuaXa/yv
b/2XazxWIPPe50K5kzATZiNh9TMD+fklTdf0pb1O1wiTJ5vrQV2Er1eMoCtQzSsNCYvRanbf0IW8
pWt1asML52uvx95Ux7aE92imxDAyWAQN8VjjxbPk2atJw8hjcgGnJwgCvpQJm3slBxqF8myAwqBb
g/pbfmpjGkgplXeO2kGqo7R5vpOnerFEbyZ3YLrJAGtAUaj6/t4JJovetNHoQgqzE61c5Zd0e+nT
mBiPvH9MLcaRVyhQshQWCXTgG42BWg5MqdhlaUpXSnRpTRKOajr4E1BLldi0L0LZHdWbJj3o6UUk
jo8nRWOsZp4htCA946u8si6zW4N0Olg1qptLJZvYlRL6eA1ZhPWwmYvYk4TiFN9hkBU9bIwLYkf6
sFqChfMmv8iXKyl7pPapxPVd+k1LnBwaX7JUyQ02lI5NxCWcdS6p114/3utMY7+t3f/G5yoKBrS0
+I4tOvsSY63/KZWQkRH++Vz9L4//6VyFeMy8HGoTtd7PmToLl3jxT6IlZ/Bg/jwBAD6MtRLLhAq2
mNQEpg3/mgDIv5nUg0gOmXGZCtE6f+1clRctxM+hOr+891+1EulkdtdbOWlbyIT1pm+O1VNWXFYy
6BZM/fM4oGGHaE4lpOar7kdtRvHNT5nIQq6QDpqu2/VDzGaz9bEv3TfCvn0qdR/J2J0MrD371fj6
WTtyOOzvQHxb6ofFXlwI7QuiukbDKjjR7OgdgcjyLqjvvMbVjFCxn2NoEc7oF1F9cxXM1uKWifV6
GtwZIzSOHvrQhGSxP6QHjsldeCc0NDdd/vqiMp/zryV4puWfLGknP4YM1F/BGf7U762F+kc/ByvV
sDE8Um+Iku4vD6r8PE8fhRKJ+iYlPQfxW9J7OZHcKKYJKBRIdRfm/VRkqMkdIFE3YT8UvSsIWxkb
9332qQmqXfdunvVzSyWr0uenqEDxQBbbxVM+8jdcWlsy3pYOeeXEZFZ/gK27jodZ/tR/zJvcOBjK
B3kOV4SaaXAHG4AujUxL+MnO9Wrf9yA/JHpbNgcInsWqLAKL9vSj+Ch8GCFexPt53y7Y6CEoyFff
UqM5tW+EV79adQE9t4YeNnncynO3lWkFAy7Womsd4iovQWAcC9RZLUhoGyAXES1BHIGbuVLCCOGI
eMt0v1PEB/SBX7XKZUjPYfBBPidHpaUBXLiX1XWvPSOBoYfavTEEQUP5QV78CWgBakrKxx/MEDrS
zjhy7ftUnhuwjUYNbqQiK1m1M4DRUlDQWFtiAYzcHtlGV/37jVaidE9QzTPczyHf3Vdyu6LNbsVe
DWPDPIOn6LVtX2xbAhlw07JBpY/SRi1MjeQ9s86t8tR0kXHbADjNiFhtL099AQMCuhfdmOuPqSid
4R4hl+jjTR5HhkL9HeVQkPDWNqyKzyRHvf/YknRRb1XxSbkfMKJT7Y+UYs+98dCZaI7ORBvgW0mT
Y0vgUd19jIw24kea/OWG1i2a+FLfXChGr+F3K9ildN6M3nB/eZ3QRaLWTFmQZXaqK9pqd+IbYINY
4AVN01v6Sk9CfJDELU8JfmMOK8HvAM2UtU1aezy8VONusmx9v9ArOZ/4biy3EgL94gmPJVxjeXN5
ADRa3YMkmlBePHKLlNZKmN6drj7N6zlkrIPduArJyeJXU/vtYz7aZe3nOelTL3UV5SnsVrdVsdce
yreMBuSO2N1tf7OvSFtvAWg1lpkrEPEaFj46Jwi3OSdhxGCK9cXz4OwJChphHv/jJ/tTKtAojw/l
N/olnzslYinwJEEfyiTf7nQURuUL07swIeRpGx/SfblNMebSrvH7iz+GFVMFZD6Z5dNG9rASVVsi
wykYPi5v8/oqOHAwLseM+7JT7OeQ211xvqwGcOUrKRRB7zCTwT8le3zLy5xPZ78IcWmyzRLZf+3f
zTdgvRm+CxSpA/Tu2Dgk0BreCKrSQmO9cJ8MJll2e4TXnr4QXavZ+ue80wKWgrQi+hSL+BMLVf6s
2ACgx0TKatMszKP0fV51HFhre4mg220uUeO2n/3qGlqPOCnmk+XcwmTLICB+sLz4QXxVDzSiaJMD
m3tFOIvt+aDt2E6vjZ0eyeC+bNLNmDVOA0ANd0QpoNi5w1GRMYgf7iF2GGoOlUTx5AsBZ+YKHv19
0qQ+lPkD8ZHISIJeM5wpF1vFGsVNYR7revUJGue53Car5f/JcX5OnTmU1u32eia+Faq3OyPzfM/e
jS0t+bMGjcsbfyiTV9jPllcS62nPa5RbtE6ZAW+Mo1SQ6ktUjLAWZtLQy0/91KzY33iyw1p1Og8R
J5cJWKmY2D4ufv3I4IFw4Jy4ETfTST912nb5vSFZwvRNWBxmR6YV4l+8chU8K0hFDLHdkS8W91qu
7mdmkAR/xdxTKCXdQmUjy32A09UpWfGQaTBCMZpo2CABynPg9pAZoTVI0OwcNWtj3wN1zeWey5P6
bPJmIHWgpzjKz4zf1NgtCMDKPR2qVvrNKA6mRe1c0xV/XT9mx66BisQFg/RGnkPj1ZmQoZTNlxfi
94oh6eEejFs2VAJe/+Ci4C98Koxnfh+I26L5eQlTPFII3BnLcbnosZz4KMU9jCb8QgrWXo9VsTdU
u/QXP19xaPZ3LDGxX0+vKWvw1j62Z16V5wbvs2rO5keNj+9Ynq+5Kz7TWh/RAjrIq6yIL6v6UF4Z
/ZWkXGqREkkH46GHtzw4QhfRi2BfTWMmIcX4a+LK9SyW8IVtg628Yd/5kslM7taEicOusdzYge4s
swtY88f0W8GuP9g6ATYKzF+bGQJBsNgE6GrTdJmvOJLtRd1mtyq4OLtS9rAKisshqT0F/TfBQScM
BqZnbdSTsGnWwkaLhAfltaPzutATWeKnbj2sh7DYgmg8X7dXMoWFiC6+X3+nx3pbPyZ6kO+VKSg4
kOOS1Ck/p2/iB+uMmcLlfNnDZ3OE1+EZQcOiaRhs6xDvhDEwXumOnqq7zYcrIA/Rz7DHzGUyox1M
FTP3U81dsw+bayTHTvvR8NFQTuBhhmCo0vSyVa5Db1h7kHvL4T2IP7TvdEJf3h/RitOdvi6UTbRB
ttm62uNAVjBC9MfGT8UH822CpUNca+up9fIft+seUCcsick8Vz80eNZPKVYN46wZQfyolmv2Vha+
D7YPNJRv7hIlLQbNlTSf9LHC5LVtmRsmHi04NmF6WHMLi8RgcXXQ9lhGSdpZJ3r4KX7MMtFWzt0q
JuRaGn0gLoA53UlDZbXnNSvr+WpE0h72pVcfO3PcGE8OyJrrrmOah5tJOtxIhkm3kDDn4jzq9Mrq
zS2Z1iIrgdY8Sa44PTnF/779g6VHzF4E2yh7AA230P/ck0BL4R/83D/4L4//Y09CjxhSiqFAFSW0
TWE385MkaUHyY9VmJ0R3+k+GbbTkyhIpR3vhd73Sv7Yk7GMU01RM1Eq/m7z/UvvAlBdx3s87kl/e
OTucP2mSYiO/C6SECbvpvoH8w65AZQlKsJPJA6LBuTJph76TE1WhqTgVX+K7imEOqzOUyZ7Siggh
0MvQmBwJ3QXIrhswR+hRr1NH9Mo16OgN4BSSgyZ5GSlDU08lhXYl3I5jj6F5NbbHrN0ynGJKZY4O
1tvhEYilAGpFhFKC+JlbAFC0nTy65uyls2Rvu91wcahrb9M6R4Vz41Un+6YC11tem2ZbIWyz29Zs
ngaGZagYHsaN+NTuZNQ5kd589J8mkdn3zVV9uvImfujs7V0Gse6DtS78ZjuGNRZfoH7PIxVaeaQo
O1kvOSRqXM3vl1PxOvcUMAAFXWWD5sMkR9GR3zH3AEkSOOmY/2HFYesDqgETTcg3de9W5kq/PRng
oiYvE7CyrCeCG7njR6iZAuv54iHVYAuAMv7Kjb75pl6S1mVAvGmAl0qOTFe6hnI0HZKNhpiDG7wH
HqIi4MPSj2bUP1P/7an2gwEpCnu0fH9hF3OQiG0PeAfVIiVzltcSPubhUPhVUGM68y8eAqWQreU1
cZWVBQwisAJkKiSjJJhjYyhNflm4FS1yM8JxeettGJrdDrd6+qk2SM5cuvb692Q5gCAQrN3vXvyD
D006C8qj6q1R7b721JW1t87qVt7J2wrl2eVJOLPIVCynpOfwsNtXIfrm6Gp+s1P0EztC9UlxlRAG
j/SBmtn44PK8YWs8bzR+9oM1ObqykzpXN/O7JFI+kjcFCl5DWo9bXHx0nDDdAti4frJmuDpvbgfz
exgdY20+PRD3iXlW6NYWOzZmk9iJqMkerz/qxrl3p7ZzxpX1JkDNamgLPfQktoskfZGegAtukwkE
aWLo9grBhTNiT4/it/z4QZCsOtrdLmfnKtsfZThHSNKiwYsDFibbsdsrOIN31mkdZYd41e3uB219
OZ6SVb++h7AJ1IiXMQ8QSKohmsM7fnOfIr4M8uAW1qFyWuQ6l+P9I19NO44o1rL0RfbIX+2jIaCy
DlJffb2aPkp9ArsihFcBlS/S8EuURK2vu/VH/zEzt19ZIILjiMOFNIjNZ6ipGP1scS8/0EpWTgzY
k4RsP6/E8ItNd8TDjyHpbTwOyLbIUEcniFOwelGpwA1X2Zqb5JsP0gWkEi575dve+JCTCD+I9CGc
jFP6PKA6oFr5Ug/6gbsXrD1bx6xIiEHsml85GCZeFGy1YYBljNjQbdVHAgw1tgJn7Bb3DxG5gIEW
qHHrp/gzP7D6YTc8GQ0eaTv7ENAA9NvpVeqxUyIm0xnaM6PFXa+9ZNddnG6koNxg0zdm5kRnRC9Z
BxbRLjeNi37O6e0TTwNd0sY+L6G9uniJfYpUm+BWNrcqUh4z3Ri9dbhpsQIyr6MXIhzl3rntCmow
5EdNhG/MR36jYSyIMZU47UPz0L9np/EpO6nY7QiRkoknisnGcfp3YKuHKWJPnIzfBo2ZTjqVGBot
MXNuGKj12+1dsO7vmdITbSIGo4gJYSkrhrJwlAt6tlz6ys/VXnocd9I71APiXXlipDDgMrRHZIiW
7hjv5UFdNE0uMN2K1s8qwc5XvcphHSS+9YUBkqyosF3jb8lGUsuLDRmzxSZDb7UqIhbwTm9sfhHN
hAi05GLtDN/92Xyq7j6YOAnst128yp6A0650uCmk2lfxcN9wiTflYHi3Xnp39FvvBbLMVvdi9DlF
EqGAcWCuOqtz6jnhj4sbHsN14XwRb+KS0OEcXdOhO3R6yu2np5ebm0Uv1KQ2v728uOvten18co9o
MXbtx/F4XIfIX4bjV+LXAfY3h7AQ8s/70k3DypXXBjo+1aUPVXxnb8WRfoAjupM7AVhVnKvmow6U
fmSn6oHZ/q55nd+XnFzOWSam0RAVYX1EAEMOMjtPv7079ZHkyvJ8OcMa3aI0YFczMPyipqWF8khs
9fq+44VDmaQlyukPg9io5+kkioHCC1ee9Jo9Dh/pGxununhiU3NH4GMnZw7GDontc/ZI2/1cHqyg
G9cNctQebdP9NOzZDAViHWkzEC7njlShP0FNZjKG3oJS+0t6pew+ogL8GxdzBNOp4KoY2DD4/93w
/b8c6Ib268D/Px//RzFnwq+yaAj/MZ//dzHHjwgaYKqzTH3EPwffIQQA10NuEt4QUf2Jh6X8xgSI
cT/+9H+WgH9BYo7d/ddq7k9vXRV/GQYJ97QAYR9nO6hy108cpMORNiJ6tA53aOUhY9yn6FFQsJ7H
vf4IasYZ90xOP4sX8W0KGJ/7FRKq+Yx9FBPpfBbf8LbxFFZohfKW/8BMuiJgxF4ulALJPK/QcEYt
IIdayB/EetNssT0PO27T/BpaW32fDsITd7ZYblwrv/ukqsWVZrPb29cmGlWu4DrsnR/1iTTxdX9U
LK+AeOnkn/Uxgf5CzHoZqg3Qfq8myBxoaW3fD/MXXnooFp9ZdOvXi2NWjzSi0F+0CD3bmahbMszg
Nwd8VnT1TIRyfzrJW2im4KUXYbL5jsm8Ru5lhQgFMKNvxcaPvyvDr6++INqg+alJUBfKznCqG3dQ
uakAI4E4sriqrXeczORDHcZTV9PAI4dN3+SDrXk44A/4nZd0OBGNsFN98tfDgd5ps+nTh7pwefgF
XE6xVl2JiduBN6I78ZP5zhvRNoPojdG0U1yZwoZHnpafIRbjHTPJ5p/wBVj+7bX2+5u3/Ed20KmC
9IOOo5xRAF0wL9ksWXXtKw5wJuvOcGh91S3WlI3zkTA9nmGOLF8hvxU1qdM61ny8rscRKLituuNJ
3+gM91FtzzvxCz89d21UtAfUnifz4g1DsBS8y+t8ZpQ6oFfzYdX0R2L84qc54kulAiYYYuENzHyU
5e0pbr6mMYnohGqJ+00RYIwfv9RHbcMfeRM8uDspFxeff4hDhuPO7+3V5/PYn4dEsPmjhhJ7tvXN
fTUel293OJibYk2gHW8QoiLBDbyXu+HzloVvgiZ2fPM8YDwhPvetdz5BSLYeDvqQcEIkwehLD5TW
whOHiSi8zCGtj881fV1DaSuh/rJ+oJXoDsMZvSxeuuFIcjAFCQWZZsfsGLiWv9Wjb7QBpwZnivxG
k5x1jF9ddAwyFSDj2+WnEwOqdWSbljNecdTx2MBX/Iw7NFUn8uYEC+IBFnpDV4M1sEtU+DxAeHH3
48F81d61fgPCyclCqsLE1wg+ovHQO0npyW8Yr3lp6TweMI1vl+XfrD5kKuYJebzuQXG7Ge9TMO5R
yAxHum7OfTHao6qQtnAeRHodGNHJCpO2lDfa49i705mPUNfLRxjVtaX4veiVn6WL2V3akiXIN61v
fv8ChaeFRdDQ8RyWQ8C+jFOVj7AspWvI30+73xcxdnQrTFnJSGjIdsTAH1hsn9ClDnYZv2nacbN5
9mrtCEpL1r05UEgU0smhX8Pcwli/ik2+QiK5o+HukMQxBcamIPviTebkZZ7gD0cporh4bFhiFa6S
5ap1O8Z+HBZrFsBTvzN0xKZ2OQTtvt+qobrug9tK8XLqfsSM1ebGq/aoyWmp76+P3XOMjxPmP72m
rfVNxADafLuCNeBzuUE1bB8VZlVkBTkCqD3UGE7shaHzNpwepJgWPl3H+Dte10RiYY62DDwh/kS/
Sek9htxHrX6ck5VJ51e8RtbrvY8s84ksr7srbFR2wfzghhnCFR7AKllu8dilr8tH6tc35LqWzRWa
I8tq1D2gu1zY+cjooWv35ouswnbF5TG5RDwk/kYXrOE0+MelnOI4/h6O8fs/lmy74vYAgKH+G4+k
aYJIigIbTxVVmjQGVsn/UTEwLKaL8kv759fH/6tiwKIPrEZFkiLK+u9Wyz8qhuVHQHJFXVoQlpQr
P5vSTNQjVAzE4cqA+fjRv/o/+m/E7soQN0n/Fgk9+kv9H/XPBQNdLwReCBGplyyVSbv4C65vRIKk
xPlN2LGiJqvdzPf2dOmUiHyFh25+la4PsPZxd1S6G88BkbD57cQNnvvxiA083eXzq+YV1kG+PmB6
Js5UwS6UW/gd9MCCLCtkP5T5sSpOiuKPzE65NfTcY8TRHqZzj9R3flSz6/rvW6xy8BXwRDJlJcdC
1qlF/8fSQ+XEUvh56f2Xx/9r6S224eXAWlCc5X+EeP7RecTa+M/kqz9JIVREEovRWIYWSZtxEVD8
a92ppDfz6qxYlWJ2sRP/hUpVspZK9Oe+4y/v+1ewM3n2l7yXM2PbjsI6a0qQPxK9LatT0BORf6ll
btq8trUVEu7miwSXNLW0joE0JJa5J7DAuxJjnJNBUNfpuiRCxagw/0kDrMT6vq/xn0yXKpBNUoMa
bXMpn6QSe/DFkIAszWCNr2DEWh3cSltasPm1z2HU4k+yI51bVzdEmit2cqu8BO2DIMwP3V2BPjcY
bCCHHPGmjKn51rCZ1qQX8u5XVT1TTXE1ztUI2mXMnTcOhXrc5eSnCFazlcjluiZ4l/q8DQDN+cTA
I+xrvlgc6xv7yptcOUZmsMHsFbctdKYgItwWQIn5Uh5caHYhcETDG8WgmdMhcYA1Fy7pBtiY5DmM
K26ls4yRb3hQrt1TNyFXR33ZGowZqnLczIOWhbVeMvrL9F3PE7R3Onap2q2yVl/FjckfrhYIfKWx
JywYVkx7qcigC7ayDKrxUg5hbtH1Io+AMrBl89oXCUE4LbYX85Z8FCPfTywUKISN+HokE9X0+5RO
lDI9tvlTa7yOuRHq15w4rKPS30/6nem72cY/5lnf5lYXVj22lSL9lPoXLqprBRFGp1XfWazRUiVd
lJQU+sICmG3iio0OlX5Wf/ZUTrQ8SJ4eKiaNxLEQIPlqgspJOt1RZ4HlNERdMziNcnlv2A3ckzm4
KTQAl1SL8navVjIWCWsmCUKG4ebIsbSbxXJVX3EoDc22rsT3eM4daaTUkCzsqHS0S0wrSvOEyg83
oODfrtl7NjHX1q7qA0m1D4V6fSXnMO5YGQAhDDleKeWHDmPbvo+oQrI2mDSRofe98MVyDugZg36k
K3gxHysx2Yhdda6udeyUSXxOJ6xUZhGW5TR4xm36Sq/Fy9/3srncsXWCg2VJ4mplLBqx/3HZBE/z
H7yd/3j8H5dN6zfL/J2WC+PeQPv574ENd2wZ0f4/OTy/2MiB4JgKN3JADCJegH9fOfXfNF1B1K8t
cre/jMT/nSL385Xzl4++RCX+7CJvKqwDQnKPdyMLcFsVWvcB+27c58iQ8cbgOfB0wkpEDaSTSl90
aug3lqWSeFOm1cEts9J9O4xnWSgXLlVXxVutmiYag9r1KI3J7LZLh1PEFS4rgaKg8jRpaBL+tmpH
tqpFzgwkx+LXaphghkkMtWkIpk4IcgmfYHJJtlxOCYljBGRse3pUrSmulpTXO7V5U9W2JmXfeqk4
s5i4hlkdSrQdcSG7V62D7KKRN/qldPiYWPtL4FDl39svpmGIF26OJcS77D49ILAllmokPYpJfF3K
uALpeiS4EBG0AXn1r+PNl0vlBSLpgCKJ0TCCtoEiRrTGc3HTA0WrITaQEIwvzLjmQUrm27Wf+LBU
/QTDpzExKGrNhNtAfNHS4Kikl5RBV3kRA1W/r1ORzyObcVCU0yGttLOU4qgS9HdToOsnCMdaU0gZ
WbJUdE7y/+PuzJbbtrIo+kVIYR5eSYAEZ5GSqOEFpcHCPM/4+l5QOo7sdHXKry47iSKJFEmB9557
zt5rMwth1HaELfEadP1BiAuEdbi9CnWVCQHEPHw6s9ioeB+HeE/UIqyfeF02EuscQXsDJjwZyUqW
cO4X7kWed5OVHLdICoLIr0dYesN6bwyZuMaQvOW1A7WrFUyaLG04jzVGLjlXnyXSX+gKMxsOlHet
Ej0O4pjrIa0++lISuEFEuruOmbTvC3RNaMuUXr1torcuLT66foLuXxpjz5GwLz4sCj5fcX7fdchQ
ULMCe5kBEZ+Nv/+7Dsma8dM69D9u/30dmqM0YE9oHBCo0ueG4vfyzUBDPk+MWW3gV6oMbf8SnoO0
JJlDESnirP9KYP+q4JQ/wIGpgPxNXZrbor9EfVEU1sEfKrifHroxC9O/0Cw6xRt1Ul+8g1d5WB7G
vR6e1XG0/QbnmYBZWIWzpOGAMMYno8L/38fNMpE5Q9MaoCQGZyShUAkoTpTkVOp3Y9nEkCnAJApm
dTJltuj42WdwFpUITnod/gFB6El/jMN6pUnSMcgEJ2VqMSl0BYP0Xteyp2jQ6RjK1nvGK2r71YSj
0uz3wiDeVqVh2kVFAxCgeOBIagaVkIhQq/NRJE3Nfuz1mypSt2GrPo41/fgxal4jX89XfaYeJb/a
VGCNDcLpkmI6NRGTAwMsNqzETSQOOW55R65FO0i74KC0Hc8p5sif6fqjWFnXemx2qf+m4ShB8c5y
qx+S7KqJlU2dt1WSmgwPY0Iy1iHuFEecgfWtoap2jqjNq8iyZEpAMOZGwfEnJbhOJmEhsb719Eo7
emZJfu+P07VMhq0nV6ie5H6l99J1hFIpj77okHud7z2jvKLMjmyp19ca4ZaxQjk9jK4Q0EOcAHMY
Z6Hsz0rwNvQgcpkgCc3gGB2Dn1Fpd8gZ3AJIGTzjuyyMNyNBJZHcr30iOhUADUkcwXhkCDQrDUFV
BcI+CQPQaN4SqbcbU5xZjCxGmG8Bnq+ueggCI7HjuXLUw71eh5tGoykjMt5Ng3zhUdSO8kk9SAbK
5ekYiMA1irWGCCGBZtAiAzDgIUzSmdQSZ2ohKWSQQjSmkR0yAkHcxXAxvDy1O14Yn8TrtqGhpPvb
mB/bMZsuJca/NGuSCcvQ2xRBHBA//OKVIO2l0dC8GSKgFedwgN1pPCMJKo5jtqH89NPcZhOh2cn5
WK2WVblRYI0hKOvrfUvCakermPBCKNEnk5dl8vHu+4yCVdHRkM/GFg2pHpOdNCxEkYMBDqSGNlzX
qSjmcKwCHLBEi2GwuCOVwdHJwwvpJObl0wixDeCSrG2M1rioZJYSTzkMxELO1iC1WFvIig1twOE/
PnVezH9XZTchjyqRhEfdQ6JMdjn3bqcJwJcSuJKH0DgqvE3URCQLi08Zp6k6GASOFMLVh4IyR32l
6L2DwruMQvveYI4F5KEnHE5GAHzktYijtjQ6nHcyhAQEyGpEP1Cp3GFuWcdZh+qObmxWrqswXKqN
sI7MepFn4SkSjD1diuUUCq5FunzboTjPgNSgHASkz7EOtYOJF7GfrkpXPwke2YcwydHzksXHIeSs
M6z0rHgt0tS1MFIF9CFMGuRFdZ+X5bZr6nupggZXVGuD/MgmN1wtgKGX1y9B6L/pKRqrelz3vreP
1MBJomEZYFYfinPkyWsI79sh2IkT47p+PpK8RtpZ5dRTiOJyUHRbnUi7qtX5fgGV0n5v/WJZkxKs
t82lUZjkJ7qdVe/6HFmGQjhN0mOYm0g9wuPvu3t+lrLGjMyk90F9/C+yK0BmPzY//sftv++e1h/A
niBgMHTDEUKb7Pvu+dl3UxmeacR/f/Ivv++e+h+0AA3DVDSRWp6d8msVj3mD3iB+Xjpm8577C/0P
43/IrhAQfH/m6ry5ftk84yjXzX7SKeLFBJYSYdeiM8poMPEBZqqGaiRHlzMKvWMOcfucVMOraALO
nLTpzZ9reV+/GdA9NBIHYiGRsWuIEOLj0S5C8donZAkSHJn3FxyGXb2SSVeACwljBKt6BNMmzjE0
mQyPBzk+B2K1NMx+J+Sh3Ykc/sXpKDFdGIZq7Y/JJiL4jmBXBkXWtGxNNu3QhCRF70DviNcTdaQV
8Z3ZmZdSGg6kQKBvphYgjhpCHZW537lth8w7NCDA3EWScMyn5rZRi71W+6tSARgizkz3EfzOLKIu
Gw+KBZ0BxmVNbwxPki6NxL5WxZbc3I4TeL7zunjze79xcFCRngX4D13hv3jaucr/+cb56fZf3jgM
ziXKWlySXPLUlt/LTjzt/CxNhzfLBHx2L/1VdsKUZfbNbqT99e743jjkPaUz86ZUMUCmz1bIX3jj
YJPnnftD3Tm/6f9+7Jb2U8u6bhrDytrSO/bT0mQkxYYmui3ASiLNo4siHNQE1qsrIv1jPZ5Wwz69
jNfkvX+Rl+MLdnUa13sF35IrOsU7ykN/hxMcnBh12Q28cavZZNJDGR1kaxnSMrzxEP696Ffm2Xnu
kHMfflSPEpPpJYaWVbYHWpKTNHuWGaOc4XgiHx6X2T6+inwH59dnLV5l7VJAIsyjBTxV2X69MspD
dGc2lxY1ZG+P8pa8qWYfH9W1Ebzo29FRVjMbzRnFUz+8jPEmviTkqdduKwLW4cwGZndf6bqDESy9
9Otq07Z7iqGeIW6i0CxdM+0LMV+NhKYwpRyeSgTlnITtcbPdktNi9I9jBN2NKewxfrTedfEu3omO
uOwdQE22fp880igbQsKogjufUkE+eC+J9c4Ais/rTNt0CzVP8aZVML/sXLyrlrk9IrNG4VKtksfp
dLVcZktyibfabpd5/FEXPBL9fp5XMTpFoSQyv6qYuCKdKiXM25vhWCyOjrNev4FORYnoBU4wzLO2
2L5/kZbiSlxZZ/JQNumefqyhroRn4Tm4PrV2VexBWC+sW15osYbCMf9ulDdwGoucYPEFf8UP6014
sx4RQR1HZ3RCl5zrzbAJd8ZKdeKdtRqfhZWIJZShpYxe+5kqn4k61PnWuK2rvc748xZFQVldxjND
NbcOKIIpx3VuzQz7czI/bermfqxfzJfxyOesVX9h7C3z6kJ8NV8w4nU3Kg3ZhYozHgEPtbRvM4wP
bW2vk7Zhp6MNqixbMe9/gu/vr/ojDrTEZ4I+baZNuVZm2cAonIPoluEiE+0J51l3O1zA9kfium0Z
zmJi4x8PRs0SC1ezhczPPLwv+Vf+hgDBXCXiejzVtFuphrby3Xia8fKVw1+EAPDnFozCx0POdNvi
d3Bqtt5KvqPCTKHGO72EioJmkGL7xoKDw5Jnyglj8WjsNVt6Mu4QWzCjrbe0SEJanAeOBvk1PGrJ
i9q9lc2NAad3KPAKwyO0G3uAkJM8mSlasqBCfJHuZ2qNY7j+YlisQcbxxwAmP8savBUPWQoeSCsT
N6rNM10XjsYfy4nPxW39rD2k471iPuvJcXjPVlzkh2JX9guOai1KvzjfWLDrMbjtnzvLVbpd4m2L
9gx6qhXX4USK9LLjccB/Tmt+G47ftcuuJBUb1Dp23hnLXjvKnVqu9CnfQcMC/w8AWT8QO7RVAHbp
9SpkSs/O/JjcTI8SGETQBVibpqUGw+5KELqqU1AvMt4KxYIIAPO9ppB8Ry/6kjyRbQIViXsAcGgB
+8LoEDBoxvhYEPvcv5RH8VqxiHnb0J2vYYk83if9Grvdjf7S3ZgvDOxq5B+AaVbkFS9O/AyuJ61e
8wUutiK5INAwOqbx/B8vNJN4UhbAeRE5jLckIgN9ntTfMKsPIeWH82dXxMcwvkOsob+wFII2upYX
+drc1cepcYYUOxeqjgVKbBmEFSGT9rRCDx6DzlrlLwAU9e5W1F4JwvZ5d2k7K60oiJeIJx2cPcmW
yE5GH0xEiI0J1kjvVA7U8QahZJwCzWBxIBC9fsV/WNtFvS/h5uNLG7ZZtumNNW1zK/0IEFcm4qli
ZjOxGhbfKpZuf+2Bx+ntWvlWcpfJInjBHIjUtX0zbyP5Tpg2crtUWL1nFjgmlodQuTYmaQlL71Y9
8W4K700UIY1jrIV1JhwNENV9wjvUFu+Y1Ks4Nu9LAq5Po4RNZhFglGqJ/sKMjy1zqQ2HcvqmE3cF
7G7aNsaSZqqGKn7GJCkf5rBTPjizIJTdVAgBbbT0ZIEhDOXFkV46czfpC/9JOIurGiXqlNqNuLEY
/kPQFthnkEgGLIv+u7KmYFuOqzxwGkxgS/UWbIeN5JET/VJ6NtAKA/YOUTAwr9lX2g7NS7YDuuTd
FTy5hXBo2T1WnnQNKzIQkQ1lpGAv5NtkuFQGoJBFLSAoeAskBxguIpvUd2JjY+m26dvebcJF9wFc
0UAY4zvqW3REtah8BHW0QHy6lw6Uld0hOcdIGMZtfFviugHBl96A5vZO/H799+kFXyUeHFlHl0Fj
tkKGTSboR4Uyl7wITozIIqAgqgse6WSIi2JyQmhSkLUhvyUrbQQ8Dllqr/DKxwxuTLcMLyIXodWW
rkpoGZeUGD/TonV7oJOB3Xwk2JwuDxzGsRgLz/HGQrxTX1Vrg+qkIReCsKLreBdY9nSYyg8yuL6p
/l5+KFo7tDG9CoCp6tKJuyP+NH2XP5U6qrfTsBbdZFtAcqOo3iAJLQs7ex5hRNWwLWdu5DeDTNoH
vX6wWKyqdR0CObvN1v4t+6dXLxu0oG/ew/QMJ8/4puJhOlibfoH0aNpG6U5LNvW0A4JThYcIxJu1
hrAjJVsDxwAF/7U5+k/ahzXSLpjfPaW5wRYp3pp7+c3XHBPkGErmOHz2OP0vc+0Aw8t8iJ/S+g4c
37MxHFAtWVfGgVOIURVXxbTs9AUXoinju16UK0iMElMGttRH/dF7Sy7FMdjJNjkxa/khJlca3yk6
5930LW0J51CcYBe5SrIA4TjyAq8wf8HQrAaHKF/60lD+w8fwCdTdS3Q0YSq2bxnvx71/wAqBxdjK
t9qFqJONspa2sFu07fACCYud9Byxj9ICMmfsJ+/hdI8mukXYjXoWfkx7I+/LTXDJN7NhdlU+jifp
qFwKsDyYZgUW36V4CiuSex2VGHS7Cud3pzHYXInqSoSG/pFvoguUrV2yVR+wHe7ki3BnbUY3XpWn
4dnu2X1vx7MVMC1e0fYYwffupdtZgiMedbZp9D0c2/g1Eu6HgB0pD3Y94kP1S/0byx4o4mVSKWYA
ChM8RDf/t2+ukG/xjwPMz7f/eoCxOL8wjiM1g+74jwcYyyJIwxRhJaC6/XqAmWkt9AlUxDCWLPGA
/uqbo7jhlEVT9M+7Y+D2CwcY/Wfhw4/PHEI7x5svJ/9M7zUpJSrjiDZgFmQZJ+bUwynjKqFiz6hb
n+b4lg9UffW2P2NiCTDpZAZez97pg28RRgHWQnHAjsK7aGeZZ8q5t5uLfkNkn1u50nE443JnIdUs
B7khmr1ocU+FjKLORHrAjP84YilKWaY82vEgJNdYDp14xfv1vr0pb4DEeqtZw4gj63dWhVkKySqK
xohHlICX/YsqDLXWT9foP2//5RpVVWbBwMh1ac6J/eEaZVDMPOlTf8P45+9rVPsDEfnMjZPpHXHs
/9Kd0v4wEbDRsJpv8AuXJ2OrH47XKNjRC8EUUpEkSciHLPRGX69PBWt476WafIyUS2zdSCfrRLNZ
XOaLkfwL1B3KrfetRCKWIiREKrTQmysRQCGy1D54SEwMyJW/DcZ61XfPnRlvzeR9QsahvZdKDwqX
01Oo06ja+OVrHwirUpJAg1p0pNCsB4l5moklJHxJJobV9FpwvMqrvZjoABjV+UfdSfT4u/fayDeK
arrhsnBMkoqIA1nAKV4osY6SW9mGQ3AyBHtOYK6o5uuZg0IYjPcm9r2GNNUCOYu7w0QRIt8p4VnM
SBTAgcNRSzUn7OCZXaLldRW1i2ytgfQv417JtY2nqocp/2agYtVTJLMA25H/7yO42hORZYOKMule
r7GGPbTqnF/g+MRH2q0Ykl0ibkW2lsrL1/x8n12j6N4Ub6/qZDQyUUikQ6NktidfvWx8LCbeifLe
LORFnTTPUrKOH4dnhWo1wFSS2/o02uDpAODK69zalQa/GYnTDaq9vIJHOeHKcVgmAHWmt9VZDjJO
fLFkl63rEVVAk++cXFqyQM32oTp6t5N4N2wnYmDOCd3Hj7Naf0seTQUTuTgbl3jZpZpBSe4wo3sF
6VasgzNS3fcuNF0WsRKcamjXp2R0rQEt02g4fpZdIiQ9oREvDSppImk59ddesvRaorIP/ckCmSp7
8gJKFCueepyewtffuq/HtqYaugLLTCeS+V+2xVmg91UN+Ofm8sPtvyw59OdgI1lYkdFOsZp96evR
z+az7IyfIQh/Lznz3scAmv1SlZCu/LQtcl9IRv/slEu/NE5GaPvDukMz/rMi+OuhE+b647qTN42i
Jb1pHR9lmNk0bXakGSwEt1vBTIWTqq4xcezZDj/QkC78D+TO3jfkbd638YL+nunTcJr130m5UQlY
NdamhUo7eQRQsSA9jQIcvO+4RgiN84VQQg6Ta74R5Z6LN4QOFXpptjv+zbY7HghDUxNHvxd29Va/
Z0jNfdD6mr8MH51je35GZg5l+aF6JNCgdEsNETrvAoTU2RuOtXY5R6kxFyNy6F6ptsJuuiWnTT6o
a5pemATaM1aI2e1QL2aVHUL54R0cB4gGmzbIor1Yq+5mzk1ktYQjjFQezfwcdpitOK+T08oZng8I
QoDzsfFpyB8DjBbe9TNpkbaMwgKG4UBZtef6nLJKvdS4STjDe1BtFtKdoaMRZAa9xHES7xSlWUwu
MLVk19+IG4Zx+RtHxP7J6J7xrMxGj+mIbULoT0j9rXT2VqBt+bSw0BDiCMsnlMTBqRFafCsuAYwZ
mTsApc8s+5N92N0WdM5OTWKnjwWdKNpY4q18h5sAJSEziKX1Qr+JIkVL5r8FBOrPj//8ICexO1zT
fxI3RAme5n97qxaA/I7OFV9p+//ezqvXeFTM4UY3TkXGN4W6q+MzOfmckUmm1OiviEv9JN7OjhEy
Cmx9L5PlB0+f1hdOWCc8tNmKZ8XXB+VAW42fCqXqYTqycby0T9IzT1O89dfjO8ZYvisH27lLdrwE
0XBJH5PoMSPLZpm5hDViBpLqF56Dop31/fiucKjkNP4+O3MypyH80fUsFzsGricheQegmdGf22VO
+eQrF7ZGsdqarinYGDI4yM4+lJNcbTFmmMWjhoETaAR1Xnzr7cgljOBUMNqcL2QuMjL/MLaUjyJa
bnwf1jaObos3rlwzdCWw1DSp7OQxqdUVTV16tCSS4ZSBtzw7xgq8tsMcJtjT9rOb4Yg7jKt8J91a
rrDrz/Ih3Xkvs63MexFc3jZ4ZZb86OkdbwztUkWeTWRmeiSsUGbfoqFKAw0yT0x7mPvsz1i0aAGp
uyttoPv86Tdf+D+zbefoXEB1/7Lw/6PWnFfPH2//deFnckpdN49sPkWLXxd+TkpUfPMaD/ruh4Uf
zwJSQiaebERzGfrlPKTK6GE1REmfX/mFelP9lCv+JGf8+shnq8PXejOeWqvNPMk6GqcEk6u2IuSF
Xn0ESuCoLiVbX9JTxXCLTAEhdc0li9VvMNb5graxRu49vhpI7h2iPZYlfGcFeTdchCSyu40BFmYx
zjkbrLnygVQc3HyDM93yX+7UgKIEmQXe+zZ3GqyPWKec3BnXuB2n2+wt3Qmr6/SkbDjF7+LX8EHF
8J3MAZy4joIDg052jNlUWG/lAx8K4BrYdciuYY0VD8M7zf+SOtiGn6DYwJNZqvlad6Ptpbv+cwX3
riGsn5Hdx1Ed2qwsx9q+vTAemLvqmOhkfFDv45GtQHToxA7vCha57p29IHrElvjanHRMfnu+8/Mb
0VP47B2v43PQnsFZEPIAJudduPY3FL0YAfFrgM5yWABFeMp00Eub4Nkz50KP1dpYzka/4TJccMZ9
dtvTnjr1grULQ2O6N9QtC2IOaqtUZrNXZk/H9HGi8Lfm8+XgS4v8DUcIfUP1tn8biL4JnZN4b9IQ
AiiPOgyFUeoykhC+sWr7NOROnosMCeYADfkDilST2EViV0smFgJNLYcP4nhVobFgAMFe4lRbrHD3
3bk/lav2RiTXImeBXRTb9E06FD5FJqv2OkPvtCDdlLBUDKkrGHDacriwV2QMO1jaLR9k0zZc3rxh
DIShW9us5kR+hHMv9D54oGnKtA/yr7JgAee5YWxjNsKDlu9EwnnlOx96j7Hqm4O44cvz7sdOXtrk
3hJ447IhsYWx4VMhzy8WuxDbGw0i7gOamHDFwAhsSpz3tCDcyHfMbI50S9knpsv4bpEkMNkWsDHs
eIlOhBn2A79Z1+2xfc3AUpX3cJZ2CdQAEg7EhwBVvnUH2gs+vrw1eXvkC2vxikTMHjaGaGN8e9DM
D4ZweGM31EaB7lKVIFiiqtHLXbPkcLRs1t195DC0q3lD+A9c5Vxc3pVEE64x3lOjTe+aP8LmI1iI
i8pYEmwNq260KcF4q/Eu8x+tb8O6MF6GU7ojG2dTusFa2At3wp30hAceW6idkj2Vu7wH2XTYlvT7
3GHA1O1SO6INEWzBA9yb8n3/0D/83lsCmB/OApossSn825bwMyd1Lqh/uv0PWwL3SQbsnFk498G+
bgnU4niSEOQYrPM/bAm4ggyDGT/+dlb+H7YEmhjsMDqFOzYy61d6ELji/8dZ4MtDnw3zX/cEUVeq
sPZb64idk70ATzYqwAbcpiaNS03bKwGx56RN7S0GaUCCP73ZnmRHwhkQpoQo/QCZMCKmvFzGDmxB
GDVkhDFWhYHDmJLw9Nn3PB4A9cBDDJBodw7gD8V+ne666uRdCQ5XyPpsVsxkGeEO77wDWUY9TDf7
8cjojNWYxX1asABcDJzU5UKASQ+hzbUwc7iYXSmwO5ZwHrzKiX6Nsxc9LDNmlmTq/blUnC20ye7T
Ng4xMjxQGFJnlr6Nzzl6SF7XSGBUUrJu/HW2s16GS+YCdFHtEou2aoPUsf2N5qAlWOLKnse4jBAv
LG3813P1PesenUFvxdqtKOvCJaiHICXGD0smpynOcnXRuHBM0Mkmi2G5eGIi3Mnco9/YlK0lN6c9
TlwPI8ElU5WKbripOuOI/5hx0fAwPFjyfXrvb8MtaeLEpZMgPx1VFkiKefRDPI7CpQTe6faE1PBB
fvLv+XMIYdnIG77Ed1MZpy6bV/DIw+WRfpb65G30/CpZghfhglnjlsnB4oHdgyfA60ZuwD1BRLxc
wYP6p487dvr7do3m0QV3UhIWsKuIisq2keyyysobXhfxm25+ZA84l0U7cbVltbgvFk9P4irdyAoL
KqgT79rKLFo5svroGoiPCuJNrUHTGOEyp7sh2AmsQWw/tf4s3GTL8NS7HySRRMSUZUsD+A2pQ6/c
Nrn3MwaBcOlOLSEgPTMx/OKuOb71C8r7XD1bvosII5KZENE4Y5a96LFDv/iM/Vdqx7mgg6Tlleu4
Wo9uyLQJKpedHfqdKTletjGiK3fsFbiwlqp60pmiWXAWjcpGiN31imttvJqkb/mQvdGnY0VnaTb2
NIQemR1yCFao0lEysK4X9m+8xiIfYjEzYbPJ5INI/7fFKyKqZ6X8od/yz9t/X2NNLJampCpEfWhz
EPeXNdb8g7EEVS+IN2UeY/y9xmpzoAjrp2wq6KUwY/69xmoEVSJ0M8h7nXWDqK9+oe6eU09+VFHx
yOcjA41kVFtMSn5cYrMwF1qxqGBVDallh6lGRyCn54/7jZGgQqei4g05SvJdYvHGHAdbDQcn8TLw
piq2IeHVYk0OxYEhYaITpmPkngzUOvBKSM4A2Z30s2FY1Azj27p7FKJavBla6bFqBfkgAYAwtHpc
REHIahOMxXrwh8mxrMygUpxqcuh6pOfhHFGPmdGTmnLxW1+nOhkzpoG5TBXFf3EJ49NlR/3pOv35
9t+vU/iEjMu+56L+VQigkuXixbHCxs4bY+40/iX20/5gZKcYXDWzi+TLyVD9A5yhTE4CKr8/TXC/
cIniZ/nnNfrDo/6pJaikfYWwPx2RlwaLocY7myi6I+ahG2g5liX/ZJKUkUyGndaZnRXEzsBJshJr
VQepEyoDUGZ6MHR44ly0J/YgNRx3SXpP2AGZLCH7VeYUkjkrRECiBc1Q3xsVmAejw1wQ7GPIdxPR
kEWQILvoOXOwa1WiIwgol2QwV91Afie6HrEw1+kU3cpSP5DZGF3rwGA6ME1QdIy8hacbuCLM6iaC
OSYrSndTw8u2MFq17BNTEr3GEycdbLYmpgdmxUO2b1ThMkSgvnLtOehBdBlt8DBUKWbW/lFL2oeo
JeqvR23fSChneo8jlsaWGWWISCSrz4GKmKdMxpEQwf1LzOqxEboXSW3vu8jAeVra6JPBKg9uVwo4
rifoXiM7e59p+yQvidGKnCDkmaYWPcXKO3ZRsOoicN0cYUXTuBEK9U6TZTviDB4DHbNaDdit2l7a
rtvjLVz1fsdMIMvdLGsIyPHKO48jkTLBqwp8NqAJTUQOCkDWUWWmsXAaypz2loyys9wUEqG3vkx4
WpU6Le5cv2huDcb9Avir0miuDWMpZkabHvVHVrTbcjJuJwWgWzueh9jcFn5wDcnz9CcSGJsYCwCx
j5w0U0VzPamjoDQi1yf8tI3DF0T+dtIiKOjFTY2MApUrSRPRSZhyDrm97ZfwkTUIIQy86tjfWq3h
pvjK48pcdKa8i33hPFS+qxX1zsf+MvsrsDhSlZWuNLUwVaD2K9YC34KtCzBJipptuAOpN8XJDXX6
su6U23oKdk0oPtGlvwHk9NFkElmt0ba0LLustWOTcDTG7gSqfVJvhdkEL8dg2Uo1tj1JQ6gYbjpT
Xwtpv9MiDSlOpK9HP3fKQV21IpUX3k8T8J+VARCZXnw/tjutf29U6PgjFCe9PGeG+BLWs82FcZwC
hi5SlwM2UrGAHuQjn1OfkzpH4kT+XQT4tw3s0lLOVlVjOSSqlSaOJrWbzNMfh7JahAVn+pGubbrR
2kuWjuvQQrQaPzcjqqwQWRgBnJZ+i4+FLMpiXVewd1H1eBqQ6AbhitYtcxnZieW9hlF/HT3VaWkM
1NJHClFKMgpmeibFEwIMXKBZdi+PLQ1yfi1WsFMYnRmVwfE1Oxi4MuNMXTWNuo1CtIOWcGouU7tU
08YO+1NQPAkK7Qtq16h58hjvWQMYb/miFqGdV/qiJHtRl1cGIiolnha5+pGjvBNwkav5sRYn7JXN
ktEFLVADob6xM3RrpaEoqodoncedrXGGV6Ac5hSEApN8mdNvH7uZ2C8yE1p92kZ7PdeydZ6UOzV4
6nTQkxP+/8TMlkrSb4shfE9ijFpxBAJRjHQgNx107rGt9hPUgmWe+ea9XoCSToW0cBPFHFaZPMGP
A1kzxt+qTCLsl2dKzpS4rIC/Os1UYOL0mqcBwyeqUk1YBQOtja6R07dOAYGg68lB0nIVRyynd7lT
eMPpUkuUb5iHx0mNoIG3XKAq2kbuaBVX2Q1X87aqZIIVGyeNq/0oSLitMpWxJ1kLE1ADv2cg63/z
KsXRlEsgCU5nAnw3iFCnNvaw6qmF5MalzpxDcNW+hU6pOcp0J/bWqvFDqAjwxH117VvKNTfTVdy/
V3FlV1XvyNZbIte2Qahs1iq34kA+klBt9Xgf55ajyLhhK58ExHjraSkKXqRXo4EkGUw2uqCppFIf
0jvykLvYOirYFhpLOnjKY9v2JFDR+fDvTaNx4ywScH/ZEwmqmiSQhdWAqw9uifneaHoe/9aFNZQa
/KmiCoSP9fv/Ny9ETaSZ8GPB8o/bfy9YzD/Akyga/k3lvx2Kv2oWiS+h70HDw9Y1iyH+rlnwxWq4
X+ln/1dX8XdhzZdI3WPHwvPwWQf9SmGtzi6Inyrrrw/d+Ll5oXWCGZWNFh9p4TLYMm1Ot6FABy7b
6tOLh9CQjbaYrxwDq6H/xjxPAJjqBRuOn6jJ0j0dWxTlij2ITACRhCPDpTNM85d53ryxEh3nFE/E
Mdy059Qdj+bVLF4jYd0Gd9oeaBqQ3zTdGd6GMR9/a5HRH/fJvJD759HEO/7PfGlpXIxHCe353GUH
+Qykrb74ux5qH7XNXXeHinlBIjobyGjOkuRJxae/aADfXbrN4HGsXPLZlBz6a/SkrYwVOup3vpwB
TqV5mi4jxUZnzf/W3OccOb9P0Y4q7NsMp5ZQRj4RezzG7oaHNHe26ZTK8NmgX2wyd/0paQ/pfN5I
d3Qiq6ehwlXLzBNVPGr9o9nQeol3DEN5+vOMlEFp0boMmwAVZo902xX66Hxff1H1DV3rzNrRs567
LC3zR5G+QC3jwXKYe3Y4WFWa8MxEU3fuDh3L2RaAwp3dh9P3YdpWTrq3nvXb5KN+KxzPnZvpwjXZ
Mfz0yLO2XmhgzJA57nBuoCN4GC60OFKXH0gnQpvReZpDR9h6YfRZP+FwhpP4VhNQB26OFrc+3Jhu
lu4qgGTM+bqz9Y3JHoUnSskVlNt7LBIc0qCIgfOzdqZ8GS1cX8ylz3Q1YmsLNIxuDhlT45KRYftA
8zhNT9JhWPNJRoncmM2TrMZvU+qaLj9ZBXQ2Dw0ZN67owcvcjgQXILE0ZobVqMwSsj8b8X/C4MYZ
ZMfncrtcYVblDq1vCHO7M1/2dtxEl9+iaMtfZpR/Phh+CtNN/Bzr4Wh9o4ePyuZSwHqUD/5D+lau
+IiO/YDsF1eItphw2aLAcbt1vprbzDPzFO/pChwbKUOQ+8vblNSHRbLt/CVfPOQnwd+w+I6Uz6tq
mW25KSJWgHGJwwPk0X4+VkAQS4YI/O2gj9s8pgoK3z3TBZ5ATj3crGbSHLLhp/6UOf07uQh428j3
IRRYehojquwlYYPpa53j4SEYB7XOQ/4wGE48Z7CcJY3u5HKCAgk8KDnwAcm0F40ZjArHja+ax5xI
ogeDa51v3RDZUO/4rvxVeLeg/V60zW98xqVfjeJFhDAlctKduSv/D+mCd/OnLeOft/++ZVh/zHes
W/J349r3LYMv6UARPuWg81n2r0PuzFmb2yOw/vG7ze2WrwNQ7gugG8LVz4Hqr5xyjX/sFz8+bvOn
Zref+qpVeJMJ8VOn0sY0KYH2rJ86AAQFQXIdq1B1irl40r0vbAakX15wjNqrqaygJtTkWBrtg0iH
V7z6jJMYBOp3gkp4EWI6uZN3adEvAxqMbRxvs5F+LwQC84XKyaRo1pWDwci0ye6DMWe+dtcflX0o
uxKbk6BgNmeiF5Ijhilk4rEZmHMmknBooAeARFXULnJw5KMeBHlpPvS44ZC1JO1MAW1JuP90Cand
8xA8s40RuUT7E1UJc7BzuxU1At4dpaYev1dupxOD1ZbUr3NEUhe8Zoii2NFYq+dTCI4OZ5BuaViO
50C60sKUOKkt9BFNvfRUYg+KCJqFu0k2tbDwlsIdUvyGm73vStjnjLC0x0d1ckngCMurSLS9vFWK
U1fZMUcPTGMacwPLtyfzg5GrinaOnXhGkZL5vSzV3snQUjREOVG/N/figfFtTsCt5P+Hu/Nabtza
uu4L/XAhbgC3BHOmRIlq3aAUkXPG038D7b/7qNunfMq3LstJbFIgRe6911pzjvnQkDJTEtly9CYQ
ALmcAji30F/HdgQtOrxbopgsbjziJIKJd9W3IECJl9lzMzl6yl6uD9gpVHcpeJFZUjldsiTCL++3
UyIZ7PqZ+Zx09x5mJ8Q51A5oSrCDgYQC3/PZE+sTkryULfnV8xqDjvV3jEbkPRMMs76+mg59Cxb2
9gIcdjE6+aO8FMsIvhqkfNYtWs4y1hBpmQ6OewVbIHhyTvDsYYFfJuRTNfPo0EgzdcNgQOkJyCEK
BmOBd6c8S6y4tOVR9lFP50StXCx/o9/7cb8XsrTcYrlqk03QOTq+KdGt1LNFMAxvtE2TOshx6GuM
3QB68INwunG2iRY4g3bdKmdLvIKSXZKmthsekks8j+fkEKwTXmomKNIHAhwmGYx31auB9wKQ6GRJ
nua4tP37uzbdxju2H59PBLzMXWZveYUliF2Y9rGPHdiu2PXMYM3/6d0THYqZQTxCf5Ssc3thNy73
FkT+cdnyzva3+j77Dk5lC0bVwgRm2lDZ9CZqKlNtY0o3Z38FEwowVPI3/JjoadpFhnWqnvA1jc+d
/zz4z+4OWXbL7nNuTuyxkkYmGnoeDCikPrAFs7WbKLP7joBx1eFAMEYzuSkcdmJ+ominHbf49v20
wLvEPMpIHtw3niZf5bZpFiGple6+RQ7rs51mSw4G1l4PFsLdBMUGkKo7G+6jJ8HAFhHaBIE1X3h3
cOX8eLpSH+0DiA2CFcwZf57vFSBHxdxIjrl6ylFDeafoTb9F6GU1fQsYl1SrD3UK4LwO8p5+bXuJ
o0/uymNwxe6Og0w9tU3ayOFbw73xMB0VpOmAQ7QwlxgGK6vjdJduuSIOC7wGvIJk/oVQquuy2dks
BfnoTRILC/UrQlHGzRqn6Ia3FtlsYIkJYOc1tj7iVF7+u/dQRhkKtZeKfvR/ARW+y3p+KbvYi367
/5c9FO6ZoPRiX/zOHf06M0auyk6IXnzCmP8yMxaoh+gVI3Y3ZVNmwPIfGRFtYprZ+Mkn6dE/tFX8
pVf865Vr/KCvI+OuKUylVVLraCqjuUTnSrNXSVNAMYBlfGAmK2T4j0RgspP5eJqCV9lQiKcxS2Iq
NZoc0D10vEqsJZkHaKHN1fvWyp6zxNqh/vb2Ukcoh9mW4KFDO1llVDRFFuZzt9H9VRdLDiCeh1LS
d6P2JLQmXZlSzVaje+1MDiQMftIms+mpmRHe85ytofD8g23Up9a65V4wJUu4noxeQ+iXNoCjJngK
sWyCv2l07aHAlu7VJQiVsHqtp0ZM1wIMV+KG/YLECje1W2eoi5dh+r/x38zkQvjA3MJiDsGxjffW
/xrqGX8VUf9+/y8fAvhZDN+IhTX17zK9LwdJTq+EPoMH/jMq9udR0pyYXETechNzlF8mJuYfWIsm
cgLdiSlf9h8N9Rgd/t574KkjH4cKIdsMECeV4NdPQdEpI6IQ3z+1CkAP4tNzvZjLdtICi7O0EGhn
tHMzDJSc/HTPpQ8vIYiVHiuZFnfgrm3Sn7nTIkrdb16ibwtFXgEoW8We2Ko982xoA42nnJpWXFXQ
BIFKp5YOJyibc1HrdDqtd8+7D/q7QuCW8Ip94UacV2XwPdTASV4ePLU0tkH4VHtEyzTaoRVQ433g
ljTobBuLHLifXpOPtQA7ULYV3J9w4XX6Nip49xddiY9b9aqZa2XfL08uwSeMBNxgmFmmpXVzXbHt
8JrQpO1LMAfiuSgilLHoF0qjYv5ettZMkVED59lcwtJvWvlWQ64s8tax4zvZm5JqrwpnVNNLnd6u
7yJs17GfX8vAeOonO60cb7LR2ERJsHUbLLiytxGKAflrdHzluY3ciZqEhvEFEheAQRWJSsFxz0vO
Rh/fmbVBitw3YaFvTNyFUXLxvrfXOg/7Ph7e0N1m5bC3ybofUF0pGsoxu5k3AoE5eW15eC9J9TIM
4KN6BWwGdycNMdT1dqtr0UZWzJNBnlHBqKG1C8hc4GNuqnfXyDehFhivt2n+UNYJqxCdmIpklyxx
REVUbVyiwUP3oeBIB7VKYCLiXh+JZKNeChWuk/naDNEqV4Ola6pbL8MGi40WnSgVfq0uw0w+t/Xo
uG1DZ6PauvmpJG68tg91RK867s569JKTnK3q8FhNBUKiuNZqj7wOk5rxrsG9l/jt+ETgakF36crk
lCPv7PCgQlVa+KY510txKQPx2Avpm2IilXMbUrxCTnI0PuBjVERSel5zTTJMwH65Gl1OvC1xooGq
31xEE+2AJ1UE0T0EHnIi9cu/97gAwg8Jgq4SPqKxdP39Ssnmr/2Gkfkv9/+5UrKyaQL1sKANzPZO
1ftzpTT/QFhsWvgtWZynUO2fK+WEKFQglEKRUaYJ8hf5AzfJgpauPDlFyNP7RzY3WNe/rZS/Xvr3
NfmXlVIzQeJJlXf0z90iAQdCMl0hn0aVQOBlIa996ZReq8Ap35+hHdCnrDgIozlaNx/jq3/fjnMG
IhLQi8lF714hEAqCDB58rNq4vPtNhEgSuTGCioWufWujB8sChbavo4ewXlA5ZbNyn71Ip+iobqWT
xaAYzSxJ2S/82zwlTDQcoXyzLiOcgJ4pEp8ewNQr2WSRYaTJUGVTq8hjn4kGBzWnm/OOMrC8SKfs
Rd2ClPHuPEREzcpapRtS7orCgajnyeuxuNq1MTPNtbplvual8OgWOWLR/EA53sPDZgvY9N6cL0Oe
dytlzqF9gdbam6vbZpgV4KVmoOrgOgDbsZPKSa9hJDvRnUtAdZYfozuSyantSG+xg4eY2ptRSRcs
Qu0xSAkNXpXuS0Kqm7Rth5vXzw+2hGf7EcW3dSHmezTea3slQ9lbSd7CepXwsYdXDT8CAivv1aaB
AUSi5Ccqo7ytuJjusQ9eUrRsn2K6tGrj+yszlxYVr7KKzUA6Wg/2vSc7OjIxnHh55ISM5uNChWNy
kXSIB0ueXdDjAHJvRbOk24DUa8FTaZdmuCBLdCBponyQd+pL767MGUOy4THfxNTnx/xJXlEOZ59p
NlPsO8V9AfzTuIvkY3AXpKUeGt8JKY+oaNh0FdIm7F1anxNzob9b1dO01iYupvhZYu6ZzzkVDQTG
fRozxKHdpNa1s8NFeYtW+pnM4OjSZ/NA9Y6JdWTwljgMD+1K5Sy69KEkiOCsof+G6uCjMu73+SuT
TqtehPGmPmZneT/9rT1ywB3wo/e7/EaSowuLj+EkuXME/qnh6g7iJRuvf9+v+VtxPKLKsRvz6kdn
Jr/z798cUSdfunhp+vnOPfWfo3zwj/joc959SCErghgtJ77l/lztpq9myOgebbpPsULQjN1YWsR4
JbndRviOYpAuwsrVjiqqo+abbrF108yWZ4K2TjHLydeiwRG+QRSPPgQvUXfxnolCHwmjDOiDIXAA
3XEqHojL9p4VrpbYbYf4Ev5KnHM/+yD/eUZkFlajak7Q2pva+ria1nE2zCj/kUKax9Qitlq7abvm
cDJ2KeioqRdBxsrCXPYbb2eqsxKst2M+2W98pjzoIh2h3YK292x4qsyN3B+RtLv2NjbQAIgZYIkh
3Fv2rI7WSv440n0n9FEOXY7qT0SWGwjzhP7RSIfSfCoItm/oHedED3aIC5kJzQiuDg0YxUSwB/Sz
oxycJcc6gfSabobM7NhR4g0shHNVXv3ibJhPwGKseVw+apgW3O9oDQbDfKnlnEzm/AU6QrYJzmM8
y0F6HML8gyZHXzhIJVAR9vImfyEVDXJjD6SIxB6HkdSUk1ap0z87f8E9NQoVFzvYhGb5jPITyXjc
zJ+dbsOOoUItXSiOxdujezA6b2GoMKfeg3N4F961j/Ed+o6Zmp+ApN/Rklp0+/CO99a1fHEbB2hF
N0+u1hs/ThdvNT+r4AE33lm6IFyhYccSku3E22SETRfwIHD+mvQfZnA/bMZqC5qHJkLNp5STVSkf
buEwq560ZGHyhYoVWggwl0+ZVM6Os8HCc+fukRn/XCz7x4Kx1juoimK80VjjPz97wDOXb3hW7QuR
8N2SbmI5p1b0HwE93gftUdjXwAJWs0g/5HE+NSGbedI/TkHGKaw9rmqatMAXYVXmd1k+MehGRFBI
ywSnXEu+J6q6QJqZDx65R2w2zoTQME5ldseD5h+BupDbJQG9iEF59HzYEmnsexu+In3NP2XyHLWH
stukK1U8k60tnZm9y/aVG6Tpj5XinLk0lIZ9wNrHSbxOXrubh4I5QwvtwghcdOtuh9JvCm7Gy3aw
v8UfHEetBX/s5PFMArneksSMfF8/oly1z91a13BHz+OVvRm1e1Kmy/zBnjdrr10qnL5rem8eMmDU
EkQsvZM37R+k5hATMd8Ad1F22atx/veevTjFII6iSPtOjEfY+XfjDqSn6m9nr/9y/59nL/sPtKWQ
LTWQuhai/C9nL9R+FJoyEMsfB6wfAw9OZWj7J0K0ZqFctbmgH60a8w+NGcl/BH//YN4BfvO3k9fv
F/5bp6YaujAao8YlYCH2+cwVliX2uZLIzWMnFeV5QCG7bxVWCKt76W2xrXSyrNqqfyU96Zuudp3T
lpB8DFdZ9QnLbRy67irwxZMxeMrOCLps0/v1i/BqSkW/5HwSkUqH8dxpap2dg06nK+e3pib2sciz
m2vkFH28k9XOe7I6OyImsx6cKMrgiA3Bq+J7gtCllpLKYqIPaOA6Zu7J0t1b2rNkNln6KSnWZ6/2
xK4H4qLmGZYbd62kWEQV1HLZgOt9IOD0U+FxOEcqO59JytoA/E3TUiUNB81L1ek7WZI/BdOAih6D
k1Vw4txk2GbS8KLK9HwKhaNb0fPEgqEV22CsScz1ehbN0KzrW+oVhKVEYRufPKl5ze3hopv5Q1+r
A8hj6dgISmgZXjEjBEhVtQ0hrxdveqXewT0+5bZgPZeqkyZSadO58afE78WhYaB/FEFaH5QmsZZj
W33TEmaiVZfLeJyK2knDVHPiCspN5Zn7Lm72XWXj8dfcBFZTNDF+2RjqOL9HhHHwBwA7dt/3Jy+t
maIWfsw63/V3eWa9aZ36YkVSeYjUeqMbLLPh4BEVKxFEnV8M33sEQBrNKW6XbkCRLxt9s6ztrt9b
iXHwtY44tOizhyixb4IAm4dNguy/eZURGPQN5ORQQzDr82H8u6GqmMacvzaE/3L/r6sMzlHdVjCK
TpPQX1YZhDQKRR6lHKsNC9B/VhnsPoRhsCxp1iQ6/rrKqCxaGtQUws01asZ/osPhGf5lneHSp6xO
KPr0pCf/1NcKrwaeG41yZR8z1V5HYb5KteRBZTao0x7A3B3fVRxJ9RbGhp3OrZp8RrhZWb7wEQ+m
srJXibXOU3tpMaCUVBBVcbmyEaBaXcybWRuXEm4kTR+XqgziY0m6jjPEgnzv0kbc4eM+FNKm7VEE
e09V8eoW7oYWM52WZG6121qrkHAc7Kp1CO6Yqi4vILOIMMCoes3j9hi4xGF70E2lfKFUiiPCCq6W
gd1/RRrxkw1frWBymUxXU5g5HyaMp526aAzkQiXHHMHSKbXPdYLaBqjLi6HuNfMQ6S7OSk/amTDD
SpXmiPnWKFBUavI5BzpskL46hr8BFES17OGMR9J6rLNnPY+PnUg2TVLvAc07rZQuyyw9p6M9R+60
VwgFa41okyCKlNVNxItMxAhVCZ6bGsIAkhOj3snVZ1rBLaLDPYyY8F1t43fZvC0vfnULqyfX/Syr
b5nFWgKkdpEDyWxdfd66oaOHR78VKIRaJp35VfFVmk0ImQh5bmL8BiCGoy7eyFG5FKax7yNvndFP
cALkqWUUritF33YV8HHTuhYy+4/fPyle55SA1OrBpObVl6OKhtkge5w57z4NoCb0Mcb9KFvb8ZQj
bUyGziJcZlLqLwsN7ZYf5osxKjVHNpsQ+Ue+bsLirLnqMjA/+YwcaQljkMxOGekcqh6stL53Gr17
h3e8ItmDeGt7l1EgGuOzQuJIiurLRALK2D+KGMExK7ODa0GWVYYKuFWka16Hu5RA8ty0L21lbV05
3NW6tpGS8aNm1Cq51LVesLWLaG4HzT4Zj33JA1f9ovbrsy9NAD1pEWTKIQheC3fkOKiTgi4qh6HS
2aiRLLEuyw1K3Gw8WmY2t4qWA2C48wao6jrvrXFYtsW7MDXUpj1KAzDtFnKcQVt6rVHOtNJbKqmy
rbtvRcz3yVNNRnvGEs2nD74H73YW+X1MP89yr4Mq1h6tukCIjdcHu8pL3twqWcuqd9+qPOQo7kMr
3g+D5PAh3kchMumULm17qugTuIDlU7az3rjvwRWqJ4sYg17pVjbUHsXFQqvTW4XRGeXrTr5PAzJs
K864kkED5zMWVLmed+GU4c8qqNgBimoFO7KlFxsLuGLHq8xEveykhef5TyGK8RBs3b97TwEgg5iG
4Z0FSP1/7CniL0IdeNC/3v/LnkLAkj4NBulH4jH9ZU8hrRABj2C0g2fqy5DR/ANHqKzJjB7tiVLD
TT9OrsCnwVmx09B+n+gH/4jdxpznr3sKJ3W2NXYqdtXpTP51T1EGVTI5mFhH1ZO0t4wEpoMbhO9x
CoUJkr9XFIuhLU7h+BkSzZYKenmhvHZ5+4eJ5ZS2vnLNakdc2rou011TAb7FwkpAHZ8o71hJ8jnp
lLUKYsbQ8+d4lEA4WmSr+t5JyJSSfY95VN/kSbDq4LWYZLlJKEnjSYCHfsWtkHP0JL1z8CnDVxf4
qkJZaZxwfsxRzFK1Gk4WiFXsv2j5cK90wx608xyq/JKwpd2kvPZSZVmo9YNRVHd+4K/7cnrct9Zl
VhBbiE5QJAnKvPZBCq9yEszUDpozRzgU4eschlcQ3bLypQ+7DSFDq1C9s213buU2iS4cvgNvkRQ0
nAxCqCaoHSOVggQFr5sXgbEZIvvQu97Kr5CsJ+Uy95hOJMo28e2NPwIBtWV6ckSnMcZpn3F8IAB5
DczgwqawKMzx2U87uJNRJVAobUyOhl3fHkfC2npVWSoqlbyx96z2METK1uwCBdhVhJ6Skanuv2YY
+mt/24trS/owPFbhr3qhItLvFz5y9T7v1rZHqDJChv6pGJu5womfpF0oyySfDGsD6owg58pzTTp9
3Xvfk8AtZXthiWWs50s1MNhLIieNA1QM4XDuswHXZm2dxiw5y2xeRgYJCMLXw1B0JzexNh19THNE
y5G8iSh9KcqMENnx3IGwdbEYqHHHVj3ESyWm7QGzrB4EqLGefatV1na4LSeRDJ6MmsNLjQZfKx/b
VH0Stt85oYtsUfbCdZK1d0luAasF149/pp97Gv3DDiVw1JMaoqUUWarTQNRpINfY1RIj37ZJoBd5
8hwWHPYAwquDq4KjL/C1UzLqLJZiy0u9cRXv4obGVk/Dd7MC6YBxwksUTLXdRjTJYoAsFBEZSLji
sYMxVocTHgmmUnsfyf2qmchFGphV+U1o9jKTjY2v0A7CEmHSxhzZ5HIj2MiMriRhbfA27ZuxvXku
MmF3ZXnVc+j3a5LBdnLO84hMUkUQ/UdGfmx1wo7D6hIU7c0PpFWVF7MuJ0qZFCOt6+Zmq5SzFHiN
Cyko615jFR2OLvxNVOp3AmYO18Veln7qUc4hzpobaraqFKDLBJv1xIiniX+X9+U9O7dJ01aLnX/v
roGCkshRYIcmo2loM38v72R95Q98rUT+y/1/7hpsAJh3dYvhEZNvwfr/ZdbEak0Agal8F3F+mTWp
f6DhJEjA+v9kHG76sWtw04RlhHIgg0CgWPknlYguoyf4xRHw66Wzg/26a/h6OppFYWiHIn1P9wRm
6UsGLiZh7oD0cyefzFryLK6Yu6grU9kzi7CAjNEbzK6JsfO7XYN96zl8knNnLl+4IUkWIdxkmCg5
KQT8g9nDsKVHuHWlPbai7LNjlvTIkYsf1D8N4yZ0D5V93xpvhvo5PslaNkvkQzVM+u9oUROGU66T
aO1J5yiZp3tC5jyoTQi8F2UwU6oFmwpfHryCai3pC6Kj6imxoFVnMAfm0CFHZ2QQTBv4UQyEVJMq
6vT6J0Dw5jE52m9mv6OUCGAhjgtGOTrEqgkQTnOwM5ZpZEErkYdZO6/yd9e+FwPtz4hTPdTvp3aO
M8wZwcB58VYwzWJ2pG7x6HOzOfNS25GYEZTF9akjj7AylnGSzRqxq5kqtdMqOWtMtGZ3hYo20dE/
5BDH0drKl8JRP5hSSHMCsob8zufDrY37q/rw6gXo/WW4xMa9cQ/OF2MivdeZdzOuebbkLA06uPum
4lBQr8WbGc2qZbWETnzot/2WpvEm2OizfUI2/UzMbnyZF54NEeOsJ9Yp2qTYhBgILaLxGLDiVhtl
C7YYNDm3G5Rdb4G34j8zNVwbKa0XpjsnDId0nwN1Nm25MafSWU55MUNbyG/YmFX2obAPGBO8Ozu8
D6t9qy9jd0Efq4qd3LqnIAz5ZTx1/IWbgcesPxkuJDww5wX4D6gKiaSizT/XTxJ4HrjeEMnu5Xrl
FhvhzQlcEqggZqq0VF/DLUL8GWeJb3AhFpE2093Zi7II19LW/mQvND+Dc3pMrvWjMbCCLtwTrHLV
Bn5EcBYUJ8eLF8or5HjkmzRzwBJMkOee9wArtDha0cq40+7ytbhSSisUYEf57KrH1ARBntzZ6mkg
PgCYBWN/mBnljuP6RG+b6EUUt/wyiHk8BXsz3FJAe5vqqQ/X6ql6M57l03CauBuav43qTZ2sKuLV
e+Moe/JWwyG2NPSEd3NxbMtXM9goKiNE+a3LVXBuL3L/qauvVrbJuuWYBE560fvPZPgQN8W4z+PH
chUtUXo5OAgXoz6TJWcdLh7KGfBdZRs/djf66cY3TXnKeqYO5kF7KO4tG+5uOFyxLzSCgnDOb6Kn
JsVP8PDv3S0MlmxACKylwND+F5jBRnLFmv91t/gv9/+5W9hTyPV365jyPfz6515Bb1ygGWNDUP7M
af3SteI7aB9/4ByoaH7sFSTfUGLQstJAOnz3CfyD7jhX8dte8fuF/9a1ajmDhBqiw6MdCdTxXreS
0bZnuX4WUUDtqp0UjFCKgeEzDS6J/NAH6NZzfDAkZieERLuWsULFuA+sloL61inASUJrHZXKdsTx
Kg/VY6RKWzJbZ5ryKiQED73YpMBcpwZAUWorgzhlKcXhYu6y9HVQwpufvssBKgCG57lrrYLqWTUL
pw6ivS4xeU3DpZ2OfGr89WBAVEyeJDS+9buRn/0yXEVBPu/CEcUWM90icwT678zHy2kny1iCzOOd
GJeugugDL/SjnA3bPshxnH1KhOopjTWPcnmeDfl6cK2NyzlN160VUwMngg4/ENsXCjs8ZaU0G+Ks
v6R+lyw5iHBIT/dkPx6SjlAG3PFDWuDyapgmty2pFM1Jsq156COwjI6dW3VOnVe0QphNB1V9ZSqt
hz3z9y081VVKEIGw5mPJoAyQWcrYekQdIrnhqjCle9d6GQBv2aDe2pgRYHuSKt0xRELpJi8ypGFx
5Z81CWXce8GMV01Y/7jMqCmwk39ru3blWbzi7IG9ZFEalCtFci9lEa/HNJrXQVlhblAX/M6BIMXW
Vsj9zciteWpk87ImSXJ8MRCpjLmYhdqLzzg0sLsHW3wkCZY0HIBe2m7lgt+OHMAiK5tZ5kdntURP
FTJiaYJnzeeS6F4OJc6nwoUqNjJsDVPUBSOgt6Q+e52xatLw0hBJqyZkwGj+25iNS8YDMvQj805P
M3D+WnHTbdDiBdMXRThBYd1FOb3Out5XpgI8b0qkQd3utopOc5MJdJLMjaZbCBNBA7yHeduTVJBY
izgim2cUL0Gh78O+3JV8Cvoof9UCdAWR7eR5sGw0tmMlMhgPiF1XU1Lo6a31DPxvzX2ftuvYZse2
jKUnzI3dEnuiDFtmmY4rjTPVVrcRu1quG7PISladV0PlKe4zpHU+JZpV9Aur7Z/7gGU50TDLtNvC
qojmIGO0Vw/1FPjeFdvOug3qcGcPrPkEXlZd9KZ56ToPtLcxDpZdfKhBIvSRTXxgjnfHMGmrarjN
iOjUtGalSe3a7poUt6jXzUz9saFSM+pqVTH7L6jg+mpLfx+tAtKVxL0ZlYbvHGMaRV9I8af2yCBs
ykGPnBnhKeeg43ij5i9B8qbFUzPTW6oqqQXpcFIpLvWpyhwpN3tIWURD37XKCIJZGj5qU+D6QAhk
usAMBkLpQmvZUsJ2lLJ6Nb5XU20bGcMcMwc2IZ1CTaEAzjP4zd8L4qdehI7lfesoliePt0zx3FFE
FxTTRbLBY9eJa0GZjSWn615rDQ/SVIOLqRrvKculzNiG8YdB9IXn33XU7QP1uxo5UaDsBSV9OGyU
qcL3plq/6Xxey64AtBFdzPS10CF1Nc8ZHQLZugn6Bd7UN+i1tQsUobJRgdBXgIIBJyRYqZ1+7Enz
1EOyuQa5Gkl1oSmh0Z2I6VL8q/dfWm06uxFmZsbCNML+dm4k/jo3+v3+P/df6w/Ed5pu0MRDSD2B
Zb7swJplQbdAuq1QJn5hzpB4jH/bRNqMvnkCkn7dgS1gcfTjLFlTSXz8RwFzms0j/VKt8Zy/XDoz
ql+rtbTQmyoqfeNYtjiHRJQPa6+KXwyvfK9U7ZH+IJxipbFpg3U3WW0/9JA8hqBnNJBkChB4NCt0
N+exa9x3UDnmIqyf2s5a9qJYpXgAdl2pP3Udmmi7RqgUNwT6pkZpAxlmwWs8mW64Z588PUGjVeSj
dWOo3D5ZplQupa5otkabxXsWEvjP7TA9boxXeSh6QtjLYxSikC4KNoOmZ5kZ4uG9CdRm0xXmt8Lm
SOqPRBWXWlrN5YhJcAeghTidotJObm6P29yWLq03xrs01x8T297KIcVlCcLfMQoNcZFcgHrWqewi
q9FnZaYRX1EzCiq6F7duPvWepmWoinkVWZOaN0FGXWDzUhOf101umkvE7HoejsW5NOQAV6H1IA1j
eK6tJAZWQpxNgglDStJN65eLEKJHJ5EfkGsdxLthIBmnC/a8i26tjky4qt1VL0l8xBsC0EM1XkdR
nKz8noWpdkfPCaXx0HgotyKfSbBbUaw0TAHiERaraeYpWZVNNg+rCdgiJTfkz5wjcu/NnGYYrSlk
IFc2wTsxi5drphgXx+iuT+WTpZhLv8IO6NfdgwomDhVNfcfs30cwZVCcJETgeILv62a5G02Sj3Kl
fZFFc9NUXrSg9R6ijkJsLBtqenUgYa1RsnQdYklldcJU3owYlJUwQY/fMtMCj5XZynyMspVvWISn
pfV9bPP+TKsC/qltnkeCc+e67mFJH5gN2v7w5g5uhdG4vhfx1HQTpA35OnptJZZSJ/G151zo9zU9
SKfzrWipNCR30b5juUXdNU8D+dg2eUY9rn3UHpr4rLQIBhSLdNRPbRJfamZDezOzluoY3EnQSYjB
srpLYWXATKVK/swlr8MOLtFi7ZCE+rp/H7ri0puak/rShbYxyYg15BU/rpNFX2LZtzL3ceSgqkn2
yS7G2PE5zEphuLdT/UUqSVgwBb8lUckvUU6CMs8Re2vDBp90nMKaELkuwox0SFe9r5tOb8oxpzD7
vVSbFUr8jZuowHjrLF4EnHZpHhiLqLH2TWsd6irh+DuGe34OJbW3NwVWVl3rF7CQ3noVfcaITkon
tXRsxCNjUntrEpTVjJxQbddCGhUnj13CGyOdkoSlAG1ugPmNY2YZOjFBqgBb6mYTabmO6pZnX8vj
yQ8A7hp4GMdBoMxUur3dpcOia2sI3u5Wz9xDMyLt7Gv5M4yhJ3lefbBcNXG03jy7vuLPo8FGaaZH
vK5VqW3KPlXn0dQbsVuOFqVZgBunM8mbydO3hqSkjj7SIwnUFLqV3sdwTPTPZOrH/z855cBei9I+
pl6cL40oOee69x7J8iqyAKBkoq9p3UcjgzfUkmQbax6GQwqrRZ5LmzJJPttmLGapqz53unXPzGc5
DACakeS+BVwKfS9jHYs8daJGvfpBecn66G5sfebFzA/ZmpZqG4eLrkE3ZjYVKtJJKsJo0rTVD6+M
1UVokZMeGgL4ZbPPibvRu3CrWPRCjNTYSEwrzUmIyXI2xr4Fvyi4ykr5aQl6Iz3dFcWKPRbr/pjp
9R6H5amYRCqdNCU9cwmRhN8/FXSQCsYDa9Zdf6lMo19tcBk7TNNg239NphGxYbXSussgweeMlWvL
DZYWu99eExPQcTqaaZmE9E8sKrldu6m2UyObltdQIQY2sqtlDZeuqZZKGN+CMXnUQxjNZUiUeAIG
RAtyujEqzakBwHrXW6t+GDYGHavUZu4TSFW76GNZhs0OCEmTkKvnyAF0hZPTWPJ7UrXmMYuBkcZ9
vWcsgRRJE2KmqvlwrVosyWHhHkI3U5Aw+s+hIIobt4nrpfOgEfXtX3wIsg0ymoHpmbapG8YEHPi7
QxB/5LcmxF/v/+MQ9CddT8YW+RNH8+MQxE0CBAKEG2h/f85Af4hn9D84xBu2zaDDskHzcTT50YbQ
/5gORcBvuI/g4Kb9k5Y1gOHfD0G/Xrr+26BTmOhXujGUj4ryKXmc0q29hD3ctEg6E4s6vgzpfYGE
ZrD0mQV1oAiUTdNbc7XV/o+7M9uNHLu27b+c50ODfXMBvwTJ6HuFFAq9EGrZ9z2//gymj+1y+t5r
+NWoRKFQKYUiKHLvtdeac8zb2DCLFwe3rksE7TkjznQ1heMxrJWHFYvXqJou6FzcHAGs31l0FuFO
+QVsJ6SkAYIzwyNjLjiMdDa8DMMmDmgNEf2omwtVjRyVqqELNMcM0c2RIdgMA1DdxJGk6JjKPOmc
xAtL2WaxcqpTaZOg5gVut/Kk4lxjcNCKcCv2V99H1e/HCo1kGu4NGXdCGS4tkH4DM6BIZRscaa3G
kp13+W6UURwL32qCc19HQJEot0kTc6eIO9qqNQMjSeMINIJTGIQVUzk7NEpnbD40qMExRJXZszEg
gc/Nb7GaDuOsCvaon8AW9Fr41FrhpykW20KefsDhk3vZboepf9IsHPCt8RNzCkTqtmHFPtYDfdpu
VDceJdZliBoa3dVwDPzxgiZr3wh3Y6RnhCzCkj/GAUkENY90lmriYEscA8R8pmLjZhWiOUDzAjpq
WKSuFWhbuZVAG6cqI1HDzbvRbmK6wPgR5BZgvEWGIqqaqAndLsQ8x0wQMSJQPH5JyhWWeVcg1zEG
u0caPNGMmhL0Lb5hK+k95e3kMluC0FzSirZHH+wjdXJVfIqV/N7g3PNj+RgQo5Tg35DgBfSe8JzI
EjwtBp2q91Yyi4hQLLXlzzAwLbecBJm3KF+DweKcSUqUlCIUYbbRMcmj8j+lKkD1UV3FKebYIbp7
Rjy67AIzroeUkEZD/Uy8FWs8JpMGUVOq4H5rhv2oe7u23flUfkKEfB4pWM7cpanfNeyLiQWQJggP
On6awEqc3HiPEnUth3SXBXoVggk/QVLeVUrLBYxKmIPFeZAaaxEhASiCrnF0bI4cZrdTn71mWO0M
5QMTnFvlh4IkOMVLliXbd2TO1n0SsMze1o2XVpxn1RtpFE7tCA4Kyx4wQVvrcRurCOpj7tOSnkQm
FXjl810vKQPMS6juucnn6uLXSDIWygiM36y/FUB8vqpefAAWBKianBiEkIiZDDR8nSYyts3+2AcK
aqtw1yfKqukKleQRXSYotTy3GcScoVlLdJfkInFHf5e3G9ynrhWRkNp+QtzK8HJYNy5ojsag34Tc
SDV+ULUoNxpxDnkg7kQvBKo9kSVFpdzMPAZT2YXd6ERNJ9uNLFW4T1XsOCPJsPWgQ7Xr+kNpRtmP
NNHUoj2F3yrPHDRNP1Ll78uCNMjc5ABkSfMogobqomZqAbb2qyiM/dRXjNOn8h6nugG0IpyIxfPX
baI+6lY8NGb1yPXCqSaBB3ZcReXIUoOjQEpY6+SI305WN8um7lZKWG/HotJuegVK2yB4InwropPi
v6YokEzDXAdZtyuE1M3UxPFnLZ/SXbUix+n9hPYJ2iTGBkwdZ6GqnlRmKJ5lrHxgHMFwy6nMo4pg
otlpplDsPgvoEgNMCxOjMTHAzEL05yAkTqmRYa73yI2JrgQoZUUcuaA+lKN0zo3iqEXMcNTabbLo
UNB9Uymc94EWZ67Uht8JT8DYCm5cCIKbK0xqOALYMSUcbF79WbVIQeWkU5jaCNly2COxozfbuAlx
mfT7SONpj0OBJkqgphizTncivKuKpp8zTUZ8VzUvWUZ0qM4sPCXT1u89B+vqMsI2HPgcoJu1nnx7
OY4MgtsVI4hhv/C05f4uM4WnKM7pULV7Y9D40ISqa0gIACA8eeHPqLSuKdPKWnnTq1Gc1Vx0o3i8
xzAkw6j6LuYo6SawMldQDDptAocG9AyuQUtS94vvsiHkYGopoUn/Gf2B5q/sn/tOxxYhgWJp8T7x
tu+aRapx3HjXbKRpJVmDMXdQX4SObKqsgb1qJD+RxFJXiNO0VozpUmfdhxDh/2qa4INF5B5YAoYe
NUYNgfgw8xZVSuUtYYlWqtHpJm3bA5QZsRDFzGTrYSK9mclVfS/rcwqCzZNuHV1wHQahXi4H3zym
GFJE0IyuPJWV2/qU7SAbmQhXwxrB7o+Qy45YwxQ36U5o4Uea4F2RKjvJP4r8O8fLqHqESQcfQ+I/
W+WPmUisyQ39zelGH8aOs8oVs85tCdmNucZN/IVtgC46bKveVPBukz7RaQc/YSgAAT2XKtZGaWf2
wc6IrM1/cNlookaDwAGEEIqV+q+CG8hL+K1s/Ofv/2vZCOAQry5Cil/Jqb87OxA/qKRDzlyCXzE/
fy0bf4W4KTNpQzSUv/A5/lo28leSQSFJaw3d9b9ZNkq/bL2/N8/++Nml3+rGNqXImyJBJYqMCsui
/0OOuMa+1sxBY4KiXJi3QDKU/ZM4aywh+YWvenXsFIfMdynMsKwzOk5LpGq0D+JDB7KnAjKEJlNy
G7pORuJayU+816ql39o96SyNM9aAo0gcpOg58OD6hxRzw7adVaAw++LeVg6JaWP9e+hf2hxKIF1E
Yt1g1e0Z3rev5R4LmmpbP6xpUeYyEZ8Sh7gBcs9E+IIAytMNhCHKIX1ByvVmdCSXJsHGP41rGkS6
ZAeX6JAcKGtwiZBJefZO1qF+ZcWPLaxnsfLZbJnrjp+pv4pvbvI+Mr4PN8G4AGBkPmWGk7/yeXFi
shMF1ZN17Mkp2FvP/WtyNLYaDRAoceU2uxTPurKGK4dBH+jHPUTX+0xnSeZdMPc7iOtyWe8LVztO
x2JnHJqf4kW4AN/Z6zz+dDm8pfQWfNBiMPJt+ExzYFjnq/ZZfibVYpc9KcJuLpmMBStiMfJn0ZeX
YcQ0GdulnSzraQWx5Cy+0/RTXtJrvMPECOgSLeLwgYwe6kE42LjtE4XEPDs9mDftDRekENgIdvvb
cEwYkxCYbTOG0l5kZAjjQlHJ2rO7n/gsvQNoyaMlMuNRX8VEmIGffiTk1qFveUWF4K39Awpu2c0K
0j0CBy80ts7VfX9/zO01Jij5Yj9f/JKQiQ//ggMtzu0CwxoWVxmRJjNVXL5At9HxK3Ro7PIVEx5/
Ez57m5w69iDSd6O5JCzo1jCqi4SdQJlwJxiDF2UhXmgX1O3PfE1jLEZe9TGe+7Nxzb9L+7pZkSJ0
krbZsd27ezYmlGfzFeFfYJwI67E1zIYqW/oC2+w6eFGBEO4Wm83mhjxm13j4xfNVt7NAkDnahZqi
Xern+Ll4St/S1UzaLRb6l/klPsQHsu4rUhfzadp2W+q27/jNIhNk2jL83ZBg91we4ufxkRsufdLU
31Y7b5lEtnK1rt2dxwQHcjisSo1YonhfI+h2fRQNwhZT50TIUnHMjsHVPAkXNBD8/jpuW+UiQldQ
7El0NWNJHt+qXqF9u51u15WJapJCcBEehp20lm7jQbnHBwrtp/ZzlW3x/HWhuq5q9PU5cVFPPKNS
fc7B5rpo3QFB5JodcaDKncBEQce7qvBo9w57OeKglmrUEZ/opRBdRAdsAeYBMczwg3AG7jN2Y+Gt
o67PFgaFX70IJDuKbpwWFb6FKuCJXFeOW8ad7mM2O4rjlXFFRK/U3IG2CeUtpGe0tcj/47bHtkQa
rOEyFNaurDHsyUwU6721kn5of2OqUBf+qb5PwqIuwNIta+0tR+eHabqcQXTFs3iP3gbi2Hss2zQj
F4xIabYzO1N6jAwU84seTXxsi/SwoGgO3B92jfGztnvGZ4hasjnyDMhy+GHcODfTKeJlv8mSTz8T
eJQ/3dwQWnS900ybBLkS/CzgzChpgMpi/W5YImyNw1xuc69xoMNFy71DZopl3inSmsIm2YpVhnMD
reRq5ufZMXE16oJ4XiV3WtXh04eR0wrINDegm0NpmUISrLmFWY8WMR1NaN700CB0glXvNqwCTCxm
s+2nwJEdXanqarojjAc68pO6DEfm8tAK7IDfKn3IBLexqysOnNQysWNjkwtL4mkD+N3cST3l1GKq
d3IDJ21nDivGCYDH51HASY/pcuOutvXe5kSDQWLM9vD9zVv+iaaHnwsbnJF/ZTlkQKbBMxMF6Nbe
3tzzSVlLJdqXhWNUK+SgCXa4FF3TwieFkkSVzhX9rUnzrAbGvqz5OTHk2fpSvqWz45ytCN0B9xeH
Ga4E1nOGOBpPGPyUYJF+W4Cx2Wq4sjjXv3llnOgj8UAgTehNoHEiqe7Je3Tys4VzRFyI5aK9qM+8
+rDoPixjQVUYifPqxIebpPkPdatw1I7ZnVsRQ4vR78FOmF/qI/62PNt/y7859PGpUEvzO2sf0U9p
LQBbjV/EivEbEfEzodO2TWnX8B/WS8gBPzqp/B9wuzx/BKgFSxaDMHKN3E0CHCgOdWnaOH27YfuW
DJ4JV0zscDNUS/ZHAhEI1uxhBbt+soykS5WuEsSylpPXmALbZA2rmFP8rV7l2xlI9dFIdrNWH/yS
sKiUGSSf+VaNJhQlDg5+LiB8OJQFc6qpN6fkDQx3BxsaTFOh9nBDk7eG/8XlseROJDWEELkxfUSl
70pAHf0eWPqiJyFNJRRn3sOjd9F713onaq8SMraJ+l7WGBYn21bEhJ8skdr5qNg0Gtj2eNLUHZ8U
5fREn4uYqcBGs8a35+a6M3a9speNNVMSlCr8BOR0cssE0AEdphW4dTY5K/kQVOvR/2pZOCKXZ9Fr
1ywx8MOz+kheXEg7jG72/Bvxzpa4QmCnXMrsUNhxY6dkz2EMYuLF+fKMyQhDfu5K0/P/Mgu3tE2W
w3N2aQ6UHAj/i+fxLpyT5/bDZAP+Nmilgx9nkSCZ9Grs/XvHQsVeZtjwPaGU688lvR6ilkeSVi3d
3vmenQuvkNtpt81EWjY9tOQmnNDbGJ1aYWeyO4JXgG47fUjeWo7gMLQHvh1JdIeCBPTveJZKJ3wB
oAEuZE5WzJZwDHEplNBJDQ6xp0Gjv7aludC0nE7dUtqSri0Bm1TsmvW6XDbhahJWU48T3g26ByIT
OB9Cc9K6tRKRwFouYEbn1lmMDqTE5GAYG2xNTurZCYFGrJGF6xdbS1rm5ZPSbmoxYeBh8xUvPiZf
A6nlwtjILLyogCBOh0u1tqtvbVxZCF81B1y8r22UaJViW1cddXSmDNwocxtyQBajt5Oy5YvgX+da
D+i8Y8VnuuMcQpktFjQaB1vtljj01dyxGmemhXhg6e1Gt0fZxdiXc57Vma2Bo1pw8cuzhXmQC95/
aKSLSeh7nHHDv6o3gSSH6ozHyfNskitZ/gMZxYjUgO6edjA1hv20bL6wJWtom3zGDgvEEyIcb+nW
8AkWeHL9j/GqHpBEeIXtCwzpQDymrh9vYUoJDda3tVctO6TDB2Ed/jSP6jV8z1+AiPJcnDlEP/Hr
hLLoxPeux+OfXTAuk6JlulhtQVGRUa4RkakR6qfd+DoiqFxApC7ikR99qa6TS3DxT9FzcNBu8htY
/f0k78HN1sWnCiMFwAoxVGRrkvR96B7TI2oPFtGA6lXYd/BAPTv8UM7Wl5YvjQ29jxXq6IzJ7Y94
zHc4AlMWgGyJoKV5TV55JeXUvXriox1JYLG5AfMfpiORzBa0FNbxS8rb1S/K/NFULrq8KGTHOhlP
yolhZPdpem71ihbEd/WD/2E+m5foS4DB02yWb87h4B2qZXDocnsq9vHSf/KuBjTocnR4Kw/rTGsI
VsJer/bRPtkbT8ZJwTe9BpXbwYGpnPSofXa8TQmGpYxqGZHVe4Y4dNe7LCun/CfKF+G9Jq4So2F+
s8q1fmAWU/74L/KhBo4QfVeH7tCwKQyH7jt+Kj+SVzC14YuwUx75kwZjIliYVyJcPriu4tsIDBcy
DWv61X9qViBHx6eGNYIHiAUCGEiAoPyU79q1eqcDyKGlip0QIdTk0GRXIieU5sfd6G0Wg4t4nJ6E
NYgz9jbwMx0WUCe9N8uBS8t2/TJCstXcwFz3LwCJ8tSRPbf+YTywbu/ih/AQ00X38PDA4s+XHe1T
fwvv4hVpwjzorV1eQzvJR+Ps3wOuw4uxN76ilbymn/qsPILcLiWmti5JIdPFM5K10d2aBNmxTisk
eMgcwcaNdULZtDicTkxan243f7G6fjfVzt8yr52IJUXvLa/ePja3q7+4nm4ngdyTepNOqUv8RC69
NsUBKRCztgGyi5FeAvMTAADUO2vaN5xxBvZ2TOaU3ITbMfWQp7WIKHhYhmbB5zpNSmPDQ7Lg7CG/
FBfStxjbLXM9YDI6q0JvZ3ZEyQn+m/ZIDl7gk94JhizWWK6+NNimSAd1EX423Moywbd2NtyK9lT2
35rw3cuoGybH66JdmVwkg1OKQId1l2aHRNlRRkrDVmOzaB0Of7ibk5cmh7LnTPk+iY4FnbnA/86S
j0xYD9bPaDwKLvP4WniBs74U6J6K57J/SbLrqB54sBrC1iH8W1steI6iN9xfAnmr5VIkJEDbamDw
Uzep8Dat1MlmehnCw7LcOXuWM5i+7ALXY8dklH+0aCQxrbm0pK+DNGLZPaQfVMoBYkBynDjKFcG6
HV4Kxt+409gsOdEROxvZdWQX9YndoOJYRWcxd7gtk9ymTp6VhcnZmw9A236+odt1u9av9fo/u88E
uMy08Lkrmqn+fwkiaKTnL/jOmrAZN19//i/i3+gz/fb9/9BnUiS0TIRDz7HR/6DRIg+MIaNpyJA4
ZgP/H/pM0EyYWUqzVvpXd+rvfSbGk3h/NMhvv7Dp/854Uv7VRvrH0Oh/eOvab22mpjLqWh0V9UhA
nFNHxQ3veQuAbQyinaDQIB57Z/Aq1xs4fxmfAZPEISdlRy/3CbX4FNzU/iQgAgxlDsTxZRKbzWDi
vyDJZWzZnf19W++9fFy2nfCtM5yjUwpDkymR1t9mmasC+rHhq4OKqQW1YsLJx6Nli26sbSjgi7ng
GXhtBmKsvbnwPCUG9TEtfFqvA4piAZ1/tA7m0HROCF05LpVwoyF5jqL+MPpghwAagRaT9GtFX7cI
aPZjwKAZkmrPmUctprz20rdevIrqpxSfRQQYfqY5ecQaKOHaVL1oLekcW0V23jJel0gizOwyQGnz
pfFDgEsJ+loPN1A/D0SsQecBICawKRQcv5AWZA2eyTE4qDoKk9pkipSv0yq/m2GxDcJhmXpEq3rq
6AoF7R2fU2SZHvTO4jygbJpmKTAFbAL0vEgze+tD4XjUQiJpR6LOuHQNxZlu8ZHaL7GoNgLLPFhR
bVBtBWWz5d1jbNZWXu8iKrWRM5dFqFrLhpIJtyqBqS599OkpoWFQp9lu8F9DgZb0IG1Gj5ielgBo
SOXmWF0FgY5FqW7C0boJdAh05B0mgCuOXrydvHlIpfVU5TC2UsTPQ5quPB8luF8Fz6PpHXpx/DVj
6YB9ap9e9CBZ6iuDtJ7HV8ifNgStKniqJLwur+AwsfpeS3K6VCXFusKyh7IsDUGDc3eIDWNxb9kQ
u9y2TxLNqswAFAgYsAbaGivhvZrCtZxdNCyNfhW/a+AF4H0p3MkWLkkN2jowsiS+p72M+qxfBhzJ
B8reSH8lomjORkMgiQY2omn6n700yromyjJKIdi6/0K5oSvoW39fGn/7/j8sjdhN0KLSSzdgLPHS
f1VuSNafwPKh3DB0rOG/YNd/XRqNP0kKxnWSO0VE5cg+/q7c0JF7QD0BlamJ1ixt/XeWxv9L/BCr
+h/euj4rOz7fr2Hm13/+L+m/eyHWjDqfQXpKum25EUHgdD8mjyRQwplHqQfz6XniWG7RX7bESzn0
Wy3VNl0jwcMNsE17d78ECTTIH1M6Kldd4CacWrgeqiG+MoKIlmZjPTEEfg06dYfcb2eWTN1HGehP
HpB+IE7tt6GMeEsyJO5y3AX4KiRcgd7wI8YS6nGl4InI6348J3F/j2UrIHwIzEYYRGQ6ymJ10MPq
QLjUSfM5k6G8fBGn5Naq9I3zoPiUzRDkZtB+9J1Bxo9ardXaf9N8/CxAuI96K9/1YXhJxhQnpVnt
hVRleQzpE6pFITmeHN9LOfHXXUT7OlVnt0ga7kNF//EtzCtVL1JeM2KL5aTZ5CmrhWY2F0OhIe0P
xBr2Cq6SpJvhQ0OXrEdIvDSp+9dYjjl/Mh9tQmtZlpw404SJXyLJyzybG/VNTZ8mE3bxWAekMIeb
Zoi/lJxjYlZhZqtF5rLC2K+mgko8FsetHskgk0R6QUpAlpKKDaCKN20+I3Rr8cU0BwaynTTzRsUv
TxVJoPc0z8XovEoz690PEK5Yxq5WLIavGT2NIeyRxiWckQOM3J7wpVnTMhGHTW4Jj6FM3okeJjGz
kDeJ5r/UXvHT5GxWZMGKszBRWDcJnW8txAo5J9UCBCGJ0cj1l07lDDIOXQxLWtTdapq+0ehZNkWG
2zeem8sIbaHZILTnWy1AhOQrdE6WeR+NwZChUMlaLkqTYXEBSVmOhkNTNQwzxkh1zCyEky69dpYU
u1U5ntSo+clUrAfwAnqTeTsCECvSV2LSaDfCar+zIbLcUhgAaaUAFMYEAEI5VNbaRGjqxL119Ht2
VAZ5SHCGfJlpQoo4qHmOMo5wbSMQcVSCPWjS4RR4KRCFAEhlwwlPj2h+el5Paia4cNsPIDRLKMGn
tr0PKr03vZuIAvS8cKVXwbjuSvL6sllZ2WXSTztrLUsxxPUy6y/Hjua6NebxLp/VmV2IYhqAMlZW
gTN9Pas4R9MqGFcplR0HVNzCrPZUkX1SA6WAAJtD15ryYhpg10iJ/pYjYxURjY6G/1CDpnSBge1V
r0PgYfCBxVriiDQg90Z7GguJiuYUPWo6K1PROkZ2NKtV/Qjdaj4rWIdZy1qY0YuW+cSDIveyh5L9
eyAsQw6SlZTdDZ7taSTzvJjWwaSCDbDGo9V1uNQq7VzPcvCyhhxhxfGma/VD2lHylCoRquQz80gO
AhEvGlSYvgtpgKJt8TJItnmx1WLzuZZ4jJRMeLdKcd+KDGVQTP3IKndhhXSrlYV3cm6uuslITCmA
YypV8xX4+S4lVpWir9p4zFRpp4q3sC0vsm88BCQqfVM90ANdzVp8SOT2ES0+vpPh9z7K6qlXxovg
S5IzBgkZ44avO5af/iDYsJgjFdLSCs1jZ05ExxRMERtjL0XtMsgZwvnE3kBgWApCOACxa2KyjDW4
TGSXKXk1ua3WGIeygLMkVuYxmOX3pSido4FEjrbchAHHnUFI9zreFlImgTZm1qisfq2O7PRVXl/G
vkZ6RV+77pKn0izfhwZ1hTQSKmUxgmliROhGUOJTwHY75DTriYPxGpgPSgc0oU59VltUAnahjPE2
ELhM0kiiVSJCY1f1CiJ3QwZrYhkfihe/DVafACj2AuZHBsqNmWbQFbeu7o5G0AsUrgCPi2avWUF+
9JqcPN2IKYW+b6AziFXoylRlQkYqWqA+K6lA+VzrLK2ol9Wg+zIbonr1QJtWiQifaIxJVGeqxr3H
abFYB3HqemN4bwoNbR461rwGtaFIL5UhbMc02cZj4j1EuV4NUY6NOkKh1ouvnpW+1kq1lUb54Of5
LZ9Yv9SJwIRWauYkagpcMf2SSCllcWE8VRbzqLDVCmJShVn0DNX0v0VB0gJJY0sxC/Xbk8eOUwCD
Kb9mKxFbo9r2XSm9RALR71Nrjm5UBJ+FnGrrviaf2Eu2vcb8UDX6m57FT6afrPqCRh0eMWrVaW5w
kiXahMrtP7taM8DC6RhoOWwq/6JaI9/xn6u1377/b9Ua2QuKPJ9UZfX3gyw+JNOiWuIcrP5FTPv3
as0SJZm6EVOcaqEm+nu1RiFHVCTVHe8UwLkh/zvVGram33W2/Pw/vnV+0h+rNcWKIo0ajLtLxKLI
pEMBOuIKSflZBBY4CNVT3+QqmVxPDneBnB5SE2BcO44KyqERfQXi9WUjBU9B6n0bWnqohYrmoqi+
B7EHjnm6Jg2JOkD6kHHOmV5m7+2IKUhXcdO+A3DcT7p0aDPjudTqdo0eGsxAz4BB1KNoE3cW8wl6
MIMqfeYe5UKT+I2L1ImiKvXUTWbMNszaqBbFRFpRqxI5oEw/JDvDQ6swTCxMK00P09BwFleHc6rT
U48nHC25hetJzpjLFZoKgKLElWLeVDkGg0cxVmmeb1u93lxbQYGOlCdPetyxT4v9U2+BlQyj5Dhm
wiEd6et27Q1sfEVEhEqE1aTnb5KZltcsb0Rrk0Sm9YhjvBFdQd8T3yUCRFMiYCuot6XM8bYqX4ox
eagkYYlB9vBKRnnpiFRgytJHNQpoTGImZrkMYc7SJ4GoRE/T8U+l6URztfGM/OBzkGuWaBjF5GC2
oZgyC61rGaVBkWdMfDgLm3DF5fLqQdpB4ixMOytIkp2cyxwOu7gxfEdok/BsTqbn9DLG6MhCPV1x
7BSD8AVP+ICpF/DB4OWbsWkeTYoKBKcoU2BDxSBsBjpLV0g60iCCpZZb03TI7eHQXYffci+uGiy4
kd9cPc+MmUEAhCbY4tfh1HOIf7ha2H7gvqmJD+M5yLaVAVpQUKZ1GpDkm5Eeh1PTTSch/SlieoeG
BGA97jptWXEpbA8bDas3ZHp5YD7ch5bmDGMiPltBVB87P9pOOLDtQq6/2ih8M4L8BbKRE2AU5chs
6GszJJ1NOpt68Ym4yoQuAhyQ9KmgVG5h2s4JdunGyuqtnJhL9E7rMOsQb2bJ85hUt1jwLAbKEsGc
QH/QJ3eOEpvYoUSBjK8YngXZRowA+jdxYnyqjnP4MOz7bBSfFPbUJtHByOay4RSz+yZOun3jwXPm
OOXTP9coLgqM8JyD6CHRI/Jb5SfTaWp6Q9OhOrAmW53Jxl4ofxU6Y2ErBEQaRgohXlT3Fq7fZSAa
OyNs3/MyfgStmRCi52+nCIF61NMIilSRyrBAH5Bb+LaZVl7zQnkW1XHaqt5UUdCUX51Bwz1saWmZ
ah+vylLAHDMIn3mi+psyF7aCWe/NmX06zF6PTsJ+r3EHmA0YqMHwbjBxr6FOv7cYBmEjVc2KsHt0
MhnDyUCsX4QcRNUoBoSqStPTmNE40ePc7TVcfGoZhKu6bpeqRIe/5RL0Hn2qrAGzOw0Vs76cXdtC
S0qSnXRVfYqb2Gou6uRfVDMm+QhXwGKwrLeqMC5hKsbLOCtcEyT6MiHjiPtZeC+nwO2AArr6WIjI
Qgts9JxEYg6km5azSc8ZRY767//gHRNyEX2G2SRCSAZhx78+6ufwf/zv3Hlv3v+3mXF8T7///F/s
e+o/OVP+6fv/tmOaf1IM2groQn/1MOgf/K2/Yf5JxWKiAm+yVNgcf8C6Kn9C8MgGQsTRXxhMf98x
+StRImH571aXfwOQAQPk9x3zHz46+MF/3DF1NdQLP9CTY/Y5rni63X41fEWvxlpyFMdYi4csYcy0
smpH0NbYCDdltu2v4zFA9HEjYtOyZ8e5na6RrauZg3qD/8srEKvIWKY6Dl+Kk64t82q+F4+AHFwF
ef+yeihOYJOqWDs372WOHvZeqke1l/b+Dt4Dg9fdIXlgTAnXDNz9kJbBjnnpkM9DRGsxk0x9pzvF
u/nnMVNCoBIcs/weCosVbwQXxhw0WXJaWcsTSb2RLb/VMqvfRvM2kG68dR9e8sIen4svq3G7MzHO
/BmP2p78Rc5MvK5sk6qEXo6MxP46nz8t3rCBfIp5I9MTIpR5wM33adN9TRs+CuHGFvHJ8LEf2v5j
Th9N196Sj2Anu/GLgOJqVuovBqLGogUa88/BchBtzU4gBzFN2uM9g1nPFscGprn8y3huS6dCs2Zt
Q3sULnxJ/SgM4HE2my6pzvRlAQMspKO8WQjvZuhwciMqheJ/N9Bzpme96JdILpPRHj3pFxhoWdra
PVunwxEdP/ypHbIhFWNAts0h5R1iFHoMm06FNuuf0FS2EFMUJ1uP4lJzIwZKbs/L+i/W+0ASr6Pv
g8he4DgK0hxm20Kojro3xyksrfeEo53u8nc6V5VAVMB0E7qNUEMvYcs3kp01nI+qHVnnUcfX3b+G
OtSsZf1Idj6N3sDOiZjGUHJBVXofhyXnfMRl2kBUNAK2cH9edVvm9hdIS7SpmDLYFlByKjNG1ONh
bFxz1xonUILitmWzkOfpoMjU3TzTRIcH2C9L2Lh0k3EiX7KcycJBQqqn2C/ccbBVK/ElRXsALEJ0
hvqBKxs+F+ks2UvTPMf6iSsW9tuushlPat5qLN4s2kG2Wa8+LRfb7ILCTyv2zXeFAJ8hP5Ea/aGD
RsTEgjCN3I6XoFtOnCfN9OAbh7ZYg4UhcHmBPnYRbzS8zpIT4nN4NRdbkgwWXxQajkrbOnVAA0rW
YvwZsV5+Tp/tHRFVsU/JTkWVIX2QdttoRyrc6RSBylg2S0YDjEShsQBYJo8FDJ9LRwIVklM56Cgd
z7YcErJmCQbuSv7xbH7dTu2G7wZXm1gu7VisEMk42LrOwTdfvyF9dnX5Su/hh7WGSmO/VMvdy9f6
8gO30ClW8B2dcjewU8M1TOmVWONW2LRr6Yw2wSs+hN1w1jbTA5osTY5cW2SvFqf2PQN4+UJjqHb7
3bgOXHoJDtaRGYG+HHLyMNEyKLIt7PgltVxQAJ/8by9E5ZmsfCAZneN983KhdVbT81C5fIFYLvkW
+cAyUjjDKXfRCjSP8B7edRcn7Xj1vhEKIK/jtZFiSJvsky9F61Nv51th/uZqmeM7obskznod/iMU
VyxFo3Igj34mQHPt5q+DaDIsTcv2vqvk2qP9Xwyn/oKcRzrwF/PPwbFvPvMCEqmcga2wNT/z6fg5
qDDQvTFai5f8aFTJrBmH6Ymr84Lg5z94hyZ+U4QXJZPvxxY9Dxj+395RURQlToa/TSB+//4/7NAo
9mUQVQx9Gf5yZvzbDm396X+4O6/lttE02r7KeYADF3K4JQGCmVSg0g1KkiXknPH0Z0E9dsvqOT3l
W9fM9HS3TZkSgR9f2Hvt+VH789kN2+LvnpZlrUGfh69UlWem4U/v6AzJZZ9LEhctL2Ftv7WBoCD4
+oT+57f+S08bYjRooWUdUwEdUJczpZuMKzkbTmNDvd6C8AEBh7cyGbtL5MfZsmP6Okkwh3AbkQJV
EdiUjalNtqu1HkeEv75W+adiHuUaWmE5uTG91dhxbz3mvSY88tyYs7DQIzMP7ll3dPAZMD7ETtIq
D6RN3KvzCDnIpsLpsnKXWBVbs0Jh1NgxM2vn4bNh+K/tPI4ORPYWgOMJUmBWnU/cfMyuGS841jzM
rplq+4WuO9M86O7nkbfJ7DtJOfYUJZpR4mQwaD4moaASSO5C2Wh9lLfUubrKNFDJtKuRCjiJcSlq
c1GsTt4ZT+GVNpfLfiBde3MB3SYG8q65qCYCqCankXVoR8Wda2wW6epXKVSAoy6WObI7dRNTrE8f
VXtDuxFSyMcpj8xitrkXYutKPjj6aK774WpcjzQC1twR6LQG/dwjjHO3YM19g29hF5CsbTF3FAqt
RTX3GKJaxO6oeYhyJfY8hGp81+aeRJq7k4I2RaFdKea+JWxQDnaaBgHZEIlIm/ubJAm34dzxFLQ+
OPafQ1ohEhg7Z8wFF2dpsmD/wWKGpomfILWIrn5X5n6K8bi4TFm6IOtK9WXATyCd+y8a031AC8PI
l4YV9tSEWbW7yP2UgajsiRj2C+qPBIvbKE9uaxgPWq/dGNJMtISsZRvtyAiC74zYww12Sd7uKF4H
HSskvILmEhusuurL6FSP7HRSkPytD/5f9lHSpl1xJ/tZuUots0cQCr+9rLiKyky/1TUkTXoKnJCx
85OoJK/INzZlryAB9xsSkQUZCCVGgt5D3ZWm6V3aN7KDRd8C8t93sBnyUevorEvELz5p6PgOajl4
i0U2CGZf3+fWeDfOQBEFsogwo0fyGTYyztgRaQaQaGN3Lc3/XorbS9wBT2rYmGS58tomEUPXGWYS
zFgTo+Pz9GQLl4FfPYgz/KSsivvZxWNbMxhFnxEpBcyTRVuNN7BdXzouP3yZlB8haJV6Zqwkeaeg
N0flbSVGva7IWuHTTPaiIrjtTGnJRvVSa+Ghj8g6yWeSC+kBtI0CPgogL7SQGzMByDKAf9EMIXa9
mQgzgoYpZ0ZMOJXnaKbGmDM/phUSA5Fupi682CIvTcQL3kmGzZWKGgsETQmKpqf4KWc2TTRTaiIV
55A/k2vUEoZNp1eEbc9cG7kTtimgmzCMjE0oV6/WzMAZZxpO9xcYZ2bkCH1Y2/7MzSksCDpdaTw2
M1NnAK7TfFB2ZulENJN3BhA8xczi6WcqT8GEf2WNRgB5X4hBiQS4uhNvWHrIId9KNTHvAQExJhME
85RGtb5mtt5vEDxYtA20LOZMCOpwZC/JvHlIZ3qQFdZuBQm5HLqHbuYL/bkPWR0bHPEeiIp0ziOe
tP/2kAWY8BXQ8F9e//MhC9cRFROPcEtEt2R9XvMb31AkERetS9Lc7NKh/njI0uvi+FNFLHgyq/7P
gAaFQbQqwtJCOECjzEz5N9pgjMpfHrJf3rrGSPzzQ1ZKo3zwagOXWRxvcxM4ngrwXCGnMK5hCCod
ynkWvlYBSri44qplgyZi5lR9rObvqUJtb2GNiaV212nqKm3ziyLmzUHM4vB73AQS90x6NEbuVHR6
kSyhwjODTV3JblHVN6agnKHQLHuLxZrSMyL2SxEEXX3F53UDFetcCqQodnlwnasWW83avGnq5iIm
yBAGECsCoZiC2tyOvaIvOx+9AqUJCRHmKMJ0ZwJWxEYHrRI87yC17jhVa5COKy3R92lLCrb/XeT2
tdTtGB+ybGvmV0VPXm5SQnYwQZHb0MLsogd/XITpbmDQxL1OW8a4+1oPJ1eC2K9GukcUnLInVN6p
OVLVJ5CNV3KZnsxIedTM9twFiS3nm0bYZj2uXvr8sXa0skc5LuKnC9wqFpgw0nX46nqqTKbPSKkD
wbIW3mAS8D2US8OozsMUI1mPuotutg2niGXwI6+nVWVkgUtQEWtoWrq8FFFnV80qLlz29+naD1vX
bxtch0y3a12JV11PSnEQYRCWigHhg2/8yZQ6a044o2oVAbMyyv73MRhZa9xFvxTZ/3z9j/t/prBY
GlDx/9TLn4psfsk0iBg3RR1Ewkfw0Y/7X/umUuqTrf2BrzN4Pz8EkBrSIE1iAYROE3fF7yHF/4sA
8ss7/wKpa8PJGod0NI4AivcId5aa7737kreaPFKA4uoqnC5cIKuseQBMipNBtktMpSEFAu3KKh5Y
tfswRUfz3ojQyOvv5ZhcE0RULqpRdqFX2nTBkBdog/vJxNEknIacRK5cYjxRG1eeNO4gnE3rvgrh
Z4RRjGy63GskCUmF+JoI/qoZKRrgFegJUMfUwFch2ZbZnkbykoZM2g/snz2iFNuuwxpVnKV4PBcS
pMopui8mNItJdZIIJ+wjHoFivy2Dbi014ms29G6RklsrqRsluTKM4g5CyaXH7K6Ot10arVtZBSpJ
5Rl2TkTMJ03RMp/N/ibMzExlthGfY4FYV2wDcl7skMbss3E6w259ioAHKHBYvR48ppytJh1XTTJc
deLt1OrwtwB4YGjSxvi5YhufNw9UjsupOU7YKkwEzh3enEw/sECwG76Oz0pFGettb2FAJGmymHrX
kyd7JNU16PSDGD1P8Y2CFrUOVHscLUdU3pC2+EG3CgRGT3X0GFaPvqqDy8QZm4QXlT9BHt5kMGQ5
Whe5PZhVs+mFt6RCTTPp18ZYOmKrPE8lcHShP/sCEybL0x7kxuhI+R5vfaHfKHHE0Ch6oOBbhiqR
w8XTxMFpBqgum+TgT3eqjo+wUJq3rugIf+NkloN7T/A4t+KiteHx7mPsLGF9H4SAKwjLCVj4l1Hi
JGFy8REEpLitO8FRoswu0I2oQbrzKv26rTJKpSo2ibqd8CKCorX8VZppiEKwjjEHzUfO1TR7aKnN
SrI/ZYSum2JgMxIQYxJke70oFuJU2xnZJByyzHq64bmw3mK53ib+sO4Y5/aRtZzkdpfhZm5TRBc0
leP08ucWTCgQ56Bv6FHQMuWPocP/fyphkQzOufLLgfnP1386MMmOBJZF360hMf20N5ClbwxCDEJ9
/qJWfSqYNJIWZFElnoFIoF837do3jcW9hCCADDdtVlP+RsFEQfilYPr6rX85MQXT8nKjs6xjk0/C
QQiso+UR8Nopwirw9Be6RiwQ8ksWG2jF4RYhQLbwi7Dc0vM2cMzMX4mZ9qwkw7pkU4VXjimu5E0b
UWYOXKqPYsMQL49nTy4BZY0a2wKRcAg9atFWkvB5YDW68I14FwWE+hrmihZxL0vwbOiRSzVY11qy
FS2yYwXFvKvNxNGqx8g6SRIim2Pf7WtcSyYarVzbAcsFYRMzi3vva8tp9I3oz6xsiVHceeiJVYZx
M1YvneAdxERwU2+dam8BA7+GgXkHA4GspX3BaF/0S+TbIoE4ijMh4e5TFbElxhrwjDLjlYVaiSVB
Q8JSKVPG5ep0p0zkBcCMvWQQKeMQrYCsuXKj3OTdcN2G4zrP1Kt2zLiJmUuqY+VYkxk4YqheNaXi
9LKCNc0kM6Z9bCykg7p8TNpw2WbSbdCz5jN1tG9+4/YDc2aFoUTt5SuhaA5CNdFvaxdxzG99ODy1
aq78KHF1GVdxeGOa/aUMaKYthuao2JJg6SWHunkcmxsdBoFCFGBAYya+sKPeVVaOsRfXjnAMQ1Jp
CCqIUwRClLG+rK6UCLdq2DvhGNiFbG7zJHYjfgBBJG1QGMHBypcJgtlJ6dbZELi6OXDKsWy3qruw
K3eiJhxyK7ooGYlptXaLFPTU9eoWMb5rZG+R0eyJbJxD41YBjrUJ5/tkXZpoo/J5qlTJXdtsJQ7D
qFWXMXsMRmN3ZalB88lWvfxWs+lpSu/7NI9aBOs1NJ8DGWvuWNttNJ1HwIQ204JQWQHAplF1CvZS
MqEhquCR60vUQNW+hWg89TlHYSJUXUlOSsrmWKaxV4j3A9+gJFw2jIOH95JcTZXE7lyM0RTwI+fZ
Y5JnkzB6KVg/Wcp3JcQJRlJf+zKNkBbnSwhughU4cEdP6coShPdwHByZBa5cgwkocdrl7MoIVTDK
gaoBpTLbqTB1ArzwYSHs/apcZhaeP+SY0dg6U1veeKSgdtCemoxIqtKWjfK27oU9+h+nNNpNY0Qn
ybsy1NZNreDJ0GtGMsWqzlI3R0WD4GczGO3eQ9m6ENMciLRKPV4Wgr74g58KlqwSjybLlLPIsP6n
Wl7FbvPLU+Gfr//0VCBFTcYhomso4JFL/ZxVf5TR8xaZ58VsDOJA/lFGM5AGYKMir5d5qWjR3P6o
o/Vv5Imyf0ZMj2oe+9LvPBXYT399Knx561+eCp6g11Eghv5JHq2XOqzWihpdVznTnFQnkmCUYLGG
6bGovV0/TdvWSp6ktDlVJVT/zttEnXU7FOFF0rHnel4VknetcfaFp65BpmUWyGJV2S3H7JTWoVME
8VqPJzsSZ6dnPUA79fO1WTHnrbv0KMK2SGNjNxbZVqN0S6phK8UVIhp9gIfCIEzKc5B9OG09wDMN
ijBJJ9mFFrOJ8FEznyvSldKZy06vs402EPhFyRa9Vn0OMFb0M9dqPetxUKPStQStfSL8jQeFFrVO
OcFoD62yYNoVDaF/RGlfPiu9LN0Ngp6LEDYMeTuQYRlZZQ4FFk6AKUROaKg3xZju2qo8GFFw1Uv9
21RI66KZZ5F5+r0RoxuwwHAGzMztY+q/OnprlPDarLDQRH3+SrTEc58Ld4kW3ldAfNvcN20e10Ag
fcEtkxRNjQ7HIrNCqGnIew2xfVC7iKYaVEXocewlUSevOlVfDcVAhGncVbhmvZxu3xOcWiWwrYKV
uyhnZddgqlSDeXNf6dKV3ONPGGQ9XAbKqLFRLTv/OhMYmkMrIaSWxfAIsQSGmPyo9im0QRi1T00z
VSVpA8TweYl3bQktfLcm53Qd0uqo+mx0Ky9lIswT15UigYVAqlc7vQ1YsaLove76DMi3Yt1qOPBj
P+CUKhiolnL8aGX9sfaUs5YHD5OZLiuWpJ5MaowSxrfq4IdO20f2xNw71GcnZg26q+Sgn+2iYkXa
p6Kc/C7dGSVPrkG2nHFC9jQIwVbPZG/FPK29Zf3hb3uMGspd2Hcm5UrSCePVqGtPmajxNIwJLnXk
XpDsGkMLCn0TtsOgvf/RZ6TORo/6lqGfaMn/PmpUdP2fZ+TX1386I2dgF1z7mcn7cdr92OdxRso6
pTGyGuYN82n36YzUTQ5rcZ5qzBR9iuq/z0iNhDUNAQ8k/Q/C/m9UzrOh81ekl0Ux/fd3rnzxWmqJ
Zfm14HlHI5qwASu5sSWvEUuA3O1zrVj202UqH5ouGQ7eqDiGJaxUwCGqrzgB+5O+eB9ReqMQyQY2
2H0/+yD7tHhvo1d8ATdZ29Az98XJYMYu9XA7AikJSFuKjIcg0rd6RcUkZd89VkFjIYAZiYLGbobi
FLV4iEpt2BdBG6554ueKsas0bWZEo7bnZu08RAeCL/ubDsADekzTLqz6XfIUy0a/bS3jtCKfiv0e
k8SS4Bv5vq3Y7KnZm9WXN6pvKJtW4bDsMChc/uyL36BjxKCm8DCfr7V/axvJT/hHgaB/ef0vF79K
JyrKWOo+7MSfL35iXTV0bjzyedp/vviZv+nExMoKka/s1z9f/GjUcCAj0/5I7/tNgfZ/ufg/v3Pe
w+cxez2br5Og9HDTVfG4zLwaYxq5r1c+AZI0PWPkdG1V2UFfLcTOiMDCgG1x8wLJVCLnW1+X7loA
ClTSlXxK03009eTmQXxVFVSZXUhst96tDDU/q9kY2dKYCEtZqzAbpZFTlHnipobpO3/utadzJs6y
Qp0kEqp48X9ce7N64Zfi9L+8/se1JxnfuHzm7Q5yfunXBHvjGxMHnamyZc6HK3Xrj+JU+yZqOuxa
FZnFf8a/Pw5e9ZvJ6oeqlbeKAPb3hBRzbfzLwfv1nXP4f772wkHqLM1P0+PwYAxz75kkQp5vRTny
IK1MrPXV9tlnNRGG9U0wetjhwI92GnYnvaeVF0L5SZuiU6CT4VCTNbKQBsgwcRkaD02Kx2lMmpaA
2DFbKmLyamrDMqRS8mRjm0psVxMoQEMU2wmwubgljQmwVdq66hDZVe0Fjp+ZcKlNY1Pr6ZkB8EGd
RpjVMlpLSyB00mJ0uQg97zxN5bqWlB3BCbY06K6iCCBlOv8YJSj585JVTJLgBEgtyigt2FrprqqU
+zJ8ThQvuxRi0a0qTZdcJdIhycr+RUzHDmUwTY1HKpki3ctCjXjJKm0/GYjYheolxmLoJIc/+sbB
ocIIbS4e/jceAuHPP26cr6//dONwP86KXmueJ36e9UEopafD/oynhj7NpHX7ceNwd3Bcs/qwRAK5
P476v28cnS+DqZrkH/pQhne/UbHMnePXG+fzO/9Kh/BTBtNqoqfHVKsYQUBTj+lDNMsB0sDs/Tr0
ABhgbTSXpTaJqzbyhEelV2NvWQiyO0IILnPobDGjpw/rJwQdapJDnYku/gwyowS76cDxZf6rV4Yt
NL8MCULm55QOugcPpu8CYTfJJSFAmIwR+MmNa0jgFJiL+54E6V6XGUYMkgbOjEWFhMxI6OfjXluZ
AUw0JYVcnXuy5AqVsklKg0CTsAWATX9Reou834YULAtd3+TJdemP+9RoboYE5FbvL5HQYM81TqKc
yHN/gBaD0DOyBJGS1lrLSF6tJJLKBcHa+7rlVCL4pmKCYVFmxjUPd/aTz6GSz5xhYVqXrXFu6mLT
qvFWssYaFj/aSh7mJUWaqf7Bjya8lNTgc+lOvrChSP+q8QPAInMzfJmbfH39zzvMIuqBMHvDYrmJ
4J5L/HNZJDEwQUGn/YVS+XmHgRKAJCDxmo+qCJTAp55AURH9MaHnnfJY+625ybzI/HSHoRNkQc0Q
RlNUVq/0Gl/KoqwehXiIdetISAS4vM7QYtGpK4mBcJZG1bILveFi5QJS7W56UtNaok9nckfmEaL1
sVZVJsk+ZiA9Q+Jc9Qh8g7ZdTTk1T1c6no7yCU1sSwx8GD3IESxC7KSkGBQ95Mca0bDFAs72i/au
TREt975EZz7jvsiD0EtvRYjXzqgQ+MW9VLpD25ZuMoZ3YyUzZCxCt9EMa9UKEzHzivkIG/tVQ4+U
SOOVkk/+pYEoiPY9MMmFbYcTg8j2RfKb9hQ15rYESlqkqn8QzHs1vcwsPUGT7tK53CsbkmgZfrq1
BYeFqCrChUgmsKW5UlR9zp+2srxzPGsOivyQ9xKWagN7+FXRoD3MFR1pnuC3l08V+PkvMs7/ydr0
nJP5BOdhVoP8zcv56/NiySkbJqe2Ttf4aylRdlIR+MloHofAI3keNSiT5+Of+2zkzkWEMwOQaBY0
eVb3/FtDg3/0H3fu19d/unN5klkMPcWvezD4IES6cOtyF8rmR6X649kIh5vnHgM+PD3cv7Pc58ez
Uf82r8244RgPoPnll37j2SjNleunSwHq08e3LnMOsKhDrDTf2p/4IIEXIIWNcvMYq+l0n5i6YKMX
jl1ZL2AX9hhL4x60pa/5btGkB61gOEmKS4AClq1J08oBD7n6oEB5V0YFtoaEGlKHfR11S90scCs0
5bOnqh2PCP6pxlq97DrzmSEwI/eofsEw1qEJbeSnWDR4VkpIkqSWjA1Tx3EvQgXWHbFebMbeA8wf
LjS5O+H4OSRQibpJ7xDIsn8XvE1dgvHVE/SzSjJVtqa0GdaPB2EiCFQdLj4BjkKMwjLKPVTqHAEk
Xg16f1TT0A7JNA27cOUnuATBSeeYIopoW3O/lmN7o4UqTvnvPWk1Uqu/4t1TiJTDZd4J/bvu35W1
UDpBlToVnOuq1snO1V6piZel58IDWUal4WBTvcoM3JmVJq7qFFZ2Guwz/h/Nz41aEjthxOU6GqJo
VStw5KJIx2Mx+IhIff02mcuI+R9qSyW3FONLCMox6x1Vbg66YHSvhtxn714C63QyxsRtu558u87U
Elf2C99JODv/5BucdTPzsvkvMlQarvJ/ucEhl3zpGrmBv77+5w1OhWtKlLIz/QcKGl/6x6OZ4pcB
IbeqzJORtpJj5ccNrvIiwitNNuPaLAz8NK7jl9i5SAwzxP/o+X/jBmfA948b/Je3PhsLPt/gZcaF
ZzRZeoRG2QC2VbZWhVh91b+XqW0YL21HeD3BHLC+rpvKzjY1y46QbB43m1ZdcapJTwGvnTot92Ie
YHfaN6+5yrp6h7IYabNx0l7D6dSooTMzx4QhuMMLIj6pINEtA/pNqdlKdospBAcI7hK8IBSkMmxd
0MkkXOr1xRBsKz+q2fVkd3aBsSc7dOXiip3hlgUjvO7gBOa3W94/Vovn/kbdx8iBjoaLlN5hLePk
9QKj3wkac3ADv2eAQg89WZEv/QX5HyHYW43l/CrZwO/G4eaAKLvOdg0hMyvtPrpJL+kSZ5GyxgK8
qS/gslJnsgPyV7Y159ACr9+jv+NJXy4Bm4TX8TE9mluThntJ2Axm3XNzq+0jW38PzmGwEQcIi1dx
sG0zcQMbZpG7wjEtyToUQGpDTlpWFEJuC/Ocof0uM9bte+zoySuL/C2xIae4O2HND9iF5+BR00Ms
7iQA4CVwupmctIW+BlUeTHbsQK5cXqdus27W4cWAeP0oXEen6BRv4y29uROvvWlJkZVed3tE1S4/
+C349hvVHXF/ZftkU+3VbXQ2ty/qEoz+SlvXh3Abra4Raa71jb7x3Wzdw8jnJD+a++LjD9I3ylHf
WMeZm37wNkCtMSRwGq6b3V8veCWSCxeet4LZuTE33S495Idp16awRhjQAswzla2YOenRWjDJqNv9
gR+L1Gxx5C3A3jkVf7aqkRbNJbSQ7mHk+Zaj1Ecd99qmJDXP34bCyuLjkbciuay3pYsGogk3CXIg
gOW7ZCWBnU9WiPth6EMx2PV4NF/3j+Ziwsi8me5AaTvG1nLhfZBFlUBzFV4lW15yegd2h6Di7Ln+
2t/pdzJQQRuNw9IH569xHfYrcDG2uUiOvU3a3hIfOaT9am0c2UbfSzPcWiZRubvTgLefxUfmyybS
j8N4MF7yS7hNSkeCbbUgqvlZ2XPdbUNGzr3tf6/EyRn4kMVgXVYX5Oze2dC2cbfuAd156nJrlGRN
+LeBekWAsyK7SMFbD44e3KCHIIXze4JSqI0HUVk24qG1LVLNBvEpnlYSt/szAzXaObwMKxNryXLZ
dPuIlJyFt+uO5VnsCAbg/8uzujd3w6E8dRcQ82Os2dGwGF+yN5z/UnSHLw7H2X1wVR2aQ7bFqr8m
hNkBAL2dHBjT++QY3hZ3++TObBfpPo/2anMZkFREvsPmcWk26xbQu2e+RmtL8JeQ+/PysCi9YeWb
8lWAUQ32cDmddMQn+wz+AWnsqAqeDcW1uhUiV+2GxAZ1U625PHexABF51jPL34MXqEiqjbfTmS2m
u+AeiJb8/ePv36ylsXxLl2hNlI1xnDBk6PtqHfNvjfk1V67y1G3L1yB16tfU28acbQc+2bN8i6Hf
sRzT9i/6+bp5id3mpbpr7gK8sRgdbzsYir3dKzfM2+6ZXh3Dc3Js7qR3/tNSQdUbGm7hyroKjuYp
JAR0gg/+3bvJ7oJn8bV/sA7pXiWlwvRt9C/xsVL5IFrslSpc+kPzJocXpiSQz+e8CZaZ5L0V7+Lr
+IrmqK0dWJEIg0P2ezjy4E/SaHBtvUv89NSXjI+qJEM1tJkayN8tQE3crovkfs6NKLyd0vhzEkDZ
XVWFkzksjYdF/BAmy8v0VBRLcxWwPL3qrpsl8kKbD6tGEOV2LuFhC1TkY7PkN5hr5ZL7sz+1G5y2
fvR2NfBWgSPK4y4hZOOUOZkxf2keDf1Vf1W8Ur8UdvLAP5N6dlPDmcVlGOyZqicEvFoLfl2/ZA8f
vy1CwvOUO9aawo1f4jfwKMEqqV8qmkBj/u3DKXsNCOkobe85eRjODbj15zmfnJ/FBi8jWqfsFb/m
iT8HGRK+xOwVHyS/zutrEsaXozu62D/z9fwf8ZqUB5fUgtltyRfVLzppJgf5kEWgHqKb6UZ8KnhU
WWuov3i5+ZK8007ifU43mCshrbOGhvcsiHve9HSqbP06vhP2+ZpMhn72SVYr2YWZ4BjVBuSPshId
ZSXfgacubmCSzv7y8covls0+sNysdTVs43hZBztR75qV5zmJsCi05USGFZmKK/Ha/2Cze891fCut
5N4WhFW0DzbN6g4KH0309QAj+Ow9IxOHJT48GpvgKroKtpGr8fGvQR837vCIXcftIEcum0N6Y23M
4/SoOzOc7127kXHbupTE/bZZgSNhPfGoPaL8Ke+DQ7kWViVJkDhuyRU2nXztB/z5fFT8DNDH8rGP
i2Rf2Yb9F4FaeZz/Fg+sf0eAquiKbrqr8Ya7WG9X8i6aXHlnnYH6HuV9E//pzSndoUo5ONtH/0dz
+mEA/TJWmtU2n1//s3alA6VsRaBuKor44U/5WbsycWK2x2QWJf1sIf27dtW/EcYnQYXA7WJ+hER9
bk7BTzBvYgTGKIxx72/Urh+mlb/HFP/pTX++c9Bvv5audeIBFJITws38dCOqu7BZje3MnlRAH8Si
SQ55turg2HukRjsTQDbXGwJgdYxNEteMib71omGbiP25inQEgrEKHsAipC95BvyaumPqv3sdF2Y+
DP1jFrLWMNU8dq0iexPhLmip9F7zv1TMGJjOEyur5immzF85FMyR0097ryurejLmyMHAgMYqw3RD
vqE8xwkxVE0d48UOB8xskopWxJYjU7sRaeUccz0lImf+dNUr/uiYdfxO0DhzVWqPP7lTkxlKYeMw
AYBxgf2P/Z48Dyy+XO1fX//5ascYwuRV0hivzJLgX652kUtdViQUywp/6o9ObVaYcfMYimKaOqYS
boS/RzF0fgrtm2jONw+zld+42qX/drmbOpAxTSfTd7aK/3q5q+3QdgoUwyN7rOpKC3TCnJSsfA/M
9ywFyziWuJbKSN5lPWVxQIBaUz1OPVYlMkeNfrbGghs05Y1amLITw8XMOrfWfccS1jBGqLhD2Spf
m8yjOWomqDrVfLH7/b5RawaVBZma7LALXqczO5kSFdJ/SbaOz7hVpRQuBVct/Tu1lXBQpbd+Tw8w
TaqtWLlyzK0G5rsWA7RjxuOqvrYHTHk1VCUxRo2v2mXfVgvWI3uP/XmEKq0XtW2RdWd9IIFlEyuE
7GiXyhCP4HaXUU0Uy1RvjaqiXARqH7SEOIIGMU0o8/clkv4hbk+GFe7NxNoPAa7JvhVXgse6fRQ8
7vPwVRwNOyE+Y+qJJcMtFSEltrTwZMBJaAOZ9IT+w91AeMmc5unl/W3VVPmy0kFLy17C87/JTr4F
36zpiseUymooJ1KGQI+MN2aO8WwkMYs/wOrWanJQyOaO04MR3CQMkkZxyygCE3u3lIk40qHbZ1K4
S9WKUh5njKOZUC4SE49MIYbkm6ljMdi9MQCFjP3RuArS9uH/SnkgKTEWwqM5SYVr0qiPtc47U6fi
Ksj1fWF0tR1Uxa0iHiYBqC5yYLahHRlbFTIbXSDQpMNEcT/FyVXSnsShKewWETsAabqfcVxnFNSG
XC+HmioIVFfZEnOR+In0/iefQyTHw1+eZQYKA9x/X+aIHBxfz6F/vP7nOTTvRJGrqGxg5scnh83P
c2geJhkG2hdGSspHnuKPcwgvqYRZ7OfOhofhj3MILym6BElUUONoEu/3d84hlPmcM78+dj+/dX3e
2X6eGDVhgLizoOYiOCOzGaxAVSpopI21sbZ26bp30WkzLgIbg4iAXMdgLsetdfYKlGTrvYlPws4W
hWSTBcdgOIKmFy+3xeOMFwJKVA9OPNrSQnZ2EEVmDBJWoXBDhtDoTjfMh4RdbyyHk+Lgdx9dNhPp
WXPMZ5hInHgzk0xb0grUtub0InrTBZmD1lmrXfNZfy5W/J5pU7WLMXfaK1I7qKz3ww3VNNLX53jX
ncJoaz4PNyCVZvHpxIyEaKJqRjvxJ/D98Fq+73AZL7tFdW8s9TOtvExFTZ3bnBRvFx8Cmyf8Ulqc
xo8mcw1pqBIX1z7hFBu60GytBrt6Hrr4G19zQ/VE7hTEGFs7d+d4zQipIi8370C/OOQ/p9YmZqom
nnrb3eMOsE1tKQVAnzoXzWwZHQXHZFUlEFfm5wRv283x/v785koo4Rk7ICbydiRZnrG0Z7fSFBCS
wU6WMUZ8R8KYZi5gzEGTZtgsEeuyGMnVAPUCVP9RJNJ4sTPs4IJPLHguhh1mOXxp6qG/Elad5lgP
xSY6Sw+eDYZjY/Ljxw3xJgQr/TE8mKhhX9THArJhxMc9/3V+G9U9aH5zE7sM4vQGt64DWPmteuF7
8fi5Fhe+PUEN5y815bZHjM413W1OCgzLgbX5YHxPXPC5Q7ce6w3/rUgN9OfRFn+QzAxxLTj8HWFq
Sb1s2zlHUPOOUwLTyZ2klfZIno2/CC6Ue5HbIZG+6zfSc7PMHP9hWiouA0m0MKwH9zX8Bc0hAJ3k
m4X/wOPDm0cT9F/X4JJMWyiXAkc2AXhL73t2j1WvnsPl+HwiN4yPylG59r6n8zddZBt655af6b0O
PqRDA+aTarjl7UYtl4+TEHYW3QoO33BDpmQ6R3BVMPMgMCsOmc+GANQJzJb0NIc4fgwjgO08AbqT
b2WiVki4eobd0dNUMjKEuRUcxe8yQ7hiB4eYFae3VvjX0km+IkdYO2UPoHjkA4bPYjhyN9GFyUDM
GNA+ZQ/Na3iX7KVHhrGweuCZ8bBUL1xNfBAHfs688Z60GL27xXKoGXMmG79YaU/pMpGfR4JHI9fk
u1a4wJfDenoRjs2OhL7qhQukeIkj9JbVqvIyPNdEGS/MBbGDDMu8hbJM1s31c/mdi8eudjJuxiM5
gcSdC0v1jJmPL3s2bY3PI1r/P+7ObLlRNF3X97LP1cEstCL2yc88aLZk2SeEbFmgAQQSCMHVr4fc
q6qzq3f0ij7tcpbtTAuZ4R++4R0MFw2NA8oRG1xAkRhCICvE3o3mEG9QHdq3EkWyVb/v9wYG5EEX
Dx8GvMbj0xCPoHoDGEEENXSMcBJ9OaMxcUyUv0koIu5Opl+hZH1EomNE0gmkHE2NVonb3d1pTQ8T
SQ2+k/tyMJnkQ8Gs0VKd18yMTofrytiNgtGi3EhRPdWiInx5XVDPMr/fq71Tzy4AjYKHuTPe77Mu
uMEftaRYtaA5WfdZao1Cvr18GC64/dxq31Qri7JIirEFDBSbGh7lFHd4yVnMHgedEhO9KNVTYtUx
3C54zjYz0w33V1+xrRlT3eL2nMU4vu7Ss39+rpHNNDbomShTIFCsOaVNwm8zQ/IDw9nEbOx1Pdxs
yc1QVfNyQCxUugtMNz2Ov82vTm5zKnaFxa2Dnrjm6uGzR2insAHCBCqr0d1OHjBuwgcqH2gZD99O
0jlLZhVQBqxckzl5fYle/6C9ni64EKo6E//W+TK+vqzNXoNTHqJREwdBLGT7qG0DP7HlYvMw35Wm
chCrZxs4UGdaUj2i6GRiMbcsKdbAHvshMty0c4Ql27kZIRjmEs6hllVbNU4DH4YGlf/qUYFpl9Ev
SSw6DukVOtfN0tQdv5zdhYoSvmNrVUT9/EIdS7fTwXXWOaNyvTOIYZecD6kZn/lX/iisiRSJuEuo
dk1sNLlQzsrR+OLS+PU4I+X3Fb3RdolQF8Woi5tHQ/0HhSwUpuemfw/1jX7y1at3D2sqToq6Mwi5
FJstr3jN9C2+n//J4RYxjwHpE46pic3Qv27Qqb8siP6a9v3l+D/DrQE7Q4EDjUpw6yRzfw+3Bjw9
DUH+cfyHsPMf4RZp3xCj/Z1a9Pdwy/gbgDaAvlBVf7H3x/9OuDXA6v4Sbf3DlQ+aJL9HWxU+Eqhn
qOPZ5JJfF0aR78aTqr3jaXpjvBtyJudWZ6KmWJlYmMlnEzlE5T7yC7R6PdR/HsQt0qN3lEqpaLal
IF7qX8ibca1S2gdE23XWDTFgcpbs3MmO9ig/X7oZ3a74vdd0j6/PCuro/ZSVuDUAkzdPKjGB2q9f
SSWt8u6Fp/1jjOfY8B4J1tN0ECfJf3RFjicPxAujLZq7aLj8y24yDlhE2P84WP/p+N8GK01hECEa
Ija6MQBN/swNKNaBav2jYTz86I/BqiHECpAcoBf6FH+FUqo8YogfQ1XhVw/636hRwJT9p9H6+6lr
2l9qFFS/8vzWjJ6zq7rCJQA144e8fCBYcM8cGSHiPrnSTbDkXbNNjoAP9co50UNLjvdHUCZz84Er
+Pw5IY6eXhlNjzs2uN3idqs3t9t4VgHZyh5T5bWnIt5iGm823w/aQzdLf9qoqYC0ovz2kXTuEDDC
1vw4v5x7GxjQm3BhPkda/KJDJPmXe2Bc9ABFmozW2MR0URVj2/vElUa6BC8jwyTpJZreCqTn9IVb
iW3U4eAICzCNvOZsY1w1fJqcLekWywi/RHVvX3703KGeko6mY+xC37WKXl6X+XhLr9o4Ef1WsouV
IrQYG9J1v2n1QIvM6Oo3QTnrToJdtEcPgqb1XVoaH532Phq71zxoULmrpo13/ja35B635SVMw+c7
oa+xSA6IcfVoVdLbw2JcCxDSw7Faf1inZYNt75ozG/q09pnw+CPBjsbEaQWdieXZrsJ7MM6dCp0r
I7+HxiM8peNluytbd+wrju4+Y7Xx1Mw5L+5B+abTFUKjZy5Nn9IBxjS2BoZs0+BKkcWJi8F0+yw7
GA7LvEeC2KlzHb+deaCh3ByKDusdqI67wQuGtGUziah9VJ70gW0g9ZVdEivr/K2KjbVioGi/VcZW
eyWQ4NQEzpU3LARpm+zxv7qc48FfBmkwtLbum4t9vxCEQlq2+2U/o6NsY/1I1nH5OhPKq4ojC1T5
uvsmpYkCkrDw+wu1E/GcdXSEJimy48BsEGqVJ5Z88k8VpajZ5Dp74Kv10tCJfQdzh567iwuMfQ21
aKPYOB1bW7zIrE4cN2sisX0pnHfa2ounWAVD+jf/qh30PyyDBlIw2HONFk/NMreqj2b3Bl10Z+ya
nhLiwMX32Xc1qJtY2mZ0mUs/9Tr367cetWDuv39ZVtOqor1jnV+HPrqEZNu+FoIfkt1nUNhX+7Rs
O16IMn5wfrttr9TXQvDMs2LRkF+jSxvo/kvzccBmxJ7nNfneHOQEen1S65znVWPL7zyOdlouxjvE
Miht7+pFiZoLvnHv2gGsoT5DAmF1hbVvX+cvRp4+Ywyoq/qdJvaks7XDkMF99F/ApCBhq7McIOaQ
92IbfUVhUBvvv4v3XI6gsJPoGSNEWrB0wsbIu16s/tSKSUHeFDMYNOV4y3SHXANEJiW5ewPvxb7Q
bcTFc51Mu25OGoN7K/ACqN+I9G+SWTV4Rg4s/7MlG+7Zf3rX5WUOH+GiOOVU8muvJkSX94/A2BV7
c06bFFc9Xxt5dN/bD2n+sJ+I2z4d+ai5WYSVzI98349wajsx82mA8+vl6ZgpPITqvXNdcXlQK9Np
+W7aKOaJEhHWtyF4y7G4lfzCSwwue0CxWWDTWG1OLjL/Venkqv86O6jaYfSpJJE+GBRHCE5iItet
CHbRNUlJt9CZZlH6uKNzKVnnp8NcIFJtSgusR5MHalDmKylz5cnRMBoxihMEdJJ6cTPCUl8UyK+k
dNdHgF5K7Z3Ent99em5VsutDh+/z5ev2BRYvBZGjzig+yKwe41iniCnU2tZ5GaL3Z+t0cjFuUvE0
WJl4rg9ngJ6OSdA6NhxaeO3EvkLrxfd45NXGhngYcVvKj9qn8VkmYatHhBfQl7XPE07YxbZGi/32
rsEHTIG4ANiY4JoONnAByha52Rrox390lAsTCME3ANc0OP63wEFR/5k1+tfjfwscIIzSoyCe/R8f
zt8DB6gXA+vjr84mA5iU/1ChG6KOX1H1H0VF42+yMtAzZJCh/0/d/d8IHACv/lPgALL275duDj//
DWeqVOZJQdsBO8wn0Gc6j4xQCeRNoSsz40Zxo8iu7AsTKlrGRUWvCJPGTEnvgNHMC/bsd6AjOIjU
INOMovAQVhnvHxC4V+kTgyDtnN90qpBsaPcigawPf4PgJK0KW02q0tZGVxieSdhAB2rzwmluH09l
UE1qQZtzKtgLEFBIIFxKZXpFYTab9DWVEIPUcCwkqR0Ao80sHzTA02flomjpNkiDaE3uIyBqV5iA
dOYrHHV3z8zlbxOzrPGzfEPiLe7o5nP5+LE/bk5WmD8PimU1npPP7v1uIgvzUryLTjWmTcEMve6r
V7dOMA7PpVHQNcAuxo9QVgy0tOQoo3BxUUsccE3n9FCuHk4LuUBQxL5rNIBUrInBMlXdy0OVb5op
o7czSWZ1YXeTn3Y+Rvu5VOOeasZZeqwVvV090yJ4ydo2H93nyui5kq4IidSSWz4A/bYtqNP27DTP
i/VAaQUjuci8FjNsPKCYs+qAIUNq9F01VQcFU9w1NYqkZjgBKQfTy9HT9B3aODqDp3d4Yu4kG89O
qkITpaPmQiejVibv7e3hpRKGbU+YAy8gC7ROckT5065YPszLeqQiTdNdNzcKdveMhVk3pi+Y8Ary
mhrmSpeJPemAFslPfPGoTfeAr8pLVMiVj7QqxHlFJJPRqq1Uq6D+XI1bS6KBM7kdr03p1o3hFRia
1+kE0/b0/jUa3aJs0JDXW+s0GsO2Oe00nsyjCfMHIgphfasX7UkLR/3YmtDKMrQsLofe1nnoctVq
g5/8WV1qqhE/h06YMjSji6E7piEg4T7SLg1u/WnijLunf3pcPpPuiWf0rQ5zjKgx78RQOvU1ynrl
eJ+MqKIRnWaFnT86xgK7B8v4qDUXp56BpWsJ7e4Wymk3tOtuQ+NOHlp4FPxhHfzq67V5XGjZxbvl
vKI7v76RHMedRKVdOFVv9OFGgCNHZi1u6f02e43ulEGKzX/uKk2rF59COi1QagZvzn+d3knjv+qf
/H+O/3OVNv8msZgOyAo6vUia/Jbe0frBDJlfB5cHxgUL5B/pnYoz1QAHpmOkIRv4u/4JP1LGsgp7
AKrcANT4t2oR2j/1fv7x3H9d2u/L9PWpJxOjxTAcWBNKI0Bmk0uoAezLVlOQrg0xwl63dVuSLCQ/
gTCFp966BmevEZiB242TzX/yszdelaardI6GkPZO6a17TEAdLhurxxY5LIgXQAphp/kLGlV800EC
QKVms7MEn3NqDtDbnwuVwivpXuelxXXAb1F+m2AT8N0mzpl34nA0mhugQ+YGp1sboD8Vbb7BZWMi
48ZGOYSiHsZKFTDaQl7joadMqceZm8y6f9AoUk+2pC9pKVV3ugFhnkfFBBvU8IqXMerP9EpmChJP
V3wzysqe45nHC/sZBhoT5qmDMcjVvkR9cIkqKWxX/Pwxtp4LlV7Ujx4P/a4bCGUX7cQDNnVkdrAk
JuWO98SOA0hL7rwOTwkpJBss8WPZePN6fQurT7fxSJLpw15n1WdN4gXhkK4UDj8/2H+Y+MgN3bAx
jlEGhiaN5OBp0gdjV4/7tzOb2eFCIvvW3pxLxC8dTD2apeacrvZrjSRkPom0KtJjKUdqBh+U0NBC
mmK6HpupSzd+MjTZ6sWDnIinYquahQI2LsSyj844eGurFz19wYIYv3ZfkjsvCxfnlHK0NPYTF3cM
PTo5gMhVu53tUh8wtcXj/eE2dTa/sKu/oUK6iLPyGoy0Fef6QeOu5JuJO7Q+ikn0y/8Dj9CpXmFR
XXAm4cv4GPWDJQdJyWhL/fnx8VpdowbjkcLC4SMhE+mTXeJKa7rYxsmRG6wW6GkkWSxn7EIyDojl
B+1y12jsiv55xD3Nw4vz8gP+ilr8mP4P7USTk76s0LUcmpXnrwsxtMcn9Hua4UQGaxCMpUTVhiOr
XZ1bgWFLsq2UObct92ngLNFtdAfq/xuF8QYkRh/LpgPVlIZEjBBmU47tisHgnKrgpUVJxNfstaLK
nUQ3mxzkxWYj+CxP6RctiyUxcwnigycvSDXxtbi8dytGuZzH/ZoiNTpfY6vD2xEmS98P6TeeVNuc
fq1mIuaVQpab6s1eU35KCiCntVwiQmv1YMjpMJWd3QL7ZjCc7BQZfNL7sYU5elmua3GNvr9rkbg4
rEwqN/GfVgraOxiv0OCkNYDol25lyG6a7qnznomdilWOluZL6DKaOtag6Q2Nbt6k1u2TmzxiOnyd
GDnls8HcEp4e9Rnx8PB0obEY8gqQLcVcfVe/OK5t7As+VBebHR2h90xkpX36yebpstpAfXWe25tm
vWrz47pvdyOkHHV4O9YtjSYP927abe52uQsYK20cHEQVaDi4bWSIrpN6uZNr0Cn4sdP56z+NuF3g
I1PqhKK+lthYEqNfzkUwUnx5oduyJpQIYYbkdncM2arUM2L1QdFKi+sSF/WHfWZysYrd6GU9BtQj
RQH/ARoEeeCk9orHF02piWmdFs/t0zm9nV5RkhKFDuhdtbPGnyY3gzUts7Tv82zS+xNdXHMbG9tq
/DWSw7EcTi5rSk8IXNLg+3wKSXNk4MBrPCZFnR9Pd3uyfB2pkRW6Sy/L7BdKPaHZcnJeY9gN8gCP
x5TtbqELT6dEc+8kevsXg4L+mLkrKWVsEWcOJggKCEiB+ya+veFvb+xQxb+aeKdBR6Tdqjtl75i7
vvwpx1FfgWxx8EdItOMt2bQHezpB4/VTpQ9H+zjL3Zy2dvmTI7EGbI5W3K6oHQnVVXqt4ZGSwG4S
q290IQ/d6vlBGvwqYnOM7R4sbOuGPXCei+zppJgUDr1yyAJf2upCBosU+iq7WWePXnaQ3/Xg/LJp
lCfgZGtbGTmXaf0IGnPiU7PyaCxaVyt1kSaIJolvrh4+MoWjJuAv9+cSHUZAyPRCKwe0qlXQHydZ
nhwSJ/9qz3S+sO5FhNp/9CsSaiYhJoKKS2Wih/xMgQd/UmhiQeYPpQMq5IpQ7xQDU7c9OSNtOWYo
TrjL+yR3z1FhjW38b4RivajsGFskoIYSWDjG7qK903tP3+DO6nVQqR4O2+OdFmohTJD0ZevJfLw7
vSNSSAsflsuHvlAXj6jysab1a/dMZ6rZXmbZwbiCMBBfiW49Rj7z9OJdpgjeWZp1D2BPGEAC4MAc
bwJmDD6L1sj0EHQa/qIdx2yoV4Em2YJig8VOOwVJOWtNl+tW3PO0DB4+JQSNcqRzOIb7kDKL9XKq
r8TJFi0xAwK+YgyFh9v+k/2c7POm0ub6SDxYR2ap3Yr9R2fvj9xxgvYE+ANsB/YVMd1OmHdWE3HH
BXUIb7Bu5qQ+H+LrJN5Wpj3sPJpVCQnWDYKbTsrt3zXOjcN5ylYrli2nzLOSz86kFOcpPcMGjwCB
OBbzHvuPHqCYNblSZFGO18naKE+xuposLcPFdEhrZqd5FiqSaHJZpH08or+JaDhvzOOvETZ8rXUY
NPPa3OTdZ6kcX66iOI8epLUA09xAU5rSZ0yhBQgg72HlNPQ1K6efEzWt03U2BXPCyW4Z0wEVOL7d
URGyOucLdhUyFXNoLhUmUFT/Clf2b0BMMq5VsebzXtysLyzVLfpAPB3eJHMu7qF3a9v0VLcOnkES
GtuLr1hvC0qp8JnwUebg1Jecr8w+u0wO97zSgKkIbDW83r4HmoVLn3iJyTBzguf7S+AjDQHn5nZ2
YzfunkXZ1W06llTEOru3evZyZOvmlXdxQPU5so9bMED1azBuRMH7ncTZTT5yL3XwBqbjP3T+NUYg
UHD36uIU5HaWxOcTBdTMrry3+epdg1iDVQtvx/m65lK2b9bDHlvq7G0KLJwCKgom3v1tboYnvwMk
ny0kh/kpWouE0a7dfs2g4V5rni4iP+LPNqJ2u9XFbvu53XGPrXjmeHHsXUXs/HhOGItUBIvYCzzP
FJa/PSzDcLZYOE7oc1RpL33HW63E+3DE6q0S0/nbj7dyPMfahMeNxdFvwUnM58GKe51ycxSxiQ7r
Uuz3ELxFyUE8rN2n+zWdu+5PTPefBVdIYt0K/0MsPvaZoKYMF2kWtgyDXByWv0ynGEKCcIYBxyDB
p/EXRF7yOuvQiDU6nda2Y6VirxDW7D23Fp519EuL5xR+wEgifFrEeMOyviPhTJGyxBILLyw3ilx7
jpWH+FS4/Z1V/5qlw5I4+GSRQHKuX6Bm2L9lXkVcJgaq2PCynTtfTSxWWnt45MPYg4vBDN1tYQBx
tv5xbTkrb8U2KwR3g7BHrPn1qb3dMh9Lyw/3hC9OzGl1biGcdWEdl+tMhFTUe6zCavH+XUfYhYIx
8j7CsOBQVofjryvgeCKfbMkXCxhNeLIZ+hMR5dyBIwLaDjNLYJ8KxAERMH6GozXf3cTX29vNCrzF
cEGfgJwOy2FpPxx2w6LXOtMx640qPjtnwtUuWB9a8WlH0oxhQz2VFRrkUkyx3faANcRvOB04HVdf
WUhLgxuiQi/th/xii5F1BOzNGdasOq5mFB5coFI2co3CFB+VK0+roHYaN/XqaDzD2Cexb15DtycH
fDVySbMoptIz+QAJFWDT6skubz5V3SIwpiwgPmCESIGMpW+Pa2W12b9zuhdLX6reiOglpuQgGuYm
IRahljcOhltyXANNtdZXp/6sV8UM20BoxPHY08NH/GJVPXLfndppv3VHOkChEvurw+gkEXGgCjnD
Ml16x+1YlHG2KANoPtaNBevpgp1wD4kVliL+AfLkUkOzVUhfqlWKbH+zkfpeFr/Kx/1uMm+cMtDd
y+yyah0zpNASFLH8jQmDQswKL8Rtl3SaqaiTBHmSi46CQ5uFWUqVL9aXGBtaUG9YR4DterK1ScQH
1Smns38huFilBlQRurQQQWsR695wRggHvdV+EpAP/Jysj2E6lGKmWonQvdrJ49y+k0xa+ofpDAP/
eDhsMb4V0dIPQ3ZWPvZnEa7X/hL+6bBK7y7DmLgMX6PDAXiOzYqyU8XyzIiCNehsGUmttTtSVLOQ
pIQ1RBxrHfCzE74VcoO4sxvdCvf+4bjMxIG4pxUE5Vbyay4zs4cAhXDjbEX8Lp0B/hBvbwXLLGTB
5e0z27HdUHOy2m0q5kARrTKgeHZHS997oCvJLmFYkLus+dsJlYwNFo5zyDlCjV6FoELGwgv0Msan
J/GuC4KJyyXocS9Hgz+zZbbSMAvI3jGOGyhNB1XozKQvGoGwT6MqhDq5un4jrRlVM8X6Wn2vft5Z
r3c+i9GN5UK1T86wdKTCnWLId3GHEHPtb+m1WhpP3WBIv+whvOhtCWKt5BDguPeFsW1mOhczf1v9
/PwMx89vYno4+tH0i00f9i9zCn4UW31vFx8oGlumh8ipdfoy/YGMhpshH8cjkToD9Bxc6R5pS3Vu
Tkc+yCeW1a85KprDB/d0WLVuwl09RfDJ4swWegwVsWfD2ClW6t+DOr7HSpjOtCUcXm/YuWnciK8M
NvDFQXrYvoWa8wzabRm0juFdg8Z5cvNfdkMgMyU9Eda+t2Ys3x2r2wB7Sy2qEc6TqL11DZYDRhY9
Rjd3FdpVuX1m7xheMPaquNk9Q/h3PmslOLkhlhyuTovW0mCa+HCyYBhWut34gPJZSWvnHeEf3oIB
hfshrwBCRRQIeS0iDFlf1ndPgcuFbbOFdDgNrcxHfjF4ec364kKdc3Tb/CyCZ6zDPJOmeoxSdzO7
rco3YqdidvZrjhvAYHfGxO6zF6AfxZVRJdsDSxZ3T8EqzvmrDj04t1rfrfWSxdcFHmKvNx94fIGd
vIpuQNBxR2aLy3QhW85zBngAvTKhh9JO+n7sjFha3GEOEzUsz/M+6qPhmQ0c7Mwi1466aQUUl6zH
O71Npvry8Z19SYcXBZBZPn2+Sx/GofAhPrBXFNbJJdNj/5Ps26KLRyEdQQdGLU+gAfGWzFkJQ9iY
juZLURul7ogbevVG7o5tYiIIQUn8xIbHSNHB+gbL8Ov8sWACj5gIJVbsYYM7C3kDymvGLYJ5bqtH
+J77jCxU9WAquH143aaN17OkHjZx/BYscGrDElWam/Oxl3zX+9fMuobPDaiFLqjmisjCzidf8Euv
nN7mXUD6APQQ0JilW6+ZFNcrKibO6UOyz/7IuwXkCiIalg820Zfl/RRCZmUfAHCQRiXSGUQ6OMuT
zTZ6t3JuyoVw4OIW085fj4LLnDTY9k8uXp1DjM/4yeDGS6HMUnFyTpR3hvrNdS7Do66m1/UQ9F25
q5vzrpleXYmuMXl7j1+eYDlpthmUQ+J1ioOTee8iH7wlumP+3cQb0AYGzheebYxRxaPhYp+Jfo0l
ow4eYUJ4PbYH+p/hEczFvXsOyABYR0q0CK4uWWrcHXuFt4K8L6JpgCoGS8XPaHuxgpvYmtZ2504c
JaAx/xXRuHSGCGfIEj7nQLRTrmaHlrvYjQabX+bxZ1R6m2V0IzxmNaa0wB6isqcMUyll7boF+00r
9MWQERbBSIzmyHBBpsSJ1bs5tWs4Dz9jyGDu45yDMvgsiFy0Re7lXmYnSCoMaFYxYUNcfcFQc6m4
hJNohXQ+m1RiT3fHJZVVmxg4WBBeBlNu0sRagQsmTErD0ex7zqOd2FsCnAjnTjsbQp2xHY1FBDF8
kEXgpNgi8lCNHt6Xy21nt24thQXuWM5wD3BNX3aaRXj3On8SLDtwBKr9SX2IW0GAdLK3OPWS7m6n
JBbVr619/jWNwtnGEORoa2sfXwnLZkRu36uzDfbDYJg3DDscSFhYx+JziCavi9OsiGHlTiGUWMVO
niOJGXQOHHpm8M8v6j0LQgR0gct4EdvfY3JMTnOIH4fRwXY6dT+nxL9EfJlYz+JFwF0YYhqWtwvr
hRpW8d15L35to8MCBpq0n56+i8/T/B5qfrp+RO3yGp89SRhuOZOZHbgj23dylcYpGKJbeSuRI5JC
3+08ftDrQMwZ1jZ2wdthhbsM4eaQh8mu7LKbuUaIz6p1Wslu4pXsCmQZrg60+hw3AGZptbE7dtYn
eQECDRZfcJARW6IB7z7tvlDG8fO1Et09qj+seweC12FvOA6WstjAsvOvhy8+G9ChJHBtbwMiHORO
ArRaEwXMWjsJyJnsb2pgdhffZ00suS+rsff7l/WezYD3yNZ+sy6t44UpzBbx4Q2B7pB99YgJoInj
GWRy2vy1nOxTr7IB7bIF3QJADfavt2MMEVDxHtRKmf/kEEgNUBosNrc5qAq2p/Pm7BVeFpbTLGxh
4Y7gAjdc1XlZ2uPUfu30+TlIPtEAGb8hNxPcYgwW9GkDnd3AtTkNzLUS1L4ZfBugJz4lpiRxZi1W
7PSrVGAeQBQ7bJKZ2L+zbb7j3o2QtX/xxo65Rj5ghsoqaHRV5O+4w0zYGGGcA5/e3FNxodUAGqSw
YKA5pCdxMn+81fty+2IiJ+J4DTQPkUnnNfQkSIVKSPpMvmBxYbqXzJaR9wTMTEFj9mJ3GHua+L5Y
b1+0B0kdNLFXeR2Vz4DcgWSiF6tacOz7+wipgIRKxMX6/p6wLaXikym1xciaeTXslAng4of/8GFr
80Pj42c+RnkEnZ4wWTZbd/427Io/F+tnSJjmnySWPyQpLzGPKGkRQA5RI8nR8bhsRGRMy7iIwVGI
M4Wb3s3eXu5lhTr47LHXQn2XMfgkp15Xn+c5NhDe+OuxubEK0a1FsaJxr5FO1k8xF7tuBlgdpd6Q
HLLVTKhrQOyz9h9MrQ/v5bwP92UIOUKi1tKa7cNEzGYDBL5kYCRizHDpLWcGJ4M96BFP2N5aGx0P
opX3h13Fr+MpuG9Z9vy7o8zVqby87a534SX+yXqt8lgPMx8u7uzlvbzbXPKzUPJbAnAgLNg254y6
whvOa6gcXadtlAFum2bT8cJcGSs5eITG9Ery1kaP1h6zyUh0FahbE1nWgRn29me0u2N+XPmGk5DA
oKTgHsPQmcWES0OkrluUrc44DCE9DxSPp99b5/0lkMN+aMXjUU0alawvAVmU9fgCHWMgEOF0mYtC
5HM7IvX5j26JwleD5WoOVoXw4n5d6vfrv9Kfm72v9/8Db53t85//+38mCBeBG/0d8Upb8a/H/9kS
xT4Rt2EdNIwKSnVQ7/wTuMKPALT8HfL6e0t04LnRLMUtCJD2wFH7A7ii/k3GCEKZaBJChBoMvn+n
JYp2I8CU39lw/3jqcIf5+W/AFQNZzPQ0KcbTW04LbSASyMAZCZOO0vLVCMl7UPqXxSiCnPq6fjwr
eHA12Iljt3xVNmyqLK5dZJKoiwJtPOZ6lORRC34twyCx3JXPiPYazj6ok6Gd8mAWmkJ8GwHexHgi
FxWDdLxsGivfvL7SkD3inu8aCry40qLsYoOz9cgFzZFzvsYqFAYhwXq5B+dDdmi3o+9soe9UPrqj
RDGfDIosPlvJ33jrnvbNcUS3TPB2+R7v38k3lmDHzulGzuT7+jb+Npg6iv26uk/OnvV6VhDvlEE+
M8Jme14MxbhqRg2fWICV82WbR/Oon8RoJ22nneJ1zuWGz7kwj1cAplo5sRrFQxeOz3WQsjXrjp45
HJeyhJt2R4p05OV4NFz7NQ5zSTate/cEh++uUZkwJ/btS6HwjPFYZ98QnVBVmB4c1OwVq9tW2htf
7kTwrEcnqoyqizyTGnbb86HXnfMBN4xkoWRGUGkCwSCEgXzcxtBFauqVcv+ksxRS0XSUkijByhBR
1r0uhakWofRmLroIz5+nGdedb3bhm/xc9F9yYo+oxIvcA84LVwwc7t1HM6/RrSRGDundDAxiakQ7
ZuCQHwpfndfI0XanBfxpuleU2nO7blb62K63z+3Ee4nTNEt34/EQwZzbbQIjimSpOcLqirtwPB8K
49D12A2GrBrlG0J2WTTe/UW46lf98hbe58jQDaxN1QYcC3XZkvbKyy4XlRml0Vlaj7Q4Vee39rvy
6bkY9C/ZNR2VsBJ4yUaSrfLnMmIrGtmjxXUzooeMhAfEuqP6iqgdZAuaTqhMUX3Btu3dfDojuGCb
GkwyBMU0LGvYgvd3bTGZnR+WjshW14Oj3qiZi/rOUc5FPxbJAa5chyQJ0MnESg1L4xlT1k2I2+ye
yrOoDEvGkOl9UFD4uitOk/mmtr4DpD7R5c7o0VVPbeg03kfWK5/yQCMtpYrZx62K32kd9fm0NJG7
gdRJcqx7EiZ3slWQ2Xu36Vlx0tbJFGckOycT8WgH9d3i6RovD5UI6ekoLwh8Vm+61XlxK17WvV/1
tzbCoO7xnEKqoNEX8bLuCa6nBmkgJis+dfV8ovqqgeKYzd24bOr3Z4TiUGI9Uh8e4NCNwUzMGjkn
DzC3Xfrd4vEhBZp9Imu47W6TQbwnQSnxW5qn1I3Ra6JyPHKT2kqQ2I15Qe/10rLIrHS8kc/hvaNx
KaR10eGjNRAEcYeC/A0UCt4gf3oszt4f2QL5KlJ36kOpLbEwUbrAzoN/8UyABRQlCIwpPZ39y9gf
fTKLUkXx9eUzP/b5sVYp9KjIuOjC1B6Edy0NAVaM8oSGlhxe29Kuy61295Ef1DuMo1J8ckSXPO2R
5l7Q4koc/lSag9EkQcBDnOZSlBNIUW3fXYqZNMuCVz6vP+67U7FQPk3nuntQ6KYa7UKlOrWf105z
Wt07ao8oRexAnNS9xm8pvMZPZokDz58aGnhlOGG3fH5TbbQ8cIBMniGCCXdVyGCxM3pOkMnsinxw
O17vhtYAmciO//GGcafpSr5P8eN6+ApVtf3kW6P5wLp34tEQywF/blz1Y3RA72aDbztePjN5UX0Z
s4d/lm9vqvpenetp9cT7WS13k4t3b5ONfoMbTch5nlXnZX68o2/7ovfow60uGuc+jmUQG/hktda4
XEyU8L+5O6/mtg216/6hDxn0cksQJFhFiiJVbjBqRu8dv/5bcF6fyM6ZnMmtx07imKJIkQTwlL3X
Thg4g2GXDjK0MYTvMKUkt/xsabfiO+OliZFTL6pPGT3yITiLzPoo03PT1fJdGV9lZa8dBE68QMBi
3sr3fnycsnUB3rKBAxDM+9pSvbHYxTWbekTEkIAFSujIFpq4bJITC9EtGbd8Ws/l21mhOd8QV2Oy
34mzg1TIy7zK4UOhZWDQeWlJ0nnxpuWcGu4tXi1mWjXynhffm3YmhrZ+dD3L8cuW7Em0DSRib/vK
seQXZJh6T46uhPMwZ+c8HnbSBWkP99jIL/joMH+Hj3Xa43cd7hoORPQO5diAWPqIzMdgUhdTf/f7
FmQACXCtwSORJdAkmvLPBRkAg78pif92/x8FGaY4HTgKybQz/OBn1rT0B5ABURbFufr6JX8GnxPZ
u+TS6JCF5wLwR0Gm/UFWCLdCq1VxD2HA+xdKYs2Y8QNfC7Jff3QKxq8FmWkhe+8C0zqKdb+XqT+S
bBGKHCqJQD5draTg0dAljOo2h4JV6tYd2OUcuWxxSiQOYsP3bkE17rOsv5dyeaW1+N7H0oWI4vYg
Bqu6O/m6dx+NIsu8NtyCo97I6HN6Qr2CLlzHQiAsFKJwu9SogJE9J4p1DblUGT69tojCKhscVYUI
Kw5LWULIbFTo80U0HYE2Mjs0YBx67UWKazcOK8wDih2jPi1Mxn34JEY0OLVcrtMx34RK7CYqNhQ5
PlR1wkFNDE4jEXSL+syTV5kYT7Y6EVYzL47L+tHL/ccp0a5S/5SY5VEB+lX3xlXMhUU7jEtjNqqy
y9bEZivHxAgyERgfMjT8mcqIRlO5JAPBDuNVr44rsN1bFf2s5cVOQn5WrdLwhRHBgw9Ao0m5TR2N
bDR9FmSxHCzSdSZjoxHzQ9/2rlTCJstY9ZrqcsLWUOcfCYrqyWdfLknDe5lymp+sh4ywTS7lqdNY
yrLwssJBhtogRmvqt1AKllUfHlriLciSWDaezAzdy266cEyi7NDm2SpHKhekoisW7OEraSPXmHZ5
vPn/DUSBQfLUqFeP8mZEECKWGHhH3qiejbaPIFYP7vJhPGSTvAPjaweIpM0+Wg+cDsvBeG46dvB+
uRwsiHA6YgJOn7EWn5ROPWbQ9BTI/1OhcvGUF6n0CsIJzbiEZo9BsdDZochYWi4uxYDWLhe/BRRi
UvPkywwl8ppTfWGX3d4v851GRVwl7VKTuNLpeJgl6tzW2JO2tJAsgVFzaSeFdSxDUsM44TYh7nE0
TBXZHENFeiK8mQihGbllC0Hu7kOdb53F4NZ8UHqANjxJdMfCoKTRn0gdI0rNX8pJa9fiN7M/KwPu
chNeHYKUpnVQVN4nQeAEk+FKHr60wFtHJXqCJtmUU7IcFYJPPTSDCdVOpe5HCxhH3B3GsHPF1ruO
IR/3Jp1OQsWGe5bYlKy9cDwZKAIM3rAYfDNaZz17Ncz7GC2PYCBSKhlzKaecMs6KS4DvSLTG3C0Q
RghWSBIqF8dAs0W/uQsnA2yQ+M0AnxMVyrKcYGhpnW2hT0tlUq+lj6yTYSa0Tg8gsk6YwhK7o4q3
HM1Nw5g2nc8ZU78NrGqtkYqdpQyfC9YlNRCAIj8ZTbwVrODc+s2DAMCOrvdgaP6q1qnBSkHadKN1
hyLdrROgy6STqqZst4SwBTVZ0rl0mXJpW5ro801vGarDHK9HVjvX+qFZTImOHp+hVqPxGrA6bNid
Ex4XSsZmMHnJcmnpZ0wdmse07B6kOtnV5BKSW3cdKUGx7D72cm4XBdO4RtrKOkcp+XuEtNxECv6a
typo2ANwGpTrE4Jj4pEb3e5gcOf9R9wNriF8yOpAdDM1U1LArFfsph53AtYryYM76H9IEWuE8BIi
22vIXO1LeWWRD5hWZ+LyfExAivqgCvFS4YHKIbO73Mn8y4TXAiLURgUQoROJF4dId2bia/XZacg1
45vvDW5H45H06gZgqVwbMDVYiuvgFCi0ykw4Z1ZBOrRAnoVuFxViHiPGM9E4sfegl3Csbj6rDBNm
lRTZ0/TSe+qmkItNoKc21y0+9xWf/88qpKVk2RsJfroc1NbOKZZbEaGmYIQfOU9KZAk6EDYe+ozt
6AyaNFkVOOfCaVry9NZpAElFFuySlqmLH0NDvyNo7TaQWOCJyAl10VGJxes84aGHYmMMA1ui1P/o
RdHVJ7xjIpGtnbEZSW4StNYRZDpTDjzBtjrjKmisM9HOokzd5EPXL4jkYztL6OByMoiEjVPtNpU6
kqxpWnEAfChKjxJR1J0sKO8UE66LXLZu0aExqwSRvrPsrFU/WEwJAjl22ggtp5i3h1w1P7NxuGs9
FFw1IepZYxJlyVWwGs1tOqHXK7HJBbUEJ6MFtJvhwcgz5IvZoe5ZdPXVoaw76xtxA07eyy/dpGAa
9J1Rgfke1HCOa//SiCrWcG/VZdMFS+8hrwMTM9wwka2afjOMEHfaeGhMddvV7ZMyyI8GIu7WfKg7
/VxrE6fsGj1u34cbMxGknR+p7H2kaFdwmYNQ07DB4PqAuBHBX8qZ5FTXir9ux0F19EA49Lwidivp
Z7wb3RJAu8UxzYia7mUbT3fKhBIVnBanImrSxFzJfrwpW+aikROFBFawNwU4w3nQxKnThO7QMAHo
xcYN/GOnMSoUejfXRsIto26Ra3y+B1FcC0UC/qZ415vKFob+wwqEOQnlYnTGCvc+l+5qNejEStfh
WtOxgcgxo4AGDbFAH0/xrNEpWDrKRS/FKGiQQ/EkZ8nBY6xD1PA5UlkQZLoja+F9pJCO57EXTIff
eBpJgSmSWkJtSjgCLjXQW/9AcyfGFi/F12nkf7n/j+L3ewaYyLDSEmdY/BzC9WUaqcJrt75bMDDw
/TWMVP/QoHVBvYTXTkEuYvf/UfvizKfy5dmacP1mW8e/qX2NX933vzzxGUr2tfQtc1+TlCaNjplW
Dh8jmdXH0oKWkgvEDeHLbbwUnlZRaAc/61imVN5NwYlpyPkuIxkMSbZg3Ivlro6yYD2UKyXCui5N
F6vSJQcIoG1Eer/1pYhDKA6MJ6rQCGlzIEHOw6AdGG9TFt9rcssJ1BqdblwTCLb2i6K01YJTfRb2
K1FJ2TfgjA0ytUUf+54h7psjYutvgbiWcLyXXnyQR6b3uYjMkdZUbNk9168Z5rYU+WYonFuBZ29R
9oprhVMEfjPbmkQiz+ads7IcC2Y2Xu00jKq66D41OYeRqA0to6m2FlaAjdUw+fmt20P4knxS8ZrO
RBU+SP9whNAe8gVfjxB6rF/v/+MI+c5MAZiiEPoj4hilPftxhHDTHHukzh/T79TYvw4R3KSzt4mw
EZKCNEljyv7jENH+gHdhGiZmUwgtovSvDhFZ+ju97qenbnGcfj1GiN5Jc28cjCN5WnhMKoVObkq7
Xasq9XvXTHdDKKTfLEMiXkPRqnR6KERPXeai8TwnK4rSYC0aX9lqAnT20jzHlvCpU80tms5Ckh0k
n0ofX72JxOe6bmxJqYgSrbI3vWlgEvT+RgnKjViHoOnjDtVKL4KS7yLdBr3+ImRd8SY1NEV8rHsG
WsIF0ggeI7MTbCGMim3Wox6OlOAx1fK9RWFd96D9Lcb2RaCTN1LeW4HyyvH6lEZJb5OUearkAOGL
Cn96akdyijL9U5Hj5DaK5kvYFOEuKxi+qYFcOkpR3XUNk9PY6qr1YDUQIfyG3ng4TKX8ogcKuvRG
Zcw9D/wG/7ENEJ0U2W5op2uglq91MCZLXfOf06w7SpG4iq3wrEXBLR6C96xHs5OXj3pXHVrLa8iC
kI0l+53NEASIlttKWxIz8y5V9cqPgZinEi6sOJLNqxiitPZKbd2KTO1IYNtnU6m4dY1iRulxDchb
ED7botb3ckJu9SSRdZwre9/kldF87LetMRynqsfuXlp3XZK7Mi2mOPeamqUzuAwelBG3cJVex4AM
tgQ4fhEAsTAZjdFB9b6/U8dhFZQEF+rWsz+WjkqTnAjdRRW8diH5aXUgeipztBi3yuhlyqH6nsLS
GOUSa+c8sxKxrxWptBSkDl03WblrrQ4AgCn1hBPFmuyuEitHVFheR4UXXco+po3K0teob3FghCrt
nM+yoyJI7jnIAKKn440DvHD1og6Xnl6Uy7jKZUfpet8dDbx5xOTmVcj+koi3TtRnGpXBBFnU2jc/
EF/7sUEN2cdowsfkPozpVEdFpThJH0O/h5BnPAtm+a3qaODHSi1pK/UJVpbAdtssWkofaTs2+g57
uXdIfQpFLoWffY6PJem2ptIm7K1G3+bg/5BDE8qcF6A7iyGIC13EWIHDg/kL4w9fzhxTVHhjC4X4
Ov2paSHIJCNNctCJu6SieSNerFnEfnOIWxGb6oSoWVLXUVgjsZh6V5TqeCVPg/Z7n9rnnaclMVPT
+Ohy/vvHU7vy98nfr/f/cmqHPcp1A5LWn/Tuv07tTP5gc2Fc1VVdBU/016ld+0ObE2w4hVswtr7j
TP86tasSFGeRzbGlGaLyryZ/+Fo5df8y+fv61Oel79dT+xALRpXHpUlkE+78YLppSXYQGR4pFDtZ
wemruNEs2mmaPlVQAQSv33ivbVLhkvIA4zbmU29hOYyE8SQkUHtb5TXjeDRkJhBVt+yEz1pvN1J7
6EXjQSY/SRk+ASjgaY+vqhivcsNwQu25M5JnS9PtPu1XYfOtzuAIwvQJkC1B8lH6Szy+Nrl5GCxs
CRJSxKlfWyA4OrbBRtTSrPMcM9+JKPMX4zzmGXxY5IadqhNAvzrY+DlDjTRaqQH27slSVjkbRdGv
VkKAxLyIT3nzVKiTU9PP+q26k+L+iP8V7/wxxexPXuVRFfq15A0Lstp3CgzkWvPfoInt1QyT1/BR
Vuou6mRyd2hEAmEVKxEkyXIrBr6jKtibZMZZY+L0mQwgFZlMP64mplIC9japUI5iLGP5HatbS+aP
okYvZszAK1XXvvogxjCNjPiscVgbCoQmRZ0W+iDbqZI6coa0cETCl57E7tEr9n7L8I1ph2UB8QnR
0pfMKiW/mKE/t5btjRoArqzHtQGlpjerh0LrPsVRfEghjlp4gxeAveOFYbBP9QeNmUCjxiSGdCtZ
8VFKNR0jMPVZkvsn2Zs2U0NoRpinCFjBIpui/BrHgqOPRJppOWSlIbLscUKlb7QKe1VFflPZBsXT
yGLeKhjy2nLeHsc6iDHPi0ujqGFUpziT1GoddNahqKIr2HosQEZ/jYZr68sWZ0c1Wjd1eimVLoH1
Yq0jD5F1jCWAcCD1rY4f9IZGlHnFwGRCk5D8NmSApHd1t/PEfDWJ2TYcQGDnD1z/ThXklkx9NAfC
GJLRqRs2ltWWEEbM/LgHACZIOCe7rafTvHreNuT1bRr1MyvR5Dzo7TdL6e0Y+QwuU6AczFa62k4Z
lw0aiWK4qINr6Sk3q/dYgjNMCPdCdGtMnWTqet2TtxYa50w6CdzdVOI3OVAdgSSQfubk9jhKhsFJ
W5NJ1LSyIoLKUJLnxl09oTZrm22gC2wPkSOkCJUa7AZWhYV0XHBqOkutBQthPORYWq0K5bfMhB5W
bMCwpqSSkBXUOflp8i/z9MxkIxRI0jJteiZKLSEtXDRXVWM9tUIDpmPu7n/rLoAPFsFkJv8Q1P6/
LhUiW6RfuoBf7//lUqFz2oebCKzxZ9XOvD8iBELhJmUm5vOoP0AG2h80JLIhiprINYF++WsXMCMV
IdQARfizQfgXSyJZnzvhXy8Vf/3oijxfSr6odsi01qY4bPSjqPRLONNJj4d9a41QVN40dqb4IswV
22xlWrxjPojwnCE0CL7FIcuaZYz5nYkY+i9Utm8whVGK+8YLZWJYHI1Hr12itotByQGfFlbMipbS
Sngvj8WHmgOU1qjPdsF7RMBuig5jBniVNtg4R4BwSxQNi/7ZniOOK+EwS8z7VXAkKuliXAlFmo4c
ju1ryAY9JdVMccv1hIqyc7NHrQ3BL3ePwn33jT3K2t+Ld1iN62oj3yUP0lP/LXyN0M+8qGAPZNph
TJ83RtSCXX/eYek662uyvjQHoWu4eMNYyWgAp+dS2t1/7qlNHcQS3xzhwKq9ZqINA4XT2c4A7WIb
uUO+wAJ/os2malp8qsgfOBn2nDRtzJXpqtfvJHhdy+KlXFIYXowzjt1za276ZfQqHDjpdtUiuD03
Tr4vXgcn3wjnHo2ieid8IknotvEm3rB7yXFLNc4EqqteTWfYd7hLFbv96FBDpdmZZIOwh2l8kMgL
U3m8EKmu9D4yfWfhNriyC8zSbF9TzNav4pZWALtXeF94aKIGXhs8SLMEWkMT+KGdrA3igXtkLvWS
EGOu3EBrxLV8Fs8y05R+k5BuWRLlBvTnKO8UPM9AWezu2j/SLS7T3e98boEZRV6GTFyGIUoSbfY/
lKEih/yv55a/3f/HuWWOTSRBRuIUQY37Xdv3Y8LATQoBHqY246xYMjOe+3FuUf8gY5zw5bky1giu
oTj8UYZyk6byZGmGLWpmqCv/4tzyZ+zMz+eWr0/9+/jx67mFjS6wnLRKjxLl09NLfmQdswecg2rD
wh2UmACc2YpGVAx9u/fv/SP9PrEXmHOy20gimfzOH9rmqvk3rlaT4gAQDsPNdOnFLYgoXO6jm+Aa
lD4gAMEJhloclE/1lhRFA9JBMf/OvBfxZYTVV25y2K+rEjJ06XIqahd8LnOMEMQ2Levt/A8XSvmg
Us3qG+5Bi18iSQcdwSOP42G+0LqsB2Vv33QY0ITdDUuji/R2NW1o1foj8BKIItUzaBBrFbvFc380
b/GOnerNfBXMhfmqOpysLPL4lvHsuLfxeWDEmP3KEbv01cyXJE0ScHx4oOS5968muu0ODRnephbh
jozRqzmSkDXwUnpr2X6BzdlPtkzq3pOF+BAsiL4NoNjxvdGkEL9zwOG8tvAZGHYeroUbXI5RXMFq
X2WuAcbCgU1FO60S7qrZbAKm4/iR7MSNcUUilQGVvilsrvfD+R311LRmv6RzGnsiY44WnHOVDanD
W/n7KUeks+Kvxg912Z8iTg8P3NQAwLk1bLiC+RpCyqr1Kiqgcx3rtZf42vGjfs7c8YNKiKc1fnAX
ia/DVL86xXDhAcl3tpS6/FkGEY17krRYZX7c8cN65UFnJoVh43uabSNcJZbeat1m8+OKGyQGLU4u
KCeat9cATRPjtgRggTAMK+QM6aicZNFbC+VcfIvwe27rFc7IA7j75bu5P8kb8dQZi3W143rkFI+o
eNxw7R9Qx38YTvDW83TSzQRknteuQ2n9yA8m5fwkJepMevnNQOFl+jfgIYnsZrv2OUNbXuyAqBD4
WO3m+Mbvf14yDAaJglhNwbmFhPDBW1UuoXtrloLEb/pOvp4vcIS28GvYdW63m/VyJOzNSZNI5JRj
tuOXi31qI26UAy9N3J5RdIAldXndTCY+N+1KJZp3u4LGik+FD+4/X+XL+kPkiHieBW78YohA1PDw
2k8XAyEv9uNiZ1U3RhoEshn7EXcPRwteXjRzuJmSjb6eMaCzB7TflbXtT8vRYFC0SJ5yNur1fYYN
D5HlBVZS+KYJOA7IFSThjdnTQXmYPppnjry0J8BtIcrsJl3DdIleyx0zWzKt0x6yaJm+TbPZSI7s
M91ij9sfuvp79eo9lQ/CNnGhRtjlSdgCCHrIHzJ/Vhdj4yrZK4GcG65ANYSnYWlsdupRQ//O9yft
jusZ7FnljiptQSNn4vMMol1cLMV70w7WxsfvfOGapxRow6lNDWKv/3l5ROXINeaXovjX+//nwmX9
oZKwLavsj2QFGONfo3Gyvuc5CPMT5jYAx6lHf1y4GI0rjE+4orG45UJFEf7jwqX9AdOEolhTGIZ8
n7r8iwvXf6uJKbstrtgyAVN/y5dqIpaNQqEqx0QfnsKhYE/edE2KPJmaxmrVq28kqAkC1JLJyCjU
k0YL+cVgQCWEeGwon54AAzFViIbVpUs01OBfDULk24bGq1LBN1UAWqd+CNaSr3lQEbka9TrnTqHJ
g11ufYhTcmgIQUEYqvvGKan5oq4xd7Es6XclJ2IjQBEdy/2jHnnmEqnHNGcklbUXQn9kie9VSTM5
lhWQHlCwx4/UVj6aMmJBZhDMgWAAhfNDB13VDXbY1zyIDmcnUeRyn05sucISyyTgyJNv1n7KGAIo
nmxl8nMyDf25iZ7USLeWv/XxgfqPEbfCYF6iYvrHwk5RRT7lvxwfv97/x/HxvTOkFFQg57Ml/Xp8
fL/p+19+XaxqFILKHHcvG/g5+M/XQ4Pyj18KB86ftpF/cWjM1eqXdpG1rUVhKPJgyCk1Dk+Owa8l
nd9avhxElX4swSGOL9OTiqV+HQ422BLWpubeB6ah78TgPmCiFse/8VCBBHXOHUyeRYbPqvg/lu8i
kQs/fz7+y/1/fD6o7qEjErr1fyxDSvgvhb9Ek8FHR5QgLs6fhB/nT4KxFO2/K08JxmKjwP6dU+jc
Gvybup/MzJ8+JJr48zPHZPTzh2TQxkqS2FsdqRMYMq3mSWmCagPTzZrfZJYQ/QGkUMOlC65ev3bi
J5Icu4M/hh8uhcJO4Mn3QBG8QiSNzJFZ1AH6td4Cw9jN94PhlDxVq3m0hROkAoPId+YsmlXov60P
GgWLpBOURpTz/DWVRT6H+rx71zM0pIx5hPmavCMpCncekwhO8URl6sT9lS5rSSbFcA4zf07D8ut0
B5A5pbmlHagOA4J2WoH5YaMLykDdtoAE1tt6i0iftgHW4nRXb4Gc8bjeruEFIE6rdHmqfcqJ2CJ+
8BzpLt+DdoRoXbN7mQSgKCXWAKzXJjsuPOXTBog5Cr90Abac+E4p2MX93mT5v1YxD3Y8Zn9fPE8b
83UeiOJjIP0L8l6jP+j7oliXTBfbc0TRGW3b/ExNXZdLg4rnEzORU1OyUz/zM8y5YPyLN4fXjVH9
/bThcsFjqk4lfVS0MFromLcaeP0DWMQHNJLiYTyT5uJ98r488TrE53AbrHJ83d7JourbU/qZkd2+
ReVCgd+3mC6E5trgPDAcrso9AtLok2kpo1VUDCVsisLJp/tWca0MP3eyLt9gifVIGd+6gBxCu3zr
orWOL97F0oCAy218Fx6322YbZVhPSC/GdtnLr3yJQKq2vkW9LMOiGvbflG5TEDuPA6X/CD4RAvCo
8wMjKcUvyZN9yI/1EWWrj6G5OLXn6lSTWL9gesoH1vvkLeed5J0d7ngPbznAJxt0Jm8e7eF08b/R
EpqMSQgGcQYixqdng8hwujHLrlVIPqk7Eqc+AxoKukTS14BAQQtN7nnTutPcuQSvzcmjH2Pc9EJ2
EJU6q1vARPi3VvwdQCsYvDh7Jibq1it/answiwt6Lfoyfk9H63Uu771NaW1p5P5EP3Ju5vnB6xD2
JFdVlLop7MxWfBgd4h2kVXuTh7OQu31Mijug8wW5sBlsLgxqeOY2A0todIdtti0kWxKWFYSbs/fY
PFaPLajKsCH2ipwKZMbLOKc6Wpn9Qxi4m1beieYeC1F9jQq3vRI8rz0CiHbE4IXyhsWEQMS1m1nL
N6Z9d+ORDLpnOKHmq4deFIuVZVPLSA+gPnGz8QLd9/ewP/kvLXM43HcnqJzxbgheyKWzVtUzL6M5
vYayy4J8+CChLknv7gLWx7idW5LGdP/GD74woAowlXtJspss7q3SNj/o0e169oPFuUvTqTqG3SwI
7lvx2ScwjwOPb4J46IWjA6E7e4SZc8pz5RZmj06ym449BHhsev2a9o9WuT+Z9ZpwJ3HDGyK80na2
z+rDdJzUnaKsxQ3NKG1wwmuJnwbw0a6SFogaEmsLzZFukX0yWmswqWgTRadfI113UQ6/qkvefT4V
mJ98SrFQOKA5qgAlonhr8p2hI3m91/if4tWKNqq5QdkLcMK0zffkaL7XeyVkDOvgD+P9jV/ibcKz
uNNQ1DEoQPDB+GXJtRqHmEh4HaykzBU+k8cGHKzvO+gZF/m7oG6DgMQqu7J20loFPjCtY92FKDpW
jrmnp0eNrx3oiKN0M7upQSb1xlqveLutV1yFDImDvb63Xr2PcN250UXbp70b9m6QAExdluT8cV/z
KYKqNZv8F0F2SevzrEvXV+WmFO7S6B79Qi8vM9TNDAWKb3V0X9S8LapdoQHkExQuu2wZY85LF4rl
9JetcvWxgj+Z2nVI1qGxnpkn0hUKZdBca29lDYc5pCBdNfGiW1+57TNx6ov0KQXEltLEM1JglGLk
3qrF1B9sOvM0eHspPMvgCzESOrTR1GSHalty/p6eO9M8+22+JDdsUY7LoVhYuqO0jl7z1XK2ZYHI
q5gRvj6uxSM3Ab5A1oJHuz8Pd96nETqcbLi4IUnWXc4x0mUEVP39VtKyhhXuHwcsZYyVY616e05E
PeCXBKGziwFMOnCJEWVrEWW3+pS+d2flOl4KyFFE06/l5XgZL/kqc+In6QDQ8WI35/k//V34NN/U
z2Fhv3VJj5iRDCmo05RWIoXLP8xq/1wU/VLS/3r//5RstLxUZKpOoAG+8FmN8KNko6SXLPb/1NPs
Z/RZSvmjZNP+YBYrKSat6GwIQhX5peVVZxs44Qgaf0BO8G9qNprvX2o2yr6fnvp8+5c9kOoZw6Sa
gnwMSrTOUs+0ze/IBzTLkbVG/T03Q5Tx5MnlR9UIm2IoKleO62dJMO8NaUB7aA4XXOYCAXkTKLa8
NtnKt71TeiVgM0nplqYh+kszBNNelTSdOavdRcgKfocALE/3Ze8dcVQgdNKoCQa1hPxQMraVhTel
NDi+S0taBqYy3Ht9qdpJTGCNkEYvkx9TVOkxBZqqWgWw+0Tz11UUE5/AsvvZJ9HYMSp/HzOJAIuf
daiSAuGjocsdhYZhZRer34DQRhdDmHAB4emJdQ58AlNGnKg1eSaR5d+aPjr2U7/K8v4t9SVnVkTE
wniUhmrbIo/PPRJeDKPcFlGOMyUS7o06EEHE+0dPyG6+McnM4nLS2FW/9nEMqCn5L0JbvDT+lLql
XBv+VgmC4jwJLIJ3YzBWQYmdth0MOEDmpOub1p/CHUYWfBVNyyBUDB6bKGJCJ6qJO0lG4RCKhiUm
IonZn8ZYWIelh4O3AVm/tmYvVmhkPixR/RRlKTkBOQ4eIUbD1ZfkEnTkJzv9UE5rdPzwwjOfvdyY
lr93n49eh6ESSeMqXfz/WA7Tc3GQ/nxS+Nv9/3NSYIHDmkY1/o9kTyP146TwfbeDgZDbfnT0P04K
c7PGCMzQTFFjAPH1pMBNeBz5e432kHD4f0W5Z5Lxt5PC16dOKNrPJwVPjzJZD7X4SPxltLVcrkMs
E1mGnIVd9o4hCpo2rj0+7MEjCuplXqy7E1UTzQFAeRqhgiN9yXWMeEfu1WHoIj8b/ijDVhuzCjUP
1sIHqreBHcuyoY6SXUV9m7fMaEE2PnV6sW4JeMBSlrMutvHSWPWaBEnBYyT1vcXiikkvOY+kaUWw
ZzF1bvJzQ+lx5RkIO6UjDRbhYbKeLoK4J+uzXLLFKd55Mt9zerL0jpRKD8E1+++S/c2qhrH3OCsx
Fu19RR7ztPke5uwK2VnSrg2w/jL6lr+w1iYf7RLxIz6NRx9qBSg9p7vTw22SH6Z67X3Hf2HiatPj
G5KhA9KlkKt7bEMF0z/5OljzCFN1n9ITo8xm4uqt76EKibbF3tykkoRiH1s7mWRO5ns6Itb8UKcw
OqlD38cPmjt0XIQejnd1elcq1G6UWqCGyxVeRhZm5fLESkO/BuKZyu7E3dInsn3X40ezowrl93Cx
CIOfOz5e4pToLN2e6z4s4pA9Y516tE5PkJLn2telc47auTPF+LYywdiPR5m6ZhvueP+U0BmPdFDP
IW0sBrqFEi7h3tNMK+gIWPY0N8D82fydXizO1lJzTUhV3XU0QSCRylXDViJeuf5Tjn6GsLkEQTDq
F0JVuixcVtV9N9zn9F+UqrGN6oyE94NQOsPMPwwsskOuvndUs2+mf5jE2MZRjSJyKYRubcyNk0wP
wy9bdbvINUEQ8XylhSZiyz+KVzyGKGaePUJWpCW9ymDYtFk8wfzdo+ot7O5FdVthWV5S3KXLAfj8
pXoBSkfk1VrPSI07mUgdjAvuKa4eGGVbgzUTbwbdHavKcgMRaWVWW94HvisA/g31MTsquD8qId30
EfTx4waXDF+LE5Qo3lsY7vl/dmNYRZutpO76/MytdKZusmNWMi3Cd8Jf1/F7e6e7pI3BIaT0H15i
0KRUjRefzLdDcdCGRbEdXlj4xO/eLrnvL5Vtuv2lO6OgytEE2h6v1y44Q4568sxF/J451ZailoEC
qjPqxZmVZtjlstrCG0BGNl5MVwUK5w5H5cq3OXTdku+MRmmmEVTb8aLuCW3uzmroZE7i5g9YMMmo
lWXEq8vpEFOVxsxSAD374BWYlFSi3d/xzWGyIbJeiWzGCGWuEGRDIluL1OZI/MAwH6v7lMBcsAZ2
+hF/IJNL7o1t8xrdx6fwpD+lD/BDBIBgM0rdtI0R86JT8DOQd/QQQWMCG/EOw4lPDR+uJ/7k3dE7
xacZ4pQ/pNCe+Q37sOxWfnLup/u+PUUofrXo6JkPlVUt4r5eeAg31COGf8wgC7TzJQ46nI0rgSUi
whk7OeQJyr5D0Lu+7BiCG9X4r/XDWCBQu43Jmby2oD9kup31z+wKs9gJo8yhU3uM4hvg9Ggbhs9h
s+OruTnE49zsgoFezPl/khiUqdIZ8ZG1ocSS92oG76qy8B60o3yST+LJcNYyH5NsR9v4wLKUiRCf
ZiU8F+SMLVj2CspKDo4MHGBhzAxremswg4S0bTj59CDFHc28D3fJcvMQLI3pmvT7FkbFn/kcdKek
dlhuPLrTg3cbj5zJtX31TBMvBcd5eETORXI/vnQnGvR5plTjsXVaguFeeo58orazp44FOGE6ltuf
8VpHF76EGRg3Fd2lJSgarAXpx4tbhSOXwnM1GOt6O9yV6QdfnL3XfAktF9aZ4GUA/vEuvyRPgIZC
xjXGwvoc1gRF8LlveCzj0g2Olh7nP48b1SPsZM2nSQcqupYOYcIHj8Dk+VNtko1kx08EH2Q0tFsG
MRyrHM13mkOD/1u3RobyvRJBToLw+X+0Rvr/5+7MtttGsij7Q41cmIdXEgRnihRFTS9YsgbM84yv
7w25bEvK7Mz2q6uyatkpU6YkRMSNe8/Zx6CW+FwFIa37/PqfVRBXI4Pbj4a7RqdtTf30swriQxRf
pm7RVaa0+SCRI5GNgB8ACwYyuYmy8OtqxIf4DwMPRovyuzftN0Ye5jTS+KVieR95kGE7Sb3BZE1j
xs9FkKi2bl/mmX4ApnYVySv0KA3CKL2x5pEe7w1lXJMgM+WUcZWbtGjExNSed6Rnm1RH8czdHwDC
LPSvcuUxBWAvHwqJHbJ9Nktx1lLfUJ9sMci7jFH6ab+u8aJz2I8ASTHmXydL88rbCa/iGSgNvbMV
e26fHT0EAsv0lPZr2qnAGfFcqupKVKGVRjZpKuLWxZTJKR9txW8kSjr+qZT5P8EemIljYoDHv47N
nakH82xQlwLtA2GNdI9rD1uTrC3/8Kf93TdgaqLJg/nvjQB9GnH87Wn//PoPTztPEZLO/8k+uWh/
eNp1hjc86ZgLpknMr0aA/hf3fGbfeKbV/5nJfsy+CeBmSK0iAPt+j/gt7wBQlE+Pu8awioX6663r
XxoBvW4EmkBU8iHOrvKhIOWGO7Eg5AvTw7NTnb0SGICZ3igRKCEa6EVjnqnQyDDRblRyKUzOT4U4
iY6YyzBSt8EIBLRVdmqnLfQssjV5istsF6FH3gHpdAG0QbMW72GEOKiwr/gGxAurQbykhmg2woRD
uhcyIG9BmyxFz22XLj7lRV4Qn4q/ut4PLL0u23sWhUCg+WeLuJDxogFBEvoQ6K4mwAhFWhRUME+L
glNBVPBJKma4d/0M+dNFk8ncjPpnzZf4VL0v2yQCBqcwotUd9qidhnRviP2Dqz+liigyeOcMay14
WVHIrMNTig5KQqXPywme4SXI/1O2BskdEB6VdbCsJD86JZVaEDDTkPlg9dbJn2IJXQ+Ip5vNPSyd
caEQgWruUhL0xmY6eIS1Rb5hnZxpElyHA46MWGtm0BKWAr7PML7TEiR0FoihRnsN8WI3g5cRMoqQ
XOt2qVzeVKrJBUN5dslbJAd9k9NA1VDTqFq6cmFjGCnSIrF0XANGVJJ3h0oasQh4JiADfRbnDAY0
wnUy0h4Dcfg2qjAz0o4IFgIiZ2NFrSc/9AmmsoZ2ZixsMjqro446IhXCnA7/e75kk5J8kpfb//Nh
LzUEykKtAs09+Oayn75TUdvWf/oJSzsPZTeGUdqB/7HnSH/XE0zu6Y+v/7jn0LhAxiNN1tJJaf5h
z0EvA60S+eYkNGcj+9Fn0P/SRboJIvl+xtR7ZCf4tedwvtLE/JG9/jvn69dp8fuG8+t9a9PHP3Qe
hzrQUiNRtYOhFvUi9lLlJfP8dFsY57hiVkZn5pSW5cFL8tvacNeuCVpMtN7y1kNUZzb+piqCcSaU
OS3unHYW1AFvkSY1A6MBZns4opDuiAUi15TlqALEUbo0IJ4qPcRaCpQfI6kQues+yh5DAbxbmNIP
y11jil8y0OSIcXs1mIKPbLUocHWYIWI+oMVK2WzyrKgW+cBQuvBu6brdyi1c8zjdyAYyu7EO1m1t
gf0texkC/rQFVfEFu403H0Xch3GqLuv6wkAgQip0TUfD6xAm1u9QAzY1rX3Mpo1u6LPFOO19QSQn
gM1C9kOBu8D/qVx+vMO0X4uR0M1qRbsTUGIY0MYLk3lp0VADM2zsZqCayPfWl4k+oJVUzb1UHZu2
df7sUx4ZmUyxKir/PyuOR/PrKf/l9R9WHMI2gnxN+nsmteinFafgvMYGSL07UWI/rjiWG4IRkAoc
wvT+Pq04SmPM38wPppjh3zrlySf+h1P+w1ufbOYfF101Rvnot6l2yKNsHcXqOs2JG9JxX+Rs+2Ix
E9qNpwyXkX9F73gp6QtV0jYSR61CmarWLzLhp5bNnT2SqBelc+PdWtlZKw+1su9OXkja5UOlxnYG
OzTLruG52KXEHIGat5aGucPcMxFhq3sst7mbncd1YfZzvdgqN+SiDbLj5t+Qbw/LoXA86yiVGzfC
+cQYbVSWJs06YhmFgqspDB/9hulXB99IbnGLFE4bo7x4DeizuLeGV4I6suyKmDh8sg6ThBUj5irS
ANC8yt7ePUEvv2n5HYD7CZLq+xCfViaNlHHGJD8X7zT3W+h/E7BnGDCvGCG85DcVE2XP2/VYrqpo
7eXbjIIacwWqYjaUXWxxa+VrNbWdUr+MmGtE+dCglnD6woCwTTylVa9TbMOZ3eo3GJDVm2OLzWTG
fDVQqmVojXv5Bnu7y5GPjfCFAWwE9AY/PU07iTZavJWJc2SXm0+3hd6/Qe+h77jCByVZ8YmA1tuI
p7R0W9HAtWokDVDHFLWBClnf5l10GrrkJBfSTC+YpPjkGflHlx/4JEXmR9O6NKVOJEavBL88D0l9
phMj08mjKWQFZyU5RtI5hh/EfFhaZMgfIB0OGOto5sioon1jEev8bLvMaTQwM2yZox8dQv5dr2t2
7Xu2xSxoPIuV5GQjsPmg3OfYSvdSapfogOkcJeZrnPCD08yNqd+iCRKybl7IsPvzJTUZn0ney/6y
zM4q9m73WU7bpW4yW7Gw0bj3Qr0PtA2FnpxK6zSu//DNbvIsTwe6CAaBveVfZ5vQB/+22X15/cfN
DuDLBLRQv9tGPpUXDDfUSUWLs326pf8qL1QGfpOQl/sOO+uv2mK6tE/vELEvl6/fmmFMbYcPt/fv
15kPb1v/cntPvELLWivSDpbReOw8PqaGMQBSZpCFvfB1+sxdKD9mXiAvUyrxmUrGnThMrjbYnwCo
6PyyM6bmTceSsxJ6eIkbgDFQSHxr5Mz2ACql81GnRWVmQzlvinAjCaiPqFOMU0XBkpnJbTYVMIZx
yhWXAaKZh7tkKnTSrhmoyQeQ9sFIhoxbXhkCQVDecO9zL2oiEilp6mdCjRBIWwwVlTtKevggu8GH
38j9ihT4pZXhE4VAU5TkYbjyTdEy+sz0s8/uKnNP8+X4xtOR/VbnUeX6UuIUG1KGuyaSMD2+ExGq
AE/Gfx0G4dy3GuvGUCISJpXs1RL5JH92jYBim0OXHxd1OQ/qvy4bg3X1tUb48vpPy8ZAsE1/a5LB
f1RxTi2x/9eyQeOuc0GQf5YPv1bO1O2iWOeTvdu+fkcSMC3Nv6+cX1+5xH7wsURodVTgviCohwY2
V2ulTLFakMaTYH6W5XSiKuhpnR5tOtdA7tgo67Yv/KUWEiwzZa+K6KFI2JVLaMICkE4tsGMVtzda
FUkCnC4S3sxdWleaFyzvyS4UTEjIcZQuwx6JfKkj8xyiBHy75xL72XQu7iY9OaIdi5ST2pj6oWfl
1r6qcgdmMQumCCTtfYVrDNjhzvHkmkL8ivM63QXTU21mkQDqZuzIGnaZguiWf+gH7N9qc9V1+fJP
fs6pRDUqVl1XsFdQX/7rc47R4utz/rfX/3zO8SLKdK6mOnja6H9ePU0oSFgXNR0qGBNrVs6Ps0El
yB2JOaL1v1091elWyhFm8F6/l8+/cfmUp+X55Sn//L6nQvnD7bMau8Ya9KA4FGV+GRSMbAp9ULE2
dn4ngw/PbE0qr4cJwNxETCi8AvRBi9AjkuC/JgDu5p1KrZjW4raQRacQtPvJQ03Pmm3ZB0fjnfqm
f5Go+ArPPQWFx1A2eoh78cbrvGzhmd2xGNTnyOq3uSW/BcGbPpp2qwxrM2xwRHL3TIddbAizoI5u
qsrgvmt+G/ty2UJbjU3C0XOy4hCb6i6dMx01XSW8RAyyG6+Y99I3VWGCzvR4rY/ZtaZ1tpwgv9NM
Z6BidRt9VTI5kvxqn8vxqZJHJ6pV8BX1QkiP0ZSurvjrUFZAHDHui0h9JWG6SlMnKhAcq+Q+x5lt
dSKFHRll8zJYDyP+69AkVIV7tNgTCjSmq4TOkx/uRfCXoIQY/W9UP78qB+8mNYj38r0CjRH6UHWM
d5UJfbJsqOmkTSvTtWrpbYU96YmS+QZbhDD0erzveLjAhbPHKL57Gq0up/JtBXSA3ZNoUNDTpitt
RQrPQzDAbxfEpxjKb21W+xHqbiv1KfTHmrxzwFazIqpvZGQ6Yp4tOwQFTdYfRzd15JhYap/8Lb2+
U2CVDD5BEJLLKCCjjo8aQV+Ycso94NWHIJcgsGyK+s6CYCoM2aHMaWTWRn8UsooZAJSJWKpXodXL
l7zyGIBJ0Sns8yfwvWyFWbps/THYVaMAbdXMjqIB0iPLYZqaAbpg9NBmCm+fq5TfzXOxv9HVfjYw
OwiJIfAloKEioWs9sgc26aI+tvyIug4upB5cjRaA1xQFpE/wQUbkrL/yTAUn3Sua+WXhGveq0DyY
TAkt8zVCCh/TwCtGkvwQW0HJW7eR4CTY7cXpdjXxd7NvJncmXYD9LpUrcq0bX3VyrZ8LXTVXrBct
qxZNZTlp+Nr2wbztcxsKzrIstZPVwhYxnkzWV9kwxE44XdRnSzIbcL53nsLYTrj3JgZkdi/0SD16
0sP1m3xYDwgoXO8ou1tXfWmUb81wTriwiBVyTO+Ypq7TyxrOx8QWS1DLPQhb5ns+kRaQhddom5yR
HmnV3/kqgXyklfW3Gh5NPWpmuXQzSo9Ja9m6Wh8sQC9GT26Ccqe2SbxNA68m0VTvVRIWghqFQOlq
t0oP2z0DOgk+ah+qPqLc2BDXEuyl+eBiqPIKq9/8uecKtwKoF1ikRCwwMC3+/VyRMRd9Plf+4fU/
zxVSbzBeGaIM6XliLX04WqYPYbfH8aS8N2A+Hi0iCqkJrkfizfdp44/6Cfs7gxn+sSQR8p78WzYY
SfxaQH1568aXq4dfFGVD9oN3YNonnWtnAGQMbwKP+aP7ynVBAy5ROkh66fpBTO9fauy3mHu1HWIY
rr4okVChkDy46q9lBRGST8av3Z9lcuPGq/FMfYQ9Rr+4rwjnk9WkIkbDwn9fvRO5f+YL27r5oq/1
tW+3KzIk9tk+uxQXkv42xT7aVMvYSRa5o9iG06+7Q38TrYSZ+1CTI40oICWQkr8V07ZB3NkC/YVm
TVqMBqExWd9X6cS2pkGAodjdahd3m5HUsBCC+Z/7sE+t7IncyKWVzh+F/b8XUTztnx/2f3j9z4fd
Iv2Jil+hRsMf+1E/jGVWxugla5MZkW4mvbwfddT32SDwmf8BIlgiPx52PgR7hqki13bKIjAQv1FH
WXyiL2XUp6/8fYj+sYzKailU1Ew9WCufSLmRxJ38mDuuSY+HqbiJC4qmIkYUYwlJHKjjGqvRoncG
6ipr3HJY+wSFxEwJsbOjDUZUhgVE0y7mUyMBVFVHRtXerBr2ljgcBsIY+Y2M5MQ39m3Z7cXyaqTX
JZSHSE6XknZy65t4SvIg6EW+IjdlJ9OMUznVguZEY14x6DVyBjI/C4qELhK5UWhshEnWg1ppgLIu
P6b9tYrKP1S1bUIzy1XuzRHkpR1qxyzqgDg0dtG80Z+fG95tzL0msI5phnWtOSPj4lOaUrbTWUBQ
AonveRYfOfgBJS5lrC0WYTl5t/qjFwtTJSAl9FgYSU33z3+/WbOavtysv77+52Ix/2IXF7lZTPJY
9vFfdw7rL2y1SPuRcnzB800jdnMS1KPzFSH4cVP4tVZk3iaHBguFewk7/W+sFc6ovy+WT+98Wkwf
FotrpeNYmBH9YIpJJJtpdzY6aykOxVS0EXjd1jw7Q2qPIQlLAafqMi8E8i9CqqaoK2hhKVVxENXi
tYwHW40QnSDVdgHvQ6KdG2poYjJEJJq2k2vRU5OFaAZTwUX13qYe+akKIdm1z53eNfJb0y2uYzEd
4Xm0lPhirdGsbq2d78m7wIivKtHYAFIDQWEpdKMglydIUaX6ufM5oTpuONKYDLPW4yWadetL/qIV
IpxfSkHoYuF2q6Zorj3Bm1ydRrlIquhoNflTleJc6TVrptEBA4xsSTCTqqcyCohGTZV8YWUjcZ0J
5a4Vv7hiz7zBZVmhVy9tRnfipc6EfRaYd5qW3AZK+MZ2h4yyIg5Aq5OHKPUewyTa1lp7o6fILmuh
fsOdUfItk6J5N/HtyeHQqf0HwH+yKvbLXhqlo6F7VbewInHPnxsWpZWqFxONgCaPZ7WD7F9k6TYc
tXNaaYSjSWw8uQluabxYgV7THZEhifY7w5DQGaMph/zprXODuZtRUpQ2ndrwKuMsqeh7EfVYmbor
XJorvWredmn0FkygPA9wIZkXEcd+UoSzPi5fBc9DklpFt0WUnYzEOg3FuJM9LBqpuhtAbySpqs/H
ipyloV7ibXDnqjEciYBYg8tDpOTeDy5YmwEDHyYETF/jevDhHEb9VZzIV0XlvRRFep0oU25GVd2i
wML7IJIKX+HJyoXoTe4iOKfob8OofxyViAy90fUdXyAQAns6lxyBzK0QyHTNlOm6iBoAHoNyB3HW
7jKFnDJd/QZ0MHP4rtuR3j7IivkY9uQYjPJwa+poQhVYC7F0Ik6DdDBC3Ct9X6Yd34LU3CP54hbO
g/pNkr18ipdo91E5Af4jFb2fXl7IA8nnIUMFUrcEpgDDTmrglZQDJkozJ5EJ6bgxMDdSG53oT4nU
807feixLe0zFQyoPr24MDlAgcIpAhEMZQbNvsHUOPcg+JUsb+I19O4/Hdq3UEyFNV7lwIp6G7Yls
OFwYI41WWX/pB8hmQaxJSx7FY2Zi/pImpac7kAfj1cBhxmA+urnoCFjheqXBhikzu6mUahcrNaAG
o8I4OrQkifXK2rUafGk+5Ey3fNVbVNoMs06mYJ3FsL3xo4g5jFo/1k17ylPlYHjWi2u28WKs0htr
kPA9d90ik5WlEBOWp8dvZVadhDqKllIP9zBsiCIrYrQ8f+6hBKQPJglKRaI5OTv+wwEmM9T4fCj9
w+t/HkrIEnF+MWvj9Plu2/jZCUNqwXlFlJQx4R6mJtmPCg7TPn8L6AZ8Jf/70I9TCbMHY+QJ8C+/
e8p+i9YlidN15JfOcXLtf/rS30fGH04lj7Ool8LM2DMGWavsNBc/JN7cINYEbXM3qnNJs+yeFBQL
JW3WjAciOiWlwj9kdsHGFUg+1+N5adSr1n/sBNS0upk8q7E8TxUzeuob3Em9Il9Vip/bmeqf21xd
137Otqgr2k5wXWrChlKQOviulmk0iSQPlnd8y44Cav8Md3ikOibjR7/UwJ/UibzGYmCNwrWvwilJ
hie4K3JY0U5KpUtc5OG89N3HqE2YbYqSY3UxSNd+pkbdVg8ZxEjpq2IEz4NvHeqqPsj+az7s1UZd
Z/haffV+YD6pZtOO+pDWh0ATl6FRrqwO1ZWSrwXjG9CXlWpeV0k171r3BCGaLb4jdSRwiuyxb0VH
LdtbU/F3VvgaYqBgFL3WZM9dSjlZJMhN6A7JBm6xKNqMqfkm1hPJFuAzZOqQJFJfU55jJQz+7Mkl
CJT3CAvKROm/Itxkg3rqS6H49fU/16SF9ZIuALJeg0bCJOP8uSatv1hVbAakUQDwnOJ2f6xJ/a/p
jmdZ2gS/R8aJguPHmtSB6019B/j87B7K70W4TaqOz2uSC+HHt65+6U5z6Jh5pbXyoc9Vwga1KDZn
XW3yq6xZ5pK19WSaC6Pno+zx153VONX0vNQ4vV0JdkLZD6ZjjkEOerKxnLiBrm/4VxB8Lnwd/szs
eoaizCRvgxSqVhpRBjUqBFlhyl4s0oXb5tu+NGdeWda2m2TKJvYYr7dhzWDSpwXm9VSU6h0BC/qs
CWS0ApnWPGljCcujIJ2T5j+A94bDWBj8N50/Mqumv1mhmnP00EpIiaMdDFEg2RmMgjJGQnlVL4EH
LnSuVD1IwJTRUaLkS4VRkgqtgJnybGTE5A71goaeT6GjoMAYcQcwjipN0BJd2fBSSaZpz7lX+hH9
xRSggeUuSk06JeQr8mpiCXIypZZF0NcB5pT4zRTCelkbdQEZIM/TeSEhQhAqvhv4VgLKMzsdwv6O
ZAO67YSJaoV+FWDd3dZJZctSfB2ZnW3Rlgma5qoQ5Y3gqzMxM7djMDhyBhCK07fcR3oA4AynfYjU
2xNRQr7IyBxccqSUmHTYHKIEiBCzbLeDoW2svkAgLuDLQmOaNgFeHNUjInUwz5oxvEVpWzgRWpvK
96r7vL8ra2bdLUwFtx9mhjQJz4SQvdVQGW9QzIlmeRV1PrBtgoec2FcFO1T1STkneouuUpKHP7cC
mEwF1JAYsg10Vu+CyH+/ln5pWP7D63/uNiaYMvhkk0biu+bhw2YDzofCFOE17LMpGOfXZiMCSsPt
qTDa/S7Q/LHZaBhB0XKQbgkNaOpY/s61dGqXfjr/v77xqZ354fwfFbnVwsQSD4JV27nRtnjxwrXR
khAyBC5jCkvNH7KO/qPZTem2gBlNWImGfpKTZmW4sBeMjJZjklvctKpAnedC95QaLo6ukiQJUa/6
Zer6d11l7d0m+FbKyhta+BFmj3xw6xy3lmbsyjqvHX2KtzFLMgwaaCxcuJrG3URl9U2PYEeE6Tkq
zeuU9gl+6APDlKs4aO7MvH3wsTmnOl4mQ0644UjMhrKMQMRw2UXdDcPlMxsI25lK0jQ5ur4qbfXp
Elsl6r0SvbWVETpInJalX15lDCfaNiQNsUuIBMaId62anvwAhz1cBIGcPUSMpXpf8q7qThYcAkli
UDtCwcxK27VlhBQ6g22vsZiFKIM9P0pwK4omtMVBE0iQsNBc/LkrbcJE4a1glovzmDX37w0glJJf
GkD/8PqfK834C2s/lfHngbPxFzJnLM0TifdzKqv6lwSAC1+1ptBGnWgKP490pgIkptDXRSM9oRt+
r8yWtK/r7PPbfu9OfVxnVgZDgI5NeIBwi0s6NZ4GqCqDuEhm9q2/m0zMw1zVH2R1q+GStrfNPH0G
hTmfgEYzmINDTyvSgWMLO0pPyHg48gusyxNEivDfbIXkF0xSvwtSnKPYEise6cXYzsQFTaNFfDQ3
3irTHU22EfsVuuMqp9i4bok0tJajtVacXntLkTEmYGn4vZgSX684xr2y5lNJNHAE7uc3Pp+6ANLf
W2vcwUmyqXq7uFceo+t2VxzCF/+he3LfDDI276UWuxP5hnvBXwgZs7Y1fzHSSjpRnE3r/Kjs5EV3
DObERLirDiBuA0IGEGra7SCnovgAfNPclDlIWX08BeLNeg1amxwI69pQliTdyRJD4JmaHBQAvABR
pl7KA9+M9L3Zql8wJ9vAl+gae+IywOh4tLb8hqDXQngGXIcACzYNiQxrBWJTeYXHlh8K5CUYTEv2
B3NX58tK2fMPg3xGI/01NJzcIRjmir8KZBlG5y5ZpcfWv1i0n0gKlxZxcAiID6J8yezLu7OV+QnT
yAtuRK5HpW5PQ5Sz9QotRl9Y7Vze91e+u2L8zPMAdRjwsftK6CU+egdUqeBUAGRkeR2Dxypp4B35
lwlAWLUny+MuqUFM0TOqQYfzu2A/opjp58UhNa4VT3uLVh6o3sqJUMtby1rdEVXaPdX03vlSCXN4
mj7g248GPTcHIlF1qg46uPMWueeMjJB5gRBHFsT5Y0e4RrBvikMCx10aw2OUFzdO1iP7GQk2QAXn
n+obP3XnGQGJ4UPJ07Qa0Ofe8qu8FBbjjutkQruPBFZ7ePI6mLxajdQ4nEcYhhIrclr9Re45TmoH
lQRz5vzIgzgBl7QdeOLySoZsm9MRBJlbuT6frQfdOi41ikhB44JJfjAZGXT0iVUP1pVTsx2fkh2E
9Z1ab9ASQL7NNdv91j7Ku2IdHsi9f452lZOvtMF2X9Q1SaJ2Y0P8wsKHNbh/47mdyVe08ra8R+Va
um43mJpsYUFIfTFLlt7y+ZofyE5a1jPctzvvorhz4XokQWjOsCCbv5J8MtsBsrcX3pwVOC+cDJ9v
Oq+bq6hYROUyxMDNsI2/tb7VMIxTI66r+3GZwgK2Du4Dwikq2Bl8kxWxiuoxQOnHeyaI1VHvo2Oz
FpSN7DSk1SfafLbbyTbGHye/1BdZX7rbdEFuI0h5ZZmWs8oxFh4ra6fOUnhLhCpr9lsMs2Aezp54
k1zm8V7BjYYGgxgbwhnIKDBvc2+XrEWnH2HQy8/qVb/RbZhTQCL2TPkB9gcP2q1w6ewqmccHdNJ8
h/pvSUN9YIdOta9em4ux7dcGs5UHy9G22MLIpg5tMC3OaBMtUK+Jqlgwf1/08/gJYD4UZB/+1zxZ
ci1YZ/gdlwGjS/M1RNVoBzNnDeV6TkNzzRb2pPQ2Jow5aa/egnfq2xq7pzIf+aaQbsM8hlbmPp9H
Nl7gVYW/i/VpzrK1toleUEZAonYMd6G1T9ImUebFriEeF4v0OKwqu7PJOzY2xjJPbPNZWIbb9gQW
grRRvpOL4RV2irTK4ER3cMwOlVOUYP31q8Rcst+BiiazhYeHUGjpEOyITK7sdvbsvvi2eEzvBtUO
LuVWW1iXjidu4DGQsppomrvhvNosFkhhXucBPAQYVAY29XHNWFYMllJrLNocrfeNt564ZiSRzXT6
E6zFmbcfjgocN/r7XrUIzGWw927kau+La8Dr1ltAcKvpBMSkIo2xvQclWOGOdn2bANA03LfX4Ul4
iLBDq1fJ2sICAHa6qext+ZpfcmTYEU/YeRPYni2A7nMX5uK8SEhJIKLMPlzE2Wrezd7yOSsOLe2s
XwKdmfszEHA0UGfRQ076+Jy44uQleChuinX/xKzOZpZsvTbH6F5ZxAsmzOY3zLA2sSu8PKFfM5NX
K9wA3wLgXeKWQfim3qcbkirm9XU9BxFwOqfwIbCxXUZ/g+Y13PiLcomm3w636i7cKqx/bGtHGSqE
6Yx7ROf8Fzw8X6i5bZf9Xp6dE1u9G1bDCo/+2XoAMnJexRsy4dgRCNNdCeYiHTeZAweicNjeYRX0
rDGT21S3wwjXL7tjtmsnbBuo9QuY8LOy1/a0WrvspuBKXDcXD7pIbNdwERiEXuCFX0OVO8o3hCfM
421/zWcIZzIw8Hgz7oWAv80gFxeMSjHDrjDT/V1/6FEOB8scz9EsTbbyjK+j3XZXHCk+0ExSh5Ij
k3rmm8pFoaOHg/BS3pf5Luxn3ra6Fue1TWgzhDmbwarlTChE0ATtuRBv6tRxsRcOnD8EcANCYryh
3pUk58z7btkk2y4/N2I5FyFL8AdHoGLRPZKbOWrm5tiduXzDRaOJtpNnl1peZ/Y74gGeAkGVq/6K
SWjp6JcE7PwLvwbkCXGzPkJBt8cbFRyJvrfcNTi8a+QQ0bY7eNtuye24fwmMGTgW90VMj36Iq3RX
ZBvjpdhOpLPxMScit55PSDPOWX5lrngb8sSt6K6mH7O4FWcbTneKcngT7KANj1Z3VW44kMtNdJ9D
pgoXYrOoqLf47pH0fqBVwoJh+BZvicIjfeNJmpwodnQP8wIIB9q2hfzIl8A3OfNsVB3ua+0QYkDB
BtUgQU3Ew8ZMYab3RyVeKhe53Eh77SL4a33Fj+c7AuNEUrB+6Y/ZgolN+iytKQXSboOglUJA3qMY
vJOs24qfg8pYYqaS8w6ZwGCbdvO1Lj+bK+R5DEYAI8C8KxlRzxR+OPzVE+tAZgWUDg0YsZ3YCchQ
hiUWir2wGs+8T940kL54CSMHfCqEhoKxPSPzlvIUkSA5Lkzhee8ug7nxcThPS3PVXWXxNbLyx3pu
nRhCmPmCbkkD+cXcm3/0hHvCpnOjQFCkTYbu/5hw/50Q/bfX/7zgmMhgESpBgNP+lyD6s5fAh2gm
0BV4v65M3clfvQT0I9x98FhL8ld/mUSEkWVJho6e6jcbl+9gqF+zhHdmgiFz99LQttMm/dq3NFwr
r72hHw+1yrjX37sc9syW9NnwJivCBWL0ql0Xc3p5jp49MbnaNRBs1smuccJb5aSdunulhHHO2Yvj
TMLBQOF1Lz5rj91RP8P/oQTiH+tRfrYgLnESD049ztOnLJtZUBnfhEf9WXqr1vUtvQPqRApTtsJ7
bcPhrWw6B07aQjzKL9mzIj5kOZspSfMw2UYm7A1TPMXb0EX0NE7qfKYl14309Cdf1HFH4tThB4pW
479CclHcIZ342IBHCPf19T+fYwMsIs/He2frk1DDoP1OTwD6ofU97PbnUzxdyEVaYtDRUC99In/w
IYVxmClxW58yteTf6YjRifjSEvvyxi2W0serupBnXpaLqn8AOCYbMFKTFzKgJSh/TH2jEtJY+pxy
kCEEboiiFx9NlQPCfEWgq6NNOInionSSO0I92cMF9MSFyfVv4DKMURKUjW4cvLsuWIP5nF5JK2C6
w8cSoS8QUyYKdtQHZxDEQSG2c6OU/Dld4d6rE7LtkZb2VwKR72HJQcNocR0z2jI7EX233VtLMw9m
9S7JumWW0otjqiQ55BiKOBohLDn5enRqO1gFgKSHQ4RBssaXfMvECnCJWR4M/bYjNQe19njChEdw
7lyqngBVpc9TKqtWbEF1+eE8Zww9/U8BQNst2voC/5byAYatfstn1ef6vCL4Bh37pOjCeclFWaV9
XhgOX6sazMkzeCblJe92IIm0ncbdhyQZ+eD0/pY3q/QCvX0fyDa0ORSSVAIwceujdJM9w9ZK7vlm
QU9DtgxlN0nBiG1B6wLG4taebtv3rJj4wVhxS9jKC3UerSAS5fC0b/iqt9rWd/o76+Ata884FEqw
kQ4xOTLjqdgYIJmFW5FY7UDaabhOW3BEVoEDZlEbKHaQgZTFbDCWvsxAxt2VtPfFczBhvNJmPhyU
7whjpGzubXsEp20sSX6YEGp0Bjt/zZ/Y5Q8FavJrlZQa/wYYUwnXoQeS7M17NAO8+SOSyu5adUTl
Uckf496jFVLmcxAPKHFUG11oo5CUwk++wasm8l32if8Ngei25S5pz5NKQNS4vvaL3PQw0654yQSP
y/fGBTKarGP/nQf6SouR58/rDdBiMoHgSINaIyIFVBKxEg4Scnxzvi3fjEtQxiB/0Vh3jFmPUNmi
FubGBrkO7Reu2/qKP4siYR7V+FMlkorkdSqvEndVJtz51oWwRmJNNQVbLlr23aKb3rlE6JDJ1JO/
uRJvpy9ETHbI93jjLiqKlGUTQYvyg7XfX1UgM7CUUot5ZBbB1uw2SAVXE+QJpeGmuGnEV0rAdqCm
519SAJKwWxAqNJVdxRYecHOXPEecOL3DR5CVS3sD+O0OOfpmoEqNq9cc7xJEs+lrp6DjUxCTSOk9
8cncKT+HPg44s+6Kzw9tmI9H/UH2LgWJd1cEkVJR0uzhHz7SuRKRxEzKQO1S+/EhXu9Bm9sMS5zL
7uuIOosmnhqcSu9Z8FmiyRUBNcALZ1t7RZB7Hiz/3POHAoI9HXYrw1D29f8iY7zzLT6eP//w+p/n
D3pAOFHMeSWNjDYd7ezPOooBsGKS7aG+j38lZq8/6qj3uBkLwYaGTvCzexViL1oNHH2MiKePmb9z
AnFOfjmBvr513t/HE0hSe0v6v9yd13LjWLZtf+jiBLx5JQAC9KRcSnpByMJ7j6+/A9nRVVl5OvpE
vVYpS4YEAZASsfdea84xZ5EG8NiI2tUUC6yiOHxB4Q/xxzhaxrXr1ZOo9pIn60DaB7QTbgtD4pZ2
2EtaxbyXVf21rZvn1MgvgWWrUeHRUlbJKlgbfXEEAzzT04yrWI/h1TS1bo1Vq+LVj30n92dVzno3
nruaKFKLS8UydC+KwCIxKTJhOw/yl6bB2YCWP4ur4agwqhMVddwm9ezX/TriSPFekwNfI8a04lI+
xwgeuuijMfOtWPZ7MsbX4aAtA5EimRCq8D8FMfJKGQ5VPzZA3eP+nEJ6DMJGJyQgdI0+vrSR2hxT
sQz3hiBDmQMBsEbotD1RPcYk3zrxtRlhJAaaLy1G/ZCbOpLiJg090sm7c6AEThM3EozIAtI2P8FD
uNSCOWMTrjDUS8NF5ValN2pyyLLUWNypHZ7TFevfNhHl3aLqDe6JJAds0ocY9n1i/z9FWMwxyDX5
DKlY1gp+PU2GlfZQqsVHk4fLIU4kPwRHH4aSl+HxCmprF0pcnTNjIQChglOZacRwCqYMxL0m9XIa
NQSPrpCIUMbSFtCJlHa4VNrvoInR70sLEP5lunTBTE+efpyzLCTWLeoEq7DhIlSYIPKmVkPCGRsn
q8/Ff7SgROWNq9HQkXCn8Db9v9Zlv81neVP+/vg/rifrukzCzw7Hg37Rqhr55XqCWQXsh0zAFQIw
ull/Xk+4BnErl6A1Kna9Cv3Z44UArhIcCcNjtaX8rR4viS7/+3ry66mvgpdfryd9ijY0Nisy/toI
1TB4MMbg5aJDki8tqkVL1HsJJrE5YHiW402JcCKor6gxNyKWj5jI7L59RGpPk6GgKSo6YfycAKuU
tM4ZSoq/6V0WP6V4Xcr+SZU012SqEhbfUoTkdTxV7bMIK7xvjpGqu4LyiCptY81PM1NUmYD7PKuf
2jxiNvg+aYS5BhNZH3cjK7J4AfQawMccyGsk/GOmi5DqVAWz+lIuKpNGbMl9sJXKyZ+IZJWoQIXD
YypTiu9yN54ovZELLVMCwnC3mZv00VSgm2psWoHbldttGEcOfWgHgYXTQMGzmG+rQMK1hdaA1O54
UbAyl65aK1uznza5epElGm6WTPXMcGljZ5usHndFW1xxI/p1RuRrbTrIZbcGNbuBSHOBS0StCl5X
h15sqlcJIfKSEVHYZvYA26PJyfTrtH08fAaWvJcb2bby1f75OemyP6voxbJoKyvlZplEXyC1oYie
Kkt028TaR6XXCN9qWO1SozoGyvweyGtPZgrvM1k6haV6P1jEN/SaT+j24JAZZguV7tfsdlEHN7bK
G3SgGEtG3jjNUD4r+oIuddwlsI71YnGTmTCSwnBk9UVcRerFW85CpZxyN6JJkFMy7hSNrqNkL4nl
G/FzYHzMFnXHTLtLEriy6PjiCj9eQLVu1enJBc0sydYamnOi5Stg1zRV+KwD4V4qhXdYbHQul50k
LnaiDPDPKL9p6ZrxQ0dACrCZs/4CfFTmj3njt+lyDFEHdc1EjbbCXDujTx82qoA1U6rgVD8KffYY
Vppft5pPoIgYEASzKFc507bKnO8XehEdhf6KkIf8LgtPiaG96ou+V2TPHCmnN2OcemiE92baXVQD
pnUcee1IoVNBcBXKAEhDeilifrDmbpurerMZlu7dXPGMSYsplHauwEucVOZWqb8tDfljJRW5PUop
oZg9vlyhKI1dWo6qP/U9DcNIIGRYNKpD2pM/kwqaP1jmPpNgoarCrlX0j8YC/wtbRRir04DZJFNA
5zXii2EygU7So6ELm6yLt7zHt0FPFKgAHj7HAJY0lykqP0a18EZBvpVaLLMSLMaFUojSHVv5s7V6
fwyeMz3fpkDezFUPAn9qJ7W08pquCdwFEdSVGe+oiYQGiF+BVL9NDPElQ73KkK8y9C/rHCDT+G10
XAgK+amKFPUxs6AMx7Edlvja9Dh6kVgRlceyWNB6V6D3G5hDSsmSOFMx/ZPtIxLxU08Cva8+3BXC
4uZTlHVuLVOcxty7+UdPklfxkIJSgSiv/xtUsVq0fpsk//74XwY1A9MLWcKrFOmnOumPQQ1JE6Jl
7JTkCRv6ypH6c1Bj5EJTQYz5v2Mt/hzUdFSSOgMdVcq/6z37T34a9S+n/tskOe0LZW76YT6bXbeR
1rRt/sbmNW+r+proq5SSwCyIAn5S2UVk7qTeusMA5iyEVQW9sklC69yb/PEyxBBCsamrcVsqVG46
gh8YH+JZOWtleE7Fzks1M3LMoHcHfSUp0p+VxvhZz/VT0MVEA093GgOjWQ7aphfflGDxO8K4a026
lHIkbYpFcKTwLlRvfWJhXn8blGsovqZ17NQS8UO96gZF5wgpLpKS5itG+Lyihp8HNxF9RV9kRJVV
vhUByC91eLGi4rfU7WtwVBHKPoYXV0ih3vV0h7A1G/VK0rgm1miHicqaE5VoKWyLnJlo4gQ1pgql
ATtVZ65edFej7veJCm/JIBy2I8ip6571rsLqv7hmlAOODz3VDO6alKwoLEOHsuACs6T7jvdemOie
Umnh1lqqF70yjnpCQvxUtSgIoFleQrACWmFtCqRlNZdZscr34ArvEmEAsocTLw+GgrwMaH4L7G2D
+NbuU8jD56QGQW5qT3Leuf00jrDyzLc4UFG/JLsaSIDTJdW1E1TqEaSxtWQUaN2ljt6swETJFcLT
anyjYfhRhnAvL0DQ29mNl2QbBumh0UTbCFKKItjoMZdHOqHPzKchw7pt0/qLUh8j8YIweWOiX2DO
YDCf6JgRTcnoRUNy0QRynSbNk/TsIBW1n1rLdrb2TUjr0qTgZYHnH7Cn14gcFFo1wcdcxDuV/PWR
NISptk5J9Zi0gacMtL1yONnps9oFx2g+awKtPqLclwUROurTwVR2a7BdXktEI0OVDzN/ilbAMEG2
ibJTp86fgXrF5qboKFCUvQvExZVQ4Axm+mrSKdKE6ayJTKqSh2ZpyWihtpaojip1d/Kieuo4byQm
Pqy4QlndjVXlt4ShGcuboLXOnMApFjJWZebJ4FdmUQ+JirVvlLmKldviDBVZSZ2QYh0U86FVPBEV
iIUkp8kUJnzZRU4CWnchfVXpPOiRT7qonRb9sQNAJukojlZvUmltsPdsDOsrk3da7w/ZWTJ2DTX5
JSB9IBgPhQr8oqSdRd5EnanHLBk2QRP9g632LEsgqSBaxSpCvO6qYfuvylWR6+RvI8Dvj/9jBLD+
hwgU8IOqvgreqWr8uqzRVf4Ef+bu/pTb/TkAkGjEf6jtCFVai/G/rGpYH+F44YRFk4LJ36IZQj76
36uav5z5bwMAAvk20sMccUX/KJu0h7sGSUyjOO0My8+odrgZfT2sNoYY71WENhGoflGL/UgVAb93
e9nMTgni8E2pZ81OXtLwoIz6tZi64bGdRbBgxSiSr6HPDBlFRDXcECkRVIYnEJHi9J1aPJZCjpSt
mr+mcJD2EbBDnGFyj0LUwsdFYZQocKYrNEbn8JpMBLilXX5NiHOfJn1rlslbo7yXUvItjnugXldR
zAOsZHL4WjZcEnCbwdUAxRGvCUh9ll5Ni4vuIrBnuf8Q1g6BMhy5MI80I4CNyPklmZHyaIQpGb34
PeiCXxGxpKZdus0wTl97IfwelKp1mllRCaY0kI7FQ+w2ervAbYlir0+iJ7OIVHtWY8EJ69TjyjgA
wQBbbvSl4qCVfc4SGV4BjoCsDxU7TaACz0L6JciGeQzM6nPIaTen5CSgGWZGGMaDU7Wjs1Tm0RJh
SDW96Flcpv1EzY7MwRub/oBTqBMnHwteKsd3egWNZo0HXCj55qGCiCwsED12w4++qd+xxVP3J/Bd
TW/oiO2+mwnoLPH5CZaUONFC2wEZ6mc/S1//3BkirWgo+2trGO+KSJP2v14f4Amwwa/Xh//w+D+u
D0jRqVxQS/l39/jP6wOx3Xiw17s5+E9Kx78vEPL/mNjeOBlYZ7+VPWR62DALgDzB6vjJ9vgbjmuq
Or9dIH47dX29gPyibTeiuikmgWlEH4coMiyyZngyfDaJ+t7NyVlvUDbG0Qma7x7YX+3Nw8K0ou4P
AgFathI1R3yxM6zg2c9a4agV6LfVWaR90JCDWEukAKozoR844DLwvuQiyW6qCpuuw4ySkTA5Keji
askvyvZp6qZTo5B1oYbLphIXJyqxylgy69ymtvswrrZCU7LiSbwaUJLRaJ6hWGclSi8QRXah1n3N
cVMcM9MgVqmmDSZM4oPaCL2fGyX4JJIfjYxihKa6bUV3UidZKYWDKiehI0/GfqxNEsWCSrqaPJzZ
ohhQfAS9oMxo3oleW7E1b4EQPMzgmKSkfiIF7Coqy6uaoiJdrKfcSJ+FSmg2M7WcvJ62w5J7U6ja
Zffcp6YNz+loTNVey37k/bTt0i/KX34efoxGod51naJOrtkylxONbuS5B2VoK9r8WWcvxaz6S6PW
57Pxxdk7tHBu7UKNpobu7gi1YUtc6+9bIe6Oi7acQsHwcfEoxT979YekHXEH720cbSvG+7+N/Yjf
//reZu7w++P/eG/TIgG8pJH6LRo/0zT+fG9jn1MBFbPuXE0rK+X43+9t7X/QrlDulNnvT7H9XwZ/
2vakIdJX+duCevoqv723/3rqLET/+t6OjCrAhZbQTYX6De6fwDoQTy5zVhnRGs32bDthHllsSvXp
EfInJU7K6PzpdR/iDZscEPxNrG77vYVO7FX2BPKGavp1TmV6JjnSfk7WMX+txTVTKUHuc9J8MaUL
22zcK/cG6wHdL5S7Mv+eyN3cyR4z0QUZyWJb+ObpLhr+NG/N2a122nQYv4NHS3HU2ZHR0NFN1Db1
4jfjQb1xvo21QfuFfew7eZgiR5q3BZ/RlSKSnV6D5g4xQJO4DGqxdiEZmbVmEPu6cV8SZyRZBGYV
F7mKnZ4IAnYnC9cmcst2q3TPjXhVU2y6oV2adsGLEoHIjY6R4cFdhvS1R3k37Vpb/hInlsROf2tJ
JTVEZ7gqDum72hFkMypBg2+p/CCYu5dwApr7iXWVr/aOKm8F8U7W7UiGRbaRMQ3T8hQcvPlEpHgT
aWQbabBXzFDqq2iBTAcPQMclo/kEX9C/VapN2wPyAYU+/hmsWR4IGZrPxP2KwXFNwzU0AsrUR/GE
gW745DJJePcjWWUh5jc0g+rkzxlp1cNnySzirdOO/V33yUnTXuoIGedC0zoJtiJmY5+GeAyNNehs
Pjcv3MK/+VwX+yz2QCGkhzW6mdXzC3waEtIAHhS2qmxp46JCgM9EANIWro12VF20BTNpxGKxJniz
T26OUAZTEPVzlyPKzVl2tekaPCF+MN8gWrP9elb6KrCwIMk4wyfli6/pU31MQN4/9necpfm2mgqS
ExMfk2ClB4T4cnxbsF5qvmV+QtGYqzN+h+qFOLkarSTIj6r35eKDE1Acumjmj8BjRbzlvMmLRpig
DjDiBC8DGI1WAmULrXru0QNycdtrCch2jyLAsIWn2dgpyLWV17mEs+ykmh0GPlAc2mykJTfzjuJI
Pu6rH0TMjVc1OujGBcHALBJaTa19WgafUcEinJqkCWTTUEF3UXK/Wl0u7Yu+0Dqn7R+HpIkYm/E6
fsyf8oP8oDqMZgagqdhpsV51MPXK/FIOtNjuxPs1SpjTJ8VpPNYKtOxHmiY8DWo3wYe02jMQguyJ
daIXv7xq6hrKmyR7wFUyWb/ww7VH4wv98D1ZcwwjJ5LP3IZx0aOzv7xOXoIuHO3k0n7F6ZZMzuVV
OqEDGCDqD7e1xEvWHV18Un8/hluWOeyeZn6nHmT13VyVBIJ5DS2AWT6RU7x6a5QUj1ceGfgG/YXn
JIAE9laVMAXTnCi2/GPaV1ynWMozbhNt4mVPrBc01WESkn1lPnZYwsT6wIluw1dq7qU37cl4KtCi
3geH8BmMb+fV97O5GU5TaDOUSo/SY12ektcweLWiHUpqThwtSQNWqYcvvMo5eG2Ixz6uz+hxZJlg
1y/5h/WZf6Bk6ERXp4/zir5hjTEevPmeFK2fycDcS3YbgoZmj4CBbmqHCkneqLxBJBHryA70Oi8O
m9NybAxQ7NKmxWWKSv954G/C49FociGJdYgkCrdcX0DxIf9AA7t42Xm4cVBe0OAw3qOCsb6i8Rjf
Y1LGi8yvzvoabmTL1S8WIBR7VW6P/CKpQHCoYljPHWAyTqQLKvGGrrLNc11eh9sq+eVgqY2qtfiI
IETyp09w+ujlB2mn6ThtrsJywELFQkXRXTaLOmcWifQmq86dZ8fPiGlxywMab9VrJNjzqAqdPgDx
Z5u4k8gipxs2bHV0TAKdM+OfPhVhuoDgda0K/1+qVxR+/2Eq8tfH/zoVoZjMQuMPaesfhWhmKfj2
6LlKK/Zvdbf+MhWBFmuQxCD/lAtyvD8L0bRdUb2iVIXZtlYv/sYygyrLf5qK/HHquvlbHaLRyjqp
23E6I2AjZNTaM0yQRjc7pbFFr97fFcNBdaXNbuvt8GG1JBV/rUv08E6i19pEj6r4wJjAcKC6woaA
BF/mbXrH6pWAzjDZMxCMd6Tcv8X4C57xjtza16j1+lN/mrYsdi/4tKKX5bjQzLWHhx571l459mdE
HK5uq+twvkXgx1jzOlwxyX1Z70Vn53vFJ1VybxyQazmKz9ttNea9smM0+hVlz/hezpkEEETPbtKD
bgE3vy674Cm2nP6O0L+CUkGz3sNYoxy5bjKqYFgyXOWMLOQq7zaGq+4FHIjOeoojmBkPf09hE9mk
OIyYCShUxxA3Y7TXaP7UkHySF8w0pLJXjjie0ug7sTEILJ9cxMfV6U5vyGmeSaL9zM/N9gn6Dq6o
VXLP/AMHAacNy42KokCXc6MdqCgYki29Lz/CaYPMSt8o9nwsr7Izncrt8FjB2sB9b+iv6UgC4q18
br86g+mBCV+hQHZYEjhIeOvZGKxDcl964a1+nKtqM5RYnfrqZLV3snw0L7r1ZtzIuQ57O9tYJznY
1xEaZITLOHpw+8DYqaqnCO3+SX9YKu+FeCXkyfiYo7feOU62cq7IAhVe64fIx3TjUyjfWNcpJb0B
Hcfr9CUR1dSNkHvH996pAldp7JlQerfLvQ7jBKLp6hJbHrkeuU2Gl4dqLuBDuCEGsZZLvZVceVs8
MfX61vZjvCGbYsbf56nb7jweA6xO0uJrgmtgtSo3rQEKgVepttEUKnYceNZi77v41JVEchv5Hjln
RNDDlsQPXbH1xhnexAFezJbtC6AQa099L0eOlTtabfN3Dhx4nvEG7JTwVIrXlxmr3wEnmeEfK/yl
ME8wgjp66C5Iv7WteQEiqOzzo/UK82GVfLPKNFgmH8MHLdkdKUZvVbxsmkvHACTViYGRvnDM4K2k
X9IJA0wHHdjNJhc2kgXWC/zXOlCKfLRIDV71dSK3KSZfKimyo7txslt2o5edPSubtcmN8ZKAV6N3
I/rIczxu2h8oW+8GrETxhSJc/j7Eno6wE/BDmNxP1ipY97vsjZxhlsf/QnzGojcUGGdcauHM4vGJ
kIqcH/PkGYsIccXzXURHyEHk9MY33DBIbIFPRjgYnKWDHwQzYGRzM8YNvK36Y/Yci2/t9B5U70r5
KgdHnKYkcIivPTnNa0hhszWnf/RQtGJegS2g1Vt7kP+94oWgHIfGrxUvWpq/P/6PoQjEoKTLrF/V
Fcf5l4o4d6EAZBz6GWf5a08UfTryIBmZj6mIrI5/GYpW6bq0cnIBRP1d9ixP7X+NRL+eOZSovy6K
qyjTAi0X8jMBeBKOKod50Ya6N6OMtcmONetfJkgbMd7przXXS6yekiPequom34JHnL7rBk/hk4hS
2ZYu0kW+wWB75n946OieNyUgFVa7x5RpH5vyvXavXJD2yF7nwHPbJbvwbXjuSJrbWPfZjtHp3rof
HOUDhwWa52yne7PN98uzQkuQbBrT5mbzpnsdSDluV2zzButMJXHnJtxDCYzfUKw8c9PQM+WHRrth
ywxT14dMAex+hkA4b/mZFXXK1YqJOm+BD+XDvCkfwFV6NzxzC/cilmxYVjzFbzwwf5L33OGE52JH
64s7OEL/zSeR26G/cWm8r44crXf/teflOdtxwtmufEJin76ZN3E/4w/9BgjDFjwLY609rPvhm2wX
n7mVU2UXPNXqSN40q61yvT9cbD6vL4dMhPXP8/nXo3gCnCtThu/1MJwXz47P3MzGuba1Gj994yXj
7OI3S3KEezbnmOw2Ljz2xguk5jTGNkFxyPr1+U7KunVO8k8MEwaJuVsdZ+u8bnjipnHx27epdYFk
s58q23I4znS3PNN/ziKHQ0coFHfZjidRpz4nFOLjfuaVAIg+ZFuevQQMi1f0bkH+Pm+CmwyYMHKl
1k4uebVdaEdD+1gOfXquH2uVcOYbrmjWVnP+nk83lgr+apRO3cLYZ41Xn1CD2/VGtnEG72s73kfj
4zJST9hnvDyuZCv2m7lNyY/HSn8Ye/soPqutK2jIpx2+YViZOmVTPZWMQciE6H2aCeqbK1ukkYsS
Z7GV+VWZXfGZ/TIOfSPUNimDSF5wSeQ9pnNtHdeW7F79CC7hg/iMmUi/6BfauAGrBMaej+gpeiq+
lRtO4a6BmuwaJ74ap+gJzy9scDbR79X7mOgmysKhG+5k65TdZ9Z2AXFW3tVfY/jNi7CoYMl1O2i2
8Vv5FD3ktZ1qTm8euTF0a2x4o5ul9kwXtuQVSSq81BZTgUy4rphx/miBgwI84u0FT4kMubve4Qde
JwR4rqKi2LGZ4dSPJES6NZ9e+Wnxa1Q4WwrOrX6tveVQ0GsWN6UtSaQmA96/xoKArMpNI1/zVLqy
e5xW8M32HbC2+UmPich+IH5Gfh9MCrrMLCbSLnFUQ4P0M82RiSb4Ee1XW/tq/5VszBdvWCmajXpR
bkriT/tSdbPRodGk+7OwtV7Ne/PeuI3beTvxF4+1wosfFIrgpHbnD7i8mJQgNCyWDYFfGkwBJ9/a
b/u3aoNCD9+35Wn77CxuLYZKl9+dHeY2wd0XZZ+cmRZVSJS/myfeePqmRelGp/uBLfiKXx1QtrYd
XFzi9bF5Gku8YvIz9+otwjwnxPPAyzwdaK6XfMKZ/rGeX7JT9sJqfFSZ/3xwALPZxQ/xw0yUIHlk
/XoopjVM2TiJfMdWPCQ5K3v9YzLX+znQ+hSLGrN7fewyvG7Td7mbt8GFPpnNY4Ub/jUmTsJtsXMO
F1w4jKBdh+WMy67UX0Hh8Ne0OOFWGV6U8UaCp3W1VIdbYXqF9zI6SGNwNa7elrAZEWafmZtAres2
Tsq7MkHaVexQqBLc4NKUCxIbnRxYgJKENVdJngrPetG1U3CuD//cFtrKbiFnV0HpRB401s7/WmbH
pPbb2vY/PP6XCQXrVnKAFJAxOAeYq/yxtjWh00jAYOntm2iPOeq/17bgIXVccLTSwUSa5Gf/ubbl
LgTOuOv0la+DeuvvrG3pyf82o/jrqVO6/+uMQo4HVYoqLt0zFzkIccaiONqD5szWQYbpRMlwa2mP
zUu0li8v070Kp4K3ZAM7EUGhA1GEkm6N6Z/qVjrcgZhB0tnAkjAdowOZfVfXV31vhR4ASFm5Zcs9
NXYQMxQ9heqFsjjlYKNxJNL7Rj8b8eDE970fedZn8SGfmGWTXAVN/8PyteYSJn6zJc3d42Ka76h5
SpeRIqrlGkfEUq0OY2In+BShbGpW1oE5c4gwUt2H31XL2zhzJ7xC6Q/m3ZavgpfdtHtVQtCyEbbK
w5OgbLILZaQR4O1BOZbw7ZzqwoX0IqoEAK6rPJYRomSPNSSJAsdU8JKHjD8ekqfNOGh2kSIMRpS/
ye7jPcLI+/ok/eiG6zjupPeRazMRK0hMx+qY3aOUmvKT8h7Ve+kHB4S9HO+Tbe3x2ZH82ktf9f4i
HZAC8y+GmpGCf0W57UiH+CYdehXD36b9Wj+KaPNWtJvET3wp3PaxqyAba2ylvmr1F0SGVUVUg1PZ
SAtTLNdsHMuTqAECEaR3cVzIBh5qj0zUadOGPl9L5V6y650xfQzZcwNl+a27WOf4mtxVOg6K0ssC
WA731kcXOZRyjY8SC7pN7ukW0Fzot+OLMv8o35L+qiZu1W3a7sLxAuUHuShIfTkCnzlUED9tmvYw
mQ99cm7e0fAZt+bH/KxVbvdOlnG3E1xzpycuotE7k50xzgVOd4gfC+RnvuByS1hvlMRmm6VaD8WO
uY8bYSUqm7v1rqsFNHcjuAplvB8EO4aP1Xt3GMmM4RHv8YllFpp5YxN8ouTtDu3g4lzJ7c7PbZUa
zezo1/TEruPH9KS+cEj0wixzEzsJEE9s2K11joZtegq/9BcDJdcZXjLxbXcc+S78Mq/N+zi48FP9
+ARC5Ad7EEfbuuvLbVfsADDzarJ7dihiE5TcdUdsIwU2T3vw0+Gk9N+Nqz7r8UdeHrXg8IVD5qnK
TmwFW8S6Y/cxLwyemeZdB/uwONx8xymccQFJtuAGP58DZ9r8sO44V5U4GJAUaO1PwyEX7nSDFzz+
Giqq1D9Wpog0CwAm3BAazaIrTBGYHUWSvlunJhKUAtrAo+5M1VWnoOElnhJfQxpLyRljdZ3eYrDI
W5V4oOz5c8SVzbr/RSVPIv7gXbaMtmYQ1eVE44PVv2jBt5lfxEvgh8duL+70owgmysCKKJ2rg7xL
3lssieprjxaRX80PkaouJlnPcqE34BDqGJJfGga29+Q9PIVe8CBeWUtvsx9wZoDpwDcxvof+KNSf
/XV6o+ShaNtyQEH0kYO8a1zZT9+J+znX2Qk2HCYEOfTop3TuIPjC8ICuZr6bQaAUHtmjq7j0eGWq
kO7YpYen0M32lcflj/IwcAan28peeFY+Tul5aneBZxCfTQgQUnxg6MYG7gvx6grxQck5OfGTWLnt
AQ30wpVnI3VO+d76n4GtXdf/AbUknvYSPS5cFFi/veeLY2i2sUNoD5w2cIfk3Be7adj1B7jVGCbY
c/ujftde2KV5p72QzQSGqnRAcG6Sk3lGNMuviDu1l58/IPQeuUCsZW62iL5q4lk3nGfv9wdF2rbv
xi55NHY503LDJVrdpTI1briBFJ4fEzORA+cD9nuQDpwjhZPoS3shhn3cKID07AWdxGYVYHgTbR/y
SuzAcvgKhLt8V17aQwPexnJ4BR64ieo7pfdMOgyJY322flpTLtm2lRs9tsWOU+TcokcxvgSusZOY
zrjII3la1m59IQ+jT6W/0+Ck5YfSzZ5rpLLCgeTYLLPDt96gdNLu5VO7z54xVdFcM+75PN9JnwKe
Z9dA+ESEA3L019TYzLfiY7pA72ITyi34Q9LNVPs0GRKKMAIH0E+JYic7gBpb+oRHKlJc4w6mrz2u
nSjp1Nkypb3MoQdDdwrjCjkAW2yjF+sLkAabL6/0aLDn0HWhY1K4GFh9fvypjOBPifAVqDX++kFb
as3lpYmi+71Er4pOzHhh23XfzR4uyT939rYqBRQT4QE4jp856P919gZ74DcB1H94/B+zN9oPis7U
jTkX8ou/xNyt+glgGFA6f0bg/UUkQWqKhq5CBYPLpA/pwi+diRXFQQfF0v8+yWBtf/wO9/z1qesU
un4VQJVhKCtV0U5n7MbFM/KcY3mbkm2kPUrmay0/P/BF/MKLJH+xeNs3QAS+BDLEtQM8K3N0W7t9
FdoU3YDlCOqjpHumSlGbtntSO7jAVrnv83h3Ue3hivV/m/t0tbfh0DnYPc8yCF7mgqJ9UZyLtX3X
7fWftb0su1e6Bw9G94CflK2YU77P5zVpFeMm7hzo3jq9D2+gdY7oYPX+41rjPtjB1hqaRL99+mxe
MPLThu+VE2V//iV0uGHj4dMkNZ1pauyGVIhUug3Tp7WlL0873Rjs7QonQHG9G4mNnvIjCV4kr+d0
bsF+LAceg+Er+0BYlGLX1uGPuZZgF9vCKWT7klruajP4Km8s3ENlW1w63XtIFYCi361xjWiU1szC
Npnzr48YDxpj+NFQfcm68Tm/wT/Jb/ktERwmjnJpY12zWKZZ25pYyw2pUaQ6A322A4hTltu/5ljZ
+YrGEaWCiqTqDRlEAJjhQTzNryKRyxvgd+Pb2Jz0mfWhtO8jvAafi3WfRg6dAQltew7ZS2cOOMh2
qN0FqMOm6kM0dr1itw1ygYtqescod7rvkQL8GCyemB6DHvXVG0xTAqm2PRkKK9Love5exOv8IleK
LSMaqUnZS1u3MMtD0q6GnTvACbwt7uToavDbgaFMmRBCBALRrX6xbj+o/lQ26CgqBvSi4wQPg6sC
8UKOUF+ZlFIxSMV7XbUFfb0+ps98TGe6yNTg6cXXLyK6g+naYC0CUuVD03OMr8Il5G0MHwP5LhI9
mIEPyytdcC6J/KvLmwavyDF98aGSL4q1wgHo19O1X14BMu4Ldx6ZTNHYbmAKQAbgaPCvdF/e7PvG
pfO9/xfs68I1+7Eytpz+v2QAyqNoXHQWJtLJRnRApMe6iHgWwyfOuWSOWW/xFCNgP6bP2crp6ph4
HybtNtyS2Rfi+/HCsei9z/dqgIOZF8Ob0AdCT3AHIE2zx6B1oJlgLo+lmyb7xTzRD6Dm3zZHK4Jq
+CkVD1PjLvfNdvZoPyosGAjeFr+Ljzj/ZNkDzqvMD7PHt8QQBV/ZM80IUvnQ7qZbOhJ80zHN2jKC
DaM33xgRCaBgXGv3T/QqdLyT9S4GC5XAz14e1YxTOhjjMwsozmHBVdwQe/6mF/BPwn4b/gj1m9jY
pnJSsJPu9NI9kBNJyBhtzZVmWhIbzrFG2nazBznX5bZ8PFr+2v7gHcTeZXt7en56onp9gGpqXFK8
c6BRxXMN53SRPmmllP6KR+Wh8l354/9zdx5Nchtqlv0vvR4o4M1E9AYuvS1fG0RZ2IT3v34OOM2W
qKd4L7RVkBIlZmVVOgCfufdcYcfqZf78R1/lLMYU0JwwIpO48u9nFAronT8vPdQ/3/9/r3LmbzLI
6cVnwDKdfcUvMwoVyS4uMGR9/FAuQD9nFCARlhg+2A3/P7IV6eHvVzmM0LoIWUjGX7BMNv7G/p30
13+9yv3y0Hlmf7zKpUNCnqc298eyp6GusVIhZNVYRoKpndN8d2sR5idwNqcXoAqOqB/LcnQnOuBs
YL6IQKjwSrF469Pm4VbpSFqqvOSz3q3HmO6yHPe9ar6GCSj8ovyIUZ+HfcrIsPXmKn8IA/M9GyxY
m53GrkBda0q+iSdocSGGVbmSPJV5vB4Mbo3QkPNdr8NlFAjttmsxe9UramSEtj1bUUNcV7dWtvVs
8sWw38FygEpLIF+QuH361pkIawfBL3t1JXMgCzgtO2l6HLIPkXmJPm2EqWkGGy4+22sMDy5iffkD
QTyupNpY95bgaSXBGPqbVPJYold5mF47Nb831cavZ9O3OpD71ltEvFpWX+saYkET5bTFbTn7uEPx
bJoZdNNhHw4l7VasrDNFfgelodttTrJaKgGLoQedW8sZwvBdV2qmn00qbdUCK3RhJaUXYLJNJ9iL
uuwJrJkrWkG5x7Dci+YmnCQ/UmD/GCaAu1nLHybCGnANsHPNN//ow9uEU2IuhwugNuk/Hd4yI8Ff
d5pEo/16/z8c3kz5DEPEC7FEp/16eOMqguxFgtgPZPUfD25RQv67gA0Wpe+vBzfCe0TDEAx+TDT/
zsGt/sXB/csDX0rcP2j4m7xpCqye49HIlbdqLOG5KYFkp03Edk3pEZ9MRMfMh6b+nslDKE3KyexW
AueZXgN5Ws297Bv6bWdUqOlRdjQ9cz2z+JqMfTGND7gRMo73JeUhdHvhmhjRph3oCG+5LRbRM2lM
rzICy0ZMvRA6ttI96YkGYbPbz9IF05rD8cOnNvFjNVqLYo0hFJLrqF90fJoaBkN5GeAk4UEQcbhl
DScWmZWdwWQogTY5pa+xGD3iHzyR1eRpQVYgpHsXc9EkXixpmYThlZzxTMYN2x9i0FS8lELDGm3S
HJAG5K3ht9QnbW/iv5QXI6YQ6yvNWsQY6TbHqRlFt11vJstJ0bwqQeCnesrYf/KCQvT6VHkBHLgf
8H72RuYqWrONy/qcIbTEtrhq8uh8M8RLrW66oaMxnXaqxSUYKGjcD2yLEO2KDLfgiMv17X6EdVZC
0l8c4HoRH4NwWAX9BBySXRPNcjbSlI6dfh/pNBNoLhRsq01R2SlCvYF4upJvHgUtxvAbxJieCHr0
0irK2incRLiFKvFBLZ5FRpJLis4k7AbKYjj+xEgSlS03XolRNpTfzApTsJEiVv1qKUy0qmU+1S4J
ju3qn3wawSoICZ9YHUQHXJ5/PNWP8f+GwMbf2rf/OWcc325f//1ffJ34L9KIf7n/z9OILP6mY+2j
4yVFa9H+/14lcJNJK0yuu4FWT1osgb+fSGAAWjS8IAYVoEvc6/cqYYm+wNiAduLvSiN45P9SJCjU
J9ZiLCJ/gHClX88jQzV0wzRFOgCgbcgSt6HSltt4LbZQwcX6sQuCQ2eYrhWZX0BZtrc8/5iacitq
TByR3GutdJ/REfBkvsoC3e3crgGdXDSlWM+G/pSOeecNwjqCeCmWJD4Vk9fQXQ69+SQXe6Og32xU
Z66myxSxMNee4uws38J2XUTNeRCiU9BFsyOHBxS7u5lXhjlcukxX01MPx4pVyrypBxU20BLjpxts
QgdFOuWRuE6lEuNc4vX9oTaCda8qbFRyN2kQd3QrdSRssqHpzFX8stK0x/g0qso3kTZ2GR21hUkS
1hKCa8MZp9c4/Khi8Lh0d+NAq521+zQN3bl5pwICiGt4ddd/ivIhB0ncJPF7xGBz7ggz7p8XJ1Cq
qru8o32UZNbJFDmsibObZIf6uJtKVhFTg7yeVHcQkKvIvG1kFqZWSEZNwFRfZwdf9zQL930drMfs
ocdxvZzUhUReJwMqp5HY4lu7DYU8AtJ9S+d1EI27sYIeOo2ynen1pu8tEMNk2GvR7Eq9vkrSmysU
wLIaSrJ4SK5G9a0n+mXK9Kc+RI2Ijs4UJb8M56tqVY4+HRsEelWWuLPwFJH6Wt0YsZYXpW7skEil
9mZ8d2TIR1G+l83SzdQGtJ1q3+onvrXVnjqdzNgbmyOx8bms3JjpxtJ7iFk9rK2dmRv+ZGLsp3Wv
h8mbYzozGhhDGHftzMIsNJ4L1VqRJKb5Y61diSLat/Xw3pSTp/B+8SIXfpgIAu8IWxQlCxq7gCKF
+/uqM/vTOdGn0VZA+GAlz8goe9Yw0vg4CD1OMJzXbealtx7zlRTu+/wotUw7xGcjuk/mzo/zlzD+
lorHvtvV+QSo5N1UvmsrJL+N/jXlvxWk6NntPm3Urdkbu5sBE0wTXHmqD/UypxAiZ+zPLZOUElO9
npLrMLA91HtiEDsnGILvGPBIi6Yz4iVNI9NhzQhoy3RnbLehoR60ecwJoy+55I5+WelOVzxkcYVV
lMu/0qLXkAOMCDL2hrbdF1LvxkFsByVCp6R0Qz2AXjOE9tBlayuNFTsYZnwU2p2IbiQflrIfJ0EJ
Az/9Gid514TiU6MrdgwzoTK+B9zuivw85Fc1HLxboHhtjQkXTERP5mii+qO6vbVQ7FMVxjrDZeYm
HANZZ+3hYzhz/hnXiHs0ch+bZjVkoid3w2kwtF1W3NZt176Oozz7ij56qVHPWGOVLdij0NXjEbWg
eIWPSmV8Ww+A20qxWk/RxygFtS0n46olmrLTXvsBi00BDSIdnf9j9Jx5hqzRj/I0n6cW0K0OtEd5
iwib0q3vAKn9zTLZ4sbK85QGbgOCqam2dfJO7efFNRmxqbbtO8QeoUzx/qqXCllc1Ot8WFUru5Tx
9A8WFS6LcLysXKXMBW78n0SFpMv9WoD/xf1/Xjkl8zcR9R9zZmp0Favu71dObpKwz1LjLUa7Zb78
88KJcFAmho6rGVNkUVvq5p8XTiQAWOxUAC1UzogB/pYEgEb/T1fOXx851+lfr5yh1Ah4i/v0qOIz
a9fWc3kfX/NNvjEvqPxCqLPPwQWy1xmiiPDBpl5E8X4/IlGTV9bzjF1ja013Q/MR44kxmnVxJB2G
v045Re3nDjIHMbP+jdVNGl1klmbNRh4yLm7b+iRW5zZ8L8BHzW7wbdmWJzi3fj32nwAj18aRYv9I
50ugAaz4k8TYmY0MmGn5cXqDK0RtKrsy8uPMVr/V7+4xnT14G4jyyNHboFHyKhv/OL8Gr/OE00BO
QOtl9010qKKDIZ7rZpOVL4t93nT4DfCwYQ1zvR05DfsgTl2TXR7ew/vRfY0Q61+js1a7Sn3prVUn
ri3rIa+LfaKjO5+eEjz0oE7DNdkzH8knBxryPNSAa5OgjNl/xRWskIxS2Oa23dyuRKd4ml8dg21X
7jK8VPzI9+oqoIyT+DIuntXpBieeXT5KBzjvNyeK8ctv5j3MGHoV8nma4zJmwALw8treU12HcAw+
h0f4rffZuVShydjjPsTfA+RwT/yGz/f20yMgE0/iH1x+/C2ZNK65xYPE3zAvdWdXdYJvjcwOkXst
f/abyfN5YX/cheezLUw3+xzeND9kR89jq++l1hP5lZCtEjs85hnQFhNY+yTYPAzigKqr4S8RCRAt
7elNflN8vBBMB675OY89ULw+fBvsmF5znMJ71clfUJkA4vV4+BHvMLNHYy8frD0QHfOaPExPwgsX
o5Wh30npV+FLWAEKB8zs7PFxGB6Ts1mex27L+2U8h9dW5t2DG7M3V9qHGJF0Pbg3ZFxO7wKKQR3Q
PlX9C3kvgYsUJsAv9thjLJz1GxPvY1Hk7i3cmCkfNGnVZYwtm3wdivCI9iSY0BJtzK46zd3KtLJV
5dWw40h1IhvAjxDJkvRd2OpFXSUbrKvYWZn2XpDIfiADvVGGgFjbZZFnYcTYFwjNmM2vsx4RKp+5
Zgb/4+jb4ZHPT996LZOa1eF1eIw+0cneR+e+Wwkn4RSjdp3d93fW2ztCR+0OLHG8rjcpCthskz6S
+Go68wfPwDxE2FlbXz1kzzOTJKyuWEmI+lipG/wduybxoC2JZJQfgsVu6KCfRw9hupoX7gkxcYLu
oOSEpgC+2K+ulXC1bna/M47xKkU1wfJ8zadez2Gf2V2XO6MMqkKgACUGhDgD33oDPiy0fqbi8lpr
Xs/s98YA4AETYuAP1ta6neeLdlCl70pgzoQi+BvD3yP1XYYA+B7zOP21/IECUle9Yo8g0o2rQ1i7
EYct/kXJZUSvHGiu1Xt9H+wJZNoF9+0aeYd5LyZQiBY5h84aG1lIAnrDq+9lbKyV41/bNc/BVm3h
ID4j4NM/zFMQetZFZ7sRvJnhWwxotIZ8vDXNVSu/1NldIjz1yUb96Fo8A8K2fETZZ03e0bokx17e
WpfBVQzDu02Gm2HtE95MYQvLyldeqqcbjNQnBNXIrW9IQDzJcthNsCVmawJJzkt27ES0x5mxYu5O
9+21OgvyKu23cvJGh2BK1SVBEWk6BVWhtu3YTnzLxGLcj96LzmPRbSEF08bMBNSin8jw4A6a5nec
YGpb1D41w232s76bHXY3H3FglynLBaciVqUBMR29hdNuJGnMLzazWKwEEdvFY5l71c3BBWIhfwRr
Sp+AGNNyatY5VyJ8CRg2W48B4xUcF6WRNRIy6tNOyDZ0jxMJe8myFdLeFloqujECMQi34fP+ObnG
94z6BJEsi3edQY4df/KzxtyLdL8EV1W7eUzyH40W0xGXWB/+3bPdIfWsWcc3lpOOxMRn1b71lVO/
8URL+CeVo3b4BB28MxZyalB5K5qk7woX9kBIpg27SH6anobAHYavHPzL44JaeojduF7JxbqW/YhK
dwXVhMXlS06Ol422YHqKZS/muELVhaNxopNw+ePHbdHoxKfwRJiO6Qmb/KFET/Y+vfO1yy0lX5fS
1H2Vh/zAX0Sam1p+2bmcmERtxX9k3rRb/odp9YYfwS/xKT+ky9LS5XuVD/EpP1y+yTNCn8EzUJnu
usNaaN3kQaeoO3ZPAVrQ7MDf2rwsbhW40D+7HQyt7MHaTN1ZE2zjpSBw9BslEV7v0uueFIZQX6w5
dYfWgt+0BNzv2q0D4xIcZebB2+9F/jPzY/jCFyQz+tbgs4qqq99wi040FuvhAmoN0XVrbk3VjTY4
3GQadirsSBrhazgeFK50AblgrvZibNCkFO/wKoluV1EYvQwFkyquGzNBLYhR0Mi8486EGnHWJ/ef
Pd/B1LgAVixDAd/wH+Y7Cw3m1zHxUoj+cv+fVeoy38Ero6MBXfANf1SqchNVJlUq+yHdkpYhzs8y
VftNMlU4ERhgQD9R4v5epnIT2lV+/4xh/ltbIGrxP9Wp/Pg/PHZmUL/WqTeeVa5UlXYsbh6VX3tz
FIjIkh/OXkwBd6EfyzBKCR4kFr90x5OU74vAmV/i9/mT+D0p/BwlP4nwzQUP9Vo8S2zFUXO69bE+
9kdLJ1uAcKktnziih70UBRHJpip2Z0fdqqtpFa0G0w+vVL4JP17ew3nurKNp7CzmmWZ9nj+nmx2L
KCJWeX6K2peGNdRFV1dMKkAYCcF3p6xlDqtjPDPRdQfDJnvRqdaz/KQuFEHk9E/qVTlraB1W+rVZ
c0BUKERt4dPgC6PVNLrIbfFa1p+wL44WhzGezIDZtSWj/BrsEjw/6jIXFsMu9+tTxwRgPX01r8Mr
I98XXIvH7q17JJzlfvgOj9qpwSBBr3ynnUryJfG1ICN4rB6T+0W9xkCGeqha7P+brnKKzq2+bq+4
Ny3Ln7jCwn9aG344AR21FdRoFv7tDkBNmDJDgus2GlelOwcmstdIS2tXzd6n4iGmujmr06rCFIle
U/IY/AucsVzlWj6N68xVP5QeVSIK0s1NBj/8VXH6Hc6jflD2Y7FmcN4hILZ8hg/Se3YnEfcQZilR
MLvKfIwQXNSkKjHLikISCtVNbvnRR0dHna1SEglIwV2MmMkdiQaqe7sY1HH24qOYXVl+bqInkXlG
6JvkkkkbcVxXU4Ye15T9jOi1hGUXEdmrAalbhESTeKcVLCQM41Q02lZDfVrFZLgl0oOcfAiW340H
XbVrIjIk/KnRqX6vyBkxfPFTwTMjei3KDYhEJF/j1jc2qst9n7RruxuVdfBpHHvkrOuE/EdEX5kr
Cpc4JtXDlk+tZ8ElaPbYZqSbp4N1OGQsFO3xYoIv64krRBOK4jcjAM+6WIeWK8UlEs7RcY+ZI1uT
PYElAsOmLyHO2FhEhL2ZUGnxZ2E6VhCA0l84hYRLBT7FsOvc2yZ/41qqUMDOp0a7aqt0Q4wgHRsf
vBR6DyxaGx4wZcwVWj1Gj0Bxwm4bJHsEItOHoZIRFzFSc2BUtLRkii0iuZY82rsSw30EPxGqiq3U
Dml65qdluRMyWZz5pccXjpEPYLmJj+06IDQUpaBAvI97a0/A3oER6igbzlRu3SJJiblyrJCT0lA+
8e35ukI7Tz1xXIwmSagID/IGTmHtxKDu/RsJIjG0DFdFqiw4dyiipmSVrhAVI6k1ka0kiKpK7atn
gJxajwH1q1ZsUxIecsnvNtPNN2l1hvCMQJUfR3bXKog/1M14WbIB4aXFq+QpeVr+t99ygDAIboK3
PINBs2sCr3rSPVVZER+2aXbWJtpSdKyHneCn74GTr27BCzPiL0bJHZY/8jH2WJbdaM2H6sARS5js
sB0c7DP2SOdGXeRi6iK1MOBPuHRe7DErQ3E1ukxCXe0d25GDSGP5mh8yptArHhIfgSkFcOYuDnWI
nzhkMfK5Sw88eO3k4wFaacaqRt+qv+bPpau5yiZBaimdpXNEN4FQ3/RKV8E7jTCTGyJKj4xDyV7+
GBGDIANmjGlyk3oMPMuVKWiii7UhmzI4LkJLiTGfl5ibuPtGF4yaxPhUPjmw7dmPXgysjp/mLnVT
e9c88i47HXpbrH2OucO05jdrvrNN0qTNeN1+pct2gqOW7NBqcuRlrmU/XwZ0sd0ue+Cbqtjgi3dr
E7vDXemgUjWcz4i8w+AY++NBtHOHekPieuE8vs77V8X+lM7CPQAP5oeclrVPstjlazgvT5iVvBuf
sLLjlfsQ1oOdXXaPTApsNDB8o2xLBWaj0uWqBPAf7kf8PPHYwf+hxOINHFeCyyjToH7DuKMgx1ag
vmDnKUPHxOZzuisfckxjt2c2cZm8E8ZVdujeed0UXskrr232IAa8nimiMp3GxG+eeN2pyawzYKRL
JThUjRZRdB4XE6SyLP7sHvPPV/6lJW4Glo+R8Uls7sR3VFLLhJTdAQ8ll31qTTPGSL0DRIIgzjXc
zgm/b7vSTd+rHWP1a/QgFwh4wbO2i+fwufarNTWckXihy5v7kNLauNk6Pk9uf1GqJbNxi5nRgabg
iluBoc59va/xT0Yb5SSxiVjivU9IHKaVsV8+Puem3dXE+DE34v3mE79fXsdy3MJL6rrjsBPXPV59
F3A6mFxkxtPK0h1eJsgE6Ls45z9LjrkO/WpnooDyQf6+9X75zOwcgvAJ+befrUArKhttw9NR0Rei
f6SxsFVEXyqbXwekjT/YlMPfLUaMd7we8ETobE9l6hcsPGEPTesOKNSzCGoWpZPIZBqt8zU+tcRT
Ys5gauUiIX+On8hywL5o8uqIZE4inQdguTf20gn/6cZ4bvf6qn5WpD1l73Xx9+rIrhWYScNjeuSz
d0j2z8G2ZqrAkYjQKuPD9RR4w273I5N5T2jNqlnXX5/WKWk8EJfnxqsQjxU70XKlTePhTpVX0V4f
wN05YuDguzE9noabHN9wpJN+uQrvUKatCSriXQ0eAsPpti19Gp8ZPtB3IHBExlzOZH9Lik2Wr61u
J75Ec4X7x0PLrIgQQpeAVE4IlrDODzIlU/aQrACrXJh3mJdkX6wDER2+80NzPjKrMe9vPf2EcEYU
eaf7yM3pmp3+KiIZ5xuvwSZnm2nb+umTpu9Lxt/yWvcaoojfkaInpMuC9r/kpQC5uVrphB1kJVSr
G21tgxQwhXzEOzzei/pB0M9z6pXRd+TduMapi09IPxUV6xWk7LrhWu0hkZ+Asv/DGw0ib1RIrkt0
On3EvyPP/Yh5/5dG49f7/9JoLGTv/515/3TELS0IG2HI4gosmB8++j/0Gex3aSagi//YF//SZzAf
h0ojs/fWFflvZfPwTf+qzfj9kZt/or3IxLhDq0u0Y4YKQiHqxS2wetXeIkforU/SLAzyLx+RMhYZ
PsxFrilAI7kDVAIdxhJdBLGVj3cN+7hyaMwnHFTVwm8w4zXKSpwF+gPizqyBUFZ70XPtyhlJv6Ud
76hEW9d6g7dFttZ4pRj0knrLlrE/o3dG4JzTaD8KgctJM8SJjmEiZnTgyBSAhKLdq1Q6Www6+RNx
4bFg10x9ppf5Pt6Zj3X4GOovuHuvAkOXEu11K/pA3yZ4NFxqjvj5UHDWcMZAQb9FSKgX4orwVggI
xa86gxgrRo45rdTZJgPkvtf2AemNlqO/8TfYKUgsxidEJO4N5+vMFtgOqJ8BLOHXEo6wxO/SnfyI
NRAhXnxiE6e9KhfAKDyKbXOfovjO3Wh3O1Pdu4wWyWY3l/j4+QHv9pbAh/CKB+mSPraudofeWTn1
PiypU3AxPto9smhSzkWdBG0Q5w46sy9GufU79Xi7NnBC8fPUs3bNnwiZ1qjFRfmJ5G2HEs2wjclN
ZhcQZ+L0yjoUvrX00pm2oa6uLR1c3L7M5jFtVwxF6bbETzM8l5CkxGkXoNduV1qzVxDZfofnkcTl
FSNMpmVMxBhk3bBN490rvMBnh7hpaDA1BvZnZt7nwRtd/RJt5jNjz/oxpTFFHCeHn3GwFj+Td/GF
qljO9/ORhDwvRcTnldZSfqunaT6GrTd6SUk3g6amofb0SkIk5KegPQycwgpgg8O5fNUKpy+JE3zt
pKs+7wOZtm3A9u3URLGPxyAhu4W1DjZkBYCPc+OiE9rhk2IX6+jY3Zm2MHj59ubPIxfU/FWuV1K0
ZuM7iBBl5nzf4ND5ylXAPt3kliU/kpjg0Ul9JcWwsu9LH7FSVXmDuo6ti7jOBu+fe1Jl02YyYhF1
hVGG+kNw929OqpBGENL88aT6F/f/eVKVjN8MlfBXNphIc2RmJz9PqtyCtRnxn/rDSvwrt0ThdCuy
fDREVVpSiP53x6gueF+deLafxpe/IfIj1u1P59RfHzgElV9HN7GSW4rUNOnxpj/LwSweKokKsRHY
jrHuL8BqM5WdTK+55eM2ZpIcsc3pzYABhH7WWuWEtIaeRYddYTJpXjZAYbvvxody7EFEA/op/Tp5
RfwKqFqCMCRvsvwtDO81kk7y20qH0R8U2PULy89L61ihtFWSapcNX3CK12nQcKK5b4KvIGPkCjET
LdOpS2NwGks5vQvbgri+j7bk64AGmEwelPmzYsxgkUurdqkndORtUzGIPHiDovSWNQTyBNhTAQQ3
PT6SMrzelm5eyjYJI4mq+y7EmLN+TetiFYw7ZlvVBr9MDSdLaBENlifGfVixfJDZ/lQE4lKaAtAl
RoLSKb7BM4g51p70Ih+cqUwfxRvKByRMTVZ89E0ONh2KiobssWbSktcbsaH9jOprMCSKXWkIRrBz
yGKytsDf9cRgRrlJCEy4h1qlBYJdSY8kDriZcWN6KxIT/Vq3qYOMiNhMyYWOjhDqvQKoJAWzU1k0
ElTA2m0fMaYj/hyKORKYOCUzKmcMXeLQxMBTvWXRY2P021oDnyY3JNrLhY//aqMlyVqx3juZ3jO9
60jexBgeWs25V0eNQCrygS2ugYsAK2HJAH+apADd0RbNDfQkE8uLzj+hQeQTnUGGnjgP69VkMCyK
re0o4DJuJqwMideRIi90wSUt2EkMMbBlddtp2iUPBVcnv36edlpB5mtw6dLbKuhOOXWqCewSBb0T
tKZdj2x8xfYYIumeMpTOWBcXCycMxqUj6DOkLR3vVpRC+crnw60yDzPUxokuTuCLx3pfpsnKTAWT
4JvG1Q1y2q18g6xznXe4SSAmTsxuspZVS7UMm6SXynw1E2zZ02Ojppuk6phMkkIUYEzWSKxI1xaT
pDpg/8EeRuTdaTTIkTKMywyBmHE1sMwLJsEjjTNG4sbgXE94IBldXLIQXllGs22idlPN5Kj3o52q
+qkbCBky8UCbjRPfckSbIjhb+U4UIIzoXETKcCPU+jUDE1fKULIk7je2Tt41xyQQELY8d1wsos5w
q5z9LJmmCVGoSdFtOhJBNZWBRfs4GvK5bo3tGOzFUF5JPDMN89WQmavCyF7ChXVbE7qUvYXJ4vd+
yZJvBZ5s3seu1N0Bt/YWAk1TPevoCghu8WdmLA2zyyag5uegU/tva6qIsoAEgli0qVNnbGF0pJit
Z7rtyb91mhcgM8NCowyKJ4uCE0Nmic1Tl9+n2setQvwFgjiQIWzPJSa1mGwyIJwViLCGRwUq6NYt
uyygqUzMROuhBo8DHa0SgVyGVHpizECZ4ipK/boYjro6r6z+MaGQ0+bZTsHAWROivhmiASCU24zK
KmaKiKS5PAhktKsSPal1KSnqKtRenLum27JEZVymyE6NSCAxBmKbQk9S2SqWPeUESOC5vDfnSDiM
KqqpZt/q350weR2pVnVxKijT8tuTwvqx0YRVmDA1CHbNgGTrFtm8+qSbmWSTYRwfoW5amOc53PL0
nKufIgu9KmYykSD3wEQckxUlH8v0mli8NrrpT0Q4Je2qxAwWtAj1ys95iaznpChA809g6XYyI0Rt
JDGc9q0GXZccYmx9AicsuhKnBwtTGfIuEO7FGjV125oQn1snbLCQyXrg3xpOFlkp79KAFORhKvik
ltvy9qxO35oVhG5OCLmjFCUEdh0I6CLXSkbxVOeG4chmDm2WcblElLWtCtpRKUenmA8j2NgaK3Ko
D2QU44CvmfD+c6uWH3sXbD5LJWAp/0kZpWBg+LVq+Yv7/6xaaPhwFoEhX/Anv1QtP1pBHReTaP3w
RCBk/kMrKMuUOsBCOfcgHf69atHw5Kr4cWla/8fq8DfKFiwSfypbfn3k6J5/LVuMtAsR/QXqkZOP
/RpzyrvnymncqQdpY7Cw3P3gjnDqqX1kiZO4SvYNAjwK+uCJqwOjV5BZQM9QOdpcv5Fe4Ldcyxd5
y0IJIU4zgfkir4dt0j0pBO2WHG6yQzgv08mM08ES91zwQFmfGvKV5Y2sbmX6jugx+RZe69eZsRus
8oO0slSMs4dxO2I2f5azjYZWx43ldYENs71oe+jWXXGpS/qdKxNe2Of9x9R5gKG73BfekFj2iKQ6
KGFO9xKKu+lTj135nsO+QNNBB0iVBS7xUZSeZhy8sJj3xIQzH5wIDndxEoxXHMTwobmJEyNR0uK9
Mh3CAfHGZ9+yuM08gCkSM+P6qrHyGDxpzblsVNeEoBAwNRBGZe1V4prYmDhsnCpaCZ2WoqC1QOEP
PoBmY6TpYDsjR2ulXhWvyk4Ece4X2xADrdPfWadyzdYHxa+NpymG74EKhUTtpcFJDkl+FEhetxY4
JLYOI9woMtJSCGED8l/RrcpNZRyaKPL77KyHhf0QZQlxjPaAzHpqnzRrL6cvxrw1mRJC6UK+hUHa
PBT1VkLdJF/H1A6LBS7QXah9xKO0ASZDC5Q7PwjDjBmhQ1iizwxc96SzzDiUiRPqDhfuPLFhQN+T
FRtuyh+7V91BeG7xX/ReH8PCetI2qX643amSF6trUzukWJYdcVd+1V8Z7LFy2xazzSBPGLeE3qyi
Ax9LQnXx1BJI3z4uIX2lqbgDuUs8fyJBSWQYfSzZSOw2xGW9FHXN5eUqZS+JEvmDfv/PPePhc5RZ
gy+9D3ttQ+G88O/6NGtZiP+xT/uL+/8840k63RhoYk6lP8SgnFL+0KiJqkV8DhEtnIv+6LWUfzOQ
YNLdKT8En4uE86cYlJtwPXAm1HFmsKD/e5lLirWMt4psCot88/nf/4Wt69fnbvwJCNVpQ1TpJpOr
RDzP4UrfUkfkxueMUEzLTjjmJQWCYmuy3CvYidfoMWI/ZleCkJ0FlivC1+dThdx4CLdzU6yzcV/R
Pei3PSHxoiJ7I6y0Gdd3zxnviVUZF9jbWiUpxZY9loMzbmvF7y7GM/Gqfu7j8vfGHXmTm4B2YRu9
Eec6faR79S7H4mB3LkaKleDUu2Df+NVz9YyMZVlgatd6HYArBEm3XeSm+A99Zj38dXpfDMp6BG7Z
eTU7CL5IPhReX1wMCsr2EBFRhsTA1tNPlr2I+84VJ+7ehwN5Gf0C4XhCS7f+CmV/Q4bsjLZP/o53
iBmpwW4eSdCX1gZPgwnLvTmc3G10UTajlJUc29WGjgd9GUCACVSiM3rCDbnMymL/V2Io8zB1DTeq
bZ8UtNxWVhitEEDFAN421Jdh+C2q1ZlmTbw5waZiwgRiGVuLV5arzN7vHyhedHa7op/bL4Nfe4RR
cw4M7Sh4yBHsHcN4pxJSk9LfYcwnkfNeEFfTx+w1mxQ/rflksGUZYbTY+qMhHBoaHXmfEPt9KHfl
O6v8dq1Ma/UlV1i3nAwAvcj9dsNXRATiTqNA9IIX68j7CnmAN2UB+B4GX1tp0kraphvpEj3JL+YG
9cYV5RqbVB4enpM1rxUUHad/DzbFgQU/5yAapE0NDp9l7Qez0T0CTMjz/goxIK6Ubb1W79sJPONl
Za+kcScbD9J8iOa18VCIrCYOXPBSPGRMOEUCcVcd3S7Gsy0BspuVeOLqsGfjPZ2Wf98+WOVn8tq4
rWtoPtpllDeR1tnCG0t6BrKWuqWzUkmCQOPI3tiAdeQkwH7hMrPR42ML+7dbfgsGt/vDc+3BNRZe
NcrWZCNILz0XGn92zM6et9mjfhq32sVjVsrOWWa9BQ96xxZp3X+Vr9TlsAxa1pUdEQgSILKtfm94
vW3eO9mVZRJGI2TAj/+Pu/PYkRzJsuivDGbPAkmjXMzGtdYhN0RIaq359XOY3TkVGdWoQW4LDTQq
M9JFuJNmz96791yGpXMEomt3Gp9MsK/I61BSPpi74dovw7EqQTQrbYcrDn/ZQkaAEjU7EpFAnvqb
dC/gDKzGbwym2I3WMjlFk8V6fYsJkqDfaKOMue82LQq+VbkLDkxSRslluQ5eUiDN5hkU1blfiKWB
PhP+tfzWP5IvLJYYMIA7rgfkmZD1F5xujw2P24tzBcGA5gq/O+lk1CvGNSbrZ5Ix2+GuIjuCW3JB
86OciWjWbGgUjH+BzAapAv1OCGzdZvz0wvXTeBdVc21iTvuZTcjAiKCMLu2u39XrKFqjfJhnh5f0
Fl1Q/oFYtCbBIVyP/7Ou0jNHDuchpSyr/Tt/rUPwfHPAIcxyxsb1JEsPgYXkeDp2dpe8L1532mya
jYW0Qzmgb4Z93p9c7vF0adF0PzUre4R+oSeVoTEGU4eLOd47J+KLl92D03KUAdk5TBt9IZ2fUkw2
9+Oxip7X2rL5iXPcQa3kBKR703lHFCY58d02eDET/q9mFM8NFMUzc1hnFukaS1OnCb/sewJJ5pkO
XRuFarwumIADvoTbrZ675oWmNKRQ7Y2nBboZrHkFXDXeAW6q9uaWK3Cr7o1/xM/d24CHU931j+qb
Pqy5LIGdCgy1lGpbSHP4uyfm8/hVCJJqIAvHS/WoAYxI8G3v1GP+ZuxIyTyM2l/rxopOZ0nyFiM4
zVhDIFPF2NFPJs2U+63acPxLSa6ZAlGHIFIcbXIo+m4rQPWBErFH8ka0Ch9zsjQ29Wmbaf6kR6gF
l0yKpvvwpf2Uruk9K3G2S3aYFGLgvMCz38yrta8ejWfsrJyCr94O8JO9SpKRMd9QeeMAnEKWgHUy
TmN07ZU7lsaj2FtgTrKRNZG8ZW/up/psUbDSUo+wuE0Y8MIJcyjfrs0brGWZPAt0S5PmrXpsN+aV
0OjnTplF2NWKRaFdBnNtyEtBZPQ9o1P+bQKvVZmZ+YwFhZaNQT+fa+sKjr7AITwpoxnBdslj8gaS
ozvNxG2cxNiX2FswkCwY29N5AcqFTgfFLxOXO+UqbRUeb3OmvYafGOVijhLtjOZEj0mJkG++QPQN
aMaI9YMuzACe9RxjNP48Td6b3UNUrtxoI2nzQmb9zfdecUYfXJz7T1de1el2lI2715be4KR9sJ/q
B3QMKGMZ6O/7LakYi2jvLloA785R2TT8ji+wVw8PyrJfcO8E9w/tG4V+9lk/cjMvUxD61lF+tM8g
T5VlMxxNec8oI9RGmg9sFXOWsR1Z71yLXK3o4I982Uhs/WvWMogeuadrh8/u3++B7YFQArT3FhDT
ZftqP7nH9gF107P8oBKyO5LV4aFgyovXObUJ6ygBv9JSRukPxvE94ltR7KU6jQ/JLT0kJ3UuyFfQ
F/ueGmQCJDCoTtFDNg932bD20lXLnUTSOEe1Yl0eMKvtc9vGXjkZkO2T/c0KjSsgWmfhc19eukU7
D6gaxGysX4IF7oJVFUwr6g+Zl6zW3Q7H4wIC827fSsB0phaGlCnkieEqX3p8NK67UItPwg97bTNs
xTbeoObfciAhnjt4V/MpCsgBpGbkzo4Imtb1J2Dn3rraO1yC9s2+oSFUnvSTflJot7wj/jqF/oLT
Q81nZT8BSXOKKQJE+5akCwMJyWQWv4avSAzplh2kXY0aQjugYhj/8I5kIX6wb/e1Oen0KYKF8V+G
r6yRF530dlQBFxMnX72spJlz39ycTbNLX5DIj/O6R+OuaREU/bDGjC4PTC+TRTl5NdSVb6HAeO0S
+E5kPy2Yxhco+QJagfeSilZIXVUc+ag2VT6TVjJBneM5Ci9Zvcyja5bsYHADtXaw6j9KbDY4KS6J
mHU74eHsfMl7dO6jOgUQsYpPfobI0dnrVyaUk5yUqw+rmoQLBavPMtswoZpVdzRelU+Ec9jcXzJI
wPY5XAOGZgtCocdGJT3LbzrXc3avPg6f49hiVu/aXXzyVijZFmx907mYd4QBJQzOinO1z6boPBYV
SMT+0vq3DoKgTbpt84SW+WCh33GvyT44p1fqwIm1TbFEaBt87BOFwL6IKWzRT5X0lokrpD0hLRXp
zahRbGyzRbTA6bHttvFHfAcS9I5AjOWwphnLULg61YeGMy5BzotibW2o5NdKOn5E2RpTS/xqXPRZ
EwG/c2FFIZt4aiclWGH8EMmEojML5/wHqhZuHRJ9tDXEBKmZJ8hjUNAeoqWF9DzdIrOlosknFsMI
jdQxQ58HoLUisbTNB9qN9/pGXeRrfFmPxM3blNHthvn5c/NmPUc780rDBJh9hHZtXFopsZ/Nq3IM
dsFOWjl39UY5lhvQLohauEZm2WP2tq03cFv33i57gwq0Y7y+APe3Slcj9m84qZd8xfL1OlZcdC9B
V0FQGJmHXPknhOgsJe2DT933Kr+O0iSP62vizVH7FPQZJuGV+2gC3PocbLI7+eHH36PCL9DFhKhs
6CBGd/WDexy/N4NLC43hqUa1Zz6VrzAJsLnxWtahXImnYPnPPUPTO1M5kprExwNwgTD9t2doQdT7
r2fo//D4n2doeoPM33TOirY+svfQnP88Q48NRQPqEI1BDf6Q/UWprv0BHICkUgssER3dkY/08wzN
jxRSEDFg/ptt8DtKde27n/LbO/8e0qDZlpqZZi0OiZz7HCIKmJWKLc1KVSmWkicTo8fR107wJEMo
w+c4GYp0KTtM3FpF2VYY0+sQoxhSPQ8TlZQ3a7nqAJOq0s2sWxWXZMkelhWbfKBOKMKrG8XXOKjX
TuAB2UiLXWP6DiE52I1tNeP+9DV0dGnHZm9by5gI4Jnb059UCFQsENV69L4sARxYcByrk7jcWExI
iPnCmqgO3ZsaGETBSP9sOdTYmBGQJRAuWRbX1d90hOiBf3MHj9fEt8d/uZoB/uCdsP5CCOdqJkdL
/8kHV2gW/WyCa3+YsHzATCKjwkE8Mi3/vJpNGleK/FMppf7W1Wx8bwjx1hEWjO/OhN+hjzfyV0CP
5clJ4HSOfEBb/5Qn13CVb0Ze46Y+SNU6kwilBJiN/hHIxKEt3lAqNdD7ZiHMjepCSW12K9dYut6T
wRVueivw9KLfNLI71ex4LnsPjrxUlWVmvLXZYTABpKpIQ9c527+2oDamF0BQ011+ZiBExXMvFtYS
cfpeio+CaG8yf42l2gG04uC0MJqj9JqSG80rNuQFzr12ot0Le21Tpz0amwST2CG6Ocv6QCCkSuos
m887kJvCJNb7gMUyps8er6L4ZeiaRZIs2pgdyrgT5gSZ+zBWso/dHDrmRTtJl4GxuDyJ8g0hF82r
jYHB4Rzk77APpmttQWzeqOV+9Y/IuY2DODlIEtfujJS9RT3D/ChfixWTRubKs+QIJnKebd11vbCk
RcxhDcvA1J4b0kSaKhfOnfXee2CMpV3tZ8IghnAFfuSEnUIDPQYZYZLh8X8glipdltY8/mhWOBZK
5s+06zXK70h6iO7rRzowZIxx3J+FF467CVgxLz74cXNQZZLGT8UBe54DGSSdl8/K1t3EHyHFdoDr
bmUPzwnDQWAEGEKl4JZ5T025LfijlhbrgoGg6Ggo+Jxwyq3s2qvBmEQYF2PCoCbhqaQZtGQwvfDX
6a5Tb4b4yHAU4p7sOYlpO8+9uQg9yBW0yNniD+aHoLOvXRFEN1xm9cHrl1W7HmfK57GP/0RvgtQF
rV4OFupieZdc6JwFwySnIB9I55j3RLrgRu4n+LvXtEeK/AOtWUqjjzw0BUPabCAqzFim8qwLiYUG
MUFDxpsw7kxrPHj1Klp+muCS3/t2l7Qbkps4CcZMez+b9GaGC/fevJXBTU8XYboSpzSYSjv7HSwy
X5s5zzlJfKD2O0vt3kdmTFuNXiEoT/jCqT2jaFkrazJnGeafkQYSn+w0M7Ncwo3Qr6MXSeC8WUoI
ZfU91QWdybTCxCetY4sxwbt1l64aaRI0ezTLcc3bZuSLtn6d3TmvBizidt3qn8M9ISbMOwmamek4
DRFLrLRd95Llk/iYAL7MqNbwN5510hAX8CnLaw4UdjPsh/YiuJVHzSPPUODcIEjyFOFEfwpXHRNr
Jqwr4a5MnBvMW6A2O2N7lFoLTXxAPMmsfPU5/l+KFnk7tHh5w7TY3HGopdSfijkNUy6kZQ9CdYb9
6YqQWZm7C28OZAbQsryE99fUqxJbyMm4CJ4FewXeEeIz4wUyYa64RX6V6R/P+HjQz5fTiCEKAQZk
3b0md//oAkywVUF1ZINAU8tU9m+3LPWvVsHvj/+yZWlI2FQGH/+a3P5SgCHQtfjpv5AWFEd/blkA
4wRB9QCVLYIrKNu+bFmEcinUcj8EvGx0vzG35Xl+mWCMe62sAsND0aZYRHr8umEVhToEcR9rB71/
UPxblb98+WRO/5qF/FdSx6fUT6ryf/6bzfSvr/DLR/PtFfK871LDCwSewWCh68N93+Lhr4li1+sS
x01kcwBKXpxhh5QYFy0WvRKUY43ys2KhrwBNOtVZ1vtN5r13hLwmDu7tSmGj1NyF6w/oJZmBGLoN
bsDHqK2Y3SFu6ZC3Cj25cuFgQZMdf16A5VGakwnh2fW8dZbRKAqhkVP4BSAFNK8FIlkntL3p5JE5
T4NTJW/DuS+t/mLkmP6kS0qkUCSkHJWWtw714Jrl1qsl05sfpHHDLgHW1J6NDsljqBMExYecVrMw
xJ6H8UqST/bw+Hm0VboABhAI2//kGrgqeinNQo34n05fJHENYyrdpxaZW6m77YMOFD61qqXRgkpp
48LSCHI0vJynQx86f4s7CMehERKs6wQGuzx1huSuUr76aWBoJyHT6lWB1IWSga4vc1ACHegdEJsc
9HidIXW28dxrGD5Zer+NFQYVNiITj3i9Io4nrkrMayacY5RJ0jzv3UXmyUe19j98PSTrtjfKXQ4P
Wm+8fY362xiFLGZ2KHrlVMnqsZe7rR/2cy4nfGBiVvYlHucQwAWbsKnH8zRGsa3kz4r2BE1I0N9u
yPcBox87Z6U/FcqqzR7YINsK8a62S4khp5/ps+2jy3zME2MRdj0NO6Cc1EEaWRMRJBXyzWQ0wMI4
VCFETdUaJ/xNV+AT8aNjnDcMf/w4ePYLfy9n7x4Let18Flm3KjoaKNZD2ULBH5XEHo1zyb6iuZ9q
qfQaGu1KBbn4j14vQW+iHiGpj9ns/1viCwrhr0PfsU7+9viv6yX4XAzUlNCjiubX9ZKDMuszyDr9
24GV8TPnUvTCEO1wkX5dL3Xq+58QeYV58G+sl+NC/33B5KA+zrtHWc0PstHXCr8P/KR1h0w9hBPl
jfya2Y2O2kxi3uRPH5hcPqypvHevF7wG9938BTLBq4tebCXWf7+w/qAPfn8nv3yG3wQ3Xa02Ikw9
5RDRpSlT5iUNLRlNFNuIkfnMAIgbqtbGKWgHh/UkFIAfrbvA6GFgG+Kx0Az8CqArVPUpKIPlYAPB
HmrywVhHLRNSUL0uPGMSO589L+CmsG1KwEOgMtu0ItuB/Aw5a+eqXFLpKtzDSHtKgKEIOvGnetvc
0ZeJXy/byt/6jaIQBT5KRGhll8Oqa6+9t/GVcgZbcJW6GOaqD5njfRQHlyqfZ0Z+UFXpOdDeKyla
OcFVce5U8j1iCbl8ChYMwmCqkqdmVhfb1l8qCP1tex6l0qEaM8RCMcQgN7OSo5XpG1mpPpoEF0He
bWp6Tony0AYoaIry3ctYB23sU6lPCIe29tp8rQTWRAi87KZzyet4OMlpqx1ML6kPXdNBGpOqvVam
U3usfEdFDdl+SgBXQ0ZqbTEBK/qPwrRZnsROShvGnRbriG7461YEL5EgHDXs6DBb29jrdgaNygAK
U2tW75LOyhYzauJcJtAaZbm+q1QQSK4DJ0rMTMwrfiGetDJ6KO1TpkPmG4iQ6qjhMtgSlcjvGo/T
l83xqS7KaGua2lrTHqCrzpUBe13lTiW5QUUbLnJF39rj7pWzjUXjdsa2lgt57oTkJ+o+FaRanmDW
5MjKK7ZByyHujvPfuDuKcZ90c3ZMl/cesoUaCnRDWDU5W6vHFtvQH5WbUyI7C4UNWBXZMlWDhWkH
Gxfzvaj71VD12iQX0JkaI5wPTjTMPbb1mu09Hff5ng0/997DtNtIlAFmXs8SRtMN5cHAnjlKVxWs
RsXVF28Sqc/uU+Rgv6mMHO5pAr2EOqPLnIPUk9FL8aGr/kKwdEcs4UhU31PElHpGZlzPwaFuZgmK
0AINd0dLKCcSuEFj3DSfcDyJzHoL2CkU39+3njzR4nGAqeM9Tsg8seAsrvLIXxlBuMz9ZG4CFkwi
wp9wNib5i9xzMSCXMhXYA4RBdeuagE2O8FT1NtYpcgOJCKN/7eWQBfxpWpxz1zqk+OQTFWYTp5nE
3ZbVHmTZwiRwWsFNqhNSUU6zuoV5iJceLHVM2k/ijNOrbtIbePNjdTkk4QLd97xJurVnFtvQlXPG
qWl8zaUUqzZAoTpi0lzVuUBfAQnGsXxUF73HjLYXCFjzW5dACE6Tgzs6b4XYRSTPaAo0x/wz5xBT
D++1uO/oOIjitR6uQ7HDFXYM8ajnTIaLgCSEwsV1jp2fb4eLgKsrjPZmbiIkToh3IfFArnbCov8P
ZUdg0pHYf0FdFdoEHuq5o+ZKOpoL3TxBYdD66xLXYubt3RzpWPze0K0PGpIt7Z3uVRszIbSyf6Kx
OMlaRP09Jx3prQqfK7xKVnOomQw58tkj5tMHElFpVzl8kIX0WAZPLoazVsoWMEwnDomOkiwt8kpb
ZlqDr40chggFRh6vJEOZar0L9cZdd5l9MbXi5vuMq3X3pRD91MmllyaoHupEeyq0gDyae0TP26GV
F7HyYnQfmU8ka6DTyRD3Nr2HWsOEmaLWnARpuEqr7lkrH3ytXQQkX0Shok/k/lWXPiuM3SmzaTxL
JqrDxj2n6XDXWf2LQq+0E4c23VcBWahovVUVfxXppXIAKp3x6eC+/7OrFiiBnHJMVQG1+/+e8v5D
1fLt8V+qFgW8P4pfoQq4hV+kaj8akwalEtWMYpNR+PWUZ2rmGHFDPQM71/y1aqE8x6LE21R+V6om
9LEY+KpUGwuuL29dfFOqsWBJvVVYwyFHKMSGlE5kN5dYQ7Nt4Yc7nzBUvTvJKrCFQC0XmU6yi6kR
3BqpS7MR96GbaZNQB7uk6MM0SntWcG+aZeHJVoNLYTSXNHvoS21VwwfswuLWNs2mC703Xak+swQH
fenfMiCxtp5PE7V/jEoTpUAcsQc1n27ToBH1gMnoD5E7gqNQAhkl4fDMWsvi2aV810S50iVp6gj5
4FknBc8eE/sMTmF+zaP6Fke7MMOqEGtE415SwWRcPLVlsShp32UDe7YH1wH8hxdEc62gZRTaK1/c
HIWa6BX3EQjVJz/JFpq5UZ18XMwXLSoMK8EVVazypl11EppQGQEQoz+tEPBryvJkuzR4KXmyUDDs
bbdWnDwFMuw1WL1hgDLekgq4cPGupmXVJm9N+KzEj2VVsC0sZdff11VH3llCx6cZlgmdsJI4G8dT
CNQbouXgItFzqetqZxa6AQ09ayZl3Vn3yFmz5CeRtIfWjpd5gtEctnIrd/OughaVKjenw0oyoFjN
FX5OqnsZXHrzUkZnyzPmhnWmmJtmLh2m/kWPPq3AXstBsDUKZZspxcvoUvLIr40bfZ/ULcmDAseE
gKNKKGQdvgchx9i6mivobqOkmNvUA1xit6qtNja/vW58RpV/lwKSQC+U5R2P/IjT107hd4edY8Aa
klDghXk1czN1FqnOp4Zcrq1UY9a4XChiyNHkGUY0T3uVrGBOil7zlKT3hXFr3UvZJifdj5eNHq9b
WuRuVj3IutiUGYJuYmlEP+Zho6/J0nVUPqkKYgX22G7UEpFX6bT0jPMG50s9pgI2KNmUjV5d6uC9
ipjq4zgeDGvG/fAoaYB8SoAuWcQwU5FWkJihuHjoX7SjClQJz8Z9jn2sJe9Szz4SBqrFh3BxTAEg
SpGt9fmTx8AIb8q+p3pwShXi/GPht+cezXph+WsXUY3vaqC+uGaQSxa+ufKUi8n+FEGtUPHrDX59
5PSBPANEGaw4v4V0XxHemF3TBvAcI2OP+9SsaPrTt/bce21gRO11kwrNely/wxhG5tHBaaKLr/rj
sG2H52vt6wrMkViby7W+FCKEu1082nF5CP19DubGVbxFRT1vkfzbJhQTla8tnaG9GZSoemq9SRpK
tCZqKgQt+FbCxpnzV2RDwndLatSG0iWybNhHUFV692D00jmL60XvwtgGtVBY5lxxOEzYHei/hDKK
WYZsF+RKiaVChJIt3BcqBCA4wDVihvIpxAN1a7TSTDeznRUjpbI2quDoYULCG6/aFL1m1Ik56c1Q
FYn51dHqhYego9ZokN5ZwbyjrcKW/uyBOBjyRxPV0VDeux7hp5k8tW1mA4n8XstcN8TstGo+qxzv
tZONae66eM46SFbGY9U/hboz86X26gzxPzgamCM7g2QVthlW2JGL9uVI+x+A+jB7v3cF/vL4n/sr
7F+TmdrYScSFy9T6z64AP7INugIarVKhMcj7ur8KUkJG+hs9TkJ2eEN/dlHH9gXRwD/antAQfqsr
ICgdvu2vv7z10dbztS1QZTZd1DbND3GogfJ8ZgPDM+a01tRtnUvoXWX1UPnKW+DdWRzVHZm7VFU4
yxBdWBJGER0lqtceQVn61qLmwrdz5pEzu0w/DTdYY8R8iuj8Tc3S2uaBsxY5E7sROYxhvc6UrSrC
5yi/tYgd/dRc2YCEPZfOvnbxTLwnGP6NLj72dvZq6MrCLmEO96B5lOBFzyBeU7b6kbcp9XIfOL6M
BrDZKkFE6BmLhUqnBjivfgiTEi0QYYwJhtjeS/VV6WdrKUFybZXnVGW3dKSN3w3vRhydHZEvQVdc
fdlfZZ3KtoXNzTp6PkqxeHj05GEV5y4hWc1jBqWeTVpbYFoj1Gk5OjHbgfEKihe9sACWl+Vboyvr
psNxVzzrYYxFVFlUXTUzHBCTXriNG2Ak6KFk9T4zu7VaIYdtngYvXtRuNDWHO7+7Guaul0zYaibH
JGVVydYsx4JZhicFgaaT+3dyBxOtbbCYdrmKtcakhVsE+z7u93lPTEKhgx626OdiY7XRd4ZFvErw
Q2Y5tlJLnUot4MfutXBN1J/QecsWHX/54goUCJKERj0D9NDwCWDKnhY9wjE7vaaGv/Q0+Zp7+P3M
/tXIkvfI8GtIr+HFrCBLKeW5HKxdlnv0N2gBROqTx8YQyMPcLQGaeuW85yyqCEKKZGlXytrUKOtz
muT0d8UWt/XWkNvHSK93aks2b+PdJVp4j1d1Zmhol3FgiqsomPlhcwdjVsQfKg6YSNAJzQJZzEu3
Q+Jpu8eAmZRHDHTtdlhPneijGvJt46I47PJ9qDJ0lq1F5eovhTpCoMHqd+5HjLQyqaQjl+RubI+X
OVuobiDMqG6qDFKiad81D7FX1Hvvdmp9lFZeEqiXnYMReO8kuLLoDKA4lgDpxUwkSw+HZv1a4Naf
6+wyI9NfhxMol8mxKONN0sHpLHy+6nxaS4G2Grz+QdSgPoZgnlg7XKX/bJsiJwJc37Yl/7vJ+nfz
LhbP7ys1hPZfH/9/K7X9BxGjPxbpMQvtyzpt/2HyROwNsvh3ctrPaZf+B01bkPLq2N3Vf+G3A8YU
psYzsvoTSfR76zQIzL+s07+88e+OncFplGGgU3JIG5yD4afmONN6KFH/Nnu3UqcC5koWyrCSxJJE
3GVMc9AuVz1a/TS5+smH33xoFfU5QNauZCWh2Omdtyg+18A8WD0dIsKRXdA7SQ2imUN5m4MxbDjd
17jURzkAVpZIv+taeyF77YgcDucCdKNRIhE2qoXjd5OMgbWD8Xhw4pmgFWYmRx3oILKBmeNjULG7
p043wWoGqyamMs2L7MVVqJw99dLmIeVl4UL3qzLmyY0DFtAw7j1Xwt7d7o1cO6u+gwmzv5M1c2t6
Dbp329/0KqQ8BZhu4J3kvFw1LdINF1+Eol9hA6xKSAeqFJw9O9jVwNbyZCfGM051pxFWYlEUmyRC
iLQ+KYYDSdikhWY7Y7OZk4kWbIqeaIgk9U59pjP2zk+2iLe5254aT10i3/GQnXvduRDoQpRoEXsk
ysv9KnC0jVzSXlfDHUdCFJkFMtiIJtDYw/NEpE8jq1snvFqV0I3t+DIdXPma80C38Emq4m0rXNT7
NVWtZy+DAGl/olSLSgpfuvpVhO3BaoZ12ibrmvTRIhXzHF+3bnhnV++vat5S/ZkoOmzvQI7FPMDb
Yo5lfVYH8txkfPZZtUW9jAavjCaFL+f7UnXHg6uvZUjEaiDncjYYexs//Oof3X0h0ogbWdfoT1CV
/X11iMn5L2vO98f/subQJyEAgsLou8gRzx92QBlEzPizP6tD/Q+WG6yLPwi+P5aqP4tDWjnmuDTC
eYGgZfxOcaiJ/6AK+/rOvzdf9C73rdrI+8PARJn1JR9BtNHQA0BSFcbGaVVS6plJXy6HvgkQMWVo
PpTK0q9qlfkcByvb2DfjhcRkZgiWvhfJ26J16WLGtTDyvWFInPu1sqYfKWeKiUGtxYqVtXK2Cr04
nhcSVVXXkWRcpC6kKMVQloWn5fMypSEkDAaxSWNgp05wpYSxPKtTcCCYerVJkKP81d1Kmrs2AHLN
bumnhNlLlfslcWbUoGavYqiyJeOmqwWER08NV9ZQY5qQ1BdHRrLdesyCFImIVN8MewRHofSoZyWp
dJbrLpMwDOZVW1/cRr/IialMzITDW1YL1NN2TqtkcLV9q6iXCI/yTI+0Y5GLSwuJhKo1vhYEMPkx
fWxFp42SD80zRJZDGGd0ixK6PxTP7qRvmdsEuncQhbvzte5W2+Z5iHx57RRqegzN1INVQ1sgl8JH
rw+XImlec86BDBMUimXH1mdOXV27MA6XleoXi0G1wAbnPt9V59AQr+OWFr0Nf0VTU4INHMxutkpz
R0j1mxfiBCi6xH/yU5s+bKCQ+JHuXUJBmemMui7b7XFrmzgNKj/bFV4cEJOTfwQBVN5wpPcUK68N
D3VEnKQjEydbKTkVeR4u48GReRG7WFQG8y/JYmgSyw740XK4OCXHb+MkZfcoaX3oihbhNbp7XxY+
pF766abi3duaM2fTaRE9dVRqshwiPoyoqnKZLKVYovGTVrjPsmMpMMcMSvVCX4KKuQBkQQMBVE+X
QY80OyY+fFqW5K57nx1JzjW4nopNum6pf5iEicKj4T+G6qnqdGXrad3FKrUPSSko8rWCFRZQyKDZ
08DKQVIkGQq9xnrrbQlpfZXhnck1LiNNJVNJrWdmYd5Vdv0q5c4GdV5Dl95DytcBH7IZGg7G6Dd1
9AcrFelM8cL3JpU+XIMk0zJEPy8sOlpxPbH1MFtT1e4sKC0QZx1l7w/da9U69crQ6g65GM7S1FqV
SbNSInx3oXDvhdIcHJnbIRhoIKTjh6hU/euQj1o5laZpBt2Lds61RFI8d0w3nkamBvylNdGDifey
VWMsNuUsIW0MeM8qsQk60un9ZOwt+BNx6fZYhjpzWtaYP3pXfTQH+AKR1uxKSb4zBsaboR5ftERm
iKea8bwT5ivq7QYwKQgF384IZGlTb+pWPdxv2nJrzdTLedAn+5r8S3ST+octwRGhbX4MfQOkTbnl
OoPVWsFMCFt0b5pjn+QEJG3QP3IePHRKvio1ghHy8lmAIjaU3uYZK8LT86VJ4KEaDhoK0OhctFhE
pZxDrqYdpSA1J7pk8tSmBe2/HX/HMnhRCqirg9YwoBv1HS02/8EQWO2NaJMLVHRmAJTHB6IXlD3z
jjqtAduUoEqzVp8VYfRs+fW2KMfGmZzJxVsGT2yh98XZrqq55WlzO+32g+8ThaMp8Sy1woajYbXv
+vxgZ/4uNRwob/2aBt+xcEjsig0iyBp7E5lWNMtDeDKtl5HaVjK2A8XTuk20yNoQ+WOOpaEsZXuS
RtKz8PJ+0sXdR1Xj0Oa4etAbRIiF3h0yF7JOGzd3lW7ivHWxn8ZyAs0Kdg9dvXctCGYt+VJ2nnD9
+AhRAT1o3CqTLkK+Wo39wbKDwamGAIA1dx7oxlUZCAAv6URO3MS8oWfZlIlCbF3yqSn2qfTlp2IY
5/AksEt+cvJ9YvrSwH3Q+xyJoFysdMM8VHa1bVXSO/psuI89c2fV5qoI3Y1S6U921swcBKSZFR6R
Pa/CGEHqCArifbxIFs231ocVPtAVqJ0X2yD9nLbQRqv7c0mK8DTQcJ9kzjHvintHztZNTyO/aq6O
Zs4sSx8WZUfqTux71Ixkj3apzNxySJ6pFyFDDv7e1n8spLc4AYoTJgg4XbyJQ8ocsmnaYs5udApU
dVcX/rPhgG0tEFTGvU03vVNPtYnx0dPsnRzB1bEKV3DuLh65WQgGlfHY2fzeTcf9bdd0ZErFdEFc
NSz0mcYFXMRwI2o1egwt0h2CQUHNIWcI0xxCQwq3ef1HF3OmjDoReoxQFWWs1f7uAEnv7S/F3PfH
fynm0O+A0/uXK0WmmvriWFGEIQBNWIaM9OiXVt/oNYC5Y9ECZCLMwe/Pag49EQ9QiV0Y3/NvVXMI
N/96hPzlrY/V3pcQXuEEg4XHoD+wQ5+iyAFHLqmz0AIRH0qrjtlQzGibvMNVDG7KsU7S6DvO9Ds5
PBCyy7Fp0O/95uYn10aM049Fafwvd+e13DqWZdsvQge8eYWjJ0WKsi8IWXjv8fV3IDuyOivrdkfU
a0VmZBzlkSgaYO+115pzzLX6IiBAeLRiBA4aeGiBvMLcq2V4bQu0ZiBS+duks6oUl3rJ3iumcCM1
UkvGSsFNNSJEMZrM6TukAj1YGHXsMaTVytHIsR1HwlGY9HMTN7tpTF6XJLlJRB4SSMPuZZhf4rA0
vsqcWCCPIUqMg4lGoJnod7e5G6bNoxwJ2mqg3E4idoKgZQpUlrdBQF+AetRLx4ZZt76VptnYrUmz
owIjWosVL1+wgdYteSliINOyjMZtkM/PJiLlOC18Oeg+ze6rHmV3aXIf+cy1wrCJcoIUpKcAd7hB
3IGhN8eeHEt1mn1z1A5SRqAXCDYmFShKMqLIx03KLYqQ5k7gt4PY1S5HdCFYrpspuaUGtKtirbQk
3Rs7EDYC4s/8V5o+8hnRQJetghR37RM2JXsiNAmxIuJCPM6juVfT9hBYBkPD4NzIZ2UwiSkNbL3M
zkExef2SH0UCeiWTlx0a8NwjdSfIuiPO3VEyAwCksavnNF1Z3ELQghEsnEgWSVh+7Qx6wVK8U7lq
ZGE+m5m5jdRhN4h7KG2sYeY5DIJd08d0dMlplcG3x68mc7dMKl2cBQjPJjIlqK2PJeOlmqQcqhN9
5HhbCdskvZZro4IJTi/27qJforTzBi1+5diwCTG2GqPsrYWWuSAOr4atmna3cCRZLui2NW6NmVI0
M8oHSsrPMFuO5pQ/NbJ4NMP5mDWDV8Og1LLgws9tQjE6WAIWXty1ckzMhojBUkLSVWdnSgWben1T
ER65MLstMxHnSHmQgNVq6Bhy8TOpBV/EeGyM2XPXGbeSaadIEqRYPfXwO3JiK43J2pnySw1TJOmX
a6UWqG1pMuryucW51RngJnQvWuZdtxy0Y12dzJY3tHiYht8cD2tZvyczJJaZybEq7oR4wi125cqi
isAJvER47Btf7NecaCKyO8UNIu7FdbKb1HYpvYaLfistoJbMy0fUtQtS/5l0D52YsiE/xpb80uEe
ixre8EA7xQO0J8rLsoKpjqm2VCbgk7IzI1ybLByjg7bcS2XYBJSVuqDexbJ9QqZ+XvRZHakXlvxn
LswBIIHK9K9jgbPTJvXQQL5YDUQiyLXMDfwwJMG0b/xifLIoqnThNCTqa04TSiUbmtGALQoT2qIW
UZuELLnYtGDiAqzUefjKbbnVSbQug2EzSsth0MGQL/GuS0EpLgRVsbSYRnAKAxlwJccvFQ5SR4Cm
GPkhJAHAd65YxisaDm5dmvqC/M3oN4CtrFJK9PS2iiryJrwqDLL9XKxvCRfvkNJ2Cj5FoLtBwAXH
dFwwf4PuIHPo68JwK/TCWW1wy6qFBqxDUnExqEjpmC1uohFERCQeR6A1o6TsFWu0455avVKwNs++
Rdiw2JjIDes9EFhuPX1k5lscUpnkEuuzgaclwXZO4WTye2JbMQgJCNuvSSi2sZScOHg863kQQLvp
vMrsYEVw+3H8CBXFKfvPWjavbf4YC7/ZInBWuQ/QB4QIOLoGqDMieqYSTtn8RZFia/VLPN7WcSSp
GAaZGSlnmTmG+hiamyoMNiphhPG8F3rTDawOcZtec0EKaKnBZfSce2TdXgPX/dhcLiYH7gGyJdal
QCE1AQ9NPL9VzXzTREGyJ6s6ltU9LYRNnMVfTNIwIlOvheToYfuvZU+HsNHKPVJOM3sbDOWYzON7
Z7FcanQPksR6LBT1k64ggEfwNSMgAaP+5NzOcJshDvuLSUZZhdQomvgigvhPvYWThTi3TGDDYdRB
WWfZhY4HmSSbOkbuCFCRARNsMOD8FaCAIbjrg7PQODuJMYbmrtjKYuFE7AuZEF4tegVVlJMBD2W+
T/2CBg9oJdnRu3pXx+ql7qk5p+Ui6cljU5qHQgBZMZ27+gd4myJuC3l0TL3bSgwVUMrvSln8rkTe
U0MhBUDe1Fz8IThbJhJ+3yS8xnlwJjO4BQEwFBHWN5t3AV1TgQLTtveoEt0ZopOVQKeW1EMctr8j
fH5R24nzSYNl08f9Ve2uabDsp7Xa/88uDkENSuiX1vnqKv7+v4vDf+30GX/7+T+LQ8RU4uquXGs9
6PWry/OvxeHKbdatFUj/x7D3z/mC+l9kgK39v/+RYP2lOFQklNxwgTVqSwbL/446fBW+/20OzJzi
f166yiv7a3GoKrlRBWm64D8kdwMlYceJKagnFA6xnS4ki1ocGPEVaCzf4I7hhL0BEVZYh3iOBJao
9P8KCfAXo4EBkEkBna9Ghi1FPy13pvUsZoepv8/4Ha321SQZUC0aZ6anrayWZTRUg4AABkJS/imR
sUrX3umEV7G+a5m1n7vpDt7a1pPnfNK8kfV5KefXeIFiMH6XpXwvtesyZc8BTRZJ201c4UH6RcD2
fRnEU8DFr6PRjLkZTPWucmuoMuR/bhUaRa4s5n6kPWe8BEKrbZM7qo9BtsbcY+WobRnWOVoO0YR7
UILBWHFPkgS6k7lHLe5Vg9bGYm6D5RrpP7l5zrmnaYkcRO7xuZcuMaMRXdAusdnsctaCfF0URlYH
PhEWxNxjZuIUmHnAEH5FUE5FkYHhIMEfEZ2aFcfSDxwXWYYyiRWWZalmecpZprp1vaokaVPG6HAH
anAdXXBODCH1yQDfsWt/Z/0PoThNsqCtP1oEm1GgeXrYXlBNu0SwO6Q1+EtCLBZo6R4ONErOEpth
jQQ51A95i4JTiuFUmEL1vhSCT3iLbxHRq+fjLpFRo3fxaZGqkybm73oa7/J6Qx1Ots5rI78NEG/Y
I+n8GKugLFmlZTHzlxitGTX+m4z2rKRSURWsQmjSIrRpZSlCsaK2nFCtzajXGlRsHWo2Uf2a0LZV
aNwUtG6asa/jkj++5QXlcPMpSE9zfddRyHGdeiGKuXg9/KKgs5iEiFClB5R1c/VWobMLwDoPzTlD
fUdisR4096l+zBrrAg8z5viDYC+DwKgg4FO5zpvmXbAGZmX6vaY9b6cI/ibthV/2rnfUUcR7wgIT
gVCSUJoZwWEwE5RqcJ8i81XLM6duCwyplc+E6T5WSIxV45gq+murEKQyBhhUBScKWjclP3Lt5jSW
sONSuwyi5akJPS20O1HHFLsJnDpdfcYguXjvnaYWH7psfAgKBXYoBLy0vUorHXMa3HBgzlwO+3LG
X02rmLaCXc6WnRswV5SJTlvqRnzg6rDJY1A8xK/3ZOgOWIObXyEvT6PmZ/XR6O+RUWyWnA2mecvq
1zFACf4RLu1jPOab/9w9g5ExymaO6AxxVuzE/91QWOWy/9xQ+P/8/J97xor71xgKsWv8uTH8uWfw
VySDyyAhmdpoqwroHw5M5b8MnoeEMhfrpiUTHP6PhgJ/xThpxe3K+ID+zfGQRLX2t03jb89dX4fW
f+koDJFZK+WiRmeTdMGvBftC5C3ig/XVijvFhHMeEIilvS6+qR9awYseUh0lKXIT9B7Pk7CXGAsT
sEW8FyoeccujTODWFEfW1p8A9tc+5+Vvje1lIrHwoxw/ip0Kt8V0zJFZxZ7/Dp9G6QbTJv0BMJ8I
h+5TIqX5bdoOW/OtgewYIvNzKaUox9X1G1XtYfichW3T4dO0458c+JIbkrD1XX1i9nd60pd2gqO7
6g6KDr+tfW6Bx5cf6LFoWoLZan0BvqT2nc2PeKRxHFlfCABN2qG2kPkxnRKZc9GGboD5qyCiNCEV
zc85bgn6FviSLGf+qKH2rBnc88ewK29h44jEeh9kgufqA/hzVdoyUSeiYOhZxPYILYfLePscb8vO
8mnkyp0DzucG+pBlhdWdP9T0He/KaTkXlsv/wWrSPU3X8QHEkOryl9ZEynqxLbbT5K096nOsOfO3
cIb3+yg8szeTkU6JO+le7inb5EI/Z3jpZLcqrqy745q8Aq82r5mXObCFzZ8ZMSQ+kqvivp/cEyc1
2srImOrpM5t8xQXCFij+2loBkQyMjXGK5oocG9x2X31VmIioHMBAXNH6n8wn6RF+2iQCkhpiT4mg
8NomJ3t2sunBJK/kLEbXiRxg4Ul8XM5f4wME4vQAODnDhYGqceVTEdigHdvsx3gEuYYpbAenUYVn
kUAAxhRLuHfp1eC6CCx4V1rio2+1iAqJGc6Z07cc+ql2xR9hPtOYgCe54PzpvyZGT9GZrbB7EIhD
JmhH9aYdidQhyV3DdwW5noLGrTBsFL5KJvIHXzGDsnlWEy0iXzsuu3gJ/RJIJbYJTmaWQ78mhdsH
BH6SffXEl1JzIeT+2D+ErNGRcov0LUdBhdej36cdjw7jLPipXFJeXPGdoCHe32ENj3Di1zj1ZwCq
9Q79UeZVa5zvFsQ9/zbGpo3uc/sBe2u8kVBkTpzBeG+SW9szXkQcx+Go9PMRJTNm/skVuEO1Y8Hf
nBtow17/YFICbbJtBFNZd6XH4EeOXqgD+dcFk3BY0E/TEsJKBOTzFVaT5EqcVF7Fcww/49Tj7J9P
8XQeH4VoFwfv02a/GOep9iFUKtmta7zG15/iyF/03dBuDL/fiE8Zky03C7bzvvSgZIyLJ/W7eCYf
jqRLH1OMvBV/WRP6YhPflqO6l8hk5yikOKOXaV52Z15zaY4aNLnHTvJz843p0qIf57Q/Ns2MDpnJ
jviaZ/fzKsnaja70C96uPVJ4qst5Ig5+fhyJoMBOBGSvWoN4tHTb0gmRXSxOeNqy/jYK+/Se3tH4
p3e+eXVkCXZw04jOWOsNDGFgQcc7fASaMEu4X8eGieyUsc/wBdkJwAe+cYRtq400TulbEcEBdYs1
0XhjNMiJWrjxBT3IWb3wMOUHy5hwDta1rR+vu0ZyOs6lB114aI5CRrKB7Kpm73XhBgW3Zn5aXxlH
XjGLNiKD+jLbLwNGByajjCHi2BfxS7f7uDvWxIDHGjcgiRchgwsBxHh/U5NNH4xu2ZFUa8tYiKfC
rvkuQWEFeEqfiE09QTU8yV64DbfQMSybGStXOCtheIvPPUOlr8olV5gTq7fmFdm3tL+k0ymftku1
Mw4sKuHZBG2+S07YMp8P8uaZ6L+n+TAwIRc8c/a64MJAafJYfLkEg2yjEzEhula1Hd8xgre35Lt/
LqyN8Tp+kAw8sszeY0xltwQgR7RRf9ktQqadG0ZfhXKkLYzscIptffYKzRMeORW0HhwYpjmA3X7X
NV88wbCwcHjQqqais+wBlZMBZ4YFu/vGRV7AafwYABJ/IetJ3vhM6MhsmT1fmIfGh/4c1udo2IiF
J3w17Vb+Rb7XSOiFvLnYDOS1CPu+8Mpz/bEchwfUW5rgqtJufsbBsg6hcbLtzYXMul0Ue2p4zbJj
DC5jsHlQ69BJNrNTO/maT+JJspuLtp3HTZITbmvDdo/7+4KmEM/i/IZdnVxV+FIBxyv2oy/zq/rI
d9MvJBaVgwOCoV0C2zTpjnlERBlIR7pbpNFUAO8KeDTl4EH4ZKMs1F38BC5v/FBfx8jN8fDn6gs1
NftfiJxcFd0lueAUtPMfHB3yQzttkPAbt7ykaW1nL02+KwX6OQWwUZQJbv5o0s8xgydQJ9adrUXE
0vuBwkD5VfCpZftk8aCG4BDOHdghSez0d/PzsXrPSNTwsk/LkR+iNYrWfCM5lbH/C7AcJgfRhwqq
l3G7jfRt2QePJgt44VnpNjnDiAFTH32KlS3dGBfDa+20nYIYba+c6EW9DJ8IsaCYpCTWLMNHLmaX
IAVoDJhWfK6YFkoRomW7eBv7HTONBYHrWXta3hvQwyT+JHsG7dA/+y2703QbVdS2Lrb97CAqD6jy
beal7hDv0mOJE9EzZmeZ4WX2TGFU5yVFAlPCgmQ1WsrDOJ5aNzso/XtnvNSAXWAODs5IbrQnfWTI
8hgFo+SlQ3Wbj8pzR1scBv1b/03EtRb6qHZl4C6BdAteBvIjuSPeaqJtVCQ07LN766MxfLylYn5k
GwBznFF3OPOFC0jc6UeqhfZNP2JERfcmkMppcx6B+Fe+A75OXYUD4jV5DWBBJSdNOxqW177N38S8
LDvzY85vcKoT83GILg+dfp3wI7ebaF7fG/kkB8dZPczmiX0h17ElMtJ8lu94TMsnwTOA1iuu5A4P
ibBRiIrbsrcHvgHfdNLvVeWgn1tuy40MvVDfCqpdVM4jzB0wMlPjKUxJSLQleICcu01GjML4Wr91
8oXViz7dPTsQZiBbDsHE83uBTAOpML+/KV+gQw8cuuXorMXXbnRb0iuzW1wjgnbpNzxkB94mpkft
2/ggfsvtG3+mlrpF+U7zRKzFRfnCd+BWWUpPqw/Wx3STKSru1GLC8wTGiKJLQl5IHpL2yGK2CpFt
5ZtioIM27vZ7VA+B4FbGc3WpLtonpG35rWOEJD2B1p21NTEinB8CX4R8+KWcxF23F3epdAzAkByC
bQ4LN9kHWyXe1eqtl1zReCp+q8YHdtTBJcmc9jXcUZcQegDGmnjYK8Mm7bSepgmuEy+BD3LEN7iv
uD5IiOhDeLTOcvsiMnMYMbLg8bJFkipO4X4FJDO/2w6f5m9TIXU/i0Tv2dVvi2xDtCN7TJ0Gu0/r
aVfcAsJ7pYPz4ZfMsGa96uVnmJ2H+EicRLfP7IfOhhWsDFzuy5V46fBpoXdkQbI45kQzFFvD+Qp8
6lp7fFhY9L7Fb9o5R3iV/rRBMUmBSaoxDHJiCbfII5hwUhNSGIK7pnIyPM2zPBLVHROGOqhm6OXT
Nk5tUsVXkNa0ZWSRbwQvy054ATHpvpGGoR5pHDyFmvMEvH22OY3bpj9cx8t53uErItkDHPEeVTrn
5Z3mRIfQoW/h0lglDJhonG1yYhCytXbb0AXCyY5xs1wLRiWHZzt5wqEOyNIobHF6qH31mD+Ol+QQ
F46THOCKnueX6kT/ZrcCg1nsxcXOvpYdtebwQIYYRSpW3e/Jp7UWb7t78AzlGq3J2vL+lH8GYIG2
vBkdVBiT5KSvlGciqc7YaTeoORzt8VW+Dq/ZEaQym7QCbPASf0gKGnMnPucf8Tm8TPAGtqW5K7lL
IG4y/7AeJri+xX3yJ25QOb6Om9ADyv9VlGdB9ZPkLVqnn48AanFTkXhMzatvph8p5LN4XoOC2y3+
fRaB6UxTIoH+Qn+qe0opNZtjANbLw1lASHDp7hlgPD1pFKvXbFa3Q4OGpwBaCBNUfB8p0u3gh2oA
q0pFVePmwLv3uNDwRVKM/6in5TGcLmpw5Pghn8T3ygUS3NqqR7m8VsyNTZhn6CQ2lxBDWOU1rOkc
PebSniI2JPHKJ+8TgbSSO/WvhItqYM2ffBjr45XvMGKPX8a5hm/lS/EdCRinGWvLU5F2/NUzSZmF
T6HNa01f4VyXrhZvS3e8wIUcrsFBvCO9OyV2wTXnDtdp0+xnHbIPIdGwAxI2d5vJtM2x9g3HR3bQ
j5o3X4TnYksSCwuJfmQFGx841k03lm0WGr5elzaddTg7tIXP+sjynR/o6BHMhHfe7UVXemr3yeww
MjS3zG0R1zg8qUfuHiZt1OM8sR35LjzQejhsPNqa+meyz/bkcbvZnmiqvDhle63yWc+KZS9vA3/l
5RuQ8jEEsSOuqHYqN2e6xpatHgW0TrKzaNf8a36M+x2velOQAv1eevNm4FVL2YZFjye0vMu7MHEL
4VlX3HJ65eHU6NCKz0yU+7fYsCtrL24AotvhNjpFhEYjBRREt3Nnh/KCWsUO3B/WXpYtPuHND3Py
e/Nm/kQw1+jaxZwnfPGNY++mdjqm7qyHb+tSXbgkNxx54wjJ4ay8rtKcdFf2v378Yl+cboGfHTbW
Byuj9J5CQ3iU7+x3001cCy75Lr1PwMDPpbXv6y0OdvaMQMbieqq4cil3lg1bALsWXuKC94tN48pS
3uzHS816UnjY6q2f9SMo3CJzofcMygO523z8CspES36XTvxHHV+73nLG5hJzgWnDu9LTNEThhO6S
vd5fThUv0yGY5pVL0lyegkNH3sxo6wGX0iYEA+oZe5DHNZyBtT5iWyhfC3R83Nomux+cC6LvuA4K
uEnKTaXwjDlL2cbHwjPgbYlZmUpESlJw5NQoFndWXGWTIVIH2oRWdc8xMAJVSlR09tvHd85CvAY+
jV3E0d4KPugI6e8JrWkyi0Z8SrB14fh/0o80JoIjDqlK3h3QPp8Fs3T7T5O7nJPQw39ubxGrCqof
ELcGwyhVXftr//s8ipmVwlTpb7Siv//8P3qLuF0wEQIfAqALe4iH/rO3yKhKUg0JcM9/K8xpIP45
jyJ6C7aRBt2I8C3DXMm7f5lHEStDX5F/wKDSkfw35lGKxKjt7/MoE1aSaOgqHkhE7f/cWowx1YQ4
YofzrCi7QUMykHSLbUnJixELO8FMkAyzCAmiehJD2IOEbQpzO9kSDl0nN8u7wqx1TOqfQR1JdE+F
c4K7ymmwVa2iBx/TA3txBuMEbg+ppaSkiMHToNIF6KSSWXx/yo10m2Ww60UMkHYvScJBX3rlWxm6
WoERMqckNwQqGxm7bdosgdcmMOlXthFHnWzcFWb5KDTAt9UIoqo1NSepHFliIriP4gSyvU7nkxoy
2e/jRfAnKyNTIhVvA/50Xw5LibzidoF5KJmEQejFtNWJwfOUfmyccI6B54RT7ktinBKggrV9nCOI
k0Nx0xb8xHJGPqag5fdOSTUXPw1pUs2+MqpwG6Act7VqxRylE80HIh8ki6QI3ZtNobbnbDlD+DtX
KpMoIeG9qsPrIkiZW6TNEVkxVm/lsJjEZLZjqTpFWrYI5Mv43CU0FpRBYX3pNInWrlayO+jZqQGm
h4BJzr/iKQy9RdDQzCRmhAipCigdjBEIAAWjFCLxQBTE/L2OfcGgoaw0vcB23qkcEOIscFuNXWWa
hcNotsnFnEUv0rAxqvrTXBGVgCb9t2zy51lC05DydvMq+KTzhORTrQnBXHLcMkwBV2qyAyM3IdDJ
jotBk6qNHxIkxpPY6sStWGP3ngnyUzdOoh2jUxVXJ7sUoevN9PTUtcENZ/mpziJq7/qrCcWXtCTp
E1X5T1DLfojP0ck1SKSYOtG07nKdcaGs80qr1jc1ayvpOzirx6lNvYlujLkYP1nRfyVGd1Jq6yRi
IIp1AZELIiP420CbsCsM+ny2YGWJsfKWByBlFRRMqTiaG1MrnzBFwSfU6gcxCcddNSWPQYSfNDOS
a1XJb0UebWKVeIKhX8wnpGK5JyjT0ruKMAgN6hP9LuQQc0fTk5OuXXUE204x9l2T1ITfBO96jdI5
MnI+9CC4JWj3HbXICD1pdWq7+iWV2OBjYBGTcJZnGbh1zGFQGl6lXtqgR/NKodkaangU2vqXa/2a
6sl7aI4baCLHQU0p37unobReTYvU86ycbnlWvCSdcB4NGXvYgKZYyIPvvFD3hTDtNLq22QxcKUOn
wQjMF7XkHCOjwBt3UTjBscgcGwKq23S5jBYDrrTjcYoG75QpIio2MIBgZFMLYqu6mggndThXyqj4
AV0rYeL4EFYFUR2E2jRig4UtX3YGTXJtzsEPBy78i63AyHCVmczN8BYrzMriiZBwwVOs0lvCYdeD
yeq14SdopX1UJ+d6Rv4dm+o1N6xNaPWuBKrftKJLNcjSRy30uHWn9gk19U4qRHoDxaEaEuKfloTB
XEWhJQ8fncCpTs/hEoxB/dplip8HuVfUGdkCCvttHsOu0o/1hLouDq1nRQzJ+KFFmFAfjOIIvp7n
S0iBbK8ISoTEpIaYQUwUbGnZMVHjmSle/qP3XjzemD4xWCGNkNnq/ve911L+ME/9be/9+8//ufeu
G6xpWWzX/8iA+8veq2lgfkSSLaV/nusBAzdWqxgikv8m4v9171VV6AUi5i8TCwLb8r+x9/Jj/7r3
/tNT/xv5tBhnZVHHjuk3ccep+RqZCDsjZm1auglVleBLzSmKxA1DoYGnjbNSSzxxkQmO+87LicJ9
3DTEA1XEpsyMp3MZrl0OksfF8L9dmog1Cw1vWNOVyiOCDE16hQuJV5G5niuEYDtITO8DUhm6ojjI
RX6XlvlBYyyvstakhrLOAhgL9LMjtrnXCcOlIlGjS7rfsI1PsO0vukFDq46O+LE9hKV5iC+/Yo1K
GsYmMlNEQFXETy1J4ek9oj+aZ3PkCfLiDV3PGSXaIdw4CMGTgX+71T5yCRkxgXKq9D2ntP262k4D
9WDW0Mit+r1r+n2tNV9BS/e8Ux5VQ/DK9idYkaBjon0oNESS5KPAwNGRSM7AZ4QZKOvvpsjRnGG7
IerexORv5cdWlrERlqW3sw41c8k250wchlKJYaSKVaAst0UcvkYkZ0Z0aatiYIY5XXVFewjK4S7n
AFoJJM3Xlyog5mYcdhiFHJ+Q8DhI5o+WFNdKCx+nMLnKy7zRZUKK4NhaVQN1UfLIR4fRRhu0DjNi
rkffzAOSNYPnMA63hUTkUq/8qEq8jUNlW9E1VTo0fNGthqoUQVfKoSxB6FucNBTgZWcqm5b2PEBk
skRwZzWMpnisCBuwzdSaGSs8xCtwDZzTDNapjXIBvA1Nj3HmrC0hgKbcw3ocuP38ZsEtkdLZbdBC
4KJGrRp9qkvjJub8PXBS7+CeROhPZjgoETwURXs2oaOE48uM1SmFmWKpxAzCUMmYCSq14md5d0C9
5OaycgxyqOgWEBZxMpCcYoMji3iutxOk8bwDsSQTGU57Vqx3VlLuMyYewUBUc2n0T5ZePCVW5i0x
upJSp4faswVZtN7q8io1g6/zFuUwZMqFk32+YI5UHmtjOOSIgULuoAz2TLpCaMYVR8P/YYZYml8x
ERGyPt+jVttMK8LGjJcDIt0NvDcfGxueMp53e1bM7lWFgINnayMgbddLfXT0qt11zVGBmJMy24Ih
w4AblE7Rf/f0KuuOcpQ2fbY86XXomPB34kqlgkMVGP5gmSO19GIB6uGSvAgq2TVMU1SaUQO3XJ6h
CAXwM3ClhNKtQF6eFoqv4mZKwAGVtGxb7D8L0+sWXJBQvgL+9JaIVyunp5h9aVbfKnWV/TPxZmCV
GD9N8t5pP3C+PIxzjgCcqA/A+6sXDJpfSa2R84yO1OmwOKrGcq3FZdkKK69hMrJfK8fdHY6DLzT9
M0Qegm3nMPfayrzpFoJbI49ewoGG2FRK3FIDeH45fJgs+vp124xk4yb+ojKVjRp1o4c0qZXED2hZ
LbJABy5352mlnb/ogCmVJk0OKSOZBFIGjeH6qSPaSpWIpa3AWko6+/b8gNPhZTZW2FV+gC3gZgwO
o5KPZCGICqCgCiwzWB45lTB2SpvvYew2cxdsgno4hpFxCIFtagpQKeCbOt3AhP0K/BJiYjORjy2g
zhlgJ7cDIfFHOYHjaUaljyDaiwLm/uhSi6IlNKFLHT2CAQqKWT1XKxc0VM1bI9BJ6AzbiiowU+gd
AInWyC9iGhY5gNEB0KhRvOQNvUVt2I8ydR44UlNR9iX+vZaQcZM4MVb3iWn4MDKgZ+GAaQrJ8VYg
FV9gnSbJ6AcQtGFfbLTpKVBuLVxUpfzOM+vdEspzW/OoxNdKEgbSnwKiagZZNYKwOkX7Ln2Uoa7O
0FdjOrNzNEounsRDDp+14h4QxfjQrhSzGoJrAcnVhOgqQXZdILx2M9lHJchXCI2TTpM5eQoxaAow
FmfZtLPgF7eDTRI9YhXDndmiEiM6FyPN/IXbSkYYnWlvBazZGubs1EqvsQ6E1hqeWgo2bWJwhVTb
TIy9sTLlGqhlCpV5U9SoJNibskZ2YryeEgzDsK3hPo2+PBWeUhdvbTaqrN5gJAmsWsPVZwzCUi0d
plS61DgKQiA3UVxu6uED6AxJEajX+8aCha1bB0bM+Qzoc/qJx/QYcdyKqvggrscDHBQVruEaqd1C
LGpiocNbcxe6ycPTS0ey8PEngdGbHlvCtGKs/yGieBPIPl4R5z+54NNpW6C2NQ1V0nEz/t8FnyT9
CwTqX37+z4JPgiBiAHA2eXzrD93VP5ot/BUAEXRjoCxoq6yhv382W9T/Qr6lS6am43v975/6n2YL
T1FZg2pUee3H/FtoaOkPyuPfui1/fe66+LeKT10WxdBCaTyTpvGrPaobhDIILyp3dJSLctEeG4bg
eDcJyA1vxBqST3tlinWa9+K+OSb3xdc3y1e2Y9kkIM4bXCokP9mRwnbhH5KuLbv76veUY2QXXuPf
8LejMUgo17XfT5fwpcONsV0eCMeOX7R7TEDeH5MRLycL8LVhZIxFimfU+QR+nJpX/bSqAY40s9cH
FEhoF2/TGzIFWY/fFOay/QvgEye5I5ZUeQgZHZcz7xOa22TFunLuVQKDfeSkxcGkkCTlwp9aj/T2
oHhA69vmm0RxzPYdE+1N8WVH9CyiWNF+dsSpu+iQVBwPjA4/wvGoja8TLWumlM/LXSYxbQ9cw2dI
ox395u2S9NvlrgNxu1bUZPEhPQTPMJ9ossJBwbG7nXbT9/TNHxNcBI6CqumP/72m5eG1ld/6aKSR
u8niW/7RmehBfqaX8N2gEQK6+YVDW4u9C7XHKYxpvpPhTgwhTWzi70hUWz8nmwjLyAuuDYx5xEHk
5dk9jL3IDd6li3VsD3D4Q/I4PuVTuy9/kSmR4/pbHcdn9sySkTld6K/uyI83r2z11r3u7GviIBO3
T32FggQlE4f79tMkOuRD/E0Ge97Lm+GtR4H6ifDCl77WC2RwceK7n4D0fIKXXVg1NqIZVzgbt/gk
3PJNuUmv6d741LbGdjwrfnprjtFD+9wczX11Lx5YtBx1E+0Ue50tJdc1Al1HPsQn5xH5R7B6cDMe
tAfruA6BJ1d18i1H4v/H3XktN46eW/uKsAs5nCKSYA4SJZ2gJKpFIgci8ur/B2N7gqdq7/J/6Orx
TLtbgSLBD29Y61k7JBOqE8eIVmwxTF/ND4tp+4mxCHPpjFBFRCvk2uk/pC3Kr2XsPLbGanjJqXoI
QmG/pgYFGzIUAXCtsO2w9GFp40aB6MkOKDT/wSNPCLF+8P/ujsaPau3Mgxzmr9aOQFYPagyPeLB/
vhWy71pX5SnJlvdzusWLYzqcwBViQHIPkPfV4fDyeEkPw0t3yBear/jtWnS+Kt9gtzkEqpeHqUcK
t5udi7OY2RaxlMjiKIB4eXocyQ6mSuFK1FdA2h9P783bfU0e5AH7ZgMNY2XHWsrmknZal72YZwaW
Lbl8q4Xl31Z6+EEG1PF+EC8MSkUS7yKMnLMFzutlzKBEQlBLe7FOLDWbWQavdH50g6V7v5jrQbF1
HeP6ih3OgyqtdJGeYGCSmJuwW99NnadthA9WGT+TLwT0SMkWjIawAVi5TZ3cSfwU+SFGJGSSFFK7
0iFa1jU2xCJjR7/cd5nPimSLMpBwAxYN3mj/umI+/xS82NMWyAZA5MB9+6l5p31l6D5zh7A0Ipj2
TCOfs5LgGaCUJ41bNLRXVY5WKvmW1VbDHqY41TLesvvcKtf7WQ5l0hSfLsEW381+2Grr7NoNO+Gi
MQ30BCROz8sTVN53kztG5vdt2GE5AA0bKuuUF6446+Hoji7r/hVsM6fw64AgKeDSHnNUFqikbyOF
ND+mUA2TvYYbMHFoelJe5SFARLfG9UmKpuqoXMq9L3Phlx7+v4DkH3d+A2AuCkBRE4PzCKk20EwG
82pWdaxVd+A78IInLL2+7o76yevhpGSsp4HF08xI2cm4VP9xHVhosG5bLtlAfIW/+tuVQcyPKx5Y
J0sgC16zNYGO/DloSZvHwtneuOgXWPEOtslBMPrCFXWL/lMtscq7ZiCHnBYSz+LjB2G8YQHMdjl7
BLR8uduSiMpz1rgg8zgsnHo7fOJku79TNwNAS951VCQ8ExA2e3f6RZ4ep0yaBvFhvjQqD+66+yBm
e/6FMnN921uB7A9rGHBGKAToPrZWIPrlcvINkrwGXwkGItIf7m2pbeSdtsl+6rd4LQXpWjoYG+mA
tu4whmOYr3GXrK2NsKGgwjJH3PWNCdlBCnN8fG/WgT8zDsZh/hiFz0zXz0AK2vDhswrcZqtqJe6V
Y3SOztWXcbSO6SbdRMs7kV/IosDlQHgC/sa/44/kxFEHesungNTl1VDSJdrpYUJUUdjSqv7FuHUF
H/slfzH3EVlr/YIM6xd9DwCAyaOOKQ6h5npyjTklWl6fVByCDhipfNduWha5/WtyzdyUPJdftzDV
nRhbNKLD0h1XJMV4yXvyXrjc3jbPS8HXH466tM25XWb+ryfH8tfIeau8yWG2bH39Q1rcXRiwvJeS
yOn5zdNOPeK47NL5RWthm7bkKOzTiZm23+Pzeg9j+HhV7TVeIA/jLnKT1ElpS+3nAi1R81hNxfoh
b5rdI8h85UtamffXBolX7oiuyLoc0jGcPTdunfJECyARR73op2BaJSGJUNTuH4LbIJ3F/Di84kdN
XdVnISIRQ5ojBqp+TV/iBUIueWJMt01g8wHBU3zpyR295jXDfuwh8uUPSF1ptgy12V++gsLdUyHs
n175LkJlRoJsy0Tp/OSRbQUaXhNbCkVfCFun3rW/ytQRloSMtoG8UP3R69NF8fp0rKA4Jvjpbfps
hik8OWNIdO2hD1uC0azQ9J8f0zIJ491tR63iQfUF/csrGjY/ORctS1pWFOPDf6AU5DDnHcNoDDwm
dy08Wav6PIecowD6JtQ8HAP2Dkw0Hk59SlbtUX8biEqXwuJ1ejP1ZRJ5HX0oJg8CJITp6UixflCr
1m8Ghk6A78dpOZnAD3H/CkR9rWmlVsZ74lC3yQ4KKv2Y+oQRtYgpuBtbtPJ3H0RvEYcMsaaCSTXX
nM6T1Z3QOMhGaw972cSz3EmOuEj9YcczIa51ZI0L7TkL5Pao10S38HL/tkP4OtmAo6DgPtGYfQjj
CN3OT6wVejpEwizWW+L1soO4EBJe/uyj+QAbwgaI14sj8A0zOQ2P4SObwJaJs2j4Takae8/nC+qL
9qMI03ZOEVs8P6KV9QozM/7SXthzP4b1YK0s7hsWuhfqmpvTe/mZU4R/cByjaFnckAKi7eBzRX05
7BCkoC3ZKeimFK/VFxRxr7UnBsLa2M9ynyz4/hHcYgp+Yvd0Os1qB82hxuJMBdJCGWCFGhCQ3VM5
F0TmsZEniFlIFwrmgU96MnNOxMtx3oKNG1+LY7nvzuraeu0DsurUNYwPF4bR8clgj7ujYednDLvP
nttL3Tt8xZpC5uHn56nWllb7wAzc7h9STUlAKhwvJC5S024+TuOGryc+fUm3I7aI1J2IKEgoxSJQ
OAZZIDbbriPq7hozK2wG1vhogqh9xIASnFuQflS4GeExpbJB1ntpqTUKR91CH1/J2077YIUl5cco
ORhrhDg82c0crc4F1nDnQnF0ooSvUUVu+EfOF3Lm6dxQbGlPpU/pn2NsRznRATre3++vc9rdzSU4
gp4EFA+yZWlv8kBNHgCFvcO9KahQVJ0BinoshA+P8HmSltoZeaqjHk3v9qOc/9s7W/YNojbHif5f
qwxpJpf8dZUxd4d/+fw/dbZzlJICJg7Q5V/iA+bOVgd4wtKC3FP4Jn/pbIkaICr1n/sP3Et/6mxF
lY4X5B0dNk7Z/2SVgW/3b6uMvzx09d/iA55qrd2rXBu27VW7PjtuX/Zc0D25I2XrR7VCmN3S2bEN
l6GEIOGeI0QJtim8GEKlX7wjISyGgD4CpycfQjpSzcHoIrRnUDY2bhUfFRADZMgETIxV7yYj83ej
zMXUWg+UeMApaZsJEbttJ68Oy9Kpf8WH85MpJCY8xn4HCqP4k1GMcPOUa+mIWXBjrcLs2efLMYuq
oeTChkArHaptYG1yZAJdtel8GTB5b74PsMmqEsutqF5qgTjQFvMQYSXRrz7iPotilmIX12C5SgQ3
q78UqvdsciKK3+JyLLzUzfNdNX7BLzNFl6MXuAtUDXFGUHlluyBujFl+d9Y+x2200rHLus9NOblp
EiJ4Y/8+lpuaSeJ9ls5FNK0cHMUVkR0CuCxztDPplgRJDSvLHRYCDonmlNUvZDgKe2F/H5a3nUqg
wPFORfFlSl5shLlO8N3SKMg5o8IoARIHs2TbGh0mxUg1mLjK3+q3ckhvAewOPVqeXuRHkNjbqNpt
deCA3apclZcYutx+ot0yvLjdxsYhrgNIX3f0vXlhwrZaGFiD3v+bTwZSPAgZY8Npwa2c6d//y5KT
GdTfZl5/+/zfTwbjfyyOm38tK+e3/7+WnIDPZTi7aHs4AmQyHP98MuCNl2QD2BYnBw/nj3OBwRwD
L46EOaYEV+N/sOJU58f9bwOvvzxwkxPoz87FqiyHiu1mvm0EHba36UpZ6Q9MqhJulRKwZ7G8wfhh
O5LpyLspjMjgmqTuTGnj5sL2YdKWwogTrX0qmby31uzyl48k3pQa9KMcaAQa5qdW7LJ7upQk1e+r
xlG7HZZxGOmcCRE6Z5Hw3Vxn8PNtcn1XeYKi71oOeAbQwkQipUUcCpn0IrKJkuropa46K0gBVPqN
WhsIRiJsU+wlxnsXKgOEbW0ckDJsnw9u5sAyPicckjV3dglXcm2U2+Ree+qITDx9E5RfioQlPOVd
+Vw+OQpvQCENHZTRY8lmwbHu0UakZX60DMaN+tvAIQxzbXSjNi7QbRQlw2wm6dEEDpw6SV5YDK5Q
qTlaTVVHZQPxyrNgv8lVvMDXzMi8Si/zcLq6HQdk/UmeI6tWROlNk/07KHEAi3oPZdN4Q2YBNAhX
Y0WSw7TobhSeHTEWWYeSlcSad5ZsR8ADS6kvFixrUxWKdk0df4yKY9re/YqQFdVKvJTwoyZtF5G8
FZgr6cs8fgJ6X8rlNcraLmYpgDO0oe+GJpwD4JzF9ijMrJxV9jHVehY+ra0M19IEafz8HIXS02MA
cdwY6rbzOsBMhYY/pou9kXhbgUzdkdpbfuuqsy7TEJWco/2unxbELBXKTkR4KRbqImKtoNHsPZ9X
IZ8P98wjTQfTU8+so3R7Ywj7pwjMULfvCnpywJApSJcZ356zokvr4zN6S6ndLOkwEg6iqkeRHXWT
7OT0omqY/O6bUeT2lp+L21stt+dGlYNbdF+YSISkQv8yIigieuwVSu3JSDXzhqdMuDsG+iCZAPon
xKG7Ia47vErsGoNe1Zfl/YPQFjdl0ZNHKS0BQ4RKPBTkBUhPQnS0hz1jipPytdcey5Ksbm1St8O0
Tx8bTT3F+GL6MV+aN26ecJGeMgHf2xqBVSeMfg8NqIexlLOd1e5cTyoBIzo7kwwhdJKf7uiEFfJa
2iTbm5jR+15mL4wJ7p4reN4RCMO3M2Yd3jTjpfA+mZsHpJdSgGJ0i5laNXvlfhpHMO9QMVn7YlB+
9mcFjR0KmLZ+MSchiADK6I8ArZDTqsgCiwIzyOSUGF4I9pzSD2zXXhxrS2nClgh6jDcKvuAHzx2r
alrEKr4YJXOBlisZQGMPII0ng6TraZ/jKUhvlK4KEJdifcsjulY4OlzUaSN6UkrfI1a86CQENCWL
dIJZsE2aWcTNPkckG+O6YoosoWjoCMp6jIuEYqGJeKcIXyQSOjn0VchFTpwUC9MYnXoAT9To7s0s
iENg3KWbJJe9p3dMZ6MOX4gKZCxd4Yl9FvWcRtKDAd7XmIUdy16tkIGTzRL3TpqJxDKKiwpjil5p
xxEBmH8flMi/SZjnBGBodxUhVX7/dZ99mH2xUYhSKsaRec3wraHBtsY9CCQV3RKnPDvzaXfnZj50
54xJqYW7QcPG21aIsUWSjJqlUb3oGFZkEpoGKEVTm8B6bRA9baPEt/idkt3cergtUFjYSh6oYhPo
0JqeKfPl+TvQ7goN69ETtFYuaWbcUOcE/b5qsG5Pg4ccY6GhcXlgNCswVOVWBbaNxV0MCaiVlnl7
qiiu/pvrA8pnSxUJ8tJgUSv/507sb7TEv33+7/UBOzFVAc5q/b74+r0+4K+QOKkgGiWDuLO/dg46
JERTk1mA/SOT7I8KAeExgmaYKaqlSup/JIL6R2nzbyXCXx67hrb6zyUCOoFJKadqwMaaUYNKC05K
V3fSlfla6y6WWBrQ8iKs+4QFr12dFX829Ite8T4R04cTXWTbypQkPsnNp/6rDqU1FELGxj7CfQbv
4qF/ly2Ul4G1uC/hkZkH41p/sur4Nnzd6fiO2Gtlj4k7ob+YbfrleA/axGGSLaKz/xK2+Utyt7PU
YRU8XAkV1otdvtYOrMTvtXPHaRPvuCUbrdeN1PbDpqlDwwgtyb2R6eJ26If6KGPDBwkn87vkdOux
wGMSYLek7kbfDNj+ZA8X2eqRKb5l2Ob+fkoYUF6WQ+qRdvpsgoRjcpd7mKO3rIsqJsXF2x2nozMv
fGbHLH1QOC6jsF0Lu9tn7yKtDOeh+HNxQ67NNJInDdcRWBtgEcTQM+vCok98FRnw4RRKO+HEn9/d
BF/3vjlZ2YHPY63D+BhE0H1naJtob2IlhQD7bmJi9/R+AeBh6j18XRbuYRiMrCTzT1K1WPUI21vY
ZofKwod0SeUVvx+Z1tGiBfhB50ntnp+UHukYLfFaL+I1KJgtPxIKUF88wIKUP0ZurzQ57E2wEi2K
67xtI85Gd8ddFyIYoTVCSx1Enw/Wm7RBz28yCSAaWJ5Y+zgkwCFkQaKRYeZO23TVHR82kPVlXgXm
p6kQ9Il1joEWppwrahb0cn7FxDsmDOYkIKeqYm/alodHcAuharDlgKZjs8bxqzWLKvsLa0dAcrX9
NY/rITLaX6knvtzfhk0aYpV9pCsUCkAS4zBeVUvu3fknmpMQzxBgJ56M2et7G6DhBGOzu/Mw34UI
foD8YF1J3fZcSmc0QNjs6iV7TmCJCLfDzGdztcFWd7Pwr6KscyQUDJhr4oAIiBK/IjDyDOu982Ds
hEEXM+UT93SyH37b9pCvu25ObP8uUkEgulNS8oFr47Zt2JO5qt4toIsYkIOStg/+zWrAR/cmxW6N
QAfx+22ZuAp8uV8c/hzlBGEf8QMwYW8d9rMjOCNWCGicZvCUwzSeq7ri9a5C1nb219fHB9411I5O
sTTYT5YbgzmnC6yHEe2XgckGINEOhxMVDq5Y3mwdSwjE7ceSXZMKehsrGyok+/6FtShjTXiNz0zp
1Gx4Nct2paFl0dyb7CQfVhLcRwbSzUZeKF5znKxlbBwj3Pc60HgHiIUDVX5Dzrmd7nK/CoEYsfCx
XINfldM4n6RVYIymdnRINLKRFDH/HhbTIqY1l33N0f02KEL9YnQ6GHyrcAXDqWJWC56h4QzzFNYj
2Yo0O/YWR67w5YPZYuZpjulnIQ6vzbSafV5FKLsTS5YJV6Ow71aJChIa1UnlFh8tjuubE468/Od8
n2yRZS4xj6/v2/sx26bGhlWLZEsHuEm96j8POvSha/VjnsxTvn6Gwka+Foier5XpZMzlH558lUL2
K9RPj9KOOnvwWy9f4+Hw46V+mr9M+DyUbxqgkdNsAN4nl2pRrZIv8d38Vgre8Xb0LRoeR2PxVXMW
KNt75FLaYG9vF+0C5yrCseg7YSydeJG6J8/gwhV62yTU90eZzc1OYXnWwvR0CJJC9DRv47ncwmY3
bCzf8uNVsy/e7xwq/vSShuUvYnFJWUH6tIreb6ldvmSnhnXAbjxX++k1CqxrsZTAhficCNuit3H8
k6PiGybnl6jarHxKmJiCXXEJsg4z3B5T9ycfEyESAtLNCToR2bFolL1JJWjZcjdffDwHNCwIT/3H
qcSNgE3yRV+J65LFwbliq/79/NEaW75qARrCUcPqWyEdfTNPvEY6iCebeQ4Jzjvi4mZnGFMW9gpr
fc9Bd2RL4wBe4eLWPIN9Yb5JD3c/Z4MjsUYz7XeAWcfHUgF9kW35N8sSda0v1MXsFEwOrCTZwt83
+jHa3ly8jIz6CTrxmOnbL4qjhU9n8pGnfbKQ85OvnmjJ946XWMFee5XfLJwt0WfeIScgA7nyPTZu
bJ2O7K6iM2Mf4aX/0cLqU+MNJs8e+PLMRubKdvkyXGfj+v3rLsGqc9tVtNY23VtmOp0FjNIe3uCN
9T/Rjphe4wPV/+5xrd3Zqcg8acHZzjYcH4/EzbBBUJEzIL80lY/EX3gfLhaqCw7At1E+KFKQlzg7
ynf0uE/Oy4BcsSaEeTD7Kfl9fs2v2eK3P2akls/WOO2lCWG7aoV96w6t0x/7fBGmb+zp2FcongiC
BCdkf9ReBrBCULzfhnwNlxxdCWZ4hmCxS/gUCmktXYouTYtX78FgPD7wUT8EHxFoZO4mVvuIoUER
BQ+8jlHYpLTkuMpZ+8KzwGEdxMuywzsDCGzebwqHkSJ66i5sA6RZOYNyQjyWnmLfl/qGqb3gI4ZM
1fl2B6CcwR6GDnwvjvatFc5jUV7A3F1hmH09+tey8koipPWYiggzapVsc6Bi7b5HzYuCtWUkcb+X
ntGfUzpuYsglrBXZW9kUofRuFnOeKjw4EC3dr6kMlbvBUY8IFZYB3vhyxVJEVyTvv7kUN1CCAf1i
HmIYmoJo/38Z1Ymiygf8dYj/t8//vRQ3/4eBgAZnDB76nHD1l1GdJmNCnM2H//yrP+RphLIxwbcA
g0mMmhmx/VGKi+QogiFT/j+G+Nge/m5I+PNj1/V/m9YptWaS75oU2+TMeBlkEWomPVBDMCf550g/
vP1tuN+s61e1gVbpwG+ZfkDi7KxmLm+QI6yjw+DxyeAS+XtYuDqalNf6NeUW2DnTDx8lsok8N2s+
hd9NP9qVm8C4YhbC2YoQipFC40KNKWvKpWbNN1LeYkxOFPTNLWC6NXj33OFv61f+i6iHb0W1+8aD
nL9DuhAgEkUHYceHzAK5p8+HmcF9366rZRRMnhladm3vahspkexZ+ItQSSBdw5NPTYxw+1X+4SYy
/5TZ/BCRtfEkBMIpfU1fx+uUB6it27dRcofIy+AcLYyTeqCxSJbWda4EBRvbFpqAOJQuyhPXvKss
EKa4AGXyRRQA28H3pXxVUAghKMX+OL12OsuHcETSVK3Vu5Mt0TZJmObtzf1cdEHThgg6+AurWUjJ
2rh9dj9PYMolEzuo1U7V7xuKsKbfP14UgEY2siZIQ+DcKMzgcc1O7bQ/0NGgBCcklbh1jgnTfmwI
A9mMy3ZZbi18gKXLJAaNz6ZZgL7QE/QwrSucpKt+58WV3mqaC5AEPFBI9PzQ8kE8UD1vFMVLaqhv
OMk2VQMLkkjaesH/5x9rNTcR/U4gD9dexjwqVjPOzZt+3ubX93asXznyph9eYfIobyE36WhPCY68
LnJpR1yQDD4MZX4QfxbsKG71jYxFdx6OgnzZrk5SfpAWIx8duba+xDw4Bo9xnwr2LWgW5vftpV8J
x3LDMBFVE0SXTTfayqJ/rpVVHmpr5NUwgChb3o3fmCzIjekyOg1NE/Mqb/7Fl1lyXa64QaNBu/uJ
Xwa8uite41ll5LOn51WXUdvNyrRZ8JG5kMK8ku4Q5R1SoFkflf4mz2DlzK8nv0ivp9GlngoJUltW
dr3kxk3dOVFoTvapcOhdgscC1aDLttupHNGeaQI3J/+GjMGvhN+zLLNzl7qZv59/kTfvZwELIBce
jwPmdS4N+LibMwHAejpsmNzRmbU98115pgg8qUtGBwiODaYH/cg/Hu7d7/m0w3n+QdNQQdUNAoIf
vuZKRZaSIG1C9oa0CVpbt82GN4WfBf2QB0nUagJt1dEEIXtZJSecALfwuUCFc1NWRFgtKmkvPyMn
ZxhvUhW2cDlLkUKUMa3VYjbO5vSUewCSwXww73sgihuPFvU/le6mFZwH6b0f2qXDn8qPhLIHPA3I
Gyy2kHPY9EO1fdod6gcvRplWuH5U7/Wng6R0XiwqUO7SFRw7C8XISRn8pLO5IrAAtbhK8c3r3Ktd
DMB5JjOaXDxX/Oh0cTwHev4l3mjM7HpT1WC/ucE7OQv1lwZUuwlphvGwDXOVf3hAvN8ZUFDgpkUY
G2SVzjWtAvMWCGG710GAreLFbSW57TKmredNM7025+RbeBteq3MUDK/Gm3BN9rgGWq/+pKlr1xJs
WhRvoMFMmVY/CrIzg93PXrZTjB24Z7aSTw76/r4xloZLEtjPjdG+8VZ+volFUH8me1azMtTEH+1N
n2Y1o/xTflpXBH1ErvB2BA4CAxI3lccaFZXakwt7dNH3hqNjSjaP3kcx46sQZRIsSG+wiTdtGLWO
MnqVx5h4ZszwJKxqF4hOsWB/46Hl9z407aoxLBzGzydzFA3HBxME9dyMbGQ/o7XEZb65bVSXKHJE
ZwnJDhwfPl96Mc8GbkuoQ8HkS2G57D0r6NbmG1IRFpS8Mb6QP3Z8JqOirbU1tk9msRTVFRgIPB1O
7zQe1uug82/LymvDJ7+L12uMD7wX0CchXyvs+DzLqya6ocxeN9789lDtAE7YdppPo/GrWuBnG973
wCydK8Put8iPFsO+WNGpTvu5ela22lHdxy/WUbjZQuLcTxCfOAeKHQE7GLkXZDy5lG5U/OISs5aD
JWDZNAyGfe1j2CsbdiW0mOxH8JV+jOGleKU3W0pha6KmodUO8M2ijJp1dgo/Q4fIMlrgKVhLR1Nc
0YAxmxG2xVccjAfO908+SYUht6l+ph04Lb5456v2dL1/6rt3rDDCrzYUXvSTuRvMuTPIuHlunsG0
T76UiShrpGS0dl/JTlpIZ81nUvw2MCcOOar1UPPR5KIbVChZl93dbYiqDCY4KFvVp4gW12Rk2Llv
DQvJ9NjLvVavtOvM+FgB5OtioS7pCqtLe8k39UYdFvGBbFvreHtJkO9xKJA9jD6GJ3I79ItoeUMH
ta188NSrEi4nz2OyIxi5DKIlYD7QioG+BPi4DLSARNf5h3mdrrRvN/AYHZ1Z4+m73hvcYvuAR490
SwnVq1asCp7b+Zpj0Pjae9gUJ18LIr8kVTabETClvsBsNh7HQ3F3cOtyYYwBIlwkNhCg3p4HTMOr
ZhX/uqk24/+gd1CLHYw8mK5tKH/XxArA+4ROwvWHisBRhL0EeysEXulJ22ZFRgwdF+AZedkwyuES
0l3hVQq42Fc3X+F2jADd7TcU6tOpCYqNuFC/2tRDm3RQ17PkCiliQKamZ/HWKM+qP5wjrmPdfsBu
4jEhemNvcqapGZYDrmMn3mt8ZMXLhAZw3WwlDy9kZH9uJ/48e9Mf/besh+BCyorlYJNeTcKnPG16
L6zbURBLhmA0ca05y/36X/Ii88xVEz5f2BO8yNzjAnOVefKicorAWJrbbHM7DSvxUm3ElbhCP+mm
vrgqAnHB8NaZeyxpnoisolXpc1puwCUyYCn9jraZljyoNkVgbo3lzY/94uXmd4vEMRn6IVFaTQdp
aXoWMxO6YWRL8tFwHytuloHF/0BE7pkeOkyBUtOO/WElvMeuuECh6OOYXU2r4RKf+l8qlDXGkS0C
OaYKjr4gGIxl5TrzGC8y6TJt+SLSZFFw8G33kFM0PEUf44t+aTfC8naqAoU5X2qrq/uBbKpVxCL3
3Vgm3s8p8gbu5s0HX7Db9YfGuXvc1zfaPv0ixqyzv08/nezxE/uW2z2PRr9k73oEpcEEYnBm14C1
rwIMsCtMgWiq/WFxi9z8Ih9rLo9pdQ/lL+H9RsO7G1aRl7xAmtG3Gur822n6Kne4M+xp3RzHoPQF
5oEXdJ6+sMwCbQm10zGWOKB8EGiX4lDunh+zCFBeFJvbznhnznWSL+lufhlnA4DmdsjQBJ/m1XLR
plFMQvydvy2sK0zA9p0JerpCLgoOJ6OwoZW8iXaNF3FTYHx4cG20H3MwrOUP86YPnStWkvVTFWy6
8JvX/iSfdeMah99O5M/iU56levH3+MnKvTs/llyTBKA40HLAmgYAU13MWlQEh+FUeHLsOQ0SoO7x
Nae5CvtkOHTFcjrlV5mPh3SVkXfSnlveRudEh3fL464NdxB5iw0LI3FL62w+VujxCQ9JOmqu2y7a
WnvyHuZSTNgPl+FLxB0Xzck6nqksJKwgjInrqPKHy22XoS5mfsK7hv9YSPVUAm7f1WLZrJ9+x4Dg
gL+EzqZBMDv9WCpSzckjcbZ4LO7+8fkWA7nkfhwgPochINtSRYVg6V6S7p4dUehQO7HjcNY6z2v+
Kl2tnXYVwKt0PCVIjX6J8mfRb5TxjNCZQfyHWobmFve1Pa0UKgHG6NxIeG14QYXFf3OHr8umCO7m
t5AIc27g/5cOX5H+nSTOJu3fP//3Dn+m/ciKSFTEHFOt86X/tWwDRkAwhWkpMMH/GUH7R4fPI8G2
hv2M3d9vEbR/dPhwfixGEZCC5siK/4j2g67v7x3+Xx67xsrvz8u20ajFuhbzYauWCERTrrAhz48m
jVczPQ9iAo1KGvfSDHoTD+DwuyIFGAuOheJ3LJHZRuCWId/e8xypwU/+/BR0jlMuQhVvEfpohSq8
sOLPRr3v9IclBwLhCM2z8JIbBVXLeLLIQlVLQlFXAr5v2MjyVSbWs4jWkTDg75LsVq33gyGh0KW+
gRo+0JTHE0bsh7FuDd5kmLGsGK/xWY797rbRuovafuLUFyTyeYBgNqL9mD9vNLmJU7Wb2yQBzMwq
7945UPQ7cD5FY3kKb8T8SY1wb/edIvcIYzYii4j6jufBYrwuNyPymP6zF8aaw6VZWlq5FnDJ2k0z
nM2sX401yyyh3jbJIiuaT61g8Z5juZnMOQ3VEx/onid0HVnwlKllWKBYUcmgAQtX991ruRsjGVQj
gkoF+GDKWQYBWQM5vsFD1owvIiUYP1rwwMnugqKIfUddwFRyI7FY1ByiTwbsehFaVhfo/foJ/iBq
RYI3V2r0U6Vo/8Cyxtkl0bgl0esnB5JXHQPkjAI4woRrJiUvZfz0azY13QDAlBCIG9IHc3ZKE3Wq
KrvmeerNz3gowkHovPT5aornDluJ1iaXouGGKxG6JVGaPcolEXGkF7FYgBtB0vOlTohbgFAmK72f
4HWaj05kldbTCLMBjiLKr4fSBCU0pEe+BWDmtn0Nna520xadSTrC/Gsd/N9n8iz3vfFcKk+DXSh9
8A3PZJlsBeiuItjBArd/DrEi5bnUjXyZiv1iGG/rJhnOBkEO5Lq7eWddcrT2Eg7BmuCNrFVQnvcR
GR5S9hORQFJj3s+s6SLiOhyMiuIpAtx8f+4JRDeFQ41x4l7hdklfHywODEh63ZDAZ8CsyAx6HBkY
gG1V2Y+1ArnF5LvkEgxm7lhciHjjDoT12WI2rel5gyS9H8ea9VvWbCqWcQ2RHxrMLAkfQmfel1Gl
AdPAJ448JUdgmj4TLoTkBS6QI8m7bMidocAO0s2sWNDoKsu+7tfTYuk0Z0ILv4bpIsEHHJXOE2jT
eyRRKubpZuL2T4SzQNMXlUVwG5kO3R/nvt8pUX/KDdWXWQsUHX6uXESnJG8SBdXtPXrr1VDT10J9
LbjzCmzUIokmMYEezpyqONwSnCHsAe4gcrRGdvopghYUO3KDeHwiem5jsNFLbzodJtqZQXA1E93R
s1zyLvMbFHRDS+ruk9XPxGJRGvlv9zrEwkKUKEpuAgr8HfHwjknDe4d7X5rQxLUHUGN0NjeGQ3x5
ALiN9JkSqt5QxRm1PcLVgzkrTpMXjy0W732XVm4zsFdHuaLyKc3jkI2jS4Tc8gGTPYFrn+crnZi3
W1QtYswSJoJiSyT4E96P0uKszPBeonstAQEV/LQ9F05RksoCrhZUSoblwqLZwAZTwGRPdfQvjN1T
8z3u3pTk1Pc9nr0CJNBehltJ9yEj2q/l92gKGl16k9vNQEIg/g4/U4hq2BY6y1+0vrypnJQiPhs5
E4vrQ8121mP/zF7k5NIzrIwxGsjAjDTrkk0pFv0JNDqJsOkUEsro1i1GzLhcd2Rup+Edd13RiF9C
fta0yu1kxZluDMry6KNXGcjy87eE4SSSdYlbpBMQLtuTqrLQV5Bo6GzomaJoyofe7SZdPqQlCotY
s6PkW0Hx12YUZRozKsAdFnPa6vaRceVas4OyAXSOKFFiEVcgjzCY9ph8eaV/qZT/x91ZNLmOqNn2
v/T4qUIMg57Yli2ZIe2EiSJRzKxf30vVr4v6xu2oaUWcU5DgdNqCD/Zem/lM+qqW0aop4EkS4yDD
d8oTg+f2lMrjRhsBbdUyPya3K5U1sQY5W6xskGGLViW6Ra/XIUIwAdU0dyErR77Xc7AxxsXSpbSa
XUqiG8yLcxnLgkLmkvGeRMjU0qdcZ/lnvld+CzcC342Sc0ayfpzfQBDaXr2RKmM5jcbei6B7yay8
Mt0p44RUvK/GU51REp1gIvEYMs7D90ZUBe1KTaHHBwmBa3Co4OwNiDfhR5QWODcB6AOQqByG+sAs
rDCASxIgmKk9Sr9w0+T+KWOg2xissxgrRUp7lGFoWNq9ACAWuIDlG5hbcfVTsTc2VJANomvwsqsy
rnGPpWyhrRJ83Mb4UnjWompdFZCfyuLeJxE9qAa4c5yTDHNizbu2GngyibwI4yZ022p4lqNpTUyG
wbGeob/RvMPASU5axZj85PJdkh86M4G49u2eKVU0MN4EDM9N30vKEyidjcRELvWeIayRl3hvWdyG
89JPPaWI0kYGRBJyDwbeZeXq07tW5FAeJK4ptCJqcZSYzEXEfahg6nLE+aIKx56JVGXBp+BmXl19
1qBlvqrL9C3W0f3TVcmAje8WQ5i++DTaEEB1zliF+e/A/tX0VjrKljZA5AgoLUCtKSXeZoJpPfSc
g+qcifVi4X01S3WpAKor9UdGQCMRmkFhLUdeBaM+Vk1w6tkfj9Nd78uN0h/L5qeGjE+UMC4vj6lm
4UK4c5pGhpDBk9Cza9BlOyN4BMLwXAifLRdsbw6GJJ0gCoNbiARw8v2PyY+PYVPbTU1cfEWsd6sf
Q8acRowsAqBnH2rrvm7WJROaFmqcxjs9SekuaeGkRvKqqtmHsGKYuAV5oOZ8z8mzpmHyp+BXI2zm
Yapo/sMWaUimSYiHoIGcqGeTo4gjyBRIIVHiVSthpWoj8HbEbXDXZvz6LAJLKfNyJaiYtlqfHD/z
2Hlggqytr3auOULbI6ZUqUUYkugdiC9thRdUYSuph0+dEm4aDHNbuB6VYCUSfsqTlBFxCxdFa9Z1
kty8pLcbCQdiNy2N0HDi4aiwKEbebudDSVq1vi3FvcS92SAkAoIIYZAIxypKKBOGLnGthf/RyD9j
mK38vFsro2ZPKnlkY4tutAuuLaGvKsKYgFJzmsis7On74oioy26TERYb9XS7ZbUd6hawjrIjVxsF
tsECo9yTzEWjGS2F8U5Ry+oJQoxQXkSiaUcWQqb34ZUVsTccsLj7QwiXtdQ68MhRGPRjYVOlgLIR
fG7GTTzDFw23B54sKoiXKkmQNh6pucav8bn6MOsuHS/DeNrPGfGsvjJEq8Y8qG61nd+Imx7aiTRH
8yrN5zBH9WoyiPQuCK5SFLzUYeX6I9MA0n2VCbrxJO2VOfa3aQdacRS7XUQJwVRuiuiM0Wx2FPI5
ooWCBGGD0Q32wkp9meKzL2P5o/32TG7sOO61FsNaw2t6S5HdmglbhnLdYmhBYUOx1tWPItvr8X2K
j42v3CsCPC3znJED10KBaOvoMHKIVIrlELi51shH5m5Op2tQ4HYE3HQjCAJmJhm3IBNx75TQ4xLq
WzRwxLFRVvKzItQbLWYvhALfZD/U5s8eE/M+XkM7Bdj9EeESr4TnvniupicSnla6KX3LyOoqXLMZ
OpZReLFwBvntvQko5rRk7c8RZewEUOhWGBAKHTaz+ZL473LIRVQU7LGqljKpmx1WzVxSF01c2iPk
/9bfpGToWDRUolU8iEd/isXXUSHOptJBa9JnsZJIcrYyOaBwr1sKMkQNpIvhhLubmpxQy0PPXass
GK7WAz9Jf5cV2B2N1p1qTSR83kLz7Oc2PDYCZUskzOG3LkiEuOVfk5E6xTi95fzEMKDC9yNgIOJu
YKY6aMxfY2uj6vXrPIEfi9ExFa5yskX4MXMOLu1m2O9UAv8aq1znCmOWRnX9IlpjYljEGooya+hX
BYqhtgP0bIZ20afraCiPQ98tTJR2GrriRJKdlrI6VsdVMmLzBAOagkSP4OD7urkKx27FbQC9He90
05yKGqu6BS6++wbzdJ1meXP4NnGTFaK3NHuJEuqPKXHj+Nq3H72uLGmFFmXyPOa+7be5kxavYf0s
ykRjmKT9oUTvB6Ioajz2fnKIPbyM6AE9ehJf9PeGftb7cJepEQxxejlTUinJJllguk/ogo5zu/rS
lPGsqyRDo2WbQiMjZwsjqsXpIT88BtZhIrKIQRyVYA+WY8KN9lXT2VmInU1CdBQ8sunVB0dNyDWN
52tcvs53nyRkHBQGh7KDLkTIb5bvZdEjLqHayJSmXsPiN9DY0Sp2S4CKLw9Az4g/4mjNeYJWf9dS
XmRePFiki768TNRYGOZaNdh2hD+TXM8PEI81upiweg2GTe/fU+neQr3HUhuLxS7x2ESyLR71q558
lEh54hhvCw4UsS3XCdRfnbQfStyAWAJFJoqFJFqJvVdG3kJrgrYy4UyBOD1UzNKaBniq+Bg09kME
f+mzAk4QPpQCNoRUriNf/vb78RFnX3VKR47DIO+/1eqiZvVaNlASNdmlQkOm6/Jy8LCH64BsLNIr
hnvho/Xvxms2X+IVZg8qI+cc8Cet4g8X5pNflEAcyI/0FaelsrFCHevPIWubY+IpzqTqx4bMH5xY
m0GM1lLauoWprfK5GO4ThEOpcChxGWoiWztsMvNxKcqIugRw5NnPP3syhgJdJdZOkSRD/fc2NSZj
/8umpst/+f4/TMZ00EwKknI408y7fp+MzdQmRcOwhEMOj6v2J5savE+wTYohKvqvLtU/aF9UER0N
iYC/TtoAOv0No5oxP/P/pUL/w1M3/6JCt7Ipn7rI645esBwgcvorKVwzmqmA/cVOoZKGXDJw9c2L
CHeW/W3E5GjPAmVRLLGkm1DW1Wcucz3r9mix1FhWQx+sTooJHsSfyIi3NVYJqzr8li75+FC0Bfu3
HBwNEcXRm3pRN5P1nj6UlkVBzf5SAmrJflr9tKAzZkjOJHYxawYig/RdZCf/kZo3vVwHHplci/QH
NcNUbslvIM8jxM/qwY9BH//Z+rYsf1mD3ROmVGVHnSmE9KjD/afP4/bC5+g5bXgMXKk4kCqR//gs
iJLFxHRDsw75T88MfjBc+VLGCzbd0i5887f5ge1mekdDwvKt+7G6bwYyKbmlZ2ruHM2idWHVxipV
eJtDeIwDmamG23C/NMjrQPyXEWC/iO8K+jVcWvhUEpTxmM5wwCxqO6mcVtxE9ba0Obuhf6pvjbTE
DMiFO6qek+jUgvPRyg0Z8g16yfbMo8G84IcjWRms1yhChweVkH5K7pde5xKyR7BSBY8lR5CM8iDZ
+tccMXqwiu/llTREHkEG6A2P4cjkbl4Qu7HbimctZt1FYfRseEtd2uFyK3JHYd2WYV2bPzOLOfro
YUJoiY5Fse2eeVZ8AcDMVeBz3yAi6jPjblNfWVHjerOsFc+L3oemlC7GUresKOMeR9+6BLxKJiIP
OPfln6bJrW8lMMDHOMXLG5xG6xETCMYFt3bNz4zARh+FLy3Bj8BS8ihcKtZ85WyxXnuGI09H9UVg
xXCV+vsr8I4nY1PvjU31mH5aKm8CI9bcfMrwGmp2vRcuR/4vf8qQFivb6oFFrSnOCFll0yUYtxDs
6UfNTxxKPLt387OsHSju/lmhfsRySeoLJElrZbQQ4mc1sPzKprTHJoU70da/cmntPSUf3yrWr9am
VPguEAtvq2CdqcCHog/+a0QS+VFh6EQNcRVrF5DCyv8qG9unDumFfU6SB6rsYqFtil8Xh9Eu2Rab
YBvd1auwVg/COkAzQ/MAhIRsA+JlWnTtdp6zmXwPwKEUlyJaoXicwEMxAL16/Jhd6tGeLPhQu0P+
G7IrWrIFYqKjvvgEgqwhqPI7K2AHt+Oa5fnNDxflZ/0aPYuvwjTr3IsP7VrMoY+XOIN/PReVjKFt
/7O8JRfUut8kLGivwT1+JoadXaNxq+gMWaVJkS0bi6w55R9EYxjL5jX8GDgePrrXYE/P/5Lu4g/N
Nc7hmjChDdBFG0sgJ9UcJpTtrvJ5uOZ78j/RrvdOwEl6Gu7M0fLXYouUY5PA2xFvrJeRBQT10krd
7LnYabZ8GpA839UnoJnBepjlwY1P6PyeAzMYtOWgraR3cy1jS2cLjR7aYtNq4ZtkWVedibAcYzJ3
udcuBHk9VDDhuRTKMoIbQkTjjxkA/qGtaKlPyk0qsVm6RN+hvrpT0YzlODO0xHqvWIvoC/kNShpm
+oi8BbbUVG3y0k8fumWHD9LtHt7d2qtvYDHGzfRabHTK1V1x5+3jOtmML113SccPsf0ykdl8xMZT
yZL43X/XboxZQsmORwwH4KaQ/njzwg+KJc75VvyaDu2JETfT1uQqbFA9mnTCG2Mr2RQ/Tt6v/Xc9
sC6jtNWVejtySCu1LWyKbYhMv5zGhcCRzRDrld9WW2lu7XD83BqUFxd2xdByDBWxgcsmkIiN0Vua
7dr60s7ls9M+C4BpsksrLcSn8LNhye0h/4nJnjTWg/qsvQrCxcRguGDsR+uYLJIzKjEXIuVuIFD+
3t14oYhfqp5EW3gh6/BIXhDmCyfYgkgtxufMzYvjiEWjtqPvmo3kTmzPU743gdAemDf8+o+AyxdQ
TN4RGFwk1GDSPDjim5e8yMZhihc8zD8cVGlZCvm+sMkt6o9/vycUdVx7f1YCU7r8+fv/UA1pBk4/
kjUwG6Pu/VM1pPMB4CAY9LU/JQ6rv6hog/kOkdUl5nxqlD/sCfkmckxESzaorv7WnpCV47+qhn5/
6ua8Rvx8v4aZX//nf0j/D2qr3vVy2R2Hm4pr6QqX42rc0kf7GN/Fe3WKncbFOrt/g1KGQ+fHvIz2
CfjTDVIu4wnsO8J3/inrTNPXCVIQJrxLuojzcBFPY+myDZiO7WvyrCCA8e8GXELrmG461uDBDZ/V
LI+EgrlGIOnMlCx0mhfFQQ+8FZADlgvjuXwb7zUDullmVzjjmcQfR7jTxK38yvFQo/4kO+MuP5W0
v8wcYDwin2GwrME1fivTo68rNxh0sYNIGexhasvZbuxXLZGV1SqH7UO4H4XP3lqnWzoGk2jRnMdl
B0r6u0PAwwc6APmsPvn74IdrPVza/EV0PTxs/oVdafo2Hvo3jecNZHCr4qhj6o3yDt0eD90+4qu3
Jc9nk6KLjB5g0Jh5+Mi4pqtyNc/lne97Y7Ay3g2gdilyXPWsXbkBO5KTb7tzdh7tYQ+YsDh7m8aN
ATmOBySXd+V55NYMT1FKv8hXwQW2wIezMh7vTH3IRcKlmP3oTDi2EwwfeRUdI37ZYNVHe7Xe5vtR
43k0L301S5W4DRrAuoy9BP7nCkQhGc8wlsgfsvYm+CraZK4t6F6kEOZA8wn1i9TWJ2oAMXxYNio8
IL35imgS8AYibzfLyX2Po6FZad3iRF28+P4mfWKB1RyRQr4gHJbZ00JEvAQcdB0vuTMtoFuTJVyd
Vck1sh23F4ORuUI0WrbBqT3A85POCnKidXWUZz0UTLP6Ca6K5i0t48IISt/qs0lk6QN2K0mJ/2rD
Txw3wOXifbmaNjVTUA7QbFU4sksE3rAMn4RLIR0In7PYBoVPyjZ0RRcdlxU4IuqXHWjgnli1I5jO
AMUyRS2Cxl2Tr8GQSyQmglaKmcbl2rbrbl16YjCxLKu1162CvW57qSO1QJxJZ3oyyNvF0ZFv8Y/3
vM6K5yTL4RT4tmYBHcbUIixq3jfA2OMKpwe1PlaWTjkq3lcv3TX0f/JNwnQ+kpPn918RhSxhvDoR
ITjlJlTqO5ltlvUUemgIn7r0mqirf3SHixMa8onOhVTl6vvvr+mKhEfjL9f0v37/b9d0ExAL8BSL
fpQ8KfGP7g7rF67OJhdmAMSGJPJT/0f7of2iEDWhmzrmb4UOmU/9fk238IOI3CRUjW6cT/2dDncO
csqZsuWZ+/Wf/6Fh2cb/DQ2GO4coqTzDP1/SJ7bwQahySScSwhXGgCDczGms6C0R5c0Y3vR42uph
4dbCDWDM2ihITYt7gnebVwNwiZLOydHZsWXaOs9Xc0O7BEQzgTkRXoAB2MYQPieDfmsjAAG18dA8
k+zLkbltGZXnOcaiEkSyCLPKbAXH0kNxlU61kwSYHsTQbquaa5/H2Ig748UkYaBOB9uXuCSm2Ywh
yD3DIDDTrqZBgYKqVlhSqexqJaYO9Go2n4lquYl1k7IYEno8cLnrq/bVEJqHInXHPGoxUzVZuqnK
cbiNhlEdCFxCv271byhWSH4dP1tZ7mAnavV+StpvQ5pzGmUMCyp+dEaIC9FvvKuuBJIjYzYbiIf7
Z59KoILwSMEjozr6P5gF8lyu/PVU+sv3/3Yqcb6ge1It6h8SUsBu/yajYlgky9Q4eLRUdS6dfj+V
1F84uFWaEGRUwAzmT/1+KgE0UkRcXZqJ74pP/Y1TiQNuNkL99WRiPAwZQaNOs5R5mvSH+kjShLrS
vLg7ThpsKwUbJMFFy2mYzn1WIwfXGSbTNNvGUTkic/ksuKmFl+5WrMu3bJ2+1d9tDGPjYLXHFs0D
6HpM4jG7x0X3wZSCM6gHjrEOWdzLPbFCWPXgBuyoQcaw2KXvgUcPXyQYaRtU+3r4MmJeF2GZ1WgG
2CuRtmSJLB3k2Hv12uFL34v9+O0r2k80ZadwYDnZQys1GenKe4HZhcZeQwJfjAsZpTwtLY5IbSk/
Sb/WbRhCE8mmfZwwZxfkg6LxWXj1imgJap9eucaVMzabBmIzESD4RVcEmFPvQDV4T59Sl2hacq2e
KwdhVrz81JiM2fv9ZnO90nt4brgxn9iINNsxXtcQWihBXBJybdox46K+ek/6Fw5vzO39K0Fyqps1
i+v4yvMLqQB87CzzSCe8DDuTvtWJbhUyNPaPwm76wNl1NffYn/zNrw+LtminceemFKxP/Frd0gTb
shAZBlPnAh7f+CZOA0Qo6V6nRV4Ib9SP0lH+Cjd8+ch3QDdhBXPAr4pHqbCljXFR4FhjnwmXlm2e
4+/wruIdaIjWuA92u5qO4lldPdv77Xbp/Fx4sb/q59oZL7zHUKsZcgH4zewjAKLjuBbX2QPaz7Bk
/IJyAGuBZc8WW4nIOeo5XKyMhPplegJcQNxpudTYdC5w8iZHID1bsnzkHSIrxmeL6qhthUu9j88M
JApz1bxX70x4FHaszAcQ0TC3UTbgcygAZ5uw7Oor78t0B67Ki+RU35P1sOt20pFXSVrkDF/YV99Q
ByGmxi+HHcCzCa7GZsQUAy0wWTMtQIJXGtdiQ/WF1JrXddkwW4qOOX6LGiEFFmh9Yb/e35mCFNtU
ADBqLqz41r40W5BO8zlgrvQVTgeS2+VFOBskmi3vmp0R9iyfoMwu4GQuJVz9Vodyur2Jm6Fl4rnU
+s1japlkLuLCJiDPf0YAFCEI2QZvjFg/1F13aG+zQ3g4hq8Czr4rQBqUJHF1CZO3qH+nHMZFM6wY
UbGL2irvzFDiT/bdiSNsYQagHan31iV12Z5gE69f1BMvyEZK0c6sjK0J+R0B75rBxnb2FShzKCnm
eQ4bRmKY56mDFczFh9BNHqa1SN0EcPWPjANcdIvEaURneiisABc5jpVzegYPlD36cY2LA21O8N4S
vuwTy9454IXxPcWfSf2MEyl8C07C0brimOCCc2621puyUT9zuLXtfoj51/QD33AsD+KLslV+pNgd
HumTd8JbghnhIvsrIMwc/5yyAWjzfbTTHdxW6NKQ1+drdvayuEiQiIeflJ+zMD89pdBwVXcGJYyu
ToIvvPOTufZoKpxyjZfTCU/J3dCWNdJ5CRl+gRuut+vn/MN4aq0VmbD4kyy3340NCN9lwYUwd5B5
ICwf+BlsdZH+HGvHs7NvLBD+iR20jJOyW8NaZuF8b4NX1AnRXTsr6NKx9e36XXgSHXPXu/OQzLgg
xQg4dC614QhvYCQW00Z2/Tshld1aV+hJ9CfRFU+hyxTJugX47NWXQbCF1I7eEctpb+MnVdGnBP8E
Sd6ekU8GRRbioh1iIlnLvq3fwr18w8qjro1D88Oy3GbsdqkSO3HgBrjpU1FyhVwmxkr9xIsTYsQL
vyy0Aef4jLzv1Ay8nP5LNK4A5O21bepOl+B5SLkkY4M5Ewo+nnw33Zsnhq2c6Wi/IK+95tZnSlTM
CfJatanRyuYOG7HRmd0NNLynHi+hsUkei7J+MTa8Gmd5T2TgxZztFcm2bZYqQ1L1o8Cdkdwp6ghG
DLVNWN00JslM9c7BW3qT4lW0FV4tFC90OOdyl+6E3bg1D/6MWSjfFcDpkwu73y43NJ39oX3zR0fq
jwZjfZAICNufhBv+vfBYPgSSEmjl5v0bMUTr+tjtZzK/etEP0k08qlcECcFdoNd8xsIIFYPOEozx
TX3uvsWP4MIQrd4x8qu4j65Kp94hchJceB8HdaeDeiCpoIK9fjPczLBbNBo4x9570igKDMrE6B57
JpmA25ErebAazA3c0PzBfJ61YHo08cLb9PzM2qp9oezRntUTCffsgORpSSuNKzlPVyQ50uzOFvpb
9RKGbvic4z2xgGtGF4wcfe4i0slVp4e2w01JXOg2489oL43Hgl8X+N0EQKYn1XNjvg3JUj2gkPrS
XIW1EZbWnKH9VXBLzIVomzZavqwRCdZLQ3sO7Ig8ZoG4D3ELXgflBtNTsYcCb25xnlrw7KvbEC+f
WD+s6mNkOTX22oFImiOBUrM29NweZ5yNkl7Kt5xWlIBDcF1kWOxFO71KrCKW/m7YB18sf/p63U42
L0KzR4MwXvV7vbX2eG5sY68f+q1Iuoj6Vn2y3p9RxeMm2EPOfsS8tm/po9jPNJzSjtxxk++Y/WJA
gP6AoWwx8+y9O0Ek/AfzhRUha195067LdDGcqOIttCwbkK16v8I6PqovYNvFq86LU+GDtq5EH8sy
w01nFIkHeR6tMyqlyXuPgi+dh2BBVRyb6VgE746WkJPQ7JpmI2LSZfJvuBPxb8S/PiTBMTiEmne5
R2Yj16upguASbWKkDG3yI5CtoXIt096IVKVMAsUGJ6/J96qKjhx52qRhfs2g0ES7SkPbal4stmPk
ot7aZ5O8Cm4fUXotcRw2uzA9jDy1Mdj9c5sFRpr0n5LF6heemDyvV/+N50ImmPHPzcK/+P7fmgXj
Fxpo2dC1/85Rpg/5H8+FxKcIloS3YMxD0T+ikZVfmAIwZVWJ9aGfsPiu/2kWlF/YUasKIY9YP+D0
/a3NMivsvw5T//zc1Xkw8MdmoZYF9D66BsNgDkcpmWsduVrcS6b8EtWAXjAiLTZcCypSC2EhyN+K
k1DudetuXZ7Q9iN1Jp3Fp7pC24713Uy5ETNlemerknpnHzllNkFnrNy4AxeMpvFh6KvsJzMOHTOt
4tofDHiQFOHmlgsEykLrxq43QWVKKL2wk2YuQONO8Cfry1Acogvwb5ZQVQvT2A0MtwT8VbAScknx
TZgmPhOOsm2/0RW32mrY9vQdL2Ra+W6GkH7DjVMplvot3hMCgQ/eGEGaLWuuLzQTFVl7T1xYM9Mx
D9MaD2mvIP/cSYwDyjXqXaRPOLbHXiapdSlDGKCVqh8tQ72l9VxvAb6ukH9G/D1joJPptrrkqoFx
yu4Nct6YrdY+ISskXjzma4xuy4QKBYYdQVkj16Jc8affBi5boAZSNdFIxQuk+NNwsrKF+Jb0yMN4
bLDGDhPSnQnm52N4FXEiIkrfT+fh2FHKYKLC3Ybq/wyRGbeM/ywf5INfH4Vd+piv6f2lee0vqPqK
1XTS7+Bb0J2BpQfIAK5nr90JrjO+syM6/R3TSXF1n0WMawiS/03YLzbSAaT/hnzO8Va6UJfnuyEv
EkBpZR1GNyl4E3YWwh92a5txM0gE2y14JiGRQ8TVoTWGxLiUA2wvwKmxAfobTIUEjbhEEgY7HqdK
T2L2gPoVAMICsi+jHDeOyIkRvvGopZOOTooDsnvT77SW0hP/iHfRS0jhvSamBWXYjnbzffhS2a7y
PyTpHFGZxmvYTo4OmS8D1kAXcxlcvtg3FidlV16bJ79Zj++s+Ai30Ndw6KCB86ek7nxoELh5yQ86
tY4dX/mkYPuHUHeSBQZmeDdhdjfRXUINR4Z9nJVGKAXw6DFXNU4RwADYXG6z+GzGFV+qrrydwTbh
zfhG22mHnzrX/GXn0As54NKQ+8wlOIHIm6bewH2z2p1gLMgxOofiEwsLddWh6LA+RZNIcWh67RUe
G38iYSMD95oW0uiyr9gUiG9JQlIOBc9gL6jLxJKWaBJRye+ZWSU79vtKYhcwjZ2GwuaNZ0+XjcOY
pyw8kt0AAQI7DDcXpM9PPFbOQVZsjDswXat4qcUlqTWDi+7JUX+kX9HfFU2r0iNLvnFo6coLRz76
qUmxsYV0KkwIjrFsgUWozQ8cDKmwYPpmIr+gs9yH5QexMi94axDJ58WSo1x2gM9BwK3aRfXaq7vh
Kx4dtNtMtGXed1h5JPxFkIwfaO26PGT/zFvCO6Hc9Q/cKDveidJ4BxRnOOb7h2zZA4UEalrcArb5
bnDsOuoTKxl+T0KRzqOyyek4zzKzPhQQFlGcaDjGc7kuoUidsD8eOCUoi66YN3dJguVpxdeZ3pql
krcWvnkBOWTOvgbidBm9xKxS4uau4cl4Y/TR088t6sQWy2s5rNp3FYKftzIHJiicFW6FNOTOp9H3
Bi/51oerTjAS08xF8iksDI/F65KaidJPXgZf017aqzbwX3tyMVawIkeSJhfriADZ+JW8q7xcy8Rb
7KgAL9DZgbXHrAyC5+oz+5SnBauV1b27DBt+NfPOO8VFF/qZN7fMIUjEKxVX8SRyKt6lvfkOxvg8
3Dx/2daL4oYTxfyurx0yvl2mLURXg2MRwMPi5fEY2J4EfQFTDKkqrxtrjp54MwI31iWbq6WurFNn
cnktMBa0l/aCrNHlt2wU+2P4KgjduLfqzid/gmpwWQzrcGBbAcqd3K3kKws2cPhVbA4aPEWUTm9s
7r/TG6PTN/W52szxIwhLT/G5IYHGXLXcjxZdudS7wO5F1ECHBtEyNz0Xt0n1yKMTrfBU2Pyht7fe
p+bekkwUIZ3V1Y8MMb9AA6scJeKgCA5GHctW5Aqpsa1QYkrmQuME0/dEXHJG9qUTRsQC8UJ4b+ON
PVbIjGoBFjBPT6ww7Yw31UI6cqz3Jni05VHgUqbtWyTSRrLJHNKt0Hna6D12vJ7xC8ZloIDTxXTo
+A0SVllj4iCSPz+FB1Esln8S+lPAjcI/1SbwoyXH6BGP/YogpP7kydepfscWxbelmDjyC26QvSP6
d3PHh97h+S9AcX2AgjAP5t0j0ZO1H8xiid+AU9hyuDlk8Vq/cxX3Bnq9mUoE0fu1efKgLeTX5Dyz
T80tRgn+zmSQZg/DQ/5B6MyfXrDRGNBHHssdY7KjTgYvi7Bz7dCGGPTmdoFt3XfIPq/ij1aulsKT
Oe6aY/xqTHb7lIYr6SFsW7c8B07p4VSZkWiSHXV7Rh8FV2vO5sRNErcU7oAk3Fo9K8YrNHVNBsRj
R4TJCq6Xrb/VhviUTYTLxG22z3KIAeQre1OBQewHXBc/aC791lY4vFcKYUAs6yS7uLbheewunQF1
lbuWRwN5H5O9sBVXZT3/YLwEPIlRXTJjiWiuEY12C9DKfFhyMGYAkG6Os/QGqEB5BkGBa1xdx68R
s5vW1deBowEcMCFU+OtsWvCTiaoryWeAC7jwEJ41bn3OXRZ8e34OT4AopHBZ3IWfih4JugVD1Qmc
tcsrxF1mXz/R4D+J9J3+nPASvvKg/iuj1zi08y/lEb7yoHwagwUPVj/xs1pvU9erDjzhytdtPoBk
7DqDr1G2X/lqsoIgZvEr2XykdSMn/yquSrHzNDvstirTzIkM2I2crrt8owMpRasyvVPguYEzoYwC
fX/kCKiGzT+31ZgXXRbhKwSiKKwD/i97N+uAP7ca/+L7f2s1zF90+gGTTJW5nTD+KNtg+6ezTzQk
Vfn/zu/fV3z0PvPWT0dX+2uI6G+thvoLuhINXzhhqHwBrcPf2EvI2r9aS/zhV9f+ksKSp3kme1LV
Hn2PiLLGaPcN+rXK/J4yksxAuu9NiVCChvpELI/pFJ6GFsZBS8Z53e+UTJJtNa3dkNzGnglUy6y7
DgiebgR31MZNAXPfCKnoa7AHA+lNoyTs8pp6rFZ3k0fDkFHvdgOqa9kdTKa0qge9GMhH0EBBUw4+
7LEgpnCL0FAYkq2K5T4N8EeI+rkyGapRG+RD+1q2/q7rxHUTh3srg2oY99layApCReTXqFddT3sy
gsaNSgJ7eZLyWD+MAY6MUuDFC295hY4tYerOeCSLlItZG0++HpH/EuP3YOFkazp2zJyrl5lY7DNx
j5jMZUpEbbWQroc4Ywrdc/PVmIwrwUfr/Wo6QCIIXsV8qpXXSNqj66dPq98CnKQrWOjvsscUlpTw
skEsEPq26A3Pnn6sNHRaJUqafrxrNUSKyrQH1igec0/I87vQYJiAYRGF/rSsC/LjSWSrivYmNAhH
yvo0KvJWQTEQyYgRJEgOaYirjLo0TG5+HR4TCa+kzoQemLTu4HNWrVQSQORJFrwItTd/PCNivlIR
9NUG+kFLrTfDlzeklVOTSqV/6SBSz8kcqRDeimzG+wSsrFQppm9C4d+ZiPw8zXKGWHnpcRZVpvI2
FvlX74/3TGAToyJrVqpHOYC67gSA7hRqWeHGUUeKA7wKtch4meVtMXgfWs4mJSRPxmtrwdXAf6y6
euJGbZUNwC+LfjBoaQIq3X/2KtVa6+Nwr+rM+Bgi3MytjMAoY0zXRsLSzB+5BO6jG1lZZKYRL+uO
yVGgtYThitj7PWWminPArSaz2yhRhRCzGnBrjCanSDQRKTEq2vMoiBBNEjWyp8FnMRBDzvMFzIxy
Af0nFlgbx7rwkRBDkMsZGos+b0LbCKeOj9cHHlffd4KE/pjpddibFSPncS/pOaIZrRl35WB8l0Uh
b+QQU4sam6hztop6FEP8CmOJ9zMGEBI23AOiBEqCyJ5GbKfsogtUwJmSc7+qZxXwf3F3XsuRJNeW
/Zd5nmgLLcbsvmSk1gryJQwNoEJrHV8/y0E2iaq+Rlq/NpusJlDIRKRy93PO3msXao0oMFV+1DCl
shpjbN7h0G2jPQFMB71Kw5XmtJw30fP5pUXPtemBzVhYLXKtj2e9gcfRnsIYh7NTHNMU3XJDO3Us
PuSsfXDS9kc9jtr9b71/sMAjzzO/sJr/TSKiGn+ea/96+3/tH8y1hbsC+giNQs1A7PGvVpXzm6lC
GzUt1RYeiG9zbeM3BQCIxtWwqxFe/a1Vpf9mKqZu2LZoqX0l/PyF/UMR9/TrWPv7pVtif/k21s6H
uNBH3onHqLHezN4aw+XglPLKjG3qjhZMgK2QHl3CsGlKaiwjMqyVakr6dkwKdoIwIc9nSBcpHzNI
cOU175OW4aHkY0NTaoiVpdcG0B5YYISJbUAqj5X8yDsQUk6VL7NO2RSm/mOKu6c6zyckaNSEUm0L
fRVjAzNygvNYIrGVkvBWFXFWruoof5kK/xCX5sbUMecqPjzHsourrecxPZPtdl4F1mdiDZuI43Bj
YTJXtJYjs/Y0qMwHW6T3upTefJTwdgZUj4ZW16Q1rvXsR4v5OXE69IBB+TJWQQABo35JnAhWdzQa
u0wkDBlNC4TfEQuhou3tzpKZffSbJnUqmOnySQkaDKhVAUcgDkI8lUN8xa6OcTmQ8dQ7bul3TFxI
i5mHafQ+GZKM2at/S/Ar7MLALHaWFB487NRu5jQgWOKBqrlln5rXUkfppgflJzsYmLAso3+lxyTV
RFaprzStoRwJpGymkuZAo6mrgfwn0Q5qwo+EPKM8Zhsz2oJ0nOwWG9O5kOFedxnbSAL7TFZ9zLKY
AyIGiwUYZlmi+TVVVgTQAdJVPjT+Lp1Ge+loPvKAom1iSjRLhgZWB8ygpgljuUqx4Q0SLMXCxo1t
k2esVfI2ShKDFqMmTHFxEi3TXL0ino/cBkPwkt17wiI7HuIRseXkywAGDbaOyMuZ3ejyq6wH2a1q
s2tq57dMSvqNGufBJu1qWCZG7b/JI37RveHg6+o8zXd7pmTKqLNJyKBR/CZbFgHSnnKk1Rg0uT0r
nfyzirWzpeZ3LR7WUkdtbEt3J9Kf2ygEyWIzPaunGCbbaB7NQqNAsnnwYa0tur5bTN1w4MTXrHUz
pWcUdPUuy1Mfgol2xXDLfiJN4L56Jr4KP1VK1Fxpu1UZKXhd8iZ1ND0C/ynQxtcRZ0hZEDzpefbj
33s55mMr5EAm2uf/7EnDRKbQfv9FZoS47qfb/2s5tpkcEHLyh17o+3He+U3QmBAUOSy9LMrfZUYI
klg7dcLTWMv1n5ZjxgkOOW+maRICxSL+F5Zjtpz/ZTn+5dK/L8eNMaZBXQ71UVW2cUvHKcuZQlmd
+h4V9tUapk/JinfFqMyrLnLZ07bUH4u4TI4qQgUrxU8a9UfdGRdtAIdOI+RaNeC+4ym16sOQRfSx
0Ur04Ry/PTGJzIlzZx+a07GXDUGnOKq5As8t3qZOvCwhFTQR5hlY6DaM9943Z1PSrEoVUsoE9yyY
DnqkvSSFs+ysYKfiCOdwvmySx64CXKHfUrI8pKJeDzZoaZOmIH7xpLAWeg0jErgjKVFhDGAhR1kx
PalAyR0MUpqRbTz5JUZVPQTXioSCpFfhy8EDRcNM0tXNCIl5KFhgw/AeO2QV9D4apDj5iGpGHbYg
+Qd5dTcCTqXNMFQEjBmtubFb1LqyZFbzQCTRSq9dRIKAwtGw4NEb1SK1HtrRutmajiTq4E202HXC
o6QnSW5mOpBOq2P6IGurEuRBm7Q45tS7xKRSJwu5H9FHMVlmKTzYVk3qAHes0TB1gstU+mtlQFaO
QiQdEDcyiRiyuafHm7HU1hndKWz1c1XRX3MlWhuRdNWiBJ0EIimHjJcxADifYkhiwizV99S/2pWz
5L25gmhB/AL9TD3hXsu9qSQvMU6fRof0aGmHvlGfJprrDuFizlhvirxY1cOI0NJY1bK1daxDaqOJ
Kd/K/KFvmk2m6auhklwNV1lqGjSPArewCCtvq03qDDveluRCAvXsgucoSzey2T5zvAbXbzJfVTiZ
U2ipFQ8q5UDKc5AY9mNtG/sIDGgflksJ0VaUh2uC7C5tFO/CLvio6qtnfmgjbmMGSLIKZCDcx0Z2
6SdprRTaQplUUDbMyyfnpZ8ek/5NgRlcK+peBG1NOHVI4kE/AkOlZZFnqNwj7RlIpSN7bWpAUso/
PDUkVs6PaQ2VqfS7KREHaJHxTvdNVx4USFo6JW1RprtAtnElkQ5g029rVVSoxoqCY561gFlUrVmP
GHXyftoFA2ha4AIxr7dO+zarcalRTY0D3jj/NSrUjazfLbmDeiPzScpGPAXttqwN8MM1AsC0D2ha
KwZsXCWZF229/7sv/CquXxFqi8ry66G+D//P/8znb83bP1f541v6+T//B6+KMNH8eeH/6fbfFn7C
9TQGwyRcomb+6Rgu9gpLZl6tiajOf6/7xm9oqKH0/dH9YZ/5Y2Ks/0awJ3g+i26Togp9919a90Wb
5hd1qW3SGLJUIdXm/n4+hvvUsZad4IH0GmpdveYE1XzpQJkTu5WBvKLR90oGXthPAA5V+DHgW82l
wp8WpqweAgOQfeY4PxrF6pkwmbeGZcyX2g2pi0CCE58eZKOVOEp1G+h0MX20dq7Et9QbPe1qEE6I
X9eGSd1ht4DqsEhT8yBLREil2bYJGC04OooIxilxcdY759Bp9ZW39VMdWessiNlUyvwxrZGHyyWy
nbjwVuA10DS1CmjoMNhEkrwtenN0zXC8Ey0IsE/SqDOKuzQNAW2mSkZZOOkGrYGYAL9AXGwzKJC9
MgKg+sbaDdDU1Ci+myPzNlXwYMbB+oCdM+5NocwOKzVi7uiEt0RIt0Mb0ZzeRtu6TgJ1F+dhYW/l
0BaXKhHX17/J4tRdDv67L87hlTiRq6PtNhq9/iDOr0qb2Je4EPAHiywYWZzpu3jEQqhX9F/qGPyL
zsAjBj0QF93cUk0U8GaOZc8iqDiibBhE/cBZ/SUWFUVay+thin+0otZomT/ZA9HvFCG9Fd8aipJe
VCeqJD/lol4JmJaEFDBBOW1KCppOVDYOJU4hah35q+oxOClHFELZ6O1lOXkpv0qk3NFPvsOw2Kaa
6omYOIjyyeo0uL8EGJKdSak1UnMlvvqDPXtTZNnSTrAcj1RnI1WaJcq1nuO/KTETMnT88FOvowvL
viq8mFrPizMPylISfJRjtlMlVd8qYHNWtagUa1EzSvl4kJW73egh5BZKyv6ruISHAdspcrrf+wk9
q1/X8httLlKB4gBGl+7tdTqPGKl5lkNLftVk/ZoF1Zk+JvVGXd+HlHVYbw3m9qM2x0L33GS4PZ0o
ewrYTbQA1JDiYU3AY7AOCu8xrKRXhZaXNEYPuOxRwWbMNtLQAR2k7tspBgMS7wnquCWpPc3zuFtV
RL0t/u+/hd+VYa01K1wnCbsqPceEPGnvNSo1tlzoM6RSj7iOBsDJZkUHiYBXpLtT8ijH9iGYlE0+
agx0PYv2E9RNxEbDU6L4u6Cnh0/upkn6IspuBCxPtk1aa++dCtt7SXr5xbIEX9HxHj1r3KZJveWg
Srx7zOxUvJZWn4H61wBR5bm6TVIHg6iK7hvK4bopNZhhFuoIP8/3QZW/tYN+j2M8zJNpRKesk1Z/
5w3HYoXHVkljX8GS81/8nobMD/y84fzp9v/acAhpxsBj6EQ/s/EIa8K/Gj/2b5rpUGwYOIf+MVP4
9+CAvg/bCmgrUK44Gr7vOBQ11CGqbrFZ/UVDA9OLP+04P126A4Lje6VhR7U8TJIBbk1BCqqpXqSh
w+BDxXuEGap1GprqJVJ18OHVIqDLP/GWCfT6xAK8cMb+2ns4t8vEAKLCnrHQ6rhFg4/2AFabLhWI
mTJbW+SdODm1BqelZnicOrsBJsuhTNUhThr941TDaLDJo9WuJf74ugOKmQbsVqO585qItWuUBV8J
IoXC8nqNwWxkCBibQT4nBCwo/bvT0ensTGvEXhEDl1Cyrj0iDLp643CyPAW2Ajl2RewHKyeiydvW
MSy4rJroptfPY6MeFVtfZWP8KaUJql/DAfXvyNyTRhehHhK86339OXVSxXAPWFeESkA3XlrfXsjI
ZrIgIm6hXnjYIxxNv6pKcrL7eB0FDEFhbnY50GrFfI0TDNz86kS2TnHnb1pIlHJJ8MpkL9Nh2ARh
tpKSKlsVPukYUTRqH6atd7tJTe5DiM3WUatgVxdDsVN1cgal0J7XMZbGGOOFncuchkvQOXX3VPXN
VdhiCLgpGtdRM0oqOzkAEfyoe4cICM+/OLKJAR1NsIoVNKEzb6IPq4riUW2ZskAtjOLkrCPwmDKK
zD4621N0qKp07w8cbxmJLXhl6G0DyA3spYVcPMntRU6d19gGrIwADi38Rt1cdFRjdEYcEZitM1yJ
poXtDKsi8Zc5VAWn+RiQWyYAhixpZUMx0ejZOODDkrx5tHBo+cObKfk7ox3vxgRSvFXklyBHhECC
V+CRx0cTStdyjCYkCZV5dg5LUP4ourUeSqcJE7Hi5N0S4BUGr/pkwPJyxoMDhjVq2k2AMrjmxhOc
sdJ5CBhxBzoh95W+HIXkw35pspvCucXOpXfHrldNYz1OFRnVhaOTH9whlPctlPZgZFoIu201HOBw
wYsbAT3Vy0Zp1paECq5N9OJQhQZHD52BllUZuwqdiQ32Lr96YHEFyDhka+pQRWs+lFWZCOmxEL4E
uCWWhRklQogjy0hU9IxY4UAY75R6KYfDzmlJWsc9NFTFox4PB6UdHwrtUkNLHXt5mxd0xYZwX5oZ
x5GaQ17PPgBoJ6SiR5jVD+a8KPm8wTCkCyqNN7hKb3KnIrqV97Vd6GtmC8kxTLV+nuaPbf9sFvGG
Flt91guwaoOB6ynMcK2SYZ4dkMMUjXLqdUDIZowWLYZpUvHBjdIKq6/eePNIkiistCFBG9LkoNFo
zlDhSp50iqK/dxlkySzzstDP4t38b7uSqv9pnP2n2/9rV2Kc7QAMwK+Kme2r2Pm2KzGu1vncy7Jh
syv+VAcxsFZkpLOUZb84VtmUBK/py35n/JUqSNP/XAX9fOG/yGYVKZCbIbWrY4bySnuyB2hDWjTn
3XL0WtxX0ZsTPITAaHXmqObwGKcr/LQL23uS/dzt1WpZDhXm6nTZcjqrAMiQUQ5jCPW+AUoy85Zx
dVZw/2TMwFTv1mm/t/mn5u286jxBsW1VqDf3YIh2E8cqLX8WE79aevarcaYpT0Pk083NPkKbgx0C
G3soKLXePBT+Um1dhtBeTS1z4RzyWfTZTkTR5PVCdz58Pr7OOLqslsuofPF8ECuKsokHwVh5j8il
H3zoKQwyKsavgfrY5caq97Bb4BNKC4LF2hEO46eDptCQ2pex9kj3I0J2+gzYY9VgrcFna8diO2TW
qhP3lzrHeHT2BSTYSgg0cTwNtC8QEIbUg5okuRPuOhMTbSkPdz3WXTNI550DBqV9d8JiVhR1skts
ex7jOS9sc56aybAckhafjsRUozXQwCm5vcsqKpZKJSMnIK+zRL8mywNALeM9SodnBVNWE7VkhZWP
bdDcc1ndk1yN1QX/iZmvGJmIeU+LwAyJczWJ3eokWYpb9e/FtKeruG9hmtj6wM5GJAlAlXBMZ7aW
YT1UsypAD6Qi/zGz3yWCM/ynkdWsDdBUDYRHE8de8BAckdZATTt46bb0qWct9nvaigTFFzACMRdC
6nwLrJoKQrbqvaqnno7zP3/vkuQOl/tUOcHKp39jVfYxrqRV7Alzc7OOu2CdQ36puQYr+D3haUD6
TX09bstRR/rQN/sqj7YaUIHEfIk8MBitupvqV69p957euEHgLydZW0uqfaFdOVf1/iSXKtFGSg6t
U+oPUuCbgPPaR1MDOekMKJyHGi5ttB4Dc8PUgc9DyEAKV7RSGCvH42jvlK9ICShQwi2kw31WoDas
7c8WbQgQz/1kEa1bekP/4DH9VZgCV0yD7R5jH58MIFNH52tebBSJ9QT4EhB+eR6Fs1sXHm9SNWA2
ksoFUvjQOi+mzFMY+iqYS3SGajCMK9+glDRbkJFqTi96/EQ/4Op4sWeKGq2kCcKSfrP1H4CMF2qP
xNQDKfTZ5Y+FXYjjTG/DGKrHJa2FhYIwRYReiKlKWG77dDgGxT3VUKz3ydxEQ8eobAUffBn6CVzG
ejHivWoDBYeYh1GDdDpgrDE9CN7Th6n5iNiedXq73XDJOwpiFIsRefVJnq4d5JoT50kOqKuKTICm
SRallxxLUzukBTbQ0XHjdBuJZofoesiqsWbC9jTU1zos9lG01miOYFheRCMBUeoV3R2xozbc3i4/
4lfGegQDmaaKDazWq/XDMCoLOeQTV4n+i9USyKmVCZ9tYwrWviwz+Rw1ALxwm1sAwEXZrwsfTaTR
wVskeDlTgIO0KBvKYR+m+juTOc8tnHxeVRwQ/9a1ncLzjN9ctzTGM7T8/oP/RMP/8afa7tfbf9tF
aRbqsmM5ssy4iNrp2y6qsInpBhUa7AWVluEftR1mdZV+ISaTf3rSv9d2orRjMEVQiO4Q+vFX9lHM
NX+u7b5f+q8sH9vrWqmP1PxYLYs50uNxRYLyopgTw26tsAqUOPzqlfgOX1QMQIjDcAGRqG72rh/6
S75QDwIBw7udytDtLzYA52SlBUfLW/KjAxOGaGsT7DPnKxBm46pOdyOevIfJFum2WMSSeIlYcZel
Jxvt55Tdw2iLDJmWX4pwU4hddHok1jEerjjD5G5uoGQP58jT6231jmLMku5SsY7LJUJta80fFKge
7SnsxFhSPvoVTjbDngHdQTD73KOnPfAdVkT56Kw1zOzboFwH9kECT05ifLfX36L3bi09CwsD9DEi
66D34tVgoV812CLLNQhIXMWlO9zrQ/9JkxVYr0J8x85kv8sXg7xEnEw3yz+ZDqC8WdBeENB71dFZ
2m+NMrM/u30v/ALdj9pyRa61LyzcC6TY7SN0WU3/HWEz02dw1i7ftN8454Rr7p3/IsJHdS+E9Gi9
nQUODfuNX6PiU0TQzTpHq2rJYecNBXc5/I5pRpvz24eP7pyuqxdnOXxUL/Ws5kiNlIz7zvCvyy4X
ogU7Z0LNL/7kguy3L2l/C2uDyDRewmom2TMeDj68OdzDcyCtGC0tqpd0RDmOiWOCaj7j9yPHGD4Y
chjhgq+wD5TyNl13Z9NF578IXO+Rx6HMR/T8W2epJijJEbBX6hEngHJHml7L275+G488Vt1Z4C+w
vn4xRgf+0lqX/oy7xnPiUEkjyW2FEcKcLjIlAlyjDdOcWOUa5oNBLAIBcbzPxugwKZTqc5XiHdsB
Az2HhOa95CN0YGf2wluUntrgiSe6v+r8EE9egr2lxwUdUPZhYuYZ491Xkyddqic1vPC6xhUDtm4j
rn1t4kMOL4aBH2Cs3zRj74Fz1+qZX2sb3pEFPVX0caiAC9Lt0+1YFIfWfEHM6FU/ktBexzbs57Bz
izPtPiwnRuFzq6Be2UR7uKdBJUOVtnib7NqhW499tzXxG+Ca7VrY1DpF3ASEICxFhgpmAiM9O406
N0IE+Lr++9h1rrkvB9rTFTRtNwYHGgkoPTO/hkxqv8gWjqxfRv81QMSDgULRdxUmD8py6dPSC2z3
xNXHybuHWjRx5gpRd0wds222lj6dt3GBTwPPivphzktM4/PUnzfNg8dOxvNOzEn8nBF+Ckx4SE1i
a2nQ2k8eVWbZ7XCaYJaynUUsrzr8oEZ2x51CIqS8lPB4cRBFEQSJl+fOapY9r2qc2Fc10dbI54fX
fGpXBfwsmepweh0s323y4ppqc4vzMB6XEhzTtr35nRDz27v8xKxklS4hQrVr5rStfLOXwlPlP9fB
3GzWIIHFM2Y8eA2mCZ6x6UDGhMihq8aD1Z94oorfw/Qk6fIyIJRnGZ/q/IA9QMGLlh/kBpdHQL28
IspjAEQ1M9cFAFjiVt4I9lrn86+/4fteq8wTaMaYjeh9sKqcqnJpAc6a0T+WSc7DjLvjr6Nkjtwk
Yt44ut0lfnc+ubHwgGkPHMUW1mcD9IACOZ9HV8Ntz/ZOJWVhpwL7ove2NB66C9e+bRiun7i6bnpR
8R4wHPqMAd/wqmJFPkAab1zjoXHlu3wsX5SDyUr7aktzrr1VZmPjcirDpU4oCWHzMBoEbdNZ9dWC
h8kvAzWIi+0BbGLNx+0WXCpcLdRMu8KcjzflkLfrbMEyLcxs/JD/0Z8qIFjifcLLi49HvEW4KJ5E
Vf+dd4XDw8L+xl0TZNuCPSDrHDw7USO7gCxRLBwP6TvOQAwadOtC3NgIGcUv5yJ5ZM/WG9aLHefB
eXrnt/JzPAXjYbwRN/PMHKewbl9vzeoKoEJjPLvkYUaooOW9Hezt9XjD4IFZQ5jlcDSRWizNefIu
fEGqkJosOFFihLNqFlJSiWhpVnug4uyVoiHYuo8h+jicVvOvPxSUZDGuITovC/ppf+sDF3E4NNHh
VxkKc8z/eODiYEz5/0sz/dfbfztw0fBG2W8Rfs6wlaPatwOXRhw62EXDFN7db6AtDL+a7ID5N0Q/
40u7/8f4FsMvo95/QhW/5sF/YXxry/9L4+LbpaPb/LmZnkt+33EET4hP2Ojpubafymr2fAgxaSGX
X6RH9ViuGwnJwispZsFZ34p83fhoED4rbWtj6YPO8F0cvTgxy/ZqfI1CXdPcIWd2vaNv7ap63cub
CA04EeHTxtj3KwSUiA4eyB6+1XwL5128s9+M/RKn3ZGThQsV3p024t/GHs2KNpfrzzB/4gARZA+o
pyXk3fCEihlnEfZe2xfnDGNPJhQ2ILx87P9Fco2jZ7HBqzXdbOGEpK86izguTrfkWdpVIHg72LCd
WOmL+U6/iLMchPf8kL1P8hJ+A55gPE8lmFFnzWGRfwV7Pkz5wvvkS8QXaPH4CAUPOz5rfAkJL2sh
MW+nW7yjsJaajckAgBiIDzb9GeG1cwYA2da3QJmyuIDS4YqAULaFCtD/pNf7TOrQ5W+JJCNjjV3L
OwcnY0bQD7LLWffRyouG5w8eY/fBI+JY0sLW6UERkntiv/Wrr2etTVeStiyiLQDtfhsaoBHd8cO3
f4QwCVAsbvU53zH3bKYGg2l8x/cpX+i4lR+ztbxJduodu2RAX4lV9oZnklFdsmGdzp5ZzFTISOqL
vTbXrJLjif2w/7DXbKXVRRWOYGzCMAbFYgzhRWAxoE+Cji1AUIsLYcvnQaNzyuZYXuV5jjcXrdXj
dBSnDXx3M2bPV7FhixwaOmJM6NuLDR2Sl3lMuEysjXAk80W211dUs4RSdyd9oTzbWElHFE1u8VJq
K0m+wWvjfSHI2Z90W/Tfa/Xo+Zyy7LdpkxJkMsfUoNyydX8mdgYL7XTkabAeBLzHW07HGnEqi32B
ETki3hk20sZ543LQnEJZatzhGrpa8xBAm2N1pfwmJ2tvlQjiH6vh2r6QrRcwQTkp/dwJ7qrzMQ2E
KVdoiXjbnftz3W6cZMXpZYaDlnlDA6qu3fAU2ZzXDVf69JbyOXviwnrIySSMJzsg5RUJSW71o3+u
fiC2GKIn7YHtZ3Tj50S+9GfCNUQwOhHz2K6xub8brwwUYHRJK84jc/GPCNNFl7TQFvWZd2LJIbLb
M7my3hpLbKkBkcPwrHzMYjN1D+2Gwxc52s5MvylzL3RrKFPBXn8YsNHveevgK2SDK1bjusURy5aP
35MQRZRcLg1Hni1nmK14ADuiJniT8bryrsTS2G87eUtzx5kufbuw9C0p1UvLVe/9GUmgG7rDA3tr
rp3bLfq6BhoOp3Jsm88cDJSJT8V65AxcCiWZ8A7vApy57ZOZHjNGWrxxG3hN7YnnE8cy50CidRgE
4bMLdrzcPMHY8ryZ8bjoN+WH5uJL22nb+Nl4UA7ihHLjWCF2+nweP3Ps4xzAlg1i9DUYrsOKLfx9
DI4cJvlEpO85Bwo+HignECeucFsGDIVc8V3OO8qhu5jexl5zfiO2D65XsZqMy3QA3DznMtbhc/ou
PN/pnGZS/enD2iEk11wTZbmKz8llom4c13wKBRtUnFyVj+DBejGPNlwibfZIOQuAnoCSHYvQdHPW
+YLSmLwajqwHjgWcAUbtVYY6Pha3BBcoDo0TnP4RTSHMmdFbGBCSYDbLrrIB/KnsDW+paoTA9DOl
Iry3eXustyy38W58jce598iivacYo0E5686UQBFcrTtLUIurb+Es49208x4h8TKWaWePCdQCjSrz
Yj/Ir8W7epB21OmEjWeutBb20VX2HGIKvagH84HH0V8g9wAKSJ7FUss9eJ/Dqd6qB2dNoc4Ar3LL
hXRnBYA4NCwEaQGEQr4g7Gi8TB/+U7moltzJ2rwUsJuKefbOE8OzxPLOis7azS+hF8D/4ZzEeYiV
nx9gKecchL31kf+BkFkX4ru8jvba232tZN2l2vIKiMMjVn2OphfOfc5nT1oy4+ElbwWmlo907o1Z
dy2/TofcjluwLBoPxoM4H4sDqHIQKytnMRTzVHM3LmQ4SevxmqBVPdFN4zHT8eAqObFxMQ0gfA1f
rPhTMzfTx9/6sIboQVdEFwvg6H85rOFv/LPy4dfbfzusMSuin8b0ionST1o7lA9kRzKU0S0L6wt3
+u/uGLkvjJaQSDFPoln3x1ENBLZDi8tBnoFGT0GX/ReOaqrCr/hFaYdJ9NsDF72zb4aXotGRBBnC
gUI5GaMa7gYyJqqq3BR2S7NIP8kVtkR1FRAQrTWvTcki6MmE9KQQoeQOyF4gS/ueQE0pavc1fyuZ
6g9l2rC0FehXIw2ekBavwtI/h9Dbo2AjTWyKQO5zGQO0ebZM2g64Av36R5dfgp6YafiFZp8sO8R/
veYvEpblrMxK6KOAVEjCAXxghDKhZsRhmtskXOX2baJpECFLtiANxbl16yX9OWk8eMk9stswdnsn
PoROcxqs3qILh5g2J4GsVsmiGCLhAwxNulua3xDsSNFNt1jxZPuSZGrpyhVsFEMfyKLV4H3LjTQC
oDKs/QBSz4IGkdiLMJmOXaK/2P5DA9UP1yZBcgq5prTxCuzuUb4cg0dGIysVW8nILIM+YEL7Y1qP
tvLuO+056Em3Ksrx3pTxS1hKaPC8i9E6mxGEJX2Sy1D1Kxtot911C5UE4qBVHjsOB20ImTAbaEMp
1fCeFhT5xjriPJJDIaF97uXtvOSpSxio6Xa9dBJng0ZwJUn6fOyGpT9RrMKuztrhEmrEGlU5eLyI
p3RQCH0bvepj0NSZP/QrppI7KbPpESbLXva39jAucaUuGLCy23bHVK2UTRVFEroDzikdDLJGClZq
0ttz3RhO1cDxlDg4VDE56X2xdQyMBuN61PZLxWZpNIiin6aS7NgLZgdMRd5WJUTYJJCJGNcS7U2t
+fuBk16NJtJuf/h0nbTec30hQg7jvSnfzS6c0wlHC8FMAtSIVtNB4lye+yp5VjsbcoLF5KbwAA2Q
c5hWIckf2jxU7lN1r1A6asrHoHPM1pMJBlkGtDd1pYx20ug9FiU8sRfHYqxHOFtmcX3yReviawL5
JTE4wCvh37jwFbQnA2u2bJq6qEOp/v7DpIHF9he/yv9y+29rKanYis09w7rChPJT4asYTDYcEpHE
DOKbX4XqVge6JZMs/ocz/Y/VlL+CVyUQ0wpzEZbav7KaMvr/ZTX9fumaLNtCZfZtNR2HKJcSQ46O
lJSg6V6zYVlvB+kS41bYBs1CVy9VeC3ivX91SF0mIXVeqfOBkJzYeh6NZQ3r5xpepedqOSFrXGXe
gciB/DgsrZOfzoPyouC1K8pDsSeVVhDmaP8u5a0Pxl+9h92bpV9NC7GphcDHbekpc+QgabXfGnt8
DkyPaeQ6cExmpHO4AiKyEb1N5F9L6ZFT/oO5x19MhUFZBZpHoRcZvFLb6dVWa/HPvutzosTGD867
hBpI1ZGcg3dqF7q/5bxJd1F9DMA3EiCkHb07vVTI96n2pMXP3l1At93rdTxzAszijYM+SYTjQcdy
E2+Z1Ksuf66kOYly4wPFq226RMKF06ozNkq5MKqVnBN/AOBfXw98/WRRPNHSnb2zGckbLkSc8/mo
g0hqZpG6xvZP9w1IGNgfxhTsGIt3JAj70H2nBKMgZE5z5sKn43BFWsBBiBQrZMn+rIjcbLdBwfth
tgt107+Mw7OeZ8Qtu8rVWnjUVChZSV1QabPfRQni733nOlxjMow+uEt+maatDGYP165yjQVLFVdF
vWlA/GEh4ifSdV/j8l9TvHCZYDgexY24U7ix5iPli2cCtgWvJe6UG/AieMv30KXAgeEhily+T6Vt
ubxU8iZzdrlj4oURj7VTmeyez/xruFIZ8VzQtv7gJ9f5uBkf7xCVKLYyKmRQVuOaq5m91jRLmrOY
OOzpbNAAgXs0Akvs8dbfYnjB//gm3YIzUxZumHbv//he9cKUIK3PMmMXXCIOWYKzEfiOaJCsrWV/
NV16Cs5StNKRWOyRUex4ErhsMgda7ZwH50k7aPUnCLQciO2aqo1XQ2qWPDGgamljesvKWkr+Mome
VeWpyJ+6m/oAa8oCx6kQ7cPTJd+mq4h3APkE/ZSPXyfqFY7OxkP8XBGuRD5QuUQGk6Q7DtXqUbRW
F+zeoXKzpguZeoTjIEpTqMzy5EprwVyQu0p8U7XgpC0ki0/aVk33vBZG8xi6VOq8jb5eFgYClN0a
hTSvthq8giC6yuJtDq0Vz1CtHBgtrGoIKHLpkhXl3dQTDq/gh72H0BUxyKrOOamhI01paDz2rsRg
6iX6BgYu7yM0drzus4w2NChhKnJ59hDM1qgwaYbZbiHvqLy8z578R2lldaCf3I42/B7S8GK2ny3E
f1z+2boMhKJ5JwWLOlw6m3k7Y3yy86XoPkAJkhVozBNR5fm4nno06qC2aXIcuvJwQGwqtbNn/G/P
GJwZNrUzYtc9Gg8ry9z0xQo6XLBKdzrgHU1atRNjg2eFSqn/kNtPUz1FDhg4fUE849bpXGctijXM
p9STyXBkKArRjW/SaibQjfoyeQYYR8se2KZ2n26ianLW0w39ar1ixOp9UsxwiPBP1nCGGObCdYN0
x7yVvlsa/xCdNeoyxi0yPFdBqUueA3NNDS/tmN1ON54trLR8AGbq/+fuvJbjxrJt+yv3B9ABb14T
Jr2nf0GQFAnvPb7+DKij66jUHX2i7mOFWCpJzGRmIpHYa68155gZzfYzhl1uz/aoBvZ8J1aaPZLA
tQiiHZsotm88KFu8hs0i+lj2itwUChIB8ntoYvPWH86drbv5jrj7wsWXa5zo1xFisXDo5h+RdeGV
Dlduu+ybr2V44cc0OzBk0Ank0zAdGSYH/MSN6L+Yj8rKUR6G63ghHlR8ixjrDfKWzimNAG1aNpS8
iKfgmR/HQRppJ+6DaEvL3Xwcz/LbDA56GW7T77s1u+yh9og0Zs+9lFa+9/fe46kUDyzLChCCxWz6
X+oShOcULr815Jku/un+f9Ql1hJMpED3tKRlk0dF80dD3voHdALKFZlidYk6+nWPh+IQdQM7Q74N
T+fXXZ4CBuH/sy5Bmfh7YYJC/dfnbvzWke9Q1rS+NnYnsq0eawcbN5VDC+lu3bm0KNYp5EPw7+KG
0OC3J4Taizr1KYm3MgwbMMWGN8Pit/1k09euf9e7FXModnc/h6Y0WrnwER/DkmTY6sMAILewu+/W
wlq7UUkOkmlar4QPYy8eu9v4UF7EJ/M7i2zYXeym/Kt/JSE2OE07YSPslQeSNqJn4yBsnl4clrhV
wfBgco/E563VOCE8GLkuKa3993goU3UVkBqu1e23OO8s6Rbt4nvn+o/B9/iSPKlX7Y7u9kpfiPie
0hnP+Yv61n721goMJkkXSNy30mf0rnzK8HbXcJLJdRqp0NKNCPzYXAufiMV8CPWlwtVZckSiPtIq
+MReKdz9ox4+FEz+S1t5EFBHTg6g0ZGKiE1ZpO2k7fiqOfKt5+P3gWx/iWx7Bgc+zy9z+lEgmI5t
64JhK3zs9uYpPDIf2DcbqNFrbSsc5JOylU/FXtpmkC4lWMLTWlxzVatcsM6Hadd6qMrhKbTGY7gN
tzPhffE9xblJJ5W+lnwUr6Rr3hkYy+JuuSRIW6UnU2cO22MjJ2/adGhGbJrFroI2/j6c6nN91mjB
SYf4HFVfZL83wbHSgdK/hvHN1+A4OsKh2si0/WAhb0R0M9IZnfJK2EC3prlVUpeaa33XH+qHkfio
6US5YceOsicAdNNcNYKaDOoDAxS15OVbfZ1uRw9P0JYlZrmr5E2uxGJR7LJrfDff2ZRL/Tor1smp
6m8EZjPNb7fRhsnMhXAtp78UO2mT7JYHIZUQXOOSnQWkacVwxm43umO5jNwh0TNdoWvvVcdiPdLN
juyvjH8R3Iy/BkRLKZtsXvvqpwDllcBWGh165Omp7g1G/h5BQqK5P1bFgxpYRDjB6lFYxWQSN4Uc
poxoDo99SmMXiVoUdRHiwRerQgEoRO1eot2+UF0bH62daL2paC1U9C3F9DBZN3zNAO9eav8n3jxR
mISzfdDp7/kd1PloI1TRXVF7IlVhVdIxFRj1KDs/nHhYnUj42Rusj748qYJ/ERmkfCSMcGVHeoIG
VwGSg8lvbelLZz8y1WbZ5ty8AU3lBpJbXYTZrXch0Apvdgdn8hARF9vQdERrHahLDIPe0egvqTJW
0UMQrJeIKsZ6kYuhkU4GNAmmRZTpwRaZA/1khvYFjsijQoOhrlcqutYTPPHXIlkLRoWSqt2QH6Hw
fmduB9EP5C9sSmaAGfH0t148yxTtmsBxfbLAbFbKSIeGD5D0WvcbVJkW0vpiY1AD07feVZ61I/qp
w9+RemgXyQmoakf2d0noKjsRNDewjIOgKfeSyaP51pKRwQaA5ERKh9qmDKDYYHQHcy/zXXViZuM6
9UtH0QEFd5N1XClWNWOD8k1/VphAEsS+K215k17lfbiaVuImBKEoOGRlDCsERPfA6zbpevk46zfh
odrLp+S5faUXK3PF24pX6Q7mlYKogFVM4jSUgHgXfEMZ1xMEOCsBnue9tnfoJM/y5/wt2cRYMHDf
mNCQ58foldyCu3LNLuM6u/AGDXf5iFKGo8kvCFOHhcwuH3+yyLVPijau3PGWOSkXc9IfIf++sA89
EBHL1U9nJUiXL2437MglW/mPlQGlkefC86OlQit9Mf73DrtZiqJYo50/7aaddZ8bfLEYfpzgpJ2T
d3mtrhs0VOQofIcH0e52dOavCzz9Spw8FYi1CT7AYJEcbKAlYMga27CctB80aRJyPen250Rxe2Rp
6KcIQkqwEh78icEWmte1CDSTDLDYhi8VH0bKrnlh8jOkeIaY//PDSPfHIxpNKjyNoU2/yXpPkfZS
vNcIH5NsJdjEste1q2HPzyAdDJw8OGmJW3+J/XcZfyoofMpHpTgo8ZMQX8Riww9/Tc4WVzXE6a/k
J3G6ENK7JQvPDd9YfNLE5SMaQK+kHC+cUdiYtNnIjMAipB11xKyI3ePPUIfB5UzPVrw2YicuD+Ww
zWXPlLih26GYTtmDPPP0kjsWXK9n7IXaIy9sTqn8UbgYW20bH5hnedBgNv6a7eR3+tI9l8f8aP0w
zuJ1QUaObkr3cnFyQRmwATR3qNVIeZjwT7lmTUaC08Q26mjGipBRCdvMtjDflQtae+NhjN3l0DN4
5Og9QLFrOPD8m+FWpif7NoniKjTSFabTBLgvL0O4yca1Lg61cGM5E7WjPPyIpoPxWjU20aDTkk0H
0N8nm41EFOjdlBjLR3l8tXJwGptFm62sOBOgatT5gm2mR8e/aHiSOM2wsw4rW7lgACJKwFBWbFF8
1O6+PbZOuArd8krDlyvjRaaaeZXuaDuJJSgPaFQWQjWnHm1bymoEQlsoA5vwESuZbzlz7HIihY+k
bxw4+YLnZEH5symF0QbSbUFbUy3EtJtZ0Nk+mLjJNZsxVwDRwqGgBtEJVJsx84Rai/1I1nnsIeZ7
tidxdZqcbB9giGAHuGBIlS0PpkX7EZAggTnGQemvBNVxhluaTfLuiENwCYuxHCN2UzvqPe0SHjkG
+HnnV/6f8eF4pa1jCNvB3/PFTZR+2cWR/iEVB3F2loiSZK2a15K+SeIO/qvqO+jqTeVdqR4TgmWl
7jyaLmtTyNyPCBqmsMvn62+9H2DwAecACY2kadp/71PSVqSl+Nt+4Pf7/7EfMP/BVIdmpIi+GRgm
W40/9gPMfFDESKKMydGy5F/6lOo/mD/BT1oam38e+YA4o0lJDf9TYC39lSalJi1W1j/DFYxfnjeW
qj83KVV/Al7VGNmpvij32mueKMHnttuhUeRPpQwzemV8xrIj2uCYM7vcyvYRfcoq3NKl7K1Hfa3f
uC5k1Y9xMVnaJoXluDJe5G91YJ6yI5sjb7Z4wIVvaqsjfJQ2OutwS0JSwo6IGEdHqTCpxFtcq0a7
3F5vzyYhKzTv8DrYwi2hjHP0Yfm7cOPfxTAmXZwp5Y4v8xXsi2WsyKzWjvl5itf1RnDrjYZt5CQL
pIWar/0H99KFJRE9dPwt8EIVzgE/HP7U5uePDJ3+g7+qRFbyMrkNdzBfuT3xY3znovcuWed8u23s
HB8JG5HlYm0nhV1HnlG6/d6/jBsTjSFMBruGS8znuPD4wv9A6wNB9XKzSOf1cD/+j0MWdkPo8Mcy
8vhb/0zvT2d9sHkongY/OG88qfhyM2u9WD2EL5MX0KN3wLJZnuonDvBh/h4gqD3FOfAWNzsk2wgs
7lFJnaxxx51xtI7ltDLv/KasSbVyIsJzyP4qv7VrtJ09EWly6gS7keefwZErHB9JChdg9WzusnU5
HQSu9SxlBCrIbkuIJm/CqUf/UWBoWY6fvuSAXYUbR6qwzX4boHJwMpujmaZXM/yRMAzDyHSRy1V0
pP61hZOonqbhARtGgPr+y8/tuXD6fb+JvhBAnqJH61Z/JI/93tz2++yYPPqXG53YHLgcA7I1yE+O
Q7cJvMSr48tSXynahfVIKh/9hPDrQzU7mE39jXQNDipxqurqeckHBxnEBtdFRjPSeTZ5uhAq9U2+
tBoHjy0rOWUO7VQa4DT28g07WMuy0z1t2B7Fr4WMZSVv5Yfmldaqz27iBm/kASQFR2czbaks4JqL
D9JRrWwjnenI3qZgWW+V+AP6BOXKVZGfI4btsUHIGhWd+JjKdwofER9d4W91Y0dY40AteDfKQ3Zn
KBWSLYXVj+pyU68BeCaevGnMFWJegN9ushyCo3FBDepRiXJD7FSEUH6ATJ0JaYxJN2J12/PXeBeD
GyUNLX0b8TfRvwLwfm4fRYCi6nt2z1EmELyHAB+T+Vn9gBLHht3TSAuadj7s6o/8Tdy3j3y7PnL3
eKd+/Hwc7tI+GugrKBGr5SHSq7ihn+9tkjt+7WO+Ds68Rx9XZsbbjvQbY6uwooVHZVttqk2xX3aO
7O/34yXbl/S6WG81Z/lWuG42BqFYvNv4e/mytlROISFAlADqueq9+Cs9LlFMhMJiAkYRdvsOPP4f
E3TGtHjVPVuSB5YjXgLn/ROjTyrYG9vspe6TH/mRFIP8G2L6iyHt+Y3Sh69h9bdeCZe8bRNsm2hq
YBD/j86YSHvpt5Xw9/v/sRIuaZW4iRRd+Vfw6x8rIU0zA4ScKYHwZA3+RaqKyEHRZAVRLMrZJSD8
184YieAM/5jWiQu86C95g9BR/L4U/vrEFwnur/O6Mc0Ira3y7mSwia3GArwmMZQY+n85QJd/rq3/
L++ySxHlLfngCCr+/YGWLB2Z38CUWvJvD5TGHXwe0l5PYShT05fbaN5k0tLIEMhKDLNgVTBKEMSP
el7gu3H+PcoCHnjd/xalzB00Prp+ljiautX95zIbtrLWYVx/ErPbCNTYGkgKCHWEGsXRSBTmcpJM
f46sbLCMccGqRIc/KhK3GqIYgiV9D+GpZ0U10TEMUBU6GAi9/AnQEuikKzUIBDPDHZvnhWlDcOwm
mK2roptuEJenvNykMcs0bYFA/w6yzm5UAPXZfiCbbaj7lRCjRawQn/VOn4IQI6KH2DihkX60Ey3/
mhmLxIipEp2RYlVszlajbsc02aoY5YOhZcvI5TKPpqvKNiOpiDKJjiKCPw0VW4VdJuqxtfq3JOaS
Xqt3K7DcqraQOdAckar4JpT5xVe53PrDdW6ibdxoW82PYJuxCRPGWzOYnjq+KSo6qTTaNgMzyfZB
SlTiqn6YGrG6kEbhMiSgP6FVZuyhOA4lVLeUqLkqVU49IkQwAK5E6EPDmAfsqd0rs50prS0EkhNy
u7H4ksu3XmLMgj4TlhO7W5OZ0V0noSQKxY2u+bux5d0ou9LT5kcNUWXKkNAMb5r8ErUGjLeHgTxt
PxXdAg+UMT9UzKhK80HkepbSfp2wxZrwoQa2Dkw+gGbUFsMLEq97lJSRLrq9oaxjZpqBPgNbouZX
6JDpOrAMeo+4NbL6ZLSVNy0QVrZn+XAwfc5B7NMidU/OCqgVEcmXw7FDrBvVAVF+miv2zRqYr5PB
SyreSn0bFe2DuMx78SlHbbjWQ1FftTXuG6HxopzOZ8WGRYrhZhXWxtSjfahRePUvFt3HMOsPKc9t
NF7HbqdO1Z0zMG38bRrN5z4TDvUMgkNqroKurDsDV3UOVSrSyb2fmHT161B79jXlVA4DPTW6YeFJ
N6dVE4vbUSPQzaofLUi0Vqs2XqHVyrZW5nif5IaIGw0RYVLM1L0TjtI2PpdldRbG4hqH9bmIVOZC
wdYKiMlTIraniRhu0KKcSjCKq7hh8NwopTsIIjzJcluCIhrnEmVlBXNc2QUxchDm7V3esncj65JP
iCXvevyEuu4VbMTkrGGLSVoa4YMj0hwNWocZCV7TLoCsKKe5UHNlsuai8ToRyoV4SWRCJ0xtL2rU
5n54TZD5rOUK/4gZMfGEtpR3beVKQ1ztoE/YbaCsB1GQHCnhopEOtDIk9dxZSe2UCOlFsfoaTHg2
aixbjiAIl6RI8GX1zE3LoPiCJfXSmfV3XFT3YZo+ea3XzIi8pKxX8mAeldY6NXkzOLMM76RDC+eW
cguuvr3I4wtm5FVYaQeND4leTuuSQktNHiJ0nbLRfoXqI+clJJ3PgiZenbxhO36vgoQWKi/fCrxa
B1FFS58MeLZThwQDWU3HyWjd0DiE3ZMC63CWY3jHj0Me0f08Kca9zfhEKr5bltfAunRKfBCyzM2T
5ijnmccFsuvP+rTX5gIKQaojl29Xl45M8HZgg1x9d9S/iQljoXqM2vGeJcHH37s80FU8JZosAfBU
/vtGmVWbG/xeHvx2/1/KAxGwraKh22ETvqh2fi0PQIUzrPsPAFpdYw9Nfp208ED+vFcm4R1tJMEX
i3H4r+VJICn693Vb/vWp/4aFwqBv6EM/tqe5MW2fi6oC0FOsinXUfA8DVLj8MHIBThamD2leenTt
ciwF80MA1BMyqDty8da1h6kh0ld+Edubxscc1LYrBU+pRFDqhBRDYxmoWmmjsSyk/X1mkeip5Q0W
DaPowRjQaPwKWFB8FpZsQNnDQqOw4DQod8veoj+luRWncZa2rl78EMUPXVFXqkEydAgVapA3SRm+
yCX7oIwIPJPHDNP3MvhMyGw0mUstBDo0K9E6COpNLXfQHVpHCOtdUyHvFmcbDMFOk2avYbmr2ZmN
+q1o9mG2dBNVFUCUjy0ODXUqrRXm0apInk2pbYbUdxOVwVCd46XbW5gVSyXcSZ1ij716lNAIJIJO
L6C4JFZElTI4w5Cfx4D9/EQrPJ05RPxfqiUivOj5DgMsRWktDQgOFfEuN1XkKgn6fSzebzLe5zog
wZr9VNpPbmp+1EgXwhC6dtZCxcjsgualGc64MXHKmeoub81Nz7IOXxB16XTOCqac6i4zxa0iSVx8
UF0BpFP8yI1BBBc1sdRT5VjIpHrrI6FEy/XPJhvdNiOXmfS+vO3RbqU+5oyG570wTesGGyOazF0F
7rQAm2Eu/NOEPBxN3PrBWzQZzkTRGesMQYsAbDmwXCCqATDVEqhqxBBHYWZSLLRVlLbOBETMYN5R
gmMNahLv4CgYMTG/PrWWxo5ZQoEKxgmYqwHUdSol4aPLMYZ0OtnoyiTv1JkIVLZVkXqVmOSWQb+2
sJsWiQwsA9I7sbcCQM0xRRNJ3mEyqavcD9wuCgGkYI2CtgzEYmx9MqlAgYyZv1Zkw+mr+TGr3wuF
ONUxOeqdei18XlUfcAYOBrQuFghBND2SQwe76ztHnlu3jsqtAOK7VIeYLEMa9V2OV4nZzSCv2+Jb
SH8k8rAS+h9zV99jZT7mCrPj+iXWArJSOXFLDBu4eY1QWrXzLVs659WHqSkXodbP4fyZmgwRy+G9
x5YLo4mTNkNZQpcckARnS+zmabbwZ5xSGrwmRiDvs+dOWgbBz3p3FRfqTt86jYofu2/jvTRAhUs1
noGCA03VAZkLMtHa8M+j7DUbwAighmtEcSP1MW15xgbjsOsEdS1Y+npsR3em/9rnA25QqXZTwPlI
oJXTLMSH3Ec4pkNZD9FTa0l7NOVoJcz4q6V908beUHUki1mL7b5pzDWS240JrF1McNBlfJJlAsjZ
kitF6/TUSSPgSLJeyBKJAFyq57y8aemMq1xZtcDlBk2+5layafsna6Cvz6a6z7rngcRiHRtGhtsn
z/nojGijyuClAPCv9xb8AHOjE3U/+I8+aZAJwQhhPW0HYHF2jGvUGLtH9NchoQC90nmzHpMuCOn1
nJsiIiwjDAtOkUihXxFtTfVdz2iJdTihCsJtRXo0ZrVvKsVuqZ0n/Tb9HA5cYrLV5plwv3ggxhNt
DTrHYoi2IqDvtmYW2LYrS5ypB+kl1LMXWnAeB/o4pfUeBfquCRCco13yZXJMjIM/48ECvJr2mmup
vidoKvLv50QKvKYZvydm5Fpf9rY8NNsBQHPLPqREsy7MJfzotDk38bleasZ4qR771ACPlhsWc8V4
vqiJqGzLgNrXpPCchOZdKstDnTduNFJp1SeFQo6solOkPSvF2reavdgDWknKBZ/E8EIGttSpzaWi
8p1NDPSSsQvm2U30J4X62Ep3g/GaUDNHdEVqkiUGMeKiU58arqdDQIuSLJdUIfEOl9DcEW2ej2wZ
uiepQ4g9hq4h7yehWEOFY86t07cMufuTKSZ235TbUOyOakErrR03cW7hBoR7R25PKSCybqrvdDAc
zZevokkkY/xMviuqQAl+M1r9UCL8PN22JszS+Ec5NPRx9XXbXxX2WYOKrR5PnVi8qjVmno6Y6YnZ
HhAahew4cySxqP6cOD8EGorzKLLFQWvfvcck9nEdxnqFaaq9W+Ee/+sq5iOdJ+rGD04mmxmRWIaJ
zU1MXF3S08/SdNYz5oYd7Jpt31pOBLVKNP/Gcw9DUeQFXWYwUaCHov/3bo+Ma+XP5dx/uP8f5Zzx
D3RV6JmoySjdFtzLH+Wc8Q9E2wapL7JiAKil0vqX10X5B9FfKrbjxc/y0338h9tFgSstURqq4j9F
3X+JqEaj6Ldy7ren/nu8CwTMfgqCUTiajXBKgpoM0xGEeuYNCwG+0hgA5/Q/x83oz7e57FeKNR5M
AC2c8a6Yz7uknHcQapNtVhX3kt1gydota5cyE+CbawCwFFcLuBDkfr9VITfVk3Bk27JqrPxr7Myj
rg2ukDZIFifZaxKaoBJX2VTcNNhumurWIIQaDFyiDdo/JSjfmqr5FNnDTAqMFAVGxEg1I6jpa1PW
KThpwo7LgIpEt6aPWem4RnTAk5qkx01BLeSCE9sVJOfcR2P29yzwumNkvsTG1rjLaWnPI1ulHhK0
b5RrNSN+UKDF3GUbDVmXVpiexlXDYD0eDceC56Uj/Bxz6c0iJllvc1eFM0y3wbX8lwozqSXQc4qz
nUhUSGZ2F4mIVbnBKEmAS1l9hQovwN/N5XcWIOZuqVXqGGp8uo7id11kMDHdTPGk98cesEINQ0Gg
GZ4CbSQzGeGx2W2AqNTth69fSvF1Th6a/JrSvTegiSr9/DCUyM5foNuSiH6RZrbV7bsxn0kGwF1K
+VczSG+4biYW49133hGnYzqcLP1xNT9Z6kFltZUMpObdcxAW+9jcT6hpW7jjZK3sxqq/VrEbJ/lN
y9iVV8m2G/AZKUjP5IjY9ZZOVVuxDmT6PpGhmY5NCAjZqlcxqRFtZ3gVixK2HieQcd3BRdXw1UwT
wbM5Gmz5cW5LxrvYXRIAJ1NFPqO6M+ptO/f2jInYalwRPxLsLY8POVFcBLwbKe21hzi8NhIX0KKC
oka8aFUqGUCL6D7KxkjJWBKoUzx3vk5C8FUthsduMN6LVgbvoMHcIKGYdmEeRwuV1AZ07QCk31lg
Navghb3HszCqjmJkZ0mNNCfXtfMSudUSaLAyLGU7yfM2TJEIUT08FVQr4xJNMTcvecktgkI61X21
LozuMyoTm7fAsTplkyiGI1XdNpCMWyOYlCTR5W++z9aw9GEHXPa9/5dAdZkd/9s++8/3/+PCTBue
6zKQ2wWV/GfcvyLpyn/iRdCElzn5uFgzrP6nO/FfthkV3yLz7QV+uRga/4IDkdf12zV5kabq//us
l17/rz34uS60Se7F9tTJbwBpsif/zX/rP9sX7T5dxZP2Q3otPqwf9A+VgdYMp/uKhtDglKiZjNDJ
VTvDxOGA92k46x5Ul80tdnLwBzcQgKCQH2C+8l1yQQgFQGiH6JSvrPF6h2vX4DKgcsBCevEheOrw
CyOS+jbO/jU5JaeCX/NBRnYju9GGbOO1tR/vHwtwAnMDGck2TTVH4PFVu7hVp4o/VXza2MvYjASL
k7kDS7Hq3iNsPelDchLO0cm/mlfjrK7JYHYat3BrZOTBM/pt8U3Y9J68nuzGxfW/NvlFfMyBsNt+
VWtuT2Lwp/qdPiw/KbjJO2oeflaOENR/U84xP6/4Dp7az/azREauHzvbfwwPhLtLK2rQa8jasiOB
j3sY5/IQ8GyY+EteieSV9W+Do5K0ciZr5EBjEFrlnrSnH5ZcsfBsEjdx8cE52eLE3oQcYOBYD7Th
OOwGe9ELHfddsKHN+STbkxvdCChkBVV3wU04Ky9s06x6W7ynD8Gt3GanGMQmGtECael77xCUeEKl
95RvOxcr3i7damfrbpyNe/PtHwUkPSCMDxapw3b0rpLN/PMQeY1bufhEELuP5wCTuF2dgg2yUi77
GYsX773kWFCoElfZR260C9yeduqX+FrCF1mlrzxh2tIn7VCeix3vbY1dQHJr/ROZlnAh7LPFDf4o
SnZ6pcWM7IzZCP3piKv4vDXi2yS4HZrbzHBQy6UBu1feK4pQuz3ED71jrtF5cZjFXf8y7TixRmwQ
Bbrr5dk3LjtBz7zKu+ydlcT4zLf0HihBRNCHCGpVVzgPrmzTGiJ4eC+sEl7Z6LQOG+fVj6Dapw2t
glSEN36tGXj23a6enotsVVFvN0zgSRfokHCuKhldEShx1BN29BpAapVQGKrjqTYJ79a1VyI9m+J9
mfwDifoSX6oX6SrfpWt2iDgQX/Wq1Zio5xMzAHKE7B4t9AmHPpqLfA9DdjnYTKNp8qAmVFz1nhxU
c006XGva8kuDFnxl7GQv2+pngymIhthry7ZSNDbxOzvl3HcrxiiMe/rHyny0js8VO6BjduheJmji
mHrpS3waLvl2X2xFvNBDuLBFI3DUX8MS8YjX70OPTeHqS85I6TlN/ZoQyS448eeK7D2XLOjAC8m2
vkQehgoCncUDKHYv81iaV6A7SsbOL/CdbAIo0DGgd1zV5xmZ1qq6MT/ZHvsH+d2CI1O+DqfGC9af
8pkUpjK0ww8lfkG/qtB8D2KXCIKU4gtN7iq5RZsAe5czvCte3PJWXSRvUdQsn/gCSpymHMDDJ60j
3YZX04mdaj09qso+S9ex72FuRchM1pKHSmY8GfUuN8/iG+MUJT/DYtd3jAS4ukkOj9k3J/GH+oCr
arB2MDenMw6wTbRGVOvNG8SffGwJbj80ytUiWhBlzVo7K+ze7QSBsC2cx9AxuFb8vJL0HkGporVX
EAo/qDDq7QJMxsXwUtLlIwQ9aKhNO+wfR9wCcuIZFu2JkTYBn2o3JmVrusjKjb5fVBIEB7piRQbr
hDF2x1B+9ajJa1JYiKFGhbs29+VO++qadVl545Gm5Cpx/vkLRa2Dvg8ZJEIZj/+c3N6giGFOH5zT
R7zg4Vt2bx/rt/HYviGDRqbbw88od/ORKJAV7X827himjCdA/vviIh7y23TIizWhu7xXr81WsSdH
9qCkXvDIkJe4tdajK6xFZ3YXlgnAQW/xWy0h57UdfMZuBZnOlYExMAWLV+nCVJOdgTDs7qEFkFvJ
h+hHn2BFdPuBovOYGBsh/27DF15Acu2xQuxjVjFyuIsv9D1K7haUfLDf4Dp/NOAc5sMwHxJ2yprD
PKI7jPtx9TDKbgn+hg5iQuW+Sh6jo35J1on9if/YvIvWUYX0ZyMYWfX8ToWOxnMF5IxdPilh9JJC
16Jw/UHzRKDsmlazC10VLff7I02dC6+O92W3U9Fq2ssvIrWfALi36aYeiZ5C9svJcTN2w+EUvC6k
l/ZE/LawE3YRnjd6Pe/JpwSgDXiJ4+uL9MOhYCa3Bjwt79qwMl1pu+/fRt/fFQQOmBSAunWl52DH
8jnFqWWL/hLuAhxIXREcxgo/RnTPj2narlq1uKFH7RR3fPxbl4aLdEA3CJZRDUVHgPFfvUviv49g
fr//L6UhJacoG5oJjfWncfqPPTtVIwz0X4SHf+zZqQBV0WAaZPwrB/x/a0P23WhIJEm1LGZB6l8p
D2Us2v9eH/761BfP96/1oZKpg2IKTXNS63hNsxRs/3XO0k9d3RuvisiyFGvkJ0M81shSDVyLpVgQ
xlNIgEMflrZ1J3qocefpmSIqpKCUQGTSYi2JlwuORMxUiXjQ9XInG+KWBXd4LAbfGcJ0U1QmzrtM
280AVbIPqOXCMtCxl3yb4ki/H33BSgX7zQK1JVBqp957Msta3L1IdReeqn9hkl7CSUQi5XvF0zzZ
1bX0UNPHJmHNJbDupxARn9kKDs5xKOLMcZUZW3ZZ/WimdaeXm7b2yO+u3Vp96YBTesZHND/M4GLi
L5XpjfAh5ce84W57hZ/pDG8UJ5Q2SIJXnTvZOMh91xzdSUN8TRj5J44g5r/PXb6uEuSDbtKhbx7c
Njh0a/GIfiJ7676GCpfrSvnocD6QMEF5TP/83h0xxqRsLyHSCI74WJ/JU279ayweZvrm+F8Fx1Dt
4FQpnvy1GIm0fXfMrtI+SVbV47xnB7gOqMKKNXLCkeu5DRYbR1e0SwJbeW54nHt5b950Uk3EA7Db
UXQMtOnaUwPwBsqDtvXbo0hWyhbR3icyPsfzth72kOfkGOyYvqkr7aMbOUyAWM/dVcLbnHrxfd7H
DlrVtf4VTDb6EdGyc8fYUPyuDBLsKipYF3bO0XrWvzRzJYOPJu3pyAs4fMi8xjPt68V+njual1+G
92gjwYalwLd9x8TE5erBpjhGHE6sU84bzXPGhWvRFV02+Fjv7fTT2OCwfqgfoArzyInLDO0jW3NF
R9xmn0VYSkxluBPFa/e0uJiWAuDBIw5qBRxT2dz0i34Jdgt5jGMWrqXlD+uixOJgQwL3He1U8IxC
bMBU6NPyIOKjmDhwe5W9FHnpmexCV7O2uXpoWaobe96nlhd7nNar3km34Aa21ieiRex+OMpQ/err
jCiSe3IKL8ltdsaHYP/WH1D8spHS8/XgppT8VER26mXX1PmAMO5zCtJ7wZ9jo5sll9vLz157N5bN
0rhlArROdrTcx+d6UfbGDicbryTYmGu0w+a63iLZXc7iY/PG27OHQM555cpPGmCokq3DeBje9W/r
U+DgdGvqeu7LsxHZc4AFZjPxVDypO4xVXoQl4NJe8E59JrelGlM22U57js/hueItYDrYr+gP9Qfp
YGzkL8Iru8fmixbeRrajWw2QmRLmvT2IPAYXlo3vEE++DW/t07xbllnsUcgTlzdH2ht45/tLc8yB
BEBqfQ521s1frgTFkR0UpMHgf7g7j+bGzW2L/pc3hwuBSIM3QWKmKJGURE1QVAKInNOvfwt9g9v9
XPeWpy65Xd2SSIIg8IVz9l57S3EF2m0Jtn8lsfMcvOjc7EguEQ2HVuamf0YdzUUjvUqv3e4OPzjj
3HUv9/196Xvjtb0m1uEQ2Jdk5VvX5dca3hs3SWwnJ064Q40IkBrvW7NbLkPWSTwDlbiv6CGJ7aig
OGl1L9NKf+d2VjuYUtwOqat66itLcoe9MVxo+j3snYHhGRr2bofdM4LpDbgVviTnfeYEJJ60OjMW
lHjscv6gH45YYk6r+6ZcJl7sspTjgpovXho5tmxHvvX2/n63AivNuVuiHwrcxGlOd+vpzJaE9sWS
IFJHtzUHQEOBWBe/nm26ghsv8e3Z8xetbGuwe884QTVAq40KOWBpiwHFOQPyf5Os89PT/Ivzp0JE
Awvfbrb+Wabd2QkLIzRDDqsle+LPzIyAF+gU28U6WJq2wN9RL+1ni2Bnfbzg5MEovQRc9+PpTNf/
bFZ07zkqw5llzgiynWk1Wwhp4vI7NFV+HF/j0gG2pO98PdmgiFmNzc8Qc1gdv/kVOsjtQCiyyZgf
szjxB/ADCQSr+beEH1sP3/F/bEC+jh8fs0fDaT1lOX/Nx51ZfC78OS6/BHuWSguuQeQMT57aH4Qj
8DpHkBfWmWHdTpcIsn84HzXH2C3O0lP47nvFasFlPJ/PF7JrOR+tM5+TFx53TpyBT2Xis50/KUxW
XuLxofKJkXTlzSc8eAxP9GTmQ5z3Wx8/XnT+YGa9NU85P10MT8N+ATJuPc1PVdpcN0TlQbwDMQ4u
jVoHp/eHqXfewSwov1NImK8tybpb7+/xSrzV1vvDj2vGZyHLEU0/fgq01okf2cbze/R7f3yZ1lvO
M1OxTK23cr7U1B0skn/+DFb7s8lz4gflOZ7+8YGNV5ghxxcE8ZwwLq35w+FHT/PTcqzdecHlG9q8
PiRsvrhx+OIxHy/zhzDZwn58lTY4TZ9KmBq4h3jyuyV+U14OAQS6ZAhlZ5G9b2L1z8GqfpJtiiBY
nzmVy2Dpr7giv6PECnaVG6/zNWkKXDEvx/mluKsCe9gaToIzgMnmdT6Yfsn8eMledJc9Kh1P2akH
asRW7UxL5ZCtsu8EKsADRK2FJS13nVs9J1b0AhdzD7ziY/lhrKFcLxF/GMfG+hLcL2bJpYoAfo7n
ALb5ci04Eq7dkIfwHZ7GptbOPcdhsuk39zXkU6t3ALIeoqcr1f5l9n23a4deWuvcZCewrxLvTDt9
LSPnS+CtXI7CHrp+bakb7dS/Qs/alLsUHdZe3/OMjwQ6g2JJuRsSXomFDRc2BYTG9R84Netgfb0F
9g036uiNr+xs5QfuKU/zrqMnrl9Er+bW+Pg4Xq8seubb6NBw/bnzzY381N4dDWvXej63loG1o7OW
DFQHc+m+xMt6wYdt78pzZr18IKt1hCfBnW/Gq89G6HaYbHKhnMoFaMqRXZPVoXbCl9jmzD63zsfR
X39J5FGsXo5H/3q8brLHzYG3Umy/rgfAHKJ1oBNtMY7sLqfQOlzD2+ESsyW6HfADeIp9uDuX+ew2
3+7lVL9k7JJiR+SFrx8kexx310NoPS4On9+n22GHLOGs2FjBlnz3cuvcwyZ6vIjnZsne9Mc+DtUf
wQUUMra9jYPAes72ha1tQ/dyuR1ulLs8ip3zbtZ6ubIbpHDjHqChsBsf+dimfXtWvyWQ2u0pfIvZ
wkWr7pB/sr/dhJsB0i1QT/atMep+dudXxMNW8cVuD7qbJTyi9LNp1NhswKNNdUk96qeYeJ/UZ8a6
h5x/VjeAQWviN5Z4DarYCl5nya2FyNRL3GQDVqe7EPRzYA/JIkZzwp2yrlfRHsfQS2lY2OFE4rIk
p2Svyjz5QDQzan3wuC/iET1FWNvxV8m0lz5pG3jrXr0KEOaaINdgKlkaNd7Qlj5jDEOKg6uUAkFz
EL7rY/yRPPbbcEmTnslYtIPtBIb7VlICO2SO8oKUhmHPRuYDC9Og7oBJ3k7eZPauotX168fn14eS
IUN/SQRWPO9vprWfcUwEQzshJFHD1Wq7uAhnxB/S1X8q9smcibNSF1Zbuiv/gGxgzfLDYWGyI5Bn
WLOQAfRE4PU2xzLarVDL1tt8pT7gk6buoiq2/N2sqdEVx4VoURI4ySv/YSAY8KHedQhdMfh62TxG
uJONrfuTeiQf+B0HN6ybQ6bxeYUHxr2BNO/sKBV2vAsPyS0hj4AUz3XGMOsqjPGUG1Mv/aT7s9E3
aFA2yrzBwQ1v4Xe5SS7ZSs5L6YwPk24TUjow2xGc7t7KT3Ene8hAYa1bemEj+7VF4tb3Kiak2hFf
ZY8B5KZ+L6gKtk50AznLIAMpVebtoKip2FKtLkdmPu7hw1zsg8ocPnD/MgEzaW6kR3YMNhMRrEJ2
FHuWCEym4gMxfGdS85pn4zU/qyNaDItjXih2RhMt2Odr+IbmUnouj/O74DW/O5e7Xf1RITrgptK5
bpm8QT9TOVIHioSFPVrfeI4D53S5cdMgC6Pak19Fa/Od2b4dv/S4TYR1YafepTPtyjqdVuyLgF1Y
1Oden2lWWLNWepM/pA6RpqBgZwTRtL9/gCm2oxWfTSIv/QdhjxjiVDJ4z1O8uqFIg8gQbrxD/i1D
bsUoOI/Fxokxz9E+BmZZ7F5Ldak/6o/z6aZ5aCtuwDBBnzFf7zaHE14ceD8HF8rn98HdFMvi68Q3
mHQwrjFyaNbutrkkjyNHGfG5Ryt4Rg90ItcSNWbDCcAnedq2YgrgPbwVGNO/qKl5abUfns2NPLPs
5flWEwRrtE79jlO+8ChAchN58t0a2QZiB3PxI40rJaKOpwlz3exTtStbwGm7vAnLH7fJBO+0IXPd
asIV+euLrQQ4CsoBhiK6meVJe7/3XiBzdNi6bXPDlKJ58PwpvVHc5bcEJ/sCeXS59wewCKKjEXIQ
X4nlIIdrkx/50LBT39EUveNXgt57GA4mzQuv3sURwAar3kFI4IzXxopp70Ffmo8j0wtT3nf5KjfL
/rX5ZmY09wa5GcyDmxHwJVnzT4Tk2uXo3Qk7AFEBtjjn0nEXOmFalMSXlD3NS7bw1HSb6hdZ2hWw
VIyl3AKekh6FSwUglwhJYJuWxiJ7mb+tn3B/hW/mSXmpUDEtSCw89lCssErjpZdng6Gue53voD7M
6Mov4119HT+lpxJLNfchfQq3ucQnAE8nHWLAwvMfJq6L1NG2I8YWj002H0JGNb5zueq51gDNcute
Rmd41pcNS4LKHT1pU+/qXfUcHBev0ZPsyJbvcrCOANy8cvoNQnrHd3GZ7Rj5qYIwMjEz8/e1TEoE
HSEsh82KLdO5cOEob2DOAnC+f8Kb/fbpF1/GD4WEnaUIz4n1v3ChzqIykbyg/wtY92vrzsaU8TFt
tI/FB6sIFgx29Dx6rPUNFrfDSfSQXoD0CvefM2ClPNrX5JCvuUtzJA/GmjzqQ/iEzK7k0EanXAef
wefhdpVuCzYd8ypmlR+FzI1hPCAl9AoE4WhuEYMzUhZWeT5MroYy0aLeuYtWYnKhpRCuRvRnoK2P
SeMFmlvVtNK5dza+lR/decCkpFtCSt6k64XsmBv/0Fuf8zDxmdjRPtqj+ZPmf8ZsuVk3omBLKUcY
XBeT5JUSGwn1KCKVTBFMhSCcoEnFyd5oWVToEFOBVuOl38YGC0r83Lr7rR7L9/wd9gP/BopBxpv2
ZKBBKJVV2MKfD1by8KH7xGk/+vyKErkjos4I4dZXbZyV9mp0z3H31UZnHQltj2jgfchnKJhs4TRZ
TItnlnKQxJmygJCjQHQaCHIPrXY5dtmzjN4XDnekgrthYGMgP+aUAJDjfxYM7+GM65T91/trmQfv
qciNsGow6kuh5MoFTSW6mpc6fYCkVnYnpUOJI3734nMDQGLB8jYXv4X0WFYrv1iryKF9ojbvD3GP
VyreV3NVO0pX+AmSYdNGyCOhuGB7DJgPxEvTXA3Rbctp+/euGdO3F1X8cgsd7dV/qRkv/r+rT/nl
8T/VjClGG4ZCOdqUpV94Vxjq9QU/k8WZ0fm7zgt/O2J9E0GBLBPqbKLO+r1oLEnwQg3J+Jc67C9o
CniqP6kZ/3Toxi+y/aztgzpoxOqgDltdPFYkoZCSuCifC9VN8IrBd6LE5dXcVtW6FV29YhlJkJJo
Tw5F4CNFBTalEBLn+tOPiCnjBnnXZFbADcwScc41sJujdEZLXAAhgiGDlrxd1bQC5wQJxSHSajzw
WBXc3RzfdOKn5K5zH6/BKfJ7BEmpO77ZP/Fvyj2RBeOc9jqdsnYdQfLjmEheqrnc8cVjdCVegF/i
aEksUKctUMVxQntj41L2p+2CSZWnNJ61u6NUoqXzuqbds4Su6qNKvMwcizTnIbDvAyNCUQW16Awu
/MF8jE3YhQ9Uf+aUrooacLHsnyq6nbw/XnT4jLfdp3FTONB42z7Np+VhjoVIV9zwsa2veFfbeMs2
fEW30JxzuFLeLhkcnIdJcXhm3vIcUenwjGznRtqk14LiJ1sR6JJnAGLRi3Djn3wTKCb/lcqM76yv
ivqY9LtsNX7CKvWBIdINYohm1aIf+DvGHRIYpEPhGrw/85ZsddK3rWY+bzNiMnzhiWY2aLbtKTIg
AJ9DGSQU17wSVWRSEjh9jfwA3IkzM0dVDE9Rusb/vTiP93eeCOdCSgnFvHUa4dBPaQ80tEeNTKYF
IVkE+UCIRJrxrEBiSm5Rv8Mnl34YK4D/tn5Tb2zVnphKzs3HcKDlRRgCGYgy4dX6spCJN4pjr4v2
wCrLgrYiVr+Eiwd08kx857vdE4stntL8KjOQyx4v2LYz2xKQv8AuALoagfcnnlNlK1UDR/tsgR9s
k5Xitsxv23KV6oEn6Dv0NRNMfkrPd8ox8rq5dpkXydlyjPb+c7CAXN/sqWnGc/VQHzZZfRXMt44k
n7M28F3pDKv/gIRsARgLUYlhi8M7MELgihJ8enPDpTy+ccHQ4nb9G1RHB9CR6a/vOGf40n2UkBsl
uCDQBqtCRF5ifoI+5P/wF/lLicwuRm7I70b2dFWgHrbQmy/CWlhn+9NobdhSX8hJTpZxeOw7Lr1e
dDaEZslc/zq98GK66iAHqMSyBBQqkueWGfQfHUGAFXLljOAM3Nm7ubooiILCI6Wf44fRvwrPRG6w
rlzsyLoK9S2gH+hOILhYj17wJGxGLzr0HnOkQ+qUobkAR6sdYFIu1fra+xTDJGU/Z6cuyRtlOvaU
ZAkfpp+ugKYWe9iLKV1X+hgduQpQMAE/kpHEOTAaUgaQsEDb1QjAw8nzVHv6JgFdYx0hEmiWDFty
XnOyMfB8c1X3y4zZDfwepTSImOKSurKVPCBuocsjGZ5gc1UPIofKb1CIIFTUGRVXuK/mG4JwTEnB
uLkCVcfnP6Wr6CAsp5kVFmau/Gpe+3dj1XOJZK7k7wik6EC2fXHZ8RZe0/L1Qz5j59m2eeTlEt1z
uf7qH1sINlCxHOnGOsge0XssLGui6NMba4IjlhpFxNCD+LAEU8od2/uJnUYT6LpT5hORwpqDcoQb
PfVcIzu/QlKzg1vWpSf8NxWIIGgFtNFIT7X0tcSn6q9U5vveuvvbdLFXzKeIuR9QJlGLFXIB1c7T
rUyJessQyhUVtJ7cAzCrt3f5YpJvipWRtZhZE0xnq+BODOP60wz6Z7bvxZ8EISGSQ3eHiBqhtf5L
71JSylYeG7883NG934ozJcHwkw4L0GepcjIKt1Rfc4uivwJUhKhY7mQ3B5JonoxNi+ASyvPYXSTz
oXVz2oMUjIn+q62Hh/dZVpatZXGPhTm/VVTvX4vzm+ohJ0YDRMMRXLJvAObnzUk25DUJmlDwuEBn
QNdALzajSupetYzZTo5LifjgaSuLr0W6zzrUK6qTh5tpy//mkEBLQoU/UHGkvgtX4iE8pRA6BBdo
yqHZLo76Qb5CfN6ZNnj5s/D1I42HND37ePz6orb9ox5Nf4xte+8GrvROUyKGvU/1eVVSMaSjRCll
rrii4kX5MjeB0OzTBqsP460+QFinVzGs79t4NawVYhiZK7dQlZFtNSd1m26UbX9JH1HPxJbynpx4
V2qxyUq35k1qlW0J1Usm2IkAcN4tNXuiLjbYlBHUkZk1/BRUYHW61WlvCeoEs1zqiD9IlF75uqsS
ZHf3OvRUSb6aRicuPIDFVkEeUisfZqQzvaMKaQ+VbIxek0Kli2G4XxLpwk1XYhxSSoxJlOdaZ4N5
Ju4EF1eCHr4RPZMHjjzDw1ZCfOzpzGISOgbKWajWonxJg500nCcP1+5Gfc3OPg0yVigu2jnWGTgc
0OHR/LFVjwgSb9ipnvA6alYOQXzYJUeRBozhnwZn8kabclQuftybUzZceS129phv3fEl28PnulNx
YjMXbvqtrz/WC2bj9knr6ALH82BrEXyQJm/BXDuJ63XQuDofRLbUQd4tFfsSwb8LTpp8yzv6Bnfy
ZlLs5bvwiVr1dScZRDwNR4hkCwxJGsMESVGfGssowH8MjcmXpryCAht6q7vVK5Va5ZP/FNmbVrS0
yO4bKzgVF8Ne6ZOb0YWJnlr/PSq/e8mE5vY9EwYaCtV/75U+KAxo++TUq6y+fxqnnFtz+6dK+HBL
v/73f0xF1BinfhEOI9n4w+P/vdI3fsP2i2fDlLgBFvIfDbqyavJNVCOSoun86F+ODqTDaENQ9mJn
x2yiMO79vtKXDc1EHqLquoTD8i/JQ6Dv/slK/6dDl38ZYRsipLUWX/chj9O1oE0PQhCwAa0wetUM
/pAZngskl7muXys1uXZl7VT6sG/T4Fkb7p4RFPu+Y+rSUjbjUvHULiKMSsRhKlRnZWpMaXOFzXXS
Blx/WJ+MYIExDkUfEpLj2IZ4aY9Gc/eUFpnA5JcXMWxpUzUiu3GBobKTrkV1T2CAquWeSNWrFmRg
J4pgI9yT96BkKaoWd9sMi68hgOXoF9ExTmgd5rIwe6FQuuF+qMZy1aH5ULEzjjItlAiEgIDINhlW
Qqs5XbMvx/oojjoL68+G5T+G3EMoJ1et6HdF6jPcIeStSgqyhTG8Bv0DNIpDYAbrPrp//AiPZz+h
BteKFZyBd6ufpyOJ/mPefDZGFHqFlGUnCfO1N+rRrUsoNHTyR56H8irC6AwVc1O29U4QpMQx2oU3
Kp4422D1rMWJxkCLH7Fm9I+qj7pkAd2+G1SxdIkYJYaiTh8In7yDf8drayYOQTae2hSezho+F0JH
jPoHtaKySjRWFdDcLpWNpsRQlAa3oLKRovftsPg2HVWOOXmmeU8xABNr4nBtL9M0XJG38raYncLK
7BnmLjkRnuKCPVgKBk1lzMXqOO3DkAljTF2hoL1uEtWKe/1haPATY0/2ESD7cmB3YcDCAzVIeego
d+Q4mg2czaw39JJ498VSrNf44uCBkJLcSa8LHNG5AVq2gCaohTdFzS9SIHkJS4EyJvOh0p2hRS3Y
sTT0qQRXvl13DPCYsJWmWYaYsiWmmyYJaDSyPYuY5kAQS/LbjJT3e20jG2VLpL3/IkUSzlHy3VH1
5oj9zO5rVD9G1n2EQtp5C9egpk7YAMdAjTxBNlEgnOiQTvA3w0gOaSWiAoGEogfnGIYG5I51xMq1
j97EQvdGo3tqoKgsoKng0V9HrB6mMDwvsFX6C3uqkuOQh0/pPWWPFhrLwUS6m8qnCFRL4z9piKkL
BDgpAikDzku52EXYKqFxOCm4l4FCvNDxfQUQTA8QxgAMM9UPSQvTAlyMzLbbz8NlpjRIWag136f3
QTkuFrHXJuFTJuGap5iaQ82E27CaSi9j7ZTtO/1ZmnXEDVqj+60NIZME7H9pFcQyEcjolwVm8ER/
F0LCI+rQCSMCAfsJ41exDOpwlQ3lsqD3LTTnDshZBY9NDz4QJ1om06cid9uoafC2mztDKvcKkzb3
U1LI+wRJ+MSihDJjM5xFOaT+xkIsM8/qRDA9kCqDy8yWSmNh1aKMBadGgHTHr2NXKUDMuBfIm1aT
SzGRlc0ZEYdga0i+OwzK8u895WkSUaekyyNRnFWB/1EQKeF5+XXK++XxP015mi7qrId/TF3yH90y
Ivh48lP/Xff6acpj7tX+hXWUKEn9PuUpQCD/YaJBX/mX/DJk1vzJjPfzkTPt/qyHTMcojJK+qQ4L
dsY1bjEzZkMvlv7OzzTy71Qvj+N1eM+JLCiyT218L8OQvutCPKlj+iEM3bOYI+IjA4kyLCjfOJqx
A83GKLpbqQ/rKm4PZaAvJWV496kAUW5OpmFZERsfy9mKgdHOO/byufTCsO3igCT5WYxOReCjVShl
WmjGiABBYhuhAYKXx/gS1hhY4mNZws4VTQcD4krBLTjQ6yJEqzRPhXZpSELEiu413dVHNpRgsah7
moZ49EYxAW7APnvmvi6ytSgYS5im+MqLZaIUy7SG1KgfqnD2EDfAFMFHg7Rf5IzhFPZLc9zk7AKx
rznx4Luy3K195JQU3+NRtQK8wtH9uQwSFzy1dU9MOwwPckZ0SvypFZDGa0wDo3/R8sWyiNlKq60d
qdQb6ATJefcQ9ILXTT5R56gCk8kzxrciv5XVR2RktoI2MUaYDvhnFGLCCz/vPs06g3CLFMaG9mUU
t7ZlWOOjYLULqMPSA9QRWKUZayHTTF4AOy+kmSmVeMu3eXZoaG3DxqGQFn8O+bjrtRczb4ixJMQ+
f8aabYVVvNIq8a0OkxDfyYSWpGMzkCy2U2rSlUWrhcWvNEMnN4V9LmoEre0aCZHr09QfR/U9SlAZ
olkRCBFsL9OCgXUc1zG2LPaRd2XhGTGyEpVoDEWmPf0+4LDGSP8yDgu303qnE7UHuVdWVZdu4uo2
MyzkhJxS45QzDVI07dw4Rkw1vYbUgyQtPzZqfzQj3Ogd2kslQcAa909pFZ3uiQQOi4KAGTstJsOl
FmeycydAXdfKlTDK7+oU7goz2JlG+p36pfjqaw2ajnshwGxStC+wBm4XJ59KwnYmMbln7vdzWdAr
vA8IDILTAreiuoCuSPEha2ncSY+J0kB8vOpVui5qg14GI3XwOhHcouUwnFDTy8lBrftVWugsJ+72
gPlF8tkhA/fIdbDH0TO6a6tNnrNO8pSo9Ho93BZ3w8tF8TrkdD7SWyWn2wzqu0LBamJ/KUmo1Hxl
5S8ir5TRSkJP1e7VIWBJdUfVPObmTprwb7BgikCmSz7lA5juSQrlik5NYNB4pcHvm4bbc3cOaflw
N+KlXFG55XwL/rQLxuyxhuAhTRjpjZiwSBLg8nl9V88rvYYln68KFKi5ElkKlnN9Ori28G1SygQd
C0Y9CFaLfDoqyQFo1vDazfA6PP3mgDhCbrtdk0XXPjQPoYIITPswUBTiLqKZua9a3bkPxImHCCsl
ZVMtUt7EnGDwvmB1W6HaVsxqpVfUO/R5/VuMGNKoXqd5cpwq1AyhVn2ZVJGFgsWzzyo6K6RiE/Ac
hgb5Q1KHs+ZDd+esRKzmAjkqWJ1qHzNUqjWKv3ECis40ZACiY5YydZO//cdJUwaN+MdJ808e/+9J
UwXZKGo0cah1KX90/qu/8W9NJRKctReZlr/vE+Xf5rRNZnGWfTPNkbnsX5Om/BtuBDpLiqGKGBC0
v5TMRgfql1nz10NnUv951pTzhTyWajvsjRTmP4GDdiwoBDsTjritzQLUbZUtpWTciRKgQgPJaylg
xkcCBLDQGFKaKfD/WEHHUHibq9odjPxT9kEQDzAsqDcaDfoNhZ4OWvpYRppK4ts4NbtpGJblLMOB
bhaVNzluiLOsHlnlURFqtn7cLBUanBP3/1BmNHcZqfJhKWrpTu8Fu2QD1AYvKmX0Keh2CgCYfELr
zTLVqIhnqW+NigW1acul0XOHihCHNmAW4FHJdeTWaj54YUOPRzTrHRtDiI2D1u7ZwoKNmzJxucjE
Vy3KV4ZajGjcfeyrYoaJq/tOBvjFdIrDMr0g65C0COWCmh0XLCFYTqAbDnKGyqHSX2jsPeqVQrxa
qAGKjQcdzf6dbA8T2YXc0GVLgtUI8a2OCR6jZluGiJTZVLQxJXn6dOUQn6X0HPmTN/jCrRAzL6QX
AxCg0J4qk2wuHI1t6S0IrKNgqlT9voKd12SvhJ04Fc5xXZWW8iBatXbf9VLlaTo2M3K5wf2QE3kr
wtBJVFTG5F+PLTyuBpFZSt9Iqx7Eux65hUS6k8oyRW+QzqblPpi68akd7pzsmAWCPmqyp8T9c5SL
1O4koMvCU6NO5fOoqPW+Fv2z2d1nK9xWk2Gt4IrT5WwTIg3RpvCYBAgcCQdp0HfeMS5iwhtEfR1G
KIkQJAZE2kTsGAU2dxlzkMkeOJDpopAUkJdwG2oVi7PRuSDCGi8OA+k1WQRUzFuN7LC7doiiBKVe
0JObky+yc5tOyCnF+FVoYnqHVRX1h6jN3u5BvfGn7DENa8bDAv2nRplfL/EixiN9+MT/7kT8fzBZ
QzJVNKm/yagvdMJhJ5EEh3uQHaqIWIyCiJE8QU+jJLvy3l86JaPT1EIKmkpSVme60SI9dWmSb32B
OExpXNyU2kTX1LQIIMbBqe7NswmwwtGpykZEVFS6+Dfv1mOlYjQUiaSUJGxQ/3FDo9DT/nVD88vj
/z02m79JElABcoZVc6bi/URlweGl0qD44cH/kTP8+34GaxeUvX+RAagp/mtoXvwmSwzypkaI1oJj
/UtDM9PAL0MzZULlpyOX5w3PT6GZ/nAfIVXq1YGmM+Gq8oHsQFQlNAVQdW6rjtBuWowl4qK9gh36
S6gJZovh7417GnrIO5XZYOXys+KDmA7yyuPtsO4+aUNGr6anrxSnXXan5tTv88fyDQtTRCT5iNed
VoNoF1TqPkk1tN4V8qXgV7qLJX2DDf0xhVAjYJX0JPeE3YfnDtUKywzqivRO1fpK5ERyM5RlPSJO
NBTHeKvIJKceJw6u/EYQ3BK988ogicV/M3Aek8KkWhjB0cE/v2JpMbf4dZxCtScD70GGsGjCcs+4
568Wujcn3nU9ceWmjrYuWS6wA48u6GDgBjf/Uf8Qv8dvdjlGrlzV8OYn4TKUB8tY4lmh8C9jEyJL
xoLm2y7L6ANOewW61g/hXBHyRyVJEKmnT7HjM11lnPzSXtP6pTrRwMQKieB4r0TodQSxVG8qpukj
ioQGRSVekiIM4H/I1hTTUtc2cZeyIUKn3rP883lLd0+TtvNraN26ew9hmcervr8ohPHQ4yhLW4kN
+i623zxF4IvFO80R412APcWuSUB0qzwbySkU9o3ZLmvWxEW9qvADM68ID8IDnFW+/OXowlpwMdzz
YbI3WtNzNcDGufi5cIBrnvrCW2mpqNpJT+dB36kBdS3YdfRmiRFKXnlHRrfqtrOfVnCHrXAgfgDO
vYRbJsHtAQbUGDaz5+FqSFsx2qa8Q3wc7HhJJxIKh79H8Zl4AV4SseiZXkmWIDVlby6FxbEu0pWY
dojX0tBZaNh/YdIs5de4epRl8dqiwTNrW8b6pxvzQAwxUm8UmvyYwQxKags54rwh8IguvSPX05pM
5Y3WjDsaK768w2GvQL9I/HAvFQcBD33yUjt+4KiPVYFcmZIxtYKDinwTVK+JQbK/L2PsklUE4ti4
jt2WwtSHNASPauICfYU3P21Nestc2uKlp6EKEToQ6JwiFJy6je+FakzmNh9FvE+QYkUPvto5VEZs
VfHYwLfBpUAVnG65qFgHQHRuX6jZNilyCVr5D2XlsnNB6g2oNvX4YHUCqjWiVRyyuOOZYN9hOOjQ
AKoP5ECb6kslo1CdjvlIsdgKkGuioiSwCF/lD1E4DXWuKMic1QcNOtOCOTY9sHMpYCtMj5OxJ3Fx
OtXVTmAek4T2IPnyMi9bb+C40RqYFMs75Vhvx6dQ/E4EWqGMMdkDP6IEmX2QeETzOI42mXRC2gdJ
kvjK7V1cdjA1SqdFAMLPkTjwOsYWiQYFaNVRqwcB6tqdmY6P4TX7YP2mNWShEW4pKnteg1S4aM9z
KucZeU3E1oUnHB5m4YQAEz/tdxAcyZVkp2+sFriz/OIdlO8sYYAEntjBS9aSK7OXRADEuodaQdj2
j0AsD9qlf+SxSClgL50rln9gry3lDAEaAc4e5UGLbx79tohF/8SrNtInQxpvmIeMTzyUSEmQGkSW
fzHimasGTQs1HjmdY+7QaaBa6IRH3hH/nESP986bBsmHQumT78qlp2iuuSMoinPSPsg0QAltW7gl
w+RQX6PuVAiRV5CnxmafnB15z8tEKH/aNQVPXr9qyZK7I2HBmSraz4qV7QwkR+QDkFxg4ma1sldu
sH9+KArWyT2prx4nFX0rdGavXyuujMPgNqiP3WOG8h7/gmU25yZ5gujRPv69C6c6DHpZ0WREeP+9
V/hn64w/Pv7f6wx6hQuoU7oEso347z/2CvmOqLCi0P4f659dKe0WSL4K+4F5U/rTQmMhExwgij9g
cpL8V6zkbHP/bKHx+6HPMQc/LzTSuxgNhQ7ufBFqX3d/cWQzG+1U6QTb/aZUw14OphfN75aGgKhi
lEhdKkSmUb+Ac4WzvIyImh5G+KcSkz0g/K9UMtESNLBza4W5+qLNfhPkfnqYPScdmY4LSp9Rs9PF
/rXNx602qtsiKx29bh8bcQEWUdiFsbJq22jdGYiHRXytPgD5JPkM57pFN+EEnrnvFDRkChuY29Ek
IS/oku7FUIJrlHTl3iwwbcW0Gkdajsnce4zvBUm/cn7RG5oPRhF6Zn2caFcKMEGPALs8k0ZmSLqb
TmOzH+VTr5RXSOhOX9zXg5LSVLov5REnz4y67dHoGnkG8A3SimlelHu/j5oKXQNlngqCjAK4sRKf
F1E5712QbmkGs5k5PPRyvJb6faDQigo79JZa4QptkDMt6+nFDNU3dBBu0m6KEDBKDSuvy21RDA++
6uPPLZVtkKdrwGbH6l6eqpzgUKF1Qjo1QxHgVUDZXQsrub2fhzj3kgA1hqztVFCu5DXuhfxNV6eH
MKu8ruVlJMQTGUU1+E8yg2nagkOqrmP0mHd0usIF+7cEaV3r43vMWnsyF+7ffKQwCa+FDWGAAvtv
qgLpT1QF+h8f/++RwvyNgo+00BEB69C/uFN/Yk4gRFB1cWHSTUG4/Hu1iH0H3FvwF0DJtH8IDn4f
KbjTaD6zy9HkmWLxl0YKUZnLQf/I8Vh//u//qOKPPcnvx67PIMmf9iSLVIGGpyfVocfDq9/E5say
A3TrDAgDIMt/JpofIrFkC7/P/3F3XsuNo1mXfZV5AVTAm7kkQAD0TqIo3SBkQYAwhDdP/y9k/l2d
lZWRFT1z15GKdBIJEoT5zjl7r91NxzYQvxkRstCr+HNA4jVTWaMwWd4D8OLfeEhpm7BYo1m7b16H
80DJgoKPhk6Kjn/2cjtK+Fda/aPRZ5I8fY38HhFqOKGsvn+pXzwJh2rxqoko/IC4MsQVaXUTgGRL
62Z737eLelFty4cRAVCxZXVIVyjAULPt17TULwbCz3NO+U3irw2ES3LpVzHrXGKe1y7VOfCsd161
Wc6iI3Aw07vu6ebLk9wW3KG4kHZxtcgBgqNlTE6lb+HHnEQ5dPxxeR9v2145R/kXYQW0+Gncnqb1
Oj8fMFzG3jh8wSCzpSBxlYuCSkMFPcxYXy3nLL6qBQWCKeyRUqu0aeY8AXvSZfu9uJ+AFdjOS6d1
jPeCxfq0q21gBNolYLLLRHddr9kjGOwpXLHgQihI+8e23LAMG69ogn190kIl6lkW5mIF8SwyHVI9
1K/rsAoJEplVr3cmErg6NLc701PSEGeACXtL3uI3aetlq+rZeAzXlSs8tst6HTEsuseENayLAWcE
UJ2PAcXaRd6ZgHCXBQpdKJiGTqesDBeZn0snc20JHX2q5yBUtsJZOo6Ws6Pq8mTteaDctFuGDri2
BeAPNItQ9MqLW4EiPX6zSlvd4/ne9qPTapjty0kfKpBii7sd2w7xiq6BnXwk/AVrMJotHEGTq3Zi
AwG2glLBit/cp165Ik9+JS70dXpRnQCX3ujJiwL/feWOXvVsvV7fMp8PcK59883jOCcIcZPs0uXw
rh0qJlEsw53JPo3H2Jaw3kb8bXoB4eKG7TZalHjhvxvM+7lGBnn6oGE66lF3mjiov78q/cTlFlvv
ydhMBImJI4DPea7OGT8uCZRTmJvRXfRirHP97JN9gFoCL7vwqBzQSUOd86Ql+WYudrjDZFFGFQ6p
zIr97IwnC1KZ4ZEoOw6T/R/tLEOFozWXJ3U34ShL48B3mgGLFD4fsnFwZd3HBVavpXCIsAlSSuye
8cF4y5u7RH7LSYnLDE89KGbKIlzWT0OMMMWD9OLcgFHv5JMprWnqNQCuSeJku8zwg7lI9PsetUeO
70ZEpUKUjBtp6BDWVrwEzy5yPdnka9JqGZRcgveUsyB6wODCaZE7WVQinUUhY2NRhkGgLna8MRec
16LuPHwCcv1B47USkVMgq0GQEN2oDsEFulSX07tAjEvknDbXALl9qbzbyTqoeTmLFgB12Wo0t8gn
Jgs/Tqi16tznKsbykM9w8htObq7pk65ccYr5xrrecazTuQVMkK71nbW5LWQJ2/okusfW06gUNjOL
XMwPeQFlYS7utI31GrjxE+zwO6rgZo4I/y5OfvQWWzplWQMHgL+j5KeX4qizvQEOgabootN97WWc
nHTXW0Uw31zGXPuahp5aLioaGDHYHV7Co3xRNKzv7PI+WjTBUomXVnSwxtmngcSQKGiLstHh84Z1
y1dlLkKEtXjx0dBrLlLHrnQSLi5Xm5YFxxBvlU65CO1BmzMP4IGcRJJj9C/InCLDH6p59prKThN6
orItYpV4RJmItGreJ2QRX5SJLsIycZgHrHDGWOWaR3N24k0qlxK/4an1iQ2Mm62FpAzZI0GpKPA8
hdSE1j3qYPxJsj1O/YjwNp86MPWuo+2S1zj3I0gSKpMJC7CQpb1EsDH8xF0YxuxGmJ4KSNIVvl4B
5xTyEtC7/6rYk1mbsOdvwDPLm37F23hbc1GfAKw3ImvpSYm1Z4kbUzuWxTmme2y+jazk6vqturd2
Vt3dNDpyPBmNMSNwsAi5ARa2Gj+CMguTQ/OmtYuM3afR+ImQIaOhoVcS0RWK6Q6J+nKgVxTRM8rp
HSF7qegkFUBo9irr7PKloDdFt6l5u9F5Yt4e04f68nHX0piyaFClU6NqalixiYAG1p1GFo8x2sU9
fkeK2jnl7BWj7iRRhVTuJhEVayC49fhSaeLzlWP73XzPXoOdfuH0tgi/ZvqJGzLA+YsZz+bmM5/c
v+1xOLVYMHANFg6h2JO9IrJRZolwSvxsicHR6zfto7pCVUdjhS4FffAcY7I5i/tZSaIPxu/cvgJB
kOdC6DNXyTo/a5wMKONt+hZ1MIqMFFYvPgT6SXQg8L5XdkN3gej2KQPahGPwyfPiwKd6TW829uhu
dLIN+zTBC4equ7PNdNas+A0NmkT2ZGwrlA9AgAiWJa2QlAPCpuik4s94kd/uj8kLr1WvMeZnh3x3
fyl25Uv5Erx1FkqMTRk+YZIdafQ/hu+pa64Q9ZFOnei+CjUAiAmTiXQXITqmFcSV/0pUJQCUG5SA
veBqTuN/qMvirC6Dg7Ar1/A+G7irHg6htfwFayc8qkvJNT1s+svoWAACjY7VebQeByZqPcfVu/JO
ZPVZO6VfNHWUSazpB1pGOAXpy3VBrjZES6dytY24C9friVA5HpIveRet5d31LB269+tZJxjb2sTn
5qIc8HS8WBt9p++6S3BKzgKXKrSThwDjPFOqigbGzlyVy3hV7KVz+lGzAuK2+do8PMpr44xUsL8+
JfkTv5f6A8dByjj/u5Ol5zJlpi9JVYGym1fC+EZJ52R5692ve2ZsNR752jpdlcozR/mLTtQ9+i9W
azF91RH8qlMlIZOD9/tSguYEP/DjcOMXj/+zlND+QKslijqhtt9xc/8uJRg8a4ohKQjoqCgmjdi/
phvKH7wceHdouQxF/mnwbJow7yRUy6qlTv2I/8CK+HeB8s8vfRIw/1BJVGE89k2Y9huFpXwhJc3T
oJXD/Bpnm1S0LLBvAiGnUGIJA9J13PHXD/UuogUh7zT4VCexJ/NBiSV2x9IiYZoZVc9ajxOcDnZP
Aa9Lwk4qObGZNhJ1hzGOGWa+MqdhZMlUsp/Gk70RluciskDWSAvBGPxRr8/6NNK0koQha4lSVxim
gWdQ8kozL8g6Cpa0WY7TcFRkSioU4jYYymImtjpCKdUyP5M8+Wiq4Usxy909v2mNkyujNevvMe1H
Jsg3bFd5rPptALU2oDWutiRdJAorD6zJXfGWJPRXuiq4DMP9oWB+ZRvZcEmJ6RK5I5u3YXc3pYUS
hcYcWUeBgcK0uytXnNBc50O7je4oOK8xUhEzVnEZVE3gR+UdkBxQueEaBi6HxtfNuML1q0Rcdt3w
UknNYAt1YNiG2e5UBqX+TRaZRhTaDqEtzREwa/X1Co0gMLW5WahSsLwZasZoxmCoPSuC4TTI+PG0
ZLIf6oyHMm2b1lAfRhlOp2bl2yGowfFNi0rJQj6GkKb/6vXnpoaIJoHrZBohKFj8EqiivbKU6/Qx
q5XndoJa65HhdHCimxtVTCkEy2TsIJ7KpGgyf2f+O5PrGwMMY2dFav0uFZhH+hGli1GwyrKOCPrS
OeFJmMxKCelLgLbPSEIyhULro7mD9mjQuzYGkK5WMb1OTZDSTmtn9b4PQCSk5UDZ+RolsJWtYT4U
V7fvM7ctyX/GIBliJm1F4NyImRhtbGqa7hGxcdDQkmBRp8pRbDH5XJ8auQcTyzoFRERTAKyZAIc9
t6orXnij9FTsHfCLQSiAWggkEkiKPrblhugSpZf2hA8yKZcm5QK70VrSk8vmSpMjrOJSG1sogoOI
1EkewLiiAOolFLV7vQvQ8JUc1m1/GhUh3A1k57iipbFcqZLrvJx+FMXJ19DEg9vqnDHpPZU3FXY0
CWmAnV0FvHb91Zv2lBFcV0lmGE/s09IVutTcpip0MRGVhRhGPBNC/cU4INhqTHUxqCNVYNTGNNWN
7GThhUU7MOtuk9k20MB9B4KyzmThA+H83Taj9+DemV6Vf+nCvox3SNVDQiNMCp/r0LEkmBQq40Iu
RffWcHMuTtd+HwnVA+P2+QijTdeEZ70NiZ0sbvvmnnwIrfIYs16NKsDlUbW9G0Q4o6Wr4WoZD52B
ZF7sn3WzIo8vdOPKIBELosyNqZcmvVX48W7Xr1tnrkdZWOkCDuO661GhqPFUW6yKuFlxKUFmMhwC
Za0Ixdws60Wii26tdmst20qcZzh5+nlUhEycIIX1NcArSQoJJyWqEfGJ2CInEK8GujyGMEuUXnQ3
hyjWnwstED+DG9Hb4lWvYkcRGq50alZt48KKntDdpxRE+jYv23JvktUUKNL+v7tDZ0oK8ihuqcwD
aWj/XjPwiw7dT4//87ZKh86ySARmzv+/984fOnSyrn9zA30Pa/nXTZX+HK18nYx6VNDf7pw/dPIl
U7TIvv0eP/Af3FGRTf+qj//Dy/4mKPjhlnrXx3sqqgqiSH2mh8txeC9bV9NJPtkV2TLsj3xdcZbt
LfNYFz41MrZ7bqTjwlqBLIXDNvUbUMAus11yYppkrI11ujIzBzdav9eZhVXkSDkM++QN8/zlitHf
rt/FiZ00B1zKmrHjJ7n+faP2S+la3misUQHPsmTl6IdUZzFdd1atw+hxySzP7O4rgTymoiTbvvqq
G55Z0gmu8rvtPXkNztj1b1QksO4I8Q2oOh90y2bxO80DGbNlN3c44LHVnelr+e21MIYrGT9czS8p
e2ilYZtcRB5RP08rUozqOBI1otxJd/pkKqcqntFd+BZeawZharo3x0elXJKBxwgwjS/M6hD4MJ/k
sbwlBnt4aaVOsps98cG+6idLfA+b8rH+TE/Jy+3E3zfxIQHek73kp/zUfqpP9SOUHf41ra3BH8FI
J8iztnvBhNbxqOjvaBEshcb7saEHB12LLt4XQWWQF3qnO/cadeerPvXgDLpMJB7QuThqwrJBzBkm
T1l5oFvYg578bH3dCb1hn1CA5BQiCFcRiZqw4CyonLsOOhk7kEvb4Ceyf5dm+EXd6ztIVFDs+EzD
p2GDN2UmvFUv1Uu5K17IADhkO6NG3AADt3hU3qKXG7HKVFBgjmIbIhiVOGBTFXU5Nyq0J8jLkSsT
azjTiUMGsKvjugb6SYuuyvnQJjDrgIoFluynxc1iAobhWW9J8KnI6LItkeOMGL8Z6j+2M9azAkbm
zc7Nec5iqvOLwQuv/pXwCRQwua1A9qeZx/wTVhXPPjHoJ1KtgPF71T0OG/aumy/JJggWXevEzItB
JlHtVk6Pa1bnsBofJjin4ZpLld0/BQzodh55GUw24dx1Xn/MfA2+ccBQhcgjtziOoLvQpxSQvDB4
m6tgtV/vJ4hktAjQRkpTt6S56GD/R69dVnTa0otYzgO4sxvhsbo0DMtqSl5L8eTktXnWq+dRXiAM
btDS8Dlp14dkHq47GDmz0atnmQyCATg9fT2APO44f8R8tEvfuQHGJDBCG8LLRE+vRxXykh3aTXVq
TjXsdx3gQnTBsW+8wi5fJrQ56U6+1Ih9OFXudiggVJ919SapvvQ1bInhg+/RBW1Y2ICI0IpVtqpt
0v/oicwI1S632mMaeXlzUJ0mOQb1w/u7pfEUxyQ5FvAQCA53wxXJcLhyJyDwzYeEoWxw3k+9XrAH
TO4eeW78+4Vb+iTYpv64pM9F2JkB4JUS3a4av4B2YMzIwcnCaYfoawnfGEEOTMgLJuXX+2monkt2
IRmHma8wTye9FgGlZgdrVZ+DDEEJLX4IrzfYTJzvwUIUJyzBxLnQDmM+4T74p5L6N+b4TfKa+Wxm
+BBPKDadEVzzjNTEbOJy8LEo9QcNuvh+GsU5fIwoI+KPvcTeu9nqQ51yQtMqxuZ95iE8tNvLD1MP
uNsnrA9Y+Lgtpz+U7Zx5/lPD8U53WJhBJICmoaFkGBdYPwZOOQb73dqwk5Xq0HLcslX5gc2wXcIM
kEZATHIAg4BVgPwhbaBf8I6sV+GcoKpQvkJhQV2iAo1mX/ENhPJz3vudV8iRxUvnCZvO8zKfCQqX
5eP3D4XvJ5ZjvbIZ3nC6Gz7YBkyCuPoC6bDqlH0wGSg5GAuCSVCKyChGZJQjIT5OMV33R7bTK5sb
eOnCFT55dbRqEZ/MlBcQYMC/YFyx9LeAUkADRAOCvyaaASpH0CNkewGoXaA9TT4PDYC219FNF2nz
OA36F+4ium3qNmtnyBzcJkLb7O0SxYWxu6GgSfcC/a3mKUFaI0wSm3QFhbQNH69T+IZriA+RsTAZ
Ud90YT3QUckfDKaxdPlTnSt4I9C7x9030KI45R2NZWC58sq6KvMkJwFxoPmWSeoyb/utoAvzPMXt
B3Yh+DQtY4v3ZV71NxeACTwRPg4MfyIMBRg4hMIu7yzEZ4frsv2s9QnL4KanG0DkT5ljezjKDFOe
Y89aYJzBWzJA3KE9deg/R7isL0KygIKSXvegTqCedDte7bz2bpAtp1+CIyysBdBEgbLRG1Wneqqe
TJqIT9lj9yYsbqfb7nZKT6J/9wQnsKGk+ihh5mhWAoYkLrExMPgIpO9dSwPMXbhNyOVEFVCmoBgk
HCJDN2j53NaD18ZGTcMSIOagRTtkHsEU9jNwHSEIeXRCtIAGj1vq9Ke6uu/D647GpX1VjiiBZBTm
2z7foOcpfJkjaCx3Ed6jMjlyS8Vleg18lDegvbJ3KBzqkNDXK9mBwkPwKr/IL8OBJcfUZCMO6fE2
yy764+Ah18FYit8LxVUy6ZN6V3xBfbZVHlbctdHfdIcVwmC0T7XbLG9fNa5GrJSoBxCFzctlA8Nl
M75Qtfbb24WdHOJjCRaAa4DW8HvOeoY+IVYhJEXQeDcwTvjT9HsvXXE12vN+Bw+gS525bJx1BO+G
3RjUbvA5LYYqjzd/JZ6EuNO5GFwQ+rDyGezBQ8M4fkCxY0lywOlo+QiG8m6dXIJPFl39tKdZ4cib
O5KKU/BJ0ZJcWJJ0B34TX4anKQTk+jL4YBdPXENWOgRKpnKP0l7V0VfPWeG0nF/JY9R/6KYbY/nY
GR39txk/RliI/a3dHKPD2iQbotKd5JFI8Ce+2fl05nHDGrFD2ttJrVbJI77k2I45AUE/zLonDTR5
4bEJwbnmR5Xa5r+33MB1KCHVmULEREO2dPppvyk3ZLTDf+3i/eLxf5Ybxh8is33DwF1Jl1Bh3v5n
uWH8IaFEpsZRNaywAAP+7OJNBcfU3MOr+c1a8oN9BNaYrqgSTT/aIrQcrf+ki8fT8VR/EQT8/Nqn
7/9Qc7RJbklykodbBQHveTrdmZjsNP4UVqWjHtpL70KzIpeHuT0T9+SB1JQZgKlZ7ldL2tkQryU3
OirBq7CbxLkMUQgCI4DLuQz8o7HPic0Rzmp1mSwz+yt0E/uDDZVOTLLSYPPXj2LV2FwJehZmXrfU
TuiYl+Yh/rap6/qysWblPn5m/YtWyBWBgox+S7AwdNveYaENaBtEbr2+bWOYIsaMWCr3om+U2Yc5
55q5OqezTXXGwjKTTiig5xqauY/MFn1IqM3M5yo4h2q96ezronXDLcu2BWNPTPYzRFLbt5sPi/t8
Vp6DueF8TIXQRffQQExJWOfvqUdTVherMaDcCBJnykJwg/kZ9uMs3FrvuNGdNxoU8GoR9DK4XE4y
g6udPEyS5g7lM2NCvqfb3OkRN8s2faHFtJKYmZuJqM8tF72z4rQniZgGJE58HlwYbdkz2PvxHv/0
stjejm/tA/uCphRxbdHWmk06acu9wmuD6AuU3478EVDQql3oE2eF77ywZj5kyqw4PExZb91ZnPMq
3NHZ5bMEMTl00u0bniGPiwww4OntdXyosMBR/YI9A71ymBjB0ZbPYlXNLzTrWKG4/xu1NmOfsAYA
PkfolMvxkKwzfiGDXg/zdhGuDFTs9a5fWDwCZr9L1iI7AlOhG3xdbfNVoO271IghqEg2SLHKnyAu
WEALHBxye2K+IcY02+pRbiiGnrPyjRwzud/dhWVJnlB9TGSG9er5brrgKVgzLoDmyQnDGS8aX4rq
0cifjeCRPPfMtXLHIKGMTHCYtgt8q00cTcC3bpztMma4Kcz1yEeG8pFD3HsM77zQhOBeX1pxNJLc
JXfY8/0bjtxiJhHeNazRW+stuNAprIrsd4KQXrP9fWF6QM7mPTphDYhTTdgbaSaa2zpYIft3oB6Y
i4arLS6Hr+9699QPR4/lU39KerfdW+yP/OX2kvZ2+oLy2cMRS4IykVraRTw3R4UmKLQJ4g/wJvG/
Cp8ncecrwJfz7igQ6EcE+xPumehNPvZ7cTu1AgiVcM1NtzQ3yg49f/ql7OSDSKCBe78wtao431HO
0H8bpr9Ug62c4jWEK4bVp2h334jM4dKd+qQ+US5PQNr0dId1HT+CzyAIsEHWgkQIzxaoAQ5fLjDL
9K15ukK++qTJui58iam4o77EIXBTP3wiZ2SaAxZP6RsEHyTYU8Kc8m7QlH2t5t1BWgT2R+TUHp8t
8Ain2Zf2hOqKXHkjgi5iRNc71w+anYU+w496dai5w8qVUyL8aHyv6CXfiSMz2DvJgzXFFiJARhx9
KPzMk2kPPAGeWDa2fuisLQ+c0kKmNHgkEsf0OIxTMa8S6BevcxCyeL+gTZ26yQdRYnVjZdYA+Z54
XU72aDnfUIdkpqtI9DvKbKAs9r1d3JD7zcY9aaTRNCeeGY6ygKS2aeaojlAoEdrBIOChdoxd64qs
N25vlFwcMKzBOQBBaVzoJn4oO2NHPKATLANPXkbbbMGeXkxAWz5Ve0B6zfq/vXpFgMWtWGbZg0Wb
HCUhDXnVxX1A5IK+0FlSDztjHnnhBgaWk3rXHetDqox3PICmre4at6WMVJbg6zHMJcrU1devj7Xs
62KPjSChl9tX81rpz8MHvWGKHisMiKw0E6q5GbiRWoAnZVdw48loL8j+mr7oEhSfMd2JYoYEpQUS
7HDu8NcA9iMFDugKzt43CQBWRliPwQlgucqagmwRLPt1vo33xiV5SLeBZy4jH/I4ITEEH27IDnqS
3sa3/gmRUPkWfsrP8vMAeQ70+X0WbWpffy7fUA893x7BA+rgLvk37Q/ia+qn6yneke2zqTbZbuqo
xafrLmXPWFuLfVT6IRWYDDZWBFFojwd5d1tbG2EzLslh3o1L7WBstE1+SVbhOlxrG37iJJ5AVR5R
6jyZa0C1W+UYPKhgxvBn7NNHEpD7N+BdtNbpuNCX4f23b7fP6ZUr6Sx7UnjgVKAy2pI8oilO1kv2
pWPqWKI1okExhYxEXuTVfuoFpDLQ5TnEzkLy8a4dwnnsTKA6sjrmUyoHEivvzhvIVpMoKvP1NVA9
SvyApsoxv0xAQGNDt8LtkMQ0lwnTjTLVK5DN8N3YRx3TLqO18eKpJ1Qzm6nYhW+OxOUTP7YNEW/T
+hw9JL2YiJRUVDNkNCMqau136j67AkWNvHYHQG87qarYrO1NyRWTZgbq9PruuyiwvCmmQl1oRxVx
1FsaE3ByX8kL/oeEkYDewx2pFJXp1KSZZFrKgYAR8q3eb2uY8Jgnd9MrnnIQVLZP62QerNHzoLVZ
GGSY8KpBbcIQQuVFQTqn9covw5tCREYb5iRZeoqdP/TnanSLb19MEJPjJD3BsYEwn74b3PPcgZ9w
6r0pMwLJP98b+Inp16QM02fDt2ef3ty0VbJL2P8MEbxmXI8E26fdVgycAbtN2y5APka7GmNPYo/b
VLPF3W2hINByq+AgjYQHFG7I5QkSjTm6t9tRzgnfFH3JuAgqoTpkD6HzxgSqgVmXl8ptcWvtDmZ4
49eZMzHkY2gBr4ZGN0Cbl4V7V1c3OljSU0jpeScTgip/7BBtmB91HvAW1EGdi2QN5LrOxpEbXbl7
VU6+vxVOlTFjegB/Q1g9UBuZjzUAO0Tn4mgKrv5ekpMpYQr+StFKoK94G5+FB2q9EB8KfeUZ2xEf
pM1AAApH+yF85+aBtINKJ3/TtwOcNNZTD9reoEw2ACkA7pnV3Fl58GfwBjBTF530vT6g5/DB/rnx
4b4RFhB5wpnwoHxQ8lLA4dmAU0kruJxywt6rr+uD9c41Y18vIn/YNi/a0+0QHtqn3q9Za4Cg5+4j
TBekiovB2/Win7MJcIjQiXEodyLYIjrqmEma4pVcngWvR8anHq2P2AP1xoUe2SA9P7ppd3AbHmPX
+Eb3bAJkG07Zzod+Pah0dEIGhzVyIK4Gi2KFcQR4HB1wCmLu0D2xFKy191I8v6pb+g0t3VRiz9oz
/zSPlX/dFD6P85nhuXmFGrLnctAtjchb0rvxqCuR6pHwiuZ2M0VPDrODtQZH8khpKCzo3DzRINx2
0wsO5hZMbwQ27HnGsvaXeSSkwmFk/3nijuXwv5sva82iufQ62mBO5pFuToTlx6F0pQ/NkTKbJ/ia
NgJfa6Z9EMq4yOyD4Nx2rLSxdC2s9UB1igFmHqIKWpEf6RCdCTFfdLI5GhQe+tX5X1fOJyj5Pi+f
epdfmkPB4Gonagl8xaweelfZdXa/K93VB+t8ug/zGzD4R97jjt4M6NttMP8A3ud+8ZZjinPB1+fK
Il9VpKY2bx1vg6Q3fkfLzPn6CCle5nx9Dh/IgCCA5JyTYFOfX/H6OPKMhSG74uYsQxth9Dzxx9do
/zrlS4IwnzQ35eGENHGKSclsXuO8QCsmv+DWljlUAj71epcW1ptRT22L233XWjymJ0T8Rd3G9n9v
6U35q0qA/Sx4ekAR/mHSh/WF2vxHAc0vHv9n6W3+gd+Dcp6RGgoL88fSG0MP9htL1yX4Dd+q8n/P
+iScNIqloZ4xREPErvyDFh/xDFX5n+L+/2TcJ09S+5+k+D++dW2aBv5QeSs5TJa0QiQmhkm2CNMV
tB06tBVjtpiuO8i/buoK69Fm6I55BreTWJhceZAbMMUhE63gOctzVzFem+rUWyje423VgS9myWsx
nLlnr931K1Yrt2rvPS0rmHVBtRlr1dzVOba1sGiKFyNpvJh6qO6sdJPeSgw1sb6pWUIw2Bab+hJb
CQSGu18IDGWQc97ojRbRPtc43dtJ5nCt9UWvFrGtXeO3Ru+v6P6QiWlZdRJH2L136VQ2lOtlTYzR
vV/ErchdyVi20xM1pS+XK1nYK90FsQ+U8NsiLd4QLridVe+bCMSwaIyBq8Yqa8HI3JpY3RpNtq9h
uzHzEa7qqJDkIYu7ur6MBXznDOReLi0yrWHeUACae7mLqy4vuTiOMzOgJzZW85LVixmgeKZjTLQx
MAeQK+WuqlkkCNyVdOG5N+V5ioDRhApnlqm+iQQarm3iCoDdJuNgzKUawO4miUK801Rd3RUa0TpU
0dqCWSvMDajEWYh2PpZS5pbC8b/7RCc8VYONqXDCW7/FADBon6R0P5/oPz3+zxPd+gMZnqLSysKI
N7XE/uyxyeIfqq5Bbvq3B+/fJzpduT+zYfHJ/Os0V/4wLcXQuR7h0tER0v0nHba/+21Axyhg3HSe
DBrQ9P0fTnJNkqN0LNNhK7QEhQQgrLjj1A8/NCD3368Z/ydjBJJHWV1BOv3bleSvG/npSpIPFQyz
MRm2tdJB1CfSXF91IRyB/CEtIXzrGcFF6ncGxXv/f8PP/Bcb1fjEfrp+sVVVIi0BWQSWJq7MP761
JKgSUy5vw/bSL+Q5XCJyyI3Zjjnu1fGeNHutU0BCSnJ7Pztp/kPAWLv34WewUs/RrTtcS8hbEdYN
9Xa1u87oBYTOmZRQ7C/MIZiL5KvOn8K3Tr/fX7/8UFT2vQJ/h3vDT37JW5N2dafwysueFpmaeXVx
NoRu8futKH/nP0w76M/NGD/toFtLxG+VTZtxe5eeEIzrltnyzX5oF/1iwcQc3D5jR0Lfcid1756x
R8tFq4TKHWVzYv/+9fxdXfLXl/NTp7cQsltzm46ShLq7zeh6EOCtvozh/9/eNabj5odDXkjvZmYM
vO37fUeky9xK3m8wpn//ZqR/+Aw5S/+ylWvEbTxI2EpnM2axw2Xr34DUj/YS2vM83FGf/MMBr/wd
yTvtQJNJgaXRyle4Qv34xqTEUKRavnLAX6qpZXG1N7SAKGBepfVIFN+ecpFvzLR5CmfBPAizI0wk
N3D2z8VeWTYSi0WCauqZj3yB6dPv98gvd4gm8dosmQRr8acdMphB2DdSOGzlbmf0wyyo56pl/MMx
JP/ymP5hKz9daqIob0tDj4btlaY1aPWpz/CQiUzQKUF1TAqEJc1YMGyZEb6QhTD//Zuc5iV/v+j8
sP2fPgNBrqLkLrB9+pEzElk/7+79AV4CAawBWItoTkDyMvf27+s5mCRbg4lCIKC1jImYpSiYU7N9
BPb596/qn17UT1JoUUiwfIYci5F5MnFWgDb/f9mAxp2T1acl/nxKdYOkhGFg9ltdu+C7CZp/OHZ+
9QZ4apUbFbdEXKp/PbKvo9wxWlfJFqeNGUuH7J9uFtKvjhtZ4vl1GNkY5n+6FmL2EobqPvTb3rx7
Wf2UNmhkLWxyWbnWQWYI/d7AFQI87/D7XUc2zy8OGbg+loy4jxSen6/2XVW3GNyZ+3dMje+iNUsy
AbZhyF3yTD75EmAupvB8k4+ocsphcY/uCDqSTY5nM2V1HN5aLHKjgHhawX2DYeL2IQm5r4bqosA2
0pWD+w1jFqsYJnDRmPdVURBz2FKqh+m8F1uniNCq6PQTKuQPjbS435ZhKOOrQPVTKnhX+NE64Kn2
0TVyKmOwoxARyXAuyHvCY5JiA9OvlOLoUIQg/xzxR1n3+3s4Vm/XjMQuhVajkLh1OqwzHZ4paQg5
/YjR6DwEw/YodMsq1kmUJqdGUWf3O1Z6QfGK6ynRQZJ2ZwX/Gw6hcmEkMDnR2phfCqBLTq6BiDJp
Id9KXOj3uZ63bpGfBTJPy7e0J1pIoUuQVU+IetCdCOGndE2+bsGHjlFNsuAjFgJavnwl0VlIamMW
6jDJEvUBUhdsMoJRx2HR6Cd52g2NCf3zeM1PClKczsge0kJBNLKox/eEEfyd3Dwzl+cKLq6y1eZN
KzCXSrvO1stikwMw7YZtJUEOx7qEzk7UcJz1Xp/4Rb8cEzxqjeQn+asi49SdwpBb+t4pQEi2UpVg
By6N8pgS4thHc/MKfi3qUTKSt5wijZIP+O/DFLTPyJ7Q2jmyZ8+qN5DoZkrO2K2nsq/QF2WPbdc5
af8eaVwXC3NrdNd1h/6oRqEnFQhpEnobJtcjwuwDBkwycaxRgIn/DqH96gft7Xkc7j5X9HfWp04G
S7YLxfeatuO9YR2R54t7Hmj2LTBRT5O8cU3n9/A9h1oj9vASQBpds3Ue+WL3ciXnrFVXHZDPAErK
TYx3/3B+Tbfzv5axOitv/Cg6LEPO7unM/+F2DxvOglAKWrdmgiWCcupPjZceqCPnlp3QGSJ9j2gf
G231jGgz5w7Rdpu9//5VYIr51cvQARurkDVw1/+06ggUgRLZ0GqMh/laVw9XWvYUih0N3oplQah5
imFx+kYYvJl8lsFjXr+2WA9FgyFXZDw1SXCw7sjzNJquXMTvnTpXe/l8E4VZwQSiGmUnFh4EBdYR
wL/uRiQvQp+wfTRalEv3Z8k6AluApygv0nhY1BlrgPElJRkixxGBknxjBETJNQoAp3xboM+Hx71u
is+mfFKaC9F2qaoiltsmNEqxWDjDZMJH6VkLGN2TE3g7xyLaz8ixT8BvTe4+wNNZEp//h7vzam7d
QLfsL0IPcqiaug8kAOYkkSKlF5SkIyHnjF8/C253t33ssefO4y2fsi0dUUwg8IW91w7qa+wNT3Ag
T2KO8bQnraMFkQTg0LUkON01MUtztFf3lYaTC2v8uTDMtcF2M/V1XOEI/XTEq+OeqcMKmf8679/D
7mxamCeM7iRMwtIyWf9l3wJj5vmAha1MxE5tl711tiYNB6m8Kmv5NjSCbVLipLhhTVD7eq9v1FJd
jaT6hXn4xDQGoEWxLHkMOhOJxhtsvcS3aOjfoSnvpxiJ3SRMazEutsxhFpUgfYA7PFnxsAVZbKcs
QxnpUqnZaO8XMtT94kMygeCk75ZIzHXgAd2Tl74IwjiVHEu+lRpDYalfiQgT+ze5Q5ODXzAdz523
EiR82BiYJoXYXv9F4WmdBxEtNKMI0graX9KX6nA5sirzrY1uBLbgsdNQtE1Z4h8oDlGnHrl6rhpf
OPTN6MjT+xQwDI15YVlf+7QYGfDeYnRq3qk028JPQXiLRhqVZNl0K8wbrogVp2I3X8NVlr1473no
5oJnX7r1OWgiNmkS6blpvPYstq7I+gRODAHhN7nx3jebKPoIOhAkartO8d5Wk+JYLFObYq+bK5+R
sepjxyU7SzTWcasucqpEjdWKzsI0/QbsAqJzVgNfQ7zUas61OWcdUJh8v41fMgVmeyH6Wy+DQlR2
AOubhTaFO1ntHF3QXbPPLrE/H7uvWZI4pcL6okx56869Tr5iV9qT1y9EFuRaZC1rEwgT2Q8j1qw2
qLdygnVdRn6iQ8UPhE2qdifJQA8g0iCavA/VaNcmHDwB6YUhX0qBOLq4QlpiZC+5yUboM+HXA4Kc
AgknmnkyEYLGT1rNhSncVxJ62O4kitHGgvg91augqZYxgjXwz8Hwrutn872M16F+L5T3Nty34MaM
CEhfTMhACi3AkADJbIOE7AKO7sS46Old615CgrYjLkrz+V8/GfEjLMwlvMtlo7zpIgugmquM+TZR
aVScfmXpnKvoMeYPRbUOi73oY2Jp0cUfS4w8EkecygE9Gd9BAQEjvIfZs8gqSGINM/bsA7CMa295
iq02Q8to6E4ffA1ER1ZY5zQuxEXYH+EFxzy7EY18XJP33Ys4njgQx4dcfAv4xnNdcAUR4kIswi/m
TBaJi8HsFr23huc8JbeSxYZBFE6DCaXgvZYtBLLgrQABtFBL5fBTLKAJkmSQY2rStAfcSzL+PK5q
zAvNTcHJKh81zP8bRQAl3Zx8j5wPjj/I0WUkOHJ3TfqbH+Gh4inrw90aPw3kDUNMFAULrW6TZMzG
y+QQFdm28J4r/H5K/+nxklqgDyViYlXZMSUB7Php1ATMAjspfFWmVz9ALtI9+/mwFIgnBCfEUyiX
xryIhmTLy56ByROrL50gBAuOgh4jEDbIUNxZxqs1ICiVPi3rXESngWO/AH8U1ABEC7tO3pkjoEIs
FEcTuYYrfXH0pdPABmeEFdsLw1ZrSMsY7gE1jaxIS300Abu9o8h6MQqMCAVDSvG567yFOD6rGX4/
yoMy2IqluQyii6EfoH0JGvsf46Wf3IJlDqo8dEK7oPfXAlcfPaWkIfW1t2CmZRiLsLMFR9JEDf+S
8fiTe4jsu8EuXQs3IavslDBCMY7Q2x+q8KYnOzH5CPCLCXrtqB4VYPM6mdsoS21+1zbUdbc090P8
VnLemGY84bohb3YSiEmnoWxnPSswS2SQhdFjekIP3OMnwXPnmdsJZQsAPFFHqd96lF5fapPaZfvD
5/MXFSxvBD6jESpIxB/esx+8Fv4lgORQKdeaY87D0TeG6MW9Z0+jqkO3aqEHHweybDn2QuqlIKCr
DZ4yDPKxdx6m58J7M4TAHZEBV+WwCqwJY0S+kcmBywtaQi+2O9483QNTkDcHSMXkZqN4zElrKbtj
hbk0Sa1HnGTOwApULtZ11rCFNGxMl9tRwXygod3Jb/zlQKkQBYhAscpTzKvmsbFKAp+61dCUVyEL
LnmbfsiltxoYClgsWRP/ucfs4BnKCSa6LVTWUpY3vbavhXNc3TUW98S2RRzzURA7YnmVuksITosg
YK8/6xqNwyFUb3VxSOuj1r11Oi8DQoM4es/45Mee0xBglmNEaSfySTzkGK4MCUvzC1fpVDjvaJVz
ImZAwWRFhJw0/hGXAOXbnmBnpN6B+pVjGzFyuASahLc+644TF1fsObHbd2gwWsVJyWkOonbbhsVG
osKPWa37+VfYINW9xmiaGv08WPC3zAg8tEjGoLjsu4HlVrkpyYLTOuRvfrsctE+h3CoK5YyJ7FmQ
XBCS+C/gWlUflmmu5ZhMZb6t9eznQnqO8NcYkP/7xPJvSsS5C/5NpVoNYxcqCSWiEaFJTz6KLllW
8d+00vI8Rvu5HmaZpWIkk3j42k+FqDC0gpr1RXMUdjkuoJSO4Afpdbaxa78GtArgr1fCSvj2X5Ul
CZkn346+/roY/pNuXoU8bloWSy/iq37qtfmbVjP1qOEAB1sCDynXquVf34U8P4s/Psv/3MdPw0Qz
rHpqFu5DQugpokSqV4m6yaTlIl6p9j1bbAnW232LHwEl3G3c9cie/+Yh/PFpAlb/zUbhp6FFiWXb
9wezOtZO+g7GEy/bM7YnhoENohCPaZtNpPbKAIIzp8+rLujE9bw9/uvHAQPwD6+FoSrsMIF4mWwy
f369oYYbVRf7NeEiyqulvogJnqAKnVt8CsSEoNF+WZlYsD+ygY/RWkQX3pci8epPAyyLghpeM3Z6
/zpQO1hYm4rk3A8SfFZ51anAmiCrQOsSRAi5pEHl2TYt3xp1r0R3TxuR0Oa2GPwwq2pvccFiA4Ng
n61ZF+GGIu0oIoM8Z6wiqVcxOVOqLfPkaPVvSbrT2V+pwbsJvTqlz2hHea9kvZvU0qrwSIWavSX5
SveRZcR3NFjddzfSSgNHESnXxI8smPbeHKhkQDwRUnfMg03BSbpJcFMnV6kNNwb7sEg4qoMTmGeV
JlWOiZeg3I9PTBHCdG0on0Jx05qHgimNNNvad4rx0RBAy4kx7nEFVRppSOWyx9bT+7Yvfvhzz6vW
9phN8JE/xepQDm8lqkdBPXZSj/AFeuCmCc8sWG3yI5ZpRaOR3Hvvbz7rfzwCdcVEMK7QdM6A658+
6k0PaD3MuJJ0zaaQ3hV67b8+tv7sDixWzozkSAOS1J8O8SaPLF+M8u4olLqrINvEhvo3dwFt5w+H
r66KFgsymSRPntBPd1K3cTGmcdsdYZopSrAptYGrlGxP2k2MeNdTkCx1uBJJWPHktQbHIPHeVElY
WVH6FUrNJZsLgxCtS8GFpPP3Zu0OsF009c5U9FnIH1M2whTDWdHOeWRsPWr6ZrD0c3AvbSlR6l1f
7pq6JjWFMM0WD5SULwePfsCvVi1qXg/8U2G+SLQEYdQv214PcTbtE5MYr/Yl67W11ip2MvKhF/mg
CwCno9RNYuVilvoT/fDTaIlnLjHlwjRQ+ZUGJUevDmAhWKh7NSziF4BBsHUzdJFGfgxEepg6Wclc
TIdqne7i6TLz42WhQD7LZbvASaFVx2rEyUOzUKi8UgMlKUnXNHIbDUW9z/AvDL+qesTXmInQlga3
R6jWFcVKVRih60zHolR3gc6HxIxUqF25y7F5E+jMdWk/jEDcBHlRTtvIj22zcKsyY08tEqDsubH8
KkETy7UPuV8rcnHxhPTHpBp7oS+Qskf+q1DJbjxWh2IiWUuQsV4+DXY00rr2odOSdNJJ2Aezu94W
Z6m5DiaCfMlycn+ytR4lW/oZowsSNMZMtBw+4K4IXWQf3bR8DlWCSSVAzELWmV2zdKZu7YlDQKJ/
jlTIovjUiuE0cYVvAAe1RbyzJvN5wslb4ePP0EGRlLtQtT2z0rjoCTj4LJsTpyWDN1tvxre4Yv9u
vteAcdmo9xNhL/m0qaKHWJyY9zqSgLqWUaDp/+jSr1G/k7U79hsVDEfBErRiRJCllzL2bQMZdqaq
a6NjwVZAIKU6Mx5YCK1qJ4y7WPss44/AClZiWjux+J2yq1Gjp1HHRsXJapDuYYhHlBDhTMBGHcLt
RCJokN4AsqhGtQkL1YmG+tjq3sr30R+NKNV75HbBo6wMGOKmchckWgAJgV/BS+YzSNDl9EaCxiqu
46PGwNMgOkhMRPAkfWOrUNVCfQz4Yu7CSW4WKMSIUh5DkXTdh2EdWyJwO4jQNeC6HI9oOx78ErE9
NTv4h6Wvo+MlPKnOa1voUFBgII24KPgFvoYZ2EVm+cAhPejo6Qp0J0pWnmQpWJfqJ0TWqnpJB8kN
kpcO5xjXkQhblvadKDmM1s85a7syVr3wIP4vBVSddpj82uKETgMwM3CMBieJgufCx2ynIjlsaJq0
yNFQfYfXOtn2mu/qerhuA7h+eMOTfeKPnyk6byt88dtHIaKo7gOeGX5CX+bw0uZqV3D92A0UE1dy
/VRU4tuAw3zMiAopSDkK0Umm0VbRSNQ5c5SDaaeF9XTMi+jHhytTlK4+5dl3od8jKV4lCZLPDAoX
opjPCbNVPoZXIRk2DeGbiw5ztMkww+I0OFSI9HOaST191fXyriBRFBtpkwyUqzWY8+Qj7Pe9eNEk
Ro1Zc5rwwhv6Ogh/+Jb0pPBV0R2a6C1SHjqHoUfHrRN/ONIeGaWAq/AeCOBnOuMutDAwDG3TRrTR
3aeGT6ZP+52FudQqk1WZol8eD6VoLSuw4mL3nYnm39V3c/32c33H5ppcPg2VhDwjhn5bK3cCKHTS
xZjq4mGfbHAZso4RNbGfrKO+Rw5sv8oufYUz9m61Kla8H+5fX/uUP7suIdzQFco8MnTMn7b0pmC1
pZ81mFkILtBX0CYHd3KnfbiTFp/+hhMg7MdizTRrP+BGdiDd8HiwVrrPs44QXajz14/oT67G6m8e
0M+T7mxSED0FPKCe0sTiTDca2/+Pe2CGPhu/LIlz2O9f9cyc4rACRXLUwMOM3lNQHv/6Dv5khf3b
Yf3Pr6kqWWUbFQzrzfLDR69uCHbmu8p4LqVzhPz2r+9N/aPkYK6MNYxqbM1nfu3vn4/FXtEipLU6
srey+8g4ikhoZeMRK7cWWGN3Z2bi+A38vxBW6rSr/MIucqZR8Vvmn00axalrkOJi8OqeNYiNUm6r
xQdl10Lrz30jLTT0BT2Ut+TRD4wax62VHUtNJ2YTOjTE44SPMCkNbTinRTxl2S4v9nOCgCy81wnS
GJWKtc//+bz/1+86zfoX8d9nXoxV6AfNT1/+1zVP+fO/59v8+2f+6/dfcpNff+WcZfy7L5ysCZvx
0n5V49NX3SbNv5SG80/+v/7lr/qp61iQjlzkdfOeLPMfX3/QVdGnMklXWMpKRFn95i3+Y8SyxILl
b2//b12W+Q8UnaxeSX4BhD5LNP7tfYTCMusyTUmWNVInOTD+o8viFvOGWJ01m7/c6l/KLHW+EXKd
X8jKLKn/9aKc/3nm+udb8OfqJfmX9JXfn+FITvrNE/9paZ8WEpqoIockXBDeYdRHhRow0X3IXrJB
yMpIWssMxdTf84HKNDdIWQg2Hl2ul2wGGBeVWX+rUb5Sxsyp4a0q5o82mB5pqr/1pbX0EmIzgGWk
yYpjyJ5EaycOhS3Xt0j+MdD/80UHKrEfTykDrrgs12V4Kgs+Fw32PXzSFWJ8wYc/XLKqZKXJB4jx
5yyGpNpWFgP6yAT8amsw7Y43WsckIXq04lmpdhW6SgMIMkA6MkzQx6O7VIA/ZuKIvgpF5oQyE/zQ
cz0h6UwVshYSKfmwDHYEsHE2lVzQGvoIx4rwbBKCkfNjY89lDiWoEGer2MQYKgVOG6489KJVyox4
DH/UkoLHUd1WMOanIAH6GW0hPThdywWEnXRQYaz0x+3XTCiIRFT8DITOQnnXLCCs5bA2Gn/pq8pS
YEalZN7Sl4G+UeP4gb8BeZAx3NbrxM6GN+IQqS+JgIjodY3YFksN/iRm/LImvcKiVPO6jSVZy0E2
FjVxVH1JELQJUDqJz2M0gaj2iuDgGe++UfPY2fHiEN7mDbi6DlN0RK8glC9Jyc4pq87JJLlW8VEa
9SYRwJg2X0UU2NX4kZChyKO0Oyt1Up6FylnLN5pj4Q0bYZK2fTZbJQAe9JFLIuMyy2EYCJuo+poz
nQWekJwxqFM/jdDfp5h/Og9IvZzcWAz0CqbIYjxoMTr8aN+qb8R5A8Ojf/Y9Z8DzV/dY7hvrIzGv
Qiy+52N88nq5cLvc+IqTYHBKnWenDwJ+TrkFyao6VkhbQpYFZq1z1MVOZDxPWX+s2+rJIj58EWT1
LmDcmgh3dSSdpIL2alGE62WzrDTNqbtzbCnYRjwnVl50L94aenDIwqmxeeRt5NtU3iwDCdZMo6Ml
Q7AwA3XtkYpGXQ3RK2m8FbaHEO8ZOItfzkf/U0+9s/7csLgkc1b7a0msRUw9BclPktifb/+bU6/2
K+aRuIrfnnjNf2jUUvMfJlW/SB//c+JVEf8wBJCgRM5Aq/9IYom9l6HTc1LGx/6LVf2/cer9RUP/
U3E538mvT9wQfxmh/mYQWzQFevF+Ko69QwOfTk4nL4RPOIcz5dyNzmyuQL/34OjqjWB+ZCb+VutT
cqvN4xco/EydhyCP5bhN7QLy8TuFeQrmWMEWqVmLXfhOt8Ee3+OwBLuzHG8gnGN7wMyGVJt4VMnf
D+pNUNdKfDJbOzHfstBfssgxhOUUue1b0x9nf2Xm+jfpFJPjsODbrNR9ArBu6M4QjduN4mBtpLPK
mc71bneydt4ws62smP0i1BOS8h6y5Qw/pl0MVXdaYflp8c9iW0Yy27jTtRXDJcp9PnXNOQa2ZMOH
gT0THRilDM/lG8m97NLaYK2VzwR1N2R1f0hP+tVbWzeVWB3ua4cWbg9T/Tzw0YXxtFP2QrWsmqN+
VvNbbzgqOv3u5asF5PRoNppr4PvGN4qhGlKJk+GlDhfXK5vT5fwP8HXsTs2yXmk7bW3AFZMWUKUW
KT8ZfQaf/apf4cGuGaws2hXGabt8a1exU6/qlfJRH8It++XwjfhZtIEHBrCY3EBwYnkjahJgjmqD
WmRN1Z+RWskbmI8bRhq+M/9DNNqqPGR4PLNn5e4Th2Fe5Nw1z+h1BuI1yueuOc72RsMxlgqO0geI
5vAabpSCTf0qqG0UZfUTcWgDsI5F9MifwBXAqXlnnMqEmOIzhJPfLTWg8b3tVQu3ug7d0mqcEfcx
K2lWWjeWKtyGMGhTW6SwAVCD8W1tTg5AO3bOe+9aymwH6zMDhCj9MY9tMAMQHo2vsqU3m4nV+Y3C
YMKLKR2BCQlftdt/Zt+znxD1lUa3FCxhac3wq1vNq7kSCmf2n5LeebBM11pm3/Jz9Z1iZ2REslHP
Twb8In8xzF7zeEkUY2Oz1jeeinV1jw/ZuoUchc8uh6hf7ZodyyrpIku2VSy9Uw37mSs3qUsn0o22
1lbeq/vqKdjlNqPjtbzuVv2m3wwrdfcMyc3F07gF3UPf3Tj5RnIywDeMF9xoPb1I3zG7Joedv1tt
RQyc04pd44Glmyu7WzZJwzFZg506p1fRLd5nIreCRdJ0h3dlKZvr8mx9Dw7GjG/zJH4Kic1YcAXb
1F9p2xLZ7BKetSNiIgSpdUm91zTuuTMjeGTszb0WvQMfd2lv3FDM5c/wcU7RJbiMC/Mjt1nDXcq+
c3Bn5KhMsKz7YkZ5VtnZdFMjvHYRbmjp6GVvxkZ71dCjrZJ86T+Pd+E87oJLeAq2ZG6fyMFcyTv2
WXYOUTq76HfKlubBumjEeO0GgCxxyasX7aScvIN2sp4x/SO2M1fBW1w6uDd9RGXZjGmpPRtuC//D
HqS9w/cpohXJm3Fy0FuyjG3rKu7ij1LZhMqJGZh8zB3ULfT92dZaD0dvzQ4cC9pCe+83dJyBOpNy
ZAQ2pvdAESfkrlDslX6meifdPnZRm1TeGmMkNG0UJ+zyV97JfJAPfhywDbloHAnfqaalta2ULZP9
/pRtq7f0dMTV5ryyi1ywqixJTbbR+nkL6VbFR1OtN5KPUHLrs4F9JE/Nu8imgYEpFsAYWyYEI45f
2zvSWQa4Xb7wOVIIjqbLczWZ4UcODsby7lEH9+TJLfK7ci536lMnLGQWuEQH+BjgQas5I9EQNlQj
DwnEqsaF/TpgkH/27/0FuFN/wcvpfe3g6vA/8/+H60FaIOYoyCaAxkB3uTSIYqucpMGO327VAzyi
+dbeO6yfK57K7hVt8lHZyE/x3Wo3FWhx3E8L05leg5W3VI9Dz9AN937XL1Ne6OOPkFVo/c8Jy//Y
QgXUDBo/km1Udd5z/AUfh0KFguPnQuWn2/+uUEHNp9AN0vXpzKH+3SOa/0BSKLJHpQnEqMFw4Tel
Ct+meTN0xgrc2386RDKX+V2KgYFHm0N2/huFCo3NH2XLxgzZ+fWZaz+7DFoxLg2l6opjAeOp3eo3
74ZM9SCgfpkOLRyZ7+IBIQPUCnhJTrDDAl9nxMa7cvh34xLjyzWDr2GncLwGC4U8k08/XUG58IV9
EbtCtY2DJXHzuMcvqeN/czvQIPQ4c/rnhRuqpSsPjvTs47iH+vDGbzFvjZs7ksFuZJnpax5BuSm6
OwIVovhW3By64jd/xyNOHFtDs9KwBIPaMf8o92PNkaIT5llhPV74lCyDvResM8vN9sUezsLdyi7A
QuOXNI3Jlw+cDve6QlGx7eACPVNc5WgTuG5xKpQQcoMv5MY9NmJKitiOThGr1xky0Jy4WgA0+cw2
3X7Y04Ww/3yZe8n3rkOaBKlsaUqrzs6bD4TFubbSrdf2ng4vUbzLvgjFKOdzBTwd/plNzvD37j1X
q3GrdS7aNOmexisjdEkfRs3Bn/HLums7FKiO/lW96u/T1XCrs08PwmV9fggL0C6CtZrSJZeS2bj3
zl7paqxTpzmdrvXimjqkquoEwbzlW/lLhLJ2V3o3NJbhdOm0dZ44YkUo6dnST0n7TLhzHWDOZz0C
0Gjxwc9XBJk0zyEZ9bSRn4W4N3YaeOJbvazkpbbuD/JXD1FlSVEZO+0bIsHMlW981Twba36TTo5k
5Gbu5F3gaaROvo1JHoSl6YIsgWX22WUXRv2X4MFJeIfM1HJhA+3NL4v0FPr8vWR/yM4b2YlnXm3Y
/1zGn4SHxqsNvSMl7HkfAcukMOX2n3P60QS8DZT10n+CL0d/Gu56h2jnK/W5YfsD5BTq8ixd8kf4
nKNa58UaLu8ad7rNgiSpl1hWv6wjpRxq7A4nJBq0hXacERPiqzWXRZzN4Vm0mwSIhbpRjtW6f20R
cl7Hs/Den4O79b7w9956uAQAKpiEg8GWwTYoJM4EaH+WFqJWA3j1gj/UVKsRtsuiP0NQnG/Nhg+x
wyt2qjFc0e3PiIVphN7tRMRw+IsJMFPg9sgKn6qdei7uJtoodvSjXd3lyAFha2XryLMn01Vp76EZ
fIUloWmQOShfC8cjoKioN1q7okmhkIQsc23fe8zp/lb2txaXSNY48o3FZOOq3DerRBshEDaV1Imd
t+w0H0/dGSFc5u8GNmUzJTaD/rrGLPsmgNAm+zbbiBUyd0eAPvhVA9TjIbiaugdyqsIeL/esIyFq
Wh5JLETz0jbw1lFu7JofEEFsq9u22+acraVsq9t4BVRbOZborhS4vpvkQ9p5V8GyjRZe34EnW0as
de3uTtQKFSOrqYbnOk8AFgEFDMDC0gnfMmmO1Ak3bMsOiFcO1kE9GQcK02/SheB28ea8dNrCuOeX
/FKcEjt2lF29kkAelatwG53Cy7TzLxM4lZRx2AobhP5qblL5rfYRAbTUGqRs+i9RD1/EzFcJFbJa
XFF9VhRz0XV8UWzrY1qEl/iSnPxt8UyfZiFa65ppl43jum+ZJyjGaYCmqOI081BL1cuRXkJ4DRBO
7kdEgBP8hUuO9ddHO3ms0YJ8KrRdabMVVUSOpM0LK+y7wdG6bAkBegS8sCBbjsmuP6fG3vthoFxg
BdY3WBchxorPr8ZBbvq7qGK+RsLBgG6Sr1VznnAZ56K2KLCbsH9EZ6sCgVLWBYE+hQPaZco2o7ct
YSEaGzF5x+RdoYzaCc2xDI2FwlQoYsnyjHS2tsM9H4KA7laYqZLFoWltUmoPhXbM4vMgu1XsxPkm
YGjGQyPsawFriFPch4HgZl3OBMCFtWlhSmK0VHjVCNZZ1msLUd8cq4JYos3gKCEE1aCb8Z8mWjWk
CbM+txHicUqyntluj4iOL6KytC4zEwW+1bDzt5HJlNIuv9A6MuasLJesXRXY5ULyXmH5hBcaFBLQ
ybdnqMXBVGI7EZ/4e+R34rgVOYHke7qSuUiFmvSIvNcw/sQhWrj+MN9JeOmJANrV/QF4Oyq31mbx
PupPUQMSKX8GZeK3l0pFqg+B2BXdmR9TAnghENhRzygpDa2yCxG52rK6exuqV4fBP8c7DZJx9DZI
+3bNR+DyliAQ6TYpDnHWdEpu18WN32kN+0S+sX3GzLEdm8Q25XuLhAGamEboWXfgRFGh4WRtqPpf
JCoLyrriwgwdhjPyZA/1kp4ucKtmQf4FbThnRwixlwlo94eX7ZEJIbCFxKMsEE/zmwhw5meBnwb1
EstABbYC4B5v0xOxRBSuAJi0FbuPvNyWpYP0nD1ysyQHU58FvIQ9yTdleoD6j56GCRnytlJfo8xu
8OBAv3JatIBuMaH93QvEzCXrNFgl6RZ6ltLuh/cMaR50kyeJsd6ifC1B/S9pIyaO4mAtSTntUrBZ
lycfZWBJPFwzcCa4cg5GJiR8DZdmWzgzh6h8aOCRaT/JrxFPUAOk1ZyaRlLeAuQVDcYNPA7zdPSn
EDVySLHMJoHI4mCiYqGFHP2nTtup0l6r9qHgshnvmOpy1pj32a6GOfhc8PFiKG4s60/TtyXKD5U5
sco16tsrLgRJoTBA+sggmTCsKJsjwnjdRnPVpY5GhgfGM6TsT3gERBgqxQ7FgcJjazfHaC2s2r22
zTeDM33LD7V2CFCI/VVwbGrYpryTvkaIF+t5ha8LhdfXROybLU35pbKevTlsagVz+ka21BzHJhtk
aNPZ4VUAWsLZkYgtTjzxRvcdTdqWBH7Vjs8mc9kEa2u4eMZbz8IrVm+xS4BSyAfBAmQbn3s4MskZ
bWtzUHe+t/QUAkVbMEPaJk/h1Iz7tj2Sn2Sio3wFWVBExyRamSwD+mUUrXrS3+PH4K1FoHK5M+cd
Fc8azHfyj/y7DjyNKyTCRIXT7kJ8EtNN20JrW4rH4lMkTSGggvzwX3IEqMBPhw8YNdJz8UDjosNr
oJyVtgyW03Q1mkffsBO4J/3OrJ5y1PR7uC/MRJqF9Dqdw3vyGI2lebCQDuoe+fPLfKTQWAq0r74T
f2dkJmWLOt30/d4KEILZBfnH4SodP5pXAps0AumXytk403Ryxktm9O5ZQ8nNSkFY02PSV/fUbgpe
9HCZDFvlTKcJ/wuYzls/bgBLfzdowVWHSn5+JaHLfQwwlzlHXqVha0UOp806uWDTHVdChrfLYgLE
57ufk6cyeWe2R0l1Ku8w4iNDwYy/DaIunYEjncJ3+Vt4JK8UX1BasTsAtpqoOBeshphTwKA/ZQ/j
FJ29LUv8NwQqb9pDfinOzDgfBYr5A6dKp9gn+3EV3YJVwdob2wKgM3Ur85UIGjfdKVdxpV+kE+vw
ywC0yL9EJ87AEG3ZPn17Bx1EzmN48Lj8O0cT/oPhpL5xnYpf1ANLHt4OhAcTbe6d7hvnmHfTLykM
yRZEYXscruxzhDuyJJRIyVmCH0hvsvZWRNAz2Jut7MDQcF7j/2Mioh6mH5XtHsrFByosbP+FA1dq
16whOIP5EjfKqgP4tVhQWjqpg3h8nbDK2quOYl/rZbgtL/Fu4ErPlXGZHTKZ+mPb5KdueLZYjRVn
8IFu5/bfCa9acgYu6soXKEcIq+dZnfE5PLpH+sKIr3tYz+J3txlvAMlt4Fjv9TffO7nusNF2zTW6
Zmf1W4AwaizcA0feBV/QO0Es+VN+bOc4L32bvM40efM9f4peuw1YPVd4JjsXZMiCZPXv4Fof9ReM
hk/je3qkjUERI/FDEE72yXUK5rliRULoe/mOUJF6LjhPe9qlbWSPh9N47DaT/qS+qq/5ob3gH+9s
ae4TSoIhseRsuUyGpKqpGyB4BJAzNvqC/qhJy6h0puEH5Znw1O30s/Hkf+k/wNcTjqi/yiHmtUe8
C9OnzniNWcKwY5KvIMwV9JRk9HGFWE1XtmGMnz9Ads4QxkfLMUuOwZrVF3I46SDOA8l3b0KFtQS0
yACUw1snbx0cWLvIPsVjhRMSGxF8d3tgYrTy7Q8QCovHY0Y6vhSbmbvvrwl+p4Noj+ka4iRoLeOj
NzlgAGpxfUs6d6RR9gk7IxBhy3V4UFHwTqMrYOMaac/Sl/o9eQT7GUHpH2lQkBzti/PwnG8pKGav
ZCctis+aGRHRyNHLWN5BJ4i28iVeq6eOiTFBA2vIMkx1Hs2LwbUF0tVjcMR9sQ1PvrsDKsakcdFv
xcLO3vAf81/r2sBmowl6DMMmk1kYnsY96QE+TQ+pd+NmfG6CjYGyJ/0ocreVbwLBSoF5iCXesvKD
c1bQH4ZhBaI62Uv4EXpbiLZheeCKU7dMQYsZM7XoFz8UfHeH2Fxm4a0zNkgRtXLTSQTEUFoyXvDG
zSTgVaRSsmdWGfvLb7w3gMcS1h6f/rH/RpTjSg/hpK+yDZoiXJ8ELZyKcsEUE2tIvQyGJXNIpMfQ
0qCSZ/qy9yB2hRRm/OTz+BFcihuxIc8KnMABsQleBhjnl/AZZ04VnwmRRgAVn/FTiB/8fvGDrxOa
24O4qw7NjXiMGx/QW/bW3Cq+bZyV7GMelxZv5r246Dt9XWzNXf8sHaQDPdW+O6avnMadAo43mSB0
X/vyB6qzalajHXXY+gvtZbwm6+YJbbODnepTOnRv/4e781pu3NrW9RNhFXK4JSIzKZISqRuWIhGJ
nPj0+0OvfdztPi7v8q2rZbdaYgSBOccYf3qcGD+v+XMqXuWlvFTfsy34OK8EAhb8RmF+Y2xREqvn
qYaD6JfBvpx/wXon1diTYhOD70VR0VLf3xUyzVHmqbgwWIl/V5DSeEm65f8GP0ajMimVae9nDaNw
q3ctRHjVW0x+iH4YbnaxL2XbGo+IX7JiTmyjVnh5v3sgfNP9qqOQAf0kjPtB5PA2h7onyJ4ouyQf
1uUCP/qIYX3vaj0HtOKybr1GAzfy80D7rA2qHuzm86VCzQyeMBP47t8LjeqSTIQdVkEaqWSqOdkF
/N3E0VB+cwv6i/v/MXE0/qOpmswsjzEhtBR4H39MHI3/cEfSgSwdC43fbcEmFpwhK8CVqj55DP2c
OcKKgTmFpkKahpj/LFdvGmv+CRz97aWrEwvtF3DUqkWrFCyJDOgSDCbbNBGVLdbBXIL1W07Ez0Ka
coPddmHa9SI96yeNaWRKbWizZkKvMOySf61KF4F9Xa9aaV9gYap5o7608ktx3eKDWwmLSHDDfAuF
BYtvYiD2TeO3IjUWtZ2rGhv9pCr+2KHSi2sXbRaOW485+Sv4I8+mTQNfXMY6+jHP6fIGlnNmXvBB
90pGic+/xddynN/bOcyMpp3La5IDjFXC6CIA12jdmiaNiFt7+NQimCKb6oK0Dwq/6hLsUtw9bXWz
doIVEBwkKz5Cwi0mttML6J9ICBaJH/Uk/RJnc1jGieCTK5K0ezT2lroYP8MY20z5mC5befPY3HAf
bS+IbWVSQUgajjA6JT5NeMusz4l6dkIhR2sRLQeRp51madpjqb9JvAS2iRIG9r7F68xon6L4qUI8
/D1mh7u4UYE70iAh8A7zzczTYLAdFQXjSkae6A7oivqvvEIGTUQcDx1Wd8gYzkMnDMWhCsjXFQbB
H2jUjOW4NoogZedMXToTeM6Qy/G/pQxM7D63rzDzoDbNMv67YQAuOcwMjJIPWmQ/yIIxNX0lSxi7
IQwNrhVjXGHwolek6nYdkbKj7LPuwEcomRzbZ7ESnwtDOEbVfOyUxdCJZyOUoajSIckks8gw6wIE
ZAK60M3joAiotreYcl6xrhY3XUZ2/PaR6gQcV06vuOLtJFsswMTahdKqN9fEXLREEr0o6yvyMP4x
6XBnyQqKOFr7itxmIVxcv4iYgO3P6Hgk0jxcEfmBRYcC+xyh4+Ym7vMxGASs5pfyNIrGKTS44fdo
Lch2YvtHyNnSycLNBugKSLS9F3bPCDP7sL6UU0jVBd7b2Dy8khHjg700PKybMxCn0x9oFBjGz0Nc
e1+BbomJuC65ZUgX8/Jc4bPMidpA/EU0yomaxAueSBAcAlsrT36leNFPZurXi4xE5VdeAS2KcqQs
R9DNQv7EUBC5NWETc/xB+bq9C8RyzMQNlwGcy1m44lLRTzzWeuRRpigtsi64pqdnoqaq/8v6/Pdi
TbIkYeNgSazrLOx/t/IjsvsLrOnP9/9j5Tf/owJOETaKwdsPcOjnyg8tRpKgAyKBEXlmnvUXrMnA
tc7CyOv//ernys8uAWhEGgPRrkBR/whtImzit6V/QrnkP147bj9/Xvq7QiyqbsiIDVbfJYRj8FQU
LAsWpbWsN/dPRsft5n4RsBix32tsrs71nq4Bj0FHMObYsMgswpJK6GQ/sz6vT/cT/usR4CmlBX3n
dQykKnaJVFvdpV1OeABTJX1Zdoj5sSGhCD3X78a8fskI7wLIx2GShh3yCLY15uXKgCBfCAwIrp9a
vSXi07t3waj6wqyTWSRHaq+Zyit8AfuVurWWe/GS9qw3CH/D43EqXfnS5qE/jvTQ6Fa8ovX5hUFW
Qcza5eJZDOJBBwbbWxz5KfmvzLKOOKHTPjPDTY957WVkJ0i+KC/A9gvaLIzZB0fOnHgnYmLNTB5n
dtRLxTHKFv1bhqwB79vGTR6z+25Y1Rv5+b67BflTuRFCx2REZuPZYON3kS2Ko8waTewp7I6YRpyr
HrTBAXEPcaCnXLTpmV41dwqE+jKIjtqxDrP+lsiWazwtaYRo+PnbavxK2JaIbdTn+7G4qGiYHf2b
KNg04Njr3+HnFZm0Xb+tAVjwJCEQgl1ZTgLeKJYDiK+nd4wHO3Yz8fyOA/aPY8CvsJUY2fiLXQEq
B3KE4M6lR1aR7IXumskZfH3uFR81+BbjDGUAv7rL6F1n+Ru3roNR3tflM4dRblZavoXWAkKnEpDu
m36y4TFziFmmLaWegicIz4BPAbvSqz5pDTEdsKGPwU31r+ZmYFLD+iU5Te3SoIQmiZ6zwZjCORKm
xoaj1W4rY53wqpr249jA/3i4hrLikzKSFdDurEP4S8ht+6S3T424kZKTmh3q6TMUHqnbN+w6vgpX
lhBfb5QXI3wvDOwJEtEwG7BT8gRbv1G/xO+C/YVDg+00dy2PBeEV7XO8Ez7MYgNTLJ1lEQEOwnV7
JexTp59MVVJ3F5w7Sh1IdUBt9aAQcWMkBrgIPOxkc5V8hgsNl11+731IZ52Feco3PCF0zcndlfXl
/XqRuE30ygQ89CZiUi2WuPpF/UJfpcg88Cp/0ec73HwqV3jsH0xVFZMGTMOcHfpt2u3MVbUcQWou
xhTc0MCN2BOuV6/LRbQsn/RnQcb8ZSZ+86omnxLSNVAOZQ4ketzVJyJUNLfWnb3z9VWxpL0250y+
GVK/gxj4XxCd5iqmkAyXKYWGPc998+FhYUtNBsgOC3Q3Wo3bKtA28QFzJNIjU4fhgOa9yvZ74kbu
FyjurJldGgQWruhdLpsNfuCznercTsXLnJiv2E/WBCEDsqEzhns20ua/gwFg2b+sT8oy9tJDupXe
S95Vf8r3JTaQyOsyf0rFYCYPBQfcaDyRf7UEg4q36P+W4BpMitoTaRABNq12+5HAa7HT9CXXuRbk
MaCpSg4tgYSan6NQMb0eihjxD5mDn8GckTieGI/naBe+XaWZwa7uSW7GxJmhgI27FLwqnwwa++aN
y2vndRQGqOUQKN7p+8g4hiGD4Y8rBjw+XXPlFwvFrefJkfl6Cq3otrZ6zILc4u3xrVKTPgJBm0XH
2w4cqcO/Z9Z+dr4cWOnmvm+Gee5Ui+GtXwHWvCl40ssHmM8dfklY51cjIrtZvLlv6nrfN671LZoB
aqfkMkWbme+dj6YqhpOHWzYGGvKs73zKFsb0osn0AAavrWleQtYMOIpqawuTZtjyiztMnpkocnXO
QgxO4tMgzvUPajAV8OSrGLeprM6Uwk9YfmsP7xrG0wUMmLt9ix2GFgkLJNw/RncwFPJFzSxee4Kx
vuOjDredtpEbSk4meTlKTDuDAwbT3MnJbzRn/btyw1Jk37+nsle+10udID5QRkr8VcgQe1yKGLjT
kOOQINlN4jbqQbSOuCKVGGln09PjEXP/jr9buJfkJDQxIylHaT0K6BfG7dixgPhSZefn/Nx/UGE2
FX4NMzW1lWomYbPKWO6bwb7FEhi6OPYWS2aZJOaRH8TxGb1o1WVO9dy5tcNUCgvDyE/wcp9NURGg
N5L9wCOz4P0QcUzehaMXnpo4ChkNn/VT8xmhBn2GcKiDiEXrqmHqVXV29Ql+LrOB8KqxNEUD9j6h
odkiCaZBGak/Tm7nxCMk4Aj4/W+Gl2xddN4VaK5lIEENbXN4AcwtPrXcsRpM6ta4KY2XnlVCmeEq
wwUG4i6z8y77eKnjmNLThaCGUi9PYNpKNrNelX1bzkVrQXBfIe51BTwdw9FxXrgVr8BL3dwpFrnX
2KXHnufpXhrEgbiKA8kV2dsJrSagcvrDju8/XD7Debsq55ZfzrVFu6qem+d6cjLY1yvyzx/fBgd/
IXooGIm3nLzTJ0Qun8eb4i3dTE7q1TNDdAHyAH7Uq5yw6Dcge7iMdwmbRrgxkulGY7DVsh3ZiVZG
SUCwrEFrZe5qqK30H0KIKEob6TScggSb4jUzv2ngkAGI/h3VO8EkXyThrU3B1r7k+wxgTEY5gMWc
/YacoSPtTV1k5AcAc16kxuPbsG2cxJJ9koPgrAPk9aWjvUaEa4iEWzC8Vg1/3JZQFE7xM09E8uau
JbSiJxMDV7FNe8nPDG3XZD1i/Nk7lw+2ar6HaOw0GA8MdClezeyf8AzvsVl9lI5P8ATcugE4rEXA
MC8e/o3vp5iI++zlBWXqt/G645BuVrsLVyttjCfsk+N9tgLQe75cZ+Wxmr0VT1P4RLyE94LuDY2q
2z1b/u0TzePwDXvz/o0kZPFgxXM3oyeecbux9sZe8uEm25r72PfYk9G8HQDoeN/JnALGJ3l2VZ5r
oj7SZ3MGl9mlg1MJnyCQmj9wKIqgHb+N3C6tyo6rt+IkBvjie9cqnlMfiAscyK58xC6s2Qd+QPgY
PlcOSoGCGuFDX4t7BpzD4FUfxZlIGOg8fKWSA0gEeMSM2aR+0WEiESsIe4kbtwvRxxYJW9wtNPAA
MS+1arjsNvgL2SfBJzugXWXHdFOv6pW1d/XsqCSfuZeIXFx2vtVJs+KiLbx08ahesZhkFRqt4wia
sDQTME4dZe3X51Vbm/L7SV7W4PWkTcwt57ad9hK7sOqP6F0cwdP4XOuNcfn3juWmBsVAmghZT1WZ
k8G8+9vmTP8LxcJv9/+lOdNwOEBeYNGf/VAf/DGWgwioGMwC0UBMSjIe9GdzRo+oQErEeldFnEnH
9LM5o9f7SRH8BzxA4y+cnP/8vn/Til0xkShDOcs3wEVYcGGqsouzVQxgLM1HE/KaN+0Dbxm529DG
9+oC/lVD3IireflmRC2VBuGudoEdruRTVF+chhgcdIzlfY2Qy3carbBzrVXxMewASvw+aE6l4Izv
xGnE/n7ZXYRg0HEnQo47eEntYabDUOUNslPm09pRobo0BUGPi9naVOe3ZIpXidcMxD9v79Jc2hHu
MRfm1al9LERhtPXiyUpOg8Lgz+aVJ76VsSAEHTy1apfI5mISBEz4njBbl4jT+XtCieqnMgu6eVNd
BLgihkhzKLOPsNj13m7nP4EtDUvUBPMScA3t91kCYpI+Js1DTCKVTjYVYObi4Zk+czoiwZBmcIx+
wIsB2519ZES0nOrEHCHAA049Weatv9bt1+3D8eBj7O5HIE1e10cBkgeLZkZ6nIzEottleJ4F3i2o
5tkG17sn4LqYhD3Ja+ZTVB26NCZlbkY2VOYKs/d1fOF9daurf/WzDdGm9FNOQnLWlK3FABUvYd4N
JjJ0YfPshJph0Wy7LUaEdlgtyNSGhmBYtjiPrZ2crW4CO9WLri50O273OME2wOn6/Mq+gyPJe2Mw
B5wZFPDhxryh/LjL2KF40m0pP4sEg5PBJzP+OVtLbZUg6SC+4WIRzDPaGl1EGge7G46eK6pa6rm4
8nCyG2jpwXNr13ptpAXMLBDhxleuWK94gkAS1dUzD/J9qwCpJosMETmeMqB4VDjQIaiJi28rpe+E
Lho+V5lbV+eRmlSgsaUAieY6yzob/n3DT2K3YqL2bMHlY6NNJyrKNHebPYKI+kKDx+bh+xGRxnsn
VphEG3GK1aZ8oUQL3wvxTQDisUHjEZFADdV3Ue5VyjYz3FzaYHf6FiJZMY7s82nD2Hd569z+vlIF
mGe7KtDnWUaDGIxMGBQHyfeRVGdhPv01hjQi8idqwlHe0CEo/Wq4InHEls4h3oNmlEQzzBFywm62
lIxKZWvim/rJM0mbxxORV8t0iW8LdaSytk5keVGZh8/q4A2Zq/jx82RrjWeO2oKD7pEc9h9CNIcA
98pukDPJhBmBR4ZKFGZxpEzOVkBFiynuiCnsd4vHxIyKlR9x8NZ548fJdMO7tE+f1Q6oyTxJ2MZi
ePfScjL2zkBYeGljEjzrvo39/blAlHJWiGrDKd4dqTqkhbllcz6k392ipG5d3YOU/C4ShMS5T3ba
IqJsXchLLG2xBOsquuav+DnCx3RefN0OpG9+XXH3pUSc90vYte3yx/f0UZTmKCHGQNhF3hgk4YzI
4QhCHWa3DgwgAMYiDHIUrHAjMZ3I1nxzXdICDD2SWNDE6BC+klr8ctveDten+MR/a2MXr8e38l3f
1EsmSnxNdaWwkCYJSaAu1dJt1pLmNMPMrntvOJG3kW8V8n4cDBgqv8bkVAvih38vVyPuv8vonUGs
JfX29J/aqWCVHWTseWEtJFSssra/Jl9he8czKEihXEW+2RAeeFbLl/QT3q/6JO0qRDoupJRAWGJQ
sqXxg/0TXegX8x29EiYz2kFaNaavF4zzn7uTeiOYMpvjI2gW6L5myhv5RAfqyBjlQgdfUFUhqLCg
Bwp1PGPmfguKQ6lBbUQWIdohzjBqHQ61rtIKRvLDN9faWWl9JhOdhh8ay2y3gjZA0npny8/CR/vN
1IVgbsJV38zXdlF5ZVBDCXgyGZhJ9nCBBz4gomDXOPM+nJ4IBhYqvwkaSsB2UsJ5911yW4eKreP9
huvkUsN9JuRUke/EJSPXxCWl8xInAEzWsY/Ngwd+d+YDoVThp+Po/rsrHYA+0nctSSQe+P+UPPz/
snhGuX+6/y+VjqpO8gRAQ1Sf8p8lD1g9AUFimUCgBgPlXyodVceOw9REhfTfH8LNn5WOYuo8pCXq
qqVK/wyApEiiivsTAvnfMfQfr12brJZ/QSCjSEiEUmAKmJtLiPPlU7ELAfUu8JkG9EcbxlCAXWTE
JoTJEZYpHbqoWuu0p0iKogtAPt7IyTOnL56rOCILiJ/ZPergnnrwkqyt8SEwL2T3OF/XUEtGUBSQ
Q8as2XLcA6eUBKzSln5I8+gdUlYNnLfLl8JKueRYMs6ZNVfCTFgZO9Yar4SN5UFIuW7ASzmPfSKB
uQbm8sKqIOuTwFvCs6OBqImznA9bEXgm9itxJQNAlmzF6PVEZwhfKbDEx9rojki0FIW5x/JurBAG
pXNYVNUZQf6w46XAhl8JdYCISWbOxpJ2mQI5y8pr4H+dKv0kRNjt2NYKKAhWnXTBfu0dK8aucs44
SQlXz1KmG4zoAFEZ9PpBPEWy6Knl6ItMac0LPkIlu4vEyOK9pPuASB574fbq6PPbqaE/UZbvlvwu
aOuvSPhq9ZVFH4MysPMe1pFcCq51EUnXQi08EXTR8ortI8F8lEJNTT6N7LgOj8lmijNtn7NNRbFW
zd9ZWRbVTlpdYcxhmBQQaLHtYL0wGIIyKM0IWgyRf88eYyACtlXQXl1mC1rnxMxokptrnZRXKhZu
KkL8xJ6+cyIV0pd+SNCM6I5IH06Rgf58ncwhP7fXcJ56sUM25Smp3ioaSpOaePzOAxhpoz/6qi8u
1D26FY4tNLPhnDybr/qrutaccM4JtLilUwwfYfJXlzVWOVQeCed2OBcOpPtB2nzT/df13SHbfSUu
QEIqpgm0+Ez+vslXPkvw6iaRL2v3aspfbo4o/mfj85S/rJyr1RnezfNUQjJ/52XNns/DFpJT9wFz
CGkofwyyja2ZTLJz+fDLYd6CJDRErpK36i2xI5pxD9EXciQituw3Ahy2wQPo8LWpoQVFBx9h2YbM
6oTEVauvqN22/M1bx96YBGkIIaXbnanMrN24z+OgcjiRtVk4b+3mQ+0cDkFo+rH+LmaqL1VQpOnR
GcGAd8/4tgmxgnBRGBNoRd1mM2Em6Z0Rlv5lCXa+Rsv7RdwBAmbERERjU3+Z30L+CuHAAJ7Hx+nG
VQ/E31AwteauInxgFnXLYsAHFr/B3SIcA2gRiIyhe+oEAWCefjA+buE62VijFzMfhSB31s7qItxZ
H8JWXUw4gwqZEWTcnzqBZvVffAOe1xTgfZ/jhnVWzjAfVvqimOuLbKMTa6sg/65g401/bkS8Tiwz
QpPnNYS6gRDHSfxiedTNHmR6Snw8EKiPPEOfPzCPgjNmCXvGDCJ48jg3DsMHly9ixL1yIVjSTpig
ad28i5ftUhKoqu2BKXZvK5ORIte40rpGszab51vugOyyLKBYvLEN9zbLD7x61Evpun8Zko2gMlW+
kjaCmJfK4u0NZ/HFJCjVcS4k2HmWU3BXs/5TeRNKG9ZaGvQqJmjAz7P2CNSvvdW77IMBlvKDYjSg
h4S6BVka6RYZ3eQEPxwIqphwx37oY9cKIaN2H55yflSOvu41D5xIuiGV4fS+j0tAGxjQuGFC16TZ
Q2BCZ0QWZzmRV7V2KjLyb/X1Bz0UsSUxnwPsrxdtLlO6/lh+carcgnozq+EqIvyS+7GcYSyN8ZVk
HVsVSYYrSNCRHU4CCdL40tLRYG9ucOtZkYynZklahOwN7126V2/B8H5HzcDwzyFulq4QJ+jbpptG
yQoKIm2jSmsqpqW0lN6HQHAZPJktlNL8IwcvsNZMqQbvhiLldmQ+d566GugnTDZnCSjj3cSYDeL8
4LRdINwut/j5RjEWb0QqRhWdrBfKbkEmdmynklsa7gMUgNUYR/tmRn73kAeR+W09TlWu+u9wVIzt
TRZJ5ADtglZXauRa2tfmCEZk+Qk65+vHXXDjN2EveuO5Y+wnXV0I7ej/y7O0p39xJssseYvj1zxZ
UwAiokhsBs4PgBrUsZgTHFXEHpw4L9eVdYoBy/bk7D72vBEQGetJehIJuWsCgCLlaRa/qEeQptm7
5U0OAAzhoaAtxHXy9SQVbqMgpw5MpMPEXVLpNt61swfRLVTvhyM6ZbytAfAmo3czAobm6FgSD5lV
zA63l16xo6dRajWbo448KgYyUjgzycm9ROtUnLWxUzdOjtsKj4HHgrVoOTCMjKsgGiCqL0AhpGRB
GxNuuuTQMZI/gHCeYaYE4+cVb8Q9jAxSbmZaNjiR9QSIitZcepUP4yQX4NGK645N47bG8JrG64Xe
M/7Ozi/IPA63lfAsfvK+8oaJnI0Up7gH5lHe3dYcnNsJQz/3WjANj06CrYARqE70Jbh3Mqdjv3hJ
iCtC/bUUbHmnTId1N+6kzdRDifNhP+UgDwXW6Qv+r6zjzOfv2sO3kZ0tz4/KOL/NP1pza51QhMn2
FY6ReqR3vHpf4mf48tgYBDwEY+uKnzUsKWYOrBtZwPPwkmqU/MpGn8fLfHnjNL/NptXkuoQfueyZ
HrMNnNuFdhSf8ve69PvSV0sopwELgJC4xWt/SNkYtRXW2MqRDol1adN+MtlurdAmk/zODD907/bI
pWctrIcfq8txmX1g6dg9N5yN2B6buIpzygy2uWxxisHuko2YdzdDESWQeGLnnnQSepdea4y9hFLJ
Rc1xzLxpylz3m+aVH+tAggxSEYAm5qvRgltvryqL2ElkSCGSpkHGK50qQtDZcMpkGyODlQR/depl
fc4OEFrM9AhHZ4E6g9QgTGHa7CojZGgYsG4xWxGnC7JWzisxiNv3KpkTVMxvcKi8bwYX6fmNzu8N
Wm+GKxjcZqfQZyKCjxy4iupnb/kUiW+EMPI1uIbhYIpYkw/jhE/phvTyea5+49uzI90lJe8Zf2r8
Ad9wJXCxItlX5IsLrlLa1vfjOd9hJmTKM91rNoq7kZ2TxtwdIB/YxPgyFhgPeBnD9CVYw1nYDev2
TogxFDgMKjzZnMWUsovUpUYbr/uMUtXTCKhE5hnUlEYo7DOPSJHmFb8B3CltUoOkL7RFAWTTysa4
ILH1ZS6ubh89NPHBrQ/wDLZYrp6m2CTN4ZGqkJiaY9IeTCRmKdaHb/fUbbUgfOxDw5YZ3r9we+lr
Uvq31JyNn7pwoA6Lepu6ejAexGN2KT8ROnRMD2S/JcZrOoMWoJj5Z8e77p7KS3LWvlL89dSl+TJ8
kXnL1/1Gn43Pqi++NCgLgFHHRQfB9eV6UtfKQV9TSNTZDFqiGQX56MAR48wXf7CjIrKTPx+XCH0c
Dhrv2FpiR0w0Aby5GPU90cePi1LgduriDD7JUriaLGegPMJSu6F8euRbLdpgF67spv34CWE/Hg8v
nBucx6LDdoqm46V4zbe08Q2Z0OZG3TQXnldNJ4cA5RC9KAdKhKnKz9n1wLAvhB6DaSSHJiHCY1lw
mR0yxLu4Wb/07yH2cjbRUPDNHf3pX94dTx4+ig7tieH7/4EDmH9F0vrz/X/pjjXFMmm6TVGfHAF+
oeeCA1gydkkG0IOoTu6IP3EAVeHmoozxuYhVERDBL90xpF3DlIgBlWBymf+IpKVNHKzfbOP0Hx5J
//vWJ/ruL83xIJaKHpdSsWnKLXgE+Y0wN/VTaT23hkG5RHVFQRhVkj8ylFTZzzQFESSEko4T0ro/
3Gv3qSnNuSgJ1xnvuyYRXUtBlVfUM+zynAI9uCzqjgKILOAyJKvZ/Kr3EAxudo/RfxQDZ/U1SydV
xo+oBTFe1giulTvSRysEtlcK9mkuBT1TWTrB06RSJ74ddQzxAXKykK5saNBusjTyOplETkZKZks4
T0zaVIVFDSYshso7oYHTG5x8KuZvde7oeTvvWRijK8BCnVPXJo8aAUohuu1wZ7FK0o82qlVPbKKL
0VoI7VNYr0WF7VmFvlYtJlAOP7XxdtILed1mjwMJB5rQH4a6DDjbPnKdvZNscY0NsQjjy1Xb8qkG
nTju5UR1QrYeayRRqYEmmWm+VW3EyMAylsiiYivWN/xUcVnBDyWWdlELsaAfXqIUVQCGdKIpPMla
49yIR8qjeH+zymWr9C/SiEwOXXAFYa5c6+jnGqIJEvnhiWQbyqMjUk1WjMlFpKG5YWJ617R8tHg2
ZKF3bYxslibdS9OPQYRSTb6a1MkaVaqQEwyV3pbJLYLJVrEGFs6tN1MShaF/DLhfp9D4WjNaYwPc
sYyn9AXpQEQG4SD/Zvr/NIFipoWfPgaQkPW50v8GZ+TKZ4T1u+HIb/f/ZX0hv1vEUUTGdUT9E/0f
v0pYnjiNWDiS/FhEfq4vioEPyR/Z31z1P9cXGJsMCX8uPf8AalTkv1pffnnpCtPBX9eXdAjV9l6J
xQa0MWT/HQphP3bWPDcQi7Ddlg/2fQJZ0Mw0+EhllfZmmUdForcrz0NavIrZ8HQ1pMLWYmQxNypM
sYM0cc/1VTwWJ63APlK/b1pQbQFFWvc2QPkJR4v4J20zYCocYyQk1kyZYtmVI+KwIQmFBrZLENSr
DJaEcbMto3cihN+PEYeAxiGNy86wcCerinyzRZYqfjEN9qzsnOaWS7a3WZFMdy3wYcDXvKIcxE6o
yBdhni/UEfjRgqnRd0WQdBb6dieKz1F8aAe3AUYziERCGjVGkJXGjzvsbOkx6ysSDjXaJ9zcM3TP
JM0lIaZtoj4nDGl2u1t2A0DbEWUomad7ZdKtp7sIfWyrRbaI9joiJ1zMoH8p+kZur6e0Es6itB+v
GHGSwSNYKHQjwNb2mZR5/IQf+qdiocKOENPL5bEzHgvhLjhku3hXHUXltSbTRXyyIMCndJ8TrKQ4
xuOomJS3dBvKh1wyprJS8EjW96ya3hKEfpo3MX5Xce+K4CGa6KwzFkBLPiaEgZXmuyGfqh4eJnBh
V1S0HZovSIzjJP2tyz8fGqbtJB+SCufLIyrOGkW6cAuS5FOuSDmS13pBLBXgoxTFXkkuYHmzxTsM
yNvI2XNW5G7eY7Km1mgDmP/o1bC4InLX0B2nMPfDK6MjE0adKDm3h+iHXe53Yw4BF2MKbB2FJiFn
5PVh0lBo0tyq6w8Vij8YLdvNI/fy8eZoqujX5sKqFc8asNLqb81Zjq7HG8zgGC/zW1TQcOyMnoC+
XgEzDANT1g6WUvpjFu8jvf98pMKiB4IqjXJf9aldi/f5I8y14IE3RQWBP6+YDRetssrCUadbrSd6
Z7y6Cs0yuUZAw2G1LqFBtooTwblV62JWNJym0uuD8vNKuh92AUwENeGS3prdgCZOMUFurcMNnpYB
m3Zo1aAzUJ1bB0lJXptCWgq5sIxVbSYj4hwf5lwJr8uiepCH0qYX7Qbm/Ui/895yMEPcq1PUvPb+
GL9vFLhhum10yJ4tswtVdGTcGZIO6FmEAid9GCU6svDTgmSN6/dQS0j4e4BWbC1Szv9KXD6E7+Lq
Xi1z1VrVS4kB+jgyvGnLaCdow3Ig4NDss0UNQpaPVy9lEh4O7C63e9D1XNCEeOU35rOUwmTiuGWB
yc0aOvg4LlKTtA0Eo3W8l4Ae+6RxMygxcoiFYYfa/Z1DbLdEjbWoFoa8fsc4nhwBNNn9PlQHTEvg
aqn9Uy/174LOwPOKzU1KpYDwyvl3F80aDleKpcmKjADtbzc1qC7c4PdN7bf7/7KpwZ3RcVq21P+V
L/xCnkGdMAXlyPpU/bLf/NzUZOJLSIxWKba1ySzrl01N0okQIrbY4Ba4Q/+jotmw/gpS+uW167/t
alUcylgB36maDcx5MO1F/jXhodFOfS0+TBb5KvFU8+Vav6l3xJ/ZJ/YCALl5q0ChAEg5TXccaKzF
N7O1bARAkPN7/YjiSM8quBiPSx6fqxzK7fhelQ7uWLnllOYGCM6TsVsS19XdIzkxKM2Xrr6k4nM3
dE85O0ztNxOxuloYUFBMfG1fr/p+YpeBZ83eFqfSG3HCyBw5yA8sRh4EsiCFE7rV98q2X4QrgXk/
hnEMhLW5hLmc5mjohKTtNJhHarGKvrUS76of+qBhAp9l9kIdlJXJ+vtDWiJeQPd/39VPgC4g66iA
T7ck0PplDycOlwh61M4DY3ILB3fBZfGxxHbHqyeHECAzcSM+KSAIujv5eeUuMRErhM37eCXx8jRp
JbNqIz9muCA5mbRgAVYBbyqBOYR3uy8ba3aTcWvIYUPa3KSsZs0HJgXWrISrB35RL3r7mby6PSg2
uojHAUFWqtnDdnwyVfLrPBry7vZhhYY73D1Fd1F2jVhr9OP6/pGeESZGwEUyPpr7R/gqLPnk9FOa
eE3pMBho4U6emSaBqFRP3HDY3j+QeD1QCjvDlqS1BOH5/SPPlh1s0Unh0thWAWWTh8b3L1lKmHch
sFim0Aovw2d1qS5puINI/4APIKYuDgZoDCeBvGcEOWfahc4KXWE2IsNLQAGQ8ou2tuq2WVAwvCs9
861/muAEGPK2hKfDUVyPG+7BnXuUitdnJXKtpW7Z5huP31asltbsMY9hlr9ZnhnOlUnc+JiXoE3T
67s7sovEPciCZMmwl1mseECENJM7cgTe6rvHT4zHKWfEg7JkeIJnwM1KZZZ/wJgZHX4di/7VK+jp
7BjydNLPsFDFH58xvP1D76i5dwsmGUZiuAfMriWb9up2DfJwRxfKjZBBlnOJdZkiwtZhjnb7Kgkw
UZLKQ3L91sitNy/SzasBwUZ8drCvRJHuFeZZuk9TZ3Yf+RM0sBBWTKm0rwYejYn6b9YXs/Jjais/
zU+iMIAZNOwW8N6lnsAbIfof7s6rOXUsXcN/6FAlCcVblAM5c6PCgEUSQYDSrz/Pcp86s3dP10z1
bdd2u22DhBDS+tIbYnDjzCE/DoISpRldnTY4To3BDT0hc9FR+3qOhqmeQIZ2jwN19TG/LMBHcyDO
yvr2dVxSieJ3Jw8exTQ9u3VAU9I14jp8Di7orUoo+5ghVIYOAx/mHkcHfX/Qr21ErCt/vqjA+RIN
2xP6eAAgQLvmiHIxOMSFA8Tp8O2SV9DpgksJuBisGgyT8DR6LwA8q9/4WtNNBpt9YSptZ0q4uTma
e1xKGVmqeyGDcCHofkYXhGQYCyBBDBxkKEvRPY0AD0nIALo1VBXy0QbTlYh5BnSsM9IAZNG991fH
fcenvrJ+LGXQIcyQuaefSPz0nv2nL8dQd+dXL68R/fRhk3unMRMQ5LNt9lJC1JoAOGGT+6GLLYzq
FJd+BrIF9VAVig3kFWbnsJtI2REixkELgNq98yIfgUHAWPuFXXkRQUB6gP94DErtdaieXgpgTz1n
AanHu7fTBsYEYdrq7ND8r2SP7+qZA7/4nQF2ZP5xeiefwAQSQaWSUwWGJT2gtdbJw+49fmu48HTH
Bjvvzqwxxt3f2an0HpUjhK7uBQLPUzVzu8wM0OgBsny+Bqd2STn82IJ9xtxEUHd6zyLgszJ8S1lf
tyaM5O+OL6Ex0tO+aeHe2g1fKAchHPCRe5+RDFmFsZOPYhnL2oAWb9NMLzkgdtBC0stVAGvl7nEB
wwfKA+Bj+vpa/xo3e63ttRNlpE3K9ivdZ/1HoIRZUl6dJ2U78oLDW4yiTpwdjEkRSCMil9J1zETf
S6PMN0BuLc3emq5ljzbKD6wbSm6PDnPvxYDnyT9rzm7qSTUiivUu/aNHltuxDVcJu/0Ta263d1zC
UiZHR8NudwrPizx5rQCkh7dYRvnj4meILZ+FWuDLB6Po533EQBqHj8PuTjgGuhfg1zVXcIN0Rxmd
+nqIQEzEMyM5uESnSCgz54c0RIfWp3sVp0mXpQl4J9MiTqJmp3t1XS6Pw+MQgF908/BBlVnJbvuj
mpj+aXDSPH3zip5ZAOijGmn9MnWVqeY2IxO2XHTy20kZZVx/p/C6uIATqzzW+tcgpVVzxDlIfS+a
/fMTsMa3vS18npJ5FDfi97sN6QaBRq+cG0i8o/vg/o+yUTd6AX7jLMhjzp50Q8gvbEYPVxk23htt
4ygffQCwIx1ycrM18raQjEu3jdSh3pOvzpVPmFOLXD9sJx3h+XU9kcdnedwpJpxwHLtvqIiRCiQ5
5lGamNftjIH8HijQcjtQ/EJtorFEGQzksvDYuOkpkX2wiIyuuHRG+R78YjPrRObqHjYeF/5YYsgL
2ePo1WNp+NkVLVLORu0K15pbN0Co2+r2cz1guAZRHUlLILm9LuOjtkiqT89qQNe9entG0dj7Zd4Y
dSibRdtFw5cYoA3urZdl8RX2sdkNjS/ktpWOGNMhSVYvU0QkbsAwMr+M5cF9nvUROxR6M2li7h9L
lmkU8PoGIlQ+KtUTLb7031LvNoWUBYOLbD+kh/7uGU7VY5FzXoUPKhBeOOC8SOX0+q/hZccsSt7C
rbOfSc1Ahd+pWOwyeru0BvYS9KOtupKj9zc3WhnljAjH4g5PWr87wHKM3S0ASvLZxBxIureEWpY5
vWleoQipOZ7byuv86lUWnnG9GsnUp90ZM6m5Ts6BmL4wTOekwyPBvwWXZlTzOOTCZtEyZ7wxtDn6
l3l2yPq3WOv6/Bn8qzrFrWr1yodc8MV9SRC9BQzK0YopAibiSIsLjXKDUbPmspjmICsJuwDrPCUE
XNrn42J2CbylX0ZMeD+yc1xo/acFeLTbf8P5AxFsbWlP4NFkgi01XHGXH4QIOnCB3tnBt5e5qMDz
eKzeqZM6qMswDLbs69fF3h2uMZmxrYSCpSGN+Ivg3kncWqojjgpOkPgfw2Lv4Xb7IHG4zxL0Mx/t
140BvqnFCJo9iGba90nhMpEGTYVil3ZAjV7ENChhsmIbEsgS/B9JfjTu+/sHAM3p5ZkImny6Q3ie
nHDvOiJeWT0LkApIGFhH9un7jCZPu9NYgVwAOQ5KJT1SZ+TbiUaIrsU5JKQOqw5ZJV6WNmN3/gpZ
tAecfEY/u7eRkFXct2CykV1Gfp6ZqG30Vo1dOMoYICMrLPDwCmNHoDScXRK8QPM+CC09T/3bqC37
LMMDaw8uA0EzlK3g6QUdJtS9q91xPiev6n16Y4HOMThuxdaRhWcFniEM091lHUBD57AZS02wAP64
uX18IDu+RfsgxlX8HgOXBU6BoBfMVmXcDklWB4hXoyyG/ixj205iNs7nOb0H747/AhuBm0DH7/bM
jXSZdgIY26hnWMkr0MJumMfsuFyDH7GSYx90SI8MbTneAxAzAYgYzs2WGBrSLKa+0JFdn8N8s78R
NzRdtG+ZrtnoD5zti+zSQDZmZ1/lc8AFIKOEn+FHZ5PM0GLv4TgPv+0I1RkykOIITpcefN4sGax7
unsOzr1IaO59mwzM0YQM8Uayuz2QSo5k2k9owSjE2Ve7Co4RdiQcDzPNPbirXkKLz4Y4SSTr+Bj2
QZbyFU/IJ4DXtjnbX9f+hzdrhHT1nRtso4eNfnpvi9bftxB+V5wuvYXeOTa9DnzKnNncyUFAlX1T
8kyeI21xRX/+zT9km+I0Fg5edCt556kLJ8IccMzXOf7zVGBXl0fHdZ/OmThtD3gSMlwqdXljgcqH
WsW2rF92ta/9J7ZkCvYOrhqYQRrTIdIOUk8ou+MQtktV+wrb7Rgo+FwuiomAn09MT/DiLh7/hip4
AUa3Pww5g3wfq94ur351YYT2po9+q8T5VInv8EYLIaPelLbcv/FiStAENx8YdNxW4cM/0/x0jxFE
R0aSnDbUD68orgxeIzNgPsygElGjr5MHfJvHoiaxUBexOVVkMsbCDO68aU4sc2PB2AOE4KACL5Sk
KF4ckWCgrcKG2GIFaLVAkntgxgZK6OFDZXYFu9t/DnOvOvaYPz/GN3Zyc2W3a691QQHgBPe24qgg
SKIuyunh438LwX4+a0FyS4Dp/PEMxCCXGlpSQJkKH9H66Yl6tP8jmO9Bj40yyhU+X+GywdxbfAx3
B4zIjI/Mzr070vrqV324c2Xitu1f8RPQAz1++xIw88zDJ5QLQ1DJGlDfHSebni9uFQsEOjvzyz7y
qrnH+xNqS9CkmWDfnXNcTqbzgMswZVOJS0IMtI98hGXlFijX+9dxQ0I6V5b5kI8AySv/MhWMtaOL
9C9XbeZc7TFyHbz/o6tWCmPnoXot3Zzr6bz6h/eqLDzbsIRBL+O/DGDoVf0F0Uv7fftfelUacx3m
tCYy7aZFQ+qXXhV21ZaG25+q4xb3e69KQ5rDBDKNd430e69KkWR2RAvL0jCb+Vv6SzIY7b+Y8P7r
2HUx3P51AmOq9adpa+uO8pKrUSwfUOa+PvqQEOX9g4YnKpLghZ5rSqHjLcSjqmgwxpwdkec21+oL
B/tv6TktChzfA9SKiJuFQ7dDYdF6gj+mfUFLQ81H2QlZpA6VOuaKRxuYlpBNAsIKpOrAky7wdbuK
Tc/lyN8/wu+g8UvDpzFiSQ7oqG9aJswhkX5qp524Gqu33UOf8zAdmdtOV8kn6TGY4i88jekvru6I
S7LbTkyfBaEZumgNaqVC1wbxGTamcSZaNe8WjwU6LbwAo5Nd4VkBIe4UmJYQh2JnUDDo4PF6IIVZ
WJG1B2i446BfEX/ivQn9+euKZ9Yfl710Asx+aVqxEe9d6fOQ4XOY7RQRKbblPXMsiOY3peic0bdh
N7wx9HDaKY9wO9J7qfc0aAj0Ow1DT3PbhniZYtC5RVyJ2kSi83GOmkGaeTRfaP88lWH2mBbrnyeU
IwthJ06z/Rnrdi7kJ6V+OWJ3lleJvtuomtAgbBEBtT/0rthxujjFqnsi5OJwjlH1e4bXq2gUVRPR
ZWLT5w/Tm5eqJvz4RHAdtOjQ3PIsaF5dwnw15DuEDi3BNA46Sh5oidiB2BI5aSBwNzhTzZ52T0ur
C7rNMVbx1E2U0NpqtC07BeA0Hr1aDo2gG9gpii9BOgN6HEohOugwoJv9TnOVGa2ktYagHriXBeWO
MqMAGWWy81rXYzo0MNSMOdwv97VGM53X4jvNITOxts2IxhOwGEoLw6ZtJPHqOkjT3jPdCN9mVONJ
jvl2XxWg8lS8z8C9lo9pDcgf5JRa3+Luk9K6uO8v6dBCKmudZSPAETyMKjIV9nWbWT5tBAqpsbQz
IKx9Zkyj8s/Zy/GXvSRHMrkX5aRxIvgrAUKZnKSugxRnSOelBuNb7pkN3d1yxAMWVyBYKFDNaEjG
ICjI9WonH6jRayGvwC5A/EPVJEpNpFf9z1b9hlvDX66zK1SbLeCHR+t9sDfK7WZxXF+u4W1fzJhz
vUPDGwr4u0AYm2CPs0k6VqL8HqdjJGiy1k7H2eSdZIHiDimZ8XJqg8wFYPRGSizbPBH6fOEoBURV
uCLZiisOjvnT4DTAFNkpAlFhtBTmhn9D8MFGixOlKFYAJoX4v/Xa2RcATv5Cnv6ZAJXGFQufgK4D
Go3r83kHSjegIbh7ZrKfoZJgmIPzHSc+pdxw/6Z9UnMfbdTZsQ/vosMkD8VxEtg34pXoxTinvjzu
RtKaIY1qM0uaKO7XzEMPuodBe2U/fgSoVQyIH0J6+oIWB91LENGIuleHDp5F43v/OOwMalo7PoX2
UBDHy2hHlYWgBSiK2NxnfCxQ2F8OzZvapqbKENEuuWzfoCEpy29AYtHn6CFB553pMSA27vD61EKM
ZW3rFBau5r9dMLmbXZJ0ARnbg6W/MxNRDV3hvIEWfCaXEKVK0LY6NWVJ7TQxHSp35xZQ6FNH88Rr
b7c71JRZqJV7d1/8BEEqRrtZnrwDX1fxjsBUxhXyrWkkQ5B4YWN1HQJCftBAmhZT+h5MqF3B5H0O
xGduedyMSNzzocN2hVIyZAWXMZy4CMMJlqqgGlQTAyneNhIqAB/U1mUfhHDr1oiRnAf6rnTRpf7U
cbfAr+mVVMmLpgXVPRRzEjKdM1ZzK/rcVr3XqvK6SE+/kvPkMfgk4BxpJ72c0Q4xdfcEE7fXRZOd
ZppNrkVKCDcPny2hGbBFPaoP/P+nFbV+JTgFnAfHwceBkJFo46R0DV/k9Q9S8czebjGa8ke7nd7r
RuZOXyGUMwSfed1yO4+X6CclL8eAal+L2aDPzkSPawBAQaSgSFbwO9Z+IRIGCeIGY5DYScPO1i0P
VQlkRHcAMvqbHYWdfjYzSWDVlejLOUIanGvFo9Tla4noIW+RfjGyhXaxeDnuw20nx68WFXGgiwgn
UN1yWBAlB5niqEDYfW0s2n203bbbCO0P3voxoIajE8HbQYz4uMjCVoO1qiu81MMdcQGJLvgs5cIk
06VOofzKR8iQiuRXnJCuHa0HZL8lzeHlshTroi/aRlLI2sknwHtLQJTzCTeeaO/RmBlKuzVHgdGV
RvbLoGQjcn5w4E4+/T7zEbdzJGXDLqIa4tBalJEBr3KtirYgMGX6DuDB/7jExX3DjN590XrspXxi
KD9RW58oqKfP6mfBQbK+Z+GnthzRnnY1Iso6p2sg9sAyML0jF2H59O9twy/ESU2n+pB61N2eSnvL
uSLBd85Ic5g7AO3yt74SFd48EpXVyfk+eUHTm/5RnYpKcJCPzqQFq3qhX5L0Y6fIvXDzpgea6KA1
CbqhqFjVXjbFFAo21tlnMIyoHyovMmoM0CgcjVb1RB38CEgSVjWo10CVS0q14/Pw7GBuMDmBMi6i
guKA7jS27f6NbnVL15qcCBgzfexGwQLrDBamp3U88xZ19OR56V9hAdPCOsDFBaJpTj40V2hJYLdJ
MXEct4pny42PauzFK+YUOlQWjz74GKRx2QSwlURwW8rrY/8Vp+7rC0RciuAMC1OGkUKR1GDNjyfn
fYR/j9JVxa17i2sLfpLBKkvoAuPRBvpnREImw+A/UidenWxZICExUN8hUGlCLZZf9PnoZqMRk8Ny
AXIH/AUZW0HJyJjx08qk82KOacC/aC9hRMG1yAWAJDifIeY9K8Z0fPGifFlgB5Li3rs9kpzqmN7v
yz1juxnitCUQD36TXKmxzgjhVgGq5vdiakAzlTdkj8v8S17DcTnOTcD9xe6+tYZw832ljx5tPkmR
9DYXuTHWB9kUNrDzMaMUxZOPUzyAMzfhmRkaXTpEvwbvBRI7wHCNvbzX0BP4LlnH/unwNR3kmoRb
OLiw7n+Dxyp/UT39aftfqyeEMAC5/qjQ/gm+hk6hBG/0/5Gzv0z6NVPCRks3ZMBlBuP3X+BrCpRS
CXXb/3PZ+hvwNTRA/qJ4+uXQfx7/BR5bmlJ5rC/tnasMTQqqhVekFdGt9ipUoWvvrAcATqhSWPRy
7L4dupB8p7ABXblB3tOD/klJAU6qnd52neZoS9AqpjTWTjjQ5Ag+4ZdF0KNwuUKWgGS/a6e02dID
f6WUua0oYNIDDgM+vTvcM8cUHNjHgUkV6vfwwK+uciU7cONbOWVORZL1o7n5LVQ4SZUUjqIayzPk
/YVsXyzKhpddjsQ/y0Prj7BP53vWRbwWydpypNDWRJHGJve3PGoB5sRieUqZlyA7oQHJpZI42s1A
kNOQQ198YS4NjQfxe5l+R8zPMmLzL/SeGBmrllsYPrVBsWYkQ/2FCg1877G5pTrJgy9e4EemVmzS
kGhQ7TApBi1MWcHWJMcXyxEvTgs00MkYwaDJMybTYNm7vXRxiRlI6y6lSD2F025z9BwtKnRvDyne
hCyUnSDxt6336aKayBygPCvWzLihkSJbzmw44B3xYxtyLHypECydG2ejHL0T0nPOzilKF/z+casJ
r8xBLrSEV7zEHK3YO/jdnAOqqf5s9sgb/zkT5UjIePA6nyDHPlUJxSdgMovHUwDKC4dyiVHXAJRF
s5PCTwTldqAnFDGvNT13aiKE0NwL9REEwM/YeqNXZncWDHZ6zM+RCW4HRf2lzGAjnXwGUF1RK1FC
sTPqLEleMlen1kq9n32y2zPemEz3MVS63SH36Ce3nnQWPFBVbK+KOTDdSdrA6yxhQ7WIhueOr8Hx
ScM6zi+TiANAP4qpLpGUUewEDhsRaqsnykyZ8XcL9SWwfFbc8leOBtVAhpA8lZ+lEIZHPWeo/8Aq
NW6mTGalpIjga+jIffpmYB007Gkkx+p6GRVQj4SP8h1hBTSSUOE9rQS5CPzK9G0AD9/Vfrsxj8ld
n2e0FC4r66CmXhHdMRqCykVkjMSONBuZRuSKyV+QwjuGMvrnXE358EcrFxld0aSlexmcMX2qYQ/S
G2XoWvsKjAkHdhEYm3xy/SqxuVF9hMwYdiHepjvagFpVn52XVHkfdXR8vqb57kFn+uaW22p/c89N
UI7p1Oa7av+2o/zngJ+e3LcOimLnO6Pr/bzaS96X484JDlM5Fsf6Bs3AZqwbR0g10W2HQ4nxhCXM
6MjCtR3xQ4RSuPlfCFekB9oS+pwjbqZpzP5kGEz8j1eou2+vGr7oBw5Zs9xq+M9uAEK/6Crgv1RZ
k2iS/QcENgLof4HA/tP2v4YwxNUVUNZalwBJdPylAah1EVdX6TniRC1oHL+GMAM+iEn8gs/x5wag
sKxGycBAN976Ww1AQwTff2N4/OvQiai/9/9yq1PVt+vjPujEiHd0MLwx6pFo2dHAs1Rfn4OJ2tCW
w5JlIToR3tftE6gY6J1Qe7xgwMiyTAeIta7ZqMrHNkladRtodDlqBgXXHmPxgsuRSHeSfOtFdt61
uWKxZEfSg4AkE4navbTB/+UqenB81xKaSCL8IDSZ0FJqZ6CJxjKIzEVGxoj3FXicNCzSHS8LlGlU
I5R+ic0t0aXei6iEgzMba0QdTT061xMDUp9VVbS7CtZW1twj06noEiNdCJ2YeciaviQdsvX1Ez5R
MRrlAS+mBDxdSwgXpeSxc0pjulQ83dyyN2RYRF+M9bnC+6PAR6WjsnPOBoGQdfzkEJD25lYhZuCl
xJ0PUDgP0TNmK57y84r8mcBFXbQWTTkQWCeH54vg8H73YaWLOMUrmFtOvuISW06u6Ojp9nukJYS+
dFGsCYJ1+MXWSCu1ocBydQWkCm9t4gSwEbG4EgfQUWRaTEG9rpUQaJRQjWdR7nb9GiXTzGOTztvT
TmNl1uytLR00vl5d9iCF7OjRIi8hxQQiQo8yM5nci+WdPpkIIR2hXACh3nKavY8yOyPhn7jC4s5r
wMl9w/0d8cCIX5kcz1v/HeGwGSElYPVOOO3RNtMMW8gpUNAFmMBQCiPHQL/Q2nJoBs2uNdvyIu3g
tSbcoQPEsRHR6BXmEG5vQWdBo09PRNMPTVoe4Q2ox0Hd9DsLjYuTwxXxkOkyODIx7ObxunRYAxke
RsQGsTTenXIsgsFlRSC6EppByLNQskyzTmqWjfo62xBjqmkRdelrEopgnJPKRGydxtq8HLPHclwV
DIO0+VE8ibCiRdVQICuZSV0dFnC+zICFmT3VPnvkRySw4OOuGnasscpr83zXbsTe0Q1GtJ3fxJF0
MjS5eFEzqKa8YtPlldlALPIF3ThWevyRRZyofYIWobKguzkUO0H3PX7g3Amq2y3Hcr/diKiQo1V2
681rn6DYbo5j4l9rDNiUv6xA0T0Nv0vgFbLzosxvpqqYgHEmiGExPxvb+f1n8CWCl9LTQK+K+AIL
KuLFOVriJi/w9DhACj/CFHoAQzYUQ7NmytmxDmKEWQ3FP0i5HLyISJfVzW2mZLqFV3iEs6gd1sPF
i+kotzlKRjh1gcaE3HgUXT8rwNb1oM8fO31OzouZgg8yswN4lcb7x8D8i4LTqcasRmTr+pWM+Zhc
zMy+PkMeI+EmXQeKS95ML14xBua8Ghee6MvjOkYvdlr7os/xBG/Cx8BX1p3wcaG4CVd0ztuUAK1A
QiDL4A3yZZ7IcTldDYGf+UK2/J/U6D7ks1reUSducglwLV3CzxjiBFpt3NbKkKUGnA0kflQqaNWz
/DSDD85NYggg/gNceHXLd5+FD4DnC0wgKmkbBgkMLBixvKLCyXubrsOGaTFQrv5Zng5Z0CCXpAuS
TBYffYt6wIiF9LYDkyreLi3UF8I1QV329G9k4m5mS0JasxZNDKC0QI8LSHveZcWn+saLQ+aK1INI
eN0oEHGQzOJ64EMux7zry6oc4y6g1yMuHVzTuWLEKeLuyXd8mlzcPL2Z8swn3YOSIXi+K3H67YnM
7qDNX7gg/PzygbMKhLEjvA7aDRmgis3mGvRzvR1Ndgfo9VNhflAy5uValecYBb9BkaCZ0I67/dZH
T4AOajuWQhTdDLqjDwt3y2rEsMCyWVBYSPhSQU0k//DMh9GkSuojk9j8Z+4Zo0+4YH+G6UNc+3X7
XzMfoQpFjS5pfwhZ/pr5mNhMW7ICzwz5p98yny6ONQxLVdKmH8bav4p3gPtMTH/osNTvfwelr1pC
xfLP1NZ/HblKHvXb4LPb3tPUrD73AVFZ5eYwD2XyHn3Gj7XUF1Ed/LKohltRSVr6ohypLsUuYZ+B
hEE72GVwDgJ+hCiS4CsxIULYYpKjetlMxNSPthDIcXIefDY6YLqwIWHAd7JGAoqEGEDIXWxuP0dR
rlpkMVpChL+C/OY3fmpD5SVyLMrIxQ+0m4oPtM/pST6iJdy91L4xB1Tv1bmot8mYRMVIfaqcAd2d
fNKgYzklWZIz7Nv4rd43A5HFif9TdVNhd48U/CwKvEO+LrgXIvD2OgBDorK9xLwICjp5UBeiKieD
4klCtpJfOHZyKeFQkwvTGvYuzs8lLoccJMnTEzNFDeFwfGmRl2QOlsgztlZm3HfN/gIXoLPYkTmU
mNhwb/L1MFQxorO2TPuUgIfYp8iHxBQIfHrMwkV9bTEUZXdm1xMwahHgU5TRnc+aySLBXUbvkrEM
KR7lKSlXQ6B/uCheULtRGvMMoG06BTIAcRw2k3ZAesJfb8wAb01ATtFOHvEunVku4XxZLM3RBJW5
Ppg73HL8EyMYkhPEMDwE7vUEQB0Vb37xLHcCTvUEUpXPk/dJwvZT/FfokPycW54GVu61rkZ6wqJD
QQ7mUqRXHGI1IuthjQKNi0BMqDIiZeW0DuU4ZXGsfZFUWIRuwgtae0Y15HuJXEfDqvgZshizNItn
E2JZVK0Df7msWFPZnOewJIIHOwUssay7BNTwJ1a9mfoSpk2Ycx6ZCmrD5fgnQFfDtg9xUcS69xjO
rwBHieynJjW4rDqnqVUNRTBHOdpyqcDPUc4suoh+nkAQpO8btJu01XuXHUdS+/mOVbzEjBjdiJ02
J03pjK3Dnch4I28hG+BZBFPxCHskNaLmJuUiPRDuNSIveALzr325353L/WbKM2ofPH/Em80zxwxE
jsUbFMV/NbQWP3GIpgFggjaGumVsTyvxbnDGZXgi4rSABWEku8l3FNmQo50iSuMi4jjuyCr2OS3l
uBxzuqu7+EW8o59f6w3hbGYFD4CwznUFBgFO44TsAziBgWK08QpEoXRdV2NoHrLZx8wEsocItNm3
fJuRZeAvNEMhQgc3wYLB8vDVck/RfSdPB8Ew4t/6+aWtX8vXF51qKxR2xhlufajDw3jIhtb6O53w
6v4HuB3YQJTm/+H2OUIqWUaj2SJ8/ReSGaHo36PXn7b/JXpRl8Mx07vYpxGpfq/bZVOXTAkqrI5L
2m/RS0ExGmQO4c1QhdrhL9GLFjlAIEmxFI73bykz6AZH/m/h65dD18Tjv7Se38+mvBsP4zY4v6O7
4XzQhlmgVfV2QBn0UiDQdo4t7xP3817+bfZBXG9QvipW8KGgL66YsZy+WyoO97FS+1aAF+UT8Z+o
HgoAChzPfv3uf6QIUV8enL+xHaZVPXw4orGkz+lIb9ARJF6UQ3mWFRMteTChAUFSTt9DqWbyrgXq
AQg+A8c+VGosGsHLIA8Bno50/QvC6Wd+Q2ykd9m85pfN0z4DE75sbtgHHjQEwDo2SlraycMPGwft
4h7mF+cBKywLX6BwN5Xpvg7dl10UvqH5VwBIPtwR0Ag3fD0+B+3rfcFW4+oZy3zcDT59Y/nxm3kz
v0eoo2GkjBYXndnx0817C8VX+4TqG3d0PdTn8hp9HHrzNCm4naW7m1I81YK/BXwHchZGxZYNPFac
JNJ6pf+KlL44ZVCmqNEFSqNYP6Mv0X0wjmBbKDPxAqBHCcfBe7xh/0Iyw/WNqh/EVTlsu84dMP8L
/hRpOqGZJxLHqwmP5mjdio43bQLR6CCgiFa8SAEgVyU0A/gCywMTTLwufQ1eBz6Wx6RR/PmnlcGn
RBQiOH8gS/QMAlpQ7+lTg6xPTgACJoIWlp6monVAKxvYE1rUhkfEZWctdt4jnMVn2vLKxDNEdg2g
fDX4Qm/P3L5HHKgpIOBQClRliRqVk0HEwZ79bhugFzxV8Sx0mWMYua9va8p12XlFr2/dTxUvx/RF
cDq0r1OE2/2TDw/yzwbL+7m2FC4Sn/7Hr/p5pMwRMvQf3oOeULp4CUZYlrm3gA43VdKITnXn8LQi
Aj/JQDvg/+rbFiJXqUQGsANATg92rSeqCLaWaBmQIFhbsoBEtLvpShCUU8+YS/t2QO6Rr/TkdJs/
9Xn6WZJUNHtCNa8IWoNmtvnySViehHnO0AIMUwXhEWoETJI2lp/ojm3pjf9spnMR81xSjCwR7Q6E
ztSptTH65wWkLab7klc3qEy6uV0E3cEb8HxqDZpO+ADxCZOJZg05AmHw42mDT9W7ffXS2cXG2yNR
RmmS/QD4TyDoW5+86r6DsVxP/mi58D31XmtpL6S+yFQ6BxIVMqzOU7E14kflW3Vvx1unWU8lJoIn
hdbbNmjg3VCsrDeEYxII0Sd4Ni8P3zkI3702D+CIikKN3KGilyS6SO+26/Me+Xq8RlcTvS1wJfFx
yVkTcTgghSGe5zroHp+IKhoj2FFQ/NFhaabtRvS8242I8UT3Wx7TW2j0sBqmMTlLOb6sqmHtiz3s
ztIMAz3R7+BICbYbsoAKfoaI6SJPILwXRfIx+wgXBtqcTIUWPVvS9aBlT/4j56OYkN3mI2uLmPPG
pIzEN+aCaCg+GTH5+W2nYetjtmMhaq6kCfk6ndH0QCeA/rq0gQYuIx8WI2CKAOiGDP9cTnk6a0Fz
XILPPyZM+0S/gp8sxOgGRSSgzWlM6uYgiM9J/ozo00gz3kFRcJ94z7aDvZOQ93o3/XrD/VgNOWlF
BgCs03sglec/lx0y+oN+jz53UhMG+S5yjIU2ohg59013f6z9TA2fr5g/7fVBASyjQrU12FvOXqCA
Dcyb/FesvkfXZmXs8RMTwgsPRhpoeAUY89p4ZduW03a46R0pW8swZJWsh/FwF2mGJVyAfPluS/tZ
X0jVF21l/7PrZlwSNBOmuQGAl/TgP00M1O5fZR6/b/9b5mEYTCFUq/vjsPrbxEC8HAMBU0Mw+bfM
Q+gk65JhGUKgRRzQL5kHG0nkK7gBkgMpf6dwlhVZQIL/XDn/8t7FUfyaeqT3+phrd/U2SBnAOTra
K8D3VsYKwJhJsAxuHn0+9zXQ3pion0dPWJAAh3GJBDTCZK8+4Hdky+4zzEs4kFi4lAs8TWn1cZUO
qy+Li51rTmmc01c96gTGUCsCoeCJOdQYg5XVMeEGJtdBq34s757fFWqzIp+hTTcG72sMK9MWUp27
iuHC0c+/0oFhJNwmhhRLEyPpBJ+oEwD+8M+hyn+PBBtLDKB9NnocnUcifBvwr+9dk3oHJOXFjJ3B
5XfLqPy9q1Sv+8FLm56XU5ExFZ7GATOGdppAicHs58OjmznfqMKzAkN+nRzn3ZE6UQZnG473CMx0
Dn75EyH5uyEsA3buIrO7lpTwHuj1FyvvCJK7H1c26Q6K5SsasQg9S0CrnwuKiVBHSJZQ7rzcld5X
/A6NTyZ5EdyfUPFLT4jm4rWE07Lupm5j9PSBOdAHiEa/meGi3folbA6JJU45NYLOEl2aVeV/gW2x
VUY3PwYVHr6rnhmh0R5KT/tENf19mdTAQLs8onmGpwL1hGJAIgUwAMiA8E7rxrM2EHDJdGQNTv2s
3yFQPXBtEzhFyzb5T2C3BA1MQCGPXt6vgzRELDXO+pIQpoyt+S3upUma/PHEUz+39XWBSdXImEwK
op48IKwPUWC1eiNMBzD4Sc7fjJU7BxDFXZ5SQO/L+1kE/cy7DnH1CzQ6OSCbA69NME5zKwCqFd/h
XbkfF70OV+utWEgxEW58MEeo6HYC7ITD0nu5qv9IdF9Bv1fI895m51GZ1M4jFNbvt/A0SMcVAajh
o6l59sstIBnhAMTnxpqOSQnDEz4Lwzn6rwD9Evs8B3Blmy4lPY+Ztga0HZ1bX+KVpXEVqX1enXj8
88GXHo3SqFxdFk3URNY07d+Sl5tty1WNlHhnKi7U1jPQEX6E7wQbkEhpsaM3Iz0C4PmjOgxin8v7
NJCiayhFt+SPf2n/+d1Eqp8NuKFA6or3J07LO3kgOvxqXXDCJn97sLWX8hScLQGJ6wCibOucgDe+
AD0ueLbs6dF9oCyQ/j+v38S6tGcVjtSdpXda6pNPa+um/cmnBTMkYGLTp98NchLW2gpOLA2nyYOT
yI4SIQKNRW14TvBLksbYBSDye+Pc6/4jTH0N/idqvBwisv4DzTsFxW1zR44aYiKdiDQ8SbNWF27K
5NxevTaZbveUwTOwGlBvlfiNQvt2SxTdO68z8sTee2TFw7LytI6tEu8rBWFdJlPZQqqA3e1Fm+cD
7RDGlUsaY6HxSz+eFvsbu2aYBtX4iWkSnKtjj8pC7cnpGnYpgEQOeVKHnZMH9Dc+jTGc56aYA5Ye
p+F9no4gIo86k9dY43o8++d+gIPoHVd6RKrMwjke7jTAwhMaF1wJoAtmx/2XiigrXCxRPvByFjPX
PPgA478E5gJh0NEpQHYjAN/sppEQ+Fb4iUkkN6qQjTYjCXZh44qLvxUeoGHjNu5r2+HV9vcBmPEU
RtniMYPfvM0naPTN3qE4xQIcTuMoLIXlDN9RdnXEyyL8J+YJtAkBwdDTo5VHd62PXkJNJ2t6C4om
ZPzW0CNMyJIpDtrBD3gfMjMEVCR/nw4mJM8d8gQdfi6hTMxxtHuuVHC0nx2SArj2AaZHRD1PliTK
GCEC6EyRoZOd8hKhbGyVCzS2nA/pyG1poQ2yxMfvzU1FBUbaImdriRymAwQaDnMiwKTlLThf+4jl
Pkl77r65z5uV9h69Y+V/uTuv5bbRtFvfyz6HCznsqn1CIjCLQfkEJckycs64+v3A/bfHrZmav/q0
q3um3LZJUSL44Q1rPWv0zJeFzP7p258KP1mqWsZ1J/O7fq6bfahuo9H7tJxk8RU32pnUOp3aa9VT
hhn0k58BSHlQuxXdBftSSjZ/vyywCG4eMdGhI4k2y6iJ5UkKjpstdvmcIBGDjvzRLss2/tp8YhyW
UiJaoAtW8KcI/xq9n3tAqm2qWNS1FJHLcq2wf86s8CTyFUZPe2BFSck8xke2INNtWaExCD2O2A8Y
BjJ74996x5dJ6+sy6eu9ob5jt2nc+gtuuw+2klSmNzx14WpnuvFm0euiA37scJTW25TjP3RoUgKQ
VAhhSSZf4WZxZVdZZL/4+Nn8b4PIq8A7vZiu6XbbERa1ehB2JRNs3qr85tN3SuEFOnENEx6iAswb
2lSWWbLbVWjOk42ec0QjrXLlh2rHBlwebZWsKeRlcJmftPfgknn6FqnRxjrGbyAbscuL0YoQOGT0
P9BFN4hVEf4+6y4jWTvfIaZ1mjthw7Kw2EgvCi0YVcPnGO4mHH211z9MxhF7YV0AEN9HwYnwug6x
OviMNHDpEsNlmqoee0aVDY0FI9lr/Y66Rt2yRte/6y9t5JbNYiHg4jtzKp181GcaKagbLYbvoXpY
SvpyTYxOsOA+0h/Cm3jmcncYmJofJh8fRxjuZMYyBnmFW8aTfYe8llN25ERgL6++l1CpU83cK0rh
1OQGCskPABKr2fOxW5N0y/dvuuVrviuv42P5xggRt6G8ETftpxTHnu8k78E7oFkGGfJl/Ig5YdNn
zVavIqELaxXRGXkK9ylFGmAdnRtYfgj7VVxf2GN23AMFEPwj7DBanu+0NT+E1rNuE0tGcDo2EK/w
EwzePtsDv33tqy1TpADhI2z9IoNPTvk137Qat/UWFRIDFISJKBkpYEjEmN3+manJkm0Qh7YF/ufH
ckeZnAQo33m5P+uX3lVuAZdeuF74PD/GZ8rAEU/8dj/suHluU4/gZSah29yrmQrdxZ7EAAyCcHst
XAE4PfPTvt/4J/K72DkweQ2wXDRr4d68ArcLL8qwgR56bJ6KJ5ErklnXP7el0SVktiLtzE+FrGX9
dx0vU1E2ar+vAv/D43+1NAaZdnQSoLIA6P4MHP+1CjS+GfwBbsYlZe9npt2fIijtG3xKScXrSALf
0rj8q6XRvsn8HqZK1cAiueTD/A0dr/bVA/n1lX+ZpfpCFNYGYNfTYAXjKtbCx96gQB51zr4y6O+m
dFro35FEdUw+LzlSvr5T6hHeX2LKq46bWSwiJS3M/BApcCVUn6wvMTdKt84Q/FtGkL+Glm85gVwG
xypYFOSxwd1OUjE88gU5nOmDRkkKAOaq91FUXfRUiz3T8GO3IcgdsIBhICUkzba7JSQopKC+tVlR
maJQXPnQZxWEB03Xm9Iq6EVrL2RyYudyc+7V+hTLA1krWjrYkEAvlaBusjl003w5d+dm9c+96FHd
yayZNXimzPihr/7XPl4WjS/JR//h8b8uev0bZFdFpBr8o1v/bYOgfzMtUnVM8KsoAzU+an9e9Mo3
RUHXtyQmaaq+bLl/9fHKN1HSNR7CK0X3zsj/71z0LBz+2sZ/fenLn/+2QWhqRerl0YSrIYdHTc23
I8lvwdDasZJf58B61YfJnjPzWRPVq0oDH2oDxMbKFmtpM6qAJCJoIyPR7iR2F9pLW06nqb76oI8l
H1UXtDlfxrYZHaeqcxrq74TAH4ve3UhM6J/WJvAnu51V1xzfWhH2lAzyo0UuFBRMZyMOayvdDyWA
h+x71FY7LdJ0txry2NZnrn4z7R715mOE4yMKKdyF0fPjkQnwZGsBHzA9owYvGmfEKhNWpK52xk7T
gZxMzU1qCf7JGOwl0ylstZ1MsF9WLROEiNSmatxqVWZXWbcbZadokiU7BNmi1ku2OLReZEqbwR9s
U2nO7cSoIyPSOhThjgpwOugzfLSRPXNBpvqTBZqlIi+WSVtT53dNvUwqGAsY2bqMQNCx3RhB42Q9
cWdKiFFXBmwdJzetwV2EA0oRLLsr6nVpFTtZp2vSCdgZYAIxfTUZyNam5gU5nZNYEAAF9L5r7hPm
qqLS7yMUMZlJaHpdrfOU/S6cntFQ3VK7C4Sz5TMVx6TaUxcrLQE4Re2FtEIBUW9GBZWIdINYlO8M
v9m2PSCMTt9WQuRxjdxFDUIlYdomU2g5uiSRqFs2OAdCcs5BvDUjPiQD5H3qH8eO9W2eXVURrw9X
BBgyQlfmXKPyjYxHTRthg8ylcS8pWAwtzZ7bFpkyEuiO3ISMyJhF6jw1P0IrdgdDXtbcxiWUQSr6
hYL+PgPRhlJCXXYmFgqAvN8LMCxaRd8QriJPXJ09PYj4JOikd9TkM0l4M8anKuh3o2TeNHU4hwxX
ZQyhMdFGmUSWdZHoLoDtQQc4UWBYlRie65T0DEQ7TPH5xGpoTh4s3K+JfGnT+7FYhGMY4NOj1t38
4mkq/W2uhV7RXzX8Q7FxJDjMEYq7PDv2Zr1Vc9QWMc4lbFYpX94vUZvVn7K2H0GiGYm8txpGAWxy
dDzZudHvCnCmo4GnU2CFHLD/Fz8bthL8zEATPwvt1jcfgy50IthqDWsyMjIaksYKa13nuT0G73pz
TSmEO6DqE+qOgRauaBhbSWjGlcKNzM9xpoaMD22NyQSPr1E3j0amLZ8dkqS4eLTvfniQ6qOYfIQC
RvrkI40eKjR2BejGOHkvou8dpismacUA1KwLtjoFt/LiM0vPiYCtUt0tYtXJDcSk/inJ4o2af6Zx
bCviKZ1JaBFF0mQISJngouiOrqBU21eEdNXaYTI/hQHHgnmeh2pnNJ2nmszmzL2Mw4CiPMYiVhaP
mlKvddBK0nSO+8cRiVxSEcDKHT3z+Tw0mBOlzpbE6mCW4jma5ENH55Bj42Gyugo7dpY6RC2lvm/N
bi0a9DgEhsYWrgIfW+2gXKMI34Iwn1OsgY0/n4dSc/qM4b7VPMUSDlWj2+tsJ6Mxc5USAGQMhMO4
9KV+bK1yHUUmDjzC3UiPLjLq3w5hkWndSql60iK4L4XgzhE8oMq0R1DtfoyCVukOhk4v1HdEJ2m7
fFbtCRdhP48kjYH9MCWvkjqvt+SdXOF1HHD3mDBaAKxUtEetRidiXaPpEufzWmvm/QBzrfKrj0Zm
U5ne1ykTCTYNUUGfLfnm3RizgQilCjY28UUxpF3hMRRYPKbyRqfbTkixrE1xLRsoMOhhSiaXbHrH
iN4rrjYdUN+AY1dmmynocguxZ4g9TYwNuyko3BX1rkkSYFbcIMSEBaUyz+lJ5//2QdnwIZ1C/OQl
s8ewrln/RWgthbZnrzly+SjJQvOupzWCsQcrLjYNqHoITIq4kpryfijYcjYc4TnayrH3ZgHm86Cu
tZqqv2F0mxuuoobgNnddeRjSz0C9FHl3qLkFaiZHIakFlr9VZjYrkXWJLMXxp3054/OJTyNDhkpg
WKZbyMdT3ED0hVKxFbLusQ7Vp6EenUKV9qlJY1s7Kp/IQGUdCmLHKj8HGYTR0sRk5wQedzXwyUJk
LQmotgD1lGzyQxoVQ8K1ixa+F9kMm802yqw7obaIhVEcbT5lIRZ5E6Zl/alrw0Y0SUqN5EvXyWvU
B67ZmnaYsdvilsckjsIU8jbBDMsBJPePjS6d8xKDTSms4zDa66XmNRWuTNE3741E2FM77AL91ZTa
s5RpL1rS3JldjSl0lD5CAky7zHSrmmCaPphY4WvkEpnoVuX8OtbMRiTjueYEqeRpF9UQT1vCmNXw
Tuni17REwFxpm9bkdoQrn+v7RELDrgAqnuXZaU44vCK5nVZSNXMUqNOum9tbqIaICqK4xMAFdi5A
qWXRXudmwATWR/adHrQwdbtevM5zdBhM2TOC8mnwq71RKS8qGuZp5lPQma6cal7tPytculVPMC+H
w0rOCaTNxWpDIfD6z62GlySCpUVbykxZ05X/3gJirvwP0OYvj/9VDZvfKLVJNBdVFY+ohtD0Vwto
fqONw3oii8BwSP34VzWs8if0hCYsHKJJ/9ICqhTKyEqXsl35Q2rzN6phUNBfquGv3/qXHhABRpDn
bVKcUtCfXO+IIMD713R3cbw3TPUpESO7JFIv0aHRBWxWZ4IE5gmBOL4C6k+fIcnQMBZvlKsgX3pm
5nP4VArGIUCuEvuuAm/V74gv4xTGI9IEM7Xds0XfJyeRq7fvHey2YGSio4tgR0U469ym89INkVro
PtiXCviqYBL+BLXVf0n7DyWHi2ayHYKkYfkhG/FiK0XjtmyeTRMJDuTSqflImlMTyhzKCDyGZfBY
nCLhpKuMTqHPttOtGd/rFIwmVm8jFq/w/vdVXSaO1PW3WdaeK1LAS5l5UFieZ2PcSrEEr3leSbW6
Fap3X0Y52x6Esd0ZwXyUg8mdBW3lG9NnYqGPA+YD4jcGMy3+aFJvaJDs98JZUo4Zk8ZGvCsVNlJh
+JYayCZMRl5JJQ57TZyvapDtYhncgjSdRrKcJrN9UJpbxGZAyiHApQ1KD+tdNTq6ihoNA715ZjHv
ImognBHSGk/18BQV3BPjct8kFA8+M0SFlMau52+JJ7VN5LXC5D02lsC/EP2hhu+kznasfpE7JZK/
Fjhz07x3lI53ReSH7qTBJe2Lbp0VCawisc5w7R+nmmGhldnjJCtOGEx3bV39SHNN34ojF0eks0aA
C10lWMvbdLqqWf0o1v19YhkPsjXbUqsA4PFkxfDKft+prYBcyoToGitepOcvtTQfLJNQwUZcjaQD
jEp3lEi+S0VuHWXiimIGpS/5kZhAqWPLFtUp2jSWS6WI720b0sIZRu9OcbtoZJlnlmwjJ/NacQvj
TgDtDsiPmHjRsvLrIi9hBtsZQIgl6H9RfpkGFrdkwGQ5sJJoyYJYXDlQZWqfFk2ya4lytWI9Bj55
zMd9PCPpDK8spPcSNXrDFS7fqdOnKjwrQ0miu/WhkMU5TB8lS9GwQqhB/FWbhfvKZLQ6DvsqKzaC
rMWuKHEnrMdj1MPvqybp+I8+o9ERiqps6ppuqup/V+yjjfwyseCg+/r4385oBhw6ckeRMQNaxb+c
0bKlynxd05Q5ohlL/DmxUL9pyzRCBMmvLgk2v00sOKN5kUwUTZNp3XLo/40zWoVt9teJxZeXrn3x
Kva0s7nciggPstagWh7MXRSY0Mar3olTWoiw3zSI3jILSaQXKAryexl1/vdAbTdKBxklHrem7NvV
Ei9DSep3n2XlexkIrpCtUKkTbAcWXE7AxVS3VkWmPh3KmNRwlDl98ioA/FZCdJIh/Scco6lHwf5R
q9JKGbX1GMAIl9g06j4AZhjjMZTDKHGjsHzs0uKlNVWnBf8bDqxk5LF6a+JI5/KPQRnrlPmxeOuV
7yJwb2JC8CQhcZ+I1mzATJPrKRBwWkUd0SU/siF9NOgBA3phzhdovwKwWoBZYXHo58eGwCpYdG4X
c6rNdE5l+lm37UmCJOyDHVdIou6tQ02LLc/NRo/YPxtQBhr85KrpTkkN/CN8aEDu+026lUlirSLx
MucX38KmZ5SPo0ViT8rmRijowUgn1aOEReJEBYsyqjcfRA19YV9srWo6M07A/xZBfE1ITcmHXZHI
R7OTZ1uNU9CKFInZlOHmTIimRry2zeRtlYbeMCKA8ndj2NiBGHiLkyCr6OPj6aJkwUYnJC9pYD5G
71Zn3DPVvvT13djF19y/n0X/xQ8tMDDpLWngwPTCXSgNiVO3o613ZAf3TjCod5XZHXOr2NLSL75O
iQOSuJ+FrMx0IotJaeiTazA+i5m1mXLMgtK0VsUXSTzFE/5QTq+CXblecK9NZ9bAOjaLYP7eFNdc
uE3FvVSw0qqjk0BIa+UTXcu2iLj5jQiSJeDCxSQys4gQRSyzdN6WguN2Du2sZC/IdkWl3yM4kxCt
lQpyJCkJz8FqHr5SE9lDJu1bASDN4EXsRbsm5LYKNyg8NDMJOclVnCsvZbYsm+xZurgbAAS0HPUF
uyqBBMCObUqv01uqZn9Xj614bybtvizn54Zoy0x4a2b6rqLBUZI7oYlL3y8c2ZccHTwMlfdaKs+F
mXk1EPM2uC/RaWQ1ZNCJtDIa5pQBlsjqvE5giTIPj2n/62mHmAray1lIxG3RI1q17poWyouVrVUK
CJP1U1owRDJYl3ZBAOVG8d/6glabtLY+2BhKbydc+0PDsqmOMpskdicSfBOGVbxLLFjuOSZjX8SA
0CNADSHRL4Df2u8cZRJezQ69X2OS5kMmOlLBedauTaiu4/KlHp9DhgQRvv3RZ6LHfmsSyouGvGTQ
xYOmjNFaatm6aRdLfTINKOeIHWa/WrfzWzGkN2GK9vLAFYJutJZdYc5v3MXtQCEkaQo9X4DDqrCk
zdOrPM27ac5dYZr2FnHN85BsVKPd9DJzT1Ujm9Qn3DRG+JtLO/gFJ7N4iXTDniQMQAuSJ83WUSUT
5vEu1e4g3hiqUEc+i+1zTuJAicAEnWdeV7S4MEQn4u3CH5qEOkBq3GZx3E5PivlENhGfXTo18V1n
FKULJIS/aphyxKDHyfCUkeY3lS+IzddWAi5NIXd0Uc9O5SYbsJNEojO2eDyMiIqDyTHVkMLPeEhd
uWUJq6jORFa8nj7FLTILthUse2w/sS5Bg/GiXWyLgl13FIsRRthmPvjj5OXw20lPjpjJKpC9o1Ze
9WK8mWrochrR7hU5rdWp8V/mpZouGM5qIy5FBMjxW9y8+2WIsmyfldJaJoQzLYSDkZsOk0sqpuZS
JO9mPN3iULrks36VyRI0JChiJHJKkuAUA1YRBKE1ZshJZUM9TyuTTXQyEXgiNQhHSegwcLTI2koc
+Rn8cysRhgCqqOHf406tYIX475UIosQv3eJ/ePyvSkT/hvliqVP4P64JqAW/ukV2J7pOMbI4MMjO
/I2aIPMgTBmiyQbzZ4nypwJS/gYsgeWmqi3PtZQof6MOkZeG9C8CyC8vXPlSh5hyH4+aGMnHUIwE
tngB3TQHtfJgaARV1j22ayqIJo8kt6SuF8XBnao3MQru64pMrlpxcLNUK0ad6kow23BdDLAqe8EW
RwaBdbTrMmjVQb3PGVn4sFWLMD2LYoRHA1/E2CIUQFYl9NrVSBLCKkPznGfSQyPLkHYC0RFGQIvj
czKU3MA/TQHB3txxRU8bKQ23NcPZViTirTIYviHxN5jFjumrRXlP0FjBjJajfZ7XbSpxNzL2TTGu
LR/Zh0JYbPvCbPiiNQMBJ1QosckEibXESjDqA4lp61x164KhlxasCxqxWhLcZcRllYDgh+jU1XR3
rH3ChONv1+afCQufzoc5GmJQ7xkoMa7PhcG26m6bCahSEhZOA4OiKI2e6nmhCCrC0RwvJEqtfO7w
kjiuwyLfcRjsxua90Mn2CwRt02dAyVilrSO5g1sOWG6Qo1Wr+luzA0fXPg3IoxvEFzrpQ0MQIecP
9NBV40zZS6GJzTiE9GgpXl6FO7nAhECqdSkuUQYqHMXADkumrcO8a3jzLSQk+UxIgNGED2puEbvh
y1u2Ghdx4B03BSdBU2TlFGSq5Ak1GvK8bg9GamyynPIyyUgP1SCPlc2bGiFyECJCRk9jduuR7E+s
szI/dbkH26iqIu7pCqEUU6zZrHEJEI6Joy6dum/fgkpf+5rKX4edQZVLihDOsnHdyQF1aOz08bsY
tdtqak8dq+VSQmpSnIPhMWyzXSB2rp50AEyjTcKlJ7Od1qfvplRtS3nbF9eks7aKhdXNBJu4YPHi
HlQHoVWD6qg8IO5KO1zQrkjzCi29SHHgcFe7NeJ+ZLnXqajx4gG07vwpFmQVFtwds2jcxWKJmggK
rgJo4J97oC79zSLBsDRLlESasJ/f6sf4fwP8kG/t2//ILU5v2ef/+z+UeCpn3+8KjP/w+F8HKjM2
4M7LU/9UTHAU/zpQzW+aylKZM/MPo/bvrZ2iqKJF86Zxei8yi1/LaPUbbSJHMHtzXVk6wr9zpFoK
z/SXI5WXpeO1M+G2qSbr8i9H6sSlpyLcg6RGSYwpuV6/V+CLxrtktX8+MgNB2LlAyRpxV74MV/Rk
j2zLHC6ZvNvCfKbClZtPv3URGvU/49KwaywYGwVyWit9x4cBJIGYNX4PG7ZAiE9juL2Aa8Md5C0e
bcINNB8cPHRH2GtgPlxNegIkQfYXXk3tvsWoWXoSnpXA1h+YAVkbFUGjfOQZS/RdgoeRfAHK0Bje
YSbHlysS6YVcFNfI4hxzHro7CwDjA92fH20ue9Zp5eo7gBy+5uRlDYbuDOJqAuo+skHYLIsTfyGO
AZ+JEJib17Z5wWKWh2csY2hdaR7PMdRawcO5rK6RcGNuW91jXBORLxpr+Bb7hay2cJhN+GYLEHr5
Z9mfYAcHi4M/TFV3ESdpcePLiYrXnxUb+sRwUp0Uxj3SUQS1Cmvm79zbmlN1ZXbm79j4M6wU0fdT
AEKqP8fQLXd5Y5eUsEBpdpa5IVdRfLSQ2sMENoCsHtKXOnJYKBy603xot126kTQn/Z5+R9vbybxv
6SFvtzrrs3RjGNeEHBsyWQGXsjqMyAS7ITAuI3sEbEoZ2qywzxNh94me3hleM0d4upM/G3aWZ2vb
XKZjtRMfMidzqovEfMwdFseh+NAdGw8roqbfGc0t2M1gbaPELszDuGGypnnFmhtE4frKLVfeomHD
kZvOQK1/9Nb9wnZmLNuuhLP8VHoqGVTmKt+x8wy423kzj6bXjA0kp3xLPGfcnfrpIOTbZNj6At/g
JSmufmz30jradvBQD6uVt/Ku1y2gU+md5VWtbiZK390svdeWa5lQmFfFZ3yLa68YNqnlxqSGwjeO
S1sav1fDNtWZAV7osKvJI75ovGTJR6OfqwIi5ueiPJ6f+J91zzeZII4o1l2xxneJ7AiWc7JrCFVa
Lpr39xmKuNNuELMGn8mD8TNcpxdXi56fAQUvI0u8adjyJIPsqupNVm8xP0AEU6NIPbHwja/AT7D/
b5JjjROQYsS/R16waPLVbbuplS2bvhcNWFG8jhuq7NWn4q9F1VYkh5lrv4/jO1UDvLrkcZ1q4qzh
qO7Bgfjn4sgLwH+oPKVuaheX5rW9W9h6yHk1Ljd0WTDqCYWj3uJju26O0l7aSJvslV9tGt5y0CGE
QWWX5TvGIHokzvUdpNTGr1l21t4ocoVjtvPKchO6+W3eq0hPpxJfI6wb0nTpf9d9WXxvsIXLbJCj
2NwaQuVhu7E1fT51c3wWB2apeu9YunA/x4LrL8rOzIed5BMGupfgLPnKdmhxrMUvLLaOLNKQOIs0
8JN16VFA59pL31/71rbEOzHBRdOfApRnEQchA9NWswfkKHBzPqv5QFp3xNMQk84laZDvUPAybybu
Amk9FutSs1+KLcgmYwdzjqAZwLW1263VV81WCDuCtAiCaE9OBW/dg39q+F6QO7xrL8LLQKpH6S3c
OOXcvOcPWFheY7JSgOVFLkOxfB1/RnfWGUFt+Co/Ra5wz/t4Eg6SEiHFFDHeyePZ8Kh4Lg8pUFpG
6GdFIL4E1q7viHv9Kvo2MRYAdOX0mNzUPQLOdXmsl797nTyywk+gHvfDJn4I8pU0cIFzPa8Euz3W
cAriHR8Tu3CpaVxAr3bqqDCalkCO0DF5/qLFKi+QzgLd+DpsI8Vm5J08t0c2zGytE1QA9JUYloEv
7wZiX7Tdww134K65xaSeKITIvHXb4lzv5E17rIjZqC/qU/rKG0HLuRn26ZFfkgfCD7b1GqzGC/KM
ZCGnvSo+eyP/3phX5wz747mmL93K0OuxWoq6k6G/gMcED2rm3jYT+bhAjJgwXIbLBFRQtiFZO6qr
ugQ5Eigj2+lm2qLNhumkcgrugT5UG3yZoWWXWAlntPJ7ZoAm9An5NPbASnajvhrux1eskCs+CyCX
2xxvomJj6ARVQKKlf6imLfh0PTsNl/yZIGOSNPGqhAv2jbuRggDnRit/kz39GLB2WS8eq941IA8U
ixkq+mEvxiVrA8mUR5lr8wHzDA9MVsbnIkznBUOP+liIUDUK8wXgMC2ghgRII7rqn17T5b/4OdS7
Ev4CXAvkBnxfDExzbpYLhSt3lngWf688iBcJBzrPf6cfq3AtbOJDyD/CJn/+6b1+RLr1uOQ2cJ+n
FGBvzjdC8gLTnHq19z+JcOBl+jDK5COXF5sGfuJQGw76A3dnbpjCvC/4sHDXXhxdNaA2gE3Ijj8W
pJQaXf6oLNC5DPzMDY+voUPGW/6bt/YVQhTjhxCkyEOzYFVrlyfKMSRAOCKBZmFUomJ76fk0bHjz
E3hRqL2Be5wWSBffIi/vQQZ/hJ/Vx7bFOGU2l8Lin14LY6wkpF6Bkfi/1sL/Yc0BfOj3x/9eC0uo
kamH4Qz9dbhAmYwUWfrzT34bLrDLWJJa6O7+Z77wl1pYh+/IBgRnJmyHv7fmsJZV8xd/JW3A/7x0
Xigv4ndhZqGgV9bqrDhVjnhZZmPJqgjXFpT/xRollrBgbRn5CY6Ztwa0QJESHvWdRSbKNBCIV6Rc
9qvFZe4fS2HXCE/ZPnoKWF379W2TP+TqLage+SezB5R3psMNhLMYvEhecM2vOGrzI7/MH0ivgpC3
7sy1GG+HH6V2VRpHmc+9cpdyv1a99J1kSbpVm/6dYAHdIkVmxa6VbeuW4XLx2NvSs9xeZ98OUaC8
+qrNaIJiJYASP2yiUw9BdUk45FwFThHai5uuag8R3HmbFymYD8vUWBSPcYNiBDva8MPEV8WtK8Q7
xt5zTl6XoQl/NiavWuMkOAvvhbvZtVjhwygX5MOYuhG+uIoXs6QfjG5Y2lR12ZHqJEicMXL92Buf
lle1yx4Iec8SJ0zWvGB+kXV34Y0ax4/31Hj8NsVOT4gD5c4oLf+dqbdxtoPXJTyS31n+xQ2ZvWed
HZqU1QchPWbAgfpyd99OBxVBaig7PPlIgobssoVbtUi1mHdmCSkTZnzm8dD2go3PG2JTeLi1/opS
k69abyzJSTpMMtnnCL53KyBBQHW4nVuyEpiAk9jRbGU20oNN4kJE0PmBFTOsudqmMEgZDZCf1o8Z
AiQgBwU1K4GmdrEO3aLZLAMYa8VfZd3PEt0DudEvt7tIIJ4MnbONiLSiwgvfGO361dFc8Zwv+gey
BurZp0BHhMYGAGa/ixWH8v+oxg9qTBBy+FY/8lwV6wZS61encvWiyS8zyYcdgWtPKjkAESx/sjyr
9WiuE+vBfyFuw9fOcrBhEPIQP0q7kGUOU3A7fUAoS2ZccKcFO/y1YnVPHJ8+P5vxaVKfdC6xE+v6
Tbcd7oOYUqH8pISgtvhUZzsmuYR6gJ8ZoihXfEIvnB8Z9b9E95EM32MlPhfjPhF2Cpdknns9TqjT
01OALiuzCbdlwb2QCMByst4TqQJpJlfC7KitMws3XzhamhvL3mAXZHrqH/4NHUJOPkq0uuEBsvR9
2bjBuSQmwlzXx4TipfVIYcGwhKLfmY/zAyXZSn9Kd8EuvAsuvLtcRfMTeaafxEfk6eZEocotXnIy
9pMryj/SC+qHafXjxtRO5JKkvKmcSVrjFqRAkh0GdcMeNzKZljnyjkfIXzAoMZn9jO5EdMmnis0U
p4FMyKM3zETNfI85I+4iNy3WQmznWHy9MLHJF5j25EPQOh3FidxP4ZwfiYuJt3LvRje+Ml+f3Bu+
8gv1noqtjzKTUhIwieyiduW5I2otpK7rCQ8wqcDnuHnlvElxBfGvvE87ezmN3jmGBp5LuyO0YGr/
wbdBbkQw8gzJZC4k4pP574QjWdb+bcb+b4//dRvEXyPLjMMXJwKwgd9HQto3JlBkjEkoDDRSxv41
ElJ4ECMfEX2m/ofz5tdISPkmMyeyuBECUsa3o/6dkRACgi+3wa/f+hd/QpqoZcDsdTpqydUYZdPu
w26XtMlEXiyXdxA9drP+OnKAVuDqJHGmDC7YNM8zUZfKcEwEyO5Cfmoxz63qTiZitCYJXokUyLJR
d+gzwl7IxCz7hpj1rk/XQUcOjj9r9PUl7rWiwTSjSxbLuLIW39KQnXBnpbs0r/K1n3LDMOWoRy6T
deuqYHHZKNlHOKGiF6bqILewSDo2wgDYmg+VcKwgnr7Hw/ij1kptlcioAyIOXFPrfjRzGjt+Imt2
OggffpGcY1BkaQ9UxR8aO62ieXakXBKqdTI05bTSBrrqTg3RM00NCR7FVIZHS6Til4Jrrs3q5Ch6
UZBWGqiATRSWYayEQyPfJwahwYWBKzn1PT2QbkYRqCufPc/aR5y/MzQCgUToqCrOusE8oU54D3i/
V0I6Mu8N31TprYilQ2Zw15oNbyAVri33hToSjNuv1Moq7LAdX5L+UxNKyEbcLDrhAVUaMuRDqGjr
XIRsJjUmK2A04EjRk4EcIP+moIOfhAZ9GjHp3xEbt8KTkOC0KFrHzCP+qjdorDrvGUInJL9KMwGx
kycp43paNqtWs0l0jMgznAUJ4FL6LHWipwM2FiSk2/Kt70hNHaZtATbOl4u13pcvqlYydB5PhYHp
eoybpSCCvlcEGsCfrkUlMA7j9h9ehrPe44BgFMwn/38bSVOn/9tI+q+P/3X+UGursmRZBqKjP/Z1
v42kFz8WI2nCE/9I8PiX2kiG9Mb5A3OUk8aiOP5zy8dIGsynCsEdw4L1N7d8qsm39u9l+K+Xzjn8
pQyf5gkVN4rQAqnjvElv25nkaUrXVcFy6GksdwHM8Z0CAiFSdj0wkMk7TmugCNFKN0g7p3F31PWS
/ItORCW+rVrduUf3WK1GnN3UQ8EzSjrjmUcjmtsOjMx+cFQRCUdakJ3fVSmmVDsgL/E7Sryq8JLB
lr1nxhawEUaXEBzy2cyLeSkP/sX0BjaOjkm4UWgH3UHNvWJ1hG72CKF6Xe07rEgq7CRPnNdIUxwD
EcxeHC/Yj4rEju3qGLv/n7sz604czbbtL6KG+uZVvWhMD4YXhsE2Qg1qAHW//k45b2VGZtWpM+o8
5giHHYENFp2+/a299lx6TjYZ95U/rwAbwpKCiVoOLZE7Xc6EOXAtqlYqPHU+VL/s8c/Uw5S6GQGx
SNgdZYKdsKSj12CMcAhHBk5ESdxzCsUO7tGd6gMKG5dRUAsiwiG3MT6IyKGMUK7l2pP04DTPZ9el
NH7AIJlryyHbGJAChQ4yrZ+DTmXvkNsc2DxR1s/2kxvP+d0htWkmMZuu+iJEi4HacSVTqnLuoRHv
uAtuSCVvtRMKbyrwE8Obdi/iJnD53RxBdrU3YFetxxYnlpMP524y0eR9sqSF2yuBQXQg4V7Ixa7+
oFnl4GjAoJui22J0QZ7k89UtvwhfKxzaC/mWX7Xnlw0V8breZ6AnLQPWK2bexsKckM3Mt1E7lRCY
u0tzDXK+LwOcaNht+fXZOBhUl8i49IjjYdvBnW/CXgl5/K/qPpaJtaBwvxWDJNxvn1tGIzKPLRHe
ITSsfluMyQ4GOmEsGOQRv8anPeToIxwJJJoYoIBLDAZdzxRBw7SJBB4hexpo/xZdEFQoWnWjenU9
+SXA9zSMjUkWI2d8th/86Zk49aNgNJamESqGbDjqTmKI7CKg7xXZ+LERMmZHKML7IZI+iO/OK5Ql
v3pjtl5wyKcBaUkXhDS1ivfFQpjiuZI/sNTIrsS0kcuejtmVKUtoDrv8gcUJR4uxAmNwbcYafQAd
mmg//NAQ/DxwSuulsEFR8QdoOXSwcSLbCGJ0T9eDSidZW7BmDKDdghvdjYFsCpiMI4EW9Nme3mF5
I5DpQOXJscIdk9o8OoBWmQWBb41GlUULLLW3kQ+/DJULoapiyysMwPYBCB/j8Ak4rqR9u7uFM/yh
AQV7YLDvNcvT16nfSuC1Cmc0EY7yBn2ImXxCfX4kJuHY385ElEpIwmyA3fykkLHsFCPAO4M0iI5E
KhCZ3LSUEilAG0JuqvpmSPpoILmOJobJnVIXQz9s9Dcul2kjmoKmA7IeKltB/s/LlSBp/6oa/fX6
vyxXMkugrLL0qD+ry68dVPyUIKv5DgrRQP3853Il/xTSgmEwWiwy4/BLB1X+hwHMWjAH2vXgSvmv
gKCsxv+6XP1y6OLgC/5VNdL7+0N+dG2KolsyWQmiCmWXV01Q01CFzDNvF2iXP5ExKJS/ffDiyl3m
44TjLqefmdzB7cQRWQYW/0TrMZaaz7/yXU9KmzA+nVymk6gRLXVYWjpSe9nybfhcQPTYSeqEf6ZT
3ArPKsAflX/jJumbtVBcYhwixDocG5TkFNpPBHmrsen+W90YJAhB9O+SD2sr/06nBjK9HYUNmZYv
O9kpS27VxJpJv7TZc7P8/AULxjprHAVd2OWrhOluedWdngFdsl8D7CxNIg0Dx3a7uWEpkcuxiNcG
Emb3deuIX3DJv4QKcULHmaswWb5GE8J3YXZFY3HzertOigVjEze72nRuFUr6RDfPGD1KLgnvGwP3
hTsQG1lonXSiLiLLneJXI1UpjxbRLRQ+geA8YD8XPp+J2IAqCXIR7xzZTDLNiBGdVhJr+xWg+iHk
tl29iCCdSJvTkDzVvQ2IT2U74C5PO+CfNLzBeLKIVmXQb2jYsqc+/MRDDUFbzeonJpbO82t5QvDh
+uKGqySTIe2XKw5xWYA9ofHo9gC75mgW/AWUmZNoQGcbUCweVvJSGSU9vXOY/IMpZYJ04VbzA+YH
JYyj29q895sFwpIT7YXPbk77WSGfcyBYg8QmcURxriB9CBRpaR1viD6dCiEC1JD525EhNdrhHvEY
617wO6SNBn+T+61vT8BXwJpwAzQyhlgobSoeoVeujXncWTL5HQtuAWjkQLzpoDWT+uxy7uV0jZ/z
ZnPCbuYRpE1gzvFkQD9y5h6AzVBwhHDRnI6FAqiExCvMjUBDo4lUOlJoWGkg6aE5K8lM8ZOwM3Fv
O/pM7aFVTvtiffXFVS8fiToBMgr6k5mZAKCR4jCJu+JxSSfcD+jdpg0KCcqZS+P9cNtKnzxFPAE/
+FZmk/EoZcsuvDMFS9IHe7uGde7O2JmFIDbOgT1BkhOO9zZGfTnTETIDqC1SjzSG2fFElSQAme3X
OB6Gpg14aUl+J79CdR5jKL00jlIXrwGsX0yZF1IN3dylsQG6tx1WEJK3Jz+NCdaLzv8NOfaTtwOF
slsPj1ZO84FljRWPmY0tzQoQn0bAsgdZM2G3+5PHRV/MqgniorkzNHXqJWshZkw6GkPngktLDyqo
OIsnOdIO4M1mLgLasmMyUZB/SGe8s2APKSj0fPhGD9Abww/Y0RtZ4UcYONwO46/pz0FgwgRXvkER
NkaUSANEtFeXxHcBCKcOoC0ET0MLWK1ZyrUHx1WNuT9cG7ou9wNR1XT+vjs3ncVKRzLCJiRrg/fn
P+7chmm/P+/c/s31f18K9X+IGJRwEgka4hFjHX8shXwLLIsM0+KfAOw/lkKNboxoCghZNDd+JVTK
/1BlrJsmC6gMzMT4rzKtsAv9ZSn886H/lnn1C9miNpvH6aQm5qw/tWv1UuZAod8fhuwzQO2YsTMA
1WXCFJ70inXiZISF5rdw4LKR292/sUbSSLhWFwhEnLB9+gmiY9CAiafNJBO6ELRBThSB/zl5n7wz
w494ZHffsPHEdn1anq4ztZx16ZqNTXxtQLBYzD6XiLPXmfg+0BtfbjcW2KDEdPzKJb+03JG354lC
aRe1+4lb8nYQd291Gjyw/xD0LjEdF4i8c6aGSYqxbEODnVQ3u3hTblZNPQ6kQCHw+yMjh2GFKK1M
Y6ry/JAKbnbQaiaomRlHrbIK0zbR2DVMRjZNxgc5vt8SuUsPNx9NxEWOlqZaODLxuKSKpXNL4vZa
fwlyGEPNxGLYjis0dzUsiSlmhubm4yQwPHPD1K/q1eGTP8lKZSE0bI2gHSzXJysbLRrSccnPgAyg
QANtyc6ibaSIjDgY7lNxsx0mV8aP1QI+IhmtcCsjnyE2/7rHyZQ2/oDJYRjjS0gm/WNS4V/Ps20J
i0EkyyFGKGdfSluHXRgI8QhnqsVYsilMWdDod3MmpLyBirfEr60UNjUE+NDH97MK2y8pyD3N079l
9zVnuDLqeHm4D6I1Dk950ZOHdm80AsuG0MZ6cRX8ctwcIzgDkv00xpiKIsqk9O3RB4+fFNtTHGS7
5rQwiCmYs82+scsZl8p7JmzpRjPYbZA8A9L3znbgns2NodFLSS/Oq1OgTykVUBHdjt3YpFtlsX3b
ZydwAtZoGtuf8uEuZJ8JzfGB81iToH5fRIwxMisNLM+9H0gmY2aF+qbVwmHiRGAOyhvp30a+blb6
JAsG9xgGhAECMXyNTsf0opi28sVjxUbSeWyreZp+gBokj/OxeIEca6NJL+4pHvDdkAD+DBL/QVAY
me3Tx4qgkuF3au3gWqMSgZ959+LUoMV+UQjHLSjGEDslscW8QPmAGKdcd13OXWcLL/j0+Z5brYRD
L1sxDjzFeY5rDa78nGCPjtl/M6K4lN6qOwIId4We05UuEzxHV5j1JKqbpGLeJ3iR8XEN4e3UO6Rh
ujic3lIUh5XqpZ8D07Bp7Ls2hjdrP/dflWCxt66FYWNN84uWSm3Yero2LkyBg4Jo5ClTkNvqrLNc
A5E3JyQzdYyMA/6GhFbbRNcDfpx08vuZ2XNXllaZ+1oqX/Wc2EnxU6idim5MzKI2L6IFK7rIfvM0
jZ4+TgFnx32FziotFbd8G7kbkLWkxVO0HV+PD1JYYgHOQu8OPHhyXBCONQwr8okTBJBPKVv0Q7Jo
/B7xBMatRzoLEafxa4k5sK7cmoRk46OuuajQfwD90bFR6DstTjCmGUxVZZ+Ky2gX9fjhwJ87laDG
iwYT1W1DGkl5dWLyodKaCqzGbMnhtPPsXQexSh0x19bM1YQmHIQZ/b5uhAlnjQX+zrAJeZvkusuu
mbgq0TTarGhmd7iwsDziS/+tP0HLwazQw/qEOE2xm4+rSeSceAlYGXoJ8smy3xMCQGa9tngGIK9w
9t1J/9PQXJjysDBWphuwq6tik0GjVckdWTwXlLcIIBvpo1i83iT3LPLzzSqZQMl0z7jSQHgOdWv8
UeyKnTEfAs3vPHUWH1p43WoLOqVHcX89thPMnedqIoTmFnwMB4ChLZ3jF5wTdfLW4d/5JMiOR2V4
aVPpiq1rbl9eNm1feJPIE6MVqsP/bGdQ77tDOm/IAqfOEm3QCVkqfOavyr8+vtXBN3pbqlPi/jby
rDlQbA+1ZI+fCZJCADwTAlBgfihq/y2yt8IPOmTNRotETdzhTYkRp+6cFwAPBtE/4ZzAMSRw22JE
oMbcQl0t5tjhnJL3+iRhMH2RvVfFUNHz3POBWQr1gFoKnjpVNDKLhlnVp3yifpMpranUunUMrId8
mMiQgxh7AHwxiRPNSKeYjQQadbQ6MzsXP09qQDRMWTAdfHNETDbU6Ybaevotok4vh1+HmkKn9BT5
vABtXrcAaogDJssgs0ffSEFQSuTe/lnumDyoPwQWA5qilN+0D66me6h3RRIaUeOItHGWaq1bh3vv
Nk7Kae3pul0yVeTpSZ4ayfReTCp5nDycvLavgGmJBnoG/I5HDQElROxCa4qz4C77xjMYaRYfzQna
ipbORJxjv+XAkAD7Sg/YkxSJ2DJORX6FV/bkEXcmDTYnGPZEnEnKmTgbSlSlXcQYyWagP56PD0yC
emsVONaIkHnN+UTB+mC0Gx2KFDN1yyYA1YhLHiJbRJuOw9B0cBQ1oLRevtYEu86TFzMlrm02buyK
X1dScr7aL3UQTIePJ55+OsPYVRlz4g3zoL1fYgVIe1s4C8FDwZpFFMO8TZm/EhT/jpfxep3mj6et
POyTEq7xC1bbZC1MTLX8e0tGuqTRXlUwuuPd+c8dVpFe6Z/r5B/T/Z+v/3udDPOClDO0GMrdYa76
lzp5MBoxY035jG7EuM8fkhFtDPQgDco73h8Zg/2fOhwEptFfJUmW0Bu4cf/FHJMu/RvJ6Je7bvzV
aHTX6lJTE+P+VoL7FfDWgASyrjjtXklwhXJRbnSNiSL6ES++wVYDrhcTod1UozxcVtP4GXm4kIop
P9+m8MXlq5V8ZNADiBsOngjI2TkCvVSHYocx309ByH4jyjOPOUBAOxwd4/un0OKPcOLDSHXvnwCq
UKWRyHeoMKtBzbhj0GXMGTv9vttW62KejeXgtYUjvazdF5BYHzB846KH4mThROK3TgNrO/X1hbq/
VXY99bA3mKCES7vnjNBjgWFljTa64rb8P4MDc4fQsxqMEII9g+Bh+pLBer1mqsdWJd7IV3orD0/4
ph/cM5T4Lr+XO/ldfI82w40CZOJ8rtxCvtD/ONWHJw/TYOfZs6i152iOZN8G4rtgD+B2OkXfuC04
hhEt54dH8S0yiqQD1pY2+JlaHkVuVstIKQT5LbZWr3y+pEPNUOX4HvJlxpNV7oqWRfYdz1X2Ub18
OsocXLrqwE1FzbobuVd52TPGOkwAP4t5TsrNDf2YhWZv5iN7lCqH26gPUxUriVJ7V6JlV6PVFfcO
clm6ee2ytwEqrowjks5HF/NyZVhX9SBdSd9JD5f+zjz6R41vCEGAACLShuZRhlxkMZfGk5wKC4xj
96vPwXF31Av7qnvIK21wZ91DvDQO2FeG2HMYTkOjY4XnKcFplU+fJGNht29xjZVuxgKdB/wDlxbB
c/H8dA2MZkO1n+O20Qf3OT6ZdTxv9/i1Kgq5yG6/kdFHjFsjIX7wfwbv+Yy16+tqLb72LDAu3731
sO/yoJoyhurHN7xUG9l70Fkq2YAoTt8zcuGNml2+De/e0GXCdPUMKFx5qtjVPcDkQVUZ+kvIpPxu
PGRQQhHsGE6PgWFBugM6jMk3+OkDxWsac+513PgUrjSiztkW+/w4nw0NNQNx0otSmelsoKJuNH+y
tgFcx0+z7YBFjZhcnyaPoKDcBnbwZi65T2bmPqVDJIQPxp5r6WAyo/2UlqOGGTvYVhfd53t1Egjl
TDZoxDW4Trcg2atQi6dXjHWUvVS8D15wDX97u5ymTTD4csh8x4WGXHfAO4VX5xStih0Hs+ERpUWX
hVnYfpf92+A6w8yEnd9KV8n5pfgJ2HR53ucLnYN7rpSLoAeSbEeMCdJKBIROnT7jXcJ7hX/iceNZ
HppbGLokhxbebcMx5sqaB31UrSNci/H+PjF45KWxLMxOnf820igK5eXp9qFQxj8/FBCEBmcb7f35
nSVTCJUPXPVQpiDnuDk+W96dLLMz7lVBHxBTo2wr830ddNbwh8TgPIA3MiMwEGIq5OF2KUxkmOiO
vkyG6Tv/9ti88F1NEvuyWOzdA3VJk0xVYiZolEU8U4J3mkPgmhvzBihMxGQHozBsSqYvzyi5W/7r
4Tw/8EcI3ENll81rGrx48LAcny452Eu29eVrXO8qSq9uP6qsZ7b+cG3XHn+wVQOXR4ersjBg4UID
rVlb6rfpaxZJhNCgh6uWITuGcBQDzBw3e+yb3FscWd05SNZdwFofL6svSrTqizspBMP2ZPlShq9P
xhvPmDs0ur3Hwk/m/BQXZ/gyua4mQtixknWd22ITtuqb0Xz3kpes5W7cNwEXcytCIEziY3ysIlyE
5+qrZseMGshb1GBU1U7myTxP7GqbtmwXfZBlTNQkQ0zUVJYmxSz7MffzyEdjJ1knXMdAFPTiIxcl
6++nZku8xLDuvZwgWsZH5cRMrRWNo6MQdBPIDR0XcyMpjezWhgQtMJPAz2M9u4bCufCx5BjF+MYz
D3mv2+MvW6fltjkz6nDzzAMvdEx6DYaz9WiBqW277Pa39f3r5kXHbvKaS2cx9xor2moreocWdZkT
jA68VVLw5apf3hTv76wzDh5r+m6KpqrC/+YQwZmBWverQ4Rh6r9e//f6Sf+HMCT7/eZPGyLz/qQz
8juhRmM4G4Ji/6ifpH/QA5R1rCH4RAYnyB/1E99SdQ2P2v/FIQKg+l90xl8PHaMc3/9FZ+yeiX5q
SxjxZRxwolKyiaLRCra0WTXyFL0KCcaJQuopjR4TMXz9Qlg5TTvHFNqKXyZUfxFh6qq81+lqlB9v
Cn5tapMJyRL4mhYnAjjSRbNLVog86GXkge3yt+q0fVzfj+Zp/pSn3XUWvStjgFe0jR9eopEaMTTY
ej2U2aLY6hqNhVEzJgL9mHTACwPIiHNLZihKN/mOhu9UZFmS/Ze+398rD7ktNp4zDKsmO6YkGStx
ID9ptpE7MWM6cEt7reLUjd5IIrzeEaTtPN9fxUV80McTQ/rSouBFokc6LjLX88JMpIVYOR3N72aY
k1RSS07rtIQDTKFuELyTWuo6pRTDIo3ZGUfAyW3NWfZNPZV9V+/1RV0/3BvRMB1LygFqPVRiYyl6
yP44he14gaB3R18RzQ+VL8/Hu6Aky1N3t57RyI179AHDg2NjCa+P9PohiGMYEv3LneyCJKfFzvRT
Q30pTbtlt3xe3uX1jQl02dbh3Off9C3Vub5WGXNZ33YPtraWtDxtb9/k67jR1Ej5VFMwo7X5zD5P
cdCh8tzJKGIbLMGBdOVP/bM8I6Weyv3JxYxGO/ZTDiNlRDPR0eJVWTkmIRGV95BtDXVEc26Gn3Ma
TjhFPxnCRDM6bfX1vcJgzqwcrGUra+fXb+C2aae41XWsN2mI06UoPH2CTLJEJPDVQCqpmeFs3Kz8
+JODOLnPXyTrNfwVz+lcDPqgSGwIIudyK+5vxxhLDApCvi236KmoMZMhwYTBwtvyZbjgfjbp+rEF
gNGgDbPh9CrSGplBP6beMFsnBvJenDz811acJOPSL9Yb82mpARWG/VjqgWidycdYSe5tMgQI0apl
MlQgkwQT5Hc1N0gFutkWkR1XaxXixRmuJzsK1in0yNah8jn/JBo+ERTQoKc/Q6zDTCv9UXHD4GxA
55TYu2axeJAMZG6JXx9Pk7DtLMJdLsZgQG+ZJcwteKsC4RK2OcFutEgd2RlmBOs126A30SEsaKyf
i/nrDZXpZiUB7qXp0KrWtj10J0oOshFI9l3UoRw0PgHxPvF9E/xB9jXM0KlqgoYYq1xGHsDiWUHq
TTWhL7jIfR4od1Bt5cyTUF31xAYsUOrvND153k/kOdAJfXj1uEaovjqZbEP+MWetlAPOtrOGmA9G
Y23xvkCNe4CNQ4h2X1dXyjfpN83uCtje8RpGu8c7kTR+VgVcCOV4rBB5XzoVA2GoPTUdTv1I1Ar3
1Yp2ubJ6jHrbnAlbkzQodTK6jM4yD9eyQz7bl2NgiHhIDUt1xaocIM8bNgE9ZtgHstZTnLbaoUxX
5mk0Holen54VOYAm/Do/REplmvhO/DNkwvzB/WuExNsumzMLMabwuPCeeLcKRzgzkVdWPjsR7ebV
ya5HOUZjXorLKzuuI/oj6Yxht8B6G++1jfymfIqr7gCv9cVAXXCfkG2/VzbCZ7vSt0QaRt/0jful
so52KUK/Fe8EIiQ4BcJOZHPGy8KgYnulXvxx28QfygXqQt/BDAL5ZeeRY8xPa66RTUezll0ET8M8
w8ygWo05k8Yd1gUGOYjTkDkz4FDTORtJ5GEJ0VrqNtmSx/vOCQA6E/XzXEL+JWfKA81R20QFX0H2
cBOcjR8upxbYs8kYalZ/U362prRy3jHdiYJVtnYxL9Z3gROVU+iz0kbzG7lM5yJNY+syRtaIyvHY
bfvoDdE1ts7P6EjqpXLfoFPSbr7v82tQndaP0BxjczCGMMQGIFM1NZjqRlJESkeIf3K0UQAEjE5T
7yKsTTtiNR2a3q0qBlL01tAVOFEKjnUSQHmjgpioNpTVRI8s5a38VSxvFxxoyFSqZsNOmz0Rf62T
aL8I3+E1g7V5iKJxuZAdqsHM6gTRFAqhsa+WUMuXCPL8PCbtoTsMLG3V4pIo2CNbtK6gJhnrbMqK
ybS1VaMCjpPwqTv4mDkX8f7i1WpDu+R3geZGH31+aAqSuPlm3LYneEmt0W7bccoQSYJ4dhWeribZ
+lYe5yEiri95rQvx2e6mw+CI6BI0thJC6TOd5JfY6/12+fD6pX6k8aSJVoXkBisypWthl/imB6aX
rVxdPksi/EjuyTphOvJ4/47fXl4ybce81fTZkzwWdqLw2G8Wk68M2JZh1Lm8RZuLOuP9DgqGW+W7
KPOa02BXBo8oOrzqmFP5jnbKi7erOmvH7CnIpVLWt6lvAjlY9yRin2YkAdGW1wLSJr3BKVE+7fuY
NrgDGzK4+0MaChUJSxTFisSmF5IRrrzKLS5oBGm9WQp4Q5ioCUwckfmerYgMW48sUosUPm6nG0wK
b9d9t+pWzZW9uFUGFDpvhp3acsg1Rda2aT4ZTctADUdTdUGMX2w7LH+LIf3MeFMX6AU+oOYz/Y/Z
lc0259DHvAcd/5T2pTo+MYP75GCiS/4CFM4kk3879/QrcLqjaN8msUITTrYmf9+C+zfB0ZTovYNG
Ar3xc1f/R0qIImBH+7Xg/jfX/73gRpWEnYQvDY4SWZHc9K+WbIZBoPEqAwlkqMX/2dgfUCCCjIDK
SM+Pk/uPgptvCTq1OI39n/DJ/6qxz+DnXwruPx/6D/vy14K7uY7wbMH5f5vXIY1l/bGUr5O4HqeP
Wad5Qn3WOHe18lIbue3UKL+4nEtGj+VLPI76/UuELuGWq9OYaEN9VTO7cXeS3jpWJ2aT6Kri9FJU
T0Kj6rzCQGHUiYjtpoOcJ6N+SiihMbv2Eb5O01xDOTtRqWEcUPiGckFX6TqvYjcIR2IY6GuC6zGk
rrWYybL11W3bWlLuyWcin2k5UW0Bduj3qyEbbpCwsFTnLwfl6XRgKJF+1Dkrt1x8pivG/p32rFnQ
kPNLn4LtGvaDWhZ74v5B15uWDNpFYt+WXIzkBP7gdryNWUII006Ot2X4Iqig5W7YLyzUVrrG+J0c
88IjSTvFBrW2bmMuGjKeE5vRPU7PBc0Ull0Gwr6elZ+xd99SLhKqOKcjXtA9QCdgMdFI7L7dz48o
SI7JcQAv1ApDG7bQBMC707VAAnTz3alvUkOkhJ2uVRgdGK8J6qZVj+16uJ156SdHflUGyQ0Q8piL
uZVkyVcxwKD++OKnHl/Jkt97peGdM2sdNESY1WnY1X5Vr5guiYkNHs2RbOqeoUNHaSfNI4jz7+QR
phHzQLM2c6qP17R4u6+iQENi27Q0v0+Q56zHJ+YJ7NDlzVUyrxT21SrHOyDN9NFb2zxp3NBjo3ck
TOXd7ZAtsgUGDAb+yDM4vXecFQ9oRBt6wqEWsCQS6OGxvrE0pIxCnusZsp53wheVM+0XBxIz/oAm
x6Pv3pW8RyjbzPewAjWh5DzfJKfZcFREFQbdwzGerrrLDjTLpHJuRNNr4mmKfbVLDVidT9+OWI76
2COPHHM8jjtpg0tttKOT+DjQ6us+nzTp8V7SrSPIWpvqGNG9q7nCoNfNxSx4HKiZRzttyhdwjQSN
b1t/ONzap3W7Tcf17OmzJRxTne2fW0Axx8TL1kk5jpfgI844ZNwuTMcmPU9PuFTk86W2uhQurNTS
aawuZeQirAEE5mGqHrRFE5O4LO0z5Fy6WkPwXbIvVKYtGx5+WgeEehjPAROsfiqCLZDnAozhljtC
FiZnU8dwx0Xxme2boXvsMvnHq3Mkc3KH5be5ne+3BX4UmcCVZPaA3pLqpMPsub2b6JqvTWF+6yJx
YSQp43fhTotuKq1FYVKRr/nyYhydsStJgZLMSGAirXNX6ThT95qr0rJkG+BnDZt8Be73JLb/vguR
JkpIMEzpGCJzf+Rx/ceFCF4xP/DrQvRvrv/7QqQj4rBuwIMSpd8Ckn5fiPR/GCxPIOEh9OPE/kX5
wVHNwWg64cR0yH4G+/85G8S38MKBl5c0cPL/JYn4X83Wfz50jvPPyk/UdloyEpPbm9I4s6EBJDm0
caDBD6PpeaMxbu2KqZdbUODpy4wQnBsHN9RrfHJtJoVOs5742X56nTS+Oq3DaME3ow1NlGynz6nk
phgZZzp4KKKFlQUfCXy2/DvadB8ifQArX2kf+GEw4QBIYjvLeI/wrV/oFW9qbAW38dW/+tn28XWn
Y1Z4HdmvDPQwI3R3jINyqHQgllZ3uLB5ukDtEwo8ERSoY0bM3evSWGgYBiLioCZ1GGvTVlxL95aJ
5wnpNWBXAbtGdhpjyCgxEb8G01hOZG1LyB8TPHY8LSuL9Ihj5aCloM/swLsN3B0j+r61sysW4lWR
h1SQVv42Kzbcn2p92xbBKUE4ECfMdYfP/c0vgm5hZot08hRAIa2MD1JY2evjcpFSH60HTIlh2oX5
Cak42cuyVevknTixXXu7kYcUNaC62GG43VfPooZmb7VQZaWwX5serjMwWO5dtF7+60hHAVVrXGCm
ztyBLATd2dFsHVFB5Pm5TgZn231xEn39rdjf9/gP0hEqmGGb7aS8uyn51M8pKYa3OxydD2mcMm95
+jCtWb5qN/X67hnFh4CqF9BWyoxp/4C7Z1+POn2rH9ARSZIvdaFgvyZ1lgPBY0/JO5UOBbuLEROc
PI5sJj36NOxzlEVzeByGuFTmJvNFrL0rwyYi+pZJ1TjwM1rrmy5RTb46Y/OrLu+7eNdcasWT5myC
lYvyflvIbJAxrCwL0c87bGK28QIKyUNqydIYK0ulTardyTgzYFJOcdOfmn33Lo9J3RR3bW9nn6xY
swpfheGbkQl3aF0RB03q1Gum38doG0+vfMt0gvGc0Zf+dq3DpA4iAIqCrb5Vk5o0g8IVGqs6w1yN
GNxng/7Z+nFn45aoozlmx+zwAaanggwJdZ4WjrQ/8fDN+2tImokmWHxggSiGf97VdT/H/kz5ZcJx
OiHSENoyKUuCVEuv0Ah1AFjgXfBr9wqvKLtdXqeIBbY21RwyPc+PRb8VilArmZtS6EEgsLCZ5daP
LdM4rXcPsjJ8YZS3uZn8vRUwwl9vU/Ojvc3UQyLQemaTJN9J7wvJusTedxHesonmyiG2GkbwdCfl
czzTQ32hH9iNHboJjYtoTMyDhQ3VpqxZG67ukHlFsUGM8DszPVp4Q1Y4ohpgGhlcOj+fa191k9R+
1RNWbZzypUMM6RuuneS9P/IjrKlExuq2+UWiLF6UW/vG//piIBh/8mOD+2Rg3aTvvEciGbsUyEw8
RjdhgyDQCGQ5oVS+a/dLXK2eoKqyBYQeg8cS72yAwY2D+nGX9+uXTYqZ03qTEfcVSi5tQEs8aKvH
33yPJgPFZ4tCoOb/tjSKeE/+vDQOG52/XP/3pdFgu6Xh7R7I+n92lMi6BI0Xaq76297tjw0aHRQW
P4b8TVn82db9c11kgyabyjA09f9NKv+NowTbzF+H9v9y4MPq/OsO7XFVTt0rL+4YYqmq7Ru4wRFv
SThuyZa/s9FbMktwVsqxzVzihOz3vcgLmLWIrObP06fxSfxPjzuM4SCa2TFIQqs42ffcuZJJzFgB
qSOm83gSxeJwQqxju8cCQNAc7xccdIIl6xbMOWlkETaMO0CNbTV3+OAwTFCJHMnP4Co0PprQWCv2
nIYRu8uSkfQBj8dm6vElP/k0gJ7h0nw1pfXamgKnLStbFmv8dRFiagEDjzgPF11ufk2HL8RtFoLT
G1SdVnkcZDsk5OGKnWIVDJLm7L72CfQuC0/hV7kFbS3u2aClQ2s8rq42K9C5dbzXznwvFrqHQLPU
GfpbC0cgYTCF6W96r8wjxmobMNDLVtS/xssyXyIBvS7MT74h19LrqF1jUUxUWtAY25wUE63feeL4
HhRnFRIb5gD7gqDUux1+u2mLUhe5S2Qa/NOB/om7fSnt4Rhm9Vs+p/Xz9NbVrPBVcpRBZB8I+xWt
0xGH/AoJ+0MjWb7yRqTw4kkd16vknZO3MNW/sTRS9ovJLpdcOXb0RXcuvpL1aIgO3iTn2z18gf1b
NLRpwM3RbaY3z9F5CjPU3bdM8Bp5wGzulsxRNsuCcaQ7TFlLdRjRB0RgAxEw8UkyzXNpbHkuzruV
Rnsl/gIZYoavfbRFjbpfdJ2wYSdTvAmVQOSjscHP2Y4adDxc5idbDJtlHigrvOTcvYhk89hO/Q6s
24g+Oaflk607owD6GYRaj+QwRNs0LK4YHd5AHEW05Sk45EW0jXxSCMAhBXQI2LYsMViOIK6Ehl1c
gPBiwjwvyWV3C3oo6oRpsiDzoRXhcoW9iMEIANvIa5/Q+cA7UZwQLU2ToOb/eFqcxx6PjY3d19Nm
8bR6Bwolzzu+DWN52rgNJ2H26oUVHdLD6P2+yT6woY/F8M6bZIMLvdsZ34+PfPf4vn2k09G6hQ36
3ESH7ANL7eI6iRZEwX9XNyu+qAgft+MeF3yD0JiEyrxdaofkC5MuI9yh5rw86UI6ePRRj7vPm3/r
32NcWdW5gyqaOwk6qAtClAqRaa6P/r55lvh3wrzw8Wazxty1LVROzDOuuDmztvEUIoV+vJb1gmvi
un/SV+Cnq7un1nYuzVWaKTqu5qxzqP3wPBMHmF50tsLCcJMi8eZX5qbg5VsEK9HUsEvkeNNif0mn
hlDAl4tH2OJExJ8rf1oqz6pwtQVnpgT3DWPuJQ2zzMWQ62D7sTrXtFpwUZyI3KdH22+YW5R5qofF
bjRpWPCGuXTdmkG/GBxwKfOM1MQx3Kre05kJObFj/H/cnceS40jWpV9lbPbsAaGxmA00qHUwuIGF
JEECIDRAPv18HjVdnVnd1r/1tiujIpMRFJDu18894k0YYxF96jWU/JTN7vlbOsmnlgvpdhhtMcfy
iygOHrTA0hXJCfHkQvVZ01FCw4TK2/4ZJKDXea1HMATa54W1vR9guVnb0TaN3HMeaB+w1rBEwc6R
2lcUpGw3vPKz5RA0p/gjFtWXGkdZEkfdBL3HBNMAS541rdPVXnwykCW68Tp701IfmKs+qM+wlNfn
TXvIUY1mDty8cznNaUInnvT0Mk50RmmwxO8Dzq7m8c+eceYtjZEKcB0bimNdNn1BMQNjB0cujRzN
uUHnkvQT2lhLyGBpHWo0O0crrUXZFhlkIVo33BrNCEocVL20DfT7J8dk1+xAKbw7iNz2Gc+JWzDx
7sa8kzDWD8sSrmH1/UuDaJcH3I0tGoUHkLyQdcaw4iIga2XXTvrJaJu8Qeb/oPOil36jbKiskMVB
NHtsQPMqw4uT3b1BCIRh2YRTqmceji6INsVGpxXXgiEUI9yCR4nFlES+RTkn/AJhIOi8L9EjigS3
78hGeSqde/wAV+IyEn1q0RC8vpY2Tc/ZaZkhwnhNQtVJQsU/cZYGGUzBDFhKcfGIk01Ik/Nw6D0f
fswOG3w7aQJPDxZ6wRMBCbSOgWwSREsO60TCalx9QcEVZsxbKTwn73kNqhnvERACr7My44pgsdbV
DkSzhrDPTXe2v6LSeZ/rgbI0Zuqi5ELmcuSyvuxw2gnKyzy6uL5dXaPGK2ObxuywgdS4KiqvugRz
25dWtl0zDnaOY6c2//X7/vEKkSv5YXlFOPHY9dWOMLmPmjyMbJ/7dx5/cXOTgjVEflRlAGQC8GTe
tvbE6Dpe+VEePeN72Feke5mOg5uBzoGHVQDicrZDHH0gRZUzz79u9dKO0jGOOE5GZ/HpIgJAGOP7
5QnfXt9PLMd3L5U7YnneTMWtj/n4JyWBPd4ejzwT/bL9WMusQTa4UTD0wamMSBZbP2iPrHsHPT3e
UxKGdW5rSxsgphH0WBYdm7un2SfLPr6/4xZgU7F8YB/wik+abbWLGGiOkUHS7OOydO5o+B/w34nr
iNStbY/ffQp5+9o4z9mcKZd1w+UrPlDXkGVmo7DwvOs48mxb//Tt+S13x43nu1nsuVBtvdsNK+Jg
zqknujWfFlmU2q9d4sxeqIGotzRhxhOZacTQe2EIJFkI1pO9w9IjDyl07GZZpet6eMUqSB9cVrCS
c0wOoyoEnzCOVh1xLSbpJIYZcCGBx4V3O9aDUpneKPl/xs54R8FmRpfvOMTBiDMn/D1iRJluySDX
MsY4ZbEHsAYw1ko0uuhJRHmVBPfzhEH3LPv9KBzV02d2zBGSzXeUbHfngZyHw0fDCCP+6yqqtiwg
ka8tYBHb9/UNZCO3FQQZl2V7xqP5FpBdJxw10BtT0pg0xDrUSXb0tDXLp9QDTIZiQY6rWL5CLTQD
GJTw9bCO0m3jwGV7xTVqtM1JmFOCvp1cMV0j2Oy54LuQHyBbNSF9dj5XAKBHqYU6CAVtKJv+Z1vt
8MsrmWl8uMNUAC0Gdc4DWhiaXVajNDg1+t5YRGCk106sZ2jmS0312+Mdc5ExhBS3tubQPc7D9EL8
NqMN52hOZIGdOnTXuDgb8ml+HMq1KTE3Z9y0DVhAUflSnEOWWTrqDjWStICUBxkxWuNnUCUw1Mtw
M4br6tsyu5D4m97wlCy618vrfTI69LX3UJwOOY3ppqZLIzRbKe0s0zfdJIfSkHnFfSVrD7JyNw+8
7e7AGA7kUVWP0no23A/leRMn0PO2T2gxGXNfBjNXkO4eLxoL3eqjOBKkV4b6hvYemAyI6gMBejI1
K2qphO4/rd98bq0eLxhrOZWN362jBY+jjrHNHtT6uY594RltomB3Ehr12K2qjmA7PifGyUQRDrn3
cdTW9Fcre5iMJw0T4lpF4VN9Q4Do/d6tMf/D0rlZxEfjuzmoH8OEhb7bTbsXM7oTY04RTN6XN6Yy
RsLv4/LojVzihtFCiVHUoHZ7bW5e99UE+ov0Lk8bOqwajR5888Ys/M3Zg6qo/2ioZFyFyCkXXCjU
5rSTDx3SzaDBMfkySUU1mjD+TosgBSUn7di/7X7YBNZ8xIynAcFA36Sadc/QRr/xoK7czlqUrmU5
oz0SVsgrTDrOipNhwc2mDEHrQ3VvnJ4UWN71LT2YtVdaQePJEWsjJJkwPvIDDo7gOZkZKCfNY6lk
0jB6zAek3WjeQKuCq2BIpJmncUyrzL2WTvWdoE9hvxrdhXwB5PP0Gm80V5djsDihyirejYW0gkji
aUE7e8zGUKUSZyid+IMQ9WM2GwM4iRbDrUdt4qXTeBbPrAWJl3vMbhzzU369vgwbSBHDZryJZ+n7
RcKj39aoyjzhRtmEpluEWAYE8Fr8W3RdwI47lLsLdx6Xc8haDoYCLs7ejfMw2qffObTyUHeL6Rhx
09V+rDTvHCVRvJU/Rqdx0EyuLzRA0LSpu3iWzJnofbSrk1fqCE/31VCeXrxqLgSvEzoMLh35xQtG
6b60HQvWSRXCR8LyzU7WWWC6BpdM79Olgymho5u/huSTT1AWC9lWQG5VmKNx5yx+3dft/Da5BzAC
OX0sOnHLKaN4Wc7wBF1D6FE/OkfGF72Zqq8ZjpfjMPXx3p+OZ8qMVYKvTbUwx5mJ/pELz8pF7TBr
CDiy60i3cTZiGRcrKHk+Y8uu7gFy4e6km3aIxmz4KgX/uoWxcnsn43I+jtSFNbu9PFfGbFjGYqHl
jlx6JDhNS74WmMskGgQrPlBwpEy/2mnhvHHT29LyuS48VL8w/bbwqZBoyXCmY69jPb3Toufq9kKz
f6d7VNlYTG65gHCuhioOmjVyLTcNrgFNOPooGqPkJ3mlDtSJHyYzxPHJeQcuDgFj+JGFSfY3KyZW
iPewcPvnJp0DqPoJ67D9g8+ufbC3SI8shyvape07NTANhTeGCLRjDBHbf1vVER5znske3HwWlhgi
ETs1z2cEb1HC42qNH5a1Yw7jz7BsncPnZ45b5iME7nZjtNXqprdZBv/4BnXBVuByD7tnXDZc07l7
FM4+VUVo7lUMfQS8jIzDzYNkO4rEYhHP9CkQX2S4GiMKxYkoBpwxzQDJmQqbsAOHyl5/b7fQ3v2M
AyI+HvgWjmYxs5aidGy9yoW5ue4n1lasJ+pDshHrmQfLD9LYp/qifo89BBF8IiMH5zJxeTtqJP9t
P8ZCScxfkr39/pmacB0Sm33ltEMpgQVd4NGO7x7H9WrvY77Rk7T3iHDWl/UoKljtF5j/imfDdcZ2
aDSVg9pjMQ6H6RmJxakyzV3Yhn5BjV6sxiw5OtY6rEltDgW7A1bCnUqgtMsb78Uh3ENcou9H7NzP
YoqFAU8+fLKFcM593EU9zjSTKacNH3fh6Y7jKpz3yb6MHvh65a4qmbBHl8SPV8ARCRKZ29sI4APi
SYbetVfe4mzVct3XTLrCGAONRnRt/Purtp8YCH0Np1mPFb/AZwOkFU49Uwx37UfpasF106JIh5cD
vWghJ0TvQHeTm0DJPxlgl7qtcWZpCxyNfU/owAIDL2OzYa7fMmYmWAzPLAtCDiOGBu7eImVxpC16
2Zm+q/3KQzdxjqClCakmLyd05IoQgLQmfpJ/j+bapDkwL/ektIrnanPIVqO3ntTUkc8M+6SfUuyG
ScOqQCVMCrK6DZzrPO72fZZEylzeyZ+ZusLgRDKCdFp4BQsSXHPHE4F0uYOwHbvANrVhRCHgTaLn
2sqmNaonbVqSzTHGdaT1bpaNXiIBEL8F/oD17gUwGiITjKP6WLvEQW3VbQfqAD5vfxl7pNJsIS5Z
CLcREhhe2jt6Psm0ydn6YL4s3jLDQzeLuPUpTZ4kgUNTPsKN09bnlbYewKQMrwjLo9k4fRn1K2kp
PgvZJomA7/cji8j+g35Ffbe77/gjXUDScMVMfItRyxKHabcwsHArwi/o0B9L5KJoMsjg4uUbyR0F
JSy/9ICL4w6pJUY9BO9yHrQgt18VfgCBzlXR6O4vy2R9D5iFxCzrcJgu29FGf4V8gQL2i/JnrIQd
r2XQDTZFuCpCleqhgq+KfutHhD56UxiZX2Fa2rw58ie7BiKLaBd4Ov+rbsWV9lxwwTCqfsE6AIGD
o0o3gCLmsexI/Jgw2/eu/uE9v2U/XZxXnZdxpsaBYHupDMSbr2CF5oNp+/rdTLRThVUKhneNlx+S
3cPHTbon8NMhpspevGLcHNVANQyTNlU5HzYOaJu4hNt4Ty4RcVoQD6+6acwH9WZEw94so7OJeuIs
iGPD6VIaOBM7xoFuxK31RvC8atJxXPMxFUwIYLXcP3Nbm+6zJsgdRzL7/Pr0TOez8q8RCyoOgq2O
vKaFI0AJfZM3+jSfmFfMIaBcE8f6TaK9Utrxe54G8XvDdOvUyzujV+5BebRvfhV082HfnRq8P8Pm
1G5HOOKJyI63fJJObqh2Hu8jFgjp2ir26Tz9why6fRnRXWEAF1XXzf++IPG5ejeXgQWvO/yWkRQv
x/uKQYrJCMwQQDnMBwzwnPblHrPYqr5jSokzmLFO6uj4Ynh9ksPH9K/3/iXFGbZ9+LneKqwkE5wZ
QB4gX4O0VSmNLe39DMcdx4xGnkGRg3Cgnjk+/708AaHwIB6Q/xCJEA+PIOP//F23+s+xVig2/kJY
+xev/7MZgkKE9EWShy1dE7F/vxDWcKJRYcih9kCDi5PxPwhryECYK/CpkUmc+r0fwq9oxmBsI3zc
xqbxHyUFmrLgAfxq5f/7phNw9Xs75KmP1DjPb+rcJBiinUhrcisi7eMaTbVld2xAkodjPDfQRkys
mNKfbBlbmb3zj/Hu/oh4hOWXVbuPpw0CWgsbUXjvRPqSUgVZd8avQERHVogL2xShVZhhwhgpcTSM
X+LDDfOx65xfhfDF7CGiE+uZb0Czw5a8NtBXy8dJwvzqPoftc9dveGPMFPggo3YTkqO6TyXh8wBt
IRiswWl5yBsVINS4h8Gel6l+vkA9qVuX7+9n6pbNeEfnsNveJxgwe2ACAWjfspwLKYGQP+K6v7rt
9dV5f8Z/H9TjgYeB4Z3xwrQWjMMYorJWuWDutBgXi7qOSjM0ggRH/LQjVZ52PaJYMoz8Dqd18olt
SgSCXViAEE6AQnKXyS7r9ysBUWCFtWcBX92n+cL4zlbFwppcN/h78EUznmmFVOG7nb9dnnDQkDwi
8gylJfPbpfhgirsbEOmfhdMae1iw3QRe7l1xWPJ2z8hg2fFyPVwOo30zeS7GC/2zuTo1nhA/razi
/aukcvcQyMRYE0MZRG7wCqMZ9nXM3MFMFw3r0eExpsJuJgQNTlSmVuqHOYceKsgiuBl4FpDfOEEv
XXvU30QP85v8m/kuo0TLF4UUPJYWAswIGtglyt3aflfcNPcliwQCJNQXVt/CdZbkLvxaaAKQSgXd
EdQneSLcsauoXMjlj7QImgY04Q1BZqVuI9KZ3TYDx4HOhrZ+AJ+3a9wkgNshQpKjVFAC4hu7P3tD
+HzBGmF7f8xVNNlXfylVXp8th63+9pBPvb6/SOu6DTGESxoXYpoxf0DmaHxSAvnSY6Ip94/PaCXm
1tVKdzfR5nINtQTX1TWfeimYgn3421Y0snxI8VdA7vEyTgMNshsTIx6ny+ur6pBO9EI6cTfrEoQd
uPPnPrcLDCZsxrA0WklHUziegK/33akv/cficfsatsMUMzhYN4EqlXY5CgzEPPjxOVVXsaazDu3q
ai/Ah/kjM8HeI8lvvAcrpt5Xgsq7zV4r+AYOKxCPhQbTvOYJlQKOaA6y0QBXzsYtx353n1wbe4Xh
3KwIWfRNmMON02ivrLETX99psFV7KYRNB0I7uXgyiVp0JrYoIEFLXuTpwMaRYj045nu5LNblsjkx
C8J/PCnw6WldwSrsFgXjx2xY9TTzWH67rFwwrHhmobQD1sDFFErbFCLn0rxpqBNIvpmh0kz8trGv
ew3qY/jTyHPOx/ih2xmS2XhWDB7WasgSUJPsuzlB6dkHNE42gP5CYk8WfbzPiMcTYF+1MswRBJhZ
qoSYq1LLFJel8j14596XXyAK0lDF6AKYjPUIawG6rks5zNf1Np00ASnYtjntAqEF6IIxvozz8X44
Pedw00tidzwHn7jxHM9W8o9YeFsutISClUXj7J8Z7jbfdwCkL9w7cDPBMe76QLaAsbltRFeWEulE
skvYqhBp+Ve+gKz4s4hXWKlCQeUjUB3QQc7oLzudhS6HVc/dmuKI92PcET/X0CQKPHeKjxq+PxQh
zFjpTT6RM88IFrTkD2BIorfm8rxuaFNv2fBm8GSMOBUM6hCwLvoNmUJwVKA98lUA+Ti4SONRSTa0
q7aQLzEodOFiSLNrtxVRRbCc8O8rMyJJT3Q/mzOmNfoatz4QFMQXHweMvOTNYER4SY1MiPO4uoQN
dDNQGZyhdP+CrU6O0RGsWVssp+mvuOWLtrI+xystkjeCwd+9tqitsoj1GFcTzJUiCd67VY/hYhqm
Jib4TDxS0H24bMFRXWemc2mxL7OTC6qRc6AoF3sUT2gk0Z7qXW0JFXmYKzphFFWUYBoskaHnnP1v
sGhWnbBHlz/xWaMIAT7LRqGmwRUTfIsclPD5mbZrYqZQ/L/hnPvGMe5wAMOwhUDU+xxODQ3mO4J+
Dqxu4WHmVmcR9SidMvuK82FdwEy5WKQ1OlpC9xSzRFgsKSWnK45W5bOTYu05LA3oMgds28jfgDcE
n2etzkmFos8norFWWf0tEtNAp1aaC00GPeXPGzd4B20EjnKI30ZTzu1/b2n3Q/cQ3vDQLqnAjP/B
PEWX/oU9vPL76/8s7TBP0QUF9MfmXbi5/6ZFQGiMVeCY3//wPP9BdaHM1BRoqRjqwpGh4PoH1YUq
1MBrxRrrsHKw4v17Ebr6o2Sr//L4f+VttroneVP/3/9NJfmX0u73XdfVv4h/5cJU+vLe5Iu+2Wtj
Yj+1dWKt+k1C49eb0tgRBs9chk0r7nXuKZyf0+OT/nUZ8RyuRK7Zn6tbnRvEMJLQ7vKNK5rgMKGa
lQKuXBqZLU52mEMvDKA34Y1CbG47N/tAetVBWkc49Drn+XOTUZbR/abxMxb+sHiLndFI8o2SroXf
RaNcmte4s03T7mHjcRXPVIYF9X7SLFoaASKwWxyaM51F12sDXvzWb36klZK2vmJiTS3K6HTOouq+
xm1soCokzZnFH+5bRMsRTYfeSllRJbIJ1Jh84XDbT2jK08jnpSK81SlQu3nC3daaJvjRUcRWKTYg
MsDQKKyGw9BOKy20ELZ+9MrWoidCkCIdPqUiwA7QGrjYoF9OWfUDpDrk7jgQYF0wjdlzghMXq13Q
SlBa1roIt+IwDwVsCF5eTiW2GXhY/PVZC09b6htZ9/Lwx5vOEvTQjbzreUq/wtVW+oQ+j0Vu7EtR
RagfruSEFEJPuqO5Fb/gH/jiYm3eMxiGyCLVHT1PWIHk/m2JZpVDMAEeDBtelYfyDnM1iIdUQfoS
iF044eZTLG+xXRs2vKW8kyIp+jBE6eCgnPUg9TQTfRYMG6iHwyah72t+afjQUqC8UEdh3ssH8uYA
IGx6VL/29etzUbIwpff6qte0oEDL5KX1xmZgBibetFyhfMia6Jm9ZPnpeVnzsEjmtfFpTR548PRj
8RPzjJiGluO8y5D8TbrLeqzb13Ci+5yyydnpNjpC7rckoYs0Ndvt5Xpkcb1+plNgNrn3J1pp9+gH
Bif1tubLGS5mFdTPGfzN+3mGq8TT9DJrXZZeT4uk0yXv0pwIG+vhwQKyWmEvXM/1fVcKD9v0yLjM
Vw38d2Te5c5Ij1j9LBmp02N2+2aGtEIqwNTl2WLGEJNj9gh5Io+IAtEjZon0yANuO2ZmeS6dmNCF
pNdjGk6PBO8NS6YCZgruWj5DdNoZ9WEPca/yio4mcIDQ2+PfKgxsT8e5cIrxrnRiDsKunS2SvNp8
YQvDR1BPHsFoihsI0kXgt1DskRCNM21b7QuvOL9QNfB0bnFmFpw5fJ7Kr352iXGipp8B10Tf9+th
ychghc9t8SFIlj/Jx8Jcvl9TBzBHUnxR6nwdOqAfNuMKjJe6+QcHjP0g6pHdyD/YUT5AXqQwFMTh
ExtZ+X+kFIrRh+ccxZYKr/CbFBCZ+ONI363/e6c3faySvSQ82rGaMDCN+PfIhaz+hcb5L17/5/Sm
/01l3sQ4A38wlG689Z8KB/1vIAWapP0hfRgDh/xjekNoZ8qo/tR/Tl/CYx5zXXNsmOAX1n+WvjQW
09evyMVfN52N+JXIeb5laZPeK2M+ukthVd4ZyNrDhaEmq+gkWFDL7/3kLn0/mrGXt/o0zW+0sylS
Sa/uOszoIOOZLxSISKIBa1s4k9aTxDbkO9XioXQQmqPMzE6J1OybG4NF0hWLFC/K7p7xDbp4oz4W
4wwZVdG1fpOcc6hFiV01/Wg/WDglPlNlMhDJYQ5aMLDGk/C3THH3PqvoRksNZ4zs1k7rQnV6NWXG
G5Xb88iYXJ/wRuQEXfHIPOs1SSQDS7N2RPhYlb+f9cukLm6z0dNcFrdHaN6lD63Vw4K1V3zHOeI8
mBWdsmp03j9ii/lWJ37hqhLxcudY1cN3/jx/m2haS+NCsKslu23rXaoxQzQjw00fHCPLqRZKdXG+
f90KIw4aKZ7Kl/tW6pPNaMQkbQ1OIi/H8TMOqmc2l2WgDCExjGu1oBtgtiSjlTSdpGZ2ldCPd2lD
KdvnQ2HrtUrNkLsKge+g95fTcEN7b+Lug4foQ3810/w7SRTatCXZi7eREg1tNe0VGeMioyCd1ry9
/ffe79SUY8LuVV2Cfq2bCnDiv0MqdYu79ldF0794/Z/3u8FNDatbQoNkjn8jbvMbS4Oa/Q+/v7/f
7srfdJRGGrW1oWG3/Ws1i2W2ytBkyVxCOq42/1F6xM/w8Pv9/vumW9JfidsPpU0eBYJGGMrgbjbx
1xcEdIvr6xkS5KbeKLSlLZ+FGK1p8oy67YUu1IkY732OGfzp3rmsiH3Lz8IHnB3onJsO4FE+xNj/
IZ7Z9W8Zlu/QHdu3LHHuCx2ZIE4ZRaQdbwvteH8zgViey3i0aqUIkOfxfd0lC3MtSHU/vcW3jmbX
IXmDaldh4fGwuyM2NaMx3TcS4GwLS+BAPd2+zT3lA5aFk2H5XPbrFGmMdyisCe46R/HnfMi+h4/4
NI1PWcpEabffKvHID/B+8XXNHGz+oEKiMmUL8x1srVttp58lBLqoiyQseqHxYVOYK26Cf92Uf9Z0
Q1fVp3o4Y8+241FPj5pAOMA2/ENy3Utf81e/eKUMfiJaAk9ZDmwiXisn6NskHkKfKfzx9Nr7+bL/
wmGnPDFiqiW8LfxcmmW3bNfPqPuEO6i+JTCfBLKn00GHL8AWJG6GZR70wsxhuQ6f92z7sWhBCaNm
vopP8C4kTbvHYvhkMConRj6/Tx5zK5+PgSlIo3kDae4XV+H8xoLde4gGj21iw9gtLx9sBdv72Jen
EhdgNDFsFWtiHF9xnyDPAkdSwfQavzeWD3N1B3certkI7e4T2S7lyTR1SQ9i5DUp9mCYiBCKM6QS
ZdMUfyTFY0Qj7+5osazl3QifiK24TPTMHd/BI03MRgy3PhhY4RHrsaBQwvsXdrCKlxCNuZlglt7Q
WDna2bu9DZX7xLgHuYoZMr7ip3FzNXKU7gIH5ei1C2Ec3G/8fiPNranIBmmWsOdM0Fr78kEe+7xE
C4YBxVSaJ9PitV90UTJFbufies3lnYTV7r6pdtUuXWkAwg2kxwDfXHVmTnh8/eSKGWteQwW9S0DK
JGIKnGzDQqvoglgKnxBwQnHK0lmZTZpdc15c5ZXmNyq0wGZXfHIPLlr+VCvOhY5sulkNu56H4g9E
5rDc8GfB3wvpUC6ayJycw3TVvmkXT8ySuwfuex4wb7Z5HPhYeGO8450Xpa+y10Xq23M3fJogoLn7
mDfLcl075dp6H72Xa3xf5o95vVbccsINjY9yqAirYljpA0o4ITpU4a4WK+nQ7NgTGAA7Uspw637K
9ujDOGpHeL31QfqOLxhlUL13NqxgnDNT7Ldn8vf8rtuu/s0L2FRatZ+9blNgcBg4qF3ULrCU4XBr
s37BGnPdLa0p9wtpY0jA4C8pfrXkgmziTCj6nr0v7Vk0nDKv28KYB2Hc4Zg8404Zz3gjOiSR/DZG
6nAwMjok8AkRsEHHvb52sV0unpmjlvhQOAXra2Dwb+57UtiS81qBhQy38jaeQ+ZmKBhgSPaQp+0L
LqIudvJY7R7EdTCy5YP0Vm7ahYInOvdZcz+x5xytW5hMxWksNwyEDDbg0qtsw+epGP8FvA+VQ/10
VNPhMsdfmH63JwEiQr5a1CWUYw5k+XTkb33CBT2gkLt8drNBIPW7YTbPNmeQ1goC/+UVPwTG6qn8
BgA+tuB/xLZJr/ntsehW1rRbAjluZaIS9w32KO+4jSlTCRIlpc88m7TAzKXtczhry+vxtfl4nK5H
kAPz0KzGnIdu1+0YADnfeF7Z0gEKorjk+0MqnIzqdqbc9jVWypVbRTWp8dy3MoGT3oMDVNQ4PbH3
Z1ZDrExdcUAKkIwpeIBoaX3HJYqGT5xP+g+4mbVv7Y3FcJtgdLizVJ9OsYIQEGepPUtaJKbv5lV0
g9JV5p09GMZV69cDDvUoCw2cinyjOpzL9ZBTmAq3eDwLcJ/BeqaHI7SWtufxImaT8UHLodWi36/I
fcFOKft8gnYittndeHRJnpOOQz9Q35HXe3mXq1FUlc5obcBKsN4rg/V7PZpf5CAvP8+YmizhbWS7
AUq6p6IJSV86eRJjjNK9UW6V8AuLg9ldvF6vQi0o5F2Ff89V97XJDcBgHuuMNqucT7xuCnCV53gu
pf7zu2fA2sUQ+SJ2jtMHaK05He0KOk3opmjrYymDb4yJ1dwZBxj8KryzwEmw6BzhPIpKKY+3xDuX
wLXYs1YQBiS/ItSJzveKtOcsUo/XhUJGA/ci9FjCvuGLKK+XAZ1qSC/Nujg32SUMGfqLBQAMD4BV
9lLPX3voZ9vRHBqGdEQPwt+mZV8XWVTPBG+P8pyTvspzPOd3aTu74fem7NTilQw6Rg14t7CuB3Qh
6BjsdI9CRkamscum+LLGlZOrbkuy9vbx3hDSUAygsn6Je/nnQnkjGOO6SaXlg1jwGrcOZs/l1XSx
RCcIG6gsIivUrsllsgr7/MQU17MUW+ntlvwNnIKvU4WpXF0oyGbCmr4DC4bHRwv1cRQqQwDRvA0V
eCHkEpI1vS9fatMfDO/ZC+N+BGu2C0c0gciTj6fNEFzY+QZar+kbYMddGLMdw6wYfQ7YM2UbWYnG
wPLkA51tCc4pTaIRH9BCOEOb0brSc3N9TM5oza5LjDtD7SvBLqhOm20f++XuScg2vRH6CNtS/oit
sM4z33gbXwBYPs+owgAYvB/lpbFTont4fu+XCoEcgCfSglU9OAL7DpZAeN1eyd0LKMYqnlqKzw8u
Bc0belVYsNEmagynbeZZwrjnkLlHryWjcdCuzVDxDGju8pURAYomXOXmvm0/L5CWdldt3SduqbjW
gOw9qFe8JoZ76/BZ1gH/+EadKs81bY4zIBZrosvMYKoEBRPRQ/zAuEQpGEU+uTfzBKeHCxF6hJPI
c2jFfuU/AF3MPeLamYBP4L/tpMUd+ZsS/fcuVH7AZ1BuPDdxM5D/h4UKWTt/Waj8i9f/uVARsays
OCzrJ7DuN9NNfmWorEdEbrQ21n6hVKh/Y04Bi5fwZADPF2j4L7g76LjIupNVU1Khf/wFZ/+3uLvy
L3H3P3f9Z89+BSbypChyVlP5ooNqGhT10nDpfRkzmkbPLSGU5l5aX2aV3/gkaCEvomdDWxNy955K
9CwQeSM1BSoncEBE1aM16T2BwOukE9mMP9la9K68R6DOgcUEzAcAD1YmnXgFuCKNIno+oGrnGzZs
rMq/eA8rTAV4BsbGr9MjeY9f0kkXkS+8AhD+eqSftmGZsVDcUWzTXTNg/6LugOROy4+Z8HGCzKFT
JYa6Y6I0nJVzClBw9axw+Bq2zeo2vR7haAyf7ZpyfsHkdt8oLMne1W+yVxy4HFkoAP96JXoBdMQf
9ALwOIwFbM/SQ1aEbIQG401g9HyWyh0a2xeAeroKKr9pD+lHv2Hex3GRqTk+0DUggwRSB8TCLETA
w6ZVr+wB8D5rCSBoGqa78e4npA5tX7tmL3jR//8JXQLz7aLBU5yPzkva/qDm6L0sB2S9MXwtDQjI
u38UIT40/YqYvHuCFANUHQoj1MCcfsSw0Wd2bNqjuaDCPYPRG00M4G1dmynKEYb5c4rzZ+42+US9
kN0BRHUfMFUXAP0t3zf2g76qFCHZZ6VR+qSIMdiRLUZvFULmLMcjYF9M4JA4NDP7TwAk4HORWqfP
wMwJqBsToWGRM2OxWXQLitRlPx6krty9W28zjMGngzEgv+LevuhXxl5gUBg/r17gya9liLCkLxmw
nqHU7Ye9EBQ0czlM1/rLzZen9c1RmeGkMNteJght52UVYLuMrXAVyLVTfWGGfDmhr8DL+F56eByX
9whj5Kqfq4lwRcjwn4rdCr2ycz0JtnTB39X+esJwL9s2eygE6jutbxXn5RsuFVAlbkjS5hIN4Yny
pYaZi3lQvWy3gjV9x7JwOio3j227hFsgDAdORJenBE4Qtap4ZtiuNBrW15DkPPcaXkPdB2ni+5jv
xaZaZKvzq+qnm3IXY0EC+gZr3chc8/hgfh4FwuwIjPCnkpEQauBVyEuf2CGRHQsvvLJbfoY8iYw+
3e8W/Hxn+uJjh2A8L32a+qX/Xz7yM0AL42NdV5T/sePKIP0rRPUz8v/++l9GfoW8bWwFQKIMgLBf
IGlhDEdfFUKcocj881dImraqsCvQNDBySQDZv4z8TFES/sy4MYuw7v9o5FfZ8t8g6d83/Z/c34ir
6JpbMuQLNVvRP9H3hPlKJytkNI4V/4y+DitE4Ak0xLCSJ6JtwkN9zxhNe+SPL1LOYFTEJJ7GXwQn
xl+aQUeJkKY/fs2bwCuQlSPPYhTYj6a8Q7/mEVPE+hoxttMbolFEs4ZuLl0W2kXMEmyCFRraDCF+
mNGyyT8eAQO/mDb4i4mBti4zT8+ymu2STqKqqSfsRD0ZYYRCgC/rjtQd40fz8fM6Nkee06bB3+Yw
NfeVz06ww/gy6hHjDjoAacJW8QxSIz9oYIl3fG5FnZQe2SCaVbwfHSqWdOwUT618dosnMgfWxpZf
PiXKaV7OVrCTzauwGSjpbm4rn8+hzJygnsUDhNRknsch5W3F+xD9qYf0p+Q5m5GOAn5ffLBzPGpe
GyNAZz/ClG/LLvMm4FUM8rEPxJAGZ4jljITHlFUcTq30pgiqvr3C2HdyXz47o/f2xBOy6zfy9IbG
6cXW5WMjzR7o8hfsiqVGJnLCHg4uLPzsyABcv6KlYxQe1hwLmnw2Xy0bi/2Z/0FaOWYQiFMK6PJ8
Y7Y5z+j2jt5onfIifnSB95J6o4MQk8CDh+RIo5tAit6mERuwBqEHvG6VFUS4CjxNPe/pi8+Yp1IL
giGU7rhDgoo77R+zGq/mIzVURnn4Y8JWEEMhOrLYrdEsZn5vI/q9P5McG5JrOLZh8lnYq8fnH1tO
/5lrbkW3VkSu0rhGRjU+DZucAD5bzDDyLp3SGKasF9vN1JffX/gAnunQoGbfpfELrWkCWpm87y+Y
eWIp6Per/P9xd17bjVtZ132hjz2Qwy0RCeYgUtQNBpUQSIBEIAHy6f95VN12qbp+9/Cth2VbVWIW
cLDP3mvNxSycV8pNM4frJlPtHy9S3Bwy7ZbPkXuwxybhnMHmhidHf4oLHfV4A6FCfM9nlrQub4PN
7573wSfFEF3MwmdZzBsW024R/Jr3Kx5owj34oMUHvr3RM1ZGgy1/4HdTXYm34sPmT7wk/pvuyrCy
I+bbX2+Jj9X/+vh4jsG2FeMJj6/BlltTKygbPmfxjjRemwSkkb7R58XyCCcoH01oVk+tSn11qRy1
412KTwy30ju2yeaBzhY+IfK25o7dI94DGuj3+m1+T2lUcT67dj2jYhx/nQ0c8xz8Z4+lhlXnHvzD
LzxkCCGZFPOG/yX10RSGJ/914fl+/58uPJrMSNPWIMr8QnvjwqPrKglVzEF+TED+Mxxhy2GIIahq
KeKSJP/E+edHcN50CfYpuyNxTfobWw5b5pX/94Xnj5fOmPX7LLTWs/MZrQ+KW7djUN9g6mq8HkDL
w8fgi7n+7imOaMgJmLn4RzT/8HQjvcUlR19v+kxEaOdNBVRCcQaU2jR7PH3cIV6l74Zyl79gKOjc
PelLESeAEcKnFqPWg5aIqywNdFcE914dUCR+67aAJTglGI7IEA1iv6BWNP3KEbas/Bk7sXMVjjlo
VZC5XDzBQ51RCQIfWlIFPc/zUqy3yJTGD0DI/kBxB8oQvHqlOGJIgftiDXuz59QK+/GxfAzjRWI7
NR4lXZ/Ue2NrbMv9bSNrjtsgmJxU9AZvqf+4u5myFjql3AWSKK9UenzdEBEQj1qEPfZ0phpjdivs
QGJWMWSQqC5xmrV5kGR7kw+MM5we8958jw/94gG2ml4/aOddZw4fJqZG8AQvWrsFUqWnaBMvDATG
V2s3QDpBY5IyAElGgEpJEhF7+TPPyFOw2yH+iHY2L4VdD11tIbREyA0IjpeWwuQHGj4IbF9SA9IP
2Udxg26SOmx2bgs2QfVebOBuC6URihv7wFI42PYrLgNIiFlUWQq5vOTFCImPGk+QA2VwtQZkXEoj
fvYVgc3qJeKwqywAmN6vWBtjH4yoz+WE0D/WRZ5CbFL58GXgpjyPhF1HrOz0C7ELM0/asrR/hYV3
7ZRnvcrvLKM8pZIt+bqmOO6az2bPXYX6yf5gZ9M+FS6Jf+5tiYLIPhiTMhSrvzHRPUREgy1INN4C
74e9lLLhKsO3KKT2LOZcG3hVhHHyUtMd15b7O49cvNURk5WxPIXGxxbntizeijcwYyqqyTd52gdk
PRPHLE/ZU5Xew2ZickK8e3wmb3IM4K3y2UHQ1CIAWtzrSZtUexOX1f7BscfIDOJ87BCGbaz4E/Z4
qHHVYHUinAB7HNtJ97hY8GFre1WdF5tTQZ6jKxleVszTFEOWVEyMibKBc4ocWKG1VfnFm0TtwhUS
GBwJ1yUeSZhSSH/bmXyQJtVCPlyFZXygBDFCeYzEbVi9H/ksHr6wP+1JKgRjE+g4Ls/AYvbC4Ikz
Hldl7hwwUQrnU1eQySvjkQUf56Gyu2JtBz0/xPcHvC4hELh2QRjxj+jICXclFIcg89cpGX/CC3+I
h9wftd31hiACHHm2J74Q5dWVhFCYscwOfRoPnCFTRKvs9FDa4ra03TzI3i+zAZTbNLAH3mP72JoD
77SqQTisjotu0oNuWZSr66Ta4IG40WtnZ4raf3Cwg2xxmmWLZoJHblJN5Cid6ejbcWLMa/zfd/z0
tOJHYvumO5iwhxGnYHCC2NV+GvNSxzbhDQbe+Tw18aKEtfvD2eniohWWWvEve1i8/H45/ezGMbbe
eJZO8bCGVXgO5VETCcbRPSDsdjzw+ZTJ48ldt6WFyQCTOenJvUbGtIvyiTU9CQnWDVKJoCKZrI6J
LyytYZkAFzj6JDmRyxNc4eyl0xO2/3JyyV3l6quLapwG4p8vIh8o87NN2tNQx3MdE9A5zAfDWh1q
2Nh8inQkyZASaH0zTr062tLXlh2sotjDSowD+PkemQjw6YjLQ745Tfq3/q197u89uGn4nvVbtqqN
FYOjMo0j8Z1qwzEmgHhO+BrZRNaJ4posg4GN28QpYO5dXHrcqAAcuXrqlXFBVbiytkwh6dZgNl+C
nRl1HpIQRpfoxudCWDlqJwSOTMrWzY5T4FfL5BkH8H5SeDlMI5GwxugNKaGwHXrwxr7E7rSMwxIp
JrUZsvgKLIWAHa7BlznCD/cZMvimfdsgbOcbxPIcYRCQ+eV94jwc3qZlhLVauLhhBePxFcc3NklC
nnD5RuSQgszVL8N+/9j3+M3TyXYQfgXXeyLYmXMy7MaNsDCHwLH4m25sj4jrGyHQLDAhEJZFb7zZ
od0hxy8PMCD7OF0CG2J8WYEL6HH4rDrme6hbmDSk73T1HznpK4kv3cdlH7ZKCEYYmT9O4nn9lK3T
F3uxPE15YlrYzuD9PfbwkyzwwI/uY4zfTyWk32YsQI0gdZqYM11bvdsTcwJgaq6uK69+YzLAkcF1
mLMefzcveTpw77vEPwX2CIbi0+DdWIlDTOC/VtfhP7tS1CQDIx2WPCiFdAT+QkUj69JvWhS/3P+n
SlEkYhJ/iX7JQP/yrUUB81fTROY9jkD1G6BepM5rliJTtqpfP/qpRYH2DvyhjDmRyvbvtSgk3tp/
VYp/vnTzS1X3dlhlZYKGXP6/+qIg0MvtYjY4+idiiwiqIG+ObqOcTfqKZb/oRrU5ApACW/Ol7eXJ
c1fOSsgfc1TPfs/sW+oZCGFKIHY49cqCGHESBluMX0iwYYEge5EJA/GTnd7M7Q0Hm5ow9Hf15/iy
6FjXM7IZrdDWPsjG44skclk4fEMgOUbnWATuKU83RqWcByv+DgbdDIzO8SPmthiVdrDq4ckj1OC0
9hGarPgGshBeWL4ppsePmpwnbc7wMiMtiK7ziMfky+ZBAGQIQ30d1hA5zuzrNiKd+w7BV/ie0HuM
xY+0UTbNptrCGuHnH1ujPlzdXlOfmMygmpKRsx6dfLBDUOiqfnipojNSeoZATwq5zrqrv+qvxwiF
TDOtuTSQNYSC/ZUUlOQRGYDYOj8mPk9/Lef8mLsoV5cHKNemdpBt//pUzlui6LgiV8PiRR3zFMfo
GPHAhBZ5MDhyX/r382hH7xgBbxyIqCNmm4tmevKhpFVeQxBLa2GFO/kod5pA5bVyQxXHPFPocm1d
JvjWkOJ2vmlG6TkeyYPnmrAcZW1LTzLlC3PYnJaOpjBNXMqIC7T8lb9/sEEtVtYJFXnhxOMSZAxc
BFd/kjbKUIzmrA+ma7WEjsVhm0o9VXsGXQTRGuCJ6aE3oCPIgHba0j9jmwvq6D56vDDp697LkmBv
dapN6O2um3W5PM/XdZBHa+IIKd+nxLSALTrDQb4nYR4V87hxFL7psaLRqD4qWkCz+vZx+3gYqDmc
9omDHPNa2txC3Gnt0U1YUfsl4S/y1a0gK5+WJIHnS2bv3Pz2wWP4fUeRS/xov0w9nq2rPN7VOhuI
+56W3M8wI66D/Jxn52VhJeS1HRkFj86ft2eFHGUwfXnIDBqrkdKsroSWAXybJpiS1PHjTowPMqPz
mme+PdFmx2g3XUzSrTa3X3oEADBqovzALHvfeukM0/2S6a3dYZJwBzrGS5tYWVEC2Uvp2RCGuSkY
kaGAPA1GXJK4KMGoDIGkUEec6WX/89d5YoptVWcu+D/WeSGf/rUjIBbLn+7/8zqvKLSbRTfgu1oS
WxCZJ7JIFcFOJAaNPzUEaEELIL0mhJG/NAR0cktEwvO/4wL/RkPA5I39dpX/8cIRan/vB1hkkBi3
llX+eEg3AFsmD1/83xTovx6droIrbiNQLj3QF5OJ29tlArxw3br9m7Zsn5+36lyXWS66J+M4vqwl
DliJAxdJjjAYT9ByxEes2asE4W8i0GVS4sUyGVbdW1GPMFEqY+21WBecvnXLye2e15xgnIPa7q54
7VM9bSzhtcRSSt3NN6Q14/s8vfzDD1aOAMmmOqCX89fSXooSfqn/dbB+v/+3gxUp/59jjj+l/Byt
Yiai6yLsG+Hvz0erItPXwpD2FWMg6pWfihLRCTNN2YDLjDng77SvmLT/7nD986WbFE3fJuaaceYE
jouZgf0DPtodnc/ykj9JCgnQnnSeDcC2EXjDRo9tKvPkatqDieTiqrsxGTYIxXCvDlyo6hg0l74J
9VAf36cdc+F+hJh+Sxzds84q+pZkIomSx7s9i6aVATyVRAAaVld2BEuJYgN7tba6xVHzGOmo/5IS
sSLzWIBilWtBqsQYnLTwcNn2VcmkfLIXWL1RtbBHXJ8/Y80nPLzaGoxc6O1WiOf8hLpHxVsfnkV2
7ldGNTKh+5Krgnzsx+p5Xg8iYICR6YHrBPOaBAK6dSNmgDBeD7+a30x1kgCLl3LeBAVhbEMizKkF
+IarfDO9Pj0UT99RT0hIX9fio2hfmqBcl2v9lXOWqQ8Id/p4c6oBqoXkLioXrvzUHsUyxYs8cMv1
dUrlgNY38/h5P3DuXAkhfo27Dx5V1BpLFoNiWXPd5H7X6YabcV8emifOuMbSFFqeqGC4uShRProP
KpkTV2V1fPIpP44Eo/Ps5RyDPldwflk8m400csrLKuebY9QEG5LAl+36tpZRk/bpLEeieQZ7U4TW
IRvz/CEAoGvpk6uHxFjyOpQNzAuE+wgz7Y3iYn9RZqgDBgTAge+sP6/qFPXZNt4CNCLZUQAqskjK
AU8ZCuQDmlAEtij3m29t2c860ipRSVbUMETTbaO3VoSAN53cLRzUmQ6LIO0wAeqhVWb0ZDePbFJ8
DkINAOdghvqclzOmB+d3s4yuWgAaEJBPFdqXZ6q1rWp+GFvlNIr1DRoqcKgIJZAtEBNKaxRpJsf3
ijdsHbQD+RYYI8NjaBy62VmdYpTHbzhCFCEag80UDfI1vL1LbOqEtqSG5EmKHdxJkoRRwHfM6wi8
SQl1h3yFaIOow3pXPFl7S9TZItuaYhahNCePX00TwvGinL3/vA8JOnXVQFDckoUdzNCm+gdtIpo7
fdDNiVXzW6z8w/tIJAblUR3puELRQkC/Kk6ra45C4kNDunCYYYmbWC4GFhW5K6QxG3zuc3Ikn48c
TbvagX1K6EI142vGEOMWAnOkbG9fa44M8oxehSJgeXm4JYp52YhM5VCQp5wh4GfXkGXEdCPZWMjx
5MsEL08fL4/Kx1QWM46i6fiYlmV0LSZChlbQ/nScElzzUz48RPs3bUi7EZVHt7BBpQOPluBvOu3L
He//wGkv9G7HJU105lNAh8DmCWoiWglEAAeIHB5kRSDmULE/aFCiwOgAFJg+jVGkHs2eb5k8xSYY
C9M3JozVHgIOUEfXBboF+wOF2we5HFDfCHR1RKgER859Ba6HvYwR6MbksSddrrziE0LDQtKgwUBt
ZgkK0Y9hcBNdXHnNWBNvn/TCTFR5wWB3Y/ZoMoO0NKLVh/AWyL+SJrryjNsxZ2ZpRyfIijRdXuJX
OXEKv8YBeT/uLydiFRD6vANuSJ65wQAB/SkAd8SkS3f5CK5rbsMP5Kd4B3zczAEbE+ONev/kff24
XpJMgVwDTd7bJWpf5CfxL7syKHJgZIc9Okm6OKxaTwpr8OC4MKDVvt6OrhL2bHCmUAs8OUVzN1SA
spMcTt1Rgzh7pdbmbtTpUihI72HvkBpyi+SlsuZ/baQxR2Ar9zVuA2aVuew7dBBJppk4p/jlYjyl
AA2VuWUv6FyRmMhjE+05rfnxaYEQhZJeP1KZmIovJ6Mbli/X7KY9audQizdnecXN86ha80LYmoHS
SJxyWn5w9KOf+RIhjmuQEFyQ2nEhr47dQgYE1a6TxzsPUqpjBfRZ2k/zqFxeSHQaavD/IGGpaKlo
IDfjnrSpjN2z8fp/cSFbR6Xignh/P0JQ3pswYz0GFUocZp8a1NnjaZGAr8GVPdw0vFKxaJ9fWFtZ
ic1XVnP6cuqECx4QHfeOttk92XMt0Jbxiz3iylZS9jHids3EpX9oI9nShhq/uTV5mNoO/9jRz701
vxxKtkfNGJzRI3IgjHYwJtfXt7Of0DyA4kDWJAcwjUaQgf/4lhIljKHpsso48H+0lIxfQ8aFdETU
/z/d/+fqTVNFZ8hmiyAJTtQfRkyBICC3CofV11jyW/WGNZQO1G+iphg+0lFCR4NehsYS26K/sddA
S/P/qd5+vHSElN+rN7Ujayq/stnQ2zGuEmxUq6sUXmmMD7G5gLG2Vac/vUhZPyww/hCIusPoDGGa
flGUIWDHy4BjJV+QZhTeYfRoH49d34bH6wTv0x3ngT2UT05seco9ku3Mqfr9VzdDGJEoIGi92K/l
+gj5x5rduGhP3tDX3ciMerdU90ORxkYc3vflOdJGNj5mNAZOn6Kd9gvWNkZ/44QRmEEyLyIDZHLq
Asc8LCAm99I4G4wyWygS6m5iV+NCF+u8KS2PA9Ry6oUmszolSDwAVuOhknsCWOlBsUEiXQCJM8LE
eUIRhgxtEAEyddFHePCdM0oT//ZjHDNMz8wV3XRsWw6knqgZnZlk6JE5aw83Y4gSgzjAQQwCTsI5
wsBLDa+gElHca7ED7eWGdgIlB4M2y9cX/Ol+/UjKUWbFfOcbjPowXXIh3Jub81iML+yw9dOJMbWm
SoAye1q7z4I3Qg4J04ofKaiDN9DwfPYZ5Hhtlh/HyePo/nO3ZiJMTdYU/I80aA3L/h+SNlP7ZWv2
m/v/cXKb/6IdoMu2iNiRVOHX/OnkllhIkCRj7Ea4zHn/ZyOBLRvWbJmO8b9/9J+tmfov24RjJwE7
0U1DNpW/c3Lb4pV/6yR8f+m29svJbfbHOkNVl89wL5r5xLSIrnZ01vtIHxrTVFBBytu6K1oHp/F+
gBka9K49snOQhsXaGEOVdjIJ1hPgKPSfpwA00vuVtA2GMPAOpJkUnS7z1FDINvtSGQAofozJ0FTN
QNdo+UEzd467NIgfQ3OyJT8x0zo/NZtdAeO+meKVK9o7lUQ9u/XUs2fPF/6dbqaTQClKOvYKYLfE
1CsOzqanz9rTpMvwbjinxWVDJgQMMkDubFuo8qiUhoiWX3W/YglI2WSNz6ZPJzleaExeRlnYb5R1
90CR3LJc0WQcyWgpcDIZFuYzNQ5OEszZh/3WrEAbFfB4mJQy/X7PxngscZt6WEz8bIyQeXZEB0z7
uqDGN9OgH5X7flOKu5u8hRzACtMnVMD42pUX7JI9jWUQs4fnNpQrGOBOJ5GzLVL59BfttrRnd0i+
JGlbvopUOl41g/cHGbOuxeiyu7pqjQCWwu2ROFcu6g10TV0LSjU0bssb48Ux3nTQ44UjYQkBFwaI
+r6yPes6rTsG3d71TG608y7vtZkJmxgxIVOzMZXoWvxLDdi/ibxxUkAwxBrB/fNG6Eu6eLl7xxU+
OoxrL4PnaogXEldanqJQH95uQyu6HuIgf797VHwHZUuk3eExMqAI1nN9rIYNdL7HcC704OPFAgWa
Sp6bm0zS3SKmlyxU0PjDhF7M2BibcoyiAyQLq7yyv7yy3Vjx/l19NfCqTbmyI/uzPzw8iKwbTfeK
x/ruFqeJHRWLjlh4c5hiE21dRvlspGK0XGxINteW+/ORs+QC/838+roo4tQ1IIEU2HBlEL794Yqz
6ELmNpvEj9uErdU56MeQ6UkESF6Ac6fD40s1lUOa51NKMX9zYbOdK/QH2N03wXlJgjpgvYA/X2f6
rvtga6y+iltn0WmeRexbX3iQB83vj3zOIORM7G7xlCk+A5JWZsbrGWd/xB9S98iuxvJu0vD2KliG
RGoc+aX62jP2KZCCaoRZjP+fb3AF222jDBPOATRqdPLexJ8WshJZ57lWbY6bxAr5q8sBkxVfHVkD
yAaShfXWMc8BNt1Gko+Fqh14PIgNMwhYtuQT70RUeSPsNF8TlxI2m8lcc7i6y34bnuXxg97LjL8w
FpZbSiKTR9tL3TCb8nea7rTh5bWZFMQSxzQhnBgDYI7bEH9vwpiWo5SXEV7xMzF79XROgWPAc4C4
Ixyw3pUPCK+x7g5sLLXB5YHIHNgxlWpjjS5bNPZ1TuPfIiXrNG0NWBG7dpfk9vSmHEpr35QYl/yC
QEMT+o0i+fce1ha7EkTp6qx8hHK+Ex34bCORJvOAqgPnzdxTaZw49uf68kaz4ehnZHp80hFt+/B8
n5W5k3U4aOsxcRScbbYe6assuCkQg6YwkDMDu9Ls9nnCqQDlqEZjcn8z1ZDM4R7vMC7ZB0LR2/CO
x+pZLwIJNxTbJ+KCve75tD2O4ISNJnrwiOK5vbxsjbd81m51MhLQUhB1NlLsoJt0k4IYabdnKgAb
GimFymwhn5mBHKlR+3m9OiVQ3M69Nh5PcJ4obxaPJgYN1aQ8YC28HPQIVQbqj0xzrGfmezGHibmp
pX6Xn3rGGyiKIaVZ/un4lnfnYdcBC1wq6gnBDDa5Mrhc51r/nhnTxI3Vs9NZywRiBe9NKv0YQc1t
rxkRLaUTwWKfJ3wF+ozMZE3kNXA9eHKOFWRc/eOEclcFjOio6QiAHgaCEv0tzQnm/bewkwU8nmlh
jCjY7cvKk49vNzZ8te6fCWGTX6iLEGC79d2jyLGn5d0Dp696sJemZN2f3wZb6T1GtDAktEXZa++n
HUsKC4SyiNnJK2ROkRbUDLPOQdrEkSQT9dA9430DqOudN93EonNiOivhrsfJkGGlbWavKCVotDDN
DDjfUhzFk+uzZYQYFmtyesvgDsFcR0c9VkmN0P0Y5H0yQvrg6Yy8yJgYNUxdYRSwqDQhRScGdRPa
32VxEgrfup7xFlRzNsuINcs9nfhsWHZoI7gEC6j5D6kewRHxDJHIKuMYGMUeF2N7RFc1SIflSwPP
E2lvxAYdvduJEKmMsNEX/lPzGE+nCbbRDBgQyV4kb3mg7FCH41LB3ae7VUhZH1gm6cn51KaWtByh
s8Ho4/F4X0FTNxenfIB/WVE3ZJ1sO88i8dUIECBWW8jzn9J92LSTc7/VzrRg3Ntd9orE3drxKGlj
kJkO2vM247qBjK+JgUSesBgBVM+xzJwesJmzzi+qbBF3iWuqb3YV5oOXTgqUPLKuuF9Jc+6Hlaau
yBhA8/7UD7Dv4uvVaNpa8bPBvvwe0LtlUqLfQRN+AlsoatoIk5wtb7K1pKAiko32zSMwNALq5Cus
Sby6NDyhTk9jImS3BvkV8ubOkfFAbHG/OTWj6TN8dcIo4ovht0C2ZHC1TKwzfTpgSneA7cQBjIZM
Gx1f/7mF9tcu+AucBzREkgyq0b8UZgibx3/NQL7f/49Cm60ygzrylc0fu95vhbb6H8Mgm+GfqmwZ
8yJTkx/ekF8HIBCbmQ2i4bUEVvlvbKHF/uFbkf3L27ZFEf6TKOPSK9fjvaHdA9lMOblTSLMKKoxh
8VmpwPALryi8O/U2+BDNr1Miz8D+5y9H6PDkBMIIsTSftIEjeewY9lHlsaPeUJIUDEzeHkssZ6Ex
KoJ4cX6qk0nP5CJlgnEZuIS4kALt5pAJdPR2NHmYdhzrEah3tVlBQZcGfhsvrsSpEPrrXZD6izCL
fAvunxqCi/7lwEH92Naz6+ZwCu/rW0AHcHx0jVeHyXs6rAOGf0zjoRfZXdjqLrmNnYXW8EaCezxD
7/7PPdrF3ooMVbZq6MpNIe35y6Md+c/3o/039//jaCeD3IAkyWhPBQKk/bytZMepYMzSMcp+8cN/
Ot6FconAcoO9I2cRKvL/7Cq1f4GytBDV66YOdkj/Wyokhpm/HPDfXrnFLvf7AV+eT5l5zB/5DCsO
vfquwMtgD5by3LizDnKt6RBMCMTBMBe9I6e1Mem47fPNt+XhWOSVV9hkCgO5NsL0QOjAYekiQTT1
QCXodH9iKDBPtuzohxShmRQ1hJjeFg/9gd/2y470ZW5CuC0QfEQvp8IQhFFI15HXDNay9ql9ym2I
5PyCQlUHOj5l4FA8ya+K+nXtRotOTxsSYOpV8CFhjBO8CaH6NoyZFi6vLhRIKqAzwBF9ODGwVkHa
U4bsKW19aC6PI/vuTHTeJn2ccn9snk/VW8bPGfaUCrJICOCXrXxf7eQlGvLqzXxqwPVBrfRSdh6V
fyP1ZyjffBTHlLP13Lr4+q7hc7Dei1NQmKGsP3dJ8DBEelcL/hayItnlkjY0IVnzELA/k4kqO5eB
c0zIpMrFkwLYeFPc01zhpVfTHHsT247i4qujKsgQ2jIqktlwifx2omF3WaQSB2aRF3tacwPUyvzS
iOgznNtg3PNqdonujmIagZRkRlQQKA78kF6fz85IFrzjsPmQib4jkAhiT/chVwS3mDtebMdG6Rpo
bICf7NdrcAyJqvQJG2Q1bN9SbUWpqWIkuji3t6oeZkQwgiZxetmlr82KyDpmr7WALEQaFCKf8vP6
Gdc+ujW+upA6o+/HMhyH3uTl1mNNeSaL7hzJFGhobit00EV/dMzzm3XL/Y6dlrw0jwRayTUkwjif
aHJ41SLZzWwY9ZP6VUr4LMiFTIebKz2MuzIe2NBRsB+QhBTR+0ey/lCnZSi8U9q2Gp1gU+UTNWCT
cE5XBmrYQerPVHJbpsd3oPFCq12vmsVTHRlh4aOCvTjEtlCxspVhBqpPySEDKTW3n3aZQ0djjOEq
CUqcV+W4QbR/A70BZDSZEB9zGiuo6Q2X/qXhKqPTWJeQ7g27ebWPGYeQstss6tWRgAiQymV4QsiK
HHqBqFt1alobJJa4WGvJmhwzVluZW/2AWv6+Nj+ohYwxdjsmPTSBOpyMGiQJpycpYxmPu3UdsdFf
ocEdE3HnX99tkC/seQvqQiLH2bB2ICRruOaT+JDsiIEKQF44FbkUzEPkd2Uqv9sI/c9uZQ7PYxcj
1KjY2RvLM0U/otohdFWHiPtcc0FP6OY3r83OXAjRq1tOk3nac9Z5KfniVML5Eq3UnE5U6Rzn2Vq6
RIz40peUU2hJpgji4oHi530Iwh9TcAyj1IE4OjFQAMyO72eQExvjGkHcuZMtEMlKMPhswe+88jcS
vCR26TS93pvNw7uOVO77KZNedZl1mgNRcFLT+xVpwD71JDjrLTjQT2XKMgdGFninXz8n5KGuZbTd
HlsnJOTgnesROKk7Mc+mRp1ckgdwvQbx8Egwn04dWTNazr0qPNWjcTrirhXUmy1CnnpkkYIjyHrE
mGiTM6+LdBTrGfPywggl+nLJOq9Aj7MNUMjq4xTEQze5HC50od+aSbqyA3BbE3AmSMiuI0p+sn/w
PNezPLSjVvOK86xrOFo0Wnr2+rKpRxrN/EdJBl0RHqnJZZweGV6Rk83gCSPgHe36hD5f6WUrBreV
MR5rWO5SJotudnfmrYoLp3fEVBlO/JEmBy0qiooz8N6DfQ5sDrqydky8gQATeDP4ry2OqDNH5gPW
GP29/Q2s+cqCL1RGd5t3LM4JGbrsbcWh1i35z+Md4WFtfW5biqVRAgULuAgfsoRPU9gWZskk/0yy
4WPZ7GUMHFdGupxWpK/hmZgdiHtSyHEMK0ADpRsfSmWkwQ2T0+1N2XGINqlfD1sF47y6kUeKyGJc
GCtMFRu5iwAZstfV7ZVM5nL2mrgG9p2c6OCNRbC9FjzaaZKvm+ifWxJ9VcK4tamHKKypj/66JKI0
/14S/eb+f5RExNKjuiNuxaDbjqzv2waAkHnbNi143j/sfX922hUFXIjEgI3Jnmin/1QTYdxj7GaD
GxHe8b/FM6V5/0tN9P2lK9ovHr6LYuRSqj+KGRawI6YvB5lNf8FLbU6K8fbiCraMgOSUb7S2QtA5
AZJ/RayVFD4Yce9eakVCEyV51uWJAl15O6MJnstLMG/jZKi00XnBKuwnJI4SyquDL1MnLbITnX6z
yfQM6phC5vXFv04RX4Pzaif21TFT1zwLSlvv1u8Au1C2ILwZDmhn4Axk5HyzBHCvCZpgQOzS5oQL
DdTyupyTuvJKfVAhUFYmSLsuuX/Z0UjFfqKosw4lwnGqE0i+uNHtBJ515ZKPg8VrR+Wo95UoH11c
4TFkpu6JngJQomRlRLIvmioEm+J1xo9IF9W3ovOMvjXdQzqLBlIPXE070UtEGR5ecJfstT1/vOPX
Wnz9gEutvVUmx3iqYH5jvHeRX7tkhGhZYUY321vD3Y6+Jm7m8yBAxZON6fJPhF5HZCQzEOQDebjN
QQXyFRMDFVgLY6+bQ2Nfjnti0yUcPT3pxy/JC+tb7uVUa+dDrJMC49CMcIu32xKH1xD1h0yDv4tO
d7F5WprJ3OhxqJE+BeQicVp92QxWdc68gJgpI6q7bZMHN30qfDO34YqINeAX8rSDmBWVJ1faoHsg
4fzo2x+VSNYgzuVG7jh6Irpq8pDH7eZ15HBTPD8ILm5BhzEt5uJY4bVMwAlwZVbWFzpUBu4j775W
6ggNP6AoV2sXzAGxU880rtLs+/A7Vtn8/JpOa8218Pegwp8Vr+83ciICE4kbMxuhn3pgDeT3SKOD
RpFwy2C/wVhDhnN43F0Q4YnQ8prftb5B5nzcqQtoZV4WO4+F8F6Zm+v4+DrwD/EziR7Ze7+FAt4c
l7HkGCkX/Aek9En2GkveP3vh1EGw2oz8aWZAsvjLvaQujCG/dk5+uf/PCydxBexUZeBKLHTfFk5V
ITIL4DPCBLgcPzdPWDgNw1I0dKc/gq/+3EwiZoDeYUHqEPcz/k7zhB7ObxbOP1+6Komf/9Q9ie+9
pD5uVjEjtJ1Fo3DgEpI1D7axGd0htUY20tHjxDTD06kf20SOpu4Al7DxJpMUS1Iy4j7tI1FQughZ
jMZEUQn6FM4zLfZ36RyBaEunN9YOGrlg56b1zTvlszPeYGNlWExDnSvpl+lCuyzya3TvDrr+DkDy
jtcFC7NUIZjqT7gw4EgPllUrCGVsMlJSIEe5gZkMRpIFy3H2uBBP9Bjml+6QnDBKKH5KlGTByOxK
14S5jq4G3ckKhFANReSIcUd4yqgxkZSl9agX9mmFekTeHU0D0H3ttu1hKGRDp9VAQ3qgM80gByYL
O87oliGRLoV3TWeK9VxP6okSueNQZ4Toih3VUfbM2CRMS1N8KTHeKyQbAzZBBDbmk5M06o6TJA3a
lJJl2AdEEdNL5rODPVftlqD6VVdZ6aNmnKMsYlEuhjTn+zl3HaE0n98/lYgma76ptjmYLPAdbw9E
vqQRlrRN8acVu4qxK1wq9qkeZj6a2UJbITBzyfMl8ZWJPD3PRVAQnH62fiUZW0gg8PmpT0pKpeyf
+KIB/6k67Gs4FLC69t6dMFcCVCIVjTH6XnsUVwSSYT6d36VFiahvy38sMoFwLF5KSAyMO3jGy54f
azBDScaFQWhVU0Zc/H7rbWo4n9fdwPTOjAcNnKQFaaSmx7cw++IV/zcunnr29Y5t53XHd3yZOO8f
xC5Bxw3NfRfai+uYm1UZ+X3ifobsWTif9KAhoZp7MAK4eebi+lrFLp8J4yYmsHj6aLaLRwMbSDH5
9XzyIOSPVPZ87D98f9yeCyc/vL6a+9OUG8QzjdES1sUq7HNU95JOu56HMpjK7RUj4ou5wiMV9ize
QiMNefH/8KXVYJ3CuYfU/X9xJWAT/WZp/X7/b0urDmbfslS6db/UpKqE2ERHpkX9KVRVf9ak+AE1
tB+/XVpRdVmUq7KCy+TvuQWxyPxuaf3jpeuq6OP9tLReb8qjp0+PDvHzRsa3ixoSMTHSqOD23Dkm
RM+RmANBXAP7gD2Y2Auf1IdziD71vtxIChVg5eC7w+2LxBtU3Is8xjf3cowAMMu707xEvo75MKR/
5NBqoh9170YaDZyGed24ICjbY+r9iLEPB48L9BWIqv24RzIJV+ypsDzyTxPv8XA5MTqHkbdGX+lV
ysfoFIXMmaYB6bZAvLEm4wLIwpLKOo5MX9lemmkNmEcJstOomZWLZmZTL1P13ZzyXfLgi2fWWLuM
jYfXzGKuKWFNCwfdVkr0xLyzXArQy6K6nSGoQrZ9uDBtlW2R+LK54lupXCseD809eA6N5nj7hmis
RRuzKi322wScjPN16hbTxJP1aYVGOl60r3ggy4dvK2eECI6MZftcLZKTez/Yg8NRAk9sgCxrkgLe
ZUuQHO8xJgb2zDDg/3F3Xk2KW9vf/kKvXMpCtyiSMw19Q3WUUACBUPz077Pbx3N65u/yqbl1eTx2
NyBE0N5rrV+6CexOHT5u7+fzS52N9dNCyObzLemDALZttb5SjYGkg17P9KPgjoiQ3xkFrHIdRx8N
G54NBawKNIgpmnIZXlMy3a4fee6cDa8lRpkZJzlZbsxtRVtP8G+14fiUxM7dypGUjI7YyEI3kAgR
G7UpgCAr0WltYUfy5WFqHQ10pEzkyFMrlicrTKjaFacGGFZmBlupFJbnBZ6lCPC9O0u3l6Qj7i8/
xs3dPb3Vezi2VhfwFJnkncw3NfGsdef3za58HJTgWAw9iAgB41i2kaHWuJeXkramG/afvYXIvxz3
n+kWP7xVPUcSWhQfvRyeH96Vt+50Wjz2kPDu3XONpdFc0TYsv0bi1j3VKy6oOPXZwC8hU4RJ1fF+
h9Lp4qUD2iGJvbDmncOpwpUnttTsz+hgb1ivQDp/i6d240SLzH4v6o10H6c6hPwidu/MOhQdlPy5
ysGI1zD1zq+14jcEmkdjQEWV94EvPaZ68ZNBgrGPBakPqVtbDJ4BbMZYHejT8Q62+0Rrh//yJdpS
APhYpf+3oJu+/W+W6J8f/32JJvoAmi0L7hef7jtBD5U3kwpTI8jrl+pXMcjyGsDs+1JVUZN+q351
OLfU04wbFKSCv1P9stj+3RL949QtkJmfluj82hm51tT5XK5BMXADJZe9JxmUANV6SedK/FWE15qc
pDSwlXnElIbbtbOr7whKxxH94UR3+vn7sQny8AFeQqQmfS7cNgJXuUMaYvY8eHnFDud+5KHCvPw+
QUU9GWACdEPURw44IzcVBZWnjoKaoZmbMbu9+d0Cw6zHA0IW1WezxL6LpE7dRTHRrzOgjMP5YFpB
R9kKyjKUdtIOqCMlOuHtfN4BQNbd4vwILtkm2hJATgsqRhdvncXw14mkYcdk4oQ9zOw+3LxQb8M6
ITsRpjHzzeyZAv42tHG4ZEAqT3QKx1c4+0o81gZMZeG5W+02HsAKgvz3jFyxe5fxKM1nQm+g+vkG
8FJ/atOgbgghEnZbWNM9bq588/GYw3hOGPTdSHcMqnGW+pSGptvIY9z2qGDP3BXCxYeQJtEdgC+R
r7hTZyQkaR7yDNgHH9mBO8rPHNWYZm8PrJphYsgsrRjuT2J73WhoaOjsV5rm1ktFecI28FQggJ6O
8W3BUdlwGSSfm3/9Za8Lhy1hojX4H3QB7H//7rL/6fHfL3vZBPzHRRgVpJj7fePl4hTMdc3ftonh
5PfKTCViCSovvABxK0D/t8veRNQJ3d7S9a/x428wBkxb8G6/px+JaSEI7n9euq5zft8rs0etq8Xj
UuZz/Vlp/cbWV8Wp9d2rPGPQZoCF1qO8fK/YNGQl1B0gP9N9IDWP4p1eovUtAcAOB+Vw28fLfG4P
Nb+dSkMDaiqOU+F1XM3gHq76JzRiQKvJ/qxOrh/9K3S0PjWEX0Gzuy9I55g0RAfc1tVtTm7vbX1f
GlMISibErSmFFtVU+vAJ/6gKUKB3A46h4dvnl1jiK+y1nMbAsQezyIBotyCl5GYfcqyE0GjSk5+C
PAePW2vltn6o3kJFYLVP1yKfIcF6K3gezDSYNGevPB+SQwV+iCPhbYfOrF11YLDP8Onm+Xv8cnMf
w2A9Gq23/nmIsVe5Xiz8UTSE5gCSOkw2QHgVksWBR9DDi/HwMqJmV7YR+IsojNaUubXNagP/UA/i
kfAPYj7ptpjDx4tTMyrjs6dnENqg+0qJP+AndIVXPgaGsZ/knOb2k8aYdt1vckyda5IXzIdPmDXz
rsxL8aUEzLv55W2kzaIpEanXyENRE42WxM+ML586CPECjtLl09wkjZtqDsIbMpaJ2Osc7bnEPBAy
kmu/MJD4MlK0nOUFPwtCnIsRjKeI4su/+Y4ke8krxqLa8PFqxb5ELYmiU/Lsg/kJPbd6uYFzZK8Y
XpDyx1h0mcAY886BvsyeWrw5tnyJwBnPJAmTzvZ0x0fD9syR7UVBFKC5ckXCMKBivW4DyRQr00BM
RpnzflxerTnkWua9BFCfZ8Xr/bxoLVDhTJCQz8k8Zq5oPJZDLJtkbD2asdhlLIJgmUPq6sYAJxQo
IbG8jkKl778ReRMk1/BcsLURMaG7OuZIpe8BuDDXpCZMcCGewtdlBCySuxWEhRRxI9jdSUk2RIKI
zKkn1wAskn+EJ15tvUH3Q5fK0aw79Oql7JPsrHppMS2LFkPtsfihmVW3Xda/aXx1eg4Q0Zv7NtzF
FDthdHyL4h4InxABduP3uLw/lYp/V+CtNkCdt8pXq/b92uEvLMlPFoq7FM+fh3OSQa4RaBJqES8v
BeZ7VuU2UN0Se3ntODvYbg8MN5SAzv7BPChjLhQxH2qQ7xVRMMDAI5bCut6S+UkhzZv4eGn7Q5bX
4cDOXuIoe8520sPt4AFLFRMZeIt2HQU17vd1OpctQOraUwsSJOipWnxTruEFTR5y6ctlfYuPzFql
B8W57K2U23pAXQHHXm7mfHTp282/aBmfiIUmO3U1zLnlIWisctnVfBQIyupA+DQlzgOM7Ri5n1CE
0P6f3XeEY87DH8yqccz3PoiD6ys7fRaF3BFv9Hc9xuJs3aUzYMpqEm3Oi4xAZotushqqT1JNgvrQ
SJi0DfOnxxGmKIZrLDsvpLnY1wVAf7ovMppTcy69X3tgBEdbXifk5o7byLVDaVpOsoDkjJ0eKohY
x2pIiT/oph3jEs70VQ7yTyKeOv88P+8jchyHuD2tH8mQDGT4I2ziwvMfUsG4rIZEF6AxrdcPx+I1
wVj0YJVuy3euwXdwzJoqDYRB5feZh+EdkddGNT0dcBShBhLkXLjTQ+dIF4zV9AnMtcwdci4kDM7g
hAIPWy6EE2lVM9FXzEO6FWxrpnqwrlvmWtBz3cZFqOnao4rJ0iACGIfuOa8m/ZVJOR5SrytjKW0h
ZzKKJ+9oBw7qaosSbuRlkn7ad+/8SdbJ20TZCEeswiV4gh5v2jGUgl86skaZ8y6szd7zCSC+8g6i
HeGKxv/DruAxKq7ur+D2sgfMj2PZn4Zp2ohGSFlJTMVq39SCy1tpDWsEC2iAranhdteFtvpX9y82
oCQaI3Z6JuP/PL1HD0Rh8cv0/tfHfytk6DS0AVTFPzWCPxUyDOAhRAJr/pKWoP2B6ggCmaoKfyxB
ivyrjtH+QKiIZzZpcOiMuPF32hdw0v9bx/z3zFXkjz/XMW1UJQy09HROtC2z0wYoHWtkUL68D+tD
clQdoL7ZNWyh7N9Gg3zE/JvNNNua40ikDV1cQDEf6bga9Acgy/uW8KRI8aLCu6yzXcUa55pBsrOm
9bHJR/0pHu7j6XWM1/NFwPZDqFTNczfLPXUXH84Y3Xm5ZzBGhiY8tiaS5CyQI2LOPRCWo9hCF4q4
rd0YU+zt6K/krxbK9ingUwyy2EzWwKSQBfgzvs0BVZ+Rv6RrYTwB3VxlhnYO4n0+YqAbNC7pwCpS
l8f4FPQufQQhD8HA0YbiCsPou8ndeFnt0eIVW+ktWV4IrnzHunVMclPn+rRntuS27yJKgevp/RQ5
2IIyEx9E5DPQ5JHUzrhrTwdHwALNGyajNSkN7Xs/ig3Ewv7gBYcDchlOe45BVEI3T4U4aS3ugYlC
s+ZpKqDXfsKOLBxK08mNtK6buc2vT91cHO8xMyOUmzW25R9GGB/ufGKbjLZmlsTCi/miT3J7HJub
swHxextrz9Ar2sdavo/m+H5eU3ykcN2sVvf3Zp2HBVaoL6c9J//nmcFw4dyJhcD2oFmTzFw7uC1n
7RoH5yKfQH3PDxlaCmrSfl6RumLN9eIZFRB7uO04SOtjlD1hdMPtY0qiso8lmP7OjovqwF6fmyeq
lJvKhIpWcXya3G6govYHZgE3X8LHgdx5c8x+dr2M0GAOYp8HOsCodGbX2fk2Sg94D+Ajm3n8UoCu
xWXflUcqMWCDxCMM4v0+hswUL9njcdlgJOjUK6PfxURps/kvcoY3A0Kv+WaMmpE0vs8bOITsift0
a74V++wl+aher6+3wiOIKAng8mNX4ffOdWQ1Xrmd19o4YSTWT9K3mFxhxC+IPSDGmJxbe9rY6jMn
1ywstFAnNzuPeAEW2RlBRJUrb/I36brh/Fr/NAEgfrBR30KS1BSMDeMPUJjwkXjmnVCb4tBnTvlJ
kB31EJEMvhm0U1wZCCx8TWPfwjZ78aA+2+gzmOyAOOcBRdRQxBn5jKzEDMLpULQQkI3s/djBjkP+
ApHnOjEY+Q5vkBKG+jOYUagBWEDVeQQz4qYukM8+1U/ZOQW3FxaG+X0ERsW/7fQcPka3flhjdNv7
lyOKd65ZYwI5Ee+UfPZ4lbw6rCOPTxGnzUG9j6Nxdx1r7+buNFMWyUt1JqPwPs3v66ia5I0PS58J
o4mbyAE+WzFKbb/ABwQjBP4EtwEKfqcb3pFvkMRlTRo76K5GoFaYS152hET0/+JuHNyZoB+8goi8
Ee04M7Z/IO+rikAbvm9if/P4H5uY+QfkY5k+X1FkDeL9t03MwkobX0X2KkvYKnLQv3AS9Q8TM0MA
G9lCYItN1393MfUP7JAYlhl/WjHSw/9GN/7FAvqpG//l1HWe6Xs3rt3u0tm4ldpM1mtGaPGJeioy
W6ek3ahiJrgR0IJtkhlzx4RDR3IaJ1v59qbKNLAJE+bShCWbBbHaMWnXttL1Qr8XQegdXHa5bCJX
ZEkp29cziFwM96xqHsANHQJORaahZRhtYWXSGwoUjutewey2iOVJmiR44t57WMCo468ng1xf/Xot
H/61y5RP6YLnCEzSc0ocgn7DOYRZXtIz/pcUaPvoaIuCSWLJxB2aJBQ9FfT4biPoMnKnL8kk72Ee
3+CbWm9mN64VXGeYkMWPLrxXDW59nWPDzdAYnFtEqLd1MywN3pDHQjbP47a+rc+yOldw2kgHMAe5
1E/WzT2xOuTEb0m6a4MOnTt4k+rAl3CZbTEtim2ocmciTlELs4lfFWtzKeK9gO8z4jML08ul/Jid
uotTxFMtWVltM72e9NFDp4S2MskHcWObvGRv3UUHzMCK8CQTl1qp+8wsIGfapLxlb2VZHeLmRFmr
YtiXP2ZxkdDbXloEFs+n1JzbzASKU7ev4JyDxAepdVPGxXWURBXc8Js2vVfAzXn3knSkxDZ0BNkp
VC6bK0txdu/wUntTUn2WAohVFkaIcTvGW5doik4dnVpMXmvDsQjuy5q1WV0msYYG5FFnrmXDVmaa
m9wfwb0KYQvM8KhyrzejhEpAGQAZ4qMHlLigDakhBinG5VjWhPwkla80mMeUpAtmdvKZ24yHI9IF
8387cQYzDMFWkRmn/Q9tvyr/smp9DeJ+fvyPVQvGIeND4AHb/I/h6/cZImW3DQ1G/kII/rtq4c6B
5B9lCAoMW8WS7b+rFjeh2CCQXWbM+NuMQ+NvZ4h/nTqh0uL2b+juwM5bNS9v+Rwp3md/m1mIUxNp
PMg9GRmv0zlRHJ4SNy2fpQpjiVF82sYUTVesNcMkn5HYKqiA9YiUMY0EzpJ4UFTzFvT2yVf4FtVp
0pC6EpI0cBK1cobZ8REODCUeJeeXYz3OV3lYL7v5vRJ3popuCX3lWxwh2hOohO03ODCNgDEw9hIh
JZSqXzgE1eygWQxeMtKYsEi7kE9GrFezvh+tMJ0MXlAqbO1eGHGRSFajAMABkfJcZMbCRgPqYL0j
vuSOyvrmwlQrkSMjh+JiHy5seapmDjEjqvLULHQOyxlSWbekp9lrAWrcp+R+wK+j6EvfThPQiC9H
e2nfvffzmMsZfn0oLN5x0Wa0I0Zzl/DLYR87kYJxVuJA2yHN5OxwCZ6wu8dCSljaU5jW6BgvPjFe
HBWmPrBK0wRIpwQHJnvWnxRsYFMPxx6rGfFrBY2rDoO9/hBOoKmLBHJQOo8dWAGeCxtmL8Jf8TnG
LzUZY7sILJKM9afsGSAVOGTAsCHbItFqr87l+XrB2XS74T7xuA0ILhCHL3CAL3RyvML2xHJ7/siK
dV34Z2Wd2FPOoNEpdylZ7x9W8ZKsClwbsApncjFOCJC+B+1getVDPYFjM/zsjODSRUGF1j6MAI57
IFa6GFzI1MX/a29pcq3uwFn9ull+Zds0xqrdlM7J1UctfEfyabC+wxNu3EnkVw/JjvWl4TMM1eGE
mWs6PBxkB3cw0QhJxUidRZ8YqSOeI11PIC/LgQP5PsH7D3DayRLEsfq6LDwVy6hF/6ztakK8Xuad
Br57XySkqzAvJQQhxSgmZCPzoumW0pbGk94ICi2S4qFwhztzLtvXaPjxkTKMNV1iNJ+7RUHk2zBm
UxfhAs1GTIiGtCMYkzXKv7pUZCahyiolGCCoKuqlfyoVMcv+tVT8P4//seiifKNO1FkfdUSkPxlw
o3zD5tIkHuYvl+2/SsWvqYbBFETWcGH6kuJ9G3hoKtARS7moIZmF/EapSEnKovoduMEa/NtL137V
et6vRpQpZX2eWwpjAfixePHI5E0fMxPL4KDsRqSfS9niprFJL/B8nLO6nRSUcBaKcmIurkFK5AqK
akbyQIf08MizXFaz5AB5GmiX1VI7ERpyQ9h5Dh7vCXki8AUxDJTx9SeSK96C+OoegDEzdl+5j1lC
WW5ZWm/3KXiwKQKoSH8EAh7hPcE+QKKE18ww0NTBhsWkY37FhW1a+KY+XvC4+rpiFGozWLmvCdgS
wWbdSk/hALFkXyH3EXJLUiUdlOVzbqzJ/MjfSTtnIzAx0c7W1M1csrpn82os2SVbe3WWg9MHQGr0
2S4szD0jodNjDPQVdKmZIxET1gmuETmWByBZHPAYoTSWA4+QCDUBhxsgXo6lOsQjRe1CDFhMlnyX
o4HU4ibTHzg+CwSuHAwKcD34CkyDp8hPTPaxQY9c8NvLW3v39Mubhlt17XaZ5t/ggD8z/mXdMYa8
lSb1KLhz+3w2dae4T81dchsB+xKDVo4vb+C+p4klxG8uIbMGMJpIGGEGcOlGjAEu3iOI4cmbYDJM
EaRbubcNTCuJbyDyXQnV/Q3uNAbevWupa7yHXcJgKvYu8+RjqYgLAaEr6pYF0gZoAqDuNyZJa+DT
hT3GIFAo9Yn7xk2OBFCXfVM+scNhj8rIh1dd38L+OiNwDlRbKHgebLJiiqT5fH7s5XLGY5l3gWil
ZNR08695F/v0fXjas0OvkwPfhFIR5Tq8cXgrAR85uHbLhynTg/RHPpIz9bfssuPzlqfJuN/A2mZE
4JAbsegANTYRRCoEEKjsUJTZydjO3gt5rHm5vO9P07Z2K3RQm8ZBNXouNud2ETFj1ve8GUy6wMK2
CPoXpXdQXINcB3naMKkiyyfPJ/aEAoEdW33P+Oqz6VYIm8AV2mWihtZOwUqEX1veaQRJgf2XuBt2
f4Jl2KfhGpxC0nB4t9m4+9q947kyFhaDS7ZpLkv7hc2htpw3+A9bac8OLvJw7BcOxQcjQt8uIUlo
pTrnQPyG4+d8TSuPJ+Xp+Qj7OSFpHInj9HNpj1RQNb1IIQaHRDLwoCjyOHk4QB6gDTd1BIt9lRYg
nvmB3YQjUVd8xYw2mNmnWDdAE3Wapbrlf3S3n3O+5JZlAVUH+9jgiRMSBQkvh87yPqXU4EEEl5Ei
2iwpSbQZ3ygSfTgrHnqL/ny1FCUEiDqndtksKUp4P5olRuicDEUUx2jXHIV6p5/zUsQW+Bizhap3
AkjfyCHCToXTIbQNmRUU2IqyR7zZrc/L4lXwZvdzeURedsRbwi9u1stXjFE24TRa80hhVR5L8R8O
Q/HEiWPDwY+8Y9KeLZVn7d45Lu9yecRrRFRnbL+1uNJUJnpXvFqckg6dOQ8xfthfC2eqABlGhEJ3
IVN8rZoF27QEb21ymrSE8XAXLtw2qNfiN0B0IRw7x+RvUSq0hM6+CdtRbXex0EOq5M5hFfU8CLkI
v4aC8lAiPzrkXG6+sRPKj6+VAA/Q+yo9DHxuYPBmffBcINWPHT9cWRBwVG023OlrXDeAPQhqvO1n
yiwHbOMpAFtwmDeGJAcDjcLJk000ppBSzHwJGb5Dn6/OunWBphkHFRSAakmgkJHPmULaBAax6uA5
yqndxwhNeL1iIEkTDcxIrXJ1uw2ZturMOHLZMuWjkrMj3p06wBMI5I2cSDsUaV8CJkoGfMCw1zF3
bfkAHuMUSiPTZuHCqbZLqh+OlR5EsWzueD9TEcXEU1Ic8Q4G2k44ofIzL7cj5PXB+8LrNXbpSRvi
/wGkJqtcvqN6JZBGTlTy/9VgEZMrYToxwH+b/vEfiycsL0Bvvs/ZfnSs/338j+KJjhXvevAdwVAR
sM/3hhUanKVrpqH+mVDyV+0kGlaRZTfA7R4rOMGt+6t24iZoyDJ25nS0DMl+UyInxmjfa6dfztz+
hevWDlLJLs/3fA4MEoWGigxM3cfHB/raNxt5MXZnaJ0axADLRjdD4+6dEIWyR11cK52eO+F4asCM
97rLZ47qDUZHou5FSrbdtsP7W8U3nStRwZYe84rPgbBIXF3uIRVCJ9yUz3ussQLCXNWgwGiSxmAk
THBOHsVQtkwPXN8OfRIzr1vipChWsQH6AL/o0qCcQRrYKGFsBgrWwvhpoDDHBSweXVuvfD5dg/t7
NBlEYR8tr5VvELTtqdacGo7/sad3+Ccz3VsIZzR2Vlrnm7UBE0PLSoHBFaqR+oTpJVQRc4gqNw3h
HEg72/CibKTvT+BHR8KOm+kZcd26mll22OXjlAxONnU/Q6txDZKjVs7qEutwXx3gDDtnzf1a7H3d
ZaEvjVU3OKTJQdlCeknHlfvEeYo9DHH7Y0h6ymywsdYoxmf8Lmum0p4Nx2soTIGu16hpe7HlskJT
o7CxXELh2Fse23VkkzPHakEkGs6b6pa9kBIuGr4RyoqctwjFP4FILKVYphgZsS+j62VHtF/Yizki
d+7nJGi+cJ74c7LNcrv8Lr1UOCovORGRv82A1H7pxavi8XAQ1S27/J/bB7/jnIV7MJmh2DOI8sDa
qVv+w01/7i+PcT8Xuw5d6CnkNEQqKrcrz+yES35mcWsD6C/FWHgCgwNRqdyFexHL1a2edBv2g2eh
5U8P9QofaCpFuIII02/En1gMBWE2E/VyYItoffaA9MCaOYDQgWw+PYg1rw+ueBV+fKkDWYLBS+gp
F8gMcfc+6CfWeY/HlRKrZ0qWwteeZuySTqzXPF4h4dyp9Qk3IP9j7denyaR8T0LEPrzO8JzPOigf
0FYe/+LWVKwxJu6aJla7Oto21sB/aE0JbWKR+nV1/eXx31ZXZQDs8RdyDmfv+/KKFk4ZgEooRIYy
hfy2vNKzIuZAKCeAlV/mgSZqaYNu96ul/Z3WdGD/2pr+9NKFeuTneeCjkO8nWzoTw3BDArVKUyKA
ovkVkJHxEjSXD9saIqZF+XAaq3v7dizecyW8vGNOeWLJibYa5ah+2cxsijvcMH2RNlpgsveqwK/i
cZ4OL7/09qEqvLKVhix5EYWXBELlK7PiVu0zvTizpG2a0CU6JpOa2ssrTNEwQ6iIT3QbDCXxrz1e
DRQX8dHA1BBgUPGjtfFGFxbgeH3fDsY9HmFrkk9Gij8IWmzHEFoND1dPWTLxCciy9xXh3Y2XkgyR
HjHFIziApnB3JIC4Ieg0pvCVUi7lChXYliYEHnGOSZqTyewo1Oq4qRcr9WBA58cywaLLJRWwISjU
CefJOsN1D3+K924kT5G8wjK6fOBJF2c+OUCCaYkvnAve7qzkeQvPaUnSGzFOAZ6+Q8qqcQdiE+FL
uCneOk6bqxv34LfCvbM3wN5xypApwOiOP8rwNkFapy21JZSnRB1qh/h4WkV7ZfSAfTyO5t3uApzi
yisp1GfmM+Xw6LDATDh7O6MfHog9T4MKRJAoS8x9WrvYLg/yCXo8e3Obm5Ny0+9yH6/04Eqeixz2
OnESLNDOjZmCV0zjig4YI72XSt2ql48WqCsK0s8rHCkZFtSStbgI5SXenGIwhrJmKH/mJaRVT7v4
Sr+HUnFbtZfhPXWqEybPw1pzTnSbtZ8+dbRrlO6fSNCrPYQ79wZZFTtRzwgNgmn01XmPeBAZkuM2
uHk4yYgMsw1m6O2wEZkSZ49cix1JV6mnFa41wc/hmnikWOEDiLjxTPbWDN2RMcG5cKIPsZ/wCQwf
0pEDVPkeqyYxta1TeGL0d5/g3Wgube/+2t2c64t8CaJ1uU8Mz4ZBi5MkAHQyaXU84OCqf/mJmu9F
SCfypq0GiqtY7lyyXONGw+6Q7SxBB6XYKIbqMd3diMugqYf5yvXEHwJ8+PJDPSD7EHK5Q+QBQp0W
QQ00QRr9ZxOiDD4hy8tr+hEzqOCOmwsTZNFFXaUdsA/kSsxBrovsRZoxMQLqM+1xQ0PwXI/1nDfZ
xkkkRrlIL+VYp3lf+lEdYBKJYNKiuYNHaV4ZuTsnndzR8hWjI/1NogAn4KoaFwxWME9K59Xcmtfh
aalN0p6oD6FhzYOHhbF26Zc+zwMdZJIS8osOn7iHFO9flzj0cVRDwHGST2nPDluPSXIoQhh4MPOB
7hz6yQCO6ez+dOKLc+QtSigLCi8aXa/DEhWlp6yatwe7tScf7flpJAJM4Os0+Kg+8PsGTjW8e2gK
Dup5nK7Oq8GoO7JC4UMivahLjEWldXHzcmdJoxrU48TwqzvumI90y+1IOEXxARn46sr0qoaDJ6hK
uocX3/cmhh65h5ETro2KEhhjkMdugbeJ295I9rI+Kzxg6IKZsQ21ZMQkoxl1m/vgycTx8bH64gx2
AWHNYmzGsOWlWwmjRMYasSOmJNMKnd2mC6KnDqoccbroBWzesoVO24U6SHq3RibE2dqnBqxyB7Zm
6t93bRARBba5+QN8xx/z6xIuSs9btyW6t7svyF43ty28kcF1ODA+8MLCSGWHc7g6r/lMUeA38CRZ
H0k+NVDjVx5X9WXEYP3uJwFQqEgBgOlYeiTyCNsI5jBR7DN1iyqvWBPp+kl6mYY9HH6hc7gt7qfI
TUZPwvLOPwG2k4JziB1k6V2m0gbiupMOQ8wHsCxQSYMWFumXAj8vkagATxJX3XbbHs/Y28krvOMm
zZM8UT4I6plII9W3g9sBH1R1wYgmwLv4Q5rryxZpNObAtnUwGjxxsMSZVBP7ePmwg3pvjx3yox+O
FGhj9qvL9IIdozmUp2k90af0B9HrNfKZWhGeTE3tWnvcXAipexCRAdHq/C6TX3H16c75nI+kZIRl
UcPexi5o3p/m9T5fitba1wj2HMDyxMJ+RAhn757BVaCMBhovNcOMYyph9F4RaJuP0K3sT5RznT9Y
NNA+ieRw7wHC78XlOVkB2dh+vEo3Z18O68ol4+bqqK9E15Lt64ndAKpA348wwW4da1WCwhC0A1Fl
dV4QHMpmRxCoA07MNnubmHwCyOzw6tQwYIB6iwmTMTKgdZYTmJ44J53mzaR7uqv+owtUAnEDXnbC
4OhVi8Kz9iIwG+HGkc2EA5M4BXuKPM6oBPGzvy7Sh8po8/IvLiDFgB802bYVVfAkB//cnqt4SP5c
QP7N438UkNYfgpIJRIHzO6UpnfaPAhLYw+CJZciZ//Gp+auABNsANR7Q1puQPQVj80d/rv3B/ACJ
MWph+c+sut/ANgzx0n7qz38+9S/s5Tug3KSPsinkKp5fXzIC3Es/2WZbTLLjh6dUFFc63XOejbOt
dijIRDDX/M3NKRfgp86+mPlpPKP+emNHTVG5ZjYUz2SHz3LjkWD38FI5HCBWS+8Bj4lxa+AA6cWr
Y0++7bvc1Qi/ZLrtpvPLSGa0jLNqua8k764OcYTgKYrYo/IYBMrd5Y/V+fh++10PZ38VrXlyFdN1
yjtol3oayp8Daak2O4PZ1n2lo4FI52hmcwy0U+sAxQQAWjzb9YWEC06Il8LYvvO5D69dH3Mp8Ctp
UbXY84xbEiBgbxN5v+e3/d2FEaqPJZycae0W15deXhKj9yktojU/fuTVon2NxJQswKtGX1zadzw7
61el2df1Z1S5OkkP9aw/q+H1ARSMAEGkoBa132cz3ViajMnb8UUfcdfLXhlfp4MMZv/0/IFVzfI8
i2YXPOHIk5kqgWfPrNVT+xnpH3oJfRD6CruEwr/9Z+Oi/r2S9Ym5Qkg10Dw8WETlIzT2FhXmnG6U
lRJiHbWeR16F8D1LR6014b6Q1xUnJTzq7ma9B/uT47Qeod7n3lfPawNya/tCuXHBq1SVZtJ1okm4
EVvHKlVXg9MLwtwHw3O4hPNUmpVTjmDz4ZyHFeI+vgdH3fA8kRQeBaWCjA8XbaqnJTx5E1vqY7xO
y1G0bNxEmUW3NpR9wpjn3AXr8p51j/OxA3UwOukehspYL2MGbBcOdVWO2L1zCmWsb6xJwiRS9Wp2
axbWVfqcozzBK8QIzqmXfygZwmWfD0OWwtgHP3CRpw/RngeY5U1LfAs7H8NK8nHjmiGDq9lurguP
+Q57BbeDjyxxpqjKp3E5jgbzS+G2QM/X9bUZRYXfn33+TvgkqjmfitSJsbPzOG3E64bDuUz43rnR
EjsKXjZiSAJNQy5AjADlkYwfByIo3hM2d6zRYZRiZhGvMbyIe+9ChBePLl7gBtHEbK2gzV2THqab
ZtIEKf2sfpLmKZi+Z1D1+OjcEdHTGI3yGh95jeSAkZoE6Y4k2RF1C8QJghF8C56HNIkxf2a+iy6H
qLHHYtCO+XIS6MWR+Kry/YxRcSDe0Ywc26ZAt6bFydVQyaDASSY8ro2PmFDxS27lK9z2a9Q0WMIT
Bcxp4lHf3vaZHIqPHhuleWp4cjupvcfeCh74dmCOzYfPayuWfNq8V8ULA/EByMaQErR+tZDXuwVO
2bdhpo+w9hy0wRmv7de4m0rr1urRlnSM1XF8aWCuzcK+whi9/myvUyya+BIOlc8eEX60VrEizVY3
jDrQuXAZE76WrWT8XjAE6fRFrsMbHjb1hy3CylBtInjXNiblEIX8JNlBftDq8Ew0DVqJal6ehTlI
a++xEUmEWuIj1JawjnPtpddKV9yGsfm6xwGs8DDskAznTNzFfdNUS9TqWJ4EyUcJYYFtvE8mcjnB
ysMeqaTqFF7ywWnabWAnpAC7OvkTuKVg1/CqHXuQJ9o1sKK1vbXe1bm9TZ/6JZXhsT6Kkapx9upz
AMm3ZrqphoxUEXcMNAJAuEBcMEMFRQiB5PhBYJBNcN1XXoTFnZ/inSj9sGmkneccOQfl+i+f36MC
tfHzhabwP+f3EF5/LhC+xjQ/P/5HgTBgFo8O1sbIjjn+LwN8+AvozjGqg6Urxkh/FQhM6QfCwA7P
X4NCwWZb/zbA1w3mUfgC/xl1+zsTJsZgvxQIv5y6xZjre4FwTnTF7LoT3go4higA+NEQiJqBR+sL
gPwDNgTYNSpouAOnD32G2zu4ruiUJL8LoG4xhibzDkiM2QQmkyhdHbBlMH0eFk8FR8DFuvSN2Qaz
HpicdsiRwMnUZwB9GpV+w19CqITQbMoRRZAeDnsXGASYNIQgnjcOYMEeF/SyfY9yFSETugd0bcgJ
8IoX/ApQQlhH3KOf2y/ypp8z2u7Nd/3mdPtC97JNrzrxIZ0066+wSQYBjqAKmS8QHOr3ZKleUHQL
mBw67q7wBx8aXkOYPUGuAHe3ubFeAmlbgqNGCinjCGBu0iUhcECmqNY6ukunHcyQcAje2/y0r9Hd
GtOILNIKYUjI6TbaDP6ppr9W3Yg3oFbeJTskClJzIelhQIV6AkCWE9e0QN8xYuJ8FEEMAcjnfxPr
BZ5I+dh1JTGUO078fgt5vqRaWfGU86oXABs8O6Q92w4h3UG3OpPhPlcA3bXz6npxdD6TCzNEAxax
yKcCeoYajKqRUThItFSCHrAW50w1+iPZBYzaxZie9j/OR5wZP3TvRIbTXuC0EtK6SxjtPd2fbdMp
+kB6hrZbwKD4jEYfg+PjyTzqim/fgzjxqQb0wree+lCmUyMkqIFYe3f1et1B3HfcMKK12aExIALB
GfANI6YTouBBUDXKy9iY8rLuR92Ddvj/uTuv5datKE2/ylRfD3uQw9R0XyAyR1GUdMOSSAkMCCQy
8PTzbR4HHdvlGd+6LOuIlJiBvdf61x8gwqCmgbuCXpewn9SF9Pf0mDSIabkamvCRL/5pc7q6lDyX
teTZMY5+oVp/FJS3U/yi9x/mdaQagSHt4AScdsBPbed9fi4BQNaXzOMVguQMEEmEapjACyHkTLd8
7AquRLiszXqkykGXjqp81MC00S3ngqKDZItJahbu+UQgRENYH5AXyOENTe8wYoiur0+nNEguS/26
6pjth+psT/lXpmF18k7vA/mVqXuBtVY8Tu+ub12niGehRSBB9q/1+A4VsEzaaQ1IOUln8aya4DlL
1gNv1kr4/TAQJmlcWHxhXPAKnw+EwB5dZifwnbk+Uvj/tCX0lqSgFqMuJ6J6e9xAR5s48Fb4ZY1z
ERdJPlrkbotROieufCxSTAxkUyTTr14Tqj8pMEPEqcvsiB2xRe9dEgl/GZ8X5wXvzSubingYCrhw
lbo4aPl7ZtCrRAoRekEYuSlgyzcOVGliJTOokBEyMUNga4vxzXDuI22ixwcsGqNhMYl4o2+p6Rgd
1vVvnbGA7WPBazUDwPDudrDyyNeu0aI2Gk7KaQ9CYcpfltSOCK2VlzWSXC3y2s/uPr742eLSzuoW
Teq4JPdRmoj/ld1tlgxcRXZ7Y3ka31lHdl37fFpd3sptRua9wJmtCfSBdUucq9v7d8xuZlQL9pLX
t5JAvYk7CdOrB2ET84q2dYFoF9WGYTqoSb2ulkAMvkLoZu4SVurnwOxoczZ7lEMwHl0b5iOUhsY9
4dk2p3zlDJaDazelvBnUQ6xqKF4QOLlI3kzeM0xmNjBWAm2ikByHBNuvxs2qWycTaa0e5WPFAbJm
CY0ZA76icd89Jir/69D+7+gzW/6Y7xaPvvOQ3br8HJ3KP1z8b2hIfP0fcZvf/ua/f77ITX65S++9
fP/pApXsuexW1WferT+LKi5/bXLFX/7//vKXIc9Td/v8r/+4oZF4Jwjm+PkXW7OK3b5wdmGM9Pe9
P1qWvyCTGz/f/tvWTjg8XPEfeRPCBfG33l/s+rAoJTGY/9mOgnkTPEv6ckP7E5UcN3+eJ+a1GqjA
P5NxCqPHnzr/x8b+2xMnyfLnjf1uG6dGrUw29g02JVBSasEChIkHfU6bcXBgAC29MSr/xDaFpFVB
2WNnl95AO0ERH7twIxiD4idQ8UcsgEH4vLiCL6oEesiXZiX2efy+NvC8xhBoAv6SWgDuH9YKkA+5
LT/w+Dev31ztJb9DSQeud2cHdNJkYQ+x3D5DDYB+xmSd+Tr8QL7AUblri9Xf4AnfXppxbTvRO8Zd
q8v0MmXtklVgWGPLfccvFdQq3BYf7i03yIE8QnQhM+yz3/Qbni6vSrzKfZAelHvAJEDYarSjbg7P
XOzgq3qJR/aES80cajo/Cf47f5Bh2hNTkdMUFUJa2szRX7aYptZjmPPqUugwFaH1VKfdvIUoCbkA
xWYzh6fXHm2gDAoFfdrpq2ZdLmUY79yPeuYqNjT050fuGVknYzgStOf18kQ1kdASTW62VyFaDC/P
xnRA4+3J89z2BiRNk4SFmfYyur11Szin1WuFWTu+3xKJzWFWwTlUZ1E4IFjhKebP9WWDrfYMf9/T
UmYmjqNjNMEmjVfXj2j48EMcC4L2THN5ywn59Mgp9yB9ThXMd4FscsDSysvrYO+RbGa9Ztg07EfM
FyDnR0D63aI7RtOzG1pYDr9WJgYGW7jzgnR2IUecwDK4bkXYLCPi0O7A6tVA8A4Sehsod4IjZh+h
DiQv0M4idP8wYJEPUEYMl8LIwhLQMyQrSsMtidcUfc8pVsJ+Nzha9aonlui8lNvplUQHTISZDJha
eE3XV3WjU4uwWMru+TPa3sN8x6SIyeVapOlRHRm8p8SAbQekoznXZcSCPjfJA0iHdr8qeVC1eB88
88yY38AzgAtWLXj/jNO0yFaK4t7R4X8q0bYt3nPI/ebmbL6XpDhLY4hTsAtwGY19dQv9liOdo/Sk
ruGYMumHa4AU1UCycYTJl9xHivZRtjgazGACwA6AgDCwloLb1pCMLc+gJfBwjTUrXRVGAWYUIpza
GqY+/AT0yW9SCGG2w1ADr5Mh1F/Oo8y3h/JIuLJL8+P5Q0DMZFWNGCJkFNWkezwYtcIFfiJhNyEL
Wm0PN2ymzKi4C9EDcCVE28p97sQLaMgzZxgC/YuIjE8RNMgZag/5TRf21O+cYQpeVMdsqMwzQk1x
IBgzSF3wwqvhv3wDwqicRGC8zv+faiaczf9iA/v59t82IFljFzF0WzDkLRrI7xsQjpSqCW3iF1z6
W29pYHBpS+DPcBuMb+DzgxwG1wwW2y/Oar/uyz8VBb8XCf8jrajyzmlZ/Nd/WOpfGaGJCGJeOi5p
WLX/vAVdk710aSo7nrPf3IS/kYbjuL2wMJo46xialMPySZ2SW/DcjQdXyQem4uj8kvDecyRKGGF1
il/G6TP72LvJh6hqgKtQKmExPVFH2STbmVTH1Mx94z4CXTIETZ6uA9Y5p/eahEA8dfEdbP3+Sx3j
PeN8reRNfg00ZuqopMiLo8XA5OMxd4OTCpd8lHlEKjBuNjS6oGxm69nwePNQAezLgI1k/9m4/NNv
SKdhf2IDU9QX2No2M85XziQ63rQapYcHI15YcGLcSEWJrdCETjDxGSgLPyd5Qgd5eYF9L/j19ULj
fOQMsofNilOLx387bR9bX+VGuzLAJXHDicp+nflSaC4m8Uv8Anv+BRI8PegVLwDRcJLLIOQCNEh8
p+XEIP2JC2wuSGsQfk0SGk6xz93HnVCHIQLjgTex+W6ch6qQ98OdHYrGlt0LUt4baoZX0VUyoRbU
8f0zfSa/4r7kJ5EKSndqB1wifsGAkoz2h57YKRzsnD7Evyd3wYVAXIDi64qrxJXie/Ah/hV9uLjU
bm5iv6S7gygujPAuS+4OaICSYTBhOSpMtz2yKd+EsIzpNAuy5mUHaZQduqPuD9gl6U7BSoflWHmC
dfYQkgmdEE4OQbtmfgFsuOYbq3nywrr74JfBLdOgYR/sd6hu7u0WlmP4zxCZu/gVoRiueTDFhfee
II1DbWO3CfBWcllpSXPBaWXaHcUddYKjPlCD7ojODKO9EvcWQYmDLc6U2E937bp6hZbHE+vXNHDK
UTvK63QiRFV7WG5ijq5CoIBV4z5B3eHOrlMJg1fkDNAMMKtsIJ59xd10Lwe0OslsMAftxmuUzhEX
gcS9sqkRBLbBZkk4hfnEMLlAGNhnCPeI/ilJCPOAkFAuzEnXompwu8zNmJ2GxIBDB1pn7nq/BH2F
dHbHwV/2bOI++ZTtydVPPZGIWm2vb1iQtc/yLreD81gyltjDpgMXx+adTJaR+L+aRWcoDa/XdnZb
XP2eQ+0zs3hmIAb3Zbq6JngqxF+DGBfQftrwWnTaNytnKGt8cC7rZmDDbyi83lgUKOIoNWn/CLIM
CDPHCgq/06HRTHZJu2mClEObsD92U8Jyod/t5yk2UlSgYO2X07ixebbDE2Tv+fl4xtbhJrI3QZBd
/DEiV8x7i+l5eWMhwKQcswf5OfMyhI3kqzC7UJkxq6Rfbe3R4Bipwz29Wrw9b7RdFBQMxSf7NaGH
ngGC4+hhS3Ab2SwScoVVvVWUbcysaNkI//4ILMJJFv0swrjcJ5LRVxnjl8vr2W3m7YbQBkfI5XIv
R822sLDXJSZy/LqGMJPNyBR2e5f81nR96+fGwNOL7aUdNRwXKCI4QsFiYOZzlHJ85eZGzzkL+tjJ
oIj079UG1CCCGfWZfBC3AvMRNs+h30AFakQLyxO6Y9Dlwh9CsF0nY8MqnOyYHSVMHogq+Lx9Xrby
KxPlBmKH7QjjE+aArDAn/43hXWF65iZh0cZi+EjcAIRIVq+nRhuml0ldTplyEKw5gCP2FC2lKNRe
6J7vH8DuSyyvxPwb0m5QepjPeQOHAPQMg3a2gny0D3GzdK2J5BBfB81rdqo8oAU2ALaB9OKr1dCY
KNAjfEAWKs4Nk8RFTaOMJB07WayZQjxPopGDATEu7a6x0RbZRptoQyadwCrdVHXfkyeiUPcHEa7F
5rGDHgrQYdK81OTo+PeryE+6rTI6i/5ZS4MaDnAcWIdX5FD8RyZSv8yGgKbm8kr9jolwcTgR6/zV
v0vTaHPbSnQKCTQAkPmME2qUwI6oiUxWRnE8z8kmq/TpKVsXMe5T5ubeo15Yn0I8axX3CiF45J4c
xWm3BNOsO8zAn9t5zaftEq2DidXSSFLH7aDmOf/TkmrjphlWLFQaVNf1sGe8AobH6sSiw4qGWj32
qfdP92EF4W6GPUy9sSekEfto2HfndtgSQoaTmM/rkSSfzY/OMcdTWJrS9plnP/qgeCVeimiMvY7N
mX8frDhGROhUHf57Szxm9Tr9Ohl+cPFVDCweL/UHmiIAjV+Aivl7AlBhk2tDofadoPoXt/+txDP+
09QFiV+yFaGQBJ34rcQzRGqgDLuf1HkScaDe/17iickBEwL0llhtCND/9/GBhWc6SAglGb8AtPgH
JZ4hQITv9H/xzFVVp8izZagOlpguHN7X5zSiIJT/56U/xfndMM7z2s67oGybbWFwrhj7aHeSlWUz
6Hd6A2OvsdaS0e16NV9bvRHGNXVDL4tmO8ZNpig3VmbT21p3FF6Ktrvtt9eynRattju1Ve1gFKE5
FuzXIbH2pKnEHUCYtCfabjDQoNFZasdkr440J71pFr06VMyqCCVd+WBXzhXJrYv9al934KCDEl+h
xem2sct4eI9UWrs7aXECZmurrSFbR+kmZAt1fXlKcgtHn9N52MX5oSus8/KeGrMqEbjawMDe0Gbf
lLTY5HxkfqwzyPv3ngUPwAlCi8C2EJ3IHAt/Q9OWkaH8fBb8xe1/OwuA0/TfHPn/OEMzELJIPK5o
gmgxfj8JaI5oZDhDSD3h/+8nAWIaXNZsmqYfDtL/4CQQ/POfToKfn/ifToLfF94mtD7lJwr8HDtA
wur1IVQQ5QoB2zt9YEJqQNZrpjp7Hhb6l5lMrhILLVbiq2aAp+DQ2EFu9rF2nlSbCm3CrIzD6D7M
wKFi3AnBwQRsx+EOTZcRTTWkYUCT/C8/5AhjIHaBZlcXyu6/PeQE+vt94X18cj/f/vshh1+wLjTx
v5gY/bbwPsBdW9V+XZR/OuaEfB5NFmqFH3Kt3xdemYBXG/6ZSTyZbf0j4RWktb866H576obK0f19
5Y331643YoPeOvYBmPjOIPU8RGNdjGlP8cQW2WT9Jg+Y8Ew4aBBTC+drgem452RUSs/MX5uSJpMm
i6OIWzQrMCTE3PawJTmc2DzAIrwZxG1Ea4o0C7oyum4g3cwHYAUN4lZofk9EkLpF658n7ah9kqc9
wCKqJKdYmZPkxjwEK1rKkDsdHkYad6Fdeuh2QAgZh/bJlOmnPaFfVXDPO3tx6dFmImOeGNjdif5Y
foJOO9k/038GGB3TVb8APk9VAmWrlegT1SBBeonrydlDyNTPuyPGSIPPfSA63K1oMhOsAK+ThTTj
rgk/hjy1bkIeL3/t5jS3GgYWj6dAG/qL512zvgXix/yVBje1x+e16n1oaPDlp2bOwBjc9J258JF/
mUPfx02o+aKwYrzN+NiefPBIALyPd4MfGRq3x/0zbX+7oRHjq+WmtM38BNmaZyAAYkOMb8X7R+zo
UDmqD4VWu66RWtFtgky2ziGeoKilahYC45b+kV/sg+VZAK78WArZMK2wEG8hKf6hRS/qSTxBsyyY
6HPNww/+NiwdRxkRKuYxW/74lOc2ImkFYbTmKQaT+uV1ENLQgt8K/W/xSm4TvC9hr2IMEYw2C2LL
sFHfZh4euzbzWM/8JBhHuOiBfDYL7DvSOWrhTxFoKjJHwTZxy/XrVT6OXjrq203c+Xfyxdw0P3KM
MZLkaMRXAKPHoFkgN808Jmjotm6ukE7pblX5qu1KT/zFYGSAgeTB/lO4iURfmXAG4BgHKkXxJSS5
qIl5I2JoREuafuSsc2uobrV2iYgrOSDLajDZuzjimcFsdrYM1cS/4rv4V+L71nUxCnz8gbgw5gIU
sWGzsD9vhteGQvIVDO7U46iBhZUI98r7g0pWePfxDcgY0RgWBKn/b1+lTZk1z1IZb7FH//0qzVr2
51X6p9t/X6VlpFgQfCXzz+waxmhou6Df/IA5v1UGrNI21S8xadqDFPttlaaKgHWjyxi/6qr8T8pj
8+GV+r0+/rHB/PrUSen+eZXub5kht7lEpxdgnLGNnhP8QMsXcxNPc3JIrdBY5UyuQ2iLKy12zsrL
YC2f7cCeJ240zpQA1uknWq8GUQxk+9atjcWg9U4T1WX/9w4HaAsAa0yl1voQuGfRTyIfXx6PsOtQ
ZMdqB/sNM856PmAIQotJ4Clm62odpq+JX8wujHSimTwXYMx+WkITYypyNI4NCoX9EELJhFiZHk5C
OzIyV5/kC4RBqMyxOBrFb+eN3ThGIowhoeThxdmj4wHJKJ3BE0Dm2FjZi2guL0gMJlDis18MCk8K
m3EZAU5JPkkt0RBrV3OcKx/3EI4OuTOTeiiiLC5LhgsYXXycP7LJKZRfjfVpe/rkYQq0v2xKKDPY
M2RHX9hM+vQAL9Hb1Aj1Qz7VXxAsxaN0io4sfymAemUH4S5d7GPzk1b94lL4kekpvYjytT7yOIyn
M+Sicx3LW3AFR1nVZ96qD8Wax0+yEIbVhIu75/keK+mXWvo687fERg9wTkmOFUIzwmWh3ql4xV/s
IzsSX/B98tdTvYFHVeXTrAD9CG6Fh+9guTxLTzFfZGheBWupwNeFvYjJipi/iIxNewiKDHRbL8Uu
YU9gCcEBIi0cpAbyhTbGagEXfGhJlJnt8QTGCyb6inssGzPdejHefxbjgbBikb3yPsTjQ8C0nYet
TDeHNsRuS11qA72wq4TdUVOQAAMYC7MXnkq7sd6ZTCZrvfDY6/bPuOMvH1NBSFAZ+OczWkAeMPE1
NcAt7A0k+zy5LFChJLeQXTv1MB98xJV0c37iSRuYZ9jRgi0KzwrQqrOArFidUU7BK/fY0RgFNuTx
IX8pxe8oGXQfhLeft+vSEABrg3IYd1lyT2A/cagCjjwBvfKH3JQrxA94VP34FSBI8SqMO4ThBja0
xSuvEjkx2yAFSDRlZ+RFN8uLFPLw1OTtqh7yE+QxLC/SSRTeIH08vBUQnMxFPKjJXsCWxOJP4MiB
n/hqNmxHwkWC7ZHFX9zCRHDMj1trgm3EZ8+hirexX4fYTj7Mas13EfNdumyR2lTIkCHbZB65ULZw
LMcjNqxXpAqt2E7Ej/zD/mdNhEn5foIVxEN8XIfVMkKrJGTO/Wycc98tAwzUhluu7kK8iruW8X67
UNlJ2bCPMTCPSgxpuYJEPWvHtQvkrTkH2MRbnVDz0hVKJbFDs6FN9C13nJRMV4Ve+vEEmF5apynD
SsaCjzKTfgSjHfzuOXKpMRGAEaYCX3uSryTn/CLei9OkXJO0NcqZb+J5jCXmHI8WKhc+YPIQGIw+
8xkSzXB1+MA4OM4YiolcA8RnNuFgw9N5RA3ycHYB2RJb+bsWbSlkkFJdEgqYx22IH8OBDJU7aegE
Y61F7gKPwycvjbBtoZZB1c65rYZ85w0Vw9M2RJ6FwZCnn2Euvjf4XHCRyao8u/F+CrM18Y7ykSB/
oiIQ789eiLUpTcQF7IP5gMWQFiUZjr+obZhDCLuYwXMIOx6VfrlKOPA20aEn6KbxpZsnZxAV8PvV
neI2QrWwEG/UBQUXPraXl4KzmHTWZn5yRchNvTwpgZGOYAA1+OaJFEL5M2L+gRugUxBBBmW7wiVF
+dCPYpW0R3fJsV/PAWtw+1Z004s1vUmIHpxqh1jwA/b5g17nY/+B+ktBGx8y7UCx2t8x3RunUyUU
hKJBoK0ZrcnU7MQSKrPBJCMigx2AX8H5NHFfgE3GXySSwGPLaqa8U/ZPc9S6oMnkVsYjBGwjOHyc
gHf/ucUFT9sR4FOSRa/4IPSd0DthVdL9yyETkxwrGy8O4e/x9ybzIGyQfP5YGf3h9t8qI+RDyIsg
L1F32N+BQ+s/TQWY0pAk7Esf6qNvlRHevOjaf//V75WRZJBRy6+lH65r/6QykgUw8yfQ5NtTVwR9
6RtymKVmdGm1PJubJUzIOxHKsRZX3vWmZYGC5jgrLn7FMO1C7ElOvMspwm8WSA8cH8L0Jsm/qhox
kfVyuufDGEpOWiMzbQhTSc/k0kgOeAEM4K+0/zTImsrpI86H2JpfkCrEQP0XVkRFgahnY6fZyqF1
fi4ROV+kg4rDDUqvK95H552M5g5x1+wSl/5Ay91Ujz77htgNiI9xARmFJzkq8RlRJ73SfTUNOucS
oxPDQisoJUGf9lMphvx0Uvaucpem6hXAMcUBq7DEllnaFmHUrWdA4emaeGLeWnzDlmnbIKGBGFnM
lBO7450pcNnuVOQFeq25ldzNzbo+FLfOUy+cTEpdTLNG86+XYtVEFyQoZ+xBSY0QYUE67H6zHF0q
mZ6qOigFo6YzI5l9eM2hW/bXtHK0ZE/lMDB77Ifofir07HKx6DsrzCwKrN64Pxf3dHGNlSVoiXdn
tTb0maWXUzPvFkXbjrN0f3L3GNPHVo5JSjlUULmoOpnYFiNZLPRrhEd3FaZO59k3nfzfDJbJ3Usx
SsqLlZrIYz1VDCeHj870XyyX2USy01GdYnAQ4/+krrJoXZ4PV2kXYY08YDHdtxFDKsTNZAaaEWL0
M8P8SPKyFoFH0i9OSVM4lwsVRZXmi+pKKCXjwt5AJ3m9+fVlltujTLp6ZpwxVCqCm93hrsDOaSfM
YNsrwm+a8ywsB6ic+/P8yv1bxclvroUv42KuqhiPkTRTUUJG7athr5m/RNjJ9D3GS/r8lF2XErVB
ycJ3Tz8GDMtOWRIYheyplbK7o7r6d/eFpo4rpKTQjJn63wPGBKj+BWD8h9t/W/1McDsZ015AfuYg
38YmrH7wXn7VXDAA+YYYsyho4HZIK37Ranxb/VRNAdhTdPJmxbDlHyDG8ED/avX7/aWbPL/vq9/d
7tPkdi8yyJkYdg9AhurNnazh+ALp3JrdDne/46xGxo2PA0kYEk5DNnoFOxDsjPNEwSUympjBfU0U
z+k1T4Jsns0ZmBJOtCyng0P8ZDGFdY0csrWDIwfOiIXz8fGEMAxmwmf7gV4uXlxXdA0QAK7baMZg
c0QKZ6gtmmC/2C/Q4QWXMjC/EPcR5zm2Zzg4Qn6oncPALyfGElP+V3u9R1ekebWDqN+iyqJ/ctR1
vsNpdnOxyJOVh+qw1PmGe2vGlftREw1xR9jcZzi0+lVYhXXuFZ8XSKVErOJFgTkm3robWUTKZtvz
Sh7qQyoTwMzRonoj3RBLyU2/y2btLsrwfjBGGmoGQLOwIIRqrC1wVuiw/7AO16cUbeHceLEOLRVO
jvKOf+WxhBp072B94pXES89FQNW6GtnMVquN5JRhjY8G+T9k2TqkJ0DWbp0qmhZg9ON0azZCo8VK
0mYBhiT3OogCFIHeYBSxXNx9k7rzsmhgCFDQQfMOJGdIYvZ+0nlbBk5LnSChd30cz7FukMfRyU+F
Nt+RCbImkmNYjTrMh/B1K//duD6GsSZJAZbIEFT+vi5CYv1nxOiPt/+2MkAGx4jWYChkQ0z7aWVQ
mGHyZVu/2Hz/WhcRvqMK+p5kG0ivHky7X1cGtNxIteDSPWIQROToP1kZRF32x7ro21On4vp5ZRi0
qtwa+uAyP8ujwUuyJgbusrzOlfFtmk5BKQxCMvqFjrnmlppGG3c+git4m7dRv2z5TTU2iCEWTLsz
KSq4ohXj5Av3mDsGMmmI5vV+d4kWczHhIehPneLgYdmbyG+Hqj2XCn86oGwa7zf9WF9dnm+EAgZn
4F9YZhiHcIbV0KDUmbDcUkaXnek7eKVEtX8j/ZxUAmxgQLwf/CkSRye4egkHVBnEOcVYMpqK20H5
7Y4gAOSq0WzTz0XT00e3NJ6sqe1Df5nFH/pcTpwYsw9BjR6djPEA8w2yd1/zib7WgMaVpTLqbs7h
LLLvbOHjSScvzDVpKvu5eKz9UGclguwLe1cdxueFMTrDf13dF8WFuNPdeYa1Or795a5T592GXk/y
YP9tsKPk1KOjVwjXAwcPAR7ENXWD0pIZCyj96iFPY3rSHzHVDU/4TgLaiKQt8CUa4GTSDlY5XDKX
tjHDK+wBmmP52HM1qaWCwdeshG8QGJf0JhwbtRkXFlRvjg67cCncLNO5cK+rmHbjNXanCRReZDCc
+jfxFPUtT0n0fkAIyDpn8bCm1xd2tv2b+B0de7Pg6dCQTiqYzMBAEO7l9Ok8lzDOWzHzITgNVh1W
uABF2EKuOvpNrlZmD1IhA59+06zSA3Yo4rnlqP34MRsasOABYgBf/H6pH80n8wkety2+fcN9lz9Q
0u/80UeP8udzQZhp6aYuC57Bz+dCrWdxUdoJR394Yn0nI67FOuYDYdz2TGwdyhZ88dAWMr3avz/e
/S4UyW+DoTQXgwQQCXCJx6sEqBCTK2PLC765XPXD68UgARbNIi8MUpGIQLu5aCB436BU88E87pr3
RLwPCAzQo1lbwcLkz7D5EzOxIXBIz01Rp/MWIWT4FE7LQHDZkN6XUS0WcnBGm4Uk5I7NqiCTQwzT
Mg4l/io94CHD+Axl5cNpxmbs5trD+CXageHtP08Y5AEpsdX6hfAUhIeKXVPYrRFB/fhUhOMnLxIb
ZZwDhb/yIxU3PehoIniQBQwetGHnkPvgISo8bPjr9EW8vmZlToWVDdfvP9FZRtxEekMfIdQhHYco
v3j8Tvwp269IvxKCD14Bj6ONwRP1nRBKgCYCHSYA0A85ZjTLSu8c7q3nqh7tX2XgCx0CUjQ2blu8
qB2t9nscYFUr2GPpc1ncsd5FIHFMcSBTEGls6tU8GI0G/sDVSNg2sJe/Fa528dY1YA4Yi+7fTOeg
Co9hYNZunjCA0rBq9utdtr0s0jxsmiHBi0E0Rxo6LViYGP01oT6BtDQrF5Ua0peoSNKXKQcRZ8i4
C4vVj6mkzDsBPfOJpIARioUQfh1DuEJwN60prM8+xLD7DGeVISIOqhPg2ZjBE+C5kL0gArf9uJ3b
1/Uswfhe01dK8S7OUxpQCqh9sL2S4ZWDuD0UAFgHiLOYeZX+g0sP5gOSWU8ql4OSD43r959dGL/w
6RdjZcYHwtFHl4L6kZix3oA2FiS2YBMD7QPcyk+AvPtnhqrdHJ9oPhsuMI7EIvoGu1pYlAsya7Nk
Ce7n+wCNA81cZPq9FShIz7e3MXaKrNWMUDESZn0GJ0WawVyhxkkSw8fHottvRdAlJIcouJ9D5ozl
mI/xTHwDt+DrgoXhiGvA4FiTG9h2l6OtvfcXmwhN6q8Esjcsu9V1bDOwXOG/NSlI/hyd/YsnD+Gw
hsnVkT8ykgXgwSlBPTx56keSdIEOKc/GEGFheaU5pt8OGSfQ+g252ULeDXqPUvM8LvBKl+AKO53l
QylsHRGcejCd1iMMTbwFhBeM2qk5yTc8UsLCubtyCugqJ7Z/vq1P0t7JmDPiHkGkQYyk1lfvQd4N
MdJNTyS8Gvo0eQFfLF7Bp0nj8hX1o6RAhTkOpaN6a9KZ0h/T1RiE38lDJo141xWbpHRzyJvXV61M
XWJvbskQzDQER0bbw13DaEVPggKk2jNWlSUUhPgTzDSzdNR31e/r6b4PSrBmJdniHmkNZQ7F/rOE
3TjMTvDeb+7Z0910dWIMmiwVNocU9iTT0+tpGZfbXkxxFee+7GIcj8jKJTEU7YwvlSPp+i49oa/B
Fnh495U36TJW26C7YQjOHbcVG8Fpmr6g60PxzVK1Y02qIMKyeDL/H5C4nUxQ+wzT8Oy1FSvcv7e3
hRhnGxq0PMpJk9Lx72eeymMy+B3Z+4vb/1bB4itkUBhjdCkch0UD+xszhTgF7Augn0AYUZhv/t7b
qpAFNTJvMDj4lS34ewX7qF6hbUlYOUJk/CcVLIQWduXvM8+fn7qq8vy+97YmAFU9aLLLnMJUK94t
ONNo9vCjw9FeZeuO9e4R0Rp77TLRAtUMJUxnL+NOGmtvdQD3w8NUUurwF8LccmQ6eAY43bMZtEcz
6L3mOa2ddNq5F9z6JtCAqXeNEbNFiRmTc2O5msYv+626UVbNGOEsLi8YEPaH6/NgU3pWaDoN+cq3
syc9D16y+YzkYT8fKRTE2tdMxn0IhzU9kNyo9/PBmEmiNsZjxb9iooO+jHkmo7zn4gsP3zClM3a5
zzcojqhb7MiTZYYhWBqXXhu88GwwMKCc8K7vovB+Vl+y90xkOk8GB1QnomUfvOj057CA5wOnPDZo
/1EVTD+qefm0H3NGcr6z8oS3p2QNqrccYO5tIIV2sFKCLm3CacHaCEOmaC194X6oBzjXDGaYNQkf
JAOUEU4ysTZOR7oVdjPEdOZefyi+FBr/WtC5k/cBs9DrCAMk7JDwderwzwtu3UaGPOzmteMlrPc9
HwEbHPtReg2QdjL0gQvULpQ3sTX1i3aBsJQiwcCaDsdzeBg/1GgcApCT+GsqYioXSMQQ2CDApIH4
jsb+47yT1v1S/CetlTn2JlyS+W5idqKhxJxhrmIeVVaYV22Oa5qT1nhUTkuCAZCvGFP5tWxcxhro
hLBamMGTVoen6yRVJqnmEG7TYOtTzc8SccUY0U/iWTprcJ8Trizo54fVZABwMYcFb6yTnbq8D1fa
XB2tBoFKQ9WtpbV4kfkh+UI8dH0mneJgLrSQbkrBQhkHTNoqSHgZOg9crImX9jC5I2hM97kiwjbq
/tx82Qv50JKI6YiBtAfa4ede9gXkiELRyQ/K2/59/y4fIZN3vH2wt0llRGmChk6o6PqjPLqJGrei
MiRSYiYxHCKVgoA2oZ41F6a54Afe8/gFca5yiFBOQlMhKeJO8IjRr+Ac7MP8FWIiotOgkfzmcV+D
ItzLNSUXMPHbG9awTNfmp0f+B4rYM4UM+Ryi1CX8MqVnkZ9O+7eE0Twl6oCgkscEmsg5Ns0pTDB/
YD4VMSnXgnNL10TZ0L1S4CFO4SexRUDuck0MM8znSlvevSQiPYnnyiSYUdPZhVL/JX8ph+bFnHVH
46k5z1XJxSOakq9EENuEzZv2iVOA5jyB3HdbLkBFOiC4MZPlVTLYrxnc7oM8mVCQMPtNHShRfO6I
UsGLn8/ubXgQzCeBYhVQsCbqHIuvKZgV/g/acT9FA0GNdPHo+bBEqmYylthzc30NcRklwK/1ihGA
2LT3NT5MBfNA6aV8H1jAvdgNDsJ7N7mNEZIyeMbTW/HyuTLdT3RXd1VfetK3A1IuKv/+2mFQgtN1
3UPSH1FGK2k15ElTSXBgqb3mnNCMSFgyUOLhv+QDU6kankuZc57516OfTet3ZAv1uzm+k677VFpO
82li3DGE749SNCd5VTNGsjk/319QCAOQ0e3uvfwDec9gjS9GQrdTOlKGJ8eUN/HM6yEUXEm8aLVf
4mABNgULgeKJuFwPt5XMRLtNVCncgZgVjhSvG1ER+ZxfkdsFEWFRL3khgrgmF5/M/OD8LeXxAbAR
FQqHAi06V1Eq7pmKirSS+nIdJhgTnRuoMCuOoGpFuSqYLMibOW6RK3Ez5sPSyMDDlcCcp04ig0Lg
Ctw/A91+Tn0+RX58LCFn0PdXTSjGvxwuDPddLgkmTD/nyBo1AWNfcX8DEbDnUnIX8nEvTQm7xQ/p
Vd/2b3h6M6V8YaKP2hsLR7psfpePGRaLGCrhOCmGvT3UsmqRj62h5FSLM3ZY99eoGWspo/AMQYyL
f5i9xRAU9HKV07VLzs1yis/m6t8J/IIqwGyKsta5jm+bfKM/X96ypXb2qZKXVUxBB39MDLtYoQ4U
su3kJgEqjGzUtXSp+IFDUEC8K/lVOduroTyynzb26DTOaJvqeYzAj+6S4XXm33kD8AR9rp5ybOEI
vq3xaHFqe3nXsG8dCCuwFp49n+17J8MMCCU50Ot5R/ba44tE+5OvDC9vWGRgznHF5YKFP0j6wwn0
wMKlC9OLaFHtkHpDsNidPouPPUMVTEFbiECv1w911L5eTF/pPBmBdekcGWtxZNNlFB+X7X5+wXCr
dKJNhLqnGQnDjfjNkJyInKVVtrjz3/4jeilX1uSGAS/iNUrd4LZOluLob6bFyHqxXhqm9D0Suxg+
yZeF5e8aJORwPmL9cq1DEwvCIuDEvHJMPl9hpMY7BjrpfMxpG73qFPY460214L5k/XkeX8Tpuj2/
EBi5iv39DluEELWB8VHOMJKN33BzxcbYT/OttrPYW5y6dXFg/r/cnVl3o+ayhn8RezEPt2LWPNmW
fcOSB0nMCAkE/Prz4N7JcXJy9l65zYrT7ZaEBAiq6qt6h/GvWxW0T5y0iMbRrF3wW45AtF2u7ots
A71KfYetg2Ew5pv9JHmTQXvfv9SX2i822bRbSMBFqmmz7pbqHIJSUD22V6RdkJZb3rfttt+XRMmj
cmylwOjY1W/N0vy1WxUfgldDyPzUjJUMXPXq/HPrbkY9YLYhF4g0ayHH/Je6m1H2Hyfqf7H973U3
VBxrFOWkIS1qwA1/1N1QcUCfa2hlIef1Tan+rXMs/4uSm40kZudj/U21/FvdLf8LdvYoTWpI2q9q
/W90jv/S8fbHoUO4/mPdfUm7OLqncMsyi0mF8Z406C1VejntFBUFSgZLyBfePgyEjE2EHXrAGDjM
gvXC97B97TowyJiayrRTx4bMBfTbtWu8q0W7EvGsSEG+r1W8ptkK58c+Ks8vctQecCpFGKkrVxeT
Zb/KtKRImTyD/TjTD4nPz1WR+WnFoIcZ+jWznm+D4VbxedEJyVqMJV+vUdtK44VSymQYbXZv27kg
Qlqs9G2diThuMBXrZmd0OMqGGkwtx0o29h63s6uT8hT1Y7jvq+g2F1JtVpqIbpm4PhNy0xsz8bs6
a1SFIl5WlkoJrEVMXsRr8nlLegMJ9+y1LB6YgtC+Evp4KpflJk+j1+FioAwuoIPa4XmvaW6B6QAW
aAq+l4K1eOQIezX7qpAQ6gY+B49WTp8GfaEPghaa+v2tH3KBVvjj3bhqR7lVDiLRQJAfuxuO2634
xEjD4QoL7wVdihzhLCnepSYm9ciQXaUwGpCPbiT6JGlUApE/ZVL0kZS3N0Et3y2NHWtb6MB9dOzI
Z03c2VZmQYJvseyInuBs2UZO88C4Bcn5Kkxi5gP3GA0RyTqJtYvhRHOD2juYNOWQKi5JR/rDCFMV
ZgBqh2X0mGp9sbgrKI1ag3/nvJVCBvcKOFB3dTDIUspdlAMEhT2l38Bbn8V03ljCRrrhA/KQEV/O
y21Nt0uor2fo8uQ64Fl6VUx14XyQs2htsi6oz8n0nxuqRmzwSBnUWK1DMzH/M2twnGT/MVT9xfa/
hyrzX3DygPZYCogdsM4/QpX5L11TdMSHYaKo8p8JU0zGsHaUftnj/m+oUv/FHM78BhKNckZ/L079
FXXlx4H/2W9R7UyhYjJXLIddcbE8jUVtX8lOJjrXJyVodyqdVWqrG/1YEaVM8MyowXiZl/to5NIe
RFJ31Xxl+Ac0PkpyFJ24+jx89P1nl3P2qpprs+8dM8FowADGUafQ/rL2s9GZFF8Rhh9ewOQUqHHR
o6zOcMb1Q3fdA79OhYrpVB52Ebq5ybZFMbkC9Lt9KK9X8c3MpLUosrgU1pdecIpmaoDMi0R0DzP8
im4RXnYFRVf+NiCSewGNUljv9EEwl1Wfi714d4wlNfdlVIh39WxqGIFB2a0UI7q7ppCt/WoFE/Ir
BxpNYQRl54EG0Uy5TtHue8qcK53cPJDmV8O+boqVsDUphSu3k6bNoZsOfhHgLRl0L2jgIDb3dJ5G
9NDHSRnks0/TSTGbmVD6W2qY6IsuuAcW3doXoCi94L30B4Ol3FHMvLvb2am1kPpg8B+vPoufEWQ+
vEPQx7YhSH0LszvpDeG61mVGV7/D4C/9x3UilzadVEb5K8FNbR/ViKVo+RjLPuaSKzs3sNLOE1L3
KwZjq2x6fb2w6Mq9GGbyHUUAxN1nzXmtpJP2Dc21vodOX/nWwKr54g1XROtgwUzCzIHYk9Q4b7M+
oRN/B25KyW3Usz4aif89S415vSQHAJuyu9OoQmehWfdwJMgg1hOr3Vm/Fr76V3SBLFYDW0ScazCj
UXA79AdITOCzWYXWx4bvDHU7AfX/aT83pEWNewCXG2PU53ReuMpUn7xmcMuVzd0twxxK0VxYjMZ6
l1OL+Zy0aNkNUBRbmeS74eR61/D+XOEHqdoxVBIiKvr6Mjb08E2kI8ps+2qiHqBtG+gWhSoDI0c9
FEvJtI1py+oVTUvs0cEiw/6T3M5lHx3ms3OgvP3E/GjA/tq0dnEin/KXx/wXxzmvQ8VJmLblzPJb
bB6eRU9fYfWAsN+FpffdJReAdlhiOkzFjKx0OblvlaN07BA0/PZqnIg4x2Qs+yW67EhR0B/HqLRx
8jcl9vLUTQT4X6xUEI5gXrW9rMJ0wapFpws20Vu3/Ep2KRdsuQFWzhzywjWCwQfdeWmmzXTq5122
Kv35q+o9kUuuDcuJWeULeeSKKIK37UudDU9JRqpCEvh+lD1Qb4KbbAtaYYdkCYn+vM9M29zpO2kT
z6Ng9JmS1ygPdCdh0Zxdi47UJAIoq9jS1NrEU3SByaEPR/HJ9KOicILz1sR6sxYqbAI0F5VZPISi
OLmg6rkd8AOr3ZivGr5PPdHOqz49JmkHxvB0E0bVP77MaN3VXtGjsouc83k9nLipGZorSxV1EpAg
mAgwcA5zxiuJO7o4V6T4QN2aUESXbcGIle7odZSY8MHI4ju0KIyVBLBRQJ8hasngSRDp4dpEX3VV
WtOsD1mqtgBodx26UDl+AkhCoUrixwdw2u0WBKWtLmseyHPPkFk6XzAsoWTxkimXSIzMGi0zFUaW
iudz93wGcgjC/NiE2P99NSvlWTsm00dgOALlH/uKtEL5Ol7Q6SfaYlbpX9fS84N98DGJmEcHmaP6
lI7mFS9s+g02/Z4eMx+6O07yFr10fhPi2xMSX04XNL3WNVKPsoNB6f5xsOwoPG+UF8tCNDABkoQG
+ByvhvY5mrH+QYbDZZ6BFcVUWtwXLEXdy7QPOFHglkGbP7FAncoBGWR9RmERYUUdD8QzMtvL2kGm
w04ZwaiOjvjitN4YsV0wLgtTkMtvuDmgQaH6STjSHQ0HCpnDfPtuY5mAJWh43/AR+C/SwmGG9y2O
3nzqs8ckACUtvw07bGnd9MMMBMRgJ9WifXrsxfmlcK5hzLqeE67Zj9D0EGy8uPEO1RDPnPHNARAA
WlTjZNFucSDDSkJ8L9AW6QNkLJjpA2Sc9/R2fcVePmUumiCVf9nwnSVT/eX+ximYIq4262dP02ME
qGlgKcqimIYRjckR1i7PZU/j95NLXOgRNRIdu5n3zIaImh+oQ9vMYfF0GZ06Gq+bGn681tHqFJxR
IAyt63l9qFDtu8IfJYk9NiO+f1RASRbdmpTtl8EzY6MtyiAXX+wdIAH5e8vkb3FenXfpql3ko4nu
9r4UXqt0ct3FwBiGxai80dl8+0vpuSI7T7pnGHVB8kRDIIfWhyYncqLSU/t2t4+DfcG0s90ms5oV
czpy7URcmyiWUfRjbc1pRLtkwlJfRQd/Xkyt9e1FejWqyZVF9svYFxEZjY73WrLhRptf6d1hS4ij
UATOTfX6l3TXPd12yZIQcryfMDyZ6JMjzR06k5V9pH/jgyAJqiWjxjVdAg+irZstOdXxPjlGuzS8
LC1fmvYHEDP4VjnL+fzldTmd4hQ3We7cy/ZVPIhehCA/JoGT13rydJmcxMnS5DzQep68Yj+OuyFk
SXuKFdCcOHybL6cpXi2xc3oy+eo692k3vqHCd9R7LvwTe3ck84z/zV+P4/s2TrTqD3xi4UIB8USy
OK4AE9RNpvIh3WMaEE/q61vDxNE548Zg7kzU6UAHOK3ggRdqOeW7ke0rLmcPRGMZXGBbcrDIZjtx
i/0hkiBS2MH+shydcXhO6x5TOmqg3aE7GBK42lmaO6MiOz4RzqDY+UDT+RxQVt2YvBA2jd39cJP2
1UGc6r71kam2xUfMs1D0kYDcwlhAFrbtpjlCClyCwnf7G7wzjr+lnaiolmORsh8jJPPFVe1je0qU
63eP3d1nPTjTtxwddygYnFVJgx/HSL5qlqER7jjhmGfVGQ2Y3BsbfLQAcVOojyjRk3K9SxDv1Z0l
buoS4r3Uu+AExTq8PF6kM2Dn2ZCTG6P8rUwBUz8K8ylyFeEyCazCZqc75JvALdBhquPi03IUY26Y
l5VlFb56YlgjrBgj5c8pNgerfgpCq5jK/vXU3tz2ADTLWJm+SSWLbvBECWrwQIvLAfuYTyH3om5s
hdIljtyR8NZPu0PC3TxVVpc5HkDDp/YpeDcU1JjmmAwTOAWrh62slJ36VtMwYyGP1xlc6XAhTltP
XSj7coYC/dokQiKiSSfew3Bpoo4UvTP7Ik1YYI8k68xvXh6z0fmMaQH9KiY749ggsdH4wRjEAa+w
ujPI55qJUPjBduZMflMcEZHhxGccc1nAHEb6rT2QOYEz+OYyWlowdJ7iVfX0mDyPu50eVR/HIe8x
EZwHXw66oLYaZNPK77G1AWK1bl/lreaY9jMIM2535s4V/6rYg8tcfxM3so8lmos0EZEbkTO3nwTl
rloUT4Ud9EE/EwNkfz3dG8Me6B5PKxE5Tr1k088M+DKQmyZPaINyB+krVZq8ZLNhM2wkcLDZM1nO
P9bkalyT0FWe8N/ORGV5PGRrf52NMVBCf3mUAhpezS38PoI8iiPTYVF6hL+pGqSrKnXPdAW3xjpZ
KBwP63u7p7V6W93tBPdiPDdoCAIqn3EZv0RbckvEwI3bv6cuTIL0tbIDju3yhVvTqDTEyMoKrbCf
4TP8yjE/McvyC58wwpX9gPQ9Wd72S8h809s8Wy7ryQ6F1NGeLgATBZYnswMikOL288ccyJnqHckZ
6F55+U5+p+bh9yasxgHH2U7cykZC2ueOfwY/RQJgBEeKTD1OYu0L4Slb8E0xU3vJfLhZYeYHGpg+
T3BwO3qPCVaLurSrL7qeFfdpH+zilThL4S9hbRFwOXC+lCshrcIqgc4wDpzseUgUIGfLYPjWxqco
B6O09d1TcSREhY8L4PpCTJfB8y8fEwZnhKd8pjlnCe+k0d1qvOIjH9V413TkV2HJuufMt/WEPnOg
b6VXrRi/QC4ljosRGzMANMgzRJlpbcdwvSQ7mZzMbfMCzmVL7ZRNxyvI9M52szcE98zKkGQLWQyi
BOEXOu4UhyekrC8w5ndmADfcfLt/CWEzg5F15ru87pJZjsTeVKDWtjSPwQ6GXPC5PmnIpRfvzk5/
f/EJbXnNLis3fyHCWvv4vcLszAB/9c/tlYyYAmQ1LF2WdEmjr/t9qP+fwpL03YH9M5ziT9v/3ivB
wQnEv4ToMugI9Q+AYJAWIr1eTUF7hs1BMvzW1qUhAl7RMLF9HhlUMtDE39q6PCVh4GTRWzYgNeDd
8DfaJbpKQ/r/wCl+7Lr+JzhF2WBIc33EybIArHj/bGtQCFZgAtgTZvnjDX1J5PItvMlh/yirqwxX
Kr8hhYiGvs5SDprLEPvX9A4WsPd10BLXmbodCltMUW98j75qk9vptjTpsRCIIya3c9L9OIZHB66B
3oJgkgVlKH23XmvnTvkHMACSYDM1n4C/bjCAKO5OZp2IWbxDtKw0W9xaWDnIbxTg/T22c3mfatT5
mtecoL3rG5Fwgw0TDhKMf3uvUJwH1gvHyvq4XJYt3qEoEc+7UPM8w8PnZ48iYIY+Rr0WUa0rdDfu
aweVtlnuSk4NgSItQRi0vrKV9wP3btitWnltTht6Ehj/YOwoY+Ej3N0LqiLT65JJ8UAiut3AUers
+gQACkaVpBdAl/eP87Nmrs6jcyUIOnyCPh42yTE9gVG5VAu0OYmg1gSs1pV6b9TJLei9UpHaQzsr
WIzTwVrIIpoUaRLcla0gfvUIRIHlzUhZqO4DpIqm0bT6TF6z1wQ93UCZR8/62Y4R/6XONSZrxpxA
qC77zFpDgwVGzeiSqfpj3SOdnDBRx+hAeMZAUBNtoxgZzCJ8JcE3jwAd79Wkzl7P4l6v3qNnTZt3
0MPRnGa5542IEfpq8G2TOBR30psZeVdMutwa+ZR2x59oBzD9W92nkxfkFYNs9hhcoVpVKvKprioi
OUkvpdz4o3qzD6u6M18ykVlsi44IK+La5RDQ3eAZ9gqtF82F63umOQdbCuhwucgPyEQj0lKnp29l
TiwQFfRhomEmVkTTm88uMScnFdynaj1lAs+4V9xdOy9mJW+5AmQKZsiVK4YXeiNcdaLPult45rOR
Un6wPGSijnonDlxz1vIYHmFawcBjBYjz4AvPI49FDPODhbjzgJQnVlaMJeH5shZ6YoAe2yATIw+6
ej8q1TCoB6felBtGsuihcKlwxoZUmT8MX0i/Hsxs+5J0n1zG2S2AA+uIhXa/UKwr7XK0CNFMfkPz
xqVLNTpXau0qHq5Mxq8sc/UHkgdmeF58VTOcuABDcP02HnyQ7dkvcbVWAVyiRs3RF0HFindhvndP
xebKctJ8iV6SykbwLJ6X8qfMSDaN5238ouqBsTCpg3v7nHlMHVTuNNPP7vO7fnggX3jDRtJLCre6
efh2lXhiaABRn3mEMveBxrfEOqsHkpiuzkhCwwW0Ixg5dGUHEP5IOjyT188rbgZ5pC3H4ATgEAdV
41SmW30Vi34mm5sxlZZhvMIXcmpSz8UeL6xkr4AW098nQXyfPehFUtxT++JVMfr7smK7UuEkC2P9
GS21NQX25+UJY2Fh8il86ttPYQ8PIMe0aqIvTRdwUMCvhT/oc4AzBtKS8PXA4UK3Thtcr74EZrD1
PLrTD3s8P+psXt1XZj54cWm60hnJAWNvfape8kIP5/KCW+6+/AAPezmJrHU+bh/a4pbZYDEm2hv9
J6HChtkvO4AGzXnLuZOuLOvQfn1OL44+MVfioZCn7uuNiX9qUw7QiFOPeBQD4PQG19iwiBvbALg9
oG5s0X8AzhAqQKngILWTB/N0TnAaEMVEZI/yqcrF+GkSck4iCwdhRni1FQbdz+AtnWJBRcVbWQ7O
w6Mxs2/xr7EM/px9gj4uJ2/CZPWOLIKNtmOAOPcECM5k1BrlOfAViGjg8eyOjO+Lj75I0AQirRNm
7QA2XiqBmTWgkmLbWZd/ME9xBEYi6mgyp0XChkrkPxYfoC9J0T+Lj7/Y/vfiw/wXKmFIiVFIfKM5
/zCoQSmMj/w1HxIhP/5WfEA5klWNysNULEXTVKqh34oPnsKRfDSP+mUs+ffYSOOH/KH4+NOuW/Cs
fmI5tettkDPhDBsJslA7G67hlQpCXo6eztLq7o2LvQbgn/5U9g7eCyDGJlxqs5xRACgmPE934vqy
Ekr6rZuu9QQWy+/w+vIrYXHSvUfCpGXBQdh8jbj/QB9dHB7FVoiyXOXRFi0ZMHEUxnisveZ2/kWx
zJQTNIwN2dDRpyiXgUp/Z2bia4DbYRpZHkjDEG+67sWAPXFZKQfFY846Ob+JZWfz8Zb8FDGutn1k
XydzmXwycDxXu0Ulf2oZmNLlm2GclbQgoVYm4luJoyL6Sx/WTdCX9KWbDS7TvfrNF3SqNwns+RCk
b0OQeIm3JRt88f7dy3gIyWTPEfChHfZ9lxX99VeAWOIEqVXiff1iLO+zOFppvuEfj0I6lbWP/qV/
N4RJSrTEpKZSWU3BUjfhS7D6YyIGxq5xxiU3jnm6HSV203q1eGiUY6myUK3fbsLMQPFbWN/oo3S+
Qcse3WjIACWqx8F5d+XTSg95iMbcFEymzyum8ZawNco5RjMP1v7/3KXG91h1VKrS0I0Ew/1f7nZ5
XBX8vNv/YvsfdztWsBjFwkj+N8Hwd+Q2E1v8aS2Yx8Yv3anf73ZE+RF+kAFaW7/5yP52t7PUAK4N
dRpC87c87N9Zakgja/IPd/ufdn30E/h5tz/ku5HHeVUslcdz3uMqfbc2YoL0wGWwE9M3pQocYaXN
W0PfCXSbsgQsVX0Uz6/GlRSuO0pfeTo3SNQ2Uzm6+GcAampPC7A9t54kxCCmtWcJVEehth15ZpWM
4EcdWCWfkkb5vLrFfgeCrK+jZTPc1pHQBdKj8bp2fA09Jf0e6JdTVKfLSmro6QuV115bykKD+xdj
+Mi02zvah1GLWvHZGly4/hiC3EabFUxHLoxZhzKIY/UQRy18OH2lPRihdNhYVTe/sdpVkUQ0j0VA
LYJvUWnUXUStbLnYLaIcT3FiINVi7s2ruhG1eq2J7q26Z2Gi5fqkedQyPo4FkzOrSx0zx/araOdg
WLCXvVTI3fAVT/p4W2T01U2WBvkcrYXgljOB6NNiZqUykOKDZPVHQ/Y7EN2XG2f0frPrBPTe3dya
Gs5OUf9YyNpt+GdThA2yMbcMa3PovP/lNsWJ6S9v05/b/7xNTRSSv+Fa3+5NP+9S+gGoHY+L/5Ep
8eMuBROmcPciQyrRTeDe+XGXEkhwc/y3GPPfaghwhH99l/57z9Gp++NdKmhlnmZVDnwCCv0+XSpI
laPDDkN4vHboUUKOqCfqM87MD7fDtc0VT13mRRuSZoVcR9g6OKidF1iD85PIDj7z+Ld4dzydTbuI
xkfzam1Ei2/9gOszT6gPh7R0eriXPT3fGnQwHk7xWLXyDM3tZM/78NOfeDnz83gCqZ+dKcLBu+UO
twx/Fhe3P+VHtuBJ/pHJ45+/nmALhc62w2dpH2zIOyd7qL85y14nQqrutzcRDaZ4ExYUvdtonvaB
QEk5i5eX/UFPQuSefPOCmXDQnxTF5jV9GqgwWTm8wQyvsEQSROJ4A9YKNxc7YMqNkr00udeQLWLb
85ZjPzPcV0bvdF6pJiEHW2IrANjjVVYZxlK0UJbgi8tfVDqXVfdSR5VHtpeZJVtKQMVAySP1SHy+
o1Kwyf3SFiQ3WtOIXIF6xzz3uwaybrPK2puJ0wUwsJmYSw61Qr+mNYPWf76rthqDJvl+EJJQwWwx
3eOyaxSn4WSkA3N7lKoYrh8FbFVyp0I/IT+dCb/DgOFd7ZXXBTNvtBBkpt8PgzaHB5C8PNC2lBGw
eszOC5akOaMw1RbauXhexjpFhcYKOwYaG0f+rfURV2EKOe7F4dp7VRLGn+k9wFX6DIC5k92Kgb7l
dUg97MspWJaWWdTXEFg0W15X1y38guxTZlC1x15bg37KuiMNYUqorN7roPvAt/iyLpfNsT8KiEYg
VLVsUGiJJ+ZJdNuw2cL7URxMREAye3HQhe0OiuDq4sD+mybLfg4sWG9t1toRHNGbEzFoZ4QH3YAT
uWCsbk4auAKLdHZ5HcFAYf/8eC4RDbs4+eDGW+OQo8og+4ZiczHmR6J/FoGOdo1yUm67Xa85lSdh
7nUPazxJ0m2msgjnP/8yY+BtHmSvPp7V0VObH8FwmvnAYLV13aVyvMyasAkpLPHVZgjf01AHuc5k
l+UdPIYDzbrqKHNWmLHTPfigDITX43LCeUW8jg7tCApZ19SijNOB68xViAv7+LMynWqZgbqxQvMW
3pguAg46XPfD89I6YTpyAloDWBqI8Bn4kQE8kGGgMuqpKu/ZwFSBgWy+099n+pL5FdbHVvhgWiKE
WceEXAzozmBzyI46CkJkjY0beBoOU5TZbTkoHdnh7nAtvwyxdr7P6Yb3Hu6JLknSTdfZ9tGOF40G
a+OjfxXpyU+HFuale3boEfkMMJx8JQEVCdMcJiws5NGG2SiQt+Qq1YbDo/+oUDB40K9TEp+fitvu
H1+SIlaBlinLxP+CFFTHZdxflKQ/t/+Z6wxcDIEu/4Zc/pnsJCTE6I1LI6iajPbbApS6U+Vh1DDw
Sv6FL/yZ7IAz0vpmZ0fLq79TksJa/H+S3a9DB7L4x2QnFXVSKmWKaYs+S7lVkGDAIEf8KmR7pbzU
tL7eaVHQ7TYS1zh/Xda3ZzhsqeyxwmTxVoTkqgTRg2hDUpElP0W94jBmSSP4lVXGtLbgRderTfTv
T9oHNL9fOYSXKUzAwyIkw2kf6jReFvxDOpCD8AY4khxGpbtokx9JnANe9cSPaMPG8TI/4ongkKF4
N5IYeSm+oZ1ow9aLhiAXeRe2YQup93iej8oYTCWh8UEmZOfYoJ43Lpb1388IdUho2l9d3llwFVrm
IaC1OUlLOvQGwd753h32k4/kLcsrHeNJr3loWnFkRaj7yb4UXE0ZP0o5FOHN5XQ+nJs8hZfYe2w2
ePWcfyr3Kbvw622Mj0rg+NgZ6WD6Z52cPFa/+0U+EhqHxv5O/chicbxFiFVSyFsOnjzlpU3uWEbA
HnKesXIALzHYQ+a1zZhqkz1yuEPwSAPNy4+NyzeDP8MQaB9UNINNwuWHD+b0wjTcjyeB+bYQlD7r
6oqvtJCQTfNhITHstJZaOV3CwHKUmdrty3YhyVhx5Pq4fD8DtMuOl+UFrIbw1ljA9T4aL7/MoFfF
6SrS3Ucog0jpaVA7lk3r9RTHk+J5c/aGNJAQhuOAqcr1D8Gk53hzFXZ11ZASwf+VSIRebZVyA4Cf
tUzIruSQaHVemxZojXv27ZTLXx2KtaR2FzQHQmPeoM/6En24cEwU9CBia/wYNtc/rCFg21bzbN0I
5tbmOi+FqehlR7kf+7Y5hpSTFDDlZXw7/syZN3OmLzbN6A2fxJ5lRz4O7Hb93J3ILLyIPzW+GMPh
pY/akQ/6x68nfr1H6xo+2/Fkd+pO8V7/YGt+hA2lJa8fD+DEgdIe6U7W5uHoH9mRx/mYeM/+0NRE
pCpacQrqYaUqGGF/p0D2anwXa8kP/XK+f1uhmpqySbTKcF38AJR54iK8BY89mnzD9Hv/JcAScNeY
7MDSmgsb5byg9yG0YZugn2zYNUlSLKlUhPifraoNr0QhJKJWDZT7vy6AyBp/Sgp/3v5nUjDHgSsO
B99aj3/oSmJ3q9A7oDkpfZtq/EgKsiYjtw0lfTT7Y13yIymIGhuJmgkk/e8ByDFh+L854ceeS9K4
QPohHRkrTT+Uyvk7J3T0DY5ltrPqYAxCKcHxY3BuJ8pKYhBToRW/PU66v9D9/EqrMAtLSuXGt1Yg
wBHePhKW+G3wHuhBT4nQWUh86k+XfU0YCM9Lw+S1DwCw2ofykdwCSUE6ghgoQwu/kFmquUJbpKFA
Z8yF1fokGjnhSKwF2KTe7O5FDS+Q6yjwCUjduyW5lzE5WXTzHiP+mAXEr3XB8E5LNAdr8N4FLCVy
H2+33D1PefH4s8DPfNwQEDdvKwBprJaESorWIhT1WevchhVBkzEwCYFHv5dkmfWEKRw5sy0DtoaY
CeIYihsrk5gWiv6mM23sjNjRk5nRI+VsV88RueYWDCfCUE+8JoXBFQehTNiyr3OWAXOeiVbygQ3a
cRP5EK1y0MTc1uiXb4hO1TMS1T6hK8yOhBADS7awfibE/IpuvFt21D94G1zXCCruGE9+xTJeMEai
Z7MOG7ThyJarKyGAFxGibiC6J4nsgYdO99nSPH+Z0P9R0UAm6v1qTuSXaY4Y1ldN9GkYzoiHtJvB
UmzKIOunD8jgajj0qOhy+EYi44QMUOk2u8ssJG5SN2kZlCReN1njdLF8XV/tr4GPXfbA6aBmM14p
GK1gPwEApp+NgxbQvrihMTpz3keacznZZOE7ybUvzhPbCM+gU77JjUzmxgJBnvJyCgLtQyvBh/Zz
QZopCe3oct6o4T+6vv2+oem4okoLde8/D1gIdn8dyn5s/zOUoR83ajfSJP2GcPyob1VkJxmkgPxA
XIpP/RHKEIhkuELMQqXxz80cWZHH2PcN+/gb2A71O1L9lMoYRzhjDP+147+e/xHJckRIMz0mkpmR
W80xP17GxxHfx0972cIFL01b+mhcpBsal99jYZ2nAdCJAgGBsewLbyfQlkScap40PhFI+shCGOYG
JoZ2VTv6Uth1nrDjGa0OdOTlYWFNO69xgV0iVEHuRmCSBx79iMjoKDC+31/31ZoXNac+nQo7Pp43
qFiVkq8/eB3792t/roS64aChybu5fGbhoyYEIkiwujQ+L5fBZ6igpm2OZAyK1/vW9Glg7BroNXMV
gsfhERBmKZ1RTsK84MB5sB6zDh3exi/m7BR7rQ3r+Jih1Qi2EXOP+xTRod0V1sX3LkETOR+tM1XU
EtWQlqZP5I4YE43pU8g+gEi9JqF4sYXdBeCkXczBpgq75tQd+JjOu1wQZLh79GdcJjLAzuHML9TX
+sVqvr7uMxMb1NEkWlN9wXLku3NWxjBMmCA0FguADDvrRQvSUEteimc+znIvqLXf7ZcXJk2YU57q
mbA0tEX0Wvpq8vyrM8TAC/Ee7G0ZQjGG1tA4KcIUKQ1QOOOoiADPbjXLLqDXxIWNpoarAHG/7Ij7
DMwi4BJrpmvqYwN18+K1tKLw0w0I6Fm1TKrlWV9Tr4lIoUE7IZpTsRJNKfwkFM59Hrh539ViXfiF
4I6tfmLzlFqSUu8iBg2ioPCjKE8bCBj+CIKWDzfA098VIQq63Uk+uNaG8lHY8ErRq55JFNGKUFoc
aVmTLLpTkk3F+1SZthDAveTmxfBpMFVwxMONN/3OB7i/nek3bXoP9Hlug03Qe492Fh2FX+9C9vhO
K/fcice8wv4pUzKwz/tF+DPOr1SppKIk7NIxc4he4/CJJK0h6E7FkSL61xNjErt5WjJ7kO00sl6p
v13SpUoqUMh95MXs6+yRKRj2AXKsHk9j6bqhTOZztd4dTycNU1yOZobPo5xbM1pEwCFBLpwnJKaz
d95lC37hh0aKy9QNXCbeHUH/nskeyP3+/bwCArvOStvkK8fb0vS+N4Sx+njPoL2N6iVnRwkfL7wt
OmFB9vXPTgtg/fA+REdpnLz/57SABeL/TQt/2v5HWlBG1U5dA/b3q5H/My0wTKO/byHLjp/dz7QA
MVKCV/6X+sA6yugmU3dpxCn+rbbHqBX1FzXu/+47e/LHGrcw4zjuLDNf0r3G2h2snxUYc/DyzrBD
VEd8Q3BLfENN5zEC8BBuRDENjkMByA6tBWoNytp2bPqbmzhfcMHFA/P1NwviRmMXH/ELVBfU+eF2
v8lv+lPtXUF+oWLZ+500ivQIM2QEioOyB0sDqB5P90WPFE7F3YJwpLKPvpS9utAAkNSewh52qxEp
3qN9iH4i2l84QezQPvIlxUGakDckxABfGT5N0Ftf42tH3T30EM+jal7t1Z7+hLTd6DGv+g2ilNhp
67cJWEUYhVh/EALhkj31fnQEs4sOHq8DpUMhekYL5+EPoQBg59ySR4CLz7MPDLScPDCPo2c0ajgp
t7ityjbSoJg+jrCuJPX09IsNZPexrRvgcTN2ffxfXjTTPHhs6TsDXctmo3hpHhSHccCJGIqL6Uk+
k7DLqCYI643m1UwxeTAYfVrSWbvKPjDXRmePprVrHuvX+hXYDc1hWsuFnWqTRg6t0fVF5mFm+vYN
TRx8GB5+iinCZdaJHpoZa2iKd6cEu4bM4lZQ0CREark/6JBGgFnZXRI2iLmBOrjs9Fd9rYZRENvX
D1TjpZfbN130Zo+mMe64IyB/7Mx7LFJ39GSuRhyWy4uwh87osea8MEp5IdIrGOF2TvkIdYhVl1B9
KtCrLDFXt6t2VsXLG8QRR46RgIkEryv3eh82JQ6y5+qdg5NehrOvzSuATTRLbC12EXZcRioZzY+Q
MHqglQxgayVoLmOW4jyDRchVejKn+TJbmzDsaJELS33NXkERfPhhjFL/YRBe0cbHNfumAGV1alx5
OyjBISxgTwZlZyfO8BIpAL7QrhdqLy+mGbC4bPLiGe/42uYpEh31w7sbZ4+ZzTmUlmvpYk/cG8hN
W/QoBGyG1BPagH7zFGb/w92ZbKeOpWn7Vv5Vc9WvXjCoifqOvrUnWja2EQiBkBACXX092ycr0ycy
VubKaQQnbANCDZL2/pq3wega/UFnXjjMk3yfs5v9OUeuOi48pHWdHthJtezwYQKpLhy24/sEceqe
HYHRGml4d39aKxCQQ+fzE9lt3aER517eoD9SHYMgQ5OOtMvXdrKDggFRCZmBh48Ky5EZ8qCux9d3
cvcegYmzo+YBdgzPD3S4y7Rjjrt5mw10SCZm6TVfqwvdvnG41kwj7xpfYbsoPIuvWhWel4M4f2nG
hySLkTYbBPBAdjfMvfeuMaEsV0XEYRB23AMtnc/N/Yt5uAQtB0jyQapJdyDKF8om31QJUBVktxUq
/eE1uEHGmJRx7kpOcHDqEku5XYV7Uw59BeQahT0a5wLClrkSyovnhMrra0Xr7kAhyFPAH6eieTKA
DMblwQPkENBWPE3gdHtky4HkHIJ9IE/ucR8XEWHGNbWCS9q4kDMQcRJ6jkUAPmBDmnqsb7a5uFHL
dM/uhD5UM2tHp8l1BTBhP5PGxWiAbI47wJM9vCVC0SkjYYNoiEl66ak8cg3IXe/6qvBc30qg5EjR
HC4t/xII4M6RLtDZJTDjJhEPef0uvjEqcDivV6E8PQSfD3sJTUo83AmIytx5F5weujd8SSZfKBBZ
djr3c/8aaCF9KbizvlgD7GxcbwoH1xqIKISskRTgEyCKm5DClLXiCRbYzevQXz5wRUjQJbOXQ7z3
MAB3TSCpumd9C2RdYyO8xG2AvrIPZTwo4pN/9oWBu+YK/Xjd6yNxGIjeOEhbAoK62TDBAnPR7UpE
HvmmH44BzcwK7h5RHGeqZ+N5CIGKHs/Dw8fPO2wFuwUkIj3cxjGuGcuJ+itsZJewl6sVVjIio8Jc
EOlZjl5829LfDvBBHbB3BLENZAUP3INcAKdXGIM65D9BzhKEHAXOrNe5BF4pdVMwzTZUHGRTXcFy
Fg+QtvFpnrEeyIfQMASdETazq9vEl1xUFhgtY46EwCGoOeX7z8OKLD0qOQH9hgtslEWDiKuM9797
VX0gcLr9TMO5B6nX9NOY1yE6YE+DFekR7vMByK5VH2KyxjePUhb8+s/9JyIY1A7CcjTPpofX46JZ
nSfYZNuTI6Mu7bJHOLCSW+nLx8q9E+eTKanp4bVTvy75vGNfwTALb6wMhe09V3wRILAf3pPb5h7e
4fTXIb3MGpRwGWTRI5G8oYdyCMJkt+QhbjhfvGJ5HLLbB9NbPEifU/nl+cJMMfSGXK6Td0DSk9OE
kZzJChr396RFodj3LzGuKVyhNAptFPWFRv/FEVcwTfzLCKtL3ov23JDiVji5yw7fD/37xmdip4qi
O4+IUjyKqtw19ghpafDwMNigvEB68fHy9LbMKPYhzLe4DfjHQogD37jKEGIIdCKLiWrjrTVW/Y6k
oIigpj+BhtsXX17eZzgrP9VEva5ATgnh/weazAC0ufKOQwf1/yFIbXjYleQ8DHhWs+w6CO/0jNsB
Wi42f9FEHbxnDSMrXlj5Gob3K2R5gBBPwd7hj0N0XFvwwtIGZe+hffs8dJ9yYwXNCZpihtGRMleT
qseDXt51A3t/Y3tXW7/RSMkaXx4S2p/tutndgqbPo2poxe0Njm83XgyMiMDPKyXIUserr5wvXuFX
9eqaf3PvnITcftHNchXSRIZgVOHJjzVR2jH7nN1yxM9fHsz/R7j82RzaMNzgiUBdW/FxBTa+fIe0
VPuC4n19P8/r2GxGyJllwf32egdpmDGiiCmh8bFX80wXuRuE9tCjiouFFFnACdFM9OTcb5NGcc4Q
sL5JlqCxh/eQ906fmmQ3G+2lCQFZ37EBI0hJkCU0SE9Q4PZkxBoRr+6gWGNbJm/OA6YnoIRuF2a5
ZzD9FPENUUjNq56zy0JHkxdx6heEwTwlBmQwYMQ3RZ8bVRl1fPXyz9t5vscYAR15UAKo5DqlP+wI
iOIcFBfjA/yq4LS6osaO4kR5Eub0xY2okIHiVb1gZXiFh0urpo/5Lg9MXjeu1FVL9PyYGAc3kRJl
h4a7iF1C+ZWw9FcEyU8YfBH8vgMq6Kz0tG3PfEiGKfcXT76E+THlBSr92r9mXMn4V/1J8vX7538k
X8KBAZLWgE7xt0rtz+SL5rGMwK38y2blZ00O3CSlPMpl+HbL5GU/2gv6wESdBksHQFj/GePKsljT
H2GQg2/f5+9DZ6W/517X+qr3xlEqx9l53MXX0jtreGfa+/VhXX61jCsqvJ6tNjFIGia17vGbrpS1
QJD2tr1tS6HsWdJuwyx5Zs5U6DBvl3U26760xwJY0Wkf0JeAATQbDgI4wXgtUQMz0YBCJ5bWwjF/
u7ukb4PSo4fbX2cnuXAMlFqZspkot8qBqe27fHajODO0qaMVb9u96K2llL2adRGihu2KUJPuyP0W
s+LhYGVij6fGdDnK0pUGAU1UOiOtBwfZl4PHjiq26KsuzeAc0U42gx60T+4eOrQfcqctQrZk1BHt
kzUhLDjpHb2WfNl6ZkDlEmIHfdo7RyrTOWy822VifYe17DQ5gxoPQ7rS3ddlzUJY+b1gGXOOpTWm
i93UhMMQmJHlXRj8KMyA/t77zcs5bEl1Dl7+dkoClhHSj2i0rFrdPnJzo6d4TqleVqlEMMXtf321
UHgRAwLCP2i7MkjU6GKsLgEwAZkBBPpSHmddePaFdSWQJhx47NyI2/P88AkJalxC9jGFzm3T2wVc
3lQjcNq/CmsayKuLK+ktAsbAcCD1YGYFSUzWRxkE6QrRr7D6ErZi82NvS8p+ml/Xw9keYpcrzRHd
xCOKRg/BMyu62yVGUo5Ru/vQXFvh9fUBgRky/ardR9fVHgjOIru55rSvvBu48ZD4G5B8n54lpybc
sgSoXAnR+CSCJAMsCfmGfjMmdyqB7i67zAXz2mxKtk2C8gKVFkotQ/cT00wo4JRAfbCvBIFFXM7K
wu3DpvBETA/wiokfLXb7vSHEnahkcPxG+gzh5YfbrjNXhPiP5BJcSM3iA8El+uyeuY+s9+aB4GW1
0NB00UIRdh7iy4jv7ogczeKx6YktiLwuIyB3JAmSM8TjVkS+Juo7d9IXPepedAgoU22cpR2nH8Eb
T53UX7D1vtvJR4IEYgZ0LGDhumjrvB3R1EiUN7TUXCmwYgFIMuJrKpQP+rj66nzUkUjsNse1iaFJ
iTLDE2GEjUJREuPIJfVCcwfhyqPZTMXx/mWVXrkPtNq+K4H0dJ7vkKoRGvl6QgGvAxVBgZOHbRhR
ptinW6JHJ8jgGUaTNrGBwX35iVyJY3xandfmthrGt6AkCOQy9CESzxDxEOsTqh1QpmHCn/EHuuto
/tqnmZ4oK6xChdQF0zQB79lOA61w76OHozyEgo04CH3yjAZhO31Gj361f9HRvanqp90M1RApTIhZ
aRVW9j3eE1WoO9hsqK5+m6vkr/1gg4J9dxjJbw/zU8GGDKQFtSQVguF4z32D1cHghL1EnrYh8EF8
VTHTeAbP/oXLK18S1YopE9h2n9nn7ICasO5AFxCQHA/ZXMK8wacwTW+IIS/OafLUbb+Y3XC3Incj
cyBbv6LxT2L/eM+ubg0LdAcSMbMmx9LLNK9TbBnLztoGaVE8HOkd/f1zS/sghweneLeB3yM10Ltn
MzbrbYp0SEh9GLQCkoBLlKOQukjBaZCYACiDxh5SKS+cdoLjnzdIhqjkkXFdwxxQ4qX2isuI5wci
/ofn4SQrT9SJPjFmFmpOZdSDcjim1bqMTBA8b9ZMZDUGdYYJUiZhPkIAAkYKGSWc/TQPT2E/Mt/r
EZ2+I6I02N0j1/8CRfJ4n+V4SJDiXHy0ckBLom+1yhC7eCcUvE+v4ra5T8lLKRDLuIb0Llw66ZLC
l1vQq7xd0YTJ8QI7+ADpSnzBkgOaWCWZHGT6TWuOOsEISZXMa7aiNiC9ckkYQeerQ+oBxzejRmo3
IqPbqjtIaigUB7U5zSu/GPrViq2wU68Ef/SRnWrFM7lxVD2SXBQlaFnWzBG1MX+KHg5PGHD5SWOG
n4/rLNfIDXwEfoR8CUaDboFtYkexHDmHWmhUp0fDFT4Gs/3yCe7K58UnKpGF5Nz3X9Xn7TLnaNmT
YvFXD7UoK6vo+Wuy/m/q3LJwGf8jkkMETT8+/yPU0vA4J55SBoqJs91vSA4dOAZ4jb/TSn60Pw0T
zrumWaBLNJ3t/Qi1EFUdAuKwdB3H0v/IK8AyBXzvjw3Qf+w6Cqq/h1q1dr7W2clkPnwlu0OHst2T
Zbak04yen6IECeEixArvts1GCKgL8f7t9euc3reK0D05Nx6oYvu+U5EjEQ2+/ZnBZUvTj25h8wXj
3Dq/KLsnQ6ow0CJAo20DuXd0eOPXUKLviRqpXZgoh7YRTcUaFTC6c48t3dFybc5EU9S3JuUaYEeB
7Mdoj2CJPstGyJaAjIWtHT18YHsTc1YBvlgcI2mPnaU3wGSI2oV4CTDIiXTFlrPp/o1d0PQ5cHha
m+jIowSvpsKbgDefSLfwdvuc7N/63TNmETYq6oVyzM1XrumBajt6sfQtRS/2yZpQUAG8gF0UhzXT
qXGKLi3lxO/WLmR7ICy3uAbFIi3KNZ+gbyyW63fZaI0SPfryWmTxOI26jYR008Pp3rvNEWH8EzY/
vk4loKVRnBA53LBlMHH4KGbFBhI9roPChBDmPg5+RiKMXDTmfUpOM40i03HbjdvxZU41LX2kr+8n
X6MQRsrHM0OFsaogsl7a+edRorZtlw36YocbwZe2GIAQhGnLIeDHefYuMixDK800OPWecva7KqhI
/4xYifAkamck0+RqqGlhPXwuAcQLHD8zC4Ew1U2CdXA6xZvwhmdA097PxDKPVO/Qo5ZpBwzJpOcH
dXTF0c82mknTfmruBaLfKRJBIrC6xEraoBu1o/OE4OZd26AC9IrvHyWt+ZIiaDtigutGRkiNZ3Kb
DBO82qMiGSJcYL5NRg/3HvVz4lUZLzRPSS/zPHvHeGYpr7ILTqQTa58WMZrrY9SjUUvzkJLMIhOu
MZJ5eA6prTvAeevmNAoWS9wja+LTy51JiB5IT4/mGlCYjhppN1RWJxTzJt1U9A66s6PTmEH8VXcp
JshIvBWA6hdFylbfQXXjPHj/asGe00CnToam/7d2He8c3/LDC7yCgoTBFya0+KJXMeVC6AwEMCip
zAStIep7Isd9fKAUjwAgS8hbqmMyAkJBNv2O+sqPZ+kMv8rpsITYHyJgzSlW/ZZEQRqhzERtD6jg
DTWXlAZ0bfgXWNTwFLY1t8sEYKQBVhY4hOSJtyGnrHXcL5nyB4GFFk9gBCfDH5wc2iEn+CVrgwIS
BzPMPFT4bkANQVxudYp4X/tUB22Es3tcWy7Cf7evrEvuXxwzWPlzkHFFU83NPZYCCnoA1wkUkXAe
HO3s0bnP7f3rScVxW9FlfuJ4RKDksCX2hZ/7pRGoO0BDYIhPDt+gwqwJiGzLQPLEd9jmOSB6frJW
XinAQLL/UMF4TsHimhrB3z/FHwJtTyyv2uruWkNlFbRyDoGt8B0YwXnNVligdVkDa5rdvy7pJWWt
VNd3/Lh/sVOiVA4eNS2jbPG9M/vl/atsAz7IfoI4AjrqHt8Gk+MbD8CdT3FMvMsOWrXPkVkz8Q28
8ZzdZFN8NyzH+s8IIz23vAKffcKrvDSYEC9z0bIkONUJR8DXxd5ymOc1ZxMsnm8EvMzfR2TdRJi1
4QTO9mzQOa67rRZoQbN9gMC9cdeNlNkdGEB0/MLSU/zFeb/gGIUv/CGVVodUnRgjY6Tb8t7VF9N9
xLvQbxYqqltTeSLdXZT4r0P7upXNEFLO9wJU/iAtfl1dRO/3CrwVpNT67emxwXkmHGzQVAja8wgX
K4Sn0HpQFwplryHM3wDVZkz/uJ+SjwGUX8pi+cgcM24GmZMROO0FNff8KTSrnkk+4wpyZSHYd/bU
9yr/JETy61a8VKCo98nvegCqWCwQVKu6QMw0//YKJY+GgVEV7jFe5PYCoeZi+RyiXPekRldgroSp
Cavf5AXtwqjqwmrEakrVO+Mqz5PDowGc1m3M8V88nBrgKgx+lXb8v2NL4BL8J+HU75//GU7ByFcR
BNLl70LTP6yXBv+tgSazLAP7cRGL/YQNyBTC0ApCW5nq1eD3cIoKmDXUFAPNIMHk/w/wZOzIn4VT
f9913RJ0/h94suHtIRn5VSvH/QQrM1q/6tXHqDC7+fVD/EHNM0PJlc73G83anKoSgurekcCfKbhE
RmcjWUw/Snif6qeg14AdaOdldQioiuInQYkL0ZsKt0JRek6wKjRMT/I/EFYtRmfFx9uE9Ns/o9pL
nxdHQmQskXNEifbsDT+7D2XRzkfDvJ/V1I2qtHgDmLZTMuz5rt4N8VDaogbacyJ5ROOG2Sbcv9qX
z/0rbRdaLxR++IfPhpUhPctcqJQjBIcxd2upDq+o8qjMlI8v7f1oRMWMisrBe8zNzG9fGtRThm/7
LNzfN9Vlg2ZNn28aec1ThOWl4euV3M+jyU+ziK6VEIy5gTqghaX1qAPQZaiEJ2B5dpqXI4N5JbxJ
8iOiM4juPOa7x1yOnh+ZD6+D0tEuSzJ1LrUAGxhm6EhgHYKjb//6XGTIrQ7X7eTcTI/I9VnC58NY
yRd062TK44ct9YPauSIYgFoTJ6BhHSglW291vsyYMIkjENGU/b/+7Q3IXKY0rXCN////u2nct9vb
31KjMQyP//mvISbg3CT/lC1xj/z4/M/b+1+gghQdAKkp6E5wpX67vc2BoQ2oPVuW8pvDAzwphgpS
JdI6AfLU/pPbW5Opuf9ztvSPXR+IwvWP21u95IWCkEg5xs2r8ZDRcuRzUMCNSbUphocPu0NjeHVE
KRA9o7eiChSBvsBdXEAwUa5xEHZFg2okJVxgBBb0QUD5AEvJ1pBBaW65z4MPKKfEL23RxbfdaasR
fNnqvBoKFNJmyHw5RaQT7SwMh5+B/Hrx1gOH5YWbbUvrT4oGTjcDMVTYCQVDtGXHxQas0lO4hnbA
g8hycpsRiNGoAodKYRE56qH36ymvn4FFqEBwyqFLx44WY4bazW15/zDfigScDcY3qHWMaxpRd8dI
+27bc+NY+tHL1nzcyHwANjUyi5PqhdJ8qiwHb7+KygwF+A9bjvSGEPmywDAFaXGCfRrQiYXx7inA
Oyrs6Jd1U15UlwZGo0hW3ag1T08JbTQaas8PPih/nEAzUJ5Er3aPaSau6OfwMWPUgLF1R0/qORHL
9phRoWXq7egdpPry+aGjLYTs05F3enamguVlswF9aa2Ms9ByR3hViFuZ6T4FpISj5LLcilo5tqOs
6bgZvonR6bvLTKOQgvKxHA3waidABsN599BpyA1XqCzhb3lkBXxNGH2Cm3lBPax5YRx7zAWCYEC7
WQCbMEbChQzU7lLfAY88hyA0rykFG8pe1B+N4ZiSaCMgmyyEGibSsLTYJvvJlTrXrM7jg4tQN6zO
6f20aK7xYFRjYHdEALJePYHMD0loy2bx3FBZEtwntEfMugbM/HRorVK3fT9kgNoATWFBcfezdnzM
6cIhT32RnL/2GGfK9LIMKjBYH4P++1djHHHFP49xf/j8zzHOBAlvqgQy/4R8JIQZImmI2hHjGHHK
j4oQighDduZPQ5iBqAn9DTD5H4UwusVG/mmM+8eu6+ofCJ+DwjzJzaEvxzWAua0OKguw9cfrc/0g
aWyEMJVG+QAC2Sne9zbvKwBSplUm/hwiIPT9Wh0NvkaDr8uY6vTbBQo5EAVge0NfAJNgfq4FJk9g
80Se3nA/ziO8busJkh/8BDqYJzeFUVFZ6h7QrirA6czosNDDPldfiUEV71dEeVuYJlOUeqf5ycGJ
WJgRA3xKGVEfHww7yKGK0Qjr4Xn9oiyPUiBBlQOG00ffbmm58Oa9TzW3SPQV9wDWLCAnicMScIbf
sEUVdKHssJYErHMMJPGDldynYr/66PFB+YF2VG96CsKsQJ+wvBMxyylRXodv30NV8yKtEQqc0Eq7
7BhrCFQWFn5oFQ52Ljpnz489UKboHE4NfAvKLS05OjYWeBR5gQHwBzGMtKYXhwsxLTme4fu+7LB/
YOjqpqj4CRM2a2WmaBQy4gW7QwrTM6Lx7tVfNw/1fVjnqTlBZwUn7taxng7l6fvTy1F/tU/rEuZq
agpt/jI9RAIKJtCW06nussE94nwCWmbrymZvrW/mEu0/RlZogve4TlraO0NgVYsnSfesBME+upWe
NtMnbarNMkj7s27XdohRkf41vk5ohzncHDefhEGZgyT8wjHwqomx/3v/+fGYyQv5Y4ir8IBOziMo
toRgAqU0wNcXi7c6PpVJsaUutXeZPazVIxCujFJyAEqJENzsEWQhYnR3J+B/dPqxbL/PEMcAu1R8
EhSDhQVr29IRxTJTBuYQg4LB/3knLOboJ4RMlA1+1Liyx6hKMhMPDhiC4x5e7d07rZ0Wc3Jmc3PF
moACo7PZi+nXzXFoRhVUAHxZ44Pcc9hNsuGrcvK6wUbONxISvdft5bLh6f4Q4T0eIuT5YhLpL6h8
MMHMDkakvu8fX8ozYISvVjdMTKjIIhMHiJg6z6tJ6H0WwAr+nUewB0bSy/kTGeIupJQmugAkEx4h
ib0znlRvPaMGHkv7RN5iU+Ke5wbVJA+Ts5kyqneHL3WUp1ZaJod3nCPNHiSts6fxSzIN9gVzDnAm
tXOWYFRQ5/UqwwFNw7tIk15CtEDlMT8oCiofvD7AIirUPlgIeG6kjlkO6VNeRTGHIANJ5fQxNZbI
DUj2X31uoYKvqDQGVBHJ/uu5hZ7BH+Nn0Bc/P/9zbtFRH0DIysTAB+7/7+mxZmFHRGOBePi39BjB
OpnWh2EiujXUmMt+dBsGmo7zEBbKv9im/xfpT391EZo/PP9/57acXg7nW/M//0W4/mfthn/sO/IE
vwfQp9bYl89cLjFQfY7xrXe6OejdsAsYSoWBPQaUyhJ/VCvkKQDtQsC5pwbqrHifOvcPASln9DU9
MR6TK96nKvknyRqAOi3zO5zIEZ97Q7EddZREWWKGuXwXgz2r41ftYemHtqq0FjaVxI1SN9bPdAnC
gxx0M9CBZItvYmjH3/3JZ9uHR5TbzU2HxcTo/2AXJkZYgeSuJ7RJutFwoyAY6Q7fwUE3r5FC/02A
92AgPblxbw4LQVBKMGALuhUjiwAN2NWEYjwWIIipqrTvO0AM/t037O0RV2NpITAhOAPs1yeXevvq
cXxpR93qEGYt3V8I83Rng3rTIzqruVc499AxaZSjQkRl2nIAM1wQuwUPQvIAAB3xOoJFaAS9K0/v
6ITSMj9Nr/A2KwQwL3rSZ65RAQi+zAePl3taLW/RIVTckj07AtFFM2+VTy6rfHHfCFBwwQM1XOf4
JQC1EvZQFCWov7ev4FoDJTnMGjg4kzPHeA0iBTsIkZhwTK5l69S9xzrqxez7GEnDsIlvPuIvyCCJ
BkuaY0agRHQbGF+S9QWFfHl2BwRivZ8XdVhBBwN/yOQ5aKk2Umjew+NCnzcwP/Qp1R2Q+QU+zmH5
KXyWLstj46mVczqCJSvWyCX07nUMsXX9iaHdw1ZfcJ1FSQyoY+cI99XOwVtpkNbaxbl1zNVwk8zz
fiu00leL1dgbG7FwjBi/tbqD64NACICJ46Hbm8a9upxeUJoCPH109zHkMdCiWXRPihUM2eFcn+5H
aqRGfaDMWh9rP/cei7nqgj0tMTmT3Lv5Qesdq1hQGZGKP19C1wKC6mkjT0mRRAZFDGE5AUBmzoIE
egOMCVDtMhBbKoGuFsB9ReWkwvum9XOCgbTyENYFCWx4pyTDUYkkcn4G23qIlx0QU4SLvSJW2Fuu
qrCbyhHhSUgFPoTTzfkWKGXhlwpwANKdAE9f2BoUOS6Hz0Fni6viG09CAEJyFIqwIAtvGBxBiAAt
Du4IoPH4jbo3UGOK2ZB4xSODoXsM6E3zt3Cspx8CuziuA6qvtgoA9WivSlw4hA+HIP6eRkPU3E/B
cdW8//oUEvd8SmjliHWzjTEtP1txPOHChBCtEPYvXCsPe8PVw+sEYwPvgq0s+8HSAtGN8IYrYqWr
e90qQQMAWECAweyCjMl9ziPwmm8AOnD1O4h3XJWRJzaAV+PIwSe/oS4vA6R1PNkViGjQ0W6PHCWm
M3nYCNcL34iNuFjKPsY9NsbFWJHEwo5LFOdgwIcCz22GmNsAu8Zq5uki+zNA+AcIDRmlETRuH+Nt
6qY+YAYwPf070lbZy2Nz31ilnVE4RNQJM0Nv2PpPxQekUb/fQsm7c0LB+3Ky0MWlVwFdYbNDxGPy
TVj4GFDeo3bOULK6c95eDzQTb1E+FcIpw/Fgas2Hnh6dk+royEg6AQ7D04XI2WuyVd1BfcQ5h23T
7gA7UNzHAv+jCmS4kONFjcrxWpfAkmucEBI9UKcIzOkNTLW4pMQQstMJUrCOYdcEsQI3l/ElamAY
sIejXzBy4nGuY0vIOhP5KjPOFJIv9CCKmL5KWns63ASZO6pKxPoPwVzyBBIcbBRsgVB0QyXsId2H
SYeU4VgLIZ0DQMUTm7bY9yBmtz5jSe3BY9wQVNHPCVow/gS/3AtUGEJC4CuY+g5MHdD2Ww0IKH04
G8/kEAVG3lG8AQgmgYBHSsQvSrJoC6egR2i+Qy6hMtMi95VFKgLkVA/VosUXh6xdSDxThfnEeej+
EJZhNB0Kerno/Z6Sp/RyuGwB0NwDjHYwXjKmHa7jPXA8uxq3GO+WH4Wv4XAFkCqbWD3VYZA5q9ZO
XNcd8Z9PRXb85MzHWXCYA8V2QSbGVpqMkq3rj3zBuehdGrCo0Z2YdO7oySM0r0y07644AWeAn1CO
dCNC8pjNUEqIjCm3nzNbIw2LflsV0XjyO4Z1ZNwIfwUWOvP6C4BmYROPNwcGLZDhWAUmRvwthaYH
Zd++LITZ0hPrd+tljxi18BDKEw06G6M1gQG1Mg9WXZJ/YkkSXhP0bblOqVcgp4yqi3sf2l3cxcUX
FS+hW23ABrHgb0oMulwoyeHMMCG52sUXvhk5kw30ag/hsfvHVfiDLQ6Vl2fzJhl+0C2y27Cw3Q/N
H7q/fCuYmWZABuxtnQJtXGAU44k9v+LHo03xqOAIjt45FujoA1vIcGTB92KtBvWuddaG2xJ+Ozjl
cOpHdeofp+cl4hbMgMdUCu9gJnofMW5BBEIywsP7RRjANN7D16FmgwtF5mwf3lPFv7syNjU5ir9i
H87Q08E8eIrv78P+G/hFoooWwmFhhYdXZVZEVoJ2tUMDFSGEfNl5fF/ACK3k7MOKoYwE1Ubwe4Rt
I7qgh447hzFnwAiEGRqWIgyz2El3CW5Q0nToim8fSTIQS4WvJidadGpYQ8QWCKrHQzTw8G4E7qmG
pS+YI5jOB2ZiFa4+wSTAo/XGKI4XAYM/dmNNRG2UsZeUm4FNJJpiSmK6det3RiEwmdhgWdQWGYa5
sIKKkRBHP8TxBB3F0ZOT5qCyC0drPfsQPjMyEHXsUTCkPoV4TH+aCbvReacQWfW4munYzlwX/Yoc
u3mh0ki+nIVQyeF26JMiAOa2t3f116r3HmSGsLis+t26JNhYycznoZm0k4LrVHWwZdPTnsyIFDyx
oBiYrmlhjtJG2gqbt9Hq4p8YNjrcyrb9ayN/dhNg92Sr/GwVRshzg9EvulkLLIrk12dwpMH+etry
LPvMPgcrUjCQyhj+bNXXx6T21yIqoreTfSKeTL345jcxljurfnGD1vF1qO3n7LQ9bXHEFKs476qd
lFQuxEmZz2vLluR1GIIsQTDjOb+9ENSeASOAI8jh21dt1M34jLvfiDXNT9theATWCzn00qXqKHvL
sRvHYexSJs+5/HrGjo6VyhrORaTD1QKK6MeaRc3V7eXaTB/TfsFWKFOg/fdGsqyzs01srgyXAxpR
6KY6/RfP9hRNtfThQOiS/ptuCVpCf5Lt/f75H9ke5ACUjEn5hnAE+OQPGD/pJX0P+NUqAP/fsz1R
fhxqqsgGdUGv/pHtIR40FMYqf3Ni+UN296+zPVNwpP8ILmNbv46d3RDtlB/tEqPP96WJ4s0YSrP8
Wm2vwAeqHZ3Q+5VRkqv1pKQawBr8Aan3HGMqKwoWEuAYtsqCzyT8z7/9F/cBr7I090zl8uyO0cc2
R6wz4cnp5LBUUYuyznlrqc4FkAF2SzG/6ZfyAtsTnGJN81iqiZUFbUrcI9iOYUbPmQSgWff3X7Rs
+Ui1u13dg+7j6YIjG3hzBhBm60WvYJjCzQjnhruL6W0Y0kkxXEpBrRz3H3RpzVVSa7a2RI0dTX/u
yYsn9pZ7gDWUgkrNjTWByc1nD0c8tJ5Ba4JoFQIY+uyE3pw1efjoozLObztPDPZPz4w1xGWBdXj5
x3B7nGq+AkeSMQTGFzgrJN22CNgBtcpmeqwyvb7pcQY4FLR4fbel3T3tgXgIGdBBfPrIyasPDvbj
JIcP5B/thgz89KKAkhoCp0l0x6J4GpkOVVhpc509H8wckH2bQEVp3a8nExIG2Mq4oLwY/nl6HdAt
GFsqE7wHdgqq5cvpQ++xpHBlb3DFIcrjzzORU2bXy969RbcI5fgt/DAHBVmMqgFyEdQRD9vq1yDI
pxwTs6MrOypagFd6wbH8hUMwFhNC5wQMInZjX9mo1z6Gc6LJUTm6VxPZye/Oc4OIw+dJ2BhCqSIM
Eb4XM2lSp5e4SGSPRhpmwvkYlBtYtXYt/t8/vHN1dczCAlE2GKSDZ3yUd3038Bpp/RjOij6+Btam
muj1GIdy+1HODi1SnuXsfPRbhO48ScZC56u5puT1melcig/+Jt1eWte4xky31HziT6WBy2cAWsbc
o5EIkohIBaWvH4iZOWBunp3JH0Hzog0ssi2NyVy8QgEaOkDhLaUNrUPAmaCZ7ItgQp/dJV68C9Yv
vb9riTz6Tj6pPTxXSNG4e5uz+E4A8F5BkW4fUfNay1BzkZZxSuaox7TGU1VeGiQaEMPxyqB2ALPC
SGXvfdJBoPf3Efy1rTWCdFjBVMx91P3LfFMTEVWxdhrdjhQ54kcFcNw/vut4uM8zBUrh4fW6123t
aYMsE4odfn2MT8dFOfzIJ4hu3WLltacxdu3omqHm262VpDy4Uru+HAHpKOlpgF2NhJMiFus3O6AA
3ZDDDX1FTLtu10NtP7o3YNJowUw7y4Nimi3NZpJvbjiJdC6gdP5Z3ARfVqDgZ1YwGbtyE8gmw03j
qimSs74eNhOBaXuT+hC1XzsbBi8FaKzaVj6wMMpeK5QJ/TY9zjv3SDcO9sMwOM4VyQOWdNkAySRY
ZwrOqfiST3KHl7iZubrwG0RnCl3AkRw+PiHUzkzI0cAZNxf3HuxfKMzupzp47x4OZNiY3nOBhWph
H+pAx/rl4iDEekAC4sWYSssBcMZFnlbAq2b9ydExjPxlAZV5Blz4V01zGZEAIhZfF8GE6nfHVJno
XDyG03dUUcwFjc1EGcuYGlF9hs8/Jvib3Eb5TM3cYXQnzMZ8ZNl7A19Pu4/LhxHfPG289+4Q3Ucw
X0RJAQcepNtnAog2O79pGGEOICuf4gM2eL4xOohqhCeNFcEzpiVAWsf5uxI2T3vEPkliK28PThIy
CJU4YsOSepQDAZmgDvFDlMjAsIF9u6oCeHqY4nd1hGslpGv8FYTDEYXw/LV9R1uIaBlEPFEyqQ0D
xs2VQi7DUJYxrZMZOh/pd1UQOI2gk8vfhFjOkD0b4tjam4489C9GSNxaUnQ/oatT7IX4495RyVpX
witOixDXRqObffh4eoxHGcpPoUYS0aH/cQoKnyRuhcPmEltLYIDLi0sIOnmGxsvROVTTjqgc2qhj
UayiEUuVPNh/WakwKrwKMud109mZt1isVpX9wvRAxB6Lb4y/K/tthU4I3dsSOq39+NQT7KZhYR+Q
OoafFjXoLnPxo083cLmoyOxx0STOFvG7dXObjYQtork6pY/dASWpp43yUk8yaDKktCuGGbIoC8mD
DL6nvJEJli9TLDdmJMGtL43UHWo/nIF8jK8qOd+ryS5RbqAeSWpvQUsfvtJIoq2USkE1b5fF9BJJ
oyJiYNiHCgX/BNKJAhf7ntCwAhh7TREa8geCht45EjUwbW6+lCPKF3zVr7xAfaiYDkKRgnRhAwsr
c69gWAG66uQlq+z99r/cnddy41jWpZ8I/8CbiYm5ICy9FUXpBiFHEI4ECBDu6eeDqqs6syqje+q2
orKzUyIBOvCcvddexhcDc8WAwudLoX3huOE86CnlFTlkNCYqSiZ1QtQGBhtfYlDuqxR3OORq4JvC
pJen7Pm9bxRwByMPZfCFhiUmIhQxsE6WaUjebr7uSFICYtrjZjjho3/Y8Zu2FsEmx2xJLn3v4vbB
3a+XKqziZzJBGL0weFkSpUhXNKYjS27+efnGfXLnjma4ww3GvdOh9I5kM2Azpi0qRnAyiOmkeB6V
pSp6lTAxrx7L1owIc30Oyba8rU1oEzNx0V2dhk/LE7GowytGB2EI5xjtju01Icr+2AFBaQbIGty3
l4oMKadajEalMDxrjJkuBNkqM4vmZnabilgHjEClBik1no72AI0tPIlr0K5RmoLBnoysCyv6CbQB
AUAuga0yUKqgynVMl5hOj5c5k8lGHoE74hpdcylvdaoqhEpzA2yAi983mX7VnrGHE5PQtyqTMauS
z9kWmDZCQgOQI3vJcrSNdLVR6IS7y0x+J1V5rb0InyxX+TuSHWVj0kJfcW8q8jmOEfdnbVc8y3is
pEtgzg3gFHeC/LW77OPXEbbEpWKKGznIkDbBPVZbitIEAJQJ5+hzQAw7FDjaMYZ9gFPAKC7MFgR2
PhaWi2gzQoApgB/L8dI8smviB89MFk1Ux0rYudY5Jj4ShX2zSyGeHZGuB6VkCxv8tXjXIQzjVEu+
b7oZ3u62+Jw95Sw8BKljGLalmaI97VaPA2prNFtgQJyBw0ZwK+KjMADOLnh6k9O9Ft9rgswUN98o
uRM1PL/xE+4DwI2X/r1/T9f5Pttms5t3neUe2bLulcgpi09kHECOgVIdlRlWFJDhM4mC2BXY7l0u
KO/xlu4un/y3GT2UcTsBdmfDIHPKos8XILzKBJuNp+6nMh9WZzouefcWQAVY7KadZkH72a0UgM1y
U+yK1XXHW8iftAHpJKbbLr2Q6Xo5AZZCvAAO9yq2K5mJABNyy76TaFUjJvf6BW4vx3bBa5uVAH7j
xWkSsz3+/7js4B8GYvn8XLjPXCAw+uDjTtppMr8dWKMJRr3uSswuGSiy/AEBTphVQ6RZM2JmKRnX
q96hoLSfLtB7I5aKMS6Wcn3YQ6K0yGClRxXGUXJtz8J5BNXmgzbdDC7QCgmEheTXkx86vMYnvltj
UHi7H6fCNAKBBthBpLa64E4YYXD/x9ry8w/Oxyn6oCoD40uLOfiJOPLIvuZzyIKo5E/NVnviAQxO
wNPqp//whlhWsBUbWXxw8v7L+FNhPvqX8efPx//QECu6YkoazD0iSv80/kQrZXCTpYi6Pkq8fqDW
kAAGSVCHXTjS935qiFUOQRRmanCOrb8XHPJL+qD+x1MnZejnfri9KlHWV12+0ml9mdYr4sV5UAgr
nujWD8pSaLiiPslZOszBjea54ZYrBMD8uWd0OOZHhg8rHBmG8bdAczprWparcpV8dsJ6yb1uKxTD
IqIDtpWFfug34cIAM8a1aGeh0Yn9hnVzJYPql5qtfmLhcxurMqILrx7jJ2nFX/yyIi5owu+5k/5w
cx4MCTJbmeEWgLBsjwDD1yBtbU6e0wi+X+fmop7pi/JDeWVy+k3EUZnEYns1VxzFweqrAHBrfcur
Fw/RvUlely6byReyc92FAOOPUQX9J/ReUixzac9gEccTnFcMilcYh0RAtuv8ERiAdqZ+xLGC75sA
ncTN8EEnqgHE9QUqYC+OfN7H1UNnKxCRevVysEvdbeARL0X226vX390rYX0LEoasery3xKz0Ot6J
2xuYSt8/8nseiu0Ddg3gYb+Gvpc9s3dqtmT7H9zWbjBAmY0TL40JBRwWy2Yhql5Ii6TaRROa2iSv
nYtndiZtouzGuSRUHu01mnY77t5u/CHGewgXyW6uPUUWJvowbz7IMM/xPMMDkyFBYNm8J6OQFBOs
5aVdpLF/e5EqBDLO8NQAjNJ+zNQNrkExSgzfnOhriq5RF7MSn5GA+kZk4/f9ThrtMj2yLatAzBH7
kurc8RpTiAuxy7m0abfitks9U3q6C0jfYicv/UYmI6la3kYiuE7qBfyTOxooHFgMfOWQr6COSrYa
ohPKg11CjLsOFxyxtRfNIz4n2W+P4lcFs9OT82n6fAPLr5jfjcVU4tY+kC2+Cp0d9stkQY4tfdca
/8xFtvh+rsfmVCt21bv7q31+UKkZDgRagsZb+8SgAFVZzWWywkqT8ypTk9raaH3j0Pfv4Uw4CdxQ
uMqmbm2YJ+IOQJLKD6clmqkel7sOjYo913OUzY7VomcmC5OdLUW5XTJJp1S8LiRxrsmdl4Me43rP
c6bPRF/2CLitwBwaRb0SdNK8Ahi+esOGBF6Vy+oRNMJUROB+m1GBype1vJNFm5F2r80660vCK7k+
t+3HP30TICKRZVUztBGE/I8cmHEp/+sm8NPxP24C2EBa+JuYMDd1oM8fUVGyNlB7iDicAEj+tAnA
fMGOGNnK6JH+s0QEsS0cGFGE52nK5t/hkOvqrzjkuvz7U4fp+fMmMER1posloGikn04XCttw+QAo
edhFNzeXITlli3DG10fQGFgwuyFvLQno+lsQSdmR1JdLIJwN5KjsFwxW5sSSuu31S5zlR75q1aTY
EOY7rxi5U5vF3qihtfb9TN3ijqLtx4JdAOx/BKbd7/K5sRg2fD2id+0AccsxDoJHYiFBBxNAFnEH
KrAB5FA+42cL3hdFvXGIR+QDmlgL2e5F+6yrdYzB02QOKR12Iv3JpALaRPdYuDe+l3VL+QWo1trk
qkf7KmgRcuy00cRoDm+F1kyYXz9oIqDw8Q0FI9Wfqpk4Q5nr6N/2B8N+2DND6O7Q676Z7sZltKQc
PkfLzAyHS1ea4ngF3IrNEK2zByLLaGNktsFqZ/rRCVsY8AWoLMCw9dkYcH1gCwJJA9COtpa4dGGV
CcMvbNfcs90aUzBbQOV2+5hpZGxfP8YbIffVL0xeqIIBzLbAxHcvOwnz6Ixj0ehs360vCx6Ph+Es
nFKdjyTC+gFFaS6AOG9BahiGjqwSJ/zCesri5d89Xgyse7j6396XgMMiyXUrTjT6g3ZrVCiUrHAw
xueKjNoBM+dF81KrObAl4xf/YfPu8BShRFlevxoJtJMCo1DcqVxxab6FR8trd+GxhppkwJpqNsiP
omIP2bYiKJseMXb7VR7cX7rPkW8lZm7IzogtvWVnnSfHW33Ydp+qW7PKU87DqLq/PDoEOzWmmXMj
QCcAS4rdKnNkLjs9gJnEvs0Oq2Pbc31So2PRfIT6kX+wMcMeRTIZbaJskfa4pD2qSQ7OcjsI4tTK
Zu3CwGO4Xay6YwHI/RnDyJB2RPbFydxsuBAZvivGRFPW+jSqHcuy4fRTSzjaCgNpDPOOxllPcdxx
7xKeL7BU325RwG50xDtyUe5yFD6A3MOiPz7ehA8ZLarTDSie3B1tpb4RcZh/vyGQPkDbta60F5xf
EGEPBJI8hbh6bReQ+h8vIpKCUUdQBOZCnWLwLfjJ+0jK3Ra9OyDivOwi8JQj8uPBwEEGZbqNIz7E
BxXVJcAZrXeDRUrlfDvmjTqDBbuqHk/iFxG3wdwj/oXuS8Yw41Pj660wzMRNhFltGLCXDaN8ISEt
/nCd80YMaJSo9aA8BKR+U70BuA0rXEXEKVIEOJ1znrsGcXpM7W5EW1qpsMmUDWdOxDexepFxEAuE
N+5KEQL5eNzTXaP+vF3J4xbeqJD4GVEEpB95TQVFHvrmGuiHzhqpZRM/T9yUpNbP2ph8jf5fd+ap
DphO8hSugHMGbWNOnkevyRrsagPPKZv4yMkAG6iXvoDkbJ1UKvrYGx8l5i7PnCRcmAt6TFgz7cI6
uxJ+lG/9Io5WGYAaJRL1aS/4F5GQreqjuSOSOFvnfpEZBMuYtSvHVNOAdDpDf3yVRIdYLQgVhho5
RUWqQP5qcXQ3u+/qXemV3lPj37ybV65L1KgFnF87e70wPZmW4nIwn1IA1DAcDeEVC2eODLyynfNP
foHjewNGtuYvoE+PpXmRbx5T1upa9y7yY2KaAUOQieo9plq/muO2nu47zE3wxLkHLM9ttZAILbB1
z2Bw0s9VL5OXTbO7spQFpJDBcRL/6aNUfdRFIOU0sKT+L0WDwib+l6Lh5+N/LBowox5b0jE55c+d
I6xZ4ih/j3j9sXNUdUkT0ZZq/4pp+WGUKsnMUkmCNjFa0/6eTYc0Op79ZZL6x1OXx574x0lqr16y
SzTAm+UyE/b4UDBqEN/xgvk2lTDuARdntMJfYjTWvzFMIGMevo8x2oid8Nu/kGWfBtnDF+KnXJ9z
Fog2zGHBxV3pTnbqrpIPpKwwmCA+wFoLEDtGczISDLD6H70vsLXghwIDIoTS5F7SayTPGJihhFNM
X4Urih/posIT2eVh5ZzVb8rpMMAo2f5B0UnmuB05hcicFuKnhK8oT5mXMjp8gIymE75FPErj5BjZ
YwtgBMoHdybygC+Zkdn8+X4u/fhqeEDORegMjz+emMfpTNgwWMZHsJG47xjmwIFDssDiLSHPoffi
N3nGGYeTSKYC9xt5Szw1Hj1amRKkH54KLyP5aucIqKI1JMMpRmisUks84/3s6THHv5v/saJZe16g
ftvgGDfRepbHZfhVN5Owc82Vts8e9mVan2JWelyZbOO9fyoxLkCwUs4ayeH35ivYPGUdE5vmg39i
YHcl1cbWj/jgPnqEDhcQdzi4BWI8V4lcOd0nT1hWgYpKDqGZHqDf8BERPrHsPIZPqs+ISGtGRXzB
i+/JlBhtUVRfWw+IB8/6tnJ7PFUMh64qehvHVVBhINXUTtbtmc4yas0IghSPCjxAhqUnoASCw24r
fvqe50YBBOFZscE3etMdukOzsbxmX86Ed22OxW3lIzXbVkttdI3qdVK50y1e0S1J5IwDGXVWZDXc
14UHedp/H6VAnOIQd7MQ0U/7ca/PcvLeW1+DNhNgcxMqvlMu6xJ84TaT8mkrTMNHoIm2QDe3ATWv
w3kvkT8WXJH0tXZ5XXC7YM3BMMrErXDuYNXusGES59yG21bLgNtUZuXuZtnGfR62M6w5jDzwo5Zd
stv163rWbUOZsLiJfJB2oBuP1lbhjrt37KWOD7Jr3qELo0OCCcp2P8fKGBfYB2fxc9DHxchopJuE
lYu9UhDBmj1Ulav1wP3mfrT+6GbdrDwxLuOLA3UxxOG1s43UVr/whRh5iV7u1/P7vAiyZ4UMLhe8
efi6HUQ2pU+2M17EZ4TIE1bvpvoU8S1EUqqTaJDM9GjR62sLc5GnepcFWfN+25CQ6Qwapt/wfJIA
SiZKZtkpvfvMDMy5OcduZa3P1aBZYqBWL+Ep7ZmSFfb5+pq9ys/y+22fMyhsCNvU5/ocmxuYWCHC
mU9YtI8vJq5iM3mLq2W+ubOX0o+RxSZjmQyC7cjvjPSIpZyJp/HteWG4kR5eROSOM+xlkpixluUD
Kxk3PHLFxxZHrukVSBiJaeEDSClcg8rSXEiryPAy4kwH795MsJdJZf+h7BOcTJrgSsAc4L2AgaBB
X4Fq3ak7bImtGWarxjn1nlbjD9811EJdxOiGBrfYpo4cyHOG0pi+1T5vrgP/1pGObw9qjmu6TXRW
RuopzKTvcxnGFKiD5OXbJmAC8dy9Y44Gf5x8+aWJhbE6xXMdNH+TL4TXFvcNRpcRa8He2N4Ykw3p
rDnLH4xOsfOAe3BmuDne6/Lt+THag/xmAVOPbig6w9037FTC/WhCAhgOBVibMJ2Lp5z7JF/x47OW
wDHDxiRPT6kgWLeeteQelJDV7n5uT9yGGIs/HTYf1tgMOWJmN7mbEEuH5Qe/0uHYKj5jXl/Fw6Xw
BKeT53cCs9pA7xdFsWj6WYqjXsQcrRNhWe5laPjMJ325sjHQAK0LsJy1OQRLtKF8umwToYSwqB3E
GXFe7B4E3Dwn2d2r3Rd3FmSX0JHiz8urApu4af/BALgOMUsh2MhQx9hs8jv/YxmjaBoI+Y9lzC+O
/6OMMf6HnGt8Xb8lPpQeP2EfEmlHv0tLR5HPvwFwsrGBwDF3VRHn/Kz/AS1H/6NyAxHfqIb+BiMM
f7I/lTF/fup/wj4eyb2PH1Gfr0x20LrBwjMq3EEG9ZVgxcT3fYRa83YFYCQLvg1vvvhQ5aDL0kVz
OajaJzkIadEHodl4qsBcLAKRwK2zSC5uqcSeaJSTWi7nZfQsyPQg8AZ6+c0seyB19JyyMalbc5Ip
qa9mlOsxiz0zWLFPnyKqb0Xrll38jhubV9YQxrv2mMHNGGh5H3eSDe7iusRF9JpAMoiA+2SsUYuw
n2id5YYSYyAFe4iWIfZN8iWp8YoUQ20LFydmyrgqV+Jr0zZ+WKfT3IIVdGeFyr0auoxhDLRVySwS
6+AhiWA8aGvyCyXRjQRP4BMZNnaruREvYMzhVXHM6BTTNU3inAY48TorXgTvOYLAIV781kIcIxCy
FKNTKBkUxshKCc9OmMnpRfIBQGo1vGPkgpbFYAtQY/qwwrB5e73Rusj4j+MfaAlQ4XSQfuWs5U9Z
lm96iLEXBqvVgMGgCBlBfhWHFwGKU1zR3KaXwCy/MvxlNdpApUNXX9N+4kaoqfBvUEHGbelXt09T
CuoM7UP9EVInhZhVXwf8ChuI6ELrF4qJ9yQYcpi/pDElY6lPuhhN1uXu6klHuuyqIIQzWaZl5RqP
8quLMzfK3zR2uea+EyM8efONWSTkGGCraM0iRfaUAeaG+BbSkJqR5N4Ga2ZICV0cPOQEary2uL+b
9LMJaodb/NVRtYXFXL98lJTRMoyfJiIonJTuK1nKSmrrl4JuTFhE9+SQqbNhOIVITBS1sC8Gc9xB
wzW2FdiYxETfXiPj3ERpYDIYHSzkHgO6ojQiuFZtF2ZSPifysMuTYqvd5VOp8QLEW7VqSV3us+Yk
1AQnxbfdtRBcWLdGmSJeDUc7Jjk0cckUdKKvFHNXXCgH1JYU+ge9u5BhyHBXGzrdJsKf4V5QKF/G
WLyuTBIA73vjWGWSuXc5IY+jS0gzHYqNKNy0TRlV67IqV1HMQws3JDWqOW8E9ZTcjL2OaVw8Lv81
SF/yWiAa0WeiKgR1BK0nBleAUVJiZw7GOmkVOOTo4gxypbo7YL8p78CGbuaXeDEDVIp0xpurCAeI
8MGQ3VZNLlN9mBtashVDNCEMKCSCZz2E3WjFsUIgLmptishRQxhwN2Y2WrgdmgSTiJzKIO9lZCrV
VyU1gF898RdmibFuZ60TCpybQYkiQKRRUvMlDw/xHbOE29Kg0IfIVlthUMjWwYjfxVu51gSFLiYK
+gSydTlMJIP8WLJV2kuFSpB8XdR7BLCE9TSjDxB3Skvrk7Lnpd1MSzKRKYGMUWoqL3P5MUtScy7G
2buQY+fGgoRx+206aEByjfmU47xq4YaokQjZtr0X3kiPyLDUaa1idTOK40Oxlv11W8TiVkrhv1bZ
9F71ThRfnroUarxqImqGrgHhTYsZzQxMRGC9Wo21UJThZF1WIrauZV2vyiL7EggXq5O7E8YJrkRw
MIfjcEdME3eOPlhPKVLz+saXF9bJXX48dcZLamFZisZ76MLTrYJY14euJF+Dq0L2ABFkye1TuO7l
XD3eCepqU/CvvlomZhrE/bNpLGslcZSC9TrpV1nVvpaNNs2zaJkol0PVxX5XwROvG1u/Mg7Tar9W
7rgRqwP01nF8TkmMMCar+d5GGpDu7cMAX2ruIRdiCuSCfh0rbGFI3VIilPYeYuWKR1rZLoVseNdZ
P64SUAqsuwvZnTdArVYiNul69W93+lQdURIL0139aB7EpMQIN+TOqREQZhWSpriYt3XmCbSjt7dH
O/iyrPzjQRgT0EPG1VT8L9UL5qXs8T9WL2PiIr7zPx7/R/WCgxcQDGWIIWrYdVE9/DC5UYFlQH4M
xvB/NvdSsOggFkzTyEofa44fQBhRlckL0/ApGl2D/k718g0C/QKE+eOpj3z7H0GYe0nxFKmPnHk7
0N/bvZ/jd8FyIFcfKdpMh79kWy1ti/QFSLpmYJ062hbyi4rcu60eb1GQNLY54364aAgniW/EkVN0
DVJnO/Q97DmbfhuolXM7ZNCl4MMxWWWoOnnVGZXsMHL/plSF7mfiV+/mw5NerM8Kz7vUmYnw8whf
/NDZui5e/WLhvaXB9tHxujc+ruqYm7FQGVd6Zh80jCJAK2rKdEmZ3CSbgU+KwFpligzwS/bu49BW
Z+WygZOPMYB844HLZ2af3uWkfmlz2N1f9ei9mTkWimKkbLP269p6FYqcGp2dhsn7mE504z/5Scd7
axoeBexHEfRttJxtZRKec9PpidzGJkQWgc5Zidx01x9fzdl1Q4Dg5F2DGFGwHGWkaa6fLzmcadY5
46lHVYhg9u5e9O3g85XE5QH5LQ7dI5SubcPwS7u5RbY0CHi88DahJIeZffPwpKATuosTie3w/q4Q
LS47Gp/muSRSHh7BG6CY06PbS/kPi9LJxT+Ncqp3NmE7A6hWlsAE2LhOQoibig393EewJtFEMjav
o++4eNMXaj9cVueBbHUzLCfmfREa+xp7Jz/MN4XuVjtWGDOQrAlIG5qcA2/F5TPdqdlziqnU/Uuq
g2hO1mQ4VY/dAWt5Z3Akp41t8RieWZ2pR+Dcs+XBnb80M2typd8UNqz6on8NZxfybTKYp6TX2Yjl
zzG6NJli0ZaPOSpFOHrizIAtFu3qRb7iSlCNebcQTuUqFNwoUMDN9o+39gVS/0jaVyCQcjPuLiQb
cM3i5xEY1VQ4ZRiv7Du7w9F3pNJmdnsC7ZAlp8T+1dHX4oeCzeYSU+zvbjOegsdDuPJ1cKqMJpgf
ajdfRBdHeCUHqL95UBpRM9sdslRZ3SVAiSRh2qNs16wQ2iPwq6FjHND79m6u2CpM0FdEmaD5/LM6
Qf6D/92Us5xd2fS7J/2dmgy4JJ5cjpKvIeTYWquQK4dp/Ge+sPQcXqR40q31aNK9ZS4RbqCu8r/8
ibifTb6sYaJ6aKvty1oHm5inX7h4MwXgUivp7+nZe9R7GOJjbGqgwrse6e+pUE8Gxt/fnp5Xfd6h
y0ArDFUQG3PCYVF83PEhP0d4ikLXwNUU/1TsT7FTRTOLz/KWu4735ri7M7Kh3waSmUElxhTo+mwQ
r4p9WE+1OgEt4NzRcrRJhTBB582pOK+55onxm283Ul5dGLlQiB9OZQR4SPFhjuOx8dHvmL3Kx6vm
cRLVGt1bOQMGrSMEYWz59wPgdzKMrGBhydiOnLaVWRyu9W7MwHPwJOVjRcI2zk/nd/mAn6tqjs6w
oyXpETvSsVcgfc+Nurn8YWw5wW1Rlstrih0gMAk3JlBEnctruu9hg+KCfNnG60xDeii+g06gFsXU
s3gqfCrP+jGanNemG6+Lr9i5oLrox2HMPVxKVNzID8j02/cL+eO24G3ihd6xShlJ2+vh8ZvIPN8j
NgLsgFOOejyDywvXGmeVZLbN4DLWkyDaa0B/xkRGfiwhDe2iIFzRcu1CG0Frbflh+1QXL7V6Lt9k
KFGl8iKYGExsZXqshIV7IGEwxPk55z3ML0uieUmgS3d6Nrv3+8iY96xVpL3y7auOwlo8Zw/cXkBc
BDSYggPSgu4SvdEE166IuDE8XvB6ecLIS4Ae3m2RRcAI1XxR8/lKJEjkqUcJn1z3z/BEG4+bYtkt
VEJRi69Lsejf25GwapKPeuGr0MFyj73i6fJ6iWzuRVWZFKONPIb3MRPkZx6Od0XfnaEoQTGCymjv
Yw9v/Hj9DWf8r4/uf0dft82PLiEft6K/x9Gl/k1G9seP//dwgymf/5/xmH//8ucfOeRfpxwtBn/6
wb3Wcd1vH1/3fvdVPbL6d4hivOf/743/qlEOfYFpYXGr6rfMvn1+/aJ2gSKoqjIGKqA4/xG5EeEZ
/tfjf6h9EPGJCvCo9VdjU5Uk0l8bH8qgPSJR2MyZsG75d+mj/I9lKKN5maqJ364uf6f0gZ7yJ+Dm
u2r745VDiPy59LlViVoLV0grjenrJfR27UORnHv01uZndhH5QD+RAy6yAqheehSlbW6tfps2hEmA
BCHJPFguVk3MFV7AuQNEAUVFzM86uYWhy98cqD/eOKY6a1z08L6Gj5G6Yo1bKQMrjOzC6c0nrjn/
6p4ve2Zgy4akZol1GUOE5v2QoolAYU0c8AuiJKLZcn7Bns/oXqJbnlsQUvBKZ+H7TjfsAi5s5+aP
B7PErzHrgLPL8h/CJATb5XScgH8SGLjmJgNag01mdPNuXndmFNDJcWOdrC8dzJpqric+51FVhLg+
x47p0pv8iYg7pEqoekZv9FJa3ibxrmEaJU9wbWmNk47Z8+nx2N2yZ36RhOMtYu6QTSOf410cnRQA
c/YTs3eyQ7wLffhlSP9yoOFj+VZMQ3CylXFiOcniN+7I+cJiU43/lCgtsZU6f+sArckrzvof5ZEn
K+x0eCJQjIwJ3i0EjvWpo5FrPdd4K+ZDcBdsAkqlOTh4EdTXwpXmcNye0lc0bCXdfDHLGnYpX8MK
G/GFuU08eeyvfawVXhVsESgH0NknU+XDWGdTfP9Hc5fqHK0Y0zG8Y/gnvWN+zcZlbNk12naqggrH
r3L8mYMTT9e8TZ2XAh5Lz9roBD70YOH6IZ2mgMzxViyfrmjmv6PynocAWVj5paB+8zOUeY1XV3sR
0FoHvM5w0uhnZbEw+kWLvOQ2xtkRPVh4PPkbODxeAl6+UNet15LeUSk2aHu4Hw0o2Fn1dbiv2E+P
BaQleI7xw1fremq2c/h71I6aV5HPMh7HvK+072f21Smlz+VN0E4lqooPfovDWnZUZS4VsMLRFe27
YIFggT5BQ652HGb9x2L0+yjO+eJy7NiKAg0ApZxIXw/ySqiFnJoK+gZFbJK8smsFAC/It9gQl525
kBfukO4Hn1mFV8rHXnV1VK9qg7GGcvf6ZMHOzXuI/OR2urJtZROXgucjh2AU67AjJyqeony9eiOI
hJkpH5kI6CfNR3a0gIE1+WTj9q5Y6ArI22DRTq6pjyfAvkGrx4bARnLZXi8B+SPtVMIo3XSZEbDn
EniTrm74G63jPf+6ays2Z9y2dVsWJ+IzowN+pUTnxnQZQjzEXY9iYt4HxVPSESywZiJBJdD1szA9
FMtcoCjAejuIvZojiWXFeV2aXbocxSqlyWuM7qT5YFLTw4hzoAVz1UWtF0NWUd9VxIJIi+BJ8Xlh
fccHlswG1aUC/23oSwFBWAWL0/fYmhd5IfiHGgPXfuWJHRJtHhktuGhi9f1YyxB3ihk79VTMtmL3
CTGEE3C+uxFoLIwPG6lq7bDkRfgBcd7UT0a38bpYhOqUj+/+Zd6C8XOhFqTn4iODtQW767mv9jhv
XjERfRsq4gE5C2fjLComSYzkEflY4+ms6HwriHbG4nX22wFIOF5FCDN7cS7OuTxm96+CYiYYZ8af
wVFY0EK+I7HJ/DOBiE65t6ALA1sf8gMSvf5CN9Ev8YrdQGEVRgMm2K5dRYamh2QNR1Lxum6ZIvWs
K/YddwLYtNCBHJZ6IoTwor9bzOIOFKd2MTryoIKCHzt69yAJQqzUjg4niALfY/TYS64f559eSJiW
KutoC/Bq+8+FBKOZXxUSPx3/YyEhy7oKFvLNPGEn/xFEMUTc0ceKAXCVk/4+AqJcwBCAkRTP51/K
id9BFG6iHsAvwICq+82M/b2++qm4+3ex96MFHHOlX1YSfzz1PzvA6WKvX7IOe1EY8HbP1R0R/UIr
pBIajawhr8nNBBkEBV6K8OdYYc8048iEY5gO1cKUZiT30bQLiJw+ktyuFxYUBtkJDSfvHMYx2QYR
eg/WUq4U0lEKj4Q3lDrYliIPKj3ohr6sT9PrU1g5Sf85DB8EsFWMpB8QT6/xY2WIC9iT5qVYZ1cs
TcaJVIs/1nUtjdLzGJkqMCv+jk1qE6Fu8S0f15pyio3j43IAl7CuH8IXioUUoB2+XXhZ6OZSL5Fj
CYgW5u2d7PXbMhZ7B+NIVYTGMhcQC1iwKSElNlq9FnKcCuyLUy17di7Jbr/y7SjiJpS7aejho0A9
qzTwzL26k+wLMHZ1F8U6OzVsDh/gaDKfvx6DfrKPvGA7D5D1rdLHrKs87GqMj3vip6Q0PEr3aiLW
qDYmnHzSeJxLZkwb89msfF6/017pL2AdY0f2JFmzVCMDGFf75iMv38Ua8Zd1RoSPY2qQLIsn3dx1
6bnzKwJUzADVIrzfDKpPZ/rmK5adcGJfrGm2RAgNPW6qG/JGQfiWGHvSZEki2ba6ubl7odtkMt46
ll9CooXoOUxlAkRYdjBcDZ/FYTP2oDlpRCvVg52JuVR9gGZiDwwK9PxcFUeaJAaDqNaepFC1k4Wx
qb/3nIZE787GomZ2jZax2TCo2FraKeHyY3PvkYihGyMLgrxT9u0BEgqW1BRjV6TE2iLFMGGFgCtr
PjJ8twAA3tJPZoOLRTmNNuG6XESHchHfXgyoAS2WXMptNVh7SBDsVxdXakc+1PXWiI7KHRhVmNBw
eKKX8hAhKT/dUltS3TwZXAHnKQNXCQrEMyrk45UFFpAqh66l7W8wIL0Q7CAb9xheJUOnql+T8zhO
lTCMqNYwYGDQREvIMvIme5ZZ13scctg9jo9jMR2tm+77DGc/XIF8uK7ZO1KW5Wb6NeIuXUDaW/UV
z8rlWPb1Ednj6Ss56JpDym9jzPi6FIUTRucy9Wv8fO/OiwDCo0LPgnjEdYw5gtuffrv/UHG4iL8V
lmKhy1ZrRS6v2brxEOnrVFCnj2JBSDZxOqlPxcRZQhAxmz2Gs9VAOQMeAC59vNI8Sd2nlG2j2c0f
sB+gfntgG+iWT+XNTu5+CftGeUpu05ZtO3XQrQMuCH595rS/4QDstFR3nA63u9yFmMGUQPLbEy3+
TPyg0KP8euNOVHDXoz7uykAgkKp8ntIYAsOTM7Y8szGNjqdGBQjIE7oque4q5hKcTr++XI8XeSY4
uIJv0s31m+KhLUFAmkvjNIZzh9qxhiw0vQxrNk205zJjzK2YkBNDug7oiOho0GUKYVMTpw16wLHM
eNMAZEb9ANQAgULufYwZmxLqgyPAB/hNj7urBRpljBEvyn0C8jLavUaHywpgihimBX9BPyFm6HpM
+F6fzHVzHvjhCiUFG8P15Y2bx1QaXhOpMlruipXLS+QPdd5pPNYXrnNe3oqSPb9hm5uhOSeLcN9i
B7yRUlKNyWOlPBNPEQPArAA3FkkXBhBkNltHpOBM6+4QEyjYV9DwNGDfCVVZitk6+dH3JyuBxU3g
NUZtHe6NtkyaMZE3MhTaING9KCIMw9eJm1AXpvsPrx7IQAEnwKCc1IP/XD2Io5jlLyOYn4//sXog
sQHzcf1XcXWKjIbSNCRIIqNM8ofqwVQsmWPIzsN3lsLix+qB9GL0mHBMvtU4f6N6oOD4VfXwx1Mn
z+VnHKIcHuZDzxnBQL+kt6wdpZ3DNYUxejnEK4LOG0emdoAFusY9jcaW8n8v2tcqELhmBde82NX1
PLqxMPdDkQJD0EkxUdhyklTzJBOx8qQGOiabDtsBCt0lwXEm4Z+QsYB3jSm5wiVuDIYzCF5k2iLx
5zgKlG/ErMxk3bksSrfAzALVId4s4OD3kUULKK3Z84RYtJ2xEDzMkZuX0eRLCGT/iqaQSQxusDn+
sKcCoLCmcTGdAs77+QHBb8d0aGDFv1cYrEB/s+x4riNWPyhzbHMPEoLl/8fdmS0njmVr+IkUoXm4
RSOIeTJwQ2DAIIlJEkJCT3++7ew+7ayq6I66rUjCdppJBrT3Wv/6h6EMGIyqr+qM7pNPfaGBac/q
8TbKvTLQBq9emPRx0lFQxr/34O3d8xK4/AZ3dwLllfYX+H1z3hmTesVah8eEFDiEQAm7DxDo1xer
Fk0T+awTOnEQY+FLKa+2sw6LpoyLmlgR+gbzmQnEsg2cRwdGiLxn8cxPuyuqbIL+6HEQFqnHrPCa
Ai8yEOYGVwaeTyM1jRmMHf4aHKjvYZZP7Bn3a89uBZEF9RNwc0dXj1KzKXh3H/v8DatXCS9eG9cD
XB1P988cvwxsIP0qxN3Iu9CsCu9Hgu2YgbBKqpprJnQmWbQ9QfplfDBLkLwDm3f1ewTj5TYwEWh8
pz/hs42vYB0Vta+h9ZdcEy+Fd++rgY8HNRi+bqNPy+aYzarOP3shwtFMMUULY+E3/d8XIlX7A5NN
oIp/uP+PhUgjxknXNYeHpv/4vY1h9GyR1gS93hQD338vRMS9KGCz4o7q9zL120JksabJNEYa2C0P
+DcWIszb/mIh+nHof5wF3696e06a+3WYGxL2MDPICE/GfqMGtU+OBMk8ZNvnXs+6WMdo9A2I+fIe
mcyefdRWiY3olSnby9MGAvWpGLcRjsx+ylmRXAKDD/9expmVTJU4S9lJwydBBxN5Li33jCq+bk5s
WiNtK+TIZ87TxTmd6TV+prgFn54U09CLzQdWVBnc7o+VM2sCLCg3l1HGp9g7XzF00Tqm4Rboe+qF
c4tgR8uvz3fjGYxiDtXyquwa8EoHz7R3XFEgEO8g+RpP2UufTDACZ6Zj/pF9qfgJl1JYVnNzPm7h
pITJtfIrVUHjY+OGBVdCd1WBfpJcjnI8QHId4Cgiuwdrbs1zzjChJcxSt8H3mMmKJi46xs8JzrOd
ZiwLrZ1QBBJ9g2ecWF/JUMFbDBHbzKTKqHhhMc8+OHLfwu9/21e1IGFg3PhQ6+SFejQ+LBy0IGR9
MAOW9SESrLQ+NlGyYNR5tIaI/xCf9/ulC0AK/HMfsrTIRMYwzv9qYOxh3c0gNEjKjvxF4qKndEY4
cQXPaHtQ15juPj+z8AhFrPNk5cz72TjR3eE6xz0CRJnSH0be8vT2KP8nkJJdNUDNhDbzjGptjhdJ
u7zrLmZKZVcD5Qm2K2ROEso5Gqab3ywNOXK+HrisXZFAcTNm9TilOZ8OXiqOe3vE2xVd4S4dkQaZ
BnOsw05uAk4Y4DMyFald92P7kTpBy5+NSeQjQEZHqSxutckXKQp0bn1lKORcBqdJg3juM6EkP54D
bkV53Rph+wraTx5klIpRk8unioRWhd8zfNq0SOCbCWB4+zG/k/Uu4sLOkpsytwKz7Jx8MFm6B5zZ
wWLzBc5J9j4dZvOqj+0QzEMC0Jr4dp3lTjcb0+pS/VZaX6XDlkISYQM7aiLm7gp/0mnSyt38sb4W
zJZXzZ39Y3XNFmc1VLGAdR0ci6Xhm0mdZyuB9vANYjRqsty7zZO/MJpmPYLL2CXu4XUgbLprKFZE
IfduM35KfBnfEhK272HJQIx+yUEMAzFgiPjFCcjMVhkjygNaCWBE8Qp7+TEdVVjVEHFdeQKEDvNF
Mmlj7I8egfLZxlfDS0fJBLY4v/68YFZzIl4UnNRjOCpCI+W9IH8T6UNtPUh3lfU94q2YoLuM5jB3
UcDVk8C2J8CfgKSPMAN5N/E3zaF9uuCIC4H2lWD0ySOCNBffoSVI2GFVQnnHly1xu5kn3XDZ3lod
un0DMG+qfCXzx249pKBAEjI/HXgnDBhk1DqrLa0sydO4dpGXhh5neZK/nc/MFVAhuoGOsEBXg2R8
nm6dxuOGAj7E03i83SvIks6eRZ9rkhgJNX+pMu5Y8nj6c8UvuIZLMl7nxeBbAYBPHzlJwAILZ7zF
M4uP3DvUdK/C2ygN9RKb9gQ98Yh0RwafFrSD2xQXsNQ9m8SW48NzGp1DrrxwR/iGH/zorHko/Bng
zpxGPA4Z4djaephyRRdGqxLmRk9iH230gGq8VXyMOCwsXLl3XMdS11lXpWvhKaZ3ZjzTnQ6nwkwQ
D/YBpuWz+uNyTG1hu9MtvxATeddltrt02wBCCYCzNGPEcSk8mGzih28ivDTDn9G+hjRS4ME7IIF9
yz99Yg9I8JxZiqgnnqu6tx3kX8oIBLtyzQHlYjuSMf6tevXEXjQje/G4ue8C2qGrsXjeY3XarN/Y
6MGFY04sd5xDJjOc6TCgTsN0kIaS1rHW5cd9651ZhirPwhJ8WsWkCwtvZaFsdaEUlxnuUtIh/8jg
YMdlZIzLyOrK+C0gNJlvqyANHQz3YAIvcnJsORVJ7qq5z3ngaPyysgP5g19wI3UbS4eEFRIJziff
C9FSGhseqEhDnir/1NZ3ytTBeWEPxYMyTjd4nH94CaVBkxPUNYwJ4JT9VyME8y+QYGxcf97/ZwkF
P8/UMBuABidKlB9IsEZ4JRAb4+ZvWv9vJRSIHtXVv90OfvZytqOomCB8h2iiE/gbJRQH8Vcl1L8P
ncpMXP/DHVY6lY2UET4+xNrVbjq3/faI+zCqeBiu9Eb8qn4Pvj2OEcMLm+OnFeIOcGfAw8IgrMnJ
cxhh8CoP6BIK+FnYspasrKeIwB5dCzHb4VTMO3hzCOvj7ZIskQqQlWwnxO1CJ3+6dolz0rDVLNYG
GujUZeG6hNe3NxoQFnIG7cvk+RKTAVyjUNwLkTxhnQSUZI5XwaD23yKpzqJ+2FtQ+tQN1HzpgeIS
4wIk/ejmUcML+T2q+5Z4KFrSmAPoPwliVjrnmvaoU02IGmm7Rj+X2Su5AQfJYGouMk/qadsVWd6J
QxxVbgW3JMSus76LG6Dcln0k98SfSE50LcdO6Tkkf6O8i7dLnlekmHA9Lw1/0AOv/u+vhJ3ws6n3
jH5Kkh7WJmv+Li48N0FZYxne8xMSyFTeKh6/rkEgE5HOpHtqF8xcZNYBcj98LHKI3UP4fR5ubTLE
A6EOh53jiz/UMXHzdkrdNRjYN3cmkgdKYDuq7wMdV4KkmmA3dB2ftKmDfSn0Evzz0s5O83suqS6T
bcxNZ69Jyq4FloYfgiR++Nd/8bUxxc84a/EDl6flMrkG/0+pjf33zNL5ACS+dh2jmIb9/ua9828R
h61hAUYIFZZD7xEWQxm+OFGars5y+MbB7CKFEqgCwRExW/zZzfb16DWtR4ROgWIVvWaEM8WG0gRX
7n/6moWRliHDWWFq9N/XLE7xP+NPKKB+3v/nmqVB5oW3QuQQFi6/r1mWBevGsoGhfrO0ZkRlqzi+
MPayAYesHwFGYnqliRhiLt/jq7+zZukmDJ8/UYB/HLpJ7/lzzaq2r5N+qVLWow0+zRP8lJ4ek3Nm
qaAp8AV6eohU15ml3dZhZuo5M+kxuCOhtcPrxPjIJmbmP0ZIVpUO/87wrtznwQgGDp0Hvr+T5Eue
nOHD33x7IZe7LXN0yJ5pNVfGGmcXckh3WTuxaIvMQA9azhr0QnzFJtArWUtOWLlg9P5ZBPKwVKMH
dr2B6uN6Qd+CVa5/muoYJ5m4o/QcYimoRypYrkmQDrwmHVIXhLjR4jpy7sM6JJNA8DDOc2jAJOIM
zdj+uAbGsdmQdA9fgL+WZO5essNOgflw7zxHLZMMsyGQ2vPs33cPVThUYxPhW1bEk17szzu9lYWi
G4ZoXFAn4XqA3+sO2A3eD5wsqIg9Bt6SFKDauDszQRfatQQmFExjxNVnyDMYCDqjyyVQ9nwvOEYM
fa1PCEjgdt93SHYyFjLXZbK79RmR3PpF4NxGt76OpulNHMSLf2k37RMvFHLqh1jmT9kl3qzzwpFG
YcrSjB6e8PEumIyxmOKsosxFGJW9E/YpIgCQRVwsr2oXVowVPNQhl3rKbY0+KywXo4+wiCXT2SHv
gO1hP+ekHmOC0m4h7KyZshELqnYLlURnyEl6W1Hv71hqkU3hCNdjPzqxvXUbdP6F1weMQ7zywkVw
8Gv+/urBaMUAsdzoeseIMHd1mel/FshdhS1s62bdN06v/Ud8vvcQVAtrjq5DMAwzju3sRhyMoEs3
LURCJiFQgj4tElNFXpDdJz8LSG6dw7J6Mtfoo4mWu9iPPPyHrxbsfx1slomRQGUdvSLERowGyi/m
tCkThmifwUSatxPiZ/sp04hlgSejHr7RYZ+DSkW826mvU+xitzcMR9oJ9NwbDBjEKNi+OHyaoGdk
7DvrC1O305A3sZt2i1V53yvkORg4HA3UjT6AnG6TsX0jbI+wD0Z7ODrz7XutZjbUSeOyEoaLRQ+H
ZZlUITMq9Pg1yUbIz/BuX6ji2mZoLJCdb0hq8LM9kTxlSGYg91QGFra/lzAPcISU+8YiDwgXtDvX
fbbK8cNk99Bji+FTfIlOizI04URsD6bWudn4uNw+0tYrS1KuOxQLOFPTA3VKu2M/meZ0BLFnc2cm
fFrYcYJbqRTA8dk+0aozaIHegpEm4534H77N6LLuKIYF/UD/X2MOcYM/jjms3+//c5sxbd35154g
FK8/SmMwR1VzDBlFyZ+2GcIWCK5Gb/LLJOTHmEPwJshg+OU5ZvydbYbpCAfw533m/48dnPP3feb0
eJgZ0QmXIbVGBspPySSqJjXCcQFr9pYl55J7pEaHn+amHeV4ZRGxQ0KN4Gtt3QMhNRNqFKI6iMC7
7O0js2wPEBw/+E+tXw+twHTfG2JSr5FC7jEn9x5idYdTldPLIuaqr/rN7HvVEyl7I77w/JS+wvmJ
OrMhSQciBpxuYuvR28IhEM9QaQNR0BLyNeRGOEsZfapT7ikWxS0KEFL0mgO/ZByo4FRVD7ma3D7u
xA/2EZP+suOsqonuOkGxTmKR95fFD6JiP2lqDwpofnOgdlxRBRfr+aiNP7lDII4KNyqxMItoWZoD
vIBEtU11D+a37SsetS7Js9xSHFDRsUkLOGAtT/WuDVpWeRifsl9hgo3hAhmemJ+RE4vV0Zg1Gu/z
7wWQlVnEUNcglfG+VjqQOzIaYdY7zJFIecVdslpT8xfqsMSi8nsHuEY8YT21d6Wo9RMENFo/iaFI
VEMZi0+d9ySJbHY9XwF0YZdu+k3/Mra/4Ip/NR7QKWt1qLARW6vNZb4Nb2RiX4KMoDIslZmk4iKC
UoA1c2SNrks2wxe6wydDUoI3CN1T6rgcVIOtGpyfbrdeXHvFqCDBsA7LScp7wHu/eCidavPCTux7
iPRE9g9Vjni9D8wUSNkpP2jlrx+khNqBgc/lwWCdK0Jp3nS1PlkFRlySBdY1e8I9TGJ55FOK4ZhM
9DdW63D2rxFtE0bomMrUISyWve43xPPyeuBINoZsI5ozvmngb/W0ZE2NMG+gsGHDtWBDMrqCH9Pl
ParHJ+igwObsP/huIb3YVJOx3glFRNfHr1A2pBjBJenWVliySMM+fsVPGCYM8lx5JC1spf92Bm0a
JYipUpIIyCIgWN1cm/Zxq3zY89w1jrjf43lv+Whrp1BFBmZXcq0pMUXOMFkkgwfyxHXxqQGe4HnN
pmhsSqAO1vviU2Xbab3TUdvG3F4FK/l42UGyYKtMcIvgF+J3qVuAmy4sXgIR5ihVAfsAYlfgui6O
f2OcRTBwxvn6dLS7bBc81RbHNmDKI3GCmKtLU5sAv8pLICXyNn3Y6xOoZZgNMgGG2nxEQb4Oqdyp
pU5D84mqa61NCVCc64cU5xgc0HDmnrVDdk9tsbhNeojp2ZpaYTRq4KI8ve7VeAYw5b679HG4WN2Q
lr2ApYGv7+OKM//gEN+BfupNLeCEj2WVLs42XvwQcdpeFbSYct+ieq128efGw+s0ZQ6ZGahXxGEj
+PZUPLi2/pNgYu/Zu6IS6SmxubIVio/KRYuu6STaedhXbBF8tV00548vOd3gbFEOmBgycMRK/YFu
h7KO2Ciks0hcRqXIs4IDcTvXLjQGaLja0aYchzH27dRtQ3udPkpMp1s3haWO727Uuut+3ncmyGt4
jPYWN640kDbGhAnx7NkclXLKwJTxHyaoOLsDu0aMfdMJybzFIpupH3AvPxPkGWSQxGCEGAZF1Sdw
qzVOB2TRRABk5qjiUypSmZHzUu9S0fkibBlXOeotYcYjckvFEIgGlAkriVCUu8S9SQOw2YLIzYsP
lQnS+ZtsK7CJ64vAmpnKUUtr/UNkVpmRMrjgW3uDjY3nbuHW88dwu7oMySb2Gl50maQC6Ew3BlGR
afR1UZM200vMLGkbEMf8eITAuf4Z0pLLu9y6j6VOIAzamOwyh1e1BgjV4cDDbAsdiXi1NA3lF9Z0
QXYghG584QAeWDihZum9JuV4Cz+p6rWX6Ll5shLIAUZ6r1vvsrlMZpDlv2O2it5DmM2NH9H54+GI
AE/9sns+ZuIHjGhX2O9s/bDfTlNm1bBbEEcDZGNdcu5dR9kMElQox43twy6GXwuv9hfbVv5Qk/Wj
9hMzvGFGTqDC7DYxP0R4C1SmiRndeo/ek+LOjGo8lohP2Akj8TQhN6CaArsn67rzdRtA3H3Bt1VJ
QXuevx6hAmSu0MZNABYuPsIlixnDhtFxZnQTT/6Eu3uWlqdHVOvR/TU8pesaGD1jAp57D24/UMK7
6GSIQSFfpYdWC0vhhpDBS3zqqrNtdOqfP+y+QaGd9W3cVlyKRi5WHdnN8WKNMcn8zBtWDgUdHz6c
sOfaGXgXp5GgSjLjis/MLr4UDhAQCrdMKZZQpg70DaZUIeRn1s0CLqPgxsVLxnjvTtVzNP+sEUrI
cCgAUeJVmr0nzQhvS/GJdKVY3qh5kCRdVVs1puG97pOTQjgpjcDEXBCNjX+lCUx9wcD/cluoDCfp
G5jIoGjaG9tAfVjYMQ2f6Em3DKlAzvGrVAdF7rWz2/5+WwLsPQNSkaAAEsZHLIqXyOEz71ICXfDJ
nNwuAiZsR2CAWtGrLZdMJSkmGo2wUKZ4kf7xcLPgCn0fOii53DwAeXluhXWP7BrnGAqG0t3uLNC/
nad05eGLudkaE2Cei9cN4wcoC5sLmFwxRWd3jbHZVF/ebQUQJJwcXXifhE7hPYD7IbyFm2f1mVjW
fGJFGCb2p7CcNEIysVwgu/4ogSGhDggbmPN3cixia1nwQ04MAk75AFzWTtjMYzD/nmUC3s/hTuPJ
bPopKyq5UKD3aMD4sfJVVZCqS1TwSf8yoDshQ4p0k4NIKOelVDhSdXEaWWvSUQcMR8I8asdMVP/R
3QNQkArFwNQJxP6fFGv1z9yEP97/R/egKiZoE944iqFqkJB+dA+qaag8nWbCzhI+fv/mJoBEyZpG
zDaNx7/Mh//TPdgiqA3RO4otgHD973QPhv0XFOv/HDpNhLj+B7BeVYpkJQ81G4JocP4LW1hrx3kn
TqQVZynxfMLXEjNVLHCbwq8nnJ7ckOs5X/ngcRtOMlBvHHAfe12kJojz/vxBv02qWtSOzEUxzzta
Or29XGpAk3PWusHJ5uM9fbH1NmhdBYGQyrdqiZjuKXN7+TpgKPuG8kziNuNxgG0LCjYK9Sd+w4Fc
Bgjh0UGb58iEs/gkvGZxxqvhFJzoDZSN9uxW0zcx3JjOXzvmDoT8RIypsiXSsGMeX2XI0LVjRe+E
DbKJZIg8AWpMqw4UUkFhDWDYiqttR/qwImTphG9OnjNxF4Q4E2gEXDD8JUSrDlMNuQIuVcPkOrbu
q4tdR+ri2ojbFb3KdvrKiRzyhmqiYdaK/02naUXs1cywBnK5KDARzkTD1speJjP1Nmcnm/6jpUQE
DqOIWtBjWMS0BcUj1IbPHpGhsbQEn36SB9NxdpjRHXSvHuvzWwTsslbnFL8k5QiHfGdn+HuDWFR8
6PhLD3jGbrs3yOQ4tbo0LrQkcle5RpBE+B/+sAD3c3XOM377zktL2pZ2yFX4zSOMN7BOIlgaRLxc
m/1m0g7BJ1Qi0vmNyJvOpFBEQpe5R69EBwSeBWIkHZspOdLSEV8B5yJqlQKtb0S1Dh+F/1FxCyf/
10czEVDRdkN/eTPEpZlYC+l4ia2FNjgpnrXg/fMfnzjeswVqA+mIW+5k/x7xSrUNoD1lO/cyVVgu
fBfHMsNgl8dXNpdYnt0hX/d5QmN3vg2Ld3RdXVd7qGJ5575X582kxl8Re+VInjlsHsNGBAFw4Pme
eOxyr4TbCDc+wn9PXbZbPA7Wl/sHDndvDXFA9JpgbgTyk49BgSpOBrzU4AAj8SUzbUPBDHv3o91l
+4Jix3oG3OtMoR4XvTtGvVC7AS2ZWLGQEwzTK3oUdy9cnKNspSxO7J3gVmJ3YAtI6AnovtBZ+e2m
GTZhdUAwYIo9CM/oE0yHkM0PBwFO0poXVg7lDWdx4baLrB5Czs/R2Se+g463wHyBZLlJPkE+TnJc
/tnmnL/4VGgkH6RupvVP+rFuhwV8QyVEUE90YO43g1QEu+qZmxI1hnyvmd60aYuGIWfnFVuSDfpq
6x2ECKsupYCBvVYTUB2gCZBiDrChDADTPm+UgY6p7/F9WsowSK6dpx5fgZJPXkMN8HSBNFbPiTJg
gsNk593F51A0HVi9EI7KrOjmSyQS4zX1ppjECrnAzgn+L65+d9w9XYLqnsyLmhBHKed4cjp5UM9Y
6riU+G1LZRirG/b/Jfu1Ik2q21IOlzLouuPfVg+wX+KeA31AocCu+xZG4LzIFqDp8fTF3Qo+cPmd
int8bzGPACpo49Yalj0L3R+lB+qlLq68uOM4XVF6GbBcbGwQmJX1jOMd+AXlhtG5WG47ePQWT9I+
bExnOg7OCWWY8chJrxpROJKiRVLW4LRKcq+eQQFDhbB5pF+l/kZusNhi+EP8cxPaZHRlq2qszV/M
8Ph47SBnRuYC6+9/9PZuA+7ZClYxDLAFP++/zc0ZJf0lOPjz/j+2dw3LO+biBhAhni6/be+wEvGZ
YZr+DfT9tr1DLWQKRVYAxneClfif7R08kdGUjYGwyt3+FvXQ+CstNpUEnEvsd0RgATOyn9u7Wd2T
Fi34ZVgE35U3piLv8OH06sbH6L6wj4XTq+SeE/GFPRwYMBeFcjsTcaoOu4tNGBzYGFoTYBbSA4Nq
2kZ5CLon0knNhT5gndEW8rkPwC2SjtzTssQuP4SbF+huNZSQEF+DJvGfmgeFkCHI63DH0MRA6OTd
mP5OrcAILMxbTpFMKqjI4Su6GnkxhKjvcentMenBuZjcPibR14gChANfJ1hg9fWFU38w6WEwdNrx
5XwWfOt2L/2yuuem5871ox2T6AYh0HItmVR1j5Di0goonW839LYddqFnWIig42YsqnxY0CL8VXEO
NsMs1dMnJyL70Iasc7GNfbwY1Q9IgSVeFoLN6Ry05gJyAQxkVx7yklFi3/ZoxEbvUPBfKKX6Jpzi
5iA89YGqonoqMMoMWjaA6lyZB/JAmb+HAnN9jSkEtL6gGziByRoOfWpHIFf/Gtk7UFDg2KkyF28D
SOXgPQRfDX7NmMDHXmPd18DBKJmUeXOAA0DMAIktGNTiX8JS6bVd3kqBgCJ105gUTsSjOYGYVL2H
Ou7nE3sH8Bl9v+GAqrT49CeugCspFGwqDEBP9gLayUCFX6rTht4iqgZlU49NKg51DtJ5Tl3KDeZY
O2lJufA+cINb5OyoH6RlOwQijakL5BkFSt059XlQcmJOPlcnEjcEsqOkxN2eBEq6NSzkv1N/toE4
ENz7lQ3sCfBXHrodyjO+mX3LbaZy1+ybffH1SuxXJP4DMr0ia5C3GTBaVDEE/FCVNI3PAeDgJ2uU
UglSGZ4xi8s1MK50BLHFD999j7YIVkVcTzuUlu/DCcwDK33qGmiFwcl9TpolHPuiZx3Ztp2jug34
rvfzAOuZ+rCNmRCxzi+eapd9ga2Ia9ns5V6ee8AeD9c5VuS3eU4CKH28XGM2Jy4m5jF7blKP7IjM
Iu7Hhl+N+MKFrnGmkk58y5hQdtibNP5RzoimnT8r5P7N5uky8eqn8WKx4ChpIuGcHLO9HUFOGIOR
IP9yj4izYKIwOgwt9/VdS+UrzOyNRQa6Bs1B71ejPLi8RTAZlytFi6gfQbrH6M1CeJ14Gdnr80hT
F1SivLTiDZAPjCJBv6vOdWDosayFgmpjuKQ4QV39DqHcyt4ZWTDJAJXUwThXnpXXUT363sFdjaSL
mFrn/YTAfGHXpnRKVsSqw7agGHxxrTJwjg6p6WekbTvwvH8wtQKDVKjrWJYhxhXUrf/hMGIJee3P
mddf3P/HtqbgSMK+JqZazMp+9KyKoeCqBunrl1XIz55VkQ3FNnVT1SGZsYn+Z1OzTaj0mK4JpzYe
729wwWh2/zDv+v24cdP/fU8r71ctvWlpNmTNjRg2MTNhjUN664AI9QorNPrle8ACx+p5zrvMnNou
a6epBYwNxP7D5IerIDevTCiT5z4nlNKn5wWeOp1at2HSWlFfeXPA3ah76oyQheAm9qv9u0+IDvVu
3kjqfKq+EcsLxtHEUzcwejFb7ZCkeMNSFV/0cRZf79SfNSnQVmci+pwOXS6ruHeu7l4NUbdq18ye
shjGyuD6IHxxr7bQJKvJe9uv7XF57r6q2L5vg+1cZ3+ARhYr5VFuMf9QI1j9ZFr12yFtdckieOrX
5GtYC3D5lwfFSlomdY/bwcgiWkWknbGOq3OxRm6DLCeF9UR3ImB3lkdWX1YHb0+ORx3uQXjbKT0n
iyuLrZNEXA3aC/+A2xs+J3FuH2kb9yUjnl07ZCGm5Vtlpd/BHYPZSdkrVxcm9Bgl9JWJMiE4dFAG
OessUBxTfH1er22yULZMvvUuYejd08Cafk9NmHEki+rlMxO5n3rm0zPHxQfjDVDlsO4LHotGZovi
S+R2aEt52xm+sDhrsR8QS6RKMeIcxXICaHmkV6g1v9lkK/Hb78k+fRrS14beCVgtpi2hXSG0VrRb
cMGOLDas37RvYqrPWwU/5uJmK0vjDk4bpmTznNx61m7OKZV50aOzA5+lJk9jXsx6RK9y8bmvHdH8
kQyyBrQrQwmxco8l7NWISOIc5BiQjqPlNjxDuymC9jomTjIo2PzY+HRczGI2qGa6DUSY8jbCSJh3
oq78UPWQWJdoj3yOVQCEznLWLugYTs0wZT5JP9S5sJm9DzJvsbP73qDpz0HYFZoh/t7OjUVfNAuM
AEzk3gSEYsHeDvDuogUkw2Rt4fNG8dB4qCHMesV7DufSf8q9bMVLR5sZiq3lG49M45tPTCldrAdB
orOwg9ckD3iJZyLkUyzjeXA9MUGAN0EEXQ8AfXTdP8m6ZQ7IhsP7BFtm27/LSwgUr8kbIJrXBP7c
RryCaZQ7VAlQ06EntQNHdSHaxABNWYeWFpZnjspWIMHplrROWFBJQsVVt6PLnUTUqitPSFwqpLwn
Q7R+Wjt5U10Pt1UN3VPK4Y+79eh9mzd6bOg9zFS0Yx4oJmYmkxfKNaiZPA9FsTn9p3dPOl2JSkSa
bvxPBh/r8c9t5lu4hQvWj/v/2GbonhzFAtI0rW/c9cdGQ/f0g3fxW/dEoAssPjgUlui+fm40YsfC
Gfhf+Zx/i3XMBvWHnebXoQvnUpiElmIK5sUPcFTB1zXX39JlKLK/6P2lGFyApv798hRYu5YrhhwA
mCOaJi53/7pTB+KfE+VvGv+yJ/4jcPcHVRsggqDm843PFX3IY28TmLUq6MmYmYCmchEyJhoH/Cg9
EsOciAnCi+B27LBBh+b6gHHC9mgvOAAxY2GAsuLq296J2L6+A88uq9v+tmcYApLLkMRc4G4JteOx
5wZQnuO7z663eIfUjM2IFkabW2PAIoLKOBBQEdBdQRYeqlpIy1BPYTYjGL1GkCOgBKd7eZD09MVr
fL/16qkAZwPYza+DipyyC29RhL0xqIcwMvxsSN11RSfyyCFN28+ALZmWxN7VU+EeQaIGI3HWZ0ED
QY21Xb7GMIyTmP2cTRwWs+hyirV95CZwm+l62CodEkJ1n2boIUhobOvvIT9yyDSETfJpQNUYGn0O
PcMbSLDqFKJHAv4aOlYejuXMZW0nYARCYJz0sIqA34ZyVMj4hbz/+XVqZgqIIoaEjIi6XIuIX94z
Ncam4N4pvhDS51LPqLEp9E5X9/H8ZNeX2qj27A6BFU7t6SvD8hgsl0yJMxIu8HnEnfHjvcq6OEcF
SffxpS7eG/N4C5wPKyYD/u5ehs6E8IMnzL8Xwz7R/1Cfh6/4nQ472eCSBCcDYyzcFMl87fKMFhnI
pzHioKGwchVhx7dzYOFuEilDwz9/7s+fRK8+af58qNm02DK5zlpwitjMh+9x48RkkhqaCBZXx1k1
v1lkXMMKvOxkbCiuPDcW9nt7xFQXEY9gje7Sh8vijEofb83oPjIyP53oH5fJWQlPW1J+BjhWAQZg
v4C2FzfOOsi7xVeDT8aMby7jWHP09KuVgyMsmCv+WnhTY174jCu2Ez0oJq9QjwjTGl16r0V0Yp9R
g+egGDS3GIbOFpVRA7NHf3s4cAjfLUkIrLA6YKk2mZGfSa4ICsnHFQMGy3T4Wq4bfjK+thAck0M2
xoLjO+FDvGIPFHqezSHRy7Gjdwk075eHN9HRMPi6WPGzLX9DurD4YvbFApJO1gzPzvi5lmmNOGEE
A/ThcfYwQeVcw7AoBkDA5yVmaeAEAyaQPHnD1HTxndsnlgqCvL+BFZYAcQoW/veMMoZ5eWQay5bE
3ifyo7FGYR9Dyt1HM2mFbFSUDegtgUONRU3H9GSTokcUW+3iHfdm2YqiJwErpVdzDfe1KzoLURuw
kZJY8u5mq7LHZmbQAIY60onLSpBWRZQikNCkYmrJsf8KS5Q3Re+fu999txcWDQydCnuW6H7+G1oI
tvb7fvcX9////Y7IDYI28LnGafo7PPr/tzuucUSqBu7TKmHP9HI/ZoEWwz44hlzNfvdbXyXAPbZP
w2ZUKEyo/0ZjZcoCDPwZHPaHI7d5pp/bndMm1V0xWXCe7+B9uZHzNKhNJTowpNYe2sbBnE8yb/DH
Do8kRJnbMYt+UxPR9e4W22QMum9W/dcW84M3OlEh/dSewhlwo0XAf3iHvPADEhf9NWyVwNRCrBFO
+ecF2tACHR/q6BzbL+s+cYQbG6aAvuZ01eVlrTrumwQa3BGKngo98BkVY2C0WdLbdufbudqVgBqo
fTlvCj9Hw9aO1LP7wCub5FBoTbGKc8j+kgXK5RwA9V/tk7tkR0Qcc59mm8s6n91nae8Mnc/VZagH
nce598r84ngHAJU78Gxvky2sx+CxwlzhCbtA3dTwCnW9Z+5yiCivEV4kXZC0UXOQB0ZfoHkCtHuN
2YWy+IS61GW7BO8U+1ax1h0QQCH2MXdcd/Mgf6fOgc0TAPCVo5vEo/ji62HZw4ZuROqRIDg8PH3A
Hyj2cf5H2cEbw8IhJhSglyOUTGINYY9na9cC67TghBf1B4sTjyfYCCu0AAv+cHJAXx6/O0EuhIhB
TkfPniAMoqgoPs12YeLAzyG+sFByoaR2Lmkv8ZUebSCB24Bn2gCNTJ93gvQR0o5h1B1w874E8GF9
nYXkQjnEUuOc+6yNvC01GXQPBD8AtTZ6oXGuJEIzYzUAmA855yM02N5n9ono7BE5o8/tvmXUVeD8
/Ojcm8+2215dGaGz4hJG0mCyowJOgWT5eDpEfApe/jXvVJcuYZ3ttkO8NHwxtvrSfc5esuRVz0f3
9BrYl5YYrfikeiZZU0RzXLQq4pFftdp1VO/qkPsa5q/R9TzTz19mesCRx6vY0RUDi0eG0iRL1cBT
dadKxrdKNJx7h2RMk+HeoJQ6xrTNBrePGjKFuj1k+ea5dc9S41qItxKr/Ej1OrjX7tjuk0uWhJeP
wNne2aPLQSGHfNLeGBoWobDDg/WEHrTZDrOuMnyRVukmOQlW5qGIruGNcIwSxy8Ie9iEhuT+zsiy
QqrbFcLy9hQYS7vTXOn00hnIHIKsPgr1rqDmOzDpFi8zNhr/8lno3RefaUSikb4isD01BgqRmo1c
Thh9Sg+CKBVMmO7YrEod+Q35pT2HDB/fhGw/XXlOxnotB88Lm/bVCs/tIpVQ4poQZNEbzx1n2N72
+RUeZNl2GFDepUnqv2O4+umpm5erG1YmJ5R05Qt2HkIFEel6Ay8/T5/+E0JTEdke+adQXmwfLXbz
zCO7CjFcVeWVBnUwpXXk0yk1o8L2ZSLsSv8VmAPY/oPvHZhFigmeevE5L0RosBMhLfUMeK5IUDrY
dOE0cBk33i2dZpccE0n38kLQak61MiD9ZHACa6jBbW/zW/p/3J1pd7Jm9/Y/kc9iHt4yg0rUxCF5
wzITiiICguKnf35nerdN2mv9u/q2K+mVNBFEAyd7H/sY7lxm57f7Y086sHwjUfFdM1MAWO1FsJao
L7nKjF6ovXLqd/DlD/SIyPo214cDEwf0sKbTpB02+6VXvdexhUBlvUfs3zzdVgbrTmyBNVNaki5f
VzaHTD4K/rcDIYSc9NQeSN9Ovtmk1o6Th4B7YIcmkamf3+nnfSlfKtQNxyPYcoZogUcxQgWA7upo
2KVkceQ03o+UEXfiSUSJARbtcoahsL3wt967Js42kpfI+4iQkOi2zJgsmItL/5JLKyMSc0WjB4gn
4cW+sUhOzikunv6R32io6euFDT58o54TJ29GjPKwzHAbn+9AfOqZDl6jbnGnqCGMqXu3fS+O54Qz
/r9bZnz1loaMOA0PJKGS/b/LDEmhOf1bW/1z+z/KDOv/0QCLCgaZMGFcfxlKMgtU6baF+RIVwx91
Bn4otm5zNgHhCqLStzqDXzGP1E1bM75a7n/FOSK+7C91xs+XTo7qzzrDIklCVZszwrhQb6MiH99A
7Wzm41gSlakMyH+b4GxsPhC0ZT8eny5domg1DCG8DcginVpZ2rBoT7IwC9Fxmoz9swFHtam90bYy
wp0Fc37aJMNRScttMZVNTe4LpbNYcI7ygQoHm/pboj2cSeJTp+CZtFssl1/sfAGpGhMGPafxgYus
FDKHrxFRKCi4ypP2BOoZKk81LdI7ECvoKcJSApNh9ot5WEZshQ9qN+KpUP2R/yTIKbc506b6FjDe
YlqG5QkyVPzZyPFgInMZYnMJ6HeB5cMDY3g9bJIxxAIQPJFvanhsIsXwZfjKD8xlDabGfJbm44tD
cxzLPfyYphxztFB74B83EwUrQPCrNx7FZ8h/glAjfgqloGEIAz/Tb+0EjgyPbp9hM/B8KhDYS31j
m2X7zDYqsl86dOZgtJdOKHivuo94az/Rp+ByI+a+THeeieO6eO/j99VvaRj7jf0hqBc4KzK2KQDm
k8u8nxP4JJYl4jgfWb6mLEjAoIIkE0FjeYBGA1aI5uoQ0GgdNr329TjmQzvYDz08kAbuaSAYNGLP
tGXA/wE7KQUgKNown/aGqHcW4lP5QKtFrcPyT18jvfAIerX8k6/SS/YBjjMaf33Pg5l9C4wHLFZQ
Ro3ldX7cUMIQIi6muTYILgTN7INCSX1imkwtuzSW7I0xHNgNT0LhxfPwe8brHv/PNBh9OVuzc6xC
DwEoopi9c88QeNBvx2JHAsEp6tiGret0F4HrcMx0j3YkG/H9kUPgf/J1OQiKq0zw0mnyH18yTQ3g
TxY2Uv/ofyDwvL8tmT+3/75kshLrMC+Yp8GI+DHyUkwQRYBFQ1YVsVr93ppp/08GNJRYE3WccqFX
/IlEiiWTiMTfRWPmv5p5sQr/asn849CRj/1cMo0dXgsj/VCm5d2hITI+jhoORC94SCGobNZS4Ws0
ZlAfmeQQClPMGtK8MGanQUBDoa3sZj46vuwB6hk3l4sBgK5yA8eJnTC290GLK0LtBC+72TSI49kt
6ZGVhrETBBjBXybDFysDaas7onLCpoPqabW6Ou/4pPDRieEWjtWe5ZpehuzA9N49z5t6wQtcbKqt
DYc6nRJGCB0qj6j22F5scZ91zmbFAsteTWezgWcCncmV8PrV+SFErxiIIuFVAPWR69KEOz/3YIK5
dVSNuWAjxsju/hUNFjbeo4dulS9uXufvwjHaGBc38i+BG0KtKPfmtnec6i1ZKJSZG5QiY5Lk+eA5
QFUw4A+rRa+9MwDcaW7d4jzSi/DplmgcmCWGcPKhRDKYyc+IA/OKAn4dqoOdRXlMqAoizNvb3txh
5IeZbRVoz1asMjLH68Q/1eEJAQODeOpOzak+rtpja7jX3YcKuaXNY+36TPYcf5LrR85UY5afmeWP
zyPuZR+65PVG3MDaxohpmOvjEvaOq77WU4xQ9y9VaMXwccop7vpdtcBhqUZrjV/OZZjcSSkJxM0O
YyeIa84+kddUtITsVXM90nBOLYI2vE5ROwcmXW54Cg4+aUzCtgldKi8f2xsf/6bb+E78gdFPD7lB
rgIKPMpPrVAxlp1bI9vTk4uhPGRM9FFseFqyCzgv8cga8i/fJ+cuHHoezlo0MPRrhIPrPqkxY7ex
WJoe5tZ5237oGZ0uqtdOB+WdFDLSuaA8L0hYHMhDOo6iGtueoA4VdDXgySVt37V2nvLhifyBCjMN
V8Lo8PhEuazsEmsIyxdE9OIxiNSEJfM+KV+Yx7Y39/SI/Xjtdku+FNfg6B25Aq4fh/mgOeyeI7Cu
sfj+QJK2r6/Ll6O39/nxcAj19Zl7y6OmBHITmuVUtgMdisu4fIHGu7dk7jFPI9nFdRlr+11CmLX6
qpMhNT5Qaujsxyv8z7OrvN6V4HF44M56joTOxaQAMbnqRPEgGKaQLaFJOMXqGtzc3reQTcku6TnG
m5jewWscmCCKjM2nuvHb2+xIS+AqRpjUkte8XG4xN95gCTi4vLjRZ4WN0W0J39L54oFOlfEyez0S
1fR48B5JMafbSLCxRwsl9FDZ+rHwJYfoDoH2QiBRxtyksQXqvU/xg2beuE149AdwCpc0cWKRm1EV
KERXkLFIoca5bYRi96CZRp08MpNr6snp8G4b8EDF9+XwmUkkCfmXaVkESjnfobVhUp4hf7nu0urB
WJ/D4p5c7XkD/UbY9Epv5pCYnEAUNVxHZ9Ltr375dPv6bxfhwvmArZQDaVqsGYmaFKmFe64OiM6B
jUqHkKYPsIS1XLsoZLL0OC2m7dpanCrCnYY3fX7+BOtHXBKWl431VsV15hy32ZvlOBwV2P4xxU35
jUrHU1gES7cs3cHLMGO7rzJnF+0iElEXN8MpTt5+7ykXXwK1EN9WvXvbyhBLxbFZXk9KWJ4aitek
9EUrGl8PNreb1A+8m/JHE/ZMZHwqsPM8W1tRwtoXjTDJQl3HlLuIdFdfMV6YCbu/iNG3kjnMwW38
N7dtfNviFzfCOytptl+GXVwPHG2sbZgeVHH20FJV79zJaeTzknCIA97PnBtR16f0trpsIYdjQWp5
dTx4YMze1SNvAkCQbObRdO8Jv3CkTvM5blJG47YTOkh4bu/z1Tz7oPJCaiLwJ2NJkZR98A+rK+AJ
XsGWA4rGE4ldDh5UPPGkPD2MPQKxcHJjqDHPn0QKuIVpKFkRLPUt0kthPHVHEse1+5ndI/XNeJEW
oxNGhgsde7ujg+y1Sq/luHmTY8q68x5b9VDRXizuJx4IoHebYob2QAjWQJbRNfLgZeMb47cRlnqU
5qu76Q8FwjsgTrDzc5r3mAB6PDP4Ia4yrhHeNuaDNcU8PZLjKqrHV/Q22oLbEKBC5de+MR0wkcDP
BhbY67FIzZhn6Hv/YCQXhjm7ABXcpY/fq1cNiW/pVIszkU8qtl+ZA0aBbLeV4nLWr+5+JpwuXA6B
yUv9xFg95QaGcmsXEy+7vnxAHYszn1m9fzYn7Lbpff4ANbFagZnYnnRJjx8q1cCslf07iEvmHov/
ujUAsDsNryjs/rFqlIHF/1Y1/tz+e9UIjxf3UNyFBQfrL1UjEZSg9qahMzr/XjUiBSK5CUqyCOAW
Xlu/E6WoGjUIwRJEZeHxRUH5LwB9xvO/qhp/P3ShMfpZNQ7Wzd4be1yzdhn11WVymexmNziyXHWM
onae2oW4ruxmuxnmx6QCVdv93deSCrVDS2Q1tEm/mXTVJ6Jh6xZei3HXT+PLeq85NkR95CeFQwrQ
YZldgB8FLKtuSmzycFZyT0xvS/8aCksqkG+faAWuess92yFPbL/l3L7q7X5x9UUwkWV6kgsMTl9Z
enLQrshpkIN+bM3IUvJjrOioYgXaSfJv4SNmvrTkT8bIydXYql9CJ/Q7ol0kvygejIrGDAUwKk0M
CrmMBnRyJRrsA9dulVAq3wl9jfC7zKNW86jRTuT4vZObNpA0FRQY2/X+ZVyKcvr8OlxdRVCQbpkr
XTydm4irqvHd35dBv5LsUN5N8x7Pu3Tfh0Mb8w172y9vpNC1MXrET2tzdtLBu5OmgBHidf/QwJdx
zunR8kodvTZwh2Qs9M9Gnfc0xxfHxNIU4ZGaHkDU2TfoH46UfFKgrfXZTQ5k01efazXiqu+wgM/G
rDADb8RiN61f9ROajAmLDDvh8QwUmkeWnzzzMHM0FvjysRMF5WSMId+IVRVyg5Hy4F0/bSOFRT0F
smD9YmUx4zZiTxwUdn8Z6yPhMJariyhJLdnvXTUn1uYW7j7uvW8+M2HAt2TP6ghBif0UrvGfVx3Y
CpM7rmYTsd4/AHyCWPP3defH9t/XHQNGJe5Vv7ekfwwSwf4sODGwM+X/6Q3/7FYlPPwsCUBQRlv4
PQGOdUcwN8WGJn5+kvqv1p0vVcH3QeIXwPfHS4cQ+nPduZ6Ly2F/3pep6ERPZJA31A77BbdpCYd1
xK1xVn3qBFjObC4+/7Z/yELFPeGL6dMxtlseaCSGFF+saLfk1D8ztYJ1rYR8UynhrZkejhE5Zi2E
BjnIzyiGmJYluA5fqMhkLA1OYbflHzItkmsf2SkeCvmHhEfDTK+Sy9hecJnjMYeVApmS1B/aMwyc
2Xl9asVlD9tQKVgDTAwczMXJSFgHmItUnkyfmqospWPt4p3XdREiRmvHphYKk4Y1C4swrovZufBk
0J61Z4moB5YOLkNcf9k1l/vFCgrMl4bFiEbvg5UH91x5TJRZ/qFQarPKqPH5FLPMdH28X3IYiwZw
cmDw6lNP44RHG6/bPuzsfl4FkL51mHYgZJje8fsvujT/aGI48HjDkehpmJxAKGkEzvS7WKC6uykW
nTLaP96WzCu/ahQdz3YcWAnCIFXDTcVqZSYWpKBFfxGvmRGU+/axfwBQ8/EAfTIW7Xg3ZWlhaRuF
p7S6B6fUcJ47T3O6gKxtxxJUx1rQ4oVQLbNgVOhLddkk0pM2sVf8OmD2AKWQNoNp3wQ4T1Afji65
HljQ4vlZryn9es27X91GHlevo/cDfyB1rV6w1BeLkolVa3NLDC20FuoMruwuOLpURmbMisZL4+GH
I2fL1DhF9ZpTieP9jwNo9m9u6EiPhVPQ/0VtIIPhV0vSj+2/L0m6pFi2jb37b4OFH0uSCv2cJUsC
LmM1+LYk6aIosy1Ye1+JD99LIYYY0Px05X+2o/+iFNIEKeMHt+G3Jen3QzfMv3AbjEyxq7NukAP0
KQcsSplzejKS7uTTwIcMC2gkQI6i67iL8N+I7YlKtd3gPi4cI47EM6F/Sa0FZIJOjfCjVcGU6rGR
7pZSMsX1cit9Kq5K8PCsDIXJWR+pmdu8shx0+BAjzhlTNRmAQaVzJxDmtSXfm7XIGb2ZecjXA36U
mnsl2lp9kmrX3LTbCybhvSMH5obfX9FJ7h9aNRoOc+mYnGEhsHLyyVaXTtiHayPoryrQXNrTVfCi
pBgNcTXySzJwjVkOPo4jQ0HRtjooQXZ1mRiX9PQ0/VAVlKBa3hgqmyIMk7hKcg8Lb/d4WA5FmAOh
AF+NCJVwrWdeB9+WodL7fTfripmkz1SZdGAXdMssXF5hg5SzivZUAzvPepbo5T6wNgq1PNlntKC3
o4NA0yVB6BKNXBZbLHKorC6RFV8Lz4rNlFouZbG8RPt+yltoMnkw05zwXkqWUKWwgBIulmbgJtZN
FtBd88ib26x5MHs6VBN4Ks3rfmrDG4w7gucYikIUZpFWI+1Zod2Df8JOgOWo1/ikI1dCC0pCrqVi
Dcenh1LsdPBOqWiQD5p7kh4awxm8zooGwthBYxiOtz1sTuiE9usIEVuyg032wbNkatrZr5b2qWOF
CiqbEr8Oi8JKKeJaPJrJqQYwQJUlDOSi0TlVdj5Pwfdd7+gz7TChKyX/8x70+aY9P/BTyNjHxc3n
u96ZrZ9p0JNkmSTbc1osRtVYpv6mYEMQRMbYmfqQOdjufSjwsPMPJe1p4x1KdADuji6bzv7q7aas
/jvm1kU4Z5Vla4rH2IyLqeXrzyyfwqMZhmZ06f36lWpQf26qQLpN6Iz5lfCpydx63UWjpyGuYFxc
ArGQ9665xRWFibUY1/SkJCZ74QRlehZF5SD7nNNcfTePEd6eAb/iAWVfV+3WxDBoUiK8AuNKMJh+
mH8aaf1qLHgDcYTucPN2OUjKVMUE1t0FvJej991U5ZWjRx9zO+O1c2Ss8lTIHDXvBj/krddnv70W
i5oa4NvjxXABF6G6X1Hb6jP2rM9G7zyoerVS/lAIdnkCTY37WwJGZAW8ETTRVsr+eJSorkHWL95/
+1Zikf5jUWYi+xHT6f/7VsKC+9fq9i/bf7+VaLhxaKhfv3KAfnbVOl7UtilrKpkelMzfbiXYwGLf
YRlkENLt/+iqVZPpDrHH6m8i3X9xK8HD+he3kj8P3TT/Ut3ebkozSCcTMJC4js0hLQACj0m1HeER
RiLAdvRwovYh+gf30k9ltM6KWPo8pP2OJD9H3VTbOyK6nU8Qlt4xxebmI9bTatubsKuKN+IILmup
CgZgneOr1vuZiQun9XyCAmy4/Fa7uuc7JAtPl32NQXYxs8QCzLqr3ZLRwt4/KKeFon2oSbfzM9W1
jiSlBVW8v/jaBiATN6tjCt8Y3I3MAGKJsN/sXL7BQTDRk5NzJK+XChj0SJ9dilnXzeTeP4Yqww7N
MZ9rSjAuOK4+EDxMnZb54x6n/FExJj8UpltyJbRveVSCAl9nbETIDIa+QoASBWWx2nELygMmG4Ux
O3b//StIIUaTWaZk/dMVpHCe/eIK+r79jytI4trUbcv4bWT5oxgj6FsTfA7IJ8qPK4gBKC7wzDhN
Yru/6SpEf2ignaeBpG4UaNa/uIIoB399Bf3v0Bm7/uwPc0ydM0VDV5HrcAIV5xQ3E/IjVSsgaDqL
D1PberoHiMQBfMBvfGaWffN0ofganURsl5GM9Pc79rbmG61iQf7jfnHmLpk/cm3kJBmrka5syfQO
jU/skTlPM3/PTIY0B8aH8ahYdaSRkJw7PbnzefQ+f2eAOR5vxGzz1CXGKTw9DTAr8HkZeT0O69Wb
cM2U4b2HjC8KX0E1VRfBLXd1MeNUXPGf4t5xPfRasrMYER1nd8+2w3u2vE0Oe/InkFx7DY5v15mV
uRojOwLCPTdyE99V8Hc6hVxsedQdp5b+HO+yeTaXAPGxoivGpI4TUf1VwVXT7JlkFSZoMsMthnbX
Q5irAcMmY5forzD4GT7194nWeefHhrneaI3bDEKDkdvOuxc1FlkYmG59XEkqbZ3qnMijiLtiYZAC
Ukzr10pJGHmO6MjFvBa2alDwQZHls6jR2uUx2jNfc94mEN/cQ7hf0iO+mW7jqy/yPqg6ho3UiRId
24l46yA7OzFvJQMYm1bSmGE6iLMhhRuB3KHg46yrqYhoz+fVMk+yGff1sAwvFNC2v2jG0gwVg40b
8wWDLoiCGzzKGBEDG+KC2WDbPmlUjDBfOIt4q0JGTim+h2PUIBQ9MEC7dIdO3JMJAYLhyR9p3k8w
HzKdnCGpc4nxEeSPXjkgkLTEo/xdYrfF2FBjg1MNRjypo6qoGYqwWhfuKzxB7/yUGwGn372NTwqu
hqsstBLx3DBThLNl3E/6SROLvHUy4gItOaT54pC2K5PcyLHdEQN3TG49XmexlmioTvzeE+6d6P3E
EbqV5VmJMPZk4HzOX+vUSuq0TdVJjR/n+aGcHx/PB6b60Vnxr/njeeRW56CwGDs5sGDPo3H23HCz
IJ0e+7+KcJ7qowgYDGPG44YnqsfwI45Ll/c9yqEAhLH/NjGciZjOuKHz8cGMileufpqJlr3cw754
7N3+stYgP42ifFY+Yf7twRn1ild4g/45wiZq3EQ2Ek0Cgvw2FG996zSUzWPTVeI38uYdZud8VJxE
xCeJpzo669mEgdjs7W195PlIN49yd+v76fNkTfqAk7qO7zjOB+/GjDQ+OgbTfXtb9F8UrpvzcXNm
FMLPmLsyv1IclVHbwCT6OXVdL4KuQ5T6ZBVFrn9MU3erOM3U2gfR2Is8D42vizNjOcOlcq9/murz
LZ+fm5UGkiLYBndXTU6pDlBOaQgmyjiFSYoodvGhSNPnGyrh+qN7UjChKsYC4AEu4m48g4VRfsiX
NPMEPa3Gc52xUu/T1tTMamTfGflZzOT5Q+U1yyFwKTiJivfDsLKd4HqHbuYCZkHe3pSLQxsrxEI4
sJId87OLq6Ca3WBLCFz6A2yIvdL60N0cDVAuYPG5FZdFqh1ee2I4D/Eee26hNQVAi5pIX1BtO834
HCnxPbyHh8loelwNwYg/m6zGQFJATxzBcSZ7tZvhLHrH88v07Q2IM9k0APE8Q+kS+kol4+xxnHyo
w2GKHivWgc4x4HzZ9SFrNtJRJVZfrtiMTPRPXgCN0kXFRmMpL+pNsS3bSHqDFSdRsZNLDEmbFCZM
Ir17ILnniRFWq9GjggN83HFlXH0JFrYc2A7G7v6VD1piRywCnZ+nN2ES+WUJyT8YV6WARXhD5JhR
LGYL0YuJ5vJMYEQb0CbTcHFNL8DZqucbNrJT+qlTDX8QY89AAF5M3lopzdQJ7dihDDqVZKhjslvo
89MnciPoKbcJCGY3uWNu2RyuQiR7UmFrR0rQniZi3i3MiFx5en9B8ItYuMO8/bxBXAxkB/MWapuB
FlbQ34Ds8DGa6i5yXoP7Cx06PTJNze3qRudQjKa5dXXj0axPlUcEb7heSemVwcO1hc7ucuwEtEX6
9iwlPXdFAcgtGTIqjDxZWtSYTo02cPQOEHaWx3Q09vvoPbvMrGHBbJO2hlfC2Z35o3fmqwwKAdXU
Z/VZJPtwv/wC0fhpDb/IBWI7tEBwZ7EQ0vq0Y3oiQzRLV+5OIzonYEQxXzBSerHCB5xj1yUkEDFv
YLckoHj0bV3AS2TnFkerVYk+Y/Y6eucJrLTvoxJmtJWH2YZ/9hhGM8q96n7FwLPxiHRFzqXGME8A
UThXQVtnvETereqV56IjHTMLFfvugozBvGu/0wsqiJNxTs0j3p9IvEaoDVVSjCL1mY04cs75dssI
FiRFaj29Wu4ZIkk+K/t07I3N+oV38uR2WtyS9cRtqYCDxHNJ/3HyMi0QMJvKPAHno3/o/ky6sV/U
rt+3/1676sxSNRNvw7+FOeLRiC8iAR06puo/a1fdkA0T1rNg5Bn86vtM9Wdj+C9qV57l17Xr/w7d
1gS5+ZsmuBjpraQfmKk2GIdiPxySX3Gtxu2quIjh5bF0j08moWyfIotsRYsoByhd0+OTFaK48agx
GcbuZkxX2STUHRrIjjju0kPh5/DB0stdlOi3JZwBC97M+pjBKXMZtFIcW7E1u3+SoXahIGUgODUz
N5vxi2rLEDZHFaPF6ikGEPNGDEtv/plgBygyA2oRCB7cfFsF+2VjQyztzNjwKt3zltbPlkODMqfx
hBeAoO1iFwPBB+m+tz+AxR+VcbO66iEnPyH2xRLzRrNwWkbApWgK2zUo0bQXHggh6qv/OizCqWiq
YBF4eP7DhSHzgL9fGD+2/35hKFx0QvJu0jF97+j+QkL4homAzICJGL+i9CNwJFdHI/LrK5/gX1wV
OJP98qr447i/8ru+XRX3xuj7rtKOnMuvHQz3x0MRET1D8g1Md9RReOzjTLiu8yI+BdXcXF9t2dlb
s7Me4ZDZ3kPVCO9UkiPC5TmPJ4Y3ajNaLGeYCceS2wL/yRm6M+WpdzWv3jjSQz7p3TvkM+d2dkMJ
sSz2QFfaCaMIuc0KE6Prg40xZ1J7DhOqHFvzMF9y58/KhYURGRom2e/P/uXsU/4A+DZ12AICWs9l
P72Mz1xy0I5O8ZlVHz9NgMTZ4WP/QorjsqPFgItYuWD948OH6GYs6J6HyjVpFKqIaxW9kkE3o9Zh
Oc08sBm4EiDUsBd0vCM/TmQ4iipx5JukMZbudgu0vENXBKEKsRbe7E8gN8A0Im8de6u7K6Forglj
vvmWyiUtf2Zvfe3uFjsQ0513wvbv6TpKWsWRuvCygqImnxYWg9WFeku4SEFzTAHmqMS6yH6ZedWd
PGzXlIOR7pb7wHzuIhteQe/fj683/q2Cds1vj8VbBy51rLZgPoz02VLtY+n6/jXen9/yiM/21Sie
9lpsmn43Ngu/JJkA3y0Ku1FUkYfIFNdKQYpckGXvNoPneUPyiQU3bpDWEkPi6xxrZzjvOBH/x/P9
MPZlUqbg6QQT/R8WDzHk+sXi8X37b4uHYED9brRhcf1+Xz80OEq/s9jZ6Z/rB/okvJ7go+Pf8TdE
iHXIgt+kK0TA/ytJ0Je++W/juT9fuiGBFn+/q1aX7tLebf2YXrwdHB+MBl6MeRHnW1LUz0zJEEUQ
o03zj62o+TBC3bKxCYolxGluPw4iykkJVVImh6DfZJxrQ2AfiG4ieKpcyRslaeonEHzsggYst709
fV3rd2gbwQwofLV07zzBG4xlK0ZF0/p5t6gH93JniOblJ3+HIS6wU026aSRjGqVB+aZlnfCsyfXz
iC76PGFOXU/RbBpYGefTrAnKU3jYypt9iugVGAeq34mQ1t02b960wS9U5K2OvJHwlcDDwGT0N8c0
8XEXA5ygY8EVR8WxHVNzLOsywW936251uyZUz8YiH99Hc/uS3mxHMtoEl0Lu+Yp32Fo7t1i3unsl
q+6pgd80M94rkXerHYEW7M1ZnQzbHNyHekOZ7/Dzrd38VaUr/7Qwbd0OUnSGSuA2IFKMIO90R5OO
ZudaYxdnvcsLzcMxDsO9pUgPhGcK6oLfgyOFndv6tD20ab8hIRoZi0iwA56csgZ+RmIcojt/20QB
NLs7bVjNK4M3XtleyXu4EUAd3l8P8NkdBAjuAD1U0BoE6b/5uOwiChAY9nCa7yQK274IVEiI9sIv
A9Nh3/F9c0vnfoZYGmfSuDyG+u1TxlJ9F9f3MLv6B5gGGIWdPPJTLrFKKIozBYoPzEfjhXuRKXtX
CMWbHIOSz04JO+kF1G5gPlZtK2IMuyfr4JX+6HVYZC1SBzaKLoyNOh/pgC7N6u3o7SKGysSX8edD
7YwHvORjiNLjv7pFNnBFBOsuKnco/ErR3Rt98QkfsRN7xaWM4Jou2gNI3FzxRPendm6sdojYpfs5
aKRHqXu7xeUQWiQMGIwMSvXBJlOlS7tUQZ2RRzXvexPXX1PjyV0QaCyAJS25B/TTIUhdNTFPKGob
eP1gcpdXKY8YI1BEIr4iVHt5fqLj4RMzZvYF35T2zlU+Dr4dyL0rfeXCwUFxvMid282TZo65C5Jo
F+kiAWcIyrj/vONHwuUF9RyXa7z0N8aDOldDzDs2F6RQ0zzmjnwc30WUjuG1zx32kLPdepjJuXMF
pMTPLRw97wNSFdy9d4AVDQVd2Eo1kJ+x/YLiKvGhh0PQ+Pu4JTYkV99Qvmke7T0fcriPjQfxvJPJ
jntqNdml4kPaoDBWr95Ziq/qyuTK+9QTzEW2sntclDNXmjAEhm8vLL9JVSlRvXAlrbBiGYMFMCWu
s09pZuDlMpo/H552C6zcAoDW1WVFenGNYeSMyYr8edxzo4Z1vZ/dS4+vVOrH9OYfSMUAkIKTGNgh
IAKE7CtgBAvD1/daI5KRa+Ae8GfDYSekghPjISC4fnVC9MP4ptkiOYAuzfj5KRdwGbd6PiDp+yeC
IRQnKd/a990YR/SgSUdJelogW9boQiChEzsIlt46+/f8uZxVs12Z5M/60SlnW5XcECDOwzvL4WVZ
ZH4eDiaioBhXnLWMrK1NeDvUuWZPNRaxvgmuG1lHRJyMsNxBh70b+ShGqqUQeTQuxQINARMfkaAM
kL6Uk/NqpDvZA3+BHqEM1g5Pzzi2lDHe7/3njXed1bFxlE01gXuP1IQ1Grr4eZU9KBuGY0PANtdG
hHHv74mQbZzQa0Z3wqsTTEuJN83HgLx1esflBoFS0JKWxOjfb8Y6ge16qjzn/B9qEzzZy8tSmrbz
nOVwif1q1E4JlcMRldX/hlWDD1jeLRQEIKRxZ8Fl5KEd94yrP9wAR9zMmlD7nR6R7AzaY0c5w7tn
ag8novJgYqpMtBHZH6AmoQ5qUQnlc5tLvwfI3aMg6j/h3g9QW/HM0FvncsfQjaD192pG4waFm3M9
ttH6HyD662g8ZfPxomqYaWbeYudBKnG+jDs/eshYIzfchySJI4CPVDKwL2tOov6Rguuy7cUCgNQf
iPz93Rt/wWWbwd0cnGk0jrzPa3QiZyaK3sfouExnDJrjD9BWg9MHpuIfXAT27LPeB/ZzNRojjd/j
LAN7/xxUI7fPHyvFb4krQSX0eJxX2PWck2IsTYZJGw+TG1zgU9TJyUm1CLkFsImMyrsTEAJuKYfn
4u04PU41WmSy6gHHL5zvV/QxGK/axCpRiI4gAFMyF+I5qRF382ZZPp5frLV04L7m1I/aupifQ0JU
CJrEsIMUc8u3xuXDfdq9w29AVOxfP2GjxfaDFeoquKZzm0Lg3vYS8gp8sSHAHcYYvEbVZnjAhl6Q
W54yxcdoEUMvaWJLeDGg64g4XYm2PiQocAbnLEPo7SbSBPSXC7BTGZI4MICh0MwzaaIgBVUrHBG8
AU8j8gX5ZnK8g0uXe+86uctTNWHpglJbr+EQZG6lknD7X++VcQNlCIlOHdrYP5S7yq/K3Z/bfyt3
FVx2TKpW6lPBZ/1R7uq4bguOAIU2jfSf1a6EnSr0AsSlgh5LDfoNQxIdPVR+sCdBevg3889fC+CF
D+pvr1zR/lLtFvqpblp7OBKt17XLp7aG0CICOU0TjAY/GffyUJJV1i57rEeb9jJWjYd7XBMZVeLg
NNzJPkJknuOFhcklUqHrizWW8NSfd7mn4HE43RUR92XiL2Z940qPaM1rknZkrYXDOcwgX/lcvKHI
J+sjGt1uFEF8HUBJ755V+PDuMQOhnSueMDfLIz5Ncw61S76+a30M84DvQdLN5ML0i5Al0+vPM23T
YJDi4E3aTqy3zIzKYW290dtKcEgpZ1MegDfXCRKCYsWjHQ9rVvSyue6z2b6NdTm8f1JrEhywUUdo
cVoAe3j8EOb5PF7Azu34fphfmO7uH67NlLFCv7r53Nb4tDb9ijtdTWXSoolC4eDxe1hZzZavxD2I
NnUw5/TCkOK5RXVjBn5MXCmo61clo0sVH8fQnCm07471pm3urs8UZWmmzRgJAlanaa9GZyI6F3Z6
LAjpCA9h6RrI4Y+OFmcThaFJH9148Bc5TAwblBAVoF/HxQLyGAIrP3/XycXYBWDUtncaRTcCUalb
zQko8+j9KvuA9TBeOSo7W7BOAMnzE8ZQo/fhkuZ3jyk4k9SYtyeC0S8LMghvF+xkPKHdETAGxPwu
UmH2U+4iG5AFW6MoVgUQyJVhAIPftf3UsMVzxR89raLD2p4gScrBylM1Rm60C1qIXyD7UEok9LV8
1d/lGesmqydDcXr7dae9qPtUNibjrgvOF1RK1t3pSBFkWiaM0ZHomWgmsZZHkXXAARuDNTNFGNa/
YCayydf33JOZMsbaVH9gz2Og+qEdM1UZefNrZHtX57iUq0keFB9Eow3MEl4l23tXcV+/PSjTMbkb
uzXKid1vRobogDlB4/849AiXAlKWjZfmP2LyGhj539CDn9t/W05l6MKGbWm/4pOgfpJJFyBhwBDA
wp/rqayqUHstU/o9G+HbegqLC1QBnZNsImP4N+spNtK/Qh//OPS/MbKaTqrMuwl6oLw0m6JztTnw
wKPozwm9HHmKHEL0PV2i0hdjQ7RO55h060cSA85Hl1wyoqzbfXgn2NmXTv7+TiFMKYfmKF9UhsOk
//9zd17LqaNp2z6hnyklFHaVhYgiGNihMGAkEAJEUDj6/3rd0z3LM139Ve92LZaNDRJCRu+T7nDa
K87lQQfRacjmHpNBdUKc/+F2pGFx8ZXGKz4UYAZPTyfff2LSl4w2+GvSpphKqGiZyQlOOPpYT0eX
R/IR+alI6KHpTnd6/cr7dfR8Tkx0m7J+idSwfRuEE5CN+hCYAx1+Gw2k0/61PgvEGeJCnTauJo+e
PH36SoBm7eh0tdtdTTUMSZOqwMngSJz7oIa7S+iFQCt3OGnT7rgrvdSa3+6zUzm4Re8ZioqwMuwz
xg8SKZ2tKMhLuxvdV0jpZzckmhS7QynU+nDE3ZIuxwUbT22OpFmVYC2ABSkohacP0rkP6FjMZW8p
CE279eVdQ5Fl2bfSpc/Bn2EJIuSNYgmt19vHLdaiZ8zwGv/jlhIZk8HPjnP7zA6MMjoYyTgyxgMs
JqtqV7e0QFuIaVmED7V3im+JlQODluyzinV4MzqifPSyOx0EsKnw9YXfwIt+JPrifgl1Jnb2c1ys
mNEb5NC4RDmZjdpyZMLHIjHLguaS3G8DZM2eOTKr1+RyGnQqBDwQ1txQAw0Ldr55RxbYbpbigvr8
6N/n6fQxLPYXbb+5zbIV9ZWsYdDSE5IfEbytNx6k/BziMzV9BC+KDGn+nBpx02eQjE0M9jQZ4lVq
z1CaQLfsEsQF9m0mOlHOeYe7S69/Ciksl8c+zpijS8fFQ2N+7W9CSmbcsKabkbwg3jYw8G1gB+MG
UTlI+g9K9wiLT8AYpisCk4Ffgia5ErKuuSevj1aSftQocW4AbbDU0sFuH47A3TSVIw8T3f5oHeQy
PTjJ1CkUg8BjDs/4ODgGjyG4GrIIwCnpuJitIx8MCSp9pA3QU7/Q5nn2L1vVGvNxBWBTp+zDKYCX
4zyBv8fixWjdzt0rhgJ2dyim7shzGkHl99ULc28P7vyb61F1FYRRZXTOcCdFkhywiEbVDLXcrz0r
SIdWUiAaFhVJt8GvE8DC9jgWOp+mbX3JC9W5liuo1he/eqDZi86PtDOp8aCkgAjGdA/59pPf3cyM
FD3V07raSSPANLTcL0Ed3gcKrl5o3sTRGBFUKtO36TH0x5z785oPBMaEJoRbwwz3NCNpGYKZCH7S
UNu329czlLcplsSzV3RUXaDFJpzGA9VTqWFZ7nXkgVSje/qAO+1IaArmXK0da5gGAh7d6cPMY/RO
FD++/bccA1HeeDBsQJWG2znk/TwgYzFxyOiEOIUGsKhQusg+dYTMgNp8CmLPxqnFdQwTR374nJXt
cHW9j7KXsDw/FHrclNGFyrNK43zWoTpCEhCJMPvkZvZovV4K/bTS11EfRmIDHve32X0g/KJR36YB
J4VM0N3bIUUd4IJRBCsFlku6TX8DYDxyYngTX21UcTf4IvV/G+a8vXT4Wj7tg8AGFf7mHpKmuKl3
8hARgPXO/+Dsn13R8clACIDYAAmBdC/3c6czg3/gHsmVju6Sni0iy/J4AY7fhXMtTgGMpo6fvwbn
q0vJDruJWtDr9EEpxNe4+33krFb0rYRTBm7Xp3k2lXCUj5EjrD4YaUof97dPsasiJDQnL2zuH8w1
015Fd9crUM9t3fvLfcoIoQNkdYBAnc/BzRQTWGt4nTM0Qm4OeMGGiOGy6OUcRu3UNxaw8057++Ke
fsU/FzNUA143RlsjA4eSTtDpGYvs6YCe1aB4MwpJrmODVfpNxep1kbZbaL7Up9S0Xv1sxYf+vBdZ
rrYstsry/XWCd0B/GzDO+Lb5Ag2PNBYICPe9rOFAIajHyVGp5UtI7u5j6F+S26x20/0mePYZTgNS
1s4fdLxPQPDf9nlrjcS/45Au7m651CfHrT5pemmkBEqAPKGXyu71su+EUtD0+KAEOYLPJhJcqt+6
mgM4mH7vw/aFPQJwJwfdEf8o5Elwv2P5A+k3Pn7U4yfN4nXX1VDLRcYSNkLVk0ddSGXrh3eK6Mby
uk86qCDGUK0s3Y7sljSJe3qAmJIQ8Uuf7rZq4rozTfzIftqofCHgK7k3XIr9kycL1SlbY2mjZ03U
u4hbnpzmXdxP0Z+2GXy1ohYgt37XJKku1DAYsxunoKv49q5RhTbBPVJpEFJW6MtOoPhb/hAu8MG+
0s/D1xabFbrpUuZJ0sfFTCrdQx8fnb+qCz4M2pBLs94Tnzj6SI6LbKGHKg7KOAJ96oruSnREe3KO
WaFbxZYrOLnQHPgnj7uzC75k//AsVhU+XRbwD0ZPf9kUYDz1v1aceGf92P7XLFYlRQVBAmNBE/2G
X2ZgzMYYq1OLy9DufyBLZIXfW8RvQfQXB/RrFgvRlmSbBob+N2dgtCb+LIv949AZ1/2cgb1ktYIr
K9MvHglhMIReVfuIlSZizeYc7Vp+kS8N7fMt73VsdUdWPRbyru0U7TCqoLcRWJKrz7Gl4xcI1QPp
7bB8IJUjrFEspk9abQPoTcet4ryU6PSK3sLsL0Ja7NETldrTpyzcbAtsxxF3mbAbBKwfZf/aIDdf
7Cjk0MTkyn2gjC72iVz7ZtHt+/Ks2ycn1J1sfadb2LvPjx7q3tmkje98o0NR2PJnl2lDd3Q/VCCQ
q6v9mANi5XY6j4rHx3kif6BpVHlW9dW59drSM1FAgSz6mMr3oG5oy9YipeqArolbobCD3E5Km/Pd
fr3f49wXiYbZR/SoWd+eDOfBwErkQsoqC/S9+vkeU6+3+eRB1Wk/WclQvzwYqK88nDqGDGcUUab4
1YhmREBnvsJVkamDky0RMmbE5JyWMjZ9Ix8h2ZeBF1EHURXCrqsATzw66e45LVDpmDCHwN5KeCHd
vPSDYQCq9dsMHT0y3zwW/izMStph4Ql7JeS5VT9bon4n4cRhhgoh3svQTMcDG+hNtRd6QExKUOHb
Xl8RBiyPd/yibR/IZLYVE1Dkcp30Nq0TZISIXHu+daBh3SPDOXRfBQjOgfJmVOF17CxUkbw6x1XA
OxboQcI26FeTBfiNyj3BGonCBGT415JM3LsxQaAGwoNy8gL2rs3zOpLR1IEkjIiWT5iiTS9vPk7J
q+tdSM0wHWNEh7jVyzvlgcQEBP3PMrGCIh1YqDhW8+bZe0EvvjjFFlEEUvcFjZnciPVXYNLVsi1W
d1Tz1h0EDAc7mgpCMzGqxkeJtEWgHh795/q9pSWMFs5tULnQsweHJLoPAG905k+8eHQvzSZ5WPeq
nTzpAkIuCOdRl/NYjs4YN5KYI1WImYDlVdM7jgiXRS9TkjoP0ZBUC4Ag9uVD6pfDZrZZ6qj/kfp/
1G1vbr7iote5O1QcFA1Is2P7Cbm5G0naoHEWC2o2V0R2GhqzDMe5/IliILyYUTovgsmxjUAqzp/B
4lTMuaSF+Pudj6G0QEkexwXEOp1raoEUJg5uwAnbODMU1kG9rs9SwEVaPwfIGT4ZVEyR0+Fi50r/
58YIAwgg3BYJghigBABRfxkjBFvsZ6fjT7b/I0YY/0IcVTdRQ4CvTCT4JUbwEGZUtJN1DUdnIfby
e6dD/ZcOHhGxv9/1/v4TI3gIqo1pEVz+foyQtf/udPw8dFWmJf4rTqIspEIu6ydFEGpZSHWSIjNE
PHpPI8z7aCrghfDwQSRmSR1ZL+idHddYMTIu56ij+u89AuU+OIncjMBXb1D0G7xIR1A7iigtkA+J
8f5gZMxADlcq/DnuPew0TFuZk0xRtomVFcZsrCbyw5EhFhTuFUcrl0bCY3H7aLNRdgD8BGcYxKKA
uptj/OyuW7RiYCagCJfj0UX8mEtMrkIxhp6f++i4vBwmhAKneNKZwNyGFfLCeAyRVU7kxmuZE9K6
QQNzuUEHNLguTRxuhfBVuxUjp5bmTgaOsaJGDY2VLtSinAtkolmlOdrGrvbZsh0oZ6ee14cNOPdP
hV776GZGL9GQKMI0sFzKgcLDMDaBIu5S+jp4v/9zLzFBlzdVpHm5egTzi8/hX9A7uVj+DMf4c/s/
LjHzXzIAQp0LAhyQcIP7kYaJKwkxAB2OmsA3/X6JwUBDmRid5H9fRj+HMygIAG3iqhXjGeXvNBN5
tT9Nw35/6ywCPy+xvCtJ7aN9AEXC43vajsqlMskWXGbWVN696Iu17msreUJ5ROArzMk3JCnb0vFy
wJP7zHJqEG4MD9GTBaE3ow2xlXrLGwiZA1nKFTvFxrvKPeysoGSDlgTL0wm7OjNmz5wDZvcuDCz6
8g5Q0Qr/5sLQvAbpMizWFYdrspt5pAId05ZkBsFpH+6m6mE9guj2qJ2SOSlrDh1TBvrvrTm47RBh
yy77VPpKLaGRS8ZnhQQe4gqitDTrE8Rr2Zqn5ctqovKVHBK3EBwK5HTICz3B4vTbCM/RiHETDuLV
PYTkkTm4km1wfpWAQI/pMJHSuDi0Jk9leKPg0zb9247ks6t6SANRQ95cQXSS3Wb9kgEyPH0cFI6X
PVrJGAsYlncs7RdCzcKtT57hAfTihBxOp/BEZMXi00CqWZkd+88eqsq1kEw2ck9hwt/tp/kBj7vN
Jqqhr+O27l13JpKF8xuvjtbx2a8SrBe02MqElZ2eeTIuqsJ0CTsiPQs5FEEW43A6pN7T97hc4UKU
wpTDZTaLLx6utxG+DRcmNS8sh+qp0LSqAtJq3FOxofX5u0BXYD+a9x6j0VfZ1uDdE0bhb0hLd3fM
+WmHuKnjpIDDHh6ppTJiQgdRHX2Dh/3Cq50hlo6BhTA3fSlDoC3YoQKiGdeJSAQfqyKGNKP3O4uH
gM3wByDdox19tBPEopzjIAsO0kpabfoloEzbRMZaneh9a/vUZ3kMugouDQDLYaaH5FMqB0k3HLvU
AOE5VP3G1bizEKrXIfnm0+emomf9inRIQ8A1jLeTLy7gSMjq+Hja2Qw5f2Z6xfYOgXOr78jtSAkt
cmMwLTv8lNBSrJEAW+Z0mSP8OUjoBGAnj6+7W7F4SQt80rGQq8dIPVdmi18Ef5uGrtLZZWwuk27R
LF6SIqN3v9vdQoyyjwtcz7swikmQi8Vtgf3bSLJ7VN/5DaSQOp/Xw7vfUz1j8bziOBwo+3sbZ+dE
T9H8r+c3xAavu6pv9C7jGgdA24QhTVvl9Dgxu3JUAFA09179CigJoPy+BDAO+skYaUWsgsokxd8K
/N0b7cXuQtMwAkPKntkm+KQ53QmbRoQ13mDQoaA4BEV6e6QhN253mS/RBMo93UDuwk1zPy4nwMTA
ISJxfqdD186lyr9vJvL55cnPQY6ZnStHj1hPOkJxK1J4YUdL9u3q/IGif2L01dmdDhN9v8bZbOvR
JUbHtuswTkNIzVWSFoRZJaRzKmwpke76uLeuQRvsJGiOuhgsyisl4SLt0O77h8c5GCOqJlH/A4T/
yzgnSfqfxbmf2/8a56DGIDmDmzeUanoKv7Qb0PUikhlIg/HCP+MckVGywCHAHlBEXP2l3aBglmfK
JKdoH9C/+BuQ/W/9sf+F3P5x6JQYP+PcuUpfinovc7HAN8NmiPQJgxo8JiWvMYajes8KmCnhOxdL
YaMuza2CdPQlxq3NamM2Yr0TpuDw5EIEk+3BM0LPa4k+eoH5NcN6hkEQpZbGI/gESOg9kidGZ15T
dAkjV9anRZVUySXs9o2wXG34iQWWoZKwvk4R4aQUCzeLI8wzFiDsRRAG8TGaMfw3njHCXieLdcys
VRezHWbA+zZqhugjbG/XCQZz1OzY67BoWf7N7/bFWwCYxk9oBM82ULQJbsq882F9Xie36WUNsEJG
2+drYzrr53N5fJE8q7S4/Q4l5CVWcd2x5Sv6gpDPhsyUjDNNjJBxyDlU+3Kf3+iLjEY80e0FXFil
zUco4Ize1eXR4mA0Qs4DqMQIWoSEMzpnGos7hh0gUlUfhxSzHGaNm+84C1lcfKqJtiegIoIW1rtr
sX9H5eoI4E4gRVO7CkS8miGtYM9gFnSohMeWd4uVaBNuwnMfp7oKiAEupow7HWkp964hmFRglXc8
CIHOXY1Qx942Pk4gZUcl/FBhBMvyT2QiLui4ARB+KhoJGGbjHatlLkEieDKyY88bVuhIGeGxh3nb
80juwExhLOMa4HcJeznNTgy2e9VCI5JPSNrRiJ2+XsSWaixFRKzjya2B6tLa9ghXo3SvDk+fmOJo
HIq2r7Kh0kEq35c6O53+TRY8UHZxeDqP5B9VFh8xL03jKjr15Pnx7HfbCeJm5sfdCGS6I+hP9mBi
KsaoDuY3p7Ex4AvODCYIhp3Fk7niKzKZOoX3TqDTvGUs9fKRGELnibkFauB9g+nYEJsgPdIIlZf4
CqwZYbJ9NzI9ThBjho5/Ryeq9JsArxeg2/ny+HX8UtbXJrQkHwo5VToNDXr5Lc1s17QcFusUNbhp
hgWVEr4AGuf9x1IZvXuCpLKDwpJ+0bIhQJKflGrQhVK71XE5eNuCA9n6myUAl+5XSttGYv41xJJR
cxBJi1A9YxyKfOQTbZEQ2aH2dnifI0SAxQYC6m0jiPteIBqETCWM1acRy06Rh3nS/frW+z2PqaDQ
/n1EgslqBSgRcR81y5QxInWfwSecqI/4ecBeRbV1DFsxwZLWneC55Vtb784DKjoeU/QEZcyqX7ae
WU7aTZzfxmq2QHEZoQHALBvz6KHRBi+1dU8DAqWS0XE8CfYpCkNWNoZjioFwCAAxynzuo7MlXxgw
DE4HHSY/+pTPBS07oQUk9tWCNHyEZFSiIYlVQtMMUj08SzNyT5qgZjuBaYuTnoYdEQhX4bm7Cc51
Imz5rucv5pQ30lGLtIK7NOHY7NGjTUNDp5J6sh7hHcHw9NI/sSwdXf6ayoDHhHdex+/4//DoqaN+
S18EZZD/Q8IEoAe11P9ATn5u/2v0pLUDz/M3ZAmB+ZfoCfcTCN/v4ro/qkQBJDQU9fdS8NfoifoP
YVcXm8qa/Heip2n8KQ30j0OnKv0ZPZvb+XFPj9d8eGJEbGyFARufGPSvL2WCBVS+TO9LOuW33bf7
GtUVywFuVNzRmQvjztYkpztOrCc1ARxFVfYAEoJaImkiWzEXmjwAB66r9cV7TtG0mFTBdSiQy/fc
M2IVpQem6rComA6CMcHmGtGF68AILb8KkO1wnmP/nviGn4XrLGz7XFmzdbMQ2hWb4N3HqXXICBDR
CyH+K4S3BHkgHx/D7rdPqOLd7RF1D7ENM9Xh53NMWTd8JUSyG/qyDod5/GBMALqGuZcNCmR1FNCL
Y3xNyOStLvJbuBEEreaU43p2lwiWS9U1D0bI++hVg87HwzZipbZlsB20stb5y+Yng/Y0WghkANLT
H72SgsYulLhEWdyHazgbyTkZPLavRT47kbYDkwf6txeYm31Vu2eKT8pIM7xkgwbBdLs4DrtQEZL1
DVq3X74d/0pd0ZdBrQAUX9b9dAVfot9ddkZag4xkjOAHK6Vln2bLfHaFpZuOZf86pOT2n1HLyK8Y
ry1eDOeCta+g3ZSPxTiVDhWwbpgTSMfwb9B46IDcbRU4+kgmYRFpx6fmXVDM4Hip76WB/s2OKeFC
XpijNGvc/wh4Y2lAjtXt13sNVDvQzxXJFhlQMzS3J86fSnWNIe93Oa47auZKA+6TMDB48D4pH7ff
BauUB/ya4hnDwXzc7Wtelz+j7sgzKcrpsC8Yf1PrMZemFjZhUSaMpjPsZcIHQImQ+pAMQNweX6/N
TjxtXauIZ6AkGFE2XpYqo5mkHbI1s47ay5zCiluaEUh8ku0hQ4ryQaU4aI9iqa3dyIMAjazkXrpt
e5SQoBtJB6hBib1t0GkFbPXcwexhUME1eHgFHRKC58G6Of1z1CwfrjUxc8fCBfEc5njylSjKf+h2
um2WnQFAGnMkprZCwh5iwFJ1GEq46Vbo+etTZdSZq4N6woEbUBsgmqiJsiJQGYmgdZ6weoCY4T4/
upRq96BCSrmyJSop5DK6kqNF9y5qFkXcDjtbzlV1wwnW1mZU10kZ5h/S6tBNzigh2zrQ/eMByzSR
hLmXTag86Tm+vJKqrgL+o5fXUfHVfLc6H5MAbA2M1YwZy5HQwsCqs4YKgzK1tIWjqg4L9DY2Y835
JlB9ordlf19q5JgVrtGrR3Jv7Q5NKSZgMyhNKdp1yfnon2EZDfO3c9Whggs5ohMZCMQmkkQThUrg
bbhMPT0jQXwj7Q5ABNjnQca8LqFRO9iM8QTMGFczZBq0SKZi/fRx+9QiJnXxLaZxcSUd63MehF/W
3UXMAYLPZmpM7v1+ZwIZZugxAnGqfhojXu3gBy9q42ok3Jqqqe53nQ40k951dko8yC768pRoML3K
IUWBi41oT49vk/rQanYZvJnWDBxsJdC4YKznvrdG7waDXfIr5AutiTWRex/W4LFE42SaPxJj0Fk/
3Lan7DT+mbvbdpiNr7P77Lw/Qh0qbUwtSmeLVwHQUmfjnQZozLp5YEXQVIImTD0cJ3oggsDrOFcI
xFBLxFStGOift/55C8AOnuEDvkpQAeEawMnrYQYQm94ClM4QKNCUi9GZPgG1vIMrn+AeqxA+qEuE
bbSdtX6Ejx4xQN0ryeWziUhKzjv94Urp0KSgANiKUQRC3mRnnLpL7ZtIbIygQIN6K3uVioDUkp5I
4SEkglXfzZjiAyFaEM3szboSo0/o3/dWFeqI71JqXIYgYiXwMi9v8+pp/fsTQhG6oLwW674SIF5p
X2YKEp1LgMnoBIwfUdXnTQqJOLqEXjnkL+hK7vfLJFYI82fCKFjYj5Y+IStfErrqEUyO9f3mYP/a
7VMTVvhvV0m3PxLsNKIjhjuW6AgKzRP5MrxT9OjR3ZhKvcsnWRQREZnV1Abd8eh14noEULi0h9uC
LG/NxNm8jDHWossBTZgOJTdd4gwN79nDNbGKYBEqQqQy3S4N1qd1tzkmbjQ5OSZ0k9EfhkqNQTV/
uU8OFuyZdSgBYRyFpPnJqcQX8EIGSGMjmpDXgq3uOqfOoTD6V8iJoMPf9Nc+867zD8/0DOQgSHlM
yZRoFvzFPECSpP8auX3PE35u/0umJ+ATKBSYpHSK/uvIzfyXKkHFIHFUrf+ZBwh9hX9TOH5pkSCl
B7xD6kLgAM/xd5I8mjV/Ngr446gBOP9M8l4XayPd3ig9NpPK/HhcYoI0rYlXcr0RrGlKEK2b9WZB
v1qQXGFcvZzbzFjiRnhOWmDDF/87QxF3x7XLrzdBKoTrUHkqvhMxRIi/UEPVviQc6TVxA7WLWvpp
3NkJ/C5LJPAGYW8oAzFlre964CzZKXuABcpXhGvEtvjePL1zckErrJjxCGqqbPzuW6VbLdgQiDKw
zozxoPjKIaT7mlxnyQ55yvXV57fs6rH9Psjvt8CTtC9rWT/oKUbs7FuXvfF4j0i4EkD1MXYJCroI
cALeHpq6wkcBYiJcgAqFdBTTtRM8vOMB+iRQX5XBCHK+DRG3cN7hA/ETerJJ+Ymyr53ko/LjHkFS
vGBV0YNVZy6vMxYlitUGdnPGQA7AAoCsVvbMyBpSlqLgCm6vV3rNkD4SZIfSYcApCZrviRjBEhYf
4beUHx0EpoAkImeLHlLdf1x9fYV2VvnJYT9D1RBHjeavvoIWI7TpovKTo+T3yZneeEaF6mQDKIDi
hc9CboJkBYO0/uPoFYgTmhTAhGxthZgEb57Twdbox5+auJjlYzLp0edopKbet20a0AH+mH6NEG6M
ZATC5EJeQo+OJIzINKw68EkMj3+OMqMbMCybSNE9zdW7fQSnsKfxaNJU43bIb4tGdGyALguFDHWQ
x1J0rkRS14HGF3KXVE9373lCK4cE7w4EErc2IyAXYnogEjsBdffH1paxCoSQBDk3PCitLU/OHDpB
uEcKiKY6771GHIdd07B/lZ4Qt7r1kBuLN/F9RXdnW3hC0ArZmA98yj4ppg/WAZQEuk9zjOevk8tl
dMYLtxRtGcRAD2eBenkHd38TF01UjYhrt9zV+7xPSpujWz7nT+cKjq6ofazG7vKevQlxrXosrGhr
xr8tCz/jGKghUeHN+X7eVYBq3kEP+Y+WKVB3Xo1eIyAsiuIgtkUfb9pMrYMZ44x72VlH54Fl97pd
8w2IC1L6uFKWSN88nTowDlcXlE4z5Vc9QrLcovN84RNEnacMrpf4fJtuMhjglBVxxRnRIxBaNA6a
oJrKAw4TQQuqQQIck/oz08NCngrw6sWeZV7uv4IuWBzROD2G1UJxsBRwgVL3QFZVtA95JRWzXfjz
wg+SPRDLmuDMQJL3ZYb3lYVPqMG0G5WC4+fk5uKH5CMx2a7Pl55xBJDfibSYIeEMHhFxrKkBxMIh
4ieaLFkXpw/UumAaaOaqC5SYng5dJm6iswXFzP1/6uZVlqlh5UPo9U86uuqAD0uL1RGiylRRtOqu
ayniO81Bvr5WfBI7C0ZOrSgdqD/eY2ZiJAKQgAApWfvNgu/czG1xdF+SIL2zfOY4oM6MkCf30HGM
2ITZ5aN3D2PoEyF+mPRYOi4nkzaaSBHQU3dUdNIEYppGHIP7R0wIR87sNBDdJW30ugcgOhlwCIno
J6BpMAEQ9UlixoZ7F9RLZL+gXKGS3dlrRXgRMtJPxMw1lz4aPaZBipee0D+TgY8CjB1bAfZVfW3c
Pa6ujGsFec03ko7XgWHMemK6Eqg5BiqoigHfTnCDkGS/qQOx4hgeHTT0vF/nCS+gDzv3daEE3SLQ
fR1Mab0Q7DA0bSiotRG9MTTWeGVU5fF2YaUbggvfd8fAi5G+hjKmJ5XdFWrWxWnYesBg1TcuhBRo
BuqLD/efnqAIE04EakEH/V8JivqnCcqP7X9NUAxGRKomS9+whB+tKNINCEliiCOQDL/AFSCMqqCE
rN8sk/8zxlH/ZZl4o+ALo/zbNOpvjHEYUf1pjvLvA+cA/ytHQYj61hovlJdK/xyekdhTRhqsdTHK
8SBRMit89chyJ/IqjQwJxcEcLKdAbZKsx027ak43/zfA8qZEh/JiCYxgot1j9nXjWp/JM6YwtEgJ
a0xvhnyHiopU6ZQhBzKr5rbbP8dcz6flm14DBUDDfMRhplElXN9vOkeWTyPJZa7EFlXCJV7v3+Pf
hjXmFiBpM2RZYIbv3HvsPa0Akmoeo3SZhRDYAWsJO2qjKmnWHNRmkV9G9D66fYY87zFHXakDJkBi
FCTuGaNmiKfx8f3RjHR3lwVMaki8GpH0nAMMYJBqUpFZ6MHT6g64dAn9ZCTMx+v+1ejz0xFQfzc+
9hAIBrhuReb2pbi0DhjDJ+mnTn0X5lKQar6+bSMxdqJ5tUHvRYRLlkKqN8Itk3wLT4l0xkgBrVQb
10lkSq8zzT86Jg7GwjQRl2Nv+qERa6/y1ASwwA7YFvVKkAFPlXNUT6Gk0wQ7+m8lQom4e49xiCeE
57eplsZ6vxoT+3khhQBV9gh2dF+4fcdXQiZuM7jSEeDuUPLt+u3+9vWGySjMIIJJiiwHjixC8u3u
g2i8pGOc4om0PA6MolE9CLsZnSTQHD6zeHlANMyW3wJxEzQtKeoKjwBoxrz2nUozJj7TypxYBxmW
Du3Owj7FxOv4xGdFEp2h7rxd87JM/ck9MoF2yEHX5l6+WdP4FNQP8h3yrLFJF9EtdZfjwKAeY/sO
MsgeU6osGJvPWUYKQTLiIaXrnrIicCl3NUgSS3p+7sMIOmkkD8BXWh4BH/uykip6U9Ga/cZRUopL
2GYcR9aCg3knsvxBnZmXeF3Iez5ewKkfvdLHOTqXvqhYuaIsZUehysOlD2QauaqngFbfGBLyIOGf
Fu6JhkLvH74K4wiAxwyz6//b1F6Ar/5nIPBz+19XYepP1P27KE7iGfNjFaanL2mSosDd/zbU+2Ud
RgGA4TaAMuu76//HQECsw5jLCJsqlQ2pO//GOqz9+Tr8x6Ezt/hZKxpqfTpejgqSbVkAWvrsGxvh
+Y2OVeG2Iz4vmRQU6NrsjikMZn1OuwTD75uxTY8eTVM+WMyYBICfpuk9LK3eq+y391Cft9Nily9J
AxlctVOeV9B9atM196oJXRhQ+vWoEP7nN5OVDO7acU4OpQyUAV0T7hU7uFtsz60qEYIK/n2HhmhE
b1kdMJU82xda7/ScaSQbg++2MqXtFS/KYb2nwcywXOvxndulcRlcP8jlvikEIJ1OrwlTbDrZLOOb
BXN21u5aj95jfkWSG98or+hIFj19W65Y/tuIrcWqXrjfDAKQWbTmewZBgnU8BziDBovaLxBe9xR2
Jfkn5Ky2RhvzYtKAvYv2NoAumdzyCt7KQl4HBJfWA9mte+yWuw9JvASKVhzO9j02t2oa8wg3eA9p
J6CEZ0TP63FAxCtCE71z3tINTvzqQUI3u33gFn+gPwrw9XxaYNJQUITiCkP6CLQmfEC0P2r2BsgC
ds8s2+1SqRy0AJEzjkx6wCgFpJCNYO0fCDAY1fyWJ242CUGGRjO/oQw8HvD7Qh26C0ThHV47aCFT
VwtuLN4x35aDPCJSSSBlQ9SmqUtxEDsPqrrHhjwPHXN8yazh7ZNnHQ/6mBfDy0z09BfnANkCat32
6uZ4jgkfL1FDg21yhTUhAHykhJ/nqF4c978VAe+F4pP1mkuYfd0vMlfmxwxy64XVUOfxnO4X8+fu
F9W42Md1xuNGjx1Rszf0OZIHGinnMcNoIP6Mn9kN1TuP8JUNkVVmb92v7peoNoQgEZtyK7fFkG24
R9HPjS2Pe14j258SA6WmU8L2vDqltjg8ptfD75/YpUomTsNlzK/fizzhzd3sLaUCM7d5LSINqIBq
BNjsNaYSJDDIOMiM3g09w7vPuJd73cuQ2vFOAUioOF9GhETdrddUuCJAEsKoutJ+M20FaePpENmI
o7ce8YMPN5HpRHVIJckjg2p02RHk2FQSgQttZKpcos9IRJkJXV6szuTBETxBXI2y5YsBQW8TExG/
wyM9cnInEatl5C2YkttUxiLINlPuc1AFl/Kk7NVaTMfzgm8QhyZiLuQggifdUe7oVMMuDB5lQNyi
hEJNz07tJs7uXhFk07SXev/wGGXhWCOrumgfdikE/rqV+SeQr//a/tcYBWnAxIMG4Zn/ZpgpxENm
4FAI5B8x6rsgAG6NFoImY5bxi3YxD8FwYAOFYbdoaf6dGMVI/k9qhf8cOvKvP2NU+b5vTGzWGVr3
JWw/m6DYtVPjNQUMTOR59JQB6IkXeoVHfLoou62QpK2ZosJH1oa/4EF8oYMo3BVCmXGkBZH3BimL
lr34XDdTxaZdRCOFMQCf/Q2WZ4BYANqKueddd19AhQAr0whRRtcH/i8RIWJzKHFffD3g9SD5ynzO
GD1W5xjODINQ3eGeKBskVPd8ZqEk/ZdQTFSpCRQ1AIqmI6nI6hIgSUBr6eESJJRsQrlxZmZUepQM
RBkLHZI0BkJ1cuo9sUG5+6WvbNebzbR9gYJ0ipDQwNEQ4TgGuhbfoDHL52d5lsUQJRgGeuejl095
TzeAv+bCPDRDeUZHuErkGUWTiC0TvmpzIgrH9x5rgJohNK84rG6/XDECpoTq9uXZe3QJGeaSx4o3
JV1CBanaMaGOYxONkO+KR54RbG8+xyPQXgQqeQZAjuezY14L+XzOhXg2ziIrot17zI7HlHDVm8qI
Xdwop7oO74pDFqeFdUv5PuVHiivOWjsjZAtgt4DhlasHWIIM2Jw49RzRg2DLa8szthbv8A3GjjfG
2/Dee1Oc9So5U0tyipjjgFqlrzv+fm65KlfGBmxxmvryGvIzk0OocOrAKCDI0V3sqCjy+ir5jz/K
vKx3ml6D0x08Gl1uWLu0Muh76n2AUDQ2kPW/enQrucsdcXC8YypZ6qa3o28KrIsh3W34153n4BPd
NxwxOVBW1ZjaL2wTgaqiXfoiD8HPRcHHjdHRnAWZNbodiPYddUK7/napjKlvzks6bPTzF+26GqHo
24XUjTgGuCGxhSgwnhM+Pz28j5cviZBghjxBLPRcL1erx8LMHdZvRazteABA/OfqIGHJRS3yfaWw
wa1X7dHRPlT78060T+loWnPA8BRdlSqW85eYMOYelgGbEI4OwAHdwwS0ojc8AN4WlEDAe3VQIKrg
UsxJ/WokOpZPx+LMTF7javSctIMLO9f6dXAbnOhhhowdIc1E1oGwRhh5JxLad3RRYfMXdGarEU9A
K8DDCwpAxpZe7S4P097dx37CRWqDphWT32xcLOkGC5cDTyMyoo4RWgeAMASaUPxA+AXVVfbudHcZ
/A3ot17d1KAJe17KgyLYmiGhU2OfpShQrQNnhUuNP0Qz5S9DgCx7FHjN9PcvTO164ixR0c038WVH
uIUTsGYzvp9rNiMYUoQSjYl23XmX0TO5GM3r/8/dmTUnbm1v/xMppQFJ6FYjAsRowHBD2dhmkASS
0Pzp3992nySdPqnzr7yXqe50bDPJQuy91rOeoT/wxtgbelh9Q0CFMx6O+FVBsqtvPJxOHZdRMYNE
fmd9fnfP4p3lKuEMcP4BlZf9gXe0puNNT9VcXGjpieeol7yN3wrJWx52WB9QQ7TcHULk9N/dBWKR
ZwwIOVeBwP4vLE5mn/q1C/zl8T/vsCo2/xgKaYauakzsfqKFqYiHDMhf35lXPOnvXSDbKMEAoIKW
il5QtHo/d4HI88DNtOFANfFW/yc7rPa3yVZ/HvoPtO4nH/Sm088XKctBzbfNuBurS3Wpzc84ziZO
eWKevY7t1+e4PMEunhZ+7i1xXi3srfCnMDat5rKD0ZhI8KmNl2M3toqInUizH6AwfEzpE+kmGwis
uZqC6Qm4BDnJmCF/lyd2xQU7GLPc0AQyeB/Wh+yKDPUyLff9Y9nPtVHiZ2vz3drV68w3DY8ng9JY
q7NXE5EwY/APq3tNeGSgT1nUSe+BxcVMAGWz4R7psCyPeQx/aW+pGfh2wk9/fNPLAisBD4EUm7vc
yl+AFvgOzP4/Rpt26OZMPyERyCslFH96SOLW6Ar/w81OXYDmqIRhdYpZAehapd3VZGS/T54MyEZD
oiXz50Z+vMstDvJXzhOgW1y7qcxkJL1O2omWwcRTTqmCk4MfZrh6VgHGHSr67YOhu2eON4Z6APaO
BKSqQhnQCn9XO7FPTE5Dy4O+g6VmNjqVzAZgQBObQ3Hix/ScH/xjTLUIzg+d2yLpXEM9wR8WsCeL
nLYAo2sWOpJv1pRvYhR71xScqjD9AeKb+0heo9m68zhceF2hD+fr7iN91WFSXR0ov9P7iOcGRLyP
2pW0Be6zBN9I2OuaEOa7xVF2FZl7m5s4VHlOSFyVZ72hAGdz1b1uAUTGpn2ZpbHPaw1Djv655wkh
cONP67B7Crgw4DaTH+ie9IYWyLHehCswKz2jP94xh3UaOaXViLlOV8y145Qr8Mevf11yV06ZjFAK
WTtUMgZDUMbYXkSSDbsjezBV4yff8g10FgtXlI7ySu3Ws3SPUDwWO2R64hqNX9koL+qI5Z2FFhxv
CJqLmZ+1ALZkGWVLqpdgjvQ/+T6vJxcQV1o5XwwhuZlnwKGekkf0WQK/TE+iDSJb+kBzZ32yf2RU
AUC+r90HB4OsXksXTTGHsQ3g+NqBmTZMrkpHrmj2QRYrz+hx6aIiaIL+fKrstxkFjt+d3wZQlB9a
Z//LV3QFrzZEzgMVtu//1TP9Da4HBvfz439e0TG9ALbTVAUKMY/8ZUU3MZ0T9GKxbP+0ogsfDxOz
TmWgCgO5n1d0vh8ylMGNbmDyqH+C65nCdePXLPs/D10Xg6WfFddGem3zh5bBAemDCnj+TryEEbzD
Dq1t3Jof87NEmWdfD5ABGHTo7iPAYVtXnGeUtnbeYo+M7xHmFdqo4FNySMcxCWnyZ6xihPZ4jd0r
JrNoLaU3jMtHz0OFP4MSO+86gHpgYTChTVqa/AHw3/xWeKm5K/SR9H4m7QKDMcED/qYDs57j3H7J
XXC0CYIa/3nI8DLu0xerroKmOkhkir4/xlXAMuDiMs7S7D8syMU4I5DtObS5Zfe8jttqkjENwACD
zwRo9xqcZGlOivX7IOc+OCLfj36DhnvJ3fg/C0Iyee5Rf866Dyt4S0V5S+EJkQBLYcQU0AiCE1If
MVyi/TluxUCJVasHiySkTBAKr4QB29AdJqcrAgktirHgRpSBFJJxCnf48QVf3ye29aZBdKXuZ4Hl
K7SNLE45yCfzZ4sVje+YPzcLFtMWRkeKLI+vVhwFj5e21lu7Ul+k6wjdai2P0YMaR5+1+Hz2uB9r
I4QJ5UmC8eaCOv5FNkLy6V/rJb8PcE3iNI8IWoyoLwsIECxO/cF8o0R/5bfGM/+tW3/fVxAN+ogF
iykwy1J/gOSwZkd9PTILEfek9q1XPPw7Foz1KetC7s3SxwuJtVN1KIr5STOv0cwOwIq6dTOn5GTd
pLoWsBJDDsDdxIU9cRZOHd2aYlSQD63Ph89MpFt/o1fizmLRbXE3gRlhXkfcHSCrQRzTBvA66Bgo
yOFUiKNjabW23EG0GQKy4tfSNrwIHA7+FQVwveTgREVvfsovoivgiOM1bi13r5Z5W7qQnV8rxuzn
9xOlgLD/7BzMZR4wJ6hMWGt7UiybOST4W9vaXBJnultLlAFuw1jfGt2pj9r58a2gR89cqh78DtVI
NESILir2KZEPIciAIbfRyRtknjPgQmpZYN8csKjfT+APzM0mxkYe31/7NbGO1DDtgrEPWIUlCIX3
k2BtcBtWHvBq6HpGKlZeFSg70MDh+PmNifRrqiQ14mtea7gR5EftBc8OcHQBsVPqc6QAxTvBjqT8
uT/FBgasp6aj8ogrI1R+nrtb9ZiW8uv3H/zTQcZgzqVGDI6EL9kDCwLJHzpDTx63PgQM8VN0W61X
YiX3JegPFC6xK6Fl093ioLSQzf/F035DEcYBmkECmWyainCG/h8YHk7QbFg/dxh/8/g/9iPzN3Ug
K3g6qT/Cln7aj8zfCEti/iQz3RqoClvF7/vR4De2JyKmmUPR82jC0flPTiIth4Wf1VDBewoW4z/Z
j3AA+VV58suxC5/Xnzek+920Kl6bTINAUIpwNSN5o/ZLl4TUZe0n09zLmfzzUQHgE0ZkIlJEDVq/
8koSFnt/MBbOBSqSzcNBxDqwLnupp+NVqY3SZY4/ZuJiwGi/vx/mgp/E/UTALSMG/juYBKGY9isp
8143LlwMSMmxtl8JZ3U7x+Bf+eu5rbbPbTwjO4kwx6f35IVvU2mEuQFdyCCSRmpgLDvHtI2g8oZB
FhIyvb2uSnQpvX95eWyPy8f2PEtCmges6Rtngp6AFiljbaB0w4vOQHkldHj9vt+rM2H1p4QSmpp0
Yk3Zkzyh01P21G35JJ9cghx1WOVw4+gxUtYZpgfY5PkSninaPJkecSAusSYQryjCYohRWZ5JohkE
N8zvMpwGq2+XwXZP9McDbTcMMKjcOC/wHw51I5hbrNRee+rG5FtN5XEBb1MXHnZYzDYE1/jfL/Ha
BNdJ/VKUYdGwYHS8W5cQaliOnuUxa91hALN8nEyVeY15PXATWhxkn+vbPA3ELGn+CBJ34BX7lvam
CZTRdXyZY5gKP/FCouqc0mCdRxcXv3C6lBv+SO0kHmd+Heqv+dDJjhFpT7YI9cVeU9mJUCqunk8F
U4FttnhuBxz9YDk4YAixM11tYcA+wvURk1lrjUAGnU29KOfm+zPIA3y9vl9bc1t6r3gjwkjJyzrC
48pXmMnO0AMNYLGLjN4mStZk01abeIKS6S3faq+XRR3SwDWtY703EdLflyyU1l3QL7S9+fAvnxXi
SpX3Jf/qXy+h4RFJSRwmb2rIgCy6T1UsCMWG0e/FNdWNzcTJMEP8kvxmZEp2NRohk18OkZ8sFUyV
Iqo1DYVTeHu5I4nE05brqvChkMIga95vG/Vs3yKhAaC3S/10jU3YosXhW6b9pStwGtpsY3U5EDlw
GXcIEj8wTJv2iP2rSbc739mxvXR+ie1qx9W3EDy65qBi+YttWGVnktvE7oN68DPHOtYybVKqmR2m
2SYOBgvJKSYDyHhwafclH+XJAOvXp0Vgh6u8Z1Rgz+C50XbJvBugtXqs0H0M8eA2Hcx5tWJ5NB6h
qWETLF2mOiTBXn0M7eScsjsOIaviRlmrqV3eGiwtFN1JVIlhs9uroIcZKcDqEX/H22BMzVOX1Ejx
Z8dQKrWRukBGqR528mYtzaAWhBk/XWaEQtwt1NLjx/mEruSj+7g12STpRoBwY1G+ENpZn5UA84ZE
IVjGICgYuG1CTKBP2zq6RolsZ5P7BMMrPC3w/9VmV84v9RsOZ8xRJYKmEzIbgDl0DGT9AcjAuF8S
2OBLW3XdnMgfhmiIk69qP1/1g7y+fx2vUz0gauHUoGE4v2jL4YuZB49N4h919xkpo4tPfq0UmuhF
INqgS74h+dKxCDE9g+Z9Xs4sGCZ4HdsbY9RuiqB8TgnH3dbbx5zIEtJn7rMYNiBFeh8MwtsKmZEd
u3chAx2ddwhBRylSkGRDvMUmi6RFM9HDLqj59CRhdw+E42aoUl4HjU0WR7Vtp52XcUV2Y5w2bD3E
ih5P57nh4Rc5w4S+tOvPO6XCznLdydMz56wo0trADva1rUmQCUoW9+4ju46fVukc247wEVtCAMNs
nCAc/ERerBdpao0uLPeV3wOutkG66862vOoXmHiuICQgObLwrY4UBg+8DzYMBQk2IiyaG0pdJ5Fx
vK57Vw+eU+WLsSwDmvARXsTJxzJz3Rb2XmSQPKf5tPb0JYFZrrAaaSdnD7tX4HktevpaZG0aQnsU
hxAVnfSfoRvioqO84kod85yQy1Inxi6uPc7wCdmXF9sEXt+SBAD5FMi/+2j2XCOBoFwSajm6zFum
5ERc8n3Ms1mesDrO3acrXkYbE6xTb81x5zNGwH/Fgnvg13WyrBFiXY/jW9xPcJB+CsbxWfoCD7jB
isOd8Duw2wju7DusxGyrBdweanMXk7egC0q/YdWpuQ0hpwtxlW0UO3HMQDEi3tZTzT8Gt4UI/Y5n
w0Adq+N7KHYRsfE+PfX7WhA58hocVsMj3gcL/wvq5v9IkDbdLoknlwOy52/DW+Hmy4qA3hwHEJY6
sa+L3fwSim1pwJ+nF2+P0XUr9pHcw6uAg8UCL8B2lAXzFiROEiRBMzq7dG3BHedlpE6wgz1YdJ5w
zh1yFGI3/LEjin1aPK3Bn2GAmQG/z3kkezrMOrxyUJVieHgrnersZOSQ6xMBsSFhZIu5vNZrOaoX
+Zg6HtkpvgZe7+KXPRInha2RcsEIxGn4cVIfbKkVvxWnwSMYECNfczHIPJJiHo+ROOhqItIYnlin
5iMtFHdkBMS7ASEa2JRehndHHcucY3Gsws9dpGbzeeL8s2x22rJNcdP+SGeXRfJSeaLwoWIhM5o9
LrhPEzbuwpV5TzG95MQBfvq6y6njPRGva4bP3XGFdxqG2hCFF9Ze2jdHtyOg6up3SNOzQB7dluUn
n9NikwWZ8DD21Ul88wuu8solHkfdEU1TRCjBbkvxICk8u7j24vRbgYvdgqUpbJYnoo4RnGtBbBZ/
0CPCBRf//Thfzy9aGOygao07iHfoPu2oEi6hOPJ08pyIMIhmkmxw3g6GM3FNiXOWTtTVY8QLjCqa
KtoqIuyPM3FeOb+4SpsLEfM8pJQSMnaYblNrOkRU/5xwG88nhd3oPE94zI/7CRhY3E9YhebUZJr9
9EAYOaeUnxSWopIbBq1roTVBEYslMCYX1BrdRp+k4xQ56/PbIBhE1LntJVv1soXpZ4vz5DwajtNZ
OsvCJ5Vf7+PxEMpj8Xua6+HhMpWX3bIa09ItWQqCx0heqSt1Zr2ku36vheaHsnjshOPzLcjfb9Fx
deNMNPwWREdA/hYm2cb3h0hc5f3cGmVcTZg0B5yVUFxrADT8Yf/yr24WoNrAn5oPjU8WiLDg+f5A
SX4FG7Aa93NUqCNxxjjL2PNcNoOVtr9ECls+floTLeQjwniugz0o/Kh16ig+ipH4GEphFlxxvr54
6oTR16jCDGyORWW6VidXX/wRmVkEe/C+3AJx1I+JeFek6WAG5dv60PbDlclFJD7PkttN4nk85/or
Nxw3HI/Ul+2NKpBYr1qQUb74Tk5zUp8i4PtXFL/m2f+6s7AIjcByyK8m7LOFBxB99r99ZEXqJvxu
WIKWkPv/j4ZSpsX7a0Mp9G3WXx//R0OJ3x0zKVJ4LU14Sv4CcP6nyxRatZ+6Se6sGt8jNLBMYR30
ZzcpyzS/39RFXfBX/kk3+e2o99/o5u/HTWP7C7p5q6TKfJT3BPef9OoMJe/BFIEgSYnaL3pUdFDO
TYE3do3MmYHEoT6iHyJxx6FcvdxDhcEGwmJ8HNvpChUzVRvfZxhjoWnRfD7Wq6vlYEQJ2l4Fwqzy
1FWfSTuuTY/PBcNvomkuQQmnDEoaIv8+mZraotxrCbR1MBIiOZbKvPTv2uLYB0UT3AvsWhgXYHDA
nv/wntlhCMbX442izhhHgAwy7xCWNPJxyjaE2zFEasvY6sUYXAjKJURJwBy+huuiCZaxI5rLp1d5
ogPC+IvC7iXf9n6OPy8i/oFj+rgc3fHwwT1zIfjeGYR2yy/23UwYF8mJp6kn2CiC8AEpQlAN4TgO
PENQNYQ+EBLFlZI/OAcD6hSKaoROV9ck6A1teToFe3zuGfgMijG3nY9Y8eRsBEwvnvYRV5IcdxK+
bORP3WPyg/TeGAoHuazcUILze4pZXbVEDcbDIEbf1FH3iPJKzFZ0kp7KkazxMccpBf0dahTbLLc0
BrnpEmgcqSmZebOSqg3T5PDmc+8wZ6u48v74MBY1GqBvfxaE4tAZz5811i08F+xFKIXmKst3sAu5
SoiXtODvIXkpJwbuvwtk5RtYizxHfQPM7F005wjlLs0HlxXPwkV1B34lO/A2Ow8wpJjz7z2mJ53K
1VKEMpyCRTyFfe7M5YYQKNvcpR9xjUUPGqHF+eLyteQZIQ7GHOvxgxdrIRmU3wkP7+ada2KOMNB4
O24LGrXWz09EUfoMsAYseJ0LaB1ctgbKsuJdPnt56fTPWd256N3ZfHEHIGqrxRkquwKlqsY8J4qL
cdu82JTL5PCcZ05qvBmEdokkg0KkeK1LGjUPYiySQed7FgiqbK6OxvY+Qjjfz/jPc2raWOagB9A/
ebS+eHXr3qBK3RwCmRAq5ZOjo3/I1OMflZNIAZU51Jg1DWS8z1WHkWsJfLsUbo/U68aGz0k7b5ZQ
5tmcpIkolIZUV1wyWBnO5eEulpc52xuOfx863JXwYGHjc4N3CWEHHmO9ZgZd1xPoyslzrsHmDa6m
W1a2ceh1xKnYFnpwiMBU0J6VyzbCUdGrN3i3+gUbGgTI2KPSUXc51JK7zfamktrKloNf+Nu1fBMi
uI/BCqyDj95rpQXYdDydeKyG9HwNBQ9teO4lQ5sokgeh2pRcjTOE7mra6sA1lYd/LaGNISLdZgST
gaBwVWLgQNL0UQ2JnYorhnr4VpaukQOZZgcZEzz0cuX62Xa2RC4hUZdnDP4UsAD8AOb4VD8fYduE
JfGBElUyEdWRMBqqJkn0fLcW1S75vH8mn6MjTeiTMpwobCKtH6SdlejI7k4LkLLKSKPFDgUEjO2Z
rK3HO/lb0lNI0Np2jAltVc7qlok8tNMsA4bwlMW/d4iIHgqKBXHRDPksIc/+n3usqg+Z9/0M2v7N
4//YY032WEV44mmGjPfPzxpy8Fwsogcy6VW/gLbab6aKNR9y9t/lW7/vsrg2wzD5/7WUFcXBX3bZ
vx65IZIHfoZsL0rcmDWmU5HwM9i0cz73MPGv+GMWnmmSPSMcwpgpPIRXAsTlq8MdYXCox+lFWzH3
wMKKcUBZTwrhzso4gEzhDVhiPkIbilyAz6p6UISBENMRphFtsofYgVcDOoNX5g1Yj6nRxdzyAOMC
tXMiRhvFlLkEmhe8sngJeMLsjDxReht3uJmhNuC5+VG/5kiMDSMSDoqlhh9RiCcuDzt+MvBolvcT
CgLZnEmT5zh5vZ/kA5wA3Pp1937zzUdYxW4DYJn5XeU2hvMAjxqMLtkIReMF23WCnA59bdjVMXva
lpFFmraR9MC4dbten9f63Ewhg5ljvfb5y4QVz/47oO1w2WKuo/npDCzBvnrvROt8Y9S6/fGViIRQ
KPhkjVqh9KKLhmB2sb9Uliv4lpS9oI/2bYMKg/2fzNLoO7cD5ic0VJZQYBjQHH0hvRh07Oaaz7gR
9fP+A5bsyiDMXnTkBQ+7kt7dB0+wTss8mDBcOWHoEUqsW7KFXtvym7Ft12zmxifBzgUlyOF2Yv5K
ONhcFrK2gYUxT4xd0Wvdzy64iNRUGhcL421cnozhIi5WSL6GqNoD6Tzvru/KNYf16CPcf6uUD7Z8
dsOzgXPgDVoEoUEPc5Ym7vGBQHltqbhRrSzahtEp8+SPbt7PkgbN1zNIR13JGMoVtMIQMW/33Kt4
j8jMfqcGr0auQKLCRWGaegS8y+mm2Rzp2NgJMMq18omkVtA4KDJKYZxWL5k5Mlf8MbdkfsjPlIg5
qeyg4IZP2L+dnQYajPPNElQomOh/XGhNsG3acnPkg1BCbRoSuVZSOD397LFr0JDMNU6T7HFkOZ4g
rjK77HDOwY8HYc3KkP3zFfEBWRO36NFMShy44hv0EDvdDBf1KI7KEdXNSEZBAsqGYcrDDAZTQSBs
g+7oX62xeV0bsouM7eFycEWtTiRS6B84j9gDjHSdgsDYQK7tpGD7QQdDPgVeCdq0ubh6Prv3V1cr
ycFG6wNcm4zo0tEI9EP3XJKsmOAkg8ra1wduWyM4LmpvGEcilkdfwLi6bLJ6NHnIIpPSXEjLFMgZ
2HF/tN8Ee/Fib57M4EEaOZdoNnpKh0vuEPXpKR4mJfb5VB9UyKzgV3kGhwwCEggQH+obLsuXF2RE
iNLUiNElH3dtGPH5Tl6RBmQurC0+vGz/jEyvONzp5lyMQ+UvOuzOIWXA7FifCGsS8vyWS89hFCxI
q4agRpI1/S1iEGNrQsGZsuzjV/ifrQ1Pp7u/CMKkgvCOMTXEUirtNEe6QCLSsnSknpuhkjJU+hTG
xhhhOpTD5XCn1K61IayPTbqeWMWMCXEjqYj1HwhRoZqKg3jhMIoxJdG/eSMdoArAA5Y+kF1v+L/Z
OAq+6b9upP/1+J82UppAQ9dpOxk0qvBq/mDjmFiwI0YYYq/3i8pO/c0gIEf/LzsW9Tc8XYYk+YiR
6D90Y8FV8L920Z8P2xDZDD/vonIiH82LfNai6kFV7GjI4Xwo8XAN7Rg+Cga07q1fnTe9aRfvyqiK
npEOGtlAiB/iVO6a78ch1uoLhk7puDN2D6yiIHnvjhECtetEH5FbN4Bv6Bhvz6ygS3BxXdcbAErQ
03J9vmYrRV6VBSy0M40ZmWuDcyjHQXVKB12k7bQiDh7HCIl2wK54rNxhR9f7SVz5XHo60g5dgBN7
BK/32LY3clR5V6rYCrUt+lZ4EbKL8xofBGBpMEVTOHDjbOVKb5fdZad+IE0bwdx5gTeUIuhCLUbx
DIyG3QqiPDqoT7q2tj0Vu4GwN0Nihu9K7KS0aHx7wxthc39XF0ZIVuVCXgxCfWXc/XO9NF7kxf3o
ZMDaGNWanroQCeTYrOLJZS6PM7YUpca4tZOCoIZGo4gYvesn074zf7BlEPPheEVzd/zQU1um7L0F
dI1EmCSRxMtLuKyo+2JyfDm+oOa11cU5wjltoc2EsdoZyqX4LVMYlx1JO8p9nEvhSoOmaPrKKtkl
u4pVUfHv+FoPFjEbLRYT793+9n7bGS8P/Hj21V4MhxCzLciY8a1NPVYCJYinqNeW6ZQwtaAkkIhc
PIMjTjeVe/NvPqX/Bls0fgkyinBx43zyvGp4DqQ3WEQLrO5rWDq8l5B3Uf9Ghq3DGgExVwLz6EkR
Huf0jtxKhsVa2uSvl6/zNBB8Tlo9RA801g1pLVCd9PHNUDmlD4IaAU7ee6Tk8vqE384J1zsZwmZn
D9fT7lXpvIR+mFa8712NMdM6PhCn00kvxUHGcPY93xhMFGERLeV5XowaxU2x+YF74utsEfjAjfTx
Y5p9VXiwDL37of00kMpg/7gzQgCcAVfC7j4qIakGVFXP15gZwtSMBkSw8cywqDS8w1bqvGJX2JhE
brY+NWpkICiboyyLfWXga8srczSdc+MU3jl7qcRPEG50aExczhS3mFFnhkwL6Nn1NBgyKHpvHXa1
I1uaWbn10cOo47XwZGV7ue0KpHbP1R2JPkVuYXdZFE95nSskWbuyxF9ueGC4f1KZ1x0k0g2XT+bd
0eC8QoqQvXB4EO8dY32fNPvE3gsHtBk9n44B7NDPxqgGsO1HaKB5iUH2k7fRP6+520PHIe8JUx/7
iZ1ZjFZJvruX7fA4JwNJwQEOXWIDPPDDnJjP3pznDIR8gjpnUS/vY0SAI1w4/RsaQEhWx0m8HxK5
illbb5/pUTEyEq9fHnLc5Eh2fjj1Jl8nmDH32NttGC8f4rmRjRXsBvZMDo50uni8QbUicO/dPuLR
lkkD+xz246H9nKb6uCD0oNyzARKE128zjdF67I30y0jsr1EZFFE6FzhzUevwsm4QdO0yGsI0ZIp6
9oc9mlfhT3PPnCcmfTt0yOAWqk7Ny+QPopNIosCABWgfEgEjM8hKgqJExf0mjfjxNVtDK9evSJvh
zKJm3kAbZjQwAdY593DUoewRaSHKu5e+IgG6u/XCsDe+F86ERkFQv8/vWhOYU+KSJunENcHCXrCq
mVkfZFh6WfLxxAWJAXDmJ8tzKVKc2k/yPIfi1ORrBf0JoRFko2Zwyq/FWlDPDN4FoTzTqJIyezy+
2Gs4gXhSYvmJ86fixuXAIVuJSkh0RKEi3WyMje9nnK4vc+1D+Wjlr0YuHFz6M3nStJDU9TOgOCGc
DobUsId7MmCzdW6gMGqcG2M82IAdxADoXj1+kfmoeRJRo841zctpCuCKfuF13sJvFGLvNEGjelsj
MekLUAcjQVQ8RLuVTywMFY/4eEW4vo6eycvgHZueAgTuCX3SEflsgsgcUa1pOe9GRh5mnHAiStRM
ZIqz7t4fvK/Lf29B9I2+a5CsFMoMi4rjfyILwhzurwXR3zz+j4II9N5AlAnr64cH3U8F0RCmGGCD
Livf6X9wvv6kgyE3IUZKVgERuAelyp/QAllQGNQBgiiiwPpnPsQKR/4XaOGvh26IUcHPRVF16y7H
poKeDPCsXaYXfLaKVSmhS6J2aReo+UfYcMioKBt81ooVbSdO+gCA7tlcX9vV8EpizDixxtbEYk4J
S+vxHRhY7+lkH6Ytz5JyfzcQAbDyVQykzoOg475Xt+f+192VcTFGAiI43nTptRd0NjegN3ps4mIL
5Jo1iLaToZIA17ZorSLc1NFfjYcCJYXPzPKOmiIs2MelVyQkgqH5gO3D9W2WbkzyLqM8MdRkgM78
jjlYiJ+j4ZX4BExum9vx4ilAHtLdydXNdRCa2WLwsAcQvIhrY3gZ9t2bgZMu5vdSmFaALGOiMoCl
y7C2nC7k6Krqo9wrH+d3fqx5WJ5sGG1uC4kZOHMBJp1i2gkpN8o7vryfUMBCMWZvaSbKXA2GtzE3
gohg3XcaRL05fuJYGnsaKnXqVKqwxot13Ar85BHmqi8ylWPvzPo/CNOhF6NxRadyHp9VP4SRhW1V
gBnr5vF5Hl+YJLzzD/yu9h0WzW1OARDPiqGdHmQSVoGJQBSiNuYffZQvOyygdSShJrOKgZePxdge
41/X8qvZ4Ao0xCC/WIDHrrtxvH0ySI+31joeOoMg/1JI1XnF37Q/HQc+il8s7js4TFE5DK8PUgfc
4VLCrnh+eZEdVOU7VZtVJcafLEQrKjwCCEqBcp4vqoM5QV3OKAU7vsiDcwm0b2fvxbdDYAyYQj+e
P3yKLsg+yEP1RQa02mHBBc5qF5TLqR2mn4/P9LPeHRflexrVEzGjuEY1ydCZhLu00wn8NnwObIhR
20tWk32YiknTcMwxA/wm5XrYBYoMwHAwAYZTNkwZAI0KEZoTyDEAMgURlKO4fslxB75uVdAUYpuB
nBWOxbRNUOjGYbWFPNGBWQ8Rknhchvzl+lPIHyBHEhvVJmi3IkIi0FfHD4Y43fHQvPLuQJwONNW7
eiVMAFQxuwycPPZy58YN2MBtmg0tgddF1VJYCRkh3G9KcOKxMbjOX0E+OkW47FbL9DmnNyjgGOG6
f1tDZleRAnMmj1Iwu4xIzKnfCHPs8pH8WMb1rpo3Qkcp2msTon0ygfE1OwnjQAAc9YXyVFg4N4sq
94mMLNCAxvsEZVLuMvhIpYCenP3cNj4EOc3A+J5ZDzwFhkcqeoYX+ivOHJIeNex9/1Ox3Ps7PQls
xPgTg5PHNN3Q0sDVWZ29mnLzOcEdMqDNsKIziW80MZrpXHbmBqnz49DP0nZGPhG/mwCgiLDAbTrB
KYQ5nw0mRBQ8b5k2y6FpVj5aXuZns3pwuO/SgWgoIC6xgy4MnLkp4bFt5v8lPhmQVTGenA1CbXb5
JpQdp8kuwy4W3AKhE2KfH6AGSBQ2QVhEKFogJSHKJf6iTxL63/7A9KvHxoV1De3TmFtqeJlLvszv
PorWZq5e0S2hwa0WQleKlDiiJgAUAbG4CuJ9iq22V5Aewkye8Sh6KIF8GaP7mLkRPg4bcBOeVrD7
gamEllgokAfHsCycJEUI++2b2MwbI+TZORx9A1IlZAJXQcznxThofiUejcgYGA6BAn+PNQ/k/+kJ
QTI6VioeDi/ScGMulrD1KUyo56jk4LLD5vM69BalI9wm9I3QAzzcwbRmrDQBCwYQeqLnQN1dL1AF
3l0MG8PjpzzrAvkgTUCnGfKOBDW3SOevMh96ImyPnxSG+NvEAtam8oKTD8bEazJvGpDANH+Om6WF
WEWNKJdg+N8wA/hRbsKGRKvAh0VQ5AVtfg3p1uMH2H75+ASYjHANDyMabM6VF6CvlqqL5rJgzCck
/yjzCJupK/K0PODq+AtYGx+dWBgdIAS4tCtOE+/jTBmXwXMuslE4Ub6KBbptfQ3tBtXEGQOWq2cw
l4rIOYMi+GCMhmCwRcEvLBCQXqwM566tajbbylw39EqkKir2GYnI6f5WvMUL7E+ozMfskZczgkLk
QC0sUPaZBHpIBzT6FZuc2RFs0k8hYaNP4R2j7wDHzxi4CWeRFO/kTB5rm+GE275FIw/kG9omw3GT
lYhZJtsraDasskvADgk1aqbB87ls2dnOcUQZysanVKMh1amyPmvhv7dWpETCyNdCnIxJoKwKOsb/
YHqQU0gx+fMU6m8e/0etaP4m3JHx+PiPG+BP0Bk1n6qZ6NUsg0SoPytF7TeQPAZQ6KR/TxX9s1JE
j8zsyrAA5MDW/lGlqKjyr1OoX478W+n2kzb5WtW3y1E5X2dYQtCmgHIdX9kSMcTBwMI1sDpnKg7b
UmBGN//lkTlnGKcIXqDTrboVn0doF43xYjB/6ALrkwUCeFl46+hiJSVP/kjlREMohk580louuwbb
0MuM+QH2tcYUrey1GzF7gBHyNJbb6jKvHy8sDG266g8Yx923LCmHO34H8nSARSEW5q/3pQr3PYbu
dD+oTERYhxn9zlk/euFyRRdKPnHESlI43RILOEksV0xxALzBj5mq3U8ljvO6fZW8XPaMN9C+ovKk
naSsHmM2vniS3LkftrP24I1caB0W5x4T/Zf24qWGcA6Eb5th+lZri4J8Jyooai5zN0BUBzG3biKt
nTTedSLj3JngLWtj0YwZa/xWW3NIexn5B7Nh1MOc9XiNIRVKry2kCevgnRVrsOvXjNPAyDk9WGPd
xxhUoQAnzGFbLrBWIRCkrkJzy0KIvLvis0583q32rFgZJ3Iyvx/fbqxaZ6lholW9P3btvp/fpkUx
euphVdrdcwLjF0LP+5OpDtO/OeGUt9Kj7U6392lFkDK5O/YZ5Ufz1jG/t40dkbHW3twPVixaChSZ
+B3oFHbv4cV6V7dQ6IsQgbdDaZU7d6TE5XhgihSMVrWl0xNHwIGLgRaVVLF9DhAbrtkFEnR6XFMt
brZpGO8yyU5wYgZ2c4o2UBYpFlWfPbVud8MuDf5g4T5JYLphir1LLCamqft4s45vMkOTlFgGSsmL
f689INm7GHVeoRgyhXo9wspIUZ1N6yq3jRh29QCmeO9ga6OOrZP8JX+Z7FUMgyhBM69onHavQvvj
9kv1wlUE5HFNIQcEg5FIF+yjNrqeWIfHWFqQOnXDSh+TpnrP7LKiInh6fbdupajUpSjRDJjZzHQj
uiTSQLeTD/GmJA6Dxohf5WPLy6JG6LmKYJ/imsKjr5iBq7aBUBFnfkBKEDEbR3FCymQvfwQ188uC
DmksnaLuLdPcx8r4ugygntgJ1L7SG5JIAAAyHjDBHHjXDmbO+PGcPp6r81dnuKSKEsK2xkfZhz+p
dIsao8av3kIZIV9D8gfTc9Qy7MVObtwXo7ocM956Nm6FjofM+PNMhcrI2/PeQ0aGDcG4Gmo6O8rQ
r4Df05VOLaef/h9359WcPLqu6b8ytc+1RlliavY+QIGcg41PKBtjZSQkUODXz/XSq7/UXb2mT7s+
t9vGBCHgiXcI5djvBe9dxwDYvWZuDzQ19jA9UBxUpBPddrIHnDhXz9j6zrr93WTp51nIWXfvQdBv
OAXGTcKXdB50uxodcNOvjztTHpVFtbUvA4U2L+on2hiV8pZ9MkJx+jQBckWw+rzoWLFE4atQP7Yi
qqHrEqqCc3094qIRYjW6zM7gS0zQZv71LR9gyMl5Wyzt0eOl570EdZ838LL8CDexG2+i2clW+pZT
DCWnHVZOPVKm9eIK0LzwtBVocuxrrs5jeBsq89J7OLKvjaOR6QZYotkL2ZcGyfbKYntsmCaoHywr
yndVaK0xkfRa2P5rmdnmcQi3f4awS98exRCuLgc0RxEiCl/KoT3CW3kGifi4BN1ODdycwPdjncLc
GX0wl/n/yBjmA4b1I+ksF/30gxZMBmlkedO7a2HRBfLLmDP6Zz0QjO80l5S7y9uENxWepAlC8A74
oqGO/Ugf1c98K103dTXReHUhyw80y49fwvsyp6APb1hKRIPsiKZDeMK8LX1Uo1L+KMHzJ6lvsQu5
pYuIIXW/LCcavSFjg+xdvUwNEK6N4mc6VmXNK50Ms+j22g/HRCMbfaai71x2R4LweYj2IcCsi6t5
dr/2tGRzfwUs4I5jT3x8pCGCDEAPKjf/rFd08rPueAqBYYMm8spiGccjG1DEmzFg9vzgY2WyXAkG
Gfrj42qUM3N7B1/Vj+f5lkbp4Slfqt+hVHvEKzbyW/qUDyyqoxk9SkegxNQW4Yf2MiwmYAociCRV
vGfpoa0fkIctZ5Dy7ohQwUE7ggkcLzCHPFbIor1BbyBBdEBrHy8a8U/jZx7JZZjg4qg2Jh/0KVkd
qkonngvahPiJU8llYsl7hGsSONUd/fi5Oq1UJ5zkW1xVjcdIVtwGs5hCAMvopgl5THvFd1cnWG3D
j26Z3wYd9iuqm28PxVzo7YUMepjeQqRFyos9FyIR/RaEsuWhG0iYjmCRM+kJPEkecMoSaXyRluHD
se9OsGzcaKu+8l7uXrPppbcpGleDM4N6LGrD03jfnMJ9COSvWNUIutpQvkFC4RMrpW6i0eCzdvJp
StO110zv/a88H8GZ7gZhO7PCL3lYDtgZLFmgsD3ASfX1+hqxzBgfaUa9lDUb268Oog6RkbZO9E0y
Kwud4Um/WOQyLljQY5RNQmExbEZoHqlvYLOWEsKx12EItS+b8EajyAbXAkKy3x6YNl2tPhSzQ8ab
q/FfHnxw0TVaZJvynO4EEjoc4zMyllaNe3m3T3dePOoa7BImzNe86yFf8nzCSXTorZqTLafjo77k
KxmcQcHms7rfjrOpNDtusMPtrR5faK2hz1cPmpE0btzay6Z6vw8VCRbRVwMFAdsVIGWsLArJkykU
WsOV4GlJcJQzT+Egrg7yum46r0Kv3LdfbHkS1eUS9ZWc2KK5SKD5QtMxP+KuwHurmWapDnMcO5cg
HIQM9MdyN3m/XZ3bvvbu90Fs+CYZoPJoVFpnijXRawap5vJ16R9qmzwgvi6gIba4CzY3lpRI/9IT
oYbOeyJECwohR0QT+8VXCLjuTV0URLaVsgry/onRB/QtCBAoO+nDy6z28lHcuum7fDJW5iJ810/q
6Y73Y19+rRjReajEjapp8Z5sL/N0XqC0DMNI9ecYAoFUXGvgHHYyH56D+JTcPGVci8/FuqmW6jzj
moF701eHrj/eKN512b6jQlm/AzlcSmAkumm2rOpBmQ4vrYtGpP2KJqWJzigoe4RNdRp0XmwBl/Ku
PvojpTy+6VSD+6SdS8toEa7woaqgC9D0jdnMlKsawnyGDCrbkXB+pwG9OOmQhh8OecmatDo8PpuV
/MbPTxxRs4IvATQHEjej1mpqKK4eraCrN2JMlWD9C+XH11kX4XnQvgGwOuoOHargrfeG/9wm7bep
NkqJGu4rNniDv2zSZNVC9fzHJu1Pbv+tSXsO9BXT/K4I/K1NY6Av6zogh54iM7Rnlv77QB8FKYTc
ZYSETeQYhajIjwN95ByhjNNR/iYu9Tf0RrjJnw70f3/q4C1+Hug/pNwsEiVK5+0wO2vNVN8OzuvR
fUcG6AtK1kwQt1XPwAdLqNqsF4nX2m8pzvDphAkjs1fz7mqTS8Am7I7SwohpklDGIP8BDZqeQCP1
SXUO7klMPgfHDTl1Z0HZumII9qF+3g/1/RMfsmhSRkxjR1wM8sAYX+4+a3nkhEzjcAk/7HFZLKij
g9YFDCHJyxjrVnXHKl1lGJ8wlE92twn4XsuTNMbZ1CjAfNkqD26UZLdJ+nDtG3C4/u2lmLAMp4yp
pdfKcCx0zhkmWizLvJ46slixDgEJ3GdKb1Idh+IoIcaxVVCYVjEeYybZgU6CeZwJbPvIVudUJDHc
7ReZmvYoFhWTUB8UE2oCky1Gbk4zpv3zguEgdecBAF3Oghl+a/hlo3o/Zk8MJCwt15K5sRFBeSMk
MWG7rmtrXo4ZAjJHw4ME4/IEx14mluTkbcZMFwzWAM/DpSDhYQxGcTySGNnSnYQ+S452mcc0S9Dn
QBy4bFBYiL5LY3Nlxq8N5xwbP8bSgtmOWMR9RdOmMF+MPa7MopR7grv+yV2Jiz7ixmH58pL0hygH
u+Im3FKeQ+yc4xuejeo5fEoDBzG3htgKGaxUX2KZ3UY9D3FNiV6javGQnc4i7RnBmFKsm1rpAOp1
P3ODj8dld6NAlbGQ8eU5v4tlTzm5sxxqmOVJ0/oQNKcq9GXIEWiel+BXg1N7HxWJBBjFqW5Vn8FT
B1yQ1Sg8QecfHszYH4KcAlOFMtF/CGYCGP2HYPbz7X8IZkKHwtIVW/2jeJJuyjoiSMjb6UJ24sdg
hkwFQGnVUnSbAPtTMPt3hCP8/S33LKLin0Wy348bwwvx9x/mTXbXlnGRJ9mcyVFqLszHLrnsrdsW
rVfwwVC/O1emzQ4c47bnQwjvZal18B8Qv5xBA5CsVQY2yr2aB6nxGzwEXdleIlaAmiuFEUjUTGa/
VaP2hY+Fl3UzBAoYBKMmYwcObsGOjQ6MewcIlL8G07JDp0g6A6qqgVTmJ2CtVT2BLkRtSf2igdsR
oZG62pOoxFsAmh/0xhYwoLPdDG82qtsok/YqBxTlky4ZvOh4AB53zZhZjndzW/BdWJCOG1QhGnx8
mCiPpIIr6yB6s0FLpRbGh6Km8BDo50ja5ywFP2I8EUbWw43e2P2BbqLsQydqxZZIlaiBB/fwCxK7
OmmSAa1ZPkPNqB9HB4tzug7vBBf4m/Un4rUt8GxoSajejYWY+nWlG24tODP5antZNLuc25mDa+Np
0UF54b6uyaCXs8eZAnzrbE9hvZY56eayQI91JGdeQf0+YsN0Ya20fp1oCVxZDK5TN5aoijZa+s4P
OWTll3zI4I7hPASphQWSTulvs1X2did4ozkqI9Q2uL9dbsOG9h1V8HWzvpJQQHni9dqO8jVUsa/b
w1fqzyQeoFkujZKBEJSAJnTrB28PUCpb6+jmtJjKK55Aa2zcVeRpU0+o8jDjQzmCrnwCSUbe5h64
eXDVF7ek1RphOwJcGaEovG7v7+lS3ysw3BGSaxh14a44t4bikI2XWjpoPczg8fUVisGJ9xjeSSw2
DYp3wR41dNVifmN/lgtHphQ0b4AKYcDS1BoBB4NACyRecENv/iu02NAxFoglUt0L7vNKbdCFh+Y+
s5f01PXHSCSs9qWdPF4eL+zzPpI3FB421Y41YrK6IGA7rHYdyrz0OHTC4IP5n6AkjS3enpKjgxVp
PBO1i8rJ3q6JW7UO7yJ4XwiG50N2o90sVj8umwLvzr2O/XyPTX+/ec301naCG7NGq5BdRh9qM0Kg
LHfuDJJCw6+Os/CdRnrQ6xy6x5dbb3MvR/LlUGAylwFkPyKw+xim+yIedfbg0i/2ZOpRtp9ZCzvZ
hPfB47GMADbh3InownJKa3jpv4/H9IZu098bfYwCvAYGMW72fJAgN4/gcFPfuOipjXr96L23Aco5
+goYarqfk3jkvtI8hiuBhB6mDja9r3s4sJHvFIgpQGI9R5KjxJNKxsKqgbxbmMD25kXhy3I/8itr
/IDREA6B0ZR3Ny2mD5Q5K5h3SP9C3L4bi5j1bNB+Bcy3skUguyWSjUBKe76C+xP2NzhQNd5Nh+md
Eq4SLjjQGSgIaLd9U0ZGt6+1q6JY36sXXX8vA0dldhhM7dtE/oiA+TMDBm/QjxJKpoV9PJQdglMQ
gkFj1FemJju+5wv9xZb7zdVLJHawAvWUbeI3qORNspCSpW4sFOLFXfwNyhUfgBfzxegG18dU/4jb
ka04RduXVVZsjvBPhbkBkYr3SuDcZmDu6F/uiQOmqgyHHOctcY1uHKFRYY0DgwrPbcEhNH6oTYxi
ml1mqv6eAkj74vbxW/rGh1/v2xR0ABb6CcR5Fz/UtnjTGJejaM9EXP4Hi8rD8MHPCXC0YBMJC/K/
zPFYjlDW/5jj/+T233K8EKTqaQqPQG/yVJ361rBY/yK/W0gygk6CyUQi/96wcBEMYkhRv6+cvu+V
VKFUBclZaMH/TclbnuIvaf6XQxet2I9p3rhZ2SXNTbJitjimIdRBWWOHAnEuNvLIezwMksrj8hqV
+HXLSKNdBwUgCtQB3y6U449Mnknh7bhQg271UNRlkvdWPSM9XR7trGNH00aPpY3W0FV1tZx5Wnt1
u/jrloHGuGXeMQQuUoafdXfb3HO4lrnVOtFxd6GJWsbajelqo7xJHY9Up+XSrBsUVhPQNM1eaiQX
IPzwrpaj8M5QX2HacEX9G4atZRmbwja9pgVOWAEfhbkQWMoiuF02aUiu7TUvTdztcgPCzjVD1CS5
jW9ySvZqL8BCyp0WowLZs1HXASjRqdlHFmmwU/SBBfbBvKOMkqbDIhlYNWv2pvaC0hxH9XHQFgg0
hcmACSA2co8htPO3QlLJ+o31ck34yLeB12kf17rFTj264qgc692ozmvGs0cDPyUmTy2NlVzf3aR3
QbJR9Trro8tBPObH/HA83nYmTz29z1tGMEHICkCNG3SNesG00q1NecErpohWhVmCjbw6YZGR9s4q
+KVCrUaJOuqkk5QDqOjFNzTuqnEvRr1JthxTV/wiYCOUVhurirysbYeXvIbHUn+YCOCELBAtZott
ETCkN6/SvGmLqWSHzKDVaBLBOk/uD1ZPgTxJI6R6MJKPGZrbD3lbGTf6jraqMGmh90kj0DYMw7RL
go1pKw15BZ1jzB6iCqaBDogiVYal1X0qvebGnk2e5Wo2elzK5mTGCNXnkbFVbnXF+NqA1poZvtBL
MoOvm15M8mtx92ujRidKjZC0l9Cg7+DHHK15EptuCRz+bkZsldKI6F0cu2HaJYn7eBQKGwodps6d
b6mO+dclyLxE7TmlsarpFa9JcOqORoha/7XzjkYKhDwrQPnYktOVyLKwm804da4S3/C0r1fypcBy
sRlINQJSGE90AyPO52YAFkpup9eiPFdmciipRlJQJojUMUtl9ZizDFKvuupKUfXwwri1MWcnAz2k
mgldZ4MODzukJXWgKGhFWDifgmCxpXaFBm/SwQJHmuohq7vcBidjVhWCv3Y1v7Q3lpFHqty4xzo0
wAAi+swq2PZm1pu316WEYkrdrUs1KMaZWlxGkm0Wq9i0LrvcTIcMzUrIvzf90SiOFncyJ0T5BzN5
aJrgxpA5DItQjdHxX6YN+SmB+2Pa+JPbf0sbeCeDPQWJYP+BEmv/S8dQBDFC1bYUufcDcJU5l4wQ
uk1+UHAxsZhOfU8bDOJsrEvIRZicMB37G3Mu8swvaePnQ8cw7Oe00UiXJlYSDb8sJPuBztDACbpZ
+no8c0nNNqcaANQB9UxfIeRAGagezyCVrCn8Nbb+txkOJfDfm1X6+qTSc21W5BVYTNbMuXBP5dfe
EPAQ0PYJFUqF5d1WYVLWrvmwQ+7RhshiM/pCX8DyP7Tp08oCI6j9jf3UmR4AYQW+sBKx30E+6R4X
9Xwh7XCFd5QM7/NqTjEkpDor0EWPTTXGzESdg09qBj16lGwc+0Km6obCjea30xJHQ0elObX8aAgh
4L2hz8ByK058+x3fjiJd1wuo9gh6T4mVEjSc03XcbrDfAs6LQyLqE2/Ar24qmwTGWgCUrhMOqi0X
aEzwJfCeAUuOsUJkFF/AovA9wUYkB0YXTZI11lc+oA628BBPU/v81NNdGmgFrGmSs/6JER/hACLi
CUVd+nKEJtQtyBBG+6j28l3eYM+BzusnvTTWy9TygApPiLRV6ZoL0fu4+fIIHJ9yFWTRdAKwD1Hf
tvUQKuf27HOE4C4E+gg1DK6HdJfWl8VssQyYVKqoLyAVFwjHEPEwjzUHA+//JX5BG4wWCCCjJa4K
YQiALhaNwOjpgmnvtGUDQv6zuoq7Rzi4I0OkvSVXOCqNw6OgP8dNfLxHuBiFc54cvCGXdSjdXjup
3OILjkfJOtjgnbbj3sSZkR35gJPSMp100QfjRxViaTBGn/8igW+DJ2ZYPvQm0I7XAatZKEXr0Xk5
MLwlcEngjPHH5eW8zgchAhsSXKMj2+nAe7xcB7oxv8K4gfPyWrno6DrsfxE2Q4uCHUo/do+u8IOG
zeLIAdswm/dSwD8wxbEPQpL9NOJpOCd69VibBcr663rpK7bXXV5TtnCqr149moIjfeENKkgGuSa9
YtbbmH0NhfxwQ1+ABEz/mM16zcjOVpE50HLnQfetgr9ERJnEtbmRn9vLhxNbVPwoJ6DDRY9OZ0FP
VPgPbBpROlIwDpgmxdBqhi1uIQW9M+nORhXi/qqtrnQfyzNG3H2xhxU6cizkwNxBv0ZcURCwc6bb
gr5N2WjxV/Dg7jXB5zN1NldcXOS1QbN0qReYeTKWMRcRXpL14g5PD8wDJqHsxHyrN6P5AQLvqi+h
NQzj6W0WKQPzMUPWE7G3Ku3H2qQ+c7w8P9PeSJ/mXBX4uxGUWV3ShFIx4QbuvKCsygO8VbzeGRgt
uDsBvQuc6BWCa716YjDphSbRK/QXNoi+PgHY8NGeAWOw0+H0MjMRclkgPrAuFkMahKHYZCNlDGu6
D2L1JE0up9xjOsZEVWyNCFcsjp4p4n+f2v8TnPPlb0rl1TMSn/KiK6MgvP3y6/9s84yv/ytu8+06
//Pzr9zk33fpsh376Rfvcotu3ep+Lrv1ubqnt9/Dvrjm/+8f/93sbLvi/N//VeTV7R3i8+f55yZI
ANQsfBoB0SH4Tl78y2wINI9W5Mds+Ce3/5YNrX+RCxVLOHw8pZZ+aKEQUYLeYVmmZlo/avoCzQMf
yC4I+ofyBO19T4XcDzwTlBx00fj9LdMQiv5fUuHPx81J+DkVokel3g2tiuYkibvt8Kij+51R3xog
HEi57ZbRU02BWGxz06ecqyK0XEG5g0zL37EauqFWAODzc2VafnedPTo0SnCZxc91wZIB5XioXIPL
utte7TV8Ny/vLXS4S37rHKjFWc0nbEtltR+FwgSHVPzYkDTlN5jiMzcBfZdeBdQ3nhn5W3wdhVPA
dBZMEXkugfhFMRvI9itgXnDjwv7j8UmByH6CNXZ7qPWlNjI+03xXxbzxkeHmOuTnIN40K2ZmOO6s
+MSZtfCzBK+HaPn9hQ99dUBHgI8cP+IoD/sb4fV2ILDCUHox/0bV8SnChNAgWmuPz8cn7PZm5WbY
Jw2EZGNvmMEerO3pFb6L1Ze2oJa0DeBAyBBoU4k5VDilgjBn+1hzPvMX22ubobzSBzdZcR6nDMU8
6AOehOFEgiYyeWV38RGoGdMeMWedQKJBXwp933XDIjmbfgB0zIYViOHU3IW32fVxEMNtBtjgvRPE
RhmWHkPqlTWa4EeaOl5KogDnPanRG7jAr//E2SwkRmZTkdVGkf1FxQJeZf40ARYT64M5Pfqk4aNP
V0ku5Pu9AvN48+3jqDqQ3FC/YluFZP0A/bdn1Eo7wSoAxjY42v38CvKsfwW2XmQP966i+Gcog2AW
RcD6A0pzs/SP0GciUDJ86x5IQAGfgEbwpYLtg+OzrkbHvpMvi7UMm3No+iGSB+laMnygNc3I+tqU
A6K9soasTAPav8CFAw2/CvfRDuFXDq/egDGj18HwYy8UQ8Ns8OAfz1m4oEB/5rf5CUw1Vl7NMtjB
Z4699JQNGRo307BdQHaensPCs7wzFGHKIstvtx+0ufNmbr5TfVWlg2UoPALhykyZwUls15weRBtH
iF242DejoPGYo6BBM846IIYSoSGxlb1q4/gdPM7YWMkjS5DwJikM8MkrlMTYG4r0mr8zFoPusYw9
vGfMRbuvq352AHcT+jEj2sI/315SU3ayeMomIihH8A9nOF3lvP42lGwyPPWehKrYUyHMPouS02z7
D0pTq4+jGxi7VJrcenPFHB/vL/fjSSrn6pZi5dKb8EKjHMa2xNDwLEtOzcI6a7vfXld6tQhxhhgG
OQ9ZD9D7pwxuVoUr+Et8zlhUBC8ASp9l8R6NKPCzdwdHn6dIffrKcB81zA36JwhnUqKEbwjK1HxI
QVCA0ufzQoYsM+9+dMqdPt1BSLxDJ7B9i3fgEI4BvAQgu1RUOKy6NiobWLgg8SEsMKNXGDMaF99p
cd/bAVYDua+dukk3icdMPmucwCHX6JiuqB9MrsmL2Lr2zY/rIl+kY1mocczMoXG+YctZjMnZvjq1
9vdtua621fYCDi10sxpxw16wAogJw1IF3bsUTm3JK8IfItUiKPzKmD7pLcm2fN25uL33lU9QF1gH
oKIF05j5ymzC5gLZb16jB5Pp6EOaKniNI6obDlDmgsZznaBKJeNK595i75+btJ99HJtEtPgBuMv/
sYU16DZ/TNp/cvtvSZsWlu2lqYuR6h+sYXS5ZyCDYfZkcjTd4/fJp23htInkxLdbfc/bkDFpiGlx
mdEKE87fa5mfCqnvhdX/utyzZR5dbtV//xf2nb/k7Z8PnTT9c96+HiVZ7kw5RRkRnuCVjYCcwVIc
TlxjYc/K19ZVXd3HtB2V8e6rGxuTZN+NM+UATPc2a5QxuzW9SB2ddhXofACSFVVXk40hdmEGqMyx
mvBNGyKtOgvxbfS+mNUZaN91Xo/QCEwrh02PMM3oKGNp4YUnC2LcG74v3U7Qy0QHwVzPF8q7Ghpy
pY/wEIrkzaxnjMCn9VWn7m/5CL/JEJDOJLYrDl/qslpZxTDI5sfeNJanSbdCtQlKI11H5FVnoB+s
KYINK8t+jq1NsRmNmjtKi2ySDtWZTaJuTyvYW53q6wXIM4+/khWPWzXYwOQqDtWcNFcBBxEUsmZJ
YiMA68JSatJ7R/UvcvDYAmn9ZK7prkZa6uOuFQwea/h6LMiMl0e/O/c+Lq4xKRAc7vkf8Sv4kP7T
frpZYwwav6Ih9Fv/zqaQHKx72fCIdP19iOoifSmr3zyl4getizcUVD8UNLpm06renfbgnGiTDuAk
ALNijyaVeRsAQTHArQxZ07mXhWo62mMWpFRR5hXylXdM/IAArqw1ojq2UldsLK03VWGceySEJF6X
rRQdCZyBQtMETqYcSAo6HaDhErSCwLRgp+OUb+YHENkjqlmNz7g7jMaAZh9n84PmInCOH4+W94ur
cZORBeync0fbERlaRVHA2NT+YkFhk2QA8H1zdsxPyZc9ExJCOwFfw9qLDj8yhoXBDCHSvPb2phfq
MAj/2dKvPaAQtsq0DDSE/R+xZr90Hf+OAj/e/scAZqggMKD3gB+TCRDf+g5iW08Bt6HT6Qgzk58C
WA9CuUBOmMpvHoc/BjAR7Uycr2hAAHX8jQBmKmI184u31Q9P3ej9EsDCSJFKs3ukc/sNZrPakThd
a/M42TN+3KTT7DHkkgBQKOOk2yCUEpfrdeMHkif7cMPPuFcke2sTd34UjzJG/tyJvronm/ZEMy4h
+sR0w9dX6kpIbV/pginzi2yha68UJjQOd4ekTM5Ffg5FO+x9w+nxTH9hQiQSW0X+qly22k2Iz1Gc
iGFfeXWNckxvRBtRjV1QcHzQT7QVKg0AkiOiieGLppqm/sZ8oX1+PVYwIahmuhH3A82wdrVtN+B/
wg8OPJkJRwTy5II2fYQC1s2CHonWNW5A9UFM7+Jlh8a44kdspGBeONV759XT+PPhpst6W811aNba
lBUUDh2iUWAdsUcygtgEUZBhXo2UGTO8eklQMh2GdsL+lwme6fBN2VL5EVHcjjkBY6qLI6aHQ5Mu
p6mhGXJ77HP5d9wbuAcLF2G87hlEdvOev6Dcfd4R9wGHCH9jUA3lAWvhUvgoI+oG40n4AxtTvvHI
wlSZgzEdSuUkGHS+jcYe3sYDcOa15XY+P14Q5VlWhxQEokt0Ztz225c8Ql62hWvF0O9YO00BdI59
2Y4wzhSL3LK89FyuSo1Kpf10KRZezrdmwCHyeMweMUWGQGlBmR8UvEPSNU83UodoEhCpzT0oaFiU
++OeW4PwIHRDiOrehFk0qtk9nnIRgOEAbMKaH4UDnlMLS4SbaFNOZoMKL4APSkBejm7+GH08TZzt
d+4IYihTJEa5zbpeJhNeiceoGaBfwKukbI0pJ1L32k9xwFxbTHDFcWhA7yC+gP/n9D9GypaT/Bwc
Hn0LGsBRTDl5xvJI2DhyrhIUOYYkNZ2JnTntvTN3pLdA+zXyEJxrxjJckdt4YDavNGsYNgp+druG
01yOww5SP1XpEYq5IELTE93aj7yFLn6QR2y6ztBEswWYZYzgqW7BMFfMgmExt/DnhB89JX85RmZv
nJxQ1qUcF+hz+r/74i6tnpDnKIGNHK+Cpp8fIFihFs7p7teRc1nDePYqFPDRTgdekQKFx8x2gJci
gOjuE7TWuodNHZnzdJKn6hRZO+dduB9ffXFE3s1yHm8skH6blnGRJUyGjR0bTj6Su3iy07wxLTEw
RFqPYZsg6ToCaEmD0G1gvNLYCp768/xRG4gRsUsDd5JH/IY+1rNekPaIAgK7ptG/zWiII88WTpvd
Jy+BMLTkxeCEc20muMASqTS6T3zfmLfjSwcfeCVPe/t7Buthkxy3iO/e3erqacV7q/olVYtmT1vb
K89KIzAe/HU4zDfq8AI/mFgWbK5yH/rLGZVbGUr/sDadGN4hd4pQuygFh+UqLpcFI3S8zs+Ptn97
k/sbZqz9gobGNkb1jJ2X0YqxN0JfrdPBzOID4KIPg55uu+tI12+m5AQn9G0veLjFIwbEyPU2PcGx
qLBpYIL+BXYV4CkiV2hHDNOxkrjpPxiA8czChizrVg9jSFLnX84OZU3+I8gSNMRPt/8xizM5xG3S
/F3n5ccsjiyMauAzKVu6yrrsextCfjZwA1Mg/gLFILd+z+I9VaNvQQsXSKjAX/6NLK7pf7pJ+3bo
gNR/bkPKzqhzqVHxHCYbowNEV2tgis6qTLiabOQ3cmj6So5tF+lrRQglGCCC5ZFH6eyfefNprcd4
wN5TlxMTCXc47MJAFL8gos54xKuEsz1/Ar1MoF9xFWtIMDxkARQdFjTC8166jYjG+u7JyEcZlUMx
d0IWVvh2kXYh45s7bIMhQcB+hfAfcBzhlLl42FsHCSjuszgUi8pg/MyGcw5D2WpAF2JpoBnTVvZ5
ACIwVXszJZ3UeOACZX8nc5A3OQ7+TKRmB2Zh88N1OHYRrpsxWzwUAwjuPfdhYkP5W8QnWkQECML0
HM1uiFWMnZirSfsT6c3ca9rrQ0UOnaWS3bym8Wu71mbcRiDoyX6d6F3aFX8PptycuNOuSHzV4beM
WXjgSuVRc5tpqZCzYJ2kzIn5xDFhTN97J+CBSwT8rjH6Qm8u/NCeRr6Y8k54FGmfvfIARbUsJ+2a
7RMEo9JheSamgClcvgvBwaGdEYbCuFoircEDa6xRIiTfCS7W+jIUhLVmSRi9irCPR9sQ3/Y3fHYv
2N43C2GoLkwd0ZFg4iq8JZ8u9jb9BOMcZoW9MzNYCK/K00ie0Y4we4fhi8kuihTIY6BFvkCdcyaS
Rc5f6xVQPAXJDOF9efGe0hkYqV99Ye4eT1iiIKWA7IUy6zaPGZEf+iwQMko6r7evV+YQzbxdvcpO
T0Uvj5VIuwBpd8omTJlL77kJDqKRUI64WhtsSPB1HAiPTZzhex46xCb+kf3PwCWbpG7QIkG8idjH
7gMHiJvFgKnYX7w7rHV4BdvGf4ypWxFpQJ9NMIFk858+zUFX1KJtQRtBrCL+Qh1BhMs/meb8fPsf
wyjaokDgn2a+xo8a3TRDYudjfkcd/BBGERzVZFsTiPXeH7DqYBxkoO90WNrf3MKIZucPzdD3Q+/9
gmMrQ6S8uqBN52pmDhJoduzozBV6Ozs6iYcNurgbFMImWsRJPqo93pa/BSsCabsoAZNHQ/5GhC3M
HXsIIi7UsV2HTyhdCHtAxO96PnGTEJpMmGaDLb75RK9L4F6iAeGr/iRacQUKVIplQh+V5xV4Qs9p
P6/MkxFOmfgoea1NhxsT1po102IXFZTQ+eD2xMdP/Ebx2+JaxhRMeAIg3KKNuFH4yOKx6yUdBloM
Dv+DPL3UXIpc0Q+IwC9+RZ8bsR12K5jyidjbIKuMKvKBA6pk7G8pv9sNBbuQJ+AhA3VonzkA9Tlj
aTeiK3nGW1oQnsCzTdkukgkNjExxT0kISRGRfFa8olDX380zEZuehL6A4yVC86hcgYfTPaRm8DmM
Jly1PPBEaofgrXuay805fp//urkY84TLZi3BZ0KMiQEzKgdMe7P+Y9t+gnvuJ5yjjMN8Zgm8h5c0
I5xLcgIt2G3GffJ8Cvscgjv55CXRXJoD8Mg0Whxbh/MzJ5onSLYTCaQ88PD8aQlJn5eGk4bROdLP
W85PXgy4L+6RvESHk5Ehea3GPCfuUPRr7cZC2uLicrTPnlAXzgr2e7Pm2sZUsr54rry2wvyi12P+
Jcv+nflNoPuoooHMYldef/LAwEV4WYV0BeIBc15yjo+DFRdzLN38eVTctVSPW3vGDxwZb4L7Wry0
t2V5EN1nJ5AqnOwCry3o2IAy0BsUYBE9WNA2ckesqjhY7rubH/ftp9h40Vs9tpTm5KeBFOJmRZ1P
mmOOJsXBMEAJmz6EvkNl5VSbrjYD9ikJGAW20SQY3tTaoPdON2HPKPSZ//EKoMY2ugxFnhKpGBCJ
EGClXheKVwHXkUfolZI1pb0GSZq3FfqbbDUReuzt6TBsCBdM6BmPHfsyUy241DorJ2QQLNdEb2F4
X5LIIMLRByErImzmS7HMRy+JH2ieTKalnUv2YI1BV0XCq1flBYNn6MqAuYO9SE6I86Ds1Dsjvvp2
nHBvLDAwRNbQflrSxwhL5IS9DjO7so90EKpMwsxeWnFvSjpAyomTQh+ETnbgXw8IOdVrrsnZwz2l
T7c26Z3R98hOeBiWoA64I0RGFbo5riUWeG9cDPgA5W36poB8nJw4dG5GR5XQ+aE1lZIjwTm0S0yW
xdIU1QqueT3wd+6OQ+Y3sj9kV5w8aOu4BD1usOaUcP2OtSOKKsGOe+Vx+ZlncZx0G/LqDqmkEjTW
iafL6VNR4H4KFZXlVJbZn2mUCbwQXMgtOV6S8RVEhsdjcBVEYjpslPtIYcWN+C3XeLgNhG5lBhOu
HFssOO8ZRQB8fIoTnoMOM7wQgH15LPrId7TZEVEa3Am/77wE9FI4eix6S1Hitn6U+mUyLqP7Io+n
WrBAbQc1RMy5HyIcx71+bnSuxmKMbU20d3H15iTTmQqB1pECyGVMzfnYPJPhPxZ6IZSGWIxg0WEq
pPW/yPuK9WfQi19u/y3vo4pkkKNxaxZ9kM349Fv7BCoDOKxpseHhLz/qIumIjTP7pO1Ser9BLL61
T/xJU2jIDFVmN80S6O+0T4g+/ZL3Bfri+6Fb+i+y4tLdyK7ZpYrnj9CreMOYWOZZk6KnTOOuh8iZ
Io17lScbvtHEXqh/5aCXpBf5ujdGZjhTKWpNP1jDyGWtK+2CYXg4XucSikG8B6Xbpqc4KuHGa5OF
QmevXpE9URyT+IOnJ7xP2PW47FL6YjaKFjN6CZ0XCO+Dg6FOo2SoIwZpbwA3FRqOGn0NFcCRVb/I
5VRV7b6ens2ZwVK5QGC891I55SZfdbvex32WCjJSpPuttOoGPWSQ0ELx5TXaHHc/q9SnLE0++fx/
3J3HcuNYtkW/CBHwZkp4AvSeE4QoQxKghyW//q2r7H6lrK7ojppWZFaWRAtRwDXn7L22lFpxnRhg
LUOqIDjSq3dZ7UbF1cvYCVGyfbyjx7xDr3208ClsGsYsr+nsU4MACxc8n4MrXe6X/LnPo8bSiZ++
MldxReNsz14TWsZCtAlVTf6WahjkPbg2baa1TGFT7rOUEjVXsphJDlG3JRw6soDWibqVt6iS3OxT
mTejZnyOYCdR5TNSliM31jc3bhZzUdzNkIQEmOaYFk/vQgF5jtiiNiMneG5FkTDHZsTARGTnRxvS
yXLvLiY5MixRqs/O28vsMpNe2OdomoDVbO8CMPFNaOzcenHeFn06TmjOtvNLcMZad+8342bUfTCd
L4AlBPmaqTJ5Ds+oRJnC7V6+1hccpEJ5bkatdtGG3yVNkR0GWghXlcECq0g4vCGPYYUyJzYTYCdr
hY4a4zHHvcfce++3zNZFosxP70VifyJE/8xAGn1WI3lQ0eC/9Nqt5p3MmDwUJhs+FTp/9URd8F05
2fcJHn6M7HtP2umfJn/qKZlkb+yyc3ZOw6xfv+2l4aGYm10/i48q1cHPZgQjR5qCdnkZgzMqfQ23
BgjWdt4kNNfDOh9XFQ+Qb8LqLdJYG3SP1SpvAgCfihY9xL36PjLI4QqaVcXBxHqf7/YmWBLJf7uB
wPFfclTbcba+Aof9ELRWLVUDloHerbegBIsPDDE5MAuj/5QGaDFC8xBZu1PQ2Gh2bzOI//XguTj3
MQOEVlJOpOHebw3YCrTzsSmpebiHC6TdfNsYH2tvfnal8B5fhqhl0mapSD7Cf5gZcHIAwtS7go3f
3b3HUmhcEx4FxEnnUzpF8sE3VCp1fNRPz6K2SRxwBuhsfw6qF9mOVtyCRXLPikvwU7kiVPHc2196
R5yFXDyQbnxLTagQnhFv8XFRUkHbiw2OgBEFGAeRNIbIqq4jAyQJC4cIk9oYSMt4gzc2gAhjhSrM
jaG8xreXqiP+FEHzpLEYHtOmb20fLNvpFW8h/b2fgLNMnAHBU31nYI6yGTS12X5+WcprZ5KNEFm9
P/gpCfJ9QarBj+8RsMtPchnKjwF0j7sTE/UXNksEljLJBUib+JffhRCnXnvIV5yBCNQFbiVKjzZE
qfgXZB/40QwMPeu6AaDs8Jy++uZI+rYRQqQf2qNreiUh2B7d09sy41+5dpsiymhAk63Tx4wQPtWe
LQ2MO5ucQKMX9PBtK+THVORQk8MSgSSIqq2g+vNjAoQH0NRR2X23bq45umLgkQeZFeuKB3TmwoNs
KDQNI0atuRZNeXSmJcR+i0aT7hMk0K4fX6+zv1d78nsRV6/oAkh1pjq9nBEXgUgPORR2EdvtyHtV
WdR4d2JZstFpick1FtHHV77nI+1t+HiCBgqU+CNAQFb46/8KXCg56DjbiXdYPIYv/yi9ANsU82PM
2ca65+pnUCJfXyUgMfExq+8ZV+xTlHrLtT67sNJ99FaXbkqPgDI2rVtRnqa1jesQ4g+MBIkO/05G
ngomCEW3/PB1MxZGJPdYYobcyNn7HpBQHYBBkN5uVm9POANa60ugybTTK8crBTJUgB+4+jZnkp3l
9WMftM5OksYSFC1lVHA216wt9+tGGl+bUCKMNzq8ncxEtXeHMsiphK0INN3K+xTp3bSRP7X5NWJV
WY/PFPar2W2YX6jD9Y9OQd5zkzqfam/RNy8NP8mSBR56tVdX9XIil67ysn3VKQtFVs2PvimHOSnX
Sh9AGVYZLJl52dOaWIVoZuygVXsaRu/oMn3ove6Ju9Z4qzslOu3xgo7qN+nkbMtlIV/DrOZUt+aC
YG1OZGBEqMf916jul3IIVkyCcNx55yGHTYJrKZQ9Z/rlsIl9J4X+56yVoBhqa/0SKRgfAfQS+xba
fHy4c1YV3RlOl8o/KBIB4mTrZLW/gGezX2uXkNHEhrqjTUyJxmnvfHw7V8g4LGqjOhTkS2f1GQtE
rGvmF0MFeILBLqG9hDqbdxoZl+iJZMrZ+5bdfSBWrpN/7jKVIjzLQRXFrsB34pr5r8tU1TRY7P0U
G/3F838uUylCge/EUPnLS/nbMpXbcWGaoh//m1/GhOsAgYEF7n+gFLiB5gBPsw3NUP5WUiscGjoY
v9Wn/nTs5p/K/OqprqtXmQEa9Jr0+qYCGmFR08cx6JXT89AavUaVFNZ6/2D22fSq/QbDHWnY1Zx9
MM6QR79iEYjcVNZCJdBbbz+lne2xAqknEA/202I42O4uqHJEr7qhjiT7bPzv+PjLW3oHd4dErw6I
kvTl/imuUoK2EeMMn193EAFE2yPPJ97u6tJGnSg4y0GCoAAm+YkyPN6KATwUcIEQ7uQZ2WxjlYMg
7MwODnDrqjqwHjd/z4zTAqyi5QqXGHFs79huqONrOAdYQ6nJGaRzDfrgQoEkJ8UzldvoFVwrxgJl
xIJVKJu9M+Ex7tkYFkV4cOadslNNQbwrH5HIOsui7ONyDx8Qpwh3ZocbZw0tveMcnyKTiv1wOyNu
Ce0urUQ7YLhm+vduhzc7E2EOvWzriJVO10NWWylngFievTiyFEdFyJr4pU8rpDZZjcFIn5+Mrm/n
R0gQeh1gtwry5/JpcJCkyFjt1ra908YAH37xTpQBP8y+HT77h5rVBAaQ3oO894lSuDkajFeY7eOG
WJjSo23uOFtqX7USdxnTU6y88Nj0z5Sf+D2r0H7u/ZdJ29bvjNHhMrCB2zy9F6qfUBkqbAAqXCXA
DdqoNoZ7JKJCaStg9C92AN/Pa9VAtn2bKiEUBMUtJpAFnqggDQ/edt6leD+v4BnMycmWcLWjRduj
tjTRrAGwBMNRUFw6HdIXfnMsLSuKSMi9JrUaVufgpXrW+jAGMnk4EILiPzJW0LCGnARQqBWYclTN
TdSbp1Sjx0+Xic68ldSUSbSgoCOxpo54GyusW+gJfx3LnpKSfYt0rfGwoT6HxWEtABNGgv+T5aIn
rdnYPSXfPpN5toBzSjXQSLp7vyRS5U7FjDc49kzLU1/b81truxqPQS+ctlp42agLFV7SjALeZaNL
Q+cV5JsHyHMS2JlKXXlySQ/s9erwAEpRDaXRLW0CqJ774Y2OcA/KlxKeWcqik7E8a5Q3rKgHrzos
fX3CdPwCz16EVdKAs9zUjpsBWcuGIC5PFLfQvThx90zsgvMRC+m8mpdTo0al1ruTmHQLz40Pa5Ff
hnbgzAUnmzDxXJfmwZXZrqX5vPHOKLcfns1SgiBXmzWE+Asm/4gL6PYFN3OPUmHqYBQ9+PehdnZl
sxfsHyxpo8d9VA7zD2lN6k8PwLssxTqnIF7P8SFgZaX3cb9FpPJQWyWzrzsn6OUk5IV527oKO4hV
rlHb1NW4OgRV++6gwyf95zp+LO+0k3yAeC8AQlVEHeiKcARugxZQ62wgWdyv635/8bZZaeE+xmxT
nZaaj0ju/IKnMXmwuKavPuBCQwI04pnUoLoQU1TvdEMJcYr0NE9UZJPpLQq1qTHUSKwaOEM2MbPD
aO9DAQ3vIayN7XWbtYNf6CZtBfwTBTdxBX0uqFUXNUmX2Kg4XnTuR2zXZ2WJ5e2x3UNTsPzbMTBu
/k1xqxUboYDBzqKofAzQEhK4ZU1fZGCgBNnVSnDPvboVnMWLiCeme2jP8x30KdzbFnV4mpmwsFg2
dskeN7J6RVkOYC97Or5KqtbcnluLDIeZ5R8/T8fgMKoiYyrWcRsHIWjP4UVneMFiiXeGQnfzHUr4
Uz2W3iSG7Z70xBblYatj6UKm4a132112ZttXN3wsNnymIaNqznoVgwIoj6lN0hgdCI/xg82Y89FN
LtGDJMVml89OwXFyHhAuZn8UhHhlKajMnjG84q7INpfM4/0lv7TSGyRNJTCGDDA6n0F1EeSuCn/K
+Ex2MNqfDRtCk74mhd+eRsxTgf3JIxwgNiSf6On0Pq4/jhsN4E5wpWXA8rmGaNovU/X45rCYy9+O
cydEfzHVkJ685rXkUe1shspbN6Sc6SzhX7XzbphzDXj91wBn/EkDw+iYJFuGr7J3oAFd+Vdrep2z
4Sx0BJGu/grwupm00Yv0mbZxOTOTYn0spojL72eBsnQ4EoivZ3dBU1Z2S/hBtmd8EV7x6lNqn2Qp
gxagjJbQdAHLEGq3EBAR+KF9fE+BGBSV/9yHihFYRaQG2HJitB7W3tWTYgQtZCYnapQnDKeAJ81y
wqUiO7GfWxRgz1edXDfoMUiXDKpKx+hFZR2XZhNcFjbT4sIETIhsdn7DIq/4uMI7fqEfTnrOo/1O
2SAJQDh/uRauXj1TOvUcanf7LGEqGMwd2f6UgqnNiiayqEQhSH4ZAawlJQIqoyQPXLKncbnsgiao
VvY88+4Da1ciPv0sMLjuIwbffrkAbEPCxeLFGhppX9/ik/0wgvO0S82v9X5qzQjypJ5iXb3pi9EL
H6NGBZkbtrTfb0kBmPa4lXj2hKpEaJ9TojT7hV8SJ9W7SrHlnuOLYLmC0KVJlA8vh02TaBnjKKef
Jy7vk+fAbY46Vh1n/PKkNvRyeWeDDNCbiCdp9vyqBMyE0rRjmc80u7gS18el5jXRAZDdkhHk2ju+
AjXQlMH+43rbOIPW47dsd+ne0zA3CRAyZzSRDsbgqUVK7lkdMdL5wEZaZKWYpWhjc0GR19nj8cTo
gVqXoWqTiee1EXus6BJeBpcQDIz3jJ7JbXHYyiuYtsEx4J6QW3ftCj4ujkguFaKt8lDVomyqM3ZR
kuFnWtjMFFIXntAJ5l50vMZFt4SFc1m0O4dlANblhCTrAcm34iCIcqdI8aA8l4ew/FiDZDhlobte
u5UYUsN7UOKWaOM2Pn/IXADAbxiF1g7Nj3Mg99TdkZyZiE1SVK0ZPkInbfkFkqULVIsoXv5Ej5HQ
YyvpdQi7fSj38/QGDTrmcUCuPMlDb4WnEkey9wgdT4mfU2VmDoj7ZueoBY+0Cw6pOn2NDwN9el9Z
Y2NTr/Krm02Bmj6ubvV5ITrUDO5xm8K76VlfT46zKmES93KmtHkXmtF1VC0OXU982pSQxgTV8qKP
NaVLVstVfBurb8g4h+2zxxLURdORHsanOBsAoKLHyOLiOqxf7sAOb2kVKKPn9NC6xvwIV73b5FSV
hLlT10a3xjf1UNvoXHDsQq/uV6249xbx/RXvGfYT10zMRHvDxTkHbbq8LJ+BTFarmTwGpzAbUndd
WfExYB5HN0HnCIbYCf6R9G6w3TRZS+QxbaXwvDoM7qyER9gEPDWoU+bP1Fyf5+lxDAT/zRS6jv5l
IcXZlCBWLHmAVEbXyPb3owNF3VNKxzdGLhcR+eqZO4pS3j3KFoTM8zFLFGv1SRPc1kaPFb3LRR5l
/SruUr0PXyrENg3w57aWgtcYHfuJfB561KulFdtDPNXUvex97/QpbeRKJL8j+NAph5TeSh6t6I/5
L//kf8fS9fVI5pQHVgjD6dBnYOV0cDbP6E57M2AWhAglzQ7zpumdxo+4mLJoMdHdNuN9ch5S4fko
lxixXaBvMTUB8lYylPXuPamjGxSnHDVLPSa3qH+N6Z0jYOTn86rgMK9SsOPlm/Ruhxbhyjd2Cof0
tGZSf42t+WEQlUhPe8QLLJyNTV6dhMnwmthTNvPnjKvO4wqs5d5z99xR1cu3z9Vh+1jsR9nwnMjD
ai2SqB9sDAZ4PoJcYtCG79/bAy6Te+ZUoeg3PT37nMYDI7ZBWVNGx8Nhbg0shRP+TLuxlbb0fHfn
lfPxpP6giLwr9C25zzXP9W3ew4zO7CM83Vlcxc/MI47o0dK54mTjaNQV25XzK710bj6BE4zCxaWj
bYiQuGS/T+WS1bMOK7h3UCiBNmObq4aUe2tTQjWfljv76jGcUW24vrwvtFz0ZUv39OlsiPI63rzL
gIFoQAWTWAB1d549Buau8PI+g/HYnnImtz3BHN6710uv+RSBiJCvqSv6Nr3NKpQjBhvXHpZ8sHJ4
ScnOqynzl0m5a3f8CJw9jf9MiplAQ0/aJA+heFmUQ5y45Vq5AEGhOMRIGrLdJa4osdLDoNxlU4Kj
Vlzox5GzucLlw6WO4BZ+XyzFV2bux4RlIdE5br9aCjsatPwFaDDKsPtRDptSlGLj46yNiOCM1KQa
qNGCjR0PCxmkoWx6V8WtAXjdBtL4uaKZuzqEIuLG8IyYAT12Nhf63zWVd5bJbQyhq7xR1Qwa+INI
h++McxkY1neI5HCOveYTbbXLEIQDjoU9PnusbHh0Z/uZhE3I7KMTH9Cp2KMpi2Hcs8LE2+Oxq7o/
UakzrVub4+iE++36YUaMOXxDudEMWDl7xxGCLZHHyWdi+0e8v21kxBI2XWTqsOAswVrpNSkYmxGR
Z0t08SyDWoJVOVX4/beRto+sfGnsPy9tVGBOuQbkHxaFGzn2k5Xsl5icqmL8oGGzvW8YxlEaU+Mk
z8zVwnuKmxOJ7AEvsj5AiAhird9+nZeH1BxmQ87XnIgMPToeNwUOGz1qbrTKe8qiCZ0+hlOCOUNi
4RaEKhBqT+Ia8//sGrDfY5VMu7ziV1QytBVfpn8aXEe3PgoAVCP8WmmXxA9Pmj3eLaFRYc6TIz1S
KJsrE2NijzSod2kxOg1eSAGZrJ5QdJu0AW5I3bVveUyD04msxxc8TLUnF/PHp5k4fYN1zxdcSe9M
/LX1csuPc/DwyM8Ak/dSe9ZIHUiRPSneimU2wFLJh4tSvgnMelxmG5hvGHrI+CT43H16tL8GNCD6
z8j5MObwIq3e8jBRXkCsRneaA12P89WMWJayfiX/fPnwWaa72qYbAYNzYVfn03fNPQeFRzk2h4Ee
NcHzy/DsKXbpICf/UuDnTyuHnd6y9hSw9802W33h8/ZBxbn091BknCn7n+NHOJMDnWPKt48hzW+3
jFBozqqApt8zEsQMHvr0WO3y4XLegiXg+jv0ZlYMsiDdm722RfGkD9Wpg0zc3GUrVAG+PlsdvpxQ
Z6eF1qCP5yDaiFNjcwnxUPd5FdQs/AZem7b3tR/RYWlXZrLMQql3+WjI91xq7yTRoUk97pyP22Wq
K4x/ntP42WOltHHDrwU7HdPDlI90DpqdRgUFI9YxSJu8WziDQLtlfY9+PqY8QKbIP7dS+ksPbdJX
V9Alo13+r5VSOAfI4X5WSv/i+f9fKUWtJ8uooUGPEWNpUw79/0opdwmhnk2yBXghWvM/9dAKMUaW
hRUKkYH5G0GbequDXdP4t+Hpb+ihwTn8qVD6+6HDxuP+H9zZvNGftf2oiMRcZltjRMzlslnTOlek
YN8sMCipL+FM4gtrZuNUZl4ERgqtc8/JF6wzOXwQygsvLgBw2cf69Oxn9FmfSl+fnJwRRqhr62Um
9ZnjwrAWjHVUfNaqqNw9A2Xv63rAbVgzsUk9XXDQJ0qq/A3sATfi2sSymW15TmCQuiweJSxUjCJ7
aD9dLCwtJdckXJwUTJHQmyGPQ1KmgLJGQYZKja2aMkeodhCBQULrRdVWdIr1BTuwRAi1UJE1Y6jU
qF6OXpHQlOYJb1chIOTFvo0u34YY0VVGQsb7fYv9lPljg0SWoo6DI4aHo57Bh1VCuBWNeVirdOyx
RdkrOAxZDKLJXEA3IaQIK9dTTyDfB6KP/63R1dljp98wJjw41bfID9sRhSNhssn2wQ7xWfdxw6Ik
9Ii8P48RskaSo3DgfLtzhH4PLR96beAKWHVo4WtevuaJ7TRf85TnkFdDwSbqc6SgY/fAUeNTvh4j
JuRHf2z4HL8/QMhPcx5I9Qox5YtPuRrzIaFMw1qKYlooqoVSGm8L/iULVjHiBj4uWsLk+A2NC8VP
uEjua4ggG3Ea9z3RIgl6UNJpA26UCZ82R7hXCTE0OwNT1APKU9u/1jEab6ThvHR4XCCAQ9jHt7ze
84NqqtXD1F9u+Ba7z0Y5RyjeKnUEOlQOnLdXPjhBlyIKYxSy870wq3h4rvap4YMzXgposdAKsg5g
4QJoj0wIoaW2V8LtQ+njHcEW7aMRgrUTuid0ZWi0kGIhd9tjg0eQsl8g2TLNpVV8Xmn0o9ku1kKI
BZeC/wuReDdEBvbaPmgjIA9HqzaTe9oCgddbw6MRjHMFUMW+lnAmIr1LpKHkvj27RK/dE12u53EK
0+HJhMwCsYzkZ9Cp/VMZlOlGceHTD2/apNM2Rvv2JO41yKf06iFLcFrVu/qZSCHT57RE2ZdWwzZW
0+cse0lxLUKzYJWc1sSNsRGXlw/2qSRnSYIZdofMoCeqNZS3+UDIx7UeitxuxOSC2aADWYAkTluI
zwrNYA6JneIRajj0dQRj/8OnDUsk0dGB+t9AOkP+Kzf/78//bdrAbgpX/JtVSmvu57RhaKZopf2S
ef+cNmz6IjTkDDgANPxQj/1ho+FGOnbQexTj7+bjGaI1+Ft/7Xva+P9DdwSh9ee0UeWOXUkK00Y3
2n9ldNg5vVx7QU8HidIeAKlgz0T7FecPsm9C5SwEtcSe34Fvsp3+fHAeSqG6XfKA70cps8s7MJXP
b+/N5Z0gPTxz1hCHK9AqVAKab1gjFL3fcqhudC/H8hbyjuMfnTH3WOQFnDze6r7C00AoWYFFUha6
K57pfOupeH/MNHB0WAxmAx5yvSxv+/dv9h1qR1akePvdFjEHlwREK4byR4CRliMUCSOndTsRQ/vl
ncfd2ENwdXQjc4F59u4D2ePhqLW4aORPfDmsiDNhrb366LSoFCXCPssRwOYbv2ZP9mbNmqhA3in7
fH3I/nZ0nSrePtEwYSooqtupljK8CxPraKT7KlPAv0ZuJFQX7K1FQmPmm3H3Yq46R/pCzAPNmNFe
3HUUAmkakt/zloMQGdiO7DJnnN4Z11GTLO3PdspMhlbs6e1Ah4kJADl08D0FdB8CgncLv0XgSMtr
ZgktpXA0z5ajEfJmZAxLFObtEFIM23fCrMB8oHHOOkTJYoYwUsZqXD7g7kKK6UzIc/sMRCTRLBCl
b6jdmYJuwbdZ90lEKEcl/KOFEPrzwqDqK4T5e3MT1LBDEkK6EYfdE0UE316cvqn3826IlF5fgGbz
iv61oOjwXgefROhSHfCh3bLuL33kIfbeC+2ZSccRXVr/RSDyc6SPTOZor14foRH0hA7nIbqeF2Wj
VmH68K/U0gfIZY7xkTImRczJuXatE1DzAV9cWcvoAaqafGnOhIyoRoGio3I5DVe+PnqhPAy1kHd0
WDGpy9LLl5dLwivdLkkdHKiY8b7mrCDeiJZN2JGrpE14y+oRXPIVqVxYGJEI8f7apH3ntSYPP6Nd
yEWGu/T7gJwtXwrtC22kfPkkFSq+fRXQaSi8kpsz4ih5xsHiS/7PywTOlhdB9JeveHV+aF5HH9kz
3g2xkhI2B7dIu377zhvXQcq2yn/4x3gFQQHGjBK2QdcXxP96zWFcvmRz1xQzDqB950WNPOLwuz6v
WbeJPTs9xadZ3Ob8a/ZWPj1vlEAZgmndL2J7BMF3jtq5ElpsWu0iVohpNkv4p1jzD/prrsg12uti
jTCbUF4m4m/9tYDUXFz2s8pAeGmbifg/k1wijLPiD7pxlOgNcnBsvsxYQp/OnI09i+qKy2s8Z7wG
mCy2eWKvSmtMCM1bJn0Oph3xfCZ/dtHIvo2F2PChU8fB9ZEnBlljcvqY3oZ4W9+sPru+NflOytdx
jIhebFxpvJSx8wHvhyXl7R9Mp/s1P+DzxBila8b/yiQyZHY4/7GjgjL34/k/p0bVxAjK9AicxmAv
9nNq1GxDBuJqAKmTf9tR2TYYOl7SVBQAFkxoP6ZGAZaVMZk6EFsxn/6NHRVE2L+cGv996Kb8J2vU
KS+b/GTWsFpFXQfaDfspWIq/djPdO5so9jhsbNhVnUnmCABCxNcva8auip2PINSAUWhXbI/YYllE
z59Sic0V0+vgCBEn21ZPUiarNmEv9miThviEO/GDD0GbyGPszyKsckBzdbxnU4e0VtXAjAtLTUlC
OCO3kPyiuaW56b+GWCLRzb2GrONpSkL5KrCJky9OCq1wQUJXoHZcx43cv12WoEUxTi4xhuM1+fZY
fpgHFvy0ok6M2wY4Zd8kIun5mdHYoQdy75v7U6/Cs04TjXmzogEQ/HMXjEI9z9JMNS3giRYOvv9a
Z1DBnfx+VfzF839cFTLnPYp8VRFgfU79H1eFrKsUGESgDjRiTv0/DIOELOO7hpdPlQL88c+rAjsB
FEiiunTx9L+Hf1L/XGf4/dBZOf6+YMwubXFQ0OsNyf+4L69LabYn/pTBuYdqMYV+qhO+SlhKnROh
xJrtO76c9Rz7YulZYbdCKiVBFGvX+nnMQoq/orgsdkyy77CmAGdoG0jpUZgCJuN2ZPfmgtVX4xmg
6meH21xCpqQHGkh8MlyKLwty+1qavdbtFypl/qr9y1go4pHHuFe36N9GxeJ1ictram+aVbPL4i46
zF4rgLPItNgS7WriQ1bg4j+lHSf3SCxGduDtvksCIDiQe1BvwBxGyUEYyFhU/avaoL0SBRwcdwnw
iDYunMSKsIxx8UBkYGVHLgvBXOSYIK75ENtxbn9hjxCbaKtasgFu1PigbVFtp3ic4dwB6JVYYdnV
HCS/+EaFeBTRdmcjfqAqXkfcCPvBqD5uGQuPwf6SKqirUYaJtc+iI2XPdCrI6tRdqsFVFtSIW9SQ
KbzKpfGNQERpaWSUJMvUsIQAYI+5nIUgilC879dJlw+YTZlri7Xa2zezxjDxakmnD3zUzLAVZCo4
dkysqnfih9wYS9WjYF1Qu3VcjayNZ7aTEUDjUI8sVK/M2/jNr33jOOxoUjX4w2kR7TOAhMlRntzW
EVX6/A5eZvrPHVLERCt4q8ygDnOtxnX/X7xI8jfr4c8T7Z+e/2NI0VQDzzBV0X8Fsf8YUsTtVCB/
+ZOZvf8YUoA7QaEjGev7iQwEf0y0+I8pQcJ30G1VACD+xkRrfJcm/+xB/uPQf+1Rf5QuqeRacp1Z
xXB/f0e8Tr2LPKeHW08rLjUuK0GrMcWu6ZuEwNWkzLqP5x48dw8iArZh7rzT6sX2OP12+t5Ob86d
ol5jxp0dlKfoZfjHk3d6L4m6e4aPfbKVl3br6/3Gy0IsCm5QhDcgSgibds2u+DTelfXzq1waa1ri
yOIu41e6T/aJ6mtpERkpysWRhbOHxsV+2QqSj+4bTJnuuRyX7NsE0+FNOvotxOleJwilgBeYWNm3
oWDEV5oPHhvGFfZGzyE3CjOyc4BQ7hEeoKOypgUMziHHLXP7Lg8CPCoZTISBWtQL8f6fUxYC9QT3
D/83yPTAh9hzEnnw3EJm1c8UDvkMzTc6a8+hWClkS0qpDR5Y1hD1lBHpFas+9/LpCpsviCHrlQjw
hCkg684rwQJrrXeHdys5YbuhiYofHMRe4dehGCRnui9Gumr8QouVXJIxjCJqBnYdGxX6n6vHJimi
2uLum/ke/C7qEVRbVTG4rbCYuQ3X/KcCPqEb6uyCCUwkJ54ELFeh60eL03APVQ99/jHUPxBRmXM2
n1LPwtpIybSHsGtjDNGSSRePp2MSuETSm0WM/cW7r0kElpN6c4sUrNEx0YqlyD0EBc9zoVa0G6H/
51OXg3ZjUBhW40sivRVHnsPKSguu08e4i3OzHhXssQPR1Tp65pz7TM9xeQZhIONLkq9McBOOR4IF
X5zP1CXoxj7Hx9YVD503qDXuao+7L6hxxLFXCFKnHATvz9FgZXAQ9vOO08sq1HjYzhr2bqvs47Zy
CAkJHu32NMnqvtwG5zrSzSUVv2pRKivG1ddElz1AoaU27rZskxibW9qS6G1wqirs8CNsEqfdLdJj
FFm3xE7zneH2qW8Gj8EtJPiXZClyVa6012y6ulJ86N+oW4+Q9hLHSqs8vtlEt/iPkNlaWRdegYyl
v5+TRkxS1kR+ByS+1UfsfflvHxfYW4hF691BF/cPq2ch2lMxlhixt7Sh/7+J5jpGLn5oKrnkS8/r
J2ZZlwrlndLl070oXoYFr1f3kogONm1VVG5iW4mx+pF+f4UZ19ECp68srbeXNcSAC3gY7uuFQvCY
On35SNvngJpPbbl8yxcUqTgpWbEqhkuePJcIq+8vNR9oD1+yB/dbqB221KUex9BpIkMfmsaAv1q+
dKqRIWHypsuoO+EeMnzHROmRsu6bp8G+NpGjIvtDbSd92rCN2uT2ebviRZMtLgIiInvtbDH7+Fgm
y0HS+lvn+AhqKNUgg7vD2Zfn1cTIAcHVAWIAU1lYhW/kYXVblEZ4uzz7+SfqAj4t6cKCKdQJFiBq
mSZz6+baMCt76vDR/sM3poqjMG8BMGQX+T/mS9a/vy/Bv+fb35//Y74Ee6pbsgJq9T83pkANHeZp
NqzfTPUf86UChkhm+a0xJwqm+o/5ktwRsK2O9gt8+HfmS12Hr/QfNds/fnSKwL8vwa2nci0zRytI
x8YT59pbe2uevIamdx8Y5rtGebUnnAHErbEMVDj3MWBmWFrZBFIs0wMLFpkVnhzicBDj7J+9y7qk
6ErtCSCrgzwA3+1aGZmD4ksbiabd/UuHweCQd+NLJ9eGnEYFcIokoPMu88Fp3KW3ebvEDrE0O4Da
JBV4O6v0jof5ncrkxwUmqxHlH928XCr01wsPiHuxbPAZZm8nxKGkI2IZQsNjvlvv1/tSNZMDD5GY
4U/oQRdcv/DVP0syJkUx+vIuC58sYHR1kL1RtWaRPVCYRZB2Am0WcOfsk8ueeaQdH/snFeB5WHY7
RKSMbPL8lPU7pLvdeyavOZgXnifXPHzqxXtzje8Dg5Sel4ckGhPtaE4o51UIJTNGdaSV2AauwC1U
rPvehfIxqwZi+CJD7slg+HCkUY4CN0svCUps4Ro2PAG6Xv/aAtimiLttYEapvXKomgEuLZVoCB2t
vHd9jCobJQhGF+fisVYpp2ZsTZFV7z9vO1TVVYJ600Rx49roDFa3e+gMVYpZixoFEAEm0yLkUYfT
wEQlzZxJV5BRr5ickCWj3F7V2soqBofSrWAZ7e5N1GUuem1UyQOWG+hxh5gkcFLcdr39QmXgw+vd
yz64D/09/5LF6RYw8CW8q2N9LGHXxMvSwR7AsJU2YPjus9uOd3td+7wL9+N8qRLbs6bHMJ8dBxw+
L0/G5dSYEh2SYDyHiKQB795rU+k4Y5AnZJx2HqXDBdDrBapN+n9oI96RFjHI6reolDzk8jWaKydV
cCkg09u69u5G7mbP3tmrEoKEim9Pj7TPGshFZOwBuAyg9NHTO6zMinPyyqzyjAE9gK+4J6qRslcB
enGkAXh+r8eIP/rKgIOhQmksAGRQ4gQ6XghKhngEqMERr8cmCQIGdUZjwe7su1GYJXQbaapBLNy7
8BtYPlzc8zuByvxQcLW9U1THqte9Wbiwh483smOoZSOUbAnM+fx0XNY2kLTA4BPWorlqcIJx9xg1
3qD1Lxgw1H61PoSth0zHxm5Bj2BsXntDC0FoSZoH7M+e9laOWeYESC7BdQdPEoDoFoCj51eZtDPQ
fNgOClaFsqeznsNm9NnPOP+TW5/7uAlol/8P34c5tsz4DxpXVf6HhISx/q/mld+e/3NecQiRAulk
fuMdfivtULkBF2HL/6bf/jGvsNmSFXEwEL6/C0I/5hVFo01oqFSFvkMS/8Y+TEF58qeJhQgSGS6F
zI8vZCnOn5qB7b6T741dFcNlst4GZ+hNaE4zLGxoVPm29rMJtltY1mlFRlwoh/LwOZEn1EdFxkzT
K78oaw5Uo0f/30dUCpRe/GFdCGPBhguF4Na7+7wwRH6EySE0z6E1R6CdIxBVfCv3ZQYMDB+o7yJS
DLMn8NiDb/fz8xYmVXiMMC1RCGG5iPzE6cRf4/+4O6/m1K21j38iMurlFlVEB2Mb32hwk4QQCITq
p39/i32S7J03c87kNmMPNkVCda2n/MsYjT2e3d0+st6U4PmGfAPJhnNXKf5cGQIx+/EvHyQR1ifc
OlgiyRvGryOJOek0gIawVwhdxcATaCw0ngWRfzzsB5Bh6Icvk0O5VUMdSSOwFaREtg+UhHyphPqO
OBUVm8Q/1ujm4KnnktyRBvJIhsbjrfauWZCLjh3PyiwQekPUZ0dremZgOkjlqAbxyGrSei3TaeCj
dP5I0R6KVK2+NgYsVgNU9wSuA11UQlXfbF/pqtb3nfRm358w+31uIMMYUfJy9+Hlc4Q0h/wFZyn0
mHAqpk2EtxaMAxxvJQ91WRqaVN+wNsR5mamuCW3PYv4pA4yz2J8biIeHiHA7AM2YCdTKbY/nCLkV
YD60d8kOSV1RWTJ9Bj5YVHhJM5AYXspB/kIeAqka2lwaHLpLEsqozORJSNG5MBwNt6pk3Q9hvIB6
yCRNzM730UDNjlsTW2uakVDHpW0OQVN5ayIjd6HINUyoSB1A2KsiY348z2ODkvdeKtwYvIihOPYB
NagnaTum51hPc5SL9dDsYauBEGEG0KFQQYwTSG9IFYzstsc7Gtay7arqBAeweI1VCCdI+WrlojuB
TXaS67gHDE5m5WiLsn9t7i4i6YgZQGlqQfTM2OoqQl3kyVhwEcfeAxHcvxgSc1LyekbAFh0Smfy4
d0mI6y5IL+G5csbm8Uk7ujDWlB47Z+ie7xVUG32f5gcCgxSM4jJbS+jHr4Gdhk1YTuVN5ctgWZbd
WnnSnsi57/dFkkQjtOxtSXCK3gXB60gPzNPDbN3ELgoWJuIh1+CkhlwclyCPUGcOrLWc7m6YMhdR
nb/A/t6UM/XVAAyvP9nVsqE/wd16wp3YmIsO9+1E8wIvs3fIYHM5RKyjXHL6p/dwkzVh1YTn+7h5
JyxCCr/o1zBFwjgoJ+UkXltrRoOAQHIqQJgwv5ux7AkyAFmlcwuOEc7COx3YNYHM07Ccaibm4TrV
XOyRa0/A3jmvhGzQGYnbqGgQyo7pxHqYA3zHa8i7m8sida5CW44G+Zrte0m38YoYAwbW3HALZwPD
Rh/PZrMhQJdyvsr458wJPXlV4qLfzDy4TL9LHcmlQO1wPgXoH0EtfDNQuAI5TohbogPj6PMmIsE1
5+abvE4mKFAYiVu9Vq+F6lRkxCDGXuXdyevmzdsJT1KOBbSeU3COYlLwo6+iu8V3wQTsHKP1q6W6
oxNKnq4fMFHh7n5WZvWkfjL8go6MhbpdeDxNTnefR/MU9k1QbkZUs1foqBXO9c5HtbvHK8z4CeiC
zdC5Nlw6kENXp4/H5zO38Djf88x8klfawvL0zzS4TAHPOubsqkfPl/B0nhVT9Kq2i8KOsnqNh0iI
CjneKUGpOaNxl0yH2XVR+KTj83U7diE7M+aGwDcQKUeEijb3ByZorhSMhqBG31KhjmycOSU3M5g6
2osWxmDm7dgDznW6fKqAsbmX60P6vMLXLqUnW/ov3W2WB6uYqJj03M9M2H1wnRYGsI8W1s5czZCp
PE6Fe8qAtf3HbY0jyrR/tXKisVv0eDhOu6D6BAZ7AX1r+eilpWC04JNFGQKpY6qAK5MytfmcTrWZ
ejiFl3LcnKHIJZR33COj8GawETcdy7ZTr4jlXGI9EJXjuHOsK90ylXbAmU03HfTBL1FnOh8Myon5
fIM9dNpkDk58XOWyW320+f58m9Wocej3Q7ZCqXhVz+oZyOLrk4zm5k6anZgfgWvf58USElTYTrES
pydgusPKlnwLs95xAwWgm1fLGpnRflKvpCchUsp2YcazC+nDDbiwUh6ZK1Do7juIVFG27V9Ge4hW
49HkFECYntRh9cLIlK2ojwYY4/m9i+mVOwCYV1zkAumkU4EB71y+wTWAFebkLrcmLxmwtKJuvq0Q
sFtS5lea8S1Dt9s9H5BF0efo3U0kejz11AafgaT4AjV5CH06/EF1B3wQ3Wy0vKcB2njq/RN0gzoX
urErRguaHzmltFVhzJSnXHf0i/fFKoAKKuhTQKxHbB07RZIPaZLCxlXCOmth4s5TJdQggS1L2kSa
Z90min/MgRxIqRuXS0V1LHvcj0DGm+5lWr0cA7KhqAV9HXuXqZD3vlCGmyS+Ai2icqrHE1CB1MNK
wWb6hLaC4w30LABD3DVIZ0weIzs0EWtzCohGiEIWlvlEmGKffcbKu1CykWUIlJGxsZnv0RQkR8IQ
7OgMKG3kAnyUj6WF6R7n6U7fq/uLhME78jdTzrogZUCvYcI4wuhwTUGjrpm/lQCY/lQENwjhBNoG
TsNTDPhymi3h3CWWWEJ7r5bVUt518yuO6VDn9pnfjuPFCHg8W1rByJvIK+C/LtVOFl0ficVGsyM0
jwyLNDpnbulsH+D611GkoAiLFYDHneHGgMnLdfjvTgIUScIV1pR1QxEdi//WjJG0vwEE/mX5n5MA
NDxUVDVoHj+gfT83YyQCekOl44Fl3y+KGwh8A3xAG+4HjvDn4pItGyqa2iQsrFb6R4obWAP+JQcQ
dbE/N52c5NfiknYqLyO9rHDHQLwYlWpjTcPCwIJCQKGJ5faSNqXusrj2qMbQpKXMSlzvohWF76pC
OLc2LUoYLoOmWk6UHX/NsFlaB5veRb0h8DUOKiMAAqx6GizbxK9oJz7ljDkMPsnYuBDl1xvaHqKD
K1oe6Ch4tz3xtjBw/cTSmgbqxDrQ3lkRitORJb69EUPT4UAuDZ0DoRGKiAO+dHQ04b4VGB/0b7Q6
Hha3jBsHoSEqIOO0ZGxf2+kz8T25aK0QaIhvBNj2waaC4XtCM1XYIaCithEqqrqHKNHlg2iaBhCP
dH6RKe0DsWUA8SQYP+AxbJ8UwTqwQgHmJur1WmTI2IeH5Gm7ebwhXC2EpJr89FhQ6KGijoYLWfew
bCDivu35BjYSZAe4PN3rT56S+JwZal6PtQ+TJQpjAWs6j9/F7GkdtB1ib2NhChQ/k5ixD7Sn4BrL
tJN9mmWA8vo3/lqH7lPH/PeH2Fo+5Ws4nPLT7w/g52OR6MhPQrIN2bBGyO+WVDQ4PklIcwm7iPEl
EKYbfCYG4wi2URyxZmVE+ZSGN80pIaSOzhRlok+WFs/Y24donDQvQnOXba4QQDmIKVGesDTKom6C
/W/CAhyH+wzXYaJtll/xl8M2gP2iSaU4wxNtKl7g5WxqCbHZM7Pd+MpqWzZCnI963azqTbvBZlBc
SmLLbBi+i4e8axGyh5pT+x94UCBIRwpELEDSBk2PRIvzgGZKSM+dnIieGAjr8pWL7YcynQg4MbDj
zzUiWUOr45GgsRD5ljjCQqAXWGcb8RIXRXxbqCnyTA//RhYQlIYC+1zOsZDEq9dME3uOAtc2WH4+
QFNPCPJahxJhRW4Z2nY2DUBOL5evOCFAOaU5S3CG3nUPv6zMw9GJqlFNGx6I/hWkAvwGoYiue0zA
4vpBwpC6IY2d/Hv0pXuYmkgB6HbeFZK2oP4V+WV4Yo3lfpQszRLVHMwv6rM/eu5vS+RQN9qZgt3V
Lz70nTynpIVmKZh6QPEA/S7KAux9zzaIQheapTWToTymdiYU17sgf+0WAjdQrzrqAaeA+loLefQc
8Q9bIeTUWZGQaadwxbob6Hu3xUMRSyAAh7dKRhKVZlKDc4jpXDpfSKUOEjUFC9zBGBsdAfNPpO+H
Tm2zHt5Ys9BsL/EDscS2GtKs3Qq4ISU66mEliEULYXiqY0TBNJf4MjaMVhryr/j0iY2iSMj3YgSy
ZUfy1we1AHcKNk/Y4cpztlWgFllhu7y4AB3NQwLgQRL68azxYeCp3CJYCgi5thxEFh3ezK8ODp/l
S2xf8fHocxFvsrlA8akYsrXNWjOXHEp5DuIRKV1RgxQK9KwTpVqBp2RfAWEHKjt49liaY80+wXxQ
MsFyoDrJtulfl327FIeFur48ZlGdMZpLBHXrKGo2Anf5UKQlFeFTAojZbh/mv73qml8X4hRQobvh
jd1ptxg60m+DS6Q4+SuUAU2Hl8CXNmtxYtl8oXDfLjFOoMAqhOz/85TNF5q9/GmXfAqhMy4BUZsV
ZUo2N57eQIJywonLPuIpX7mDi8ftwOWASD/42687aFBi/R9HsqGmyomhF8g5YvPZnrspDh/bYh7E
gcADEwz5VZwQm2NNxfaTtwFw0zmeU7oBJm7s0PUEmQSY/GHTQJOhishrwIkDA0fb3Ae+RIMQhJKN
qCi4cO7+Hgw509ASMALX3pY4UfQcRlM0uQP0O0kPBBCeeUx6o7CBYH+3THeqkAH9t0dTpmh/yaby
v6MpA0zZX6EtqN7+vPzP0RRAOVh0KnL5D7+Rn6IpBfdjAiNToagJ7u0naAs+Ymiq4Q32O7z0z5Iq
3iUsorE2YYH8D6EthGz/r1X356bTAfw1mopTU64q63JajKZcWaDjhq02x1mQoKqQAqGmf/O4vnD6
cmER8KvMDap60A6w6OIKwzSM6w66GQK019KRiLX4OKA4qmC7s4xJOBJAy2HLR7Hvpjs9ZZ0o8/PZ
0bRbdsuLZ4fwrqG6CkDdRjTHBAki+RaMf7qDo3Aq4f5Jv9Caq7NuwuS5sb6YTLNISM4zH4kpByXa
CjM94hUmXEINwChMuxcaDYJxR8RAkMRH+Xdu+qXPh/gVQBkR0YgAQvNGNtaLJDfovspPDyMuxGz3
rAgguYgVmHwB/LAUMIitCAR0ZsbqEQDeV8yzIqSBQEeIJ+JBEWH1b/qsRH5DGFYVIVgWwhDmroeP
y8B3cty0iFiBWIf6qiZMxR7xSxs0lzlzNNvOFAtAxPbF4lSXiA80R5qza4Iql08fE/kD6MfEHz+L
DWAhIh8rIewS8zPIW2GPxdz8AysoAgLAOag2mRwNwYeA7YAykF9F8ZexI3JjlNHBDJno1iJhD6LT
weX2HFqHZik/UWkd6eGS+JiNhh9oC2n9kggXXSR9RlTSbrpPZCA8A8Iileg5IVzmZQ7a700Cm4XB
jWKHwkTBcCjAgSB8AQoLfwMOxyNK0T2IF1mJWM+I4RVxtyBlutMfAebDTYrgQ5wzYpVzCHBQu9nj
5k5Xsg7RnZsAURSOxfVWmGIJJzB50UTWDKvhnpGWCnh2GadI1XjNGmcsiHTFB7MQzivYL4O+Zyhn
+mBqxlYl9pnCiRtQbafUw2PyjebyjXIDkQZGKHTedkybQmGeYT3/GN5EX+5GsZNGn3+LYhqIEPIY
3+m/RWK+QUPdE3PeDm1NQDHrE+KkFIJAKwqgkQgixITSBfoOi3s0+a5CKp15sl1CUcBJjBlCbBiT
J1MIExxMA/E1woqbCki9MihJUGWKC8dCTmxjwf4zvMg2YChgJ3ZDcp4NJbwJLIiD9ZI5+EqtRikn
/C0b17DGtzVSC1Rw0HYYqIJQ2Ydsg8XNNVS5CKpmqoCrPg/YZo2i22YU5SgOoAawpojv2y7iJhaA
WuyCBY1WQhJjhR4fGhtBGqgTbntZfmGiEgGXoPShhMvNz57kvpgXSRnEM46qmMsJyGh1yvQEu4CD
DNOIIueu355uGw7hxeUv0zUTq405EVKo63gqbHJa4cImz0/CYlA4pf97ZzWA0JpGDq/hggUXQSTS
/6VGgIAmH/h5Vvub5f+Y1czfxFwmAYUUFQKZWeOPWc38zZCBf4O/ZAb7BQOuYydjqIakmaohiBEs
9fuspv1msSr7J1uuf9AoVKS/9gn/uumCOfETYNO413epvzb5Qurroytf7N3oVkEhtdKJeUk77456
QaHYxzBWM5KXAiFmI0bmR0HJUS3Wem6c9+bZXtDu3HeKQfE9lxgV7I97imxOjUuwovonbTiNDeW+
vHUjt07r57vOhUiiElTH+9rsGXBN3dNK/u9MV+6RDekrBUd2zbfP9bQ6oS54VbXSTY/Ip1Xyd2MJ
aPgdAeVLfIqownipoQOObqXM6YfGzqdK0iZz+SL1tGRy60hcWVfqNgbtjlKOdWSqPiKMWaraJDmW
cIz7Y5BV/UtVZ4rXm8nVlQpc+q59Ox6O1DTj+7lYjurkFBUalhPm4PVGjtBje5zGVs8we+0WZX7f
51dB0ze+5PI6jDUzfqoz7ECyBD2V+8X2T3hNuOlQj56v5xLAQNEjz6UFQt0AEbzr6EWTR/3BOPcJ
OsoG+MaRRanjCgME5XG5iZnNzLbw4gEswbUCBj/gBKK9pbHS7gzjrgTNiQabLp2qyVVXFRwcj2g4
svCFCa89KKrFjLVshztlmDiNBgn0ZnlOaxzskzJoK422Qi2bh7OG6YXSytJMv+qbUQPkXLE/WxRQ
LsfUV5oECWGGr2wIE+Sc9REnrDL6pW61E/2kbu2+2XUJtql5Hh2xH7jomnc6j6BwxsdNc8rmpdoz
ECkKPuz1aH6U0b02gyTDqOXGoC69xdqNCtT16IyoREt9gdBkY27sOP2obE7xqNC+ugzmuqbyBa0V
XE7NiyZZqzbPJ7LVo3MHyU6/oiOta0iWK6uu6uL57XR/l4YhA9yfUmyyHAslZhVR2az7ZnxAbwir
kQb6tRqjMdTbmCHdJ8dY8mIthz5Tl6ivyv2wKrPRNGtLGqM2/T0lHkA9ISx0boygrNrFMbl7xRWd
7CKOel2jcHVHb7HoIS5cMEE66sivJPLlraCLOpIqazykoO/T2+SWa6//3kH4Ua0kvLfwBQZyJ6Q3
/ssgLJF8/DoI/83yfwzC1m+sWEW6A3624NT8NAjzFowanXcJ7vHl+CW1UDQxGxgoFwsZ5D8HYfU3
yGkkIvDo1B/YwX8wCFMR/rvUAgocBLUH5e0vRJzsaFRZXeenRU/OSXIP2C9UUaShKrDGPniLWDgZ
6vIKDIP09B0Jz+D82hrusDy/UrnlYn6VtyzIL3ktyl0HehXyVrFejomn3x3I1oRjpCxQuIkCCKtg
06IegpsnYdKWv3L6RpZCyksGLDVuFbVrYAMKXWNyltMrbG5hYscqSV54ZdjSLr/5BMBEKqQwZMZ4
8bzy4rD9YZG4oyjwyG5giwPcrYRNBh/ETwzFT7qBx6gP4i9ynQy1kmZK84v+I6kO3skC0iAyJyR9
QvVJ5FfwsaGiQxxH/oKaIfuMdMiMwnWJmhUJFl95owSAujP0ZXtEFXX0gqBuf+RO6xAnin3j7Tg7
gQkwJtKa4yAE1Ab8f94UzJQh+MVvPHIsRtIz1aT5cHVv2BNs8Z9gNVbu9vP70riOC+SMcU6Zn2Ex
WJ1zRrUUoxVf2sHl6STxi5/DG/YcER++V0EOojN3zRCsBxWho59+jEoX3CXwvGlP+5RoMsxQgLh5
ZBLqOx/iG+/Ld9Tt3bO/rHEApp6d+RfDxR2EZM0YIREWXp30gIdKFxJ9XrBTMJ2aCtcpRl1RgBSv
1uoWU/HaSFv0667vFtG0vVLnCJ0WFJ6IpI/YgIBmgScEOi3NJjTsEGn/PAtbZMFMOuLHiI4HFHLl
yZjxB/2PM/LZDgRat0NTa43csv6SjlxgDNvYz1uknpADo9WpvAsYdsSTa+d/UIzFcpJ+K8gMgAhT
+9BJHrU2+8vMROGN8JRilawGeAvP+tMGypSJi7V+f27jD3qFo68O1AnJjRUS5EfmgRAbtlXYrZmg
l8lkQKzJmJG5wCXYy28Fwht8Dd7fwPmAcFL6Oa2K89pmbK9WsS8sl+yN0XNz0ANNP9T5o+iHVAhH
d3cKKR5SVQPuR/eXtJnQGnXrO0VJch2RbAiwoA0OlaJbv0H1AJKFPYViRZYC95lyG+kOBdJPduiR
3VCZ4132kByFcplF2J18NJTWqJv5XefIrdf7Gn1SZQKEgapaXL8E9570qiFGx2hsl4Y6OlQJUYi4
7STKter43z5FgNbG4om6jiAs/tcp4q9x+o8p4pflf54iELpXCLgFH5PW259xOppQMjxlSzJlBYbz
L8QqGnaM50TRv1tD/R6nq7/R4rM0gnXhq0uU/4+A4jZT1P+vPlEE+7HruDz+Gqe3lhrn9zNTxIP/
kzipCWqARl1YrCmzWMOjPyWJphAFEtjFtEeGKbWM623GuCFoQ7TNVM/4Urpw9JJvZMYJcGEIHaro
G4wvX0U/Qfk6u23wQjpi0K1saPmcMJOldUTPRDaXDVxKCF3YEFWUERzk8Qkn6dIscNUFhAZxJ6Vg
jSimtmNEQ8mxXQxlyFvd9oZAj5P0ond1+sAm3cLMh3ozXZ2RE39WzwrageDN6Dx12+a2xBeF2yZF
VqlQUCmd0nuh5XJKXKoS7C2tQZRa6xdtwMPnpWlf5XiiVi6llvsKoagjo1kPczrbDYskDiVc4faJ
9c2oBkMzGD3HSMedpox5d9pwiBzRixJk6/A0pR2B6CVqbuE5ZNC6AaKTPKoswvicxWnCSEjVQ1Rx
R+DaPdFQ6kGqYe8NjWlGe0aMEwtudIDFHFlRpRfmsKTZ+Su1kvyVsYwSuXCdVQQoBVEDsnlRaKDg
g9+SKI5kr82atD97pRkDF8gKe2uOdx2fFgUYPiDqI8UHHugPwzpeEOX4Gz6CVDtsSgI4U3msrP3E
le7RN9ixOXiQ3yMsDNnZYWEfII161R4+OR7t1JBggSpPuI3H8YRWkvwCLO0WUdDQcPY9gf7gkKAm
9Si6i8qPEd7ZF7FnfDstjkcNwvyyvwBW0/CY8rWIVgrDP9opFEqE7JJoJ20f3QtRDXpgsnnEjxBr
SrpFVsgoSYGfz3zScxF9HR3BeANN4kenBnA2AyKHEL8RRtJTmH8wTFsIfVhbVDLwE7fnBAFe/dog
lkgkhIT/LEYuFv4sslYv6G3wUvmd9D76G2h6ZJPaPwqRwm+73g1UGwERJTdU/xACAJGaP08RBUAf
4NIDQC3RLPG+R+76UwngT2hAPKLCvfjqThRbusVdikBdISImLXC177d4JlLLSadOUu2RI77M6b4x
r3xZ+BA+rAnpn8w5R836Iso55MLDmwJfup8MNjjFLfstT0YhlOkjvtJkGDNiqfirsFeiTU94xFxw
U4m1EDMT/YrzRwZOi5oyVAraGrQtjnQrA+KuYTuM1vQ+zh/M6QQZqRBEk8Vzlki+yWNQUyGuonkG
hHJ+oTlyrVbPxo647hHkocUbZMUkLyYIHtCmaRy2KXmpLi89+NFAemvX3ZKtQ8GKlQiLT5QkAci6
qFy+WnLDRopArxL+hAR9OKnJEzVdPAu1HrwsFu363zudkVbA/REpCZUh4OL/Q3oAhu6vGc/fLP/H
dGb+BqtJMjBvh4Js2UwXP5edhCCBLutYGpqC3PQnPl3HPxFVxP9MaOQpf05nVJ002j46wHJDFKv+
QcYDtYtk7Zf57Me224ph6LrC9PgX4lNrS3l5tZrRXMhwHydaoCC3agVAe/tnLB/UV+yMLBOjmAqp
6x56bzmz1pQZzKW1tpfZQv+4PsuvMJjUj/ZbidDdRmr26TY7TbIDUthrQ2juZEtLUa50XJtx39dA
2c+zbFEUiPY4aeplSpR0C+j5yrpFmuDbZLXWnMRge5m6oxnYrvalZLplBEMnKn6WGh8LDOMYWnDq
yShMdZv0Hwbh7DkJb1/wIO9Hrxei3J8429xp41TLK8ht4F8CKF9Ojp9xv1MlJ5nneFqxyzBpYsc4
TdSZDCfZBjwD+wbHB93DiWoJkYPxif5/FiQeAS3wYMT5sFMB7j56L/2TAgLRiMr76IA3Btjj1tYd
oztUixvac+UJatFocWoi+7gpMcLF3QmP33zWYtkBfBG5cUDc9IQ6BxxGQhZCqyn/Uu4gMpooTRfG
3S86D1/GG92FzlEfavj3pRhFuNGZMAvh66xipkMlCErQ1fKw3jMJdoEmAzqEfiZAJfKkTANsZqBL
EV/Y4BLBCwKhTe5veYe9icysjMc5fNJkmuX6Wxf3ywq035GgwgfJDtXWTH1YUZLs5xSqUNenk25r
Ya7gAYTvwBhObAs/4bLPnxosUoC3ZI7OMFq6VGa6QXuNs2ydlxMLftcQ3CVYaGWoyB9q4hu0kgbU
WfdD9qofcFhQR55yGUuqY8iAYQPl+GagXYVm5gnnM6o/cggGdUjX2d5iOBxLmWvjT1LtJOg3FnS6
a9RdN/ebQ8TeNDPpulQ6HSH1sXqaMNPBx71D9MHvAVpuw8zHkfHkZ+wa1Mo/XVeGHUiDn+yN5eBd
a6fAnUDeC0s4/p+Zmt9+dAW2H3e8Ou/YGZyW9cWhie/KIX43R5IxbAucI76FeSDYzdWrOq2CDujX
MYSvjVkRXLMOTgGy8+Au7B1cCyeflcvz8urkXrGuv/QXewCUna8xGHGu8yxS0W1HzWorvxyZdtYI
bay7d6peMPCi4uuy66bpkhcgJO0xLlhf5umy+OJp98IDn0PK4vIFopxnw/sRSvgdru0YoGeFBeJX
jebFe6+N+b28PXJKYWiiECsOkUyLcQRKFeSoNh7Y5ffLmy4+rL/o7+ellpM0C01o5+RW6DJ2eztR
sbushN4yfaAv9RbUxMmC717T5+AnJRzbtRz8C1l6/XaGMI/I1FuzTF/TkwPiKbnhffRBqMn/ALHZ
KRwqAz5UjS/cZ87o3TIBEKMqB2n+w9zqy3huL+O1/jr6MAVA6yJNqkORcOe26L6jJwKc5bWreW6s
4uwzfzuWhWM8a4cL7JEwm2qi8zij02jGLA0Gagae69u01/AbkmZ5i+FILNCeVChEbCXD4XjBaDxb
lEHEaUm6cSdhxzq2Ze9c4NaYQ3zheFc4lowcnWIEhgO5Y945AoI9kYJH3WncGhR5ciJxIan63lFF
psF73ZSrZBpHyL9fndHreaX62TCWnotNf97KyTQVZPEmau4hTj493Ab3fF0OQMvRzgQiRE8Lv2aU
KPcQPTMUH3AYcIWw57Bo9+dpOwoG25XUcQ+LkTFvQmGdX6S6AejDJMTOYFcLewjHWqaLAmtC6fWk
rGNc8w6ng/LaoKt02F8Lp+Of5xsVEGOsfWBnkW647SF50hI0pvF9mhJS7pAkh/p3xIwyO27yzzJK
uxCmXLKSowys+MEOjov0YDCSgX7PIzLu8vsGGwqRp0jyT2ToF3DyPRfX8m57F0xcqJsH5AdPld/6
lHxvoYGe2pjNMz7O43K83xWuc14T5tGGRXIbkDgEBFfFyfIyOz43kT5XJl/6wnKpV9A2xfxqLAHg
lj3FVfHlRn/i7rU2OgV+jtTKGOcFX1hEI7o+EbaMxQx3jzET0djwy4UdXCbHxemA1mgPZSQS7wCj
Tp6Uj/v3+ZmjhWMjlP2nUXDctHyCW/lTKhwsJnLsXsayNMk1x0rdanLDNPATx87ukH8C0FqZkR7t
jxt1cLInE708a5lPCqEcM7aWwpmTvI49Kib35/j1oD73M8M/YL0UVcvL0vLb2Tm6rcFY1YBJuVHe
NeFvdLa4eJwGbRrnFAkV1THbIgF0i1E2kL0j4yA5ltM55TT1zdEUWV76qau9Rm3EmpDjFp4dlIvM
QMftbk61cklTAK6lZE0YGG9e892NVkJG+zk9DJBI+MF11K+Yc8YGljxnr3vmbLDAzS2eslVpTq8T
M8IRZzTyMMU5gRIvHPRu+syzn48o2NyDWMEw5ByRigg/jpMnf4GgD5gBwDktr1sk5IfdPVDC05vy
LgGzZkaugd0DvH/XESuCyyp29rbWv+rM3UHzQJfnzvjwqXOe4HDi2VPNxNmH/xlgJz5RIzkia+d8
6xxkXnXEj+SqTlzDHcVxgacGbpzkOFyDuEmxGFOVGQ0e18pH60J3jtFdv0xihWbdkuJrTLFOxgdt
b/TNpLIguvQNQhSof0JwcnSgTJ/GeXK8Ly9oL3FcndaAxYYvqpdOyBFOYO2JJ54r1gyNKcr6r+tx
P7rUni6NvJNtu+ihnQxX/8oJCOxZ8mqEI2tliUFb5DuWtQEn2I1BMyiokRzxvaNZwx5KviRMFaZn
WmmJAcz9GCDFLrSlTVxwv4vDGaMkZD9DfjK8AdJuDLcqzKkDKi4GGd/xCf+UwVOdI4Jmmcu8S+ah
u7bb7fKRdzkHI4tOGAgVJzvU393rtYWzC4PKZR8hFEbFtzYXni0kIIH2JgMWo6dnhLDnTbSW1vpl
je200bha46Y4Jom9w1NofL2N7292Du5AFZLDCnEfsv9HWjo4Rot8n0K805rwDi7vxTtsg4mN4P+/
N795lNtAZek0zDUUbv8H9F4x/q6j8+vyf+Q31m/00y38Mf/ozfyR39DRUVFIkwwkB0lXfi3XIekO
9h7MGP/83FYXHR3E3a0/3vwn+Y0p/S1Y7I9NN4Ro3M9t9fKeQ769afnikswhwShcWRl0bGUM/CY7
e1k+GZ6ly7R+vphT3P0IbTfQYTFDwg7wSg/72YpusXCQxIvwuhA/9BKN8fkTo4EnZlrtGWkGfstP
5l/lsByNB8p0bvn5znNep8oeNpMRL5muujLdFtufFQ5TEiIM8GBQULlOTTed89ErkH1Yk67iSFgt
dC6Xs8pmYjJ8cUcZrDUTVgxooFKsb3kzPEwfET4oKCV1DNXSi2ZNT+lCc/j6UF7o3vXsJAHSOU4Z
pvlctqfKJwKqHqbTQbuv90LFB8Ue0+MBmha4I5HsVH6BQhlwJ0bc9T3CP/BIGtRE6uyy6esQr+7r
s0KEfBprg4P5baKt+8MF1/pmkiEE5Z5RxSFVOE9zdnqBjhSvnIg9kU5wY/itZ4SFmFfS2JHqEIkg
ZJ9u057avgmJx68g71RLmPrGU7s3lMUJMPah7V7tZ4k9P+948zzlrwJbcKl8FsrLSULr5QMoUQsT
DerfOTIwMl+fp0gKoQfEL1+h1CG/GOQNLfjxoCQnJNuk++urREhQpbVg2BRB8KFM6n1NE2UK3VE7
ORoKSeoCwzTWnB0900NW7j19Z9cS08M42UyD2PCbYpfdn6WEitYT32HUAMfGpTkW1K6Vjr3JtK8n
VufSza42ygFkPXkLjm+nCWwNvCdP++zidZzUCt9P5Ov5Wlsh98Jp0ZE31qyH4uBn8L54C8Y1GIoc
hzYYZQZ0QOhVFZWxGzzwOzzwu3thWrReRgnGFcz+4Besd7X1dIzuy8l1Wx398s16UcLh6xaQFYXl
ut2zd3iVL8QkRzRZ4BgE2nyMKIXf7Dt7Zlw9VtMT3bxY7zp9/FkSpC/aJHOkFUJQ0Aq4BZzHddRA
BEe0t8ChDDZ2teBKKKe8fY2RrcKHespXaefdvcJzrQw5+DyXVta2XVm1V3glxBGwclfH4KJFBh9k
vblnHTLsrQlaUn0WtBi5qe4RlZaXjnLXEazaoVKc23VzzLZFvbU10Hq80BGV45KJQzwpzrKbI8fQ
M4tCk734sLsq2JXWGOl34kv1qxB2VlMuej8lr7kjpASU0IpAXk77fp/Nspk+FzbpTZTN8Jed1z5s
m/npWyMdoEaJJiAKTXBx0fClmclv4jb6NKtJ6gpCkoi7PSqTl2EXY9yEY+ouq8ch0S0yVVB68LAD
QmGzpYAOx6TGRGdHv8V5lr2kerscXdZV79z0dxj+3AKbK0Rka6Wx/ZbTNlAMGhe6twZaHBRfF/aR
/EEMEeo0KSEXwJs9Gzja+wJtdl9HwiOs8HfVEvIsB0pT3yWuOw+MkRG25YQDRwA/wviKsCX5AF/E
hwof4B1GTaZTVfgYgPK/Ofe3m9NKmPu6oHSGXap81m9Fu2SjTdzD5+Vr9pjGmdUvnnDC6lbSQn+6
cHrDafaevQvXF4ktXGADVsg7GNJn3It45TT6LCw/Zvzjp3U4TG6BxoC6SJt5wtDckBoNqL24p8yt
L0EHSCSbx5TDacvXjuiPSxt79qDmdsQr+VzR5lSEbifTy2UsanQ4fs3h1myOEHr170P8BJHcgjmu
6V8tsuguUbZG0gu+sfhO3pt9UfvPw3lH8pwtYnUO3xMDDdxzx0qOYjXt3hYd12RqSCHzhadsGNAD
vhCNS796upfTGqY1dgRo4liunU/O1y8V0EorHSTTZ93FNMe9dLFWJA9/uaOnPxmicIu5BcPCSkGp
QJkwqgOPfLpuUnV8k7a8yI1NeYfzBBkm83CkBD9J5hw76lMFbUNd/HvjHXh+wnFARhpKovf3P3Ss
FPmv7cm/Wf6PeMcEwaLLChGNSVhl/Nye5C1FpYyKXhXgGf2neq7yG5sha7YmoiHBfPy9miveoCWJ
0ggFXzRM/pm8simajz+rPv664Whp/RrtpJlij8xTrM2n2QIfYi7L6jlWAqYXJpZyRQFrQ1UA3cXb
yuI+cgFUuxJTT0FJrHJTINLfIrLRnHdwE4QWnuyO/o+7M1lSHNu69LvUXGXqm0FN1AKi7xyYYOC4
gwChDiGkp6/veP51MyJv2i3L6bWI8HDHaYQAaZ+91/qWi3zbE/neckCzpV/271M7ukzLoRndxo/+
PnoPb5zpJqzbC4dKqV9Q8/M9gcXMSmjtcFzkbkYkU7rfGN5PIP2C2p2dHAy7DyLdnizs6rD+JJnE
x+nuA5cY7f1nz6FpUfhNKH9yF0Oh1kaachf3l6h0AYzZ2e63Ye133m0J0ZXOsf/2MrHdlQdeKEa8
Ed+G0qqL5AVgIf5UW90H4Ay6+cRSLdyjT6Mcm2X4v+YmpUzWw7JV4Bn3hSGYBTDghXaI0T6ymJIw
WGGZgyifgEFAKf3mPtIktziaVBkkqB1n6tg4VXSK/tsRcqrpMI1HQ4Vqlnfgf1QG2H+DkPvL7f/1
0WOpoQsBr86E5g+A+W9LDQRipFOZgOuEQuzPUYpjMtmBFGc4ttDw/vnhE0sN9Lt4YNAcC3PwP1lq
OAJQ/duH72eV9a+n7mhi0vKLgheXb95IL/k2Ll+k1QRy8FzyIdO9hsa0e9mAfvBbGkBS8CQkfmyE
SEGBfsEk9y8b4WfNTzT3tl1K/CzNdFIUKKx65pZ2u/6IiBJ/5hP4bak2uFVomFxs93vSHZVGfMe7
V1peRwWYlD5/2xe0xiFxwafqUN36gvpTkqZM75PuB+yT/emdB8loHs2lIPW48PwF2Ky4jnnMUhM4
lRQMik5RrfvnZnZXPOX9Sdv6FjHLTyatDVmafw/YG5K1y5V50dBAdkK0my+bY458QWqlxc1KF/Ij
t5NGSR6jAL7cp6+vcjSQCcPuZURNmtmgen09pB6TfCAayROugAM9B8xeYXsZ4VX7TYcf5U01Hcnb
Yj6RUmKZMggBiO+eD/8hUQOSNYFDo+idq6C0/Ba2qJb7V9EmrnYW+NY3LJ3amFFLPbuxqg40aVAz
oADoth/qz+GD9GdsuergvZ+c0WERGXSyGgLdv5/aUCMRRb2bWDFOjRp158ghi+hUz0vzdIV6waKP
MC9MMGZwQ7QcCtjEUgqlYXK8HdHNvrdVslTodTLSCiRcxZ1LjteHVAdPuq76Dt5kclT6GfmfZWgG
JaYWdSSYfPoIRulMJkVl/72vt0mzvHe+aQVy453pXSafBvP989ZGBhZ8PVAGPnq5HSZz0HS8ngl9
1crTkymvWNRCnWM1aj2/L1zjfNJt2vBrewnmyJxVz+2lJISQso+FQKDm0CQYYX0gr2A1RAhlfGaG
oUNSmj8dxBwKCpZHyNrWVYZOyutDrZSJklxQYy/TRCHKkH7zJbwjsOMKypwX65MlQN5jzcTyiEWg
Ysc0a0gHTvynxsqC8Zse0aEkDN4K4Lg+4vwq1kHZ0z8TkPKIlZ0yVubtdC4yqubniGDviLfq8yMd
mawzupYPQM88D97t58tABE764Jl2OFtL35GPxg334msk7sMe6ss8/p+11ZiHy3t5jwVwo4kIdbaE
rVWaoWl/J84Xy7YLgeXPL6v65pK9NmWXsAK7HM8RK1xWQUfWmyxtjeuGu+K63JNYXAs2rdp7Ocgr
WTRy36wGWUSDp0W03U8eQ3nK07zXCdasL6PC+OycOm2Hcf9hEiSesuJm0YnV8s0q1vzSnJgXYggw
lw0nZcpGZvLjycGUiyHIWDlf+GoQhCgrVCz0TSGPDAY5Ea60ROm9VkzRvHKEztwODDV+wRyc3CYK
BnuyYCCerOS4gEI4KVfqx+Jx9rgMbHB6+bwceUA4wgVVQF9nktA/j4hsFHSkB11mKyiZvnWwqkKb
l0rnDOrlirdXwjO51GLkZBNmsqPnT6gPfEOcXc54q5S06WVSiVPQrIgvGQWK3OKwJzrAkM2UT5U2
XxO/0yS+yzyLl89K5YLrLA07GiTZMa8gu2JC693Yi2W7vVjeA6ISI5wkevNmSmKlL+Np6tzC2sKh
uZPhShdfBJxo4A+JOKvJOrqtuynwWrX0MpZMVTXWHit+TstYUxb5vkdzI4u5j4Y57tW9P30+1mGd
ohYVBYzoffBX6TNi9rT++UMKWSnrrnN0PlhZMuGxiqAl13p7juwhTGIIxtZTeOIopO7Tq3jo17aY
aQRdV5H8pfWcj2L3vIbl4p73TVbCTeAcuZvXw33Q4ug7H+Uin7w93hSi1+7pLvRqVv+hhaWPmQLt
TjJ0GCVfvTSGgQt3jCW8PE8IXGHgqE60Jb9ikXCl93Enai0w1uwbnFYV3VGy4dVp20+31dQyXZot
b5IvYyWLlAvPj0Ubz9UgWRZehbWszCA5ry1jmVJ3maGGzBdCI02RI9HwfYhlHHCIOUIsNUZksjwz
+ed8FXPEe26V/s2Nwb7MEz7yHLVLTAT46CTOYhc+uFHLh4/5Lq2uurd/+BBX+KtTi8Y3cwatjP5O
5Z5tIKGuRErnk+n7h3IqLhOl/36s0lgqJ/xPtyXfvt6bdGu8fUMdv7Z7c1kN+CX74myFGfm3j/AG
L/Php3FHX2tP75p4cX52niPDh0V2EztSoJ3kMc8tFW8FzqkxPvy2f+2pfjZNtk0149CWUThzIpAm
yRKy8Jtg8+k1vhLOZRQ90E9DZcFi/sIfdScTqc3a2G8j2/t5I/EFpEz/uX1teXehvk54OrIDExUR
kEjEIlabNznrw6wnMnYu2qjp4vfj4672U+ubw2+FRlkOBpTFFmHbD//FaPB6HWdHi0L3aNNoivfj
9tj08GDTJ99aoLOjN89PPdy9wtjJmZ90vm4xXAqN1/KFwFfPyCZxLyNzzi+1FXI2PIWfUIZczEXg
p42dtUK2BjSMZhHrZrTs6VgpQnOI7NdaOaOU3TExRiVhe8a+Z8MQBx4k3g3dyWIuRNmMsxXHPArB
Txy6cGbNFYqq/JNxh1j7ol6f5J9S/Lr4Nqt99CdIpSTaewHVe1ags3ZbmDpBdV2ypFeuQVJPqYTY
7po3KsRBA07rx5MdkDOG6GvbO/GvJ3Wuji+3sXWlnpctvLYeGkaSshlxeHtH+m8X9AKqZAErWJrm
/29CoP/dhOD32/9atssOGExNVQVM51cFFBW9SfmN0lcD4vmXsp0wBEcmH4kMBwiav5ftqs4U4w+q
p/aPBL2Ilf+ubP/XprOFv5ft5S29tE7R3Ma1h9AWCIr9pSyRIUzAiBh/pAigf8U39Q6Rz8+tnrBa
Y2fWV+W23WFLVhlIYWsTvWfxjb5SA4S8zsulfW+93B0+qeu2GFuJa4TSpvO18NzLGLVRHShe8WFM
jaf/OA9UTLGv4LJy6MZzhpmbc2lo9IUJlbfoMOvBsdpqS8zm+NUF8VMGAtgApzYW5kgEh7OIheYx
YLKmz/wbSq2dTcgpdnWyA4UZBRFievsm+EXUmL4CBbmKXlA4ih68Bgwjwh8/77LRTThB9l9CPNjM
uAJyRmF1PzNmZ+Xb9ttIlKgi8+8O3TEEXoeW8MISXh5gj9mHqC9JUd04qCb1kTp6ckxjM9QRjfF0
yvW6ziao4EvVObZqmu8sUwV7GdIJlu7qZaF+PRdpoH6Z3rGJasxcIRMQIPYjYQ97EqbqqyscBd7V
ito7rWaOPbW87pzYJE1AkjksEx1P8wG058/L9D7xypBrizZpnvOC9FBbwXVJg2be9cUf2I4Qe7gU
oNGY63b9cosVHikFQQc45GWoPnjoQcjw4r6mwiOOAQBHg4DvQCIiHZZ1DHQa4fDer7u+MfyhkO6H
5EcT7sYwmSifoZA6JyDaGMo4SQ/RM6oMtgSm0IsoWOfQTjiDV9smdxEBU04zbqD2PXVzrpIqC752
Y2nN6g7DOJoTw2s2HHnxjd/jsn260poYbvYBGQ9iHtRT4pz1Yf8m6mNWfioM0T7ORSBlqzP6FIYF
j36yeuZBoyB4ip4sCVF6pUrc0cBgvMtZcvWMCc+oXsEz1rf5kYvqV49LJI//WwkaaZSM3gKKfWep
sdUpPTxzm3wZyUS+IvqLmyy0ieKJW90vP1hT2n2uIwVScBvpVvBQuOC2svvPo06MekxSAKcgqtFj
8pUzwn2F3ITVDhsvuc7Y3PI7VjY/PxB4IbtfCpzrzOcpbp05vzS35fH5wUPIaNRefR6XLziErmMp
4K6kbGD32Z5H55dHtfHYxmRlbptrxD1MUQbx7+vZ44k+aUHJVDNYh2KF+BIWHaP6OuaeWZfzE9vJ
dlkoCVEbIJcMn7d+NQyuh4zhQB6YPtA+y90DjI7SQQrxoeyn47Lqy97aGZJmccUtxBKGQLH5BYBe
s2ykXtoFDiZ2ateQ51TeR87YCu5H4zm8nV5i1X5gDaqXqN4ne6ZypmspUXYbdvvhu3Pri2+pAy6/
5GPMRfvn7NkI270Zl7v9McFrjwCBVbGEhK4N6rbHvDxRqPFRybOG3qOwwGHkI9cbFNNuCwzbYp7+
Yq25OcO50wSs8220/i26CpQ2UFQ/k2AJf1nZ4AzZFxGgEkMybQD0TBGEJOf4ha767WqZ91qpMXX7
pXdb1qgMTU91wpxuQabM99YupYPwppMg/rUJWJdrpNFke39yaJSIKtTJzaB+R+KGmUvr8Vg5TQrD
k04cI5GKBbN4dhk1ecBJvFf1uNCY7jmIwg3cz6kQUhmFH7Mpkk/ylaMxmHGLo3Syx5CROexy39QC
fYc6geOwtgUu29Gn4emhhtoWR0ujCDK2e2JkTtwVBZXVh1zj5+sH4p/3ugT6GDXT8/DyrQL/z2Kr
3aHYWdl+9FGxhrM2NqkkMTx4micpexz2G6rLmNGNyjht0YbPQvzK0M7+da5yhmAjOBFoDA/ygNor
Pq3hI7q0bmsW2J4zfKPsTNb7gN3Ac8kARl8Ml6cHCtHbEIkh7Se2DWtnYFNeUwbBV31hQwCcBgPC
nF72Pu/zw1WfXNBRwVw9cyepgM/hr4gYa8wKEM4U4j2q7tZncEX8MWjF64ityp+AEgk+CPlqTDkH
fdB78f57xww/DT+CFh3w3rAD9P8sG8coS+nzK63gb27/a9HEXQpajkhx+kU0jqhCVWVNNv+omH7v
dCoaGRqO4YhJAnXRv8YMeKB0uqAIKwyN1A706/9ANA6z/e9Kpn89cR7y95LpqejG1dDeN8EzxOpJ
bMQML2vOjAAqnHSJ1CA/r5/Tt31KMo5UL1SN5TSfohBgtZeg1kOdeOHUn7g7+u1zS3VfLM9fHi6F
bH7ZNiiUT9n8PpXX5ZJBWzp/DzOUF1gI5+3a2dyntN3SOfM3/nc2+fI6zcb5sjqg4BwbmfsaomIk
Mp6pW3DmDH6oHoFxjjpwuSzW7kb0FEf0dPTq2Si+j/qqnuH0tOIfVSrw9S8NqyoCwpjyA7EmoRMy
pQlZr7oL/wArVQUO20WtG3JJNku7CEFruWhGoK8pZPifM1Xtvx6jjFkuU5jp+R60K7VwjViddSdt
gZiJ8+z9EtB1fTkRCm9pH0nFAFl7vii88w5nVYAnrIOjIwB1AuOH94fEdnuI+/M97yJBqrEPuBXl
hXEDpHMmX7dbE6JM5oBgsqQbds5zwfCcWXbQRWR+VdbYPpzTPngbGp/M2auHQPxpe3BhM3NQYJId
QFCqrQUwQkbPhHegIHVtSEkcEpghuc2s9pBj1QMVuwlGX+KjaXK/djWCg3zTXSA8bzCVOHiIsL8A
HyfoOSO9D2nYtOxXawZFVecBVD/pOKDjJ2FXG0vxE4DKkxYA07GU5nRsXgts/eSviPMMAmBC6RfG
K7yGWVSMzjMGNbv38bJISdxFYM5i8iGHr/6td4MnU07JE3vsFIOpP9qDd5jE1KxE/6YTDf9TgIuH
aphvcVnf3kCKQ2LBQk3N/KvuPeFsI7ptGSUPKKDxFSNJmDRWBNMPtiCN4X0VUYa2nh1pBCWeZAPt
Ka/LN+15Uv/4Z04BFZ5YB2MwW0L/u+QLbi+t7SH2Wh90DZ69Xagycyvcya23O5bTJE56VliPFUZp
LxbSgti547l0fnjrSe6dmicQCuVqrGBPYKW+Ppde0kt68oGrdEO2E8RSxwelGncE2ftJ/JhaH3K9
MSKbY/8UpMfj9OznPFLaIzIwrkdKXKzYk4PikC/Nb/TOUyssiIfyZOYWDPrCfdRQpmfu+Ub/+3zY
a+On0KUg2wHmWXrvfXRjZ9aBxATawRCh5dEjWzzpuE3z+VtITCWkM9jCp0A7hJ5CCGOWP0WtJgdz
ZXy/hAha6lChuS8frry7LePr8uxLl0BTAT6FqTD1xfIa9PmgZoEf2RC5naBYJs/eWxvUEoZ8Naql
inevq3nnq98GkjZKkvGn/FhNuetmeznWn7A8RwacqtatsKIETf5ts31ZxsqDFj+Wr0flPyzclgez
mjx7zDoqhAI8oqaPFApNJARJZJ72Q2Xejam8PSF1SZNA1YcKyTMXfO8eoPACxr7kXoRy7DVid5GK
8PI+UdhT80s/7dJUOim8dyOrW2ANVFatIKpziTY3xtfj9RiVPdrE5lIZs9P4xOrIOmmSQMx2ndV5
KN3JkMPeNXnulPSUhWZ8XuCgeXuviAj40f4jnxFCUPyIXZBqUG3QNa0Xkh6/7j5HB6qXtY11gONj
s+NrXfSzzQMlJZpoSNLyJDH7N6q+QbHJ9mGLXf99ZdwEzejjFSFaoW/aZYx7GpBYi6vwWcg+LEUZ
XTv682qlW6NHsmgQ6VPS3VxxBzVcGPlMvJ7tDG/YJWf3Ny3qm930zGxzQZxNAiiHGB6UPLTXCBkK
OeSsF3kiMlqcalHOHiSaD8zeHkET890PdrgP5wnau0LmCu1gFDO9N+I5k653FtaIU+ArMtehyYsB
E+TkFgP5GY07UpFpd+/Ljx2iWxBTDjad+0q794waKFxPRU3CQStFrRwWDzBiE43hEm2lvrMGcom3
CBukdZCXGCNfA7puIBSpQAPQ7QPrxrh7erU5XEipb9MHA6yO/0OfHR7zRqW310ZqhRR3jPHuvuGo
yrKaA+x9g/VOgN9ZRv8gGDhaIhm6DuSd5v4cc6Ue14S0kMZ4+rgiy3Tse1j8Xi/choICQUpTh123
n4sw2AwnsPpfXpBpotEEQAR8s2jl/KfhsyXUoH8tyP5y+18KMlW1BYHEMeQ/oCi/Dp8x9jFHhm9k
/sXHR5Aa0g/TIV9b/kEpVhmOs//zvzTtf4NPNM1fbvVPSjJTKDt+VX6IWvLPTacz9ntJZpzrXH63
6m1M1WB+VTMFJmK3QD19/nbKAV4xNGKW2b+fg/xTfgfAGc7BM510+J0HFmo5K8o/67sPgeR5944U
T0NO+fknX0gBWxgqC6Ru4vTAnPS4OgLt9P6FczX//ANpUr7Dx4Yrk39GQcg1uMBe4UDlOvxUGOIt
n9G62rQkSEBrBWHCTGjw2Jy/7dV7cYvfi3ZMw2YwSWKoh/pKQBOBIQ/4Id+WW3iIfKcsa5wY+KGT
XhNoEpRApPRjeUcTOexOyulx5cCKDHOl71p58Cp8tQh1a1ymE54zmBQWQ7W7FtyVYtq8omrJUZvs
jFhTI7Me6GE5NjoPVdjh7nh4I7L9EW4c7KvCe77HSjYjmgTxWeZM3+mkxpAfqmzOdfHYFPcvFWxk
dV2cS4TCIJyEcj3lQPv9KGxyC6jF6h4d7+5k+O9hxXyqPJWXyAZbUvnPlK7ZuOIEh/mkGEv15sJ0
BrfiZSN8P8U43A/4802JXNh+c0B8+0YNtne7Ni4x+VWhXkwdFWBXvP9Wu+BKMblJn5/JOdxRWe/l
nhE+XxG/CRHO7Qc62Y5kpdk+v0T6Y6guQoU2uOF77GfzjHMvPYUEC1O0t2JkCvuCnhU84ZBbaalX
gtSkyuixhUYoKo9Xvz2kc7vwhE668IjOScNrTmJ69pkKGfE9NgK4hG9cjJRfrRhdhRWdkv0SlSpT
iUX2+fkCjUiTi7/mkMaYc57AkMb1TxeLAcp1VFsRVAD+GiQtgwGotjibYCmClEHJwx+VYMw84OBL
f0wWtictZDn82dJXcVxarrQqTxXq7f2ATiy+qhNL33NP9Qx+d6/8/YA9ifiiGLM79t8gsNjb6Ubs
BowT9GfoaoTsETR6mYsCvINbIsQaFFfpnMZuJvZkc3hMuTmDenRKvH/Q1U6ZMGLTep+PXRfyit+r
Eb9hX/1ck/+5c7MecgP53mMRTjAnmR22/+DJYgYEIwFWnIGHNOY98a5miLeeIbfhiheN846QYfM4
nU8Rep3zVuiG7H1uZIjvllQUn5ePJ8O7oETOUQct4MwOgul5ws5Tl6AUlB38BDJe29O9Gb7nIgWb
UT7v1XsMYEFdAhbTkpm0ZmUz5ZURjkUYDDbDHwZx1KcqedX3OdQCk88/Pq57UP9QFKA+S6zp+iRv
eNyPfry3PXjNTJIaPFu9dgGOGWkqKHgXd19IggwbwxKHt4m0hjnDVvBYRChxKHl5NWYc3J+sbIzV
6/KBl0jSvBJPLilFwB4n3CoRd0CGhtnfQ5ZI3nTgn/E16+N6vL7X4vtkexukani7rd8fBPtcmZrf
An6dNVsCCJNmhLeyu8+4dpcPrmQ1Vghqpd6FApya5TXK77N0hJWv4gg4MOzQASpeuNLcpt9vMUXS
x5I1uzesOR30NvbSvI5vOrp++JX0+u6zEsgkdSG9LZpaMj6a0Tlofa/195tmeJ1bg/JgcMTznnJP
+7brqKUY/q6HyTTQSePYYDIrMPoR1ZqjJZ1XJyXQyZRlF1rQGYAsQLYFOSAvIUAU4QWBDrRNhAIQ
tx2xo4vcPTAA5j1R06InumKYx2TocFRintphh/U7KmP4+zY2HU851H0tUAJt3SzVlCmkbyLnwDXX
K6b8WkSb48V9+AlI2yQgh6g4eeW8nJ81N0NQ0a+mUHYwSyFQgK1tQNXQAmowQSKHkvEFdkFQSgXI
FJ4EG8hfmTMUE9YQXTRmvNxaVFZk5Ud5Scxg9ATrA7xhrTnBuy4Ir8kFzwIeB5xxwA8oj98om2F1
c5/2Zcj9I4y49EucHoLWqR91/JcOE0negXulpql5uEK/Osu+85VpPubgj2p66+LmzDO9D40ycc8q
vkOPp7nHUYjWvwvlYYlhm2dPU0Njpi8A33TgJNai9PSweGYeJqwXsbacJQHqE1NAimWvoH6GOMXk
pvZzFZWHJyYz6ui+aWecJWk6RAWa6XKj5p6qM9ux88ZTs+C/u7mmwQEiskPWDUOo7f5zLUcn7N9q
ud9v/1stp8gqFeKPjvD3iaQqQNVcbogqj1/9KSSkIWcxkiQzUGM2SYX1Sy1nwI6g5fb/2HX/oJZD
SyxGjv9WzP257SCLflMSqmp13ptOyUgyoEQaVmtTrcYVHmtbBZrmvUwJGX7Y0O3mSGRsELHqHO0f
Wmw+9YFwohOZioGh2QHFWtBakKYOGdDfnZjpGUOEuaNziEEAdbvlHuuZrXLaW6uD9tix+NoACTl+
X93h5wU5LulGw0TloG7HDmyAHN7MPdKj89i5HNrUNzaXafpVz/ISEld0O8+cmvVwRLQnQ68nSIFZ
EhwB6bn7ZJIRhbM43z/k6j4SyuRH3k9rIGgqzmsVy8cgRWzRBsW67Bsh8zhWdZUR7m0C/NbFej+q
MSQCl8gzN1lbpA8SGqdHm8lEsaP8S2Y5RQsSpzwEsbKn0cXupvgOkpU1QZ/rF2tWT7Qo1xc3Wikz
InpQ0tjgZTgmMCxkzQoBeKL7R3PE+qydlT40DEBquivHi1t4HRSTV1D0bRyTB8UzSdz6UDx5c6Pz
kQZWZLrUZb4Mo7T/MmMj4phr9S5SoDsT0zmgXX45dARGN9Wt7yGW6fuYRNdkWj0Z7DQsJg/KNydz
ZZB/65NP6kDmyZQzXKFvfddL/KQcpIsp4VvBbfKIkgko8ijvgBG5Ep5pEx6F8CUz5Qja3pVjtuKl
nP3wEdMnwJOss2cQLRFNRqk48JsZnnFXPpr5QGJgyGTo6h5yJeJc4OMLfjIgHJRoshSv3WTYXqQx
Ta5X5b07n4GO7JpXX0Ivwznu1vS+ECU+3Y8DhzlW7mfvkY8bjvu8v1yIgYmPCvwyIYmcTDKCXGMT
9uB9xrFSn2i4a+spHvrrFKrDE60sZ1hXe40qECKjpvT31zFXJDzc6pVSzFi3HT5BjBjRljxvslq/
pQSUouTqwGBdMHtmXK2Jf5K9gc7kvhtBU5JCBiwoxTFIsebxmuN5QRXCln5BxktklvjQgayBtMNz
fr7wGgLt9tS4fo3Vj8dIn2m3YOwg3nHbMlxqBB57O6vwZ8yxNlVU0/GFHeFp5yCxfJunzFn/FtJj
9pGn5x41RrPhLA/7CIbi7k7wnKv2lCgdKkQzMhumXOYfeCT3Hu5KX4+MiRo1qD85bYXWwgZxkn69
Nvfh099ozIFSN95sNoYzUj/KspftcjtSC95D+ewZ0p311sZiMxqJ9/sr5PxBkIgWp993e1DZ4zR6
94AevNAAPVDn4H+jtZuKJuibZAkCo89LWo12E+RbOAjlxPmgh319zC6fz2nNKLuvF95r2ZLE12Pg
3anea6oNQVOuRecd2IhvR3VwPlyHyTeyHvxjyYc+1sgQygO+vrfvqQkiH84jbM2cdg2aPaDaL6DC
vn2n5+fldh6pRphDIqnlvqN5N50m/BNDT/epbJzPxzlubn2TLt+i+r4g7/y09dh2GjeDO6X4quHi
1LTlLfuOyDaGlKd0gCDxvg+L2cuI9PPXxc8NfBCIQRmQL8GXyAjJbqs3rSMA6PPLJwah4LGwT2iM
yam2RlZGQilyX6xg6KWiG8NJ4vhCZ8wgPGBCLUtuWYfFq1+ztx/e7RXcvPQa3Oasiao+am1qUIWg
+yYoMhYQOQn08jwjpvIaKmo6x+1N8siJmX+N2A2f1rUzh9nn/rKD2dhMSxa69PYrbV7jijKVk7XK
tLlagqwJgQlY43M7tXXM+27uTC84+MjOY3WOku6TFcMl8QvR23yK/vC512oDloVOLAcsAeW1rkaO
MuXep9dSRCGBGysDzRpngHhuYUmsC93yzb1eZUqYXQP1JJ+QPh+AO8LQMlakf0NVSHoU5M83bTYg
Y6IExafJd/lARJ4IczY/tP0BZjGin5sF1MaFzFrPWpECFL5nkDAfzKHhn5yfEXrjVkFR7iWOy0JC
XmgQzkBocbjghQXMseICFA9ssrLjOqpyaoT7zusia8XScVR+sPh4z0yST7kGX56Dq7vKkRZ+1Wdf
2d2ht7cQQaU3A/zx20TLzFNWdnz3YkJQ+LAq8+sg+2Tfv+fn4XsmqAEV7z9WS1RjVbjfB5yvJHqx
hV+F7YTNBA60NofdGG0GApO47TmN9yDEfPXIvAWHaRYVvkrLXvHyUQ1c4EZH5YtikHh4IhzljbNr
bwifwWFkS9gpp+f72Ia5uveJ2Ju9eUfRuTwxNNk+hGTkU0Unh5KkpvdwMIcP9mK1rbbOgfVQ7zlA
98/LxI6EIcdh7GoiJGqZYMXAxB+HR/mpWBBaoooXsPHvzcHimLWoX2JT3mDals/566Dj0knJ20mI
d+I1ePgrwALFqUUOs0xCzDr4CgumwmhM2kiapsyFMP5z0CXkNdjtdpPJEeUO45C3X6/rWMWOxkcD
w3NYkYmQ1mMOV3vCJ5C/e9ZJn6sEvapjp0axSAdzTHrDOIuVadbDGzhHtXkghscVntPzkAzF90iS
DNegrUD0wLtnXBZ8ds9uGmF9I5r0Hj9bkkNHxujS+O9BE76CIdOTEEWzV84S+uhN8Dx/OIZfLVSX
E6PdGzxndqzHb7IboEpNDMMvdzef5cLH/e0+opLV3baOHzP7WMj+a8QU3++A5LGOMcldvfbEXafY
Ke0jggo996n/DaHvD9cPRqGibfuwDhepb5xX9MNGj83jEyFX7abNMMcQeKUfQtIbeDuBbywmZOTq
3gQ3EacQJk/QSRL8TP1q1t78gmRgvIbqVgiFnSFSX2vZtt85JJfXqIzsbw5/r9TTSXP6bhmbMPzs
XU/lsuUILW0Y7c3p0QxATtE62H9XNHeyKOspfWdYsYz9uBClCCiq85X163Cf02WvexBUJF+kV3KG
8AYgXZz7OJmcF+qgTrYpB9D8qximKBqauHRolq8UGfMKfHXcEP4lPtfV8n2wP4sqoe7KmeZVPrSV
sK0He26MZTGbp0Md8GE7aMoIY/x1BoXJVL0kmdBZD622naGjuRvkcOHkbJg+EhKqODfUYhNHCZ9V
zx9dVz2P4i8IAjxg1va5Vkt/O/a+QdZE19XlS/lmAJcGW8T1UQYMD0GdT48GyyZi3ItffOKH+TxU
l+CMiLcelpbO5yZcqbzPfan2kairEmSJhih3bzAOmjDwPK838+W559U+J3D8Cjev7HHo974Sr+m+
X92M5a7GRC1gSIJy9799HWcQC2SiCrDxaP3ndRxK0L9Zx/1++1/WccJm9itg4teevA4ZXIeh9z9p
D3+u41jDEe5O+137yXT4bR1H6gTZE+go1B+p6j9Yx1kmVrZ/X8b9uen2X3ryZm3plvzIb2PFUWem
9CQL7cwHY2LPcTyjQ6crvl6oR+zi0dmmuq4kX6aNoqfRnt7I6LaG4u3SA2RJV3B8FYbf6wgmp1ez
WLG9te1dtnzm049qCTendGelBoYNd+ImY2Fz7e/p55NnfPZv6z3Msq6/p56ETQauti7FUnCqtizJ
KsiT63IDfO66eS8cG9snBR6jeV/3hHotJcYHedrbt0Cdi2xIdJv9t3+Dg3eecgkySCvG9d1+J7uq
gD7pVqMdBo7jY+T4dzaYtAQHNWPWIz0MTMzefyehNayrmNYvyXd0w4ZosKamJar+GMkhMbJHh5xd
Yyst0Wxj5ga9jb8hTD8YUJgrAsdAYFI18tN9cxmiVPUoEnxDqA4QnAoYJp90jDrgYjRYvAEkTpZ1
zMcYnyFa4XsuKUMueHzCwoq4UTPrFtycOQVBZy9y0Rj4vSfYRJj2M/oDNnWPUqL/InPFcR1LPAET
nFYwkUXkwULwLMM4Xv8EOcPsVEdtxG1QGSRU2iO+ZUYRMw3JWv++qb21OhKP28z2X9wXD88mMTNg
RcXD4YA1MPIzMhAXc1spZsSIjhfePGM/sBE87W5Botr+i+3lVjxRLiwZI/5Q2/negSD68z2s6p//
2RHc3x93ybTwR9rxx09STBAjN+FOeFDujYv5hscVw8bNHxfsv6RYZLPJO27Kb+8ofNsILP3VMw+Q
hAmukuw5YU4PQpY0/8lS4tD1W+AZvhMS1Qg6WARNdX1VhE8CWmQPkrjsEmXZZ7JjDBs5QFDNCOJE
tub79Egi7oO/aHAJ1KyolobkTzLkTF34ayVkVdS4InCSnFHUMqLqowE/ldbSl3wSvepq254omvjb
gBwHWG4ORQErreG063S7+QXsvYM9FFetttaqAB0wpwGK5Ym+Hr65CXMGbaT71HhcUfS645+6kkuY
BSAmptssqMRGQNu6I00e8jAM+JyIR1YSjIzZyaScnCgULx/S+iFA7o8exSsP0Z74Ae2vc6CN/p5T
1GEE6bhlM6W7zraXE+mL++CqbLwYjQBwmwppiXhEQYxHJ/wcPHrcjjRJsMDVFkTwwmDhBR728NOr
ZxDiHITvmbodVTGQwTsX7ENslnzYEBuQFd1MAbmH2Cr4ndxXlxCVl+wsuc9FPEceX8iTlXEXJey2
fcgd8fwPP3dtDnPAzfX2yrJoicL52OLpiOWpUrk1RXRbCwUP4uIS0guaEHzhiGR4Da81UxpRtAqG
fDuxVogQgjvsYNIGGSZQ9UP47KebAtr9/+XuvJpUx7I2/Vcm5nrUIW8u5kYW4X1C3ihIJwQIZACZ
Xz/Pprqrz+np6C/6tqKqTuXBJCCkvdd612t0CvUisLmAOp9PhsZuDq8mje4jDi+HpcPFKpa2HLTu
i2FF/XK3J2AbGaP4Kl96bz4PPwoPZW7kc4lKWTCmX+7T9b7H9p4vFlrVknODL0UcA37hBWSFQE9o
yWhQ4F07FN3CsVmOiw8yQ1Jb0EG4iQGE/GVTjws/lGavLWtOFTs04zpuDwqV9C3OrIlieojUvvIV
6qgg/TSuS0yqcDDe9HShEufJSnu5493oUVMgoO+HERWLM4x6WtDh84C0VTq/Kfg87J+YdWGjiNeY
wwACxvNzZL1ffuRPa2HiBkOCuzYsDsVWehfgAB5vPfi+l9fxBeUesveLzLdCpjabBY7Q+ahiuWEV
AhmBTQ8v5FNdd/NurxfutSAOCJ7K6Q0JW8me9fkcNjtIGIBDdPm7y/KxNuE7NLNOFXZj53LQvlfL
JgegAp1qp+lnhu8/6NRbOWu+nK3VBEfMTvuV1PhO59oVhjNQlR8zgkMXyWMkFrOJ9IWKB07yXxf+
xsge3TpOE5apUq3oANH/Af7G4+JfBDn/5vl/lk2W0L2TtIJ3/9/jrv4sm7hLV2XbUKmDlJdY/p9l
k22TySVskvEehtXwa9lkY+Zl2bJKfBew+n/FLn2pfn4rm35/68QA/I5+36pEvdrl8UTy7cixaZnK
4CyNkzJU5bV+3d4yWMvo55rl49AxuIQr8HGky4oQbpiB7ATPL82Mqj1bBMmIIib6JLtMaC/GWFoV
bw/HK6FCqug+ZFjecjYsl2y9y2qPtGYqKY3n8B+8gcfw7jPDyeMH62aDjyMqfrD0yiutlTI/Tpgi
y9vsPnKkQTF52kEGfdNkDOmJZq4JUrQ6FU6ADX0wccI5XaooqxIqqNtC9xELMTWLMoCwmNHlo4lK
c8N4FoOupaXFTTs0ppcPXSP30H+CzLCgdROEOWLDO8m0xOyxBDw3Q2Qoi6tvwEkth88Zrl5r0AHn
wHJ2+0QdwgT9ShVmsbixCLKUcUeFFSTLKosp/pOM2lvXwadLmRjy+MhCEpp4nouILyDUKAUvOsaQ
B8PnvNqzc7MTI4XhTc0rdfpYAhWzPJANZcJShMMxKVbOfVQg4SmHsEi8dxwBYkFWLOa3pXygnXZn
H+uP3l3jj+ohk7jcBu2IdQjTDkabDO0RBiv+ZY2rCDxFbRQSQFXYoKVZUEZPLHRJi3q4QKr1rgWH
r36a0Ijkz3StCYfPKdi6zCDWF1aOQOBPrKXvARBzIGeYeLZBkH61AUmAUYeBYdCM+y0OPRR628bH
KYmhgIWRvfR+cZUILN5NY3XWL9SVIHCyzj4tBhu+NgEwsiB+BJfR9QcqwNCinF5rDC3zT+Jt12yC
jLSd6OqioaiD7IhkV4h2bztQNduMWWsreLZt2M2Zb/O9HBFXqWu+K8JeQOCwBIJUeUveQbQ4TxBZ
VipuZzVbDhhcP9XHGeHdSxZOLZ+SyWtB7ce5NBEjXwG0se4Sl3i1vOrpO6U7tEf2qIs3dijGsGYo
vFE3ArhAYM633rpHi3BCS6QrS31U7kmzIewRHBH3lVUZ0hcA6V2DVzoyKF+2ExEsYrQsjPTPu0RI
YlV304k4YSat7AIqUCCzfev79T8Ztu2KWe/zCcQTiRe9RPZAJteYtBxKZcak77x/Qhj4VQNgomwn
IgxE9Mp9AcVQ5ffxUuQkQo6YXANgYTycMYreVMPLAdt/DG8ncA5IZ2BCsktVvnd0a0TiHN9UcpIo
qcvECLiGn8+zuJSdZpfhOINTUote/yr8zp64zcXykoCzBrImwiy3w19tc3KWf9096MUpQxkp4xqP
rZH2P7TuhLL8m9b99+f/uQeh/FSxeTQxsn85QP6mcBBdvWoQ50Lsl/yLjRIyBjYgunfFlE0d48jf
9iBV0YXtEml6ithU/ovWXVfYXn/bg37/6KaQdvzq5WI8uh7B6gWtMGUPrYjW7C6EF0kkgQJAWlnr
qRNaMphJOd4etwVnGhw7+lIhgDz6j/vGGjtgo0i+F/m2gmBV42WSeVWMkvyiTRio4GwovEAWT5I6
nu+0knSQGP0tEFR2kehOGfh0+JlV8pZ+TMnH1VhT3l6dFfuaWBKm5PsSHtEukQdAGKXm9jJ1JhuL
8rjO4XSH3GSmpOrm+YieCnsWllliW6r9S+/IDvB0BlAiRtaADmvAKb+0N5X9rU7Y4sxy1NsTZYNF
3u1NUQS//3IOYah2kfJKG6ZhTO4hjSoXFJncMsPWkVp/dzRM+Txz5oSL0UHSLNJejtQJVyRdZrN0
dtU1hMsTmu6ncb6HGUSfJL72DYQUKGZ3//RkllPyDN69BQnwo49p9foYo0DGRL7CCCofYO/y+SES
jg+MqNeFCmdupTy95BIfyziFbUcQDyM3UmpGtTuDS7h9zh/LG54GtyejhnYmZcDB9u46OCdAzx7s
QGsB0YkeiEZBeY/UtVuAVxcTLT+75wSqB2blLZouRduRfBZofO45/9Lx0QtWXUxKC7QqodFkSCFA
etGCsdnSQvVTkHTevvL2Suji8TSpW4sUwsAc077xigZ6L9H+iZIAUX5YmP7tOZra8vh08Q3L6wmo
Ec1O3wNOIqHsI8WeP0gUoREI2cyVUCrDiz01yhHM9X5QMFqqsQ1YkMdrD+zx+TmoJ47lfSnDUxHg
dJKgMMUr8jhvJ5yYBOWYg00ze1AwCUIOa/dNrNUKldGK9Zz/84uyHY7SNSf8OZ/hKyjSiNlw+Aku
M0d0AJEFPqn6LiwLic67GS7XxBYOsxVxorC06/SFZ4WAPB8OT28saicJEnWZPVfsMC1TdtJ1IQVo
c2Urek0OXcPPYp4RVm+0aVPcJrESCObUMVpAkg3M1ui5JFI3YyNj2NS/i1B7ssG+hUvKwCKdjr2D
O0QCjwh+4cdnpI+fC9hBsuh1+PJ37ERgPXdvk8lcRWuScthTz22o4RjRQEVaXz8RmfjpG/F3X8D6
d82VvroPtRj+dfcGUaRjw/UCUOE1Cyb1f+xPTDaPX+k5/+b5f+4N1t9AYPHEU1VTRHaxq/zSn8DB
lgnwJQb0jzSVX/oTvAUgWeMV8PfW5Rd6jo29F/m+sqzbNhZg/8XeoOjC6+C3zeG3947lMB/t182h
kXInNW6XbCpvmO+ok3ZG0yq86RDKY+XE4lSF6oSLQlk9MC4tQ2nQzpuFNOvDYtyGWO7RI1SxHHwY
wtpqzQP99/ckggHDyO7ziDkMPIbP81QfKiGUMzwpDzgWQwb6aX6UT3PhMAA3Pp94cA/78DYxBung
6d/9As3y0QPmrFxj5azuNwJVGJ2THpa5J9VF/gZ/rx6gwDpCo82Eeso03YbcDWxE4UfSmHv8Wx2Z
R1nuXfshoeV8gGNDI2RAvqDF8SQpVJWoD42dAYPOhb/cji/pNL1F5+UdlqaJIm7quB2k1My7P12R
I0MxfYPV6uYHHY6M5ZMCAydP251ZP+b3kbVU90/38tGDI1NRR3fMbYTKpl3SnLzgslrgQBZ4YR/b
FIEIRzp236UJpfS0I4Drias8ycPQBEFEjUE1PLVLOK1CLo+lA7sAMOLR+ZILJqkEe7ZT2OQkS9DN
8Ff7gISfrDb7UO15HHkLIniz+GQLxqOAlKYqbCJQTB7yx5+SxtQVEO/egdVdttYSSeMVFrnvBMVK
APal1zO+y4bZIu5HyT4d2nvc2NHiVyOYv341EoIpnQ4CYyugNUA0Hm0OKmslfSNcgV+zv9eT62dT
jZuFY+GMbl8wfYDB/+hwMi/1EJPa8t2EiKq4CL0NtDgTqxwqRSxv6uX5Q4sNAGjhooKEaQW+LB3H
2DiA214iyO8laGZIAYE5zRhfFYVNF/YuY28WXG1yM1aWSPOQac+QPENXleBJxNeZhHXFWzm50tmI
rPQTUwgcr+vL4HGcZZaLUUI+gLMFb5gpakt38cGmjoz5oQTlSGcvI2rGPcGceGB8DXIPQm+BEAMh
Ck30dXh8TDJjVCIWw36JjhT2CwK0fgYH7OeiM+vAlqwaYySfvNnQZ6Z2havdJ4LD07hgnicNbbah
h1fjOpv6qRHCC5NWV8FtcbPl7dD8dCDxiwrm2M9z1++clUFZNcNxNcIVq41UGAN7ZAuibPvBskgi
T7uf51sbf3r5/bnX5hp2RTTAONuBSgNaCc8iV9k7YyG9oYW6DbtHqEF4NeZYy9Sy28AUO82kPWSA
rvYuODlj/jTomQwUhzx8rO7L2zzglGsODOTz+Nm9Zynk61Fzgn3qQv41bqMUvR3k8ofFnOf2Zk7V
RwSYTqJGgwnREa6sJhzAaNFwwQ+EGxg+YENU9bl/f8dXC805AQIk0ZXgsQVnLLwdGBpRd/bab4fe
3uVCAR5Io3kFeQWRP65eOlSpt3vnl84X3wNwAbsuPRsUbAqD8jnq34/tkjxOaXTs5i3D+mNUvzmx
FMuj05DMb27YlCuNQS8UIy44DEB2xcM70sbRrDL8VhYX/Ax34osg6KkLrwR+QAZS/L5YJ5PsgFN7
fii3oChLVitF8/pycb6NMgbydpTmAXSYI2Jc3ecrUawAU3UZ7acwVHJUj0yoWw2fIfczwOA5YMwW
gBU7wUaO2nn6oa0xrDpCCeQDyhHzGMx/6IFxucoDBLgXOzaYXm0VuGbeYyrN7McZLajuoZLxhYmj
EraM7MnrCzPuFT+J26A8IuyAKBRUcQcBk6YWoy/xjxGKZ1ZxwT/C170as6Z7Fusxly6TPNLPmVyN
SGrbdAy7MF6qTluzjCrvcBs14N0RxoVSyIfL72CjcAabjybxH1nYJqQSMgrA9AzghLF+s5Wg2kFB
+SqobgnjSrhQxEF7BhrjcJwLY6wVgDqq+CnPufZZPrtBm3yWk9JrlkIR0YnFkg8DpQJCTzBrgkeQ
vFvN6vWmwxZ+fh/mQVx/Y6hx24Q1cTl8SiwHhx1TSiescBcDPaFo1d6djbU5nlaZ7SlcdqeYy+pk
R+xQzBBP6H63UumnnKkiEgKzmm58XVmJz7mhFXDtxy0Rwr01PC+chNTARa9CdJGSXW1+WvcPESKS
xqdZem9gxc9PFKgPLs/joIZRBpfMfdzsOHMmDjHF0+SLEr638OaOSvYtKmNsvxF9mHDYcSsk5m+K
TLOayjMoes/hOU5mOmLHYfuG7YmtuelprqaDKjAmxQB4izCMwMYb/vSR3UKuFmOKlbnBYEbDbl57
HkpNd3PgHNij9wl6BMQSNR7sg2yCB4uycXAkQfktBdVHAlb0oc/1OWpQXUxy6DE9p1jpvA98U2zU
TOR9nWBRYn/v5ZCSZGJp+XLrgc1HahycLGc9I54yNktGAriMLR3UVjybsByiQY1y2vJuzHUaFaiq
+IpKVgrmFXCD3/SzX7zp/qn0zefsI2c67N0tvz0PEdd2sGdwqPg8I54mkufiRfhvoZ8/ajABIXvg
ORHctCnC6cGhiwXkhMr++xLoA3UEd3Ij7SG2th5/FBTd1rzhyDmEbGlskBn8qqwePit4s+aYvrgz
RYuXtIwrYu3xdb6TNYJLCkMphj5Aksip++lHP813PWM5LeL9kUyA6UXuB8oQ5wrDDR5UOQQdGZGK
i82Twv85IKTrPrNOXvXBUAkEUOeoncdP0y2maebrqksSj525DUqqfHjH3ilWx9YWmYTAlJ5L0ZjV
cGtFNoJIiqSJEMhWMnrQMCkTdKEnqP84DqNIEL3SUWQkc+uwB6USRLmWsw07comLuwqRvaOZh75G
qTJmOFu7xY55Pg6IxpQACIyOB2b73VWR+XH/HurwYW5wzzzj5iV4zhh+n8KL9PlX4lt7+qaENRpi
GGMj5P5ERACU0V+Re2mqWCkzcmTxrUHw7ohkaF6J2AN3lNHGYDgUCTf78ziNTWLCXcnYcc6kuC+A
aaPgI93o4WoLdWauWB6SY3xlJ7t+sFOoZJyitSL2GYM+MX8EvORHCgflnRkoBZtC7taLt8YJQjfN
FI3L6s7wTjwItJMbdNbDpbSt97THPEP3+U0lQ1Z+kfBI0vmqqYj4dc3cHNPqAVCj8Pl6zXDptHV8
opWhcDVol/WeSm+jrikTIT+/yV/XD9hwuMbTh7IVMv67CvEQpw9bWPeFEB889VzG/Mk4kRdnc6OI
c3wU/iIia34Z0a3Dedg9kLAwFxYMOyFfA+lluyAB+zg3GThfqGWwku5l3gO2S2tGnosz+YAZIm55
X430+R0b1JxbngNh9YPVELJjFeCVaPI4n5v24JwJDbLzg7iwsP07n5vgMhhcCGxuEZx3JxLBU0bK
EUdedHpWULPnST0oIIe0h7Znnm0zeUjtT5mERPKkiK7DAJzAROZK0V3FPjdn7Hck1IszjeNLWzuQ
J4zPSRgWtg+k3S4bBiUVMnEWa86Nd7THYDqZTkIvbgyYBFGFREBT6JfBUeEHAPfgGjoDzGFAYP/U
Q9gFCUwGUu3bqE4+CeGrODI5E4oazUw/0+FLBC/lo9XszE3eCUWz4Bqwk86otKciRL5fwdVAyYxi
tZ1BnhC3GBixZQMSU80NLA2aKDgH/arGVRCrCLwbTkPBAuEEgy7qkOROwct4RDOxHvG5TSTVdxFg
FC/H7aBZ0ogSmHv408QkkWwsELfCd2jXBFNCfidPVV7nn8lIYksdAX/7TOlXXEhAIsamUAkLdr6N
Dem+QtOUjIDfAe3IQEzGfyDPQEIz6hGyzLn1RoSWMS6O+Df2M3kKFPYXBwsQ1SiaJRMIZP1nXTYj
z38HFvz+/F/BAkVRTFOzEX4bDiqgX8ACkomwqTFkTVege/1Ty6P/TUDa5KiSewqYYAP//gMs0P8m
E2eEAEh9ibn/u7hwy/5Xd8EXVvDnW2fm+jtWIDe9XlybHDtOfC1pzDXadVft95zNDPTo5xAmY5v3
UmBzTiIzrod3CDtQa7jGziEmKAiJ7c1VZTA5IGb4OH7csKWB/RSd5ejM0tHpeAFkSQBU1UXH8VX+
AZXgPsxGO2G/p18CYAGoR5B3nj5gHNUubS0kVF4bhO6UBojRsK8qd9yD6c3RHaXyAngbs911v36U
c2ilxJaekecSmSntTl/2D+4yGhEphCUVqBPEMFK48vUx4Kcn3ErgqlILC3Vwik0vRXxPGyd0xaZI
zNBhqiN5LaeCkgqHDEVymkJCWXUNsDc+L9NuS5yG2nul3kIJ95THzq6xT6zoaUuYDPj/2D/28DUw
PMcyqXWMzOrYOQa8Nfg4P6h5Ly+5tO3DuyMCqT9NNJSPzFhZyVnG1eOUH/JHDIGkq4JaE3uRMDMR
0G3mRZi4A78/RwbOc7gyNGx2c/eNFT95wtrpD8hSExO7v6c9IQWdmahTBNRmx7UJpIC/Q7t8znve
GaJ1+yABbqBbr2vKEtx6mBmaQWcszPxFvme3YkNCx3wfwjThzQiDH3NsjvGDYCNmNloS8AJITJJR
0E3xXKW90FOPlTunDE62/ACrBqpwTGymRKPhA5BDCaN4pREwdPLlXdXZEtoDf5yqCj3wDT4rBr1w
WihOoUPNIfBo7LiSDn8rR1E6YPSdbDtB3NI3vPe7NueNMNLlI6EPRtRMKO7zswheTCbsFi044vQo
O1j1zSQfEFfPTJ3QOClCARt2Q7HeYvtKH9Okwg+9hW41Z8rRP4RhMM4B1f48Aos5jwSvC8yf/SDm
aBlY58ywwRg5YTd9ztnAjnzV0MasJ1sch1dZ8xODefvQLE2vGtlf1W14uTMk9WXSEr+S6wLn5/xT
jAijJtbH5LYzP12wdSVxNhaFK7UeI0zYKhdB34JZRSXhoH02An4WmfTUFI8l7wnRi8+8AsZBM8XB
imF447arx5LZhOkR675vlvIkyfBZTlFKVbSkq4cz7JpIkQGujTeLTAscEC78hck+D4S7ZV7X6VPA
7M1XGQqnEZ9CkyuO2MR6/hicuqE80ckRA0gzdqoFOkcvEaL48wlT4qJTGgpAMRw1NnxOxLQA+FdK
pqcaJzYOTWNVhloFKDjl2PhSIM/0+bft0w4ZS+MITckcd+gM7uIWhCz8aXXwAcM0HeRoIt7yUHYp
A106FPhORJ1iX8gwxF1/lLpP7Qqnc2LGd33UwFLwzXvASe2WzRTbFuyYqSK0cY6EGlz9WYb1w53C
LGDK8FIoKxM0v/+YOYDon3dU38cBpSvoZVgdHuMSa/z6rfk6xacImmv7TtrgIIGFVM3Ym887pAhU
ugyEnwt8g0IC3LnGBObPt7rg1ZQJR6Tcn8SjrkVE9G9iUlA6VJn2eD5XpsWAxoYQKh/Ph70EQMcb
ikXxhhukcKtMv51pFwb3wJlqmBEtUTDI2kBiJPQMgT38xyjFiRiSVl9skiXt+R09W5Rye9Wsb+QE
lTjtAYMaE6iuydIgu2Dm3L67cuHERjtMz+tGniY7FqLxVRnUX+X+ik7a+Da+te/kw8IhTSQ1SXG1
yPk0m/sCdOcWqqSkQso/m/HNf77D1q/vXj+pZ8Y3E39yjGbWdzU8f5JhPyyhsxZD5u4mp/EQAT2e
ZoCkNgLqbnUNmIMokzIUj6OdYfyOzpRZO30NRxARD443Kx5zLTxtk+34FhMAIJI4JzZ5UtkOXg6u
6vaA64sKCaLA8ELE1OryDkkVmu3w8n7fVKzhPqwT4ULrXt6futtwPuDstsp5YL5iWISk8R4BtlJa
PaP88/70aZ2yFvYBQ5536DjiDSEChw1w/mQOhVrqFpZhs2KsBFF1dlkiWAp5k6/C7PHVRoyzZt3q
r1t1vWbYjNcZmVuaCtfrP45oZFv5N1Es5Kb8+vw/qy5cCGUNUxuFMCSbH3+puriLmQ1cMRs62Cvw
/pcRjQ6FzFZ1Tcf3RjzrH1UXbji2wzv4I9OejKT/ZkRD0tO/TGh+++iaooiq7POwzK5p/X//t/J/
ZCXVCul0Q0BtecyhKWXuIVTWwBmgJN0bWGtsz/3BVuI6DespJhvpqB9nz3GJhpRTFC8PnIbruQ4J
h2oIW+CAoQPqyNuCNHI/K7wCBz9j8DDx1/tmB+hjaNCPflPwVNUMr8bYCqsvg8We53LBJwqSKUKT
L1zkNSHxTO31NGiCDOmSFTp3sis8A7fy9ryv2/iKuGlFmDb7CSNYpKGz20Lrv9rrJH+gPg0qUIDH
u6Z9MJlgh5nJ7zRU6ruK4/AmP4bw4q9ME9qQ8hHHLoyooU7BRC4PFzAZklIsfWDINID3HgwURx2P
/D3H1Wf90MCipPYtEWsppVCxdTLnNygX+8s4xzsruC2xdamn4ISSE5Nxo+Ue+YYXWGocWSHNIz9y
j2RPVEuy8O4APgE6SWJ2UVF6tDDfqnwEd5Z2vdQEI1mQ0UY052AAfcRmYY7RD+xtNmbcPUJu6L4o
0HhgwStIW+ojHkljDyMriZWpRkVFlbRvSbNca6Bz8HVJgoKZZw7gW6cI/IAPGKvzFF4zgSZFygoo
/j3k1zdzZvC845MHtkFTD1ICLLflfg1YsxdIAg8E4wAhFyBDGkmHKzUkSMa6WmLEETx078Q8HxQu
xO8r/8KIjtPk6R3unHSgS7f7oMHdZ3g5Lu62n8hTbIV4Tk2oFt4xpWerMLREIDRnKRNAPH8uY57D
ndwGHolgl+I1mzzNUKpDpz1ke7ERV1Nehnt4gvbHI9M9tCcL5JXQa60PuE/ZkqxsEu2CtYxfHiPT
CHgIv5wJCqcLLyvD23u9UDfm8Rp5nuSdwItTYMjp4e2rP/Rb6ecRP2J5zM+BHnqC2tb51aHx+wB0
ANSgHuKyeA+vY9Kboy4yyXaIaMe5U35HoXDZweUG6sblDMdCfHygsbi09fBnwKpm9EEvj3D6FGdQ
+YQ2/iQbyAPN0FnfQzmSIxygVe9MlaMFqR5WDB0YqxZe+sPLYCTKBSzUL84PnwTeyf404CvwlMD5
MbGD869X4WmCixPKGwLpcTrgwKndiOMhjsKT8Wd4m+O8Q5K1DxTIUedGaBV8MeJZGSl+mEQBfAUF
YRhBfh9w55RjmScf/RbjKO7Jv9pi1KKXkWacBxzHJ39FlP/6flKYZeI7zr/EgfS6cT6v12b/5vxw
QlTH3S0FHAh4ub6cHtPwcvXlbsTXXduf53vsDFmAZLTCWXhFN5zJyyMq4oJrUnoGhYqdEK7cbnWO
kUvPLwRfE5cSQDm/N17xJJY7ZEpFrgPK1YE9VZRQ5QHRKeqpMuMzRiv4PiOzFCkmXMHj/ovQs4M6
YRZCeyhAmY96WIWXHaHQn/XwNdQGQiFIg4MA+CJc4B2uYfi4SyAbjP+ggbwUIhI9Kf7w3/UQvIWz
RBrVQ7hAwCD8/fUIbmwWXSRkMXz55ib55hdedvXwD6EKc8p6JIVgQC1v7a+9i+OAArFaISFQ+x+I
FvgQ/xsS3r88/5ddHOBE+bs33f9nM2woukE6IQkML7b3P3dxstIsfqVlw0+Hp/fbLg5nXHeoCmTC
B43/ahMn4eE3loXYw//5xnVRnfy6h/fHi9mQtnaaIvLs8XBcIUcZdLKHWnaQkGfo5j/5D5Mx0sqv
it9Q3ONqcPTyi8s8DNHa0e9mlN3MUZq9UPAz5wke70oZULsLxrI+7w863KlzG52U4NpPqiQ4kQEU
cGqr4+uCdLKu8K9TGYlo7Pi/FFfzP7xc/tf1kc9v2fUuao4/aOy/mryQiCFrpqlr0BahQf6rY985
s+pnZxq8JJNAZoXGAgwBRp8OjTrZahC8Mx/TNbD6y6jeg+Gacu7b1zzUU2aJX3Tb2Wn4WCYRdIoO
KSCeBcMbq2w6q6+I8RihVgbEt6CBFR7V+P+immfem5J6PFYk79wTWxoci1g3PRyPR9031sVXi40m
Mp5T4yMh5gvbKFyIVyQRpdmwOfv1+xF2FVFFctCHDxxFHbfgoA+v8YRVfXdac1t2kFbG7PZzGsMh
xFUYngmVRIUCGWua6X2NR7SHfVZgx4mfW+MurMFn0s1l3t787/NSV1f3QSYNnCGL431qTZux3O1O
iocjkms9whSC4p5uVUEOGJyHeqCmXo63yYkcKT9b3N+K4Lo9bY2J+onZaZYOTW0KdGbc/DtSG3AR
uuz3SlpcfAenrmLYpAM5xVd+YM9xZNavh6c7Z7LEFg+5/DooOXKXmR3d3EtsRh/r+ygtxvU5uuMQ
DUxT+xo4cf3RE9D7BtWBps/tQ8WNaTBFUgDA/e378X0Jz0MGj4tuAu4OfJIPSkxKxAQYFsHqIkUg
3C+WJHTBQTOokQ2Th8ecrA+PnMrs0iISJMWndX5+frdMlZSNep60qNQ6X2Fqgr58bW+6Bfig4wyz
sCEakMQdB3N8tyqJCBgySCpu3o/ReA87VAvQfTSo+nmSwgYsPKGqfLdQvRujhJFhGsjK4mlHfTIs
p5XtIo1yP3FhdrU3e3VG8oxtcxVVAUT8TlbY20MNg5cuaLEnxerHDJ7d8lq+WUt8DHD8Y7aHx5qj
Bhfckznn4nP+bWBwUbnNEFrASd12GAZk6r5JJ7aBj0xLlsWk32UQnaxCi6qz5gJc+pM+hHqD9Kv0
H9y05gBxGJXQjuqtcSE3AR99piBMYaGQIH2NmDsz05fhJFBBoNWHpYovJKZAAYzvCqEizMa7+PAp
zJzRqeZbvvsSVmCNJ7xIKAgoEYnIGuOUsc4+yhFEUTLV+V497ety/KyPoWy6wgOxXGaDMB1JEH17
75pERthQojIgI19UqMHkOfmHxMCJ/Gts9ZHOgsYY8P19Xtcjhzl3swENRjrCFlIMydwSqJS+RBa/
eoT707JcPugH8LSeH5lHE4uF89pIGwuBS7JleeimIG72oeBYzY9gYbCbuqkCGilgs3zQfrVfApvt
pgZpZH77pax5BLP+9gvlZbFHjwn6hj2UkHa0S8EqlbbU8WKGtgesWooRHFUx8Ji0pUqmKObeP27g
h9NLWQKq8pLU/XEzT7XEDI6/8S9VPHU1AazQf8X/r9Tn/PD6ufvCnpBgDPCnFw0WmSNmh8wIuRGl
DqpDIwCoFKAWr/vHr+RFyxdmS2/As5r5HzfTd3RfQvBJKOZ4nlHNF4yQMU4eOQee+yLcMlrkR5wj
x8CuPP06mEeRmPHdPrHHCIGCaUj45fyuy0hd1w16B/gvPAc6DI+nbZgqIl+mWcINpx/htnbZzPmU
4nWdg+h8ADXFh+dtcrS4gZ+5he6DA8EHpQfSgVvrPU/i6bAO+A8XOf8+FBJWpHlnhoWQxNfS9/WN
4b3lnsJkrC21Zbox93gWxPcP7L9QU4/yicgbgWKWTiqFmTHY1bMeIWzNwlPiV4Sp+Ec2zRNacHBF
ka57m7QfhTutJuqdBcLFuP0Tc2lz5HwzFO+V2UXyFE+PTSG04JbnFkMpdDQD0tN9xgncaQ7A2S6B
bcMQznZoP6SNuaqJ9wGlwgVd93MkOkec+FgTWT+JQCFtd3Wy4VUFCfLGyF7tx8J522ftWKKvpB3Z
Xt8Yfypbx5uj0vJpVrBUOE8EXe7qHq7eiUzDjmXIXuVjFUW3hOwVg52az3OqPew+XO1jPcdGpmZy
hyXj8jI7Ufebj5sJI0Re3HCxguLynU04YdAaOm2su222KuXvXLD+vMf6Yno9ziQc+jWxKHaIKFWO
tQmN5/gysjbEvntMFXzw+OAc40I9VIb2zIoMNrXb7F6651VjErSoDeFH03fdMdO8q96lldweSyr7
YBBs2k01GhmrxpQ+eDixg0snjC7p/coGDmmDBUJjTLwREHUlJp2hUh6em2tL6ewfF9nhElcQNGdF
3CWBtaoBwhHdIPBnBOTBaTOXMMg/UoCzSnJrn5TkFvWZQrzoTLn7ZJkY8/rNmidEJYSZ7cpvz+Og
bTBohZrEa2CFqNw8G8g3HTfSPpkU2aaFEDV08DUxuWwwCznu2Ujut7DI5s1pYXApWBDkRzJ1gRSd
9eiEJRjrnxQ9dMqToGrciz7PGX/pRYTEhnRX0RIAWlTsFxcDis17uu0/G9irYNy49DJOphtfaTDY
YMZ17ok+F7efOoDDdBzr2BbM4JHpWDxCKEshEmmzZKJHx1gfWrnE2tWnVHH1sE8CPV1WT3HlvpX+
xU3ddTrCCZ9Z2cHSyMxrlqzU+fGjTQjzeRk9li0ETgMztqe7Pmmc4r42ze/MSj5Pj8O11MJzHZy2
0obLd09OqUPvzirK1o0R2dfp4wFC2vBfi4aaDTHPcQGg29+b6/wx6Tu/S7Dfi1SZY5J4NZF+2ZzK
LrTqOmQ8cFlXZuSAd3/jVKqNkoIFno1Y8YWlpNTuC0f3bq9vPFP27SefnePQW7GUje/N22Vsg05D
quIwyaDepFyxFUw4hpwiqUWklctx5U6KuYRHYkjDHJ7FU1mHuYtBGQ/DY2wwGHj+YuFbqwQNWTI0
7nyf7V4CO2qLJfjYjJCobppxSh5JAF5emlBjPUtP8WNiszAU4QXFehUZJBsU676YwXXRh+eReck8
o+Vr9zKiC5qN9gaLzJwYFJ6rh07ELgXGY9JA5NpoHxdfQdZoD0+QXGvgKoTFBHGMq+OPTcRQEXHW
CJ7rLT/6GgScDitpnNhcfH0HSsiFSKt/J8PqusYsuv2q1igxmy4gWfRypdfEm8q+BVppeenNCRCo
8Y0DMGMNev4saLkbZcXeoy0e+FxdcDWtxhYi0yEv0e81/PhOsCgJ9Rgot7A7Q7Lsz75BxaYkR//K
UOp61yGgmKERn2JrRvjb4BIaLi5dLhJVZI79SFoSA6VX7PuXqB09USc+ziQK451oucf7RFrdyn7S
2YnnXGv/gvViE+TwD8oOlscV94MAxwryj0DbKbokprhDZNyfcsC27BKyjjnDksYC4R4DJbFq0tIz
LVQHQDJOHeXwVwlsIwdDnqAEGey22obTg9TQ+9gwxo/72RcGDOQVUzMUHmPKHi3p1dMTT0xPimrs
3FbtRFBEcGFkKhhAf0KG6DTnMaIVroHg0V89hXgMLP1vCEjyNcPCo+VGuMrKYzgwsdZA+4lSSibX
WHShPKp+nAn0I/NThe8KmdFdbHN3hwbr046gJ4VAjpu0Iru2TvZnfm9hTJFQXcr4fiVg6r3NiDaQ
CJ3r5/qUMYx2mjcDwhEOFfS+bAFDnMmfJw/setSRQKrEgBE8k1C82zNlkUE6eLWpN+qDbE0f1yG0
kSzHh68K/+Low//j7ry2G7e6Lf0ufd1wI4ce3eeCAHOmAkXdYCgi54yn7w/l37ZKPsNu33pYrioF
iiAI7L3WXDOAA5C5zhBBkf5uhjBh+l9lHj+a+J8f/wV9EC0ZVEOSUXNIKhj+78yNH7mQaP34Lk89
eb9+RR80RUeUiDLk12ikLzMERZ8GCwp/Ta4//wR+kKSJmfG1P/926KAZP+EP5iiEXdmpODjTZPQM
XdnG18PGe5SXpVNtQixwJottCSc+LBw3JQE0sNefta2yFR+0bbWEPgubIN1qF/TFWB7cx9f0Gk2Z
IN76RGEEkkqRgNDBJG/OQPSA/Gyn3vUbBnUzoFUwzZ6bBXXTys6AWyF372ECvsSzXTu7Zgy6y63A
+DciKUTYk63G8MzfWDcWRghhZ4O4Zsb4/ImjWrWi7kS2AZ9+YeIusYKoMMclEuptA2vEnE+RqH8N
cejfhzAT9WUyUZIV9EFgHVwaXwEcoxzDSh2H8JA7aMOIHCAgCkt24vfWyNVQSFjuNlr2/a4Gh6RZ
pFQVKb3IwYEZq13qlXH5iGc3aZ5foGY2VGdrCHOHu/PjeUVbO3sJZ83aszeeXa2Krc8LsAiZRXep
42oxC8gM/ptXpPzpmvj+kr7NlcLYLC1/7MMD9rB76pfis38iSR73TP40mXvAZNUWOmogY0Ul4zL9
uJPPpCZt5ItykqFwnATG23vzYB7cOfx11hvlJoNl7LpNs9GOYFge4MMnYQ3FmZxbBDPSjvH+3uzO
3nznlWd9dkpsN3QmA/OWCapNyKBOTblxaSiEi4/snWV30WgLq3uEk40e58G99azbDmGfTERsd92u
1Fv0kPAtdjxh+ojvQtKVLCzBnWTvH33ClojC24Z30isRX6tym2/z14xLmnnVnN4k0RGOUrtxqeIF
epiKYul58kxMVx0cEFt/V9egNJREzNbTV6ojiAMGRShRhPRIw43GGGJzacxMHFVqJLV7/YimMnw0
zuDXG/WJPb5int/O3Lfwgg3nosS2ksJ4nD90u45svU2xRrkECtS+2OWMl4WFLbfUho15wKxpteEa
WUI9Lve9Xe8/MX3hqoEBOI/uvDsm7+Hs08WrD7r9mRzhFR6FUujQ3eMSx3/7T7RHy0/v+HkOnJWz
ei9QwM6UE7Gt4FB8EGOdsCTomBzlePOihCnXBpTxO3WD+d4FocqhRBe008+8NfstKKV8dh/yJ++q
08b7C+lEVTx4M/CFwlwEzM33KtIxO34u7saP6I35PGbjLY2B8SkutE2xq+faUj9O2Fa0KykmHuQ7
4WE4trAbsdCn4hTZI7OVwnWAMcCN8twd0EgtSesjT5CvaWuTF2raxu5v7vT/ThD39U7/tlQmWoPS
u+FO97mMvU99HwsLBbLNm7/WjsKdzGLzTujFgQ3f4qXayYZ55PiKYfN0ebm38hoQsrCvt7Iy04Pl
6B+pi0g8wmlTPt66xSyFKkYHgL0fk9wXiNy4HhOtc8+MhlSA/Nx+kM5I30ZQpICH5ka9kPfMIvDX
rxMQ+9ue8AOzhZ44ydJN3TS/LWmVFugJjnPTnkBHwbsugqDOiou7GShoiX3Y9MT7mpv05EJNE2av
rySYQ5qqWZ1gZ+2GeXLBonWBReZEoGlnSxa4fHYj0Yj9wGM4NI33Pl4FrmZGUxgYB/yOYzA7riMM
MKplfiyWk7wMcooFudjbk//pzeJX+SSfrPkJ5ynHX4Wr+pCjFWZ2Z8I5ohlOL9j42/EKMRREjGpl
3COaCFWHii555e+WDgzA8G9Ol/zdAO/H6cIAgFm/IeOoN+0QX8bwUlMqaShyXUzOxU+TzWU35/b4
rIHUH6NDeI99Ma4q2eyVEJNNT/ra6DCQAtGqsRyBV88p5U/+42xdPaiHAHDQ8YFXTY7Zjq94R9lE
h5zI2m2c0SaPAGXFjHPoX1gPNpzbbjGdlPSiLthLD/P18+Vy2R1OF/zCF5ntO8nSX1B8s8gBdtB8
u5B6y+Wm3nv0VY0THV1KcBZI4HDWBcJi8eHDznSGdyqJ8f6yv6mHkM//+tx9Lz6otURyhpgNEBIk
/aC1fj1zTV1qWukSOosVswssaa+2f/0E7MJ/9xzf7tq6UhrJq1t8dpxx13jdqsxpH6o3WVCWWBcb
Tz2Msid3mR0aFKPvSe885+6seUTbRLgjrgFbrkV6RsbaK/2d1NpkD7gy00+9xPClX4mgLeIMcN6g
RQiRS+68TWNSMJHDc2iDBZhw9gFwTwzcVcbEpVtAL+ODG+uI+5NE/pidXkkmvpdsa14QvTNnRsBv
4utVuPSYNN4GY56ES52QWiDbYDtiacZ8mnBkjMJeCTQmsP5dXgO34s/JTjFbn1BTgGBygNGyJRP5
A0SMdDPAMUYZi+iDAyhr9snsAUUrB8jdljx2SD1QRMLBo2EJFwUHueFqpPctph6Whmvf3klOtJLn
7ZoonRqZp2mL/l53DzJwFZa6CFqrmXDMdxbTBETBVJTPkqNCGmTz3hzZP2zrzXgqXppHXPiWk8Ys
RYrL9ocB8rp1/FO5UzfyRufBCIHn/n1Dc7eTGKesAUfwejjrz4x/QFfIWrsiKkGkvsMCfzue5MMj
oh50isMledXuuV7hd0b1jHDZ0jGoCDvGzxt9Y81eEfnPJO636oNSYd7zdvYAjKts799Nfj1T8i81
wAPf/HFTtlcfK2sqD/3G+4wnvAAOCaJw5XTyBf/Il9wb9Qmft5JNZuN0I9P4JoihsoZQYlhsDoUI
BY3b2f0r/1V29uGdKVlekw9u0MV0w09oou1HNs/kOt7ZO/db/47f9sGBMU/CsnGK+lzRJuIUXnF6
amcLsGSTem1rVLhQC+ASVBvvasA+cLAin2crhsvz9zPmaegywjnINffzYGczd/8Yzd7dS7rvrky0
54CyM+iD2Dl7IDvXDiVnZgsnnCrXqJycuJh9Wu3cW3SveEDzIxbI14mvCrdVd/VIuOGfJ+/YbdP9
qiGnx7WDBX8Hd+nSQ0tLnYGnskXt8SGgl32N1dlnh3fmj9/QkV/MVsiE4q6jZu9WfLUbnXjZXe/q
RUsuMlNKcmqO7oVnDjmR4mtlnrsr3nExlFvXcU3yH7Y8MLO7a3AMz+5r/NBds7lrP54xE927WOMj
8lizyOHkAJUOxrY5KxOngzMM+PHQMUQsHlVvnwjzIpmc6szyztX2WrvnUNAiBgsNyCPMLgL1U3fl
9XOOhJupHjmEYuceG3IkZWcg7bi+kIugRBuEvy5xmPWmx9oSop9KktHjdPGFC/BwzjjpCQvzGCyk
zvEXwnHtH+Cj6lyPPg6JV+Tj3SollYoYzglUENYGtyrDjk1/gPgHdAA8Cb8TqG71aZRrHBaZEtuI
gUOebDrAFSefJAVwDVva9J8cnnXO8IR+Kx9jvL2b5agtSnEddOcLnFP2By77TTTcSGKaQ7DHd6V6
DhcIUDcl+8JF+ygF4NCl0XACkVIyfLWWNQiIgR1HU7u4pZ6YyIbeMvXR+sASLzqCYD5lSqLk0Wcl
gqExq98Adqv5wPC6v1MIqmL+VrxVhMLibQqd21gJx+4TJac3TjLn9g3D1waxKbpm/Lb0bfE4Loyn
AFKvgy9saLwm0nIY5iIIThOuCc4wq52qiUj7J6DVQVsHM/ecdeKJOXCpkFqIF2tWzo12oWxlRIOO
fCpXOtnTLIUxYI7mYnC9KrRDEDHowayqIP4Drdx9XH3WqKDW0LOQp9LiYHeJawlDlZIA3On9ncdE
kswnbP7Wn5mkDO8CzKrq1Jf2CPvrMNw6VnHCTXiHZ7QOUwj9TWvYXdQT/1bYWvYfErsh4xiSPOGv
Y4xPVzGSeB4zszVm/NKAUCIOAV4/bpvWlhGOvpP2fI95jjx5ncn3AH6TCad/hZLW+DN1WxzLZxqG
yeW6OrpXmLQZiXDtRdonbybixRws3BmfIY9LyaFCM/8AeRzGCj49snGYbFzP79Zdx4bZnMGQ1QL/
xVm86adf2H+kz+0Ds9cusvPnmlE1xg9zrCCX1xa8kSJ4mc+NkByt3Yn5CyMi4ZGzF17Ve6ZVF5V1
RrwyLPLE7TjsS84BiyuObivmeTLe3Eu0de4CCWVDxFAQwOzboElgwMRNxFgKhhv/JnuNTXZVgzXU
RJUQneqoszfyiwrKKsqlSR+hcR7RjsKaLhYSRo+4t64mzbiHGnDJDMiIp1Cw7mQAtCKXEBcFjLp+
UeZLcT3ZdzPbMxa1scAbge/8Sq7D0w6rG6h3TPz4k2/xA78+lEGY8LhEAAjh11hgjJOGTzzoh2sD
QW88DFECEWB8Z3SfhEfmirynaXaF88dxMJdjgMOJmB58hzfam/jOpVTdkHX8+NUM1LgaLATtwnzZ
bikYtyUiON4ikOOVkM3bZF0FDpI8EmvrA29zMuWrVCd5162naECsHwg6npEJ1Vq28tKtfUaHizqh
Ko8mSMdW0bYcpkrwOMxp6LIt++2015YToaqij4aPjhaMnL1lRfGBM+0a57XiNFHTTEZsJ4lBp/Ux
dX+MCa/qhamyBEESZTL5Efm8TnejsPbqk9KsJXdlBEtCadva0UGPu41GTcsOTF79bEABgROtuHVB
qZh53fNZsS22/IgyMd2cIqMdCpkZd8p6smDP58lVm35GvUy2DAlkP/8YvdIQMOV2NGd1t3p5SaDC
4TFxT2QDd9OL7hyI1ZnP5twwgYOLnGy/U/y8jnfWzHHIma93VHv6ab0P77PtE6vY/iiJsxkN/2z+
QEN/7d3Z4rRI6/W7/67tWE71D3dDkB6Vs2tjNA+WA4+d3GHmaI7E7Y8rFi/ImHOoPWOt2jELmBKr
qLhOs7Ru+sheh37n4gwSzo2awpDZwjIj+OdGp84Ej47XQJfK5OCVhl0/hHvOmXIzbiZ+FPKl4alc
0vfsHpzCvO+lhcRQ1XI0zYYkl71qN/3w7u+za+6R5PMexE/QEniX6vSFB0ka2AHOFnW7TqIzbLum
fUyDt0LCqX7JM4uh7cV7l3CQ65hewBbeRWkO0KPhrsDwtzmVuBV6H9U13hs3PC/EbYAjSLbwTSoJ
trZpz2+ojtKZ8pHcvPCSMgsbqrUkx/f+pbQ/35tfW47/9db/b+8j+w8nqfrhfPOW5UMZeH797dP/
us8SPv7P9Jjff+a/fv6Uh/znVzov9ctPn8zTOqiHc/NRDpePqonr32x2pp/8//3mf+Dj+yH/+L//
I8+q+gXLrfePn2Fl2m9LUkWN7oh0+r8zlVdwr/vbx3+BpZXJdXUi2+naZGb6FZa2TJ5NVRUTk3gN
xtpvsLT+i6IAVIswucz/aA1/g6X1X0RRlmWOU4HyjuvdP4GlwbK/QRD0gnSFCtC4jkHrD3u8r52h
qaS97MrucBAL4OYyv2lm2T0niRW8Zsz5tHx8qoX+tQy0i5uI93o9EAGYudgtChg5lHGyG4YRl7Uh
+MyH5KSqXLShdsrHFARFLG5BlYdzV4cX5gY7Ue12gsxtk/R1s6/V6lrUGMSLPsxaVzRIfEBMpnXN
Uhq6V78RdKzxlFViSJ8YMTmWoDA3BuAd/eAhEpqPzsDcph38B0F2rVkQUvVlYs2wrcF9rrZw5FGI
l05ESFqCSCZnURk7HbuYwqRq6nU9cgwJm3rNbM7yUNz7Hk72Rs7NJLkEf/faSxN2KkRhMbWVnjFV
VNDO6VlETT4Ci2m9WK3iVkU7VrevaRw8eZr52gbEFUluYjhegfZYziZJpD5imZ+DBjTDg+Gaj14v
gDVZGarGLgLNqGAHakL+XjesuWNNz5Ni7+KHRkSsS5ykke2ZAeVHoaKuLEVj4xvxsc6hUcstfViU
aU5bIQdKxHS0Lbe4CEb+mMehCaelI0MihWI/pFRClSJQkDCFztpkGkuiHDPV0MT2ecAGluGgN7HW
SuhAMVQwtfiQq+IgCipCO9ViHbZcnVF3LspLYWTkzFTU6X1IV3ntOWLGlK3Io3lZx2e3q0plVsZt
NDdKvzOcJLISZV2bBluwSy5bmlQKxjJYrfl+B3RTkHXGTYqZRNgpC0ELix3Tz6Mv5EezHamPjeFk
ZeDFptc7XpRvWk/4yP2B0lMqTKfimWy34esyXidCoBSXsoGtHvlRP2s0MGahbvBfsELMhCjPzVCk
/BVqKvaaCkX2/EUrAuKWMTJJz1hBZX1VtYLAVgkJm1y9lTnFUJmTyZ7Bh5ZHBqSy+Fq0CONdL9nH
tSs7Xp6fcil+DXyqwc4kyTI3lXZrjtmyHTuo3cZMzkxqN6nZFiMU/yCHSZ88dbJ2bQrEVhLgCJWY
2vfPYRC1eIC1i950ty5Gia4usrm1eco+0+99iznrGG4rmf7AjGoMQGhCM6xxY32j+/FKTdqdP1CJ
FlDVOKCNmviAeG3NMJTcvcAb8U7NKwaVqEzlngsh8dnOk/gxMdLF/zRci/d06GEm5Q1aqsIwbauv
P0xPj+0f2NG/dqdQRBlOMpNEhoKAYH/hU8ca/t/sFN8e//tOYfyi40Sqsa7/lhX5ZYCpwH+e9iYL
udNkYffHTkG8pI7BqTgljExKp99FUBoiKOTo5iSf+kGt/ic7BZvSt51i2iS/Hvo3D1PFj3PJa42a
QC/dX2QY1jlJqNZvkiACtyclKKwQC+DvEvLp1FBx90RiP2srbiahXLkxrj065S9uq+u01MnoI+ds
8qbu6mY9qsi3eQb4L/AnClMPb1rFINSX3KUieBhrVIZnI0B+zttsVUb9dYSLU8Q591lFezwK0bpP
x8VYhyvBiJaBF3mOmeQAsWqLkm+sVqVEPqpAO9FpglOPImonpYIBxc5sdwJLhSkWd75O/FCmhLc8
Huu1VKreJtWNgYoOHC6Nh3au+YnKPVkSRlvBIKkK5VY1abOtBbEvnXBUaIPMsDzkbiytPBhJq1DA
X3NsJs5RbZwbYNpF3kFY1f2xgHBs5to2qZpHtqFsN+qy96yNLX1ZGI/73q3aV0kECPIr/yW1UIGM
GvwDX4BcJVCeRkU6H8pYI4ulDJ6NUBvhzxZwqrpKSW9ZVfabNknEtVlWlWKn/eT8o6xNFaKmYkGy
E7LnNhvOmscpESgy1QDjmkLfh0V67iQXbmca30WyAveMGpByUiH/fZA+oxI3JDdCgiLE4j5I6JzS
XB8OXqMl+lyOlGSaFAwt+lffyo9qHec0YEV2lwbMOQWpLldhnAmOkaCY0mJ6rrTVKXtbEcdzTSJN
Shqw11QCbTEEtTePx9DDgznEVc4YGu2YtyYbcGQ9DuV4ZYh/U1JxXMddVuPWhr9Qrxb44WUYuar5
Lail56IJ7yIdOEVU45NR5i0+7nngrq1RVhZePymUG1mb5xD6zRpGm+ZhUY51JEZLaLkG7OIlcJ5R
jAtkzUyYmxY5jyWB3cpBpxEnQ1CJL6HsD/BHCHNjXemM0IRROyWie1M69MeBS+erVFi7a9bWFyCb
BjUxFMZ4J0vKSy7mOy3Bzm5yse0EgsJNA/s71xfd2eB2a03irS2jZG+JLSbk/kfVVtWuTup4o0Q5
7aY7tMc+jxnGRi0baMUiHwtRuFVCAy/wJoOeklolbGCj4Pgzt5Q16F3BVYgrmJFy/uLCgojsNhRG
8iilk+730IvpPSmbGOxLZr5Q5BjYTAW/H2Jczg0CNrsKm4Q+rR/12MIUHa6b0Nd4D1aweLwwoWTI
0aLYoaC9x3Hk2VbcVuzC5qPkRmvDzd9TnaH9kOGN5mEj1Eb7RsTLp0ecRPhXT8uG3mqcaglPk261
1JZbt1cfZJUQ1JTrLxmE1VglkFaNUN6qPWBKIQmILoT7tJKCRREbslMZpbhK4hyFoVaREJMKTKPz
7qxGDdBeB5jau8oyHtPHaiRItcr6J10HKG0kzVGDyWShDrHvlpkwpuaIirPBMWLMw7cytN7aEs69
nHvztpxm9LFQ26rRoYhoaN5zHYP5rM7BFEMkbF5UUQIYIDhtqi1SU1mq3XhJe32g8WbF0mtz8puC
VaoFVbW0rLicC61u2bms3ysBw8G+CNG7NWjIOpc93cJ4TNKMheQiju5M6z0cMa2UFfPUSok5H/Ls
JjdiuMwVFKaGjFhgbGNv0SRZs1D98ROwDklVPz1hEl2UesAZLWuejJoy2ki851Skba4rk6T2gERT
q/8clGIfegmkqKqP0KiDC2lGysQdzalkdIdOhFee6CZ6E4XqxvM/dK36tHzlGkrZYxC2ZB6Ew9wK
A2xDqmhDg7TzCwC1wRTMRTJid91KiMJCYXIQULOT52u7wGvmcuz1q0gGHVBC79nP8MDUslOdggAj
jkSZWcFUZvu8yrV4TIT41gYBg9CQEyNqWccdy6v0tZ5TXRmnNMDAc2A0ldGfRFm78L361VSDwf7x
RmVDDObKHvDrwdAgucuy46R4hb9Ka+wO9YHGW0nhv8lJcivM/JSYg7ytVFXFmkp78y2Dptykks4C
AEFvqUT6A2/v0UqHbWMJcDPjqwCYbOn6YxZlYKrYLc1qvXhQzfTZz0MKsQGFuz8FORS7SBUYM+nD
wopFCP4ZDF2z8AboyupTFqjPXovgRPYbWBgdVkJeS1pwyw3USVOgXokTBVAtuGTEQLyqCDCofGzN
xnaRC/BIlW5n5QRl+aXZ4eNt7q1BD/C5Cq8DMLHVYBVYDB0xUD3oZoyvV1VUZL38uwtBQ2OholGn
GBSphv6yEJSpFL8y2aZq6tvjvxSC5IJrhiWhhmNeCy7wpRDEzJ6encQVij6LX/pHISiqmNiLZKZo
sM8kDug3yED7RRepDEVZB9+YiBX/pBCUzT8RsX4+dOkba8nQhs70tbE6lFo2MNCrhvf+OAo9XWpG
w0z3IdiG3GWPw+gekgHXkdGqHclMlpGRYLNtN0q5B+zPaywmUiEHiqzuCq3auYbHtC5S5qXCNII+
SEcApsAjj7URTZanEIgF/bPQLqqQ3YfBwCSm83Ikqi2/StKE4bmq+teQxTew6px8MhPVgQZua5GF
K0TFXh7NZWN0L1QDsEn75C6zyvxRCqB6plMtm05VrayO/kIuW+xfFa9VZpVuQkqaLvoE6J7tdGGG
YFbcDWGN9cvQHVrcI8Q2dqjEroaJbgo/ERmX5CFz94J7P/TWxQqqT2PEQ7QJ39ReX3UyhI6aNEwk
aaCAcoizgMdsMqOR5qpb5DKhsB0hMS1/C8HWb8L9wGPUIaTqGzciyXtiGS5FMcKL8lnszDtZwDKl
OKkZ9H0ir3tJXZsSQSflg+dH5wSuywiF2Kth8YPyDrTEObk1rMPbutWWhtzvB0zdIm71pMqPOQ70
bhgsFKBxvwN11xM71VZjn9xr4eBYcrEp2SJFj5FznqyjHvJRL4eYiMrU+ixRloDFZyixymdIX7Tq
rmKOrQRIqcFGZfbGPryv8Uqw5MAOJ+QlSzegEsTpkFsupssuUsgJPBgk+mpJvghl/AbqjWIiIKJt
1nx5nnrGqfe1fYU7fQo/vSUf15RjpyzqdQ/akkwpBzrxztWFvsARiFr2deOoxij/mTzGWowxob+s
WaCraaU2kEdoA+kfQC5cf/k+Vhh4leXekMGvWnXrJrrTGf7KJZyqF5i7aXqz8iRss1W42R2DDpJn
Gym7KYM7S5t27jbE8lgdNgog3eEwUydD4XrKVZBt3KMq005boBnT02CiJdKnafjQ9BPrQU2NfibS
jCSzVCf0sJcREArI0EwJX4Ch1KqlrygV01t1RNrljTqWQHE46QHlMkGjnWTKohMxnfCjDvWgweAK
CL/rvWUiKtT90swYcCPSKjuyoie5jDdB3K+6RnTRb2ChKqEN6DRHN+LnLlceagETACVSfSYR+KaE
GpZAvNfYPEZWuhYM/V5OunmY6Z9TDatlDSFAYf4SShHGinVxR7LmfTsqd6EU7FKXzqMQxJ2ZjOyG
GhTtFMHaqJO/pmNlEbDhiOYyKRQGhdqANqCrHow82IUDikcJWZqRVe917QF4+R6igazMxjsxzCFs
obbLyqpfVOgH/sWbk4QzvWoaoqqpUH7+hmaNIJtMrJ82pz8//svmRPaqooq6QrloiKAEv29OABgA
0jivsHNZ1leUQvuFjoFv8POwd3+Qs//YnMDHJU3UcNCD3yv9I6sWSfp5cwJlB6SYUHPNmgz/LVjb
P3HE6rHvsnKU8gPz1A4KVrQwDRSlc7SbQIUTX5K1T4aWP2Vo1jTn4haX5MNwec9WGU7T2aplnlZQ
wqImYBAH5Rba5anfwStepyfc4GSngKrtkwdf6TM87PzxLsW1AxM36JpPpKtA+VpzU/Po8Nbfq4/9
vYn2F+L0Swmj9GY+hsk6tNgJBydU1BJlLp7y3iOCAsIj2nPGKKpKt5l7KuYJQZRPNdFCk61lih1D
v8T1QLtrPtGeKG9ps4zkTU1s43JYT8PFZzYlE1dnxuvn6ijeY8NRoij9VB7FXeaU+wptxD1I5L/6
1iCkDgsf0RQ14ia4fv6ybpsAtW+3xvfHf7k1QAQlRVFNwiF0g0d+uTWg3+mYGMjcbD/4d7/VbaB0
lkZ9hrWRNEXkcUB/3BqaoiqKZf1mjvBP6jZJ+c421SXmRV9eOsf3ddQj+2ltMIhFHNghYhSbeUYb
YEpu7XR5Ga0MFV5JXKnWwpQFqO+DVCzNjAs9gNi3KNt8lXY4PNiDVB/1FPl7libLkKs9kRHnix79
pQpzDyuT0urdHH6OQaPjUdM5muRH4zzDyljomuCYmhKS1yhK32huniw5Ko9mXk3KbaAxFRB9HioS
DdMQ0HCUBWVIPvkPIkrtG6gcAuODbZjonx1Qd1nnByvIic0jOBbcK1IIaiBrXcrF5ypO7mWclDJr
oKYRxq3JDAALXNgCRuSYistOj54Zl1xP19lqUjsYM1uPkEtWeNeTypQO6soVIN3G5rIlW0w13LWK
mGkypK0LF2k2BrZId0uVfdTLnArZVx9E+7yhurOA4iYTJkXY9XF4rwf1SdNxxM9Sa6/XkjZz++rd
0IAuouLR74eXQA9WgsUwGzPpoQiegipiqo8WNunJzUDIJYw43AAD6V6HV+2bLmzcKpyXAUGck+RI
EV97bcC9RT1HjTkXzHIhsZG2PYzJ1mN2LdAJkpLRYqPYZwnYiFTP1IwsgM4aN7qIS7bg4iPZr9sY
TaARoxlmd5as8jb61r5ocZ10a5wcm9WQRbbKUKGT0l/Z3//OaQAOY9Mtjw2thvXrpDn6q8WEWM0/
LSbfH/9lMbEm09hfO7YfuP7vi4n5i8IUAIc1lWxNy6T/+rKYyDBzRUk1DAi/0+73x2KiiBaHybCX
sTL79z9ZTBR1Wiy+yplYTH469G9NoFe2QtcOQXUYveCzNazHfJRJ+HDdsyBygwWmK9m1C2nUbY/A
fHP63AXV5lKRcxEyLnbfbQS5t0zbpQgFR+RWV0ZC9DIuxpiWQ/e7RVHLUAjxHWr0ZFOKIlZQWcn/
3i7NVDB0bLZ94kNkZbhZVfOclcOGsTPJI2ztuYWUUX9HLwSrxwiXshWghCktyGF9nd3J4NMoDLD/
CzI4dHCirbhhHjg8twZJyZV+7qLsURJJBSwNzMQ6qDQB1uWw40RrU6rQevXgLVLGYwK7p/Z89IUq
todFiJFTeqrdnOACdBRRt878Zh247dnKpZcoyQ7ccHYZlNsuh0QlDuthIMJA6Ed65vGxC6MzAtBL
2FP8ijrmg4201iFQSiPMR3ywGBVfes21fTdw6uglV+WtqKdLzfLx4c0uvol8KfdOaa/uxkYmE1Sb
D+qLF+RHRRY8AMHRe9a9WNx2XiphwRXVhO2I6rp1F6rbvwG4O+VgwuHBlVKibHJJRRypaLp0oWLO
W6NCN3T8zQp3FYUwbZUmvtfGHJyd4kNvTlasL0ZRfFc67J5CrF4IoysMFN3pDx1ZwhJafRZ9NReT
Vax1yxhr+LLpbsVIrz+mOfZ3cknSYgQTOB0rWE8gjT6GJIa0sspoXsnGS1VmRw8cgZ0WkS1DFwly
Fh7ZoHyoRIiqa3uxtHMV3bmYQBZV4/icmpjaS/LCwolDJxOtbQxtHnqQ1gIh3Fp0sJa6ylvMY6PO
yh8Ey3xVgvjBwP/DbyMnrNurkOVvHTSCMMXcJO93QGTrNqpXXklx50qySHhO9VCI2YsbDdk8T+Aj
9H4JJc1yVHPjJjlT4H0Zs00I+VYagPFV8iOxHFCkgm1E2YSye21EDARJlDWhgYGBOKOcnywBdhl9
PSzf+rMzyEBV9JlfFEvaPsZmGoTPmGpS8FrcSsODVxKTlBn3geXBL6gd3BWPVtNGwawJVbxfGq6f
Acx1nA+xjmRMjxsYoyEDle5VU+FZGzjYqR5+gkPv5Og9egm3Ot6/VMEAUW660JaCLnc8NM/MaUQC
CKLWXFRyiReDZY+BSoHN3A/GhJjfCyNxSyGsLPbDXMywyiDfRKQ/1KDFocTTMBEV610pvSUm0pt4
eh/LdSNd8j5/EunZBY4uTgdYwbxEkPKW4EBJHD5GpXnyYmIIhoyNOGT6/WS2+t5VsNTJkstY1jgZ
gJIk5Ew3QT/PPByIXHFduu08SGm2y8lnr2Vi2ZiVrSsDdUGF7y9Xximo6oOaq7umkHGCcPMHI2tW
vuISvu3FJ62nBwYqlgAL0FxvozA+6BJkUV/Tt1Q/B91y966Je3SZejtdJqq1gzsOiD2o8SxLoGxL
mDpEw1KTx1nqoUBLrEXWG2t1JGpVF9+yAttrg7fNIA6IoUovQhBjAqPnt8H7bJHkwNaQfdxruvZV
c7ONJo5PndTd/Zsre6pn7EWxLJsYWvJfI7LU4d8R2an6/vnxXzZjycTajO6SXw5d66fKHh0zZZRo
8azSVPT/thlj/T4V7vC7NHFKEv2CyCq/YISqUDUoBqqwf2hthhHqnzbjr4f+g0n2tbLvQjBY0ROF
fUgwh9sdkePbnYKnYhQecERU7ie7PIYg0AhnZmozlSc3hhlBCptzCfyW3oZDL9s4SmGA0NvR81jZ
ZJ+gskii/8fdeTXHjaRZ9BdBAZsJvJb3ZNGTLwhSJOG9x6/fA/ZKoqSOntCrYidip9VTZFEsZH7m
3nOX9RQMtMiyefCUnEndfAlINJga3+CqMc58UfO9PbT0x9aq307hKnCo33z0NrAxmadhbCwx7tHG
PrT8X3KHzpkcOgERYxPslKeISGSoLVP5D+0LOI9+3RAIDz2zxQbKXmrpzNfRHGNNeqEba06ptj4O
47P0D7BPyen001v7GcMA534ZgG9hWZ5snJX/iNP1FH4FaYRWlywzA8XURWkAswirhd2Tg5x3Mzaw
K6uPHmJTP9cwsxB9plsMJe5lGh+jNzVc6MQf2SuO8ASuF/ydt6hjAXWBqsjYF7fZbQQ9xzt6t95b
8jb5Tyb3jsZS7qYOiEVDs6xCkWnbFQ2Tt6smB4p52XAmf3iMaGnM7NCX1/19cG6Ok/3EqU/li0C0
DQwUxxN0cig/kNQfBST7W4Tz2xT/0b7eu2zoCIgNN/G7hp6HResGQjkWJMGbDk986Q7GubuPMUrh
MjNnzOSUYjkSlvE1LDZxv2rW1n3oY6/pnccqe659cuUY56bOIzXaiKjdXqXuHPUbDqlBmcxUxRuS
fs29iZKvLMqjp+ZYndlHthfldYXLBh5Q3oCfRD01AxHPZO6tMmfRedwoV+qjPNoXfIlFvuGLhcpe
9Xb1Jn1pZ+IGVUa++RqDHwJg4s3DFZPNPJ2R2dPcRufsjWU/7U/0Vtym11U/C8MVg8vxpcW9Y87q
/QhYbdxnsL/nlbeV+c59xNqTMstBMxvIuUX6VfKgIG3GHlLe1u7NjcH36uZes2jv+cvuOmzvwdp+
NdW9MbmTy/141V5xuoNzZxg7S9uF+zIoBMIx/bnL9X3krPSRaSxry1l57k/ZY3cTPOr37dEe92l6
p3HUw/+J+NAhgq8AkS2nta6N5ndWSH2lDWg6FOsyhtMS1tdGBlApWKdGq890HUY3dsSRoCGFZOCC
4DkYviZpen5y5GPgs0LnylrbPaoLmMBymd9nrrv3dO9UN+O+JpgtkAWxZWAJUSIrJ7MJwW8NpOgN
dN6IBd/0+zp/9uIbTMKQiyoZbZUK7SLhMam2bUB49RhqRjwmE/bsTUv2JgdGgjPOhafH7Q00ZKaB
PAm0mrjUlyb3ttgXTAclEIuPut0TWCDZm1Q+OPKlcXwZygvPBKmK0AZnwSQKwosFGjxcT6S9ZD6+
69tmoa3NhcRec7ae+KnQOZfzN2X+tg7e+EVbU6Kj+mrJE9YFgb/BXwhMdNpJcLuaq8jF08eihmJ1
4bXL1tgO5iVcJ3krLqJtxKq/aNZSm/JlF66zPvSAl4J5hGkT7d+SlAGcn18JcLwU6OKRfJNmAJNH
4usDq+MohzLbD+ViWPEny0cNPPGujmf9O54gti3+KTtYa5bqF8oTAe28Bcp8BgbJIaxO2Coo6XC2
TDiv+j0DmmAtwbjyMSBfqzhImCuYf/LlZCIceXYILvIO1tHbBmFIVIPCsiRX5+4AvCAq9xLAK6TK
yOtOBSkRrFeyDhw/kXxZtyHFE8N4vxpD8gShqO26c++fEyhpM86I0Hj6yD7akyR/gOEfbYdi6yrz
TFuLNaAlPgUXo3tFC7DIVuE+XRrL29MpAL1XbFyqsoNyljugQ/7SwgPIb36WRbsqvUz11ynOr4dH
0MzNKlz5FbYbHBVkfgYMSgiW85+s2+5VbTmCLmDH6Awyu4I6ysdOG5JEkdmHomb0Q3EeNogwgoVL
SGnGpvCyYps0rj1NmxGja6vXcGsmEH/W7sNhY8RrBraPTFFB10Clb8Hn4PyPmfriBmiLDaE5xAqV
C3J9pGQ4ilJDm4lbh6QePqfilj+fIoGe6BozZ0Ewdc9PAjkYTT6ZKkgRJrgU0Vj+DJSsrx36SxKL
+P71XHzN78piZgQkqRyYqyybG/XFQnPWLuDX9OsR0Dyh81DrcPf66+g+syF5lHsAGsyyHu05jTJt
xrpqVkOyRWBpputW3dO8ABSUrDL0TRlfgSkukj2Tq4IWQ33S4kd+vmGdf4WNnA8RhgHG2WDzixUk
npJPgmru/faeHz9Tb7KJcswfhIk9h8xIBLg/OUof2UGVs9adAtrWkjtgVKZ/zX/4iytYxvhPgM7B
EyFhVsSdh/GAwdXGuNFgJBmvbEUhPcobVi45e0WNgkC1dglZAJhJmhtAFfC65A0HjUtGAGDOR/3k
pgufJBeyaK4aLOsQ/Na+vPub61UV2P2kvDfAGbC2+O/hEZrQ34dHv7z+U71K2hAyVVNa6m8KAtWW
QqccBdX7sYn5Vq9aXyyAJNLRqaElutUfkyPmrpJ85um72VP1+82I8ZML5Icr5DOplvHYb8Xqzz/3
L5OjVuSqDAro1OUwvMea9lKPkl2LgqvMZhKwbEq0cqNQj2HlrEZ98tKlOQYWl2IH31vpCuQz9kxX
hw0S9gdZdNvE4pLtdcimetPM0cWvg8xfj4O4jglUrFE9oqHFfR1ss6ZYSldfj1xUEo5gGi0yV0K0
qMkWib2jNgDpz2Wxyfz0sQ/qW83jIbPCDQJTqudyUYjiPsnjWyVtT/UQ3EWKI1eeOrLZ8S0saX7z
biYa7sHGNlaDkxAdP/T+ehinx25MmTtnfBb2NnJ4bSaJP1bIOMvbkvtgNEh5DAPQXObBaq49kizL
xDyWViNnFmHswoj2ec0u3XvyGixzabhuoinV2C0XZocfqNUqZKVKWGeXQxFudYGGKU78TV2B8Iww
O6qGw+DE9+Yy8fda4a9EQiEY9s9VQ4YvhV5ueNear/N3GPDAUkglOeNeFT+R72y0KD0gkKIfR5FR
ElOSi0NZ5sdUxxA3KBSYSlCewv6lK0RMolliyCMBT5Bfq32Kk5sI7pWZGhsRdpcipLRINTa9E1sn
jhrUop3y7orI2vcdaetJnqIWzGSV3URC2WoKEHtP4Bcds2OnhqtoFDvbHTelAOvepzdjNmk5s6OD
V0/p82cjGEG9wU3vuveGtcGiNUMEkdyn87oN8Fc0Lt7RPMGOaYUXLcM+l6Ffw/AvbDsCkptNMk0F
NcaD9TQn1BgYdgwOi2mCmBg9H4dWIqxLh2BpFa8Z48Z8mju2LgxyBpGBUPeaREuh2LQTWmdjOSdo
eXT3hVcwB6rjtZvHu07U2yFD/WAx72ynwWfNpa0zCR2ZiNp2shhir137mo8/L6+Jl4dM4mfdQRTj
Jdrjh0oW2tpH/bDIvaDahEy9ZlhO/GWlIRYWbf/c85FnnLyONOVQsB+MSOUsIroHPzP7ZYiphY2B
c8yVwMbxEe3tUuR7S1MJA/Zia95aKR9wP+2XSRsMd5lnAH2McSmHTbKO+35rMbqQjX9sCem2fQUn
qXVhUpBVA0DeyHxqMhifCcKZaXTYRRtNiy96Vb9ywKaqVrnEdnAaSdlLAC2Z5SP62dmYZVdJhU8o
94N4g/Z3Edhym7nFXo54PaxhuFPM7hQU6VMWh9u0Dd/tsL5FmhDO/u4LhTh69t+SU5xZxP+4UCxO
3l9Wm9ovr/98oaAjUO1pr/kPJu37NkKywLRt+XGR8S+5pX5cKEjR2Droqsm2wJpWqT/uFLb0tqka
SNxMvukf3SkW//PftxGf3voktvs8AEHL7IWo9PIT+LSxIFpOCOJOmoVEdo6ASc5jbEup8P1FQxVf
2J1H3kFHqCK2VIjfYUlYfS3fRoS/dWjycQ4RfhraKq7gwsO/3Gqo2luqaq+qlrUAd2Ev65Ev5ygM
SEz9IggpD8M8OQYxLgOHRVnBE1vAefXvGuhUu47uU0mDEzIIsADSQxiPH8674omYCTUN5qRrhein
kbdhJG2HHuxIxJG5jcRGUS2QlhAEIgXXMQJOcmnmTKGvFeRnSnWQU/WfD0/FsnKGZV2GRALSfbcL
DuYme9DyQ2duzWbVjY8kYwcpxg0OUu3BpH3+qruPrEv9ca2h3z7h0w2aiAiQW7GKvQut3zjdxkTN
hKfUrU9Kv7PKp8roVp21E/m6ad4d8s7Aopf32SJS5vXb8KJZp3BfHu12JydwQba0IbbZNDQGrGn+
yVknbF7rq7Za0ciYD7CFcn3r23uneI31tYMwmjiycZvKvZHCo5gCumi2xnRvd/dxdxvaTERKiuds
PPou3QnBaefh2o93kb7Qzu28xQdIY4IoPh/4ceYlfz0lIZwMFazmtkov/LvWXClkgJI6R+Q3QtY+
n3NwRgda01I7l5iwL8gCHmGiFGRXzCx7Hiige5Dio+pbVAeM3+IrJ6dOFwriwx43dbKMrYc43ZvB
oZFblTweZ6bk84h+96YgXgvecUlFvba0Y5TaM3KLI0IDF2gCXetK9Z8j5eh0AOB3rv8sGYgBfLiT
O8hUwSsUUMK8rjAjyuIt1zZI4vPqjt9V9ErUyrh0gFjYm9o7G++pmAGAVdq7XD6o2cwP5rW14sQ3
oTygrPbnXFz9bqAYQPi2os2hjQFtZ7zSg2BZHF8ibYmzk6UMwzEO7vRgkG1oPE2bcTlN9KeJPb3d
CFfANo5KeRGNEFXETe7fRYWYMajmYryrmlcvY0Q2K1WSO3wbWwC9ua3jT3fQJIdiHteIwHPmQb5G
Q85ORL0teVb0ja9rM5cuPuG3jLGojpRZFJ5HeceX9cw1iURxcEr9u1S/54u3zLZC5auJxNy47JN6
5RoNSuqKqu9Bsd8SJNtu/5ILPk76vVMT6kqmTUCcdXcYs3SmxM8ehM/0VugXwO/jAKN7x6f1LeBn
GajjIr4Ab61Ktlpz5r9Y8VXlX7Qdy8WD4n3168fRuRrAmQf7MCAqGUzdIVe2Y7ORgA26g6Vddz3N
pDvnnyuS6Tp8/NPPb+sXrn+jU/4ovHHniu8uWFnyNZBB+gjYtjSA1o33UmwcDoqZcpO9FC/WJWsY
LOeIFblhaWabhQvw/b65548s/qbcxajt8ZbgeS9eMK7j6SmIe350r1xi7zKAHAYGhJlDyDh3O0Sj
bh4y2OQbbrDGq5JXYWi6dxb2FXBWyaCuWTiMQFlHZFt+XYwi0rcBrhY7FMIj2eVCL0pnQcTAmMBq
Jg3XjJZu27fJNbGp1yOxbsM1XhTnzd236+ZCbNqjuC+P/hKP+gJuyrDv4jNaen4w/6ibR38NunUe
PbI4Kw7pAYThaC5VBkM70K0sEptV5Sx8ihBn6vBbIPfv1PbMBlJnVq7YSr0E9zYf0lfngOIRtWvA
z8+Pu8WhT7Ieg/Gtu8Skb4Gs9icKzt9cMaBWQpWELgClEVKD/6wYWKtw7/5cMfz2+u8Vg/hiGTYC
QcEGhB0HtcanigG5p4NOSlNRrFs0vt8qBklaLi2mTRaMqdKN/CSGQifFPgWno/pPT/sHXSiZvb9V
DD+/9ami+MSSUyons/0yTE5KI7GYoFfWRsR+vV5edGNA1GpTqMtYTcOTFY7JWdQVENGWvrPPIhKt
/ORs41VjQp10a+GGyjEaokNdSAakUFNUKw5WZcvir629XY5zHgAN6qQya8G8FchmY2Pc4e8IdrGi
YwjG1sssp0tvjQKdla6Q4N3QxuYyfdLsMb6Off8dvgCZKYk9Mtc05aqp4ZaYPie8n+aAo6OtjbBr
ETkm8fMVSW2chvvRsI+Y1FDPQ1RddNhxyFn1i5lmmTe5NI5pbeHfaeJoUacxhLpKAZGTKxH7Z32p
lrqCLFndxe1AXz6oeISlQ35jPVzVjX7WK+7MVPeYCLn6dWvb4dbGvDUq2psh4XPlNpMpJ3eehMwA
OEdpu+0LTILjWBNfUlrhrrASgwZUpKewMfKV2asEVdXeuzOABNPty1BpsBiR9FGOFUWd+QoQibV4
m9Kpw5tjJ2PU140PtkxPE20fCOfFdfVV5uFTsr3tUA9bSOJXdcDexEiESsRIHB4dYzSPshXdohjt
ex6OW5EMhGK2D04M5LRiYqa76r6unF1mFqCkCroc0d0VRXxVh5bFBWit+SkfLLd5dSrlELuTq2a0
tmqBJaGv9pHZvNm1f4OtJ2OamV20pUJgGNo6Uy8zCHO1mdEwR8K2cBC6Rcimu9b6ZoscxWlfTXcS
nSQK8/DWZhxse6e4pp70uSjBB3HWNUgDZlqrvkqfQbhlAGRFFQ+tqMtWUQkO0xyCBJOft3FirLSl
v5O1qV7X1QBPL+RNpbRoy0RHLWd64blw9TPS+LtSx95r8GH2xmqlVibBrCFs98jrcdOCqgCkJb6m
hkdwWagCC9aV8Nq125dcjSXbvuw9UADCN5nRL2RDUmeIsSNDqaG1I0nyqUnZVOtkK9S+nqx6xX3I
A/VZr/TLtm+4QPsSzJ/QlMtmhOFjOMO27Kq7nhZ36SsY96wwTQi7tYGb4UnDKxGrxB1Y5Y1DAKpR
MccZGFBAfIrwRgTLhl/VoMgXFTog3YN3bSf9c6H7+8gn6C6yWOfJqBbMRUZEs4pvxit09lCNixr4
QTRgh9LleBZlAquopiwe4oRxNMnZafUycTtnkRxB6ANu9+Qu06sny3D3pmc/aYOyKwvGV4zhaIZr
6Plqv21SfkNtF3rkSjdfKUkdAEzVPc6L20yX13Ui4k1u2vAjzMFgu1j414E9PEGOeJSlcaz1zF0a
RjjlIeJz1SfHq1e6d0oxfjWi9pqzBXLegDvWKo38QemIqTHizt1Yw+TCqOGmhwIVVpAcet25sqzB
XHPSwpC365vOZbKklqytBCoitaAGzuyZLavHsekg3sWY6/ghHJQUFDCjat3E6BIWdWkg+y9zh0oz
QtcR9OpKUVv1PsVIbEslUyioQvKh7c4Q67jK60UmYYypqkzWIx+IPSZObW047WWojtf+0KQDQXd6
tVZTLCIasxrae3M80vPT+LcVVWmCSyVoYMLZdXJmMJHtlSFoz7gBrx2tIv2wp3OKHAtqYtLduUJe
JU75bihILYa6e0tjsI94Im9Uf2DvEo75TdPo47J2av68j3ty+zRyuFsypAa+X9oDurCL5pwjQln0
pqQMkU50kdssRLtEtEQGtvFbLuycGY2Slvdem7vTStayqvbmr64uuOFtUDVi4qtP9/x/qCPxpP42
j2A8/fPrv1cX1hdHYHSzpOlYuN2YLHyvLsSXSXutqWiwtX9UF9+qC0oSRzVMRtlTbfGhqfwxj5Ck
w0lOASjxJr6BP5lxI+z+l+rCNPlz3oqQhuBH/1xdtIZs8sCO41OXxtoBGWHPwLpjACk6g41gId0N
6qVxnVYWQJjRwROuQSBJxjK64O4A4qjgUY4XvdTwMGutM7XI5mRDi0h1C3yHQaHuVs1V2WYRwW1R
u1MLMlTrQM2PnQICZVXWbUTGWYQNSwLE6wUrszAxbM1fdHrLmRz3cNIjqCFGn1xEHkDHKFOubaV8
s51iP3KTpZG5NbTEWIWN96A02Y0V1/eJ0NeJXtsz02wuBbdizu3otayDK+5LjXszGBmEW7K+U736
QeTdhftxwwqc5uAXEysWZ9WN0H/Q0+mVduPxNwnJTp0ztGEmHja4tQZSMpVNzj3ucJ8PMexBzwFK
NrZc9RjYr9Xp+seE7x3bCC2KHeivyVQkKADIAqqGTBeXftqRVO+9kyucktKtmbOqafx5oGblBQot
fROILiSqg2qEkfVwqqcKxZpqld4UT8VUvci0ZMVPQSOnwkaoIRwj/Tr7qHkaSbZOVpxjuzrFU11U
TxVSNNVKA0UTm/GWa0gWcLaoqizhwy2cKq1kqrkyii+AVDf9VI21U11mTRWaOtVqqSuOHcUbpQtH
9lTP2bw/+DrR1kFcYUw1Xz1Vf/1UB5ZTRYggimuaIlGdqkW8/k8OiIm13zg0hEq6yabaMpuqzGiq
N+Op8kS9upNTLVpMVWmeo5QMFAkCXWdIPdWu41TFOpSz1VTXNq1/7LVwPGIv7tZyqn5VyuBuqofN
qTK2phrZnKrlaKqbXb3KluE4xGcUnRceZyRoBnTzXpeejSJI2/PffTSy9eP40tCUIQX7X0fjb7u/
Scb90+s/HY2CKoxfC22UQcP009FofNrjTTu+H0cjWjQGtdKEF+NgTv48qpVI2yz0b5OpiwnxnxyN
8l9Oxo9DnR0k3HP6zp9PRsUMJ45RHp3GUtibgtxqbKimdZ9II7krHJABKr5cwK1aWO4U3vAwb3TD
5bhSeqBJ2EzHpaL37lJIHxN7F6IRysdYPZV6enJGAnjqJBjO2FoCRr/ZBGJwGhOvOzO36CLNvVBZ
ZoI6Y26kMB8MwyKFyI8LzJ51+BUffLIED9DsPOoPxMfudtD1axVj77HM9F2plciRDMGDPR3ExceZ
DIILKHvrZEzWXJvKLEmK7t7wUvDXoeXuqlKDWNmI8F6vbMYmVI8AnK21nxdI5eDqN12/dnxYgZ4e
sg0LPZ/jAdip76YsK2PyGYpiC8Vl72EuniueDS1U77d5gpjAMu/MpntpS3njhMQbxL37PNKGTP8l
fug88Rgp8rXKBzaNvXWbZwWUQa3Dzzn/ex8/OXm0NMtiOc4DMt32/1mZUDX8PPf4l9d/f/zkF82w
dKSdiD8/Fhs/KhP5BWQfxIAfS5Rvj5/xBb0qOlAeWpxp7ER+PH7GF5NXMSlBRErtAg3gD+YebF9+
qUx+fuv/RJJ8mnsMlkeca+TYR8B/xzHAn1BnZDxa2Al0e3gLS3NYlaJY2JWYlznCUNxQPinWo1Kt
Rxu3lFFexch+1AZMa2DvWvq8WUwkn8pgzrXdhUFirqEqm7ipEcsYk1B5VaNwxnIFzOV+lAoO3XaO
wCRCIecO9bJqtkZRL5BBz4v8uqgIxonBhBBKjT4ruEsKyURXVhDQbEnwqIPEROK3SAYT+kXSnAPa
523t+2I/WiisM+ekxlBLTWfAczn9b1J2/sl4l3LDor0r3Y0rcHdGCTNzDZVmjbVjNrT72H/A94rD
afqJ7yqd+K3kTvfIWketAwhlrjgtuw8VzyhN05jBA2c42uFo4x/q29QzrDmDpOdKeXKGg0kKSawg
utN8MKrqlYKDoq3sG71E6ur4cAbUsLighyO2ZMgNlsisZkOuYN/Emd6stN45KTg2Ogqjwb8ao4e0
U3Z69GzbPfxkAtmsZJk23VxjDCxjJrIehKNU7DyL5atly0VayaUInV3CisFwcnzXwyonv1ItT76p
MAE3Qo5RO78bQxtHvsP9//ceCShfDOyR+kTKMDgeeAL/o1nhCf+tWfnt9Z+OBHzRCGcsVp7Ox7zz
e7MiEYIza3MItKBEmzak344EC/U4TmuV7kH90N38OBLML7bORcwEVaNEFH92I1t8j1+cXD+/8192
p7mvmlma5tlJqn45yWgCBVuoB2ZmoeMLncu8bJCeJpqBHDMZWjJK0lsTpKVAFym0dRMapExDzd7o
qnsHwO5MP/jUGFl3rxocGmrhQwTTMCmC5HwY02FrBSoU83Y4uRkzlBYjjFs2hIEW0B/A5zTkXBKm
UUdrnumSi/+q7Po5w+JbBA/7IpRwFnJlobZM/0snXfQlSdZ6L/c93KtQm9gUBJ0ogKhDa6FZ2TYY
AWmMuW9foKAULr40z/qLb7/po67TjgOWxcJn25Ro//lRn6bwP0/9f3v95486ZaJAQ8bn+sMQ+fmj
Tj9MPptm6f94KL591M0vgs85tALtO/DmW19ufpl6fP4tVelHDPyf3H72v33UP/3k07X+uS33RIEy
xpXxScvsuRgRDMwqh7QG2dLyQXmZgKiyvGxaPARGZ+K2Cy7VTiNAMz06MRTlJrnA0gdLVRlvx35c
Foq+NjszIpbCbZXH3BrVVZaPSC0LkVG+XvkYLBoINLb+tXLRTvZtj0RJLTaigUjQMzMEUBjt6M63
QeNc0myjZU8CaHPNMyoPBPu+vOpLAPstyI5OB+fsuQe8odijS0u7AXiGOJbI70o4wGgbvSe+R9Fv
jfzZz989M1mXigGjQEmgXFF4zEdEGWDKK3cXOznbUzzOlSCMHZqWJ45mspFR0ZKuXQAW87KunXo2
n+VFQkwvk+Assry5Qk8z4UO4x9D/qKRdljX7v95Ll9jPL9sWtVVKWTCE4+bvvVGotOi/JLhOoUv+
P0/Rfzxm0Jk4eD8/Zv/y+u+PGTMuZ/ogfwzW4Fx86vFYodmEFf7/4zJZlb49ZsYXpmICnACv+4U0
YPAilaJV+yBw/BFSmnvolwvllzduTE/hpxKzaGy3ye3YOsaW8uKrRAeTOIEYI0T10KCpk319YY3+
wvyQiif71DcZKKOlMcZ5GRMOnK6L5hLoL+Zhv0mIvzGbsxYS/JZT6sShqq6rziJ6zt01PSKI0U53
o+Mtm+CZD+xc1MxhmyZcOeaUNmssvTieq/ktvLxF5wxnw/SJUekPQW2vA+YapsxvnL7YB+2wYuuH
Grpalr21yePKJynDIFBavQTsY89CgB9FhyFU6vW+tQluxszgKdiRSrQ4GREDXrwJpXrOuxbTbrOf
mFEWaAA2JqsqJVvFKkvCnRQHhY95W4/BFV+JBxa3KB5z4MOsf5b09CQvEJUyOOnea+kRc6O9ENHS
V+WTyR6IdY8Dx7Lpb7m6nylMiYTp30XnvxI1fJJadFugnsGMuU0yDBulnb72RnKMhLMf7GKT5AKM
kpa2s5L2tm3Le2eK9NLUbT1ipiHRhNRn9ipSBRRcrTtpP6g53qruJtW3NfTOuscJEkZIgEgVY71Q
qh2yDotW2beYt+mcGYq+TXvPwCMBUzpyV05mguOXB3CEWkg2nUcedyEXIBRAmqR3bW7B4PS3imJv
2cWsRq++8JO2BdutnX05EoCoYfXs9lZgLrTyVs0e8/Gx7h5bO16xPjzYJY7MoVor9bNnHXJgCEq/
iXFrdm73EuXV0ezsXVeO1qYwx5uBNzyXIqXtMQMwMbXNuqLfB0w60UYjpKTHj0rSoZAkdI23jcif
4zyc54O2ExAZK5BUfV4s9LJbKZ12N+DV6mB2dXiUsiZdkfK86NKhWP69h99UYwhz4g4D44E6/z86
bEP9lxrjl9d/P/xooy1Dh1v//zCVnw4/pko2kBNIyvgqPx1+U808KRywY4LdA8HyuZymtUZYAAcJ
6h5NwJ/UGJo2KQd+JiP8/KNPx+On408J8gIltxedvDyoziIU3U4PVeNeFg0LLJcA58yDHw7FMyES
JcMJnkOM7aubEHYHc+xq6eaUuIpID06tbbsRzHqrLtRevzRwkFVK9jVUNm1316skpnTjO8rFPc4w
xLI65+dzYrlvA/rC1J8sesRYBOK2RLFlugRE25aycYZSp4IZNuH0RjzrWpfJbuSA7qr3tHHwVpOG
HRFek457X/gHz3bOsYi+GvSVRfKalf3cdwqiomBGMhzLc5xAnKl5LvYpf/ecGpzpYYnTxJEXVpxO
9cl1iDIx9conx/NvTYR4Le2wZ1DPV5r+EIJwuFFjahfG32q5cEZ+TeupKwK8r7Sb2nVJnHeCjRiV
ElUeqHj213E1c561SA1w68hqnoThtjWxzpj5ZRtr5kMFKWOaa7dwI/Ce12WeNcy06Uas1LcWTgGL
b97YiX82wgglqD4R8UdDYq90wEjNeGceLPZg6PaiLdJVWihUjV1OwHtYRyG6MtBQRYg3SwexZrMf
FowRbYC05ZAeNQ792V99AFjYRqgO8Leg2/kf1Q8Nyc/VDwfIr6//fgCIL+RpEAas2za1zk/SIvHF
mebeGFw+KJiUHt+qHw4AfC2WrWuWwUCNp/y7GJl/xTtlFIhl5h9qyh+M2ASDgF+f/5/e+S/lD1oL
RBa5GZyicsBaXRnVpnMtfJpOEGHxrZWXahjOuZdZb279yh67AB8U8CwZvnmpcOu9m3nU7RUtapdQ
IOujUQa7qjEeh8DDEBKT2wn7CYhxSaZXVJNMhJcFKCZO4/xKbQiZq8VV7OKsU8Z7nOuX0vXu1ThG
NNJ3txKI+Uog2pUT4sNWPInnNjw2Ls6AUCF7UGrU9czgucoqG3usllylOTbUMNuHXO6zIkYwUbhi
lpvxwrT1awoPDKpdr4OJDYtl4bwKjq9BxbDXILxgATRXTRfJ5HChgmOQfb79ux8LGtppNkyVJkwu
h/9qCj64O5+bgumx+OX13x8LJs+CcZAwpodiYgp8njyzJwcWxHf+rfdmjsRARvx/X86n+UfvLSxy
A8D5EUrw8cT8wWPBUv5fnotPb936pfm2ZJnF3ahFJyOJxpuaY1/ROf8bLoIM86bNxSC7+qlVxmVf
3mgD++rWhXiqmgmTpoigkcKDY0VsRV9ISsvQmttVNYtipN0c3W9F6plXoGa0mWSYlIrhPRDaDuTX
paScNEKI6iWK38jFn9yTOWfQaoedr++GNnr04qBYDF3DfTEUNqnBYhq8yrXTansPAnJvV3d5b6/N
eLj0hnFmWuLZscqzWY2PCvqsVRKk3M1Byw0iwLvMgIgQMa0tZN7ta7XaOmV6qGVQLStThFdDjCS7
qYK3KASpqXrOttODt9QPwcNY1imu4lUZ4H7lDp/Rk6w6u71UlQpT9tpHzS4sWK5OfTOqarbyxnZD
AQr7nm1/lG3jdCxXlkGOPBeVj30ua29wst1Vyjive4eQFPWiVFC4F+060OxtwpNrCFjmRtldtvVO
txZkTtmohv0KWEn8UkQg2WdN/doJBHHeM/XKkO70Dsrn2pouZJWbuZquaH26rHGKoHH8uMHzj9t8
nC72v/qRn9p0ZCqaapoIqv7HIz/dZ7888r++/tMjP43iDGbAqsY2mFL007ht6vQpkqm//+F0/rgJ
OSIQ5NiYhIxJK/P5kbdURgf4QtmNUUj/GYxzulN/uwo5PZDAsPeatL4/l8KjDp03yDXyrTVCDkKU
FHgufJC7mMuStLSvRrvHCKNnex2YroK+0CsMXAOBFa1FUp+F4Z8aY/B2o5GuRhnuQ7A5YRvtCDw4
1MEIoqp9KGL/RTREFuU4MXsVjfnocGCkyrojEqjQLzz81C2Gt3kFaWyWedxkiUKSqPLW53mHe9BI
N3lpDavAQaBj3ZdDc7JHDwO/jco2vZKtuw6TeNHo/8fdeSw5jmZp9l1mPSiDJjBmvYEiqJWTLjYw
VwFCK0I+/RxEd2VFZrZVWW6zwtPL3UmCIEj8uOK75zPeH8WXrjFg3i8qu2uw4aA60cGqAtmOsNxt
EGWI93VfIWJ7oI+guzxb9sDkk5jdkyiJZeUa4O7VaFTAu6MtJ49DlJVOm2eXXLgv4xSAVynRvgpM
hj8eAiD8TP8EgP0qQO6IlM/YxDOQaLzQFyczwdWcKD0tqsOAZ0YNqWRofnRKgR9Lum4XqHKxtxun
AWQxQT95keBr5AEN+UCsXw1IbdmcJkQpFUyzeall0a7mNILBHXnUN53c/zBb2Pk9g65+JS8+A+0t
GdRjTEbSkZkYZCgBmUomMfO9mJOXO8YMSlU9iWQ1kZRvRrIcgfEA6PiMI5L+5I8Htfs0uzJoKP29
U2R6uvwj9SRlVf6TBmRG3f5xXfjD439bF4iQNY0hQPC//zN49+u6QKOLYe5/Jru/RcjaP+hEETzM
obAp/YTL/xIK0G1agBz8501/JRSYQ5E/rgu/e+nz7b+kyOqYP9JBDaN9u0jxdTMDE211ggK+rD+V
h5wwt6W1Dm4tMpSwyW8HjBcLMT0PXXdbVCp2snkbWjXCNosy0rWHyCkE8Tkq+7ujVGL0VDSK7k4p
g3Bip8vbIaqTo1IVvcxGo8JW9eYz1FHWTUSpo46R3Ry5hgNXwsUczYaRdjFpKkXMwyC2A2Y2Yj1X
wrbw8jkonubwuKoUrsYa6IPwPj0FQseAStVTrcsX3SElvz2pYrPAqrhJVUwmh9YTu1mxP6rSsxLn
HfK4eSadlr8F4Yy5M9Yb8msNO0hjsHX1kfxIgw7HjlgcvuJUbM6Y4V1KKV8tGLe14SK+BamOTWaN
xW+DIVtU30Iu4XlfeVUcvc1TznI5OHplUA9tEgaBhum9VHW70JWLmZiE+UVtXLJ4rF1JBVz0kA38
deS+u5lJm2CRqnZrU8TwD9+73m+ZBF6GMtM/IRN7cokLaCWJO6UzH0tFm55yUQCl3oH+ENp5YIfV
rTDFYU/YF96UMUmWat3geb3A2WW4t29xXAyO0vQS7kpNkVwYkOiuUdxs9XEqnQAfhAGSaxej7qXT
Jy4eMNgTPX8VpQbD7wkLTxW2OXqDqFgH4l167TPsCBJsWWCJYJmi9nMiE0rF26jpjdNW0XUhpbx5
FP0scUHS1KAZgu7PK8+AXVTmnUHtEGs5hA4aOHk54YK16FxhDPtjrNLg5dPYg2iD7NzI91U03hlx
lO5+EjDnQYSmlHgOzCEb/D2Ek7G+r0YZb3VDZaCgFwfNqSQAkXoNPrJJJ5AoVf0Vt9Ja7QWnH5Ap
SG3Vo2cKBOk63UOmnJiFy0K5WvWFAYCre8TnJtOFzFUf/XD8O8dUKNIWsL5lmpjo4P7T2qn9Kab6
0+N/WzsXtEmoFBgqAqE5tvpdTAUhjjIhfVPqGr9262G9cVfqi/Tx+WTOQd6/1k6RGI1Yi8FsLvjS
XxLw/Hxpf1g7f7frsxXpr2tnALKxRa4W7kHQtBqpgCXfqWLZJPq9yzIiHHDgqK2YKOHGr8Wtt3tb
3Qvb3L4yz+kCQVhOr5EXOcKTcb6f9I25Rsz7wpnkiv7pdGIsmiGLdwBcq/42vr+9fbTL5lrjHQme
gkE7Cy7NOS4tE+Tp7X6M9tlNa63w3bz09ku/btalYzpfFAkWR4YQ798Y1TPR112bS7leK+VzHO8E
yKgP/9E9If0HUnxvS1dVzV0G8MyMOrvYMNUnv3XSlwxTHXzP2DmNfGjR1DIQmkPc6bClYnAVVs2M
sOnEijzFSYtViwEPjFDDXbR7rDNBtfX6MRms6E1qsDZfM1/NXUb1UiSblBWfSQr358pvF1dqFQmz
jIkrYwuMDo974PsJsekJi3nJ1Tt3MZ7jdGcIKgYlPilRWdvqx+K7cCgICtbiSd7iq4VNd4qv8d1i
AICDzGF2oHC62krYSqvwY3hdzHgcUAw+QwoWvkkWk1qUVdii369mshMj0jYhK3O32oCAx0acizkK
xV5clqpPw2HWR42OjDulin+HMU14nZ+x9JqTtBxe2LC+xwf48iZ7Am6qj16kcVNUG2XaZot2HpFx
xNyXW1zsQIJ9GjBQBbbXbMwvYEdMnwTfCThUn9YbWJNFu7LT7qTvp9jF/JhJURW6j23A0WWuHY8k
W35/PFVn9UZ2rrOnjoLrkwWWo2CJlbzMx5SCCW0vzFZF96nbD+EEey6o19h3Y9VmE4MifMYGLlCm
80M5mpuc0vQ4rNTwKXciaVvg7WoyVGwvmHSDKaH7mriORZRlq/qVt/sM+jS4HdpT+unRT9ft/jxl
2E8502r4wmAvsYz3cY9lYWlPtJesaZVsumN3rF/ne7/T4HPSz+CGnnP4mlblq7JN9ip3VbaZD8lP
3PVvwS1Bdm0xVbrtjuwwL8l4N8UttNDHMbgp2wMbBToou4L1obrzLtx7a9VA2IIRIjOv1NiUMtIZ
nmcDM10NykqcHXCXDGKnuS/Cv8tWj4WKissOqxWz+5CsmsVSFwGfzzCpO6e7+LRI8BC5W9knTI7q
NU2dgkmoDB7emu1gc86BxB19OGPKdcbppJX3mfn1oIlFX2qFaXrfLwMvjF2MoO3IxjzdtMUVXdLQ
eszHGKe1/XCWq+5qAMoKvM/6MNlMuQOKdTT73d2/bif71eD30nrdX6GzO6Gz3g8/DKtzm8af3HbV
HPuDtOu/kpRkye2/KJxrXCtfeA1ChIOYVTgPDs5ZRtXe7EI+G7fRgWazTXGuLW/J3e06w2kd2mxe
4wVe0tuUD+KPXljhHbmnRGFLy2ktre/shbSLjsWKvq2NU5ydbIVv8dIfzavIXGJtBf58NhaOfJmH
3oHxSk/IYMvkAs+nSe0jwEmmw4tVJjiBesb1RA3daVoCg7FV5/6jWvzog5X4BAOQE5YzPLl7yiR7
kbZmDrmJQfqC90qwUnUEGGzMp/XJD+zRZ/l8SkMUvNky1CMnlzbEkWjhjelqlsVyxpS92g/jEoRk
Wck56z7CEE+htaqvs68em8EB2P6AdV48TccpcpStIflgyV6nI7oLq19Px/t3ulN90TF4b22A8Jk3
PgfnxWvM+nhtn419s5FW8RYfLyb5ndNl5ENzSa+QVKbc5rSNt9SfMInQmXtjjI1B+Jj4lnk26//C
Fa7bEaD8Ho8k1Q2ZzN4GN23LmdOfJRgtudMdOZfKdj6zg9BbdNzNiC4jpreGCYxg5oYJy7tvvtaW
4T3O6jb1FRf+sgdR3quX8brc3deCU17za75Ld6aDiw6kUG21+FIwn//6+iEcv2LoaLUtWxyOZTza
45f8lGjzR3U4K7vAkp3+ApEf205c1t3pYvp9bQPhyNgngT+Dzl4ycU/89FmLdsiV5eFpbkrxr2UN
/MpeFkAxB49WbukOp/vfewxcRkskkfpR5lUpJf3bChWmtoRbf8hE//j4X6IpZrDQU87G6nPb5Zdo
yviHKJsEUrRq9DkL/rVXQ3AH2d6g/v2zh/xrNPXPuOwvUnMJy/6chf5ut//QqFlMYdxXZpPtQ1BL
WRFYuDTA8GBkeTirzOkYQoy3301uIncCEGo091PabOrmsSWFswS8GSY8yPUKBDRWedG61pip5ESH
MDlRHaZXEjLzknApX6TUVJNLBoFbll8rhg1Hpi3v2nGAN1JUkj/Wz6nxgQV2iogATit2nXdLCemE
6sauau41At4KTYGxLWdh1aTMpO1e9akeW0qTfGZdv8/w+grax7HBHYyDrjnl0GFgI6ZHiWTZzOWX
hRL6wpSvk9TE/ANAaDsO2jlvM4/n/BJUuj/5vXsG6/6VQpyQdZjx2vaB3Ii9j8QVum3yvtBudW5J
GSzqui0fqvAw09QCynt9EL7DyL4mZrWtqQcLmbK8R/mzro5r6mRkbKy2UhxctXJg4EnWPdMEq0ap
uSvSlcm4JPEsQmTrXuok+TiA7UajUzXUnOjXuoq+0h1Jm6nSInu/Fxrbybg4NKjmMVSr1yrKu6Kn
qQ2gIrrfPXLNfVPKS1GHcJiqtlGKfjIwdYtQg9nn9nrv7oEVR/ddX6TrEKh63tGZMKx7pqG0U+Fv
ZyHyO9lRBLTdJtJXVNph9SySizKSb8eaegpDQB+BJN2KqnEe4Hxa1KV9UK1JC9aI1+EAVEuMNexH
pXntcHdpPth6LPvdQCBWDVY1MVWrI8U2qZyNjf9Q4ZJX8IYU5q3jHhBlsq7a9WN8yRe5Ew4GLru0
s3WAaw3DqozHL+qHVwLD1+6fQbiRwInl0bcwRPaCgkOSnxZ9yJ4PdsdHRE2F9YIBbvNRbyqGr6fe
FmRG5gtzPVRvSUYpZThOfPRq5azOnKT0vY9SrPiq77hqXCnYFkQqyk6Lh9t4h5oaqS60co5icRPM
7DUeHt7jQSwx8vmHFfZ3TlJl5jl0bdbpgdhf/PsklbTyf1lW//D4X5fVuUJPZ46mHtZBvyyrSMpl
hOGI2P/bR/x3yyo1PJDxMLmYq50X438lqYydGApSW8p8c277lzQw4v+6tv6673+o/BtMyTN5LoDF
Z9BIorBk6UN0KXRWWsRZgVK9DR3TCqjKupJJrKe52maavo57ROls0u6SZXjkQnQOtj0V8ST5IYHF
Ya4BZVUkWrWikvl5CoghJrS7snYr6KctCnAccrPtyBrACTYg3+gKCWSHBCiHbuJn1RylZuFF2Vez
j7/A1h7rJ/HW31Kcsixjl9zadfau/6DhWLwj7lBvxRv215Ulv4KzNmFYy8fwpPnRJltrfnqpdu1u
4Sd+6CfnaXsI1uVR2fbL/FBf0kt8yQ/FydzIt+JcnYNb9V3YWmahzrsuNvWxJGUAB+EqZCpW9b74
lD5Z6Ejbs3N7bnfRafFcnYan+ws8vACmwZf5UpzF3eNL/cEyTGeO+FD8EWc2yWN7wtmnmaz2PfTz
pzwD32i1LrTlNQbT1Tr/ApA0WrFMcx++oNW8B8AXX8F9j5itWI+t7EKMoHa1KlfGaXgxB69Cfni3
lc/mPSXeJgh7Ha/3g+IXJ3iQ/puI+1mxl7bq++PQnGh6qteGne3P/du0mnOk5k2+Tk8Cee05fR1W
H7Rx7X7ZnqJNemz3w9P4Jl6bb/mqXvv9uCsPHRTtw/DzgPa7x0HcJRskh4f6kB+yt+yteOPa1CYW
WDSWveqE+siXtsG6+4gM9w5SO9sFx46O5SU4AiHvnoNjsMqWnWgJZ37PdsK+23R+snv4i72+qn19
Rca1UfalH3ilr7kLN/BqP1wSvroP33Q731g9nqn8ZktF8Wuma/aFnV0zEO3xoeDdSQ/Jmy5v0nDL
4pm85exoslY2it8uc8DqpWd6pZf4ZL+v7XlODeff+2W/1Pxina0Vv1lKfupF62o3+ZOf7YZNtxH2
POe5CdeUKhkE/A6/jdVcfX4OT9EJJ083cXMvcTMSTMVhENrtsKTrZxjYTnm4ZQND0a6fjHXNGzn/
RyX7DM7+SXrh88JnIl8Vt/uTWJND2qAoajjcfI62k1euJA93VXfeYuRjuMnPwZKpKm6bPPPA3ajF
Sy/VzbjbiL/rbb1VXgw2NFoB/F+w2MD7z+UKfxybg2Wp9rCaVvELXH7ZVZzIxxLPn20C9DXeJN1W
8kZ3clRbtXWSh35XnMarXtiMyZsf9aE8jNf+qn1oH6NqlYd2qTjDauEF6/qp2QORWc2HUvGrEwYY
mGKMV3Gw64v0kfIfdHxsBcZtn2y4tmof+GscIpd0VofxFo7wAfUdyNjByhAY3L1JQIHwBPX+AeBu
RXkJ89r4wtiLMGGFYOWQ7vBBcZV62TBo7zbfgEMo3FBSuvsFyGnBDrn8EcRZ2IXxNfh1c8zjFyOr
rQcI7DtqmG0hkdUz2J2msFpaLNkVqNXw8ooZQJ/QRAyykHL79m4+ReD0AderuMnekyfhsS+fHxvx
tfbHYw+gjjM99CLlPHEBdmVOLixoYk9vHTxQ2oGLffy10DhleAIfY1beC6pLXveZ/QAofYHIKa/l
dXjub8a6OufgAJn08ZJNCI8ArwaX+sAU73JfetO0k2na8+hAsxcv0zoCp+jz3LjCQsGQCvdnPYbb
jW3gpaZD36FY4xYHUV1N32tG5x81R28rFrtKoWbTrmuAHys+PeI2Gs4GOHSAiJpr3NJKopZ4voef
446znMWkZJWaR/fWiIxbWrYHmQ9MsMpzz3jXITyWraX4sTcqx45sj96zHTjotjcU/XMn9lbLPPnx
yE3gjE6yATQgi3N4uKpGjKTgKqH6/XjgFAEaPO3XvXZqQomtnEumK4L+THln5HwOXdaDtHhbphtp
r67MMz4KhI18PEoGGTcafyORHM4QyClqdIMLi/EzR0GY6Vcp/zS/FSaBtUVok322wukODp+PxBU5
N2yDxwm1SIHfO4vrDjjJQ3TpdohP4tMDAH3jqHzSKHHeuYbFO73BO5wgF5x4RO1TZRBS8wP5LMqf
GNamOZqt8BB9UAJeda/ivrX13GnrrRZ4UMvDL+Mlw5fu1ilUI16avD4rw+6KRM1CIYPI80NBe/OR
SBaURhOikki1aTn69xOogIPgpEt4Scf4ah7Dg3CMLsmhvmaH7jp9p+t83e2aQ7nWfd03yPDpO3mG
r9l4UfqP/fi0uKnbfhVvxpWxSd18Ha8BvT3jx84uP65D3fmAgu27W8KAGzfmcXGMd/edtlJW4XP1
2rQWw6n22DgCV8BZeLZtuiUfpNm2KrOFdXUsXrtzvUbuD6VnUpYTwTf1Mw641Fh2MuwBMKyBbgwZ
tQG326teCoqfJvoRCLbmAGZeZ319pHnktmK7l+dEapsnvvrZbM2l5FLHyT1w9FM2v8WVF0UcQU23
plty1D3DI1vkFc0GQugMWgvDvhfdX3z3jFtbU7BtHzvzVis79od6qYits8vwHF9J4lHUC7sLX9ln
WeMx0V/ays9dModIWFbCqeKVYTthQODHxMuRdnA7SxLIH3NFJKG8IVuUFh1eLLXY3IUUzXOk7oPv
2Ao4888pn8j+Emzg+Pr9oaDugnB+wojLElZUsc/N5r5Lr33+FvNETZ89a61wa4AUS0gHp4f39w7c
ASFAQZjnK2l6/9t6CF65f+7MM8n9u8f/FrhT9GAIDiz7z+FwBDb/UuwY/5AYGEIqq/2TTvMvxQ7j
nozUGSQT8jwn+mvgLi0YEAeYB9nmZ9P+L3Tmf2Le/9BdolX1266zvd93lx4ShPIk0dM9wYR6m1Rb
8KYDBrctdjZLXON0av+0eV/xa8broXgbjjLntWAB969MR9zPXMZ3ede9bOCUv2KnYAbWIbipLsyv
g0ZwVB8ae/xmDlx222W7myp3SA70e9EBAXoRKJTQPyU6ssmfd9OqP5eKFS2s7miyQ670pNsh2rcV
LLCtbpceszUOl0W3WeaE3OE6WIEBPz820W5xjnaBY547v3seNsNmeg5iJzwliUv4XIPwjX4KDJ37
1LnyuAxU1DEMHOFxRs9sES4L1Rpf2xMF9eGpuMrXca98NJWlfEwfsffkHXa73UZ/e7wk79E++NEQ
Sf/ob7P5UFwIXoadu6Q2q9hgvKetpHXIHwb1AOvaAm/xJMnvBVBXE6ufprxWFUM9EzMkkQJvFOt1
GeNsfn3VzS+B658afGbUZoVPcRUJq8w8Q/kL/Fx8z/1R3ofCJ0XRlvF6Pe/dppqL+vVGNlJX2aQO
DUE33KlfLShW/+4Uy76wi7fMVfrPwEiQJw/utbbh3NqlfbeolnvdkolIS7F5XgsjDGuwn3XLsHK4
t68Pt58L805wqbaGBQ3Xkex3mo38U2zZk73eIeFwFtTP+c/C9tE+o2DkH7B1C6qHE7rGCr9y66Ox
6lWwRqJADGhaKuYjow102eldyUMlYdNIAeFsVdaHbB/mx4bW8jO33t/nJ3uXeT68Ue3OfbjhqvGo
4bLDtBQssLRWan2q+LfMHaPGgbjxdN/Pti10LkrrnbaFPxe/5/pyvzHc3g8PprNYkWOx5eue1kbn
qgeK2vRDgCZ75hLOj7cgLKLdbzP1xSGo3dKdf+O1Lic7Zjke+fcjX4J1dwN73v78/Qt8GG3A0sa4
wwpZnLG/42mp1FiYlW87jw7AyAun+PXZOTd8npewPxzDe61Wkq1687WU61AB7w+Dm8cStafNWLaX
v/O6mK7iWLdc4nnLcUI84SGP4PzcbtN9+o4MC/3EW+vVsT+sdevVDawrwZv9I3lYynGuuMMwe8su
gsP8neD4kSdavJKSd9oSV2FMSNfRVOmd98ey3nVLZLk22al9h95uGSudcNF6uKgV2LPypH7QesTk
z3548hKxLvYDS32Xv3TA5jm/7I2z2fj8z37vvdQSD+x/ar3ie/JiHAAoYHtQ37qb4SmuWWxsvSXw
rCm5TcuJ4ieI23FjmB6I2eCcfgtH0a8uur+mmULxknj62r2JRGXf+PhlVO/WkWCLz49duoa7udRQ
lViL91J06TuHuY2rpN4tY7onsN4WP+q99K4HVkocjID21Vzf6V5GuJHSeHWkW7mvnozGrzRXY/oD
Z592e5dW0y3lhRPizG5XPVml6CW0qa12pXrKTbshOKF5SxDPWsvWzvXgpgwP6lt8FmTFis8m/RHZ
0z04FlzFX/Fqswd3cNWRhModWCVyO0zs8HJHL1K4urIkWsVeIP/UnoDFRLZmT5OF9Y2ouyJeC5yf
bvJCyBRsaAaa73T1rlpDC4/ZOxuJ5crMrOJ6j7wV72AULMOEcNRh0Lf6mjRG53z9Gf4mxzCMPaNe
gj7XoAAvXr/6dRxZUsvY0Xb6rKZlgMXWm/k8u2LEFnkK88tIAfzgG6OYTrLiaoWYEXKvQyuZZpB0
f2uz0iJ+jTGdxp9Gt4dL65Y6VU7CE1G1OkJa2sBWMdo5raniJNLzr4f9xIw0TfgXYmBeFlEYvR36
/XSX0pd68a639IWEk+mbvnIw9iiueUWoJt37FeQx4iAejKbR1s8G7K1j9Vwuhaf7dyRxVqolS5Zy
ifOzrsLxtIK7F+umJWLpGR2ROy260yB8SVi5PpevWmf3+wCMoDXuSVkWDiAd72b6AwUlCW6KJwSr
GRg6++UYyXfBmT3AOkWrydQiZpZ49ahoevpTUT+W4mJfjP5Q7EhE8Nqp9WsQ+eJbIi432CbtGNw6
1WzecOeWmLmCjmgvXhvJNp2qQyYBr9TpHXpfFK03lUfUt4RAIvrz2uK+ox4jXsZaCZSC/w6sXVlX
LuawpFRHGQFI161i7W8uGmL8QaHTpeuMYPz7sA6HHMKs37e5aGD9/vG/hXX6Pxislhg9grtF3Ph7
0ZDEOCLekBALf1ZWfxNcqv9YKLALmb4Qqcr+IazjFmlWZ/90W/gLMR3R45/6XL/f7z/0ucI6VgUh
uwu71BiPKq0iNx2zGcIuABgUy8ztS63BfCSANxBOxAe5ohgonjEok4Zo2Ic9jK5ClD/yLD2G+LoZ
kSle8HxCGidmzHMbsOEL4c7nXTep+TH0zDitbYL68HB+f5b6KD5BvCH1+ca6VY8jp1ApTGJAvAqF
FP5VGJTP6b1o7EU/jKIt9NG0zB4C7iRhhwBBCZQHDlxGcEs7CR/XOm7drOH8KRRtMVL3LdRtEULN
WmjUU7TH6EcaxU6zFHGAaKbESsXiEy5QtrzLg3nLyhCU6Cygg7iKli6eZXXDLLAL9Acchll0J6K+
k6JJumqS2uWWeQfCp8/41iAyDiSP1VZk7GN3r4TuGGsy8cnUtby0Ptzn8j24gjHBmCQS8RXMshYE
GPS9RHa1Oz0nTfflQYmXwpBNy1JOnrKgrbGj72G6ykbxUnZUvQQlpGQi9/pTNSX9hz7CVIyKNt1r
td4c1E4AnQuTPTRWwJJ4DwJ5fIqqhwDiv8uWY6j+aPgwUlgp8AzqOBjKhLhdh682ZYqbG3d4vClK
dqWMZ6O28C0RouckRRjap5UdatEPWlIf0zDADWpkbxFR416op7IYN0E0Ih/ShWajBsJ7gw1EX5tU
0UZ7CphkjTR7xhNYelpezIF+X0BksahetX5RWtXQivmyv+cyM6MzMR7oKrnzdBtAY1S+ahR8jCA1
Rm5ZhljiymO7VEc5eAE+/PQ3z0iZpKb7iRWX+h9aSRLOX39cumYK6+8e/9vSNbfhWZg0pj3ouM+I
99+04tyE1JHRFdY2ZlBYD/+VkUoAI0zSztnXBQ3ivxpJ/MFgukQXVUAmdPX/wtqFc82f1q5fd1z/
OWz9i1I8F83RyOI+3Y8nLv4xjhoYCVHAJ2go8bqNa83hOnvfTpfa41LKl4LTFKFC7eGORwyRZ4fC
FafX6TAc2EL+aWT7FIFVcVLqdUKZcjbMUwhRquRHPuzzF/xyuYYTxFCIo0gcrwlpxM7JP7kwi9QT
F77xDa8h/aRECYiYRNTn/tLl4f2MCdSd87UprJ1pHbjGT4SUC9MpOjfvl/Hj6f44TU57vi/mcvwH
jrVUJ8ln6XCx9c2ALWG6zEyH8IKnTF+IHaIIqLhXmus8wdrCS4O30hmhvTh5tdKv41m/hs+PJ1yV
qNkv+Hen6EtaTL6FJ/SmpCmRrKXNxD/CvzlyH2bLV46cd4gsLEteGMkJbpkvu/kx9BXvQWke1aTL
OrYN98apuGmftJloEbRrOlHiTXbN8Yzn4/LuBY7hRMvO6o9Z/rzQWh9b23X+FKznAj0whueFJznt
++iqy/A92EkH4yrvzFl5hKlFgf2ictCXRJr0SXCQxZ0XNTk9gblRkO3ltXYAg7rW3eQZ4rR4HpfK
pULwD2h2pA+IqrX2DLv1jXN8DVzDFTx4+QoOKU7YO+lq8tDBCq5o07iot3S9MN1cThwl4s9l5FIS
sLRzNPvmKrtwGdINmjJLPWb2p+poO/5M9pPY9IJSN9BXfI8eQE/HpZBmodXn3PlRRnihPc4aNqiC
/DYWO/LwsvssivSr0JBgAezh4yFRqwQscd+niO5yJ3MreyIRjsnFi2XgBA6VaDJNE0Ge+AVCN6BX
ge1ljgJD4rNM/IYU0NjUuoPl98R+JN5cTKQ3kVmQxfmOKSZ/HJbG5lp593jdYqrFduYKMeXlfHHp
D0xC5O7jpF3Hy/Qm83N/SKGrr9GtTTucNInX4zXbpCZdLZYjfme76W164967v/WqCw9HlkGiggb8
T5N7EHT+vOr+8fG/rLoSszQSYzgM780DMr8sugjImbydB9mBBxGt/XPRVXDaWgCM1f97HPfXZZeb
FlwbGHFHa/CT+voXll1C1z8vu7/sOQP83P7LsitqkAeNkcG9cR/DPmQFw98AapY793KOOFIj9SO3
9MlinIXLx757Fs6BQxfTn/uuiKiFc7Y0BOtBvpWeBp/OSffRPd8ZLbXu2CZv+P/su5bgT6zpvInq
XjE8OrUmA2mYF+C8BUaudJnVWRgtPV9H79HMOANG0sN8p6Dz+Y7xgLoS9vTRsMHVMOzWubtXLDEI
CI48NZ5bwXG+SfFpDic4dLNTEOcelhj6kUr7b95N4ijA+WkJ3ZXGDif1sGF3ad51G9rIDs06/KPD
xOUBP+8MSueqnIMVkgBeaGY3y2Dh8sKPwXE1+NUydp4mq1k+LgvWYYUTfm71RutwPbeg8eBmWcls
zSWX9sNV7Y7UQ0bvlUucU2xHb/Qe1LQaZ1u7n7M/8USBz8p99NFzOSuAVrNT1tnIlehAyY9xo9fH
V8e08r6BcXe3cu8J2D5lNjqSWCPxKnhtwfHnO8CLpddovGJ/QCuz25TPmFDjB31qXsTH0rzmKLHh
zFr9vnzVb5Cgjdu0as8ZXWzGe2Ir3ejbiX66B/oostEYszeVP1C3OA/nwNNXwq0ePjAyY2c19OZL
850GYbgVv4Y9yxhFABx7R6LPbEOXYzbTxdMW1XYFyXqlmi7y0i0fmSc6xPrdLrjawN50gIg4baDN
1YRqbGCB1w6mSenLQPuHkef2q/1St/SAyt1UboPkKaY5rPGWWF33GtiRg/DBeqzF1XAuEahvc59p
T9ZM+B6vw5klmcNLb46KpebmqAGaV+FmvqebaU+RxZWfZkU0L5XTYNprLh/ELVVBnMU4TEcsS813
4btnWuGJv4krtsoNwnt/HL/iev55/ovPWSM/jV/8SqOVQyKuxFXziurAxrCQs2faly4QT5ftUdNj
h3g2LXc4hjyku79m18DBNSO8xg6zDQMqkspDf79k7ZfnJR7l2zNFEma/XQPD4XpNQ+nAH8qSkuPc
OyxRwRrilguJdp0D7Hz+opGYfVJY4RuImRdamMGGOxuophFrD0uuHvHG/JYdwx8ooqGv07J95SFJ
l3aGP72xicIJNqi6aVwpZyU7GoKDEXM4Wws3a5wfUN0dmjWR2fd0GQ75Z091o3Dzz+C7P5VO7VEt
pFrBlewTRA36xpOcouSlcmQiYR6s6fJzC2yNr/40b6NZ8yOuZfJOJ5YQNtSfmnE1XdgON1BOYcv8
XJXLAfGi3RjP/IbF87Vdm52Ny6R+5Q8JeOSeLXIPngbHZ77zcQzwwRMQV7oUdrjj/BzTpVlz19lg
ip7aCzcE32yFPeAh/EY+y+DCN47JPAXRJXtEjfI7fxkOYLR+FoF+7gDJKvfmR/HtwZtAqvqzJJQ6
pYMls7wr3MKfD5n4Jgvws2jIran6XbljrJxF2ixZv+UEgGTNeeEstkSGbOyn6vnEvYVN8I3omiPH
03Mbj+NXfs4/b8zSfRM4gwyLv3nhrTvPndxuwobXASiTL+4dfCvzIcE9627zNlChfzZ9fi45DrxS
acXLRxz+t44FkDADapUl9Mpgmn++1M/h/2F7TAX8/X8qRfv37Pu//o8pkQD9LxnY7x//SywA3Rk0
hq5qTMuLXIx/DQZA9f1/7s6ruW0069a/CF8hh1siMCeJlCjdoJQMgMg5/PrzwDM9I7un+lTfdtll
K5AgGPC+e6+9AuM9VZWVn83ZH8WA+n+zSs2y/mQYzS/wG6T3gj09H039Ox0YE8Y/lwLfnrg+P6/v
pUAoTWEf+AAPtVvSL8hfBoFLICWOzufwkbS/pLXNfca8SCF415uo7iUYxgtYt9Oe3w2SozMMO96k
I2kQe32vPIpn/0rsHMziowI7D4UPs+zlfaeyCjNgIWdC+fCvaXvVxUtLhA/Se5KbQxvI1STn/DXy
XYg0woWUCyJo+nMwLujbrhxF3Usfk7Es3ZHITxBdhm7Yehh27qqvMUYby+AH9ENGarhXo2MQrFcN
h9r1vMPF2zCxfdYuBBbwjWaBkOHTEaSHLEBJFJbwmfgHaRN3QcCEAqJVt+MBtS08E988lRv4ihOJ
kpToo10xO+xOqhtv/WX/YL5JF4Ai9pyFtZUus+QoZFWhV8MKHqJOvIUIyJauXlWXvlKMkVqIe5RL
jB8XBtPQ2X7gzPDuYb5P5iAwIp1s8ODNZNhvBRW3li7m2yx0mhq7MpbIn3RISkgteAEO4h4ZR7xN
x/V8TqE9n4//1J45P+IaTznUoINEyj2HszZd5XI/y3u3tukKCg6PU0Gr5LAFJCrWR4cfionLHWIG
vFsms5yzVhiLO/00L0KKVqlOt9MnnwwmQugUEQpZTrbMlrMgbh42JlAWYjZfPT0YVA70SIHlNNKi
oG/KGATGPlTwPHQt5dafdDz69EWVefKTuBf34zVjchXbHXpZGv2XgMQRt3wrLuhye2aNMDAUaRVq
u1a7yMmnRBhrnfLCNwyQIIboXz4Dj1cjAUeXd5Ro79PiI1ks3cOG8sll/AdZleGOCcNiYgjoMkt8
fjls3l7YNQlK3Wchn3UGehKOg27eSgtR3kG/Iz2urd3eYw7C9AmGPxXPTtnJpGyig6zyLyG++UFh
l/1zPh7isHS79IcgCssqTpet+hW73iJa1l60Nvb+RTlQm0npQjkor+MRQTVipZ+alW4T7O6D00Kd
ugEvFgS9mheca4tnUj52TJp30nKArrX2EniI2rbdB9thTa7l1l+v6XXjXe09LLxyH79Gr9ljuom3
slvvmy3l+0M/mdS7ZM8GEhYuLqEjVeOjDWs2gTXZsrmZqCZhsC3yi/pBYZ5+AoTewqfytnRdd2M/
Rt74Lr+Dzsjv0l5C31MxPXea8/BCTqSAy+OFsRVkGhWin7qQxiXuNW7rOyHD+JKhPPScO83Dybo7
43O/7bft89zhE/i41x/Cfb3l67W1FtaoKR6Zfrgi87N5as0MbMvgdIWTEJyhR5z1WBmOSK14f8iG
Wk176ntbXkH18iEZWIyqBXsskGwdMWps9s1ylF39efiq7PLYLNVVfSQx2NWum9CAhkOVeULvelR3
RsDMjpqHSsl4I7b058iN8wOZ8MbH4dCdo/aM+MilqGJE88Hjq7tqI2G47yTMy/f3LU333JmXW304
xbcq20D/mklfO+o0jsORKWdR0cHhWfG6zPUd/CV1xxH/VdpBH0Nd2vObBOLVuOaAaexZbxV+JVxt
xVxTzjX5+JnP6Nbsk2fMdW79okK2A6AVnqDs/axtB7dnkLXpNuqRWfdtAo9aW1dqdsUx1feuwuJ3
Lkj5W1Iu6JT6CUABSrw9Z9qd+SpLnO6cRktoTtFxXFuKN7z2RwWsiokki4atXTPD1qkqf06seIGo
JSNHAgo58VSn1/6RQ82/5VWjqqbJ+doy1SN4y+PYvIU/a1xhWqKK5OWe/y1hmc1181Jcj5/iGnkH
T3J6tePbzIxipopPCaQnimBwMAf0DGBw0u07mtOZiWVuG6re/sjkFF1ktqL2thnN7kpEOaBxKxQ7
rJ3xzJ/TAlxWL8OBoXCSOTVpSenJD3eD6M7krW3VbWWNqpbj682F1YziS+b6UCHpErZKaSZd+jNT
9bmePCjrzsDiBQGNQz3FafF7ogSYHGYfoHyeBooIOd6DKaYmSwrA5lJXO/GVu7Ceq1euR2E7LsG9
qJkzWyMhxWMCSRMYLe/5s7xnHe4hnJHXPmujORceiaNT0vI1RWCoz8Bi7sp7OF8Vrk1HbbBTPqEr
mAUfJeSxxYS+hzIew0Z3itEQ7SVSziBACLb+TEreBgHMxDV2lVclNgzjUwIwe0CtpD73hRO6ybna
N4S76s2ieB2IOMR4wS0GJrrzUf7p9SNKDXQemAtYlFF/Yfwmgeb8r/rxl/v/Uj8CFs2Gq3hA/c4p
w3pJ4zcierrZgOlb/Yg7Nag+Erx/B7R+w/Cxk8IlBjM5JCZ/M19gLo3/zCmbRSrzU5+FJ79WkJJQ
4KdZUkES5nvfzeDtwn+FVUCUV/Q0ql45fzhb+h1YsysTEP+L1oZmh44QRPxnG8mn/jwSiEOfQvtE
wjrX5lbeg9Fz+eQu/4PB0+5wi4JeEg2p75EeUtx8GtngX/8XiS0x73osbuFOpvPWFhSM4S67le50
lI6idSoCV8BYeVnc1Fd+xx0afQXl0mSEQIT5SqcjqzxOjstWwVc6tMvEEV8Vru56085pxJyFtYLD
MC45GW7of/lfyY2f8gyhBfCMuO4rL/uA8Fa5QrjTrykWMz9bWmKoH8dl9sHrcMtpg+dmUJNt8RVW
QOdAnfjJsUjWI3zRo46R42I8i68jje58sdJp081Gh3zW36Yrqr6oArkRzAdY0dVLU6Jf3/LTvNrV
PHkI/NJnuhoUV5LI5MQHf1bh8PLxjBiZ8NTmE6m8ES4DJRzfM/K4jUuZkedNpX76Gge7HpAYx6lb
GWvtUYvt8Bal6Er6V+M9H1bFEVZbFG1kpszBA0Gfbpq6JhbyG9ZR5DkPxJd4wjP344dKjE80pS1F
OfUrqgHzrT3DFZnt9JHlE8oEpLaY9TIMO3ktN9ETpjI4ThgGMeao4vsNbzWmXdDcHL6tElvfi2d1
X92K250SeK9/GSv5mhYMkm0fJlO6HSng6ODZuB1J3NSeuPZXQHyrQFxS/9INRDaJez11BHqgMfCa
z0R3E6CcZmZeMaFmnDTa5Qe3KDfWljD5Aj8OGU5YJi7Dt2AXoNB5xJ6oBSpqEqeMveA634TV+FZT
V7Przcq/1cjOKpHCdmnDq/wo4e9rPmKezd+O0+IoVrW7Q+cajmzTC/lRPE7naBftwidtv2NWodhJ
72iQzIp9680a03pD0HtV4b1p8zcmB9sOjp8+zDOC8dx2096C+3zEwDqGT2l0nTbjh0CTxrq+pECK
kEu5VJ/uADXQ0h7VVXnUIAOyl1e2aC7gPfOHzA0KnBzbkGrxht5qFdjjDicGWHgzMRA5rWstewdO
061z0anDXKGoXEj2C+gZ/5Vr2cP0mJ28XytUOliSUmokNuX7URfwCSX8ADrTyPTC+rICuz9GN3bn
5gzuJCVLWf6gzKM+AJOb/PKYlrd7tZVe8egl/T2U9gNNpXiqdxhJwRz0Vx3CIS/bTtOLqrstKi3x
wvJhAfEBsomPsnxQgRzN1LS7cZVHuyR6VjsAMUDpyF+k1kIB6KR8l7AJcMTATaSl8CpNq8ha4qZo
yJuOK6GG6ASrSqZVqo2PJLgp7XvNvdWdVNp5ZxN5BOe//kGOl7pMyn3IcIr3RFom687iOXwEpT3m
h5pRG9w8AljzFam2NeKMWn1TStExLik7t11d/9lbKSFaMHg0MkZ+4iV/tZWKEoSYX3k84Cm/3v8/
WyniSVg8f2Tnzbme/4Fi+BXoDBMbhagG5betFPxGmmczbHHqfK9vW+lM9hYVUftp0Pi3vMU1i4n7
n7bS/566MVvCfQdj6jovBT+w4sPYXMHyRgsRNXzNFgN/Vjxrh79MdFKiQ3PomBxUTmIuO2iVPVLG
2/AjuAQX81E75zl2OXAuO+apD2xUlaMZxzsKJuYqXILRmg2Jo1vhDksFvoDhV3yw3wC2stNSyL6C
zEJ825YUeU7bXCMdjeUsMIvfZv4ikELORjJLDTXJGaDwLVLDkSTHL2xsGrH0QZSEWFLelaNLg0Ji
WLYTpIUIgnvmrrPOLBdchO7ah2Atkg6hY/DQ7MylvzRuSBJPBDFUl+xUH8oDpBoPiMmelWQYuUTL
nwhK/6A4+nT267d2XAvU8COiLBAb4UREqj31kBNhBMDyvAUrFFcF20Z+Bj2Zh+HY/hgihnLzvmxO
Z/jgTFswoGD/9irvE3OhUFxQvEfWiXEwPPEGAjw3R9BCTJhT9V/5Nb07oR0z41gkCPUk1PA8S8xq
QWPhHVirCCgKD7f7I/mr7LrDsXC60gGjJasCQDi51bQqS2ELaJzfH8fz9Mk9/HeoOg9Og5Wl/yZg
znEotyQbOCQEyjJE+taVn9kFnhPYyMnj5IlQmvt9hJDMyUCMhG0FwbO6P01IPPbGdFLNu930Wz4K
U3FJrUdhOvnF55hslGo/JypeLMHDWaqRacLCBcq/ttnl/iG0lnmzC7ArildhdSnWur6tjI98ssUs
8AYVwqZVw3vyF8p9J45uR56GYt8VuzzjtKsoTlCQW/2UWqPThLj0eWltkkYDzgBL31wL/r5T5UWe
OoaFguxU/YSZxPrpzoBpgSp6M6sTa5ChNFY3HzS8VbzpAMZlsDqrVm38KD4wvxEiwIAE8m29M177
+oUkcIgW01qV85KBn3EraWuzXSuh4R0XnK3OpQRdAFMdrz6izypfpKdwQgC34J3LT1xT5+t9068w
Srrc7SGzO0LmeE/HGQLFnuG+A+tsJArFec6hXOS5apQ+0dCfrc/IXDwW+GBhF9cAy7vKFRO9dhed
srdYXtT5PO+Q5Sv7HW4MpR0yOeIThczujANFuKsKvG+YvqEfyjYGOBd9pLyCdiXjOtMgaCQgk/cx
hWRLe4+xT9zQ9a3yU7f5YET1ZOD7G+5wA/DlD7gGwTG9kaQBb+GpgaoKYgD3LDwM0wvTPA7Mjojg
zxnsCXOZKV0LNq8meyW/ZfJ7v9sQBrgT5OK3unSS+632pubDJ2QgZ7A16IdwA/WVZju+4TD0Na1i
tz0lK8ji6EQ+Z0MiHtmn4ppHimK6C6M1usMPBA5aguAuVL3hzPwsGWFcL7C94kE10BgLgjjOS9Bb
+Xw41het/PiI6o4xF6jBPLwi4ZKrfKe8NWfrpzEXrAdogoticz93ZzgUTNgsUB2qC26NcnUvrq7K
m+4B8ecX/6P11Hkhs+PIzULiM7cwdegSVjMh3M6ifUh9+pY9wKDWEAousdjK70616qNt3CEqJv04
wASn9mZrQy4rVAsrAkAZggLDMGCMeFzZ3KdwOxSsMZhqHVF+zh429QkOEoWQLVtrybxp7Y5qgUe9
E2XWrDmLUD1n3buKCM3JMdB14no/6AtOpOke0pM6PQt0IsIjt1Qy5kR2euLzbP3gU2b9+IfXCuos
niLfW8c396/bblGE/vanWuHX+3+vFWDGiaTm/stl9ddagagB6ggIvurPxL9vbbcOZ46f/9tw/Zda
Yc4IZKTzL6Lw3zJfxuP5f9UK/zl1uCG/1gphAhvWz6gVBlQ1jVPTyLGHgwBJNH3hK1gVyqpqoRHv
ldxEBpCu/Err19pp+kkriYKUAWFyyz4oaXf5w4jkFnGX4lECtJPhavSN5BzZ/biXcHyziApZBfeV
zqqWbUak5HvxAG1XCXf+Y//QMHaM7IRCAuoARkw7Rb4yGm9Y97DA+4ge0gPC3nn80VI9hytpWy4v
dyRGnw8YvMifhq0ww7mgUD5Ny5Atr3e6DWYQc9eDoJcFUVmMGcwK/9Jsh1W8ee8filP+MHSLpltg
YBC+6G8k/TbHwqPHNFQbAWwa2TBjGzYAId3hfmWxKWjz7mAp7XFkidVKw4Yn/pzlz6yqvsdYvsFu
zWxY219RYVslZH4kS5hicd3Vuua0rXsejX3nSsmtCF7ybpUOm6xc6jcDhwlRWegX6aDIsxcbLQi5
qj7F2DQ6Bd1UlLG7LcQRMnF2Fob1VXlSxU/ZOESexohLQSdryVsmuwidHqLH8Gq66oMJ1e/TPIQ8
oAsC26nbDoCPERhrYje/J6ULhFmJTyHgxhZ0hf4dVEHYCvqjepOuxpdlnlhAZ0mxPabrf/RSAc8L
l07GuzKyT6r4v2grZGWG8H5bKn6//7elAsHnH7pOkL1vTYVO5hBFy7/1oN/xOVWcF4LZPeZnmtH3
hUImMNRgyoy7Ozytv9VUyBIg4O9NxfcT/32hKDsxU5U6vx8G6ZkAQzTRR0uDcMJOGkSpnfrvLfOD
DJG7IuDzIG79EVVghWpfYp5S9gdLrj2N2UU5MzfIwtb9MvVi8SUQFc+ShGdVtM38sxpORB/Ymbjr
iv2Imlx6Gv183xB2qBhfkaUj4SlQ9k/TLic220lqaLFDZb628gWBAHUAnu6YCxSyo5bKuy9CrpTS
DmKj8nYP+m0hYghf4+Uk6zIS63wx6iGeknQFPZAaiOxCK/EDTKuTpbUvghzBW7/Ls8XW4ArFG3mG
Th+qNilKtW12NX23/5xZJcOUqd+GWX/ti3YvNq8WU2HMk71GM70OLmgXS05GwSoC+/v3rTQC1ova
dmAuK2fxulaEfS2qeIZVL5WvbrIxhlk2MZXy4dfIK7+giirhfHH2KRV10iPft3pr78dYzLBWp8KL
4vsfegY2GWXDV4qzfZiOoJe7KkYcx56WPaeaaouV297xtHZaGbX3BIJQ0SIypo+KDByrqz+7Hklq
nmp26w/ouuJ10WU3TAZtvxDWxiA7Wl6vOdxR9wenShiw9OdQjI93OrmaxTuVWgyyMerC2oFKLm8F
/D6flKQ+lUKzqoziNRR/JBptoa/go9kHy9DCQ40Zcx+9cxNlk/kV2Kxk11iqDAKcknHcyhMZzVJ5
FAPDmYrRVu4MqO/nfvhhYT5DXJ+dlK8mDjV1Ui4sXEZDoV+LPC9V9t1eCZ5ItnohP8POw8wVGcMG
sWWbpcmAnD4xTu7bWswozJFIDvW1NPxVYhlOaATbUBFWfjDaklJhVjVRm2bqrmt54rkfuSJsgD40
Vr1eEDCiPgW1ylvUpnht/BgUfyODrPY4YGkG6AwU7ya4M8AUqicMzbeRb9j/3LWUCEiECowWLG0O
fpgjIv9qLQVS+XUt/R/3/7aWzibMhjmHYhg/+bHfVlMNv3tIs/Bp1J+x7n+UXfBjVc4I5OZfnvgA
K39ANGSvz1IF1Fl/hOP8DeosGbe/raa/nfrvGbN1cB+lxhf9fSwXBbCnXDd4AzdohFgl7l4Pnhhl
fmeLGqYz2OAtyH5FKxW6fSCtdOur6khVSBVm/3g14OgyDTNtUoR8AQzCGqmqL9qkbILoUcDewjdT
dm3fCXJj1RZPETP5WHoJkWepaMkL4FKZMgZ3KET9aDjvwBr7ApAnqkxPltWFCRQ+JYatzTx4fDYa
CZItzWcpvYGGcaXBcZWAiDqh/OxxPgz4rPcCzrmGvzHL97CHDRjWXK/yOR18YnGsYa1rY78QKA+t
OnCCpDnEBaC4AURNYoRnUTANzZzt+TZY53rQU6cX0TSIK8EqPusaIX7b45qnKeXDCABdZ7uhqShc
sXMioGehtPpCrOulFd7x8tNsZRQ3430ptTu5tG565GsbUanfcb+LV4NhvKP7qqAk0e1FBeJhQiU7
aLJhCMtGFp7MkHcn5/CVPLwoOD2q98JHsgSoM7S0cCbeImLi1FiZphuzg9+KzUoSOJoeEO0zOlkn
PSmlehwqiDzRRe3ubpPzbITpIWy0TZuJRHI9E1UPmlVgCiumb12P43SvZpfAlE+DMjCQvmPcezKz
YSWLQDvTsMTE/iU02zeAFC/G5Mgygqqx6zvECl2P30epvpO2yfDOySf1QfWL2XBWj6VzU4naVywe
5A7kLTfuH2Lbo0/3x5c+glAqiYucF+byz12ZCNAyabEomyDXc9H/f3h8xhwU+XuV99v9v61MLDok
a1C3/TtX59vKpMPPV5jE/iGy+mNlUv8PNeU8gYVZaBmy/m1lgsk3N5H/dk4l+evvMPnk/6Wl+v7U
rd/AYxz1qjIesQuPlLOcRU4ZCjdZuSgxUhZB8vLEOPR57M5+e2mNY81QnWXd19xxjBy5ocBR9dAb
tHaC5xf5zMykc5wlbm+9jXFW7GrLt/PsSRWcKdAvE+jZ/fOe++O1HiBIFzLeFfdlNBbw16yA1PZJ
qt7z9iHD8m4wINKIzSKnhEqLT0npoe6ZTjHpzhCfqizctiW0kjrfGAUjzxqOSDlWW7WRNpqKpXVe
efeC/EVDmdwI9Oyul/DqsdsUK+vTmIp9mst73xiehQbiR5B4zahiBY0BX5c8xdZwgQVtaPWpqxXX
THPP7E27T4alIGC4dg/XXV4dx0C/1khX9fE01Zge35ttH0WuNi+g6tPQ7eWkc0V5so0JrDftDoqW
rDoLHyXC87p6WCRT+WApeNuH5JMogps196M/QGqXaJaFbJNWwyYIplPL4CrIRC8r0GGa/bEyrf0w
CQ/ynfGUFcAdTMF/EnNP6O1KU6DipYbXZR9G3qxiTEK7wsL92FRexX5yqjy2E5ETA6+3gDZLeELk
hjpR/1hl2FiEIXKl4GJwU/zQXHlSN4NIgi32rFNerApoH0aJNaPfMh9uONdjYCBrwtVBGUz3J6Q9
Nc5d6DcdsUK6/Fwny0HXtpJ5zqoXjSwNE1eqGeM3ow8/id/yQMSe/kNi/G1MmTtBLArJIKxDtids
BqQ8d3TrJmCEVGTXxpwcXcF7HGVCCNdfZrfTinpJ2B2dLuYNtWlHd3XVCfp5umtspcrT3WKPkJsD
rtqShr8EIK18/xhUYmTMypEKOJXTWUb22+OP6mMk1TaV049UkmYKEl3Y4x26v6YW61ymKZ8rQ4ES
UTbi7YR7rdYy3owwWcNuomtcOrhDS2UpKqmDEHebziWnRe2pkjBvSpAIqEkHatOgxweRWlWjZo19
rOSoYQcsMBpqWlPjY1++GiGsHYJMhZGt836e0EAI3WBLlMWBMG5FIkfr5jjp0nYQoSZQQUdIZ/w7
NmMF8/kgGeRFd9ehKBWiOXqBRQ773UgMBs+MuWvYknEAL5e5ggwbJ4pGppuysrHy6Svt1KVRDLYG
CUiM/tmSL9ZiUjowNVZYfenV/6JwleBl/3l7+O3+37YHHRYO9to0BjTt0GC+bw8Wo0MqWjyelFmD
+9/tgQdhz6CQ/lc4+38L15nojRoMje0fKty/Ubhq/3N7+O+poyP7FS80u2EU7lhgH4K3mZOGsQb0
NtQNxq7JvHkgNT2i48CS9QDPzNOiWSFLZSj7sxhBmPQF7huKlwFYz6NCGMyD+1OtMX+nwFlrbTAp
5OePDL6SGzeYHvlHU98xZE1lfGXEH9vhWEGt0C2INnS+3LA/JzfYPPWseOVhKo9x5BS+8puZM0Td
Cs/H3EOwYUDHEBPEkokZmtgfs3iDI11/MoU4e93hPPDeCH2mM3xprWY9Rn6OxQuihztPrfiYfwJy
Vp9g7kCckyHkCFvoNBwnPWUfjOTaRaYCtelrjgdV7lHem0sOBieJZ4u5BwZtnBcvSW08Cl1nC+IO
/cYkeoSYzGeCPL9E5wE7aTzzapiUsmhOPIRyWBroTzSa7eAU6wmCDLJ4ZGO4feI7ijiUmQ8GXO/a
g7o2d5WxaEUylhfTRVorj0x5dQzidHekcX0un0XzIsNcfwjep8/giUbZgmXvKWvetRARnnBQO3f4
RDVXGie1dUx4GOPFZzkf1nnhtYjolHfOQ0jOGZoQ9b5sege/HutskvH+KX7qu/ETRKG+yvAh6sIr
cTp1kSZdS4S1OX06bpwmhSaBU8iqnRGW+5fC7g69JD62GP8tL9hVAiLJOJoUuEeytdtV5/XBJt5r
0VFhD2BO04EkGeTJPo3NsarxHUJi2C+m9xJWIR8v/GqhIsY2dusjkhZCFRC+vcnWzCSX4RotGHke
eI3KijQO6O6wed5CvAm8aDXs4hXaI/kwM8DWyRqP1FODGxWZIJXLg+Hdq6+HLcjrvkCzB9fjWAcM
0DaJsdeqZUM7tem/2r00O7dCK52p1nvsL3GlFd1p17uTpy/Vc3Prp72/R4kMZT+Dcp2/xti4ltfk
MTrXX225ULbZo/Wcb8pNe+4PBsofL2K7Wwnv6XnWDOI0VqIvzLweR1lo6zMjX6udguaqxgBLRoBZ
pJ9jde56f9HzRmn70Jl0sB0vwfyBniRDOmB3n7Q85dccHz6supX0AMISX+Olhtoymxa89BGOtMPO
/NFfQzRKMGWGBQx7zGbxAswdwTAWvAAaroVNOG02EvM4YWhWQseGIibtQk1IO/Rzr6ie74/JsQpn
m94e78jSUYfFIO7gXeFqbCI4YpzI56u0S7AUkWmXnUJ+Bm36lPWF/NQF21bF5BXD2FN7rqNVwRrB
7uXIXxmS8lnLXn+hQVhh1oHctNvyjeBa7teJ1w4Nn7o4JZghKfO0GPsrE6aBVqq2Jq3HxjVDtzng
JJlH+Pp7somtcfXp05SLdLwF5YASNHavkujxMnEZTgt+FGA0KWW+K5R2exkZEnt8pTyBBTpSZdnF
QyqfUrUkaccLeDFsM8ovgxSi18qWaQCRB2eSw0FORFtvks2U9DZM4ju+ZiAAcMnPb0XgZYvDnTEp
KvCXXoWFZQ/4VL1o5BtdLW1XoBEz1HeIASwlmC6xGBKLmd5vov4CMXDWi8HVGx0Ywyjs5H80go8R
IpaNCrgT3ZT615u3DL319837T/f/tnnToSGoUkGP5+37l82bIPk5NkPHbuYXwfbcwCk6G7hmmrOV
D73kH6gTgWEgWED88GvxBjL+1rDPFHn83zD8X059bmu/E4PuYCcmFSCODdaJ8pLuDUpLM0i2nx3U
MwSb+Cl6atFSnfOV6WKZsJy5gCrReGzbMCYX5gHPrMDHdgoLrWX8buy0i3owH3IfEu7kaV31kFfa
rb0/3tfpW0UdjrjE3+jSefAKY+XvW3S2ayV4Y0fmkp3Fg550QzfZgQGzrKWh/cR3MCYmCLsSqsLX
1DqM2Tb/Uf6Y+RJcoQQZ2cRWfITrArvTJzBuBerL0/hQrsK94ClcymtUYXL6Cd9VWmP40D0p67sd
+LgrL2f5pMq87tXYlQaVAmcjORwb1uM8lLQp0mfwHdmQ3Xvd6J7aS/o5jVA1W5OQvZHVwmX4B0pm
jzjPnEztqm5jp4EmECzH1mmhCn75T9ICl4pnvtfDDckLHsYZ7H419un6JnnpXQNL7uSUH7rd4Izu
nUgxHRrOaahXyaUGioFJ08W7NrfgUHyO/qGFTPEORyRHoMVTQZKO9y8jz3OGCvqsHIMDW8mmd82N
RB6V+sV2R7u3yy6EvEYrK7XxAd8EbxEdq++mowsLxD9jS7QQ8GJOtj2tUvI5pF65YduayrNym2lK
3YLgC7hVMeMSzdMSD3/bBaTFd3QeydqfbM0DIasP2Ls9vsMlDQ98Bj4MrDFReTz4G9VmB3GllSWc
sO4z4NDulE014rlkG+fwTVnSYFWQb453jORh0tazfknrb/BQ1DqSaYuOrTXuOnWn0XpFCmC9iPhc
XRtuyiruIHWydbTztnkiWwVEAXU0QjBYmwYLIOQU5Yx1HJaWEdadzkm+dAtERN60KM8xsW6+scOZ
ewC8BF7LcQSIg1VOEBe4wgshXESVCG6B++JCQ+tMnZa0K613zHLks/QjpzKL2Y+bvSw9M6VtWyJ0
/Z2cLONtz4JbwKFzZ5foQwWHF2eB5TGjxZYHadvpy2gajtSwkALpZoNpX/vR1QLXgKOH/jhcl2Vq
i8yr1eQHMvre/2jkY0iM531gnBztJwj+UFOMtd5ies3bqPc3LV0kjI59ZsyNilqn7DfDQ4kddyvB
LQ8xlKlk6OGwSwdkUxYTrwmGKP75EYZ6Fo39uqUDb7GwggDUERBGgwvDh/k7fn87lfmXj6ve/dZ+
WqSx2prlkBsXL4dnvGceOwqpdbdqIg9W25LyoTkYB6quieBRN0/s8ai5DEtizMDyVT+60RsVGib5
+CMsVMpGkNTZj/PrYdiWHEA4hPEZecvLVLjA1uXCODTzV6aDJuYBG5mDFHo8fMe1sBcofYm9POd2
yJtb5t5ooJOP7PCHzmeEJLMlBG1cDTBGGDbY+D/4F46YPTOM8T/jGpRroXDVLjhZ/gb9glrycSq9
bnDLbosya3hVmid0QuErcjGMTxAEoTCq9AtKrxBy0P2nIXeq4H0w8+K3jERx407S2RgaGvJ9S9SU
dkXPxvQdJkFlFxvkRhtYzBy0sWdtU/mCwAtblcQFxMX/s/SS7InbYrXJ4xBsBcWQ8bx+jTqsWQL/
NeQKlnoAb8B7d8pQdqNkjVErIcrv050czRdC5PK5IA0msrX+CBPLegtY7Dm3HvnlR/pxv9+E6HEy
Dh3VGR0SvkezCiFaNs21P/JMqa8H2EeNONtnW1+zZUzw0S0bm/OD1GAc5nUKf8NwWwHiP0MKpefi
Y405jQlTA4h7Uhd3jR/Je1oelnYj3LLSm5Y9fU7QuzAApnjhWzqumNkr2g3sufkNpQpsE1oyGHa4
GzAIxS0b5QPS++o+y5rU+54fpVuLhIsQehjIYdV6NE6K7s7uogm0VDzyEZEEyEvxTCC4I1nwtSzn
C6E4p9twZ14t4TyijIOgDzESi8fnNnHGdKuKG/OKOH+DBm/gcOG1ij15b1D4sXSBDjJVgOgIIQKH
y5rnw+sRuBAzgx/IjcMdXxnVJjRRY9JMMu/u2F+C5/EhaTDltenAxNFhOQ+XygVbzDf5NS7f6Tul
R/q/LuEF9nlS5CnR9Dmw6FJS2NxGXg+4K9vTvjv/FC2ieOvOs8sC1jzObPCdi0+8NaRvMFEn5q+B
woe1Ax/a1Hgz4i/wS7VeQm8DR0Wqu4y41iF13Ptd+sHHpsGKFA2k6Y2P0l674inLobHgNO6uoY0A
WP1yYD6ldK3zz54MGBR34DAk68jiX08GoP38mSpm/nb/b9WjaojMBdBbzXNI6sDv0A9zTMBylWLw
l5klk4G5RrTEnxE/og5g9N/qUZYpOL8xzv8G9MNY9k/VIzyTb0/9N4VW2BhCVMYwQKQZB27113sQ
KgvO7daJ7aoH+iBeNDETz1TGVSxY+3sbLU2g6DZhk+8BpwVJ2AsGbEZAayEVvTSGMiuIJ9kcN21f
bApAbguwOwX0zgC/W0Dwoiq3MaA4KVYLjGnsFrBcBjRPAM91QHSJZlEBVB+7fVcx5AdGB3DXAd67
PvQi/zQBcNZCQLRHrj36YPUF/rzYBi+Aru0O8nLexq6itqegjb2S6f1SEKMntWvgJxDbNoRv+j3c
/D/uzqO7XbNr99/lzDmLLhi8E7pQr5Y1YdmWDSqoAKJ9+vO7nZPEKe/zrEyz4tj+W0JCSLD3fe2r
MGyO9Fs1q1JljP1gDfbaEW5ofDxsC1ZIRdrWXlZf+uq6Vy4S0vXG8stGnOrdaCCYLhmzv4JLgWKy
2GyBzGoSbu5KBPYOpX2S9TcHSuCo1xLPhEWTl+95RdYPtmB4bVqC6cI5f+zjy+3lBGsggT2QpuX2
KegEBGr7NrEMLTwDDb5BB+/A1D/JbGPsSiutwUu4XY9fpxpDRTqpHDFSnuVu0Q4c+UYGUL8wRBMO
9I2rOwjwyri8dybDHLDxZ/qugpQfQcwbkPMOBB0W5aJT1UhrB7jTNiBjhltlRZicAaEUqPmkzXRG
62VJB1liU+Q6OmTYg4SZHBHtceyPoPnXB81ll/v35oGVwMcdzD+Xs7fnNf0QudtyRZL3PSzsnWwt
GqYFxSU01JcnEwRg8fjCROHZFY7KhCFlNS6ZCLUeM5X5g8UcwmQecWMuUdvX6MicomFeoTC3uDC/
MPn8XplnaGXy/mC+8bBW5G6DkTD1KM6eTGN/plV7MBX5N1/o4EEQP4BfGb60UCn+I8atwuD4yzL5
z9v/uNDh4ajDpFCUX2zIfl7ouKwyccXIRNPQov7EuEV2gQXgDlMEtixX3l8vdNr/hZdhY6qrmYxP
dc36JyNQU1Beb5cuvV2Hh//5P4ZsCgbI76/8LxPQOx/QUj1n04dmQPk3lEXTU6T1bIIPfnA8ofxH
Sd1jf2cZ9/n9fA2NnriS83EwfFjasEAgc8QQ95n2/uV5Wp4rFCR9bvBx63E8yKr5OdNqv7lfJt21
hJBq7DSjQuVXD++3xr+1KRwhepoa0sRFgjt7LKVXu0oBfhIVGM64OBfNXt3ThaGP5UefhKZ9xvN5
d5LLG1e7R1r5sEuQqF5TzNi6d7uByXmF2NmjsJaaK/IdoOP+ZC4e9jI599iuyd5drwP8bJDcPMrx
uUm3HTBgd5Tj3t7aZwPZj0IIbA1PuK3/1WeFyimBnoxZC9SA/1L+lYG4w5+JAX/a/sdZYeikWQqJ
GHRO8bH7Wf7J5MMgGuc+ICIq78/Jj8JsB0hLt3SRdvrbWQGuBJnJRAJnqTKTpH9EDOAR/3Ja/OGl
C9zsJ3hk1NdBenk0x+k9n7FWwDkAB6uPM4LoD2beMclrgJYs8iIafSYsNL49FjH3FUiksCmgzDF6
AcExh6crvTX3wlKrbN9ZMZQxi+lmYeFwk7kK3i+k7GBEQ7BHKFxsiH4LBqNrIEI87sGV32e5P4hw
0QHMfy5vd9YrkwT1LYQ++Nqo0Ujba7CnA9kByz6Yb08Uqpie8qNfd1NjfHoOk9vqps5u3RDrdh28
4bhrCSo53K8iHrt74vJ2jS5ogcZITszx8zkUouQnyBLSlavNhEG+Oc0cfQaz6Tv/1gn1qM21irTG
/aicD85eeukIcYp6RzNX+ke1cQ0tVNe3dtoVPvrgvCLPO1Sx1Dht9Zn8UdlTU/drFf8Ut+pnGeKj
diRj9ZdOkvvCQmyKLSiMdjw2EBBDM5e2mCwS1I7JhbqWtvIQ/U6EagZDDlAS0qcvbyx8WMTT3gjl
TgnkQFIXtHJmNNwvB+kYtkskzYE5FjZ2vJyK8QVWc+ZYmXIFgJv5fgeSOLnqkEEBy3yi0ZZMlpi1
62t9LfKzSFd8xRNDHlpJgMMdfi87TOtsrJU8sewiHBujJNbepHDx0JCA/Xn2UplwOVxjLHyM0MK8
YYZkZUN82px2BaIT4WQBlEJ6tM5kgnsOapfPBF/65vs9bZ8oZe8urkJHNWIXeCaona0ALSoSp+T4
ls+UHDhHqILQ88oYNj2i5rbgMPDYSNoLFdxqgCnwdc3ja8k46UfdIT3GpYVHFQ0SMt/JkVE480j6
MSaKM0x0iXoa4KUzqYqxfjXcHK6Vkm54uCOOg/LFDNvBrMmnpUTYwJDPPDlrOm6Uy33fNJjWLG/E
+GaLmp3qFAjI2i8Mf2zbrrPqvMiZi+asyoxqy85n+bB/l66Lm7PfD0oIpT5f6BLs5+o8ek4JZoPs
oAwrzJpm6LGZEz2xZbcc5qDAbqSoxGAn8WV2WZUEgiG1MmvMt0+4BJRTPvRJMLiDkEDsuR2hCIb3
ZVG4mM/k/AWI51hN0qzzLLKHGSRhxCKsY+nLRPZLTk7U3cXHJ4vl6LJI3nUkHWi8Gcbp42pxJ/TL
eslX6qgCL/zMFufVfYNYfHHdw7IhkSAlkiUfNwR888HvAqqhJ8Uyz3Bly2pyDphMcd5HclRN6s9T
XJ5dvQjPg4mdxQVBn0SOPaMb0VTmtBkZw+PqsSpnsHlAOYZZdJ3CZgyVkCpKtj0TvcCOTTJDWC/3
+wTZ+Qr7HRAE7EjGYi0vUsI1wt251f4UBBE6cjEuhG8C7CDyRO7E/FBHUVSks0cJZDi721tj4Ou8
YGgZ6o0sthmARBqTwNBw9MlxvAcKHTkc+Ju7ahgHbsrz7EoDUHFEWkidwjYF9xr3gYUUsTScmUg3
is3RO/lsW7A5c1Ni1ISdBUPmQ/J5xrQXMiSiGg9j+Jypa3JZ5CXkl/cKvhQz0nZoW35B4IgaaE/v
TlQac+EPug0Q5JdL/3b39SERkJ0DMVFfyYeMUbGWO4q1Ll7uL9/4KWbHY0MOYb8MCRfLnEoeAZQP
xtpQX57fsxCU3HLxNHBPvitHIiqmcDXXDtkPINxufYULgGQy6FvnrDk42SSf+gQUp1+hH9ozmG9n
reLgcYG4pPS2AyR0HwLIYWyPy/AB0tZlNxoBmGTjMs6RDrwwDbgI+SupJqBthNVDOmCkzrQbpWBK
8tI7Ay4QIgQr3AGFJJJbJEsgKYIX0M7wtRHuNitsIykzaDHl8NslpMnWt3xE+WlnPCuY+vXj+iE0
tlgKMahHsiSoA9+P+IvdpOzZEV5U4J281U9hfih7Ii4QeTV6Z4b9ItSEbfCLWuA390KJZLd4WvGA
6KFwrXsIQkH6wjfqI0QIhiB8wRjgofiF3WYX7QhThhVWP1AcpNH1g+dgXlLfG3E7r48vtuC7DdbL
k/BB4B/mhldDESXJhb08OyPbO4U3e8QRRmPKweUXIDUEyoKAgaGROJy0IS47bkeSEBs3Gpqpdoqv
Jox+e/lvXvyorEFwRYTdLDwA/jPKg8n937R5f9r+tzaPADcaMsQdwuSGvuxHm8dNPKn5m3fzH9o8
1kqC92OzP5j0/2zzZJOO8VfvRxhD/wDlYab4N23e77v+zbn/2eblRC+YbfEgAxGejTiBmgUsvC7E
8qWMWec/8SHFPFE9TRC3i88gl23aKA92C9gx57uJFdYXQEfXAYx/dSFdIFQbYGEq/IaTh495O2P+
JvxIxRkyJ991o3kzkdtG70cj0Cwzxib9UEj1c0Jxoa11Q9wEByPk35rsDRjJ79Bb8/xvlycpbwCT
B7qIesa8hS98jxUCjybCXVE4JPaYMlpvpwa1uKNxRaNqQhrhwU3oBnlUr7o8IjOUC4ewP2yWqHcJ
Xba2doBVPrcPVV/2Mb3nHCx4WBJGrmZ46uCHDzTBeChYvQ1wzLKZZQAlca23nCc4lEQ0pwt15gSh
R3K1FyibDwyAmOLF+fSs7YiiZqAIAXHYPEYImbV01Hw+jNX5Pu0HROfZM4jeJBUV02ZPKEqAPz9N
DIwa8uxIfVzrOH1U+luF7wd+1fYtovY/9hWuII9komMRMHjvGbyE6TMEkapwVEwnTVA+Xfmj22VG
cLXc2+RGni4V7eWYDgmaPW/T8xxb6LAF7kmNlxvkDJ/go+CWv9+Oh9umxezf8vvKSRe3T+agbcTg
alkWXrpWNZefOYMUdU1w6uDGSoGWOZTqTdbPbpn3INN1pNhTCaJE5+aZV38d0xAysD3rRtmiuLmS
d99kmFE62b6Cjv9t7IJk+1uJ/QgozecLUmpIQwEzKuG/DLkeYTidJmOqbsbA44ao4K2kJRc2zREW
ysQKmxHNlHQZ3rthxxuCiwUuLY51zUQWqebQwF+a8ZVuQ/N5GNGxr6+QIuWQvpo/tEtz/GHkc7ye
cY/JD9L9XdpiXo3Ftbzq4Dlh11yBJvr9FAdujClFP36k2xt1a97xef+mbN8GX9qF+Q/Sd1bVzv1N
Drqbc64dtx54yeymfdVfJKrct7LmZtPqHLEQADS1ZiV2GTQGlOzaAgp0ccyzH3ii7m7PFYMReQoM
ad53Kh21vE2/KKqRjNeRGkL9j+G1pG8VDQOFmdHeF5YPBm4JqoNpRveFoNZEVXt7k2an9WOLFfa3
Hwd9b4vTt/vgPWT6c8SBJwmEy14byHs74vQV14RGMNPKGHutMuZkpx5RWIihENeCSJIpPcx20s31
g6kJjsyDMdOOR2SPydh4PWShNGZFMV08Wb+JEouSuJ1Toi47GHl4E2Nq9fxmAeKKZwuTYimCh0Uh
bzDdM7FBpMkX83r6ClP4ZQlnEubHcmgwdREuV1243T584WFceFVAPNnYEFbXGJnPoBM/oL06WAai
KdwUMR8CWlphAdAw+LixfsGZj7IfYUbgd8NkxBRFFUYA5x3zulVqRtjiiQxVHsfAMXCPrYBwGuhE
h0Flbx9RoWMzSZN5DpRCuNBiPItj9xd2rD2G8BObmGKWKvJnIo8VmysGZl42dEHCFce68JMGZvb4
ukKgJtDtk8mMyFtY4VNoRUwXsTwi6IOngiooXQ7sDrtSKRaTSkNYMYhEw8C+hKRI+nzAlT2g9YXr
Dt0woWVhTucZdCG9Am6sKLi5aEPcVrnKRrSYdGdwGF0rSkYML6FJdRbWkhyep/Nvbwh06DNQdGSa
g/+IhmLM9xfSkGgo/rD9j4ZAHmh48ulCyIsO7o8Nwa/qXeCbn6CPDGPIQvH7/2lBP0AfxkSKYRPw
QDwxCpZ/0g0Ygm78Jyz0537/cvuPiIf+1t4uVp9fpqS9cM63M8qsMa7nwu4Nollhx3xu+OKM71dY
0vCrOuEbrkBnHGlqj9A6Pl704vQP/LMLGY3yweVf/ZCKtrrRIYAZqXthZc4l6Blw+tTk+9Wewu8z
bHZw2R/ajGiZnzBXwXIfAAC/FofGnTUd+T3ACwQ3zyXMPJc4t/j1rH768l6BFsSHmWlsxBC3MaHe
w8YfgbguRIzg7shlZUQfz8prfJscYaEa0yovotJ4MSApwENIhwaTgpkyyhflRP7sPqUXBM0YMcN5
bjnDAsEHer/UI6AL0CilRrdM7vokB0wyZrJKtvzYmJdRcfI03H3lhxk81cIta9LFfGZWJT6bB52z
W+WWPr8K/9op9cBN76Q/tgQKwuXBIzShFbkTa65umml7MMbYKCBFqd08esSiiyG5ejrAnfob70pB
KkRL1E2FEZ7kzEDTcJvf8i2j52kP3AErBo8lD0kOE9FeQfOFJ70AT8E7FPJKN33niJ52QBAuZkcc
70w8Hcd21QEkrVTSWhfULi6BywEuNGBIjSIgGJyefHY1x6+FMqhT8anTlEQWd6t+KmITuhlwlPCU
PbLMDIkv6A6YuSQsHg/lK6WXb6N2STDsRvfstyRolylCb+E9A6eH7fQRhXZA7TcEysX2wFhc4nh6
adsduoPGRBGFdaAdF0Rucr0EPwcMG7iVQKkgKWDd3/oCEmPlDuI1IGFDUEJrUgM+2i664LeE8dXO
3pTBAFIpMFU3NybahAO2weCY8k1borpVbG/6RYarD1q8zLE3CjM58bO+eAT5YJSzVvb0AewMe4Ev
hO5Jn/wwx5cRjYM5vnM+HLgDJO/ZBfoEuRnAWLwguhD2rTucpfAa2W8wWEQyxMPD39pcQZS6fj13
dAb4SxqjPq5xWXS60TnoP+t9mU2PG5kZYzfraCAtVJzGqv4caDEf8yYbycZwwwjVeo5O2u45vsbl
wexcOj3GapJ7lDxAgxRTD8mt8G20MKgjU963GJ1yOj7ocsFeUnreI71vboaDZNtP4ISU0Ot9Amc9
MmRDzYccIq9FxjvRoYsips7SRpBKL4XPVRs+51jtwFaAuEJ5Uan9UMFhn+wFWiqoDdXivOsnBIAg
ASUlgq/nDEOcHN7JzaMb6fdnOwbt28FJVtGVDhxzRKG9dkOVgt5yJ1G8SvGSi0BgBcgFAj0Z069w
xrPsJmsCW67jkPU46+luMaJsQ1/BuBL/R/BMKeTChYPQv7zaiUw3BNI6rNT/Vu2sPwmzhXwS1sHP
7X9WOxUSA7VQE7npLD9/m3KIIDmE0TY8V+0v+hZVxrV2QKiRifcei+ZfZ3+CIosiladjGaxpKDH/
yfJXY8D414L3666bVNk/Tjm6Sm1u9yojG7n0mjcM2t/OQLV+8rVHyu8+prPek5x6+AQ7Vv0GG7lb
XAcVzjmy27BGFEZneu9e53u86I/ICYmieRNbSg6cbW8v+9VaZFY7l+GEha5IPQ57YgwMooLk9ZHE
7ZUyQ4BGO017DS1pxM8mlkOJE2X1/cPcE3IAQIeL6YrflJm2KnZVYJKcpu8zUnG9RHS9p3GywXTM
5mzDpjVdPnw8Xhx5AZZ9GiuzBD00hgVILR3uTngCW0oRD+WRmCZcbPFFhQnMbb98pVui6+hl7zzN
vUK9F7VnnKhxC/sANwII8OVQ7MCxCLIhm++fGCbMqo/G/X5A8eyCQlwIhIz/gAUOuHw0TvrOAvH9
BC1pRYWWiRxjgrO0vh5EB6kOone5iTSFI/TIXKtYcpy0Va/wAjhW5oT9Jrw2JI64LFExChSVC9YJ
ozcn6T1rIcdSFSqQIUoMr7g8QFyEK7llnPsUCAD6GbiK7Sibl2+2c5te5ohBSWlzeJtQvi6xAqJr
LnC+cdo136AxjHCoVYTpH+b9ulsAXjzqcckr39Ji38mHcvTt9ZXx0xKzQW1Jvag697ajYtYxFD49
IBegwo0E2h55gFiIcjU6RXe/PMaZCZ8S27F+/NgX10kTKvHJp9T0YTp8UAWoZGOSrsP5WBQsYq9o
8xEnRv0Cs+MZ5XR5SfAjw27YtcgbXySRMWl5Y8ku/ZI26goDWSqUtofShgTDwe7uAwXBED5FD7rz
XfbgsNVeLgFLuvEAbUYGCh7gMJvfJ5aG4ew8xY+4W98IwH5gUhCc8vBuTTE/04MO/mhYkTmsfnao
XLAsuEOTZInrDUaGGdov3KGVQ45JdZ3TRRgT6Kv94nlb3ynH7O4zTHldOAY7Fmj7RE2J6/Iei2rW
8HDSC96/cupyk0RUbKA4g1Ez6fiPWyymgqVLT4IxIv0ehNMYO8D84ksvRwr/CitdcfQQUZ3vy/o+
lBePLD7B3iYeJ3Hqy+TJSCHb8BYQvKB1XxmMOekdHmK1siX3ZE0tXJX0oB/Q5sbG/vRlqliuQbG9
LlKs7gZuyFtob6QN7gO8KA4+b8Tzo6FxMMMzVnXyQSaO6r4gOM+/PnsYrziNoADLVre4VHc9iy5i
Us4gwG7ykmOJf1SXhZt7mPjhjM6bgnWsLS/U1MsYT+FlPcMFwHyv94MtoeUpMjlXWUjdsEyJmy/a
YduScq4hpLJezDEWnFtd9D0g+8AAvoinggiKkRWzjFRgFcVgVbgUY5k5T0PdDR/K4Y5vDBSdYgz7
8GbHeOlj00/LqC1bHOmW/LXF5hnzKBaecO5BBTia/eo72Zu8STdAX7sSF5ANV5h0a0WysI23P1ui
WQT1cEffsFEm2FAxg4KEWC1Ad/IPUcL7CTWft95HUkT+28cNER30RGPDN2USw+oEt2HTEGM/7mB/
Gm4bsigft/AmBbG2FQxd2LXWKBnlH5jqbvr9jUW+sQGK5+UR9d5OJfz+BuUsB1/oGJVeL7KHr38G
VfbunEJtUC9wabgndBJEfZ9L/9/eDYhsagufOqgJ3y/1fw01kuW/sbzCs+Dn9j+7AeiLGgD6L3LX
P3YDFPQB7AWsdr8dD35wHnRYEDAbTQMLGSFz+b0bEBxJpDRA5Fi/GOY/6QaMv6U8/r7rJDb/sRsg
A/pyyx/Hy9TshldSFBw7n11xvy6Clmvo+TXt11xuztb8fD3k/UQXHWXApY/LFPR+PPLCu+KlhDzQ
ZwLbREyRm5h68FV/UOJLPfCKj1/Kb7IpdtR4Sqzy8BTBPF6Vp4iNcOyl0upLc6IuqKErfLk5OdAl
Irq9e7utxOjGnFBXiXFvYinCtB6KI1JAlnnvhPng6M54vZ7j8AhYhC33TiCV+UMA6b1wmIQ+8BSY
uMayr9sXr2mxLF57XCq3JO00y3OxJNqoXdVz8o/y0XOhrMUCEr9YdyB5xSsPf2HUvmaR2Bdx8UpQ
X8qQHqidNSXBR8t2JQD3S1jPRV4SbknK+rlAcSmygdbdXmfBaGlBsyRviY06OBikDK152PbADoDU
F6/WpxgEDCIxWkQswDrVeuMOPO4jNt1kC7QPep8PVgD4/EKwEQ/G0+PRzkPX825vffKXB6zut8uH
jfwYEIPDAXOE/eHltAd+tgfilRCLDq1PMRzQfZ383mZ52iHnWYM1irmCgB54pqgTmtFywKiiPTSh
ze6LFzx6tz7PI+7DEWXHecoM3om+4Y78EXUjgEU9r+b1zJimExvBrja9vN9HA/9DY4oKtinjd+DU
8kZ+Dk+JqyAViE56+GDd6Flj9CHd/HzylTi57QGG6U6OUwPGBMvwo9KQ2+tX5hrfQVj/93J+lEA7
xcWTNTSBiXz+jhFLblLTsRDoDtIDedeAZSeQCnM/mCTKvpmfa2QrigQKDUC7vo3nGMGS7OPMBaRI
mxKEWNjinO8/gzJ4Bvm4DB8hetfFDVZ5t7JGHBbWmjORIFsv1EAghwgIWNNlnduCp7K8vJGyg58g
1PZaXMgrfUQBIJ5Wx8LmM30MLfzi+IbnqZZPzYS0FzJawFNDlpJgsVzZRcANdISILRJ7j2MFJkcC
BSXh4QMvHHo5jGvhyOCnb43usV57x68BzyzOQQAogKoWy17ZN94epp+2pEIwQhEMJh6biFuRIhM2
LonsdN6tzZnVEjwEXkyJq1mmu4mES6WrbMzI+GwnRzyZqf7pWKYLowFD01Nz0GgM6LfSIf+8+zWt
D6CJvjJX6fDiSMLdl4mGmBNgki/MaXOGGpTBfs+CGG6heFFkHrgqtZ2sANpEdXeNlWwlyCiEs/RH
2eHK4lnywmqA2Q6nS6gjArPn+RcXDC4e8im+VKGINpAe0Yj1gtT4zyvBQ3hgnhB+ORU825iks4sU
nBNfy2eW5Jarmpb/3S7vntp9STe3OMZWtalYhV+ElawAM0B44H0gKBme7kvm/OLiQ9paucp4xS8X
xuyqe41pFXGU6GgrHBG9pGLT+dJO2kk9MUfkYjVB8kKLSZAMrxAPvbielDNYTpghcypOuKltHe1T
Mt0q1FZVxVCDFRJroFNM80/OQTfXTyubeWM3tF545eboVGPcewPGhysQE0nzWdKOVuG/vXLr+JYJ
Vqxp/ZcxNtTav7IVYdX+3P5n5VYosraJ8xAPDon2D+t4HG8p+agSvomMv1du/kwEMuNv1tiEvfys
3GgXoFX+nk/zD9bxJNL/7Tr+110HJf9j5W4kCrelSuepVsTgzYS5q/EuW+vp5NxsJPgr2HgPzTBb
SyuY91oVqwOv8fM3fF2P1Xv+hlVWcu1dWx2X6eTW7St1exo+UVteuUichjW+zda+ZrJD/TqOWTX3
E/kUFc0L3wcMghso56zf7JneM2KdC4W5g/MEFuAHkGBSELOxFJRRmREwM7pzPpvE+RIU5Wuvg6HC
lR2Hl8OxdOvGPZSRvlQpqlNpjIxBAcAGVxydX7ShCIuC4fQiyy7sEBOmv5+6G9Xr1gSOuyo8q24N
LDcy3HKejYytgQU/BRWqFQmvo/z1Wrj1NEZw9kqvMTxFqievBWZHHvBIh5e0aOBV1eEA2hKwfQjs
d/xIgeUHIbMqHRt8kmsA1bQK/ouQnpO3OBIGIOBqcD5ZFHxbcdz8rYDYWCZkG6TpANHyxCCusNJE
gBUbM7KzmIgzJAiw9GEeaG7siB/Jp2DY8ExieMaA7xnzR/6hTgjIuez6A//swu/kq+QNfgGDB0aN
jMbhqDGhZgFnhM8vSfeFCedL/U7Cs6JFMBSvEcseOIkg0stAgYCALwna0Lgft+MKae5jamO4692m
qlsMM5Sf5AbE+hdO3Yhz0yWEbj22P8gagGa0bvxqbDBAA90YG5KDXX6yLMmu+WyiwfyXo8ByA37P
xcfSg4km1utLRGroM+cn2HhjLLGMxIV/hIUvIQyESF+MsE0kx6yHOOkjw4WXfVrzvF4fpN+RDYOP
cku+g+UOPpIFU5Y3khXEL8aH8ZEucdvcJTDKHYTGu+C4PC+v63Zs74y9FWvB6VAMH1NYApc56c8R
JCQmvjWfOOd0sHfgDd6JxTIi5AMmekBfl/h0uE2zKgKT4Rbr63TofKIK9DlpX54+NA/J2PaRviIw
9BWYIDQVGp/hRab4+cC3IM0OfG3ZgBT5fJC299I7k8YzeQCaMeZgeVVljpztHuxAHeO4bEghn3By
lKSdjvnD8vhYPR5f9tF55rG6hf1hXiKiFBtmJmPsBG+U8tck5re8x/wQdA75Cc9Q4+gQGEHCq0Pn
VkXcmpaIwqPjdWx6aahMkU2O51g143fCcBSmbAR5K4JY5mbvDEJen6+Q7l1Ir9m7MpVpgcQ/k7G+
vkfN63WUhpgtkmkZHAnm7CGvypNs99xL7/jYT4qVcNM2Q2IU2An5LXhi1SHj08QMm/y9N4A5uN5z
q/skO3RY+js4bFyBROeZ7TRvEMhuyXTr8zQeeDXmINh9lcE3bU/aMJ7gJFhfIOaSQ8C4o2aXVWzy
H7vBXgUNegxLAJ1mZOejQT4CgXqkcE0hdzr5GIl1DfrDrBmPKpy98bJi0GEo8QD0YmjNpN5r8E6J
obLcgOZv4CY0h3R75COl3nHMQxkTqRj3C7tYngEW7e+J0EffRB3+PIirE+d8wGwew/rMT5lJrY60
ae8VVGLYGcA4hyQQWARHlv8qRhuQml3dcXTH2BuTBOrBroe+CfR02xmTMrAKPx3CG95XsbIAWgE2
u+ShMblLY8AtOI0r+qxfvsDZRBPWh+IBmVgt+pBD9Qvy1eHXwxgS27rYmNQxAIw8gyrDs/fygowl
6Ja0auqKnEPRuNUuW4odOI7vvsSwx5hwJ5I+RCfMb3BBvgg0WIjvAHQ0pSOLXb+4YGu1a0yA5VIf
eIujpK6kPU/tofJ3fANV7QbLr6XsTQ2cQwoncZ7D4+szD47lhKM2LaY3njy8Lnt4sQz1XZxyfJix
fh1yMXfUMYWGoIG4G4stp/kBEgyfzFfZS1+JHngO7w5BFNK0faNhwz95rGz1wMS79jVxYAxmadQK
T3FEbOeP/gziYrzKZdhOyTxop4QmoWKuFzIpjiFDFYW4jGxoIyzesyToVps7URAwlOlsVzXMwdYR
mNIZ+zMMAkLo1/3UolYUpKJ5sjVJ+bx3XFFI7h2QleY9lQOW6HW1+TBBmyDBWy26fJuOUXwgiljl
oyH4wYJf0ZIjrlJxHgqkY7pk/tcj8iKDa4xKy1FHuAaPCgjC9/C0P8XyCxOeGdOwd8nLULrgGOqk
M4DU0m1OM/tG/0iLrw9TmvdmmDyBo2i+tejyhfrc12cp6gL0dX7utdP8NaUGz/Ph0zsOs5dTD0kW
xngIXXPfuOSe/subSktAQWhOaA7/W1NpAJr8WQJj/3H7n00lpAUVhgUCmG8t64+mElkWDugDYb0+
EJjPj6aSvhG7TdtQlIFCEOEPOEhGF2Zb2KDDhcAl/Z/AQabxt9zI33bdEDvxkxt5NhRcp3OGQ53/
3BqMgn0qZJ955568dWcASE8QXgIBe3q1NkQp0AWxdv7UX6CQn57e1fK7F9Ug3jhlVVSi65ifBp+Z
EpxvHo2AigohaBgJ+Ii1zEkJQEwcJ5StWWCRiayGLWE9xLzmbqW+XG7QKDxyEbu49C/DgfGpqR5q
MhlPIVqjWp1WT6zZ2iaUSfPtGBiBz7KKlUMAImYpD/80bnh45hM7daGMlOg6w2jrvirpzj65iISY
SXFtFSOGNBR2CiqWYoPNPTj6w4d7xlSJCXN6+rBeWwzNHeWFlGAfWD5i3PBarAP6CHlK36Rl+D9E
tBhF5V84hecqUUwVcBQeYuFtcb8619XZP/v4mVD6MPnCYYs5DYnF1tCeZkE+gduYLmrOZcRxwscD
Mw+eGs8Ha2hUGBp/MzuPXSANFjhk6Ccv8UxMHD6whOyxnki6qTmrecVWyGujjIyOi+qBZm9p2+5z
AfcTeOgtv7000/OFyG1AofQGn2+kjZAdRf1QC5IwWWAs5TJycovXbp9G+66Gv1pMuilujA0wGcIH
WJHcKtMfYHsCAmQcfdgr1ltSTAWWZI+SLfoNOGB4gTVOzSxFIFhBe7CJkyJVasrbdP94QkqhxWVF
3YxPH+qmWmFHdo1A0R5RCh3+MWIHSR6EsLqFK6v78DWuyuFbDTQHLljDbSDWUeA30CM5Trt+SosA
R1FeWbXI90Xmc/Gh9J2/utuE7U7ll7rmAs3Sngs0jMpvDiPEx4Eea6cJMYXmmIbKgEbBvIBZPy9i
Lm3J2JheRoKqsBKxyiLMOBndpwK3aH2mCT20DkGd6/fUO+hjCzh14s8TbC7EBvzODEDM6xnr7/q9
ImB/+5OoY5wMrmAiyQiOQD8hnhcRwajdw9aDg4cPg6NCvwNt9eABYxNEmfI3olJovuHGit/7b1Lo
dp5PDvtQucRYqWhfnacG1dt9OogTx52S3dO+3UWlhVDsEiTiX51m3PqMfaev2XIsLTIqZ+e8Xm+j
W+2cptXWiM2dsrXjfqv4Umy42UiHAYPNl8K77E1vc0rqSZ0UImznqY8lOVKpr8TwEJD0RkRP9Ybw
m7SmK+ngy3xt7fzz/Dzv/Wk3fq7L+YC2vnee8/iMBRygmIC7zJHCyAowaS9QFPIMIfmDryUv9QS4
hJHHgPAiu9kh66mW9VTq3WfGcMY1er+s3du8GXZrypixlSB6oJR2aL+ylwKg0n1cXSQvz7kYmrRT
BjHJ6DRqw24Yv6meAplD8fXgPpVCNRjEr+KwlPz96zmW+bcaXJbkdK2n12XhSEhrpkJd4z7mVOyC
jqYOkS5E1wlsyJD+olnhtt8gtMHdhGWkObqzGFzwxo7r8L7oxuWKO+6rPUTxb3NI1knCUrELL88F
uofrh7JqFiztSsE1g3GOqoRpKtj0ghOm618hl7HeZA2ZodaS9yhJIIwiKYEeC2eR73akDMtYnRgI
NLoQmim3I4bgFwbQ1Su/VrhG0dC8JFPsOhBtDY1mPdCnPe5I6eyJXsQRGia5dOkYjkEJwPSvrv/A
Ogru2DJhvbb63+q/RpX8U/3/8/Y/6z/jnAExJ9/ib8gZP+o/cyLTMDVFkXFeBc/5Uf8Bk9hOpDex
P7BVfh8HyQytgKhMeCXfcvJ/ACrZgpzyZ3LIz10Xrc/P+q9d+lyWdOM87WegyCq595g+QgFpvKM8
efpPP50eJZ++GtCBqW3qa8dNwkJrWBMffGe4mrmmmZBOkjqCtkHcYEPAbAjv9rpTB9MTY+UiEI4x
UpBUAekf148uhAfcdEMk64TQKiyBbyI/OOXH07lFAkPC9Tg0p8+RhT2htFyMkkkblD4LYXtHbOH8
dBkXQxJFMh8qXpBi2tUFV9U7HoE0yDayd1Xukpa4LvOVfA2VgHIyFitRLIpZ5N/RZDhAGyl2Wlrc
+fd15xMX6bFyfGhr+bEFnZDdlnRSlcEWjw4d7zS84Mx5BKWmk19C4wCPdwAp8JdzKEhO6Xf4KSNf
JTjQv20Hs5pkjHmXh9Uu3aadbzDM3Us8rBmmb/m23sFN6amnbL6FeQkbEF8ejuVVHYOe+VyME6yU
IpIUsEsiku/ceMln+l5IYT5wuhg9Pic8qFloupfVlenE/h7UqyuHtwxzAsyrlwxzyrNnsDBYM47T
rI0MTsURS0qGBm67K7/OU6BE8wOb1Ou4IO+gTiaJTtCia1TM/L2a5L46Jf3WjJBBQw5UJXKkYecU
BgxBX+/22ssTLaQDoa1zpDDZGWHhC6Th4+i+GAtbfs83cm05RzVIyCu2HTmdsGDKPEVz2y5olFDV
X/JPtKT2I2Rcc7Y3NynWqnFzc/QuSIoheuTL2//j7ky7E0W/tf+JOAtkfsvsPERNzBuWMQkKAgrI
4Kd/fnf6nD5VT/f6n9Vve5WVipUoinCz97WvoWaA4YwQnEYt+TRYbWJ+9YBKUx5s/LNWREwhZF71
03x+yRZn9HMjh+IVOYBFyTKL180ZU9WpFLv9VELnSlxit5ZuvpV6GuxWs3rJin2XrwbKAi8YOzYA
kBjlgbvUUEwR6tAnPVwrhBe7rHOvOkM5gSCKfef4cp0ozSRes7HEcKQlYNkpP56zGa8hhzI1I88a
CzZUOrS428ZhjtkJ7fLpp4xRqDXqQNtep0KSUR+oY5BiU0fZKHTiJMigv6oeQzdu7ar/fI5zSje4
r4qn7T6orSARU20x9mNWx/IfcQfqrOCWAgXGEeVSeeIOVqgwV3+YmUU02vIzxOF2UCELR/OOY+DN
RT6NA3zlatAVoSTcOdR3uGv7qE9Wmkfzq/s8kcjuukHj7DfXKfxXRm48Gw0qdANoqmUWIGW5ClvB
ID3hu9qFKrjlnX+bZf9Sr3ULG1flR45k7Ud+O75M27F21NxlhceDOzoqs3gv+xlKSQc+0vWgzOoN
utDZCIdgzR35RKpuDR75oWFmy1Dx3jmK7Kav6kIbi7/X1xszIWcEKAtUOtcXKj53myb66vBCrN3k
68qHj3x7rB3q1m+mxhPeCPDYtAGybiJ6gskTpQwa1E+bsdocOPHqlODdt3kxLLV60tmOeofRZIXS
5ZWvqH1bt9en6eA/dad+M3OgTjMCiIoFCzS83dAe4aEzuzWzHPbYHXjg7R4fE3JL3zp0RV56neCF
bq7t9RBAcBpQb7t1ukvUmb2e0aon2OoVLmVb69ez8wafr46i8Ptsec0xW9XblhWtDB8kK2fHtKJo
ETiw3wO1YMa1lWtPknNHBwpWxrdqNXre8VoUPNcHoXYJ5h7VGeMDrzEsxxADOygB/Yec7DlcX6BN
saR+2pKfvD6hBc4gvfDx+pwbTr87Tqg1Za84FjjaEjXdTxRgH8r/H/AHTSfJk9brnaJ218Ak37Uh
epR3aSIirzOqJkqzL0zuK5BmqFHtKltasTf6uK5f5A+csbHPAVUjbRY9sXv2B77SkjiljMzXgfLs
sY88AUZnhMCXgTwjutPFZcH5fDh7sSR/7q8hT17M3esXSQHRbXfr19goeKOIX2dSWYF+IFtS5s+L
Czl4ilGkp5Nr5GlvMe8DaOlTQCXwrxbPgnOQNTOL7JDKu/Oerv8KDB9cZsm4QCgFL3Lbu8Nb48es
wLx3kQIuyvPb0eI+EwrXcA7SrmbSn4+vx6we32f4/hOJ6zD5Xv78ReWC6Hhy3+KDS6q4s6NCm5wd
Rhnt/jGznKdrOYvZMXUYZcC9gJk8myXO8v3ubDevr6x7zisxCf6JTGFeAYRwhxF7YGcuhrluuYg9
s0JW7RDl+a0Rpet3sLkCDHmbpzs6e7QEtu5YL0x7p/DKAzWUASk9e6LsMWE7GIEW1OPeNyedh859
XM4UV5kYbAhWwjh8bSdXXiBAtd/7qHX4W46f7mVrhuWMsT6d7LwjB10KoR365TgfF/vnJGf31Z4C
/48tnoXMbghcccEbecXmbPkxBqacwXzskPDb+RPTti3zozqyt/lUZ8qALmOLXurfXLiqDCQNYleE
dMYYgUv9B9f+kWr+pXD9y+P/LFzN/4LLPBKh4MK65TcNj/lf8J0xLYKY9N9JVL8UrgZzUjQ/RIDK
P5jW/xSuOBqpOuoe4j9FtfvPeEwgc38pXH976Rp87V8L13oYNaltker0qA3PJPY+HeKX5JESrHxP
N0PM7OM54rJpxi+6gWiWjF6MgmB6XKrb5iFZY3Mgm1mvx5o2+Lmt76pR4xlXbXrttbDTmJQ8rget
spYy/o4FoIuumuQ6Yy6K3YGGw4Fe1OAzdSD31vT8tIMUvKvs4AGfX21Mw1RYBJL0nQ+GFz+ZT7By
DufcExFWio4Ttpi2WnpwldDYNwPZyI1XxoxyHhtTlhc5vI4b2MBVZ6h7k8jtiN0iPqnPh7JR7HQF
Y4s0MAZ+Sr692yWpWAycrEZDkVNXzCh7RRkrumwRs5GdRg0mDU3fnynBMQdXjRqEo3zXnoo7FFCo
aWQ1Os5nhQ7kUWXRRS+s8eVsOolSMmG5PHd3FbJP0eEeW99pf89weUbnQ12yzbJeFM9dnqmzqtlV
1fUgqQihlM9rzMXQGJSDrbB16a6x5y9YevdcegeTgXCfYFtvkluu5m0SFSPSD5VaI6C9KHEdaXA6
bx6HGJu8Diq1drWcTIKmVL9J1VGupeB5TWbKVbn7hmwt5K76aB79Lu670x1Bxbns3Ax7tGsXr+TK
Sqm7VAxXOM6dRxKri8vNMghDr5ttJ6kHNS5W/+Y1RHAaRopC9IeG+O4/ryHoAP+qjPj/H//nGoL8
QdcNA22EeNpfGl/hF2BDPuSkQejwW+Nr40KJTYEhw3QYcdb/z/qBKgLA27RUViQspYx/ZArwYy/w
N43vn2/bFJZpv8gA03ORW11qZIs7Ptb1NHZVAuUWA2bNAYgrsO8tYI5CHsW9X993SkRa+1dQzmsY
FeHq6/W0ap0v4DEPU/yoXuBugv0/bUgEdL7DjNEzE+dGocSf0n06qLhFKAQxZGnmNpxzH8rHNl+r
HzYuiMsn6kPN4antpzd8qbPchzsdJFNOifcO1FrePc5jeVfhfvp6n8goL4T6wuCv5PTedfbwL4sn
KcdMo99tZ4l+aofi1bkRz8u2O06P8Px6ywPje+TfFC/eMddt9mlyuoC8usN3T2FbkM9QpEu1tWCC
RLgBYJmTQ+5sRqtUBMPh90Zd0Xvano553HgtQiTvgvfHwkIO8nTbNqS3lvfZ5vypsAhfnNIQw9jr
FmwhoCG6IGZ4FCGJ538YGp0V5pnl20m1Qx0YFKPZVywz/dEk2yTo6Y7NqvAwh3pOzoqjYbZOgADC
cTWKkcMz6Mq78RkvRG0sMQIjgaFPl/R25fwMZ9BJ/EvPl+cHn9ASPPM1m2Tv95ADdK5O8TOgDWHK
POEz9XXQ/YJ/+QQVJz0JdmOzMlykDmRXPNwY72uh7rhdVQghWINBtBtQU7PG4lxMfEr21dw9kLrW
DJP+hxEB7wPXMOgcP84woHo2zskZKVRCT96zkcQ/v9CF0YfXZ+dD2UIDuZ3uo2V8Ho/yBcYQeDck
9HQ56Q8Y50Iw5SUpdWgc7IA3ez1J4DED4OwliaSS5+mOUAyS6Hy4L84H+P/Xz/N9WW5s6B8WPO8G
82VY311KWnO7zkID9y5Y4QSTwBB/CqY4LBerXkqu5YnoDxnZpop8Uwf1VtpPaAatX9z8pt23SD0V
fqJB+KlTr4mMVdXPnqNppy9H8iv+Ss8GIYYLJdI8j7N2GpNHiHjujrQ0ZWrvMveEMvf1/Krm17U8
zeESeddk3N53WhlV+muNWPWmL5h1FvNmcsJB4jqlv0Q62WC4zeQJj2PkjIpH5iuV90TMapf9uj50
0DfRwVtRuybRGdOkyodLz+QX9j/zJrS1EPWXCPiF/7SFWNaKpCnuwc+FDO2TssBe2Rd4NAGhPZ48
zt8eIPRBd+o3GBZHDAk4aBkJxwG6Tu4xGma8YEECgPmhbgp7iirUENJQ5r/9BvsKvuWGa1dRbcQc
uFvGUzR/z0W34o9XQ7sMtrEUEmXIzELaQ92h2w4HYWqNqBKHBx7LeOIR8f5p4dG76z92DEWk++wX
GS9jYq/Qa+JbzhC78HHgVnckty4JHPKhDBm71N1f3zg2c+UTVULh87vD9snQe6Jew+Q8LR8RKoju
BfMhsOgXZXc5DfksFhZj7HbIs0xXaJDedWYR+UnoKRAnMLyAXO1iJY73t76zGJIUvp4vkEMymZK8
O4QDOsVnPMveBOmThrFd8xAUD/P0Mu9bUj+0oH9HfOGCmrt5EC9HqC2FMTOcyukwlQqYpvjr0R17
oPnn1+d7L7SWjXAC0p6b+h6e19oUMwsCitLoeXWN9cNeFKKtHrzbkY7Bxk4K8AvreOIEBgxCnPhN
Y7KmZRN+G/YLqm2vGDDy8B8UhiuTdzxPAmthjmk2EtSxhyKZNJp3LjYwnuZdlARD43yDpA/TW3jb
ZRYjwmXz8DSiIzAgp1UBBRT2XRtZXerjezkxP8t2b9sbiQh4dB+BJAfltGgwcnErkgaDdH0JkGRN
wT6JmjpoixgBNbg+Uy6igB15c4V/hFKuZIZw83TPAh5FXeZdgm5ahLxsHh6cme3vqrBC+3Jz2tZP
XX7QBkUorc7vWG0ty2XuZVCGhY6kXQD23y9LQ0Ct+Zu0stlDJWb02M1GfAOTwG6W54d31aBsQRFz
ug/SCa0ygrvH1pbfRel22Bs63dRM6b/JFf2qad6Atg7nrzMhnYwmwCs6919eTykqcg5LNmiG/o96
Shad1V+GCb8//s96yvwvm06M2ol4lT9UIr/UVDKxp9ROOHRi5PmbyyxuTljQGrptY58pyq1fair6
MW7kn/2R0/IPhgkKA5O/NGXUkn++dkgNvxdVVnw2iBTSMqJXjLXpNF7/dkuO9bfdhPqyf+PeBScW
iKjVxZnbS+XNXsbrZBOv0+1lkW5RR+Pbop8MuEBv8VrBv1L85nmbLK5jrPVfpBdMX4wQzvop21tz
fXnPMZckZm3bkcMLyVXyZZzgBr8sQoPZfe3nQFsloVfEQRWzmPpfbwEyB/BDOJAK8hFzbsY3SIvb
CgoB3tBZ/N0QP+5ismwDnbHaCq/JH6ZgfY2Mb+YPPDCBaQiL0D6jqJXepDeF+gaktwxJROpt5uvm
2Zd+cPfIgmtYjbOpdDkOe8gV8h60LnhC9rripakzAqYP8ooPibD4LalbINC36PoI0DBoU666lJGB
ohDkMhkVXsuExPNcdF0PGdNModfIhjFgdVqM+9iNwYtzgH9782TlmNtTbXuWdz1uBvnY2Mqrupig
l3mQaAekHxra3PJ11TEWBVoyE3nbqs83crO6Ut90tGPMU2hihbR/xGVhf+4XVhMAUOcRCHk2HanI
RLiQGf5DxXTBpJldE2CMrZWl3fiY3kAbmYiuMhtlzRmfYVzNiSkVlzfKHwPEL4gD5vPK+yCLazDz
+OEeGVxm01cYuolbpH9sSMMehwulf0r7pTET1xOrXFt90Eoe8jqLqtyYVWcAc8K0jtXq2oX3t4sr
siGZVFF5BQhjUM1AQ4RcgDuXL+Q4TAcw00JYI+MyMMyxn7hAHHir11cc4L+wHLcxdoXkkE1R0EBL
GBbpmx08hWuXPlPwAyHXGjnHxcumjJPQ1hgCVGemI89w8DJI8IIDuCzlSY0SkdJfPJfEbJ5QT0fZ
gnJPVSFeso7WkXIc+gJA30qEhr1wh4GAfUSre1/3OUBeJf8EvrXOa2ZEQO4Ko49K3Zj4ZUDtaiOW
XRNDpN5dnj2b62bAZU6IVG9jPbhtZXBBweqMscIDZMVgosRbPbrV5MJan3X7dOnOK57x3iNPcaqp
tNS7R0Q099k4O5BzblsEwbdvbW2+PJF7VmsovBLzqo8LvDkR+TCaa+tqCDg5b7PbOIk65v4hnF+a
dowtJDQoXrNCzAQATxRa6my0mtdXSi4Rt7CMH2B6KRrt/R08dFlicsQVkOkZlHAum8ETH0yELNoG
CHhKlFmIqZGvujImm0RLq4D2AnJlRDFuoSJqdw8EQsF3g5gU3Ab9DDevFgosKlGH+ZX14FQVN+TE
gQK64FxfTdiYl5k9B/GdmRMtEHklJNgs78vH0goUQE3g+blg0hJ785FDmCWe40WfY/j51gWgvW/k
cfvxaxXC6osY4mw45dzi0USxvu/WD3aR6dlegscoNJdhA69pqwE+g/7DBT1dj8nWWpaz56ScCZi0
9/UJs4mgWmBuj7YTham0v/qAwZegwPLB6V67HyLgbqBckqfpJJ2USzRHQMOsbohuBHNE9RXYI1Zw
25xfsRnZwIi5CPMwTFJdaSTOOU4pCDHk4lBt3lXsRjgJi2iFA65Bai7JvVNcbxnv3Qk8cXptqj+P
CWzLx0p1lfNaTbYpZpmtj8PEkHF4yR5DAf8QfjnJ7IqmFQ14v4aCo0UlZqyCKZOdqBnNL47hCSWy
7ttHtojZysgYc8SzLiA/Y0IET2dn5otB/hKWxCoOrZn8jQfu1V7RPjK1so8Mt54LdS6D0XmoftGB
8ZJ1TC+gAeMAhf0Tijm/3zQT6mmp0rwrNY/EslQNYzYtxldQP5fSfZPfTJIgN4i1KGkFpUPwNNt1
QbkJa5RzN2KXekzFhJMH4Bdvo/BVTLZKKuoKW6k+xCWGx7BG2y/qEsfTMJ6PQmhpYRuoGAP5lKpN
IIc3b686rNwuQ99kQXlO32eguA9qEzrI7cR9VSF+ciqJQJnnkGE0igShUp/hdfy8RzoSYOKJXzhl
kB0SG2NCNFXfSPLElgwnsTOCuWHTeBqs8wtuDjgE2OX7bZamfr9qCNCbQRehtdDCMpIr9xK7z8f4
Ie8QWRiyT2vHjffnI8T4GC0sF3e2mbZ4LPtFt6SNQh5mf1Wmq/4wk9CmwWWi2Of/JuYX+wO4sl0L
3zF8TVhXhRmtMufw7UXr1bIn0fq9IFR+owc9iaZB2JqYX1bErEyQoyBW5SeONf6l+kdKF095insA
o/f9Jk/YoPnVv3dLomBQs3FE8j94iPH8iOiu5gvfUOfru4YwIj4knvX5zkwLxrqEbw/uDnQUJmQs
XnaNWemJXxCxMPmJMCRIsDB81zz1PUBP/Y7WD2YuerL18MLrEVo96MLXkOftXkRCDZvnQeoOdteJ
Pqea2F/DS5YvedLsjQ3CTKJLBIl54TCCtBiyC1+Q/6XVhm4IZ9fdwDGPjG2TvfUQxUoiMsTe5FEt
Bg24wAw5VoTYjb9x6rAzhM/b852n78NqsuOZ8Y4JbvCN7sX8BpY7S20/MXDivUwaohqjRJngaIGy
DpoBX9HcovZVX9IZCnZMNVS3hMqZvohD3QrMfbclClLcpowN70vjOuNytEhc2TOIvGPA9cA3jrEU
BKQNX9pF/Qkt4b7qyW/0Kobl0Ktui252c6w3rLWmXVSEEKaxWWD2GA1bNDoG486nc8Vtk7G+IVRH
lBwizmiuY2oEKzP3eVlSOz139ERTmSkqVnVoCE7GuzRlgInThdDNgLcQGIcnJzSB9wp+BQyGOJ1b
Bfr6BwYk/IaHcAbZI30oAZWIK9bCzqTxCJiqSk7SPjApTwbTG2EUReysNqnGPdTNzdVL6ZvvH9iB
oAJI5k9KBTNoOGvHiA8w0ZQX1Ba9h+ZkJZEGy0oTu1hhPRm14QyZXQJthKlwJ7010riORlbiJ9c5
lQcbRpqQe1K264mgmzfEzluH+1Sa1VNVdUDyLeJPx9JWWdmrl9S3Ai4PD0gGRHyFzOawT388Fwoc
vSSybK/vj8rTHYzPynpDlnBx2mP/9M+2yzw4+0SwoEN/8LJ6+6z2l4eKg7ZXEOBJ/Dnegv9u9aCN
AQ5zKM0UAyz6l/8wL1PwsPub3uz3x//WmzH00lDxawzG6Op+7c3oA02LGI6RJVILfiF6ka5pabYC
/UsRP/2tN9MIQKKHNKBliwHcP+jNTOVvXIB+eeuqQNZ/xbuLPJFL+fbMFvZL/nMJugEotAF91bHC
6c3RQJMbtEyvV7P3dFxNrQET0UdY6Zv8qXm9AKF83sz+3qGKO/RMZgECL5IdGbBf7mds26ftaxGj
MCOZj0hdZFks1KQr2kDRImUxDt/ncXj+rJClhdgG8TvEALWYWoAR9SjreZK03pJHXAfn2hOqrZGP
Fz1QuMIJe3foJ7CKXeCESkmPr079gLc6WNElinGJ1wOLrzmjev96uET3RULJhyjZpkYSKq+JBaXd
JnXOvaG+NwG0t1jbpdVSU6ISBzsozfumOkgitVjey0c1Dx5lmN/pvIqXhkJYcNULX5YjY2wuKJeF
mk3aAPMbk+G6MZbaEuE4JZ7qpZR7kBZKzVW1vaxtqf1IEKJT+WYVoGdUQPA+4Y/nm+J+uNy/bpp7
TT5s2wPQHUH9shft2dMgPYyJBBjdmc455D/423g1WiU7Y2wPHk2jRtDpNJlX05t1eCjBZX5FB6lt
Y0xoMUH9Zj1g6WEFaqKHNO6lN32jI6i6YJGfezLyydRrqQCY8pkzbVWPLzX83ILddiF9Uhs/sC4n
b3NA3j5LVoiTLiQaUMF56HBAl8JybIeKO6KbQ5sZ4B7q66RmO7dvoe2B77DsBwSTwqL3CUUQBsRJ
g3GPrLzwpHTeXQNYXkxPLcIf8tFnjShIpSBI3kRRIBgWT3dWe5RxM3v4umjGCilTLL0n1+Bs4roI
zBq52UFU5owTAwjJ7v2lmWMu9NG8J5itAfJGBZcsuNM35+FIQT5tD2VENt0MOB887bmSFzg1iXMB
OPPQHnQv+RDnRBmhXY0ol3ByTT7q3NnbM9xbF3hlgAbOCiXSrNOIJfkaKUw4qOKps82nK+cBWdRp
ZEHmhsBkoGNCpPTznTTRnoGJOj4OcXh7bGN7TBjyYHyl9xd1ozOZlN5w7aMnlkIDUDefXG6UvK8G
Q90LnQj4X+Ol4PJEKHqP7VH2uvhjtLmavvkY8zWB3pyuM3VcE35FvoGvoFucWb490z/VsY77orri
mBi89ph9ighqNOTXiNb8+LDH8FTY5DFrMWaFgRI7/b49Wlyi4f9fHNGGwDHnu2Emhe0RHva4OfWw
xokBWl1WkFM678AVvdpnW46T4/X4dONlA235TXxTHA08lGfZtji2UCfxJoIbkqykdQ/tiQrkudAR
N3IqZXooMaBALJpfggR3O9cCz8By0xtWj27C7tmAD8DSV8mb9inhJUYlcJlCMXRjCIO4eGNTFkii
IaSIv7s6XJXzhgZCn9yO5Vj5TlYWmtbv5BPbpidzDBfSIhx51eVqOcyqxTmyJ9LkMa5qJ4FDJrtI
jCFXJx5EatKSekcmMA2x7cfjVaNmGvzRqRav2nmAf1KM5aD7YP6A5pLoT+pDHNCPyJ+A+9gFiALP
iARkj8hYSAUsuiBlvlN3GNzOJxb1KQYRp25JfcqtpPOzAqFfg3pOXYtjPsW//A5bnA4BnipuxPIC
mF+awu4WozkOarCcHRUS3xeh5tFPjh6CPKYY09Hb9ahO0kWJUzJBucvzdTJYYziWNmaPTK8skiG8
dAE8Fdw4DNBiUqISqcjIgjJYgM9eRG+kxLM2X6XF3qheVEGfRJpy85VujSItJo9kGiP8hdtl8dGr
E4tx+8WRf15DQr+QLUDSp+ZKR88X2ivrBi/2zVKFfVjADnygaosUaQMHGbrFyaocOJadLoSilTor
aUvu+3TkWbBFJYBnRXvFitvGne3pNpbLLhjNJOw0GBQyT4B4et1Z8se/HIiGQa5irq/8MYH/j8XO
3wLRvz/+12JnpI8sUGhIPX+xPMQOAaY52jT7Z+7+v+QgnH/hrZvYIRIbLrjovwDRcAH+Oy38H4ra
QLSFFcLveWfg0H++dFNUXL8WOxc1UbVMH2A4b9qpCO8lTJeRPjaFgu5dm9OzkHHsCuC4YHSeK3ZI
hS7E8VdM9xmn1gt88aJqNSwIacLZzP7o5tKHoTnqaZT71o4RbulDl16oW3zy7vVCUTcPioiWEZZv
CZs1nQv9DX76etQc0xD2+uUVa5NbQjB2EXYJfnxwC3LsRA4985a2WHK57z3zxIU/2TxyvlOvQfVD
I65ZqJZQTnEigH9KhwP3GmU811B8rN3u5hvdniuz5MGzudk4yvgQlOON2TmG4neR7TGesVIM9Ij1
mdiHhFDpCT5pRA+jap/XcDJZLfePbN3C0VmoWaTJgOw0DUcu9KRgRmmOwc00hgOPxiWgMdqfqwe2
euN4/czpp1g+mKXN4nH2pRbjcn7dahP9uSAsDjCxWutvTOaQtLvPlY5DoiUDPZ81rwNXJylpo8Jy
deLjZdF1O+tG0aAtSpg+Vr65fUCiKF4xs8AhQHgPxL5Fh4f9uWeEI9xjsCzIGHyz66ctg4VAnpzH
DYHqGEcUEkHplwMBnO63dX+1V+Uw6xPGgLyO0TdEojkEAWcLF+DlDz/InQRDvwlwr3x/noPBIp8c
joHbHegfTa79CLNaRx1Q+zWMIs6huDRfwYXNSVqPFfhSclTvTehS1TqXpjFTg44WNHlsdJBK930b
BOMLI7osxro40u9zTXqtGWVL2EFTS9Cx38S7lDH3s74hQMNAmRUHFS2AeLuMleEjdIsyIXeXg2sG
K4qAYRyxBo+btdPmZNAgNgKWhrFaLRUspaDqVsuOy1oBXRrxooQgaIv5r3uG5dCshMK/Rjm9l88Y
hDjjOgQTVRF1m3ji4efvw2d+T6HlzwxkHRjhO3fI2DAnQLT4Uw5kS18Emtx+FiDme77wP/zBiXmi
JrWPlKl7HkYoIXA37CGGERnNDg5UcrTIPHBIpnCm8FCr2e2El8QeRKU+1PXqKeYZyAwFXF9sbTEI
2UjHEQnpYPoMv7uVqYYYeMBT3XxtNqU73n6QT8RQCAxuC1keyH8EoEPI6i3MI9SNsp9DE72+AYwR
0INJLiPVLXs2qC5haXvmhSsqslIiP0RCyCUnKuP8Kdynr1LlMl6OifiwIP44efbSnvLvSsg3OobT
PkJGLLhwDyJcC4NMCESlX8NJl0Jla7jg7Ol5hdOW7D4qFB2Crn/hbU/5lwsaZ8eBUUu3eWDAeeHZ
CHaYVgfjqHH+YCTwaWEWCtrfSYKscdOnN7TiRIXiah3Ab7m815JfbxhubRhZtJ+8FsJEOPX3ZrDM
pniaf+qzy5RRzWMjBg64oZG1eGBiAZIA5HfxpWPVfyB3HBVbrZqcpCODnm23Qi9JnXVUFmRH/2gH
CL8wouyxVt81dVU1azaTNRSymFXWBkd+iPW/WuGYKqJ+RvOBnCVwIKyfBTsXrSoqleqgbHlPPJJP
5CaOnA8OGDUen0m5YHwlDGScVg6EwRhc76cjaW6M9zmSfT4NwT5UHZt+6meEo3i3B87gTE/iPaOV
C/MlpAAXvFa9QQ05SbJpQuep4rfkA3jD1KB0hLcvCbkgwW8SMfDTG04Ztn9XAmNMzwUbaejcQZkS
B/Hwmim0LLA0xMLssgYSFyYr6TDrtIVMvwGDPJ3W6V5iWe2laWm4l8xLvUs3z1oK3EHf0Pwor9RR
rwMaKuXmQ7fpKs+vprikgUMfHyzRpM5xSfp4wO/6HMjL2PChoD6FeT2W9tBIWB0YhVUMSoC6KSQN
fL1s4XvGI+C+4KTpWi8iL5bSHiccuO023iMhoqrUK3b37isnbVN7OAlVWEp+1Q0H2eChroD8Wz49
2//Scc7E6oCClY+c/fNYA5bz6wT9weX4mTs83+/l+oE4EYvPoNor39lt2TJT7VlHc3mVQuqy81Ul
b3PMUuN3/YlrWrumui38mxmIZk4YH1Dh+rSJM5kqu9jII+e2sN7a/SjgA59Qlp/0ykkNxD6Ui4nu
E5G8JyrEWNb0FTSQiLqckiSPmonuTFEmyDK4vY7AzztvpHg0mdd903lMg5BY8Eio5BdEXG/9N43I
feTU8KXIaR6cEcs4jDia/2MnhKTlAS6Xle/iKej9Y4mBhtrBzptj1KFfv8omxHJjkg4Qf1/wvW3x
2H/FuxYzDn5zpG7w35AFdol6e6qCYGKXxkALc4/itQ4wfgHPbbwRAzxyATcNC9ZtesajaXxjMpJy
XoP4HujA6fy11e01/iSD1RQ5hJ3px1tzkzbOFbL/NM7dAk33NmfaBEnee8wQfaCS2PJ27tun/F5N
RG9Wj005Mht82CyPoFZl3OWYwIYXLrd4WOyfe7w00Ifb49tCuCSCKwSXTwtNAw63TLi1HBA8sjBZ
L6KMDK0ojb81PD6Yi1/SrcGUPDbnsuQZTM4LYFGNSbrNRP1azIgu0awwhxSj5/4FeXxCqJrPyRBr
uAccEyaG1dbExwIJ4TybWZiHULwEdy4Ca3P98HRkAva6FZ/WbR8vq/1A/3mU1uni6TJTRrwcL5MV
Xcvitj8v/BYvZfGJf1/317091/NQPtn9+3XPzM3pr5vSmHzrtIPsX6qjhT626gjjFhtcCYzpYW4e
KgPFM61dkB3qrYg7Cnr7rduSkJtAtXpEbbKEydZuJJCUL3uP9rjTCDnAOGcy4BRymyoPnFQ0d5hB
k9uPvLik+4D4grkxKS5w3czIqmSfjd6DMoCtNTseZ0deHFM53UWQLBptO/dwSDlHqvRyB07DOBR1
tV9jfWtyVuFotRgFUuXYKwn2ArvoiXL3bIi+2FSCPPburFksLQ8v18YwBh219f/l3Q4uGlimy5ow
1Pg/oF3t72g3vz/+126Hn1iaoWPCqphAp79Bu5CmMXkTWlzhGfe/3Q6EHDj2IrrEgJrze7ej0DfZ
9DsGvnE0Qv8A2sVA9u+6nT9fuvaTePILlbmIL+fb2cyzRYXuQLaQxCJN8+v9rRUlpX4N8NqyQnk0
ac5+B/b3nWwAOQestCjRudknUUVn43pfgis8l700STb8l/yNDeM1pxp0uae/mSceRFduqwgr+ZcG
pDxiQXGHyOrasORARmQH4U4KfczD5DLSy8BS/FpxuUNTft0lL8XORl24LL4G2cF25/wOy2CSLQnB
nH+PPlAUtJiLjGajO4OK3JyXL8W6QqzO/Qvml9x/QWfo8ctouubpO08hjaUD/Q/8NcGLM9H6rQSi
7bFM0dDhXPGZbfjnuioXuH7VtHzUEVwdjqOjOuu31M/6FDawa4wJpfWyL/gJya75QO8LnBymTDFf
S2DPuTpDoXoOrOfb0O3S4KaHuJz1EaLSVnbyL+6o2rIMpU1H+YzYFDgILtLp3jp8e85ufirNaaWq
GV1CqvvoUrn3fIRxO7Z5DmRkTClTz9BX6Ga1RWsfwLNMfDZftTIopGnT0LVcHiT5hnhvIx7Ea2WR
LgC4znKEilCiXD7eZyydSEzA2LANAY7HagSQOvMrqBf9ZHO7BLyxjMvaNNtJi3yu3sN2etXG7Ufz
IS10YO0xHmJIrWI3n2eYVdM9SwvcR9g8NzS4cKkRdGxwToeUAruZ7CwJf9jaNTr21wVMf8X97ItD
jXc6YFeGt9rIqeiGvylsyyUNHe+83uNA0jocYimZuyGkjYD+Vrlv32GJp9vyaHS4LcFObxjg/Rxs
4kmAr4qQJljCScz0JDOikBp45bUPyfyyscJeXiG95ejkCjK85tcJW7NC7iv007N6n4Ni+x3CcR7L
5imh2TjPeW8vxFkSf4t2uBDHNBvhUwKb5apGG8dLSbcc//wcY1U4GsYpKb/FPRDgQLTFXCN5xXjp
qW/V04tXeUh16zUKOwXlTYsyoH3NnhjSlBEfCu3nELYcZYv2I/tqPyrF5RCAMQ2ZgFJMY6zAdGPD
5/90ce5QMcuIlxwqF1rvC0grVBeJCzLY/oQPHnF0xATTPAlEALliVUfSsiMDJlv36p7FoEQfzVFW
xd55KScTRMyHEWgAtUfqsr3Y6yNTAbrggwUOPLMoKCFZeOAVjN27fc91VHUBZ32S3Vqn86q7S8HG
jRHKgmUHoFEdnIq9eXwAYawYWBZHVICE5lkLO228rDjIiS8nnlahkbTw1TI8vOMzZd/4WZhL7/JS
Bx45p1wXAVA070maaAuKizN7d1/oc23L4TrjLWHC9RLzwo46Be1HO7c+8v/H3XktN46mW/ZVJs49
euABTsw5F4SlN6JodMOgKBEAAYIwhH36WcjqqpNZU9EzdduhNJIyJVEUif8ze69tP2zIIosaAywr
63lwYprdXobRrnHLZO+szHunwKHN+D/14m6WbDtUsxhZQ4dmw0+8ahav1Rq+wXiSqhOeZD1yKAnL
lW1KLs/sSLfCVUZyEtGDT+u8fl1k1+F4hrgCY298geoCpKWcjKAAW82cw7k6SNJMxekFKCViSdX1
7os2RtnrnO9ZjhQwdCT48PQn9Wsb8pAz+c4rtt8jJEDxR2vYmQw+DllYxnPxFU+By3V+AeKjH8b8
ki09PJYMMQWiuGjaubrNpXc1jWyjf1HVc7FkzrtBAD8u/Yj8tCsRv0X2Pjgq4egbBHXP8+7uFflR
a04R/nUi9ZrOUaVT47SUzE58IV+wslLDF9RrAXPQ3MBGiC5ZdIlam6dkJW+KaqreJ63qYIIjlG8F
3iklu3BVOmduKEtDjek58ifDT4qJgnqBe4uNFsNfKd2m92vAYgDAziXeLZemW2xeCw4L2XSDNy7u
oD7BE3F7rWqiTdlkPXqQNH5sxy5Ws0Xo3DJCe2ne7dtb6qV80vPyvB1U39tNdSDU+Hm2pbsXjzza
QDfNiQ5p7EFZpbDnsIopU3UdRijDcxZDE/IqF69mg26c46t+ujyCu8KWzclzUgKufk6CNcAY9Fr3
ZCFJ7yWsnlPIo65wn1CpT6kf3R2cAeoOGk1VYZeZPcjXeApcCyXQT6ooWLFk84AIz7ZQufopWgzX
hNANXS6k/t3lGWUnvCC1Hn+mNtnH5GCHtCcnuHdWSSyQHe5TnmSI1fQ3gtOTG/IQK7yRvAFINN5E
vd0Sp3h3ai4TPQp4fvL6lqZQPX9kr4uAeFQYOSQ/COrMsHj+1dCyLgYCD7lLkYwhcO8ISJzeWSV4
uuJ33dXEbROanha+o8PVumUGVjSbC/NqMNl76tbUpiggeAxGBbKNYPkgQ53RWcsak0UngansVbHq
WaM3fROrnqHYpXGq0IvJpCcgft/3brgL28Pd8O/KElFSlzp6RVoMYZJgvVCUgtEEVXB5sOOUL0I0
WpSH6FDqA9d6EUMmyO9YnVhBEEc4vav4egL/iUpLVcFo28ZZsx997+QHnShKTrQXDbLKFZtUkbv3
uhO5TejU5HloA8ZBOaOzO1HBC+7F5sydMo6Xz8/SV2hf74g2+masnJqn/RDHhq2teZ++7PBlSrPS
byV3wztEY8zXMIasyGz8b16MGxJ4Zspcgyzff1mMixgE/0Jn8evH/1GMD5FKrBc0g/k+LkEkHD8V
49iVRUNBe/9DaPFLMa4qKOdhyvDPCtS8P1YP+JINRTRg6YH+0VVT/TvF+OB//qtq/I/bbqiDRv6n
arwLhF4KQog6oWznLCIjwCDpBJou5fhvZQWjE96kin5wJF0NpNgIxGHvNUh6CFcS/ci0QcvVsv3k
mi9ztRhovehw45aMFQ4p78UVPrf0G4DbDNMdFQItOVUtW1rHvBHvdI+gdjg/xu7j11cEH4vmnsgE
0WHkzDgfl5ZCTImTcvrs6p3ZO2k5iBSKHTsREFFibsHQwcHHScCJzBdLWPADuKC4NDNPnZ69pHef
xixuLjVQUWqqByRYMncjKjYdmo5wn8dLGo44+0bwwXcqBZ6aUdV6OnY/Pg0C3NJPzmMdHhkVVEea
3yTPyBRYvubqkzFOOISFinK5MViDdBdTmRZnL98ODJAesEUNIYTJoTI3EH7zHZJh6EezlvPPxT9U
AYO/74tDyvF4UE9pWrvmc5ZXnxpwwNa074JJFRjuCsqnVbj7CDUHj6J0fFAohe24ufWcV+Wxbt/a
+KOM/bswPfeTiGO6vuQ0Bwjad8MqaNPdWE/GF2PFlXfM0tff6N4ZGMiDZazgh2Bwm+l5kc77ozxV
pxQT42LS8KWNle4h0Awg5eZ7UP9TtNduaw+lZEeFyZV5/hjPxClHvQVEb97awVKe9m7j1HPJNacB
shfgKU54auc8LkzScUVPIWdWX8R7InEpVeWHHaoYM8dPzX3eNNizDtfkcIHkX3kgR26gSkRcN1l1
STalN3xeYzwgiXAFgNDAdsefj/Hm7bKc3o7HetI5bFXGq5Lx//EDcxvV7mNpHCG4UONM+yEEjHar
tro9pkC75eW8yUDwIEHlsQ8iCVWqONGuMoDH0imO4CatQas3fI+j69ljo251Q8k9YCLxC1xenBBI
+di+N1PSQpDBPsaLgeTEAzKbJCUAZHZuTPzXKPGwjqo3Ht5jYl8vzTBRlxvrzPLjMY7ycfRtnn5r
YR7fA0wI/g8pWah6PomLxo+/uruo00mclhj3fj5UOjaLPykFz6/VYDN9cmf6Ye7wCnIF8I2Po854
vIhWnJHFGvKONaKP5OBepavyPfogThogEr1hbDW1c87oNcalx8keOXfip/kHorpmdxe11HhwfYAx
YEhNrtGkIiBlKm1VNlAW/MPJo/YFR1tWJ3OOPLqYUaK48YBvJGlAtxgxZrNAQu2eIKDhK422Wb03
v4rnVJ9IysrYRovXgLY07lYtweW2q4qn5wp1fv6eez1Rg6zC+tc4dFsfNuU6SreVSnE+VU+htkC2
icjEZ46FhDd07rw83p4MeDcvFKg0MsthtpstNcGpUwehiDry7qaNwgIxEWTCdKugXdd9cUiFeBMP
tP/ou09CdMW1QGzjIrN8JoZuejTm0oQ2ArHOkAfzIoWp9l5E++IWZdj2JjHoWom+OJNX4R5hF4d9
PYV1PBrCK0sXxTl3Dooi7DnKomNGPqvYXspLpPMNu0fq0aJlR/qteSUEXLInWW6FqNnlQ8rirVgw
HtQrzww8a7So2bBKw2wX8DJAcFvNfcpG0UKOwp0cgRQrvltpFTO+SzGBK5rXHwgRjys7Bjx9qL41
mvXnmAS3+l1Ilw+VetjBlsB1DTmEYlpMbjvsqePHjsk78L07jKyxVELzijY9NYRHm8Z12FRpvXds
F5Gf04aDOoTqzbYtcqrTk8r+x6usBHhlkPXr4J/EiQyUhiKUxQ5/Nkz0f+xCylPEwvLOEwVBfOB2
yYl7qlmzdOAXHScdvggPkz+adbsZXQrDfVRYJIbwUhQ32AUGV6bzMlwWcDxaB2fIQNeM8wmflEoM
o6u8q81Dv+X/6lI5fF4pHyQwvMKPBsfqB4odEryE/fOxyhMUtiiC/GZNIQ7mwnl/x/Diopd2Eiej
6AcbaszJK/lgwgBVGecBiwnlxfCUPQ9iZMRIDjBqxgCir+reU2IXRzUnE9hKxZ+vzYeVr1i5cqUw
3sokB7iRjn2qOha7wxhosUlCsmiWyX1tECGNWq6eZOGXrH1E3TWHf4V4vYaRRLc5lredxmEMLRlA
PSlawncHeZ9Tba8+GPueDofhKYyES50MsrSAyn+lMM+1VReUGunbXCoPlTFWCwvB1j2AKEbeUQxA
kh8yrk2myhdln6a2gRsjWNPLPqYC+NHe5YR0Ebw9cjvzI3ag54k6D+8L9elQHD/kdcE4h19EfwEE
cBtWnjP68WGpgtpKxWyAf4eenDFCna3ztyeGu0Hw18YTgfU+EmPVinFbTe858u12XVmzB1RdPv+0
/Sh+rFOmkTLk/T7EJS0FT9rgPbbML4IJe/Rvx9HZ0ejCcPPT3QZfFMTC7u5RCGO6yHfxGkaocUsB
rudLHaaWgvcY2g/liL59opcDQMR0A0eg7LGfGe2KeiKWqKRYzlBqtwIF+9DUIIFrp76EQywNCW0C
ND8/da4yZXsxMabajetOAUZctEf5Fxcg7aaHyLYs3dz3aJ6FpajnNnSswIrXxlTJviVYxZdy3rnU
XJ/poosw1UaFB1UbpHHAnG3VQAjOnY6bVvH87Ea7ICOzBp3FGv427pvMBmeSvjPKXKTf6UI4ATTG
yKCCQwXj56aND/4Fv2zaTNBLMlNkjLTiyxyYVd5SD3cAGojPbsb7EW5ErgDNoXYG5TzxNdhsZ8P8
b7BX8efoNHxFzp5mJ5wa/u/p37e3oH4fGJ2DnBpapyYzjf8XsiZZHJTQP/tr/+Lj/+gtABsh3gZu
pIm6yYD+p96CfzLoEiAeiQS+6GwPfh/0K/+AHUpeq87X+hOsW4Z5JIIzoe/QJIOb/Pd6C2Wgcf6s
a/rTbR/6qp97i0cuFaJYpfoiO458CuwbD9CpuUjm3XTw11ZOOpeu1IyS3XTjp0ktRoFZ3V7U2kdG
fatFNsfykEzaVXejRkwmxDuQraC4Gr79MyAH0rMhROOXIQIJzeEU3ET7siL8dDydP7uRk0kYFA02
VH63UBlNscEe0iohTyo8ixZqP00JDC031QdhcQkfhcEk3fB6xRaVblzz+xGVyIxgy3uFvvytfmvP
m67l0maprRWbaJj4EM0ncq5+S8J5XbPgR7ER+STQJWiEp/wNp+jjOQV7lEPcZuyZT8uPnmCKzFd8
AWocHA6mmEX3nbN85a+i6l25eO9i0lJbnmRs6+eNtaCkhA4t4Rt5oQ9GDuKG8wxDiRRsw/vHc0sy
2Hy9/fh4nt/0eJpT93KJ5xpWjVw6AVYMwpXRBLMhas1asUwQkRXEwy+lQ7bOYj6Zv1pOVa6SCt5X
PGjkQKkIa3x1qeWNrTsjPx700Wjhh6OEsqzUpsIwPzWOLAbkF7Jet469FsFWOw/VdWpcimqjNnNR
dFjnjzjLQlumaCRuY+QJkFbRTGPI4+LLldrJ4Jh07F5YYeCXZk4ngQ/n9MfqdkzmNSG/7fG8MMbl
zdz0PHqOIo8NkoQ6pOd87kCcpIHX3ScxdHSdrQdT30VNs3Ys5kcm8TS08ZIG9kjlvk/X7ZzLmE90
CJ2JgdkWIjoZQBdtPmArEWVgZ5VR1on7MrKMI20JaR3CNV4OI/N0Qttze+4RWwlvKhreQT416K+A
OA26B9Aa6iJWiIbjVGf35JDW0ZAERqSGBtaUeXqQHBQcPYmRXhkwf6INIQ9O8SJhXPg6pJJ6VtSQ
15/v+SJ/Z6XhmJMGy6Ens3Q3HHXNrl2n0XAMB1QO3d2NuqU8tehXOFwZ4CszNZ8j0ZnXu+ZSXWoJ
vvW4nz+W5LlhKNNoqPevdsY6YtCJXe87GPji6mHaL4xaiJ2TrwFKy3TLYCJlMW4d7mTUIvK4YaS2
1i99/x07kt+jV8wQrC3NtYzEqJ29ZrGXfNIWzEf3aTojWcwWoAmBuOElHeD26GFnwIOkWTCFmuXF
39GigGZZV2e+98I/76TQ/XFOeso0AFT4cipbIoaj8DXiUSRP8Uq82QTkvDFFwLQpeZLXuIB3lvlc
mxrTav66DK7YEGcrVRpdCZ1AbOOtdsBk8nfkdrPIhSTEcBfPHEa/qTzMxOkM4q+c+mKdQinnob1B
WrXpjrhwKcLRmO3Zw0c7tv4R99lUmSLVQEO+FNGFDFBJhDhOcxwtlE0OMpUKlTIX/wCQe20I5aCY
xOK5eU3xgXKlIczu+jw+jlDMnin5gSUpPcJk+J/bcwR4jdBAPolmDbUovklbhFU5zU/q/B0F9vuZ
IcOXDiCcSqKHcxitJUtktXODvahf5QIYyQGZuzYdIc+WPQhEEXtWXABj/Tj4ddmNAAdhGv32LsRf
z+pt8OEDNBmMxGRAIYJRYJAT9Yc8ICQj2Q4pkFlvAOSgMr2/w8wwkk9UmdGbODM/sStuEJSL6+TQ
lav0Uz0VrIl6JuNM52s3J0I64M6Scu+RuVrkFliP35XHRjtkigPgJ4WK+s3jGrevQt4M2bYWM2c8
xs95TTIzO6Z5e+NvNPiaaSXLDDoMKbwYQKhtLZqY9K17B5u35PGVrJKQBac5UZSJiFwLi907F3G6
YPV0/+yXo3f9rSOEhoJ9oa+Q8bD7+fELFVRygQqMZoNLOy/fPDpjL/oQdUvmBnkgYZsaEDxyc3Re
qOBia3ATQZ3KTwYLPIRJwBLIru7W5jyii8OjOjnPeWqa84edo8KLKlYoc7VxXx5g4xFHBBGEhtXu
w227z4bdn7B7hvM0ywjhO8iNK2gYz0mtnL0GBovGincr7s+3trXU3OlZT9AUaZMgOr2IF87wrrJh
rmWfh082q8A2JMx36/cmtjqBWDVL9iuicp70WiQRJTdxlR+NxRBdzXH3muLP8YS9VvJg5YnlD7kT
5lzfKUva1UN+t4uzNWLmfR8nnzXehS8xmoGW4FfhpwfeWSJXw4OdM8k/IWejc4M3RNumDNxeE8Rs
bUPzBAs2QucGHQj/wRivQYA9PcJ/ADUhmfEsadbKgi7rhOsZqyxm1hNqU3WOpddP/BA90Zc6L7+a
rxeJnTRHVyPH2Sq9Jyw6Mz+bysi9kDR/sLiqPyJPnwjAc01iDjvDqamoB5+rFLLh4oCsZm2y1nXP
qBCgMrlcKQQfkgfWT7VkJiiz6PwRyFdT/GrrT5EoMooOiS0OktPcFlrSSGU6RJYUbDpVsXX4knkg
kxadzM1amD+zwhlc+Q+75LlZP3yhsoN4RU5TyfCdN3KGTQwqCX5/A1zO1FKzUwuiEPewZTrwPEiA
IAidTpuEkcde3igr5drUF3hNhR0OkoO3YiHOOnwa3UFYC5NkMfyuDgEy4Wc2jc2NgZ5yFjA+e4hj
JFM9j0rJlfvP/PPsIPA9o+yy9aURfNEssYtRyMzyWRagz2P5AEVy3DAlpLMhLwPHHSccfOmTNtGX
+cx01KW0frGEnfenQMS3NOi01v1ptMPMs1OX+EVzn73UVu3/3bcLpomNQIEsiCrnX3YATP0po3/u
AHQJd8CvH/9TB4CMhxdRloflAr3DT9sFBD1kBEnqDyg/fcfvHQBoQrYL6LMkFQCPYfL1fjc2sF3Q
MWCYfD3FAIv6t1yckFL/Uuvzx20HWPlrB1Aj1q7E/BUv9U3pmAtySzYZM4MxXDlSIs7fz8QWP36g
BfR3hM6kG1uQ6EZ+oHzASTVHTnrl3YI452P4h5fhNRs+xoxgdpx4C/Hzb/9SuPrIQdpLXEWo+2fF
5b/wymNkJ8fgwJArHJdTJN4ofMv2M7gFEYEUhAEyui6hi6DKJ1Lwvrvvyn0Avxy9DQPB+9YkgPY+
byk/8VMxwoD3K8PoLOcBQhP3vo62SBWiZbCsj8iTBJ4SYnmBuddsRv7TN+xhtVaKYwWHmZuGdk6P
s2NzApIQ3ynHGSbL6QPCfjq3P2SrnhQEn2Vux1UqnBRvDR36+TxZA265S7JDnI1Gunq7N+ml0Nxf
B2SxQ+XoIuTgd7zTpo9ih3pUpIBCGIIvESNjaSOFGV/xkpLLE6MZQkaBxsMeCk0sec4QWydOmH4w
ykXB9BynN+QIU/kNbSgBas8jf3CyhcOvazAhmK0M7OcHAnuPDLNJ7X8P1ekdBtFWYHRhAiTnCwE7
HAsWSxnvaQ1rYr0hYihhkPxREHM7QuxfLFulsV7iOuDQVkxKarX3Qd5z/tCayNN0kvBTY4UAVKwD
W/8KPGpVAaYKVX7npJVXt7PW5cEw4Sq95IeI+KuYnJeUF8TdvkPZdvsbReW4G/Oo66yBK92wwpWD
RXULLu1Ve4N5CPEw5GZw8QJ9C0R80XnSuuO8omg8KF/S6dHbHKKjef/FQ+kmg7NZtWu+A4BuUHTS
pTausSY47OtlL7tmlOViobmNSszmdQDWDuPrsxUwtaZvsvTa5wCtTRcZ9hNcEVdlti4EYSozkhD0
73qV5DZxRJB+FJZCDFUjbfkwHVO41cmG5D/su/WJT5jRa4RMwWOrNTeC8rQQaOkLrf3KK2Rd/WdS
vilMg6JN26BYw776AGdiwtS1IygfccKOXmwP5k5Q851ersqLDkKDNlwfv+ajK3Ii4xotw92IdZO5
4f5aiqFVdY4i2QV3MjseRljzbJ5OhoVUwfYMpBN7IYmVD6EWz+Vz+UgGmtQ63VV7RFHaUaCNl4iA
RUg1TybHH8uiaXsMLq+S/VLZsTu3QG8Fl1wf9kHw+vMnMh2sFddiNEZtk9lFNCcouYjdgofCyLg8
X5czo8QtcuA7Umm74Ry+O5R8vI6YaBCsDYv9Cus4OM6wdKJ9M61dQyJ0Swr4qb3s89I4EQdC+B77
Aeh0DIqpEWI7+q1T8G8B/s6A1TubqNOZ8ulsMzrkwdI0iEVMsJQGT9NKwyOBHApPAaPsXZ6Q2Ei/
XJ9w9mSd+7rPpRMTRhFoYbK4U4obGKfUqYkBUZ0i+0KLhZeqebpIqVDCVUTrYJVWJxQ07INm6A0a
bAJubyOUcF8kNlCMoW702ILFvnz3srONpK0+bIUtnlJhKyzPa5563g5XsAPp2YLSDta1XFTvicuN
Q4nFdexBcOp5imUd3Q/ipsDKF+GbYrqowKpFuYn9jw9cQte+X4bx7kkYVro9r5Hg5VS5BX16iMmq
919oLBFocD1nTVCSX7Xqp6wj0D7YI2YKiHQMX0mm53yD2E+H0t5/GOAXYQgJJbba7Fr0PgkGmice
+QiEniSJnxrU82jlcm2sNyfFPOh55ElTBRHRIAfiKp69dy/8ul1lvXwMUt551d5ynmBpVzoq29hC
esfY0M5T/GT9lNzOvriW83IuXpM9WWod3HdIOrRPRv3ONS3cqgLlpI3pqnsdkhEeHO/B4AZcf/1B
cxS/EZnFToHtxP1uRZPUYEHmhZ/dlwmOk4qXOEdgav4Dfqu9YnjCvngOqBaxml/S88/WV1D33FPg
wvbnt+bY0Y4h+zuOOh/3kfoW7juyZEYrJOSLYFfZd82VFX2sc48eDteYNs86ZUjdaDmfXBRCOyMh
JefnaDcVjvXmNUUzYg4dkkiHk+/o/nB5Q3sa1GM5wifeBuh9S7YYMET6+MG1PuWEQOXmlfo23Jrw
7mhFHudxPonO6OjspHT55DVnDPfVcyJ4CgbDAYe5N7GNg5yrFiZAIHVRsDZgEEPuwaBwwuAyqE/I
Ry8QGc1y5EqCy7GtV0vuAdxywj4g0rNyJS+e850JHzkap435pnmGV2Lc1vFdvZDR3qfyLLPe3xX8
9fl8kI8WqZcsw+3pdXnuUNZ7Gmw6BJIsjXc50CFwWVbCt3fU2HKPCAUYIJsLrXNa5hjClP0A9x35
n5d0b65eTnE7g5FjeqCucGhU7kHy0sIltZSnsYz7P5Zjr2aJ3j1Xz3QSIhNujXkojl9srGaYPxqG
eYTqgIRNn6mNJEgYDUwWTkjz/THHL8A9wYSwPpUHJDxgv4ZUBLSHKLVM6ubkIrIT4EauNcZX63ov
sedOuCis0uVzRxZRSUTDuF5wXVolOutEdGQoySAb1+x5tcUA18yeVtnNNbrkQ2CHT8s4jQaT15iv
ay4VpF761NzyBuzUTyNl9mdpJwlQ6Hd9n8mSw0doANB8SJs3JvUZE7J15G6E+x58evodAJLKvO5x
TGNkWHZHdGK9ZqUAnq0b7M88i3jwEkgxNjWCcDZZ67zzZJHTcbnC2VEoMwXx6rBXmjXsbzHWveuf
D5kLLI53xkwvbPjSbShe9KeN+o/eZXZm6z4O1fFgEaAqYU0mWYl3/+YvvrnhHfd8jFaO53V14PY3
s8QzTuct36w4A8NkcYFd3N/5JAILefyDaKWHdxrN8ClHk+R7ZI/WbC5mA55U4PVw03yq/VUkxXt7
j39rVa7t/wq+n+vfxt3/I60e62eUvsr//I+/xkyirCdMmIxMgrL+PAY3jbPai/chLfoYRvYrmN1h
9GXF5JF+5SUZFOu9PvjlgeEsa6BgoYP+N2je2ztDz0Yl40h1sdyaLSi45E2l62ZCfmYkHV/shsOa
ypqpmPkZot3UEG/coRMvo67zMx5jxKmzag24HJ+PDQat5x0ri6C68m5Q/S0LVdmK7TAQH1UY2Aee
LOFGH9ndV57XhySwFY/WYl27GsdLCj8jMx7OSOOu7jUWzqhAsGyZEAkqtAmcH28NU2z0AkgHZS5M
NofNoErew/vCni/bsr7XOgBIIOpq2UoEu5c/+/MOBn8MK5cFrSuNVnXrjvDxEnxticcoXRQt6j1I
EWkJP7ZF2yZPmnH12aaH+51kWF8iKJmIp11z9zTDKkYH6h5C8vCkzer92WSQnI6VzYhMPPDBz82L
if6FpN/XiB0XLKmS8ATnAVOkPI+v6AeiCUJcm0sdTYL+nl5j0KDC5vk8GLxWK/hZkq/CbbAXmtM2
YvE6yLWDL2PS5AcT3QBpCs+VPDh3tzVHd4Z41GMRPQfXq0Hm9gnjLqvFed4iu2bTUNpJyhnP3Uuq
7lzmDC0AUktWtFaZv9RXVMsDVwmr8es4oiy+z9T7vzGwlhw5SEg6ja0iK6pu0lL+q4Uajeyv7fRf
fPxP7bQqyhpWfN2QTRhHP7XTxj800LM0x+IPlC098+/ttPIPE62eacIt0H4EB/x3M62PJF1kDTfS
dNJJ/pZvRlaYE/xpm/bLNz6io/95mzaqKqUJG4yBSVh6YlS5r6q9pGpyOpuIT4sIVlDn98o6RjqV
tPSghrpWz9muL7PcyR/Z5ZFSbj2g+UjVQc4Bsgj6VI9k/OggZJrYSZltn9FE5fhCammPu92WyNqR
k8BOZcCY9V6opq/RSZCY42nmLQ0LPyoB3cbRh3THNBurcL8r796Vk67mrJUKnOL9oeFRjh/oVPds
d3r0wmHhjcp2IZUISwx6b3mi43JTtEk2WvQDil/FBM08k7BO1TScSpVmIBwgbOL8C89OVatWxmKw
QhlrMFYcbPhVAzuSrk3HgymrIoO+s9e+aEiaytG71WOgzTKur1Dxql3+dmaYeNbtntXgvcwhyRHj
qe/LZF+GmS0A9cw/usdnXG9fyGoFkHrC8zNNvjtql4q+Mfy8c02K2sBuckTv95ElnUtsqgz5WErm
CIylVp5qj8KR8TnpAlshc95nXM4qZnsydXcoUe9E3w9mpa8GHlAvjfuBY0kxUX9qo7czl+khLGCn
lPhkmBzHFaLEUlOcXL9P8nJuluzaST0hKbzSp4b6mssGJV9yX2WmMO6k211Vx/ea45GzRihVayT3
jmaC4NYoceN7NWlG2kGQo1XQ6phToIRryU3TOdXzkPa7eh6UHvK6fJXCHZbFp7w9n3HVp0L1VfeX
OBesth1QcWwipGeyqFPkVoanYjyqn05tZpaR51O92D2yD6NoXK0K2bu+pJYtbzfWdDZ+WYvaxwDr
eq5pbkTc4RWyPKkkwepah6uaS6tAk9M/d3XS4oWdiNpFvk/z5yLWgH7xJSr695LlRKej6sFj/lRG
tpE0CDmbsRqYXtaTmPBCPlnm8wyrBw7pFCVEEiBLSis7bF++VDZuohDeXmHHN3UsT4D36tcqljWq
JDPWvx5hB/hhJDI60h9naZXG5E42Rn+eNWXWr35cnv7nL+VC+cM/d31mXREF4etPb/7X7vng1/8e
PuaP//Nfv77Jh/zzU9qX1+WXN5z0Fb26TfVddNvvskpev5v1hv/5//uP/xxA7rrs+z//I3uWrwuI
g6/vX6+kw2ASmonKNZHHFm/8yysxg82/8DD+6eP/uBIjm0YwjcwZJLmpjf402DRNRNDEioucAPzT
71diBpuiKoMOZxJp/ggb/XmwqTGCNVTtn8mmf0faYAyJpr9ci3/91mHL/Hot1pQmUGuBavl5iVMn
XpoeAwtGh+zNkUpJnmrQ7OBxM3xQQHG4CItFxis4318Ocy2mjASAtjY1Atewnm6ACd6Npj4fnYxT
8DaA8tMFFkFVwvEjkt58ySse0kcW9oyS3PpbQqzLGKLh+rFYzPzZpsZ6oSFJVO0yt/CyYaLEA6a+
VtjcijrAHLj74KbWIFWdFKdfOmyxsndMka9oK95G1494m9pnT4bdcZ4am7qYxg4MXhjUdumefRk8
9DRgZvg4pdEEa/l6aOUYnxqIGdlrgzL9UN/yY3nNGTsgM0S7OdhFyFRRGSzFfiM4vCL55a36bmXH
gBHNFnz5Gm0qEOtsrX1zX12XQNjOxqRldUr8VOHjNlEwPM/zhUg7KtCpdR63GVHs/d2ECDiv8NET
XAnA6+Ewm3t8PEdvo3RF9Ks0Iqsacuz4/tUQmsc0K5n32iRZDZ/LZ2coiVvpoPXX9jPanNeYuewW
IyRL8fXZfnyfJ9irGGY+IK5b2ASpfwM2vDQz7/HisYASzQqb3T/WwhPD4Bn/pT4g2WUSg+GwwERq
myf+ir8fLP4tfqkD+3ccqWgsxsIS0s/i4W0NfKDkuTJ9LvfakZ8aWntkuSSSfHbvXDdbTOrodMES
N06pzPBxv1YEVRKi+pm3TiBuDG2OmtIKCHWUmD9wvgJORPB7r9c99i/NfsZO/zgSQkEv9/xmQhLE
++3dDTZ5vGwj3DxIOVtfR6HNtA0Ez30Wfct4O0+ZBOvQen3WPoLk0bbVp3y7I/ZUWLgQx1jmiY/A
MnjQiafsaHetQR0saAvq/pQOcFG+V+/p6qHb6Spzm4X5tGT28NBOvk39rfTKRfDRHwbeNfCKgVFt
wvOQA5tFMexdm2eWZezpKcQ3kSkB6+gBXRfOSIAslvkahPNgY3ucohNHUBN6GivrfJ34fPNWMZ4K
t5af+lTn0Ee4gY+YFw2O75YRSuirLqrHU3tRYVtPhrBAQtcd2SW0nM4HheTgZx/+fnwFuK8Ui34X
zjUtAr2BaA/oteFD6GLIFyzJLYdD5wzvNV8ON37E+hAZqYVXbFvQyveX5xcUh2y7lPbKoAHHYU+z
ZiBUwRowNeIJhxSR6Ny0ERt6mb3p5CUse3lAIQwT7Hz93jvof+HpBbNq0s1Jg0Qg+FiHPhgFdLJI
VuvxEk2wCDccafhYuxGwcSl4UV3tpogVoIlDzRWolx7zsH2XASbIIAU2zBySJTIGHf2Ddd+yCCVi
HN4csYgDuiFeiyEVlBtQ2/FLXGYGw4CJkq07ZS4qpHymzF+YPS8ZRNmwf3mB+Ec2pEfbg95AduOX
89gFX8EXEw0UnMiaM8QE++hU7cARPD3UF8TGD6A5hqjVuF0NTiVRUf2m/iJiBLQeACPDlgkPehwS
zm+cg9QGObn1/AhDQsQDXzQ290WnT2n2mQ5w52/qaZEgA/7SdgXPukRZMonVna6z1Wdr91fhBEhJ
ZB+l8782r6P50bEQJaeO+dlQc4zlGxWJflP5eYB5qIdNv/pMfByLr13N46k1tuXyNakfrtKSV6fO
K2oSt5gsTMGBmymthco/9+QOITZ1sEDqst+f9lgjX7ZO2A4ifAhHX+Cl5G0EX4PcUC/+DBBHLZWh
3MDWZz8OXTHrT8+ZhFej3owYEY4kkMOsasIfW2iVe3tWhXNRsBU0adfg2Ihf0PPweJ4U78BVup0e
DhU/liFhFY9XONpLhqNvYWZIzVjkwobxgWFlMGW2TcQcwyHjpGOr+BFf2g/Dlgok1795jaMT4ybT
yYG2/X9Zw8Q/dZs/CoVfP/6PGod4FB0qHT2japqQdn/qNil/ZDxjKu2P8Vsj+nuNM2xodZAREnUX
ks8B4fDf/eaIzzJC7mlyU9k1/50aRx1MZv93jfPHTTc0Cq2f+00J9lgWVMp9qfmlJUf+qldsBQk0
xBASnMgdIvvX0ub9BHoVuKOSEPI3+Lqv8qQXS4hHKrFcwJsIHdhq845tkN1PyOMO3geQFwI7avR4
Ro5FvQ7+D3fn1qUolm3hX8QZgFxf5Y6C91DjhWFoBCIIKgrIrz8f2d2nsqtr9Bn92iOzsuKm4QXY
a6815zdFjx8r5VhxCOS4gnSBDFa9ZUA69Poz51aZzrN0Hw976DOTvAQmd5cqazJMLv2WJKuQgl4C
MlA55RxmE+149qzNXN/AMXpGxD0/HCT86HDk6lNEFxSlngw4fnehAd/FiXxkEgnmdtEtCfc4VVxN
H/pKbMlVwNbzpgEFD3WpzTG2kB9cIIDqRwuJq3tHZ3xbjre0cMYNTdAh7Mo85DSwMwcvASMLQgKK
iTZNp9kULQgCMbgV+JWMftbYo57aREScmo925j6XPVOhvsLbjjOD0ISJbt99SC/8KdY91vR2iHov
mO5iQ0vpfurobTJtl6dBnts9QXE3YYGYMKl5+IDMcT1cEzY19xfmHet52RGdZjZfzX1Mm1MuMFAQ
9ccKfmFDNz4DiXs5bdytCtI47ufQTPZXxtCL2yoDO9X5aJ+uGNauyyLZvPBWUcssGbsAH2ZuHl8O
7LtF0keM4O1iw+NdegRnQPgH9uz9h4n7L42fMasdtyhR0A+laVgwfXh+TZlbdEB78G4nSJpWHdED
GKnRow3SLKR2wkLZ6Uw9oZ7CZc922uQ5tAQzgVaqhaLnhSSrZVAxKcKusiwrQxsXoNK7HRhhKEdz
IVydUZgFr4cPfSdxdCYWhodeb9ctSj+ZypQy4CmK6bBLxi/xHt/gGMNZhYDY2iNEg5uKGELY/dEL
i/hCCodZhBreIRMVQ0Fm2BgoNBdMKOIv3mPcCUsVASGUi3w9LIoUUtQPBMuPD/d1zR/KA8qUqC8B
IsBpjY2TMmcvyg6T9y2WrhwXiD2f/kunHnNA73uwdTyV43srvVylWS9laTCAwUd+qhE9ElGxh/Gd
5N4vEw1RKBlYEWYyNZtl3/wDAwx3mY7TWCW5hFP3Zndf4IkkjwnDKntRsJ9Z56z8HgmRVJ04Mh9m
fDMs0ZyBSdYXUrIVwcceWwZmouElK+oEGjxpqAsMA/Gx/GquV+D8hLNsnXQIT0Y8jHlxe+FhzgCm
MRvFedGYUKNeOKWwrGdHFqFsrn1dPKRIMnYTOrOS6ChEPIwoozS85LweYGLJyWBDsDHdL8Bwyd3S
m/U1RZ2a7p+xOn9DGnxb0pUXrbCEU/VUAg299eBsbhOMD72t3z+fPOdre0reSxVsBl1bDFbgGViE
b2OA+CyxVYUe17m8ouvos+Ks+e9e9VhdRiR0iVBRJRa1f9NjlWh8/mtn4E+3/23Vg6kKR2hI3oI4
xM76/yRL+v8wIEEiRYeXdqnGt/6x6rGzp81A9JfBkoitgLXot1UPGRNLIkRWmuNYHf7R8Pj7cOZv
7ZW/HtZgm/iLVe+3hz6iZ/H7qtelo+Y+akqM9T5jiOaMxffeV5tXN0I+QgzLVBiCTaSZ8Y4MfIKM
x/AUctEVVavPAWY/iCh63NgCwmd5KpZ89V8hEqULBPMcCh+0Amb8tcJURgA497az+y0qnve4uCFo
xf70rVSczbd8nqqVif/t15JYwg+kcWhelHbcM8vp0+4HO1tWfrTwKlEjvoV1UbK7qevX7KGQ2SW+
4tuaJOVVxjaaqGGJbZYIY8TYGg+Sttqd/L4Fd8rzq5r56XvcnFNb01PCSZiRDZjEt3l223KpXsd3
gQzYLfQwpu5SYjU+OZo2KnTrhl5XnB1Z//bTPVlKY4ACaG1axoml9bMJUVTvp9tv75uwdPaJ7ItJ
yUIcFEB1gT9InyBKiaG67HWcb5YQF5PEzwPlCCKIjVkyLsK7iygTiI1JX3HcIk5FasvVSB0TZ49W
GLbIZZC9YFHtbRA5K2Db/jvmUjZSDnlYcWnmoRuwdSIM0fkB+zP+MlvfvR2u46MPIgKur3RJH9Iz
R94DVms1fh7xONikeWCX/Ml+6l9gCC5r6Y+20TbpFl41bFw/OXU6e1XqcnyU5rV3789ZCm/90X4I
iF1QrpciE+fvYhBForx9IRAw7lfLxLSoTash1DRAB4SAP+ZD/AO5lW6+9WX6/U3nG9rG5pvLtzYX
4m9jng8uVxIJAuAcQvyEaUTEEKpgJbg8J0HPVihC4CG7wG8ubu+L7jVIQyzCVUBPdIRZYlJF9++7
4dyRhPk9qUtgOTuiRhz0HjOQUewY3xuWvgHSBPlFfkSZMtUChASv9xZTXlH9PNvMMd74Rx1VxsYm
6KxqSJkzpPQo5nmTBIyDUAVxLXanhvZLX9kCqyuXVROCMNd7BoRAixBgMLCXVPd5i2XchOpArMrZ
94g1eQ4iR1kbvARL/nq5N0ee9QsCsnoU/y1RNmD7veTL+KpUX6QccQePbjUrQ2UiLCh9kLjMqxz8
f1mECnbWvp8hF3iIQXYFywc5/ArenkF7Pr3cP3QaW7rPxwgmYAWZxcqEGrvWjlq31Yhd+9kaElvh
NGWtE48A+6J2py6U2ZXcLeYN+idr+/R1LH5ex7s51gkXGNQW6XzUuTjFmeHF5k/j5Ovi2npwEZnh
kTFaYxARsYtWAS/qS5z3d6CSbOQfoKHsJ8f+2SmWKbReFHWhcKGoIGX0EaLGh0PrEA1rjzBjjqXD
GcGSoWDWoKdffZuibyxFJCCwIcdPQjk/3mujDY21ok0TGlHJvjcc7J1ZgxbulsXqIdcw1wpgoZKY
qYiZ+9oxvyrrnFeuzg5tt5UZKlPLtvbz401awBX3E57EuHhsr9WSQx41PcchxUR6R1av7OuW9oD9
AJVyElelX7sqF6Y1p6sVxsbYicNBV+WFP1wexieCRz3NSayLdfpZDKKRB39Gzm08LRFhKAgzyrG1
jw/xIXzQ/eRGP6VF1d2OVytkXmPgO3BLz4eUUsK0Jv28hrVMyRlj0HXxMMoIT+Ar5NY5FMDQj40l
8W+vCe7HVT4DqVgsChJQYRHyHioO9m5n31y9VsWr2p1EtIuAhOwKfpLWnJkwWTdt8C4hV6ByxeyJ
pYJjrQoGPUo6H2pFMpkP2RpBSPdDpyL/pNTCLVaEqE+EBdKZN/lFGGdRyKhHai6RmVf+yRA+EVyK
Zr7bUWciRfyBDZ8+ImRSQLJG4RAGwNMi1pkGVOlwjKQNbccgj9T7qRbjnvyJTpy0txnUbirjy1Ii
0RU1T3Y4A908R5SyVNojlEQv75msajo2bloH1KX9f3mE/LB9hunO3EJT2Hj/2+pm8Gz+WZD9p9v/
Vt0Y8NsNk3z6vzNdfqtuTIYTI1NheKH8IsH8Ud1IjLPxcv6BZfxHdUPhg4sTJCO5OyNGyf+RJVPX
eWr/uqf/v6fOKPyfqxuhKEzBqHPEmjaCwivM6Deb7mbezME7N+wB2xAidbtUNk9acQ+LBMiefG/i
H2tbRWli82XMMIUH8xo2M1/TSJrki33AN+kP2N2qXXY4opgjmw4tAGndzN+fpourbgR0+osfM111
Cu7adPm26fJbL6/F9c0qlo5zxLTT1xJNbh22i1QhtX2CoPJXwhzAcCIliCZ/Y2t/Nwi7YTYX90C4
7QYO9v06qeXZr8SJh0tP8EjsxBgpNuK4DVuPBptnc8yASnVQxi1Ktsd9UKIP/6KLfAf2pVnptUfn
If0h1biwkOTIyRTZmkxw9HlQkPOXX0kFYIo2D5Fbsx99rzW2jSaZ2TUfvEdDDltNUhhei09S+oj/
evFUTB+w1IoyoATYykoEsUSFHIEC3ulmCg8WHRI5KcSEjtvO6VfphXhO3iJ1mhOYUX9efbosV787
SSDGr5SNQEgALxSke4/RhfOTfOtB6hxiEvow3HxkGwf6L3yft7i0u5NxuOFHc4c3h6byRzPnW8Sc
sYkHoL1sxYEEzneGu6KC8KW1RAK8q0bdAlaFvELleHWEzsmmDcq4gk2w9IvI9TNlBK/YN9heOHcw
HskBfYnRkuyfSBlRJAx/6ZzgWOSDlu2uaqkm+nA1StYtbVBCgfBRnbD3TUfnyW3fBxhzUNiOvHfM
MYMBhspSIkbwq1txcBoHekf8PzcntbbWDhy4AmRtV8Waj8Gu3tPmSKcXwlF5if6e00ggebc0phfZ
x43UX6J7egT4L046YgUtzEfC+LzNWQcs7uT8GDPZHRL0Ts8hQ5y3s53hM2oWzaKdaUlw7VAn8lWD
sb1X697txtpFejs7BX4sJxJImXbee9V5ms+d8bu1aUEndqnNfn08IupQxmBVmMwjbOS9A29ink6F
D14++PQPi3+RmZoHAi3poWFI4sa69T6xwFI/u6Wv2C8ozTiohA8NxqA2vRPKtuaNMoeby+e4fPs8
H7xU/DJuU75tPgYnwQ8IH3ivzAONqXrPb+aO+EnNJkCW1+IXDq6PExdLohSrToqCbhCvEtJAbfx4
2yLp4FN5JWSL/LUende8dANwhK22Bd8bS9snYBVmaxXy9zYUT0YAF7xfkkFlkTHDQ8nAavA7S6Qg
0A8OPCzoHk+i45MzLFBCS9GoARVvd7wwNZYE8Hj1kEXzCPGC8f+EJNibdSHgdlXKMyVznnzEu8BX
COuUCL0kOBHMiksGoyyT545KG82tsHkd9c+rstwqTKsS4urPVK1cB3iTngdMeNegZwOC5AUUSzEx
UH+TRJERyglNZa0gwrd4LTg8hI8SIUAvOgQhennmldcJc7U0d3mr3ysS5C8qAvLNii3QYnFa0Lu4
TyYaT2gBec/nYuRIQXJ4L4UJv3QpE5wDu1zviNd51nOl3hfjOWlBL/Sr0jfyiJvPi8WL/toXEynG
DvqSVnzaL/nye37F3jhHXxcoXHjjywTsuSBHHZi34Fk51V7QmB2BxEKLPFYPJCBCiTaxM3+YQGZu
PqxEnfNf9RMlvN9W7w6yBwEDqsDZhdvl7EH0IO2Bbu2eI7sGTX8dv+F5YFf02TbZUG9QfBDzE19v
KwWjYG1LpwsV54NYoX6Dbac8PmHgk8y242I5aud9Gne4IMdcAvmqsdFYIJ7EBPEAeNyzt1cZ+BKM
LVfd95ILPrfib4JCp7D6dbsUEk87jGwmxwQGavblqK/7eUWK/FiMpaDyWSu4xore21MwGxFPgWkv
273mmGeHIMpHmEySCVdnbK4O7kveAg4soO8mexO7XZGQar09w3lzdiYVW8dvXXpbBVyZK/oILuG6
D+IfrWQ/GURRc0TP5pKMhqKLM3g+C41uHvJEvwZXIjkMIY1+wi74YWz1fnHFR0guZvpyk37zem4U
TKj/3S0mcuGlwdqmouSgg/RvizCTUubPRdifbv97ETZg/DT1b1I9yrffizC6SArRhhjgEJ/8U4uJ
RyKLAwDj1zzmjxYTRdhIp2IDpkETamBj/wctJsLs/6II++2h/xm5lxjPp6LnJuE1CWi9lVKN8N7n
rkBaT1VY2kPwSnFqXDLWZkwQQKQfjS3pQUPO6HumVR/ilRQ/RLtsslU1DwBnCIKLI0pFE2eC0X26
vX54M2Zt8n56ljJmvqj4HEVyB5MMgXH00VWvwDrNHqYns4w8u4Fzj/OERYWz6ubcWGJKH2pVf8Nn
X7vYUCbKXKYlG9CsniY4i7vQjJIVEDz2FC8Im7axe37Iu/sUkUusLiry8IY7zKZpULtHWs6UJLR1
o3QqY7ruwnpTrPqvq3f1zOUlsVN+VEFM0Xxdv+/fWcjkYYa6njKE1Z06ppmRQO7X3j3C0YRIA3Rz
NErH+JDpkT8vy44R0z3UJ+L3baV+wQKGAW0u5cvk3foSjuDTi6U0UIOKvWft3yfqPNsOWEyE4ttk
yTQF5jdxX1/v7eIWYeiBKip+ycg32LcyWYlwyyMNz+yfH/A3hBdhtE3dKm6mA77bfO5eWPuILHlN
RZCCONh/KDgLr9triHor27DIW4nrZbEHr5FLn2dxa3w0J6zjGooI2dKU8SvKF8+KdKGgMVtSW8En
WvRprjgg9LDf0uXp/Y7BxXOWJfOXsuvuQQFVDMFJZ6UXlw9EP59VBnp9HvuVDEjr8X0Oz4sC7NpX
TluQNFkrnym9DTr3fLZr5BPHhkbYiuvwxiaytt/DLtJvYyTWuI8vFs/3p+NnAyVqh6SehghYfL1M
KZYStqb7uKJw+zxDUmnZnD6s10L723+RwTiooxJV9pJ86Cf0eKrNmWCNbdY5UljORtuejLxLhdH+
F9CBSNqx5BHhw30zjUmWCVuKiyXv0f2VFtmPBJFEaXSmv4h+co5UMpfcS2VTaSon5KMsCXJAdQF8
41zH0BLkjRhVWDCx9gmNRZ7I5R6g3q5D6EqTyu+xc2H6o/NAD24qsHHJPGNY9U4v8lamEu9dA99P
kllOdjJ0bbbwxJKMcf0o7IBsE+oE566XZoioaIBcYL+Muy1ALbzuX/h90s0VmYwW3S2TMkqlzuyW
sJHd2ed6vUb9YAN4QpOBoFLJ3exh1+el3n6P0o8+yImq3I6n77ebgEIOBtMICTSW+XOhGWLrIfUA
+gykSKw+jOpAKX6Uyg5eFK8FlN8TdJEbRloEWfUBN38/DAKpaKb0Z0axFM91Z05txefCmIjLwRva
zikQiSXvl0N9mM6qjFFkyM3qPYnqFHYF+AHujp6px2msqosj/GALUdh6KFK5oz4efizBVZC4Q129
pK4jk91qFlcRzMoxqb2+2j72lTy7mpM+ppyi4qtt3K38ai2z5fVTDB/8BTr3uCPDt7/HLuoJC+8r
lbNFG5zX1hajXzvV4eEeJGBe/YY4dvByPLDuuRbRw9A3Nl0IBhREJ1Fd5JfdJ2mN5mTGoMd9si4/
h+0FP9XOKaGER0xZdzWXg6YoT+17MxHh48P/A7Dpvxqgiq+FQQ3wMr4RCVsM7EwncWseT7di38T+
mEbTpOZ3JsStgZH5tWf7tWubXH29sV7Ly06Sh9J4YKJwU3coyUHR+XIgxc2Q7yPOjXV2BPRg0+mq
7Pu+H3nsNpbECpokyM6QWJM6MD6Py1CrPQxbx0SwO7pGBegzz5iY30OyO5XuLJncyHk3/BdgYZCc
6Osoe7hHF17csaGsnBFxfaSKLgubbcxQURN2f8Y2band+D0C8ec8CIbJXagK380iMYaS+xd6mgJw
RHIOHtnJdYQPxWqW72CgLMrDjomS6rl4zdsZldQrgdvTsxEiab6e87BOg4yanzV8/SAwpNyrG57A
xbSrYklhhhTbnFDTV7SKGUIAtJjVhAxVn0K1YjfN7tIc/EsS6t7hWbGx5jHdSNkd7c6yT+nPp+2M
Cz2kaETw9Etf83zXIBFrA2izNmqb1/j0gRuJrThMRCCepcv2nf02I+cbr0+PfAuzPMmSOgRZcApP
b5W/yAgWQeSF9y9zejZpWlgyCsiXXyXYr6XHY/xfXrwN0hUduABejH+vigEl9hfAZESzv9/+t+JN
x4OBhEVV0LIMvbffijdDlFTUwIohK/IwOvyjg4Y+By8ApZ0qSxAR/ql4o4OmiKrM3HBAKf8Htdsg
+vmr4u2Ph26gv/l9Plhcm14a3ZpL3HImD1Z+k/8aG/1mFqP9ff/oYOzP6/zQ76qP60e/u35oC3XG
KHyqzvQVTKvrz3P3PIo3iyxp3D1TLXpdwIlb14crL+RFEqWH/GDOwC4NjurIYB1iy7REzbp8cvUi
pmev7RsSFAajLzJSuXFS7ICIVwVgh/CVgPgJVkvyjjwBvMnll9JlyCn7FezhPreUWiW0oNbqvoxA
gxNr8VxeOtkHO7R92YF1j5z7Z/seAFAjeuuMbpCcXOZmN3kEWmgypkSraH61Hw0LZIP60D1fXX13
jZlYzrXwERTWiqAfXZ1DtxTQ/MG1L59cIBF5NCqeuyR+LJBxeOAlw27zjHpqiRVwGmOcu9qXevZh
+U+1G2xlE2MaESlAGWrry4StAz/Va88RX1B+EF2/DkkeNoYvudGQ2t3IMAhUS0EbGOAllTewUFw+
M+LOjTQ0CcIpcRKYZid23UTYq4GOY7DfI/sgYxn3S+WL8ceHPu1mtOSS15tLnf1oPRpO9MoOtMje
MZd4OqQoilBAYa4wDqZ7ttolGih+CiXzY0+IHSudTHJZ0NvvTw2dJ9gq+lbPrRQ/JlcwZIkHDZsh
SvBmOdizlHAb40CrS0+Cd8wdGU9GZPxSQg2RebtUweVZRvEQXZjQqlOU5RSU3IOGMNTpiEpTJmrA
6wJQAO69vVkhubAI72RqQginRWyehVNuXLrVFjeFILBxdzXaHZjbSJLjwgderR3LkcoUylWWfEW3
T6O5uBhGK/cJd9pgmqjH3WhqEtkMVofuFA+ZlyTjmP84I+Si7uKlQn9L4wnxLGJie0/yCzMkNjNu
6fRR/g4bvw3yDgP3VNiIG56dzk5hg+pLQpJVz3nSw7NH5D5nm/2OmdPdJ2xsCN7GiQrRda6fp4CX
LYMC6zngwW9uegnFiKwrT9vQnW0X/UqYPGhPaJt20c36VR3edi91fCOQ9G5XiXNDGXYeeFRrRbOl
WT8zNt2sBFJYDU8sjdsFPe8CTu7UJAUSItzQpG7pR7nP1c2t+jA1nYYwF3oD9CKuYXBbXa1kv4bp
wHzVV7elvca8HjFXJrbSJP+dqEX+iFHu0/mgKFAc3YU6N23j0XSIbCXO0slDVYSBEL42w8w6H6/r
xXOuWd1asnO/CtkghEhuOKch+H7142Dk9xSdJ1Aq3Cl3YZlfQ0+Ye37sX0vqpVQHVFWTEgsz4uN9
SH4YtLPZgJN4UOkKZXaA6twabg8byxq5swES0I3dACLd5wvkUGMnUbQ2HcG5eoM+/mLP1kCaGN2T
yr2pv7265qiBI9dNoVkvFAAf6We+6NeXZ3SDXUKEtoj4x28P52FEr4kz3WCniixp3N3QTQWyHFUf
5+h9QYPgFGfEsGXYzSnA23Giu2rQ3zjELDJKQnP9ujWO3JCsjfagsR5KHwD1SGB155Z7/y6nUTQL
pHVlwD0jGcLhKuYq3m33cDl8Nt2gpu3n9AJPORpj8nfYaUdijP72fcXUNEwFQkLyLr62GB1hB4qe
iBnXutPHE/0b291vwcZcISvjatEuR9NHIP4AYSqDBg4lS0DtNMRle8AvNFaCBHXE9JkcysLVYDQA
xjd+nlMlFNlJlDZhrCpaOl5HgAs1uwHM9AzQDU/GIAHN/mrL4Qvx2ZTX37twi9MtEIGQMwi0fJB1
lU0rT/+ucIlwXb04apA4hXdmH0gNeQ5Yb46IjJ3MZnBhnX1sdEjYAWFnxNqMy8GMzTj5g2z3wuci
vHl8M+93MWAXSLjBQlXO2zrPRWwkQM+h1oObelAqFVHx9nTy2YupAhBECaH885BDJSq4zrCtHLzX
1VcDBIwMWAHHAog9iwJ2fAcHTMdOUzlGMTaMW0uJ2HNpIFTgc1yCgRpihIrDAEDzXps7cVW1Jzu7
nV3w+MmvTRCOTJIwX1YHxWtc0ZMj8BqjuYw4xxfc0mS/inp7b8R33/QF3/hsIeEgT7NVtB4IypzS
hj7zGJoeL/AohELdOCklGyi9FbU83x3Fp3NiP4grDFIYLQF5IAObML4RngVJVDsLusguLzNCDH6Z
ihb1MkVIueT4qSbMzRCXiOEA6wIpSUTq23lxUDCECsyTQv/dFz0jqn8gVs608BW3n8LXXcUNwVXA
beUwi/VZEo1WHftC7x2KDzfDF6EZoXTtYH1Az2T72YkGgE3anJDCxe+0JeEPM3OrXedizwZ0ZJQy
W7G6TsCqYI+jJ5TBI981hXv/uIo+Wjyc1+MBp8Phz9NptrXCqxfWUvWtEEDNfrAeibSLi0vUJaVq
XW7FPnu3TPDYXB8LaXG/bBAGllzbmRdW9oUDdgHZUoKIX/ri3dcfKA62iuCZ1p18LTYHMfeH7+4O
VKxCExzBaEuvcsy8hGY1208zevwox/s0W49ClolhR5p7xhxyn06y5cAwQoMOWxGceoCnVPfOy9vh
9iEYVh1ggJlDaMQYwkbBzfaF/1wAgKOgF0BEC14doIOt56j7UGdwS19z6VPB1AjJYJoVC1IPrPT0
4MEkk9GGmYEngFQ4L+pVghCfrRE7g508LXyYhguEs7R+NILR6FNdHPGrWFxCw095HGwkF0z/IVgX
Mc3xJU6NZcmDfHzcp1KozFKwlbXLvAiWxghdFCz0cyZOsSnQ9iAZR3WJCxJHiAVAbDh4VSbZDAJC
+V183hYXv532H/J0qJj6FpduCF5BwojKhWA14AtG83qS2d1CWTFkwVoEufCyfSLTyqN0oztbIoo4
06Fb8vLNjdTLxWcgtId3vikJm3pvaxI2VEeIbg8GGU9qgKMpLZQCesX1J1lJOF3uvNIkf4VSjGLS
OexJFB15+uL5o0GquMX6B0jvyzJby0dIKowpwE5I+MGMIy4UOvXH/nBn7gYZ5eO56CICPC89Ixw4
2nbP8g7KDtolBcq0WguLNlARX6x6ApXG6IUw9oxSqEVOBu2ENOS5NoE+clQ/mu/XdkR3Z48whJC2
iJ8V0DV8EzO2BIyYD2gIccKWedJtcrB6lk1nh5NwgJMM+Acy8gD257OGWFficzdn0sAt05YnKLKb
zi8XZaQNfUF+R/kNZcMMHl4XietsJ0H0lV1ESk3Okjamds0urkzn8LK5bEYD8YceGpEBpxoK7gYy
O/dyShljiBxA5GtWs8ui5VqU02E8h+i85wMuBYV2nL3m962yZMdKM+qBfBdRLkDQfT2BE5T9QhIJ
tj6n0cfHXPzHAL77DVhQF7YJYB4LejkaFd3L50znuPg3UflZLG68r6/xbaF8dZpVr+6zimO/nmnu
M2bEiRPqGV/8Mi7jF1EmEE7TOdzV0FhVwRiQVr46RyO6pfmXujeDbPWTxGL/xWUwX8GVvIUWSpWM
zoYzBq8D+wP1W2fLsFlDBUwqXMklG3Q1fDh0PbT1nQEwKcqEor2MmbFCqM3UcYfix3/47Ef25nLO
rIWho7o0I2f8jHm9cgt7NhHINZXlzeIFxW4cOX1IChtdrogPFhgJ4xqYa5StkhhNmi37JJvTuyD+
bCkCdq1ANoeZaxFk+nZvP12YBxi+wPjzMKGlVaBjxenF76KHh/h9zpn+iB6LhqM73d8HrH1vtQQu
jFsXZM20wyhGSy6skLvjjLcEJ3UgjViiI8yy+M2a2MKN0xbJYuSWhDFmG2UOJHOCjo0/12AU1vxC
KBzjNyfU06kK1+mq+esyxaiMGyq1hmuOnKN+6jcXh0PlFpbL7OmATdF2vzA2DpohxEh43K8MmchE
sLIjo7r3uo+4Plz89/S1TvekrVfEF+MqYyPgZ1wbZsIAf9Ed2qKDm+LicXY5OIGE9dkzUEvUjhhq
iyzOYm0ATOlAKGmLDnCfB2U9KsDz5Am/hSE7TKz7hH6pisfqebZo+fV0yj+vp9Gpx5yHK2QnrdIf
YDdCGj0P16t7wQYKqZcrl/R9XwEieQQX9kbd1uQ95wSnSPEx/pUxC8HloS5qlTcObzatGWy1AwbD
AZT6o8OLgjaVOilxZ5hngbnKY4h4SPnQT5Fc96ElXzqjSxxuavh+8mKbH8o0mSvZRi0Eq9I9k/aq
QNAPuTET6FS+5GchBTOCkgOdVdIH3u571/JayD+DNP6RRjTkg2EVgo/mpOva3Q62Kt0j2BClP4Sa
Zf8B3YnTsIlpUdET41/mujTXaFHhEd6VHG7UWxR3VPdPIkPu/o2mpN3tz94HZUbQ7IcC7yZDncu3
byy7KAk4PND/cyFfp2szunwMTKEoC8Tj+5gOCMB9/yP9PA7lsj88Y/OD4+FXx69Z0B0EFj5IaT1K
6n7omWXHIdEOZ9mkPcGfEt2i7MYaC/HN4rxlVMkCiO41OptzPu88mm3IHGgBoDyhnTvhLmjX3e92
OzM4iFDBhRnyG8qlVbtqFvnugYlPYW2imc84FClL6by9u0PcuhRxy+fwaxiQT6heDdNHCUkbsotu
TKBlV/GzHaP/bjlEutNqpkWNWkIMhubyOxIDcQW0a3ULC6ddUXdgf3OuXEuvXMU571HsLSzpW5s0
lFN0BghG1j/E000muEHaNjJ2EPu6E5NPnkv/k7Ec3DxxLPtl2Ec0DbPdoLCEJ3ujKiCwdQz21Eqv
zge63HG/YlT98etDaLTWE5JgLswRA/DJ8Id4IvYoF/5AhoF9BXISzKt72VRE5jCy88sjqMApGUix
Ftn69K6jIDZPWBBYWvSRexZ+NH5UNVBXbEH1Qb6qJrz92ddoLX6WRwrZK1tGsr652LF14TxTFJdP
INoldDWP5W4QNaHtoXVR+SpJTswvRhxQSnxpHGEqPibADGGzik+nNma4AH2N0OqnhdPz4ajX8FKk
rqYd9yUlYhoV2i5pTdRgCy0BWD1cju5FEqB64DiY0CIx10SKnL8hKUGCBvGD4BsE02uiLbXl8BLw
JsPgQ//Eeop/NCe18PSa4oHdPdBGHBj0Rco8h91dULNfdS7oK9JVKB5N+XOEJ6O8v6hYOnPMxkz3
FXhEk8cIjBOHCcWC9YS3jkmkEPyrDLZAnbMgGEuNwAD04O1/+0jd1OHWaIYCG+H/G6krdEn/ZaT+
z7f/rSsLvEqTANnoxt/m5r91ZU3dlHEiyqN/6cqK6kiSGMSjfOT7v3kVGamLI0nXNUU2/mPXBpzZ
vxI2yn889oEK9HtbVpeEVBFu0iV+Ozf3PIrprJ3dB1tNeSufP1LOlh75/AEc+wOL98uXHQZC9/En
SfecvoLLSTl6+SJXhc/RKh3SiccK7YG2H4uf6l1iz0RUG8VRTuaOM6+Nn1fpiicqmnbOP6q+FOUZ
Z8jjOu3Mk1iGembDEhuRYnenu8LSxGiIsX3uS9PcNy3Oq4DOVY9p8HTbn5GInxRCqILnqWUKSSus
sTKaXtWls16jcQiQpWLEaVjpyPIyWAMJtqmWoZDVxhekVgQedQyNLjwC+SziYgJ7cvVFNnDp7W0J
XrFUF5QfitfRbUgGAbvTTZugnGe+m07YuY+TEBhVaI4rWrgEEK3zuP1BnW8eiekmvqbAj4UIzzII
VxifV3dPYtV8LUlyOug4O35GdhtfSVUdtwYUF+t2CdSFtrrXzjkPJY+hYfDwc6dG/Kk9U7vQiD0C
zfnyAKUSi/N27tw9+PWSVLjjY+gasoPKw37BfFXYPJzzT79gZ4FxgsHjHJoFE1Ymk8gJXN7FuJxX
jDjnKWkOdJYeVAvhyB0w6VkJStIhYLC/WsVXB0ULCChgoCkdWb70RmL9ocDk+ynnPMV73E1vWHaA
l+KKtvMODLF7txRL2pJWyub4E+6adAsZ9tJCUHHfzWqG9jgobXwWpezgqTjPqmg8JCgb8+f2+UWO
33NrwJPoCNUYG8FjO5gNGR8n63KLyWYPMJ2j9ExIW72XT9pUPjFifpDARFVMrSkH561wMKagJosJ
RHmONdNiZMsh18N6G3NIma5MzAMiOzqO+aRbqdN6wU7+RmWvjDv6PU/r9SlukHpNZOKgvqX1O3af
p3LfrU2/nugv+oWyg6dOIHTJRpGSLaubdSPpr/Th4nDANOt6ydvL75xqhDI+GHhT56IXoBXE4BBk
rkQz+O6gRqDsnUAuplskegPM+TqBaZmybGB3sBh67sTFNXFGKwhLHLv4eKjAnEmB82ZWIq7KJ1/1
slnjjmpcaUzLTIjk+DM5u5mr2ulzKTPUDAx4C8knMIpiiybB9N8jusoWftbLFG4RbczR0LDPAIHa
g76xHCLWGs7z0j7OvzkTUbk6iHwn9+VjPjRK80kfYGqm+zyaNnMCxbJBzsvtaHkMY2zqZA64vXT1
6z21xf9ydyZLimtZun6XGhfX1DeDmqCevnfcJzIHd0cIAeqF9PT325FVmXFOHcuynKYFEYE7IAQI
7bX+9TdMjfPnG7afnzBzQ77QWLJafHv6g+YYB9B8BMhLAe9y1Xh+yNrUajiIMPx7TK64Li0ZYzIe
7bcyROvS49+mLhg1MjdnCMEQPVNDg0WOo8IBzKYFhNRGOQUjmaEldOEVv4qHTwOC3SufDR/NilKs
8O3v/gu+WzQY78ZMZ26D1RckZ2YOjYcmitG57VtZlF0DXrRPSWQlU6iy1ziEZrop39rTxSJPL1t2
rnEnVxd5xlYH5Bk4XS7gFNxAPbymCh+VX468XvBHEPj8XPfWEZmtiqqhngw6PBRiMVzKczKojXoZ
v9++RXrhuCYwXHikoBp5SSdgYPJNuFCgNpnfSSstx4ceuU7N0U0kTr6Q+Co/Boch1zBs2r/9Vg+s
0bh9s7HhO5HynrpaGqCJIomesEB2sKfv4EYuljwlKtxiBtLP2B7XsejnAcSLNYi/KTAulDUaddUl
MLEh5WwixNghZzCCGjzleAOOykce+yf56CUIVtZvb+/8yGPrfCX5srJuiRv3jPiT8B4eyqCDH1GG
sEnaXi4dAadULf3YOFtEy5cuBj5rbl3k8RZXP95G5K7BaC2VLs8eL287ZB88WRYvnpF1VjEhJIWo
EvYbvBPCZOMb0y/gAiy1A71zMLdseflWduxv8vjHBPlIKckmTeUAOXDBxiFeiMBwfp3NccG0U+8+
tSNSfXDZPDWnmxY1U6XAdzNepHviDWGAMbu6+mvzRYKQA84Vb0wiVGLymXEsBoqcGYSgLMxzyvJF
M2KGFj5Ay9HyslHQqnDwyAGjv2zO099BP59+8wZmZsHTst8H0uv2ur7SIfTAYaZu48NqIyxWeeEv
eGzYeg/ACfw0kuaXG7sJZtCP+x+ATa5205YVId48AkVbWph6fjc40bDKh/zwxJzUN9K9ORwv/q04
0GfMAbulN9hcWQCYAlxyGu1koCocQEczPXrQx2pTDVXDJp3e32/vpUAYBhGH1xLHjr5/IAym/uS/
biYXDrFwcPPIhsm+ZTyVUVbxVbQQ28CnpxKnSnayGJf3ZnXBV+fqS1CYQ22D44e5i5+eDZDNE5B5
UbuXSszcWtm/w1xTmhloMRkQF3JlhcFz9iUmJLNy1x9iT9sIH/k1G3ue5HcqeWsYs0Dcp/pO33Ew
iv6jgj7brZvJAYHivEUxt4y/D4fDaApnbYKe3SkDJQT2Xz7gS1shFAyn2d3fP+2xL/JLJfD+zht8
Zq6BFjxmtD0Z52bRBTUTzjqvd7hYC42WzIAOwaIRAWDuTSjkeGT6IxYEbuJgTN1qCj1sALldSSmt
gMIPqceLZbSYytPYmWZPn+vX29q8IM8otj1ipi8zY11rQssGIOXwCwseu8NOV/3KKfZfRyA1nACe
lFQMg3j176b/4n281z8yVCXqNoUpwBMhGA9Mcc7rFZpFzullcm464nGYilcJFnQ7K98mMo2b1jgC
oiigADd+t5G80wW14QhgLw6fqAA9K5EhTmeMKpXFTZsXiV8wB/fU6Hmbk3lYZDADZWRrJbmyozPs
sVrQ9UgdLEkDfQyp++9NDsGCTbVs0uQkS2jD/wmzl5i6v7CF+9Pjf29DdN0imQ4DFOUXfff3NkQS
1iiqSoi3MNv8OzlE/X+mpWDQKWvsjY3S6h/kEG7S6Uz+xgX+F8kh+IH+BTfkH3tuW3/Wjuey1Cej
8rooKDZ07fvSnLLbXsIpv8kmkKqAO54/DET5OopAUZc2nUm9Mi+onAHEX6/xa7TWmQN1y0RFBPVl
Au22Z4t5ZvrE4gfUxBlN+w00k4B/JQchAVEwZoBuKcdrpByjNpI+ZGZ2CR5FazZC1RB/808fwIvv
xV24wL4nJ0NRjyOyqa+EWytCkCThj7s3Y4pwvssowvgfBicMNybJFFR/m8snqEr4roac+Ngq2RwQ
2dG2U6hUk/gbrv4L1RAkDWwwhOPUhvs9zhQwxt5unece4C6EN0ApLwb1bIHKzc2TFU/P7Tq5V8hb
7ktkAdxHbNQQV0CSRHnXkioc62G3QbNwOsVXZwlvkxguwQ7Uodx1s1JZUBYpwnjGg6hfr34N7YlT
Sxj/3R8HBazqOzcoz0VSMUOpbquuswFoDBH6yB/6BaZQDibSbQAIJsZGIK7m1qb7IPKh9mEiQEXW
IJyE/WuSLIuZIDz3RKIDGB4T/H3HMQlPnLsn6UFZzhijYA6DoTixUH4KYPZeYyOAkRQyVxayZgtk
deIDAJ/jDKjv843h317b2hs9voaPV4BtRrckrsgKb2ewxJR36dPcd8Y1KubDW726h+rML9DOUrg+
tt2CkeZLkDsfU5pJjOoYu8bvMTWsq28MZhKbBPF99Aq5bT6EIhYAQoirutWGJmeGx8lEwREAUjOR
RJj1De51+tGuus0NgoA9HnD69E+a7Zx6glwWJKy071CFn283ygcG0KqAmJlzSG+MDKBhhCMXj3Oc
u6gLHABGj5AWj3hc0s7kN9oQSVTYOPKwwxyuHJYBMih7A+xXAGFJCMrqdH1/7o0vLeq0Vf/+Yl1i
4kMtC+eX+0BKhXi6p7jHOgBKurwYCKxi9FRPoIWK4htPsK8EDi2GdXSPo0P1fuvAGDGF5anTxK+o
wiLGyguZJBg4T64WXJD2PlcDU9niuTUO5KlgAC/0TORfLdEs0hoFVCO9NDdNf6N9qQvTwwKN0cmx
oV2KyIfFRxrn9m7ws415QehmOVvmuo5pe0D8Nr1dSdrJYDI4bFLPchmlIo4rp6RUy8B+QbxDmCTk
c+mJhBYs4ZD2iolIMKhzTeRpQV2lwSEiaprdpwiQWspSg1gxWgMH2v2wUHbajvtBp0TGtksw1i7u
yzTfkoIMCQuvSKH5k+LZQzqYfiFN4uzrVU1MvpqEpN8Xncg/37608X2JJn2MOT9m1Rsrjmgq0MkA
GdMEcYojlFlmsk2n7P9Ch+UsqBlB9pgdWlTxk+vxl6nbniPY/AY9LsCBSVhGpSiA5ft5yDzQY5id
oKAc2xz/nsAsiH5G7KbGM1quFFwGteeWTQ/xzAR5RkND13hWXJFZw4s0yc94/KIevzaI34pVTtTD
1tijHqJy4QcDbNL8AfrWcfkxlI0CAZ5WAWrc7k7NgSH/WNr1j4iSTov/reFDYl9VZMiYpGK6Kv9z
UqeCm+qf4cP/9fjf1m1UNbYksQyzNgtnl9/WbbyfbcnU7f9xdvkfUidWZxIWsJZpmJJFztVvpE48
tzUd6FAzDDxirX+N1Yk77P9euX/fd5K6/ggflk2dGvrtkiywoU+a6X1SIfI9yXpkge4Q9YY5PQiT
Om6ZHl6dxvC7Q8M8B85kL89f5fzJyO25MLWfwbVLl5KThBfIFzlTNGWif8nqmBEZS1jqUtB2/Yl8
bUpVQEe0IYmyxUJkZu4wDNQW5FGs4vNrNNZxNTCjGkv79+qUzq3rUietiXO5RyNDsU3VHfeuWrvP
0+gLvpS1QJPBau81eLRyViOIB5CLlKbP5mA3QfFZRveN8HblxBpC1PNUHNJOQp7Ngm59QldbyLv8
PT6w0Ccsfbv84b9UoR82ocrAp89pNFzO/Nz9ipJCcsp36Gby7h4KSV75rtiswwZESB1GGxamJd42
DhiiCoUTqTAVd+XFrBORUfqxvL7fXatfWjqyiohfq+fmJy9dY4h4iFb6+E7N1DNXMGxRQLeOquYN
xyy6QqyFHeW1THEDjB4eEMpHqCmCkoijW7vK+yBjgPskQWBNgDVlSjeHGaURALS++ohgKlLzMBL5
5oFW5TC/d131/HjpoY4p7AvUR31LWuWNnkVFEx0aTJtv42SNwHN9W/6MVqxsGU4qVB1APVjLkNl4
90BWMX9UgYrewd6gdTmEncIKPT03+UqdXUOAZiJgvSVE9o0AntsjVCa2cCcVayfAr4qS5omt21j8
drm7ju03nPWgT7H9oOEJjuZ4/hwvsXkVFqqe7CrOy11CNxwvhWdvulI+R1ATHE7uBBmrM5PRMQYp
VE8rOEkwr4rcl8E14Ycou/wt3pkOFYmxI0dJ8FKDF/WALMT9XsGniqUME23IbnPkvAGNrbKqJ6/J
98AeP6mc7AXW8Aw3S882oBnWysFEjdYzscTQuMN6I1YDpftpX7urvXoa6jYxGr++bfTF4/R6q6BM
7GPKjyfpmkSM4Uhk72z1s2xX2Y3o4YjltqWzX40K7/laX9d3KkBRp4ytXbq96yjbPqjwpgXDwzcO
GXBZotUuCw6gzIo4rETAlzKBGOVY685eKE9G2WsOwax6K4XjHp5L8KFt4qDNffFTQq27zMlnU+xt
WxDRzGeLm+EVuI84OoTes1v/QThVWk8eZcBv1KsP/dEgHMMrijEXVXZkGQMAp76+yzzo7Z5M+l93
EbfPO2t201351CnThznR84l92/EqHvV0wM4MWiXewTgA2Q6qnBlTUJMj7pCD/bTTuqetjCwkqyxT
Y2ssb5DLH+w2KOAmV6jJ8sylprFmEgSDEtJPGX4TZc06z8gfjkISMq/fvBYQZDSUXUHmDd9Y2l0t
lMtez6sHgEMrVPJWWKCdTwkD+MaTqM0UTjFuRw3+8F4U4XeKW1PNxgkFYTFn4E46x0uiwiiEVCuC
dXKbaOfXTw6ZaSkPkbYMWgeJa2fPJXWDHcyLT5DqAIRoa8njBF+S3tHiiTFA1JvYj2kB8xGuApW0
giFRDQCD3oRr/ayLRpM+En8u0k+3ROPiC1aPFiphPTdOtzyUZLhVysg3c8beomAhxg5HyZ8rPIIf
+UP+WL02lFHkpWlRSazWdX6d11N7YbzXJw5/A4oaN3XObZ7Lzt25ftsLG9H6dd6iM7a9BFJ1pERa
JOSRGn+Cwu2X9URZ6nMRPlySZaRCiYpJMBKMqXhJLxAIRHGBZxL/wwxr7+SzjXmFxNjiH0jQrHTG
EQBbSGTO89eEZL0QSwSBxqI5B5X0LgHmQ7NSoLNT7f2yx3r5uz21p2SbLIe36zr1r+siuE2SblW8
MLIc8y3hcBtOz/krBDEVvtTfJHq/3RBZXuc3EYXqgFSEHAiIRGmgWtVjtMXx1jqZnzPY39wRX5Ub
k5NHSsL5yM0k7w6a6jOFsmxmz+P2oDHf/cEysGRYY2IaTY3YuMT0tj8FOYhZKOEmuVG9a7a/r6AW
Mqqyv1tWpGT5mMJqWfWVW7CQyAsobSTCVMh0yAl2uh0EkBpgfNdFGKx5RJsiNkd0M+Ovm0yfEIY3
GWcVHmH53Y7MthGsiavDFZP8qwhNV49Nrw9FzG8XLZu/EsVXEXcnbude4oIMM7pbGwtSCXR9ArpC
84rnPyfFy4MpgzVuONYuFtYP8XV8ey98HppOoZIQuKZNmHZcGXjUi2a3YMTuCOaQgukTSVrkUz3J
gM4OKGLBfAM+dqKsUOpBRfz8tHyYh5By2k3LVMBnP6G5gVCmcC7u7q+oK+8GmU/QwbpTJTvdG86N
ULy2ZaBBYuN7GxZfxReSLt4aRXPuEXJ8XoJujJure38HwQx5h5yM6MNcvDbejeoLCl0ftSRNOjxt
teIN0A+E8t0dDacSFOq83ZiTAYiSWccLuzr39+pLkRfq576PA+5effFRQSNbcMOKZ3F44/h4mBCJ
95o3l4SdDAmD++Dgv+OqElo+FFXBwAjYaBdh5kVT0kfwjwUPU0I3zz5YfjWjhtqxGV5AtRKfvJOG
zRcbfb5DVOT42KXotq5uF+VBu+h37HjJfmShQsPRCtcGxCMC1SRMgmRvBgeHRbqB/2YdIZNcoQRy
5gsFsa1eGOxTseqj+7v6CacVrPIdluU7G1RmbNlyGa4md/FG8ityLMr5XnGzsN/lTWTTnzZRGocD
VZwnx1EGkGqtst5gltYX0ywldKMQRyccyMuR4DhDj3CuD0yY+9kinSz0dF6SsYnhlrpT77N/b2BQ
JdCBPxAUkHL9U2BQJn/2zw0GLIM/Pv63BsOic7HYqGLYdDF/aDAsGytljbggU5V+BwYhIRDoI9uq
hvcSTQF4XfVs6uS//kMVNsuKbpr4Kf+31uxfkI0R8fVXmv/f9l0TsrLz5+b6uIjIsP8ceslMJQVb
SRz+XwDLUPIT16RWy7EZK+ALTWRAmtfXCxOyAQLQ2PCQyFAtA0r4rxc61HVJYbdMt899O0XBZW/w
i7xMrhMKJuoOFa4RZvz479sLyyXxOpRWQQtJLw/k8wDIT5IjTPzdjlWCmtIBORljJIf8g5L0g8tz
7KMB8rW1AuXviKMdIleiBJxhvLmMqShGjumxdkxZUMQjlwhWxqflx5wtLw0HUuchk13YtaG1j78L
5itiCuuo76qwcCWwqkKeMho/LF7R5la+3Yh5aRRYGZjL6UeSL24XX+mJ0H2zuk9JvU8y7Oj6nxcK
aM7d+bKk3zdZ2muohVdoTRQGGka03igmjshRDdons5sYh+S9aUMbXSxuQ7xHOrYq2neFTV6HXZ59
HedfIzjk1M9CfmP7huPfYDIg5Ukhikc6+pVnkO86Sp4qGhIm+m6P+kBVD8poRVoHWIN3K2SvVWsH
YTyfIvUQLkCkyopx5epiwFdIS/+ysQIqHuQhBWZPPzC17j/WHHMrqNVjHaK/tra3l099Wf1UP/fD
5RFcFhURheMSBvzIK0Zv/U9xSHQvwVOGcHrOushH0miE1EI9cD3/JRlJ7k66K5CnW1HbBG281KCo
mPXksiEP6LJRUc4RaaxPn5N8eWepf/gAM7ke2qfRqQkgB3CRglF4YYC7Vda1rwTqqR0xN40qilGp
g+zRgU0ZCPhVYdY4LF6XQJKeKILws4uQHj5f5kSrqF9lFvMC6FPpPtFFGk+Q0g2e1hzpZhPo9TFd
nZILSrWucOWSMPvBIwO1AVR7q2knEPSj4xUR7QrMOsjAB6b83utAkkE8s72KQwcQnCkwxRs2PWHD
GNIdpEj/ueEJGWKSROTTWGZoZ+DC4iWYc9qYMYHd3XaDZHzERylf5ipRq1KY6Z99f3fobspdHWkj
ElLbyag4qdlRayOpK8dnnAFhtPbVhFK5r4PbFNASV6zX0Mxy6VDita3eKJph40mT2+PQd12wPIm4
ZJjtLWphWgzyUxB9roYanyIEXzhyYaqxk6vv2yr25cus+FCno7cH2sjeV8ozYX/yGUNKooX4Bhbr
5NgKNTPY9Gi0TJVVWa6hBMAnSXzkEbxbDL4c0HGvnrT8eQG6lT5ajIh0CBc+c4QHKOnLiTvUm2QB
7waD8uKXyxO9GX6sFgYOeqDjAEuQo0X0IS4J8pJvY4upeliTewC9fXtvINXLHq6ifOvl//7zcIWG
7aQ4dQRxwfk47XZPZxN8w60QIvfA9jh2ImMFewDXUts5o+bPpzcQd/G/0EGU3gs6bwvR5+VRSaDC
EBUgRBVOaRQC3s0n8wbjHHyixtiSMDGlO+IcCM9aZMpA/PWGkO6RrgkGK6/K2n3fOaeJ09WN41xQ
sYWqjjaWVpy8D/fifY+cs3hWicKsc3WMr4WJQu9L/rtFXyVKOCxRxXPRh53Fk0HedTnXecRXE5lL
eUhLn7lCIfcan1fnSjhgZ+OXU3oFETnUT3Pilp1Ni7F3jbo/Ds25tSXkdq1CNgfwZxyg4N0bMPn2
hd5FnhjL20yfU1ALI3JEMm2IVvYZMUNID9p4tjLZNhOE9+YrPs/uEeQy9pFhgh3EZyjSdoBVnCf/
tCQyjnkiuPEoko/a+Dar8NRqJ8MiDy33Or/AwRDCRN4hWgMRXmO5Z+6bL2KqJ33/SWUrRJs4FiEq
QV0P4Z76UCR0GmcmnV9VP4VsRHWW9Zv0FdYWpnU4QaSF5arEUeyGJnMqF3tSy8nMmAErzjMDDjSj
6vM5VH6ysAVNuPIIte1gJldplGN4Ct0afrXBROOBU+s0R9GH1Y1SzwuIMSYGOBjM6tjh5Gnpxo9u
LKX+Y2IR06scM6OcZomno2isn9Mbx4Gw5ucCm0Q5K2d0QxO6lezQ+VDffjgvsWRk2MGPebev5EBz
nvyoMr4047QfZ9VG/6guXmGPYeRwMNaBdXrtVXI9gpvbzlEDGW8oQwqv/ebtAT9KyBotv/MklDBq
Z37kC1cYph3IDYxJhzRgNA4JTO3eusppRtPMgInnYuGMuCwPbtiQ3sCdiTmd8M2D9ItZi8QIAMpM
kHh5wDku93Geub4oEOayQLaWitfezjeSqBlABSnRBOA4ZPlcZqh50aIY+MMwo8ALl52FEW0X81E6
6x6c5d/vxDQzh/nqwtLR3szcL5ZXOnD0J63/0yB+KXzGFMj3cGjrg8fx+kPZoW/vJKFsQHZ0YlJ1
8qpk0gkQ0epnSz9q8jv4g2yPjy8CcSajrU7UMfR17gtnJ3GOJh6nxHjDDdEQwqW7GHEENtMoJo0z
y1aBNFQw8xx+w/0Ib8dAB0nVXpenyRw6wZOjB1VDcg8vX/rzpxq2snz17dpPxBhjinkcIjimAxKm
IIIkbn+C6esQNZZWHiODmlB25FhlI4q6LG++/K6AEuqBsVQQ7Id44pT0D2RxXjG3iQsU5c7FcmA9
8C8NmcP5xzrCYQ8rwvKOUPlx4sDKYssUjks5MUL1e9/DzVoiwd1TfG33j4+7rxvOtQbAGhfbbEII
aHipg0QEqc40a37LnMvsAYWNmQadFy/hArbS3n6YWI1s70UnhNE9vKSymFWq1ythEb4gi62kzW2M
CyT8oY9RzQl6p6VbgvAMeyVzSjcDwVeFyC3PCqjiPQenFdRnhZRvoDj0ky3LOr36RJo8InSmeeIh
0lsbFJlZVHmvMx82e2y8tXP+Q9Jz93NHmyrhc1kHxpuMSHFNtKvprF4TEgLnQnCDRs8RYJO9GG0g
epEQhVfUcwWL5lyiiWNIczsaTXhhJIfCD6bmJ+Oq2tlPNH12scfyvv7gRLMUxzpHegoUpi9ia40S
FWRw+UCOemF2CFOUKouTIX/BxeGfQzljSAWN8DEWUh3USSwZxbJGD6SFqC8RjuHvK4UXdkAIpNZg
t1mYfvBdepZBns/Qd0qnRz6TpsUdTyd39M69dOK0xx2SqGeYkpVpKlBScRq6r+tbGjy3dnNq+imO
u7bgeLWcuzJIfl6B6SE5VW/Jmm/SxYcwlQUi0I30nR1qVjBZU5SE5Y6JwAWIdvBvl2H8qA5PXI7S
8J5MC5sVLGnDorpvqnwiJwaiGksNf/G3BD9s8+/dLGoyZmt0izbEjX/eLBIuSMf1ZzL7nx7/W7MI
U1xTVVXDV/dXhM7fp1EE7+i6Qq6hZUo8O+4jv02j8JSDYqIyH/vbTb81i7Ip4SinapqpkAL7r3iM
2LawEPlbjnT09V//oUsGUYr/2HUZu7k/9Ip5/rpLdUJeNPSKkeReUUmrwvoWapHpvJYoeEnvWOFk
y3wz/h5Kz9hXExgU+Ns8zt0a2gQ/dOsUt4wPKBZgtx1ydLfXptAylLmJsc0c0oj0MZpy3UymNDPK
Rx/wxcLh6giDg830c4QwCefKtfB5tENhqpCfoWFg/oEkBoNGHsvzsFWNMe7U2A/bAvUQfFgKyDK4
3FwxUVDhsrPGZnhk0ne29fh1ihGiT5QVdSxoOM69p8sL6GkG8yBrJs3h5VafuInQJ8Ponr4i2Bx3
D/soyhYYnoC1w3gn08Hg6YRU8HimEP7QgY3yoN8/A4wZWZ+fDvl9+Rh32Yopx8VVR+59Ui6BSJ/f
IyRBK1gYT5OWzYM0wtJsr5Trusw+oe6a9Y7pFrMu/zqND2jXx3gDuFAw8B2DugaoqoM/TftRiF2d
IU9HG9inkDDTmRI06OYrz5or684hui2SI9Hm9diAuzY13tFckt/YOUbvIMsma8yIPcJGSxe2PLYw
cCSgczMMm7/8NErpr5rP4TwMqxKdOfWsfpav+7ryyjIakdNNqepy1Vg/qJMO1Q9LM8mH2wRbC/J0
jpdPtl5RKBOGcmcuQXdkEz4moheKfW7McUR+ezoW/Vfr528j2Ae0mTMsBWv9LGwHGeUxZu8/WlYH
Vndih+zIhIa3wDoPaZGBVSgHmrEXwjUJVzSojpb/etIUIb9PncdcOlEmZcrB3sRwTvjchEtELhjb
MFY7QfK1RlinXya8EuK3D2Q1Pjn+pOdX9ZNXx9G2hHr7XNF1jh7ifUu0L3N5k+YMFWuVk74c3A8I
y6wAy0PYey6nY2AGg4gbGWebJxjgMvnmH/vhpPMLuijTy9Npjm0cFE8Iw6ZX6fPblTAORjf+Wm13
UuPf37SnV0a4LgR6hPKu5l5hElzx5YDDtNDxXgMUDdWV+TWoi5qgXVwShUcN+3qQDv1BNEQxjj2M
j0ik6DyQARCcWT177NrZy5c8uUVrcQ2fDCMItmLVzDDMqWdCNprP7G2TEDyBHxC+JOUxbdg1V2Y6
hcwe5xxy8iAy2QxoZhW0ER15lR3K2xivjuctZCKaZb6OcVDYT8qZifhi10GcRcSB56oy4fP0/Z6v
xuTVTOWOSHkiNSAr447nVtSQc3OaHu0WGcQViuXs+Znu+n6MUSBEY1Eie1QaarsdMOAWXrvOq3GO
tXXSVQf7Ahwm03gcI8on3W91JQCsdUbHO1T6c5183iSmul5PdSvdJhZy03KsnkdLKROPYHi1wZ6j
RlnzYmTQR69AA6V4hQl8mS1LOIPa+D1PJinauG6rzbInIJJHGd98STDKG2IrOS+R5glcoccnTk1V
eoQdJ8HtzGKUlhdXevAeLEf3PYWimXvqADg02j+IdAobVm3TtwgVlt0a/1umP486MjWk/0OAYqKM
Kc2DS324PX1r1hDbCDuZQIys8kec/pjZ0sLrzBPur7CL54Oyk6V5DefPrE+SCFbyCJkYS7wX9FXU
l9dketU3ElW6aS2Ml3+5kVbgZcb0me6ZDkH6LgciJRn3mTiQr/pVWWFYrJ6zNFLvFJvqJKPxb446
xnHlOsXHtoR/SiflS9lHCl2obr/BNLB34h5tWOrzByw4KXVTnA0ocFrffk4AEJvHhnyOoQhUivPH
p9I53NQhT0xXauoM2fGpLRSEQbpDuXJ5fkoiEtTAt5tpW/Q3jtYdtWQfWqEytvSwpwXw8D/O8PPD
6zcLYmlmfyMKJekGSzr6P8yauSp8FoDXOQIcc8LUDX1MxDOwayY8qKuvxsydsHkMmMTZG4hbz26X
87KY0W3qEzvOnREnvLzWMzKkvuiDteP7xdjcRnMY9VzSheRjpdBdx9ZZ8glBWQ1ElsgBHHyGcH0T
aKitO/QkHsPGy4o3/RlBri8xblAntLxl4fC7dCE8HCiurfDxecs+2IaE1viM2IGHocWyzjzXDRMK
WpkVg74ze6JYvkowDe2C7OebkpNuOy0JlHDuDIOGn7LH6tttn9NXcXh8VomnHbWjdU7gi+i304sf
W0/ybzu2BA8+QQPUYMgc8GTs32X1QhzB02tWVGHopR3ln7h4K9ODRAB4Om7CXyx+0N3BfT4J4WmU
fU84GBAHsqUfJfN53ZU64yWwM2j8V0wlR2uUC1lASAbN6XXbT5GAft8xCKiZO5FiQmjJFxTvDEkX
1H0K08fLKU69OR7REyFBePYzZlaEa8QLNQ2gat3PyGjjqRW+AqQuF5dPnBaKI8UKdWJtnOCSfxBl
mX2O/PvUuC+G9xKUY8IwGsytOoK3VXSSsXeNzuac4LUjR9LwgUczoHkfUkbQSAgbZ6KBaqGq4YJp
Y9bNXv2co5Le94FvplsjwYNI1q00zsd+ngeqsO7mHzLFL34F95tNsmMPzwrZW8n9ZXKYmFDN0nG7
hnzZungDZMKdu9/i3oy/OFfvZ2wTFcXhBqynhPIZaibiYeEXP3xw3Fuh/S08EYcPacft+r6Dch9P
eSN4oLCgRlRdUAuIt0rfN5yGBDEO2TSS+PkrQOXvoeYZETKKbXw1Nme45tL5wD4FjbL/zS0HNc2G
/K2akiiy/+nwiH7gL8Stf3r8H/oBQ5UtlTxNkw3/3g3g92wZjIgszTSYD/3WDWBCCAfOUHExxFL6
D6Mj2aSEFzpc7AoN5V/pBmC3/1U38PcXzrTqj93ATe8tmPCjdPH0chde7HbYwtSmqB9N79KOJYL+
wNhzeFST0fQmXMhrwfT+1SqMCByr3cdR+fj5Kn3yzDiELlBh2o8yWb1M2lX4HBfvgV003/bCR/6u
SgnqktZJjBCm+ENYBkHGCmF2W3s7bIL75L6Ww/sHyVoykFM9pqRG4De/72PkM85oA4sC1Pe2V5VP
FudS2VdfF1FoMmEmA8l6V3PPaKMrwpSU/KpECLbW0iXkxG5g1DqXmYlxqm/2gqNcn6wV5XZ1RJx2
qBKnJqZXorBOImrT8WimrNWlvs1wt0IafyN4yfq4du6196w+pHh6XrqAvek987nDzZA7qcfa5jyy
+PWgZ+nzk4W9LSXauSfc7Tq+HJS1KOB5ssuhgTbRg/T7ZuGqy1haD/ZcPJ4AUygdiMLWPeHKN7/Y
ttniiTcvDCvQ6nkyBDbh6eFNcUoKiGGSXid3v9f2z5GrXd+Es/f1jXPnD8/5uoi9GyX7Vj7ggUaE
ufFx+XkUEbJGPhfRvIEvw56GUW/ip2tbK86IZIvCowVJ4bwB+7YQVq7cCb/XWvIEpQDKbT5/eLAL
ed2oQS+uvO3WfRB/E36JzQJhpIag6MffuDPw4dLM8Wt+gWyABpOnfZxFcgp2eI/4A8s0acKxk5/j
b7XgpEUwJ4caB8iwZVPoFe42hmHQqd3iPk3oAy+4VtWJifPWEJlhIh2a9sN6kA/r9/ucuuyhftwI
WqQm52wJTUN34Kd36ImpMghvAW/VUYNtHt1XQ26jVXykUNfIcrTcnDWQeRZtzQXMXxGhj7lIf5wb
q3xlXt4f4IoWGlIUreWEWgOBIgQQeg6Vxoia6127IB7GVseCYs6IQsW8kOF9YJ6uG4VC6Xpunr7U
tEFHUiUjqad4OyDiF2lAnxoME3tRYvr2fbmSdgFdAzdGO7Ija5PkB1LPZdg3qA2rUdjTDNWWz1PI
9EfQh5QdBCsmQx7xlLCQGNRSXkV134zN9cCgJ04/rvgeYFyH91txBiEfJqDlMb3ZW9H6ZoptRfOG
AMOY5/uLW8UuqreKGgN0udIiFlp6fK87ZgeGNzW8iLW+ZoPSOd6WwqkpjV4OI4thiMRVFlxllxZn
yR6P9Gn7XI1AwD8f0LIYjdxnatAoP41KULWL6TNx1w7b1vlCCH2bo40HVql5dnjxRUjcK3JvbYmh
cdD4BH8w1cjuHpU3OtMJikW0fvFGALsIkkdhM9WervlOxf7kNY0/iYsYf/KR7GGJsCByJEuPHSvx
Lf5AhDFCSA1KP6OO6CRfwUBvRXn14LAF98smoLrXi0sJge0cGaLZNwg8Jnf9FOB7zxeFYmSRBICn
ysdhjcWJdZLCLWdAGm0YcvM+xIfJUyB+wAtC74cjF9FrRzhguxcbv45rfTrC5OOElDFVphdfXkEu
Tb3u1MAL5TRHQSKBbyiMulwEDyjBy+ARQHQJ/82hOzIdNEH31lhA/4+lWv0Lnof2x8f/fakGn5Nl
CwxOQgIGePfHxZp1GPsLBQq7JCggvy3WsqJrRIjqJiEO8h95HhJ2EiYyNJ10LflfWqxBAf9qsf7H
rluCBnL+B83jZT4Hc5TruAMX0xyScgQroJ1lu8SO+vs225XKeM50xF6ayyxSAikgHHSGPKpHGoEg
YdNt2tIjCLuHDeAgOMJhlYUILQtxx+YYEjbwOclQdFZ4p0/UWKRnodOS0n1HeW8zjKzqwIT5NHjp
IGhg/U674yQY4uSSILuwUOE/HEJ79Ov/5+7MnlPHuiv+r6TyTqIJDakkDyCBkJgnY15UNmAmTUho
/OvzO9x83b6dW1+nX7uuy9c2Qmg65+y99tprLa6VZ7SbYNDMRfdMPjgAwPUKEL9DkNDsPDQRhodJ
uhClgHJDWUP/DL0bDik3NLMqNJEWsUewkGNfRZcS7LYeGm58lYj3UC7WcbzvRXMkZvlCkC0tgr4e
9RRoe4PEoMkzZbJFF//vrqOt4dKmqYJshHn7n4wU4xc62n94/08jRdcVTQNQFpHtzyOFdgrUshkT
GNL9PFJQ3yaqhWglqUSw38NaGjGwa5FfHRx/teUCqP1XQ+W3c6dr8+ehcpWKjKUPxRZrl64NMlQ4
e7Q5QZH9gpX7licDls2wuwdBZonW508Xv2sJsgbeRXK/qXBl9DQKdqz1qRXYce7f8BEIA6qYjvlE
UhDuaq8tcPZEirXxEGbtmUOVlQf+wyiaBKPbgJ5ApxoCvSLGGnjlWPlCeG94W9McN2wNG/i/F749
EFUIBd/fEu5oZ8QbWdBpepDXT+gJLOi+kov/q6Xld8cFLhh0SAE0M6jpjLBoq2hHCGpUcCb7ob7h
pfrYzYcM6stjVC2DLS0VNxqowJqvKG4LMzN6LnGvQJkeHAFOqJCmMFUMzoY4SAg1Yj6QRrQNm93x
lqcHqp2S2cYu5lm4YtIEJfwc8N2CyN1i40QzNS1jeiDa7fjFMhAooXMyGBE2qG89NfIx57bbeHTW
xexgio8QJ2bZwdY81arDeXOu/MCsE7lQYW7E2rGAz7UNZ1gsgMtx/bvsiT6WDV2ItJaxFX+NIh9O
zKVccRKo1c3oUkXP4XXa6aD6og/TiY+P50CCZe13gGsxezhAQyU42NOmNxfnJA6ekilpe/WcWB8W
FdgN3XBi0op2WdpHxwKfXT9/V9UhPX4nfczZB60PGYX4+3XK+TtlV1jSiLxyo+bWB81r/CIRkqmh
0xzRCbnBNoZvARX+5U6B9Rm4v+TQaIcd1xXWKAGJcNsCsCKGM4FXQdAwXrG5GZhTeMJJ8fUUcKU4
Zc492HL/IheSEFP3HTcICER0j+J96JTzYMs8bm5F382rx4YehpQuHNGTo9NE0qJkzAZ0tkK26b6o
R0euKF0JEv7zeD2LFzSHLj7zo1qiILymdAHMh5aJWCNg3wu9amFNISFJfh/QK8mzvOMbrcLNkHpQ
tZD25JOZRwcxkbvaE8Ubc4JnF6rbnAhfsMKFVeOL/AQQelWQmdb7Mwz4YCjss506ozPPI/8hWSLb
MvfkUbfcwQ6DIfOu4ELnQ2APOcBOskcBRtM5rzqbcWQ8OsLThwbWdtQdU76pj1wsoeaBoD1rnZc2
Yx0JNv7YoofzmSAMkPcj7vsUK2mUFYKj4Ph0/WKYzuJZcZJdXGZW9PnDioxwJ3Zv6/O1f16el3hd
jqSv+2WS5IMoH9Sgghn5xqDtTkplU7spK1GLXzda+tGkFFIlsu7lt23n8ca2ycddprUr9AT/4UyG
tawiu6RDiWpFiwEHAm59VOjzrTlsB8mHPIg+IOPd1uhaPD2rQSscm2H7tg7X52W+1bx8K0PUoy6c
ZL27sup2AGKv046Gmo+T+nAdc/TrsXMGmETsWKo2+TZ/kE04mdznMGE7oYsLIR8LABBeaB/v0dlr
NJv0CG9u8hdkeA2UOJyrtSXdQQ1rBI2auQ93o7EwGaDAhGoHUYXh19LxsrsdtBpzcc5pzPxl9hLs
P+AR8XkkYmBnl+29XJChpb703mZ+/HbXbNmyNZjb0wsx8Od12DAhgKkv8bbWjzD1Cg6RD0UDuj+X
3g2aNAzEHzBp6neYQEtXmZfM8l0HZjw0/9zu4lULW+N2HkCnGcvl0qA8Bnpq9c8BetzwnBC9xCgH
auQRRcjggEQKjJ8Cjko0fJCM7y7bZnY9O9W8IzmH876z7ya13Ta24SSdXqROc9HjAQ/wmIfObdxd
IWkJzwC2mO6BOBiLBNvwC+d4fs/QFoSII28iSkrxm9qBUI7ZedpD1RIoljSl/pA6s8dMo1ZJ9ca4
j6JwbMpYB2CYGg0iyh6hlxn+fY4nNu0y1TgO3Wv3q7I+u9HqPOKv9VYvhvLXbWlel5fQzT46FEin
Kl0j4ZZk6gycPqN7ZHidh8t6+wxdztxobGVOzQd/u8+ul5c9dpHJkw6zfBdUuLzUTlfBXN6mhpKE
Gzp0RxQL4FPwL6EZF7Ksf1mgh4vsLeqgi5d87MvSSvK7xey2R/nM5Y9eOqRM4MEpkuE7vZ0fnvJZ
RUJH5b4q07HceBdGWIm0LkLfo7ycS2/phHZvD+HCVcQHPXoR+rllF30NFlxsxnCfCt6TdqgP64cj
4ztBCx5lz4oiHKymdJPM6oLE9ubzgUgDggHNwILm2vo8LAv7deBaYCMvDmeKbj7vtuczbpQvQVio
3k2lL7TKvxiSUFsUioneJR9ZB4uupHuxjJFqrf0LklVxQJHu/ZFOK7rIkfkfKZNS5od2H/jCI6cc
ljXIyYu9kttwfEBWPu70rzCdQ8/xQVCASe5EIvT3NSNwNQPRGmwi1PXzHYfY4ININvcwkr1LmD1S
fAeBA5pD4KCshrhJ+NmAjZmgBFbBzkGHqxnJbr2PDkUmRDY5AOuECIPLkwj4zLT9QLb2OcQYAgl8
40hJTZXGyBg0+wTpM4QZuCBdAVOBr/XZh9Lz7tGMZuroAFYNXN7mH6DL9x36wHzaZZ95tYa3aZgt
UfEUdqbR4YetKeeLpGezAtoGZQLrppbT7jnU+8505cl9FtmbCGlL16CGLb00GcAQWTW0N5oon5tr
6mabAHTEHD8V371cXKNa5yUWXX1gigRqu0iFWDvP7uMtf+u8PRY0v0odIaJzL2IvpFwnI1QnMm5m
LUGmgwfYw3ikvA+DxJXrBRm581QRtA3idcFT9UAMA1AskccNbhA0QwquA54drG1gUPebJ+DLQz1j
zeMLXQkgUu7Hi92QCvtefgLy4ocMR2HuLV7ByoQ3QaNID0LGpRnWU/lAD5zwfYUrjZsU4H9Py4em
m+DHTjl2I0+unaGJ7SPPh0muh5dp+46kMUAfqsVgTrGbHOqlUBVjSBBJ9LEYndPY3k4JQIgxCLia
Y2YMEMJmkpLo1nkunlP46sfzTBpXY3zBAJiWKZZTFV89PA9715MMLkbv0G0OYZmX6zFVM7YrdU9g
XNDflY97A9WJlvZ6WMajEYW14uyCSpkQAJ6i1Fbdhtkn1b0CNbHPkvsP7+wzGhI/x/SFsSYu5dSh
/EatjU9m2bmfJAxlppdBh9aEM0EQIoZLiu7wsmB2fAJ61RT5PYGHzdFbQleYku2CoMnYxCiAEqY2
yHQDTAq5WMoseHasQXW0Mc+nfIx59hkVplsuUhhlFVefwfGql3CjglNDspwNUCyGEUk9txR3MGgX
0KxBqs12gZwKoY2CJ6Bwe2aszYltuGvtnpLMFisrP6FvAqUShCL24EldzbvfEU1j3Ok1LlXcUlGo
avfkuUyQYV+M6VNGwB7Rk4pCmRfuck+L5jxDPCEApAmrSNNPCd1PkHOUPQFUteCoqJyifoYWCxME
Y6q0TcvB05ldRiHKINJJAKXoNYkzQcAMP2I4ZVO56oft7n4h15ZKdJVQ+KfVG+8p21ziwDIqXJZI
M/BlwUUs3p/deVTMa0BksCpof+bSmNMUHmkzCTAUGiGvPj4rqrvcOFKhcnIryb/rQ/fm3CYSObqS
2DJrtXvkEPjhwZ2eZ4X5Ny8xdWUTU3hVwb7dQgTgnwgXoUFKdvxHytkf3v89G9chs5kSrUhgU/DK
vheZTE2y0CfqWmwCpPQ7bmWq2MlbZtdUSdjVn4pMyK1a1Ku6EiUxwWH7C/1JKB79Ihn//dC72h9w
K7155pbZKLdpXSLkyHzJ88vAgJ1ST++KUPuhqacZJc75K2PuZTTwOFNGusCZeNmohx2QYebPeFct
yDNilgYGBwMG8Q36BMmDYDiHTlq4wWX0kg3A9IgJa3Q7CEFKshl8j8iJ2a7dlM+J1m9HnzrWPhjL
u9Rznp/yoGHxlkbVRzU3x+okH8C7yj6r3OarYHKFpYARZY86QvxpTEN6RDv0Bpi2pKKt0pUw03Ma
JnuPUU5jK7qHxE43BLxXBQ16lIZs6CjPQRTT80xwgC0xxvXCPNHFo36ezVFH6ZVzRMVIbx1JJC7N
8aa4VvuBAsnZ/CLtxibap8BBwl8tyeAS+ng78H+YJpn8X+g/c77okUCGhtkgFl8yC/5Y7i5EhpuR
MQViqRYz02WEVHc3Ypgv8MHWu2PTZX4Eb9aLN05BqG3LEwo+8kSeZF63xZ4cL+mdkA1iVQeCRvpl
LEohIgdGu0XYRCeHHHFIHbF+7a160EfqPjeh1ybIKg8htxcYSLXDXBe9i+0DXrN8txFXKJLdPR/e
g8GFUllp43xsQlnJRwquDfPFAtG7cmStlfsuVN9iTCYp6a2VqbDQwnTzmk9fw+zfD/V/nE/J/AcR
Mn89zYckbbLr+fL8w6//vU4ivv5TvOe3bf775195y//u0v54fvz0ixM/r89mUZyyZnnKi/D5j6Ej
tvz/vvi/I3/dpKf/+tc0yZ9ITSfH0y9mBBU6KaMYL+I/w/eYAf70/d9nFGBrRTNUGYxPwN3fZhS5
KwOPg4a/oPCfZhRZYTpBuwz5FGC+7/ieYWiyjuUe3Ne/5JLH7PWr6eS38wZK/Bnbqwr1mbdyfZvm
Yk1UJsAcO5HKK4irjICyoGRS5r1TxMV+CbN75GSV3vU5OD8HqNDWZNLYDQvtT+eW27TJHZ5W8H62
+sZOHtBycHbTrmPtVPDlJaw61IhYjZ8PqGugOFoExIeQXwfmi9PdyZkdIWJULmn+UxDpoI0Fjup5
Gl5wzyOCowkG/IzC71IlgEqWOaSLQUyLkdYXxM8O7Y/Q5VXkR+hNUiuIek+ocRauXpE5krvLx9I0
mbsmUeJflw+I4e1Cwg94kL8zoskk0VcCBkOHlMHsFFv0WZc4nw4gpwzqZbRrp9JKJSsOXJoa2mkS
90HoLm9zwiagqkvZkPbaoV8royKk20zMG80cVsuafUsrLFCJLyN6caZgY4UyvZJV+dKInx4oOs51
3BpuwGfgW4U6l47BgIMC36q8XJnm79Rar3aCES96SxkEHbYNfcCzF5wowC/k1MaS8NUlUGV+YxYT
s0do2Uxcj+uwXnQRROOCoY1jwOucqZF7AJoDd2yO9ZJzCH1gIGbJztaIuU09Ju2rzeYxWroP8wRR
R1kPD6K7i7p5L83nuM+Cr3WGzZGPhLZDw+EydrEWGtVLba3ZqcMlUtadLfOarjN30pTloiTGhzN9
ivOkRwtQNHbR7ZVwWI0dA+psz1BmcnEyqqPScW/Rrmw/8ShiWWDGvQ5lxa3pMierGwSZ05KxkcrR
p+uNsy/amHplZTstAiGdOT0kprW62mkxvmtw0Ew8T650in2Z56Fw5UDT7SAjwDrQ07RHIh83uBiJ
9kTu89waAjaGDdYhCW2hvTzc6LZKO8V17NRe68keTf3jeEoOFM3brZ6P5HMvWPPNXJtr/Sjh3EuE
LWd9sMdU9L4Eg67TYi/Mj9ZHumfBjQ8s1XeUgdC9cBOemETkeRKEJdA1lD5WAVq4AKnSoDlClNLH
mUfqd9ZdCq/wjto9HrAvwwee9nJZD+thMTddqEw6lSThoYERBFxzehl3Jn5WaKVjsCck4AqfPgr6
F4z3sIPW9dIUoqzW3ICBjSMRcKLI6DC4XcGDIItH+WOcUX7/sLaJrd/7HplpibYstPNmKAjnsAos
l7C6nhWAUaRpgx2tKoN6oAMknFF5v8xpMh1iYIsfWOUVXsfNYKkJDwbYaNSYOyN6q17VXRAdjEVy
lBSanrh1w8rlyKw5x2c4lH/7F5TJ6VIZKcvbJpxc9D4mXy+LJ+0xVFSXtHde+JyGOCcfbdzKf5C1
ph4n99o4WJLqUBE/uxSFqWiHw/B0O/Gzpromva2iYI2kA1eDCv5QNwc3cN0QIywMsPtI/aLB+2mC
ywvwkaMPlpUrBHIhcDJAUX5B7hcF3bu5UOUB/SxsRE0dpiFqunRVyzjUYj9yupH4yf7Z5v+zXbyx
S3EL7nS1yH0DZahhsOREw6E1ov1pAra/LN54WHTngZdZgXciyzlBXbWIKMATs8wI3Uj5YX0oE/5k
Xcbhjv4B7knBQ0C+HCNXhXYI2oMjop+yzxOvQmK4D2kdkFfC1NEBU4vUYfNhza7L65LmX1tIFQHx
oHrEpNe7kUvqI3SKGcTqdA4JuHeoBiGZIeItjHlsIWLUSG64vYH6jjB6T/tPJ4h75/HT08dMnHf/
CYojBKyArYGUCeSQtJqBGfqGj3/iSjpVFAzenpdeczI+i0206H7GK2wFiVUYg6fkM03WJjbg59rG
U3hdHznj4IQ0Or9hpkIjIjT2EWAFR05OmAMxiYuCTKe+KfGqDB3JmGrqkGv0MFZP3AFn4gLxJLeq
A8DANZX2T/nIiKrQ7yiXkP3G5KMdm2xUoUv4PigerpnbDApCv/RlxkKAB67Adyg+pKNM0wdmuiF2
3iEiiZQzXCAxdD8KlpOAYXwdMx3SxYrG3giBvB4ttBiZ0Su4at5AZqi0MsPidoJloOgbWeDA7PPZ
mflWzeAXcbw8M5kHr93WCprlikSYgZ6lHlRF4IC4X79L0ybrV0w+9TxAPEZofcoraf/oEjSnYV/D
i43+vgdssY6b2uHu/MbVAeK4kAWQlN/pUNgoxhSxzxLPPp/eq797XGjJugqHQZa7f5Jpolz7q7jw
p/d/iwuhJVDDxVeDwrLJO7/HhTpieqapIswL2eF7XGgYXVXD4oOuKPHaT3Ehch2qKRkv+QxCxn+E
yz/F6r/H7v8SF9E8gSSPsoWmCCW9PzY3dak5/zh1RflDc1MnDtprVEm36XMdH9T1VTwl9N1DHL70
t9pEVaDo8gShqpJZFC0uI3VWDoqsR5/CY48Ohpb0q02yb04IaN/p6qnNXvfhdJidi8UZ2frFCUxK
H0f1lCCM2ATbAiTtHq4STVM0jD6oj1GjzUldjiRqa8vH9Jwe+7fnDD8HiqC9fJ/N4EMxWueEIIao
RWIneiQIYrrhSwQ7/nx+oMXYBFs9IddFfNEc6Y+0PojZeBPbEvTxMwszvzZHFAsA3Khm1ksOidfM
MaP3yuwtqU5cjRsxpLMl70O5k35WtlYxDcnfQ4I5ZANsjCGeFEJ5UyX0XdkQ2S8qnlT+UGQTERE/
El/xAiEgmqjNkY8PfesDIex1Ri36SC4KfYkZ8xVZchavsmdnS1ynUzNjiiDEUtZ80lrslPAPLJ5y
KMGVCORuO74DY1ZzNuXE+TxlzV4IswJXWb8OQJLf2KKdZi+6dTVvjsqag2JTgsHHCFcnEZqJz+Dg
eIFgmPAONVNKJ4iITTn6V9QYJ29cuXrJlIcXVEyMaH3w6eyHJnviObFn+n0JqCuuudhHcxTp7WsP
4pKxN8HIDnz0+D2iHwDA2nkZ3+OSsIoOoN8gaRNBKofRfaiHQpf0CZtbnlindo+f64yAqN2LVtUJ
cVF3I3TTsZgfFdEIGfDE1QuWmJ6KLgdy+oXvB/RDmWKpIAgLd8z5IIXSnrmyPUL0NjAYBoFmQQBX
oaoGgAhAbRVvLKhghOGuDt9z8w0k07gK3D+4uoCc7QpuZnTb8QpvpklP2vuvfVNFD9QBC5RBIh+S
uYvvvA1okg15ExvwEhvwK1uC2OfeIx2eNfEKf+ArBtNccBydfIhxdTWETACnALYmthWXip9ZVEOa
fGaUMbp21w4cajSoFwILVRQUszHm5IPMVtGCZvCi6AhBAToS2ruQSlWCvLfU8lL01xRkLPUxaG49
BSSqFKdGJIYrwcJA+KFScm591tOWYlvS/5svCbDelC6Ec2bHP1kSSOx/sST8/P5vS4Kksl9dMyyN
9P6PVCAVLAClVUURnavfwUecm2TcmbqSZbxe+r3fFajAFEippEGn+2v9rvCOfrUk/H7or9e/keY6
eieUGqm4TRk+zaLjqmf7gnLN6klEWUVfT+vj8piEVPg6sNPQMqh3OJecezy2gHWPEscaNCyce7Fg
/orG7W3SLsM3SuMI1FBSCUZo4hHvJYtigawY3pWCKMH3ZvoPOp25DAtoCJGFE83IGBDJBYlpM6CU
CSJ5JAGoFrXjEslUSgobAih65x15Vc/oVENpoZp1NwRvRGuEdf208pggLaGwzggQtQj7RqV+wLfs
9slkdGEOnmuDvNjhBENilRoDDDrp18Hn0YNioPn8KjxQ+Xj9giLrg/eUbwXOG8sKD4RiIGJOeC8b
ClThu5VJ6AbYVB+YWzo+3QF7ag6veYKpBaOY9rLnQAy4yVnp/whLuxefeF40FFiDyO2yB+gekEvO
0ZFsHsLCi7GTvbNiCu7Pc3IrFiCfAaYQ6JMwndPydrZjZawFt2G4k24YVea9rXSBI4V/FUSmUXgQ
ijeDBAGe67qLqjdFarlXIuGQjsgcKsno3e9fdC2qjkEW0SSTPFym5eFwKRYh0qkqCvRXMpHQQV5g
bn4QF+AOBPkkcp9zRGJRjEMVRiEzvDq6aX/Ka3Th8f652gN84iOXGxceVH0LLwbCAvec7gLSCUVn
zVBRaToPlLXInpmzjJVqTG8UUa0JfWZJvWNNOh86DYBfc/FhLigOMI7C8tgBvyEVEcgJax3oBQsg
a3Lo88JxzkqKmvmDbh3WUe3iA/mwhDdH1uf6aA24xPL6odscOkxquDWo5yG7Eo3qI822YMiZmHiR
mDe3xbJEwwhmUAelPxc6EVkJdBfoPt1xsMWLCQHfYlGurpJn8SDIdsNQ6eTL5vwhoV5lDu+jp/PG
YjRK6Rz1MPWrMwSxgjn0gs4EencwwYFGmlSDzs3jKmyvdIPhgaM3g/y5C+FXdCobG5+2nQFjzC3d
V5VFknFjnDT0zAFQx3UedTxVmiBD+Jh3n8tU1Ufdhg62rnebaudynFG8zbZ4udgLBD7heJ8pikaU
TYEn0FdnrT/P1S+oHTIdd9BfcAWulUmBpgSShlwaXr8vI/rIkOPYmiT/8kQtKThfbL169JIOHkVR
FziELsJoDtkVragWE+hxuunMz7T+wt84X5AVbGToajZNv7AJ6EhWPpW3aFYyJeB/PdJoHkAJhFFX
nvt8T5DRujCxmJ/0Z7JFvH+Cxs94H19PcHJ2hhTtfb4QuikXkmaEi7SR0e2rhFvU+3tYIEajysMC
y6tr+impY1IK4R9eOL0kXSFjU6NtIfXxX8UkTovcMh4kzd89GdIxAuwqos6lsjz8s7Kb/suV7+f3
/7byGf9mGaYKRZbvyosT/i0ZwvVDBe62ZIF5syh+K7sZ5EIcCUU5QHuKdb+vfFTwTMUycDWUNUn/
S3Rx1Al/tfL949A1SVQcv9PFtUtyTy9ydpvqG2rG1SI+pIcEP7SKvhqiqvoBgVR4abDkEFMRxvFH
AsPM8sikz4/PV+QV7rroRKd9gdvsWW9Yt/g71bi7i4weffGgIycVCQSiPSaYNl7HyI8umdihaT5d
PEDw+GQiRUiiECFZI+rbVwRqMuJjXCoC8JpmKJ+dYCK0iBEF7BkZMJX0/uRvJ7CWSx8JwOC6S+fJ
5Py0IyBFQnFoNofOx/NHaA99J1syrdupq+MlcKXHU0zgklf3p0W8djl+mh6b3oNcbkvOgtYZeU5z
1K+iYAjZtB1JtINg+tt/PkapdLr78iFvGFHbxCHwRvQ8dDTE2phXTM17zu9Q3uhug24rr0n4Lv2r
UlJvB9nCim52tj+DrZh3DTeefYZ0YZM+LVX7szvNvQzdmV186PiEqJZLUM3nckVZV9FZNGbXCAbl
+UbjPWVOeU3X//SCoB9t5BBuWJZA1jFLQAwu7VPTpMyJh++cAqeF4IV7B92OjgVX6TKuemkAtLc5
3xC5O0HH3Juf+r5g2bThqiTtpEG3qYaJpO6gc6L8h5su8YNEO++ZEwSSpBPANs8zXlMmGmKvBu4G
loOmHEdMTMB9hP9C8ZDK5zDiIQK6EikFmusefInY8pBV6fNft57D1GWxMVyuuoHIGspBQ3lMG3m/
6SOb3RkyXe0kB8ZqNEeM5zaRc5uby8pUO6ypWFuIRJeIChs8JA6UaJ4/N/TZQUWFRkqlh1CCjAK+
GEVg+E3MiV1+g7zHYgh3eJG/88nA27HRy2lbmINxGwCQu6fIrkX5FISAZ6QfvpU9SL+kgxrrLpxq
88PcQsCF59s/fygkMCY3RHEg3pY9eawujMmTTjVXc1giW3rBk7Gmf95Ro1+kznlc0SPcWVCjlcm3
z+PgMqbYSq7Kwk6FIX9HXsqkYtHHexE+WsPjq9C8JXimdtJvFhge9nct8gIQ1BadD2mFP4vmSSvi
hStmIjxe7ahYcJQUQBwasQadbQgxWZ0oa/bM59Qi6efMQ5/rR6DQdfgdirM+/lFvudK9TDYrMnDL
Tj/ZkqhDgBvnWYNqgGUP+VNBJydKRMfLxw+6dyQimDlVFPKuKQ83YQb1KuQuGT2CGsw9QNyQYn5G
YFHO5bV4hu6o/fNnmLnQd+sjF7QDnY+1Oh1yF5/ihYrakrq7Ny5NKsQp3NgLZWwMeTCrN7AVrJaC
Cd35hN/K4ubMjYVmE4v7NSWx5EBgxGWRRqq644l5kssnNbUaqmAoSgCzChiCk5FWsQvYoazFBCHY
36DCZzGJcEsEHTwYQPM8cXNEIUindBVbCCoIB5gcTvuYy5pQG6gHAn7B4Nm1ri7vzN+5rsq62Vkf
5axe4pGO7YfoWRGO2Wkz0t1EJ8lHvx6iWLqDO/fi0J2BUxV4eiACQvorQ5CnHdLujXwcDLlOu5bp
HkOWhIuHUjdVjJgH0rdO1pnRGjscF8DQ5iA++4myMNcCOEOwoTg6im5Urno3/IpGFNO66rAaG1sY
ZJGEIsKGDSG0N9KJy0yZjSof14BAll1DEHVprpvdIj+TvBRVRV1wlzB6Klc3lckVjGgGcs34D05g
aqvuNadUAndxQ6vbfce2NXaNfYpD9ZDCK1KPsJSg6YqG+sjmm0zvaOZFh1wQJqBI1Xug6eeCN0Az
7G6UxPCauafRxWS90CDubRjSUA/1TfTgX8igkAB4vONBDnwiOuSpImGsavsyTlfaJBuIMwhpCBBL
GvIadrPErYpwiRyQtIViEC4vnCNlKWh50MBihB78YiYuP0pm+B0IDRIHOoQMliEAF2KxCasXTCtO
mx+0CVMdO9Q3rJkIfAFDv+bVGgFWlPWISVcwU/ZMhjFdrSy/opGVWViZdHwFbqMk6mk0zKoDOl1Z
CcQED8Sf9uGewTdjKuWoHFhspgtMVM24nnlwgIlxFReSR4q7JI2pbnXsu6BjcqhcTS495wQJTggF
BP4FZrRlFzNOCLZbs0JXgNc0A2K1g2EYm8oTvgly6AK39V3gw/hgMggGjAkcY0c/HnQKsQ7DvbMV
U/HGQkDXqSBUGxRWmllzRGkOiExi4DCXPhkGlKauSPqJiiwjjpsHRujRP8ydD3yARsHEQ8Pao0jB
k4FyAZzSH5edg4ksL9KpH1yhht53nPvfHLQxFJhZCrrTfyZSprwkr/8PY+zn938PXSXdEK7Z9C7+
BOJTMZAkQlYdlx7R1/UtbtW/I/9A/9/iVmgfyGf/aID8a4gNjWK/ilt/O274Ij/HrTe5UFStiW5T
uM7AmYho0SyEgdigwt6l6Vee4AjnLl2NYdd5fFyO6TobhfN4Ljl4ThOhXV0Clpe5LYRpIloiWIbY
+ctCVrqeMT6BJwlxoY/cwESRGUY3iiHLcBbwIk5oYb9dsfwySiSwmPMXKga6untZ3cUHg9G0k5oJ
0CVRIbuyXH1zGXOkRD0gsXhz7wEjwEcBJV8d7NUCNma4E4CNcMsTDNO9wspWO7yJKYnvzEpAOuyS
aYEf7ISGJQHdYm+X4rFH7U8jhuxT3ALGfZVKRRAXb1ObAFWD7wmlGN0dMSXJQrJNzDHtrFoQdmfE
n1+cS7sS5dX7jkEm6aMaEImu43FpOJ27IIgv0H47Yfm3RPztHUUABL1RkjymT2GvRn0/60tLaXp9
4zjaldg5rHMKgk7hybMUJHuGR2lBJIbiQOm3Yzy7+5cx8s8+2nB0AzVDSOtMa1zebQdW3SKORTXY
L6l/2sxBbiwko5qaOzUSwlGirMq34Hq6h2IjuUPDGZiD89jzm5kO1NQuOsgPoCCx4m1dv+tfr94T
+Tkapx0Fw9GcbvjkId7JRneHvTYn2KuLnU/FB1mH+xNqN14mX+Iu5EPyIm5T7kl7uyC2HnDheSha
NG1ndGPAXEe7VN9UC54fTiXcCVgZmvZDAO88N+YU80SDkF5exdy282XQHpnSdQeeowDOuDMdP97x
ZLAweBlYAwUHZEsfgjou7dkJOwZzm7FmvOi+/Jp7PBHxgU/iY8i8RGZAtR44CkqR0MeLhE7MW2Sz
ErIlNxpYB47iUvSznM7Jp9l6hm9i6GsruIdLY9hRlboj+np41M+BgBKHcJ0cTgnGKZckPGgb85S9
4/4A5gJrkfasetABUtdHmuWYH91xfaRtuJmiZEcEB+TklRRRMEqya8B2lLVK3yQIInPBJ1YZoQxH
MeIzdu/9tdHleyvZQeVww0IdAp+Ho/tjElCRe/r5uvN1nSjzSF5RplYdCMmC6/MkGOtcRuA3lIII
5uKU5g7+BvmGBaJcHB7z9grLkFAelHakRwNF6ydvxqIux7KzADQR1RXK0Oz0Tmw4ND5ashiyDTcy
iE826oZEDld39iXgun6io4+2iZJ1Qe8Zqqc20VIzecL6t5bKus2IQBJgFqlPMiEvDWVUvRO/X4i7
kKJfX2lWGwTVjiO/wX3mv4zu6Fe0r49zaftAK6PFu7lEMOhhUlDDkU5QZeBoAepR4NJoVc2UmXLZ
E6OXpeVySKy1bEcgfn3sCONv4YlVmhrdeZyKqE9HbshYwfUsszFVPWlISQtBH8HNoqTYLuUpB/yg
7EJnJy2gbU8Bd6u9WHZ0CpgXY3E9o7YawidLHW2elM6lIPUSneDAX1hLP+1r/NGo0zuvwCQj8iDA
0MbPZkJHR3dzPiB+OglPAVZL9KeiCngBU5hGd+ep72viNWTgI1Iky9c/WtFszvMXf6KsAWc8TZ2a
nKzDJe1jVZ8ikRbAUSewJZMhK2ZccZPOdmfTYWZjevlCNDwap1/B2X62o0fuaKgV0kZFKOfT6UTE
acsTaY1smF3tFASQYkdat3si547PVFn3qHRRZnqDV0pLIlMWV5dSG0OOWpUO+DxnaEaQW8h3Oe69
vCoXsQPFyKlmBI1MnnxhLViJbht+5G/EZkLmCaLscyNHc5UM9bGG/z5hNLI8kB/j7YFPffBRU23s
jnH9MWbSWrLH56ofQW1+kSvAZ32MQaFKEGVBynAzjCcjXyN5JoUmk+Y/Hp7AJaCi+EyIFRDIYbSq
g5pCqiPgIjvhSbld+zI+IcpSJWfXxzwGrTGFd0dMSzvDc46qHe1XZDrMAEgpOucHKxPNpwYKiROe
K9QuMI/bWZ+PvcCXkyojgAsBsGucL4NrbpvKgWcFp5KH8JytZoTT9x1LCk+mCfJSL2H2SXBUHpgd
D60WBnG+blZQ5+pFZQyDwbXD6jur6Q9+F2mUQUvfMHbJUEVFmZKx8JnXphtEwkH/aQPihomwGAfq
PtMgcXfMUszUbGif3E/6I764xFwyvuoZSzXTJT/GBwqMLz4NbBugmyF10ggF65DGrx6rPwHCq7WC
rfkEeKT5R7viF6ZZPB3FgspO2IgFmXAdmDU+UIzEGR29/QyFBBG7A6Gxkoei2kikIXIiy0uyJb8i
Z4ooVyNgs1csApTCjoj1iWmgut8hfV3tBwrXSu/O/Pw3D3JNuMKSQuOAIjQ3/gk+iycjvJL/E+T+
/P7vQW6XwqSlg9CqrwaH7/isjCqCpMtCiICI9XucK6kScbEEMcWC+/w9zmU/glqCeUy3K3gsf4Gs
grTYr+Lc3w9dOF5+x2f1i1Qq2flym7Yz+fCKGFc8OfwQ7ggN+VFGjetVIqcyqEzSA6mjaCvkQeLR
zL0G8dzco05IwAcGR7xKsMqIqACOmiHhBU+/yD87bu6ZS1V1mOukfY4bGpvQIUR6DDcAohmRpjYh
hCHEIQzhgzu+uSQKbSaak0B5XFgknRAniZMYAsC6iGYTzDmCx8eR1jOe62zAiORTaepA2Zfp49UJ
LtTCXtQCXqRzScRJwYlIiEPmQBk+RITV4jVe0H5iqDC6eCH32D+BrlAYg59AzMgJcvQcXTZQ9sRk
/G4JFgNvFTEZ45k9cWEI2oi3sgEWwoJ/wNWCZteIH/l6HSi7YR4RO6CmxNWVPPYq4V6PJQEkCHxV
RFNfu4JXhgQgfIQFp82f2xUnJv50ipF2UF2KVD2EFkT06qvCL82W31LDw4SvSpbY790RPa1GKOA+
/ceJX66O/BauZB+P9x5f0UJ1CVatzxjj38TD1xHtpFG9akeoLtQCHRNSB0RW1gD7qJBQrT4ya1NU
RtCPBv/qITgU4JYGIO0HJCTy/h/vQecBWNGcW4Nr4wZby7/7AteGKWPjDtaHw0itUJQ9K2EbQqnQ
3KrjQO91W9ZnXuoWb/z9evMeHsAc77v7FBMpfXJY7UgcH5gRnwV0x3YXIFLWczC7ShWqEo0QPHIb
bK0gScLEl0HUlvkylqhbXt5UZZReR8GxlIb5JI1Gzy2LPu0tMeKXqAnAy2zwvxOsYyImYDtBfMK0
GfCNVQ9SN31qW+sDYKFCv5d+3v5V0LBb4i4iJxoAp+KlOctaZwvGuYzB76C0skKuNNM5/w93Z9ac
upW9/U+kf2kebtEAYh5t4EZlY4wGQEJIaPj07287XclJOtVv5TbVp06fGAMCSXuv9axnkCeqOUIm
yVaDn+MTqREUR9SS7EIAaLI961tccjCmWWb79mjs2Ni6y06Qen50PQwXswAKljNg28O233+t8AUr
9kQU7y2COtxilQfPDZfSwjizf4/tSaf5KYrajap/ou5EfqfSV1BRAvvswa2+437BhNb18f5/rWzs
BYKCID+ow2LjIKqcHoAbieuRfwAqb7gUTdlzZHI7FHdejMc+xRSULgaBm3pJRQLBaIYKl6NPUNYC
q0UTegMkuRWWpliAwsdhJDkG52HPWypHdQulZyQ+Mns1Xxq5l8LtQ4U3a78jC/pBkjlm+EJrlbRN
gehImvD6qMb8E0cQmEm8E5AOB0ZwMktEHAIuQVoQ3xQVEkmeiIUWfH4qEDAfkCAOVIhb4UYdTcy3
j+oXjhVcEi6nLzNczqVy5GIAIA/vHQQ1fgzWtMxeG/yHMfLEp8trhdDL+YAv9kPfgsSqHBsqEV1o
WRdxaSOVF211DY8rqB0+8CkatgGbP2sGXbhZdAMTt9UYxu93NrdOotbg528yRiMRoD+uF2Ssconj
iHFb3MAawVvnXOvtJsHkZEQL6imEzOFawf3BHTkUNw9IgiVuMO5VzEteJPSAK5sQirnongc+COUN
9S30YjxV8ndUYpRNBWalU7huz6AYZTPTe/EHQQTsXPA1LlB+9+fSbte8Ha/PPcySYDR7/mb2owIN
rKK3TAwsGArZZw6a74iFgBtSdHodlk88B2YK/09zFyUb+8zcCtMXxkt44Ql6VlX41GiyfL6Exqwj
TpH0B8fNcAMA6WbRJGPjOonfOXKEKAriAmZE5Bm/c3Cc/Yc6B5gUiDdkY8BsCjXfOVPfu0C0pjAh
FUy4gpE6SMSxhCzs2fFUPJCSsCVCuDuocwmMfj4bOhsodA8hW+dugVqHBndyfy57mmUZQxEq8AdK
c36VF31RaTeLHss9mctMR5WWPELx9i3a9h1S6t1zQdrrZ3s2P/X3Cg/tT+whCyEZ6N4vG4j6MOTr
dwt3hilB3SmeAemYc+LKQMSY1M5voUWxyTGd7m/WKn1DdvE8PZQLbYAnc1V/K/amXSmsHXxjH9xR
PwnmDUFM3CGRMr1DytyCJFG5TuCjYoKi5CmSfqEMv7znvrzu1kpYweyggVzxl4OV8Qct6ITdrN8A
ElCWCnWywA+kidAiC2iAfobeI3JFv0LsB+HMZ/lfroYzZYzbmMQzdjepE/9HIYlr1d9Q3P7y/F8L
SYuBPdAoZqx/9XBVEPSaGiQ3W9aBKn/BSxV4bAT94VT3W/X5B15KHWk7sOJs4icUStp/UEcKy9f/
Jj3/fuSgtuLxXxhunVyaiXmRkrn9UTXD7ii4xz/2QNzyYuBGH8m6t8SUiREYpDCyO2EtM5Jj9s3N
335RQrBiCWUpV9FP3xNP2XDAwKgzufzMXYf4jHaMqS/QYjSlvqOVYltqF3Q/EKzRDawEWbPDLLY4
NStTzO5+1iOWGIKu65awuzVr6I/DXDdn8N4dYcTJM9ZT6ph6TSK4oJFePW+2eIyPrdfgv+BzZGwG
TPSFzJSFBoEC/2A8+fjNX6ld0zlCYF7wW9CGqR6YUfIY5GIoxgwqkpm1Y1uhjaMQ4IAxIG0l0sFx
pUtSj/WOyRc7zn2CFZYzYjbfYXXCUIoBMZScgQCaovqd7FwWOS9NxWL9WgJHs+QWJ0rGfgHgRyAz
LC8BgJX5Sppwg/MtICdaUH4K/NMZ8b3qs97r/HbKlLIS0RV8FTGjlmTThv37ZVYCSqIAoQD38i6E
CMA7XPf9BiadGMnLrLnU0DYLIuvOZcfYH2+vY3kwpsQaUJ2TtwEf79wuWGXESqF4xCfO9nvm4ACX
wtFizO4hrgPYFA2WEiqIx7s1Yuz9NLXRa9G88hXGs9GZMpdDeeA8IHsmuxjVbzh8CdyrmRKr+/Xi
BaDJMS7cMtNlhwu5oqjBkO/SvzsfnASeyUCoxECEoqq+geSNBE6SOx4Q+0MdDB1XE2VG1C7FGXUm
QEkQr2sfYIMnCuAnxDzhMWFPuNgCDpPLhZLOqjHkegIJytiLnkNCFtBkJQnpjxPCjxjkjoHDDO05
yenwYf8enWhfIGs7sn8gRdtpn04SvMyJIFwzIWXFpFD6GYEJPnfFDKz5QngFv9gMNeIBXhM2NgDz
g9UWU8a8DMGUI2UI0SdY/+pDrAcLsBLLqGe4mH+T6KCvzUAam8HtgLINNw+xH1rCJeWnQsLqiH2Q
mhGy5Ph2uvtsYNmePY99BsK+UFs3X4zpBFTJFsoQk2LlHS9kPcMhxk9tTIFnl3dpUrEXF56wpgBr
Ash/+LdJt1IWKC+zb3gjzwKzGaovqjHe+Ek0EVM3J9mIShU0phZuvkLZzTuNsTFlCEppRrFonYFx
fgpEY1et2IYpdCkVo2LP3zyHKSKPsiUBtIkuiXFEdDZXLBG0TikR7V46y0fkdL7osCrE/iIw24WJ
zu/CviOlHtEQ/lhHSrB4qs5YMChDFxQOjCj5rnl97B75BwrzHTs/tRPIDYdNNoow7Gg2zlkRoCM1
LV403YZjVik1xHcmTurzIGp/A5IP/vfTm35WLK8rPVP5QUOpwFDwVr4aGMcXBaE+VCVBcrAg4lCV
aQB8FI+MJIsTQxzaUCCkhr84FVf8O/iKWu7C8dPaABKKdhdrPZPemp66nBYnavPUECODUozxqW+/
/r2oDnALpG+F2aIJJ5zoov+5GatYjP8Z1fmb5/++GZv/R4ARGIxpKBrm6KAmv6M65v9pFmNQDVTn
x9Pi193YggKIz7qhCtnSn80ueBWilZAoOXDu/pE43fzZbH9VIP31yP/idVHocvxSqobkdiffPCtS
6OP+ii9P3Hw6OpoiGbsiyrlel9d03eSX05uXr2TVPLrR1Sn864WbVS656aNUd+WL3HppPbzGxUi5
cZXFNT6ArrLGC3ySYZ++xdSbjFyycvNBH9j9sX4G5K3W43TaP0b9PQCDREHHDA9q8mXQwbvB7tHn
oWQSp0N5pu9eG6YbC7bIZlZuyo313kpwZwbkHcLu8utzAS0qc6G5Jxc31wc5jkmB9ZxktRctJcLw
Nu3IZv6xwPUyHcCscxRfvpzrnmjbJT/B0SdyowN5aAtGs6kX6R6e24nhPXXSL+vay9jT3GxVozAl
Fo2MuNZNucM95njlJofw81y1m7tAH2iIgIrZ6hmGsOFIb+AClNjc8j93PT8CXCZPnIztH07PD6SM
Njp8Hli9EfXTdkWopFB+w9BGfcQzcDFklCS9AbwLQlYY30LWApri/B0hO3GAifxN1yZ4VSDtaI8a
fBxTtpa5HVYRlI2XAsrUjVFeq3737D/ovW6+MLkEUknwkq7cGWYX8MagpCVXbwFQ8wKJIfsiVC47
swpqMoEOP1miQ5JQydEM4+A1Wie7bLg+n+WD4yYUOa9xGbvvFTHmWVBwTitc2xyfXfCajp6nftWw
A8ZexwjvA1CF2MgzloZxgAvdK7hjuMfiGvD9Wu89U9GjefH0RauMXxFIgkXUsF8ag3xvrBilOKsn
tMxFf/Oi/QMS1m3AgOeIfOZZCMO0aodpR0V+1/eV0FbsCilMVJ4rnTkJdT1LdK9LJn0zZSwmwdUZ
p/IQ9zylp7rwY1K7xt3g2zmw6+TuCFNt3McxRFBESxf0txGEFWgrAmiZaM26Udc4JsUTSHu0x/Gd
Lv42yJJp0UGgZhBod/TyiJ4ohuJmzHST0swy3+iMSTyFtCeUXpw9Zh3bPH57eEt9IGJOiY6kuAM7
QkPrle1nuSpoybnCqNMYtZeXUw++BGb/HNOuMt9RZvbop0kl354sGi6g7otKk4tPpICINq+fcGm+
KtFvUlvEN/JGD1FrTsgpda++COQKqrfXugFkMiQcUxgoqdWo0Cc2qN0QJ3ThfLxZMXa3d1JgU0ng
Zd4RTvgl9NqDG4GJBshF8PQ7F/rnHpEsjHcpjNj8K68PIHYaO5shFBQqYZlMoXXIBpsL1gdKElbH
rOLiksmkQavgvjB8G5dzBMjHx6YYWtXa3vZr0epr6FuwGBu3Yyj8cwfS2EsbM/fDIfD+qRiI8/0h
zqQ3ppFYtN69FE5fu344UPK4AsmYhQmfeVY6ep3v44u7+ygG762rESX8CMA6LuylZjxNsb2FhqXB
3GJ2ZoyuXfigKtcGVuJab48lBgPwaVHLXAe9IN6jP1vb6MNDi+vtDUNHnGcuQ+O7VBnmTIt5Hg+5
UvXKv0Dks/cV/nv4WG2R8eBVFZ8RtNef3ee33Hs4BaBdZ7ZXkSH+49JOsOfTTbTd/bzi93gIrr30
xfPJRgltPx7WE+eAT65vTi4C3/CAuUmaYEg7b8J21p5lmLyDniSI+lth6vVZnPtzduLmSJ2lzURZ
BcPyMI51YSnj8oMBgIdxBrHC0OoOFfS6zoNymiO21iecIYZ4cu1LH+gl+B1ucfXzQXin9N0QH8ek
eq/X0kfdSzD0IlxZu/Amn2sFPis324666pmO0mbSwBTsB/jlILhOItfJvJqr1u21oYBjgseB79dG
X0i8EfGvOPmCn+Tmly6NOXCilF5ZmBorp3dL26vrcXKd8jy+Xf0Z/nurGpPcFaoO3G9U1G5w9f93
VWNrfzOr+svzf69qrP+zTYMqhMBGWcdb55eqBpkBRjuabDj09rJ40V8wBscxdMsQ2ZE6woFfZ1UM
nBwqGkMMrIRS+x9gDJYJu+u/hNV/HLoji1nWLxgDKTVPR5EczGQnxQkiEwOcfpFBcChOTF1gXNkH
onlf08cHVph2sWzU8fE2txlIYWq4avfZwyVpPubuyQcw/RmMAqmhe6FtyellaHDJWGICnU8eRhA/
R7O6p+ceayB5fmlCAtZq33hqXgG7BuXUwwUZgIwNnwAe1Qv2O9ylsyjFscUSCZL2jrjgM7gEESPA
5mbI2Iep0iMUtdcGEJhoyIW28dRhQ14ekVZojTHo2sIfLcl32kqLEg7wJehar1xSg0U4qWL58tYk
bgwrhtWXaPOP9HBhybj7+Lg2H5bKT9po8LoFPC6/JSNySeaPO1b6nRK2Oja2Ax5G1Uty62PXky0d
8nKOOnjOn3PMe9eyEvKytHQq8azYcd7cFIPbQX8LZHNAVJ9XhQgWxogFQ/njAvd4YFT+Y03r5MZw
LZcc+RW9mDPizQgBRILhJyP8M66DBysJvafuEj7HR5L9fpq8ps9uxwH0ErMFa9C+VlWyrLZGwPtK
+/SgYnL7Y57EYCrBNdONpnkV5Mfo+yYjfxhAeQsTbDVHWvUafDmM96UwgfWu+Lo6umJdDaKqLzWC
CB7Pt6IKeesMnQIBtnw0fWpAah40tmdeRyS9r8XHig9ILtU3CbX1R7HM7Mllx4TUfWafmvIBR+Wh
e3CQnguoI9VITpbR1tKPxlxyy4k1d1hk3dzwVdIIucZOD+T64/sc/9vhI8TtItTc3merWCp+HRZr
5c0M7sg0I6FCBzEScnPBjr8LjQL0/mh8hSfIa5mBvOm72Sn+hMniPn2SmlNGW9Ru4WNuEAS0Unv3
N+Tf7j8kdf1QFzFi/OS3MYYayl/CqfoyLCY9EoUfVg3/aNhKvqQP6eO2145sc6sYN98TIwDvRQQ7
dJbi+/oWf8Rz/ZRs0/llaXWktvnXevp6a8gJ7l1+wCwEbAixeEW2Qj5AOIfmbiYd9YG9uX7XJ+0o
PKCUNa5QSxJthms9NObrcqQv7+/WmmAaB50PIXIv4k9vQ8rOSTvJZ7dZP+khgqTyuq/nEHh6eSAK
f/w5mf1po9ij1F8ifkUgVzeuerhYUwlLZqJn7lPYQ0jnXGOuHnSUbl8dW2I9M+bXd3urrdWlvNQ4
GI2Dkvm3vFTW6Xv6CXXK4GRQUvRiwnRiE8TqCrEEJHUqayZOsEmoH+T4+F524U/wGoOqGS0ANu39
HOYxv8wQj5PIkbNfFoOO44gG+N7BI2tJn7htWr8jMxrNojomvo/ovZQibC8ZuB4NVECdk3Qki4ag
exOxHZsjI0YNTC6Q2wnzSalDLDWzD0TeiVi9y7LQtv33IyDijlB3zeWCa7hZ6Zvm9zkA47pVh0D/
shePxAWnTnfxpCzdCy6rH7zftALgg531RqU8LbnhP5rwQyT2lW/Jtv2W9ziUcTUq4/tgWvmtS7oO
bmK0dg+/IMY99jFeftwHrjqpcOhzxvG6b7wu6H2hhaSYZLzRTHD4NRlHuXeXWJrdZjcmDCc75Mtq
bgZmkMKSnwuQqoBrnm/sapJv2lmzUaH4DDg85zr4qJdZOxfwGKgLiIzIXOS/8NI24vDCmtzjwUzE
kddVIdQBEDPAz3IGJtUqg59JPgtvzqyeyTmQMqsvq36/yRigOZ4YvINTffMALHkqw111qBcFIJ8+
wqObiRHcfMAfZkGJzCRmjGEUwFs1Y4pKmUsWpMZa/KnPX+3Y1EJ9Te5V6z/ubwxbBOVqnCQhWwCT
f3iOt1wUmMCCV7/+Yjh52z5olI00bB7bxjscHFiJmNu4pjHacJOO0vSzAGfs1NBmDLypF/0RQDCC
k2jPbrRPIpakGHcbfiLft8Bs7GanaNIfQQ7BD3G9YuIpDp8RKLogMSM+a7vs9C8vn0zbtIFiNGYf
QCP/Y0KDwwxFxl+pPnByfn3+L+WTpQtUSCcex5QdypffQSEqK8g6KnMYQ8xvKNr+KJ8cXZB80KFZ
GBc6VFZ/jGionHgrAyrQb9yhf1A+mTav9N/l0++HDp//z+VTq0hZYtQ2KbzpQttbz7E5LjF2Kz3r
MdOlZdIkiAxdAm0j0tz8guiNtb6KshFtO9qa99vxObtvnme0/UdupKoNNNarSppzlcfKVLdqWDRY
3DzhUqKeN8s39qQnUg9z2VKiAa9Mn7ilKtOeeHqwl0OMbwHba+mSm4GMU3QzGLdTjSmYk7mGNbrU
TFUMWqBmzB/VqN0Yjqj0ZcTzhwObGU8pP/KbETJsvLgh39JNYVqGX/CVNdPGhC5bZSZt1jjd2kDk
IqMnpVW60pfuolcQHyM6rJkj+OU8G5e3tPKcqcFYB2oBbizCfXgSuTk3JLAxHe7BmurYqDDsQGW6
xBCdZrMOa8djpPoA1pUCvhZ1JY/vpZe8SaxPE1MblidDGTQiCZtZTPKuLCEWyXOyZ2fN+B4qqqft
+72+0uGn31GisldA+n8zhfObsyGU2f+i+RaJh7fvZgze6zraIBYfndnEGrfUWcyeO1Y2l/fnKB2m
Z2yUzQi/dNlNv+6hPhRKbS20vGiO7PMYn3PFz5h3ww/AgA36EZWwZWFCy5trS5LLcoN+kw9PyPFA
2+B5dbn57bJIWUGxyaZCG9TI5zf6UJq8WVttSTCtzRi5G7dLawtt1SJ/oBdsfCkgDgm7uMens2X0
PCXnOQ3j6e0nczmGMDt7NJ49TNbGHkmFMdD4kCvDc76gwUa7C4kHzuYVQAGHwjkif2wO2Li3d2bu
3w3BY0QAxXZELkc3khS+ByJhmeSl7oVLQSiE6xhL8IGB8gpvBk70VC6Io8pvvrLIJzohN0tO5f1U
et24jt1ox4SgXToN80MHwcaCpI/GxeQVo9nPJ7P5HLYw1kfSQLnjLJNO0cBrLh0HfSlErMhHwcZ5
q56QOZYahT3ShlBFYaXj9uQkTOAoS4VWIlWn9+lDGV4kv+qCVOU8Ey6t7UsY80O+A31lD0mNRhaA
LeheGsXTuhiyW3GwcOtm0MDw56VIz5gPEpPAx9nHN7ffdytrylT+RgRzL+5rSuLGZ3tc3BVuTTh0
EWhCt3qiYCkvw/I5qh+u/XhzTn1wDTHuvpqfRj0o9gxAmZJdPu9cHkCVGHZiLEHdA34jEujiIeS9
dMo3xjvJsEmvXCXqLJ9kfD+HCgfDbP4ALEDKvMK7UPczy9OHEbSYN2Wvfifz61RekRAJ928qN7si
s4atkS7UVyzggPCBIDuO4wo69YTcByXLMDuCN3JdlZd65ahYpYCFmdqsIBtBS987ounL17fzQvLm
3gqyG6RXMU8fxQxQoxMKmKfO4kNeuhxWWTph0kp1h2MlvgSV7mbY0j8xg8tL+6t9OUR9EDoO8oyj
IjaWMLk84ja3sN63r+8ets5J3VPopg9XUw4PAQIZ42R752QK3CrMkNASOPpC322sLXl2Z/kBHS+9
p+pdvqx4BnryVkZcrIBYGSx72OEoVlHWtqMYj7qqHRTrFFIzsWMZkycRdJmXWN0V4yrZJEDms2pl
wKRbocDxLZwbTpc9/3EFwwycltp0kOxrrJTgmO8YllmshoOm4hO5chHeHiOiBOXta9XO9elHoY9R
YxJndveu8Hs4Zo+jXOY9KSnea85Q2iSq19Un1GAUkUR98IfaUg0Avsx80Kme8S1ZnsW48kBtVBc4
7c3aN34Fx4sLfQRaX3OQEvHxlOd3QuP51WyZLfOI9QvvZhrrLdRNX1hxhI0nB7dttr0ZvoHqfZmH
GXbvjC3uc942ij3y1uxA8RFKz9W54E9pa/N+uiMwV5mQvxC3ni6YeBY+f9rmX67ZsxQ8IfCb0MBx
/n8Qkf03Lu9/ef6vNY5wa5f/AHt+rXF0w0IkqPwWNPynGkcQq4GVdOU/ir4/ahybcZd4wFF+Yzr/
gxpHwSD+b4qcP44dasufi5xcSjs7sh7JnJkTjHtIxDtWK/7DGUHrRbQHckMjEMLUrcf68Q6ZcG8S
WgFdgYUDrsB92TnvxDwV+lomnSEas8W8AlbH+uazmEd6cCfb6BpkRuCQcKjsa19uvFkmh0QbsS8S
nkQS0ooZA5RDwt7chGppoIwerfvkvm2/cXLW43Ff4ia/2TaPQX4h84SI20EC/RbF2KQftQQ95ef8
nBhzUtD7fJQ3YRKPHvY0xaFJce/24IZUmwk+pRk0sg3+gEXGrl9ALeSBJijTgMf4jTzzePsHAxb6
ZD9yNvnbI24Hry4oy1DG060cNWOUHNAyZ1I+w/khMSZqNyKxl6BgouHJ8K32ej/rpSA6Vnwd98MD
c6JpSdRcxdQ+4CsqtC/1OXU2BZSIFTFSGtjH0PzO54YqoKYYSuLUfHs8Bzmszod70ca96HaxvXkR
WSMAqTYsmZD0Q+ZT0Ilh6jhBDRrhGu9AaDCRJ8oGss+zXAte+XNMs5Zj+MBk/PJ5+cS6DW7isqFC
wHviU8ZVwxrY4yLU00nMEoJSCGGf46EKIagOPMq/HzI1hJnkNEHTC38leCy7YtOd8WCM4f4JdVrG
pNIcXEYRlh0fsvtiJz7Z496rGJcSvLttp0T6OXj30iFjK0EFANL/YYPtxyF2LEuMtm54IGcQRGeO
HmCfOpV23bLA/GvQCtDjyEiMc02kDIhDO1ANMoWvMxKsoju5uWirqHTm/ZeDTAZKzvI5aSbquz5J
FOGB6uGRpezy9xzQYstUqK1PdmCnuxhnf1JNFG2rVK0rOeocC58WURuJ0yqzCal1ndQrsmkEc6XA
aOJGNKB58RNtwTktCb/Euank3rn1bofpg8EbyLoRXB+zrlSGMoOuBkiBEZH8Zmbh5RrW5BA+uBwf
1xCIrXsvHWUYkWx7u8ObqpdO6oxlvc8ovmGEpztlLM3u3/KiHT+m0al4szfqw2sCWfHKzu+CaJGy
hgNHgjcUfoOQjFwuc9qvMpju+eDGfcicZ4wlJTZ/jEQrwch2BNcKcNCMuFPc+LNwPMjCzg5bjKL8
LL6N4csvPmxnd7tB8xy9jMAYkiS80MOWARYcZAv0dkb/4sV4c968RrRBAywYplBQ3xyw4bck9mFf
2lzYCWjKy+9pZ+AEY4lkDV7FsBr3w/jt+tHhbM3EPNAXROY2weu7fNOo5AJczg1iqXU/qclXfj15
LhNPBVPgKPFIjsKypHaBmSbkvcwie0F2sblpLv7Q1PzrdzvmiJjiX8LXuFmqcGskkSRdcGGTI1l8
dgZxfTpcbd+ZxTbGEhEUvCXcJnXDt5WEOHF9cKjq0rjxbRozXjgaKcUwmmYzgqj7NVRf6PNMauFL
Dym9kMBhVFKMkmnZ0ZAwIoWtjHkI9LbcQNDqYwOya93H9B3mWzJEtOebzSa/L9QNlibRl8mXyxeg
U+cMKqy3ZJgqXjZ1EGZweIg8xtrQuPn9GDvybflJIh1xPQzTZho42Mqeomq0t90Sln5wtQNrrS/t
LWy5JrBWAI0tUc982tEjhY+dE4qGVGLFhLVb6svXpDCGBiYXS3LRmFjjhwJnfW6GauPqnC0y5hQ/
Od+O2ITNbU8PUfq5vO7w9WEPsN+P3AvS3XM2rEbxe7u6hNfvZHrq1+VE8hN6LjpM7DouYX1iqiZi
3M+W/26suiChjN9kF198RRLD3nyvc+2Ub0XrWcNLaE6NOWpRlrdl+s7IHyRNBzyCH2aR6Ygx/tDc
pDePu3fBlLLVAwRyDURth4sxTAtmcfKS1DnOYp4F9lQ+PCuPCDpOlOQOOz6beFRhBWJIPYWUAeRZ
sO5XXvSVzSRWxqOEyezuhoBxQswRgVsecUbS6n7FKB8fsBXQ9Y2uuaB5LhBxi2fbzZbNqh1JPqg0
lAU4cmY8r6UvYHCNblxvxvzpEhou2AROP6p6CFrD++RJH9/SzdhOiC/LzU36iaKECUZBUPI+G2ma
KWN7ptRuQ3NvLksS1TB3pv9iGm6ZoHIDnGmjyqtKss0oIYP2Qw16TpM+eNwWaEwx9mB60rqVPtF2
NYYNp91T8yl6RcZRtapWjMthmGGthulIAKmtGMPanqi0BsLq+Uk8NhTLpRUNqoVUhGw01L/slw+G
7TTn5bg2w+fSOqN9zDdQB6nRmw2OqeBv8STZKdbgura+syVWUS0e55HX4sU3oQrFFwc+OKOiTyao
IcJX50M7PuW3DM2HLAyEuH29LowYggDamniJHxJrqBTBhTodYrr9bo+EVPjuoyQdVx9kOTBTZlSD
2gV4dpCd+JDYQGWulLsMt/eWNikxCdk9qDHikEmC1Y4ukdcQIrhHJtk/1jzMV/E64o9/P+IGl+Ja
BAEi2d+ZfxNXvkTRrwjVOdZLfEnXIaV1bXo/PFks/baYpWI9MkcURngSFP12qTewXH903iLuyVhe
6vBBANzcfLmQwM2dtm2HCDH6YwP+iSUTIsQTatBdDwfSgEny+IQOio5sZX3qO/RXwAzd0IKOLmPE
uuMZT8yMORvCBIUCAoNx4VXz0ifEaP28HKxC7Gto3Qu+GzG4FoZaDzTVOnwiOC0aFrMoOaHJ4rko
C/lQ9EbojY71IEGjPnRPThUyZvrAdtWrbO7ABzwT38rLlx58XEdw+qDaYZMTGaM7WNkQpwDqxx8T
Mz4jf0C9JLxqAZOxn+ILhFUI/U7Aw1jI4HgA7oziHm3+jIteghyEQSBS5mluQegVEjOoiRL+5bEV
wkeIEZ4QiIjhAIqtJZB0Praxc/6oQeqRxwNay9t2bk8iFsZ6whT++RzW+jBrp+YttDH/Gj5HlleP
KqYPo/SE4dTQPtsfqFMMTDDravfsPIzsB0qIIx/HbOJxVU5h23ImfljCHD5nAkyF34VEyCmBKZSE
0jTy2fSyZUeQxsC/FswLbO+xxcpQxt9FGXhP/wkm0cEgozrOG8+EdqFtmP7rVH6a+oXpgzWJkX+A
VlTS8drc3fzNQAq3b7AgSLfJnQRfcIqbOWh6t1e9R++/iPa7fmZWAEqgDuOvGL2EwQaSQwEjDOwe
JgbzPLe8Ass8P72XNOro/jPn8Mqnl3puMN2ovAsDkfXzHehMojJAJgSgB3Sje9ArAArzp8tD6Q6H
4iVBBhfJpeS6z37+5zLmmhUzCBer72yBhWHvqe9oha/H3g6yNKgLz/zMF/253d2C6ihGBSXaC8Fo
5Wp1zinXruBcm8D//ebfDbZbhm4IJ11Fl5X/7XuIeQyqgb+C7X95/i+NqI1BDI7tGMLY9I9/Atsd
XTFwNzQMul8hlfgDbMckESBe1n+zPeShPxpRXOOJDCcC3CFrSP1nFExDUCx/pWAKmsYfh05z++c+
tLNB9qO2T+bCcAmFAipWTXm/MRNiwTogUCTDjoGt7hIW6P4Aw7CX7w33Hya4jjDRZoGpgc09YYbx
Wl5P9gfmr5dEeMkIZ20ITOjHdti7JLjt2e+yOY7zRSZNLAcoWxCVSYw0WjRuBIKfWc8gRw/s2/CS
seiQr6ExRGJKR6Zz6eVY2HH/PqeFrLjP9688+E68S/CgVvuwaNH2vbkAQvNva2f/bLGA/aCzDLFW
kNypNr3ZvvSc2OkQVe+mmL487cS+fdtjexJvclcqobShYhMqq0WyarupmOM+jy3UQIl+2stn+Szm
F7y0HL6a803fRPr7JTvF1YRfwIgO2T9sTTie7xIscWifV0zzFEiF36FF+Aj1XO3hWzDvtuo0gVOP
SvPLDKzb2Hh7fvGD55LHQnXazpkgCmGXSJURbrp0pfD53HodZKP7oZkLeoMVFKZ/PZRf9H/mGxGk
Vx64HtqQKfSnIJcSqlzPJXUXpSwitdd+Xi6uBCTZsjI1WKdPY6adfHZm1naO+bkd8HlBJS8XeB8B
Hy0mNnPGvHKZHMEJfr4Fh1W5fQV8D3juRSm2fxTvwrlX6WZ4euQzpAi4wBd4yrUrYHFKUKbT9GJP
bRIpezAA4YN5oynys7FNrQTZNrzSAJOU8hIkVlxPmDvjPVPaA0JBCtXPiynk1/79Wg5TMRfJ3Fs8
6jq2lEE9A8BLgtY8XoogDlIvleCAtSgoK1/pRvG+OMkrZjLkpwBFP311KBIMyr26MvIt8g3tOIy/
IZVBSzy0KFE++TawV5Fg0orsXD/eRJfxTd4negMQMRVXRu8Zs8oYGDOsJQi34rNrMxG+ieSFcplB
vYEPCXQ6l4pW/yJtGQ8R0O1Dt+zX0gc8yLmaMatCAGz5r/F1co1FLR+iNCoPVF3ofi8XPz9pxIBj
m7EUL37bY49MKYVnGzKTEWrfmNASWIAR2ox0xYRW1JXdxtg9RGAtfoglS7uYAAtbDbHRkzs6pBSB
nYmqFWUDZSPOa+z7WAflwnFCWyIHLMbO+fXy0BdgwX8okRlQvf4WxCkmui/igTJMKyhVcQjBEAYS
HPoPUBwT6zoE1h63Zh7YAYqEux9NihnItVDZ8p7IDa5e28O0wNSxFs9A1ZFgg0FnMbp3oXQNKb6g
3NkTrOmz734WofubvRADY4YWoFqkNCZkb8NBM+dmrRDhwPz+jx6FYTuKizj91BNiYRdUBUgtnsAo
Q+o1M3T0gftYanem7nCnOGXQUZslFInlxc5c6rduI5SVxJJydXHo1OosSkyqsz0ucXxAe/QjyMX/
JAbaAas+d7YwGVWvftvOC3yrjnjnC309VuK3L+OyUzbpCVkH+ta6myF+xb+ID4/4NJWGut9+QcJq
XI6TOdWKCovCCfs+UrvjKd5GhAfPYKQqVMXImnjNe4bxtG8zLed4cEdkxs+BfFxIicUnfN9sXzWW
iSP1SQ+Uz3A9IHGqGT/wmmVYiAwMvqO5o1twRvitugj+xYduzNDqtzC0oW4iinxzcHwFVeTzG9Ao
JeHOSu7Qjwys4DIS7n4zeACsS+JiUGa0KzTqorLNTtTQ2g59NS9bIQjBMIlzTLAqZLf/xP7CgDMO
LfKvf3mNAbfQUjEfZoDORvs/B/ry34Hdf37+rzWGZhAySOViEFlAdfIr2O1YCC4pFP4THfBLjUHR
oWJgZ2syDAMO6Jcaw9EwqLN1R+EXYAj8A7DbUYWm8r9qjN8PXTMFX/IXPuT9Jfd9qbySeSOygYG5
gQEX0oh+xMF8jmaONRdHpSGGwyNrj2U+U7142uHS5DGqi3fV3trk0LudQQaDmgQMeS1xZQ+3GsSk
iYFqDMLYFsQTxl8VypDJtvk6wBxjzE9jv8auATAGHnIDuc8koWOgib9uGBhJz+BB81EyqQQpc+Bu
lV+PGYDh9YrXGiYSTJHkkXlZvZ7I1ivuAoMh1YDXzkZYG7yGJS0O29xVvL4Tg1TizjqAYAjRkVe5
re2x7Cue6l8Y5RG+1HltN7kyyL4rqX//auMhDMYHLYDhSK6qjaEfxgeRywWzQdbGzu1YQ7G6akB6
6vB2CawE1NesOFR8vjxGl8YkwgCIgNP6zXn8P+7OrEtRLHv7n4hezMitCDjPGsMNy9BIEQQZZPz0
7++Y3W9lVtfq/6rbWhUVGYMaiHLO3s9+hr1qeObzy4gOgNtpAmINFYG8qaTBDKOYPNSpVroSpj9E
2xN/Fu8ComvgyDMsaB7r1jNWFlVe61m0ti7YgVy4tfl1tUZph1LrLs+0DFfmEPOpiQyuZ4SHwWc3
jb+fXzE+q6APQ0GMQ79ySL7zb0R4q34WjfpZubhNFeyd7165gJXvwwSkiPTojFag5+/Cmpfwg3is
zdWTVvvAQNetrQ6heDIvTJAO8FnGRDuFU+3yVbO8zRpEpZAZoKBTClGhPiCvIw5cFx+4+re7ciMf
yk/7zXiz3qjVqDgwHUE2I6Q5eIpQ8uFuyp4VOM+bl63aryEjUNn7+Egm5pCm26GwQR4DdOpJLJlI
H1AynmsQ8Z41da/Jo5V6sLFwY+J7LmvSKZkzDoT4p/wmWw4R44wShtO7yNth6kVYYfkr/bvBYkBe
mN8BU5aNPSuJucdY5ekgdhm8RjENMqPEjd4TF7Gp6JKHFEWcIWyY09FPZzI6U4yp1sG8BElTx91H
9EWVkc1sJxtnMwKM0LhjDfAB9izKE21hH+RVSqP8iSqGAfBEu4/4AFzVZD8ILf5xLZfntj4nEG0G
c0AHLR64ZYriZtHct1rJRAQ7hHUXQSsYRkDC8mTwhsj17sZ7g6Z3pa6wPzBbZZTQNmDVeHXuzIbB
VvAjJI7GcWo3JmZwPGAOoew1tNZE1yJ0uIrUkKENHXEzWNyOUcWZIGnKYhg8FTf5xEj8Pn8aozof
Pr+j6X1qvsV4qLbQMCYECd/6tUIYMonAaB9BmlHDbBRpXmy0Z+JeCYqAcFfDb4h3WeLCGjU2INZN
7NwG0whKx21UL5RsW2XjxFrQxNdX94mrshvhL23fYPULizlK4I5Yg0nz3jrZyk42WIWpV0p5kgD3
9yUqkce0WOFn5ba0Qyplz/eA1AbQY4Sb1cM3Ms8AVDA/irf4EK7KuXlHZjBk4Wh90ExjKaEgZkl6
Tq4zorguhgfh+Lrvaz95ekoNM8G5Fo6pTcX133ETeNT1JJhCvw5NF4jXA1bul/cZdXa7RcSDLIsp
H+UBNltbJBW4lXQXIMsdomZaOepdedJdugseeDj4+JRyn4Mxm/gVDjVm6cqusFW0EFi21B1lbn+b
3OOpWozdZ0zl7T2kqQLhnPT0ZbdhRbYvAyS1+ovXBIFq2p/MfNQllwhCAd70rrXuIDcQC325vSUz
OEq84Ig2NMqbpXaR6EB8GJVea7uQBhxhMgxJm9of1a+oYVGqKgKu4KeUf/E7BjEhFSBGywTJ8z/k
xm5HzYsDknBwGYyNA/WccSDbfhXMRKiUKCyp4ahqnsI94/V7bkJxSZIgFQ8/s7+x5iMChAX1gEnb
krKP6hfRy+s/jobbNAhnhXkg90GHxK2DmQOnUd5jT5M6/Sf1cnMRVjeC9dn6yLJKSOyf/Sc0ELxP
MzDD5ByDABOLzehvJ+BhTObooAVnwReWH8K32v6m2MWCsaGWI/gKprmTf3ArJF82Lmq+jVkxCCaY
I3/QONxxDsk9jldECWbtV3ymlk+sEyosMUQe5R5P/yGKax4jxihYBGuhSFKEFR+1XsTjC7+bWphN
2988vdyL19wcgJBgmftop74J/qjBnbm5/U01Ls7vq31AFb1kWIES+XWGsgWniRreh9ApGntmQuPH
BAcdjBNqNpFJh1hIusg4+dULqZ235UyPloN2Wqho5IbX96x1n+Xp4YkCFMY8A0ewwJnsN4VDWQAb
FoW0urj86CjCORn8DUT/pS9eFPFWgSZLkUmIMJQmBVPVHeo4YW1CPUoBmxX0FDgpz0Ctc49Xj7uj
JOMdJKy1eU7ipaCsR1HdCjyY58RPiimucyR8M945PbfNqoPiJd0cXnHeLPmHzmOqo8NzC4KKKaHm
XrgkM/fClHplY6LXzDM6sPhsR672Ie3/2fUv9sXoihHnDIz/w3JEscy/ILT+6f6/1L/UvkiMZCzx
BKP1t/pXlLi6+W/NMkXuf+pf/V+ybZgyUmbLIFVR2Df/p/7lV3BdkQnJJuwUE8e7v1H/giL+Rf37
x6GbIkLy1/pXDYPEemoQWu9suZBBD3xCoFjZ67IbF/lY2VO1Oo2DthdaNeF10SLuYShA1KBivY5b
8geXzwvp8x9szahzyYkocZtXLgkUSnKkMDcop1gsQvbLJ+UUlJ+WkjaUKL1IdLKssVeGV9nzwIWi
I38zJ1DlOgU9y208koSJquWHCeULcVzKACGqQ1EMIQ7PEdIaoTkYaHTZ3Me6U0MQBNGgOsI2o6IQ
o/Ay5iRq4DjwIPOh+GD6EvE4d595xktwxKfyIxnLOySkbE+YipExq/l8Sfb1K5L6lh7wFkCzgNT4
FR3YaGtMofDKqOj9mSUQJzE46fJ3MK5sWv8up0BAW0ybTOXLeiqc0KjY0Lyc0KU8MWOJnS7fWumm
w7flPcR70keiykSBLRpODVwNcEyy8r45HQySeDlehlb8kJvBrzTrz5xN7e5LsBqpd6wl/gxPAl/4
8G4sc3E+igbkWy4qh/otN/ec9UZ40eN/jOk8A+oftPK9tDEPkOwZsLB68Vv8HUClrCVxYZB8OJ6X
hQznq9oWZHUvdZDQeQz9c0NliVFwgvcL3lj9CEMpXkuSUm6Zb/YHaCjdEgsrbkJIEiZzxQfWMBgK
E76LVwx1MR+h02yDYzlcWQV9FIS056W99CHeNQbOqqs8nSoo3YkyIx1DvW2MeVrPMDpGJ3zDFfbU
XoAvSJdoZe9+rtQJN2bEVnzYngkXOnqn6o5n+MouYiJvxjiU3CewsD8IB0vczMst/FMIsODoCY1p
thwPDlvcgREs37YXDoiKnVecBZuGzjOvR0OFP8A7D66BtsCgV/gXi5hJjkCI10BQgmO9NnhDkGKh
mxOqbZ6VNtIfV7geiVcSt9Fb3pMkrQeZlDiej1rZr53zBJ1YnU54cg3OatBSJNjFow4l+fta+1Tt
CVOjuzIxNQTuQuqz6a/gq7lbJp4+qY+92wO7uakyOXX2xAJ2zH704tte9YtsltXbqtx0vYfY9dmO
mt4DCZpkS5xd5mzCnJlQPNKdq/XG5TM1ISRCzOyd5NL3bnzJBiODnDB2FcbLlGPIUspJfEnWAROn
xEnTXX/k/iF8H535s9g+ndtznO+7eRL6HbK3BO6B4V5vwITcNVl3c56Q7l0dRSVN2kPAmlzCp1fS
eULxca4OtltCg+J0E+HbhQOwqHdAllpCyowf5aR3mRtf6lN/tCIgMFxwKX5uTiWtiE3esq3Lkfsc
jBT0xRKJ98wYcbv0k6Fo3DcqLbxbQ5exdnzmMgC+uvvZeXBI8wltPJeCwCpzj71WoEhoQeS5cTCy
L3I88vsHe3ExpaJCKkmxJIawUCZkJ2hW93ewPXsECl0xo95wuYK7cb0h9m7Jew73XGLt6sh1hWyR
7AsoqICkVCR0GcZROyonaPCTf/gujELW1DWAH0IN/icKpVh/RblknvXr/X/dhaFx6pr50yX2dxQK
1xAivBiBoTsRG/QfuzAIk6kiELZMYRjG3vnLLjzAnMRWTIXpGcOuv7MLs3v/1S78/w/9v2Qlj0A3
e2ZugnEp0gQydAVGOLc8kW0s+0+S6ETDPBExxMJGVOwBB+bncC3AR1nPxY65hdIPqf6BTvxNL5wk
cKw9ioX9056itzBpkyNm9BuATw0PpeuBsJj0yE48CFGpzHCAaswPlCaumHsLPyho0AW0jW6Z6EN1
uRm45jKflbPIHyz1rbo19sqEx+Jd3vlsL+bBLL8rhmm84bU9VAGx/uI1KoKN8C6DGELeIktlRObs
2MM7A/y4n7DG8mN8xdiOS3XyJbwPbQ9+BHlDzTKeGXOYdHNu2l7wrjdxaISQ8HMPF1YR3MvqsalX
9jq2IKQY2ah2Gcpzu27ZbDmGwQlUTvzCI+0JIRy7AytNIQyfa4Qrwjs/ziuB0QwwhpaHKipHWoRq
JCKvaJF1/B0+Bn7pMhxwW2IWj6huzd5tn268zSCxxh6eXcKkAYnj5LkROkG4rkdm++bMlJxyB88D
KqeKIYnuKLRw5pljrV8sDwDofJy42MKixGjmAxKtMeC6iW/lBVJJHFETvGREInMermXZE9FADWbj
RGXVO0w9c22YD74pVHDcwjscKoaMAz3+rA6TLdFc66FL5SEGX6a1OlOJiCAlvFMAxQljKtdUOvCo
8MK6YM5qOYMnsOWGn7zEs836FoyZRYiHJWOSSCoORN2fVZHMzGduR71XqCsKv0YZttpC5FkZDkfF
uKg1P6BxscuhBELuDb0Pn5dXWDZ0JHWvmq7RCBDIj8ofec7eZHkYeIABvIAA6SgegkPCp+3GNkvs
EYdBNSVPeK7ciu8eEUpT2cPBPDOF8pcTwi84ACxEM9fE44ygp+7SbuWJdMTlAnof+246S4l7kr5B
TFTOC/gDEgcYRgR74UKjmB9p9K6HSw4Y+QInXBR+2Zco5wKKn8OTwY7qG9Wc3VXG2oI9mKkXhifq
j6LedvOAHVBzKn1+NY4tSVFIgMdqwsjyqIu9MfSvz1EVrlsuUNIgVbS8Mv/zQ1FKkFXVXSg14NfA
dIJMwwsA7044ig6uXPeUKbzVU+C+EQUVl80XlwPvXfz+miFsKZ54VBd+cluWN9kFrDKwitkXy6vk
k87TcDWjgVrV/oN8CY/uFAfaYFI+F+ID9xDhFUgwi/B+5squmOIRaUXxNNX2uEzPn7jcOZl0bjhf
32IaFspTDLJsylRfbM/qnvLoIflE63YfDB3Rd+oxEeXJkq20gvADDgI9095mo0s3HI+h4xi9KEFx
8QEVd+mQSbikK1WNTeGl1YSVMCRNwYfjtlFH0ey5vI9PjwsiN2oZahF0ILhalDiFPnxINf0RjUNy
uX4ox/rUzYVMojibn3E5Ks5H8zMHCTCF4yZ2pCw/Da5uqv2YVMMxGOrItoD4hTenRg0tAH7Oz+DT
umIDQ/1Gw14YDpkG0fT6w5roxAqQ5isGhyBUnFqySzwbJVikzDvck/E8ArePwNuvxwAnvG0xwowP
KAWcCBLW5uV+ijnhnZNXbwBjBEaAb94K3ODh3V1GiKAhXoB4FQAqypwM2xqoXCKGSg7fsGRTLpDH
hFFgv2H9EbpcSAzpGUvHHugtDT5Vhm0E+VboYTJ6AA7pBlOSxRkeFpM4BnzQIPCQxBA63fNGED7Z
tB/42eN6SG3Dj2gq4E/keCPuCKWhOYNULk+R5IJ4UDe94rmhb4EtvAzwmK2BzMDy++dWMJammWg0
LNmgfcfN439XMCpYw+9cnb+4/y8VjDqwLDSshmEblsxD/zJH01XdVKHyYGjCZOyPCkbDR40axsbW
VJaZsTG3+08Fo/1LlWUhNOGIDazz/xaOAATypwrmT4duiwzTX+Zo1UN9mE+jHCxCfUCF0cAzV2um
3Pp92mioxQptU0UwY+iOHf0a47qojNtyl5TBu0S6b/5cRkDEilQ6EX4XedB4jyvDEDsa+HV4Qx8+
KN0r13knlfsQ9lmLgvLaoKdV88EQWxC9afyHxB5YRd6NhtiUFwpTk6RTgc+XlSatTNy2zJj9QsnO
T5PQQDg1fXDS8jV0u8cVDBHW3DXeNRhGVoUJJqx9hU+RbhYsu8Z6yyWVMZKtfiogzIMExnYY+3eU
cLkhYcZjTo2mdqWOrPHY7xsUAQ9srVSkfrXhpzdtdsuzL1WjNzbtwcKCfhEXh0ItlEkl3yNfU6qp
2WqzxoBhfbXqg9JWb21MzN7jvtNtEpbrmEs9m9Ytu7iBqZBl7KI7m1tOxk/PEI8956kWk/tTH0dt
MErUrzTVx/KVUZuVZGvFjn+Qh/CtXFkH7ForUKYeBw/8ziv9h/UsdmURXhII0GV5dw2wxzb60csE
78G/IVt8ZIerZ9Su80G/7c16Ed4ZLSUWShV5zehwE8W3YNUl8uLBkER+yseIaWad++a1Gt5kqqw+
fe96csFvxoNOMKD4yu+N5jSNNYqxV6uyApifFjJW+8DRMaKT2MayW/fVq3hv46V1RRbXUpy2HWdf
8rOmGt/a5Ede4zoCx0JKvttGmkZCg6m0BHww9NCizzs2ZlWEKUtdY/oWuvl9bXXpVhok8Mcli+rD
HiUhRFwFLWtya//hxsuwACH7kRcHxvm/Vy+WALDCPzMN/3T/X1YvZHRAmuje/p2V/MvqZbJcMsgX
sSEvgsAf/ZdsqwaNnkEPJoKZ/1i9QEE5QBN6oFjWhJXy30BBeZv/afUSTMM/Dp0T8PvqJWm9bT2R
ki7prCAGUgehzheZHWZKEhxbHjzB9Pz6VE6B5FRyOfhV7H6lZwHoI6Z+B+sULEU857JRmzUgABiM
im24A7Wknmk9dlPqKqjCbOMG2P2dtmgJHYZ7At3hyawulGROU4dhM0EY7L83jJnY2Mspuza/h6qC
BllE5vx0aH4+NoJHTliOtuWAeTQQCLlbwIQT+ZSW6hxpUIoRFh60KM1mINTZcByAcjcy2IxjI3X9
QfEC9rvTP59eUU6FDDud1eW06RcmDuW7jrrJR8AXfGI0vZCnV9qZtJggGe9vhy5Y92tj1Z+vyWgA
enOH741sV+iZk859KhzyO7NLCG0B6bhIYL0nmXwM0eNlsEFbv+dQOduNOgHe1YhGqGAcFR7RHzrZ
wFMNLJURu3mAk0FZYjPVPSXFtkqnmTAdGUiAbt/8DHyZWunuwAzi1QFhodyKFEUE8oHBSDPKOlYh
vyyBYTP6CU4P1A5OFq0wlU0MgU3FiYefFfKRYo+yk9/w0bK7UCgF3/TZ4Vyamc8jv6Mggh9SUjGT
PHSbkLBiHij1HoCycABFWYaPPU6EHOLLzFnwmNFOCsEdCaixhw6dwzL0L15JllReZ7RNFFpBiWcD
JOwbmPiLpCpw2fQYYaVgHpQQsdtEKiCeY2U4eHtA1BjEmHn3K7DMIaA4TQDNs+4UxarZmo4AWSWf
Vhva7Cgipe/h0gLn5igEwGVyPmov3APjSgLh6tV9FRAfgrYPlvdc4KGk7oJlkltyGgQTYVOJW/fP
fowYXZsdWbSO5UfJMmyOBfH/NgGz1xZm806fJmLQ6GTxWbBFM2rO6R2xGaRVpLHjBwCCkmgfQclp
T4ZaOcSUmfaNL+zTqwN9NXvkl3JQ2yD8DN9C7EfHNTEtyBaHGeM1H4vhiRWTG2YRSqZDIBmiJvlB
BlsjMkfkBsKuULm18EYYExBCwpPiCAKvDfc0lvl9GyX0hhxGhgrw5pM1jMOPPeM4rtbxZm97lJWk
ucnKm3z7yvASLEQfu6aLZHZGr0L3JewpLdfIaY5XmrHhseji6Mp5JIYID2UnHX3zw6T3pMlrtyUZ
c1P65KrxpaKeGAlBKAU7D7DGDwiYe7p8+iYjoTM2SSmGZ6nuif3VdLZRIdTg9/T78aIJzjw8nf25
NYiSBD0WmTBwkMfdQvrqFp4xtt8ejy9d+LAiBh02i2SaTO2vNvBRdyGAffZz6q6QUip3r0xWB24B
94DN12JcomkHKXlX3vB0rZNF1U27Dktq9+HEvr1EHeNCdI1Y1qwpXW0QTPjgPYGjqz4Sccz4NtuC
ulq5ZbjGygkyaTPvlzS3cxp/9fFZh3vO232WzsAP+EpYu4KLv9p3Tuy12kMTwZiTbj547gmEiRb3
6J23E36KORaugA3AEcdXDjZZfQDtBPZZ5fcLlUBVVohcbjK499rW2NpLpGizl7eYu9WWd5w0FznN
cAXEhbym9kUI86nuP/iGLosr7C7jOXksZqm8f6ZTHkoxNsjELEA0Mpzl6WCvTwb7NHCg1EZvGTrS
1LOYMG3RUAIbwHLhvZ7jUrTnPflgzk1IBtP/AoqnQV6p90aIj6uD8KFF4yQRh0PrxFz9NddGufMa
2DM3Z/qLYoorGEYA8ynEIbydGUDDftBnfKtoPi0lE30m+SEulfK8Wd0A3PoNY2Ima7d364QRKwPj
ZsWQH14CTxEiQOzlygXCK7P/RLmUyuUns4E74yab85Y+szhNi+E/t5UzEdnLqmoYBroL/Bf/t+yC
YghI+fdi6L/u/2sxhOBCtxQkDTpO1b+1cpZsyVAeNVVXX4jzL8UQfkuoQFTsuH8Ho7V/UQdB3dRs
RVE0Qd/8G8UQRgOiV/udE/nbsYs29tdeLmZqrQdFEC7jiJRJGVRmjD86bN8HFB7gNduF5aPgljKP
t9JZz+ORRCwq3VbN5Ch+4lkk0OiD2KDR84CyLhBE8TiA27G8B9WRl8w0BYkX1Bh4FOY9+Gs5is+4
bwmGNkbC0DkIAcXANPdeZIhoBogUEKzYL6pd8JUmNe6/TfR9C96Qenfp5dq5EmMbDsLDgIXiJUKa
VN8ec2PVoNizJdtRri7SzESedjZku8KpBAn6MQtwGQBLk9m6q3Bfhnvwarv/0a1TYqYQjcYUEq2E
CxqbsX5l1bmJQmbMkgf0puwTINx8WvkxoYEYiBD75EIOc4A9rSXU+ZE1pAjxcQ46UWkoj09AcOaW
jB1BFrma78x8IWGucGxhjadZy34Imbu5Guw02IyKryXuYBWaMudp2iCWRfMrJb6BSHAofSKxfgug
iLjREUZXy+D+XHqCcYcvG7VYjdVbIky17f7Efsq2pIuNm0gtVILBvJE25HxPJJXdtVl3a5Zw7F9S
lM6sSI85eaavHa4pP8If0reMbBszv5xUb0P8rhp8U3/R4V4X9tZOx+pHsEeguz1nOH4OuxVLICgt
QkFDjMH5NyUfgiiJjBzVAOyOogt829S/xLKufgbKGC/QVP6OSjgFH+eU7ZZdhNDoPcZuk+YCZ0iE
bWpTJhwTsWcLU+5DCUSmroKuIZHxRxjtgL3ZQHTo+2Q9knBCrlkwuUFg71H1oiJJs9gNHjFDv8sz
wByhxfsc+9xRLqsCwu4uA8LgfEufck8Kkw47Fgad0iYsl9Q0hoUgGGmHMc5wSL+fc11zSRwZYLik
f13b1Q3FC3UokjXNnVG9ST3GOjB8rBWjZhmN80V+MDx+HZMzQcd5CEdofJkCX4dcUxBG9UOztZl0
C21NuwuOFAjQNzmPI/XUTkA5YqflprhV+TT+s37PkJsbGCJmL/gGxW6h6hHM8jo/a055/TxwNs5s
m2y6FGmGiySYLVfEswFDs2MxNbHt8eBUfMBroERU9iJnCo4nEwlGLGS+MsgBc8YqM9MAm9td8cHN
OG8Uk/ijH+Efym5HNYhjuu6qLq7QNzLomK4QHoO1+pU5jEGSNHMAhjv8K4r+eTuhGmdUo4x4GPF4
GPABmwqugMKzgtmRjLkUUWyBg+AZL7JtxNGplDkcx7PxhfaIv1xXLgyAa4SHxhDX9pBymdmQtEHC
ShALNp7GvMFIaNRssb0UbIr7KZ7x+14RAXlZNa7XPPQzH3/BF+Fgbc/y9AMV84Db5dBZHA6JEwFh
IRRIOxyGfsJz5cKv/Ma3uA2zLmxESLjZXTOEm+K5eE8SVWLicuOxeVRGugOD2G1ZLnhp6CDFyKte
M+q5EdphX1Ll0lFA0P4pF9YGDoQZHOcFGkW95gF5LvUler/iiCC7Zr/pjE29tuU51IjBqft8PRLV
PofQ6DNUWZjPsbjwLcQIljnOTL3mEycYPsbgxJPlRcC9iVMHzQyxTSE4HPwhMRJLKNiYQcCEQUbC
Otn4FK0/izMhKCJsj3paLA0IYiUcROYDFNBiNtNu+VFh7Sh1kYMGYwpCKjdmKVRot7YV5AkLS6Yb
KwnvR3Nuzq36U7v1DrMbImMLoqBfC1T12LAWYbWuPSkZ0X5TS5Uf7A23d1LlBAtQBJlQEmVEsJ4B
4NNERM8kZ8ogea9CEmFwj8njjKKIFGjO3YYbm8EEr236SNS13DZMLhRPcigPp6yqBxHqYn/DIST3
r55hESmINO8QERET4RNJ+QSjkPfB83C7QYiE0AjVFoMrsPv2s4UAP3pAq8Vjww9mGhSeRQ39Z03p
JRbBf3OL+uCd6l35JJSAU8EvOMusp+pe6jec68eZ4lGUvKJ3ata0QeZzj/MU8YhzCQ7rHV4PR2W4
LN/tqxfj0bg9mm26l9yeUllTcPIasMSwqpKYp4hZnFiOL9yLlxLq4G3Ea0XzwM1K75qPr+9tODHT
TZtvTUgrCPvYg8+vjE8GC/Ir6IUmfJRhgNbTkHNpJrNq2qCF+lRRqAuqIlmM+PGhbtLW3Ltd0eRC
h6T5Zee/v7M0sRnSljOrgKH44hYNcAA+tH7Tf0CAEFRfKoH+7nO+YEQKLiivGllDYvsnSwflIaF9
E4xUWgY9NiQRXAn4P5jBD1WSZQ95MnWpmMUryspM92CzCuWWXwAIDmWsoWGUsdbV3YSzwSWYPw8h
vDMuKK5VMRnulqLqF6Her/AI9kOZCSwUMPqxAKrHgwtTnhLeTOsOjCN/PjfGSZ7fWcQ8XGhz+MSr
O9bwC7jCspOPzkjKhsgBdzmYDHPebs2LEUVQzfjUouzbQ+CE2VIzMCYhEieuQuFwUw+9KoekgxGj
5BDJxZzJmbZTP0FuAEb4GabwUEj4ViIsGUpoNazwHwrn/AQAZy4U6CQwOgWCLF4botaVeUV4JNPn
x4K7QPWrflZ2dT3DbRIejLIDcB0/vdxVdhUPgRp8w3AZb/Ae2pWwZFTEI6qf2AsU+aSD4ExSK301
MAbAk+Yy3Os2Elowxus4NNOQjTS3m0Bgdi1qBi9HhEu7TpTe4K21lj2wlbhwBKu4EJb0fJDlBL/a
IvJxy76uLPi9uJiZgPFL+qNuhxErozPMHbgIuC5FiCxLmt/51JnYU2ER3sgCVkvPnc/EixeKe1o3
ZI70k/a6L1bMt4LbpkCw8R6ro6ylbmFWf0rTA77kYGTCEanzeSAeJaclo2U6NLxAoDBwwum2ICgS
GGmMsTTw7iOkPgFTZOjpOIeDDeG4rfrd4wiViTKXOK7cQsB35v0vbMrbVYnyBh4iCzGvMPsn6y1f
i2FhPuKlBXoE4ntWjxFpmp3+xXsxVkYB6WdXV0LN2Lmi7TOG0qG//2jKHwwdRZI1+WSQNrvxgzaT
cSKkkOE1n6TmvhosuCY59fR5BqdhUO2UBSdR2ABD5O4mrKiQpREf6uSUUQXfP3ikEucOga5dAxey
1MCB3WGPQdgekEfI1MYJ7Eo+iUs5xt3pJ+P3B0sYWIBjfzPCJD5kyuvzk6dMsgF/OzP3mDOw4uPP
wILKNYolBLNOqn58mGjHiWNSTWhzLExEpJSiLjtIM976uvaONBBAYXbsfDgWiBFJWxwVQKoh2Kg0
WCuDzlVqhuh37dUd02V7LCIwq3jry9O2gU22Yqm3UUbwPU8G9BUVChcNlxygW1ErI1YnXhxrB+gI
fkgyckk8SXou1ZUJSSGvz2Xx9Otb6vP3c5frK8BBhKCWdhVhsWJZqwcO3qSNg+3KkL8e9qyoxpiC
YnbK1JdfGJkuJqk3AR3f33kA3rHqot/x6uGY3G8G/ca+TziJU85sAdgGw551tV3i9WGdrFP27NF1
oKKtVsWmPagzNl+nmpnLIvqnN+kmYwBDxSlAt/6viYX2p3SqV5P/+/1/bdKZWCgyD63DCmPW8evE
glksdnsWusZfrRH0fzFsZXaiws5+ZVD9NrCwLEYZP/PG/6Y1gvUXtG1a9D+OnJb/9xa9MSRZvj9u
S7pywGmP0QLvf9b/cN4DexJ+iEuPugjlH0cg/4E+1fGRNIFKYYQNETQSngBRye3xQJte8Wt6S5rP
bhvNyis7yGu+wIWSnrkvFyF0AL7gwpCXVAGvrG6uMVNkdrMRsnSx26sLfgBAT/PDygt6zYOo2jts
iAq5lcijxAmFi0L+5IEpA0RpwP4MJoUYcKVB82bxS89cGYDjPCndfXG9TCpwGMHzCov4YEiLEdxE
wQ5vjMoZWNnpryIwyDCIssl8keg4SwN9CBALdkopxILy4hNR69AxMi4tYWUQRqxgeNo0EFKo/iIj
G/Yq5V3NEAZz2BNDhXCCgO82K9OphewJahj2WIgnuPChrZou6zaVNCD7qVvKFCSsX7Sy5Yd0BDG4
H+FRUds93okfoPcLZ2FFG2AjI4SKRsgdV/GWYps72uXI+MI6D/KxIMmNso8IMp/zxJEL3Nvy2G24
V7VNUB3+4DXg3CnpXqRDluTFS16z4ewrwJgqXRdS/BSEmWobaILCmRroJRWkEKTde/U18axeD071
ur1wHvE3ex51fXrDZxquPJGXjUF25/CLQfP+eiMNmaZwClXaPDX0lSRVkjFe4/PmBEdjzilQSYFw
mjWNAMuvhO/qFxgtlXq/jNMDfTjorLrSJfSPkKwyeCw7alyQBV4JblVZ/tMEbzjLE1DbT1oIGxMC
DpYuXLGWoO/NmjqZpqDBEoceBLx/zOQAXbB4PlC3qgklGkA/A4EB8ajaUHt9AYAf+8HIx10MdpI4
QiB8dR/TuPG2iZyUtZpveHfwmQ/eIwrPD1CexsY+3QXqA7yBcQIdEE+O39P78A7iHnzBB3+Wp8Hu
HAobMl55anDQDPoVcrfFj2lCAVSECkA0Pgw5OG51TwAC8EolYoQItILtEC3okURuNz+hIG+3HA1P
jftQc4IL84AWxmsijJNEcf5CL2YlPBvmF9wu8EqPYpZD5M++Wi9BHCMDrVkzbeGwK2398xH5yxwW
/DZeo5/ICefFnAsmHAHqr7PJJ+wdiMZ4S9UxLr9TSGc+SeL8VfnCueUVayCfnzjTa9q7+4w3Gx6/
/RJYTLzx2y2zmit8O2LCOCIge5HvyPZFY4A8jCqPbx8jJGGQi048WkSEAvFvGHuzUfdOBa8bpTJl
4c6SHHpqTtv7AGkZJLuNPoHeyJGAXTFNeOIaBuXbJDMF4fOOcCOe2LTE+9Y6XmFsYsIAe1PCEab1
FYwBSEvTOGtUzk9IX6lbQT7gKAYEsGETRp4VLwVyFGURzISqjVuKcE/o2xSAq9Dil8GMQ+12mCnQ
tQoB38t8gkaFKkpEX6Epo59kdZgJe4liqoPDJ2eqXoIDjMMBJJN7URHBGqEeGIy5KcJBxxynvOmY
B9+EsktoADeYr6HimIrC7EAnVXh3kqIxu2JISz97Yh2VsncIXN3Gfu5ZQakXmZwK/lwnFlRW68Ij
x1KMsKlVkpk04yvWDDQj4LbqQqwdjFJJoGYwHK4FGEt+7+j+no00MZ5E2EKAbjARHw390/SGUjgc
k0ExHiwjnzFV7Lbd9Inbd7Igflt+CzAB0Q4mOE/I8CiPnQwvG3AZ7FQZLpFK289VhdLMv2v+4OuO
TLZeYNFct0MNNO7xNXjTx067INd7QQ7qWFjsqMMrpTwY24l2Bro8s64FJVove+wtFaroepjdcBhn
oi2eE2YQsCG7Bb8Xk2K8ZdlXwJ3JMwadYsrG6JcZLeQ1LCx2UN4YhC6MD5zHUmXH40M1TOIfuJOx
t8E9DK5kBs2ATdAcjnmkn6TEwjtyEWT+A1iyv32VDGCx2Wc+GNpbyTxy4qn6eKTKoaZ7PN54rPv7
LZkwrhaNRLjHFqZz/uEDFZhxti6UcKb5v0MjMKWCI/9fA5Xf7/9LrabD0SfmAWY9LDju+UutBjlE
QVIgm+bPWcsfAxWFo8AvS5aVl1vVb8XagIQwcZRQTzT9b3lMWOpfzlP+OPTBn+YpdSLJT8W83dCT
NQBtS0zZABTbCxgekN393HwGOba3/b7aZrLXIiYCNy3R/6rgWoxNleVgrhD5c3/r1uoFdII9bMwC
O6EkkaB70q7dk8cnMhekVipZRtQm9eQFD1IoZexi5vwOip2X2Mc1vo3WnGKJbrZNOQDAkpsyzmgV
HbhYtKPxpjwhibkrO4DOllSGmEk3H5l/Rbzdi761+Ggvtgfx3gTvxYWLp0OlQ2HGn0d7B4t8FM+S
cbqneopWlidBShC4LlA5gCZNdDapJ+RmAjTHM4GBWmjMondB8DdBQ+HOSPmmur/Zt20D9c3oR5UC
j6OQocUZwMcgsjVigwKoakv/Z53lH4+eCtMJoMac85P+o2YNQQco+A7D8BLWDnXf9eFbwO2I6ti0
8aY9d7nD7XDN69h5qECXxZx/inm87NF6scwOjXN8ik/auSddQjkr5ygcKefr6Xrqz8Fn8NmTW43G
juJ2/NLIj+t5dSKP68TD6lPpHC+jfX60V+E+PvXvDxI27+S58lj9e7hvfljFpDFnIaDBlDvkz7l1
xunXfqu2VLpAs5SHg6MAzHlVqBYBmUf1RD/y2hIh9p6lq1rqcQ4hhpJZB4rHZsRbempUjuJpHpsy
2YMtIpJ0ZPFaoCPAmOPpMQUQEnv2aLAtwWuPKPphxXcjPLKAcykvOoxTrYC3SajxtpGDZNmy7cIV
RACputgXgllgaUmgvEhtQqxPvAGRkrEnFysBTZp7qPz8AQoKfniVZz5uwi8YlAx2gRgDPr7dZ5To
cCVEhSRhFBy+4eMgCq1xwJv7ZbcLi/w77cZt/wGz/DnNzxDcE9STJh4WMB9JGYgAASADPmCE2gy8
eHo2DbvGKM+A53O/cWD5F/cSSgZ1SdGjj9BqDEmR4j+mYyPoOsxT8Lqkl6iWV/HPfn8dfmNJm0EZ
eZs7LtU1nrGAFWypTjAkCRPrTi4r3IorD3oARYmgLOCLuLzDgUinVGGUFwgaKJKkEUSCZo8HknYg
2k3dl5SF10wncMvvl72I/xIFr1msbua8aJi1UhBgE8b/NrZr9cPBsJGoKOVB3+EosR8OpdiNVcfM
xmyYMwIh4zOFyMssSwAz5oQp/7VIXeoKK3/6KdLN+jtmGJC2TNccIZm7bwmsCnFsuAv1nGz7D3lp
ZcvO3AZneGRmtdXMbfV8QEnYYm6Bd0HYzPMPBckQXAaMC1oPGPXmR7iJHP4fd2fWpCi/rfnv0vec
YJKhI/qGGZw1NdUbw5wEAZlB/fT9o87Zsave3nFO7L58I8fKUlQE/ms96xk4ejLz63xh2WQpBogC
QjvvMLRtj7ojeOSLy4QNjgszxcv5m14UvAu8g/aTxpL+hUVS1I70kE9GDiD1BlUAoFFE4QhqBKZL
dQXQc56ayE9kBPLUStRH6QEUn5op/6SGg4519fhNOxYMdZgR1AwnwqFeno0NDl5n8lR7OiPGAr88
B6pj/jk6DZh7dYblt3fO7RQBCfoehQibOcT8bmV+Y/43JkRE2jSHli/iMJV72hQ3CGpD8kuh/v+n
RcKcKneEbsh+B3karc8AuUhDh0MLLs40szoCdjVhTPYrxyzhFOsdvA+DnVmsMR7AD5g0seh53fe0
bigOYY+dhuVoL8aTRIZIkck7PCqgIf5TmcEG/EVBA3YjbaLHXItinMOKI0oMR5oN5zj1/tivfDJa
71YPfwyz5Qss/UFS2J3TBc809h4vVcfC+YM9CMbNSIMb42o2vsujcxqWY3StasQR9vDVExNNJviP
A6VkdqCVrwKBY4g7Uj8f+zXvFTsABAsVAOyTXnRz+maQhvvbjbjgMGMFiMOcmYFIw0Iol9BxBQaF
r2TcjYCk87EvJ/2RgWhKJ4v/OCAjKqEtaAK7YKz2CDMF1DZeUypsIm2wHvx711SjfScEfjghsGF/
vdTPx/++fhfOpb38VwG1uOTf/+d/mdwCmOivNdVf7v9bTTWRVZFijVB3TR83/VtNBWNXN8aHJURV
g7/yz5oK3SZPaKKbCjkWvzN2IangrIBYksRVAr4w4vo3SCqTf1VS/fOZQ9H5E/8inUIybiUhVmaj
Spz+uDm/knkzkV9BOeYpdsdkkqpvvTxI75mggewk+d2/lxJa4uz2keR9dSlUvHHEswZy+0i+1HzX
9b9mNfeoM6HTtXdPxmldwgTrfH9glZTgmy+MRyFe/xzzt9KRsew3zoei3dXF2+QG6gw2URgIhIRG
sPNmsGuTMgLD8057dY7UMrvRntDT8mVCjHOhAtWjh74bhT15Dn/37gBliy5jYEto7v/YHYj/ojv4
y/1/O5IJ5MWWFo2IAgDLOfDbkUz9b9AYAB6Lvw7X345kBMMcqRpdAk0FB/k/lTMc+iP+q/8XzPtv
Hcl/Fc6MGPRvz3wUGf9OtjJeuproZxSHRnY+qENjG12Hq4vc+5Nrv0nJ42kmG+P1VMK6fQzHG9ko
jaQ+Ub4Zk5UqPDaGCXHgeRfX9bWJmnu2uCXAkBj9NzEBGs/mlJhYdSUEIA1NMDm3mLIZy6K9whpS
7uTbCtfQlOnRc93VYF0NWf5WSxKwqAoe0zfZN/fDvV5T4GaZOCZldwbkMLizBKQ2ywg3eLXXfdZS
W3QkMlla3wxfrYBKrxEwic+FGoWHkTQH4dk+dp0xyEhyOuyin1n18fe9dtNWSqNEbEKnKxNdyGH5
33kuSvJfPBf/xf1/O+JRgqm0wyYHPR33H0c8QwgV20VuwKrx27Vb/g9acxHlPUJ4vo0jhX8c8fJ/
oNoQFUOikcb5GfnEv3Pt/nVI/84v/OOpm5zvfx7ytZnF6qTpJ/NG8kHOs9jR/O5Hg1fgFvuHp8Kn
E+edS3vXFtYNy14En+biaW5f8aZ7nmSmZ4zwMA09g0N5WefzWWaYu5KFECZyVKQB24zJZ85sPl90
WYNDvzg+lmwNkq31qm9C/TEfCHHdcxIw6Zgwr8gDRhZOK+InrcyZblDf6MZJA2t7n2Do0X313jUb
nVLq1zgAOMYQAVtHtEX7w8BKlYy856Y9Sl/KW3tsj4zmHiuR7GwQowfEGjnsjyp1dwfE3fMaaTFv
749ozGgp3QauQUPtznIAzNhBN5xqBPGVfsD6VqhBr1YsNXYnUurBkgOHq5z2+NrtnoLzaHa0kWkW
VReRFnOTg+1qzA9ktw/rUPJeHkjgHn4/aFixhR8Sr6R4gbUvVsq0lzFi+X4ZfzZr8wML+I5dPyx0
gX7emLdErZBFO9n0XVS+GaeDMqKEz6AvNo/rrEZMa1e2ufscQYZPGCnrPEpf/msSnjuHFa57hKxt
9VJ4lyCHpe7doRed6lOg4+nEiPAozDDMj9817K0PIB7PE0QswAOmE0m9ESbBL6oVEgWeci2sGT2M
zgGQU0bG/L6PTwroOWycexR3IdI6mmQ6Z62GTBb7yfSZhQ8TsHWp7fU2rI2NKewGY6rub/E0xTOI
hm+KRNpLguuUK1tuE/JdV52D1x0sefgnmAyQ34SNkHdWMPKqfeUDvyTGS2RUXZXPNPazGnEiAZmT
wk2xgq6IZMHp1qnY6zjhWWTPjuk0j00Cw1NHWcFRp30P83Y5mQ47/aNNbeVdesdOGqZ9V9gZHAcU
IvbNoRLHg9rCpvIDHWTLsZAhRbGkD7JHMIAbLYQsBYxVoITwX7ij85YLzJ7T4q3HDYj8rZ+kccVP
/YmJM/5/4pl0C8ICJJ6yNZKHujmung9SQcGW0n57U5ZP5lxQD2G1E5n3wLKa8Ud+KQ4lSRfVW1yu
ZjqMt8y7zpj3wNqDjdE61QAcgAIhavNwKNawhutbIJzdNBRJja9Dgpjf6WuFFzzi81zCiTr/ztLt
s3JEzGZi2AQPYg6YEviC6vWuobpE6cHzEYFpj5CRSmGVK+hf6AXP8/4GrnK9SA1OTRWDSeiwSb+V
yUvJXZ0hhf4CZje3zyy3aWaNg/5z/TofzJ/8S/i5QvKym1Ud7WAn0JeQOQBBjlbyPV/GUercTnJj
C6uY96H3mtYKVGx6jjLTSMn+0vGLgW5zDvJ2nCeYYT7xhylIOcMgDmzc2NbZ1U4GL8euEfdH05Og
GM7l92KrvZcjG8KiFY/oH2FpQLVzH/N0VB5IV7u2o2ab4ugRnD9eu9fOKIMMJkHEmTiy0yyRTEmn
WeZADs6gOQJZGlBFmPOS/HxX5zXuix83fSVEyddThgu3qnHn/gC8hyKwe5JD9F3OGb6d5I/YzbeG
aEkE09g3nDpFhEf7dH8+DDMVQl7jyWOI0JiA3Dm9uLwSiPG0tThFj7Y80+a/YKXcdZeuX+ASEXsj
6eWlzVICMZ8fivzeJW8iKNKYtnoeZmf4oKTKlsxvMKbc35gKP8hcL3+OyPRloisFN88Z373R94lw
cRL7/rhciETUf7gBf3ymd+vvWx+MdeFEVGi9FFNnjaTg/e/qA0P7F9yGv9z/t/pgIokIPaX/Sln+
oz7AA25C7MNohGcqLM3/qIhp4CamSOmL+EDGD+fPithU6AnFiWoq1Aj/ngCBF0kB8HuB8Odr/1WK
/F4Tl0YrIfEtqInXyjBxKs5GLY1GvGD5jHovn1bxssuZvHw3if2Y5RvtsQNteyMn7tZiwLYgN+nl
jamCkfZcirewr0OyYqkjsGrWDyIFBEN2kG7mbxZRBaB0qW738PP6NxltQL8mfwY0E3IeEy7GqC6w
THH3FFxqgtjnAhne/Hie+eQ1vA/WFxjKkYJ2CO7z50dZWRm2ug98F1Cor2Al+/E68eL18/26vG67
j+4j/jYWwptyrKbqppqaM8ETPKB8b5Q+ClArpSX0yiibjZEAPaJLbd38ZKHyia8HiB2MRUaqNSQL
m+haceIJS37eQ3N5XpezfJ+FnG0hsbl+76l+HEpLeT06X1WE67qY7+FVoYQSTJAr2WcuiTdWPJ+E
xsZYxN+wNyQbAIzRX2shoABXbT4mR2PRTON5PFfCasr9SGWA9LDdl5/lJ3mPVEFoPM9z+BSJgZSO
gZot537LTnWyMtA/urkCYe6506dYr0X9StB/kun48Zpdp9XiCsU93xSL+Os6CjhMcqdrdCNO/JiW
sydW2CoyMdgtxK5OLMKBJed1dSRoJxC3blv1vtDgOjpTdR0bocF12B/5Uz99G41WR+FglCyfsZNX
sM6sQZxf+5XGFSbTJzjHcH2NXd7lc+lUzNdR3z3cu4gLgUH5Btm1hTH7hNtY7Ekyft4C4H7xGwPk
YFBZo+bt6vEmzdoQYzWXjdsTLOu/oNAFFR+vlQ4zGmK5k1a6pe5ETFuLVp+ZFDRoJoHGiWNIOsDf
qErTqO2GI7kjMEAM3RHVSLtC8NiYXoc77+A3V/kEaaRJDtoVO7olnw2UNgxgcFw4vIo5018kolW5
kZlbiPePJhslHxCrAaVhg7zQ5/eY+fKG4kH4yeBJg/ft4XinC84NNZzZTc8R9dCsXzHk0SYCS+xb
HpUeNocoRCnJ0MXa2gU5ALGM2gPxARUT4R73zpX38WfmPVDIoQNI/D6Nkhjg24UJgTGTK39J5lRM
fRxMlV82Z1Izm/V3suhue1318lkTCnOqD03d3Ecf5InOvtWZlaWzoXGUHjpijnqBdC+En/W2lHel
SKKiIyhhabDgQ42YJlH8oIri6G6nVEplOzUXWsu0Z1nfpwYG7rHTYPA0CJi1MyIwGfrkuxuuPkWQ
+sltRznO1gnJDVqLwD/UNM3nzbAroluoXnyVWZANmfSSfBofzKCud3sHQa/CyIny+rU01C9je62d
xtHkWd3MKudMzoOVvVcE2d38DtY2lkF4LruyavUzUkq8wmZJtcIQCY6XYDy30099v5t07Gj4tVob
3S9D7RjLW2XjqlNjaaQ4BcTcL6NSrckiuzXewFgDpQ5UTtKenm4hoIxJ3jpxIWFb+2bKtE+EB/Kq
CD5smFJBlJj478r6DvFy9vIrZ/UZMwLRHGyNkKhSZbl5OPtEteXMHrZyGv/yucp9/LdJLbbjC0rH
LQxVV0UPvwe3driTyvbfoSZbs7u1OFvvE3/Wuw93cCS7Z3O0XtyBWwIvQ5eXbMg8pESa/pMEyfFu
WPBh7cf77lNTeZn1mdq1y9vjrTAdtE0+6gA1GM8y8b/hs1vWxuSlrMbHMt0V13VXdTKLGBkbHyhM
0VVYRTobXPXF4taa00xWvgbCtxPpFQnszZSo0wmTJlndZKS9ia+SkWCOFLKNHflJmVjTsxwxRne+
fcudMfMRta/iaVoKnVVTB1hziwO1M9xrhxGiTMqn6ZJYmmbTqpzh2V5BpobhAH8WNcxrEWueaTjX
yimHZYWhyMcVFVHBVCQNVWWv6Iyw7kuUpOM14bo5I7UjQvpMnkUTyjcsimXrwtAJJhv79CjZgi+5
siPhOkWYjA2aj5Wj83AJIcO3242DZHVd3lKowmjs7nDX0XZ2mvlWzKvdK7hGsHTcwudn9AjiZbzk
dzcmoubq8pPonFcQe8k6duiDJCI+i0081Tqbw6bzert0Vw+iOIlGty2XADESRplSxVhG30ooyF57
C1HI9k+B61rsHfXku9gydcHC6NcXOfZXyBgyOaMcmGw9vC3ydCZgYZeTClDt6dw4UfEkzbbG5JMg
08XET9+UYlrgTALFPn9j+V3oIZ3wtHpX6QsW2kZ4Q04Bwy2YsKgJMxbn+dltCCiGAOmfXTM0XMyc
Nw3mjFdHX3XcDsOV1SScOMNPVUp+3iPeIkSnsAni5rCk4dIV7Eu/5demmvj0JKAD2e5OEBPz9J3e
h10C09d+UJB0wMoTntg8ARBWb75W7s73H1VYYaeXUv+qt9xXyF2QH8iaTHNPUFsMbUlYKszZyY5n
8v2uypyh9Uk91PuGBM8aG7c0HXVvMbmcmtfAJ7eGpyV94qwwxrmt5UU/TPU3FWOB8iKbb/XTLztH
7hayME0rt88/Eu+WrviXZnYWP5LUTgU7oRzXxl/i0nt+0OnE9N0EyPceA0n+liAzntIvErRQF0el
pKMpps+YONg11j18soGEzbCBkTXOjUsKnnyyRFPHX+Io4cDzU8OSi4Ct3/3yu35yXQasnLXaKhc3
jHu5P/PTORVR6ueye/efAbdIlsmyLOymgsUtPk5x7GqxrYOXK9fYojkEide5TPbW86Aa7FAah9oK
7urfO6OcFkEG55MVvKVN8b+n1IyU5f93/POX+//eImgK1Gfd5AHQKv/ZIsBwlpkMwWkZwcDfWwRJ
1/HLlCYSnctIxPkHhKj8h6HRG5imNIEHrRr/FqWGjPI/WwQQTBNsHuieDY6uV2P383uLYN7EZzNU
OJ5UP1SbFSeH4GE6oq4T3Zksa/lb0cNEYipaez2n71LYyjViJ7vRkTbYHUQXstKaQFBdkS5AmSXD
5SZrjGE8Ce0MB2U7A74A9yabCqVAD+xmq+IOEOE2TdQcU8z584ZHL1hep7nPkxA3Tlew0NdYHY3c
jafPJB2eNYcwn/vyQKE86mumZ/Q7UUd5wUiTVZ+ilkA5yR/AM4DLB0IOftT1M3p8ggHCL1G5et8B
96zH5zOakqI+w42Gmo4xaWdPKWRmdEI0JZpLaX7UNvgbUYC/EXwZtjMN/P0ikxDZ/QClzu+z62Wy
NLcNtaoxJ60aYSkxrvP6oJ3UE3AAEqIY22jwBWV7PzB6vn8Oa4BQiDbO6yuPPekLXp3yNcGDFLAo
5nJFs69x0c4t8jfgCp2/TYQP90PGB5vRdqPOgn2IQojgKsiHNd6c7xnZTuerJbxJJCFTFcAXhaSM
PSP5pZI75kvCUoeVjYqrtIBgGLhNuApVNCPKMW1s/o0cLv4eLFpD/kc7w5fiCk3NmM3Z8GTFEq+8
vY6JOG6nezmDOF76pHRBrC64wo0KrnS4mgvHZ2CGk5B6xkZiBDu0tXeiBTciPLuxS0XoTuxom3hX
Iv+4UuGg+FgQM7XdxtaW/Plt8KRD3J7fS/RnhXdzi2XrC0s1Oq9vb9LhQMNGOc537H/3Vw2lbk/e
2+CilrPb2f2tn50eM3AeV2fo42+EBRLlRvaYv4Sv96T0stIhGy8d3KoCuAlvDt+uZN6R6kceHvAZ
0cIIW3h+1hkTQwsEx2TKzp8+dEhZOJrCDgrNRfs+AMwUD0dhrdpgPKLTzfoSvGPJhQMPWCmxgkoc
/V5WYdHabQjxiAi2bs53pkfLKuatfkrl7DHYXwlFXLLMblOj88TSZd0UyEOnDiQJ4x1e6XyYtkio
UUNWVC10ri60fjSHgXThh3LhLOoXhtcv4GUDOEpe82oR+CZe271J5FxTIZzOxk9BDry5gvOOgOaV
LwvVq1RPXJ9xJLw6Z2KFseakf4NdmbwPEQSxVwqxDmJXviR1iP3+pg0wdh0V/rU/RDEacR6nW5S4
OX7J+GtiwWZ7A5Li2f2o7Y1kLpsHaVbd383ck2baXr6Q+UMuPQbd5uF+vGJlAPmKHfN0ig/pqNHE
l31YcsB1EeSjt4zT9GZiiy8e8ejJH5sO8jxBL0MEYNY+eOnwuDh/IJkwD9hw5L9u7mQMZAomx+Ts
iO2ivfkJ+0Eh7Y8mnZdHKiT4Wo+GTZ9VlWBPWii+fdCif9TwnC12eeXXo0aKEoxlOZqE0irG4DJO
P0akglgipSEoh+hFAOIGKWuxpckjmZuyDawdn1oNMZLD925Rr3CF461PAhh2amJfp/w/t6LPq8/Q
Dnn5adBskDGf/cfbrx0nkyDVEfqYTAXrviXiiTtp+xi7pXFnYecGtD7eQ2DzCV2r4dA5NptHWLtk
2Cx6OiwjrGCxvx6c9bzHAwc+S/vr6jPGSS5UPmQxEgo1IKWmFFAAbbVRSOqUlAlGqtpVYd+WpGLC
RQ8K/y67SeozW5/fOMsFm4RncdNpq8aYcYvmGVXfhU99pxQBXWLKTZdJxP9UDCfwsfqo5q/peDBS
GAn2+Al7WoIEYCfrqsDZHIe5Fxc67aDBAdMsMqRICwTVQMTWe2k5PghbB7Pn1BWw3h83wC8Q0hQM
uSjG+JESeo0b60eGE6kwVboFpXbDemG+VeVlIkyNN1pWZSEv7z94O8SXaw/KbaVvrDSUaG6zF8fF
KcMl4e4rh+Ki1qcJFWT/zvmfQiZM17eF1NROT0/11Pc5x+0N7ItIQd9QmEpgdCOucvV7Uu4UcCzq
1mxep5Dcrj53tOmoqW6NPqx2V5hohZ3veKxUcGt8g16b4vp9R7DNq7w3nuEkBItie6tJH8lV9NVP
OtdQXaW+FvaBsYqds9MGkw3duHsOiX/He0INW+LQ07kWXudqqIV1MGHQ9X7d6Rt9wa/1O6nOthEK
C9jyXI/pzhLImxM34+pV7d2nQq+7NB9up9i3Sy9CWpwTmp7RlWD8AOc+2maVZa5iIPQLjpO0mUmo
bfmyaEwnvjm/hu/XELh7OU7exvChM4UxTWTzWR0mc3FZHaR16dLvROISgUZwn+LeRE7RdVRMEDN/
pXcGXVrK29dmpCu+/Pc26qNHdA3HL+TbRD6QR0PT2lufzMXGxukaJmHP//bR4I2BTEmYhhM/D+NN
Mxvo4EQH22dHsUWPo8G5osBoPAyZmqDc00gvqi0ByYzFvoqvlFgb1/SN5YOuZN8mdm3YLbAG8tDc
3Z2Dd22Y3vnznaZ/dl7ms/iS7TXcIq14n4Rjv6z4wCq02+y2WR4qkU4zrkQFv2P17xazl22uOeRw
gOEpMsmjfe8cguMhT44YwrhLpegFQoVVJiiSYyKFPV3hubLaDc7tUugzQj2cVMFabUOy1/0V9Ege
nHw2vFbiOTo/3hvTRw8B223Vk8Ylu0rnvErgqG1boXo1uFDeT2fWRC8LrjaUyyvBcuwggaHi7XTb
Zx+3jw5v20Ah4XW0ssBe+nIPpEW/SqbofHT3XC9VBoAyzgGCFbPadB7fh25+J6OSdY2MAMwfzjaD
EHpvzDr7HDMwEDk18WpGeeymxpP8lrdqBBbGPaDzdo2tbwugMe5Iff4O+815odpF5mVrS30tm3iv
gHhopOD6+Vu/LxcPvlgG98QVZIykLRYIaZ8eLwKJf6v8C1+cFW8sE5hx5QCHY6D665fkqI38OwiP
wI4B+hNiEe6b5k1iNS03hidEWZAFhqegsR5Ccda8lZt2UfPxcnPmQfnqte/CJsQ2hUNr1GLLzjNs
Vgjn3Mm+WNWb4gsEUYiKVbl5aeNTqxc9CqVVPK1WbJXD0YyIYrAlt10gtpot4gBIwiPFoZsVoeih
bghrlrwL4WNoqlh558JcAdRhnzBOB6cFMUMkbqccV+et/Ml+ekXgQ09PmLObEPtwPo54UBEyfCu/
xfe1GMT455BW+Dfn9WE8hbUlqtb/kQ0lM6v5F43dn/f/rbFToezpzHZMEr4Z1fzOhsJFStbhhTCA
+ZUC+tvsR0fuyhgKA6qROPJHY2diqPn/pWs11H/F6/vnK4e+8mdbl1dycovP2nVByTcaSExfEg6V
FWZ/oGfmXIPavFcQpZb2Hg58hjM4UOvP43PAgoax9gHtz3XimYL3Aq1/uvjnwgRpSZDJ3SSHul/q
Qfb0MKt8RvcZoSk24/PvEltMBy3T2S13lPjReZ4L8nHyoFt8heJISU/u72weE0zcLZV3MGfxPs0w
9Wb+XNxCNb9a6X6ykj55eJnRhUa18Aq61AW5ta8u1UMxP389Aqr617QbuIbWH6F6J0Cc0orrlo7B
MN7oFkvgSaQ4fNqM14ero6zN+zyuScBRweq6tbZHFzrpqddCObGpOahWgqZz0oedRISC5oN78yr/
xaglWWeQM7hFuiLjsgJoHouc+VjgVHMq/TnZlwEg8vb1MSmCascfKKJuW6Iol2MNVGTe+/tm8wAo
DYYBV6p+VfmJ5Z1OBwRxjdvwGjFdwMjZmFHiwF7gFunV5tHfeZljouW4qVdw2z4CnAOrudicXiIN
Lmp8Wl9uU5ogrE1KOcTTifN1nC5jc611S/3llNAniUehEIvMl6NgGRHlGjrByq38ePCuzzdpmglH
sjOz64zv96U0zW9fiupJk2l5n7Zcx2Vzrqpb2mrz41nNCh3obvuAj7y8g8ubeOsxJsGyIsn9etms
5d04+YBYotkl4kQ0ldBi2jHB/MxQ4Ac7/d5+7s9+FvJLVU6Fw/PSvvV8ZORHpQHeTBtxrgf99hUK
1J3z4XT71INRvaHMhkWzUfFEohLracvr1V0j1c6mt8iYv3iMSwL1Is2omanQtT1GLMxpNBsDv+no
j0Svwnc8hFxyixKnXSVZ7gx7WjgMOwmvmo8mRJNp5xdrKDnQl9QOT6X3YQdXI1uN5YZazu/SmjV4
JeykzYMgVPjhVX98UZGUW904Q7my7y3vX4Lr8/ft5sJ9YlrVyLbzvEJfp/vEbirR51rzrZjLUePS
VUmgrfPmQqC05zc8wexHqwcyMVBqs6r2FDDC6UF6KAg/ihGmqVBtWKtv9nO0E8IF4nhN99L0oV7y
ZGpO5s/GRRKMj41PfiUuSR9UWg+ZCQxf2osq2jiK5h6kXpZCpMpXnFtdODQY2pae/D0JWkZDKKBs
Cohf3YDhmrU9CGEnJ1HPUPBZNbPJw1VN66x+9vdv/RW2oBvigeI5Z5U3OqswyOKK6mR5Xt0TT2Sk
O2axBmZ2osI2sLbedwYuVu0yPbXvz2OOpdxUHKKS5HTnoc7LaSKEA+Yb2TZJLvd67w5NeD2SiXTk
j/t0Jp1UEsaEb8ZCIhwyrh8Pv2NAciOy3qedP487RMglxpIRp6+sOlwankwwScKlk2XuOeosAUDI
w4iUuyuUU0WZZvn+HtV3J7470r7BrJtGDBXQy5o9eVtAsdYNyb8vu6gdgklf1IXFuEUkNY4Yilt5
K3Ga1PnLhh5UDuH3WNVoaNC4vir2eSxlqBGjp/Paj8OHevNELj1SNUoSDN12n7zJh3hTX0paFaYr
VrvX109P9CRX86g++O0V9TYDGldyKTfOFkM4hCdY58ADoZU6jEydx0V2NK+kqEmPkkuJEZ6ZUpGq
iz6DAmg6Wvy0fu4wjHUQHFCUkNHExOM8ejDZAC8r0Zzi0eO1Z9N2hl8X/FsbPWg5RHe42QiRPru3
mjwxuHEJ9dCzcZIq1JOgOsqYdDLiV9AWEw/lZdH9vK0AtBA0jEGdA0/G6KYJU1INszfKKW44mm9q
8id4yzchOI9YWCLOQDxLBgNqBbG5vO4fEthPWW4QMKFywo3OLLUDkuGasquSF3w+NXxU0IpaTU9y
PdFqzRFf4jVEXBqwiHcSpcaY5Jb3QFlJ9BQhus0B/OTKw0+hvNJzCi83kUEx34x6e1aCFnGWpn22
TLvzw32m14fWmFXiRn2FfGYYmmnz15VJhwHIX/ZB3l/y905FgrPOB0ZE0gdXcdYOGJesnhioFNYJ
clARFI813tDnueqXtVOf5404j9+SdkabXpDixlW6jGoSWBkUKiPtMrmYy3JWf9OGRRR32cOWxEPs
JksGJv6Aorh8rMt1Ft3WOqw1Oh0CPVkJtEjUrfq7NqgAC5y0fWhM8+tSwGTCH8ccyHUPvCRaW6Zw
J4a31vgBGil4ZuLASxA3BSxIA9XJRsGpasQnXTyqiXm7Wqo5xZn7+l4wdbEfK8ZOtfLLq/LvzTOi
3BtDKnEjNdX/aYgw8oL/qiH5y/1/qzWRgqgKwfIjAV9mUvAb836cA+Cv+g/G0G9DBDhGKs7v/Dfy
EwX28m9DBIxVkPqKVJw68Vv/Dg+ZYpcn8P/wjBie4ElvwLYi5evPavNx7yZZnMrXRdK3TtnqaFtv
64rKxb+1dGOtq5TvhXqfd9Rx4D25jVtoR0kJ26a3erwCvNZpoi/DFmYvruTvgqdsU+SeDzjBxaJ9
Iz5YxY9vzucdSWZ+4XB8bW8FYlm7Y2K9H/H5jXBQf1JowoQQ6I5mbG91QKV54yQq5uudjIuGLQkW
6CHeWzivPTq3PmQzph5dv7uHjLiPxr4O5Z9qT76UxFwQ0XwoeLmCLzYa+PpwQ5QuhQ9wvDczuP6k
gNpYKbtI4nEuotCW59ouFrXRcn3AFe1KHrClsOqSGo4EF2K17tSyBdCDe6q5GFEaPlifi9tUHbko
3gj+NcnboK2l9O6AQ6ozk+BkXxZtufSVLsyAnZ6Pk6aScIVi9b6Aty3Vh3PKhcTTr+4zSvZxWDuY
PElhMd1Te8A0Ihdv7G1Hy6/zePlfqwEuTBgUQuKuW6s2l6hTs9gF9Tdvi6cOtZr437Fqh2rqNAF6
nO1g/VzxLrhhgz01GSfA1wT1WUHP8AbCewv3gF/CuvW6qMZS0OKJwAyaoe2dQwJ1ZV+FoomRjKtv
H4IXP73/tLeX8H6SfDhJ1Q+QL4wnnlUp/6TG6H2f//qLhIemra0793GYHLT19FzaL9PCTJ9Hqah/
MdViOEywMOgIff0nnmtc4w7ZEKU6eL6PtQtOKvGJZABcZAmthpeEFYQ2V+eMf6CGqWtha6yN9XXT
7btLtnrNis19VS3SjRYJXHmL/QS2HN448EaJAFhibg9L+FQQQVgepKU2l9fpXl2fT9fLr75JW5/n
GVvOZhOMZg7pnmaGPc2TxkGPV8lrhn7FODccotssnpVMeDBPeG2lbfIT45EKnQrnhafVyjNGV9mM
gzCIZ+LJ2Knz6/66Z8+ygfogrtGpRILXcYXGNn02WZmE2Jl75jyTlc77Pr77xZQjeMqjODIUtmdk
bhXYXrnL8nK9AKMyKpsszydjLgRCgPnjzRK4tUZO+3++IXD84PrTqPAd7JNnxuAc9t/1PiXeoAZB
/oRKw/tPZsPKxBDSgu8lllvIgI7hGm7sE3ULv890OuZDgnP1GF17iYNhkd/Os7UcyEHti1NxGkfP
gAVtaoYccb94X5pbBPoMVwqgajiCmS1tx8cSeSG4w0UEh0XlDKh4kQC3IIUvw7N/9rXoviKOHjr6
I+w2Pfp6XrAruoqHwZk3svhfXrW/U/KsGSeZy+RSzljfl5Ol6o9Uv9rBrZUBIx4nc3HxWo125ktG
DNom3t123btwvPu9li2uiRHcKGzkEk/8IMWSHB+is19ENAsYO2/74DyxDULFcLgj4iI4RwkDyesi
CyF7u9qpduBTOlygVkBdFE58nEygH+s0uLk1pxYoNqfbiisgIy4MFgOkAlwPx5kjXoXqafRExj5x
/EBKTtoEhke0OLbh69xhbIe857yyDhOLywA8junXvnfSxWja9vWDKSgePusfSJdTXrCDjmNL4UJZ
Mu6CMUCicKfUK6fDenpazrlvbp1k+5RazOnwlbSm69hdg8JjG9g6h+VJt6Z4lcLee+4Ht2P+J1tM
Uuz+MNjQI3w8NMOiCG68DmeLUWi5rrbtPIDIHFtcX6acEHYJGD/H/YflQI10i5+zcafQbzD9zdgx
Oh/Ma63xwb5u7oBZL6b57Cle5f7naw1nzUnZ0OHh7NdY6qGwSK31drv7+Wq9rw5+qc1jj1Jk5Zti
ENb2kjVpuoaIrsFqiedne89r2o8vC54ZDtiKtWfAak+sQ8HjLyXeE4u+nVuseYk+6jEbasm4KfXj
bjNUvTmZ/aVYU65r3jaKJPtlHxfMuq2nJYSYn9oBFEu7ti63gPMptXadE4GV8F5Y/5e7M+tSFE33
/Xc518deyuzFuWFURMVZ44alEQaDIggK6Kffvzdy9+qs6j57r7qtMisy0ggR4R2e4T/MJHsDKd1e
YZjIuQ/tFbkzSHqK1FYx2tL8ND++vtDvsz7WmT3ffk32b0SxnwwW+uKnj4+cq7KZrSbXMb4hPHJz
XpPCzWmUmXt6mVwkLhlz8GV+La4WyP3HNK/Dpu/OeTV3N61FE/nZBVlG/8xmo5PZLJfDoL+kaXn7
vO1ZbWlox071KTHd5bVOazg/4Y4AWeMxH9p5BNRfPdAqVsPM0+3Muk8yC4SWgOVOkOmb9rGHU2mc
19DoIOmbQ9qc4EJBniI/zrJGK7/GShZEIF/vzpPRU4GsxZJzDFmhzgAemNKSNYUBdbWSqQAi0eRO
wN2c6XGrYY02OhJ/9Pu0pT4WDNPdlZsczQSweEIHOymWEfu5goiG2Z7iVe/AFaGKQofLA4jjIblB
PZXuMUEzLbHrTDldlI00eklOsXpSJZnrUBLOaAHM6WtPeOyGh3hO8zI5a1S9Y9GaHBzeYXqKT+q6
P8MlM0RRbmJskkBevUqrv1BXzeez4+aIx7ozl7nlnR/UyhvTWy7HqXmz12uKRrm3BGZmrs8g9Xh+
vU7NuZjp6/HS063wfEbemJ9TgrAAOfBVFMoEHjJHjCGyOWTzA1ukWwvwbUQnaVxMEWjw7t7Fpw7F
wqGCK649UJ/u3bq6tZdYw93dwnUBZGU3SdzrXB0hlj1qpz2nO9Wb9+6p787GOPU1S3Yb++Vk9sVn
NYmWvS857LkZdKYlCYz88ESlyWZtowmpEO4hj/2ZHuUHk14fZWA8v8GMvMTkQRiAlrMBU8NBY15o
m597pI8XXGjAiZXTZhP3yXPM/kR626MMHaVwGGabCBf1q2JFLxFE8udBdKWJxVRnsxVLKrsXWJVH
LYKKJJp2KfYyzvs1I7rDZWf48AhD2JjBulCW7F3cnHAIePSFaQAwTJ1L5PboJl0t7WMw585R8UJZ
DyiGApga7DJG7uhL3IBWoLxukVOxeYNsBpVi4D8OEYbe73BWyV9sprzJ/RvcSTXe5xdfEg7htdWQ
ngJ2QSj6TRk2eLwuVpxhwF6NJPC8Lxzeebao8C1lK/ETxenJzrtzL4/jECUKNQMAN+qG/htTIdAl
F1dRwA4X0xz4bz29uol8Ui6zGrxHhrT3qn94JmxT0qqWZ8CEpdJcjtHoeJifQsRDNNlyZDyGFt1I
vj5GcewjIeZEgTbWwnR62Vym0fgyxYB8qS+HS+XwmDAoGGg9XkYr0kppRj5GqUelxIq9oaP9dO+i
IAouFvEgENeU3wMj8bNfdWbPotrD6wVmMnYwW/PAl6M5F9mi4UluwON85hJb3nI9Xy4DR4iGPEGp
1jbFOI7X0Ub7Ac3eKGWU5lHUNCT4TwUNJn/FPuUDDgAqW5qbw+5wOBrmLhyHB/x47Wo78Bmmnjix
zhd9Ki5EwznF1Ju5LDtml3iMxe7Kv8WprAnImChikoFq3YXL+d1cns/Lt/gF8L7gafhRZ57DoSMO
pY0F7lYRkF7xNvQdrU8qOC4GN1N5kQfi3esfwK1OE7HjNzkH2uHWDsAwumwB3I15uzdWA7qKLzqa
A5+2mbnjXMRbLneRucE6xWQzMe/jOrey5RXQch04YuvprE8oBtwdWpA2d/rXhe87eAoSUazFEcRS
8bkLBLqZTGByO8lsJyxDlK7g85sF2IJnah6OweEQfA6d8/nzPF4e/BmAGRrcsnWMTFFgEsBZ0cuj
JOQ/Axx2Z7qPPa1r8FGENu0vdDLQa25qyGi7WGKkgb1xAdA6PUeMuJp2bUcj9eEIXZhwWVjc+fD8
GQYDa0PXgCEqhiX3h3Omlc91UOzlz01Ch8isvdyvvfvPxd8FAUslz4LTfY/IZHjQyjZPc3d5uJmO
uVPErQ7DYIaCSEXd60Kr7MUuvJodXu7LFb1JfiXnhuwO/uYQeOJSMTgZvpy1ff4MglnFvp6ZqyNL
qwBsH7gr6J9YQLyDw0YopMSWqNvRZWRsAqMOxfgQK3ZnfrK/2OmY1i/jEYgz2Hlvt2P8rixfXK2d
54VB4AAID4gGNn3zKHM/dR+JeH76eQ4OPtU8zjdDj4RB3TniKl9NL3RmMUBrjnT0/ZCLMz6NxSxi
iHMAclO+B4zA5dfsENcBPgs7kMuFiLkKjQejzbmh456ZBzEWq5FYD8SEbkaZCzCEy5u5CXcR/p71
a4KAer6zlZ3ujKoTICDz6eHeQwyKOpFgzdpEoXdzzjYW7N5WzhjZ7bzz+Zyap6kuIpPTiXyHu8qA
PHnBwdnkLpM1XIazI/IcfHLhiotGPWVMMUM08zArKUM+PIlrO3CQRuaDiWmBRzwLCHsc44q/bY0S
MdKOIBKiUTnRxvk0CrsJtkvmxcmdXy0FAF/g48UC0VGDfdmGS5GYlQAYrp3y0TgWE0jM4Rt3JwHR
BtEQx4ZxNO8tGpq7vuAzzMR1FZs5mkJOzphjT8ckyO4WaGkBBr/a8PBIQdj62KMZ1uT9DnhFZ0B2
wDxksaDXy43Dpnakfz+WJXcMt6dJDn8ANiTd4nI5sIJArCEhBFuLqHjSeld7aHYuYPmAnYneyd08
cVtYU8ZCD7pbKuuY5TpepIvcCh9IlArHi7lkXUmRZPuENQcfFBGan/dqzPnpOTutuRcMcpDODFpx
6VI2BPDsZu7UXAy2BT4n3Rjx1jb6BZB20J3aEZUkLOafKUQMsMlcsJfLFeVuX6zlld6MAMszPhgk
QJzsOwto4j4m2N+M6mnFPm9wajf7bUu4wozT2ZBBI6i/SFMCmBcIjyvtf7HugDUJdgfYBIQOCVUd
QUhFf7EwN5m/EWNBnIBYxGurnQ6JWQD6Mccmb/Nqr0/6pJnT1zOXPUsZ4y9gDuzTk7ZeLpIMw2+d
zo6XWeI8HRTdQBmyaiQcaWCKcwelNTQZtT/pwGnNmGW2s//8YmJwk2ZiJBnm4eFocxr0AECmVwge
grwBmQOhLBVl0ShgoWbe0XXZqaMBqcWdI4Ln2va/q+DtCuj4kGd7fG0djKkcw2tEbkUuOF82zB9B
0/g5IlQGsc4LGMzA01YKRZkU8AwEb5PVExAVD9lm2xLffAw5YMcn6JknFkzzQ0zMIYc0BckEyql9
zMwZBw9ZilCnQ2ETjUk6BG8mH7Z+e9VDGc8Rel8Pf0hk0Jnjn+sCkct5er/ehDDSFh8uscXY+kHu
iKEkHsb4ssmnaF6kQtSIOxKNO7BmmRsv4o9sflkMWGTAwjBBGMWMDGjbl8XFEUu5ONjbZMVZn06l
mzulW/jSppon1gmtTUZVZ4uHwIO23Ln9xfxwuVRsAx8gdvGbsMnavraTOROeg3zw7HbytdiT3Qok
6WU2cLEdEstUyFq//pju+XYpODlivxZEmmBmLb5Gvj+bhR4fXGwHdy9jIDOWztA5BOemBtlTuw8T
zVt4dUxBsSyL5VhczYf1C5n0dm6zIeNZbDSyp7Bs/YRbfGbxIEBlnIqrmCCHdzc/eia3TwwGUQhA
eZ3P+MGdFLSJeDTkk/etxhapPYvAZ++zCSKPoDwkS0axjCJDS82ADDAb34InidX+a7RYxfY3mGey
90VrPZjEYryxdog7eKopHoiRR/5IasInZXX25+LiUFjiAZuOjLgMGD1z8uI+GbsoUMzn6xMXdT/9
OKXMKq7hfP4zwDggg42rhPLeaM49PJ9/Nn52oROHFUUN8TqRzCNcITYEjD74X+eQYtSipEzloW/x
G+Lxk+4D0DMpSZAVi8SW4XznF5mOOSv1r5RH3Dl21re4N8uYQ3HV+ITrpdhT1+6SlbR1W7ButR2m
5tjzV6sjoYHYI8UtVziU2OpEnCeWNQKf8MbEI+eCb817XCyTz7gkKiRYEm8pHiLko2fNqno6MUBC
xRZBJaGNJWOK2PgiqMp/NoTcE+5/Yuxf3RQ9h5qPCXjT5tqdCj7SrxsyZ0sksDyTlViRy+qNaxEF
ZThm4YNDdQDiiFJ+pjrVdjIxMSAFDYnYibcXkZYYk2IgNqwSAiPU2qxOIsSAIMYUI9J2H9DC8p9o
CpVkb/iaNlwUgcsMOEJAWCSWhKfNpi0CmLC2CZ0aM/aksRH0Q/q2obZGOA7BBXN3JDLk0hJREiMY
/C+WAGJaETzzjvyE70QU9XPN+Af36DJlq+XIYs0QM+Aswok7m2M3epvFNCY3FePgjRTnZaKIIfLx
ISYxUYyC2q/J4k7Ht2e4PUANQ7d3Q4bWSc862t+5iVk0GnGZLYT7FHhgTlM6TWQZX0qJa7vZHgZ3
cG/9Mc4wG21ApZ4+bVBGodr3brfJvZ2UgPbTcSwHRuvdMG2CRwCj2ZNLDJ8/DapJnBcmUyhYviB3
BpK+UZ7m/TbPod92bqOCc3xRiMBI9eXktSPUrz4vQYf71iHwVxv/ODtuXuZmtvsVJ4NhFOFiyXoh
orAKRbzCBrqGjJxGzegBtl6Uh76/qd0tvhffPtEHdxpUaQR+BXI35QkUrbsFyEkRuk3j82MXjcWq
IkaYWO8RGHIu244Zvr1vnz9MaOlb+U4BWQh0BFiJVf9pXp+b+uG9IzhbbvfdGVa+fmrLkrz6rgmx
T9ShoY7bqX9bZYPP/qbkxTfsdt5meQC4YQC4UMe3G1p75PXgCoRnFBml1dUW+NoKJDDzBDiEjtMj
RGTzFQJ9AA6KXt0IH84VwNgniX7qPhVxh5vTZQPvlCyUvfJiP6fwVylfL652N9HCHqALAb5XWNIe
9k0eReuOuldmiZIFwIaCHaV049ap2zGWm+sSbssdkE+3A/Vv6OLiDSJMSnygRGpkNTsKt9Wp3DFC
UPs01ijKvGHEmsoBqAH9rXffQv4Dwij81iSe6ovsKN2ng5cDfk+HfE55m/RJArO8zeJp1O4K9bOz
+hBiIfdd1pkMlm997yYX7bOSfOVTjfBMh+LeY2GTlxqNsu6+SDTojeSRyrw29nm5VRKyTw17Gxc3
FQ1vcrTh8Wl91Yf8TkA8AOCfAulgd2w+uzf4hhap065yYUJGtWGC4YgYRKxJuj0EtPFhEHTtsCGt
rYI4qcTX7Q3swqykOVl6VbpPNaVpjsL7vXXlaPeUkbley+13D8VbGs0qRfch1KCbbpflNomHmjl4
oaSSoxA+Q2oGdQ4qjfQvgkF4iawMCuFtWimUOMspFVfIANAuuaO0lSb1DoY8faY1tZXShmS5wx3P
EuJAHJuIW9RE9ZDCEJU6DU2tyYU0A94Gvljb/HAj+4pM/2W+RpRcI8JBCfSBTETjH0gmg5bEue8e
yFXRxNyR5JHgxBZU5MOG9C937/NV5lzJpHhyn22P+P6ER7/FIs8wZ5qbTR6zIiSjy12BpyytjvLq
vqKdSJbdupfEOVBQwPnMKv3cADdvEs+Y1znYMRigoKr0hzlW2r6TsAs20q6Wd9fu5mrt6H3BZP5o
mjpSKNyF2Hqewck8Kq9W2HvShdq4KSOlnQINS+YRptUYIwJoeYFaD2vgZDqkBbSAY0vus2Iy8p52
Dj7mRaQG+fPl3LYSiQF01KubHd9+MuOb0sDVdwzyCdDFEWbtUx8BWr8U8zyxn/cFAHDV42k5d+D4
AkPW2ewNCxhLltsXO7dxj1wING0EK2GPRA/GU6+VzjK+z14WXG5kYZAdLZAaRk8XnVNkLM/XlxAW
fa0kpECF7vtw+8JCh8rgB7/dzl+rjfDS4a4BXcFohooCyFtP26s3wL/aXv4u2I6dngfMrwH0Djif
CGUmtWZ8Lk/Kw+4hHIsoCowmGlgOk1cjwUrnl+njpB2emWdQltJC6LQsdCEktFlMLXQNkATMx+pa
2BUrEiVlYqrXCUjRJbPhyWprCQzIVz6+B1o0NWoi+BagbQ64vFd8t0FLoXiQTF/VNC8YzYlTrCWC
9wgxF7Nj40bllpIYYO+Cjt/YOFWg7Pz4OaHIp+SBss7p5MnRWMmmHxf/dZ2xZCIMw/Ue50Mn2V8Q
Y6/N8j0pO/ikyUQ/X17UV4zwIo1K2DCkPF+XaHTnahUffBUFAdHn7QfytppRFHQEzKjnDT3JvRJw
1oHxyScgb5D21+M99hrn5y+5gqlNI9XTgXA9reGhF9J0uHl8OniqyaKcFj2rv2vilbSTTjfGvlvM
lcnFviK4E+1yu/S1EVaMI7RsrVtl9QkfUvs6mqmGzZ9niiyCCbuZbvO4QzThZuMtUH9lk7tsX8lH
mThLKeAvfu1h1UOwRNs0DwyiLKKeibKnpGTrEOvRhB2Y6kvAy34hqhi2+VhfMEAB2Qtw/YBBIlvw
EtfvY4yh5gGA1eWrfDvdVkKtlbW+VacqQ0QWWqmbnqSQ+l+nd4r2zOSW3QhUEVub9SRpp5gvZ2Fr
s1jQ5Nm9dhOZ3oS+YhzQ5lbH3G87PvS+71/tWqxFFHxep8SvpgazUFI8dY/3Qtd40tuKZzLLsvyg
SX95AcXSKnJWlPQB3mX+3xszYyALD64F1AyK8z8f9f+nuwqEBQzLnzEzf3r975gZRZOGhiSYtD+v
/A0zgxNRnx+hcw/FFrTKP/HZyj8UVai0StggyfB2Abr8EzOj/AMaL3J//QHKmhoS+H8FM2P8J3z2
72eOCNDvtNteT+3JWSwjRJM+tu8Wl7J+7Om93vyS0lRUEdZ4DIdrqYDoj9NmMrp12qrVKsLw7qay
68aAChUgMK9+s5OVKPUqrYT9Ubtv1vuoMIL2JoONK6Pnd6S3gSbBtEuRxR9suR6gSGsnylrZ1QcP
/P7u98S8GYavy4tSQzwOnGl66zuSbOc1MXnJpL3ec2vwhPcwZH4gXJX1FogxWjk9cPRRBmCxJYSn
0kwjji97AKD7SGso8xvvIaKgQR7eKsz9XkZcOWWWr4e98lj134GaDeCipV0wbAZeXDx7QCHZN4pH
gvh+h/7arXviUkb1t5Nm7TsiUr8hqj5occC53AtP1pKNBr1C6kGjxcf4b052QPAVeJYmdDC1/wWA
hq7wf5hMf3z9b5OJyYfu8C+dYl74+1waIGKlGgqSs8ydP8wlHW65LvEidGGl33SumEt9FRcvRftR
wBr8JfzZQIhp/Rv87PdP/if4WX+QNsM2bUGBGOQMqK1Wde09AF9FWrPX8Ku8G8RyccwWqSHM2Kvw
OcURDghr80DiHMS2fNPnfb2jdVtG7FUxcHf5NY8H8mskx9h8GdTwMUhSr02QNIIAL10w1L0SiQ7V
dJ29HhOjq/1mSPNHSs3GuLlGwd/NFNkU81E2y7vyHlX9wfyhjjqkdCT1gdIN0omI9j2Ghnvv1af+
E9+dmrQB0v8pljBAusphNUx3tSRDBswHtPDQGywug1CBwQh6IJ5dFEwblHRd4E1g3MBO57dP44Ve
efMmdo+vtRBbtIyC7S2VvIf63iqtVTxJZHo53K13rwtU9TnTk4RUV+uVdHQARnRq5NWkcmrW+WVB
pKKB/GlUyP6pQQsneRez6qG3X1EFKlobwOsCXHcttm0PRLPSUcBtgvyWN9+NWITyOAqaGAiHDqqG
VaoclJLbFvdul9xD9V0sakFrV4l9lUw1FQVkkl4pq4cE5icSqtJJ9TgMn+33Vbl99hvcq4rKq1g2
CzHfIzHzjZ5+BmI/fz8Uv8KfAOE97y2SewPq9m3g42rCdrt5EuBopIfDlw6SqTa8vqF5tzoOi4r4
91KN/tY7MdhVlW1YYmYiS/E/78RK/98Xjz+//vfFw1DZNpG6MIaG2MN/Wz1k/tN/4KlAXH9fPNiG
WcZ0xKYN7Q8KGD/mgPIAqKnOUsBv/ZWNWJV5+z8vHowuFfcaiTVMlziJ33fiTOor97ZMk9ktIHuC
om+DYiPMBNG5QTUfv05o9ERpfI+Ofu1jXWTQ2N7gswCaEMFbANGdg1FfEqDM0C7AsPc/Xo0tBBwu
Px7mdKE+gYQCZpeuDq9BKhdNhztwGF7wIBrEyRQRWVxsXh+tDB4cUvCo36IthU/D4wuxsmjbr88p
EtVHFMUUxa+Z09ivdGM0W2MQ+aqJVYyNci7WbRhvIN3afdXJGj0vmlzv8Q8J5wZ8M9pjjC2MABsR
JYBfHbKS4do9F795/cTixL1M5oAM4NjovOsFB+xXNjVw56PM8cQhG49yvGYkvLeO/AAJM3EG+E7U
/PbQ5XmV/FXZtCq+gdiKqwGn9CaRwXAl5Kf8EU41mPP2jCUJcbuEKJT1PBzEcbgxjuIzgfectSHe
PE9ackusP8hER20JKcvsr1iUg4f/8JVVY0FFDhq/t3m6Id1S6pvLCifpNX5vIapR/KUlwgflXTi4
bktrvo3vexzsu0XcM70fkzjeoj6oEDXTsRJv+f2BuqCGouAL0XyUdJd0s/EKm9zFFhQJKBORhZQI
pUdUMzbJRg+RFVgKdNFwPAzbSRSB+3pNeuPXJAGJNkkBUZHo7xO4GkI3rn146auw+6NidbEBGs1T
twcozKgMTH/cB2rJFbk/sskxnyQ7q6SV5TrH4F3d6S9lnF/VD7SHYyvXV1jEaWNCJVbW6yh5IZos
fTWPc/uY3xsHD77kdo5RwdNgeRtvRJj6KOIVbGP90wU8Gdp49HXoKH9XZovAc8/RDsPvDEPB9UVI
t1J36cET7FOwcEFGlZpVQVQDdljtmmjb1RSQ5eNVRXTKuhjmvRizJl/B38Wc41qVJoCnmsRvAcI0
hTW8zF6mdHpTZKJSVyxbhI1G73hcvIOhNHnQtUPktYFUv8O9IgHrjSwid9/me/68kULA0a110MM6
V17m5C5YIngjpf+T7dqCHYPRJXa26ndrx2RsiahEiT8SkjZBun5NblM+f3vqUSwuxlU7uk7T0k7U
WdpfJnzgdvoqkTSzebKn0EWS6QUN7Fo0WKoNVmw6IEn0Z5C1unriBkOKd1L+LjcclqpUVVj841xy
58gTby8vrrwYKE+C6B1yKlFsDg/6YQAQdgqXKnzu0HnBwxZ9rZkGYCfDs8jUD61ZoypLv4Ge853c
0+ZrXozqXXYeNE5a+iSv79uSZ+80FJB5ANwmZFvEPwHAqVChoA3GPiBt3vFJ04DKN8osLSpzaeW1
u3QunSjAobALyqrsSJYV6Oqqfw+vC3KAmsIyTVhU7gsh2KkDG5oPNo9Fv28Phk7Vke+i50kphxIO
9R6f77rCgX1D8UbYhgNV37MwtqBHKSOg4428Nm416t84KCfzHCDVhIutcPEgq/yf91Wyyz8G5f/h
9b/tqyjMwmxmt8YHhCD6931VGsiIzxrsa3+UlpL+QSgukx/8k2r8rwxX+gc695wne+5AVcS5/gV1
evZQEXb/rj77x3NnH//jznororSX6w8wn7QjKYrVo76l7iAbtvUkXpasOuCNVUtFbEcPIrttRGk/
GukOBtgApzJXdNMEDgybsceemNcs63Gko3LnZE2Ifo+a9abpR5UeUAUpXjBoHdiwolK66vATz+wh
vfCLg5acccApaYDQnOI/JyV6l2uwrXowgHS/TDIbjaMEGBNg+/5HRkNyDnWjmyPYNCscUOe9Ccr2
RJd9FA0WRZ9m7HMqmr4Y+9ps/iC+Wy/bC7ssIdz0tFAy7wC4U36imD+hH2UqlmK9BbLBokXkZeHA
vPidYVbsN2buAw53jHGvb8oJFnGjISB5BBVk4TRLh6P3/u7n4en9sJ6V9XxN5dSJtuVzhODoa4YJ
HHoMbPLsfP0pkv6b11Ri7/PqhTgreHwm3r0Aox6rYiGPqjlG6yidv2EDaGQSNFJM9STvYAKD06HN
q9pF67xHg0m6oO7MpWSn20SUyDeg8sLeLBo3t7G+vHi3U7zJvoqZ4Wvf6Rtl1+01NPxipn2jmnU/
pksM5OD2qJ9KZaK3e+xXMMSoenrDmpTCfH6/sJ233sId7jJLwr6Vwr7Q929c6oN4dIfzU6Kgg9wN
CKzYhRcuN1hfLirN6bcnzXoYS009FFyQ2QBEQggU1SZOIphoP7rVFZOnj2p+X1Tz4akFHEH5lPV0
Iu9oA10+ris6SmQEqZP6KhucPxjVm3paroTqfrXC9m8jLh38ZfeULkU3nKurb4Rb4GsUNVZPBrRp
qSjG2E0MN1PoROj+m7IzEAjrndsdLTXqiWg6bCmsDnN0cUcaZ9PbvVU4nNU2BnZFf/WYr4v1fY1s
xfLBEOxbx+bY3Fbxvpv6BU2JEofy+1zZgRNXTuhtxb3DY8M/tJMyeWNjcLotGq9P4VGiHD+i/4p7
FWZyGNadFQagU5XebULfU1rTgwbGWlm9LT/PQD9PUGC/4duAS1y3jFx+qQTCveyWiL8THAAcstsQ
k7qxOKpTH24jnuWFiKkcVKe35cWwYhF67klLDI6FAG+XzJHmTLWx7CUIGFPJofkKT2spcFmNNSjp
2T2ek8vtkBQztbQQIkGuhLKoARnXu72c4cdTKP/c7yYU+Fzd8Q2aRIO3zTdvuuv9F3R4NIAu6uyS
+E/D4ckLYdTF7kOVug7dO4DQC7bbsQVRnlpZcb5vGMPFFEkhDpMNXdYFFoUlbeNUEeJevdktQtbK
6T1dDevhhy3TjWSrByCNhksP/Z9kKbnA7liKvOuyfgA4rmGoXDfDzImW39FykZ3ZhiVuDnHc7YM6
9GU9fE6Rt38SvN1elAlc8JSj3DPCYtNN7h4UfBo86I7lG5oVYAYQ6YnxrQz7HW21RVQChjcfk9RT
xrcRVGUxdss5jfJ8YBur5EirbZav03Bw3d3ejraPQ+0zWUIPRqs/iL9UWFMz5L+23ZGzfhxzznmW
zNAwikPdV5jkaIhAiAYDukrrBI1YimoIuihacNcdqTdOqGWrfUejwcKwz6ysBLlVWcfjbAfQCcM4
hLxNZVL6L/TI0NMJjcTW/boxnVIz01BH+0jbX2ePbedgu2iCkqQbQtuhGDc0cESYBgCBlnAgumtx
OPRuR2nP6TFr5O/b7Bncju9vZf/+jomZgcPQ2qud3iLSR0ibqgPMNj31EfB9NGQKPQPYN37Pe9m3
Zcnjcqhm/SA9FGGKBAwcWs0U6jeHCBHU+Ks8ljNUsEaK+1zlrgJ4/znRx8VoMG4XDxIkAKwf1wcZ
DYaKDDIrC+7byOqz/KBxet2/V9ICAptgK0LAog3CLtH374iiASOn+4qDLkchAHqvLpBV4g05XzmE
flxaKtCbL7QPpYHzPMWs/Xfz+nGnf3RWiJ8PxdeABYH0ibt3RCd5WtssMbTrszfabV9tPkf+FIPv
h5XGIN6U/jaq/KviJt9vXSgsIE4KE3xKA4cEKYsczWpBs9slNiDEhrAjseabD16jSnHVjypyIMD/
kplZGHvk50aZI02uJDQq5CvUfD1ppLKsHOU5cm9PZHljq08TSm4m2WDbXm1kH5Jyqr2mL8SyMXeB
OwL/zEA7e9XoXtc/P5vP6OFGCu7qtf+WZkOqMfd8XHb7VPGydMKuO5TtOh9nvdRUMFGtoVk0rD3f
+be0UOdPJ1lfwwZZc4zKnas7mDSTB9W2pUQneEerLhlQdRr1Q8E17VP7faZmKzOkk9cpWl9xqgY6
uEORC0eQ/EO4WczxIbmF+l7y5fnts1cfCkOxM2l3i0jTE9hqV7rG2T7eKZ78qX2kF1SizL7TrGnZ
byt9VK7RuaiCcszOBZYDm3bdwYMPdsrVwtKbDIMl10ON1bkt+nS/6rVk1+uX6FCpfkaDO15BKKGG
dxtdkTW68E75JGb13ryYcNpMDUkoQxm4E4aNlnEZV5GpoJjRc35gW5TJC9756/4a9z9urfU+6GFH
btH5QjuwOdf0rxCSZZmcdu1YQiAl8cETfGQQ5xgw9NW4RyAnq4VKaR74SgXwcf4a08QFxP2S7ViF
olTNHv4GI+ZGnl72L5usG7kF8qs+jV8Eqs6wrppkd9yVvbswVd9VwNEa2/qmDvcAjDv0bZrYtj5t
vHY+HBWUI4BKzHBNpyhXPQjC0IUs3MdidbXUeKM8vvCvbNnAyr7vgXVIwmKImrpLTSSCrLrq6CAj
EfBDTF8s9GOJGahlkvfO4kAaXzWg40/SUnBGmKHkhBUuSw37Hb148AEv+pduZjXT+xz+FepSLF84
nQKp4aov4/aCtuQtR1IJsJWxeEtwALUBtOUxsqEQKusRfMSP7k5ShUz3+l3QC3eU3V3zrr526Zsk
vAZiYYhbigsMesC5sm3vkc8cdWE0vZhfr1EMHAxmjJNM75N8wpTCgTGBeQUww64W3bQY+tLo4iZ+
rxmxMgzRiKxP72xCuoclwgjd5fE1qALJ1/wuaMb14rbK8RHN1gLFwe1upt11+sPSwRBo+IY+XBCF
3u54l24MbhvMh4keytGVVJkInEIId91AlEy3zgNljnzBZUPvaIKR7afymYZ9u1lyQnOi0FC6jS+l
H90RGe2p1khBec2tAdKf8klrsd27g26iv2cY/UZ+7sRY25gykzKltIzwHXqanCn99NFS2hvAj7CS
Yav0VHy9fbDZEHPcXITwsx4Q9nM2/ULopJkOw2jWTshnn9Xqigq5ZGdsjY8AIwXe++p1DSkzLkJs
vuTHnFO+IsdF0WWuGrOX8gleS15INbD6z8MRlXr660M77VFMh0ZE/KI05+HTQEAWQo7EkjWcPi8r
tGNjw+LpKrYgPLeT1B2GItGPlr8KO+zwgGNQNqWiAOknLCEByH9vTxVKr30amIOhpBr/m6eKrNL7
+VPf9s+v/z2rVWnCGgMEtOhl/VFXi04HXpoKtWS0s/jRv/q20pAcu9+n+UV7RHSI/tW3lUSFGQuW
4X//6C9ktZIkEvI/ZLVoNJBak3jz+WlvqaKe/Hlcpre4/n//Z/B/U91ocaXMkhkbfoI7SCNbuUGD
X2gAJ7BmmeTIYbTYCeHhF9PMxXBj3uF6gJCWbnfu81tQw/mBIfl6ZRfVVpdMTK/d917z8i3J0UAo
FoPOuwZZMJhXn0PCk966nlw9lUX/y3D6HkyxH4dtgiD42/vGhmoR3B1S5Ncy3tWJW9pov6KEANP7
5T8gIKI8j1zycIUSiURcjQWGW66GKNmeQVz7DdRASoAh8OwNZAECaG9YjF9QRhJ2Tva68Lmkyqxt
ISjnb2DwPzSPjTwSwNUh3ORrmM8KyfvQP3E0sgDypmOaTyWdKFFDG4AnljBDe6+FmRqzFeYgHH5Q
7VCdZ/pesdAtpHCN6ZmPTmZMeibqn6zrb529gfTzuopRByxtY6rP42W7zTEE55oH0lQPgJph+F3M
7rNkUzhPxQVz+L4uB5/qJ6IGd3xcknGzT7dZQGvpdXF62MC3XrLHr0Pz99FikHovBBnGNVT5nvvy
DUEiB7ILZGpeI6U+vXByqHjOKlSGY4zOUFB13iCUAFzft8la/my4afs+SCmkrnP7Bg/LLopzPb3Z
6g1teDd6vkxy+vtzhFAm4jQ3V9gqNNbblxGQJGmyVPg422jbOw1G3aiaCAYcBE1SeH0EVfLzPaYN
sdTnl21G3O4RVtlv1K9yMnrCYjxhaNO7xlidqUtBxrlBeJfddtseMYn2hc51zvbTHbqw2Onj5+QG
s4KW/wYjKyqpBlCeDb4XVgkvXUXQoDfSAMwb6COgq2YPqXlGSzWk7snWeXcfQPGIBi7g4F7mAro0
0Q+2MYJFLqQeBIz7pxAiPHLuP3s3hHVg2vtf1IPHmNIyG0M5RoL1NmZrg0BOQA2opoLM+AVjG+kr
oH9U30k12K4pvAtELN1RL5kJzk1rAxHybz8Cjf1g4DTPqRD87Pn1uOeJdGC4oPAbfZaznv9f3J3H
kuNWtq5f5cYdN/vCm8GdEDSgd8l0EwTTAYT37unPt1OnW6lqRXf0VCqlVJWVJAES2Hutf/2me/jN
jaFeSMsJaob8VbgNUBmhKp2sXKp1aIks/hiQ14tkCuQpkB23+wS2B61pUCAbc3PlHyrsFLxX6A9A
q6CuRBNBgHrF+wJbDeMQby0C2JdGuhqiJwLtmGEWMyShKS5RB2pgCm887+bMI8PrabL13xgJ7XAl
tuWptOb8cbAuMQcmIpfTPeVbcdAed0e+UuZQwuVNtqyWMteCoOgq6Oe4sah7lhZaxDO77EJaC61V
shfc3sb5+GI65Vxv9+N1fTk9ohkX2BeqGpwtmH02+93rZrOhwNpBhuRTfGQh4Je3TI/ZzbzIB6EZ
QEShOItqmoElSahiMBXjAsEiGks1vIDki7LbuK6DOutyOX2UrDhIDFb+WZqPohp5M99QUaBXPyUb
22WlQ6mAmOPEWJZEAnC9dJHs7Od6FYHz4PKLlg3HvGIXrbur/FZ9ZmuWlRU+SbsBo4sON0HtZFBW
ZW7yhsA83GWbkkDGO3dh+jB5ttbi5ozW7ab9Fv3hwvygxaQoTjlhEx46TFT84tflAquoM7kVKELa
mXjDTJB+mtSr/4VdjH0QbkvdfMIUnMZzphzLJ+MIL8UcZsTBUpmiIjPxSi1pq8PH4AarBdKLYEQn
uN4znWMivhml93xEzmW48mvpokBcy9t+smtXQhozmQMiMYKyb2b/SG5HvFDK1VO7jsJ5b4K4rRbD
/j5AkY8XjPQW4KBu7SofRb+PAyfXFnCzh8OId9WqP0EyNjaEm4CEduMhknceAgNsyUmjbKZvBXXl
tEcsDpmx66a2vfGv7abHlt3/Gt0EbBPXZdPtbKIla2U+gBye6wf/XOJzswiejfvljj6F3e2MLfhK
rmf5p0GOCK3IG2wcfKXmkaj8WmSj1nF0DcdYlyuusEVzak740mVgbZOzOY9hITvqHkNjiuFjsSPd
OURsSDLfqTqztl70DX1ag3ki6qCzNwuB4synEoMGHfLrNPgKvuIvBbyV//VndWdsEb+b8wbMxTXi
27tGdatevMlF8CPxd0YHnoTk950GC1KotK3ri9G/BPFDFeP4kV/8JdbCqL22upil8ZYV9PMdqJy/
bbrl+KgYK9gelIuqSFPKg0UHoZS6GsnSU/82PiWv9pPkOykCeWLSjuT7kHiGIw2lMB56lIkvyovx
AroD0MSJ2W898Aw4I60DU2S6Oty1w4uQUTfNi/Y82enLyfXeOAGaFHtafqWP5k7fdUdeNt7Ua9HZ
PFOg81fI/+wrqDeuxirU9nQRbYUy7n5UWQiODZo8sBD/obYv7Rf403DHirY69ruanBD/IkPGJxrS
ZxGKr8MbNmB+suPjbF1hsWyhmBTyWiF8EcIZfmwmxClCzCV+L6D43wQakfMte3l/hxCPCAX79GU5
t3fmrl/fV0jhFuiJhVhZOP0W2wLxM9KZ5dM7ptZCDfMuZCBP4B1oayFO28ti1dOeCGXK6AhpCupf
hDZCSoO8fJPskJnvhby8nZ6P23cI3cBK/KM7vmMtkhd17tPWSdMrpdf3rgRQCBqH3x8byQW/Bf5O
6CjEXoJadn97eREa1CdkKZHzbs0iFOdCto3YxPkW0XyL8xiic9o93/vt6/zbjwiR52/yLN58xJ5M
AvhCQ3tenc/fql0RCtV+66+FQg/K9VaYQXO1iXeqANfhM50KYY6Qsj4JX2jxbolHMQUWJ8aaLWIR
UucLRvv0S1BLxVZ4vYKlIex9EZK/eh7cghvYwpKeWghieSAEgxk4+/Q2n6N1Xx7Pn70wlxCuEaiK
aMwQn4osW6YZ6JMODw8IpsQZfmvtGOQuhdJXCFMpQB7suc+fxUGKX71wHSSGShhsD+y1PgKVb53j
drt9Wm458TP/PKx4qYc3sGwHz3n869MXeYvrIVtpRVGScjGJt0so/b2VATnXlaHQe7i4Jsvv4QLb
nH/KMF7t3+Q3H/pEJNxZw0sIUvhaYMY6bmQXi1bUpIg6RAlVc6kIJbhQYNlIDPFzdL2FvyW+Db/l
clFalyjfmUhtvUOB6C44qwPRXvG+wXpxX9/kx2CjP3KJDBuX+avrXSlneOu5Yvg4hoX0TpZWs6je
5VesG4cpROpTcAPB5Py5wsAM+YjoQaECO5Lm+C/5uXi4P0QrFQkbptH6450N+SFqpy/Zw2SZny2F
15Vm4zw+hafowJQWk/ViFL3sEO+wb7A/GE6NR8yh2E3Z01zrkUlQgv9/sU/2k4N5wGED8yfig5eZ
a+yHTbwGB9iFm+QYn73n4aE8exsRoZGTG5R+plejOaZMfSEkPFHy0CEfo7dqLZ1xUNkNG2VT4Atp
r+Vx7sG16GcF8wjxFAT8uuna2yhbQiY2xUUipUhhQp+j34gxHLRz/S0/Jeiwr8VCdyZfCuD3t9d2
6SSkd6TclsO22wbndq69cw8wSbAY4q/tK+7tXFDEnAVo3ljTSB9AisZbrohphtvvRFqI3M+yD5wb
p9zoNaBLdKmZyXAf106JCec0cMWNz9vJN5OD9ATwRG4VyHv1Ri4KKEYwj18HvKTga2h7bU/aBht0
/xU/ajzDXHpPtiM3BHooit+v5vmFRf5J0VwGExfG38kMvdV2sm4f/WP5KODs0M1xzsyX1SbA8Kp+
F3VCP4NnqC7o6xwdIQvEeaATpBVE3WWrFwPa28Eed/aJ+nVWEd6yAHt6DQ0gs9eMi6DAU3VqvYta
VeHVLRefyn7JWa3uO7gf0Ew6Y9gOKztrbkxgPIJlbgOjrWc2lIVAv2XevZ23BYfBDzy4ZVthi+oD
6ehnBUVw/GguGz4Dy20u90OzCXfaPifqEKAFTkAxh9aPyy2o4ScFrfY07oRS1ebQJbd7I6lyKQJx
MPdasnXgy/dh0AiExJLcFxKeLaI875f2Ojq2GBqlcww3N9mh3N0vzRsACaQGTsA735lkVZecMDGU
DZthbZy0nUKz1jw1zdF6Ltc12rx1fqu/qudyPizawsETdXjGp+RZZoDGGQRuQnYvfjySiwBBDYkp
mnJpg4XlRIxNE6QJ+JINa9ojSPX5McM32juKsUo7b3Y6feo40xfWmnEj9a1C1FnxRsLHihN7l9+b
L/uSPJrbcAfRhW0SIPl8ijuHGzHYKZS718mmJlEUrcdmvEbk15BTCseB5WWmTxVsWg7CmAxjuyVI
qoFJmoKZwNJ4whHGiiGLdSf1Af8jLIHGo/rtzGbN6xWFgLUeHhOKcml+d6GDbuVt/ELQB8DzcKPX
lh7HLSdzpnp84DoLMOqHCEUDcgaexqBfuCHXHwRI0pNS/BI50q8AzJlcJt+K7HQmfncvk3ldEAjN
0CGitgPyBiIslxlgtU9eWHJQnsiuBPyH+rYYvghEvfdQvJnf+SAWOE7QvOLuaOLika59Ej926kf6
TGL7OmLaiRbebcAfEuEGriw7B4Bxho3uQqQdmTPPEZypGBqSMqeXhEOTvMVcpe+4oNJfmrcJcKIJ
lvIMMU7/CFtHutqTZVQijlDa+b5SSA2FLTPzLgzjts2FK1Z6g67CCL9njuLUjzG7DSNV5iLbaBGx
JKM1A6j8LgZWgYSwC9d90hbg6Tn+c/vJwnD1Z9ZTASx+Qfc0U/tpAFOH6QpVkmTSDMa76FCwpDSo
qjA4ouSl/EAUzFbcrxILwF9mudj7DICmUHgqUuTi24gvrzonWeRAQPW4bXcaly2O0UCJAk40Z/LK
fqjvG9g/f3GqqaXJhqaROmZo/4FqqspwZv4VPPzD43+Ah4pk6roJu0VRkHf8kRKj4FyKwb5ikKkG
IvkDPARvhKGKVb+pftur/gQPDcO2YPAYqmbyhP8NePgvjJhv7PD3UxeRbz+xw14uZDP2yWMOt+k3
DCLuzwYrLvstUODGDFdpBzkTsKdcJfuRXaUEYSoek9vdIIDMO+nvneWEClP2abTPCS2mN1NPAVj9
cqS4EQJy8BV4F4x59+WquZnPMNaPNV/xAzQaj0ez18q7+zjXyErD3poqA2EWI0fUVbvJoXqUn82D
tavxRAgerNMdK3K40i4QF+0VjfshpJBGEb+QysWozVkD9ENK3qcjPVpf/Sx+UJ+TW5C5k3atMrqF
yoFpGxldcxNlfo2NMIHLhCW9l3N6N/wgcAV9SrHMDw53UICK4eAqYyQ3YEWtQwBN8S0tYsSZCB9n
VAHfvwOmZ8LG3rHoUL2pc4RnNzDL47AScVjVsfmI8SWhZ0FQRuxmdqxBgqqHALHZiwSbs6MsCzbB
xlp8+/Psk2PxUK2YjQeuwdPVDu7YTrKAGnuFa/GkUCOVOGYzqGDaI7wqhUtcSEpjcil3OJPZgIYe
orR2X0YbPMzqflocFJCpbmuurYN6oplrpheRMFqQ4yriOImKXzQrqpt5vYTQuJisoO+hTGP5oczS
hFZQh6JzMJ7SE4vMW/fEZhddymt4gtWxMxnH/bWXEE2CnW9AA4f79p+WkD8JbJR/efzPJUS2DVVH
IGYaJHz8cQlRVZHjaOjmb6vLjyVE1XFa1llBfjNU/jl/gFUuEy6JrMw2YMH9F0uILdjoPzl1YgX5
ceTqL9OHeBziSR6wgsQDRuFY1KbvUUQuAmxwewGiUTTVqmADS04NzjfmxsYvgXiDWTFgpf6RQ8Yy
KmSuS9QpEjZNxBceeL2pBCm5e9ZSEnenoOHYRDIqQwBLqiAcT6gM3TtD9gm2P8HCeGnfsFtg8JpT
K3+Ckevz/guDq3m8LqMZnpLIuhFfSmS5YatDQ6ShHbs7VA+EBy0ZditP9BD83EIIRvPpE629CBOD
DKfcknl6wTgdxk5wYOAvDBzyENgEMxiVOzh4+Itf9WxUKjIFzTAUro3/949raXarb/+7S+5vyef/
/7+2oiq/cEm/r50/Pv7HVS8zx+MS1kkktY0/ckllS8F8XEhDVJzG/7hxiixSxFwMAhFN/jJ1g5PK
PA4Zh9CF/eNIj79dztUvf/4/aZMcs3taM0UzlD8TaTD1++epc3w/N05lDG01Tib+fkK3JuZpwPvy
C+Mcj+y6E4C5qAmNDdH0GuXuPl0Z2IwWNC4xfhaEVs6NZc6uKjF7Yu7EfIrE0gdaGv0orSUmEAOQ
dQ/gXj2CqvOv9KUB5a7DD0tf6BhV3iySRbKzRlE98lRoKrK9+ny/3W+0DvjP2NPq0dAX3IU5bmS0
wew9L8OtuYFvb5tb8wirEbeuXJ6yl1Gib5t9clbAQtixFbJK5kM6h/oRskvzXB6AceHoz8Oj9OhT
18NsO7FFXrJddAJvddOVtlYXyRmRQAuSvBm3skgWgHfJNLAqHJW9mvYE5tMX2KYHLdM/M3AfIndy
EIWATeSKj8sO9xY9x/qYz9Elw+30OuelwP6fYQcWk+kVQo32otiPerEcSqhKQN2WjlhqgU3PY4Uj
K2DFVttLe9udlc+8rXMNYTxTQnTPjDIy8g/tW/Dm787RlVEjzDtsDWp33Kv4GTjl4KixYCGFt0J9
NNNVSKSc069t4wCuCez3Gs+SHpPaKbJtHdbEc+nWm+BgrUyy5hpgKPZpJAEEXQEBwEn5BggBMPFV
E26Ha4YJ12gtbzAFfO1247Ja5POecDkEbbRV8VH5IqgjeKi3MuWWtR63I2Mzcs30RbVXF+kxhH9k
4Ac2LsIH+5CucJbn6hFmU2L6SYX1D2Dw/RPjVhAFYV/Yk5OHJn1J5DTJciAaqhO4vxm6bOGfYIHz
DqePX3BrBHoq7HlEMFrLL96c6RGMUxi5tpivzZgrwK0UJr4su8fJWVhjWkCozAq2T3fC8+5be4e/
wLdv1BtecBuWT3yAsiuZphkeWxtrlT8Nx+El3aQbkSOTrLKVDxI1zolLw4TbX2hnjRxwMdzTXGEx
Uxz6ZUu5JDvZqllMUD1cwJuP49xy7++Ga7h4BMIsspkLFpvOlVzvTb8SI8RH4hTY+gqbKdEVs8Iz
5kSHuUgGolWZhQCn9guNdKVZSaAQAiXQ4SyYIfwlYzF/LEUAGnF5DzoOkiogMMHsVFBi0ncetqGL
DGde7kog2oMYbtWOApcWY56lv6wxEhtlR7kvvcO2WBkwqJ/bJaTyfR/NhRBzTWrfo7wkwPChR8MB
cirF56yjTV8Qcn8VKBWswzUDuq2BNU+2nZxIZnvwj5NdtO0QhQxrWX33ue0xOK6w9WaQVycEpfqE
5t0R9NCGCmNtTfhBS7OU9EfvnRDyVT9ymOhxHoMzDKR5Dk8zJcbE0b8A6mbCp4RPAfgufUXpkkMh
I8xqHmB94jN/po32Z/fLBPJViYu4IHIBunqHoHCCm72EZTafzGB9mR2hHyG9bbXN0+VeMLbKc3eg
cgY2/QYo0yWhr9Gle4MgZr21OVyyWbYJly5SVCAumH2Mqq9/8a0Vcb8sEZqGxv8/ba2ClvJrT6r9
8fE/tlYJHwLaS7Fvo4n4Q0FJDUs0uGyZkiz/0pPyfKqQUKgS+zKP+tGTKvTNtqRohi725P9ma0WJ
/WcV5e+HrvwaAC71Vjp4tb8vfeXWnQI9mBk5WGSFxyWy4aE5jWTGp4Xrm5juQVYeIBTLF1QKhw4Q
1GeKypwsAn4eo8d2j4COMVjBlAmBHp4ljr6VAsZ9k2fD+sxY9LJSnxVc3Xo4Onn7nqUzXJoqfy7B
LCERjGpiqjPGOPjRW1isVzmqi3Jtqy7E9Qk4P/fbsNTxsO6WonEWhoEjm8LYT+VPj/1JGBYSlQPt
jcQn8McDSK6Me9QOyvWamFcge1CvcqlM1wBTMfqLyVUJY25F+8PCcz3c+Wk8U3puDpv4MkChuzou
FRPJdubqo1T9tZEbBdiGK1WWqOz0/yBmolP5l7vk18f/8y4x/m7gBmBZJiIpVFB/RG5kCj8aMhk6
FiqqnwUoSA49oG5I3ETfj/r9LsHIQpaoaQ04XOLe+qXg/HcFqGn8iV/Hz0MXbeHPAjQfy6bUVGWy
M++hk5B6HUF8rnaBBwUs3vY5tmqI3uUK9m3f33Q0d41+wl/E7Q1I8dVbeU/cxC/WZhW4lp4fahiS
OhyadnhPDG9pJ/DjW+zOM9xNe9DTe3uWdMjECg7ZHpWOHhwqLmcf4KdNFDTx0lNJ8JiBFZfZ9Ggm
J0RhlSqTaP8+7+7B0tbHlWwkO8uvd6p1q0PPsSV5n4LWehIc9AYeQu85morn08R0lArnBO7lWCen
zOdgUMHe4VB7meyYJRYdY7XI2q/IAn4uviqrcWqJfo7pQ3K3l55B4J6luhnjnWCCGEdiSxylWRD7
3ErCnQduf2nPJlW51ixMb7WaOpohPWnRuRyegwBrdQOTHW09MsMeJ4eh6qcWuXgQ/pzRn8xNn8g7
BZGS+pnU8LabUycrs3hiuVI7TNs+W+VXP6Js8q0VFgLTSO8WXgX8ArJVe/pMU96iJllW47uM0Mpi
4tP6CGs1Ry3c2Cb3ZmiXgWnA1t2YRrdSaX5r0GWTb48G/COr3VpGcLrnxjIsfIbNd3jHfrQKPHuj
G+EpizAqg5CuyMA4FdIYX4Gck8ELMCr1RTUhfVng3eUA7VTC8bOjVo4uGc5EGhQNL04dvyNvL2ec
l3VLzSBV645nQYATpj+svcGbY36yCCI4fhrUEvwWAyIz8q9IerHM56r03cC/NUEyM2Gmq965URmG
6tRkZCNUPJskR9M7JvLx5FVlpJLDv1GSdG4WgOgmaLnAvKXyTVKxzU3NbVd4B9P3sJv0vcvYYfce
kEUdS2+BHm+lO4NFaN5WQuBwDeMhiUNXjXAKTtIHkxuja4fFXVfhpqS4yaSh247MyWV5lWjy6Z6N
uygiljMujuqIL6OfLVJrsjDHaDkUMKayyn/VAWecXM/FzKNOpIWW54wLURNruh4fihHh15jjn1Qn
VHOSN7zIWs+c5T4fbZ+YxjTDm0luvefM0pHy5L69YD+7z5O0G1yjKduDWtsjYXYR+qw+juuDkm1r
+SW2B8at9WKoMcwegGUltM+1xiC6a8mQY/Fvkr5DLa3MGvipUJJ7wJMSBZIan4h7bZ48c4yfLCtz
9DvEEb+aqmYzn1h2hKPU+z3PFjLBAFJM+mn8NUY20Ue7Qn/1IOto6oeVocAHIu0bNF71vvYwTqXH
S0vYg2q0GUJywe/vVZJObe0QeFBbjAc9qzYt+jK14TXhvufx2jNNx+PEFK7rSq+WUvQaJJvCZtIM
JbUfkmmqh84YTvaSGGRU+F9y79UWUswGC74+OipNMbOKa2MQehETLh3vza5yJYN628pfxoHrXgdJ
bm3k/xOnMuiwcRMcgrnXK8to8iD5gJuaOgNuX90xMax9HUU0n29JUmr7lsu0FrE274xPMyNOJsRX
T+DLLC5F702j9FWBWX9X+m2l4kJiaFPebSTNcNv0x8galxPemVwlqzqUWRXCaYuM1KsTt0XOFMfh
tq9AvItgWXJZ+93g3DGZsyq0/n29Kifxq0rUdt/OLJsAjORrgI8pqZ2rSMxSa99tVP+hMSEVtIBj
CjeEMa6HiowyRnlhJyU4e072YWNNlq2CZwCD0cnIjRGw3JHA08hE7wCc3a1DEUEE8fpTC84GZrfs
lEcpPRsZzdIlbGR3NF8jhASGoszH7qNS+Mju1ixQimcbShc8aNaefBvY1dkIy43d86QQovLqqocI
3ONHNT/iK5fKZF+gNAz104hZtGLO84yY9YSKBmuzMAK+GN9z+FZ9TfqV0T0H3CoDHN8JuqbBwiQ/
zVY9vb6Nqj+F3diRcqETAVZ491lpkQGWGDO9eSi6F1QzCXcx4F7KvDa/9lq+zLyXO5rE1ji3+r6W
hHObFONRqlfoW6GKMEJUEEKM9kmq0O7J6TQ0ssVAqK+ag3400DuCa+/BzSnCfRtu1A5a3GTaqOqu
Tg8dAroEnUAalcu88ReRXa0yqVtFw2fBt1JOYQQ/CLnRBihzvn6VMouo243ZcyngqqPnJAD0lTv4
MFl7wumLzpG1BJcNbodmmJkNbgjD+W8TPn2766PJzqsb9Lmh6jujotBnamE0y8YSyiUZMw12tBa7
qiGdE3Wf3c8xmKoXEWFSDbPUunT4v9naOi+xx8ejKxhsklG1Zax2IxZbGaYKCdtP1S/Hjt4fHX1r
kwNgvWtYQ+qTS8si399VpwpJKWsuepnsE0gP1SQjY7L2p3UDuVe6m4tJnXylyeiqqr7ohJJfaCHL
68R7Lu8vtsHGzpgVihoVEmk+0tTz8m0U+ws9zrYiOcSIAWTQYbfQ1ooEfnD6keXhVk9eLB+LoNzg
05O2WOeU7WQ15gMrUEvamHpfTiYYWmevKMgd3WDvUk3QkaCGIFlBERqUB9WD5m6Q9/oaFFHyeB9w
PSy+wqGZ5cZMMsF7QhAM5as2v1QbpwnvmivWTMUPFEmtWpQLYXqWM1gu4smlhManfRr2xhPFSHSK
pa9B9Bvw6/UmIP63PU1ybP+5TbnpZjGsIA3RqKXkbz49i8aS0iGiDqxkacjhRW5JejXRrQTpMUIy
Jsv22o79cy/j1qt0X3bSQCeYOD2awYk0LgxZPqrtnYRh48XCRNjwnkOkT0l10oQURgtmZfNSxczp
jHLdGBc5ldZmstbkD1wPDRQ9Ojtg2W0CJthF92GrKJFVVO51sA8kLCEskBHEvWrOAhFZ3LTIv4xX
vLjwsYxnbLzbCeQ/Kpdja6kzKRxmXvQwkplkBdG8GsOvzPBdTSmOf+t8RWllz5/AWAwu6l09+Cq8
/3bijBJeE2TkFXq0DYunXINCE9GfmRIisMlcNyAYKgizVXzkY3b6AmoMIWAe8INJ42ba+IYkmI6r
FFSzoZDQvgTJ3MIYJ8oAjuonLWoX6XiyOmnTZdckuo7hSWV+FY3r7L7Xw3r7t6qp7q3WtHAIQpKX
GhO+W3OsuDM63ydgvF40zM/yBoFqspCLYueVSytAexx19QyZvxOiS9eCLyXO3LvJnX2v51m7CWhJ
M8VngWf17fqwnf+lIQzAe/B2C02KLv3H6YBosX6BMH59/D+bM/PveLhh0gjQj9WbmKb9cHDSVN1U
6Zhsy/g2TPx9Jkb2KOoglDqqQbsIZPJ7cyapjCcY1WtCSqPK/01zZph/1pz9OHVDQBzvv0tydCu9
5/eC6YBcnsxmCRs82gLUszYthHUEPuTDNLo7igDGwcGB9hXSFbEAAxi458dCX6DaULCNeRC/cCyI
buNz96Vv+mf7wB/rkhjkmS2iKfn5fTM53vfWFaBefdfWAyoB3Tj70rz8QBl8GYdNste+YE1no4NZ
trIuySZkqvBsM4PLSYJeE8EkMts4AsQZPHyIXd/VYesy1YeKDaNNQr18LIMZr9yWM+4W7Us8qU4S
4yLb96hQzXf/LD/H93mJbOaRg9SWcO/T5XNlOd0XpQQvnVsr+x061OS52B9eh47yZuRuU0gQRpCA
hFKfqS4m3YpIJbFu8fuA8JfXufKjm4guFIh6FU82K+g/1Yu3SGFWxgAr6xZZpyQ/SRg7JbCJZZ/8
BNyZ8GwFxEb13K3xqcLeqYAJDvF7poiTnae40sMuRiavTkfzyzQ/spuMIijFfjcn0YStoTtGFDgi
toTyIcAOwHORmYoQlbvwLPJ4/dD1twzTJawHehHonS01hELHSfsq27PBeyZdHe/8xR1hhuJoxaZE
Q+OtJjp+B49YWNFpdWf6M/Mab+gXwuRDSR8IGCGgGZIC+zjGHcvC+lQASeXEtT77D2AwjCX4L+ei
oF4443lFXQpR44iRFQ5Z+95CDpDP1VecqmLYX23wOuBPbr7RfKwnHupkl4HB+vMzd0PF1YINT4ac
ysKAm3cMyKyBQ+ht+QveXGjnJhRcDD1W1Uu8GduZJj9NHjG7xKYML6drwgRLTCHkEhORXVvv5NlQ
3ZJ4NghvqEX1wnlxhpPP7sj7amylj4LqGaBbx3Ms3AnfhnrHu4k46yhBV8Oki9g6yJm8OB8dx+Lj
KoyGhysHb1KKQuVAu4dWFU6oi8EzpbN+hb9/Yk+Qd+0pesYFVEbW8cpVMHnk0KPJsmpRlU4eM4Tf
ED22vF53qDDmsDCdursqfCjDjXBh5BaElWm5EXKDGYeExL1UDiqMclibd2YbKCV4cOrWkkMDlAKG
CBY571sOsV0StBKgweK+xJ9Dfq1evs/VNx9x6WjUoz4PYOHSd6+GZo7Tv4z2uhYa5VB6MPrjqD6n
8+i5O8CIaS8cEWfECXKceU4RsTKDYzO4IreDA2L7o/zmZfAJCzEDcTFI5aCkd4/z43RHSHz8YMW1
xSEiJOCw+fs6XWfQQ8mCxbWNMREF9jFLnVIkWsEivgl9kzDJRuo63c8NSGi8nxv9KsJ64Zs6ZndQ
LuNrCYWSGgWpeni+DRcL/dVaveBWP5X2uUp+n2URs2jtuydmOptyLe+GC5bblJgWOVQ4t67w1nab
+CXBumD2LUbG5o7qvGw3Re5Mgq3VT7FSdMyV8ooLu/81XPq9R+xAe+LDhY1nbYJcKHe8FVitrK0d
Pj45JrAPR3DTW2Qwfe3p/Qt2J7wf7kFmaPjLJP1CURxrMkvwxhhfeUsY3ZTGrJAey7WC6dSwKnHa
M0gLO9dUpuILYQrB7BxYiVWVrbxn89y8NQ7ezOanPp74P6pztX6Ugn0ULfCVzIxrWV95VgQwm2Fl
kN/VMn8jk0xyOdiwJ54shmWqVXhDT5qlvq7QacbKUmH+FJ/VXHIm5C99aFi3KzH3OJ+ZPTPVeQZf
dalnr2MJ+4YLTIGO6HqMKYmkTPff/lYIY5CQg8dh0/GpnLIvZVkwTCPQ8hW/NQOfWlQH0C0xj16P
OcMZnnnMdnXItOqT918t1x7DGon5D5jKeCLjJO3mdJEfJSbrUIQhYk2R2v21SxvFZIgCW1A2dBkE
+N8SH6w/KW1+efw/Sxvj75D7DOywZON70PKjtOGvNKY2Ki7RwpsazsHvpY0iCiHJ1gy68F+JD5RR
RKtjiitKpv+mssG491+HMzTsCpWVAaVRtjjzn5XN70W9DcqGZJ5wb5F5XMPh3VaBo14w5whX8UpQ
kC/aq2c62il5tC/kPb/fn0Z2zDlWA4tKwmwQywUSbUE9upkxugPR0eoKL6yCKOwW+p7aQj8wn6W1
dgrwsoTsDIfWy+cEBEEioPZ58F2TuB9zASyzzx8AoeNVTIQD8OWXPCM7G1Hu8BU/BEdtbWAtCfGg
I19zETgJqsVujojsC/S5+SJMOt/qh3gVsfai4wW2NZbC6StGJ6LC43WSV4J3dtjzOCqZsiDVTnjp
diKyri+3KLMmt+4Fj10F1HSNfI2EM29LSRK/4dtvnn0sJF6I7PiY7GkaidgJEJ0RHoIU7Y7AzH/N
D+omuiI0tkOEb9XepihbAqJDEngShMTpAv/LDdWPPGs7JEa3sUDfJfE2OqTP9G92c6EUQDrGf8Ps
ZEvbbiTPj0gQiOns65VGvCTb9nzI5qoGHn+MNWSGfJctJKJxNPvmnGE2dL4jomAhmxJeIh3YBtng
Azd0O+IomFsxNU9eMNFI5zacEvaMYYs/DM7YxCSwifHF68/TZXqNP++HcK1tepw3DNiJweudKKPP
gXNiGKzMtMnsjqepM97AtYA3zN7JWOK79f4FhsJc8jDSRnLOPhcBCN8dAEptU+9g8oPEE3DixK8Z
/mdePS0uceVQcZVPnX60jv4pjrBxWkDhwmsKTcABfle7DAm2bqYJGW2Zeq05DRGwaDGhJwuIdJN1
ajsdiUOyq1/B+32iiF/bc43riaNjAfd2J30mcOurHbjVJaAeRxDzitEQEtKZ/Tms9t1Dv2fUh1/S
TJlidoSGWRsAUBbxFv7KVn4RAc7Ep0ITGqf2Nsa6IXjtXM/BT83t32tSsaxlcfP3+qG2pzJ7M4Y2
tJCj28DAfRbZtHMvwgAJM9j7k0V4NoNDUn3I05KovfxNg6caX3Drwhcgy36b7PUAL4/yVLfM8HHK
JOPkLX1tLrWjzjtvSjXuhEitLhzvEazDfGzPBZRbBE7mkg/tSQFBragOhPliGHPbltdxWGtPiRjz
U1Y4BWIn9v986cZL7VzqTgZHbw9+6FGW7plDoF330WsH4lIEIXHyK/6SRPSg4ADlq7u/NmFU0WyN
lR4qG/RwetF/u4OYf7KD/PL4f+4gNMcwwzGskFRJ+XW+z8if0aUghuK3yKv+voPI+B0LHt/3CF9m
4f/RHBuWyY/b8v/uO//F5BLG6p9sIT8O3f6Fc2703TCJpfjbr6JCo0ppstORsnMRMfKDtCNf0n4R
eq7fLDRg1IesP4e6051Ila+2DQYGDO39K/UrjRF1PSXuEM+F3y+rW9jgGPhaBoRvslDK+Fv1kljE
7zPaEgp/WEyVtEazbszzFCm5sZ+QVhODBF6tuytzx9vzrp/blMWLovlqMuyENveNZc1SD8aXQ5GW
uQHxRRhkmEtRI0mvKmZm8jSUKV5nYwnzrqI8hLlKw5S4OBcLNA5AHzflbA7nKMEEESoCrXv5gulw
S0AxIu4GiJHgzYf+UgP2bmAz0NTRqdEq+vZxUp8a/IVS5NFoPyOU0ftO3bVHOq5MSRzptaPsD3e4
R9YMH9QZ3WUYLeg725XZOglMH/EideHSWkkPFTbRbL2ScyTCjSGL+T/cndly40a2Rb8IHZiHVwIE
55mUSL4gNBVADARAjMTX35Vy213ldvQNvzpcYcslkeIAZuY5Z++1+cSSxNlxqH5Ouee9ciywME1x
qJMXtuVRVI+lIqDJjzlcaavfxsG1IpotA9a+TE1okuXC6M5IfivPuI3ZcVhDQTC98MtNt+nHiZqN
GnnMvSYLY4mXfJiR6wPPZib3+qgldlrg6dCbs8PPgADZud/rs6gcm0IfEf0AJlXMwA/QOXwG69a6
H23SpiQST5sJmAJAkkd2+GSNoZq6nVAqNGcithEP8uTbJYvlvZ9G3/nhEXl0eIf9WFhshdGWLRJu
VTyXD1F8+K7uBUzQ2FEqmUvKLCpkaqgtxTenGRjJyJBF9WiyszPbhdRJ0Nqe+DlV9e/6VeNKcQPN
a4Kp0u+74soui4hZWRv4Cyb9zuHAkGDgbJX5/YfMHQ/wQforWZlHVfrCu060ne2RAIRVO4WaVS3N
TXDfWLsyH8Ud9L3WedV7GjeVrx4NUI14CASZGtQitfPzM8PYxK5OrVyy+YOmdjEb5ZJnwQNNHewd
sE+AUTgZHJQ4WUm1r3AoiFdacAaRSH4ejZXwhb6B7TRTgI3pnSByfe7UL+Lb+RU8/agn5guppT6n
fGyf+pSTgGjG3OK7hxewrbDOE02HUDukVxu7Er1vl/grCt3hqqwec8rZVGUqBu6Ai/x2oObuJ6Km
g9mLhtKZU1CpN6/qJpK9hX19x0mhjc0p4UynQN2bUJZouGT+ODvyeaUk4t94tW5UiXyW+TD2DUHt
rroKviycG27diL+5kUP6GFNa8ofvElmVUI16rDqsAZb6wQcaprrpANeaMC+U8zGV6XBo+dRADiCe
uxTfLFPPuo0pTakA+c1pvxbAjSkyQntqfIkyEH3Pig5FVU4p6zFTRkuKXD1a0q9o9UVGBRmS0Esv
g/FD9tEdSp+n3k9OyPduXIgg2F1Gg/HoRPYpf2pRXj7mMi9O6oXtoWwXyVkJlqJnQK/vcIsIPg18
JQJL80Ebw7hNgZVBTqOvki64YFG60zXn6w7NVDBVaSjO+1j0F7STHMLkaKZonPiVqf2agTtLz4/Q
46nzUb8RPMb53sE717kWsfLBsjK9F15PXrWOXEYeeL6iLhbeX/FqfaorrWattjh0oZ5Px/IVXtoN
ViWxeNUby3i+6uwVT0Z0GXCbO8Op5ZDJbDQ9a7SVZE9ayNdqzkJ7R7vhjPjlvMzUpzyWVtrxbiY0
tGIyZ774e5bifPr5Gc35pOBI5scxxJrvJSCRJroayJBVmDQftd/6HepN0RtK/G5ji7eGV6ndcZij
s+J88a45X9mH9cXbbfKRzZIfaEWhJ/FsmJg4c56ffGyVT56TtLifeXateGMUCKD3lwBGqzm7Y4Th
odLme85K0bbJPUU7y473CK5Az0SEVV/8w8tmWvboqdD1a9+i/v916KHW/YuJwK+3/+nQI1T9GsUx
Bx+q8p/KZs5DMjJKx3Fw4iFd/OXQg8vAkZlO/NsK8/OhhxKbhwDO2gDk9bf8AqrwK/zZJqP+8dQh
hv1pIvDMe7XVdStc00nSYcZYG84ameNxdhDrzHPKmoQ+Q+NMwG6NmkhnjebUwq7PeYFAg9j5RHCR
g1qGxWIhw2YHpXHHVs1/nmtj2W6f63YbvFCs4ixdR4ZLA7bdOiIDgSamOWZJltRrxor+3WJjzaMk
5ENFkwcop0KKAjcoVDQYnBIoJHlcYgHlg2g85nz2+VEbViqfsZbWGMvKWYSt3efWpxm9JmDVZ9Ii
LyYcBbo95wAIUZ5yVI4xeW/y0n7jCNR/hsWB4xfN6yLdg0d+XLp9/2lNa4GV6vYdJuL0NstAjCbM
zyDM0qHEYZ5/0Dj9UAd4X/AafKpQe0qDEtQXn9UWoYXfBbBxOEthiXdYFafZh1SOrMe6J0Sg9ln8
nDc6e81WimaPuViuRWRgOwmXiTm1o0XtbEW0aXK+lTN6g8mZOzLGBqakSboAVEyvd+689bso8mm1
foSzcHaHGCIRPbwz5jpw2YpQ1Fn9Yn+g+3pLMtcuJ4AUukXoO5dgf580791Ik6ZxzmrCMuA+p9H8
RzGJWa2Ek7BD495T9r+mZ94OgtiCBcqYdkc3k70kFXz7zGM9NsKX5+Ths9LeOQl9d7y/2onGD2nt
lRVINsf0jGNoUnN9r6x02NC0CTnE9fwIqEq2KGfcbDJ088/DA/Ju7tMGZC1nRf/ntvPQNWOnVW3N
0CjGUG/+72KMGeGv69Jf3P6Pdcn8l2MoOPQU83dE4E+TSnSg6EUh5rN0iTrp92JM+9fvDH3RsPtj
TdKQpBJ0Ixv4fxFvaX9rSqkowpX4y6L058f9p0UpKGOKJPlpr7Dgm7tA91cVdp3n+PYiDEiKx1l9
GsN2WjfrhBb0AHzPMycd+D60VpN0FezJFYFYZo8lf9jQnlCvi3pm+Oq4GThE+jdRdzSOCJN2uZN9
evefxNeCRRibsL9KEMvn5KU/K/YkakfCRGQ/Ba8TeB28rsoFOHdSXquJhihsRZA04xrO7ipKyPcH
nyLcKkyp1hUNopN+UDmznFNr9LzADnwfkGGn3uOgnrIFnQl1b3i3H8/57Q3DMs8MXeWrSkCwYOEX
R13AYPzkej/UqBKuJZ4mRoWjYiYw+RhYfIh3PMt0Ia/KnUJlxuHz5LznO1p0kjETwocjvLAPBi3U
mtYCsvoGguDL/TPdAqACiUEmiXtjZfVMG9Jgvs7X/m1qvrHuBg7n4h60j8pg4cvhiI17Q7p5tsZs
MnObeEUx+C4ytIXTpiGxapStAyrY5sUvMWMjwWG2F5yr4cIXD8pP8PvUYp15kSE6qEfb2qTZJ6UB
lUxUHL4bfiR2c0cDE1LqFIzFDeAWm5LZwk+mIAf27yzWU5ZbMC9jNfESItG7cY7ZeON0HP+bBUtG
3K+HsCIxhwAAEdPD2n+L5498F0B4IpaD+76hWJXtflY6NOEi/YuIwWn72CRPr6yQLgJqHsrnepiQ
XMza5EWb/rVa0aUc00CeQEVe9v4gzVX2AEDK2LNK8AdECVwewACXyl6iolxkgg+UvhLrwGCOEl1C
xWsAZnpupTcuB0J6gLq5wzv1JJwe3fGSomOYM2MShCqsMBb6ezus0J1OOwskhI2+noO4Fvjx+fac
JjXh2eQkrx4cJRH6Ie1g+9RPjxBPHf6mipBkZI8Kb4OvbFoP+d/bQG+5/XgJ18O5PevkMDWuJ6Vu
A8D8XsPHdOUK2mS9K93nyv7iN9np58YGj7jmetBP1MyDOSaT6JJNFYAyP1ibFfnLtkK3G2z2fTZ0
miD8m/pbY0KLGGhJdR+fmW4PM8mZRu2haz0OC98sfApxXRRJYmZs9Fu2d2KNZFchjYkCPZhFKawb
qNwq4+MYUOWM4ThZvhwauDTAUm7jMx2A72Ak+4udGgEnezpf6GNj2ekL9nR2c+6ZHZ4MCJ9Gi0Tw
NZdhu6VGdoDzU6NajPGp6NoFtTW7uu6pR4pWiqCvbkIfozVd0SwRYXTvBEPxmE3CwsmgplHDndbB
BzN6+TCokHUQZl5bRKUTEGyal9AofbOehDFMbTrEeOZReIwqIiFJneLjwevLsxVT9u8HTOh3S+UK
HWAmujDD7oHe+vsExKtHTB3w+B25VsgGPIfUJ8oo/chDNpcOi02RLb6LKnCd9coM/C1PocPTBFF6
YS4RDvVPiOMTOgTkNw3mBYGc9GK5vQMEmbE1ly+KMkraUNvrFuJ5kKqcZyhtH3y32wxXKogE1BMz
VrxpWPs4EQ68aaPbud0BulfSSbO5ZRtuQenHj3FYYb+nfHweKGhy+YWSEgw7lQdDy2DBALxllR2u
rPHaidILmR92z0n20cBAMDGSjXhuUc14tFsXRDhF7iD+1W/4fJunaq6uOIvILaT554QTnjPiHCiC
SB6+fB0O/YRHYZz4zb2+aCel8sk5hcLWbjEQTojY5Clw6IjiOXBxcukxtQw7SFDiDEnVz2BUYvH5
yBErT5LgqsDm6fHy1W4A6Oog05xirroLaBkH8hLkN8+LSrr+RnznHOK6w8Azqt0TQ1s65YlWEmHt
05ODWdSuA0GUA49T5qt2ZdnpTHNrCYDsKoNyn4FEZHqK6cEZ19M77/FWB3+g++oyWmjjYdUchJNu
SjThKCQGHmY3WWO1y5JRepVXMxYX/DFBIyPAZEwcImV2OEFIzzpWC8lCd5G3MBFp4bBhgaKueXKw
5vpRekgwz8rWltTRFuU0aCNifkFEBpf6Vb1Er9ELqjuyBKxQfq+fwUepWIRTPT+JaLTu9Ua6qS7B
TYo2SosF2PzCgUbV7jsHMuvdRnK0GJgTa6a8U5ngE38caGivHyWJpsx7Ym1pDibz38YN+3VdbosX
BQ8HNr04IZCYQUBBb0vWfwTq+G6uTRaDe62Apgi0KWgjJnjGj0oakbPYAru4u9hlO+S+uUvwFkSa
AsNxQrgxSeAPmpLCCajmlBigttkC5E2NUA96ee45CmJ5Gj40wHBJ1QQ5cblnbl5Nm40WTqvntGIK
RasNmwCX6sJ5ugwenkxszhGvpIHwfMKdSbBSE8BcIyb/bCKAfgwvYLSPuPfahmJEwT5KhCWU3eaS
mOMnYdOEQFB3zRjhYFskzUBM5ydYujCLlf59l/sD3rHHGtTXkpmGl/jyq0wegciLlpcxQA6ucho1
9b68GCEXKGIpt5qpyLeIf8VCfXkgrRVZt6PuYHzJBI/1rrq4CTBPV/FuTCt9xnPnuSi3z7QgZW3y
6C566xNZljh+HM6I/7qb7gomLYbb+yJgdA873ti0vr4ivB6NI5+fCbr5xhqpa2sZvioHXqQxEltz
jkHGudAA1/Q6ngwBL0uRvPCnT2itM+GREB/f3phOIQN7ME6S12iWW6znR0pSZcNu9Zy08OnZMBba
oZb8mrPHVZ8gGH3Bn8zF4nwYIWDWcDosgTlMnfcmGZFoUF4RWJocreSRhFkXFBIxAjkB7NPmZJDx
p+HaWQ7L7u2JB3Vwc8f1m7WTud262uE3uEseN1CIbpFcbHBowOoSsF6E2/TFXNkni8AhZsEq1Fx9
X7JoNMg3NJrltI4F1gvDSwn/6wsS2NR8hcFGM9H4st+JBq8XOQdPsuC6V6BSxCTM05V0tJ9ElADW
kicy2prruWg2oZhQk3+Wgz+pc7IxXJm73OlisrcG5jLBFjQB1TprCG0IriXzPCFxYbxFuNr99FjB
Z0Hg2sFl0d/DTVh4/D3pdQIvUY6mfECeI8mT8AY9v2PmnBnydmmGX+GfW32ZiqYaJsJlB3sprRuq
lP/VFdKE2uK/dKK/3v6P6sv6F80mxZTx0OoOitBfu0KiVwQjBR+fY3Cnv1df+r9kXDs4+xjNWb/5
+34ahQGYZ1CG8gFTLm2cvzEKwzz7pwLsT0/dEmqLn3SihVk8GuPWh+sKuWThPj7a8qxeWe9Q/XQh
TvwnPUs6qbrpF5zWb4iA8s61FQzqLDHGEp5RmjMTcNxa4cAW+jYUHyqaYJLSgC2x6kgVx2Is5wTY
I3KHidtvCZLqR+qjojM/eudkp3d4wzlnC+mYikSBE3BzrZxxhL8d3470xHQq4pIm2b6k8ii2xZbP
bUc9x7Fzk43xBJHvZYkJ9Lg9JPBdyKfawlaHMPF8e76BkeBP9YbTLIP7gEo1bUfdj8YmGgaNAZDW
ej5MGOeZx1GfAYWxl9p+onHusgBEfrS4KF4Ik3JIQ8Jz4D7J8GAgs9c/ebzywWi95raEQKxcOXR2
Hdr1EcFXRFgazNjwAIxw1ffFxBLAp0my7cH5Pcatm0ibO8k7zvOUrnus7pqKOxDRQMfePJRj+xJk
+yRZmuE4Yd0qkKhRfnxDl43Bb8i+6glG9R/ZJ+0hp/SFDq1we6jpN2uqJIfbUXHdtFxjRdw0/YEz
azFWdlKw6tJ5g53PwGY37o0xEEUIedW+pL5mAvdm/oDBR2IZupfNsDOVpXENKYevSushO7TW7bSc
INRT4C+/PaL3m6xuS8oyBPU0sGBZLVFOqEvbt8xRSLJqdrLgR721FUjF6Q3bGic9Yi9Y2i80kKot
p3I0mCgT5ZvXEdgKR+OSMd0I1x3DfR6Twhfnoj004Sg9l9kCPOGM2JeFnbl3ZD46RP/78jkXuQMP
7+m+pGc68mjGADGrU0Rm6PeSC+OeR7Zx+i0OsoNuz2BsxkSUsZUifx6F9fhpMK4hO6nkwCuNI7iN
4+y27/pFhR+D9leJbwAwlejwk4UFqyyeVTdyiYTLpkedWmJmG6UwPpp3JzhkpLTcql3c7p1olUAp
xR0YoKOYN7KY+zx8pjzdzsy2SXyACIgKDh+SYs5KaKMOCtgi/BDZup6OUi77pNHvWER3xWfmIsyC
s8+geK/TfSGjfeYEbq0ry6d7a2friqIW5ZwYVxwYW2AJ4TnDGpz8sxd3U2WtVKAHoDlgBfxfi7vx
Vy3/P93+p8Ud+JXMWq2YpvzdP/uptYYuD9GCMFp/i95+XtxZ7YF0WdxQpD//3F4TEAP+HoEErm4k
EH9jcUcM9xeL+x8P3ZTlP3XXbn1u1KUmI+mJvJs2vw500mki8Kdp3p/F100iVBGUy/Z2erzfTtbD
iz4DfGqfSsTKAEJmJnIaNzrYXOMKJM86o2zDHR1MenWko9dPV1NiZ9xdiBDJfVRedAHa65abwfxU
nIkWwhZG8iCNwxM5GpN+VJ0cx5NLFxQP9xRvWSkgv0e+dkEmYbBcrgtOuIJnch+jEkbsv8SccMN3
yJWegzkiCiAdfKbi8yEaF/W4AlpCGJxbNPOQzad6i3RcwhwP73yeb26CgushaJwW5R7+2h/KR6F9
9ZprOBszI0+rYkd4o5VP5oPJyOBsa+K3mQz4H6vUmbEq4dKupgJ7QxDAMdnbe3jIY+vu6vvoS1o2
ZALIpLe5prYZpjl0nfSQXctJNbHeeZU5gBIjOZI4GSI7sBh8624wr0HXkrk7kSu/Sma84IX+0pFf
OY+pFSHiP1Z8wZth266BgqBJp3xlnXnbLG0JV/dikjgAcfScLYoPWjN3T8gNCKiEJJ36jFx9ZZrt
UrqPYmsUbRTLDwQdiTEsRVGxUdN5X814B9Am802kz6RtJEue6PXbDSK72RtihuotV/EfI/D3ab4+
AhKQXWd0vcnXKN4nMQcGqx01xVdK9xIPWeMme1QRvBbB4ZnOs3UHdkmoI/kH54U8Z7EGHcQ9wHWk
+YhzGfQ2M5gNr8vgba5XjdZiMHnM4i13xmvQt0w7RNuyAaJTjgvv4aPQ9NRxAnrq2oKL1PwnbdIn
mRDRVvq4zbWPKl/kwUr+lD8RsHpkbc51FVfKfrAOUrgh+JqgAUUFCPnBTMaov8X4dCCEJl+0I6k8
Q2dv18cy3fdCRYCWEWEMMCP7NdDfUa3fyjP/ZufHPDDuawZkgDGUlSyXK6mw/d7BCZpFk5s9LVpr
rRa4UfuV/aphuMfE14G1TL80aoMFIyvATNErLP3lvIvdzhqNR+PXjvpwyPB6hZOcS73kbP4460/6
GLeOGd3mPmBWMPccLPLFuG54TxvklNI8nw2BOtCu6ZbVbV/1r8+ymdOt03ATOyfus0oJN76LVEFa
AG3xWWAvQQaDWxQC9Pwxfr0w9iNIcJLM8mV3Hh4jY6dvBCHI2oFxmmtX2FQNvS74WfCaNvbm/mOg
Gnn4gKv9zpqRpAa1d9N8MEGL+biiVfFEcq3Vfu+tIb0uD+4r8YoT7JmUhnQkYWdzJaPNSOijJUe5
ZNi9iLoxD8lPOfZU5IOgJzhV8Uyzg9ecJMrKIHPAC4yF+tz01VjHL6Si8blSfI3O8LG/L7iwdIFx
2kT74TNwhCbVl47EahndyGbu54WvBjvuod/w9T2cy6CRTL9NPCXeyqv+QM/BItFGMIQbTpyGT+j1
UYS5ZusCDGn5Zk9EdghCmiegQAQWrlrvw8qHGzrQ1ihf+Jvnj5jcCIyU4cT5iGjDx0dOfDPpIPhq
dwKPNJiiiKA+AtNrP9qPbp5yjtEn4tv5aPDvMyE4qsmGg2O9VYd3lQt2SydEkTiXG37gHKzHzPjA
EyV+ePBFFp8GpLRjNNJwbI/H4Nz481AW5asjvPfT8tXcy0g+W/wcc7omYLaJFcqRkE6knSlkO+Ph
B2le6vn+Ju3ub/yV0ZFB0KJ8oIv3w0YZ+oNT0uug+Fzofezh3xdQptQVYZ/dd2kpZo4EqQKxQcW2
k474x0m2nxaT7sAyPnazbSaC107dqCOyRIVktuXRNfM8nn7n8iDiJhtHnqCKmco7YsY5VV6bcBfA
c7tDyWABYFaChMcj0LifEpLOGU9bJxPTC3D+wrzvR/dNPon8DFCxa5Mls+CHiBmJvGk1rn7Ik/C1
XIQIr5otZbFPVyofi4dg+yrhnqfQ55A/rcqxeEbU9egmzH3K14yc/XZPixStBjLdbUmzzvQfpO6w
WuBLaJaqHxL3iZffq17jlXGpFrb7Tz97oefUdVVjvPn/FNYYFv+7sDbVX27/89lLsXVsBeSIG1TK
vxbWJJ5Rx/9bSfqfwlr7FwoMgcWxgeT8Ztv8vbDmWyb2S+BTmuXYAnn8N85eGBL+8uz1+0Mnbe3X
wjoJy6FoH0241jbyzj7dz/StkZOa2bqXdjYKhV2BTTDDwqau0vbwUs/qTxFqZba3TStGB8YCwyDT
A4YCzCKYwt2qH5S1wl3HaIXvPdeM+lSyLEmx8ZVjNdogJmW7x5egjbr1ezYdZvZbP1OO3T5yzTdm
NkD9WpX18QlLzWdPRsj+OBUgvIEIXjPJbQlSe6+/7jsRlIo4AhZ+soH/jnL+doB0QjW8iHbIHA+w
KLzCVZKx0c9jkOkIjiS3I7VX9gCemgGdck8OvLuN0NtzaGnxKRfojWwEBN/e22sc20CPgdVz9AC8
sZbHjTIronKS7/PnqW/dKp3do/UjoHPZe026ju15HF45MMkztlkzX3LjkllEQoawNnhNOepO0qvk
oh+kjIQLgX+c1twVqeUGbSddBWtsb1tzbl4stBcjmhHsfY1G9efJM/YqjFOiDxwqIwt7Qk9H4k7H
lURuAIbh8uP5abnPz3ZH4iwa1CXzD2fhWqS/kQlOzkCIFGU01uYci7DTOUcOzfWD/B0R/di/Svto
k01aNi6ZFMiWdgcYfUa3zBVIxKF1/UXn9m6f27dKkOpGJhxYXAEgVx4i+i1GfPrCZMeij9tt9ZmG
tp1rgQ66U33djbkACeZcTnXzEiyjfj8YOzrESE2SdFMv4j1ZB8JiVmuBW2I2jJAGbsrHfHgxp/BR
TDIc2uuw0ogGWPyzFytLlRlLwGfFxfT/LFaawpLz5y7gn27/02IFHFlF8K4r1jfw+Ge3OEI0HTDX
bwsSK+BPXUBDxWRFiWn/t1tcNAi5O1YyA/jB31ms4C3/qsIQTcCfHrnxpyZgn1hGeY/zcH37wYCt
0v1aXXKqYO90NBADaLxdGKJodOtxSNjMQ5s6z9HlN3LnYxquODvbx+cleldn4cqccaj1hcCZfwje
u42g2FGHcL7jLGUfE8EK1Tz7y3hn/KnQaXRepLGIWwpPwee9WoTx1oEHMfQfT/tFa3zlPh0Y3N4t
Ap2HZR4t+mJRdbczXXcb5IWYf2+UnvAbJmvct+3H930cr0PFTbRpqiy027YLiFj4h1/Z0LbZ3eg3
KBZ9gP/VAvnerP7ryv719j9d2eymsBx1i/a58ifVo8peynbLlYrlgx3wP1c2kBUdzZFuKrr6TU/4
fRum9a2K/VfXNFv7Noj8jW1YkeW/2ofZ1P/93HEO/roPKyY0kdh+SkRALxSqxTu903D3zA5Oei0i
i/7aQkCj6DUbK/ppJtqNF47wD9IIKsKsS4RFOUEWlsckct8UY/zi2wYHkTMq4zOxMXS5EXHTz8h3
aJYfWD6M5XtW4+E6R/LhZtFmTSWKJLrZyI6CmARN11o+92T+rtKZVHFCN8ds8/F5APQFi+p2B2gS
TIdjlBmIMdLee6TpRH4WHAWcYCvbK6GckceRtr3Xq+i4ovsr2tuMl7BajMjrxNsmbzQS3u/6V6HA
amK0lhHXcWcij9TCipZxNkMhILrXGDUIHUbzLQy4wmFPVYzKvt/hgkSO2OwsHg4xnMOCH/3tNgGd
SXKwtx0DfIzciOy5sXqUvvDqq8dSGyFQQLyPMALJJ4Z9cWKJkJWSuUwTJEP1Yuo0QscQ+BBPee0n
xxsFG6c04WXAQegAd36uVcQlMxQYA7l9zT5gtO0geuHYgwoDdUnSLSGDodPQ715uHdIPJD9Od8ax
jNp6ONhIN6YNAF6O9jHMm37W9DOJJATTNa1t5XYaReb6cQjTMXO/x4HxYXILeXU2Xbrlb2KKqMjh
pWDIS7TnMM/IfKeL4SpYC8FmnLVJo+1zRz2ndbFXgLsVHHP2xto82sv0HUsBK1oUeGaNhuNDRHKZ
yig/05ESkWJ7Z1xMnxsVEt7BPjBq1zeqsyo02bW5BOU+rF35udVbgM4qPgoFz6iBes2KGXUOM9S3
C6HBVY4J/9ftMbdQrvafmrHMMdTRYM+mslhiwVWglEF3IldfiFpQxOICxUwHJuDuo/ZBKAWwXn7R
x9iTEOyKu+at4uhkoULp9vIKoBFS3GCGAg2vU+nhCeIAejPxxkIbJQQ7BESBpr+y3rKz9Haf6sfb
pId+geyOdn2AydEb9qLRQdeFK4u0VwU1yD2ecynW8zLx8w++6k2vSjiP2oJmkSFVYxCPA5AwRdQX
AtcgIeA/FWP5MYZ2CixbPoTV/OnMSTtU5Re0W/Qjarck41veyYd6fl8MwVZNyO/UhDwgWap8QPi6
Ocf00XPaHQ3ga9z46KyEEz9aRk8XhaoYE1juCWkxWt3H3AThN+I7wSJY4Kuv65MwXp6VFeoZLflS
SbZy6HOoiL5SPtFA1hmB4yp+IO7wQkpQfRzYm6RSuXorWqpOtQ0xDoMYmkskFg3XLitGqvph1miU
wRjij2XykUPBYMBhKvgMiHxFqcx5ntcPzRIDGMVaI0HmNee1h0iClZmi+8UA/6175KyTtNNPjFP2
gUDH+eIQmFlv3Olv5lh1dAKAjLKXv0c307KIyBMY1jjx50zv2l2Nu/4Eco1xh426ZR7DXOjXgvsg
L4cr8h+Ez90mWCBEANPhGydxbETtggwHDIaALccL58VG/MyrapwShDW5V16+X7Vu020ec3uKrqia
R8TdXnfGFhkxji5mFwqvBKYXvDPMLgyTjNN8jOUrw2iBK47YZDxN18JjoMFPiZn5NRjeYnPaSXh4
I6bwYzRC6MOfE/n6nNwJQBa3EXm7/BfFyIiZ3YgO5QgBxoRSTPJFf5tM6Ph+ymlPCZ8HFj9ypfGN
8Xaeg6/7Bx68KICmCaQTMB6znSk3YqTEHXIX3Y77I2T6A1fOIJMnLZLB0Dx9MXfi79FRO3PMPYY3
HHha3Y7niqapgprt8ZskKkAH1cC49tUVM5q3fsOvU0mTG9eEEsvrfGrjFgzHEVUXsTekyzxdfVKD
EW99gfGv5sFbFs9zqgkegyNMRjz/7LGXrzw4VRhjxG9Dw88v4Rc3rgArjCu0jCjPkUPRfSunvI+y
vtL3ebC43Ta6gZZet45yslLuLgIP0r4w2uxv9Ui5SEvpmL9D7oy5DD4RZtL9iVfsJzNely3/X76C
2zhqW3OfvwJNnHE6syFYlFMqPqQhaHV9pLAY1F+HzydJrcjhcCK3Lhob5wBJAoNUBQgo+OK9EKv4
Jy8+DpyesGBpqh154Xnpgi9+DO8TBh+4Zrw0h/rC9cOEjXtKz/JaOzpLea/u9b3t4gmcRStjVr4y
h3iPdvEqPtl7Z0t6DOxwaYYMApGtDqSiVn3q3+Ir2dz85xSLN+5F3tVztJPf7fHNRiKBasIb6Osc
bn7x9WwxAXyFd26aJK7A4ZENPmWTVQOv7qaPfodsozDWtw2FMJjoEXfq8U7+kN/5iYTbnfRcJCBD
sP3tMZBlI2i2dAkIEhECGgvi36tzIaDuFKytC6HM+dy4SJ/la/nO8CV/rRbVwtyjFwEdXQWuRr5I
P4x5y5xjTp+Pt+JSvtK+omV4J3WPoUVH3MBi1yqLns6sNSb5DgQuSlgGhOEnc2kCGzV3LRIzTxiH
TuR2P95qsuUKn3HzHVXQriOViL4cl01wRacjDOFkFF6CdGYpvlqMVVQxEnBbnzA6zt4OgxK4miSF
m/NgLLU7cUIvJ/od9NAsCufmHsD0TZsmJUhSWLe45Gf1bdu0/HB9MR+LR+zV9JB5aryEsWsgF0Rz
hNyt3hq4n9ovYxut4Aea+sTcZwqCbOXU9Uu+HdooAenRY6TkVIW8Kp78ZlmfGrVnIcgmqgjAIHMn
YbVEmDe6617yqq/7i3V80PdrfFX+h/fuOH+bsobYX5ia/p+iQbia/rto+OX2fxQNwpJAn81UDBEa
JHwHP81NyS8CakIBYGE8+Kli4BBvUjKolo0SginuTxWDYJIglQEWgpXqb/mkdJ17+sWS8F0M/+d5
fytmflLEZHIEni8hmTq2dFcJAIAaz/i+MqtI97KhLfwy5sPU9Yg2buQoyEQPjbTQJI+iZ9B0r6XX
LC0omdVDxBkWBCtcQU1HF4K9F7gOngFVarc9Q5EmOzzZIovMCzhk9iyyDwsf5EBo1l7qmLRybh9q
3+kPjrBSi2adFGyL2+YmHwONpAaQkwiS89cwradpsNcefPRrZ9nEu6xg6qPjbh76WRCTssL8KMFa
oD9pg3PXcoKTVNKOw132AC/eIstrc0XBgG3DHiURuoBGVtn5rgvJ08hK4MUEY0vCZX5TK3tcPFUs
xTTgrS1N3ZFN3F8x4N1S6oUlq+vHbfmo1bGRFhNo5FQ4BLE7uleBfIxZD+qHBK8lZqUICTshCjJ9
y0KioeGEAyT1TQMDaolPuYMylb/qsB3z5DOI3p2cYS5OgMi+JMWlzyS/10qv1iM3vDEzRhCcH1XO
5kCEuyzxYv05q9RkjHyXpaWdZ5btD6GxjKObn1Me4LOs0p0owRiteV2SnRWQozK+KokN2pRwtLXW
Cvuen6gIZ4ueCLleCZcspm6mypsgPDpAtqwmdCUyLg3nQ0Z6J1nPeUO2rIxsqtNox5YGE7z4aoF3
RT0d3BnSPiHLyqxpNgmexmtXYSBJag3LPQNjW95FLUP4rjo87tYqVVDuaverXd69FHHRLUlGDzV9
C+0BX4xJUYtMstPeZPNH1p+BPo5iMcQOiesmOkDKDkMPqDS9KEyPAgkYgbov4ue2qN5hprokhYft
RGuDUYtljXTs2miQCl/uUelJqC5DK2UbD4jx/TCI8elktMrlRmW0nlsBLVRzZvLfIFbd4oEsrFOW
rQU5NdDce4vvNHrubY5meU2RVifAsAuOjSq9XZmCOROkUMro1y4GVmKxTzOS09SEMpBRTvCcZ0C6
DeOSGOhna/OShIYXhcN2wJTfNAC6u2xslJcGejSfi7FqdxjyTkqR8zmz3Fuce7ciOwc68ysoIn2R
e8+m4Edy1zJyz8AxXsvk74Yp7AdGZiFN9fubeG1M+Li5cAEU+BLaRaUyutPVU2wQZNOBKFOuMWFG
Nxsf4/MrjJ+zFAJv+sTb7zQTJYnmOdhnw1638HrbPORT+9bFi7aL1opgI8hHudFHA6e7WxOPE8i/
FZHzCiTgvLd2AdXqtx+S3MCM0NMeol9LhslLZ6yHZn+DM1Mg0+5yNkyMGvN7KBA66HEv+uPV6Pd3
yMSloQA4RvaT1F4PuTin+y4WMgXOqArZeGCNsXgKA8TjukvgznfnmkiX1CbtM8UxgTakKG5eztXU
MJyNo2ItPVCSmtv7M1s+UiSyRAO8h80mCRTXpNDKovqtEYlkOWG+VNVK9ZWp57wMt0kCwuD/yDuv
5caRtE1fETbgzSkMQdBbUdIJQpQhDEHCEgCvfp+s3n+nuns2OuZ0Nko9UyWJEg2Ymd9rr5gV1EtY
Gcleruj2u7EW3WRSydBi3fK9TZFRT986BTQKYZWA/BkpSb1DzTov0XVoVkaehLZkc6JtFfztnALL
c3epV5eOUlvD3BtKMUkVlL8xXJ5Th5KczpObsr2aVebbFwuXONFVmDrh9JOMt471UJEgPIe1kaNC
flB2bPWiSGD8SAjwUA0yvuv7NBuAJe1uzSA8Cls+ofNWtyg0jJhPnTKp8rW9DtPmFrsXfZjZTjtX
KVEkn7K4V7x+T+B2YiSz98SiyGAkv8NWL9Ncz5fXzPqGAnEHQkcIQp6Bre2KCw2tY0vKEs1Lt7qb
GI26lswyC9SRfOOGrh1TiDBzg/Af+r+CDjij5jgeV2gT85hD2EVX3f9unJPkMVm4sFFl2f9wZMFx
+fcjy19u/3+PLL8s3ITayJau/qHn+u3Ioiv8Nh1d8K+Dy79OLYJu5LSCCkznCPUXqRc7H6cVDkgm
smNOT/8JzkkK2785tvzrvpPD9mecsx5uz8q63C6rnN7SS0Hp22rkWrfYxNQVKJhkreXH52BG6pKB
ltWEA0uVRxaRDel3StsUR+QUIEwDbIe7dgrikbR9D4IeFor3tBbdnDlBv0W0ZH9fbPe2FAMLGDsj
tCilJ5up/h5Fo7oSkZlDlTFSmcwirn7w0Fx7GXEo7E1ejAloZWM1r+Ewg+ZOqrJLd0G/KWOPlCcf
uX41k1F/xdus8K4HkSzFJBtkk8dUhmLogLOii+IniZcogQyMIsvLHregLHcB6cyLUa73aUr8JWqB
B50HqgMS1USSjZgiu91d3WyCOyhJvc4eBwYE1ep8K/epTaNJGw/3EpdX6KBdrnfDhpioIA7YawJ7
1c2RKtznxmHcMrzPmsDZc1YJy8VzUkayd6M1bUj85ufKeXDf48ZJPFqy5qDCaLR4n5OAhavA70uP
DZ+ESpx1uRySRduQs/ry8BMAZwuNm0TyLIZOD7Qxn8OW6Af5Nslsr6Xz7pc3bt7zO8+cSHas8TUr
00dbHF8EwCEivuavr7CKo4fUzfAVbJXxoc3Du+TJZ/mcrklMO49nXor+fP22mLzfmrO1gTtkJCKC
JQvEBK9tGsxJbuxJC8s3vvRVj7yXrEww2S+AEMRZxGZ6I153ASezhx5BFwAqhfZ0YK3MxiYc73tV
4zi1rYA4qoCUkvZGYWXQy7OeCCG+mZhOy8vs0FySLBZKFPXC4f6U9M5VQpHsESejI26jWQ7FYR0p
gCDKxECr4r7zEFHMEoEEIPR4kw6I8hhkBZwCgkcPrLbOFpDcH7RwM9vu01cn3dvAViL2BcS33T0q
y+MuAN1fOdgCgFU+1Jf8DoRi6efkEtw+Rdk3gS2JSpVYGuldxTJMHxtbZIb6WA6N6/tIs8ZlICHH
63W3WpZIwQuiYMSpj+4VRskGAaJQZNd+9Y1epWMTbnt2cNGpPnuYTvigEqQuO1I5ZokaxNnL87Ea
668+/RyxkLYuB1K1RhOdDH6JTO1q42HOIzQ5FA8m9qyexuQIGQFpgPiVId2QvGQTytDd8w7NJ8pD
PEE+NVFuF4ga8jWojUucIIpBbjLhcgXgRd3MZ8gaRIUH1uVyxodS4GY+rDLfdSZ+89cX4Km9zzti
exaQ1gcortHD265oJARQ/OyOxVaI+gZypaI2Qve+5P4E1SxGKjWSj5UHaYA4kft14JwciDsIWLdE
X0BUkmiyEpRi4UGUu5urK1BzkZ90zoNvqD6+RDAcNYb4eSAWU/cczxqPDKWGzyX+BuNbIAUVt724
55ZL6ZDOeNIJOA3UAIWiy0N9v06aY7ccj3iFmi1vslC/ezcAfk7wlqvMqWShQguEe6bNL7NiaW7q
OR7AxfWl+wyko74etni4oDh1v5sIMN8JZDR9XFcXy7thI+ZBoZT8oN/uRardJw9CjhwlvGOjRiqJ
W+ilOpgTZAZQ+8T+kfbqyr7hXbzY/XgLFqfGz4Ydec/PVY1hwEFo6jdvEsWZaHIfROqxAuieUI/u
1Nll1TKP8Bq/Pg79qlly8hlQEb5JLx2wsUKjUHi/THuuXt0dsLLfvcuxPI0beC4Qr30x63kikFEd
YWtnPOfTFg6WcSag/s8rA6LP1ndYqrX0jkfiHZjeZrLkwhayCeE2jBdy1M4e/OleB4+pqZA3NnTw
9n6kndLGR77R3zrdp2HicYq5Emli4RUcQwdIKf3Svo3vdosAgZDEB9KVPpSX1vQg+hobKh5IAetW
zY4o8l17uPPfbdMe1JfbJp0iXdywdG9a8kb6lTPvtu16XLb7eu2cCD3z7ltjbp2NU73H7nmScXFx
Xfna1DrjYYZTub6k1SK2A/EdJd9T7rVQsTFQuN2xCoswP9oRfZkTtCj8S+I5QdnIH/cScjGE7bQI
mYyo1CRkwy950pA4gr73k2bCd0R3OtiaMOXykYLdZcli8Fz1bwRbLrn1TIQPBemynRpwQN8Ejke2
H39RPlNPKc9ggP+A/bgSGMV9z/awJt2Reen1Elnv+popvvOLBTT8IiV+fHwzgkxbGwEbxAiOXR9u
jFZu8h2vsPml+9qr9nVoqFEKUkepeElrxkR5V7/sw/WEa12WonqqbhRYQ6LFz4hmetowDS7Q19vJ
wdRu+qg/pRc7JulF8IMFy+VcpIjlKPB4jEHEs+1d3nmoq8c5/Y43xI5u2HDtN/vtcRrmT0K+bz7e
HGzh8YuxwEXD9i0j1hnuJ9K7FDpmd3jrOU+/PENm+aneewMp6kFxoVP1Mb2dIfvl4HlQTHLzWK9g
c3gjKCE1rReTDbgLasLsZ5d5gbpglEMUrX637bb1RpdW4DC8ZTwOAjC7M9vyEbZbA9QukvB4a4b1
gpiJ0SXY/oKbFikpefG7OCzoOlUmJZecuNxwCAoG8gXzet2Hz0PGmiMWUWsnZjGcoKxSbRVQUOsl
k/xIdR++1Fhzf/WZllwcZbeBCqwR/DYT+bOhh9UnxNsXeKTV+kAnoK+TW1is0aYKwpJ0Zb5oaSuL
tr2wnzIG1R3d6sVE9TWvvgUxx5hC2VSvp4cX4tIJP5vJiXYVkhfoM9WtMCYd0DU3SDvzJcZU9/xL
/F3sJgbRs8O+Coeps+vo0T3GuLozgh3u3PeBNQ8DOQ8n8Qsv5r+KVprMZ2GR6YM9WZ+sNswzWJaf
qGyJoOCM4o9o0z+zg/VZfOjShq/FpPeTznEgvAI3KMYmmUoON9eo7HIVhBi7+lRdxB2sT40yx5os
Pgh3BWYJ5R6Pla/N3h5YpR58zrt+aFmkDnsZirW7gozPeVy0nTzP5qaDx7tPsFCF4pvf8iiPeupP
h5l4t1jvneJb7+waC2s5zJ4z8WVra4XZStpW0XVVfijoejeXDcrXT4StF+cINvMc3f46iROAaXGl
EdCtzYSgkwzH127hhB29qE102+kUsVJWj9FJg3MzcVzhtX0u0epPPHsi0yDaRVL4fLl85cbmimk4
E0bsUXLN/sO5EuTtCqvCghQlF5o4up3K+fhV4f8+kOlLuuRjKVV7egM8htLAfrXunD07ilR8+1UD
pGcod4+yK7s/6onykuk9sBZG1N3JbPQSsAF7OvpOuUI9YHDL7Dqt8DixOpGosLw5CF8jg1SDZVlN
BOqDCyphGUIGz0o6hHwUlPRg4HoTGWkdkrTYdWZ6vrDTHTnhPuu/DCqvRSpPCGhiz7aEv+yJyHzS
w0V+KdxB2nTnFlZhZ2otMjR2q3EnzVFWQAJdTne8WZJbzM0C8jhxgc9iZ6r1HFiJgfi0DtpBcYLx
6xNT3hVHId4Hwn/z16e1KsfIOBIAnzgbmFIYoNTZiJC8lCYwQR7FWBo4vOHkRqdnCC7XIv29muTI
7KQJh3shwBQ849WHsmSrfXe+YSuhRK/T42NrFWb4TE7yQezKF9IW3fuhfXrk0i9k/DF0NXWmbx8T
BRUyimuwN8oZCDAkUYvDZCzy4jv3Z7ov/COpzLdp8hF/N7xC8eKJ6U/5RVl9ccq8fGkhF5cTBwRe
ziGOyiXma4zY9n16t1D00SNR+nZ+gFi6fdPum39Sb0+zBVrMexWkkzmyaGctUc7gtUunEsQTTNQj
X4GYQErZbgt1zATqQmGd0n2+bhFM1cw4VDqjujfWmYFc5Y2/q+mkid/4uFjvkDtlv0wGkOIFSs/5
w9SP5XLQ99a4vtzfRHXvLSjF1JcowL9B7lZBjxFPsPoLJh95iy/5G1N6ub1SE92c8/xdeg5eYc1q
bspAg5TUH6cd48WVzDxWGdwAx5JZciqf83V9pIl06fEbJo9lQehBOetEygN11vzeGe8y0QVApBRR
U89l9YYqhrSJKaWSIfVEJE88tlRnzIZVXwfxXBD5wrhXkZDRrSWyLybWh/Wh+oLhxky9I3UEVpu3
WxVVzBM5AQoWhzoimac7sXQmE7a3wa043X9XdPRxRnQg25ZpcBCN1Mh0X40r3lRVCoeH6j36yNY+
rhfksbxsvAa8ruOZB4c2zbhMr984G5jEkMdmHPmQ122yUEQXjVSzYw4MaJosPrKo84hvJdPo4oMD
uxDy5HPuBHNfrUt2nhv622R7PWbhfU4+GgoNPwmpkeCP5vrQvT5x1oomROqoAJ5LPPUieYt8yPxT
OwJs+c2a/XDOjnoN6G8L4pOTzh7jR84YKM8/PG9m1D9aAZTgXrGZnq/QAxfg+g4jE3VXt6nEe0wv
LqkvJUeizzxcJq6+re0QOQGcby+uZ1ph2Fqt9Y2oxMhekuntboklZf4jntbr3eZElMg8DpqzoJCn
VpSE1ZRUj5A3su3BnSeO+/LyQteAeFszV5IZBnsIK+og8KFlicrrx8r6MB//3SSdhphdpfPYNgz7
nzSrmMb/hnj99fa/IV7I90RiINq9X1zcb4CXgLoUqDYL2k3AbP9D0wF4KaZFD8AfaYbWn6LDCD6U
ZRH6TNLZf1YCILjFv5J0v99v5S/q+rq1rqNqVdKSuR11g9cHr/GRMuIDVLCC4J7CsB2IA0B6MQJX
9PWiV2bxpgFjIXcW8VJHO5qhw4hrYbt5RvLjffiqyZLSkbJPoTQgW9jwjvbzI+53DUn1TGbOFymI
FDwjqiLdEI0+eSwK6PMB+ZX9QeqwyEuyOcphFyE8J/NUwmjJ88AX3RNmQUCrX7fLJ3oXi853v9/p
Xvs1pDQaiYwh/XkU8qseDzul0pPkk7RcYWh3JvYHIYv3d8NYIL4SMi1RHqAixeUIPNe/yXHKa4ZG
l692N//RvHFSTegbInMRcNmnjZXymwNhTKReifvm4Ogjq/quM7NSuKFRnAMGhyMZAzzrlcOB8Xv8
ImwYgSCH/oagRPkgZoDrzlS9gukV9YA3Et2suyeoE/PrHmJlOOR1+ZrKpqt/SS/NWyd4Cd/I7eCh
RhUDhrDW2T+FxSKb+JTJP1x1T1Nqt0xnl62xuk05yc60Wem+dYd2W+yvLLztDfL++gJqcc6V19tj
NVjMDyxK1RKCrzG9PPev+pSi++c8W1OK9iSjTNoV6vzu5WOY8YicxS1/uyj5VM1ZaIgkxgzq3cYp
acVig7z56ARSsBbIsIVDvS1a//ELPzrFOtxjJrFyah0JNZZAtJasiMgiOXzQrX0NgHWsrTbrF13U
rpqoW1hY5TReCJZtBKOKX6ju8KO+dhitRPKJCIO5kG2wue97XOeKy7ZU8v3NMEZI9pFJjfvYpvnG
+lCW5LsQi+twVChQUD5M5AkPIgXWCSfX9t0iUeahvj+vX045qbPYJ5SYhoIZYqz0QtZXijEjwss+
G4fNWM8IYOy+rngwvC4aF8+X8jq9arMLRN/gc2aTkwCACaxiwE2LXS2UJxrnN4M99/JZ6hNiECSx
8fD7FyZHNYjFe1BRSxXTTetrIG9Z0GQ+5l7Roax8SOR/WsEV9MsiQw2jhU2gdB6iJ7JcWpdbDFTZ
snlD0XaPp2WsuzUm2kveR4X0WaRzp4jUjU2C0JIa0ILgAfMsUeglnRu88df4VR/2icmxxY87FLak
/pBqxbWi04BKSUN3ItI5gWYmntNK96nCVSb5wkEP+pjaqNTSfpL0CBjbo9kSdHlrVhwGH09nVpFV
xGn0wTlaTQkbJC+aJ1M8p4Qr4PS0Jtr1wz62VcSy8pioNOUCbSZtKK8KRYZHHlp2wueenyyEaHjv
HaHm4yS7zeQfe3D54EDcupkmdKexKdQslj7NS+ao7fWVhh87vn21GmyVsbs/wu5CUURdbeSz2RW+
NkwJBBg2/9UMj4YgRVcNSmbQifyDkt0QOpG/iFL+evvf9jsaZdjOHGxlwn3/J1EKlBLtBGjn/77h
mZqmU9tHjMsfIvf/0aVo/wvOB2eawe10bB//UVKLqv0bk8Zvd53E4D8TPDb5wu21saQlTcJhH9Py
VQo8vsaOm0Biu5KTtj6F3AHT2GEoLSTH6EEqtYgGa1wYrerbA9JcMpl89fGYlJkNadn0DKQdVWd6
g2fKEJJAJ7qM0upJfZqBTlNBqXBdl4i2n2hSH0+46gpBDDHSRQYs/mKIAYmwopu8lAbAsgyDa5+Q
3rRurzLvv7t8bJLScUe1AjvgX13KANMn+Us2mPs+u+Ctspvnu2wU0zxLkYXJEyVt/FLuiaqFJtcU
b0gutFmxz+CS8S53aa52xqpXk7eE/uquQ3NwvfyUjzeVKC3nlgBZVPNCQ6EiqaTwE9lh4Ht6pEp4
bR4zPckWTZM3/j1tKY1h1ZY7giinlTIifH3kiwu7pWmRa6bWu6eNX+CqTbgS3cegUwhHgl1pyR8J
vc9WJoOVmyVng/dKM0mMx9DKjG8IUWhPvcnloxX0fY+NOWH9jvVPqXh9As629zu8PBJhEwcy3SRx
rXrp0wK+1/KJkyGzHGSKGbDGNCfp0b5UaUN/I+DrWNz957NDBH8nkbTiOFLVJCLIqNoRw2TOR2Fr
r1brfKejwyZANjEDbqeve+TsV2nTmTSJDs22V667rmGjz1SWUYPDRmxE2pCv9Byr/0NfDIh0JRWX
tIm4pDTvr0UGph8z/fWSP0D+XFm6xo4NQ6JzosK5dyEy30hZPfvHxMFK/ST/xkpQ1CMcV+9IdqDI
rfZdM1FC3Q+WWoHDHdrq4pnNh8Ik9LA3PfKCTN9p5tetXuSYjwbiE29DlKLzeF4wsJscJ5qtObz3
3exBEs71qLyyRD+L2Y3QhkwmS4D3wn1/VYlAJTiofp4aVIYYnW+viUWpj5l4ssk1vbYRChacotRT
y9FHy5Al3e6IgW8K6JuuerhOvQcgpdHB5aETYa4V2ipM5DHvBEe3vcu1D1PV5jQFrVFZyMGLWdqk
8/HSLv8/WJ7hp2XqTP/BQsci/v9Ynv91+9+XZ5Z8CzcRjl8miD8tz3TGsMDqDCx/JK//No9YJHvR
wyrbgn/n9/2+PKsqP0k0wejiB/5HBLywKv99JBFb0x/3/df6/btusKuatqlN8jswkJLm5FIKXX4m
C0rdtX39auyx+79zpd00MkMgPN9pxKt+jPXwWsNX4i4fEdV7Nc7/T2mvU0H90/yA88bvGSssqFhN
oqfb83mIbz59rH31HV8xhdp48hHKsciYUyP167U2bZaCT+PoXcxaYPPKvdIFAfnp3+CQqVegJWZq
YV5S9KmVp9vcpI7yWCJPIcaX90qURLdFFpWLdFUvWppVST+BxFOJ1RoyaV2PmJbSMxHBuuxVuPPI
YIRvhlKcthMa6VEEm/wFd6oJ8hbckTXXbw3yfJWKhGQ+pttEm7ZBP6l84PHAWgnaiQazJbl+W2IG
RKwlhg7OgGbEfDLRwmrRLOx1Gt2m5RyKbZ2t40iP4im07FrbxlOCdZcCvYZ0CfVIiSMmOAo1nahq
3IscDCwCW5VKRKoxCJlairBYGrv73ZNqEhptwJ/Je3jOcdKgGyaVyrNN4mYVisf3zC0yMjjXWBjT
en1b3yYlXAa9tlG9bvftOvGYtnDLrLptOVkTRTgnvgDdBfMimAhkhMg2SafiuaM/LRMRuBijmDNp
GaXWTYxkEDkOJIErnUvKgRSKgtJzOleolKsPRYkkoLRgjpFNKvi8GBuxrOHlUYjoED/D9NiwLvbg
4Q+XHGff4ipgyaRxJDkRs9kkoUxmQuHLlLrHS3VPGiAnXNuXTIOqIdjBxlhchonDdu8S9c9G7zbf
zRGsiw9xpRCkWEHlJhC9EDwGqReU5cxliyp0qNpBm3baPhZykZOs+w9tmtV7AGSzQwCVfpvkEiIz
GZCbbCj9IfDVJPX2MyPClXBKdcVA8USmAthUo7azKwIUvcdXvSF1cW1HyNmmEInss8PXE158zUQW
T8LNZoOZiGpWpAiEMcN/19M0tKMI3s5rz3iv5kXYnhgJ0P0RBcl7Ydcy2RFxE9Y/Er0jrhkvr9BO
c1gur5lIYMfrluAIiNGgVg6GwLYshTahqV1loajc5GrPGer6MwAmp3jkNYr1s55AyCrzhkeQJec4
nUknmCv+MJRYXAjt+kYGj368fnK9cXgZV4QMLxn2xYQuhfh6CBZ2Xbrff/1JSbCQCppTS/IqiiO9
Hvsboy6i0LUzsSY1dYOSe4Z9cRNfsI6CqNVCPGhPr/PzCAATAhL0Mow3JDtBaluxX0pe2gfFN6Xo
d95WKEiA89wrgyc6QLe47B3to+8jp9Q865JMr3QJpR/C2z+6ewHFIp2U58h7yiWaQN2VehcDx6Qn
uGNLLhJgHxqXiQQTTvpTFSGAxs9euM8DUxwYhRo8vh5fJqXTwWNdEbpLMwShT7hiFqQzt5t8zhty
l8+xuSBEeEZDlM9JBDI/4IKpYSI09o2MA0Dmmf4ryqiY0j4DcQ16srzC7E0EFNscr2uFvHUeXHW8
1aECqJzMHiDMZLD7gAX3HBHn5GbNnu2Iwu79YZ2LPqi2Jvj+NwYfZmr3OeOAaoUAvf4nlC/gNtd+
RblhHBJ8p75pznrU99XyOajH5zzdGuOCGJ2qX0JrJ9Z7iyYzftPSiQK82aNZ9Utjzd8hOBsinIDe
r+tsr5zSLSn9GBiI5eUA9805pKczKvc0JvgKLKSimcdPVicXGUdZBQhDATme/JD88zq5f/OiOfnh
xnMOP1BaM+c+7cawrMNKXM5P+NbyOgF2zSL9BwBG/uINI+yY14BKY/APYB2sQgh3zjf/EBG6yrUH
xYKX7NOIF5QBg+i80YzLzC3vMXo6xAZSjvkqQnXgq/oXsgFFJL3i2y9Sd9J6K+x350FUeyEHwb9p
fxAF+Yzwa/PhPLfKCk9LmKPauuci052XnoIQ+r7hZ5yP0QDyEPeRt/GwY+XXNvyjJ3o13doYzV46
6PHLun4DC+vB6iV5AcMiWB4VMebBPrTqZ6lyjPXRPqaOb9e8hsX0JmRTpTpNTjfYaqob58+dskIM
a0NA8xMX1DICGg6++UMGIo7glrQwznEZbNfoFtepqUVPKzB8Kg9bkh13924xLERqFZsgWpr+Ay20
CNGiMgP5QrvG5gKzDCiuWg+3glrQlvXk1lGcAhS/JBvjFlbPgHwtRwfKUpluVuRW5dH1EdaF90BZ
xZ3SkSiQmHXCPsmfMwg7uwev/IdU+xdtJnHThmR3gWdKh7jaS93SoDHJ0w5lF8Xf93lxMiL6vmFI
nBmUFQKUAUFM+jEA23MlojFXvMzY6D/Sax3FsycbTD4l4QigKNv0OYnEoa2iGZlRL/pcDVR/+MmJ
vzs7kwo0BKzH/D55EKZ0rSf5OMmvE50WSVHZrHiLD4xDxGaj07lHSgFFvVb7+ZP6SjYApFpZb58a
a3qlDUCacI4vEpddiY0qGOZKRap1fihzcjsgjnC0IUok8SSsBg9xD/hOaD19hNRsXDbEMGgrOXYw
eK8Sh3HiGaEZlkkWkZTpKLNH73d0+EHNcd1BsOGXY8nvKVil1WxtkLLhkVz1AjmM+PxhIAT2tXf1
IOT4lFQu27m0u1RoV6SdubFWemRu4gOrOb5d/U1MdyjPzvw/EdBOGaqk0xNVlU1vlp9vcM/VrhM+
A32SzQsfv6bXkJrHbA7pnKyA8Fhm6h+KRiNkX0kxa76qFJRN9F9Wkz2tz7Ns+szdo1W5l9dC2xCO
crentHG4urZKWzRQNgGaiesEPdlKxux6wjkwbtoZGOYnWOozfG7LwK6Dy3Vy0Ulo55dY0Tf3UscD
Aq0sU4pGWQ/t6Ld1dt8wpBm8/rY8edw4ezaLRZt4C7EYGgk5Mc6qWhhj0GveNSWw21k5oK+UWymL
SvGzH9n+UG4vevKigY/TJMMh8tDIFRutElaT9PPafNDHDdHFLrBE+aafbtB33zeqU0U5tHyGlwRa
W48n6a0/SZtreAsZBQ1qqodQsoLubLNMhk7E30EdNGNjbfop8D7BaH5D76riGVgQK5dk73Orl9Nb
q2OZa16ek+olOTjr7sfcQj9VPxjEF1R+URxC0nLoTP+wFDrsMCiyOSi2Hngi5hS8I7PLpvlF89PP
cIgZ/Pxx0R8+iNye3DX3eOzlyVElh7vwVZeOG0HBE+lyFCQsdp4pdSTuhejmhMUcMMKrmnmPru14
OxZ76h/3bUi0NwVBnKxC5+VYAehHnI9lmfAulNzo2zl1PN/vLBEzm9+tBdcFeltUqqsWb7im+Rz+
qz2iClrPUyG9xWF4iWAb8SCiEqmMNUTwsxw8nQN0OuFTcL7QxjC2sK/jabjvlAITtLlMjSKkUpZN
vQwH8OhsO55aGwcfRKxMXcqpKpbKhUOS/PqMX+p+WgB1UswwzojyviUzKeK7soE3LPznPJ1gqmnn
0MnkicMXV9pRfUzgovn1kp9sVQRJfr4vl+NcPsF+XpAPc3uclPOs5Lb4I9EQsvfNbh5lvawD3+k6
l9AXBvvknb80UJcU4GLuXfIjocjLQdxh9aDqgVtE93Z2OUhLZabM2qD96fzF01ssTAreRH5PIMLy
jXpC4F0e2XtwV76EmxyVWxo5yzSiug/NSB2Qomsg57I8412uohb9K4ZZniyeQZ4HHo5uhAUNS8OW
x3ijgFlCT1t+8zTD8vYsPT/0yDDKOSX0h8LQcSXo2B3Jhmzn3fOzHA4jWiS1nKEATWZw3izM4jmW
sA2838F4x6KeygwQrGGXS6gRaJxxgcBCIKlpO7Dm0W+HQ6+lKyyrAmoayxndgbSkw3+Be5kzZBZT
nDTMic+1hTL2FtZhRyxTyF0f6XXGABN7OEAwG1ADGti70leX5pJZMwfAo+O6OnccK1w0lD92Pbkw
edbDgauqNz6f3gePhjdvd4oDIgF8xLZc8CuW5GA/0wJwflS08ccjkEL0PJ/NPv+sY9m1n7x/hLlU
p78LSj5AGolZzB1eypVQ0ggFzeOdR82BoA1JMfDknXMhNWtb4ixaYPVFdUHvn7qz7/41nykfDpt1
0nVr9N2r/NN8vuhllKMwvtz7VaL9yHXKZkvuM8Bm5Vzd1KTPsXJmV2tDW+HEbjHZxdFTxEvjiXVI
2lvqSH/RJLc+D8YbiYbCwkxEe5CfjUP8wZQN/B9/j1tnKiQP2FGZTolzQJIg088Y3G7wEc+OAwpn
OnpZfSnjyMm4IjIjJd65Yf92WVhHMjZYtB+/sjfovRTy0mbybF9q08eSbQ4b3vYNdpXG1V6KLwoC
SjeHj1zF6MLMJVM2MpNSCmtmB5Uhj+QOV8lhERYtOkVojjXnDg0VGWnAd7zYccRayuyP/tyoV+kw
QQ3zkEKVVDElAN3jCBETYKqHrFRGV3ijevfGx/eofijossxHN4kfX20WVI8XRtAqX1qwc85Pq2+c
jr4aypX1lfDgSlgMsPDfxcJ82VM49k06ws+N/ELezg86Ko76CRsALrBEm7MPSOqcoDA094Utlgje
4Cn2fsXrWFO4QFfZUaIXFqN99JDwSfNvrMWpETb6uqp4pTZcgSsKoFaX9W15Wafr8lgfSSWbkJV/
xstEw/bjeNuacxo0Jg9SDuK5QqlC6w2rZpMzex6aA5szkDFtEqRgL4gxWV21bdZv88Yzd4MVmDww
fdVMNc3FSF66JkGTEMAcchtiFVwyWAOV2qT1PfjvRvyI8IGTsU3cL8o/ETLGvyFk/nL73xA/VA2y
ZeqWJf8t4Q/kTtZB9sjPp4fsTwoEXbUUdAYmCYB/QfwcxAwiDMiAOxK6hf8A8fuVTfg3wO9fdx0j
M4Dgb4CfZN5TQ85azpbw7y4rsUqxDelq4H9IvRCt5JTB0lTcWR7RD5QdisMGBWOtUAQwMK0HpIFC
GlBfPwb6CV9q5HWE9BHjiwxHJLmKL1KnBEKduPdw+KrJtsRtX7odIAFlPeQAs8C8gCe02ob561cv
I8t+6xEEo4AdhSgNhq9xFad7BAe6+PZrFyFnwKXw+LqmobFQmNSJ/viit2rHSM53IFzg3v0KGJSX
tRAT1G9UJMr+QLMv2lrG/HHFl8EzKEziNw9fjw0ugi56rFE/gFIJhUIHJsK8d2Gh74H+7mkQH+na
5kMlxm5GXtCLCIRx340Ji2OVrHpqBKqKBaheJyNuXuslnpCd/0A6vDPuQZrOpZuvrW7WW5r5fTxF
hXeAEkFYYHYHs59BRCvGTCVkqeIUjizBPiRECgDCfbFvoKssp/XoJ93kYr3A+l/w+1MPbIomryTz
4Lb5cCCKpG+WamWECitFrfGbCKxRacokDwPPCPVRrOc6sUMHGpoUJL2PuYb6zsAmRWgiH/KPkjOL
UIf7Hk9QG9C31LyZVONqJAzTJDtMEFQwnNoAgr2nYH2S57F+Cxmbi6hFdZ+G2Rk8xRvfWsst5209
L21jfj2lfIuK9iB/hc3nDBkzbM1RLnZrDtuvaN5CUhmoD5/mJN1/P7bDO1+kVOY742nHK7zPXyny
/SV0Q7vAXtNCkYj/YcPBCMQmgWCsI92FsBs0CA2FzvD/StD72Kgn49pmUIHeZv//Huy9wc6lvctc
KBtkHqTPTJ6rW7+4zhlFzHXqERfFc8CzbC8QTUgf9Sk5CcTqU3qRPvDellOwq0bUA/uXxQafA02X
vCza8jb9FE3OyPCY9Lnlt7sfjg5n2C1hFJwn1F36KdOvU00rPBvY0hHw2ZI3sGtzSCS6Cf0Fdb7P
xzu6iftb8dYfChQlseoa8FfMlbCnRSVE8gPg+vMzIdalAjy/viQWelIYdgWgRJLzaZG/Gc4i5Udy
6ETqPLek3Rj7KVvVepwL75suUkI4Gl5zv1wCDDYz9ALFY5Upr/35Z3hNbkjEE3lwb3sA6Jc7thqC
xRYyZwh9JW2SGUMDmMMR1IGsYELIhTgGYy6LR8mFTSOADoj/R0mq/E498ZcJHpyhs+le2FuNr1Ic
RHrqcgaCbO/BFW3OyHKDHIiIpcuxJpa2DjgnYHWPv79QIREESrPH6I6yqMAyKAqmg1jjwjZEthEX
g3g2CdFacjvuhfx+d5Dq2afHhmWhEkg+ldyoaNGeImIIi36BQIU7SJjNTYTiVAViY2JsOKtxNlH2
9BUgtx0zAiw/OZjoPWgcqt8jGeKmiKzhm29ATxOar6U5sof70vhVTNsN59IvstdbT+frwEHz9vlf
vsnSMIC+z3Scf6bVDLipv6oeREPBb7f/0yZrsF2aaCrQN/yZViNSAx/3/9lj/yzzk7G1Opaj/2/u
zmS5dWvLtv/y+nCgLhqvQxIE60oUJaqDEFWgrmt8fQ6cDN+rPM7IG+46jsNh84giRBF7r73WnGMS
UfxbQii2VsZ0omkpGny/v+VrRUjBJprFg5el68////80ERoHI71/Xfo0wPu5yQZqGdWJkSD0+2BE
w8cumd3ALpHIkr/mzI9nLVHlZEUFxNk3KwmpjvRUUxqDuoCCdsCq5yaEax3Vm/DoLuxabGe1+DX1
pkuqZvZRFtVg1T8JpG3UbxLU5nBZFptouGrpq8xonO7oS+KvFTye1Iq7mio4U/aW77CLQ9bAkr8t
T+k9CF5D8clCPbHqdz4mKSYRLYqDRU9KgbIJMtA2Tqh5sxpmTvXe3MZgtoyJk0odca4pu0Zcqcq1
8s4g+k2BwtIO70w+7EC0mQ7FRK19iLS6ICAsaLFg56IfrmxjGsOLAEUYKW406vV5ekT4IUdbJutM
wcNucjX18bV6VhA0LDt1pmwFl2BGWAOAn2bR2etXJRMNHkDm4K+lgwJ3TKepWm2m8Gf93qPDAuwH
reBsflFa4NphVQf5x96Gbi6vTiYvSduWJjOt5rEdYaDZ5F6yEXQn653OGS5Tlrk0fMVz2T9QfZXy
cQz39MS37LWlwfCJLZj9NJRX1Z10eH/rYb7EpECkDksHfWQyYvoz+8W0rez4YnbtSb1HW3jaftiq
2Xta18lnLyAd4Lix18P8nWhlovTS5axhdy4RNaNOFqqNzE5YmMQAAuRgn8MowNbXxfeGFkW0ZAcJ
y0sfnJUv9NzLbj2pxXuOEBIK8CVBgAOhhufxjYB1u3bwJXgfQNBRUrcOecl7L32mbVMh6rTm2jvH
kDP5MbDmkOG14RSlHAgO+xQLbQ8/HA01yEgGSrR0dNht0SuXNr5xqmzqa9KsxjcPpSlByngVAxuk
byV9ImwD35bEl7F6V54ja5MwD+DtWpHC4BY2Oun2DUX8Iescy0vRupKsxJSQ3b70J/92Bu6PjhAB
Z0vK0lL4KEyEkx/9MUUALtBcNSayHarBYa6ss5WFs8R3KorS6h3mzazpaeWXDL6428Iv9Cv/7JUZ
FQOaZ1ExCYD5D4IHwEV/XZl/e/6/Vmb9D4tsMEvjj2rI+m+QJGirhk64i6YQPvPv4w/4VFgDaKwB
D/xSbv8UPJAxZvIHFoEJ//zvCR5Yh/+XpfnHtVtcxc+lWah0WW6Fwd1PeeHohkkEx5eUTA2h6L3R
loQ67yztLeigc3W0829m78QysjRUUxxsUpYzOVtSG5EKwT1+AFuTvoinFtFQOE8pi0o7wuq0p0yn
zufhMaFXxrIypwdPi77nT7o2MG7Rm5YXRC+0qHU+shuRhSKpMe/Wk35GWFEztULLxKBHc3LNYSaM
bIcKsCUJsZuZ4dblH8I8wQ7z7QqSO+wcxFuFxnUTNyfvy1zH6lEASVzUDKC3NSPudumBkXnC8IKi
I2PQ0sy8b0Du0gI2II7y6eSXXv1XXPwMEb0ZZmz9ZDKfZvrOujTX1yGeL56UUSk/a5B9NgWpaOJ9
HE/EX0vSju9Lpo147jlOUc6a3snKH1Rk0+lSsY2KMNRB3QLEo1DLrG0A3gxnfc3ewMMcOfPkGJKq
2LivaDHQfquFcJGtDhlaqnLYEyQOST2KZ/JP85qkaoRqU4O5Bfe0mnr/tKInXCKXhqtlA208iL/K
ZYhwzqJLo8lzOk3DtE1oqNXBF2R0Zc89HSmWNemzGxVnfIoRjU9VIE5JZh931RsXvnzw6WCjIqjo
XevZpVVXiQ5erz8VCqIVmeFDBKaJZppfTaYwIqB9ccssASNxJS1/bS/sUIIGSI7lX76y2YzitPN8
uMFCv8qfWTdzdxhj2eRimU4oHrPdcKoCpyjihcwb5l+7kyesCzI5dn3/wMXs0apf+OIzh05hfObv
cF+3uT7z/SPtOnp1SMY5rVaIgb9GJ2HOTUnKmZ40EI1q+oQe/pmHAH9Wd2CmPTWzFnNZm7G3OTOl
8RdPFddJif8rvvPx5kF3RZSct0tegVlY+MgJ9goI014kr90p4ZB+R4emMxTkzHmfxAvS4cNdheGc
gSlC9IpFv3BRrxwY307pdf1FXXC2ZK9NV7wZ9QZhM+dUcf2iXhmV4Htbx1tYvPUGfj5nN4JtYugT
+QzyKts4Z21usik8ltMpMcJ++MSjbJkuIkwNiKBP7izy/ZQfLWGXCEOGncmOw5y3FKu7RcuwJMS3
1PVFl0o3ZbxGr1OA22jzTzAuZXNd9DB3n5XhOHTbQL752aExnUkViskc4MD3yPlYpsM4zzGmZTst
etTTqIvXrO8EqEMJ1CR02+dmvBihE6pPFdKTfsd5rkrWOUbm5j2IViXnEhUNB8/M9glm1Y/Bsa60
2BkedIVD3xuWBZjNA4kvnIsHPLXROsEYilprRuwsw5BhW+7jDU5bHNCJUzJC5gzl+AdtM82ERhuQ
FH3G3MmwfMe/3mlsBQsUS7x7TCz5fnRo+L8PRrtz8jvxGepLEWe1fxGcbh2v/JVNEjACqMlXzlSS
V35HZbPr+XqyYPirkRGhuhQX4VZwtE1rEza78JzJMo5Ydcda4PgreTc10w2ntlX8mLj/8KN/oLWf
Agvs3tY28GzX4uKZ/FjIlXx0mViRYPyuOdZ5nNMKWVkbjIavBd5W8hde8caCukXFRcudH+tbwvc6
eWWtc7az9nizkQdZcwBvF0T+5TaYn4L1sHSxm2nvJs39fuoULIelskmqFfOsDinbpt9YzyNT1Mky
P3lZpIX4rgN1CHEcG3aRsVjOXLgdjL8ITgCZ4M/TW3iQeBRD6aU+6K/1zaApYNjllsgGBrVH7axx
Ycotuicn/1Ls/PcAVAX33ivD4PE8fIYvMvbnT/0zfAi3Sd/hXaNrT7huSMzLd0XAMBFHtR3VcDXs
iUlXwHObMSHQfCB3di45DJElKlZYvThSGKRD2zAVEHfz9jbSlfdXGBJ/OWPpzfF+33eny9ek4flQ
Z8iM95DBmGV2W2aa++JRrRrwJPSP1pPzkcdX3tG9hF9MLht8bwV48fEXPFY9ZFtw47YukjAbEi7G
CHFBC2QdPMmP8nn6JXYz45N+NDrVqaYFxEDdms8FGj1LZAFL025YXJCYrZV18Mi2WOzQADOcMUgT
VCDHBjd3P2yGeTe/EWXNoGNi21iLakuk7B2JgO+QDjSbPizeArce2PyJoQurh9kDEYu7/JUYAEbB
nMgBwMzNM1FYIG63JJRsQWM7+RdgIKdjPmR90kJXL9qp2EKJfeaHTb98ECgsJV/ZQ0Q0h8HlxQ+Z
6TRAhhj1anfWmeRFP1Tb6IXQ32XIXqRctbWxps2Px9F34Lm6NjzXrXSKDZs7OVsJ2+ibEZVyJD2J
DiI4lR1gmXm9oC0CoZc3CDUmPJ9kWy+1YDcZVqV1f6Jtr6L4FZapvitWHPKuEnYkG4nMw1vCXHWK
rbWDDsa7pi1M3iIS2C/+c7rv+HFcu9iWmCPbs3zp/GXyws425cJZC8iyL8R84dzX6J+drBMDiTfj
JOzYiw0IsekmJ945WPp2hW0z2/YnbZ08zGZpfVpXIi7dt+ZbeELv6T7/umZrR7/rBZov3+3qEUV0
ql66h/dUPFyAROkz8Sz9HLclC5x1AtG0RbnCKnaRTu4FmyVjaAQYZJvDF/i0FmI49/fW1bhqV/XA
+AZ+LEFLAAjCbbUSFqHNsgcQ5Uw/LDynex+nb42IYZo1Q0uevSOanKV8kbqt2QDP+ov35B2ttWlX
LwBq+cV71pVPztESZkV0bYdqUSVIV9VlpHNi9Y8WGxqXWX33CNCpA29a4Tlqf/F7pkcgyK2F0awG
SJFyKszl5pZKoGeSBlAdQyIstqe625ihsQ/X4OjoPs/aew44QrEnlhItLmGRgUfYeMmxOXJXIKRc
Yxcn9X1oTybarPqTw5a7VUpAw7K4Ufc1hykkt3rDQG1J/x4fkGakfOJFpV7S2crs1P1UPqvNP/eI
g6lFVkWaPZxyTNTStIH+r/AI0fit+fS/PP/nEQdnDEZSTcMz+luGk2jKuqWJoqHI6jRc+VPTLf9B
z0lXMLxav2ypfwq65T+IHeaEo1v/jYH9e+cbZQqG+Nl5+u269en482O8I4ZinsiBqJKXazkSoa5e
mdh10q8KhdtRdVQD54cSHvLIeg675hJl+dJwyf7xMvDEZkaLyKPhFEZPDV8t+G+emxMn+QRe9U4y
w7qv11lXbSy2mi4Qn4yRAa/QzoaUfktxzdCjqX27S9LbVJpbaeXkpmqbIirAwNoqXcgH9agF40zt
vHPpk2HeGCggWb/glSYugoR6yA5iSDAh9jq6H+YxdqV1nKdEEsDjGATIJo34PuhvLuukh9+PRQGt
aZ/Iq8GU11o/cmNgiHOrHsWXPK9MCRWYP68sbgxJv8aDsGwrDgn01bVJkiH1q24saeRHSzl/z6v6
YKjTUQWNU6ZQknafLUa3mUIclOYS5lx3h1TqWdYjOiVdor42JVV6r2RHXTdsBQrvMlFbJKKFQmtd
ol0f3GSFhL/hRUqTXRJJz3mrt6vO/OzxGgm4KUMsKIiombYRADxqqzwfZ1E1IE+CBCorCG2sCtZF
YNROOruZSdUvh6BlfhLp1op8aigfjZPXfbkqO0THBkZ6PdPYJdtpCiR1jI9T62x6Y7EwNLBKMcvw
P3dpmJqzdB9UkRtRpqHwH5YGxaI98ntf+rfn/1waRLKP/jR88K1/2M8lmcwjXZMkWRFVbtw/lwa6
H9YUF2f9O/ntz9UBZ/rUPAfHSNb7r7T1vzH8ldTJbfdzdfjtR9d+c+M1o5DFoi+6+7Rcm/1eod5X
7kOFHEc7uN27hLC+6cVFMBAvI9+9QYRb0ux7/VyKgvARa1MRmuoU0EJNbIcAtxg7SKp+eGh8Gvka
Af3UEVZZsIXL2nEHTsiacpQFzlCSBGqYkIxpBBvX8Jg5WjIgFRR1aeHgMxkgevG6a+5mBrXFv9YK
BOTPWIsGvPKcWibg3CLvw2GpSuHONJKzVLvf0UR97riFRlOT5iaj0lY6aoxuDTDRErjoqGtn2Wgs
Yk74sYkZwMCdHnfrFsx0ws3ZhmcX+PQ4NVfcS6eVqyFDbfakt2+W0jEFu2Yk2wnmyR9ovAC01lC3
c/IwAbb1MGTCi8LhrB1XQ4C0EmFgDhi7jz4a/SJpjS0BzZawElctCtVgIwZI/eqqxfNVsWSJT3KS
nkbPeqlHfG1jjTBjnMjc3cTo7limh1i2WEDyfDlYBqp7WUv2uU7fPDekS+lZdyGQ1jqZIl0PdzJB
LE4Xbdci2Kri6KOXMvxojY9mviqpKGuVstznncitbFMK4blr0ZCrODClvkGXplXRxvIK3fFyUgsI
9ZU4rwFa6ob2tRfkdT00i3/4ukFumQFWftJ2/AfRiCJyd/1l3fifz/+xbuDhVWHIy1PZILHi/Fg3
RAZWk29YkzX4FT/XDZlFgS4rEeGS+ktP8ue6MS0pqiEaKtgKicv9W1XFr5Lmr+vGj0ufXL4/qoq+
btq66Qp3r0WVMyLlkKY5b8UJTKTFDrJUanDtqw+L4AszQVUWMCFHYmzQ9lT8J0lHeSoSZFpjqTWZ
glsSp8ByDtl5GantMoaN0ncrH7KFGST2oGacUxDPZ1pgQfAcnrX2pfY+fM1A+imsxqxZZFCDpPYt
aHL0jHajaPNYkw6eK3IUPpvIzOrhNYYOEFUF8ducScfE7nvc8030kEW8Rmq2V8h/DLIXuYObyYX6
TH9EoiWicnTk3j+nTU8whh5sYyTMlnjLkdABU1JGc1cAJQiJjmzd+qzwVULR26XbnUPJd7xugNiD
M87ol4pYzRpfAJhG58z8NkVzJmbFG7UFozIWI20zMkQ3fO3SW95X4Pa3RnUPSliuc/bwLvRhY4H/
QpELxp3ZUdge3BKG/NDdKoOjMXP6oeMlGtv1JMoIDl+5Pxwy3LqaC/S873mTJs9RP+85fQE/axvt
4iE6sdpjSki1KH60ZCR76WzIGsdvLH9OCDzlxRgiWqloWGEn8xvIj7o7U0fKt4TGsCkv40haFG2/
T1XpLHS0aCIZLyvdwzRc6b4Ed5pTeQ4As3rVfcKA5bMKcMqMEEh0MgnH1SoDG5TG4UqNDWZZaWCH
MtKcLFoFGuLhmAATXz2JnXWJPffJ9FzP6Qv3WHQaSZmckbz8IYgG6zewEI6uSpLaheEvQgSWWvcW
oiOVJuyS3mDSRT/EHKlVcEq5FzMUZm5E8nj/VpdgrZvXKLnr2lfp41Ic9WudfwQRWsnKWjImsHVv
2NRdjAKJOSrfTRcaR8z1AxmHc4GUKo3q10sHWyW5peOTSFCoEnLEM/E9jiNMM0u8i6NIg0oynQjh
nisRMpLE+pOuh+c4h+/qRWsp0OdtaaECElTH0v1zYbYQQNDKDOAU8DWrLN2m3q2NdBt7BGLxsBZ2
8xANf49Yv7paOOVyXqYeP+KG8Gn50bi0ABD3ynKzi7VuqeKKKRS0PFYx73r8DhOvH2hFGra4fc5J
Q6pa+hXKEs0F5E3wHyQJAin2qrECEEY4W0tGW7vJcOtbGW3q0b/I7PgKkay+UtmaiRXczDdhZS50
elpJqiN0ISsBN5HB8C8QwMeq4dJs5dVkBEpA/lm0zDQX+Srt1Eb/MtEf5+332OBDYaAnZNK8KPlM
0y133Q6vvzIHlIasnMmKgOpjDBbwyZHI0isUJTvr6dFr48HPaHw37xauZi1AbamN68wQlqOqEDS2
CczyxYpweadD49O8lR0F1JeUvHQJffwOrVfNFLbRfBIDkC3r7rzHU9SPZOFl4kIs74MUIbNCSONh
NcnbRay7TjN8qA2mVUiChpYf28AjqSHDnZWsCuvdimCK5MbKq5WzKtxjoXkXq3ofMZjvpRXYg5nU
eWst2EvcIF1t7nucmLHfzV0dFZoZvobkAqA5nPtawuz9WZlSAwCtukK0sMzXpIttF3yISMaA5fWn
GDdWQfZATAaBlb6lfGwL4rhLEgrCNnR0dNZe2J7qFqTjXqdLUZvmvDJqwnh6TKS03jxSktIaG2DY
2cNgXtwufSmwYzbkJIipsstKKkWNgM0hYi5l3KafW4OmSdJCzJzdTD8N8heMql+PjYWvrVgE6r3S
cNUbLe32lQw/O5OBEb+P5DnExiMjwaCTL5YAKFvGtRXfhx550fikg23xyYWIUSWPmIni/lVEQNEr
7znSpaEZtoIBGL8gXMLH+tlTmBmEToza3bdihl+EUXhd9RQHW0V/Viz57MKEIS1lq5YIMErtpUK/
5aIIy0m/EEApyrHTtlByzPgt0/V1V9QozIMZBmoKNHFTUbhGY45JM3NUydpl1SkovoTgHvaYl/rP
uuxxZrA5yfhMra2B+zKuu2PsO5NOuUjCr1am3KVKTqr8NJqwZVWP0yc2Nfwlpfhi5PuCvU8wekbx
DkfGWcugAZuY7BuUsvfM8hemJLI4jbarstcWKKKoamO80kkdMxHB2yGh74vauZJQtPWvDMZtuNCn
MG4WbVNe1MBw0oHZv2LaZv2dGu1OzdPjAOjH77V94YtLfrEr0bzmjMD4K94N4WLEfPZgTlhB/6y4
5Snr3iZmQeBH4BuDWZVAUYRHqIX4ackDiPBmyQnCRgEDd6wtVZx4jQAV2G02bgflaBDuUlRuB518
44JxjWE8pcXAx52lOu5tTxQffemBwKI9ToIVmPiH3I0OYQic8p8LfDqidXZj8zlX0Vp7312qPVS8
GGayUooabSsxzmaV24HbzM3UZTzg/aOrV+pKalKdMyiBpxKNof+rISbrf2Gu/eX5P6rXKUdV44j6
3ziZH9Wr/oeua6KExPp3yIH6hzzhZ0yVg8tfqleJrYWnMfrn0Px3BM+y9NczL0Jv1F1EqBtc46+O
2Y/aNZGNcay7wdw3nrlJ4BkW9JZzU1rhDjuJSut4LYTrnhwTQbYzlfDq6holX6KHcWsEuZZz2orE
wh6w10hjsVaq7hEMtGXH7C0Z84WGfoD8pHnndVCDR+9YtW8Zli7fqE8lJY0iIUhFKuAlhCG2OtOe
p8qQrn5Fb90zunkHLcr083nafDZsUqJB0nYdHhN26sEqT0Oz0y3kOA0evfrVD4EpDdUyz+VTFQob
faTwDuMsYnwCmUUI1wE1X5+Y667EvUBB0bmpnWgiYlHNllmeXRXjTFI4qd7beibeorhuiRmVFmTO
bqXBd8ISuWk6QthB9CNl9cLt89jpLXMTh/1BwRLexcKG7RCyYv5EP+nIMujkcgFqJdrUPjOsXgHh
aGxEJTrVkeH0DGFr6ZI23Yfr5Vc9JSDH5NUTWn6wGHIG5kn2btC79iG1uRIJqZQmZvqovdRuR/Il
YTMH2Cr9TloP9M9HdVwocCAHabCFEvh7hyGPXl2ht7NoQJ+NnKGU+kNfAq5yXwc3eVF9gOm1ku+G
Iru4gL80kTPtgHlDGwFDqh+V1UBU05WtJEMZK25DAtdLgV0wRMsiRcIalLehyee+ue9GRtCmT+2t
CUS1RKB7smWpDZsqKzfN+OICdVHRzGnEKbjyyWeMPcoMgOoKAFp/0M32pBrFXBSwTKGxbsGmarNE
f8Qkr+tPjfhdY6qq4ZeRHqG+peBD9kkDnyHPm4U1dfukrHRvOZlfoCwwN3qstkUWOXLTbRqBFqX+
HjYVlkx5Paa4sUn903pW/kp21MJ97aTGbikpxSxeppAtOkM8mCPEULV/DuNRPgbqWAMTArxtqfiz
5XAoaXu6nVNIWoEYdpCvLNTbRuacQC/F+We3BBCMGgSsSBZn8f+wqGo6PYPfWwK/Pf9fi6rxh6ha
iomFBAUsGdg/FlXjD8lgiGAR964iZf0xZYDepYui+UMt9YMcY2gmhhdRlPiOU6rL32gl0kD4ayfx
x5VPCrGfHQGpi4vMcsn/baKD6XK6YmLy7Q790ZcY47caRwtR/hwaNv9ehWNnjgXOTDRUYgNsUHqU
AXS7rqyXOWdq3MHGuQ3QrAumB4bLlfK17FlQDyBClwW6eyGvTcIOJPXmdjpRLQVRCEMZ21YuMlYe
CuQ6hVgvvM4i4MF8FSeXA6HWWOSWYmEcvAimQnH1lC1JTTwxs8emfsow+2veo03vAyWnhZjST941
vdiqaLMMQ15ZemqHKGR0eZz78uRjTbdSzG4hnMf0MUSS7U+Qrl526RpAQClVyd1ZcL0gA9D7tJJ6
oxnllJDVXlUOVf/o8oMkIfiqkySQGuQ/3ikmH7i/3Cn/8/n/ulOQHLKzi9QnGJv+Mo+Dr4bW21B/
4ZL+3TzjTqEYkLgeumSowbm//myeKX8YqMeRHBL1aP4iM/2dO0WkQ/eX5tmPH934rekumK1H/l5L
VHbJHhmQJYxZOvKtiV+qGejqzItnnaT4jtBrRKg6JhxGFvErOomBM1xBp54W8Eoy92psy3thC4VG
MmeMs2567HTD3tgJWwR2dbudXkHeF+QUXeHIdmfzMOFT0c0+UEJXpHy/E6Otj8/0LSYROgNlwm6J
oxEntEt74rKsLU4o8s7taCuYk5lLuo44pMo7Ujk01ar9CwiLF8u9JSv3xnNA+fB31jLa8kU4qogo
kq6EeLengQiC7tJdPDQyJyxgAsZFhvb4imeQjmhjXQdeUZxX0FvnGoCOdz9dtoiZk5l5IyJp6qxw
6Lsq8I+A2vAK4xUtNbOxrXTl+ptz/8TVwiDi3/Kz/oU2M0KJRDR2MbOEawIpFtz/njkcE0cR4cek
DwQ4QahI7S54K+IPtH/qcwtLV33mLSrvhJVdpYNmLPXPCFUTePlr/DAXA/g7ThAP73kQfpH/hUnL
SR9Rg9H3aB+1NH3HoFvhKpdIjrL7Bzaf/uFCj40OqMLBuLcvFl9czSU8J/4AbYoL5xE0nVGz8J/A
SJBC4i/XnrwlXU8ZQhgmk9yzbmmZ2HwPnxEGHRiQ5L+iI2DUPBVvKOVjAU/SPDg3e/FrADPigT6i
2/mJse2ddhjZ6vMh5lLrZHZ6ieYnmlkovWobbRjkVxzmjnusCW4mM+HX5UbgfrwvA0EQZejgyFxn
hxw2bZ8UfUqRrlbMTsCV15dkiYADNYp4ICA5woTXjHaJ4wt7QCg/JdmHbDwJrY7jTLwZvr8Nu0OG
7b/D4PbUGucxONLVTMJTFHDGI99C36TaPtY3nnUbYRFa/jLW3kJkTCkiE4W00pCvF3uM9ngK+c/p
IN7tLXPW40vw+kflnwXSJhKEoguFwA3PxpfQWIdB+MaRNPKRXkYYz+Qt2UelfNDd2xSLYalreI2G
5pBxQnNSAsnFdnEkVuKM6TqBR0acFlJcfUNN6MOWesmexxe4PTN6gKOIxYDLB5JDw9qZQioI+3EQ
tu1pg61J4rmKd+1C5CRcDpgkd5UXRNuE4DYDIrtQ1QVgpGWJ047ASoCHxJl2hITNEQ0TbUNQlDE7
gQ3MEcE88lX2gexTx5Ddnfqztys+xoO7QgK0dDzifeDgcgZRkfWroONxPaDVOobo/ffiNnmSXwrY
RuIM4myCBRxqfe6IqxyZjbiSJzcZuY78YkPsAeWcaAsnW4Jbx4gM+xnlobrN9+MxrU6EBU4Bk5je
G/Grpjxfl+oerEjTrits1ZgR2xvslWAazfnukk7wUB/JkyhaOxKo1Nu1l+3geOk1FLGtBVcCjNDw
SqxG2d6AtUTqgpuNJnVK5rtLUrgd8Y5xEsmHC28DU0OOCMPneEm6yX3IFzJQVMIzxkNORRjVxG0s
PYe0FpveIWws5Ue+80rBM9GEM9Hklug+u/x55IMlVphBgM6BZe7kndbtzGbVywA951PVccPaEXm2
SrZUxySDNlDaJgzuvgz+02fR6Je5SNLcQr5CW87fisqkXCYdPMDnQZeV5o3pftEG53frq0fZsPln
mFo6EYJN3osyfvUBH8lDDkhjFfCmAamr4FojHxTxcWbc39fJIqERiao2RD6RTbJCpkaDdSEXUEYK
4hVCRB2qian+2YxhAOubz5KRRZPtsxQHS7nxRShpPre/GzQqDpt+qSUHt3o3234+GE8eSbXjZI5H
ztSp7wU3rDdcSlo3jSxtJ/1c2LLQfpYDbsFs3lkOHCEX6IO51MUr6ZbDuQjW9M1yyM9bXB5ImaHx
zdlARoYzJteNJ65nSovFT/Nu+IpbmvA6j0vSi0oX3zMSW/GIAgKfAERh0JYBkFCbjY9otI2w9b5V
Z7G4DWd1jwGP/a+34QmgfELBP7k/wuK1SGDuI7zTCeybIx+khcbWCZMTeN3C4i1lQFU//3OPKgiD
6AiLDC6BR1L1UIX8H/0fgjvxrP0swP6X5/8swCS6skRCipYE0fLHUYXazGIOKf7q4/xL8SD/oeP2
MERR1nSFeEpMGH8WX/wVnSINox6Dpl/sy79TfKlMTv9H8fXbZVu/TS5LLfRMJRTkfbPR9yZ/0l31
DelkokR6F+/in9qdpQez0lqjRl3X2leokt+oMTaio63QjIdQQflwdENoW8iFx4W36ZEatJ0NArvR
nqJ+rZtkJE9DDFBoeoejHXwHJg2G/XrvWMpaj2wVDam3+dSuYOdIjMEQsVV/8RjcYUUb3hC3UEDw
/flwus5lPE++o5gaZql8DN8Zw4JlE62HW3HoMO27BN/03H8VpVC/KIkM5FaZD5YJUIXw1x3QqJ26
aXd1h4DhXlzSO7P+mbsxN+rGvxKFlIfPXcqRxrdhxFYdiy8VwxyIeb9Ir/I3aqdIXIUEJ9+EVxkD
zCK/xslSAfh0ac76LTvEEoOvEuPEzHdBAu5jcxVHg83/A0/vaR/xqDsTjUURrfxqpSNB8xcaNapQ
7FudWu7DPVf8fEfVnwcMaDXCYVBXrOsSQdd3AsbyJgjvDCXSK4qyZLST5hEwzL1El5H+Pm5ujAph
9iHK2QYco5X37Cwy6vrmkeN+VNvkA5OPLRXNUsRbwtx1TaPY6XpiaHlyTVk3EIkWTgskvfhjlNAg
GyGfDOSP9DOtL6DNbcfvwcLtsWCsA1Wm2TfsQlb9lTNSTiwb1hisULIT6020Q2TnrV8A+WpvEmBQ
i0S+9Aj7C5DfonDCBYgaAIfGodxOcFDoobaHLx4410m7UOgxhVlH+3Y7RQIKF/+JlZtKIlz2q3GL
dX8/IaUpL7259IDkq72QEbgft5nTbtuVu2630bN5oou+nRLsTsSMP9crcz1dBpb/RWn3G6lcoiBD
bR7fzCOiwKt7dI/hIVvLyxGzPKSRrffBNKx2EooBigV8fS/EQWMDECfwGbxJzy6epRfEaFACw2PP
C/BqwgGvzDbYU7J0+D7DmXPnwwNDjPRfKkYnOkbH5Knc+5twg0D3KTn2tCX3gGzar3afLNWVDuKk
KVY44iX/qMP5d1e1wXv+lqvO4FGmDSkmBUIecJNw/JmcnFsAy9E82Jgt42dmATtJsr1Z0Szw25ZL
t56LR072+dYLTuyrrflSpHMZef14wNwZMxhOb5hrRuaH6OFwnONuJCZ9EZcAbVf9lwvGaQT43NME
8L8b68xczx0XT8XEoprSinLKROTJyNMBOUjUN/MUx8Nn585HmgVDXCDcm4ktxpa3QrqKwm5SeZev
LWByGLX+etiEa9UBXsrnbpJ+6467r4H2xTsDSIW6xAzSbeKdv25fU5Yp1WlsbtCJjujEO/ms6gvl
qdrodrEKyaLpVkTm4Z9C1dyt3AOQpAPq+PngGAu6iwdwM+aOy2WkWUnz6kU7Ab4tqSBhW5SoFsDW
GGcsST7egQvpzJMOm59AvYj1KXj4GZawUw2ycxnytXC7NI4KInzOW+VekyFCs4+OW2EIC9/Gdnfq
VYemEGN7DXbBTtvjd3lFY5Qy0MWAn88bbPZPIHBhKoCqWVgECGoXd5oSEZWU2+J62ObSMqFOix4I
GOe6rdsDKudmUy+7uXzuYEp12/ajgnjFkeZJOqLw3+ks79Wm2ViYp8dTS3CGbVwzd1ttcWw326Bd
FjmELhm42IPqd1BXeY/SdcVP0u4pgogYhP8gUgAjCYG9psHvWQreYk/kL8JTzmkAjJjsop94dd9S
oniZTTJVwpTAqZzwHxJWd/kbBjgAS2C5Xof05IZPCpc3nLF8A1RG0S++0WFHxC/oaPlHUnrVA0L5
Awy+R/JgGoAK/TpZD/QDsUL74sVY86vcmwftbi2sdfgcO/wySUl0L83DQg5AlBu5MKd037wgpFeb
E66DexQsedRg4dlbd+sUqWsQaNMvPiM+66FxTIMGqMxgICH1Tx4u6JZPfBnRC2x+OO38v7UTjNt/
cXdey5Fb25b9lY77DjW86eh7HxJIpE8mbZJ8QTBp4L3H1/dASVVisRQ6rVdFnNAJiUymA/Zee605
x5wHvJLwajbvSY8Xkfb6ZngC1sghmAPwTbujRDaXyqbUr6eTgePh31xZ0UiC023IcAUkKu//UFnN
DaKfK6tfHv+pstKI2sYvi592LqJ+qqxQmiuaapmiSjVFPfddT4rUXGQcR4v4d+w4j/pUXUES0kh3
oIP8T2FCsvXVTGtg5P301s2vXeBE62S/VKRDTQeU4pBmB26jPOlA7pW0Q2FJyuJqMoOVnp5NbzpG
KYgfWX5LR/FZg/iVDwjFHxV9cGprPo1p0odp1sc63IQCS76P+xv+r5i8azjNi4bEhpKtKYhRv0yE
7yiXVk32E4bbuAQ+knInx/eWfDIwmuegT8YWSyKbuSYG5AAW97o4brNIBaApn/LQ2IfBuGY2+VG0
5SlGwuJphTOSEFsjBRA5hUkPxmS4poWWNSMedXzpGLBP+kPpX4+ztsrCuBbgfFP2DEc3Zi9vq/nY
3kPmEf2NhKLG7IT3AIT0OKGPCuqz2HY7s0GnoA5LUaivsRhABcCm5vXnMdIf1RZqIi5Gk4gxE03B
uY8pVgcETzUJcSliVs7pTR6CNIpyUNgdKPEQSkssgqsT8us2DJ5Lv9uEoK2TAll41uXVwagiZVcG
jMwieXhCYDIPlgL8R6VJ0mT4GFCt+mp+U7Sjmw6bBAelghtG7dqBJ2dq6DN1aykftNxcigZpnZL/
pGTyiUako+bdFrktmlhEbrmy6b1oqYopNsxXtaYZEBH9OaAAVIA5pS2RoGiB9IAPex7SFwoIPdIo
FIGVpUd9YhqOl+cQkVJHz6lqvXbN1BTsC0Z+OHYQjpsMhnJMIF07go0bFWoekRLNVA9qV/Urr4dm
6YtXWDeWkxzfl1WjAkGqViIyitS8FlJipLp1iaakzOHjFXF6EujGIm6l/8KJU+iWCpC3ArRcFasr
nwBLyWql1RDI9oBueZmKKnh0UycdfFqLhkDXBZUH3/izlOfXRhgQip3TmPLaVaP57Eyi/6aI2Pty
we0N2MKqgmq6UXdRXe+VCTQOVm7lgr7yqs4IvhNbSKWhq6iao45reWK/Z1hSp9ejQt4QluIuvzGn
0U2GO1UwyZQ1ORIQxsunR+9T19Eg0jCERLYQoLlb3cUg/U4Cm4QqMzE/DAyTgY7pLQY5HgPFSTco
+1YBgqHIor3LpQocosVtUbQauOdqlBc5GfF5Spu1HkZ2w8h/CWcjHPoiLSa+pMd21AeHHMJpBh3E
qMiJium9aEj9WAg09SLBi2rlFJ1jt1BN7VQUQ4rqEnGz1z8a1pupw4jnlpKDYTH7wAn2lMRirYM5
5lbZ0e7IFgy+Plo6GXVz7ojisJB89P5exkYZGUR5TkdBKO1/7z6EuF+VSLBDI0zKHPqiv92HZHme
2X3eh/7i8Z/2IfxOKpeMJs32JvaBH/pkTvga8g/+wQXJHvXnPoQImVekizpBFb+LkH/sQ0xfRBZW
9M4yfgmAd/9kGCnPb+2nU/7Xlz5PKz9pPMxU0doy8K0DsuF2Iwz9+OSrSLwAHDSopvwuIum4p2+u
coO0qDm7KN6HDAm5gJgjqOVNLvgPccriPgpXYgc2pnodEtPONaJNJUw2TXhVq/Rjk53Fka9N7zEd
cQB/VGWSYbmJigpwT14jueiY+eeupXLMTGv0qkS5MyVfyKIAZU3Y5Bj+QFaPeepkAhT/BKQJHXsW
U7eu9bXgy0sDQUoodetkwE4xoqgibzmQtWTG8lktqdWdhuWPINb8WAP8GtMQAwcAG7D+mtbTH19O
HmMWKaV0jv3rlHSDcVLsjlmk3ccqxoRhkwJS6AJxH8mFTA+TpB2xkq497SJk8Fwsad8NwzKEPx1o
rav24q1fECon49Iq6HuWoMNCoWpdtKgYOfU6OskNjQxTA7hAjVhynM/b4JhV5kZL8qMkjqeqt+Ll
2EgD9nr/QvXy6MUczyIjeUfGGfbUpU1T6NetNORbMkm0dToIU7/UtEqZlmVUTI/57D1B/0V09jjy
5ObotgUJ6zn8szZE4Ipd0yerpPEOXgMJLMR+KpuosW+aqqZJiJecHDwtxPzAR9sBWqfvUqfGSlLT
bekBK/Y9vr602WfBgwHDWtCNVdq6jcL+YDVF4lSFCsSX87HYVmejpmtUWRzdte6S9TiLy/PERunF
EsX1LhlMll1OnPFbFrx1IjRAExd8XztirlPXeEzsAAQYEhpTXM1FstURtitju0wDa1kMTAbZqrrc
WnERrNmFEjTWqnzn1ccsrpFGIzGRyqNmBoBF0fl2WbTS8ofGOGnBnVhdq91HAI20swp7qC5qh3tO
otNOCFeOEl93Ct8nR8WMloI1qSvuHMCCKEM7FMg6SpJ+pDmcY56bJEwv9G5UnwZJ5T37KkpoMzVh
kCcc3fPV2BrQzvzFv3vpxWNKh5VSXJ5zQv+uuYoA7y+W3i+P/7T0KkyhEfciB6HU/9Jc1VnoMY2o
cExlepvfjwDab7hJZYQp+EO+8EQ1VmXNlA0dW8g3CNo/6K/yZH+x8n5+5V9wOryw1OoQbRzT0byS
5PhdG4d9Hw/bLIjSNXLwQ8m146Z6B/MPYe4+SFRWTMEPN0R1QW5RCyC3SU/awDSMbjn7qw1L20EC
OlZB/GJ4EsZ92bq3KgUaS9QWlypCSaqXvgxKeYwpelSc4jURMM0oGhvV0jAy8IMlkmLy3+V0XCbs
bYtgkIl67rEVYPXIsDVkWnkZJx1reZaQA9bIVXuX98hPJL+fHM1qj4VnQBaQI4D9whRFd0pn6BvL
C7GtddGgrOrQ767CFLeVYKhR9R4oXSo/J3qWNRu9azIgoGKVJCS3GfrWmAqM+noaHRQNJXVpiuPV
UI/+updJ8bBkFqu8MmNHbfWDrE13csexQ8SOe5QN8zT4RU2zKXuXBx8oW8Rq0eLQJbAyjNYFmhg7
UYMPrQrxhoZIf1diiD1nChICAVL12KuMp/ssy40PgSQ2W9e0R6FVD5qQDCVy6GF4YpOCHjZBF5Ha
fNWg3EcBWJK9IFAIj1b92DYNBP5hSJYt8s2VScnualWsrBJ/smuxgoMYWiISBoqxoIr7VazmlhtF
YMX+1SuDwYEW1DBXrEaB9B9WBvFXs+nXx/9YGbTfFFPlBK4r6FU40f9clBm6pJkz6feb1uvTygBP
kc7ALFqbVwCe73tzQP2NvgAZlbze3yc2/6goM+bD/xez6eeXrn9pDsRa4NWRWoAozyM5cT3ucppj
UP7kEFCR6BGDWIvkG05DDqp/9kDEE+1TWSIwdqTnF1QhWUwCOIcozmU0IiMVguKplHUhWTf+NEzI
A3KlIn2oqq7kCflHVGKJEqdSEOjkZb5bcoqhaMhF108YkKqh4nFkDyv43l5U5B91kWYbDA7ATVIJ
4h3GbobJ0Hfi/CJbMV1+38g2fYQRNpcJSsxCbE0aPuog1neV6vebKIp0e0ytNy9CtJpK1rs2+dtM
0fyDF4WcUsL+SVGAFWbysDH65BTTSuB2ISZn9Ctvx0FrshuVBGg/arKjaYGCSMJ2Ysrup0czbdGS
cuYzQZxOZLNZmZE8GuMwNyeC8nXA1HMIxCw5W7GQvBNBZ+ITh6QSEcHUWhFGFVX3HwUxPXdliHgE
QiQe+lOJjKFMhHETy3hf/FYib1MrACrxfa26kkyROM+HG/TbQIM0vBtNLVCQWIW80UXB1kpegNDR
hchV/PZhqDGr6AKy02VPg5yYMsAtyr2pI2kyh2pcTwoYNGVIyDPSMOmM/jDucahKD4hhjPvBb548
wSf2xCDrIqb16HPSeW4Hr5MX1tAp+4ZcCD0DRxznVl7fWWE50hPIifwsWT7XRinRohlqhhGJFRsU
TUHw5uXlcKwqnyNkxfiyJxMxBaMMdqspO9xEmtC0b5YkGFtdF1navECR6QKBB/Drchsk4hb7QoU0
VqMbUneXqUES2JKs6YihdTvVaE8MqbvzGq12JZ1iLE9MA7VMMEAtjJV5fe7XusQ3a+B6eRx7/SpC
5NL0QuQg0I92qD6zG09p1bdxkJJ9mMSIv+Jk2hVhgMDKYtTXa524z7WkOsSGz8GbbhDlbAhCy4s8
DHEh3d62xdMvD0C2RCuSmIrgL8kCQ7P7Vs7WVVOp4sfgeWzJclu4acRN58QdzIfBHKdZwpRmmAkZ
eegp9he16UrvVZkKZi+R2muPg9gSN8M4z/CNgzrKyimrvgUWKdPOM0ejXqZWPkHP6xWPLGx/SKt3
vUuhUUvT9G74DTM1c94zw5jshz5l8sLueSf3I0jRxArDVRLBXMjDbnIKtt8hI5DSzMSELohGUwEv
CwPYsSS9B852ITZMAuU9N9rco/NHVge2eS6KeEkPla2ftFnwKcpFCrudP9cH0FooFcq5asCyah6V
JHyYNO/c6NO0niyGqKMnMFJK25LnsRLXnMS3utX8jVcqIbaRkokBVsrDYAqvvSxeQtUTFlPiAfJL
oUWrhRItxajMlkMyVZu6lc0H/mBxaHSlB5jdJut+RPRK8qrdyNpOirTwmpmz9jTFRou+aBLOHr0R
J1azHGW5wfFBTZvB/1f3Mti4SDRmbzO1GYHw99umbFJx/9zL+OXxP7ZN/TcZRKWCuHr2wqjoHD71
MlBV4xOxLE0X6Wr8WVCrKBYkEa2oJYmS9q3C/3PblBUYM2hMdVPT/iE7GC32L9umio/GooFv6YhW
ZzDN515GxYmsqAc8gOOMUKjZJbGfNutBwvwWC+FFaRhK95hi12rMMFXhuLw00rG4bvM5r3A0OpQD
jen1btoYbLFZgCItEiC1meVbizXorVIzyCsexcWy6yGZeHJGgBI3woRjMIV8NjaFE0hmPF/82vCI
OgcdWlrlm0pBok3OC/w3UeoDjJhTtx7EsRWZ0ybyddjmrG15NNzKsvEmTDAIm0GATORNAVE0UoSa
EaDMWfCSnKgnkvM69qmdN+mont7NIFmKfUgUBoR6c8pG18h7u9KYvGXheDN5PgMGn1Jg6uBMikJI
DExRSLeCQCZmnJ0yUb4IHRhAeQhxqpj1XpdyIrHGPrejMkfjnSt4Z0Khu4kiSV74xKs4QRgOYFyK
fhlY/Yl1roPqmPWuPAmw1kRvfPJY+JyG6t3tOmulVfI+I0eXYB3zLRw1BX8rKS/BkLxJDREbntUR
GFk3D2PHcje22q6anSVKPxhkAhfljr/+FFbm41jFr1xNN4KZpKtOwDMyCnAj/bp38yq8KeT2utY8
AT1liuFc7tZ5xPvImWjkchNTXE9rVQLn7vuat6rH+R/xtOojOVsM2niU9faFww9oChoOpmAwATar
hzRRbD0LXTGIj+2IaLIRWBsFlZgvvKP5pIBLr0LkUyVlz2R6dwLSvkTtAXEyLq+MdTQjLiuaR/iX
DM4G8tYcvENtEuQJBX6OoB8pOhS5eplX6wRq5rGnS+57ab8oVXMdyekhTWlLT2Nyicb4oSqnepth
n1WYFXihIOGPSeE+DuaNMpHdzEnufWzK4F+tnUcRJRnfrCBUXPP88G+kWzAhOIR/WQy/Pv7TYqhy
KhHnP6uysvHIz4shtF5zXhGR7M89je/dBRX/CRIyDhaSpSj4UD6fIVBuaZpo8oI58GBb+QfthXmZ
/3KE+Pmdf+nrUgaZoRjr84xdoNg0K6ksl03jsxQWYWertGIVcu4QmMfxh2/l912n2G01LiTlpZ6I
mgstgRE1eYJw97qJ+65rHC5UnYIO7QOcmKZiRJa4QphnKIkUN1Hr6CalsZjjcPIFkv+q2fTkJQrQ
9HmKpJlAXozZHBXNNqnM9+SrvuvuLRxUA06qHEdVCLQcc9yWKuuJlWal476KcWGJuLE6SdzEuLMy
/aXDq6XQaavwblVZO91NmNlPQ4yvSi0QTzWiIa+6doyWRnOfd+cqn7jvU18gi1m+Gs0GxYXmZWiH
AUCU+b86wVtlxADwBBWipqAq/A93iMHO/uUO+fr4H3cIp2xmGIQM4Kz6nVr96Q6hjUYaN+7SP2K6
/7xDNI0YAtpsyCKxcH1yl8xTEWU2nZjy77XEP7lDGFr+eov89NK/NOAMo59qRe/1QxRN4nBnxeZV
VQcePnp1kjQuyrYRu9fG88wtrveU7WbYF2b1Lqbj2qwT4V5pmf+KDUPeKbDYU+RA0xZ4Pg2JOEe8
KGCqE/RFdR3P+sZ0ytY1QxYcnmHmch48DeAeYkkeyT70GHp2jE+1RslWqoycUM1Cb2+MyFHyijQu
o0ErY9YXtSzBCtf3aTSI0K3LM/0Tj3lmLcJ/C3NbjOColnl9FQbcOnlnctpUQv8Q5UVOqKKCC9FM
5JkVERk7tZDyYxD2pkrrXmhPvVeP2D9jC3n0KE99Qfh4CQFujGXjLgCbY+tSFENMCfdtnmz8UiTW
LmhWcQTqpcQJiujJaUJ5m4i6sBKsTtkmKZJN6gMZpxpzCibdGGhUjOqebN5GeoNgOkswzWsWES4a
Z8lBhk1LAwNHWXynNJz4vTR7VQIF2Q1ygHVOG88WGw/yUu2RL14op472sq3146MPXbiJLNfCnHxI
i9LaDImXORVtYkSp7ZshoCcQ6yJaG631mqb+k1kknqMPuHosWU12cm+Ml9xk3GUEgGcS1TfWA3XB
USjYeBnvgv62Qq3ZCKOu3DeCaO5KD8R5GeBABZ62aZUiah09BKPQKSUvxrixAJIgOkVrLcY4KwxA
1mqkH3NMvMRzavQg02FPXeAvldYCW4EhOWsfaqnfWdQtC5NDejhLOrRY+rDoTrilmL6HLSJPCy1p
M+tHyqwmEC6Tw+2QIcvUGCItZDn03FGSN32uEpGQpQk+apJpgAugvxXZBzxjHO2qw+w36ClPK+Y5
DGSdhJYiCQhdaPDwypq/jwxwD7ogXgw/UtyhxDSV+ifB5HbRO6JmU74aNKycor+tLf/7dfg//nt+
+r3hVX/b5F7zYqxCP2i+/Ov/3OUp//u/82N+/M7//PyvPOSPP+m8NC8//csya8IGmOF7Nd68123S
fN9R59/8//3hH8vd3Vi8//d/FXndvBCc/vb+6zLITNbkAASRkoSy/7SM/lpozDPdz4//sYzqvzGU
FhEsKd8Kip8LDZXpBePl31dEfvR9GWVMbErED/ByFCx5M8Xz+6kLk55BIpqE+OkP19/3j+Wn7+TP
7+h/ZW2KqCdr6v/+r/nQ97XQ+PzKtfnnnwbIac/EhOa+djAFREuKWcJXkcSHkTL0KkfTcxcniCGN
SHebCDIlU95b1aMnqQOGR2sqKMG90SagcQsBKlSWQb01St1ayIo5btoaInjll1chOqewInJ84HxV
gWnWxZMwNatwojdRZyL82UpetjByJLOabL+orugm6Ku+n9TeHXpV3rcCEVL0r06SldR2L2E4yXTv
vSziy1hLkyvoRfGvvoJNwvOYlzH3ov09d9P/tlT+1ZD9y+N/XMFUvbgYJOpbfMbfIvp+FAKwLBjA
iaKuzf6HuYz9fgWr9OjpKOC5UIxvXfU/r2D+non11ND47/+c7ThrML5cwj+99Fnd8fkSnuqUpVOS
SJgXieQTQIJN0nrS6seiSNAro9My6ck1JcAFz39KCxxMKZ7p+8QYg4MRa4daHd3J18+s/vsaoUOG
BCuk1mSAfFCtFKdbAUw/CDa9hXPJhxPZkZtMoIu0NKN6QzDv0kp7Hd6+7C/qgsxgWF1eMViLsuOQ
mWTTsy73Tu3VN7IYpCfDgx0ntM19mPftUhWsdymWXhKLqGcwc5gOFHhaQy+joDcCN/M5UraeaYey
yF4S6PeDLF9pk/USd+WrUcNL4G9dlQ3UGx+S4xg4cVXc+oRRJ5G8i8ipH3iFgYwdwWuWXUZgK3no
U9icxTT3F9VYr6UuvhFlL3GryqtPk5Rqez8xQGijxCubWxrZL7RnIKxbqEYMzTtqZeUk4pOnEK/L
ybooXwHVLuRQeyjguKWRedAjHx6DQVBOu6Y/CTi+RxFXL4ocLga+EA3zmNeT7iz4S60jDTiPw4Xq
+Tsja9ZMIJwpM27MQb8NrckW62CvxsZSIinUC8H8a3jLETyosB9lZBdWSPBeN+EO02jnxqc40kuE
fNpyDEk56tBbavDM6ccIYrKhz+gkZu62JW2APNSXnhgzlZRc1Qd1G2Vk+Mq31DCLxMdqPNUlceYi
uUH5vVhI71GA37ctncSHEjF0W23k9ESEk/CvPqez96modFVWA2iu3KF/u/ioHGd/PoX88vhPiw/n
DCATDBJEpjift0/1N9XQVU3TefL5pP558eH8odCalOc9WZ1BEd+3T04hVFYq1a4GImR+1D/YPjkK
/cXi8+OtIxP7YrPCSp9anp8PB4EJN+CTeNN1Gj0iLLtqLaxTCPbTR+YJh9GMsTZbbo3A0zaC8IMB
0lG0uqMahDjii+ZR9hXYKB3eTnHEgpsOUMbEFjxJPJ3TUF1njK/8hllfY1q2iUjLKeKcAZHYowiE
A59WorgqB6J5Bz2hk95MgxMlAZohvyVgV1bvvco0nc4SAfRZ0E3N8lXhutW/XcEe13IA3C5ji87a
cCdxrfdc88wEViL3QDrfDKw4i16+jblHtPlmqbhriF50Cu6iLNOvmVicdHqh9pBY2is9C/I4gm1r
WQ9oKR2j0nacRVwuhmNoBE+SSaZIUz5VQYQmDT0u44Gh9XAqxbaaCNdR2qMlqyaEZCgWTKnqbsJQ
f6jb8lXo0i0Qw12ulRDLfPkurWj+pkQh6n6xDVH0eD45ioPRbea6pvFPAebzuLjk5f2Qn7NpgrMx
rgvS4XyhgshHfoesO2FsbQpLO0qZciVlPSHPwVbLTFeMvS298FMYd25naQxkniNwb7jX2vfGt26l
It0JpJGpaf80dvGmFXCX9BlsAUnwj6Ahtx4Bx5C0nawMVmpfOkXtL/OsJjip3lZ9fDTCxFV1bS1l
4qbtFa4QdBwGpvK0odKvX7xcX2oRDRgPy0Y+fxodNLZ8W9fBpuyLVe9jVxqDe7lFs6oF93pVnnK5
WkkFf6OtVmPCCdl7Tg3tlUQhApnwwIHY3IthdSxAhEbAQCSfXJo8JxiywJXdBO8t0HEfxmWcBCTI
+8hJEsdP1UWJIi4AB5JmynXtXQnC6tuC8K88Ohh0BJnX0PijDIJJ87eFl0ilRCn/ee37i8f/WPus
32jrzEIH/g8XK2vLj8LL+m0+q0jfbRCfCi/lN9i3Ct3L72qGP9c+5Tckp5C/DUVEoMAy+E/Wvvnp
f6q7vr1yCYvGjDL7vTv7ue7SZdr+qRlnR3Elr9IHvJSS61UL8QF19hK3nr9ND/RAbHScq94xtslR
XYwEcy3CTfAyfEg2QY/P2Im2pJ7YCN5X5lK/8V4+7S1/HHg+H3CkufL99WX+/AV9fplymjJq80le
mg//t76Iuaxz5WeZpPB2TRQaYR/CviZcwrgyFs0e4o23oqwwtxJhy6y27Y1qTw5s0I1jrqZ9A7Vq
a7nhWt+ONggPe/PeOrRlMB858Rv4nz5fCAf8GJi8mshWT9bNcMbrQKQOEZNENmVE/tSb7AjVc5+t
G1LSbX1hvpICtM3WPRyK++Qs3pL5dCtcBwyiFqp7T56x271n2/qNCMJ16PY70tWzA/PmC+egYNvv
yKVZK4u//+yArf/lZ2dAYZ6vQy5wfv7pdNg2xpTGfpAdOxe37VJztT3uzq28VFzwvZnsSO2qx5DX
rgVnDBb5bbZKyKBhKiZdWevqFUh6sEGLDD6sZ8LzEtzFxxLS5JYJW3JSHyyX/LbrzFWXiFFWhJcd
EKWtoXa52OLX2prRmTPwZYlbxdXf0y0LIM6SFX9Lv05fwJukN94qf0FjRki3a6yRaS1Jf78YxOsi
q3Hqg3CMrur7/lBuw10+LSo+zsypjxOxPZ1L8W0TGletsLgsGqdy5kiYiidITh0528YuuQ2f8+ca
Q+nRssmn4vcVnPn4Frf6k7mBURLdwnhdVA7Mmmwvb5v9+OB9jA9M7vMH/wYM5yF8ti7FaUwW/pH2
XLozl/5V6FzzdyC8PEJ+rxbytbLxnYyxuv1g8bK7KxnQ7MJYzAE30JWQC9jdY/Ak28IVf6h/GB8m
jiWqDVvGGw7jsCFWNRTpEG0BPa2U+do7Zy83yH1P/g70jMOwMXG1teFK+/5Y3IawbO0UK6LwfHOB
lScv6Uut0oNFHLA8W2rJ3gTvsVXWFt8Fat6NOdrth2ibK+GxPar9VXuYLrAtbrx02b4Q36rsx2O7
IvWcOE9/IQeHYLqNTho4iLf+yM8xTKpcP+bWWqATXsJdBokPlIapxE0A8rWzxxdAw/UKLQyWVszg
8FCfRkAZ7ETn6aKjY3RD+zws2yvZaZ0nadW6wVniTe/Btdvdg/KADzwvFsqDT5zrg/FR3w333X23
Ul1zsbQO5im8lnA326DmF8aR5DSSv+hzOZhIkPPZ45W0krbShzKj95Yl8R4kRD3w6zwDROldeg/z
sz3QbyRHjFms/Dgtl/D/Ftq2eShMW9nKrmb7DqlMBt9mdK2vy1P34r8xDiRVvXlAKjJtzat6r300
S+1G4+IR8EmX9/V9uVKfbggNc3kZgo0FuVjXV/Mb9TfFTr01oCJv9GqjfXQ3gnGytmdrSY21KN+7
M8kiwjG4NZ/8FdbTlbeJh0W1a90e9zJt2jdpRTTYKlzlBL4t6BJC1N7FB8iDvKRT5xr7ClG/Qzv1
qNpkhPLJeOtzsB4305Jlyclutb1qZ3ME4SJxAOU8CUtiYT9U4r4W4Vu7lx8l1DpO6qTcjS5JI7yr
JXYt/REV/KJ0QJ/x3T4i2t83SKqw0j/Wj5BbDVveyISdaiyR6SHEbr4JN6dmUVzmMepZXWIbu2v2
mF5s5cLVSUDkHREA5/QwnON73Vkm1/eKHdrDGT8UyXk3RGk/QBfvKZFsAb85ie4rPu9bfSHcj4/9
/DXzkoO1whVEV2qVPVcrnEMGDziJa2MlvgrP4+NCfw1u6g3Brq7gQPVAa7BouSBZyZGFEt59jnmv
qotHaInVaPsCTnpbEPSmHYGGVzveFzJ34tVSp3guVsKmXzjqEU6vxuLi3fixnRy0Dbhy+ZAS4jRe
6jWeOdLCimtxnxy9K5lrQHA8W3Ma17hFH69f93a9pbMggF7SV1Djo2d9l2yFjbBTscUmhz571K1r
SbvNFBdiplHuZ0r7i7JVANr0Z4KeDowgiH7zrtTX+C491afqKH0YW6CNV7qbnrqHfIOF/yl3MOjJ
u5rTwn3GTxFjjXfKvXdBbpHde0dzGW2yUw2Y4KZ8kFf1Tr4kh/ycqqsiWmHMbdC/ktO8qEqXyX96
pV6wjgNS5kVyPJGXnW/XV9ApXyih2w3tvys+/frMHYMfgHKThOF4V6NTfCIDDM0foAjlLTnEV/kt
O5xTsvAGG9O2NrjUx11wUDbWJrjGwSxs2vXb+HsV+lP/+nPpwFTqa3d0LnEsEV27biqcJ+c27Of9
TxuqvvUZi2BFpz1gF4RXL8o5S21RufPO1M6Zu5XTOcBV86W/Dm+0167F7+iYqhvsgVETQr8hH9GR
eeXefXxW0M6xP7L65csB5teCej4LZjM8NMBoj4ia4PvbAF+xKdr5JTrgZA4Qi/MWiXxb1Ets8YTt
XacP/LoNXAe6QPQ+x8WppCw7yFE21qu6mq4Y2ywaW3Wlj3s0jc0isqONyB3eP9MPesWk8ziupify
AFzzIu64mNwH8QPvN/csCfFb5bW3zWV+npQFW1K4m3iT9dZipMT2HNwJ6/hMdoE7wOCAaGyTBbcU
t9Jj4+gH6ZVUIZYTKEQvw6bcXuKbzkkfWrpk2D3DfdLa4YtZPHSFvFS9pVQAvroU/hL5CLlgfX0q
MS5hYR/x69hUNY3dbmcL/YK4Ft5ouXh74Phx8q47t3lsnpS7QaLKUK8rMvA4bEIVqFiytHO8ztlZ
2/UDH+SNsei5pQyKpn6Bn/viE8pmONa6eUTTinPexcCH9GeBC5wPeX5LmMnB9ywmQqAWyd241O13
ALMLSPVkLTuyPW3EQ3FVH2B7oOFZ++vCxZ55uPTLcKdDUIALLxEos8SESYJishw2hboPnsQDIFmq
G7efliA+Bppe4KTAhpnr/qENoaktrMesWfqWLbGkvcTrJL/OnnIuN7j4N5W3iNjj9tGrtx3vixOW
rnEZPA1vNLxgxTuBsmYYifmzZCe3uVWNdQK6gY7nwpgBTjhACXI0nWEXXUm7qVhL1aoot/PvQrzL
XBFT1Ax6WKj9ExJCSpILvsR+DacaYpi8TONlqZ+Uzq2510Un9W3KfJ6rsWfr4zaB5dYeL9mthKLQ
7q60fZTZ8OYIXyc/Y9HsxtN0PBcc67Hw+AuVmG4yT+nk6Rvz5G0Ae5yrYgt+DRko7O4CEz86Ro6x
476H92AS1T7TQML7gau0qm3/Pgie/OihK1ez/hZ3UbPAuXtu8WgSC7tOV2P9rD+FA9hyO79/10jx
VB95JdYuIUWKeHUcb+v2ec63ZHPcNFvqj2NOzEO+afRDTYI6yltbsJ5Kc2/66w7Q9gqx5iK4CiAf
p5dusU9uenemhIzH+kZzpZlcN12kXUkptA6vCRUl5wNqx6HYhRv98Rzu9xigbJPtnyhRCYZK62Lm
3FTczo0Tv8fjKulOLWlVO8/BM3r76i82SHfZCoNbwBEH8/V8Q8Q4x/I1ti+EcJiQ3gL37uKvLxGP
ODO73dKIXbwHbkcS10L/4Hb4f9ydWW+rWpe1fxElGpvmlr5z3yTODUqcGGwDxmDA8Ou/hyNVfa/e
kkqq21LOyc7e6Wy8WGvOMcYcw5c4KD+oCgIhxEPR+uOIsFm5DIqYiptZTwIezMwuDrcVvs/PRRKs
rxaxI8QsmLnDMUfeaUhemdLZNTlIv3fcEURLzcwp2hb+lfyzoHi43Y/k918zcjWjlFW3eEV6TPbf
yOEZYAfGGBbHpLK9lnFLuC2AN9ZwSTBGDQ6/QsQr8uYEzc1MNYk+9u+W4LBqsE5z0nA2ww/lxYiy
mexmO5FXN5mte1wqHGqgmeSmf8l+vjW+06uZSxvqHn5lwaygxUgGlYxqEy6aUQK9ouznzsq+h9wz
o0m6OkOQhDwnNr6TU0w6N6U7wcEveyhj4Xtmkq+KdgW/Zt9YUoWGVNMNGHLjXRkaqaf1ffvspkht
+4qP4Z3KevQgY/OLGpNnTHLwReHFrja6a4QMunldSA7xPRBxxztTLXH03hun5jVgqtLSeIAQwI+F
4PAMcksYVq2Cj6FFOBtRxPTPLQ0VzoSnPKF2QriWE2/d2ro9DvYDqT5jQx9aEUjVDhWbU/BMgZo2
Ve2Ih+IrOUk+PB4R16SmmgVWO8bH4w+PRcxsSND9S+yHHM166/pXRw2OND/TN0zb4u23Wc6canWz
VcnF6q2MNCJk26AyX07l8Hv+nguJhi25qFbpTn4++Q+zCLx8mj87doX1g9ufXc6/Uu+swnOE3eC0
n+Iq4Voqpr6frWkFffqL6Xe540fmquu3fw+TmdksigUhOp5Tbk85C8T4GSM2Yi+WON9a+4yjJdIE
fqdW+mfFYwd7ONjR7QFCKWh7j91z23vSx23Fg3GFzy6YOTApB/GGu8+JnevvZobXde+ukziehyI/
0wA6NG8SOcu1c+XertdEHlfQPDgdkhaChNKfahGCWZ16dEt7n5RW3kS5fKD6NJaq3ZL1y9xW/Kf4
tJFT/4VpUFF/caUZ+BecgbKTPqkjJpc8K9zybIkDpF1A3hzSTecP67m2QcMyWVoyU0n/ccUNq3Pk
ucXsrM1MuNuIS6PAw9IITagWj2dkEohy7mIc5qyOIpqhCYFuRw9uH1QYiFq+hC1+gJGK0SkP8uHl
OyzAMZNcXL0pxVj+hJ85nbd0EMkaN0P99FjcN3Tem08I2hC9FdXrLjnNialw813xNX7wbPP7HpXE
1ljWPvzwkV9q6WtW3ZZ7LMKmxX3hY4qQ9eEb8mF2PSqFqe7FAL9X3A79LsIJdIpAvK1Lor3R9q5a
YuE9zdKDt18sOCG8eImlEpYPbAl4BtnF33Tq0FVgIGEiX30f+IPkX+FL89r4pZqj08T5d0Ki2Vn7
YjeJxN+Xz+7Bw1rAKf1ONpWdPt3rykfO9FmBCVVCk9gE2Hp1q1mkkMfcuDyAn5wd+uG/o8IzHHFl
sGuG98yHZeK0cpnk2+BE7+MxVm7aHX9g/+S/F7I94AcWkALTTAYCkeiORxREn3SX1o1piYB5mYGq
8fLGgUz3mlifLnyxBzy6wmfhh4TXaBFLnvCFFXTHItw2C04h9ZQupo5xToqcldBpZpb8+f2GU9ue
FG/O6Z+wofsPT9s+vObvbU770LKRTMkBbKNhSc3xh9DpD4e1+V0v347mJZItJGsxCQXRy5I1ESGz
X8HJdJP2NAmSgIx34mSJq9b3D3yudoir9739ocfJPnUas3eCFyvaGUGh3FnwMfe+4U23XDWv8hM7
YAicFQ3QMJwfZx5QSBYW5qBYfw7Ip9nr1NTmkZlGOD0NkykSt/Pey3bfxiTbrG8mMBkpA5tDj53h
IQtxsYzfzovnw366KGzdfbLmw8LwmEJmzin1cMWY/SJGsszrGo2w1XnIFkHM2CFCPLXNJu5tdUVE
ZskBkXof4HE0a24W3u0kgvNbpla7Ijv3prJDv8cAcwz1PA+boKcpVDCP3wM2OMbMfcSPcako6LHL
UzZ3Z+cSSY/JR6lMdbMgK5tNvWpijcmGs7yTkSwWZJOTZ8PMBbdQh+vl4jl4pexwRt29+bIGSIru
bP2kekbqGgz+umEuJbWewCqpt15yikSV+dENXMLMbQ5q78PWsPPhCS5FnV/5ChVlyh1PaNL4WstB
fpH3t8p5Tov/7Ze7Z6jETDaHchdM1I1DrOZjH1d+79b+DbfhqRy1WELW9MNwOwGteB37Fd6a3B8K
r+mdYPDWUy3Ms6z4uRZd7lRtieGf1rncmB3g5zZ3GzPdvuOfFnNbDlY5eNryTt8hHS2jjpOmJASa
mtGe/U1nAgaBNnlZE5pGfXhqsQP02GhTU/vp1jf7L42TLsqb+ES772onUlfwKVOvLlSNdT1nfrZ8
gwB8p272lXBIW5hwWjJ2YOQfUSDujNP8lFLp0636m8S52hjQbm8RrpgWi2I32JIlA7zl1i2sQoPF
GD5WtFy0s7xZjJW7tWvYFWh1YW8mDd0BkyoHaxdz9jk7y1BXARXHbH+1ipgFIDn1AlGYZdi6BYDn
zbFSvEzR4D5us+ZzXS6z5eMzHmwhlP2LgrXZZ+JVMWPnxNknJmBRExT2pYh+y8XMlxzcD2rrgqUZ
sc1XASbcKp+m6iCni76qWHTmfr5qrJ/Ee9m/pBol7gWzVOK11U3jtDyK1E4tguw3j33lkCVzyYA6
hK8m4BxJuVgPJw8ud/syh++yhKgwy2AxVUU48DXWQuWnPo66R8sT/RCe4BrxkzDbqZ/suX7Y4nii
ealdYi6+JuMS576fxac1LoPuSSIAPXeGWDmwOS++c2fD11nJhjPT/CZ396h5lPCW/MD5zPitPFC0
zLzk1ovd9LP9LtcYe9u5lfmH6pA4U42xCRHfyebpI/Xg+QYXlzsAvIKnSAj6Dq99LrnOfk+1jJlr
SKHKC5d/sVru9sM+nd/bl4nSw2GI6jQ617Ww6YHJlEUXKtwHFAJkUIOxrG6b54pQtZVhD9aiWhdm
dMkcMsDpihmIO11dgCfGGgcfGDK18lD02wj3g9QdPgxAik9uIh0gMIGEXKKWNqeZATP5vDd2hf10
42rs1C8zPjxsNIaYr5UHlI4rvMrwp7OeweQ7yF1CjaostAVewkXwPZjGL6gijYRZeVyCGkBz4ASl
lOIutVUkGiaCzOVj/WTXI0PzBBHTWLMf/cXZNOFJRjxsus9RD+7mro+HGJPg+x7kVAonOuIZg1eQ
Iy/6D5sL9FnAn/ICY/OHotRsd4itQB0mg8MZd5eiEIWOb9tvvZha5Lc9BihnLVLdLGYZbmk4l3eC
i7WDRTxhI+LvNu7IAoxHQj9chsoe7fLqygRAgUmJTB0urmsZm0Ff9PQvQmVwLJ3c+CbZIu7ly/kv
OFwgnFqu64vBmvsMo+II945so0Y4bBFuOojMeJtEho9/HB6xFDZslZfrNSY1KW5twlGpVNUIGz+c
gnGfE5dPrLyvcCpyZRuoLe2ezgKjRbBha3RufuH2nH9LdasEN4ZDrZmfUn+k8LKgojeuQ7rTHXAK
Bnv5qwi4qIJ1KqSRlaZEd+m8PjAxdlEDfANwuofBvGCS7WjTvUmMlntjQ18pgqmsIT3i5/G6zYGX
YmnVb4qodvOY/dNFYsOCWHbWI+hjJEl26WWesn/orrbm+hQ4EDIXChyjWizMx0+tHyvKZ0wuoPFh
aVdJwnaURd234Mmf92AmoVj1sIIUFh0nKCuExQQWNZv2FsVkguB6hOS/gilbwr7EInt60o1rjCbt
qTN9PRvj7e/JI6zPIkR0DacjGWYei57y+/i4HbjX8jSoFw9SusxQlKw2qs65dckIo1ddZmRMnW51
e93BMuMZjz80w/MnFrVN8PwTtgMgZDMb4+IZppQautn/tJEAkKaU8Z0xGesC7eRg31450vZMGixX
n0IokBdS8KvZ+B2OpQtM21xddansAVztF+Dn9RMhD5WUcdDN78rKPRz+NFuwb1/sHCA+vBAgwmCf
YeOkNhiv2RwnNgjPNof7kyw5S75ZVA9s21+KT48NHV9bvy1U1pybXV3SkjlySB1vpe4FP3OviG6e
zikkeljNphfBPnzXx5fF56arLZFg2Pvs5JX1XPGALHGTeUyn2s8ViV/5H08h22ROYeOuq/AiiH00
lUmlM7f7ULOhT7oTvmEWwmlPjWsnZpHCQHXYQLbOMPKwJtYN0A8QBNPq0rwdi4CbDex6h7Fl/Bxg
XNlu7tOOq3DlBh/r3Qg8DPaLAv2A+cuQrahD5yvVa45vzHu1X7pzgwUclaDbOTwpj57IPLw4wwzQ
MxhdNZQtaf9agdu6HbtnbeMfCZeD5yeXCbzLyj9ZN/ln+vHg+swo/dcMqIwgDo8PHHzyxRDNfu67
BOsHM2Vl4qOHwfYtfCLa03YstYpOIs7j2YIjFb1NQH9MODKRZ2y/iSO4LyDQHkKwjBeL2tY47Tlu
OJ7uvIrTiNfkZvmIRsEHX8dBuGWfLrAP5WlcxQmFfiOF75xJILHCb2+ynPMGFoc8N4fCGQk3nTBX
9rkjJq0bItccfXub8apzuW/WoVpS+3Pdh1BbzTZgstu74mPS4cpQJBBGBcWszKGXgqUm/Ze0e6+M
K5GkVh++BtDM2sX601NQGT5+jG6vP2xKlLYMpC54oO+XHFzR2Lje7KrR7e9eey+CrKPk57HKNkbq
P/ojZ/nri5dlOV3KXsAW0J7SAv/hh3G7vH5cJwg6A8+nNoa34v4pw5tDxrPGcZkF4n3X3HfKPlv0
H4Q2pDYY/HzP/S64+oH6IHpEz4g7TuDlVIJxN9+DCYt8JWMXW9DuNUuz8vQfIUAx/5rZkuY8qMJ4
fEQp2e0afZ4z+6TOcTlS7d7kNusv6te0A4iDrYuOPKAm8hTDFMM+5zJpLCXKTXBC5OwWaOymtbKb
U3JT4xOkTLauGrk7Pi/ZE0oeECGxjXXG8c3uRy8W3bBBvu4r4NxBJLOPNalusHoO4DCIqFzet89v
YHhl5giCS15uTpKm5o07vH56qqGbjTUsRx0fM/Zew2cNVvpzLf03yxrnUv956UOkRXjirsnPqa1p
A50tpF9BDfBobyDiQIzg96jK0ezT8v/DJBUfRuto0q6Sd7OsN1t2het5vEV3jIGL3m0FKwfngNXI
lF2LBe5zKyM2AJKnorvabJ7Xdpk4D7+2R9zgTZViB5sZwrR+ph83p+KCWosGqlxxL/pCZb4pQ1xu
gqBYCkgaJHpDgCeb6VcAbaBfbhwCggTIqNzKD7hclR63O5j5uWq5ZBRWDsRMRaiC1/i1K+00Gv1Y
XTaAL1AylV1/Vp/Mmsxt1pYS8NPgAtoQqgvC8f+wNFJTJlUkoptp8hqxPwzS/ySNxPL03+RB//37
/0sepP2HasxEbFCQ32CVCnn1X/Ig7T80A7WkhmpyLqMd+v/SSMYHJsX2fyoj/9UGhU8xQcaYgqIi
3iFH+38jD8J+79/FI//20Cdy7V/EI++3Lg9PDf0bMdnKPZ43PjYljyzCI/3RVMFd5o7VdyUbBssr
WWZp0EfJUvjFKzKsiReFIUGFQ6CqL6pIGF676vTaS27OBDc6imW2B7nO1qonb8QNDCTGzubsokMt
IKzgQBXWfOUVR3WOZ8m7Tfbv+KvjJo/4uQUkkm0M71Wvc5M/iX6qtV5xh+tb7eDUqvXLxhu6AOs/
c5gZjd00820hiT6J8uU4313vAlkvCvezn9WeCmpi1ADXriZ+DHmAzxP5fRq4Olie/vmqN7JuyZee
wnT+V4HJVfr5UVtz7CrN+xMEGlG1Kn7iIGsiOGGDr+OrtuuY6fgUb+KiGPqFWCIBKksGjY66gYto
WOHqcRt36Xi+YY7Wvcf12GnrUl6WqIZIM61XzwHnDeYw4C/cF1gMk1JG/jkpO9QQMGl+s4abTXSY
HjSaM2WR1B0GfFhAs5Pyyb4LMkg/0n+IAV92lfOQIkE76dfli92MwBRP/+1xWe/8sd517XIOGydu
718N6ut7xEiailiAsin18+z0yIhCEX4zjtjbBn89cYXba8OGB6/ENgi3BBD5pWz683Duz/Ov/tyc
7znl2h3gsSG1JWybHJTXEtt8JSoihvuS84KX15541Pnd3MtAG330FFK+qXSFaZaLThRl9/CLIcxf
kUjiJdxDOf6yA/++NVcpPhl/v3/BzBjGRpYBGHDHNkv3XQXq2+qeDv8mdDgEIrG37jFqCXP9p8HV
L+6HCVN/m3/e+oPl5araQoHMhbKYC8biJS26YofHJ3bs+aU/JchsiB6xiY5ZK8f2ucKuX5+9zT5Q
vjOQRsVhToZGNve7zdMt3042wIfa0qFU7efpeUoi7UgEuUaj9/tCpTShfQmGwV839PN4zdJSrsGS
3zTGD3p9ZZuXYT75Cp7HZ9TODTev/5IrvF+GzZBsSv1Bu/u4HtRO+VM/EeqaOibC+2ybbcmcK5da
OA97JCrVslrmW4YVQtHO/HKr4c6TYveSBveG1CwKJn10Q4EKSTmqLrr9eqkcr1cKnO4bs9YTGpqe
UMqZhbmeMzrEXOu5CxLhNHMuWkoITJjdA0d/rEYrR2P3eVvmKt3gIxAy64HdL3mkKnotou1NFR3R
nECFqyXrwWP4aGK002RUcp/a7+dRmrt49mbvYMATlaTl3KXVHo93vGPuoPahHF5pZb7K24rf1oDd
sK88VjztJyY7mXXvSLTBP9HT5uZYmzOaEM1+c4VuH8bNxwvzRUmnWDOKz9x8xBDXlxFmjN77DFw7
4Lxyte6FVQvOu7DHy+zzIdP4tx/vG5ogo8fXzJJrG5nQM1gCBLSxUthLGWuXX7Bq7TLEWQlyIoSP
3/H7NXyPXAVbOg4vZxytAjSOF8kRPDqPAQrXBnaapDcvhiIyruxcs8dxJfJP311u8uTSNdOSD+71
t0fnrVJB+ooWy02k3Ox+eqdtSva8NSqr4RHLr9VEWNys18vkP0Byvnv+itN1QU+MjOFcH2ef/Fi5
DDbpqjxUi/uOnAQ/D5/ESVllWIavRbmZ/TDiMRJK+rKLKZkgnPf0/qjeFg+oYua1TNLEcf6dfLD8
d7dQkJ5RH3QXEdL7pxnt4v2rz1bU8E9PAHf7ydtV+WdMSgLxci2d+zJbK5+EVbywMkVjWdgQ3wbe
jOz36ZaDYKim7Z5P3Uuo0kVznIXyuMqbIN221Vrv+TF8x/RDKtluBCfJd/xdyr6VgtRonvNnnTl8
71U5zT8lMHs0ioAhiL+2s5Bvl+/+hI0i4eJ0EdcdsGW1TmkdSo+fw78jMgAN7515zRSmEusllLBG
4wYj3HoaPZzHZ+szxt6M9joidpz9IyIp7Tr994rVkPLKQJOv4fJrMjfTUksDp/wkdBjZXxMBYo72
lSVPLUeKCtXnPx3SSP/MGOncuhVbSkp86f2IGsxDNxFknkRNSovikMSwzha47v82kXR6fvR04oxC
EfZeObe1HiIqlOoUKxONFEn0grrfDr4yt+eVgEinAaxmnP8ngbfRXGLOZveF8MCqAnzmqI6Q4WX5
2xa5o0u0mje2+tZVVy8HI9J2Ao2pmOPbYBKGm0g0othxfvafN15C3RvOagtwhXEBiAtdj/tcqdE/
H6bnaiP9scTyiX0FqMPd4z01rE96xd1btVApyS8k6BPOJX5kqC+CrrZLdg6cz/aig0dBAxNxKffM
edk19yQiZLMF9lqikkm9qxjIJLdovtFHeW1fjeVotIurkL7MenlX/3Qdq+zoVoRV8QEIO8EXKAav
dnPkIH8u9VBB3JhT7F7N+7bcl3u0z/dlFTymdmK4PI/9BVWPdGb2t7k8L9fj7WoiXC0ur3PJFnN+
r5X9uObI/JBBo+YBSMjjQzlNjcJ2ij/QTs0PeVfr/qM8oBhdiT9aD/iFdO2Oybw9ZXFwqDPODdot
H8bUl2Y2rd1DsrgWU3+Gm2npzxUws+DBGdkFcp3g6EYD23U+i0n4RXj1+OGdPVIokC/33FWd808B
+39Uyo8385xqmmlH/p+slf6HWn2S5v9brS79t+//r1pdx0yB9IH/8iX9l1pd/w/GphRFYxxJUv8J
kfrPGcrJLHpGYMEM8fU/lk3/KuVnrIlZ5dn8HxdpxPn/izEmnFR4bv+mkv/Xxy6r/6b0zjqC2e65
cl9K0nGW29dllXrJ05oPUdKyMB+eSN++6Lc4RtftBzqg3kbZrQXCyyKD/jxLPurarp9teMMVPm0T
e6ApruZbcQxLdBLEuxEwpPjqbVnOAxE1YLVF4WzUwfWKhg4JqkM4NjEcDSoETh7AZsAtX4kUv/Wg
PGxqQBRYmdUsZWe0n4BKetgfxSCPlIW4m1DXZRXV/p+2JH4QgPZvSLAoxMR9Zl6BQNKg6f2GDASE
jpCTDbp9be4x/VjhufjE7vhhq0pIoM0MlnTuyffNwMAlydktZR3w1+3AoOdrn/rDsdzPPxPSm5YC
omwhHAqywoHAs3W+J4xECJgPFHMXcP4tbxID8yECWhiHREOtMhA5nTXP45SLo+zkhaq5eLiOoitE
0K+BTB4OISwFZ41rGAuVfWAeND6gb2DEU7xLwZ7/oewNv2VeQdzgl7q5HjXJTL5mG+af+kO1q3aP
TcFbuYPtO+S72woZCwmgc4C7X1RRMFnTWwq2jGYZiH5GjJ03eKInreCk3RI/Wb32a3FBaQdvslKJ
SpkIFJyhiAUw801DnN3uvqoW7Y9M7Rnh+g+V9QDdncAd2RXduYdMB4gWKbi31kBRp99XsvGw11sP
fwAwvAEZ15AlYCQKb6/TsFVFh0EYDP2Id9GWJaKxN1NboUzXeHc5NwlkzZZdTUo3MyWKOXcfh5yY
ThNHRC8lv+geI8NDaDKaVPY1L733RJCDBpPu0XDLKmi/3kdelwbsHa/s3s3a6Jlv1eoVcyoo5/mi
iOX97JepqmsaGt2xeIewyWQytT6hFEhdhUDk2c4iNQIzoy4nxflWWyr1o68i7WEQFwm3gAjhidBr
YkyTc3K+Md/RWk6HhKAwZwLZlmrw+ITqnQwIJ1VUZFiIXTCGYlgWRwszxxbj6UnIOWvzPHc0igSI
Q8UChu+grOM3hmcWtSwmoZmb/RgHQoyMcHA7p8lsxMgcl+cOYOeg7vE9J/G99suP69/dU2ATrdrX
/fHpSguIknUF/Iy5l93+ptpPQ0u5FAimVZbMIFazhYy2XUQWRhKExaNg8Ov+9yyH8DX32uqggm/f
ad5Q4JlYpavEArUb/ThkhaOlXjdy2l9rF/7ec9be+u9v//PeSaRNty7vn7gFIV9/Rwaef4Pwl773
Nf10RmOu5Yu0eDoI/Ug1yTCFn+EDjh88TXbyWs1uR22+4D91tiTMogEqVDz82+rK0wgEzh3ltnie
53yIgzi27RZsDPIvCaiv9asKxZbFBz25oEXMX6tm/SpDY/zucNpYi4pdF4hAkHf4OeyX7KsItVvz
0Ue3Mho9g+V/m/JJSf2aLztfBjyFl0xX+KPvkuM8Rv6ky7uqoDAglpWe4ZRHxWeHopuVkrloL4vE
T2j7oIjGFSuDYaHBfYeNS3tG9khzAvXg9pl7aBnE8z3Qd/ONuhrDFC4AwBRAozPrCw9JWQyEIZv5
JK9DvAXjcZpoTIlhQrv/pKi6Aph/8SdaE2wxxzLSU0fCL520voFl6HaF09QBspExQDrxfsWP1COI
pn5cNDgMVKZbDHAM5nfg8hMTM4h4CgUugCygXWDcTG58c1KQ3InTM8EJmIUgGfOjiQQXIJRLQB6N
W2o4SFotEwAIq657LXyuoduyEGHx6XYQiW5J7Ppwv7l81aBe5tzGjTvH0p2ZTKQnSCgXc+AYlunD
zEjqSxzGIITCi1ss/MpIlmy4ztn5pdm4Tb1rVyBPem5W6HzBJMegNcxZSqlEJrpNtheSMy5Be0W0
hwDFYuSS20o1zBcxaNJCQq4GCffd8fwLRB+0caW8xzu2k8Np3uMsXVK4OGFBv2dc6iVFYfJYJedG
xzvIbkdXmsZGiIQNRWY1eW2RBer2lXAuTDgx20Ij8v5IgByS3Qj5opqyEL6+KSpVyOS3RQsLPExf
zfgS+jvdrOiWfjhS0tWcMn7YkkfKtkWzXrsqo6vnEsE9yWBEOyvMGbsJbKQPPTsUi0bAkd8RZPcJ
d7NrVw2a3+/x8F7M4mrL9O8zhs1tyZajYXKp999Mxqn2m7zsxfNT+GIZdMfkp5gHs9f0Wv3cf8ad
eguzGJaaNDUapvmCWDX5o1ndT7fSljvvSWHcedTI7i1802kmWNM4VfInZu4jYnzhS2bT/hSXsCxN
1PxMnJEWNxEqCwRAC0Oe0k62g+zcn5Yut9iFMxrkiir8xGKTfLdIQKtX6ajVX59vnnBrKiBCtuOB
3tzmq9718pcgvGNmu4ZlmrKljCa+B1d+/D1qGwZqrhtMEWwclvmM/j1i5fum6B0bKDUxnjGRLXti
5xFODaYiEpVReUBW7z3QuMJ+QP9bH5Fjt0cya69LdcHJ+1Xrf88hSHXCCSn+738VIvzeM6IKvoLN
ZyX1qK4Ow3iCMhj0j55F/CZ/TGSCCHZtfK4UiRhci0Gpu+C2FAODbD3pfU9Ic5NAmxqW2kbsfetC
Mo1ARCenIB/S4cHhQShvIAU64wgX7dpY8HLpLYAt2YER0kyKqJca0AyoEK1zAPQXPZl50xvlh9/C
tpAvywvC708vL4D/CBKqYYyYrco1/MKwi4huY4Bups0Cl+zN5Pu92jzI3puOcCOW1g//AaLLe2dK
qZstsGY4YA07f1lMWg7eCzZJ8HPIOsqu+O2myyquYgV6X7d6CjlUEVpwvWiKI3rTjxBjHZ4cHOzt
qT76VkKLckTFMibXtjzNIMdC6bUyORsKmEYH7sG8tvAyRRnkdXvHBDKuvtkMbXlw+zoosNifABGb
O7sf3e4bKsTu9w/DD4uOOtAjTp5ry4jmw6hsvb1AOYEc816FqiTxI7PGTz6c04RftFVk7N6feVzs
ZsuMzEH2W+JTCG4yc1aaeT9lcEGjNSdM0UdN5FjIAud/47BXP6ovjOaH22ksHeciDjGD4HMjTs+Q
v1C9DLen9T4bJpY5ubN1ZYP5Rvw9+JfXATd+Y82MUn0/jmBoWMw7mGcxfSR4IxJFwRNdEKAQ/y0+
GlyCLb/VVX0xJtEIliX953yjr8pjdSRfKUYTSexlH2uhFg7xSCmgQAEK7MiPX5mumbGymavxf8uX
GJ5yQVNntzF7fMebEs5RD0Zz5E1Q/AJis2KSur4jgXPwjXoLceJBW6aH9DBfmuWHvpfiVLS6YGRu
YYzw+fPxOTMZMA9FErB2nOEI05GAt9z4noK3WnXQUC4gPfcar/XuDnebV7oNwnQiVSjqghTMVUBb
jYLbRDuChKZDKQ7SZ03DXdhah/cDIwHNbY0HWffz9gG0dMZgVsXitkKvv0q/OrSwLH3cRP9JKyer
3EPvz89jV0MAMrjFBtMVC92a/PcI786PFnEf2/N4UcKdRvWabaddDtzPIU0SVCF6lYfJtAu2JiaD
nPT6rCH2iBG4c3C61uvekS55QFOU/gATBMVedfuu27fOIj/K7b+v/t/d2gYumwYbcTBeHXI6iY0+
AtDJNyCyE9e8+3hryLp3b5S3UQZ1UHxwprbBzVeoBfo9zAHjx7xnJwNiriIGKB93XmHRui3Z3XX5
t25i45AgTqS/+BM240Vh3SCYtTlhJtXpiwoy4RUjVMoYVre/3iwXwA58Et+E3dXGm20q6ZCQoOYl
ybf0W+jIUNl8UGtK6D+71kyWDTcGG88r29El4AoFVQiM4o4LHQr8gfRu2OXQPgSrh0mkR/Wm/hr/
rmgE7t7rbeLIXgQPLiBUck5a7Hh31ZwJpiZueSuX93Uf9zEhwFhZm9NfT9Sm69eRp7bBiCZAEFtJ
XpI6qkQhzAHnvpzWxWyB2FnN2k56T8rfWPpWXep1av5jsy+31M5xx3HSmekvOtz097tHHDjVPgU8
NVlqKGDIxljML2/Rr0sk2KZEOKVhA6YREYP0BpUdITzou5E6KeZGWyfL259B/mR+EE7l33UFhGnm
xyysFrfwvoKTDtFl1QzXfOWb1+G2EaNqUR6kT+Ek8L3IvCxkBZ5G7wft6j95m+QFkBkob5oQx0Ef
MyJ6qFsw7a5imCxGChkmwjKbiOfWwfTjnz/fCpsY/QMaxIHkZ0qy3dv9TBbGTllNmdDyZk5SJ5T6
tH2rvgi69ILyf7qMVBVY7nMGI+Cl9X5BVGQmCefItyLaRALM4eVqDtpDuWru3vA3vM1BcUd8Rxa8
q8562uB8BI2NQYjTvuzkV1/fdvMfvu6VuO+XVbnGC41/Zqnf18EGNXxh7XU2Mk9z55TmDEgOHbLN
ftNq9I3HWjFLQoPQzrucopk3398rhwzRq4es4X1STGkdcTZKv6Q4rW8v+yV4RK3rZK+YKhIG+3XS
Yj6gaDo+wEanof/5KTvoSzx/2dkY5SSB2V5+gyezLSrMS8LGODkSnBoRVuEyLBrW3hTom4XCeohI
GQ3aj/ygrcGvP0gn3XK37MrF4GdhvZB9bA3ClzeLmt0DTl+n0bE11Zry3afr1HtEPa36Rb9oGD6X
/GZx3dxW6YYt6qf7uDPXe/8TlvgnMBSVhg9v/GdcS4qU6O5Mb4VTMe6uMbfzI9mrmTWzUv8VYO/H
/DnkYPCK8712ruPOfqNj2mR71YuQIS0/x3Py1YefeLpspiFDwyfaFIGVtBb2RKSSVYPkjfBchSzW
Z4RdY2TEWiwFhi+TNDtHi9A40up67M7EdyWzFVxLy3HCequp7yaf7kP+mBSrzECs3oOTnmrSYiZz
msHXO69/BU/Dr4bMr/U8vFO+1lLE7yVPHGuT3kGgh1yAsQchuuHYdMVoxRGwYEE/pTIpmq/QI9HS
CQ6eLTUtLB7R1m0UzPelCLrwfUH0IEQ1mmz5yqiBWz8BnQ1nSkrsc0pTSQnT0/gtx8ZxQplvh9b6
LKismL17CGSHp8shjBD0HhHg5MiZDHCdV4eIdxYy5NEG3f/j7ryWG9eWbPtFiIAhQOAV3hEk6CTy
hSGJIgxB0IAAzdffsdR9us/pvnFv9GuH9lZVqYoOWCZX5pwjL7iD/NPuCQNzUrBswb+NRl1WfT+t
XwZffzqH/8vTpwaJTIjN4uv/mz7lH/wrCYUU5L8+/p/TpzKCBDqpGqRIBWfuP6QOpE8V05RB1I74
ZiGw+M/0qej2AjpqZIwB5Suwm/5BgULqoKrQWP7BSFH/J+lTcrH/HTLyz+/dVFBx/LPW4WRcn/25
eh2z1xlJqghxVXlqPCoAiaQtgqMc4XQlNLgDbnMtzL2XrC9IGhphQdPXmNNO+0THGUpjxDyWh6uY
tNx+BPNV5wzRGOma3uNCZePixy0te/2e4tS9IzPqXCYwoToYoSG5a3gCUF4RfNjPKU+xw4jX03jB
F1OYlZ4EwA8NF8iScaRgkR1mLMbL1+Qcj9uJyLKi0OM7YTU+z+3REz9CXeoqLl5dR/Nl7xa9vF2A
ZD0y4mpO0xl6UtKKHbpJUMRk1rwCWxB9XOPrqic/pyXdpKMDNF6boxOpK0xJmmv578hc9/MqeWXD
9D7l9fPHBGQMAFXZF9U1r8V7FT0TnIFRC2xCD99R2Xtd9n2PdP+1JsY4ZadMmfVeNb+b1D45ldzS
53FzPMBxKp3RaUY++Ta/dnSdXnO44TxJDjKWt+s3+YAr7a1xCq/o2GQ9Ee9hXyFacjkszp8VZ3l7
qNznkqDPfHL+8Kfvzn1grYhu0CyUtN0AzNh0cwyYNhHhlKPiO1LwXfnHkLX4S+dEQDQQaukxeUe+
+GbhAP0aJ69Jl58OWodNdthr6cgbVWFznzQPpCPumablRVSO2XsIlGjSuK6DRqGzdn3x70R91cf6
/llbX3d3PEaKqe11Fdar37jStx7qH35wu42DcVs6mkLO0RmmhRx0PoZN2/rSvWtBVoVGqU4bsvEO
NtE0tiLklP4rlWKWRtgNaGQDpIqK3YakEPS8teLtcui9Njm1uERmNz02U8uhhV5SBcbe8vRMnZnL
2+DIXwC8bp37In/PxTaTJ71nVVedP0xX/A3McnLD65cSFTeS+Oc5P7kvDTDf95CmYTrr6z2qmqip
vFPrVqG63sV9Vm+gmqhf9z2itvphj1aUqx8+zH2yhw1HRI5StS9dwnuMhYl01Cl6bMz0uCKUpSug
fVpxtLp4peJhu2rn2qFdEw5W5KWhMCPGH5GBjso5MggdEOEpKqvIwj0c4jjhUKet63V/C69RNbvg
OSViU8bOT2UZzriYDiTgFiTGqqOvcITDA/ucja/OfZydBtkbS4o9pgQ57zfibHEjqeNyvvZhB3EM
uoSWQ7MFTjXY8oTx1lsjPfRJEUZPqpgms0vzFdw4F18Lq7iKn4nWz4bv66SZtos76fecKaUll4e4
91Qyvi8iA0kWbjcBEXkmg3/zBgewpb/ji7witnLm1unfX++Khwz5yg9LDV80MJgeF5fVaXFaNHmT
t/l5cV4MK4FjnPaf7cs2Fuq0SuUplyVsw9FStI8kTSFjlxxFVSAS2lY2nut08PVUM7gdTliaFYYe
zjsEHQTyY99I3/kzHk+qJboLGGW0uAhePvwxmi3ElFOaam5QP6VJxTEpYjKK5bzJFCFPoXj7VuNx
6VxTyin3dT2/Lkf+ZS7VkaUuj5RdYWSAxzA0RzvmJclTwv2aRGlcA4+WX6F1dR57Qw9uwjxDXu1E
O48XedKwZrJRSKVCZEJ4plyEvod8k5HtReAjZycOTisWWvJX52UXYQpDvevKKf4up0H+LULDe6CG
Ks4icqykzaQHlE+sji4ZS/olg6Mrq1ivaQVKT+o5THJyanqdqVpYUg8r7ROm+Hd8v8/fxNrn3nI1
UpGtTl+Ik3t+fmjbd/BGLs3iQjHOVd1r/6Fd50NepPLdO9PAREfRc0lUyFK6j4ejcJ9nvLY4FlF3
WL/1t95lT2KUkliFfhYtkYsq+w+qxAQz3jnCQ4H202Ef8PSgPhiLIQ4qnN5KXOheK4da/JEiblm1
/ji5bPqs3T++ngUZrqLz6Upln4iuAAHoNGOCtCP2Eyk5O/fKhmQR84t2wYB3ggs2SJMbZZKTbyBd
Jt86LSB/GMWhqOLm6tX+kWiPx145mTuIdswHTUqxzxut0ynozyCgEC9eiRuvyOuUiN57ZPHvxJXa
Lnh8KSPPyM2MGiGx57Fbc5joxqwRAHzwBna+NJqemLVbg7SDoOLQ7zU0gG+pET7GVNQNb8k4G834
fzOek9zndYuVOismbXJJWgb9PZannZ8WUU9+ND2nGwavle+mdxQ/qHzar3KukzS5RtelFb+9MhyB
gCmcWHdWyAA9g/JY49V/X2oi81VNX0kLHsaKrBlGNc6L/Yf4v/8WZ8BK6KUnMoeIWzBMhkk3bWN8
kZpPFzags4TeR9dK9JB9YaEnfXCKj7EmDhEx039SL8qpND/9sjN/43ldDR/sz5N3UuRiMWE/Fryr
v9yKqKwCtfIs3/IpRXKMQG9nb1m5yNpo/rjApWhl1Uo4T4vJKGILwGFO5sZM+43h8htWAss5IimW
giOFRqp9yOsKO1Bnd/u1oYJkUqHJGohUyyp4aZzA651zZhBo9oxmv/TqmrXhjhx4Sl5ghx6uHPvP
/ueZcZgwOhRwZF9nxEZn/wF8hYMjBtXvagEEaX/nUCl7R9o+whzjtKlsqRdAg3qyNYp/9/y9HYPT
9Lm6KrYRqvuaxr/OrUsqjHwq0myN051q/1CmPNofrPvno/+E3oPYm46+Yq2Tp/pEydXpMT2m44me
n9IUcFN+XTE9SBu9hAlszS/kUAb0M2TU+ZXCw5W2Gi/cgEeIRpQQgyEumMDvYOfLEdMqwUXJ+s+g
C+mr7N1DPFmBNWd19qVMHAEv6/MKM31yzPvVKYc/hryUgAy2VzM9xhDF4udnjeHBrqfn32J7Wj0J
wMR50ZzRVc2GmEWurqQiABPGlpF2J9j6reyVkb2BLHI3Q1LZb2lyQcvqv7DuQ1FCCSfyU1cktAPQ
iUNBxpnsRwbbfimv601J/iuswsse70go+WQ5Lq7h3X10kpg7RkHP8ek6dtWTp5gBOVOaCESC9qZ/
Is+K8MLO6xkC3W3V2efsjOq+nokA7pihfrp2fjtqfJopB6/j4nHDhiNj6eRmNkFNwum323Y5wz2d
HhPLZ5VRlqTlCfKOoTwRsaQOfwnaHh7rciGT7qIcBveN5yEthRQYuP6C6j21kjYspbAzXFI4rQrG
Eg8qFXLcMew30/MEH8mvbtHY1N0ZFD7JNsfXqyhvEQGxLXOcZmVbNr+jE/FZcPmUlLQ7/Vqkz6cq
IDJ6Dl/IuyUnZUqQY4lStsv30bq+shJFu5iuPo38cce5nj7GdrV4kNTrP0ZIWYeNUrsYBJp6Lduq
LZl/eeS74zhhXjt7wy82oGFtDUAsDhOVFB0cVrtHAF2hiQ1u5+TWBmbn0ceOCiEl4PcN0YZNHviD
KhRZ0s8SlRr+0KhCjZhWuL2yV1SfbG+X6BiejWSFpyJWfu84Maj2N7nBbe08UZs3Sb+Ad3IxRoVt
0J6dCs+xjCGvmApdEuXaP4wTltCwR02U3erZFbjJ6p4+PDwLHuAgTydJCpjPQxJJIqtBCvCwDyFe
rj8xgsiv3NkOa3hV4GgCJOEIMm6XFTfsMQowUei4upjh09Napqttin2HG3ClpIF3lMRNHVJsK5Px
8vQBbUtaSkuD7/pmHD1sivcZ7in8wKs+PLKZFw5XHJ9Rwcn/7VO286EVPbwLuVf7Eg3pKYPzkhbh
Mz3POSUVBG/zN0QhIJCu5l+zIR1SiFBxOTsyfne58vn+NHPQkl+YncgD61M0HEau/ey4iCYHJTO4
p4rP+InIFvq3qAgxqP4dpjT+3B3XgHZof/N2+xWZqPBF+v9KGUCiHMDFpjTw0ASIUqYhCLXTH8NK
wUJAxCnsyYBKtN5AMrhuxx8y5YbfcTgFpyhSydRJCMLxd8hfqqMz3FF/QMK13ye7Ys/O2sUzbtZ6
HkgT+YfUaUXhYq2CP4LPRAcNahE0Xtcp2B8uVEiOVEpeiBOS2xDstHhKA5HRWuaF6v2Z5gDSpGMr
PNs73aa7Wa/7aPE+rR/zntaBMZevQqbR223h1aWHUJv3tqNmS7deMrs4Kjv3DJOIhYeaKuWc8BQ+
oyr55oCV6d4Iz6z29K4/Cm07ybOL7gKkfRx4CjEAZO8di3X2Gb8DqAMeOW7O2ReHEpK6GCM93IXi
KS7hzwVPu0rQKuJvYBXu/J1JXydUD2BBnNGSzUXGoN5abhsWFJOd+yWgYo/CiDXrh2PVeFVBMhj/
rd1seoH4EoyK08ocvN1sAEdARYALHWnxm8w4YCOQlCw1V7B+PxBy1GgUdQx5MrIMvja8YPvBim8D
M0Y1pUKiGlgxosN+2FBZeo2wTwJ+EMKRBS9fMySk7FXe/ZGMz5gXOkOHHD5USufNRl0+WYPw5xCc
nn0zGYQx3+mV/VAuzw2Igz7qzF9U72mVXlMWCXgTB3W3AiNdo5hBUTyHGjdcAkXl3OxwjjPVoN0F
f8c1zFEDNdUHDdN2zntbYf4GdUFBtdNmFyFJjOkRY1PZ528eN5n8eNsAo2AGnbfXxW3bwyiwh3Ix
HNlirPhJDddAzQ5pncKu9DU/TjqE7JzULjAhlbtnolhQPaWbl7TG5ujBIWpymg4TgQE5L3c/lpEQ
oDac5vT4Mn9uR0RNGi6GmfQnMxJu+bHbhRpFjN8bdW8ZpvER2a9LmFl84u2Goios/zjU85PfxCf/
6C6otINeJGWDDbMmNmgotmH5shfrh7PeH7gm2H0p4Np4UFn/oViilg2g+nmovUPM4jy2tBecKHga
wQeQ7dXby8Q/LT3x5AUr7xAMLHQ4SvG+oYsKJF4Olxc/KylhZYvkU/E/D1844XmV1cNGZIHDnlWM
ZZNXLlxUQ3aOn/biOMmnPl3v26DwmUp/1YIuBERG9eCAQMQ+xKv4gTGNJyKc5fWwcjsqym064vF1
4BPxqXmqLEvZM0WWG6e06sKuJWQd4wLoUi0+R11qTtFMiNlmTIcHAS/JeRsHKKxXtK0xPcJd8uJb
9rPvwieF20yqBYqtv1csvSGAhlB6vHtUr/wG457L+wPv+bfTXBxS7jvYHh5/yU+ewZnqUL9HmkoW
BPnQisottng/Q07FRdSwnXJc87i+ph3H4p40wQIExNeK2wa3gwtZZ0c3N50Fa4HHVuNQ3EsxOWaE
qkG6yjbB3PbwthOZ82QnbvbJXZFQ5pGYSblU4kKJ9yJu5dGv+DP3QvygcgufCQqTTyAiEK7gpUYD
RFFA5gyIQsITDxE+Xpqa+kJthwE1RrEMQ4WHM+aI+V0B9WudPYZiRoa4E1AKGFz8Y/8RPpIX8nqZ
7+I9cObk278/I5cD7aLzXuuHK5P38jWOqX85X3HD8PrafOEyL+20tTOZD7XabD42PNxkrMLdYMCh
sqNQSUXbxRYrb6mvzDXeBKPbCNZ4/RhjuKDdEVLAnhrTX24cugnhk3Bnnr0yIBLhSXwCqWD9AMP3
CQPMlYPd6hE/KRT1JNnWOo8Y22vNpt5AJY8fSQnWRKE+fNn7o41chYHAb3S7jga3TMVzkOJiT3/E
6AERHoh/tF7v9/tEiBZF+AFJjJ8lYggzdHpn90X1jZfI+fNeIiK9hg8ecvX2OWjd3ErX+T7EtJyE
kJ2wXNcY58Wz9E5yOOT5Ol+I6w4xcL8Qo47PcrR5rsUhRyLJjGgCccn26/1ixfxdHQ773ub3q5WY
zBdnkWUMSqbz37Xl2l8wht+YNFef8SfK6m/v629Yi4nPswuDJEYsW87vovQSGFT1qGmBFmE+48fG
xrxfrxNmKt2wna/FYX2yt9/f04Q3m+8TMR4Z6b2djO3PhWrHq1xcCj48b3LPZ1mtxPsVj74H4nYf
Xd6pzOhhAViLzyMKWT6AD17uwKf83CaLr3ghlrN9vGLREWvKQgyfWFwYxB5MV/HPKVmKCyGcoOuc
t8dD1niJxUWwAFJ2iZCSqHNg2jH0tnXxBSja1e2/W0itmvKkOdHddYfGQ/wcLjRY4x9CBfScor4C
0Zj/hbcVw/usmj+8lyOqLrJjTaXp0x9z28EOwfTovae75Wy63q/H8C85uFCKYisMXgw35HgMNUIv
e3AFN5nXpwGoCySFW67bn4gXbYb43/BDAOc+sNIS0nBFudDD5sq/vxEJDmn3dcU8/3DJI0iL47qG
liGegr92SRmhVxW1V4J2OwEQyY8ZuES0V084ZMX/YpnGLE26/ZxglRZX5jlT8IIXuHiIAzE7UwW4
MTXWTVR9HflqU8SOkajkSgvgnjEgu7ko4LURJn4Q1UBQmCMqjHU1qMHFwGRJn66wmojJyYXiez0b
xRC0KdCVkTIVvVJoME0R9u4XazmgmsVvSufuXz41YU4v1rfPOr376uQ5JbcVqpkpO++NvqNbGgb5
H53jAfelsFEWKXe3mEozkBLV230pwhpvZOOIYdtGzzohTpfcnGSORbtYGxv5FfKayuJKR1t72Kr2
KssMO2PlY58ZPJFuJA0YnCPhPBcMnophideFNZbxFrEU4qSOds4eGzJXE+k5eiPTKdlrGMd7oDZ7
S8Czx/YWrhVM6e8tXBp3u90FCviB07ql5vnwzBsekH4tBpiFLUcMBXEVxTHkzl0ccScoInM1xXJU
uAdxgy8uKyPnWyUSq6RYEMUAeXCfRToQRvw3mQtxsGGycvvFQUaAnsUkUZHEcXoRezUVSudmr0Tx
eBSqtulztLo4MYlFZnYm9phFvpeD5OohCDMCyjn7GiMKLvcChmif3WfnWBKHcT7i1Z6y7/KLmCDi
Dr9RUcmkMT4p3aMXF0vJIy4jZGKc6nLecoyM7eKsFbTl2lJbwk8ZdnTLiwaRtZkalmvt8Zpzlym6
ahyPGMW2mQHgT/RZB1F3PBvfXaFdsFwoE3wROcBVEMJE8EHIG0hWiQ/9CKVoNxdVb9CgZJFWYoXE
qB7uxY1GasU6/cHZLIK3GjaoJUxnzWpLkpRbarLK86z8XnyxsjbO6sCKJmIglveD0KizUzoHVjbw
FAcWXDE6ylz+qIE/UYAv48p/JTciH3gHYr3iJnBdDwuxz3LfuCkiRstbRzxFDkBpvQhXK7GCEXwF
YqH820vqfwuzRLTF/o5SlPgItos7Cg/5me1lEa94AwQU9sCOUPgCLwsjyc1ZJlkKm99iwV4QE0ZO
ug+cYLxL1vH8ggqASPQvqFvwiM+Y53jYfx/xb9m+iPGdh3xgL8//traQBZsnlXjxMYu0OBdzQf7C
CSENY3sSQ+zvwTJCGqKCSyDyieLjLw5wrAhUZN77hV2g8IWapJkIAACHXuC+mG2R7F0TMY3QpbAB
Y89j/K4LF4bJP9a0UQZRhvtxYtDjuxNjk+weq7DIAiBBYfo8cBKINVlMJBbDOeQPeiegr92AhJKW
AsmQipjC8EB/SWxsa/F0YpfbIz5kIquZQHMJISJJpKW+fM2lEPkdE7wOdHgHtWP9G4PAYXKtudZv
/zNh42fpfk4F5aUL17WAqvjrm/9iIz1x6ocUAr1KHQNnAiMCNohl+ZcBWtjF4vJ7WckfhV/4nOsw
VZnzYiE8dZZL8nUjshri0ljpKBNvCaIHIAxMFwnsrPA5VRZiVdgRE0K0X+kziQbS0ythrg4DDgjP
DPOka8ytpQ6cSd/UEwHuNlZCYaIDbOLdQH8uviWfRXZ++sZcqEFy+t+tEdCo1FOrpypvmNTR/18W
q7FGOf+/agT+y+P/SSOgYqIa6fR8ks2/3sz/pBGgDzQvSudERAQq1fl/0giYdICmW63yf9EI8Bcy
vfQgN+iCr/A/sVj9NZ36bxar/3zvoBb+VSPQX8en3bk603+c2UXJi3TTca1MWThBuhOOyIG+MLe3
n05K2x+JH918ISkWu4zKGpGO8u4g5x3IWd0WDVfgRKa7lZyNJggSRxdHH4PdEDvamATqU8Te5LZY
k0Hzrz/f/vjqjqdX/M0wED0kYjMoCtan9Dmi8wiR00+z7Oads0U77E3qGewF1TvHusADj+oQJ0ed
mtuCnWXcBaVEkcpBPmshwGoReCECsqvv0wdAJwTiyODMrPzlQP4QqAB2TGGgwf3DAoKm2EPr7T5p
1ERU0gTmvBFnaP5qQlRD5Bmh2d9cQAUTGSgOPbT0e/aAHUa5htyNrob8B0gAi4p1I23WLk7x49dv
p6IxiZ68fmEJvT+wfeksl0d83JzQfKpBDYlx19xj3ujYLt72727WuANYV90zUiEQbMMreaZRpM6s
TKB3Ka7ag02bP8ACJwCMrc8ntceVTeWfVgj9hLYlVNlpr7s11icQ5z0HXyMrJyir7XzFXhmrrhnK
duwRARESnHBICU0Ypzzi+bvDyUJ1DV/xLsEjEUFOR5xCGg55l+FUiTbEpmHfl2TNuwshPNT70mPM
wM9z6B/wyO/0MHlu2j/X5wUY/eAOgqzxFzsAD8Ndt4DypJl29Q5Oz+hReHcUqq/w8TMScDoMy+8B
bwgeuF1slqFZRHq/ao+YE9gAmjV/1oBB9Z6+OB9KVtWdQc7OkREIk3nfzdSLQ6quuHOPSGOr7Ab2
HnrW+sx+TLIqLaMKucL4j83OttPSlcyRzVy7b+HtQts0v2mja3w/V0KB30fSoX3bmN5Hd6/EApv0
O5tfSY5JgJJxdp8cjN0IxR4PIevib0U752Gi3k6ugaCcWOdBZy+7yx4Bxi8oSHokukbA7GMDmlAv
oENx3xsHrsSrJJq/fpmcc1cyxWMqnovHaCVLm4uVXk5gPd7ncMQHArbqAYNcI0cGJn+zn6SlLrlx
znjFHRxdPR9u0DMoSFgTmZ5m6243eynLCtfLhTLp+UicpX7Lxod/3fYoB6ZCk2DfgUTioBD/iToc
3GfLn4OT7d1ZenKQMAK5ci3S0djrC9xrAFpBxzU/uE78481ed7GYSE0RvJEI0JY4GpRgHHwMceXM
ltPtJVI+b0XAIQbsM7s09witQUMTkc7tf4mIj97j6PVK7yrfRYEImArR+BzSsFi65OytmsJdv40Y
45jc64iuTslym1wPOekJkbkitApFhgOrve8snLDkltn6c2nI8+fn/RdCoYmLBgGtbiRlR4VW+ujT
cgVUlQAAgXNazsbv7ClK7dEwTCjeSamKu7sQRbmX5l0KuzklFxRNswFBxRXUQqlM8NCoqPNjawLy
IeBPSqA7rwToaIZuoDKQsFbQGRThTmyO8DIw81HYJt/tSFRf20S5SSBk3oV3RWtF1Hgm4y1xXuaI
M4zAGkbtcdm/Js3PO3ou8Lmumh9l+YIF9jhjTbUB2fYr87lUwn6lNhxta7/llVobVO4AKnDswU44
/p4CStgdGDckucZwwjzyW1HSl7Bb4gml7oz09v1jUBu10fz+ijhN2uD0/rh+SEtrqc7fMzkjzJmq
+fmg3YiPHcn8QmP+gkr6HykiYjTkmeGYSBsAI77vC5QVeF8ndF6PgLJ398Wq0Q5BP1oql6nO0Ts0
ZySgtUkVIeeOeh/5yif+KZIFRE1nl/XSgtIwOSZaiu33nOFqP1HqoBycKWO7R/3dinqSsS/m45dA
TpU7Fgn7/HWSo1MTl0+BzkQtDqZRWMAIq8pfVnghiqZ0CTgQUyOxP1JPENof5lxilhGlQVxZwc0k
Q0jakgyMSCxAI71QEJIT7anE9Ha31U5xnB1sg179Luc4QO7O/QGH8sVad8W2fgcfcT27u3PUPCPZ
VTnSAgw0XvGjpGSyw69IcU4IP6CLG+4I4ffAT44sacfnxTv2FlekogPXcYjG3Y/cx2efFQ3xLw6a
31uH/+/122jFzMJTd5z2iWbNTeCU9ITRwE9LsurXCppwxqHR2bcfqkBylx45P6EYW7wQi+pu1+CF
bahijhgelIw5V+PwheOss4peMbGwQtJFg9t9oSrM2251yZcq2WvqbVuthnYqVeluMoqLcPytJ12A
6kL7EG5fnqS8O2+Ok5ysd3iwpwoKc94pC6AsrS0sH3XlvZDOlGZcI4PdvXEuLCpaymev5ufeTgvT
IZCYUaPmQyjLU/qUNm96HnHhYeefNZf68+X5dF/kHEraCNTALuE7Um2+fxgzqfTVO0i1y8tXyBg8
WNIwFoJjIaH8ja9qzqYzss8jb8cOtfOOeA5zoD8WVSdMaHrw+qxyCgnnp/1Yqdevhs2aA/y8s7+F
CuHlcetMp5bi9889ama7Yblr4ppCp8yHlnyDwysHmNv3YHGkxZkCdv+o1AGVqDHlPSrlxqRZ9Ff7
+J5abEKRmQsXEjnOeKB2LRI3QlTZftJLZ9J8vkmHPEkUhv3dN9em7sikLg1HXR/pR8EmLv++yHKz
70USx6o+6XMws1N5ckPnABHkbPPf7XA7sYTh/4P8Zz6zoxn3PyctUTlWost6Oh+elyr5bCSkByC3
VcpLlkw7Ig03x4fynqRpGnx83O1UpErqdaftOzPQct2jpQFKgt5nDfQHJzv6bn9jSaYZCucxymqW
vZuUkRayXCBl+HkpMbV0OjZ+oXggkLEWCVPrDTaOxBEJZ8Wtxy7FtAI90+QWpCPDmWuNm92esBwX
mCMreG/OdnT0RtTGtY9hyFBzkrB7eIVwWTlvWPM0FBt5tey+GNe/YyZ5WC6e3HdhzuFejIBbqjTh
IH0w4XWm5PCZdcvumRQz2BnnCGL57Slgz9hl8BVDuoPtKcW3V0r6Q0qMmta9E5JcNU3HXJyNVLGH
iWVrw0QEreix6hmpkX5Wq642omvImVVEWLyTB2dH5Ea4JztSAS7VvifXYEQ9+v2m1VWXi/TRle0Y
J/nY20PjHLOrANPQMd2IIzfmK5iBwpWZ1SjDq6+nix0pqGJG01tBJguaR5CRKUsDOAQdOb7EyjcV
Wvsx44OhjH/HSDkpzQLHNu2LX82RCaDLdekfKvoPeAppTpAtdkM3Zor5BHs68lrUeVPQ/FNwk9F1
3uHwA3u0Zj020du2ZKeYZWNyl6Mcj/ElrQcBkKn3CDZKJDF2NeckXs4sBgPeG87pO2b6tEZx132P
zrN74z/qaIy8fVynGhVp7ibJN2bGmyQtezofkxCFnzyhLCCvoc/h27+hO2n8pZKcR6IdSs/we02F
rhCIMe20rvD97/aGbQ2Ui8mjW3+pL76Typ6NHRhZ1ZJRjwIMdz2whJlK+6NjiOYCTDoVFNnCCY5v
J47Thz+iL5lEe60F0gXloH6qP6e0QuWnXi+2/PKve5ZjYEkBOkLOP5j7o55FJm6feASPTqe3ETI8
U64nI239zkEvSdUUQYSoL9EpSnEkRZS3LKIH9BIoGP1Gp1qc06Equ+Ndd5/v7Zm3Qd9aOoUz0R21
MZMaY2a2oyICutf+xCJk379fe2nVQpX9PkW8P1gQ93zV2v0PtXuEPMcUcNfIpWqPX7rMTvKMzkYL
qrLbs69SxxLVLv0+il+tlhQkwgEwrTvAyGIhafwxwxDPfXfLTc5SVxNK5fKNdBTYp6tkb9m93TxV
SEQfiCrfh15kk4Cbkjg5kbdAkOT5vjK3havMn4yCyXaKngZwl6fRK423BBlbdrXwe4fA9AGSJhtd
mZWURW310IfVAaYFDExsFCX6sFEkrUd0TMDISw4RIQzDDZrASvSzLGx/S80f792nuUHgN5mUd147
Oq48AezaKf5llz07mrupBP90cjqqT2BbHq2DjdcL3tndq2kCZqhOuZHqfDR73tAf6u/B3U3G53kd
SQX0ey0WOooHA7JmoBnKkU5Vzf4h93gMocLhEDH98l4H13JFq8YKOgNi6+z62/Lgodqg64WCsWuy
6uqDSi/ZfGnIIaHlGGi3a1+W9b7c3N7uLqpW1aT5uFNfoB8P/QvKoCuD0x6LJwLOLjrNaJ0WvdcN
CtR2PnyN/Jc78q/L436Ecb5yMJEd910gqP6QMF4Hc3nlPJtetuaHet6oPrFt/AShnf/V/QbWKQ4X
JC4p07BzmVBps1e62QhQcasTXrxxK6U1ItTU+kJ7kMqLRl7S1ghcwQ1VaHJunVkRNGzCJjw/MgWK
bX1zTHUN1jnghey3oD5Fnypk/PZjwk23vs/5kBRbwoczh0Jb/xD6cVokgaGeWoMPAk9PLPa16Tti
0aJmsNjpbl987DDnUOzNxVPvAssmoTAKmvSO0W4qw7TXgMfrrpSStg8OQGuNctHTcODuWNrPW4Gh
8pywdRSpQR9HBznB12OjzLW5EGRcEj3TMpSqR4iBfahl5lKb6/TpwGAoMGGz291uSYyXL6fxNVjc
5C5hGCWnJbXQxqY56iqOs4xScSt2l9rdoEwt8hd9lICe0s0nNGhpQHvQ4LxscPtdMq+ec2pFfjjj
TAE7DXFxVXoQzM7Mnp8bfWnGk+6nSvUJcA2P/j0cElELls7QgHUEeGNMSNzcYSJ/fn5qRFY2RGDx
6UcZNCVrVizkj9vkkr+3jz2Fwkd6nBUzWvv9kLkgYysyuWjwuB/OGTr/hfXA5KunH+XNg5KlBKAj
Am2yW96vgfGwT3SIFCdFwcBB8kYbTTqZkoIhWTBO9Env03hguptagRWo/ggQSfPKgRdTme6/ib5v
Q1gOYU7FkXzweao/bWyMiLZe329HyxGWIHyZVykkgACVuIf8dUepYHnz8BKvUdjM+vSkrZu4YYUp
laVJi8LCqWN0B4AktfDKe8STzm5J97GcNuWAeanqSO71W59RV8IWytkg6u7Zq7A5pq+UhZzrV9Jd
8vycwOKgdFvmWKHLvJqi/Lq9iUK319vmSLO58htcwYlukmz5dB6ql+6JzfYc3pEJnF3z5aLWtN75
GeRA+YkGigDkA07Jk5YkaB/HDCVlLkdXDhtlinIV2Q3BhuE+KAK9PnUaEgMjYxYDyKU3IVPwIU0e
eWnh/PTULQyFGweKx0zDPvi0a8u7waLxrlMkPjRIIxfT6ECUn6xlABv0sKaG0+OOdM2VgW68/Xnh
ifsBrVO6Rb2xjKxqJ1U6rmONJo3MqrujPR0d1ULa7LbmOx+Thug9JEfSY1ppc971QL4FHSnHQEj8
HHTDszLTtBneOwz5ryMaNSo0RVjnLUPp6pZk/uzxr4JtHjw52W+OxPCNKEzf2vhxnlyHRJBfjF2k
AhF2j58r3fLUU/roNgShME3F6xneQ/O0JkAkYHp9qL7dGtN55Z/LGU/5bry+92oLdY/bIF8hw6K5
w9mTaOj7h4v/oF2WV34wNnpoTssm3N2X3aaiHvFITRzpHryW49GHVYkph1yi/s6LPtew5ziwzgvL
rnFXn0ip0At+EGgM/orvDUstml0pv4Hj6b0rtk8E1eS3fGjRvD5/ukDNBMAvie9aS9M7vzvnfBye
hn/Yk4jC/UQQ6KNN4vND7QCmzSVnshMTeM+5vEE3a837wbtR1aQFlDbptdkT6dMo3JEqODvShtwY
W/J4fwFccehPgaL/Fat0MrAcc66u7s16v/tEkAZhEzYJ4NALeVxqwp5BWYdprh8MEEltImmbLkJ9
1ZeUvju7pHmWb845zFO2eCQViUiun8lncCnXFR/kXLvaOZLOoYBn9ZEJN3Zs3+mup7lgIS413aY9
ad9/jyV7JEoNFx5EhuD0obGCgMjjI2n2aAwB1DF7n7QHXnVqu8AGmXB042R2tLBxfJ08BLcO2Lhc
TampgNTmpAzPEeVn/QrGtavSO2AyBPX/4e48lhtH2nR9KydmffAHvFnMhgToPUXKbBAyFEB4EIS9
+nlSHadbVdWnJnrb0WqVJJIwCSDzM6+ZRct8x4hqOEpOs/19Kq/wWPCSBUAifRlQpHisSE9mzrM0
v6/NWbGmHBAo4391+0NFYhm1ZluRLdX8XyiSdDN+aX/8/Plv7Q9N1jTHVnAqRXCa7sK39ocpOJAo
xjkKTu0/tD90DE5l+iKwKzmgbxRJFQlpWzFlBKQdyJyK+U/aH38nLycbNFMcW1ZV/efeR8qRlUZK
Fqelk4DQPkafUnv81hz6G6t3Xf5FcVqhl/PX8FrWjx2WsFfSqjcTxOsqqohp58wCxZzHVv4WBjyw
9nCdDUWLKUJU76vG/IxbDBHI96riLbQhiVWmd/W7ZR3ZuyyKYRMi3KuTIOfNwkKYtSNkKmtM4O7A
iSn+MSFF12ic+Z+5oU6U2+EG/z6kGpoRCpe5ManUdWbQ77YJrMMeCzJU5u8ROIkaJSLfMNZNLK38
OPaKAnIDajnsgrpnCqkRAR3NgguTSTh8yLtrhUsLWYGl44EWbgppnd9YSYXeHuw3GROUvpoVqTQJ
LWV2NZutY9quE9xltCa8JItPg6DWEFGaERaY6SbzeRTvOngvxxpFnT/JzOY1a5lhnY88Off0diLm
QXPwF80Vob87Opw5BueDtnVqaWTG+D2Y9uSOu2dfoNxbAJkPq11gYSR2bR7KVHsrmdw7vzzEBqij
mE7TFXdLwC+aZj9cKUlpwfkaI7RxhwQZAMYoMUS6wddnZbOZKs3GmUR9i/TNY8WnWpzY0OZq8TVJ
Qvj0bTGTB2viNEDgSQvQGqdeifUF81lqLzWZIFN90QFwK59dhZGZFI3DmJZas5AtmtZw9uI8nvXJ
ubVIevVydCMUlBz0//1ydotLN5bRTmAlzQOMfZnkctDJIdl9apASkbv2hTHLQ5vUW4xg+1iRdvvm
POjQ9c/rqUOFpcvKc+Yv64FaXYONGKRTRYbS49PWi/zXG56u6e2UopuUW9MGmmlXoIijh/Maz7aW
WVUb1kVoLqRiJ93M6VWlYaCeZWquJY30CGrO1VgYyquKfofcEuTm0sSvcnzk6kmd3KiGnu2KACui
xAsjNLzdEfba3s2FxpzeshT0xso2g8nNAPmQ+ZPQD9ZyQHxvJXs/w+OHQZWAWvdBODE6Zaw42XQI
8nNGmOyjf2Mg0Z0O6VSD89a3VLR9xAZpGvgFLMfsxfFnCaon9VVz5VJeVhLlPPVN8mmYF3wwgqKT
pjBr40lfvwZc6sRu0d6mjeacA9KeWo8fr1Ixae6Sa93ijRQ6mzRF3ZrahqX6K61Hq0ECaxThzP7S
GtlMvhJBpMo0HPBzNe8IkkefTVTPZWDlCPIi7ktbj5ZSogEUo/ZsoQaRUufUug9D4xzs5hjSmK0S
ZRYH7cwOwwdff62u8jSSSQp7FA4Ha5x3i9xBFUD91Il6cqSf++Dkm+36qnH+ycGnHtok3Xt5NT8G
vTzq8WtAJTWiZK3L1VS1aHJBjQ1Ma2QbJu2J3nUQS79TmeharFJRTc+T5zguP2qw6JoKz3vQn3pU
NwOiDOX5bnBXNqDJAaFmzxHliex0rfHEy+6wQVXmjFUbSHOrsdALxDAaoUD/TqWsat9UtX4umX8U
HVpALU8K57MzN2rK+lzc9/5NPwdW/KznKCAV0nuMEEwMXt8fjlqN4NdKluExlvftvcKsBGpEZz7a
Eu3MgkIsW73V3FY4qOVMNiMDwLkxqBgQD8a0RbUtzJRDgVhY3NSvN0n3eMCmPh3aK63mzs6mqd98
6hgg51cQTJpePd6qdOJz3/aEdzLqdWaAr2gOodS5b0s/bsZdb8uupflLs7QON4copUrq3YDytZNY
FNQMaOgxJKVO8m498gyJn7u/X3L+ZlkzddM2FewdFARcf1JNvceyUubX8rqh/6jU9NnCfdQtfr8P
lvyfYQOmbtkOK42Mf4QjjuH9FYfcoPrv/1L+bxXoRXttUgoagYT+yWuenn6/A1W4mOdJH+TZ/OO/
/8uQLcU2TVORUahVTMN0hLjBtz0knX7TzYBlhe4BuB9ESuxgQlSJI24djS5oEE4lpN1IfgtcXASU
+A8Ey//Xaf3vhvGvA7Dkn4ax9e+DUyoRRn79Y6e+atJRv29+f5Io4/56lpapqKhHqKaw4iDU+X6W
dRHfC12TpLXRHrvBQWkWGXiln1YFPTYHexsDLGsDT7PD7W+AhEQirAsPspxeqN9oD/o1mBkGzs3q
/VDpQruxmkchaaZtpggJJo+FUiOeiLymSLrlzyEnV6j8Q2nU22uNVy71GtFub2Ri73TZ3/ZVC4dD
dAlJWasYrXTau3GteU4fTxLa/9F7UwYzvWaKwXwCUZ527fAsWnfggnCYGv3uOlfa4401KagY5RZQ
SgfCcUWhPMtfJflNpZNZxLP2UkrQGWJ8gBI0RkNC9ZAumY6GVEh/WdkkVuB1pfLagdcLik+jHNxS
I5KJO5bitrsjUeQwQ0ZFPI1uCFMWEFHrIZnHNMBb1otxiBbwNc8ItEr31ugIbFuudffnZqDvHQsI
WFJPEz8G15i0+36gph/JbCLDyuY2hMzp5jC1WnWvNjGO7+RhcrvVh1Tzhh7xfzMEFSYpsyxmxNKu
T1hJYKv34alnVk1vuCPERTtP0V4sWnMv2dRos4jJiD1nEAmvkTmRcK1rqF22FgrCyrtlDw+Yzkrd
i6yGs1Q1H4qIaTxSJ6lKBSTayHmyaHC5CtrbRqLFeDc+bZiOVuWq4B667CGO6TnABLR7UAJEMFGc
HQ0z9iQ7mepNvWwbf9xLp/CuAl6xvPRmer3sT3t0XFsfdTofbAP0yPih056vPUoYiFR29Vspyng+
Zrva7dAlqtf4F1Uyn0xSY9OuDwCfRreIBrLUTtXoEKTFVBeEp+tGyp1x3pxTBr0/JxBcqGxVoILj
uZPgy3Dbqg1RGrqmEoU+xVE9wdwpcHUdnEVFeQRzOkjqsqktpR71fK1fZabQwHi76dScsgbpnuus
sqGZD5eyvT7pcrywIq+zL3ciryhvZnl3qONyEtw3CTCA+w18jHSdQcqGz6ea5Pm0jYLa07tjxyNi
CMWG8lVtS1cHW1Ii4Di2IttTA0pV2rkHW1rBv0ll914hYCU/qAV0/Oo1ryFWJKVbWz5ESXpuwMlv
qj2W0BYJZcytiM4GizIA7wtpMt/LlyiidmajIlDIrnyfS7eFiHcGpxgN4aWs9kxAU3hHPMmsybjZ
3cEpVw6a+iptoPvCxmpMAhdSG/pMzqHSRzo36bntVNcguCqBW9stmCLHIC5TnjVn1TEinQkoPYWB
Wr34KliE/lmirNT51rE1D0HzmaSFK+nBpuImjXxEEK+OK8POjmgDy4yUcfPK5Kmlgwo5TJdSrLGy
kW68VFDrqZ+FICd05Lj1SAbls83990ylLVMAcZUOirwrYU0ld8AkPp4PgshlJkSIzqqiqd5TdQTl
KwOVdd4NOMOyMO7LX21lcb3fl+n90+SgYrQfqkqfa006MUCrSDZAm2qYods0u6NHIMFy7iLzFFqg
h7qK/Al+NSaDxbBRsvQYYr3S2Vw5Y9FqKgs1irRZs7Ej9emuMCNc6Vm3TyVA9QqUOsF5TUUtjJkV
GYrSzZRzPjhjCTXdMnqp0peCu/73i4LIB39a+H5YEuwfl4RWBiWYOEGwkSpr37fPVgfcH8ugkJ7n
vXr5/c6Uv9EI+r43/edVTlesRh1YgKJVtmOfEwS2zu0U+jJiBDaxw/hdxbtrAXnupV3+fueqOJVf
TlW3FMMU2T6eVD+eqlKEdhbbOqRvF0LiCuGYCfMilj6PFqI+8mkrjVePDZdw1LzyLaETAXINDvmG
QlL6x9H8O00BNE02ZJZTVaFoY2j/G2JVpyjxA2L1189/K9lwLYjqLN0yDCCrP5RsZIIy7AIMhXDF
YKPfEKuqA4rVMRSFyM0imPquaqWpFqYBhmlQUrH+ScnG+SUsFEeuyoaoGWEhZvwUeMa38iZpdRJt
fJxp7gsa2djHwVopdg7FWAqPG5TKr2sCIMm7XpyDdPBxpY4vhMGHOWqbQnmTUvyyewuP6YVGf7cM
hehNg7jEElK9Mxwan54+jesjUjjb/ESTkQoEb6FMjxD0OKBaS8YNggYFT6FWg2hy8Xo7+wBOLCxW
sJ7N6L52XrzDNxndV9UEOacskRZRMGQidrsdTTrCg5uZu6wAaoDS/VvSrjNsM+yJ9uwf6n91OVJc
YdO2Nd22FUc3mB9/g8amXMkt8Mu9/ePn/7y3rf84FqmFbpm2bJo6N9ef5UhecgxDNlXucFWRue2/
3dvccQ73r67IzFVUKr/d2xo2epQjHZkqH8Dwf4DG1n6djH84daKPH+fDolOtXJFUtJzBLDcQCAua
74cW+y0TXMdDd5QRU0XcBjpfNZLOV5LNNc65QEew4XUHvcMuF2fLS44LNq0dz7zuA6jvXoG7G9xq
L50luGRSNUNFQcBXJvZtE4Bu449IX3JnwmdAlsTc08CK1vTZH5ptPdbg9awrUIulG3yielJu7ZNF
C2SlrZwKaS8W0BFHeoXd9NQQmB/0XbsLEVSgeoCWW4/GR3vIC2A0T+2Jtntvu2hxBBX8aWuUWpMA
lrbZIeQ6CelYN71QqX7go1ELxo2KwQsnC6yD72iivFPpqrEXgw1cie/Oa+K4mLeBfDg7r3SLOhYO
5ZH12fTJf4i7xp0Eqiad2T5WPGMhdoLCzgOB67DmG40cvkjZdQxJYTHSlLFQP0tEk6ecGCfaNvXN
i5+MEy1Kaqs0tHjFnmknf+lc+Bvtp7uM+edYfeBHumIqNBNp+j4sRJPcn7/7Mjoy1XP6pGYPCJ0J
eRcDSblLYZ4iMg/iKoRPuMZZPHEusNV39Y46rkHXA2etFQPK5SHZ+5A7T78wfAhfv+2q0XwuFNwY
oyFHLceawMZam/Gl2w0MDZ2pjZEhES66VPYMeApfFIpOtMb4CREmiImTaNlN6Yo+UXdEaH5dTtot
O6WjTRd4UWPog2KKhuCCy+j35pg4WtvhXCBrHjbj5oqrUSJ4zC0orwZ/xRiyaWmRIq0PYuoz/yTT
pBY9QpG4BIKtvxR4b9qM2CTHy2XJHQiMOIZSLJ/x06U9qS+EfCxH3G2tZB51FI9cq5tJoCfXnArq
3TUWc7SPzBM3G//yiCDHmoHOBFOmB+fyOcA4eNh/zSj/3sDAMlhthWOQyWL7+8nT/rvA4MfPf588
aQYwbTJNWl9qkn9OnvZ/ZF2TZagz7PKrYfNt8mS61Zl2RSyBjecPkyeNESGcqZmy9g97OYomFoYf
o0kxe/557LboKH2vpTi3iv6C3V03NTo3E6vBRGGcm+5wH/vD1H5tzypwaXRzn3ky7ojngBTb9xt8
NKkH8hyhdShmImN1J7/L99z8vENe9xte7nbFe7vvtjyt1aJH2viCra1IsAAcf92bEe+mZKzj3eKq
idfgAQeOhZRP8+C49tN4Sd3FP8dLfHgwLkdUEndAEKUcZbc1s2oT0GCARrG6v2JKGOz6WrjWjIq1
hG3BLLxIH6hPL4cdBW686iIMHF2lGQ0+Cj4oIVO+IV2q43WPgnAwbo/GiUfRPqXXua89xRSXg2hG
jaC8HWgimJnLkXF8AgkgozG9RwFFoAMMHPk4sOSd6bqfs04wWoD9E7btnxnG23O91z3lgVMJeN68
Eij1KZ31GwaKP3BiybuGAYx5EkP4LAkoOmiCHVqNhiuGBEmAlX9hiZFCVLi7LW0gNE7QPuNAZvLc
XInpbN5O24MfCMU1ZhimePPZXLEt5UHDRwESCg1mtB4oplBpp/m8DNI5cwmXz0dQ0bh6/m2DkEsH
DwFZzKuroPR9MFf9FVQNlkfWtv+Qw5e7T7XdAq/E8tFC2UVZ80C1iilcnsMC37wDOtDQIULgKy6R
F5mKSE9IPZjVNG+WpLliXocg8GED4Q8fnPfuw6Q3M9Jq9y6Lzr/h9bsOq/aYTSGyBaH8IZsNm2HT
7pxX9YG1ST7+v7MX588VU1FVGy50xsDEy8dgj1bOkdO9PVP+58a0X4W+FJBel0tpnsSpVK9Z6Xbw
EkwZbGoPCoilotWXFnTrclk0y4mQ3IFQ4w3HgsaafoKF0eZIrvSsaoz2BnCHdGYtDaMjv/toImIj
zXjB7+DhwHyafxhpxjtESE7dikvLevpQLnRHXAuQtwde5J7grSzjMuqjX9+5lmLh53cLcc6rgH40
95OVbpLo6dbPWTTZq3VKlvxkrrqDas51N+RaPkvnCuUY57XdDbnX7rqDs9HBDa1sSF7XuXS5WQL3
oaBqmY2BpJisn5hxww86mONygUCRM7m2K0436jbcxYio9rmXouR6b6f8KZ1xU1elC9/jQLOIFc0o
lzQbwVOxpJiu8xpINASfGId+fWeI2KkTbGvuS8oIM6Tm+w/Erhft6XbUa/fhxkL71pSeRf3LHGdb
eD4gBmF8hea0HGdHUMimOimOaDzhTaSMQDaM6vUNnxD6dABAWJxfMMvA2Eqg2ZBKuhYggaP3/oUg
iFMBttd5DoghvH5eOQRCGGq/k2DV7rhioCDRsNsSdTBYw0aeY26zlecEQAQbnBsadkvlxVzhKCS2
xDl3e87v67LzMj/GzZEfwldtrWz6DyIZbs1KGylwoYWXD6JaF2Rak6W4Vga3NcWlK3IIB0YfssaD
9OoD5Ue3dMu3mnttPhyUA5fy0Z8YYOoa/eoBs2mL0RSJV0axPwuKl7RyQAcCS86Ayw2osbMF159w
T/DF5fXbpyS7jRNGL7micPd1G3FWukuEp2yk4jrpAwgzLqqzDV5FkAtQEQM3sw8erg+oU6Ypre+S
sZ47px77MVyysAU/mFCvGg8spHndRPmCQjcErslKXwE9okzn6cvaQtilfM6lPZgcJ5igojops8kw
IGAiyCDo4INPwvcJbAy4MCpdcuWCdcKaZUOEeLfG7RaEjy+vwmhxl2kgL+QQTfiZv8xSJGiXsj9p
jyFwT+++h+UyAQV0WzBK/RFulvWKyGBzEKqD9gxQFLgizArks1YuCVSHl8Ha3NW5daHiB5hlIJ4D
LfpSJJsaLsn2Ph0XL2d/rbzT+qxoXGfTJplEHFZachsdpa05VZ7s1IO8AGwdhLCzdbatuVSuxL9g
+ZELJYTCLTR09duIF67taYhfopf7VAOSqz3xhVZdUs75IcTezJkRzQLASjY8We8KqUJflx7TXUyD
F7f42CUgo0BqSCwmLWNg+qtwhbmTtOdKtKvhQ/wXPzEIyNa2W3NGAAooygmoG8f8vwxMzBq+YlSm
WoBH0256W7CcDEfAlE/IJYOwvLRIa2oeaUzWbWRrA01a2neIAi75q+FPboFL+kKivSdsFDH3/vqe
wql46o/9kUa69drsuymzOjIRRN+cKlgwcTxHJN9MAdUyZwIg5qJMBymEJXuUP2SehiwVJcgl6ymm
Mx6iNUgnEl/PdNBeYon1NYJdQmA/B3QXY6fnsGvWR6Jx8cZrtPCvRxaqQ7noWzIOomEAhjQrG9it
xBrE/oiwquvInNmOCCuuELyF0SjBByekaMgRju+I7yNafe3HTMHNzpmIlIsYI3oyx0LvuRDZHos1
MzIzuX/WXH76WmrFZM4izgSWbeD7oBizM+LLsEZnGHEWWssijJjdFrNZNDqfkCS7sTRd5Jt3+eN5
FClOumKvissKXR/OPgUZmAAANik1i7wGcUeDbuup/2ApJlQRKuIpVfMXofVTE/+P4mhBkpOtiKau
M8bvj8CJ5Ij7EIk4on0KLizsK/000BEeFVRhSVUZ2/PtublxlJ5/dia8kiaunM44V7w/MA4g+HJZ
FfhiLZPXfLMelPkNrwpuE7HXEpAKGR9tf6Z+sIUZT8wj9wvHkb0nT1iwa56EZMI7l0JcLCh9CDKB
wvgyoUDpmWvAkfsvWT9noMBH9PhalWSwyad0A51AcRopCRmm7yhgwIScHWZuzFen1TNgxmYv0q52
ywfBWyJ/sNd2zZ4xtU7MhkyvTHd8GQhOLqMlP8nH25Y5NH8nJ2PlQr64X0Mg3UYHrIjWCgNv7tEM
ZRkDOk+yy8LbkjKFlLeBrYxRJRXPJXq808Rz0GKUoK9KIA6ue5+k9YlESgfgDNAyBgWB3IxLiAap
0V6DQHniVG9k4Y7H49Ly1ATUJLjKrbTnSMmvTYHwHETcbL7m2Tlp2QFkhcrlNenCCbFUXL4wneJx
ZF0CUG93M6NyY1yD7vNhwyUUqqRMmQQ/COQhqwwJ7+vp6+c8weqax+fEtc9GzvUocnYCdxM3F20u
uAnaIbPwx2i3eAcWCyE6R/AmRG5VFwXxzOumzYFbHZk1pDOYsZhnRF4vknqXS5lnhC0vnC/3AQ8a
IiYE/EKKBk0HE0Y79yUjgQ1Vj8Jjk+M6VY+VI4PELcr7uVcQxl+SYOcf93HTeXe4FBMUOqbFot2i
RYfAEnKQPDAoiEUML13WcQrkl2R9SSxZSE8bwiDaY7j+Afs8zkeIXU9XYThh9WX1VDUwpqgD6+Em
fLNnYgNk60xWtwXfuP+YQZkluaLokZVLZmLxl5y30Z0EuQ+I4+h3o+QpRA5fe5H1JX+96hMZwoM1
5cGzrG3ezyhMcIPsgk9udPlFblxetAhtdOgH62rR7WDjEvxeqkW7d54BqEkQsEcBGoIepO18fqch
YhrrAOdkllNyl34ahH+0SP69GbmtUjbE2UG2hEvEb8uZOm/4pZz54+f/zMhJu1GXUEBCWoZjmZQL
v2Xkikyx0jYdRaeoSdr9LSPXdUOzNIOcm8P6ISMHZ8EWbXQlbFOjX/MPypm20M34NSH/89B/Scgb
42bXUaADEsE+0Z4MM90TOgsRhIl8jtsNqo/V6t7vqDwqmptGi7of++gfpTgOjJnmneKpLzGhnGOi
QKZBallZIJZY1yRUpjUxvVDWe+XNt2fe3gqpR+wCUeqhLMUyiiPA11ohapDU7QHaPese7HQ48x9k
kppYMwb0BDq0sFGranbxUhfaCytwESyfX0sMKw+rDYtb98HbUmxpYC2/isLV0n6tNunBnjbbLZYS
RFgzB4AK/GzYNUTQlkg8kndS4GoEA5cVv5/3G46Z7bE4+WdzLFSCr170xNoGr67ZCeEGhVXyDZUL
XBHOET7qcwXmTDdHeJJcgGUN9wYsPSkuVFOZSGpMplfeVhwb61zWLNmdflIolq2tZXIfKzBnwDhM
tshxe8YM2uyekZSzd6dFv1kVeT4TNqOyog67DJaCyWGetyaZZtu49DmSaMGYA0mHQkLFgUVoiNbZ
DXuLR8ynkLLXXOmcIwnGeHNFqJjMKQ7yGzVQsXxRSF2RYrMFggIyFSPdsTCRDvKXGMMDVKCscXEX
AHiybeuiQlXaYttDTbHZF/LithDxB/VYwN9Cyo5Ju9sWN6qNqwW1WH9J/MOkqqyZxnkXS1yK7QFs
E1yp5AVv5O8WXAyiuYTpHhGoo9j/KshWuXIsNSoX8pLjr6g1CH9Uzo51iSZ1YSJsSmP+SGoxpjwg
pcQj1ONhCUN9fyRN4vRaIlQgitBjbJH9fcg38BCrhtoCszTJGdmVQ17FsBB+FyEwMiwu58RZ1/Eh
AI2vYfs3bs45+VDl5chyHZJo+hFs77hZ5c++tr2pzz4uphosbqjqrmeXSA1oi3qlPtVu41GFXwiO
Tu3aW2Fd0Lqtq7/3EyCrEIeuD1geYtyev2WbcoVuAe6/gpGDHS8eGfji7VDQzF7Nd0uZQn9FWCF+
SKHU+d0incoK5tDJPFjn6NKRZpLY7ejfq0dZ3+B6Z0ozyUfaHsoTJH5gbM2kQ4Ur+vq9eQR/D4to
T3K5eWjw5QN67PYwDO5e9wluYEQ34uS779Pn59U0GNGGS3tEnOcqfLQZeD6ZgjZx6jJ9QdGEWjHe
0S9AIiVrRAMufbltAw9W5CgdY1N3cca73TSYT1crr3WpFY/id8Fdql1SAuiA+rOzEUYXULvP75Be
9h365um0xpmwQla0Am+I9YwIfsO3xB/bK2LgAy6CykGZwmi0p1f9A7x1P9Ht6S0hRJ/EwyZNxK/m
sGuQVb5nS5xfrz0caD+eFL2nwQMapeBRYwzYPMCoTuKmq/AsvURnhboT4hrRDKozsufiEiI6+kFd
f4qYH1ZWZK6hCRL0hbsR+2yn2Btb+/ZWK/v+jrkjZoRZ8UBwde836DoLui2OqSLLI50ZaUeZ/gcX
xncH8plmMuDWAsVmgvhxX47jgzKhvZ/NLdqUhrVyUJxDEDmi1jPmfsE+O4F1gpE55B6UF2ZIOd7G
LN8obJ+CLbJraJ4h4eW79nDgzy0wYiHGJo3bJZxkoTzWvrVLONTB9jPYzvzDZ3RB4wpVNvsQXlBL
iEbhGtUFc4PoAkSpaolkxGNLSo2NKOI0rvNMZwj1bjYDcjkdHSFlsrn2kcpsdsnW++uEvH8WvXzp
kfIvbalLMYUTROEJHVMEFZzG+9T0RweASeNRtmHmj9EfS3DAsykdrshsQx46rug0HD+JLBfdPDZv
qyf2OeSIRjz3FAUG73YOUKfL2LtkefICFVBnYuguYhHqRHaR0RXir+Uc4gn/QpyUG247SLtjJLxI
5KmmpaMa9tozZ8CP/A0tWlfakdMxmz4HMHM5Z2oxb4xlUhKu8qOPpC4qAICdeYC2A7S9gI0CMM8Z
ZBTuWuTYqucCTdyHdncdm3M85j1jjW8glgZQu90Grmq6LLVxTrljVz+GrIqAWgaXWwE+apMdZOPF
oh/tPMfmS2Z7ZXvREDRq9/V1wjElTCa5W+tzLqslXQS0tm9dpfIsxCuHJ6jdELhhHHXNmvYdFVaw
cpP63KwGF1DcVTmhvASLygFMT1blqSbKrqtS2Sf0gQwi9j4dxrldjY3tzXlNs0udfg7wuQBWoS4E
bzx5i/PZWC28KsaJJtl3yrEhTT0VbnJCkQJ+fjxWLuawcrb6WlqC3G65RiG9NVa9Ua+e6LWDFPTL
xwQPFJpJjhfgwhmNvwKzf20MaluKqkK20RQBwfh9DGrSOvk5Bv3p83/GoNZ/bADhBJNfIajxPQal
pU5PSKPb/keY+VcEasK5QfcM4MofsWmV1/fwv/9L0/5jyrqqWLB7VJo1dIv+QQCq/V38+ddha85P
7XTzJmPo3nTh5kxLc1Kdg5kgCBP9PYUPzUSYiigjLJkwvIinU/If1gJogHO8z8cNzrYp9HgbV1vB
LD01zzB03G/juvsD6PR/sjrd5dfsDi5ak38BQNGy+n6EP2G9yv6qR13UhBuaAegb312EkJmKxWRM
9Xp8pn+9ovcE5xHmzVxCwRXOniuEYksPZTLxXm0FOvoxmcJoE6ohE2dlrv/QDzG9z+vn2RAas/X4
vET/6+OcPDk0t8dffdgKxRcP9ga7XDNCzBGI1a7RXHXfeo8QVDB7q/GDKFg/bOcIb1QUrDNkFIwZ
hZ1TIj23MeHwdHgbHvFxoUyKoBOW1i94V1xf8lOsj+6Pt7d43eC0y/9jlthIHvkPrMkoCvBkzmzW
5X4rtBiS0R1UfeZgaN86rHtwH2+fqNUfk6X6DI0TCX4CYPAJRN4UYFd9iDvApPmjeeNq02wWPWrr
YBqsmsQdvtbYxgtfEeQfxlQjR8xJi3aOiuzFTtfFGk3KaYsyZbTo35BYjEbHEHnsLTMsY4XytZe8
AFtG3873SHJ9VhZY0pCo7Q3vDQqC40l4qXCaRltX1IO5VkSDYwnsMosZPrtfV1BcRRSlx0KMF1lq
oVgp9HkRseaaHdo9DtvjpRC15m1oWefLHNmLD4ou3A0o/GL7OKaPc6CSN9dGTLZsjC2wQXFPUOxG
n7gdn3MPhetoDMe3FRsXTXf+FeLY2IFQ8xS/GaMPIYqM7CNKnsr83z0VmuTLuCUqKk1yIEC/T8d5
JH+eCn/6/Lep0LGZuQDkmZZmC7Tjt3QcjJBi8pJiG0g+/pCOA0iyHVnRzF+Qc/TabeYtR1H+wCT9
g9mQVvffpON/HTqik7z+jVHhNENiVEN23cTWEuZeW/bw2WbX/R15b7SIaObgoyG70raGlfeS7e5k
pbTQHVmks0qP08gdPQV0mlzNQdri2F4wULBH0OxPcN0ey/UwU2Y0vCb1NDS+0m8yeYhbWOYZK2OZ
7ylti/wbZXUbnZoKjUL/rL8qD5CUmKAfyJxfmnxNO5Cku1zU4SO9eVJ/BbZMjpewgBNlJFy359sz
Ob/I6vmHbLrZkX3TkYTJD3j7w4HMeRVlX7Jk+7VQPrLrlCICDWwgVB9k/zj5oqSFil1Aa5VvaroB
TsWs9tVZJlOnLhDI0x5yCwo5ZOjYdM1IrO3XgQye19PeZQvsDHobXenwC8iyBLREs/orM6etT8mg
qLEC0qztlk3QnqY+IK/I/0UK32860Y/l4HWRuFNPMFYk4l/gg2H+VW6wX3kvxex+Q2OdfbFx5YEi
NgdFVUQVDWEG4MyvvN5sKXGwLf6sn8SQaB5uxnDc1jIyg81tgW5MueDc1VNBHZdJypraZEczhlgU
M4jo4PBQYehf+o1+IsCkbkkfWD5eRZuWBJYSpQWBgs6084q4AVof5L+GRx5cW1PEP0jjaZjKnvpQ
Ed++UrPkSwCfKEJTDqCtDA0OuCWtzFcakZQOaMGqD4UnKOpC1qG8ucED7i7p6lGbDnvT1eiDzXxK
zvVmQLNJpwUZwwnrOQ4WhJGIeGvBYD8Gq2FKO/eQu/0RIFK7DbDoJiRECCeh6ksFIH6nhxcXYLsi
cxwUB2NnuVgYoX4cYLKRUbcVGvofHdqm2AnAM2LCbBBXR2l4lB+2b3gwrbtRNRWOo+VI4JmIf12k
EF0DRIdAlaJUIhGMN7MRl9J7xFlrX8wurG+zbgb+dFFsifNZ2HNiDhqJU1rW5civDxooO+x9jImO
Qgoo1em7qCFY+oJySVQcjYHkGAevI3oBlN7jJ3NGeZe6T+EN4FGjfYkkOvYHszryzHnVeBrdDi/D
fpGMNjuo+USIALZj0nMDfAAd1g/k9Q4hsieofcZrqFTDgQSYcrt/H9OCp8pM76DIdv11NRhLQfif
a75Hx5Rhgi1MjQJxFtYlY4HNHuSGVKXm/SiUapTloJ7gGxCHO/uOmFxiIV0GK3qfw0q9FPFYMIom
6YlA60RBu1eON5zGifK1wpskOcTXN11kAEvpkOkkOOpF1T60+hVpMagSJvGKg/pdMUDcKPaNgaWV
e0U/dET/GX2KQEHx7uR8aigvpQ8aJcfPGt+JHmUuWAPYaoBPPA9jel2px70WxsuoXd8LDs1CZ9ay
loNeL0M805P0Lb5iPZOWnt1Q2dDB9KGZdEULa5bRbzWmNvomjOAuhEMFXWJXL1HSz+wVgoPBbSo3
yNlhi7OrNQiWxoZ8ulQHRJ4mLRkZjlq4PuVjKyCgQrq0hyhCFk3C++hj391gYIATY8LYtcXgEmoI
TFIzT5FIS5B8urLNVn4TyepjHm31chpsyRstaTSLgCizvhvoveQyFbdJ/WhFG4ssv1kn/jnDer6Z
IJuPWqbupup9hAZDTZ4sNFnI+2Aq8gNi+dmFdJTOOcY1z+EFgWoy8mwKJpmUmjSWDFSkq6foZDwj
wMB+rqpnIAp3gbxLsilUrMMLft28lRJVZVId8LeEiZt07tB4Sjz9qaCPPRWS+5mXkZeHWF4hrDfP
0WWqpyZylMYk9exF6R/1jB6WJz2THpPGo0bFAGqoTtwJtj568VTY/oMNxzjibKoEivi/O7axYKpb
qmYYlmb9L2meJaQKfo5tfvr8t9iGmImmAWINtBVEgvhnbEOap6voZtNRIFixIXH8lejxGTB5SCxY
yCsgVv0jcloHGWjBIYUb8I9YAaYsUrkfmCQkUn8dOkLeP8Y2ut5eM1mKr5thS5O/celu0Wi+IoOm
T6T/4e7MmltF0m79i4gAxHgrZs3WZNk3CskDIMQgAULw68+Tru907Rq6Ovq2qxze29saECSZb653
DZDOYJ0SknRH6uhJ7etwfUP29qCheBcRFJirfopFGDvFPX9ap0SCL8iq+kOIuws1TMmiS4y2J5ba
TxZZvhJW61gNIVrTb7+/0V54QskVDQDqDdGVAN3PATMDVtuRywJuE4H2RLTgtCeorrbPw1i8qSue
nzeTckbb8SN1Qv/Ows9q/9xk0xS/2RX8w0/W9MSpQFROojHiY/84gursP4FG9Bm/FNxCkGji0ASD
5/JcK/rLkGx12BpvgPACnk8DFnWMbmjJwsphn7c+Am0P6+vUtrFGLMCLLHq498dHcZlc8k9epL+D
QC9Z7gtmoeExOLAHZzfNVXm52B2Zi+7Kphnv5gLs2D+SGUkz9DnaltLpWn31FpZtR0wB3KGIjjpz
Yy3KlRazN5ZwbdwGmqiL6EFwOunkND7VEywzPuHPyaeasE/Q8RDhQwnJI0hz99mFtnP/rkyb0Pwp
IQgThAAzXpxOz+sIpwEXolMZf0CGsk+iZiFVDYY26dsXyE98A8qHwJRgxUDeUERtU+xBuPkFJ4ca
RvQzYr/Ml/Qvih5oU1AYeIVYmQmPBXy2qBhYECiF9z+M7+4WQqCC0EaNVL9BFTOI/LPFqw2L8oPX
77EMC7oVxBc+KmyfwrO/6Pi30gsEAayO0ueCSoW+Md/Vo2+PfKgB/EgFQ0OeFu6PqWG/FMRBrh79
dnbJfISLvaKoEQQjFvkpz6kFdVp4dykYLM0hYB0dQaWhgdI4GJPSqYabA8//PuN50hCkt0i+TyBz
M0eLbSKNe8GloR9Mr70b3qD8dy/dC+3g4jBspCnlP8yI1qEp45cQRml62yFu2bthw3NB60SkArmO
zq2PniVQ+Bf8DrrmsF9hpvjxd09LnU3vFBYFZAJls8fDgN+bR6x7PZrRUC8g0bbyJJFYsccagUfw
zEgIN3ni40U4MW923RJm0EgwoRSyvnjSO61vc+QjUOyt+UP5hO2DbRU8v/TppWwEOhI15Tm3J6/H
l9h+V+CYd4JmOBAkD0MbqQUG1lhYY1Jpj+GFkG4PdA8nABu6yuGk/NbjH90n5pJDLz6wBydyjE4G
JSxgMkxUWhoMvgDmFLfr072XVAle6SZeLPr3bw2FeR1c74sNgTEkS1C33NzRllmpdYRz/dPno6MC
uHodOLLLYYisIFEY3p7n592j+LMeMAIAso7BE38RQo+xLNiSmeiX62ql7tsFMfHRaKbPmFJELT8V
l0lYfRm7nMLTg5Sh3zGl9CnNngfISILRgGsx0Lk2tbHh+8oItMxoI7gESVy/TOcJY8tlWLLMEh6f
uP0BqRPH4dDRuwGq0EmrTehYF3kLKWS4+QwzNAZDAN5y87nqsGy6nAo+3vFpyWRCTMHoESJNfoI5
lojHMUq4EJU9yQ7Pdy6yAcPWnqDNIP6VLHBCaW3nZPgJjLgJj+E2m/RrcblU2BiwEyxcWi/EdPWQ
nX0oQ2JAwuETBAXm/OGNGV4gLFzw4X++ODBHMlx8TRkprP3/BHyYMsjIX4uDPzz/1+JAyKD4T/0z
DwF42MSNQrO0H+7/r5UBbAhyLH6kBH/gILCOawjGhROVYCf8F5iH/rcAK5XQ/31qzfhTXZAWFR4u
epISBcZwhP0Htwdq1WWiLK+zfI9mX1vkr6SgTCmTQwoE7nvGixhVEMywNetB3vp+fhxeUgjS9uqW
T+2wD2DmfQwb7lJlI37ECICACCLi2PQI1ZZ91EMlWUjq+kqDu5mDBIySqUU/Z1N9GGLmrCfDhjve
2Fm7jIX9Q8yyH1MJNPBnNqUdOK8E4MJDuUE5mIZ7E1+8OQMZxvfdk9+ZmbhViDEMnsvhDfUBTIZ6
LGMEaH5lh2adu58JAGALjesuAqrQRV5pVaEid2hxG/HemqUBUkn/DR9Rny0ns2nzdrdhq76W+ZRP
XzwPOhw6aS9Bo4/gO9wdoAyVSXTaERxNBOob+AyUOzY4kQBXiusawjVzbbdIoTJsBEYJWOowy/Jy
IjikxNy6D0ZhScI8t3rl55OimKsIKicCWRKZ4eZZXCqsKUywJ3ewYB3BeEDLAZ0AQgR0SQyeeHW4
GxwQCIkcqbuH7KJt0wW+wtJ+m6pzqcbhx5em8jvnjRcSMwOrLWXAhrWGuQFG/pxzy+kEEz/0L2JF
kKYZ9IgTQjk6rLgPIkumdx8ihBjw7JrmYbeGZah5LOvgKtZen3XiE4NAuUYKvQI45f4GRQVCdQtl
eLGCGwdlKyW9VdQH0ELefqMFMHXyK4tcDVqtUNwFN5o98aNmkfsYYBzEwukPf3Za6GzT6kmsbkoT
k6WDKLxcVhMxCVPWgaXwBYSBcTGJsTViCQgYlCvUMM91PBMFVzUuQt7tx3OSY/nBcagg+s87APKq
fiOtoZgA5+RI7ztR7VAFcbj8hRoL6juEezSs7LFvINnJSjDLKZh4xE8FdCWMvg+LHb/nZxaeE0+s
r2tRW/Uu1G4oibw47AhRI2UcL9ZAungFHleErOVUnawyPwVPYH8x8zNQQW26ZZ6s+FMyeKOa4AyA
DlQDHaoLc290Bw6L08On4+uHOX6f/ND5jtPGpv/+9OHcNXC54Ync3iikVCHgyz9owy5TfCMnHTpc
UWM93w2x+o2oLSrTyT94d/tLQz6IV9PkeKBmylnwwdwEUxDO3XBlzbPgPXvDOw/rBUd4chXATHYQ
MrrsUJItM2WRJlkNPuGJxRFBCFTPTyssqoB/g+rCgvmugHS9cwL0HdxA/sw/YLuAPnGHQF0U1Vgm
b9tmxyqGcdkd3YnMXHP8YuJhSrge+Ee2MRLzBlMFkrkxoz/knbzmvXHEu8b/411P0wBWNyx2w+Du
/2nFY3v6lxXvj8//dcWzsDMcoWizrT9C/WI7PIJFZ+syvkgiK+qXRQ/incyOV8XqB+H+r9thg000
TQBDwSpRiOv+i2UP1d3fbYf/dehImv+4Hdbju5TVqZQsqLDUd6otKst6YofDhr8wcqh2kVySADGR
ZFLfYffefRYJxlLzxhzLnPrcHPfPz9SEHI6hvwC4Ab17ZMn8AKS8RlhXvd3NgG0fmLTtMyuyvDVL
nF8MIGtzimUGTa0+uH+yTlWHEkaRcxvjfyc9qO8D3oWHprixk3YPy2VOhrZE32sZ0ypAMJaH7IDh
S5tigxzbLuzx9jK/HQ/8ZYgynJLe2JPz1ijWxPsbTreOmbrZn6+yUCDgss+qAWLPo6f1uF0nwOFZ
7wp+vHXSBDnvCHd69MMLp0Qfd2J/f01WSAOhEErYxABij3Gi02c5IhHwyoUCjRfB0LZfcDKY7H10
OMKUqt13a82z9s0qnULcEzQ+zWlW5Mps6QQg2BOu4+FV2fBoNFmsoXnIKjrC6J014KsyA41eawHt
LP3ZcdZvMEFW7HzJs1qrWya9XvahymXdRDaewqy2QH8rR0iCkAWxZX9bLk1CD9IQN4TUvYFc4Obu
cHaoOhA9AT707/c3lngxU6LTxchHTL1ceNtlW8sOG0YePDwk28ZWg9KBcJlJnsclDp2Q456Pwfac
s1sb2xzXo4D55sY1ZGixWDc+WMspg5LscGJUEkrgNrHY518GGwk31dhiNOIcsx7UDxFdzvLHSoOg
i6x36PRkbl0mCHjZToFCE3punzRgdDwTwV0hB0F/v4btSp2122ZRrhTvVKyPh/itOdk9ZBy8FhgI
P9p4se+vzgpJ0YPzyhpHkwGemJAjAKjzPimBMA7rsEargQ/r2s5XOt4+Fay+A/0hoP2rm/hwV9ws
9h+PwMZOCaGlO+XeIAXSpF5widKjbw7I5AkyIJ9GmgM6sORzUlno6E+zyLLUARWoW9jvHMYDdQWX
S4VI3oIQiBULAbVX7EUv4wNeJF+sH8P8wW41YdeasHklpqN9YZEDi6GYFD0atrmctRN3BcPnp2Pz
0wg704ViuVx3q4scKKbTYLuVBh9Nk5N9LjoJICksnlxjaSTQCwCJ1fOFA+cwrtMOuf4RUQHn+wGb
kd8zRFrlEyokY45lGhN5J8MSgL+K4WguipAPK2/EJSKkxgEq4Xpep8+1uQP6EK/HOejqN/AUhhCn
RN3yXESQFC4wcj3QjcrcpHSoUCVY4SVjZKDwOAn+PnWwBwxihSXab5bs9PCDapQ+8hsWdoxIcbwc
3w23JD15UomdssoWk8e2MzQ6y9RWnON1eQOc4GyFF5IgE3udJn5VJuw+QbzNFWeaO/kFYfA0j907
eq0KxwSxg+zh/A8b6kRmQwMCiHCsBjZpkhVSJSbT9j6jLKVGvHlQKYBbaGpdQm3Ow1tRq5vQNcrw
8Zaes1ed8vshjRuN/o3feQpZvubhDpOXG0R+58UoPodNjNc5DcR7Or2b3v1gp4/xiw5GNVrjpSrc
uDJaCWyXmSh0NihoM8RnHXkaPKzGM0K5iuplCe+AkAc7n4qeEciTHMU28B4XVPfkq3eGmOVtz2rG
dMmsoACIaKJzekWeLI3XKwpQ2kxGqO+eAQooaiVExFwbFZkfCAH7ISGJ41YK6KjxhVjqw9ohRpbE
SWke0+pOWww524U9+Wk14zWq8WxV+5kDaDHv0nWNkSfpT4JYx7mm3qI++nkjJDOrnbnHZNPHU2uR
hNAh4Rkv6tzBcG2IXwxoFp/2JAkxtguRG0wuIVsp/4rR881/BkZYTQoC7B4BETxeE8D5CmNrMnTM
Awstm43YiDBD3D774+API7QNyvyJ8SoCNpk0JXlpk7VxzQj8huvYKAHW7trdTVcq8MaejYLYQJTy
tgZd+Ko+yECcNsxYXbO7HlhCwXEYgDppmxWYmjxjSHBCmBIlxEQT9Z3NJpvOlSH02LCauyWlJ/yQ
pUD5duzesgOKFARuSM0UmJhf5glQkH3Yg7qQPiYW4tGtXqTT+LlkW0oBqDM5M/f+eCHgxvEBImeH
I53wDIG3cJR7VnBsqjbsQosCgghjlTa+SNcFGn9hH4YJvNtNDoIllERElX2rBEoQjTdKZyqE+m+E
L8COTOSIPBjRaGBaagdAOkAasHOwQgTcD0rqPuLUGjuOhlNwPfBRob/gWwjPz4DNFOoRJ4jDAET7
DUpjV41VdyE0O+I8RQa2/IizSZRwmgedK4bgQ3RrOVegiDztf7uVg8/1CJqKilfNf2Ls4ffw19r1
T8//pXY1sU7ScWP6/1yUX1o5lgY+ZI1Gqi6K1z/UriY8FVnHCIffitbR76Q9EXDKk2zb0IULzn9T
u5rK39k4/H7oqsY7/UpTSeN7btsWrD3Iz9VMhoAuvWYnbXIYwczqff8mhw/VxT2mXKQGIYHjbl8d
x0ZH8TeaXaSdWUfXJFBwHya603JzzF2pcDDPpRPA1Je4Zv9a5U4rhyY8uca7rojjhquNy2XqlIzI
Ifew/LwVwXVrCe+n/KsMyp19fBu9jl5b+pDj18oa08u2cJCgqXrZW8F8uPoFoZxUQCAT55oIFwuz
YBx+J8XKmDBnl7DS5hXjXrMJASYjmQYra57+3pczeiHKLZAv04HlPbksqwefSzwe8WRg0W14eLyX
loTFMh08BXFAHIh0nFbyYlg8sQnr+bIjRUgE4BUkZjqcK2Lt/XgtWyjLRbD9A556jTgyqskRxYRQ
Q+qhTuqSPe118nQfbr3PFtkiub5fc0wbpkUk03jFAjim1ySFTUMApJ/SgTaUqRxPOHxNc9tum2r6
GI4BD8T9Slob0MBzhxC+eq/g9Liv9105TbAWBNJQXzQyokiUqsN48HT6I3TFEcTy4OOGT0X7V8P3
ekFOmrDEpAFcFu57cd0a8iFTWuLf+/GQtTPZmJn1ubDY0/vSbWNEIxIY4XusCfHp3GIgVmD8LIhz
lybpqo0DhRzTj1E41PjLEcR06e+B2kZFN3icRjeNcsgPLrj3sEPk7LXsqQ08VKnddELjPO26BnyC
csP+Zkkxd3zHcOK5ocHQjeZCf7q4IMRdSHuoLcoDxoO0p4RCxUmxO7p6AZUP2x4+PUNu338+X6iC
qAjJPoVsGrbrqkW926wuF1g2c9wj70hvRMhOg7gdeKwX+kKGRbE1hZyfl6Zgf7wwaz7rU8Y8bwa8
IF9VCF2abURcfwunBsSImX85sIXgWXwX5fwbBf8UysHnJY9Y41lC5e2lQ59DmFRIuy8RJdK6XVCi
3JfsdOJZphFIhJUjZ5dITNvB64w8KmqQaxJTox2ngP7U2w2ozI8b0MDlAjESknbKBeo8e2+e2lX3
yVLLbP9Ym3sT2ypCR5wLfgM2Q+ssWS45Whpw3dY4BnLz0lJ1QQe4LzrrE8vKK53Mwl3IkMHcU5sS
s0E15GI/qezNOyZYqOFJXxmPXizlE1MmpGMEZnxhbERTilV3wkLSsfA9sa0q+p1C7I/KTsIG/1rd
WsoqJgXg1mRmWm6yb4r95TrmIm2MmeZ2K3hOVPJ4iCjvWCvYdDupPBFwedxRCNr7kJ0ZZxfzAPoq
OPaXjNB0/OGNvQUF7PBye6BNMr9Y4i0QOzj+5G8R3YHOiPzPl+TpQtBvXTItgG3wDbmvCd4ASppe
DxYVxnFx/KLefIqmEwJTm7We9VgRek46cOhwX+DQiO0Iq2qOD9ZyWNLsgSUK+oO6AMtqdAwbttq9
wy6fIRw+XnaPl3ZJBSylJPGR/+jgbRC3eGLQ4ZnmDL5IPo5Jti1XJCy/jZyRg1Zllr61GmN4XLBp
0Jzb1p5ouGd+Z58knR1jlCbE2+4GyRt9HzHXdKtTrWIGStd2I1Wfl3YNawjD4KdM7aQdso7EoS2q
J+7GETCEIDc3+Ns6o1V5tj+l0eIJ28vBBRVhWDN+SmF7HukrPLRHmgsz5VtDiA9HEDbIG1byofkm
F1F9ToHBcLX64nFG6crfCA2YT7rcxf6deTBeD1j8rUgKtW+xo39qk7pa8O/28cR3pmumJvLGBnho
LAS1zxfPVWAzYmMOuZbXYWPM8dOnZcZlLpMk36x2XX/0UghChEDdgsGvsllihSTd2ktep2MZqaPs
dDhQNJ7sOqJxBwZj8MlreXy7k+ab0qEj4Y+tA+Q3LYIF2Dksb0I5Q0v+hsV96fOzrfjKw9PZvZ3t
I4CIFMr1VOQPHZ0UDtHoEpgQw+FyVm6Ybsp7kLzfdw0c7K/jkTiYEZV15lkyFhcDBoiQz/rPoeTi
i78/v/QMynNX/a+XXKqhYS6pQKD5T3AhQoW/Kbn++PxfSy4DlBDW8Y8gF+Dv15JLUXQMCbWRahD3
/oeSS4b5izm3rcmAgxRKv5dcBkZblEEyRu//pUqCltpfuTPWvw4cLvIfC66HXOa6PZTJghHN4P+5
U2z8hQMqBVbohJALmQxSmzmacPYPHmIZU7GSmwftQkOYQEBpVYp7KKPskfHp3kpmaKEpNHBccljq
ube4e3gtXoB/1+Hl24MfZ5GFYBFt2f2Fey0vv/kuf/MYcmO8y7ZpDqkcCuGGQjInS3vuxut7uqa8
GdpApu99SlaXLRHxaIKeOJ9DsQNBhG7AWvrM58kwazXifyGrLdUuiq/cU6TQZkjwll3rcuspYCpG
tsB5urkHylR5BZi7Zb763PJ69Ve9y0nSmiiZMYk8cjPn2IF+pYSqyGPlHHvYYMdgG01iYh16jLIA
Q5gItiWoSO3X7ijA21jYQNBsoh7JdpyrMoqx7Mpd7v5sSw5kqWLHOCnJEEaAvOBf9Z7HaKR0flds
nrdilsAFjBN3kLky7Ngo9+rmQFSLM3zXszKm3SKtmmpxvOxkeWV9lHbQJW7BXi23g3o0i1f83iiX
Dw+Hwdp/5i5fMoQLXzFd3v6WeKOe9YT5WDt0rgV7EiIJ74SqTfJY62V7Z5punXh25165vhxPZlWB
sPGuIUXDDEUcZkFN2iYS8ss7mXu9V5zeeO+G8aO61gdP4YPw/KJd8/2+T9aqFZGZEEEeYH4sPH6d
rKUXPjhrhnYghps50I5uqX/BFAlpKLjmD30xxbJiR9JYtYUN2IUv190RkSAzaUIAqD5/dogtkBPe
3y87qIihtT6ujcqD48jSa1VQrQ/I6p7S+nmZImG7zONqoiPPW/TP2QPBINaJQvYRQ4K8vY+gVn0S
b1VCqlJDqx43UmA2hOewdMJ7dnU80seaDEeCxUSnhlTDZydegFXslUQp070EqUK6iYsgkzC3o2dG
bRGFsuXX6ABt0+NzMnv/j+9ySQfSR9D32OyiSPgnToIh2vd/7tDALPz1+b9MuRa9GVnHSJacCkEY
/GXKxa2VJ0FWULGdZh7/vUODBsPARNBQVf038+NfplwmYTKnDOGeoDCL/hcdmtHfStOgRKi2LjIm
bI7h103upR8kWctBdenOG/IkJzshdntu6tirySi4vdyPp1jsJm1pfltLZ2WK7ldaiPBKMLFxc2af
hcdxMU233QM0xpHbgFKT2SUhqdNyjJYIQHYcM7ucyjN5/cuJ/xvhmvJ3/SUL425DR8L3m0fvr4ef
XYfsaiZDspDva6VfWfXsCIDKfIai4kyQNhI6bGX1w91+JcF7L/8n43BWxb/QPX99/z8tWaNMebR2
xfur+BRaS2xDo/r7SLj5hEQpyA0JavvQ2FqynyheHgd4yrJlUf0ujN02/OeTYf6drsbCORherMJY
+zP3tDvq/fV+7JNFurBe4sVlG4dGcInUgPzsWXYi9Skl/UdM3+z4vWKm26hVy0VRjes13NDuvZyY
tAeIMMArS3JUy9NhkBPeiJNr8/o41zgCjhVUBE9HPWiHZl/mDtfa7sXMDasdzYSQTUTM1wM4KqPC
G301uoufjTG41+dLoy8eFnJaAvJw15o2a/ZO3QxGoE/Rb/l3lHD6b4Xfvw1PwR/57y7RL2eFmufX
IaI/UlXSc85K5bL38tVJNVMn2kRaKv59dl0RehY93aeLqsiN6Y+RKDKJ16z96dPNjfHtlJ7SBb0Q
bMzg6s1qBJDp8u70brJmv+bYEO0Ur3I25MHD/kTD4XwnnhQJsTkRG2NzdfTyaeMnEcDmUvmoZsZE
8Z8uAZB7+HMuASHXMS4S/BWWHUeBFhQL3c5TwXB6552mOlA5YPnYCka0+VBZOFw2B/AVEeQI+RLE
PASk4t+xo3MRcuDCS4QKeajgzbh4EBLvMRD4Scgm+VlgqvyN3A/aKQ+y5uvZZRFvpXmP3mOOZJF8
LMoG2CKIIjXQjgk5URBu+f8D6wg1ioNjqKKpQepyCaUd0fWtPb4s+g9aBpfv603Y7rJ8Nvt8m34+
nm4M26CfsXX7JCi4WmtHAhFx4tiR9yY03mw5ImAvlPMkgrxeXugbnjH/D1E/nP/PW//fDgflP90j
4ob+RXuWq+SdXcQ90htjQsEpWzAr8m+cNWAOYoPP9P3I1O7G9nX6gFyDbdd/uE0FePnXOeP3Afnj
LP/LIdyy5mgmYs6yQxAXj+QKp1pxFelQPJ1V4UKXtMcE3XHVIW5zLQuXuPMzKdsca5TzsNe794pC
IpTHFS7WSIbiqPQNHznK+I09YZhvgcInj90/zy8/88efue1CJKwA2oIFC9rAr+duVChNq2oAojev
msVrdusTZZriT3MR3+PO0y5BpeekGQdaROXc4he9gS3tbmJOculAPgrIxV1240pbXKR1iZEGpU0D
9GBH+ZS4savEn4b3z8f9s4b9++NmcvzjcROIo6rPO9dcm9delY7VCY47111q47A9rhcU6Y+NeZYe
q1TfSI7tNEqLHwZ5S949dYj1IdVWPSce/KjbRqT0rpJgX45pZb0rfhW9Q8ofH+Ia6bTJ3Y8T6DJf
GoqjvRJThOrrtjL8Jx4u/VgPWjeO1Oh6zh/Qb7zqOCU1z4EipDrneH4UjVjNvXudfz0B2Tn2d8K1
xfTCQW5SYoMB+lWXE5l6MTuri+Yy/ucTZfztavavC6zof7o5mrx4qrnCyKSF6LrDrFyU63uUra2J
TH7dd7bu97dFv1e/cWesT+Zhnp6Y16LREmSQds4KqMfwRlERlfubQAA1r0BGDes5QhUVQCnAAhTc
pZnks35pbZJTjN9M67Q0V8lEur6O5PB5ar5Sf1P8Voz+2/te/XsG5u81mjb6E5xvP661Ll1qPpyH
Gc+kipBpre5RDNPPdqxvRgOuESMajSwKPxFLbHZogSfBjZniQoOpRQzmDLpnSqSvjy90Ok+3pzsH
+7+sysVAK+A0t9sgG7yKAmjdeew5K3WMVMnTPx5uuqjaoErcap68yIRcv4r/bwhYvdb2QUYST502
u1KPjoqTQwq9zoqR81TcS7WVjPCZBfcvA0BtGS+w8Om+1Zdkdj8Usyp6Yv2MN50917DDBCar5rmM
Zd/4SOw9wD8GcPtqYW8vjrEoXwmdXl92xzVuHr4Upf7T8povnDvvbLKd5AXh1wr1VAzIPiJ6B72Z
U2sBmgRprEhBejbuDqFfI3yYHZXIXCoHaJRcUV+znGbGelnvky1bUV/4U4MHhpgEUhgc0v2AmH6s
4UBrODpOzZrHbceHG7kq94bwzVV8Cxi6fpF3fvJjRLVMw3iKT6OHutcXznbGnilCSVf68cX6YiE7
MXGfkq0WNKJijSFXvNizUcRWpz7jGpNtDKS9RGKRn81psQIpm11T1jMEK9aU0qME/yZQMLR2VfoO
QCkwyk/K1HVvu/m5ek5ULUgHDJD8ByZDip/AAeHyTQxS03caZgjNZriudq2FwGVucT6ux7BFuwPD
pF4dq9shRYraflL17dnVseLyMedMFxlugQQGPIJnTid13H5dHmhLx8+7q/UnGhs9tBTVzRdtT3qj
m/5Ab5hrtq4sHFa7c0ZgwRXoYXxbHr/SNXTT4yeBTY8iKqqIXrVFaFU4OgOXEPQuLbJdutPetLds
Prw2Pb6qZBZNzZAmxKa37fExAqhAFJSfu9C4j0f+uXYgL4XP6fCaTmAD+cAL0ybSfRNB9Wh6m+OM
FaC08+OQSKJ03cyeVC0GbCMWqyCbpJPLRlo8piYWvUf/8q1IsxqT4HgGp6p1TI++MgrMbF9/dTGB
on75guVwtannt8wDQWkql7inodncAVHKbp4PQTu/OenEKP18fsU+BqjSeq+ydwFtTgnLlGjlHxgB
F8HyNTfNgU6Qvhw+7I2aOFeVdDXYt9YLHbeeGVodK71fRBAC8sy5Kf61WcTz1vRGUjmuKq8ZRdnx
y7xPj5+3RxTvDGRRilfo82IgTj18aHfnSLdnQeupNG14oGf6ZtrFrcpQWud3vLTaQ16OcQHuYxAD
1MHPK4UTRl7otEDWwcNd01PqVXKOsUlo3AC6LA0NEwrXtzyaJPBbvy1YAMsnsi6C5Dtw19tSH6Zd
ASpC9ScnvtRscq8NpFfO3NB/E1jVgcHv+q/yHXdpEtsuOjLzaZPPW3WqlxMRBtND2KGWvDk32oR3
wFeoINSejQoA6110LwckOUm1mLWofsmFKQKadwBcdMZ4kDlymsQDJ9MPZrlsRsSAnQm4FXharMxp
51WR1swu1VtlB3RH75xmWiEHg7J5dVzAZpsBQl+2vL8V2OWSt5C/gb3B0B7TPKDLCKXA8i0oMWPr
7RGOioi2Hv3HkjvX1xVPrXacd/US0IDM53fF4dH31M/mOqaZtCX5dG8G+R3QlOFwz3Pc0gn3cq0o
D9B9KTzojZ9oFDpq4QT9G05bgnTV5OOPYV2E8ezoH8PnC/2by/ertkHMHY0Ce35j/zouvhFIzRPJ
u7VBf9vijw8MBfAUr67lt9VMtIMAuBrPpN8wOBny+8UAnG9M8TMro06axCvnUU7jlWZFPDO9z0HD
oORmkW66V2NsfYBvUTG3H3oWPiTx0jQP87mJwfWNqOEF52G4zi/9THRfAd4fb408fpyRFEsLg9jo
G3ZE2JWO9cqTFs0ZkldaOmjFd4+zeXHilT6RXrKt9dG5tAa/HwUua/qEtofsK+Qwp2uOusxm4tiJ
TrYDvifKHFyP1OQa2SIJao7yTfExA+YXJlom9bHp2Y8wpy2MFfaNq+LQFMDZCqepV3yTjuujzeNv
M+yoFK51ObYD48OecxrKqJBDAILjB3BBvAIlZFJK1qCRPHaYzDpXwhoBy+gtpyYRx6YdOFbtACoH
jGdrNK2+2Xwyafa8hfi/RNDLqrn1VL93vW4Gw0eZsHnjF3jdJouGaoRmO/3lYU2D+Iq8AdyN5mg/
y+uDQgebC3CTviEb9iSoYmIGLJpt6RXxnk23BQQUDypornC5bUnYQfvYrZj0oL4yEpblW3C8HqrL
hzwSB8b5AlTlXTlCPh/jwoTFz01Epqvfcu9AFogDPt79xiuNeaBSrEVL6esCxXqNMJoc0YjO0ghp
Mt2YZJ1Wk1IPasURiOjFbTmLoJqxsVa+rQ/ejvFiXXZArAxDAcYy7FKBwtQzLrWJr5yAevniBIqM
2CBZ/5x5BmRWc/JGWUhXjONgsP52/LwrL8UhcthiqDee/JySiXuqZ2agfMeCl8T4Dwx8F85c/Tak
1XX5YoBwso7gqvAj4JNjXLMGXaR5ROcIBPQe5OzzyREVtrRwxEEyJyn0UKYJTAjjVRldF53b7GXm
mnXdcEG7mfzT4HsEueZUKX4WUPK9YXCq24ostuzzeRrtu23s9FGBzu05r5eoVgOsh5Nxsj9SNktO
aOAbe5bDzM99BgEPoYHotat6NanWdAkC5B2exhYK0idXC96UV36nezJj4iG0IAyDzQMFaM5zJh2K
7SFZSRumJmG94AnlCKYWA1HLH9eP++q+uq6kce91QD+PsX6AKEHbgbUqrX3KMSa88gZFfvBHH+xF
nofHoSCl8RJ2VzfWfHqmVuF29aKcmtsyvM70DZwn6KxTO4La9JgasLOseeflp87Taf45CWZLOEcx
LHcxbUBH5AYk/uCO4DFz26rj66pYlWv0edDDAJQVsF7mWMwOEQVWqP28TPXaV22tu41vhw+/mGmg
Ee9U8bBQKZOxlsBpYcnNPmcBYc4tM8JSXfvowBsxoPqfMcgYMQustBXkas+mhK62t0UzSxfFTFle
AKCPaykqvizLRzV/zfDf9Lsp0QQOhQe4+9yMkPBHhneN+FDwhztsUnOvWj5YX9btWmKNuoYpjeG1
qEKyaeKmlBpdoKNBNJft5BrYyKNgTc+KGZ6XKsglZvNbljeWaGuuLO0Q1+O5CgV4X3FYbGpCFe6z
iScp6piQKktUoAR6f3DaZGSrsyw0X7v56Jy9xC83bYz7v3LO3+OX+F05329ejZxUd1u0E1Be/Ca6
rhINoMwBJmpNV53Yy2Q7Olxyxzyw5MGGidfgTUSK5MHVVXCuyjqv/sq+cBzl/C1s5m3rzeQT7sq5
ujP2AyURTsooMQTFYWyfKQd/FuZ2T7YqDF+8q77vUX/qThjQtU7PJLGlHKOIua+OE6Jb2VSy//L7
nf0qz6tN9jK8tjsOuL4CKcDSrdfGPsH+L/c7YkroNC3wmsc0dWudLgcKdV2wNC8ft3dZB8Z0094h
OquJzClGPaB5GzwrPqslme+Xpeqd57dxP3hG4Skz8DQUuJs2IERCGwJhllONYaMrmuPXht/tL1v5
5f7BVsXcXGfE3hNO2vvUwDq2MXf/eaisYKgnjeSnvSfdhXFfh5QrxJ332cw/yfFOz2w4E+4H5bPB
xEcfK4WfakENGd8cD7jZkM1wcbGe/NTisbLSJXrY7Apur+nzI78FduEc0QNBSFnBB2Svk8LmxI73
XHwoqNyg8giIVD+wH+z2nFNtAuv21FnOLXcHSiJf2jwPwwe0MKNy1ODBvP6REQ7PzhxUtep9ST/D
G1SAAxnBH+1M21SejDl38JwXO6CEF8hFS1JB/eOZiBXjlbpekMvhgn3CPYbfHI/bbYvS9UjXEGZz
dyhnzL82qRasKE5njyvmS+hOROHYK7jTKhcQRjs1kDytLMpkhhGWH9hCvklr+U2N1I3hYk/xFuPL
3fzkTrzhjjMENYeJMv5ibbLjRJJm6kdrhv3/4+48lhvHsjT8LrNHB7xZzAaOoKdoREkbhCwcQXgQ
4NPPB9V0t7KqojtqW5FZyqyUQIIkcO85//nN6EusWBYzocXllZkhv2OkdUfMSIxXRZ98+pnfd7vs
44IO+EujDqfQhhiOCfuCKdpIUUep8WXMpk3lsczdy+N9n35x1hm38jts+QV7PHVU9hw9Jx8hKHAc
3F+h80D22GNqtPHur2nQIGV+ij7U4DY3n+pXBgzQPI4XalmiCAS65Gxbf+a+uIT9ck628Qu462Fz
zmfCJtLc5GFY9ufJLHYq5UT/sk83l2X6Fn+lX5Tn1oul2Wz07Wt1rJ7bh36wByI+BlgPKLxTH3PR
9mZDgDuoMRw2+rcLQpAP/rxRurFevKQ4B2zBZWiKKRJRUW+Sdbs05ypwh+wTnGdHK3Ub7fSnDr+6
zW1uvRTvCFf8ZiviNFS4Cabo1yXh2tSNKzJ/C/z2UsYEuymXHRUgNNUV+36/tB6JSIPEgsJioy/L
E3PE0XiozsJHc8YKdRlN9qTRoTyBn23bNSXmEw89wbc8W7/Qtzdfm03wk+xX82njnXY7zanBtvRl
f5IlYCtKOqivKX/jUyIKSUcFUrlEc9Q2JOkz/ux+xuZM2BDpE5EzRZCIHA/JnSQEp5gPXrofvFc2
+nk1771qruEOTL3iI5pHos5V7G5QT79iWeozbceB93zDijea5ytjLW/vKFoQQ8hHfZ6vBW9OXtaM
+TWOwionorvSrGGSzYnauCl5G5ZoZzUZIqIZhRhkv54GR5+sdmdUe4+ib9o3l8LaXj1vVufdSqf0
wkqRoy/2HiF3QHO6jwjV0V0uKicH9bO8qT8w4FOVS7xy2FKjGe9BMDinSW4XL63FHTWHMLtsJt9+
Av74dOANzvIjFSsZ8PHm/gXyTeZyukk3Mu/SuIq2lLquQa1mNwFjFPigLEYz+I+wkougWZBOAe4x
ouPcyo7ij940fbj7YFRYGNBDuJYbMl7IEAeUDqGcFERkDPrd6oJrcnJ8nT4CcNU1leU2OUoL1UUg
5eSzcF7AEhgCg2tyKg9qvI9j/8KQQoF+xZhiATOuQ5S1vGr0rkA/015cnjDcoH50RdKz2MmlgHtO
oiqEfIDDARoJImTQ3ODwzeUt2ve38bNkEEH2KBP8yIdbJWwEWsbciSJb9gSJQUWPZGfB7AFsk05s
qvELDypfg/zxO/UDP2sNqSCqH4+m/DCuFZCFYdXOh5W5mCzHGRP4k3mV4AmTSAXSEIYALQ83KX+j
meFls0/BM13BwSgWKiVdHY7M1G722bRZWp13Toe78X1PAhaF4PTLxXJjgYLJ+cJNG6fEL2BIln6s
CiG5KXOcHNzJVTHyHwADoIDd7ODLmiMYANMy+FC+KGMX46pfmBh6x4/QJTouZZQr7ru4uz/IB2Wd
rHRYf1+3d/19WNwZQ77CSGMeKhXL2gN9eorf6Cl2+of4Yb1qaL2lOVoD5VFmLQS944NiE3Ki6eIG
lllgEe+9vqKuRGE7XRCJ635JClpe46BwWWz0/WQPuU5fMpykgmFdn+psdn0osGp6Z57BMIMRKWxX
8+li0W54MobN++oZArCfQsIT7FL2L5+VaCvPxnGE9kiqjQ7TTwgeWx+XA+pK0DyEev44k2eYPGa2
4N93AuOKhn4DPEHTVhAHV5c5YRLoBcrbooNYjLav9nGesaG2gaHH9onkoS8MrrzJXkaHtEcl7+I5
M0t9Jsnlmc6cXCthXhlcmZZ7Xaof0Fk22Zqufkat5lOxepZPpY0a6OpKdJKALKunHDXhkjV5tBeQ
jzdkInFvgN5Afuh9Jg7SM55a1fkOhRV4FEUgDRx8P81FLTDsGFs88hCTc6XycaOa3cPD6ALp5lAq
M90bFUw8MF3BSMtefEyA9+e9WONlusDa1MBLhTp5FbEzMLjpoGfYyeK+RN6Bg8gQFJ+c91Y6A86M
FI4b9ZWZneUoOQDfN2SOTSaWdM/mHTzFrlu3jXEC8wp1XYEO3ZElpF61vNJgu6o6y5k1QgUxfQni
8/KyhroBjUQp/OLuNqJtPFNeY6IF4+T2IejgYurEUOzOfOE3dsm4SFMThRu+8OKsHZwVKHzGs9C6
WJlQS0//QW2kmdeg+eKtVdlGOllv+yMf3N+dKGIyGSGVAh8J5b84W0Gp+BOiyK/H/ySKGFAY0EPo
qvgdh/GTKCLrFoHAKHoVLCl+IYoQ+EtYBgQI4zf+xr+JInBOCN/gEEW1dAbjf4EoMp34H6eWzIZk
cfqiTaTDn8O/TlLbKJ7UEPB6pwYr3yNGhWZxP2rkv2y6deZNbvqs4EExI9gFX/xpqW2+QxVr5mm9
JzE1nwoC0R/5heKdNbPzpdmwGCkShBn9AxscTDe0U+U6ie0H3CqYNHxkZ2U+aA63xn8eeEGL+LNX
9e/P43si9mMW22lVpHVFFW8w4QhaFP54YyHRtGRPh8cl0PMM82aWL7SAhQbPYZaeRTPDfzFQAtBq
eNdfVzpSkHAg8OkXbHjidIjn297WIyXx1cC5c/pZcFcHO1MHUNgFk5i9SfYRt1K2tXYpgNWlbuWk
Lkk8jolQlKhwBA8etpP8U0yNAuRvW45AXkB5hj84begM8Gc9BQzQ9T6amW65rJd0kbzt6D153+d8
HmgdMcQgD5PDpxlcGdRBz44IDoFDe8Obr3k1OH3CfL/m6yd7KHVQxo9iqkHBhZUyh7LFOp+TzyU0
RrZgnZ8lcxH6wFRdksvnGM47SJEPzs8pZY55xC35+FsFOW3SWBhwHcAYWvCAE5Ng+p/dvrUz7K51
9vD3csmDBjiDkewXYxAyC481BVgya4lC+bS8vbHZl2+8fifjiSusI6bajZ0ey+xsFtK/E2Do94G5
M/G+xKCS6/DT2lDqvSUUBwJvJaxIEhimt9DcZSfLiVQUgTkVe/IZfeLQOs9OEd+c3nEsV+bJZw+i
H+7iD8nftm9IYz53Z4l2xppd7d0u3PFk84hCAyRlx9PiA7ivGarcJ6sx5uHJdA8wucon22lw2vYt
Pwmb6Uf3OYXK1CiYcz57j2BhJ5wTjEWRk896XtDURrTB9FlwJu3yM+HA6dmQj6756okfpYHFhgwp
0I5OgiN+iM8VLL7RFXf6SnoAcL0MMBsW4ns+jzf5alh0PsOv5XVprqTNdAHiWOmNz4Ax06vNbcVy
7+RtCLMGd+jOv6WEqdz35lHa03zs9Xk4l2BUedWsPtdBE9LL8ikXncjXkcqQpPCU65Ls1NtC2g/L
6QUmJ4QGymMNmnUk0LDfVB8RZTMl6OqizsTyRVGRh/Nf1dL6r7WGEopf2ofpDXT623xJWVFx++CP
Drpk6CmMeMSV1eS2Zdl3S3ON9C3UIMsIT3KGnar0WhD54CofXec/4jLNBqrMrWNYL8eEO5KzNcJP
NZDMpyye6fPkY/Cqc/4GE4TbCbqOsVfhb4mm6Yqdn8sk9CLKMX2x/7iEvFok1yYT7iHBlm5mdp/t
9VUqQZ9V1sHSYyw6FY4apM5Zx7sObVSZLCol+J5nnSmJls1GAGM1iZxDcah+Y6L9fVMALFgkoskO
hYrvx6rtvrav/0+t3Lzmn//7P8gOJXbZP7Atfz3+5yYqSyzoqiUa8ncA9I9N1MS8+l/ukL9uoppq
sllOphi/cd//vYnqCqbXJgJIFc6lpP+VTRTv7T/bb/516tKkXvy5i/ZDpmdRUcNXfCAZ08A0dDao
XpgGA6gpCe0zLjLDWguZz+QfDmYfZohj5VnRrG4jrvS2AULdnhTp4wJ8TJktIlmPctwUPUairvog
gi9efJJYSOucgX9mYM3CgmlcggSEecRVZMC6vSfitp4nGAfhADcZQ2B8BJq7FKV5P7837k30APtk
dqWJ4+UPqX+Ho0VsrLysMdo2we2bAyX5Aw0f7kyHAUPj9UVaWL3m9ebGSBfxYzTP6gBrVdTd3fu1
WakM8JOXa7Mnecin4r7uDJRMGrmBJdW2AuOffaXRoDd1dAnUDvOB6bzBICaEjo5ZMlYCLrNPsXEm
m6xEtDEBYUTSQ4s6qSbqpnIyjkJm5bLaeBEM+HqZrMFU5TmOQBjo6itmUnTo2n1e89vDRO+18pt1
cyLiGWzMS9YDb1eQ7Jh5jBcffOhG6zbcg6vhll814gGcnaZ4yG++YOHFu/qIGMmriFVxE3DFoIei
Y+GbvVbAWN8E+Aef40khcWCdPlEsqeh5LCc8XllVGFUbPGsbMGi13sFz+9arNsg0P1JlcpRCzf8S
z0Oe7kUhW7DBL3RCSNMjVIsSvLnYXHAQEVAVIkwA5lZHmhkSEk/lIcw8nMLA81P/prnW3U1RhcE8
90LcC1jv42d69/5MLgIgfpu711cgvAkggT+vgD/So7dcOqgWj8roGQ+ggZccnHYemfOu8SwVY3NU
SR6CA4bcFp6WHK67MrgpsS8YsMS4czMwDT219q4Cb6PCXi+SAZZ9xV+m4vUjlh9ko2HiJz0YL9qa
hpiQhYZXcQDzVvHe7vxkLr7f6LPOLWa9YXuIh8hHp+LcEleqaEO2+U2axGNWv2q2SI7yDxpbs1vk
HzqzdBRyEYE67dTdRW9is9NBpyfvrdqHMqDYyZdUufBpJLvK6ewwVLDDF6hod8abRREwxxqKVSO+
XXlr79Ei3CB76hj+36Mgv4M5r2+SpzGoO5b93PrQ62VKFKEyZyeQweBbwxNWWbspOQiawd8780WF
pY7BHgEsGBGZ/9n9CLH3H7j1fzj+x2pPmoGiKrqMlxHxBL9w66c2RTa/F3RpyiD4J7de/oduKdMB
uq5oBNGwRv9ztedb/D8tE/GDqMz/ooLc+iPZ9NdTn77/o7vQQqMPr2OorLMGLyO819FDAyXVLdKZ
zxvekRI385RQx2xTnA+02yFrQbgQyXFT12BR8paLGLhZQkHqMSZklxAi18QRYV3DriBI7lHZypIX
M/q4581MXAgVa0D/njwah65+S+fW4IsYkmrLwcCkzu4k4gycu+A3XvvE6vJyabx0nnMTggaCyK+L
rxYbCSqdtVr63Rp/QNg33do36FcEltyXzFOCtJwbb5lnvBGlwBJLe7Mg1/oB7puXP0TLcY3z+kCO
g+DeTsfBtIWDPhMOE+eckQRsnBTlrrwK0/OYLXrzFOWEzhJXtrlnvqZ4uJD2jNRgGDEEJJYXehke
xQds20llu7E2EMPLEC2Bf+CbL+mqYv1dWzSR5xjd+WD3kdOBEjuVFlxmFR46BdZCTkdAXuWpECRS
1hx4zDfBzw/X1NN2wgdMVAWu9lzbieZR6edDH0j9Q2E8XBk9lhMHb30vjpg0CoH+ciPD1CuC+xmK
f7S4U0uT7EWxn7wg0QHhNT6EADIsLC0jJY+c5JRhSzzUYJfvE4kNCf7qgdIWkfoEnKmbwNxcBWRq
J4zbrwW0tR6qbGxjZp6Pn5cXJtjDKX4oinmNoVW3QYLEtwTlIN/CiT8bLhi3HnhTpLeCAJkt/j1O
6Ap7Rj3mY/iI89O0BcqLbDNwAdFzz5h9QPMqYHIKTwy2uSiJXKxhEtkV7DttCfALNvix7vbMB8dT
su9QB09UxNskgr3Mrov6hYVZQwt1Z56I4BTsFlUpdCrMP8BDHwvyr1QfF/r45YqdkFdrpA274+Ur
xvOWuRJFyxg6deGPw1oICm0Jh1bEqGpUZrRbYFqY5pyFM9H2wAqNgzuTK6s21MHy0C/nkJweNCRy
1220SCsPhI0p5BCUpQvslt/tK751W+MlYovvaGKnscANA/hpIsEwgzhJyhvrCVonFiY41YT98moe
ehiLElooh1JlAiXK3Gt7GufrcuQ2Y6DFHoi4YfTz1X2RqO/JgM+B3boW9woJiFzgdLPjUcHD2q8P
6ik21uXQe6r0pD9ntDRn5pqrzmMob3PrzCW6NvpPXpzqYFriN7Pq8ihrB+N8HT+14augkqMyuvlW
MdfkN2n4SrXXoZQDRXzXChxOKi6HN7VtNtLtOr3vxJNE4mLUNpnBBdNCFSGgd3H1540T6meFqRzD
+6rxMqaawwUCADLxkE8QDblyccdyLaSHSnGg4ggE16+IOuAieWBKBQztpdLzZdyKkVcxJTfZBE2b
SXL+qclea07DsHsZZC+UgLYirEycSxXMdKFz+1m4bkdPPzS+4SF2R/GNKjH2r8swqEi0kPAqCGIB
heesHt4M/UE99g/aMGUrA5WTmYDUmoSQnFiFdQjHjuI1hLT9MDSEWK+xHxrjZ02Ee/km6nPznQnV
R+0xpKzxhHA4AWV0CYO6M6KmfU0yVwb1RMB+3REckZ5TTH7EVbKVTulyKhsRg+6oFN8z5wh1pSeA
3RceL3IgHxUYm4YttD5WClhR4ZJJzWp413yev1fP9YIIZTwBaqD6i6cvh9NwSrDGyaZ1SFLt6wNZ
CUDypxtVqgqFs13nPv6ad7Sd7+KWuoh3dtBssVlcSF9l9Erupo2nz6P10j0NyDKnMhQLDyCOqXjm
i35oyTCnzoBW5FKY8idqfxr399s735lQG/3ACteH3uDUEJAv008lcxPrJDjMJHlma1n2eoZmuMbf
VyPmqJmjX45K6VvxQj+DwL20oNIv4Vv03hy6rfKJbeQWxvqe/67uJZBXxYfyyEg4DRSn3GPAztla
NrcKJ6MfcFgSTsrDRIWcc+KU0YtR8LmkWAQeOTuWiTk/fnungmQi+gT6lNjVE0aRh+i94jMZp4E5
XxJzTRg6Zw3HFHkl0y6mvqXPE9fNY85UaXvmLfC+pQ/CApmnuhozaGrcE3lYowTb3xU/ee9Pw8uV
jqc6NIwwtc/QmhXU3tx9rF8yMSXvTSZsxzR6aw4iXJgB9zGCDmMPuLxD679PMbUbmV6fe9Il4/WN
7LK+Wp6EgYRBx6CgvnWwVHWie/RVbHhmvv5ue/+uHb6kSqooohiHk6r/55pPJpL6Dx3+74//UfNN
LspTBoSlAJfTQf/o8DH/wQcThcokp/ylw8fMWZbIoNYN+buN/1fNR9SfgQ8R/6j9RZdndSpVfw+S
/zxva9Ki/Sj4mliy7oqcEYwOszsmwYo/+24GJ2dVvE7MAboo1AS04nTnyZ62XHSsdxnKk8934cpq
TyMESeUofmEVgU5du6Ue/CHotajdMzEQthNlN/YMKglJ3PET4pfooIFvw227wlMC9fV0aJNnbpQf
OEirFedyeTHLj6zbF688PWw0nHaK2ysMXpi6uAVZw9LEj6d5l6BXdjOIu5xSQr/aCwvliZ/vlzCZ
rhBDNxfZXV9gXhqBfg9QiMo0isKhHX191nlQr25f+StxvTjv5G6JaplzDw+TD5DyiBw/pLmsV1Qi
ZHWuOPmWyqlzicWJMgBaSMDAsa1dkxmrbpn3bnIgACivmDf2BQlRyzxjJ/DC56FxzNtDfDCLVQjp
BbYTkmqU65mTvSalL50pya4E2gKUM+ibyoYa9uo0fAN3sKWbnyNUrPFd/qwe4nfoSoD4y3pb+t9/
ZV/PHqvRrr4iHDxx4UADODr9kwyDTpo6RspN2H5zqpzeH3z94d75BYM8i1Fkn1+85Hr9MCBwGfdH
CRcMMpyydZPgh+gL+jFL327PLakJW70UZqpG1xyUYnDBwkwY6aQluIPwi+fXTV963yLb54Gt5Sw/
t1DSNcb56i5aYyEJuiHvEpRWE2yuu7M6UOchgrJ832nOiMmyYgOkD4Z94xF5k1ioJSe+uzoPlHxa
e9yX3hg27CDqs2YxXTBs3KD4y1QnSV8T3xc2j0m5kAjAKXB0zDd09T5MU7Ty8GSjyY+hATFoV5PE
d4p8fjZt2KMT05QARH3fhVt40H25g2bDv0tfWAHAX8V8YAc9FnYxZNqhWLbsIs/wohUu40e4rPV4
x2rghYcJtT2kom+pPrRQTE8IpXJ51GgHdzostsU8O3ragmN5eAjUY7iFSRrtIKyWBisyJ8JtBLwM
ttwE9eNlAyUZZuk7fNjyFdXjLt1MZQOnqD6lm4mlrBxV+i16/tFPmMjMIcTPpvwC3dPmTZAyGL0t
G4APARdwiJOCK76h5olln7SirbK9rtaBiE9DvLrg7XiqP6+DIw3HC24OUMbP4rKpZyYZWNlGxPOh
ElgeXFHbStljkm0FegbpNocbFmNmSHjxfXXL1ymX1n2chcgh6Ax4vFq1ZXSS9+GBn3wIE7/U3H4g
V83yedIyc1HbcgDxtGbi16fpURO3jeb9ba3D3qxn1wHDnwdOOHNUiAmkR1XKq0WF06Tbyjoaxepv
vnUBFFtTiJD6PYb9j1YABpL034HTkvrr8T+2LsAKWf1Gpr83m59bF5mM01Mqxv8HFP0TrlD+8T3f
5XwkMJTvoMh/whXT1kWYkSnKxB6JlmL+FXBa+jZj/p1O8uepq78za04MoQkTs4w2Ld2APonh6PY6
y03EV8tYi9amztH+a7cgNj6SlmHo5B430IG2IHu64SjcfcarjGuaUD7oUCm18imSj3J/PyoqTG2M
6Nvrw4g+Inmx9N3VfIuqudHR+uKFK9FeQwCr1UBIYM02D1q/bhAvjXsdFeY4vCYDsSl1umzb1Lmg
2uu1L0laJAoGtmX1mRiMP1VIkpen3Ljt7kmHrWi+MAUpKC/grCF+G3iWsvXq3eRYVa4lVXmp0B2a
vMpkMF39urDwXpPAHnRcYzMNW+I0Jw5veMizekYNsSitgoVUJHn7ah0kSwScucYj1vdmpn9cZI00
s77dVsloHZu6boOxFRPsCBQwCwvr+DucRAm1IGO2ojBJRhuIY5fGnA622yfdQU/j4Iae+oYoFuqn
OOauGg5uiIXBhbyhRtmE2aoAQBjiryEUbdOSvFHamSToFeNoW10L/zV1r3S2A2vEPVNnVcW+SQ0h
6CoUTrZDnUifiPFmrjkyWlKtLiu7vSXeDf6tUL+aCYwpyLG5ifr9aqIK0Xe9cNliFU7L3iRzNMCv
pklQJi6lGXhtJ/euWapHIUn8sb0+VcJRvbCttzlWZ8gwLCVclOa5ueION6oruY4D2aRFgK8sR/Wq
vQo0vhXQfuxHtfBu3NEKaVAus+w9U/PlJVPexLwOKjNQc/CLJLvuSwCcsn0ohstCo+QmecrpLysh
KpbX7iwaxNIxcij7VSkPf+8hm6RaFk7u06KCJ8R/G7IBTv5hHfv1+B/rmG6oqoQxybenCQ/9swSn
5MegE7D324LzX7Cr8g9Dg6ACIUVRJeMbrP2xjkl40YvU6OCvOHj+pXVM+hPHhx8v3ZDpPn5W4VHd
d0o6qNEmkdLnONJOV6V+QzkmtN2hTl96psd5cl2lQ9DWELo4JyC82AuzDiU4xbMWZjOZhq7O/WtY
sWAxhG4xyOjGdH5nYr0rIqSShbbr6vxJGKvlOCINrSOJuCMJu4XCetJu3AOdBLWh2EgyNepdqzYk
hllOL6VerEeYGt9dlWWp6RFS6ph5GkHSEIeqXZf6NfesOt8lKcFXIYa+BUbw2zCkw0ez+BHLV7c2
kqAIZQJacf5pqQqyLrjoI3xpBeO4K7xLKRXXRvOhkD4ih8qpuJBWm43bDN/xpkklL4QZthoK5msF
E7EkZUyN16HA/FE1uKUrZWe00dkQM9qHPl0WVbEzER7FMRC0JjqxrO+HS/Z0HU1kP5rm6wWtftQ1
2CqlN0pvrI+UO1qTe1soJ6Mx4VCrGX4UiU5dJF5NUKixRxahyKB9RuepDXYymWzBkZXlguBRQDvJ
Fcz7Uy42n7GYkcoZbUfM0NPWWg2ZYtet5KUxRJCm8YrK+Ju325qsWExXVO4e7b+x0qax8+/v9d8d
/+NeJxoRsyG6eRIsJlu4H/c60RN4B01rwcRY+/eIhcKE85At2ZziGH93r2t4yUmULJZqMar/S/c6
7hN/0nH/PPXfjViG+CJELH7RRkE0NMzHF6RYYINE5UjMIASX7Rh9sM0M4xup7h6uCDpiXCnRYj3S
Z0yOPeDHMLfettu6eLo1UIvRjik+B5dYk0KwhQWtJP6dCDT97hjVs5G/xKZsQ7n9FkGL3rCyYoah
+6qYXaPNeAlohEdULcQsdrPwHsRNUOD2AszJ5a2JO6wBHIO0CBpNzGjwj0Nui3YItXJduwaeA54h
f9WrHrx+9PuLr12cRDiU0dKkWBcyQnKIrCkZV5tXaVHcQUURhh9E6GVoPrkjhF72Ru6QDhqSrMo+
ZZOXTC3RouuYmq6L6KBAFSWqQqd7s5VzC9WocSyUrtviIYViQJ8suNQu6ZP5eT+Wk1rdll+R6nfy
Wsp9UyCjYoYg64LdKzkYpEzTYNm54d+PNTGFz9UChZEggIGSEb1qHPET1Wa3ZmpDq8276iNogpz+
FnYun06VfLxB60H6y4yrfSpexM/6kHlS5miC072Ip9usP1QL9VMmARrvGnwJiPSh4Q5n+qOMUTI2
/F4p+rpJseTCX2j2WeHJ0jyUCZd2xNcIyNqFkd4i6bQnVlkFIRrWk+iw5BcwbwkIVtdd+6x2c7N7
oI22vArLA5JGnjXIPKJ9fbu1oBJImycJ8QXHzO+I4yqdYXgSkuTVr/N0h9Ae3dUNp7bdXXupVRJx
tzDT5xRDhbqhzrJ1A6CjD2h/JwkuwggNqcIkuUXP9USzito1NZ6ogM0JxUbieUFLYB5M0vu+sn6W
wtu+b+iAny/d3mh8Jt6D4DXzGwER9Ni7dka06KrZ9ZYjrsbWSz6o2Gs7QpONOL92WSpV1EOIfuuH
2Fim0ZMMKVA51h4gu6c+wVAHEzcC4fophB4SIBmSdL9kOCKlIRLNEYUISRyMQ5iF9e4Qeg0aQxib
9Zq5lLG7g4DPkIk5EQFNCD0z08aEoR1sNUg9k1xkBMW28JVjHFF7C8h8Ao1uu+mqAsFHCu1CFt5z
4b3i2lV2CAlQ44XTl25jhK/Z3bkP5xi24gSgJaZb0Bi8Kj6X5UDB7agnBTEekoRW5aIObhk0apYC
dXBEyxsvE5+lbB1MB5i8WHChNTeHmwnzvSIxmXGlvi6MIJqPiCWr11HfZPeFVS4wAGDPNEIo0oFF
7MDbfQjq+Cu+rUvRi+OHGiANhv8kGmReeaqJS7y51WoggBob6ZzM7QJ54XUvMd6lIXm/44G0QUSF
jOlU7Qh/ecqiJVdQdBKf9Y8RZoJActVEjRhoqUhM9dVtTVzBlwRNNt02n+n2DsWW2h/+hlR6XH9p
4xgbjWC1XbmsUNWehz2xGhNZBTnouKOcSGAFZqvInPXYP73nmEbb0P4f9E3YHAQjpr62DexHENFq
81vqjyngh4uNN2me/eCB9yPGaucxuS0IK5o1kpCMAQuNHlLpcauFmxofaOzAfpPylvLCZM6doC8H
3SNoPvREgZdBCsfTfSDpwRfFr4nDGRcQXz7C6EQNX5Ng0RFY8j19SxnWCNiZcIOEnkIaCUORdma9
wDXszBkjpVqaRRj7vopbFD+Nr24IM7CNL6tgVDGiaUFRgMw2gZ7IGBbvZBnu1FC8nQocjQm80TcN
oodYR3iD8Zl0TiGk5Kgosm2mBTJWD7KerpJxX+twbJFLHVKaLOu2MYJsyQJHnG5yiPKlfNtWg6di
1ulfkY/Ei5BActiRlfRMIYVrWIdEl5gPJnSSg+oWCrVdF/vrAIMf7+9lIu3Fy5Hs3nUnEOxGEBDi
WqeqSOZwQJVEyUGaI1B0BTfsPDwdTk3norMeokW3HKuZHDo9UhbwQVBRCJAkeMLOZFGbfldBRP+O
4mZ06ynnnsHObogf0U926NFSCIq3WYUrDK7auLowLEOisRTE3h6fpPLxBkDHNrkLDZaphbatbq5M
dg9aR5xdqiVTc/STz53BM3jDrjH88mY3pLu9CVSkG3UzSD78rBr9twcREi2m9XwFiFI3LpQma5Wd
8Rif5JkX7HAyPzl0b6QqYSstHRTr41ajFYHo4CC2mZPjDfVzgggI+WTXNWhdkXWS+b3I34o3AACI
4RB9UJxArrYIJjSMIHyFDLXnlhPL6flDww4ywYlAjImHsk3v/txynnsM4CmJ/fhTR1+BveeTcbSO
ElI4MuWLHj/SMvME1QwyY4mYmiephZleeKXmIG1J3oyjMulHc0ye+XDxtUrdVvLzNzQmI+/snu1e
xk0n8XUG/aDcPuvlucAbCrg68bFQQHEx1C910/qwn1wAxDvTS+y+l93yhqZxXApzwqlcDO9d+VzO
MpdIx9v6+nJ5qU8lC23iCxwVHbqluYnXvC3qRt4veddWeFj9vUE8TZ0si8GdTFOlQ/yPIN6k4/hD
Qfzr8T8LYlFSiRLXRIN8NJrLHwWxQSI47mi/Fbe/FsSyxM+rlsSfE1L3Y/6kWYpEzCmuon95BEWC
6p8VxP86dUvllf1sfg1dsOJIaaLN7R4MJKBc4jLQwkULgcNXNTKh4JkqW4y9vXBdLK5u6fdby99O
2T+Wz022nCoqFY2vkywtPyLMYk0S9Vk88cOMSWG+RGdmKC2ZCIs0e86ThUpidGfzbf/CEgxPdH2F
zjDFaM61s7Rkt1hKwX2JLZBfrCVGEm8DQJR1JLgi9lE3bOODsGf6MBHlAfzW7Rmk8c2c76H+P5fn
aE3g5WyGvhrZ9upyplzbZ/hxbG7PbJbdRii8cIV8E9mmOidHlEGItq+X8LvX5Vv5pj6DYEHAtzbw
/YU98sSJn74elvwiqGCSSbPirmGmmvblUMaT4P7ItOj2iRE5eo/qRVsaSy0QzuPaYko0hadXLJmv
yooiFNuMpf5K5iaZbrddgTh0qVEHhwFlAKSBuJmSvomjuswkkk6xaFTIWJDXXb0fiA3FSEOfX7u5
hmsab/LycqMUXBIA4NOs7yTMHUlUPt5oHSaOZ3q0thTx1JCY7mMX9wyNCk4VHiT4Jky/7gyjqJFQ
IoS7IYge9jhKeNFLtb5sjTcImw/5ontpt8WsJR8PgDVzhEm/echfEjy2+IQefIp6eB1UytHDBZsO
Ru7zeOKO8rf7Uk8e+cd76DKGi3QWmQ3h4jE5b9RqaDrv+jMZBKqLwRGkkgpiwQ19PjoFXvqOqDGS
KGBNMGd8Dv3uub3bsptSLG2a3XgEYCCRXCaGGRHqg7m8n3Jx1Rwgcd02/do6SS+Ej1+RmcTn9zJI
z+GqRtGQ70XAVzwpCPaDE4d9FwpVUklDD8fr9ov1W4StCtvhq6GygKm6Tox1JmBDWJ8mDmj6gDXp
3fRkjAihf1EIYqGzq7N5vM/ntFlgFtQRhwY29iKZ91+Vtmmw2rzO423Z7WLz2LP/QjfuAvm5Rk18
c1XBD6v5xZ48q1TdaSizvHyxHQ4Jq/94ErAG5SPc3fbt4XYy9V2zFjuXigMXfNUmTVZ+BdfZ10cC
YgRhITz1x+tzlyazm0FZvNaRU9yQzgyMpZAEKQt9POBvkwrARX4N+WYh5F8tHlf2lQg8y0aHb8ye
sZyRFlSQ/TVEEI1JdrnL6pLaDPn0sc2CvAna68yApqM4OUTxcEZ4VhXPLv2+NF1SeF3VJ8fOUzYX
zLMU9Vkwn5Qn4b5LGiZyTnN7b2JSe+V5oqDcPFO0JDcuQThcZE9J/bKBbxIRYk/9L67kfvH1f9yd
yZKjarplX6WsxkUZrUCDmggQCNS7OtcEk3f0Ep0Q8PS1iFtpJ07ktUrLaVp4hkX6CQ+XS+jna/Ze
myTD7TNhk7oYhIU4tSykGt0SoJ5YmtUi2hqoaxBFjTfcA5kx7JCnn2QX8EeY7pdQeX/chnl+0xj7
AHM/VTE1ifJJ/K73+glpo4FvjIy/eB3sfmW48O8B+6NsRM/rEuQKWmhd3lDDQwRrlxTucMKJO1nU
g/0Ev+ALxPEEhImB3x538qCqKHsgpaEEZnT4wsnL8OqC2Kqalzp3eETn8H5IHgxXlxxn1QzFZUYA
/dOUIdEQdZyZ98wUJ9b9Gr7ofp78ILBOyh+edoWWhs4hvkTNCc3SI91X+/ud15hl3/vEJmsLs5iK
01rgMLET0mQZAbSzPNunn0fliBm1gUxjK9GxFa6Ta6/N8lLwkJ9rLv8hWlRWRr1D06zEcGANB3ag
oPnBEuXbXn3PmTt61GBzjWNaRjBewqyn40tdxfgoFo/8zcD8fBgTH6anIfExjuYP98myeJsd7yug
AR/x2wheENlHJrsHYwiHkElOC2JcPJFkkdlYukQ2SAHe2HhzxRnQ9KT3HlREvOeQa+Io3VXHeN58
V6vm2KxkP8AodsQa7LdOc+3I/pt1qw5wBZ0lasbODM7VxZAI68GIWP/0+az0pS1kG6pegiQQ7tTS
Uf9qkhPuADYCE7YcVym1cgz2X9h00DBG301qRx6PSQ2s/+wyiSkdiQ/sCUiQ/VdzQ+2/2XX+8fW/
lUmjhhq5N3FcfAMKnt/LpLHk+c2j89eukzUmqHTFECV58iv3668dgcZnxelEJTGMsIl/a25IjsY4
GPxz2fnbYzf+8LPGyvQpw2wM1wLRjNlS9FDG8GZvLUGy4LwwuwsqTCBwrVeKsKozjsmZgZpl3WzV
2xOfRrHAtQEu9NctGdnLiY3Covd63O76crJiDvgDSWnHKLD+AX6Z92hBPXVXXXpHWqRnGgY4EGeQ
x+LIYyr9h59/KAdYhqIj+LRG63CDEBZPx8Omn9qn5+nBnwCxnlzbS/1DeMRF/Ql+hAunG5aZ0+RH
PfEH5bO79F60QI7riYSuIz2ey7Q5U/BL9JCQlkpXXBOzuuo+oVFNqCyaAH6NCpUautIFbtKLISf/
ajdPFkSB7woGBcveE71wTcQ6kKDAi33xFuHHJXsTjepXsSiWnDTz8Cy4L094Q2sMuO2rWYBxcjJM
mSxHz/EqdUZe8Aim1pbFV3PgoXvTC+PYZKt6nN5mwbeJFtFS4Q1P9vVsspPBdE+cxgJDziDRkVfE
caweLtSeAepTg+hIA6p0p/KJeXDcNVAa9Td9Xu+mc8S8Pp061t0IQKaFCmf56zD91s/BhKliMlmo
x37FbBN9RfKOFx+pC74nA206OE7u3RZ3wvcmN1cbUXaUX/HyaCxXw8jsRbEsUfVJ1M8pJMbHVT/X
TovICLiGq89jN/DqtTHGruX7Mua2xik9a4B/j+xZlFQgXxq+zSXZjq7hD3T2q7JEb2VC1pLQfERk
hSQQy6nGPB4f0FT/iXWWJNELyyIV76/f3+J9y6iYGRviMRjjsiN7Q7UKfuAhDKCmFBdMP5ZNV/jG
YYNKqPUDgC24awcH27YfXSQLubQ4mBPDvB+a5fTSLlt+z7avG3VKKjPTOEhow7FP5TyhOlZnJC+k
0E6RkG94vBvhTKYds/Pr+JlVsHv9THZPu6znCrI2boWkrdpeNFsHn11HqCKgdDbT9MFkLD1N8uMu
yKgIDTAft0a2oIYVPkshSspNwfqcjCtPHd1RlADiD4O/8SoRQa0BXiNTz+6MhT7rTUo/ZlRwy2p7
Qu6R6o30dGFEo5kjJB3BdX9qly9GGntlnm07C0bkfsJynU0BFQyqeueXBmD5mj1vxk/yhQzuKTsN
Uh+0TjLfimX4uj7DKbWJ5uMyi/dX8PBNCmFC3NTFJo9v8lt7y2DJ3dVDd5LR0eXYoKwGu2N1a+6I
lKZOCap3fc/O1U1lsj+YMXweNE4In0xF3Bj8/AYYuukPQgOiyU4jqwfij1ztNDiZd6e5gexQSBsz
8V+985VAIMDTRq8dWvpSceHUivHmVdjKeyeM05wXiq5h5GGBlYjP+rLfh2cyOvGpEsx58dvQ8uve
rC4UeyZaJDRS0N05rvqZvolv0qf0Wf+03RmCagSWkLpDBvdmKgJEiB1GhFy/toAuANTOc7TPqZXO
e5eMbOvlMhsaZx2MPPjQIt5IMJXz0WrYLakNzHxv/GRfsRu7SOaqL4WXHLPsCMYA7EE2nvPwGOX2
K81/OUgFYYnpmAEeuwWCeRJfTNq06mcaWM9vuGxYQiLxkyKxO1WpiaLCHym0o0uf49ph/1Ob+FGm
H+rLjlg9MD8jb8fUz3JqBYS5mrky5xoYoSJPBWkzf/Nx1c6pF1x5OyJtn9G/8kshbGfknCORWuE7
AIpLmjGSOYuPJr+0gdXF85ZhEKh9whUZXMMNHqzH954Ol12Un8p+a+zoepMNX4I9Y/B5yxMAJARg
iTY6G5ljthnaLRlAz9fqldp4YMrVk7+TbkVWNljoZLAAkl86hX59oiphV1Xaz9TviWqQTEN9CzB8
4Ii0dSZ/EOUf10y0FHf6obmPHbmLG2yBfP+Sht7gNBkOj8wZVzQrppf96nl9ObrPW+3ITkbx2Zkd
6xV04nl9jHe0h90M5UhB4Zb2Hj8le6dSHeF0XF1ADZJ5MaZDpJ7iZhSAisujvM/SXbqTzlhjNslb
98GGapUfsc6zaXqQjmsTNSlPT4Bdoz05bQ8mZlxRH/XUSShD69KRMI6sVD+d/wgLZCLKu7HnpVxW
yRK6NSQJsNdjCGDM3bQ1IUlw4ISqa7Mr9SY4+y5Jd02kA6J3Jh/aTD1+ZJ/Ba4+fkaONlPcsZzCN
+JRd/5h3rtuvd+yHD+rv9hASYz01s8kpeV2QJHHoscyLJj9GiKXP0pEWMvG+ppiDIpPoZBxFT+7W
DLvhNHGZITGYLUtE8mhfOaA4iLjTxDgiFtmp+QmJzSDSV5tFk5F9iUSxhHD6C7PWwKri/aR4aAMa
W3Aqkg4tkR7H05iH5iY0sWVIhB85hK7mieCgEFWyJQT1GWzKpeI9LSz/C+a36ifBVrPkdp+1P+Hh
wbSArIELnpRLWLyjtPzE7omOsiAwHVeHKewqoJozkG6w0tagAIAR8a7yhlN7E5eKsH42iHBMBFOz
gcXLsgJU0Vn3dq/OhydrzG/kBxxcPHl88AiJaERQqeWA+NgcCTvFS8FVTGfhYfokE4Ohrcz7kfHp
OERmfs08E27fa6Y+v+ttsb/vHw3IIMNtUHZJi2QfsW/gBKzFtZybMsEXJ/hVEH8cw+SH5S23qS3Q
tnq4UggIXolEv3MnNAmkeedZZlG6JFC1siUvWU+eTjOY2d3hShg8cRObOTEnUMsERzkVYKCktX5S
+dffJHYspEI/Xs7Ue5G/jkRNMeXLM7uWsqX9KPZw1ctZNXgv9pMMMdT5e6ccOPlLDTGFNZyYayCT
dVW/3dVbcThLq5h6qbVyzEO7yOdnyr8YgxThvFnXbIEuSWbfyScgM8Xv3xgXJfgcZhrYRQVeU9y4
iq10puGz4YsvJQ4VtiQGw45s3Z7unUUaZt46RrULiYIMzpg6sKGk0fK1MeajpI/2lN1IG+IAirBq
pQb3ycnuznk0quAgM1gR3gdtlJAmu14yO2x+vNUNu5XnApOSCQBk+6kyajcFaA7JrNHYa7q9G5hD
Y4mMC9dwanv32RM66YT31Uvb8HX9xDFKL5Rhfn3JbItzryv9CdhMxcmbhZTZBrsddk1365nMp+FC
6NkuW2JqFju2IQWOP3skwQgH7T+7XZNFGSnGVBQBGfxLboJMT/PHVPvPr/+9XVNQPE4x6v5zuzZm
AtJ3IdbAd0EP+Fe7pjIGn0wJjtKm2miX/W2qrSoiQrBfn/43Q6pQk/xzs/b7I5/+0axpUSoZtREL
qzBaaQPss5crJlvwBPE8fOyDhXZfPBMu3U3fvqvC9wS4ttIzwYY12ICsgbwIa3MhPbcSa2F1/RRK
U20XorbVOdfn+uVll7fug9JbSQ4t6Rx42u6pk0kAA5vLJHvj29LSGCOcvciWQT1H7r4u5hW39cKq
d4yCzcdJ+pzscpQYfYqffG1EnrYrbnA/b68XI8e7XV8SPArQue9OZOVHNCeCTaXQsvNLWIyx5tc4
M71AYdduiug4GzjSM/3uwmwQc2v6KXDKEYcKcl8+qQpT94fLXdSAbh/4EW/JRb6mQtX38aMmvmZe
Caucewc3Bo66QzmYkrKkp+X/JQPxhpSxVPyf9IzFAoQ/5qtbuhaYnA3zYqlvglWw6j1Iw0jZBb/b
iut+jzLkSUNH4VReX52ZDtyz4OcWdpjD9MwP1emx5K5K8b9ORigw+uDqjNN42TQ2NPAbMGSMcC+z
7Jx5r7yOT45a42tKQSe+GP8PXr9BqyvcaiA4PZlTXuLh/XcFjwGkSVIwGEmAkDCjYN3Y+jpq55Mt
lE6oOfGRk/4hz1ocn0Ae0iUDWOGqKYs+gCt9DVwNghsYtNBUWfVm876YE/4Do2oEEEXW4UDWzoGW
jn6gc5PeMtwHkV2+bDGmHgNcsBQvxl9Tr17IpAgCs/8UgIJiYsVRXJk4PJ6tXbfYeUC9ou/V92Gz
COqFQBYWk/GZuNTYzW/Xx37UvIHEadblVsQltB6m2Kq/yvceLwOCWXVe7OHkdOlC5O6LxbcKXOVA
oG5oDS+HrR7FfBUTQ4m9N2JfYBwCRmFNsn660wcaRfkGsk7RlwkJrA+IGFeVKgqVCleSMksHyqno
O+Qxjsm2zL/gxUnNJiH5F7jku3BgZwtOrhb8KfnZWBcxGzNESPyEbwfsCPIBw78DwYLZStmOg8DW
xjwNfbSlfI/mL2O+k8EnPr/lu5u+wQVntqGKZtaumsR5EI7bfUpoPvgXJwD/mH3rdgM+PSO56nVi
vDiVfFzTU6zGSpFuB3Qt5cA6tAnIDqdJm7YHHE4qphZtRWBx+M1iBYmXZO4kshleO230jssQrRtL
wTLKz6mt6heCsOSzCr8rutgaySb3+v/s24iEkI4BG/48yAmc2v/f5eg4FvzjNvLn1/9+G5kYuowa
UGSMp/0dyKCrGhNBhQnfn8pgJn6Y6diCQsxhp/q32wj/HMpgfA+/1qP/ljKYseY/30h+e+xQIP6+
HU1eZXQXnrKwQvHWhj2F0MczNoMfhntxfpbNrHEBpT+9Ib/2ib0H0tLNKhQjRyKYOTfzOV0sk5Go
GJnWxK8bJ5mA6NDPQmciO/V6gNgcm0O9UJglnRKq6ScawTo2aYKBgPc/7BAGGFgiMnd1TKcXCT+9
cUxPmwvzoAbzHf4n9YupYj1simBD6wBYmvlOOBmnPCSPQK+cBzvpEqzkXbZItslXDX0Squr81MQn
3BTPOwuVW6TYGNxyVyfJnHuAViVYjd56BesRP0ezSBiKdW73BoMzgaPyPD2R0x8nH0hmKpzryGwg
NdhFgXvJbMtZ8c2QQe5R5Ji+coDS0Mxb6KbcDk2MHni6cqeylMmIQO/mdLmn3rsvJ84YBZWuVW/i
IeJiqkiGVIVTi4FfcigWFb8gra8JGxnTdtntuMOSkduB4BWff4vXghEb/eWdIVv2Fu9EzcTe94yA
Uy6VwJLi+RizSEPaOSF97Zw0djDNbIXlhXpi+oabrYneJxg2BLc7t5rDLf4xNsB2mW5p6EsAQ15+
DV5upjNsYK89fW2TagTrFxjJHyueHSkGcrNR7Q9NNUeRaYrb4vHGy59Dx7uLZh6CBLOq7RA49ehb
81FDdocR6ZG7kHz4iBumCNoSKelAdog5LCa37ktZTk5AN6at+QCy2qIQkhcPZTVtyeBcGNGiL+fc
jw4PA3ouL1q05BMRA6EMyxYuer/ivvuuQzdANGSCYqz3de4WbKINkozpiaG707uOD058S2WmfJKb
w+1tsUWi0ly8tB1fNCiWqDiss/PCeSqrCfycE/Qigg0xjMWd2eduqc+15XMvKw7f7INPjOg+foWs
w1jCywcYdOohDJmBrDms5yXlOz54ITYBMkFGfBFlPm+IUjGskHbh+XXXdvzfbj3VQ+socLkNovli
OmsbjPvuNptQVtiTeYneil/6rVunbPOmZhrDXlrwzspwKN7wv3CtIYmph/l4U4aWDmmuWwcqYNRV
I3rTzipjm9ZpyNwnWTeGm5DWEMJQSt2KmRz9JJSg2fTnsVXnvCMJ+bgBUT1Ov//Lwt+uum9ufSTV
vAGn5jIQR74TNVnYbIyvgnl2z8VI28q0875sWbDti3RlPN0hX0whWUUP7xmv+V1LduL7izt1a3Ok
9BLMC0fvli9i0hmOWsb7vfA6n1K1qc6PFbE9DJ/Xz243uPJzI31M6quBaqxcAYh8rbLCYgyD8XL4
IEQpJMWrvuaEagluwP06VO2q8NKvfBvMQKyj0qMfL0BRTw0TmSAfVJy4DcxfygdzoBDKrDFfMAnm
RmO9nLt+HZ7ryWunMgxJcOnMGFQ08gEHUsLK4jO6Rbf+IvBjzphoPCF54FiYldOZLRyNxnQG3XT0
o24OawY8bnQGIbhMzlOuPsZ7oDF1uudZT8v53kF+Ylj5mFeKO8BLfO0SIiuSMXLtdQP/bOk0+2Qa
fOFHzsR1ruzYx1IcO9MLR3C3ZFavIGiza0amwga93t3mS3sqXdVkbSt8Dv05KzYT1jTNsmCO8hl9
RV9GbkU15iZretHTY38qDslXcJRft1TcCMEmYnAwqax1vGUIggNrqlv75jxSzCXA8FbYmpG0oL0u
GGXf0q/gQgfSLZnLBXOaZBQOs9CcUFNucZDyvANZj/ePg+6VhyNg4BmiP/4CnCmW8A+GDT2UzsGr
WDRBLwChPctEIOnjNxP6mfHrF9mqxifjmeKmhsyPY6bwmevxbqCkLLnt7KPOUi8g2ZjVOMkJlBvk
RYLc5rU6O1A+OlPZkn+u8QwZMrPR8VVLbsTaoCLcqJ/BBlhGMVt7EM5zpgXPzc0bP8EtCHEGgwZb
MxNy4kpTgz+9N2L0Pein34t1d9I93etOmpfs8dClAO9x2ZrhhTnHPhoc8VdN+PRJz3Oljc716xK8
8HJll+GEC9At/1KiFSU9zYMz/AiMgHTdircxZbBC2BJl56UYpyCm6jcmrvHMQ7LK+zHdgMYRIcQD
ZxYAR8+qlTg73m73dTVCuLEH62PmkuKNLuYbnBSnDGb5tl5gOBGXz8VImCU4qpyPiCBncr5fGwfi
+VwzRyy+4Ro+6LcZCH1ezM5J/Lp1PJt3kcI4PoUzgSV4mKmE6FjTH6Zgyml8bCCeV8oxniwafI3m
BEIEKuxZ4FOvojq3VDfzcOv5GuT1agdH+p2gHa4wHuQSpLMDUJ1robAp9FcoZ0CprHQbWN0cJWkF
vwPZLwO9yQZAxvQ6wj48yYkXkjdeIoQprZWf7lQvhlOxl26BX6HGFtENJg5N61n7epJ6UznqMnKb
Wy0Tz6vvwsXgRGfNlhyQfY50E+lJXjCCzJSnnzZn+WSM+FimC0Zi3nRqv7YsFRzMlfP2xJuAhKrm
lG47m29+6xBfj0D68bHFS0KW1xWkUgRWH4/vYMG4ah86wxrlL3j0z/FxZ6fkRn/+Ihs2P/AHcT6c
8q/wqzgZb+JnciovOmpm+K/ZWdtra+7dCyAKfrTR1sZX5tdzDmP1cP8YcbeQjZhCA1M9pw6El+wM
6m8uHAldaLy8thWkGJ9IWlTSBSafj2W8NIjYjPmxFGfwgjf1s/mBX8AAtrgRg7tgWvverYmpzk06
MQO1N5CZaIUff3Qk9XYZ0YPRhDKr5ZlMF53XegPe+5HBiovB0knXKpgjimxuhlt0t3JuowzvTrVi
3YVrmHBj0Nmt9Cd9wq1RpZFNMFlo95cX14c8yhZFxfFf7w3OAnAtIZPDtxgJuATSv1+gX4fmMHte
pJ801cxpf0VxVJSmbphp7z8Q075QbyPmxfnOYC4+TDGxTReaZua1X6aHMfrki7xD8WGngzvGl/DS
Sh8h2ZAMO7Q1gpV8q4aMj7nwtFXrvYIboQkvV5ksiZ9P70B1UZuhXRckv+htWUApMote7znf5kf/
qQ+v3BdwrUxoiifNcx4SEkJbyc6RxJstIWFHVPRIwDjq7JefUHWx22CmPGMqzzij8lqR29H84Y0d
KQuJghWOPtt1iGxLBwr6yEeAGpTtotQWJXuAqdX2DocArgUkQIYD9kH50N96U0IUvOt38Hy4clH6
CL6Mih4pNS0mjackuCiS5ZzGlSgj9C1+uBEOE3ssKj7K3r34o4TH0t+MVRfak1Vppz9iBxIfXG2F
Smsfn4uXyX4NRXNmcpCJsy9jnTl1MyMCK/TuzzEJ1im+W5hPhAXdWUQQvWWPnwrGjE0W8aj8x9DB
GTFXErPXweoZFX8AnUcxXLu00x135MQkFtfE8YouGAt1GJg8ARnaKGwdmOmeKC9NpEZdBp/KrUbq
pxic7+XuXl/Y4GUmxLkApwbSz8wqCqTREZZc2Qx/Ev6ZS/P+sMOPTGBoK+5L90WxSB3qMkVIzNod
z+7JuvRRFTPXRcqsaEDA5j38n8RqX6bG/GJcM/K7PLXKu5u0u7iw1Z75sVnBsj6L9BydB8Xb2BMW
ZeVImXjuO0fUd1ysz3Ge+xXo8Kl2lcej+A8X4mCjG/22E3rdf6VXHqk3/9yS/+3rf2/JdQU8PKNd
VUJl/Hchjso3Y17yX/Sb3ye7I/aWVvkvb99vQhxGviIj6H/Y/v4NrDwP4L+Z7fJ9/vHYdXkUNH/e
9vE9rP/P/5T+Vxs32iMfonAdkdCK9WwXnopR+tB/Q1A/6iTAloyQjsqy+VLHjjpEIEn1J5sUhPeD
8Cl8NrUbDOS6yjCsFjk52Nx1gJwj06cdQtgSrWVA4duW2WFMFEm3TGkvnD68wPIxaTE9ak2kKPWC
NAmkB6lo85e/2D2ZMSZ3PCyteYtjuybyY95Sv4pmNUnND01hv08YraOne/qs8IUxP7b5/yKyGchx
sdOvkXTSZYRIq1HDwoVeo0Vpt9FHAazFOOB4ZeJl42fDGAxuJxKRVHwZtHZBtqjkz+5tVDD0jHxb
iwzZYN5kzVvyRHjyvUC43CbjYpllrDSAD7A4YYCeo7bBgqai8rS5OxYNdjTepIvwvqfuLgXy2JcC
UVHgxNknGfMn3iSQuM/OeUjYwZhrNDOEBcRwpA5D2Z7xHOXSOT5SnmcoDyTkPPy7KuE3AmGoOJM+
pzQK4GRdlRMRpVILunZEyhBHq8LQgmVb2NGwx+E02TY+gljHWEy2xUfNoduiZASW2K7iFd8z/Fa5
qzHlYJ1rqo3FI2fEOzLw6+KoMMtT3gLiPMkF1UZpS7BFvjhR19gGg20iNt5Iyifz5gxuD+z6d/Ce
r0ZCYw46jvU7X9DaGePX7uFG03l3fhIwX+AcSU2JmCV28PVkG4cLREpMFiA4yH64A9atTK4Pp36x
qjryH/gLmUoU3YIPZg9l75GBOqqiB0tq56gCyu8xxvaxz7RNJtvQISlQgPnTdXMjWiJeT58r+Sv5
wKvFuPRdXUTkBHG3Ir4Or4ebcFByxSxD5xm4gciKYV6QAsrWvwDe/8395WHxmn6J22aLvIqfy3iv
4FDUr3Ze63YY0p/3pItL770AyXndS9xikxlAtPGSk7cdr90X/m0asgci+sTJWbFLGha5pzkdd83o
SrKHQzWf+NIxA0w0hmeSP0mUJFa/epkYhRnUrl7C5EC6xBq2BKxJM3uq9sMpUbyWTmb/YGaevzME
mLI/Ra/kDk8mz/pk2x7rt3bXrOkj2B8/SGFnJfjmUd7bFXYz9iMAIRGxDgs1dzQJmMUKlxH3pAfc
HzM0Do/nNtwE90XFTEpbV8TsetnSKOfhyWitgXWvJ3vZoa25xiqKbrb7/LMsUAx7NMfu0GeY9fHh
ZIKVMPLZvHIbnCqCXm06E8nBBffJ9UeVn82NzCKB+9mb3DCVBmsVV/IsQc71nE+X8fkxxgOdUdJQ
l+yKz+LyWlVjbmHzdqeCPE79ksThGTbY6VyxxmlPva+2jI1kO1JmzXvviNcaOvaMMRpIj1OElAyR
Wph9FyjnUbhNkNHbAZFQk/cOOB41A2HQeu2Q4p2VLiGKPTkNlaPFJ/xupPChzrC0BX/ik8I2CzlO
QHM7JDv1Pg4nO7s+3rrv4ENlwLerN/Xm7tSb5pp5d/xXk490A/TlXbBSaydsX+50C1GZa2LM7Rij
w8bwMNS9aMsNc/r+kpcx08qf92g9Bst2pFI9DhmvekgT1a7TC/NBaCl+/pplPmzvycR+PBetvLgz
Rekwee4my8ozcGWi6MflXzs47DIa93WDbY56MHCpdgQfOgjOWathlz1iFo15hOLKH66T1mRSNJ/4
5bxbkU3mTnwVYCE4Giux2+/yPnvL0HFwOL7l7PKupIng7+QwQJv08l9k5rx8EmrXxFKijlonqyeG
NnTl2MlYMC5KX6UcipzIQX3pjzeCKZGytrykEm3fxTXeOciwMySZS6pSYYkGQVsIy8dZea/9HRLL
DwO5WLIK1mM8j4EMa8+kZoM2as5OpZ4eXs3sNWKj7iteGa/3RVf0aWR99eymVuZVhKQ2q4m2gEcD
g8JjasW6L4u9OH2/e7XhAVi4h+dJaaNpvnvDMTg/rGH1GD23/SIczbey1R/6RcUnZKYOHv3uhvhs
Yr/yZW2pM301vYKTCHkR7QiRh+RBlXClARUF9pnAQtUTe08Wmd80JJwf6hfmH/Z+E5TUE689c+Y+
k5Px1UhH2GItsuuUdDpT3lY+41il/mmordlLCUd8pJwBY+QqlLWd6hofCMRFpPBkWM0niD9KxOHT
4KSrb9yNxzj61K9Lmxw+NrcP/VrQzOIwl+dsf4bwrU23De/8VQ28EoHUawVPq2+3ICGPSBZSKBnj
O4quCF0548Ypt7cNzzkZ7YnMC88kLdxAvnoiYXzMGRSFnN6oQfkh4zHxj+0QX8LHi7bSGjm7C66d
DXgP0Zc5RfzxF0q4GcOH5yXxVAYIxgezhEbxEzsZtRKZMmd0Gbkozkl2xMLOc2OFEoBhm79JR28W
Jq8whlenchL+JPrsU2F1dafCDMXPlmfrYTbfRkAxMl7DPLn8Rdu97zLAnI1Tvo1kTNXvVjKwHq8l
TRf7qS2t0LIM5GTMlJvGPIk02+5WMg5kKsgyTxOQZZlCdRWEfYoq5APZKAdEWlgFNB+rAJRP01df
xQ8JB63bdDv5ucY86955is/wzV5+Xnj6+9RCA9gmzqRbdp1DP9AlNsFU+EeHdzUhP9tr4jW/a5bB
+HjEOz1Aje6fSFzuBJXaUWvTHkSrx1n/EuoN60Tj7v5nV/7o3KFkIrKQ1em/kuDLtAZ/Vv5/fP3f
Kn8wY8RG/cNz+LsEX1EkFPb/L23q98qfLmQsyMmaMuS/0dGV/61ip1TA+BiKJJKH8e8s4/5bcsdf
j1wTR4H+b3W/UARdEHW9sEoqV5KXk2CbSg5oS8pjs3sztnhzXJgLuuiqgqNyRsZg++hDzQNWmPfs
Kw/n99oSZgfgAgt1O043bYIqEQmry2K2PI/BSCXtvWrVQTkX31NuZNNF3jmlYZHkSaLkHrVesLnv
mfPZ4SeykuKqAZZleWKTeaY+vIIVyZSwXSn2E+Mkqk6lCW+/bVPZgvfh4/4/7s98+4jvDQ3NRPvv
DJu/Pw/jyvK35yFS/vE8oMM3fur1tPe7Tcw4aT0mIKowFyAn6L5IoNsBYUeLVDOV3rLILJ8A4uEp
bHoWj1RK1cY4IcYn/naLmhqZyA37UV+N3qOBSe7U6+OFrKNyt8RreH7Jm36PmSzFay3VizBH6k20
QT2rT3hAb5QP957Eqy2eh3JfbNXTyyCn3fy4lnseYb1Gps1Bl89zafHg4/6GcD6WV9o862JHYa2q
Oij8pksSO9R1+lERxuNDVxMWfeUznQG8nvsacUQEPoncNwhq8lGTLCpf2bcz8b1/Nw7ituWelK5i
R8YvNsaCsEAo6lVeE96Uz64YHmK7r0/tQWMs1Wxy5/Nb39eqJaQXmdervD44GhGE35e0Mi8dtems
xhPEt+Sp5sdM/edaWvKzHCBCf43rAKT6yRf3kXX2RSdIt1kiGZcIB+Ni25YQ00PX8Eil5H+rfK1f
KiJKB5POc/rkoJ8hwLHK2fSCpJ6opZY9CD5Q4QQ1OormGpxLxjRmxiSE4sEXkAsp5nd4REWiYWjX
dzIHauncIXaTZTndt+7+1XmIgYpzjY0fD3/PQ7LTdlfdXWWKT2Bcp/D7ZIvhjsymIfDZL9FE0WxJ
DMSArfo681hStNyWU5vcU8CgtAC84/bSmkcRfRAh+M4jxFL6WVDqAtufNcKSKWBVzYNwpDd0kdlf
huCs8w6la7KEwtQTwtJGpSvjzqKaVcS/wIpGfKvPIn6YGtf9jPceHYYDwbVnkCWQsaQg20is6mOA
GDVglGc8vmfRFABLFpD/BFshW5XfD6dAwEHu1f2CkPlVLMdPIRwmCDb00m9WurkzXX8jiopXOQv7
8aIoiSg8K/v6bmpsmfZiZdefhIwtiSZJl8outVDkOmxQ3eQD1Q5t0jHaBJIfobhJbFyLd4aBAj2N
gyQ5hMmuqJsMnGBhwpUNtv3mtZU5MYBXAxqvTdgTUyStVklrRRnPFFKS7Di1i2zHExBLFk7liAGD
MttX+uxRE/vM5oSC2zMr8ylaYeVNKdM/hdQSRavaBT7QOio5muGF7pQYfMmMngLIm2ue5qQLYlU2
RFrVSJgY8hXL7FrsKIQBc6BUem3Y0XPfP67tehluA2AsO1GmDJfMcPuqrM6uCR0XZa58CHve6+u5
KPYkfRJWmy8o4sOJJ7ce0Ijuva/eWBu0i5fqWLQ6kgLm124ayx2+cCbz8WQ8+rAY+WnEmuDshYF9
v8j9Mte93hWRfc5+1WDsf9C8qh/IWHk4POoZE1tgMZRllGxPi4GCN/3pidglmBkNOLU7JU2guvfo
B6nBo4AZZGPTTcj/pOtAcn/UvjBaMoLEUFij2Fdd5rpZzCZeJ7KTFy9cUltR4kPwBXdU3BmNWt31
+RFhcPyk/uRwJwOid9u1MVg6XUJmix/xJxNnlA64K58WLsMHgUqwlFaihVK7sZtb/1hIPyB2KKwN
gdcuHxWp2iExpyG1M90l7kVx17Jlmr9EJ82AipO417uqg1UCr2ZFxJ7fP7zp4uvkEhETrZKvleEN
c+kisuGTsReVnOhQg5dM6iehm95J0LbFZqnPqnnD6pyOC7K71X5r9A0bNgoZgyUEdOqOTAYh5rQN
9rF0lPc/43oxKX+S2XFqgaVYnJBez4fkFngPJkiJqQufbYBbJwTOb+HdYrv5XBj/2YwIWUKQ9Itf
BsnwX81cdUgPf1Ref379b5WXKimyKCoQH2AdUtT9VnlNDLLEJoxkSRUbFVJ/qWknxnQKBhZI4hiN
xn/6a+aKPGpqGP+Xu/NactzKtu0XoWPDA68kAXqTZCbTvCCy0sB7j6+/Azr3dqdKN06HXhWlUkVJ
xaID9l57rTnHNGdP5N9U0+JipKL4zfr485XbvLGfFYdWhH1h1roHdAb2X1D1I/rsLHwNde6IGKhP
fE3omNZ+mjqBFz3WsSW7oceW7KOILczoQ+1ozaBhQphrfBlVLz9omVmijVeMawg2knGAKqKtacS/
mohOjao2hGC1HRKjxNAcq8t7t88QUnVmYu6MAmeiWZMHNTAKF1lOb6iMXu2OhbkvWA1sFCG+eanK
+qPq07c6QpbT++OposqpymuFOLEd5I2Hmahu9INUyYAbCeqKtXJrqHT9ZONY2dlXUMz+dfuYQyNI
vW6r+Shwao6SYzOcdEQysn6xGTIlyKmyMr/JjTLLMIddrAy7jFOpaK2lYg+HbHbGmcPVtrtNZKYI
c/SPbhidaqIg8ogMVmG1DPapDS/NjGgMZPOqlO1WKBDKWnXTNNCuCtTtZvtRd+U6wHAgJuPL6tVf
mcELaKd9lZfjKhu1kzegEYJ65NFL6vOnWII7rguxlKRylRfB00jhOGrvtlWeZzIrPc1lOg3vHvIM
y5icuFa+irGj0Txgf+4bt1TClTdqW9GnZ63t3SpXDqMf78q2fuhtn7QG5W4OOgrS+DbEFDYTDpus
IymnUW+KH28NOekYKVbnyLKvQYNPPChXUXWJWKPLgaRDSX7zVJ1MO+Mqm/6uVJHFgczK6UyP6dNo
EgxKv1NNuucuV68mppLJajZeiR2G8avdXWOv1mHc09eUc3JXYLglavdd2+2BbndcIEQNkBA04P0M
pHUjQ/22uyYeTRKb4kUXylHVk3ovKZtBYSFVcc8XubWLiOIyUv8+GqkzKdvakEwc9yXYr36n6Oah
FRhGLS688MBfvK8alS4cxjphuHFxlo0sWMlafehj8lhIrTAUMmLt5hYyVGtEDHDuKVHVg6Hpm7T9
inUydgLK6tFiWzEf4ghcD4MHv3wKK/WSBM15MqSTOrWPRo6iTdU2nYpAoG2eewofo6YbYbazMFCq
4Y0wKazRpwWI+GqtuGS1TbMCxVT91QoEGmpaQCXTdkaL0qZlLBur42Zo61U0SssU0VzY+K45UbUl
Bhr1weoOciafVQIGeQpG4h2E4hrPWWIny6SQtnbdLyIFejsdMgXFXQREps0gXMnSk4JaoNYoo0JC
c4UF/A6XL7bTblelr5nPEyKSKCfLW7dWdY+R/Qqz2WY1xru8vJZm+8k7TZb/6FO/Zuoqwy5LRSr7
3+Z9uv1X4/3vj/+x9wiBkUP7n43i58YDv9NiNyIHQwEN/XPjMWkG6Ng1lP8Jzvi58cxee3ZJ7f9x
i/7GsE9Redm/7zw/X7f5u4/D7wK9jAwLgNyw9sIWW/eXLJA1KHiXJWJqZIJp+mKlKMAXUbPbIzYo
LKso/JQZAAGbzEJvNC28EKmmfbeU2ct01QN9qeFg8GtU7p5AdlEf1Zw+rqbiICT4Xuq3QWCc7Azu
YxHWyxz5hufRRCvau1/kvxJQ2CI0t3I8XawpIfsMo7ACBK8vGAGZ96T198XA7iJB8xiZcI2XUKLL
dfWmeGlHryZeb3Un068b1QfT2JW1D1Ht0E7wyhh/KdE95WSVVethPFcm853ptdVvdgEi8km2ziNi
2n5e6z4lQHcJs0zw9NgEEGshX/OvJafIqCW3gMQao+poH2PmtY1NQyAEoo2EUtNKPvVW4C3TMam8
hXnwKOEIJSLs6kuMlPzGrSrwLqLdetKXzPGlt6J1UjV7lZZlC9K8SLLtyDNnNhAXNV93kuyWItz3
OvZZPhYBb3Mq80MTwowSWHxzfKGFdDI4lCa43ruR4AtTj5YJjF5SL5JFNmkMz65B95UaL50G0I/D
WdpE8DvpS9Ps7cxjUwwLG/dt2PmPKfzETh83Pll4YQJzJwkXmhRsLMObkSvmexS4VtZg6+zUjLNM
gXp3VFYpZLq0w1ys2HvLvutUJlHWO2rlL5U2NldqybsVNQFdnbSa1HCdGvWDZ6Bnlel804bylkZV
ci7Rt0ZarDzFO43T5P8ay+jFJ/JNDRn8mExpSB9GNJ7t8kxlsEeKu9PZwBQmjVrfaMwtlQORzjX2
omlOMpGVl9q4iwTrppdyHrYUaC8jLPsgN8KNVEiPvm48NHAi+8J2O0vbWQ1dVLmk29+q+nPqxceg
ow8j7Ppge7gvhGR8DkX8rBTqW4vcsg1bsJj8D5ZbAoynxjEjKT6nmIV6BW+OWsXfuXaOO9WVpATE
+7uXPfjqJu+MZYlXMDHzLZvvPD1nO9an2lpXAkds7TNOCs1/9tlAQ4Kl6QomtnnJ/NHUW/01oRii
8V/OBr8//uf6TOwkZGRdoxC2WAJ/nA1kzA4qMRDAUZT52PCfswGdWmHTkp3Dj2b6yY+zAcWeJXB0
6LOtQlb+TldWVv5/Fokfrx0ay59PB1IZ2mVnsUabGlyxcKaukvbDDPE8fqd4Eg51gvR7kd8DLhyd
iJYF/4H4gfBU6miYVzxsNjkMN/2D5OEUydNBJ2tYciqLfsNDST6auoyJfAxWCJYk5n0zX+lgPIw7
82ajI19F4YypS78pzqPaoYkJ+Ug8+GgVK+i1l1pzcThRteAaexMPxpFVK5Hv6k0+U4iFGBHOFDWN
a5Mzi8OV7pWJrHhGKTUIK96BOKI1GhCS/FK3FXkOgMiAJjLPY5p3MVewyCexl/sd7UvllBICdoo3
bn3FWVBcdHeUt+Zj1oCyQh+7DBiKLJ7ozL0TUCCWRn9A2EfvhMcy5IU1hJ0tXNkh86TlsJ2xloxc
qoWdLawnirRSc3lPpefE0GESlMzYk5ya8v488oduxki/cFuUgCeukX5t2GxKPMUvJRJXoFGcB1qb
cwvyWcwImLXAKvuk815Tea2kwcxrYAupN91LmK7K7yJfMNXWPGectsOLgWlOd5VZuMK0mwA7tl2z
JdfmloujNJ7afsWX1HLW4Nnkj24lfxyL7QoU9fACqBqmzQd/ZbsMSSNGU1Y8WFhBoN2zaHv5feqf
+YdvMxzPKLxCiLiekwMZBIi1ROArafFe3sw46HI3gYew2ItWJnLtGZ0ybU2cHM0ZZPcgubJPbIfD
GdUrlqo8E+98HRg1lm41Q0b+6KVftn/lgvG8ZF0RV2jefHNlE0KYn+L8hCzCqRgZ9kC0UD322PRT
J6m2IgC2zbiccI+NK3+kANNQDpAZQOhW7Vh8IoH9VJWP7Pjew8AnyxQN8t89puZGtAoWjG/IYE/U
rxow4UaQd4kM0D57KQ2j/EvpV5mCYIaE5SxwhMmRy4EvlKGiBZ7L/qrBJUdo1HyiFYLDsrHxxSAt
TLa+CY+CsA3ispdYPNzolU3A3/QG+8iKJnPiYdUsAAioy/APU5BZPkzNbo7kWvvTG2dcXfuc0C24
cnkUxtxq8jMnPPG78EQJBW9lctvv4JH3yLflv5HrjAcEmSwDUwMrCz1dp0NP/qzY6y5ilGifk2Qj
hlulu1a5MPezZhahukNlo8yjYBmxKINodeWjzy2+x0/pTjNYZ8sx1za9egT/K53j491k3DA3iTVG
Cb+IWgyeo2crvRqfxiNd8fyl20XvSNnHF/Mov5HicgrgF93FBW1vZbnhGjmTfg2ex3O3g4ys9Dft
Nq37ciMhUp/eQ69h/nNQU5jeyC/xonO3qYZL+0A7SMFW+E9oD7VfnXoMaYdLxxj2mc9EyXZQGT8W
vB/5hJ0dPCQ/IUny0tflqsRyiiWIeOzklD+GF/8SPk47h4cfzIfykCI2p2rdig/lY/zoXektuDNb
OfsH9Wih47GXujPsVEgN+g6QA8wKaCeIh4FlIKkGiebiDnWDTXuQ1gGEafZkfsLB2OkkP6bb8kCc
3Ennz45u46SH+KCd5zTF1tXXFc877CaeH00K39qwM264XFcdPln8S06x11beBlH0wWOapq3IgNoJ
floHLMw3+WF21IJr2DB9Jk939oOQWnGaDurB3neP9bU8VduIoNVg3W1jUCnFrVxC2kDUYR4RANeJ
GzK0WXULPGUrMCBcOWekA97FWtUu/RyHYbzz+vxxGZaK+96c7Lu6fH0n2cFtvgdMBrID6hHoQr7V
11xQO+ltWsO1Xytb2BKLfP2YrEBmc/MKxyAoVcFLZ7riaNwBu+NSgmnJmGSabTQ5IcWgvpd00Vmp
Gs3JDspOdefHwCvH6ms71GDyyLSR0R9epIW8UJHvBa+EM9PLn2PcZ2JKuvzARLGtaTtv7HGZHjpM
SMi+MeDw1j6GLYeHJZa02U72bCHFQiXt5lt4+cApv75Snosllx/ebh4Yqat6DdCAr0KdIR0O9HgC
ONU15J9FeFAee+I2Vgy/SOSB1em9olSj/rZPbJXoyrPNsDw911wY9g6dlAw4cTmhtYHjf8i34aP2
EZ3GF5wgB+OcH4addgaKiTFmPexqXtozrHkcP/76g+YxThOC+B4GnPEPyR0y/Yv8oB+9TbbPNiDg
NwYB9sajsbUdqj/b8VbI69YY4L46JizPgcur2Ysz45/GwXUAr2RbbjVX8NKpaLFo71B0ZVd7B6HD
IqrwEdDIt0ydj2cRzc67dJyW9nF+Gv1UbOh23coPVOZ08RevfJEIIbkLVoS+wlX5AyOiYPlmocPX
uDNwOXR3+yF9nKUrXOEw+flPilsfineKEYBppxxkDbMgC/vKc/WMYoWKNol2ue8w+iHBtw6P+kDc
O8j56uJ2RJNy4UKbZe0l42k5hzsIJ6QUmJ7IiMpF+qm9fuGwOjJdyjymS0QuTNdkP2GvQNzElIx7
CFv5kXzYAdueY/tn41BmTzV1RL1A/oL2KRNPY/lihzvpe1xNJ9Ck+XTxbvTyMFDxj6g2ZnICQsMU
AlVPjjAbGetbsZNY1c46bjxuY5k0v3xcGljwE6L7gsJp1NUUOt3ZdHGZhhsY9hswrhErEAlaOHyI
YtXkhTgzz9NQuTEQCxxoVILUFBBP9M4W0RsCGR+NbbOQLmN0Fg2NOaQx01OJmWus91O8V4mHc9mq
Azx2yil4xuPEnQlq1Amfmr1RPMnsZriGbiwE4cwfQgmOnrPTSe9iX4JAPFHU2O/edJGNxfQ9ckgl
KyBZxJdgE2yijezUkeM9BpbL7Rit8XbOtoHtPKGtcVYw6JQ2srrl/KjLT6RAQk7CatXCqJcZiyyU
S4FLPXVQr/qf7F5WSF+Z7I510WGugbC5sCEedVCOSK4oDEd7by6zf3NG+Ty29aL4zKfFaCySz+gT
61hy4QxZ7eM1nJ8VuL/8NLA9bxHHkpKxwMEbNZu34HV854L4IvyhQAfJv5/DR4+YD+nChjgC9yHU
ll/NdUFv4tDQdyS4ls8p7FZkMIz61faPKRiG85DcsnJpfHCItRbPh/Vh/aXijsmvhKSLcYtc1eA0
u8BuwnXvr0fWDt/6xduNscGpXzynTWUxuklxqYkJ6hoLrSB6WQ6wkCPQ/FujwosI4+SWvKt6d8ul
Zd5ZTsi3RopbcRzBeXJZJI8a+dqQnwdBS/xRVvZqfPJwR9+ICgycsCZK0L8NwwOiqvlxzPhCl+b2
OdiBu2fYxt+ASmvoXw0mj6zU+TbR2eN3JBGOqboi1TBwqieKr+IY08ORhsdudFSGuc9F7X1JmHq0
d8G4zw2llTX0S5Axpb7t5plX7NY1PYzkUeTbf3av0CbeT1EUS6h/ZOn8b3Z9TpV/PYv+9vh/n0WN
f9kcKHUwLYT0cvb881kU2/0fjUGOosaf5lSmLQsVywBEGCZYnGD/M6dCa8QU6/9SZEz9b51Fjfmo
+dugSvvx0n9vF9pWW6pp4lnHJDn4Na0qcgoEcnj7NjD5qVM6LeiaW6gid4+o+tx/GJNm7c28Rfu1
ieXPcFDwFdX11R/1p65pQU8K8Rjpw8bIrNNgm5uq9vZDqgSbTM2pSo3wlE2S45VE0MbqWc1rxOHZ
3TCRQfpGcOlze+O1bXcsG/kQcI23ErWSOERKBPZRF1DFkmZbpDnjqyp3QrVntOEKvXJjLN71eBwD
AB1giyURJ+s4FHuvOo0aUsPUICrDmj7lwKZel6F6jcO5N7Vv09NnHDAEQENfJRXYaV6nlb1P9C0j
hEypLjlE9QFBQ/LfkhJhTdcouA7TS9W356nOFrpHVadXCHq0RacJRw8Md+qoEtiCkhiXqvLRoy2u
4hFii3/lG0K10Cmbuk02xWQ+hXW218k2amX/dRqDNROmTdJBpGkhoM1pGhNIaBk4lJqQAF5uxrk3
plVwONpsJ2WCGKC5f8ZHze1P1ryavAxzh82m1SaiwOlTsdFpwXlzL47BRrFsB2Xd6uWDoF0XMd+3
Qn1tVqh2Wi03Vq+RDAUBZFhiipVp3306f7yeZUInsBs4hchI1ou5SRjrLW8xe83pHppzG1Gln5hQ
ogT0FyXsttOscKfvSKPtMQgBdtOPbM3jOCo4yipko5xm6Vq2dC/b+sXvvswWH0Xh/qOXI5KysSnJ
f/Sh5nv2f1+OWDl+G5v//vgfyxGzBkYXCs0sliSaXP9ujRn/mqcQLAbEJNhkBf5sjVlz3Cozc1UV
RCzQivuxHFlMzMUfg3Z0i39rNfpjtfltNfrTK5+HGz+Eep6UlYEVJNax0gsMFKXGKSjy1Ac2ZS8y
p1OW2/pSkne6clEg1LWMCGULbfM4MuOgEsbIp6CDsqAvRWWyawymiMomb4bVGBFjCcNUHy5WWjrS
dLMbsVEFU9YehkZM4SOio97S28CNmdnPI4YboJANiX3ddMDXmTBeIEXAp5fTat1xMs21AebP9OgC
R9U9Ja2r1Ea3HxNQxmijUbP3hX8o+8lJ/YdcfYNnH2Nlbqj4FSym5NgkTFq1XRlUa6w3kiJ2Rtyc
tKmV3Uimw1WXLaElEWo68SClKW0hWd8VlbkxG3iHcrqp64zi4BZM1kE1M8AHEDPta8VRzp7eNRC0
RXAvSsOAo0iwVaX2CQKVidpZLwpFLPyIiUhYM8qP6vE7lxH8tVW1MexjBjQumAynlkIcohfDH5BG
zrHbwLQk03RiuV1bVKKer8B/MDZqe9X1bhOCMjdx4E7z6qtSJmKiENJWJZlIH8G2l3Q/9KI8FymN
HSUn/w2lEmeXxk9wWxAWMzCcFS96CQx2egosQFPJvtGaTdCEZyuHGNUP6x4WX2j9kruar4y2SZq4
heTfO628skp9B1SobRQfUihZvSwzHoGo7w8+SL0AcRzg8z4C7TGE42utyv66l2zSG0i+XTQT81xb
Z9KTJyDgFas/CTlYZyqBz4oguEiF6K8Bcu9wK+eVPzhVC+i0TAVUZs12cJP8s9csgzGSQL9sq0ho
/suaZbO8/L5m/fb4H2sWch4KITDq6kw6/7Fmmf+SWTB0k+VKRe/Dcvafdr6hM9MEpiejE/qdeKQY
hm4ZKuohVkHt7yxaVHF/LaF4z/9+68asBfqxaA1tl05ZYsEjR88qom9NJZUEDh7Ww2igXO90N6OX
GIuBZuI8cW3FZy1rSFkbIohEsal7L3ZyTXL6GrNcV0pYBlP69Oq1oSZY+H4Fj6d2wsj/GJAFDGXD
bi/WKkQvBCVXUU4vtUTvvJfTD+5Ise9QAkly/Tyg8bQjOon4RmwF6FwfOAOvbqA1J2xpaSTDS5Y/
jQMGjtJa+ihfq7lljhBC0yKyUyExhSRL4Mox6R1DpmkFYpBe+kiC1yjh0GV1R6lClqk9cLeSLILk
rRrppUPHHhCsqBiX+9Z+nLhnS6l10852G9N2UoOiTfFWAUlZI+VTX+B7Bo1s+N1mVD/bTF23kJ6x
jQ0wTXzp04ySrRlLt8EAB4WEa9mzLCwVvUFjSpwzGsQhTfFijbDhMtPalTpTUb/a5qFAFDk4kpDh
RBiY5fv2WmY7oTeXsob83NpLtZSBD9yIV17WOKsj3yJ95bsZb0VIC9ogEhtYfaLcrYBKsLEfxrJB
ykjLmyRFKRjWqoa3XJ1B5KG8q+V2X3OqL5RgXRUkTKgk20+UOSStRpOaLTwDRIpwaiqklrDXweKo
rxp7FpaVqT7LDbObgIlq86hHAEcmCcs5dA6IUkqVb4Ysu2attInjvRhhzJSTY4b5bTJR1AvY7hOk
YXOQw0U20JsNu2Qvt8E+Zmktktcok/GMN3u5awDM+pjgXz2DaxPJaaZ891J2V8V7i6E87JN1ZsdO
FJYUfdoprOSFlWbbWGXE00uHxgeeO0l7qwVaI7y5+aSn0Xqqsl0mETEyil2BTLRvpZXM+FoOVSfQ
g03RgrnSdSjc8KaTAQxCvRwGax+pjTtCbExpy82T2ZwxeSurK9MHGc343JfpSpMeYjNVr42taoJz
MCu3x8fp1WgVDDLUjPHRnl5DVd1pjOjN5LNAyGMwuG+9T6NHJ8U432SsX9ug2hvfKRj36wIv/VZS
6FIiBRhStjOkAYH22c7bYubqw7nUnrzirdFvXvLa4Qxo7HNarVuo/jLRF5ypOdbx1R5CAMWGAWHi
ocDcGXc7A7VC9NoSSyLhCsb7b19KRA0xzbEckUOM2CFA9MDbfgjGkPcC+sSKjgMfSzzp23wa3ABe
jjychf6VkcKRKIwimAAEk9hZQXaoAizGskSGSaq2E3R00iJLeST+nO6Nr8d7LdwVNaolEWfhW63Y
u2QA/kgslBYRx9fSp1JbqEFIJR4KmyuaqSeikMEDuDAMNsYueVqrgb8xzQH4d3hHqsgsqa3UV7O3
oXG2HaFERpZ8tSNgkLE2L4NRmpuJATuolTFOzv/szdAEIWtzUseOb/4Xx5E+i3h+3wx/e/yPzRB+
icws2tAMzdJ+boa0GnRSgon2MOah+p9m2/PGbKN9tYWi/hEV8p8CHh0tf9hkDA2okL/w78iPTPH/
2Qx/vnSOJj83Q0OZ8t43BuNYM2kj6/go8PJCvd1OPS2rtF7pQ3BIbeK1mVWXcPTMmORInx2NZX1w
+tjS3nzo7GkU7ZjWgymKcNIzUGG5Tzs8JqGZHuyegG+rdQ0NmoBy0oybHfZMC8kOzNL3RvxqDPQu
ZvChBHQz1e94NDB6e9y/fYMeBiabeUToOobhvlCnR+EpThTn8rFDxbo04k89sx5VFOkR6khQgvc2
8wgIlhkeYnNpaWZnOeTpEkG/D63Ip/ALmgkhaXoM/cQ1xw/F4FCg6ftKqMC2vG4VTtHVVrVLYYcv
PvtOW7I2ewVZh+VCLm6Jj35xbN1OnjpXV3S4m0Nwb5Jqo7CycKxwKuwNzYRltKddmWb0RrPntq53
osK46muuWRn7loW3C+PtZFqsVAxxB3mZ4WvqoVgRcKFx2mGP6rfc+LfYe9CZxycCMJgnQxp4rEMM
JnKrPGY50SJVcvQqa6mxt+E2gmN4UMtPfUxIXhsZgkFSkBQAEFO7jhLzkOvpvszDizX6HHwaZ8I7
nQh0xVE+7YPhScrcHL+1Z0/rEQz/SKngPUjkySb5XUrvbe5jOACABudAy6bzxPXhE7lZStqBzs1D
JcZ1VY+rGM5Noxm4ZglIqUHeVss6mLZFEKzKWXEJ/l+V0UvZpivL5TbWbpqRr2NR31sop72JSUft
j0EEYnyy5CsB9icf+lQ+aq4VIz0uA7D3gM6qV0lnihOH+t0Oi33cKCcJvk/bcZTyjLRZaopJNMVN
ibIHgfisssa9bkRfKd1ZSQWmQ8qH2Pv4xUVeLU0xHDN9jmd61SidWjtgU0g2PSWVJuF3ZtyLfCIH
flOVX1kF7oc6LOhMmvD+Oc+fTKq0WvdX7bgLCwy7qb7G1OdGRbX0KO4aDVu6Uj9HPjWCXlP9UQbG
HsOsicKwoECMk3wV1vE277tVj7p7IVntThsNuAG+wcUtnktUukPOqD2jCq3mcrSjLk2oT+lfMlSg
Yi0bogcFdZsJEqei/MmQfXipvhjoGU3RdwWWC69MVVhnbn2uR6xIGvYSVbIXfutvmvCmxvaLRmdH
VOUmL+Aim+TVasM+CvyHf/ZmYbMSyoZs0XpR/8vJCf36XzeL3x7/783C/Be7gSxrBrhY1v2fm4X5
L5ZPk13hDxg5jZsfJydd6CRB2ZqY29J/FkIptKMtWkCwaexZPvU3Ngt1Ntb+3nxGd/uft86O9XOz
0LwuQDOaAZOcqM6lQymzcHX9vouNR9Wvz8qQbivsS1IENoIs7Axcsy2+VStfq3Z4z23UJUlw9ALK
NlVbVnq1ER6NXgFa0SJmD2Zjr4pLGdWuJxGrgpAo9JJNmaXPg5qv+jBZxiretNwAI5G1IwwTTEJS
3f/K+goxf/ck258aq5WUvnUeK0xdD8ba7IfPwAbdVAyvpqHQ7GTQJiZXZRwpKyOmgX6bEtbYdC/W
CBXHhuKWZBRiNmtw/a2ljN9zb6vJ49aUgpWO7qa3y50pgd3RsZayr1QEHohkwmRAv4gp/JARklgj
/imewnGk2e3WqPMbjgCFty6IBw6H5tJmzVpuUIUWVr/JzXvHVMyg4651yXruyKDdIKW8XFl1/Dyy
4lo+DXs1PCbgstRRQekPF6YGI93ryVs3Ke/aoEPPAmmiSddeM8mEQDAjh5+52v6Kyv6eNMPasP11
06nLQT8bk7QUBI9jitBV7dSH6UHJRtcui42tmNsh9e5FQtSAKTK6K4Wgmiwob7HPenFhEHXFm0+D
goxAxv+h+Yc01lbKk1bAcJVvshXtORs7dUgvKN4FM4lbfSzGTwXTPR8co03Y4i2Gwv6bPtFV7cq7
XNqPorfFuvY8ILUIcd2mrdwJ73GF27Fqt8NlsDyYNdpyMF57Qk+FKa1G89m3MNP46IvJgwlB2qe0
4jQhQVKDuAA3YBLYTIpjBXZt0smFLHtjJ7c48JD7FHJxVQODD6Neh7jJGHPQ9c5e7Zrut1GuMpnl
m77ll+ZRQ+fYiVXD7LZSCIFbRBiBTItw6NGOwy0i0+kWiJxDeTzAfw0vOq1KecIHSgZpMHZuSRao
x2Wk5i8GRgzT13H788UzJ9FKpEASkE0tUZiZT1PAJKIycmJSQ5uk54p/dTlq33iM4SMU2OqCJCwX
rQ5OKQugtEcGFiQToZp9LolnV4Lh0uodAqmsLHBLasXeMPxvdD9mquOT0K2NaLraxfvE8ZVrXiqN
/qPPIS0FE+KABi3HKH8O9GR9+CN+7R/SVvnwWxA3MTySLFaIeoTKl9Ao9DpiCAesiI1OzCIl72Oo
A9rH2xSH5tHyxb5u4EEZJHqMUbD3rADZzFAcPKOUTnaKwtEKAPJDRDPRrdv2rynjBk9tApQanNFJ
fZM1wH7glqKekJaR6Kiu3fFz4+WUjYP0YTXbXAFZOMD6nCC6p6cYI2gTl4e2CB/KDCizhhLO9g9y
1DPD9vju7aJexTPf1Ue4VT31Xfo65LybsfzABBXZWbuemPPKcx8SoOM0T54mNS9d0+jgclYJQsc+
EeuC4KG+0nCj+MLx8gRBB09RWQSxFNY2BlEk+mzdI9LJKdHGwnr8R++ghkxkoYBwADDNYDzxv81L
8Az+ZQf9/fE/dtDZtcFARGY/pAn5p97jjHdnY7XwIc6i4B87KN1KXoeQBaGsnG5+zksUXcUAx5FL
Zsgi239nB5V5BX/dQn++9lnQ/HMLbVU7ExEmq2P1ob0VHyh57z56HWS9MCIxjyeAZxbIOn3dlfp9
QbySsurAiDc7mpUGmlF8TS/J6uwejz2xFMEj94KHbvPQpiv+B+2KiSvu1N5pJz0XW9zqq+SYrC1G
BXsTt+KC28X5tsEZAf55pgTFAox9HG7sV9NiwlsZa7x6szi4QkCCj1s70jbrVtZDjwUxEPQmaVHm
uzI5efGedZesuWNM4y1+MPX18Kv6Fc5p06gHa9eOdv5hvKDS3XT6m3klk9o/q6cgdFWFk8tOYwoj
ndJrei0u06HbNp+EOJiLdANZuzr4pbIw9QNRj71YjfK4U45x+5Qr0aE1l1DnZMgJ7akgA2J8wk2w
TDkohoFyUDtCXuElVATS8rmC1PbelPU+2LKHQJMiA25J020BvXSB7x0khHmmV7nYQ9ha7OfkvIzf
vaQA3OlGEdYH15kPxONB84PnP2Ws/+eH7MoukSX8VS/7/cPnuHja0VrbiBWr4mLOz8pXpwwhY7+a
f6hLxHZLbHsLDYTtrAVEnswPYMPe4qmkSMcXHq6SZb/4hGeB21naCL4MCEbO/My5QwQRZ7KvEJ97
wa+lM6cJwhlYWOti661HB1jFieLEgf6HtnpF8gav7u386/E8x3aHi3O9OL+90cie31+/5By8v8eL
h4d+8Y1wZvGA5fwJ5+ZidyP1k+w3eE31Rn61P4fX7lXaSxtONO9W9+Qb5Dai3d2FG8VBmvuehWvN
od2M6QjrDHFrF+9eOhMEbw+kxUL/oj6yq/euN3FRLAUZ49DftGIr0FrH4hgLzutYF/2AjQNSe2+7
aA8O/E7ANGrPWb9BRxw8yZHTL8BoxuR4oCFNDqFwIuSjNgJsH204pOAGNGcWAfAWnWsB+dman/R9
n+vus1aYyAUyk8lx79888PDP5ky6AnO6nRlf1ZJY5yZczpdD66gv6Sm6CAekASmO8x2Al3f6mANN
1XPzUn7jqQnfEwTGnKjo+V+ls9hhhe2dmfX6wV1Yw4izt0rt1uCAD9Glfbf51UI5SzGxVBbV/fX5
+aKtvr7Ws+T2er2aV+0CnWF5eb5wYdwbZ+BiQd57spfX5NcFLZ+x5XMLziYu4F/ThohUcszxNEU3
xJdEvmhbYHpskpZ8DDL9FXtjJ2/Gjg11RYMjQE6McZGq+Ax4ie7h/+HuvJacRdurfUT6CxEE7CKy
QDm1dii1uhUACREldPT/9bzjsucbu+zyrqs1Pf12VIQ7rHWt0Xfl5cjg2tlr1q+0Y/HVeY9Q9eFL
xx/VQiKBPdPF+zhWpxKYmfUgaj3sZ2haibZXnOHAJhKgXbByKPXxhRfcD+oD+WH3JMJWkktNWMDV
9QH/D6MZvfiQGPeZ5LyDJvHQxOWmX6B4b5geB0NTXLI7RVlYK+H9OUmY30pQOwqLmtO95PmurLaX
wjPCiy+9gmJR0+mS1dms5e0nuir2FaLacshxBFY8KtPmB1QNDi0pLsMnAN0+fnmyMnkPbBWQ1uqF
JwIK/8CmrW4981sI7+mYU441vKIX5q5ZlYt60cx01ITtoptB4Ji8lu0SMfCaBAPdfQf99LtCXQkH
YwuJc5z5zfwTaJFGLmo3e7rQet3WKxf6pFo9Z+WhuVJWWNpu6JcgzVbZIZ8RPYBxjIdwiL+BxJkD
QnQOpcpOp97Y3BevTbUqFs2qj9Xf9yrdZ5Nk23Ijq3n+pW6FSLMRoBZQLTzs/bb5uMa5d/KffG7u
+y3sd2zb7RH1T79FGPkg/xP7K1gXaCxv5PJ4Qz7WYI8RdZ6En+jmvwMUlH+0zqA5F2vqtcHO3Emb
hJCi3/eVjS9TbZtVKl9hwNZIBBAAhgaIwvOO7yVvgJjWoYWvjH/zQcWh57scP9zau4dIl7mBKKrj
4SRflV65Ge4AmXhAO2f3mAEYyBOSMYMkYJXABYXjYCmTzpdOec+CHwB/tsEy3XwPpoi3WXmh0QET
MbAG08Hy7gliCkr1GsnxgAwsBiR8xr57goxJ0+ERwpg/LNzGixqceoguu/4VGD+0d8iBcfyhDFaB
JBlrgW2rJpe4eFnSnBXcJWK8vxmt7lERvVC9WFrxoxVzCuCcMzJHZOeGyJOQPSw1vACVsQFmmNMA
Bo1xD9qeJrDFVMdctBtn1MWqil+PptSgOVXzljP3Tz9wBw97mCLyNQomjQARm3bVjky7/dGOaIo7
Uogx9lWCuA2l4AbOAh0OqGK2IYuGv60J9anMCasZl7XTDqiU7Qt/FnXrTuVQcwNyDswASI06M2Mk
wClajLeVsu4C2PERdBx44T/SajQbngeLl1u7xrrbfaYXWClDrpqPBYHEv0+gPKaJW/euVkc5zpuW
ONExnSyKT1P1IPdUO+H3Q+QRqyf9Oua2d8a42r6wahyxSnDhQ8KpuKC+5H4zTEvew0A8pR++Lz/y
Q1w+vbhRKGEBAw37MtK4wUOI4TS/jzS+CobQWhsVTje9oxImtJRTD/yk9wZEVo92lSOvnwRvYcjg
Umzekw+BEsNv9qyQalhAop7lY6h+5EdQwfPkGH7zrHgMoObY9Yaj02zoP1jsoPNvY4Wo5jcjj1X/
2+ElYjX8/brAasYu8F68lwSA/Eqtozl/DBI8qYY89AL/2IxZk+Fl9wS3kQOMPTxD3hI5i0L0/pyY
y9Fcv1jGvIiTADkxGuX5ENW/Dv/GdFo4BWMEvOhmE/c0IMiMr8uzQRpeh19ZZbOpLEf+KBqtT7eo
3F+32qHYfxZ6/B4jyKCsIBGO5NmEVJX3LN+bkTyFAxCxNBuR7cxHxtSYvr7Tp3td3FyirR3ZZhiJ
5PunVMfDYw0fB7m9V0fyvixmnG9d1cVkaqfhw0tj8zbl/ApI8BHD1dxlnKBCzm6WQmamgGTyqMtW
usT2ErNmJjgkHMTvs3pSTyM+fiEQdj5YIcww9R9O45GN6co7Irnw66/yQ7N5Hgr3swHm56D4n2vh
YGEuRjPB3mdWscDYG3JA8bJQQsZGpfTnAcWiunu4PFzEPDQrQn+QpmRh6l6cbjJAUE1UGncug+DE
eYeaho+V8y0HAlRwU0xUV/AA1p0XykFefabI5pN18iMTB8BA6EkBMm45KuD375zKz7EAKHGFMe5p
tSw02l9oj50vAmA5PNuG91iTR0HuMtI/r9/QwgszhOZm0163q+BtHw6cEuUjGNR2IcWNONwT2Vwt
9TEsiyjCH0Om6MbgOH5zyC396i6Eq251WPTRw3/6aFvIH9DO1ZZr/9wq4cAbhNX0ShJ4xJreeqar
IYeEu7Tr+o2CO7Aug4aJzcV7aPdAy6eXbvoWcwPOOMR7FsOI3JjRZ3clkKS9Rdf3uq4vk0/JqZI1
w+jLyJbd8lOhUUYawCto8aDc4BzKMGTxQVmPjc8S0R3Ix3mrLgAUrf5HHTk4mPXtmyL3xzzKP/0c
48AU+QTf8RpaJyPBjs50Y8QAmkzXKkyT82OQeCqK08cYf3r5LMYpQRcvgzxbitLiu3p7GdVRYKpz
coBQMF0DBOXKbVcDivrc/WTyf7vFljW6VmywJIkJrfJ/22JrjJr/sdEc/ePn/9Zio6lhrIx+R/mL
hvjvkkT9/5EvZqiGqeigef5V3iPDWFDx6+rKUP3TF//HRpPnB2PrIQpqxEGj/51b9w8p4p9T6r9d
d3UoJNR/0/dkt1J7M4EzYsaIDl3IXs8JAeCdSHXPrRSE9wHHAw5w9CD4VQmYdy5w8cgoI2reqjOi
hujeTuD86a+A7mqs79sg3xs3V/6+3hnxsMbiHDZuu1n/q3y/NlnYL6g97Q8FS8S7u2k3uqfQQ2qZ
+4HVkpgqaO/e+khu895vr5QbzjVgOyT6mlgPrpvy+7K977p4UWLyxR77oxMlQa0HbgCgNpWhrgbD
HctVoXy09MJ/Yk4l4RIeXOZAeCO4C9a5LcLflRNNtKWR/dBiaRlJlAmca/akUJBbzkUzETXCabPw
G8NnqM/Cufo5ZdvyjGe0OL+o5E/q4rblGp2Z5TGaeNFogmc9DUra6AHF3uFFBkfYuGmU0/18/O5E
g+4lcRqoh/vEcKAAcBcDv2EKubx66vQ+KfwBlOjStJWADaR/J0FTj0b3KU1hQfUteXLuQDxOy6BL
OS/e520fYIfw/2qEB35DQ4yfOWrDNFJmwuUsL7hqBD0Y+vh+NiBVBuZk9JufmhlVKKV9fXjFxeK5
0iZ1/FiJE4U4oT9mj5Wyqz1lkoXPlfjqc0a2eNx6wdOVwc2vGO7736y6/WzyXvEYT7XoihnuNX0H
M9wyk9cU/VIw2qpH1oXNz0x0sQz+5838vZ4p0SfIJlqHUTXJiSuTa8sY+t3P+8fYGtvqi/GG081f
HjTskEAswkJJ+OVqKr4y4SotHqvybd0XbxBM1/PbXGALvg5smknMIL33ooH41r7bTb6qaf5A8JeW
gHebgwnVtASDxqoqj/cCV7xQINTPYBen3HDRK1LNcKPrDXcAf4usVv6ofw9FhHzrVatqJmr9WUPv
8nTvjrj9UPqJnVNszDUuRH7jth+o45pOySe7jQ8lUY6QVN89EFQe77gUc19pnBEnQXBsN1rUh836
J+t9hjYJZ3vhMMrDTuNvI0RSHr7xk+AtZ3Hf23Lqgd8Tjq3V9QhLefXav/acioWBr2ddhJey1a2L
ISDR9g0sKTxK+NZ3uwCPMtbU0Hx+SyMH5s9F56k94doQccuNpNXwLuEl5LSHTzEgOcV3C080HJfw
zYeb6yqlb5HDEb0+WaY0ljgWbANxHYnYaTF5bt9DTzOnw0tsLkjuJqj8EzCu7sGBAwQ6v8/duYwu
WPweW0Kzpn/FjpdROtVCSuRpG5neY/qYviIzNMPntDtylhXif7gU0XP6WPIfX9TCx7Qg9LTiPH7H
6DoM/2R0Y2dVvJd7j25BRp7QO7wEWvxZSKvEfc2FmdYcS3PoVV/5Lv/Ov6lRKFB4BPCDTZK1slSm
HCj85+SJtRH/LW8fD5S+3xHWo8eA+wM9VmdgMZit7dWZsaockmKJlPFf7fiyxmjA23WaTvFdLuoo
W9/g8z2nZb9qttgNp9fldQk6eTlqx+r+eWwZHJ6+rkuNJCUFy67kEpMkbpB6MmaDeIS4zaKLgo+C
Ehz40qRKAxxQKOuSgcsTYARITXWac1HZfP2ThXjIGBlFcNYHcQt8CzVyP/4CLlYD8tsrXr41pwMO
uU+npIfbXdM1Bth74TIx4YnF50wsqJ3byvCrJu/Xb9WzAte8YjTPeKifDcnhbpHZ2WiqyA6LdhFP
f5sLS2k2z5fZvDt2x9d9/FheSHzZatsrcRdLEqKyYow/NbjOru57UsQ8ww6g9RnMOKwbfksWP5JF
/k7GduYhjtocjteUTP3d9DWWAL33GDi3sRoQBWXjB4RPiTseN7RIsWJGgYVYJENgV51n82Jt7Anw
Ogv/cxZoBNP77yEtWv6y2U08D9ITghhh79uUsCUFAQi6vvAjOvCHK71BtjgXfTq67G6fozaVYaTS
Gl1rYQQmwsii7bUwygYicq0DtEV80vrJ6bId6wQhsy6T7QTiAHEiE4ND9KKKsxnlOeuc72rxWhVu
42VuvkmmH7Cjvxd3TBndug9rg3HHzSx18aKZg2o/5IxKMI8eIVu8ejlnWKy9JFqCNfDzW+pmsvvx
bw6zXSaX3Mv5Acn35eOImS0jWDWoJz9bopphzlFHXzliTFO7AQqPRz/iytrG0qCWJm0R0fdYeTip
P/JLOQHAsGeJZAPJm+SeGV1sRt8GNx9oUsbogZgAEtkXFRaY2qs4A91nkrc1Axrp4Um2phvUKk/h
oP3FBC2GcieIcnSQWBOI0DTbuXGpuIHYognmEmM6SACTSuGxQ+pCtjW1NbGbY/rxEjBQxu1tyNvg
96gzRDdWlXmyr/qvAF++8raJ/nFuNivYLwykPG7W6+JKx2YtUccUkAnr5Si3X+PEweNPEayZdC6A
al/YXLG6VhUWJidZlli7UgIEvWu5aW+EFCGTHfc7GX6qIKhf7KcG1Oa9rjLh7lVBnLklruJiiUoU
XTcYszgH4/AAbtTYHdL8LonrTPUZrvfEnyib+33PKpePn1ptDxE6fTJ9PASfXpU82/fJ6/fxXijk
azc9bHRAUMYi5/WmtlM5XzS3n/oyADtNmdDXOAQwSN7YeTBDWA/S+esZ3lhPf+zKcO7Db6mdVu+F
elWd9pY7Q7RFFb+phhGvXH/bjMEHobRD15Ag8Fr/x8t+cDijIflFqiT9T5s1jfXTfyr7//Xn/1b2
yypLNZ124t88RX8v+8G1I11RzdFfJqX/UPWjSJHpBtS/sOpcof8o+7FEaggcETLqf5yW/wttCrg2
lnT/uez/j+uu/rPsv/bPa9cgThEVo+S1ocYS5UWJWjpG3Lk9/+bYEwFB8LSZmOMzcQ3ToA9FkyCO
QwO/dKo9DcNMacbgaORDG4pa04hFvUllLFhmkJ153p0Hq+zY2XmQMa1JI7yWC2NBrG9JB2uh/oP2
U2zl0FiY/KXP3lyZq26fbellZ9VeWSmrz6xf6PK4pj+3qSX8gX8NjBj6bZAGb7dz+Y+o4OzY0N0D
PiFjRJqDDOLPPWWrPT8j1csDtCmeqLp12vtinhxU+p1sexMlvOxRtysrbg63GX3HleQQtl7Re37b
Ycf5Bqe27DHkf9NI78pvFiOLxNGD5E/uhz4XmQa5x/9pTJT5aHr1Ukp4zc6+5SkRL99yDG1tocai
GOf+3kuevtJWQG9GC7hExBw/ottxj/0+5J5PA9JoYm7dojlVXCsgGKfLNo36ULyBRJ3ps8HKnL3O
r/NQdCns0ziazYrtZarNEhJpxMYF/QxamAIWkANXBrWARvLmqg/R9m9Hi/1lCm/pur5NYZvzGCFz
rP3bFFINj8Z94Pz1AfcmSJjGCORQAmHDSoOrsze84gjF+TbO10NXPmt7M3fBDUMvJ2fV8D8XL+HE
KlvmqTiq4SNIFvfj6wzxnMeH8iW4TGmliMhRGGFex7xnR7aQw3Kr7NO1to/Zxe5f28e63ZbHy/J+
TNfDfXa8Hd9/nhdc8RAj2UJh87vSZ5djttVX+goFeWQcirOkWaK1Uhc0TOc82k/eQ9uIk3i0uBz3
9y1bzmK7l0LlRF/Hn06gIiy6/eWYHPZ5lBx4MqS0uDCFoFxS1Z6RPLyhFJk8ATgdUahpglwFXk5R
xtwbyaKKqqjeXufP4IPcgbv54t2nTXSfSmcoECjpC+z1UJ+fZGx76Tpfm6eeBfY+ZeOAxIhdhBH2
gpUPaoDyf/YBlLJ+zm8TheUPalRfisWUC7k/KtyTOYGqMv+s2RfNu0CA54tlAWMFQ8C6mJr721Lf
t9smus4btsEWm+64JNMbgEZAKnhKJBMnRf0EPcLjBKPvwSuE7bY+sv/IIigmHRiYIzuPtgsAolz8
mlFyM5dBwDRid5AB324YQYnIQ2JwOYeIfucGI2NcDD0lIYzoS/7wCDdpVDOnbrnzijP/U0b3ePSt
ElOS2dhqSLERb/hw2klDmbwr8vhDUmHiLN68UrSDkjqtP5hXPJmHX0kRcsGnzXYepmHnvhYVFYjN
PNm+zGSJRzFK2VTgBiBs0H9o7ICBPngDqs/C5TUZXz3iQ65utttiWrTIMjrDul7f9nfGtwNb+8K+
uLiAXNEIj9SQoFojKPRUIOk85WXMeBs2aW9pOqFmoyUPHwKbHMZE0zKNYP+UlRht3Ac0jOEQyjnb
H3tYuPz553DCNdb4MbYtzDluK604Qom9GHiIWKM1q+HL1R8k7FDzIRyzb+nNl3KH2vcxU/z1Ol+J
epNDKbNvtbWelXVhCLO9AvATDcvT73j+kcTTTNQCPylZZuChxopB/TamtH4+rHtYLsrwxVqtXapb
nc3szer20tSM9C9wln6KadnqhjamkVFN4QRY0voZBhzkLRBdnd198enPD0dEoGOk8GrRQwTEQ5N8
7V4ZpMUA7JbpJqxiA/qH+u09v+WvjPxlgz6U1F7yINkvq3D1lVnBhDJLzs8qVJlavphe5kgU05Cg
Jc42V4ssK2hNDDqGP4/T5wfY2VXf1qFCrOavGCzx5/+8CdmBECNIDFBTBqmmmKgW4+Vz9AaznriD
IUtH6bXMi0PLGNZo3Iah7O297hnRfhATPVW0goXqpYk3HOZOfzvB40CMCGqD1UHiPr4pw56y/agD
rR0/+9U9C3hZNIHsaH7rvVQMQ9/ZQpu8YnPSrPOfDvI+QJB1x4KRNWHG0ELxh98s224YdVN2syie
FpXceM1TWQ+kEPtmO+IQrHnq84jGxvuUsl+yUymV5jCqnZcRXEdVDgkGUVkTve6s5vvyLDY8ifPh
uCLve62nx9CbC/ckT0yDbM8BAo1367974JSS/948QwVgELggkQqc+BldZBnd5t0WSE4faWMVhE3U
Ek5GBUp5vQSqsiyjTzj0dJBWif2eXG2WKRbWMTdxWfY74HFuxGkQsAvGhc8Axh8bp8YhE5uBGvlN
DtlSBGeMiRgcJzo9E4ZSRl6zHkwTAca/N/yvVrLT2VgSm2r37dy0qbtf1ogdUd2deZGhADd0WlFf
8OYCdDt2sq1Ha+OojI4MDe3W6dyRowQddoWlZpPycBKyRA5oJ/XcHwt8dJozYJgo2xXH0k/QzUF9
YVb7Sb9Y61Zk8+qgK6dyovjaqk/jDgoWuBbOhTEy/sdJPPmkQyr3uJkcna5ZngAaQoSQOyzg2LTs
CeGADt6WNrvO5BopB/1Q718nhi/yn5GIumcmcdaItG3Zqy37IGdbg/tXH7+ouIy5wcKXIuPi9jOE
uosBnoQ+YKTiGORHf3KnGVdh2M4afdzSoqzyXny7AijhQXOOEsXiKXlKgft1dk0mStwrzqOKckiK
pN4GfWC4ELmDcm6Q4ZT+IeVI0RHj0p95SjWtiVr7bN/bcv3Z5kvxcQMH7nifl2uV89BP9sPeslzr
Z/6VLlPOQ3Ny1DiRpCY46HG2Jy6ic+WY7IrljxakiHBQ79pGiqFxyfF2AwnVoXTayAfzasEdWkro
TAgKIfjg5xrXkxFxrnpAHeVcnTSUJuSt4SZ8Hrqp6I1zB0aqq9KLPkO4sOwBH05hi3tl5HNsjUtX
fL5MYMETx4vP3PlwIr/YBDab3MNDOymROY15efBVLhw6lQXbNL7CpYLnPQw/2oRPg3YakVHTW+yD
WfAS6wwABHWBiKXna2xq+YD35JhU557EW35JM3NnrIotxnguCD6LdY+dcJjneATRDoEjrLhumk7U
KEksbXMjnJsz6/I1M9x+rbAtVJyR202Hx6Fhk4Rcz8t5tayW7VpjVjK9Tsr5CCMLHKRpO2+W4ndJ
627JE8NPJ/jDZ/W8J2f6Ommm4i2FnCVFz+UgvE5G7nUCM2h5ncD/ITE77X0DIffNLn+wJpVM8bHR
14mXNEH5lRJyycNojEeb3pPj+2T7tP9vt4KsZ2DRQHmQRqLT++83QP/Z08aC519+/l9aQcOgozOl
P3zVfxFZwpxQsXKLlu6PkvJvraBqwJIxZAV2Nn3i31vBoSaj5lbZFP6Rbf6vRJYsjf6LVvBv113/
B5ZCIsShb4u3HiP/4TBZc0aXPrN6a9xX1zn1Ak5d9TlVjXGqnzhncaHOF1R/9tYKE4QZk4SREtyB
zDxnb5kX0q59YKW9jW8fp8Hm23qXy74ufxDaGTQjxMbP2mt8e29M5oAYd9C0MPdjCBizj65/7xxZ
M687ZdmsIanvF3GCf1uhMoZ/3A1iQyZWa6wNwoE0f5FaxHafVCZ2JI/W4bTe+RSmXNpTlS7KdJqg
N0JMjwt9k2QelIN91QH0TptYVXbZsFg3PglH3/JcUqe4wdzbptqRI/uFnxuRAeIMprfsigVW8Xkc
QS61cTfJrnaNL3OiLb+ihxXx3y6KyAkyVhwvUvSPAsBN/efVioVtS1ZDhorEAquAyt6zbi6GlSao
QMOm2UKbU3iqfE6VowGAy9bqCaWIBoaMI8X1gKHcdJ/Y9VC7bzGX72+MhTftl6lP4apODSM2NyXG
isQmf3eGTonjGt9byVMknhKKL8jRRwaa0FVvrLDFMCtGneUTIfCiHmbLjl4DRIFVehjiHazOf2iM
sm/WNvZ75xNl/o1y2RTxovI4+WWj3gwWiBcb6XxnOA8ezwNd4hQfFHTz6qukNoP+ebNZKqPniD5i
qdMuTZSP4np9dYzlKCDNULsR0UCy8eiIdYuIAm4kV7bt425eE+v5QmsQoZb889krI/og4zD/sDlH
Ny2JtszaxnygIh8b/pgMlv907nX4OGEbLnZsXLJ78FHm73nCKubIn9Vb4GRub9pE3KdQJ5v4ecL9
JlGBa4tanoGBarsPqQXoYB11cdkaGwBEhPDodj+RJ5yVcjv55WqilWMH18O7Xd18bCPoOHnxvJZY
7nny9vG7mhXp7+01I61A/iW9FT0qR9nDa9EXDvDu62PT0BGGau22+Yeun8kGWZzYFGDmUdeCmxSL
VqJm3xOaT3PF8GLRco5iQNO52RkO4Qq1Mcs/k55lx73wnoENMImIJquJaIpxf8CtHPAgqE4N1VJ3
Mx9N3idAhjATGzSxzhtOPszhhYqmm3QTPZnQ9CGo43TPEzW4KwRAEY7M9NtUKfLfQNwmt2RKO1si
dswQIEgPc1y0pZO+OTXLY1qS+sLJ8uYxPncGDpNPNqck6+kOmKnqh0nmbVw6xGrbxPTpWYTD3nlR
K/bETxo++s9mQChapk8GJwadjcgJFqXm+OYBLQBd870cfV2gbD7cdE/8GjrQ1PUQXdvzfNddXWXJ
X46NQCWYE8GapwYNncW44gV+pzukTxv0Ec0V0V02Y2cbE+JrTkA0Z29hTbEHRchF/jLjOr4shGIO
Svuh16MlkUr0p888bnZtOu0mhI5dXfEm7q/czm1ton/rt5xS0nqdzAP/M1r0H5MiaqtgoCGtJoPV
e1zG19CYlCbBoSCMU7ukl6bCTzNHITS0IRyEVntepXynz4amC0z4iPvPA3C/9dYnz6mxv6+Rx9nd
dngW0qLH0bAGCxR1bNfeDMPOt7WTmDSMODJztmn3dbe9zd/bV5Qv38c+KubFXKJ4SAmyek//VCUT
Y3I5sVhD6br6xJ+YMENLcVJqiGZaLaHfhuUP5pPi5/ZVB8/pE4Tte/uYdlu0NM/jdcmO6+LVo1PN
0imZcai8kI1H/pjGQsjUXOWsnE0vn2ZrBYYt276RhWgtEfeKdZdZPIgj5ZunNnfb89yeqNNKCq1z
x1IJiMT+HbJle+3T7YgIs7GOfriHBpoFrA+pzJMV+sLRTEBtWe14IEzbEznVM3Z0Bwq416nmF+yU
hTg0v/aDWFt8YBnMBGaxiLSFBsm030v753awkPeX+Yi7N10W3Gn3tdPwyWp7W98DAhb2/GWuKO+b
M3pGftiDN7rv3Zo9nbxPZoK5K9Z5OjcI5bzmPiV/yAmrHGvhe8AvS05v5ypisA1L3UtuteWeAJgx
Q0oXXKVAZ0N1VmsHHR9sxr8+KKMu8x8YYejbnTJCvyX+MqzWZIWylGKVsvVxNt5ubePIoRrOz1e0
TmaMiTwuuIeEPiv6oo98boWE7DrVF4N4ECseeS28daG60g6f3O5orA/yjCEQ9yB2AgcssOJFpPax
TM2A2Y4AOFtD7sbaZRvqJH4jzAozIxpF1++TMs2/BZc1A3msT9X5bUOOAfRXuGtfxrybZPEAIC3b
uwXd0PdzJ38hyGaTsWQi9W3CRu3nRnQiMA8YFNKJIam/nwWw1dZ9nXgSGCtun9vu7+aMF1brYhxz
pRPAX3cYyicUkYbqDJkFMzeTbRbS77N4YHSgxpXTwM0Ft+Jm0dD78MbwbSyJkn/cI0T7LD6LwUaP
cVyt0q14Pjy2n/A6NWb34EIABnoWh3uPJd5lbcyS2WUtqJqqo3mfsbTXF9LpwdO1sKozS3chMsui
LhS74vue/rBCzhqX9mBDO+Lt+Ea7RlQq7nyTh+ATmnHrfgAxC+nXLaAJjUqhqQ1OrPR9Gmfnw9Fv
/piMosSV1zWHUM6RlAZ3nx2YNK6Hu4s2Fsm9QijJYYVUvJGfO4VbuPWMUGdjV87KVSNSgp08lH0m
DFd6WXlyX1Ub0XaxlSS0W/JvQN2JPpY/9nXBtquCAE22sGpJQDc3BinaXrVhS3V1SEmOs1WzUb+B
YAtnt8dSCvvNgMjTyctkrHV+yU6+eKLJWKUL8bdkYoebWOgUG+TyTw5/eNVnss0mbi+tpfX9pB+z
1r9yBFglpm9usb0T1E2zEzbLNwcpBJU/oXa8PMbFV7/O/SOu+UCNwtxXowcNeTIZxmjyV+LG3+2N
aBrb1bC0CtdvvC7u4mKmTopVsUpDNtqevLuv7txuyc9IzuaeiMVXH4surg71wH4xhZhlJ+3XmOC4
yF+T8oosmWh107rwRNvInQ001n/adSiLGG9iAP6ammE8R22RELT0/jhFt72yA8BCAPm3Q2Jhaz/F
hNw9mQkl4QGm5OaP6D3CDKjGEo8qdR+0HIof0LXs4Dn5UdiwOzgL1j+PyOmKsB/DE4VsJS46C+mh
nZX5Wqn2zblmso468gtP/hXdK20pukzOzQ/3wwZd29zJ4ZrwxWfOxp/pFdtJJmbTigPsGAv1OAdh
IDHte7tEJI4AQFojiG6pY0ZM4B7D1UCyTblzhjhxSN1OQxNs242eXv9lzMl++tZukDk1o29F/1ZZ
ExMNQiV9nYFP51+yr1y2rY6yGo23yfjnt8qP/cHIfj+Yo+G1sI68wJsDqDMUDAeQu/lXfhEZBKZ7
p7a4vylFkxOZPSAwwp7j8IgPu5ZhQI7se/OS4fEwnrhK/8dFjNBdRwA0YLIY/2MLK/KS/7nN/MfP
/72FHY1AK9KSGv+JUQbBFf6rofPVf4gYgZopiqFj7COW8B8t7NDkKuoGe1CEl8b/poWll/6vOth/
v+nmUHS4f9MwqlL3quUnaUA4vlgStqG04JWCzo2FjrrItggpSAohjYIhIVvHm8houJIZV9nd1cZ5
hE3wqWB7nd/zsDfgnmAvkxHjrVLTY2tyL8csfshuSxF+KKploukAyz9jrVJoLi8ivoRD2GCR2sNe
spsWLzEBF/2YHeMZpmgSEyNE1EW3H/bTJGeGZ5uw5j3j0FNVEE8SEFMynL1CWNEPnNkIApHvPizW
LMVoXPwiySe84MLK6ckYe3GdoZ0ogaqVQpdT9mEpi0L0YxdQrSrvg7EJhbHDL0jddIZiH4vMN2+7
F7y2X0QKaxkTx6ZijEg6Ksq3cLgbft8WiOAKxHH8WpoQZsnJXBhN8IrgFkETpOHsS+mMxKXaZfEI
pOH8Fidr+pXH7rGTvqQvALujnycWf+Z7oqGbVb6xTtYj+xeLNgZla3hHHv7c0bgzSqYs8qm7R/Bu
XPiK1OwqqnH7np7qjpkmc9w471yKbVToXwo5wKl9/dg9mkq8DHxAFDcbninviuGkYfhGzkIzrdGT
o6z+Jq/5gmCtCIs3KTLHPCNhxNKXysWSwaATiRyAwv8CuXb5xUVCRP3HlgYUp6y6HD54Ioci2UnD
nkJ8078FJf/lH0m/1Z/Xl/yjfASkHcn2M7crqq8JLQsf1tDHmnFxes31TUmEC/IaDuvMLxB4EsIH
l6b5cyc8dwivqI2YNOjWCMQP9hyCm5eDJfdzBdzxEVT4u9MxEQquhCG+WuVDkfR8+X3Ct/zlShq0
N424z/h2YfcZjWHRdpKFJPeCQaN06pakAgSOBfEC/K4acwkZtA7v06cvyy47Ii5sNHhuVBkDb2G6
GvALqFJVMsMs6RcPG8Q9Viwq3M9NfTC/L6aT/lRBeXgRy/By3mU4/EStUcPSdU3TVV8O/AO9FO+f
TLo1/qL9eluyKn6txPkH9dDLecxYHN5CnectKwryysEHjG8HfAcH4gbLbFogb0pnPBezt3hZlL8a
4bomfiiuJZeSCou9FGAbfpR/9ESmPSzCcifijInAnQgfcDMBkyr6Y7b+FSKF1BTn08v2FRL7plIL
oqNhIOzKafgaP2tHKYNHHWr67PY6aVAHm4F1u/vDxq95ABvUduFgr0zvfO9k9HNTbULhebprJrs7
BjZbk5P/QEKyRZUmPEJviEFPC/CCMqXEx/mST9rSllYveEeaZXbwAQV4aVLv21OmAJ8fsxliEIF/
SpSTos5Gu4i55ePV7scTJWH/cy8JzJxXZctBLLimRB447ctTb/YbqD3FKy7iB+pFIyIN3bQTIkSE
lFGb3jxlyQtTxVmLk8A3ncekQA94j0RJrR+KCkACcRQkVvsvkgb2wB4tnYL1QNQieQBcM1GTn9QV
CQozEw04/RV1b38yVoPD4CCdpFN1RnZIf4Rm0fzTqtGtUUA/tjkFHs5/6B1Pqxl6O45NR9H/kHM+
RmZGxDMW2oLUSg5eeC0Ln8UuFSjIyR2fuh5udof+IWjn0no0YMTw04HLPy1f8WOnrrBR03HcYiK9
S2SEHmW2as3b916S3EGGbhI9ucIxv0kcAP/ItQAA0vBbl5h32rggoDsNu438/f5tsCIy3+KgeEHi
ZSnfJjKrbd0Go0fEC12U6kjKD83/5+5MulM3tzf/XWpc3KW+GdQESYi+NcZ4omWMrV5CQv2nr5/O
vf/knNysSmWaFQf72ICxkN5372c/zch5j7ej9QGcr9yaXNHjTqwSzRlqCswsp907sxjmbDFQGJFB
NjfZ69gBEP9DEvVYvs/SwOGvJnw2RrRLjHWvBW4u9YuoswLknj0hNAiEvrugZERXLyI9Agd5EGRP
JLddJS6SIBrA9vyMX5QYsTizXBmxLpWfHymbvGdm1Mf70Csu/i6TsHBplkPlmuVSqKbBe8BFeZns
61t902AL5nOdVwT1R1squc2t2DhAEnI7LW4KirC7DPnFfJlDGSPSytKz2UHeP5mGu+WbWDuP78AR
7+WMl+f9wOj8eiYIDv6QP/TYoya74s/XZ0xygQwpOpl7QfqDauN99IKDTyM/AcMLkOi903N8tocW
gOZQPCx9/aqd8Q0VlmZj9Ucezr2fy7KeMzKePEdMDn8A6Z3ULuW9+ixgSjPywUEFpSERCEx0fAdq
CNuuDymWjqxA6Acl0nfYhkdyIEQU+DE/bAV4cE2WPfpAVsZPCgq4TfxN4KbyCxIF3vAjfr9jvLl/
MyCrD9PVZEYKWOxZYOCU+7pDgtf4r9AlA6yjk4PviigKYA2THs5+7Hvu+n3yMg7Cnitjm7L03Yob
PAGO9fPm2/h9BrmlkW0TWSI8K0aeN3XcHizuoFa2BBXnLu/l6/3OO3JX78bYYcgLqbQUZubIviXS
VjEHWfvkh4yuWJhtWKn6D6f6KRiOU6dCu4NC9xfznbGE/GNx/IfH/1ocizLuVkyPfgRy/0L1wysD
n6R/527/bKIhwvVTBVHEI0r7kfD9O9UP/0MYiYx4/vOov0H1U9U/MfDVfn7pf/AsTGKPdF0VT/qo
nBPGBnj+JvTWBk4Yn6T6bOYH8VRRkaJF7TUuvJRkK7wUUAd+htIylecD4119HT13Q72QcsdPJh+G
6XRNPMLvJua32AntdY/uvliknKUiTlQeaKsoPO1gUc3yC2jvhGlRdTVgwG7qQ/RJTvJ81EmoBKqU
+3aLXnZdHAlRsrJ9dIVpYfUgRAU5A8MsS9aJv7XTdEnX9+xsfZQbuj4Jb/4tpEEeBdnZ/j2CcbNX
XpsXee2v0vlNsW6wambdfeRQsQQf+k1mq3N9hQg7RANj7CPwoV1zCj4V36okS+hGTbvylS+1gr3e
0onv0ez8MLmMupP8QJhU7LykB9jWFnqec+jEy0Wyq/EUyi3A+2jXxpQhxlrv12nsPijFb6O25CST
xIzwhK3pkvpjqcNDqLvjZbhEnsKmeMrf06V+KXfladTap06+RFUibPptvOoHsAF4OzZslfJFgtKF
a0XvzMrFGDQDi84CP7UbHCZg6WFtAUHpPTz6x/dnsswYlNWukLnxVjJrh9FdeCRte/SjAM6bvXtu
tI+PD2j2tiihw7LAtUmoCefqbOSXNQu45o0V8UjuYJf3wqMbIvi0mVZ3bNhTSxS3/orB1pPV7Vju
NXgfiiPb7dF7BaKnAqXyYquneCDZ7kYIHtsmknICicbDkKWOiBUyS90U+sTsASGG2RlU63wbvZLi
IBBrtw4ZR5KKBtr6SeMfcOjh0z3H6LC6n2Hi2Hy3/QzsO9hmKmM5q2Xv5yt+ArzsJaPcfAzG6U8y
Y/4KVwjZkoxF7e3Eao0KPR6zw60xjIKcx9oq1oB91Xcc2BMUXCA+lDpAkNRmsK+EnTcHPEQhzsCt
Ky0+PE5x4SwBQOPxLC1CQs7ZrFmIFxSHiHzu3v1x+WKeqOy9u0yZD5OORZyirZ02txI7xskcX0hd
dMLcogOC/H7jDmjxy1t5yyqivKpVtQo3/tm4G3f6D8q3iisUYRA7agBRfS61SyV0E1ouNh7dIW1K
WfCvZ4tQwcUFF0v84CYA7Ni+OxzHOnaqvIC10piAUvLXiO86WBM8FyzGIJjBgaFqo14DZ+HN4F3R
bYWWU8fEObEJSORdAlznu+jYB2B8AFBYpIBZowg4fyOWK33L38T3/u5XNpOcZz3H41SwRNzCjqT2
he3Sd6UXQN80YwSjSNyYH0T/XYnKjfSxo+Leg+BMxm+Sw7Xi5+b4cH5S6TN6rDFAa/xvzAUUBSeo
Z1CcMAQY/yZHuocOlCCpdhiUuk9SgPdHI5spU0zBH9PF2IAqV/+LTqocDzbsRsCtQVuquc1thheK
OEuohzyruTU3/9BdwhhNoYhyhDoR55CH88R8TEyG7bMyfKtlTRhaO1B9tE48X47vqTIh6avuoYV1
wVerLqTqJGOsgW3yxPon8yxU6QeGJI/yVe2vcssxoPrjPvxfj/9tH9awg8Q6WJVwyiLFA8eq3/Zh
7V/YTwoiqUPQ/GWTzf13noUCOR7fYMmQAKoMft//7MPSvwydb+sQQiSMtxTx74BUovTfNItfXro6
egv/BFI1GIdLfeING0P0gF9yQreqjLY2x4A7lJ6bIaSPEPK8kedJHjVwuZoMQ+68Gpa+XCfMa8Jq
GD5Mc4It/JDnNGmYLVbH2ow8HCKCvEsPsdjLb/jfyx1dl/nZqTm2so13koOe4SLJz2IREcf7KLOy
ATMZkYt0WKlS+eFV+iYc9Or4kNNhIzxkNjKhoL7tZHIWUxzZ+oFuxoyDRaoPEDUrQbZ8KGlxHqwn
VcqOXben/pGRPlInpTXxC995ZglS+TjESqiuW3VTP5XbJO1lqm0xs/O+o0dUk4gNMAmDmajVJNXV
8rGtWEsUn4IgMgq3y+K9F1avlYToVUvFqyD732YE4zzIWHCepeK9i6kgr/OAgl5pmnaaexiRdEKZ
Mkdljjikj0uBj+FZrNPUfSYJ5OEMwq9gVu25ytj5hGYkXPV+uCao41XNcuyKOp2gnrTfPL1gICyc
bUTI5GUyTOh9AkFciQMs29QHUMiDBv5ebkTzhy6188jDsz0QnhiHB4mA+6V6yjk3LUnSRgBERYfl
TUyrfCZQgPUQu59KHjY1AQCO2eI11LWD7CjFJJ4HEfB6HD0Ay7Q8tcIJg8CnPPJuy8wtnvr8n7yQ
yJo6ynbGjDGF7J6/Kui53P5Y0P/h8b8tJPq/JFnAq1b9YW+ngzb/tpAg2eddMhSN1URXdSD03xcS
0G5RhKsliT9ytH9fSOR/jQIciGUA6MrfdcUD0P8TtPunl66Ppnk/LSQEapGIED5wLNmJp/F/+dQ+
LNKs0dij+EjWIrOpHhazBGKxLPBYMjd6TGQlFp9INFyh3YUYVsXGJUrvJX52A+YwNNYFY7GI3Mno
ApY5+WILJ6Bzan50B1fIN3KwUhztgQnNo1+k80cyEmoag3GxLQ8rRS4/pPGspZiB5OANq0i4Nniu
wDuceqFF+TfBIuadniE5MRgmYO2am1QcsKyTbGPqTIHyGdSNdnosb941JSFxOik/fcVqmVhTZnwn
W0M7xi9GvithqMF1bU+kn3WMfTrGP5p/VuW3ocNOiypAG8XCzVLiS6G6SziNZIyR5HGcxFipTK5m
2FgSwyZ9Yge6+0QhOYEWK22lz+499ihcUuadEvXmsKVQyrVz0s8lcDxMAFCIOx3lhaVAB3jeuvIW
fRfBuYXXX0yNrwTXQELQpmipYxSbiRMAjgyNnYsnHD081jRHl9+pynTiyqZ6MXsWdqcxHQ1MknQp
ZteAsfieAGQVTOtA7/t4lZ281wZ2u1LNBqSO4xiNIZs1/vAaRAujsphsRN4ljtGYkBtNmwcLHVo4
w0KUMpjxvQffBuDoJ1WSDP2NASN+oj/AyRAaCrWMACNq0zORTLO1J8zSCQjh8IqGlhAMGq4gnfee
S/mpAYpG7WeJNU20HMJFBVlomuqLh9PHVJ8Ln4wpstYXyin4zqgN37xsmoBSUR1aovv5cKJvYpu/
DdhUNdsI6UMQf60BbaXDdJp/MAwc5YkbMiUVdgbogBZ42Ii0RSOI9Yi3wWM2uRIu+V7iEGxJ9BGd
pTG7XsKvSXdd6+hQW0G0jalIXh0S4xg+hp1P7FywNfhHxMS2jgHvDDIUoLUwrFsQ7NbBkvXxPnGb
jwkZeLfyvTtDjFcZSaBA5Vm+QkClH0/rgY/TwY0QtMUYvAFe59jihoSb7mM+EIqMyUTNWWjxwYsD
yPwu8dRhb4SwiLKZj6cVQRuLUMxaBKUUFdQSa2DScc+5VO4AbjH0q/KEQjgMZ/PxjrDrswV3hyLv
HRGseqhV8Vce1SpePYs2fWTllxGiixHpML+YTEUoA6CFsCrQoDCkeWsP/nfaW0/q58JWK2uC5/D4
JchbgmEPdlH35irfw9tAbwEOB0dDRk831eE3qxZu+jmrxYREMJJubb7wB7u4hKI1uavGq3jFUmo5
uhuJV8mfakedzSs+JNlH1i1buFWTRaM76Y3nK5t5QRYYJruik4mrRz7Tttx0Heplcs7tMcaT7jaC
2mmpVw+fZnDUGRVEJ5/KZpOAHzAKIrmD1ntOqDFELbw+8OrkVzYthwFj5HTKE4wH4q7a5ov+giu7
vNMEC48NpvLqXUOCfB2u6SVlDINdX7CR9yo0y01x0Xj1jLnwL2LkxeV89LbeNtn4O3NPgginYsa7
72ZnuBLBQbgJF4gE8NxrGx57RZVhnwymMF+cGtJFukm36MDsPdzhwYDdk5MR2U17WJLL5vQEK5C/
Reu77FWXp33wPd74XdAdDKZ9mKd4xqy9ZF+ZxjVg8wQ4+5DVylVR5ZQFdhvN4TS+8gl8Z8KAXqX0
szIwAdaVwk6V2bPbRcAOAh0R1DtOni/hvT+aWIqoL9hTE1I07MnndeNLd81zm2ojpQ967sIeKxJ5
8YraB+YCHP5juuqP2ae4IB+COOhTR7v4nb1laDQVVJ8PPkdrkn5Ijh/Hr9igdg5fYHeKqJIEYqCa
8UzzL/2Rc1K8Q5wIL9zEN2BR9JU+14TFGEWxB8iljFia0bnoIl7vul2sitWkXnDHYg7SuQ0vVWaJ
C9UuZ71bpKCy//BaiLk/hYepEt/6V+Cm+SfkdfXXx/9UC0E2h2cu6bIp/Sh4fqqFRJjr2OUrBLP8
yH79qRaSFdLJdHjqEN/HrJb/aarGWgio1BR084c3/98KZDH/tBT6/ZX/IAb8VAq15VBkyUPTNuqw
n2hzH3pjtmrZavCYSUHY9B6LhVOj3AI2EzKEECRHtSsyJ3jo31EEULSYKI4vv4BgEJCEgweYG45G
zNPZ1L48lhLE+O0qxuLbkg+pchQn65wssuAofTbfE+xky1k22UMn2EpQIRnFtmBheCyekmwVPx2V
DbKEOIcWRTa2MPTw+k+9pZntn6HDhkoUWPvSmXQUB1JXyiOZZM878GnVrIHaojkZyJ6LIWljgott
cXRIwHdUi6vYf24lDE8QlBQzfIBYzRTB0mTIaiTOBst/+NWgEyEMzvD/EU8EVPAnncGvj//5apBG
aT4CfTIixkf+dDVIsmhCgYF/I5Nu+ktnoGqiRIofcRNjN/H7tQBaAbqgYv+FRQTYw98A+kVB+2+E
gZ7ot1dOM/JrYxDoWa+Hva5tgk/vVZ1F9zZjMGQNgZ1UbzE5mdAMj+l2IL2H4hr27pXEtuCT5Afm
6CCyIM1VudPyFujw+oSBcnrig/w+TF/A7ZBGPDctxojvNNTmf/g08qcPnfdcBTZ64gzyYWIV2V4v
HZylPdN0JIAw8xQtioV0U+sdNbXA5sbvk2bJvIldM34tN6ULsw5tKfN5LQ7nzN1MajXSTCUYJw8M
Popy5r/S5MTjmh/h26Gh08U7dBp/y9h/n8W7uKfgINhgCguPTcqtPpnnjQJ79NqUnlgPmLtuNvAo
WDhJbaHy7lGfxjN2Dv+7AV5nEySSdOm/ZutkoXobc2eOCv3ehZK4LubGMUCHao38SclJjaVOqb+S
nfbkM9OULGX1cNt58jVZEFADiHuoPaw9tyMDEhEWVSw/1W1MBI4Fvv6jjVl+Q+HMvWN0bsJYFWA6
adVThp1UYXrteB+Pbtbth6u6V6/Zmd0/OABIu5U76uJI+cDFz7goF2rSaoPtsFvP8XmmWEFqSR47
ftHCFH8ihMpQFrQlEUsLFD0HHaF8u5RPKCgP2dmHAckvRJEGwU80Njorj1wjPMfxMIdNkqY2gMsC
nUY8p5aqrdVkLrmKmy2Sl2H2pNWMX7Ew2/QH0CoHbT/JTYvUhFREwHPfQzl5HEiWXqapI5iX7PFS
CppTQCP2HaNCk4HsUSWAkFx4q3RyyMcUpe8yvawFSK29aPv0iy6H0cnoWYnMYxHONQj3mN4CraPa
mTdzmCBuc9PwFerm/jLBV2lX3XL3iHuXTaNijyT9UdYCYcmFLyOYuSuEBbZpZActqGJW+IObeF5E
kHLoM2YBfju7QiKmcEVw1PO1j+ciTsmGj08SV0HTMCI35zXlE9VPm3tj9Xzo4QkRn8tM20OuYC4Z
atcLD5c1Cv7xLA0HRJ93AqFUBBoykhccLuv5gGQldFvo1owuaiekVfDnxOCCLzFdoEK+UPyrewVi
qUjP+O8xfKVgLEsKFVSfJTQ0C0VKo3HGFCepQfM8FcOPAEkAVCuuKB+f6ffuRm/XRIdxLlHfe+ni
E/99xT8sw3PWSgHQexvTJ53jhFU0uvYQ7yhwSdm4PkzoShgcZZaJugJpRDQ1cO2jD7EmFr0gFC8I
TZBh4LiMzeSeZCsCOxToZM/nVPfePHXdy/sI5hY2lsJp8gW3ewAS/DFnwHdXKewaSS9CVnXlMwC/
sCP7gYt1mYuqU3TNd3jtYU3jyIiIMYw+ihrHrjZlNFE6tDYMAhBCM8EQhSWd5rOb+TAcvLV+7ngr
zsLJhPzXHRIJn00I6166FjkO+L3Tob88J1P1yHloTxA5cywsjzNrFMGMZ80wj+zIZumDXGSRIuIg
mXHaMwwm2CHppr2a/CGPDbfBa4SlYWINysw8MlSAMCapKJUsjld5MyAuT+YpTDR5DvmlXEXZQgr3
ZsQJ2b8lVMINAVb6Oniuampewt4rmzfSZKIhn0hkF5DCjjE3DiFsIU0kLvFXf1lhFTtZVf1aH45+
gSObFH2WxqGMdho6NuyA+qXWRRb30SV+ysURJSsNBelNy9egjQhQXyffHx59bBG4T9Q1Wy9c1RDJ
VkytFkzSZoNNqootz7RvVNOjwYSOJYaBasqJj/km3vSqOW2ml9rm0Was2nIBfWsJwUhKQWGAoFl6
ypfiBTupt/iuMIWREY8/LmZPeD1gzPRxM00u5KdiaxP8FZ6zVFl3wi7ITpLqcLXFd02aKlD6FSxN
7cSwIVe1OLPP08aVCwLz3BYP+Yn72Mb38e6By5ncuM4TWbP5HSNj5mHe9OMx7V779YAUPtumL8Vi
tJczXWCfNWqVkvTTiYMVc0/uC3KWx0ehck/vczRrw3VYeuNOjJD0g/TZv8E6Cj508YCTNeZ3MSqi
z/K1fK1ek235gZYQ67MJaBmqJ+xAHFlfCaqjAXPN0hcgHTbefhQTFukb9lOTRXvDLYJIpZP8OSA1
hgL/cNRFPP2RRQA6FaGi5kp/K4dp3qyMx1sdwOszXM9ces3q+cm8jsWEYtaplsF3RX27yz+Bd8wP
4rMHjrpqJSssqyEkPmeAMMKu+MzN8frxkXlTxiIaITShgjKKxYWTvAsXOZIXpEN5agZsvodtLab7
mH1b5eU8madh5Fhj3GWuHiR1zpOGQIlzqAKMfCn4sD15U2b6dW7u0aFzJQKUtdApdw/myOyeOwAW
jJk/8tnoXpWfykP4WfHyN/DuhSlNn7g4sCnLTl7PM32GEXIx01b6iFl9R2ffniducDa2kOBXGHPc
Yduw9Bmzc44Dc7TKnOZAiDZ6CGGa2o1LR74RYuucLJf5jo17/m/7EfZwXktVTGNiPH7cwvBaCKob
2v08aTc4Bk+f6eYBpvSEjbfvl8ZG3omGU/oW9lp40TuAj+q5lZ3OHYuAR8rMET7EFmo7LDdxg7of
0lDfOYqeLzrZpQjC5nVZcJSSO7cTH3Lvq6HOxbr+btlkRUld/O/fmxkpWJpwNanlVaSUI6MHdgHg
iOM9AVS3jDhRtaWI6pRFWkLiJznMhqSoWJj5szuq6/o5OmzGpdW8MLvPqkOFDvB18FzuFedOMOzT
bJVhUlnAp98VqaOeeAtNMgXhL7er8LWkhQEQwyqvro6obuyhODT9bCCGCsnAd14dc97HxyaNMd9p
8Ipdhtoqo1hqreQLfKOSZl28bYtNbbqTcnptMRPA5wk3GXCl8rvjTZ+kkHcpRBPbN2c1cpL41ORb
jzoulL65gHJv6Zu7aJiL+f4f3swYkoQ5mWyIsv5Xrb0Au+e/xhy/Pv6nZobGnqeU/uNR9mszoxP7
Q2Lf6Eb9h2ZGZuJiEjH+Yz7ClPWndkYTNBp7ui58idW/080Y+khLypPez7PF/f/8Lya4Ms3Mb69c
Uf4w5dCfWhUlqalturybZfHMhBZj7p8aduoOOBGTP4KvHzYuuP0hhHTkf5fv0VgcHMS7GmV26kn2
StGmkiMZtpJ2JG8UyqoQ5pjiHVKc+ETRqnbmCrcSlMKgUhJmCQu5uhjJthHsyS1+ksQ5e5b7ICBj
9EWm+8H3qcTbZ5q8CPkqpooQuHYyZYsQRa03RvymHQ0itl18BcllIUtvxaSUWNMY+cCzGpwUI+Sy
EWHj6XNTncfZq88WDeUouXNL1uHSpxrFxrvKFn3pQM4wiWvbSpiMQEjaez79CoUdpkvpvJMd7zXE
utiBcG44Tx9Wi6NvYlxP/WQP0bvAE5MyhdUsbTdjMSOqro+rezJB74BdkgUJCfNOWr9/S1jlObv8
bpcubyLGhxt2B5d8BYyJHrNh0R6h9ayfU9m+xXN9QG0Oz1+FmoLl/jY8p+4isOMzBlgyVZy+irEY
5z1yOaj6DJuTo8QCa3VsXg5rQjyF4I/RMAaWZI0kd0TCWMHveDFUECosKkec4WKpuUAy+4VxhZDB
eqjCSP+KWKeEcwiTc1gUwrJKcR6jo+wXT8HR2KJKyOASbiXNUkj3XofHc00ehowXdPouDpuwXCTx
cniuJayrghjtHVsgfN+OjBbqt0N3GLbj/8ORCQkpO45mS4uapvMymsKWc7g3frMoybow7C/pOioZ
i2ZO2cZfRw2NvwCRIaMOmjsmN2rM6MKNdKc4Ho7BRX1Op0xhFMY1yBx/GDoZJfx1gmHGFArFtyHo
Hsxzg7iSSIIz8oFPtu/uCI0Gm4OF+TEcs5V4FI/U3E06xcU2dKP+KDx3FPMF1SNjemxtIXpvhX1O
T4sc44Wlfg7t59rf2Tl4kWIwbZoR3N/V3YyigY9ylLeMusgodRpQJ8PdY/bPJ3IsRvdcZiwcywfN
/dQQpvHMuDECCWmA8AOFOIsY9Y20xcNo1DLmNzTb556Belw77eJRbgmBI/nko+E0blxtrII+GPQ/
aUAcmAK0XfNRkCxiixJexVf4t7RHw9SjbcdNNttKs22HR9NUXV5NN9zzeE/HcWgt+C4CWxKSyF/e
+vtwv+VOpivNjGlv60tCKKhAxxQpmRqRbAn+WzveNDvKkjugeWOnaaflUkTznM+WGS6ijfs8Fadi
p12gzr3nJ3pooMNlNKL7FAwchQQc/cI4h4pIQjJ54sv+lhMMFLtav+4MBLsxSH8S26DzY42xmzME
dapzbENnmyaH02jBjNxwlEN6l+wwGWOqLCAElZHCUv7icA4UbJIlE3T+WZ+A4UviNvYBNjaIMFYK
GsduUx2k6ajVTj8x/nHOvnXGGWYRrcpj+1Lh4zfdUhdsg3lPea92Hz5eDBiifccQ40NbMhfTAE9C
ZPbPWT/MQoxhPKpq+bXc8kutYh+s/m1ig4UNVVWOVpN3+7M6dBud8BrGsRyjHnMxvHG8GSxzCe/R
qYiH7jgtY2bGzC1yIgfAhGN4G0dxD1u5pScdKZZ6KQzwJqRGRNgLjEtKTLswccPnaiOtalYjnoe/
dGJVbjF6Ps59b1nPZMjujLGRcftuNXocv+RWfPBjp6ymi4EmMLbFeboxHahZKOlJ0onnxpJpKOjG
W4lxVyfBz4O2Ocx1IKRmHm8g5rsBk4Nri6kVg9g0IMh+Xm5blrERpwAposjJMI4CmWpYXIogOvI9
1hSGG+bcf5z01n1QyAuzYMFonZ9oZ/EUuXhV7LgTyCwmDeWstuDQp27JCT8rMQ8wLc0rKMusBhos
Gd9vKF6Rb73QMhVEOWSfFSLeYk7ZiJZ59G+Faoc6drinK/9CwOQVOrmIKOkHqTy+efoMcnnv43rH
DfMU8R5eyMpcdzvKUFSk5ewtEO0ane43Ik+mMDKeD6bDunFg/Kdri2Zcjly69EOiYeuJKYbwDaDx
ePNfR9t4nSKPAf3zm3RQAQvFBDPmKTGkr/iQ9d/RC6Gmr+Yev8PHorFnSjynGXsuBBuvI2m6XJ5L
K7ZBow7Y2G7KDZeGK62YCZExOR0XEy1fYLCFsGXK3fjtlsQ1w8/SWbrTQNRXUF8P44U2zwjYIsvG
bW9giHRQYyDf13ze304hymVhNFKYRu+4xcyYDqN2BTRDoPRY8kVo+ydgjH1dTb8ZHEqPUdswUpLm
3radnljS8GC0o69/dqkJh10TkI8q5FFQkP0/LZCkP5ki/eHxP5WagiopPK3OwAiTpV9KTZEoScZP
4jgpGqM3fp8iUYIyKfoR0/wrbi7Cp5dhyMO1+eGg+zdwc0n/M4L87y8cA95fYXOjntRSVnZUmsqn
SqqxDG7MwFIRA3wYQKOrIjpqtOlhEewT7715PNZFkmwrEYQ61a08MN1Gw9un3+rhXfX9qQpMM/TF
KlAYehoTKoiKNPkhUOel6mEdSn0QGxVxyJGVRKjQEWrW4ITggV0gHRrdeJvggG5g2NO1sI1rYfGM
WI1qFtIylqDzREz2i0s2TBaKmIFcTcJ6ORig1JUEJDQXJ/HmaWR3ou4zuMjZ4qFiBWOm5yBAGNJn
xP2FyxDgEFJGXvWYyIvOpO+/fGIBJlE+exgM9wd97jWS+6iFm2qUti/dJ+zjvrYKKAewcyCYi/0t
Q+fnI7SpdiqGkw2QqdCEi2eGQCahi61xMUq9eYkJm9Q3cHLi7iIzSvP6ciHoWLLo0SGEr+3V+C48
Rh0Nhjie/iqrz4U4ka+KL1CZNBRjTzgoBvLa8snAIaUJjVVMEtVFTWhD0WC32OEaGq/LqnbriClf
p7ix1sDNpplnePacwFSs2chbTKeakbg4zYxzZ4oLo3nMw0fRT1NNnj8liqO0moBpydrarMW1ggGk
UeRuFWnzp9ifha5ZGLCBI6P0F71ZLfS2njUSkXy6sCwhEhTU+n7LiC4Qp/KY/gYiVRUDyaQyiXVF
gnlOdNarylGHjiJeJRma8UOKPb6oTSfob6m+WwKxgwelCp6URglfg3FDDm/hAT+hESduR6C21pIB
MAZsE7QdEbitErytPr/FMYf7QTjxQ28dk4BuNXhLe+y4/G4h4Wgo6e2mE5k4KFK2pB95zSSyHJSC
HThC/9up+NH2xc1r1IWOaKCrMGuSyrukD2dIsgsoootHImCf+NhVoe/0ErQdiXGDnD5XQYeHYB++
mwZz0QkwSUldmynprPMmOR720LZE4Ica2kReUjJkXywLoE2yU0OK7lqmBMUp9lFpDRm1afhiTtCU
aSHuABKSAao7PSqW3tDvlepFHvnm2qdUI4uuVfil4ItDMtOfJNW0L4/na9U0lBPy1MAocKjYdQpz
p9Vg+UJ7UvytCfUo6p6QaIeTQbZNxGmolHRTCjR5gPexdHr0iYLt74SxkrqphJLZboNZkGyAt+AY
0YvbIuz3tffu9943ZtuUVgSVy9HpH7+L6AQAs5No8l/xMscF/4+ABYvxz4//aReB3m0q0ArGASsA
wy/TV4AHRdN1XVZgWv68i2DErkpsPLrMW/BHLoKBpboI1jCOX//e/JW57Z9AFr+/dl0aIY2f2Ahe
jSrUSAZtw3rAdb+tvHNNaauldlk5eUhMGiScaeuk244rYda+SgB0emqNOp9kj4n21N9qB+lQLw3w
VaLBLx26dIX56DJIN81kXWBtOcmtT5HENuVtFCKJa4Izz8U7iih6T0hkTovrc/5GvMneONSrcGsa
7ojZObVTvD7WXW1N3rTe4TPSTXzYmeVhB72UBtLXxlhWenH8m8GvDwxl8BoTXPVkbPyPyWk0nW3t
cFsGdv9dDducS/IbMzDvOhbzVsUKskAxYVQ26okeRleLeHjH9AIetPTRZkdU6tya3doD6IUuGLn4
4/KRIm+SuqUoOknzXWEsUN3M41eMyggPOJCZnekhVdl4eF7fR+Log1EBeaUxTFV5+rhXL9idvBVb
wEP3fYyP05YVe+JWLi6B7UPjUC6JeVXgEiVvmOSFzTWMPutoNcCzD2c1oxkL4uZke8QEja+xtz2j
z2/WCjKj11Cc+3OS1nbK1xNhtmaRB9RZ5sNuduo6qTZZ6yJHuSKIkl6xdbsW7B+uIHxPUK2ABDDg
eWio4R08lp4z/Zy3sSUsgvil9b9kxMbZa1dt/XIbmjj01OdownNbgYqRLoxWMpSoKkaaLbzx+txv
9FX/ju5qo3098smuZ00TES1xdHCi84GWhpk5Kxl5et/CxFG+awEIfjsZleavubTC1oGkMcvoHRRj
7Bsslg2LpkYyxhVHAENapaQRJ8iUGbpEC24llthce0kHYa8ZdoVHfHTLSPnV509iSSP7yOjqkn9F
du0ySJvlW8OtnXg6nEq7m6EjmvL2kcvkGCRAE0h0z64jlax51lMO+KMidJStB0jqVH/xRb6hgLh1
K5E2eZYQQSv6a/2CHO6r/orfyXrdAFUf6k3ir/G0qb9Q/D+7KbYCyPYg92YzSMsUVlDs+8+2fSnD
WZnPMyJiMN5DTTsaEVZOs9DF7QQXqr03WSAXZ+xi7uIP8Y1TPtVWHekEaHgQ3AJ6KfMSt4J21aqf
DdY7h2bJeJoEGm+Nr0WKTfuN3tPARnClb6sasOiB11SJT1dr15KtTS8NU0XmZZf4zKmfntERrbw1
6d78zcGscMXVBFCpsbolWTXrflYtH3NEXxhmMK4en7uRK3uR+4t2AKrTJ6seQpxuam9G9LA7vNxc
uSJTUcY1IWeT9SXlAEw4qPPHAEYAcVPWDx5bccaWnCfJWSE5sghs9G/+S/lNScY0leGR+J5/1nR3
1+ASfuZwAbw3+mGGdkAC7KuSldrBKpn3OMhJM1JLvkd7rQluF4jqMNijgTSdpLfUd+XU0ZenNZM1
ABsBTyrZia/BHL0ZoAFUXP8HYCRNyZmZajMoIEcVlKa21VGwjzeCsHjMzdE7QbP7+xjgSScPnLP8
8KZXiFLUPQ4ZoTMdQ6+n3Vhiv/m8hNangkTPOxWYcJLIsxv1+UyR8c9CZ7Zo3+o3BtjTDryoC2YI
55SF7zaYKjwcY60SbBm6jxuTWaVZpGPlVWPwhpe22p4zRn3kWC11dRo9tv+Xu/NYchxbk/S7zHrQ
Bi0WsyEUCWoygiE2sJDQiiDk08+H6p7uquq2uXa316IsK6syQzEAnHP8d/9cMa6l6pUYOrIrTg9f
B1uPoQvj6BuWULQgjJuJl75jCkYmYrab3en4yTyKFiNbXasv8gu+0YjDa+SZGHYp35E2BXWinGc5
nLKhXM3vA+7p1f2scv4dZWZkBUH3L6N3SJ09MoZgcdAM1EqWdy9pqVjmPB0DBEigZLbBQuJ4se6f
UugWdyRgLx42kvoShrb1luHOabpDiQzF/kl5tuIgdO/UbGmB4Y8Ua/IUb84aTAFqSj90HOM19vIr
UxjjzJjTBKwZLAd6bUFL5a72I/001+rIt/R236fu88K0g2TsvJwuPzhHNEflhXLkXe+PML8ABFwY
4jKRE8CFo7JdUIdpAZhPzRroP+DoyMu5jWG/okz646H5llxCBCAUKif44PWfwP/1DJBKpFjpiuSP
HZgGXYe0vS+Re1g6fCWu03SQOJ6smoXBkKwVveNwgjqIWueZ9Ax3VIry3DrMhlNATguVn14OHtwU
KHkd+dKX/P0OHHlxjStUAiEgop3YOWcX5yNGGDJfpaCnZtwSfYmirmUWDd2he3Cts4Ixc+Qnkkcb
1AYECggS1YaeJYIW13RECCyuj33ukgnsvd/b6Mwe6qid3GJg+9IVS9LuTiJqtTWuY27LZ9FffNpB
7FPS5JqHYR0dU/uGO8ni6ToExk7w4Abww/2OvGErrgsP2RBVhqJ6PkrvPf4ghh3ki+F029TXVKd8
TrxrvAqqN+jitrxFQolX19o217SMIo7OLn32uf0d7yga3zbr0Bae0ud8P32ify+qzAoixkECD1iv
3twPOGCQRw2sLpSOfxafuDacxp1UTznmfATNwT9e1W5HnvJ5aBeB6/Y8sjcn1nBF9MM9zU/PZkGI
PikSw/i+ETZIRAEHTF7LxZPUkpkEVgLypn6ovqKdh0tz3xl4wAZMxcpFlmDq7jG1PaatGl6h4TFE
+SLXceQ1t5eyXJ5SVoE7vT1L+ltXQvBsv+iS24i7xlOe48lmmtLe3eIrBjr+aoiQVRnWeAuVfJGQ
lns1dLvtQjevhfUy2LHX7dbYGJvrKHO/rBPdJwKga1wBwwOcth2vdS96exwIQSy5U6IYKyPATSqv
BJrj0Mntk+Z/MX0f/ohl0FIHNJIsCaRwO94ulz2mCeb5UjB5OfFdgz1d55g8C1XWk4A+bUYsZwke
6rLbW/ApM/HunQa/flNlAFOJPmT3DbFTXHNsxDiRrIZExNxmZ0/xZXCoKaO+2YsC8KxrjC8Xfnob
Ir4GCQODxnr1InTPZnusWudDMrZWgLVC2iQkSPAv7AmcpB5lvef2pyZE/z273ABLJV/NjM3D82BF
r/1HqT5xvs7bFbWcAX+GGGjx6T76mV+aJ7ELFHt2Z7dBEGD4jVuEsy01yEx/THwkIneqi+mJw6iF
Hb/cZycIqDKXBJtnViHjd/nEjKIpTZYoOl7KyBqKRBwr2erAfG2O6x0qJ2smuZW3HoD6XqNBD8LG
VkjIEq+jqy4/N8JWwyETU2lUB5rKWP3YmGcp/YquQv2sMzGZdvydVvOFjfWWyl6MKoAfpncVDOqV
J9ZuqVxNEI7IvQ+nMj0s6xGnYGPHPDDD1zNPLNXsfpNTQnBjSzZhYM8ZBaUAt8RuPjFyYbOQNEb9
xB1X5oWIlg4zsg0eryPEElisVDC/5Xuei4RZ+me6prewqcjL1Pa0QvRcLAtLlQrKprO85TZJyz8W
F9NWL2QfDHaaK5lB5d22CkqI5H3dWivpSuQVmGH5CvehfNWAAIt+pnro3KMVQD15zOBautxx9NEt
4sXNj9FSiRx4apMGUmmiGqFwx6+llNXdYqicS5xsNjczuzIj2ZUKPd9OxEZosgGqtIg4TP4wY8bL
Z/0Kf6A3j8rJ0nZ6+CriFVOkF8jOZumMJ164kekZwyzCRiKoab4fqYT9tSyZPGerwIw9Xrd771b4
02TzrcCtFuNqwruWR2s99kgQqJNDeipfogwTeZI3QXFGwhjdN4SULj3DXBw+gfYQqvgJMcvRklmL
7/wkpf5Jb64dvhJ4SgZPuHz01ze0cB5uVEqstq37cDrXuhSst3Zj4gbVbZlvMVxqLISHo/EoK/kx
EB0R8XI1fvuijb5ALwDhFqf9XN7Q29pf9g7hhX5P1ma8uflTdqBUiQv+ZLyqvxwYqUz65aroGdym
q7jvV6NiLg7BKdwq4WVIjinuqaH6F4f2WxJcfejkMnbnf6Q1aP+D1vC39/9PrUH/N/NvQc8/Ob0l
ipdNU6W9+Y9Y+J8Ua1URFUNUlCWJ/rfcg6Jgt8Dv/R/2iH/GHYGj/H+QGiirxu4tgrTRF7H+z1KD
mBkNljuY/Y/OugmZFJIYKDdRk2zTGFfZQ/4Z55OZAPwQS3p2ue/kEhBWmPXHHJSN299FhsRZ7FnK
fMl5JrXwWmTJcGuhe28ltnMpTBh2kIOy1aN6f2+wh+KTCLNwFeU/UYuFLL9mxsc0msWqxD5nxP0J
1YYQ1l3lkWdJsCJUKq4iIIn5uEse4roZhe0cpcJp0qNdU1NdKd2deADSkplOadwaDJydNnjqzIaS
8ysrSPuIuJuvd63087rCz8HIiP2VFrcnIrc0dr5H7bTexpiuBwssKtJueXoU7w/zt1CXuB4pss6k
jo749SwHmsD2HAOo0CFiDGBs7pUfMnOsO6QUUT7MjxG4Q3vQkxgTKYNz7Egx7zOr86bGaj0u9c0U
fCk6hV14qTGS3amGzAgvpTwOUhxNXKmMXBl666arZM37HUaHrJ9VCeZvrUHHLvR1HAoXksIKDZ9f
ek/DDTNURg5kUJ/I2qDFS9dZqxxhwADCYPOetJ44a/smApyt1q/NlDs68+Wxu3ZEUKr75Eg6fouG
sgHpJVeKbdk8mS2HCHKkrV47kyr4D3YCGXKI2cM1fi5Y0XEvE0qB9CF8jg0eSUA+RUpDL6tQGJYH
QWypI9a8mpTlPGX5UXz0g+RaZmKs+7AwTnWRM/go8x81TOgbaqwnuW9u5TBewuE3ZtzY1Iw3NRZp
3DbV9B02T0nFQdPc3JPkaBSha92LoDSvD05Q4qRsS63fx6bmPbCfF3O56Wf0bivj5y1pBNX4kEcJ
pGCfciXnNWlKyTBuJJc2mlCupXLy+qTYAeg8dFyls/ArqLRnR7pN1UmQ94kr8yKpBH+R7d2xRegp
KkQrEGqRpR0UVbjcB2WjdlyPkfhR1el7LmkXBW+EFnESC6Vkm4X5vlOSvVkbzwoglEoTr2ZPozDx
Q6XZhSZJH1E5jJ22GcVfLVK2ZhvutLvhzMP4UWgaKo/ujibm6Dp1ypmTQqVuZDPfTFXvGHV5KWVF
9Zqp9WodDH3EvpLO715U48O/tKZs4IAzVQu0K8BYci3/38mkyQTvb5ry39//z895CczHH2PJP3Tj
Pz/mVU3mCf9Hx4rEx/zTYFJXDQUKgKr8x8zyvzxwrA3MUC1YI/90N4uyfOF/N8H95StncPrnx/ws
d0X6UERtP0xCkFn6emwN0U+lHj8OrjC5xZYd4hYiqikmEdIhwywp0571aGDjJc9IlnL2UVRsM8Qc
gk9yRwvWwxS724w8GddtZ09o1tuhACNbqqXXgSUU1MKPw/KYCC+WgnmhZH8ypxLIc0nbaphiTALS
cjidYIWs6l67NiUs146Nnp5S7yZxOKWtucD8r2jDH5OnqtE8paQVUd5HU7tu2T512k4ISeUluV9k
EueevmDEX7xN+XSISLjrEI5E/KS9ScR5kic3bwdb1et1AQ10TI3foqtWCZ7TQYWpmGWHfKijPb18
a2nSFuQUU0ZjxDk+LiGHi0bw557OwV0IHdgffotvSCLYUiTVSY/Fi0L+yTRbzwzPDwlqkCp4MVAh
iXxTVKLLNck6GiuYUY9dPygv7SNba/QISNpKmtkrqrXfUE1YScq2Nal3YvAnjOBHEs6SVYLxiTC+
ju9LlsnakyRhzxeTaOLBp4h++WDWF8FdncTe1XB2JMZPIeIGh0JYFl9qtp9JF5STvjMk3EehSKDG
ZH0Sg6G0vsKs41U0vaxgUHCvnbJMPUWqvwoS6EoFOKszEEbZTBej7IcwiIrso02LfqXVJUO3aJMO
iBqpsB5x9rc6depS1bmxAk2QWSNLYvHFErnXmn4T9WSM1Ez3FBPnnsiUbFj2EcWyoxDYWnQySa4c
R6FZ3U/mIAPcqk4Zm5Hy8fgU6oRUTbEJl90KP8DbsDzVVBHZOAQvPgt7K4MVtzz/+jK/6E3nSDwY
Rx6Qd3RrBQ+zVGNs5gFayCqUq+7j0S5ZEjinPGil7DcUHkjltLEv7RJIBhGOepWnMg9ns1Xdpi+f
jTaDpdw4DTzYqSo4zeW+VtFMNtNLadwqc6CyDpvLo8R9NN1PVU4VpQGCn4FtzeA2ZoAbyUxyW0a6
Qt37M4ccwDPQJhj5MvptmObGzRx0jIR1RsMjI2LBSKONWLCRX4bH7fDcMUw2k9LXGC7X6rxrI20n
Z8hVj2X+nDOIjpeJtMHdPDCivvfPMWffkMF1lz6bqHeikvkPxtoR4+1MZSrDuDsciHIw/pYZg6fR
R0InXCixWjIkfzAsV2Q0QIbnBkP0jHhVsUzVK0y+K5FBu8zAXZ61W8MAfmIQbzGQb4AdgBw9zwzq
LQb2MoN7/Jcv0jLJb9CPK0b7EOUR1eLgsYz8Gf13WAAkFPl0DFJuDMQ3E7WG4p4CUpy2V4dtiI1g
YNOAqWDoDIAGsa/HlDD1PWCO3rkLhacaeDrn6SfloFRiUOgwKsS5I+bVURti+Lfjb0GhvFUYH3M3
Pnd38TtuuTYSVfx+6I8jzyKOe1a5NZlYySK6RCMnZN8Nhdn4XLu6vNAv8uHU6eeh4DXM+z4FBVwz
/FciT2KcoPFO3I7baug3vSmfhaZY3yHiJyNFIkq/b3qFMzk0WUGAJT20xLd04oaTuUon+VTdFafK
aURRaAA3Y0p4u8ZvlkRfWG0HqXwiq2nHD9NXm34nq/GLGuLFChV0mmcBbEgTKq4JnViGqaFXNAKU
A72Uw8dkMXI3kVRHM1n9K28IVE57cDxF5sT4lf7RwU9m3fzrhuC/vf9/bgiMf5Mgb2KBUlngDR2z
0J92BIqEJcnSFEW3Fh7Yn3YErPgMoA2JdV9lNv0XVzxgIAbPrO60rMnyP3Pw47vE8f+3LcFfvnbl
b1uCSCHi2zSKvgdUtIqlGz6XOXJG0cMdnnbwPZLGQNS0G8rdO4FaSNJHj11YQSaO25c2zdec65yU
uC5tJZrXLFyQhl7T+ikKH15xG2k2fp1ANAuZ+apT8ESk2YMyKZFoEdxQDvJsZzR7ta3eMrAY8BYR
oakJR/vBNYTR0WXnD7RWLh0ZWrN6nK9hbaySPt3Mcgq6722+BzH1UAOjn3g3tL5BltY4yO/StdJq
THtraz3jr9WpgYTMtSDQtYtB0yuaLsmja/9gSulbcKr1jUJrs26T+pxX8m/9WiOlrgS0V3OVvGMb
ITkqG6f5seVAy1YfggoaHHce+28Rhd18nr/CffPbkMVZmfQCUVN2na7qjhTRd7o1fsY9hZP0Nt6D
8V3eciphesFMAODEDWnxsTE/7rtqmyrJOixcS3WT+mDO5ISod5t3MekVrFHCeCU311zai3pL2NIE
2rH5yC7EeC79DrHSwLPCrPSVSjQG3HSMUjzwof4asgMozGI2AOfShKi0GpBF52OHfouySEITnDqH
599Zdtm+WDg9i8xlLSBSM+BAJy/ASjS/FJy/IgrBVtH6HeGPovTBvZMLXgq1yx1MFRtjmS0edDe1
v+FsoB/iiIR1gqpobUbZmXf3p+KCkLDUSne0dDe3kcPzrT7lT1wMm/uOHdGuuPDz1mLGw83Bemme
syB9lZhL3Qib913A1655BiPjil5Z+FLrhKRg41tQRjWvBEEqMIzehSXCwcr6ii7ZRz43tkpsGWcX
BFYZpxk/03P4BgNJWI0Ul81rZT1qGwiiDpLZysDi0L8qdCjUX9U6ylc00BNts+V3lGDQx5DF6QFn
yquDSJ0dzctAOK4Mkrz9DryCQ8+PVztxv4nputf9pVadWlEHswGNDfSyUXINWn740fBYfCrVK+1q
TxaDcjskXS1Bq3ekxkX81IdNw/rMtpQdqbqu6Ne7CkGzUfbdG3UBHWgH86Vcj/jRI4QH2EPpuH5M
Dw/LIBenBJKdylimfRtReqn7rxqh40lJiBtOB5wbNrsiwtA2XxtQaTt+kt3UC+F6hiSd2QxdBzbR
7BwTFvjMn5LvSjuUNUl3+26dvWI8MFJpcRULL4iJjL5UCOQUw2rP0ZdMCG0kjCYTSlNDbd0QVAmN
JUY2uSk7GzQKPN/6Vtb9ghDBivQ+NvuLReql2xNhrdQDlkU3szgn0EZ6GRnCFU7VbowEefmaq0Eb
nUImcQR1Pzt8gzlfzIsRbwj7caUiLlVP5rY9QgjIEQwe59LlqFCr28dZzTDNKI7sMB71S4I9OgEf
+bs5ZwR+2mV+DVp7OsLBZ14yugnhILg2bivOGLBPIR4NOhSTwct+CI4jEntPtK9Ruzhqe9ifSu3i
/WJDwDztRPb3Co5Jh9QdkD3nNzxHqNEgDpy94+2XHlyGSyz4c7OpfuKMVZmB7Gokcx7xo6j8ed0y
fuKvKFuDCc2x9ADeZoGyJkTckNVhejL7/Fm1yT1qSbhtz4jt287HIbLv9jAcsfXwe/vzeIzpU96L
KMEK2DXLp53a8mlXC09UJ/vCWf/CvxE9qV8JtWCEVLEw4Fz/6hmMnJXz0iKgXq1n+K5j9iu9kzKZ
1tORr9hLRbhY0wbMm3icL3DbjHBHLgUSWfUFq1HqHUbjpC4JIM3UCRDGfZG/CbJgR1Q3/MLRTDC8
/HM5opF1BhHFP/RhxC/lVvyWnrCkYP2YYJ+BsKLZcN1xXZRf93ugMuednwAUkM3GX7My3osHegyt
VwjkzbaqmNo3ggctydZwBXIRe7g5lT0DVJ9gzgMLK13Ukh9xyw1sLX0huZoJbVFsEGPbu+PQHySC
swR3J5z7CwICC27kjZy4sK7km45YBF7/Hr3rDb5/urk7KSZwPeXrJSA6gKKVmfcK/v3GPJxuO7qU
m6PJbNp9eKab05Y1UmL/WAGwggTlpufSvopB/AgEj3TDVTvq53QjQ6fePvD7yjZ2CMHGWSCOdg9D
nspwKDFgkPGudM8GsxxedwxUWE0i/cXMbuVV+xxrh5+Q9llfVRxHLrFzHnusiACkcUoRRlcEqB6r
GsYfcRFwGscouUKqhK8NZpuqzxcmiL4MfltA1h1FevIImoEQLbsiUK3kpDUGY6ZVTm5OVNwYoLdS
sUfdZO2xMHakz0uu10eQfkC3oHYi7RMbdCmZXwW7gD2eR0BY8XPW2eWvy6/x7QuxleCQNZAWATXv
mI1bxptxpGIyP6iCTWNDZBdTcZK5uAoEBi6DirqJrwHu2HLUAsWrUD2A+kpJ80PYWSAOhkh2G+aq
FnjuwbzbCQfHWHPWcfeubyXCNRZ+H4l5U7zqyNzH0JInkP9yxO0A22ykPmL0RFB7zPgEBy4FO3pK
ytl3iORP2/dUT518xBG14yIRlVdaSNUbF260zeNddcAUxhuDrfub4hjeA9/Zjl+4UmhVlUidrLjb
3llbdMsVsHFQwxdI1Z7/0VJZQLWfS1EYuwz77m3Pt+t6fT7fnNfba7XaT7bj3IR1/ooYeJT3t7sH
iiJ/DT/05zZwFujI8r8RdZauzDZIDtPicyhf1XdwJLyZXDz4H3Cp+rG1fLrJxx7UO01t6zmjbEIf
jw7eG4SAjtJqOhP4AhUaD3Di3F39WcPyi30qqKZ1Gyw8MP6A9+Wf2lk+MP/JN0DfQlng/nCpQwkF
hy4Vn54TbySAzwXLQvM5vAwsPsfSXgwI6AUHdSftl5rucX+3cXAsKY7rAi4hAuVnX3wFhUiFW7jt
L/fAALeOfLKfrkSwwCx4tXws3XtA7qU0qFShBk7KXeODv5SVy3+bQEr23Ul7XtwWJHTu+qlgk2OK
oZsOb1lCsyznO76BbHDwIFCzORnctHteGI1HpEq9MFvVlcXr3pGmwrBx5VZejffIIYVtZ99S6Za0
vnCCr7T9v/bxihMQ0QoSuAwm/tHxSueM8vfj1d/e/8/HK3nhMHOKkv8dt/yn45WsmKahgw5bXLwc
bP5LcOVIRbeYqFNQBn2VP/p/gqv8b5Yh8uFUUTY5myn/HKTZtEA4/bfjlSIbqgTd1bJAVP9Vca16
PR9UK9b31Hh9Jb/U7iFpRb/zlQtHhjFB4DZkfd/mX9g0y9JrDI/m3yzGoiE8DhQZSevSq9nryi4g
JI8HxzbGE0vYdM/e717bZQhpnK6YlTr4FvSvt6a0+8mhFagJpVXEjHzw4tf5BUHivpbf7p/CofA5
eYAMYiye4YvC0Xmna4dPsqOzWFswRsPoGq0va+d4XFIYX0BtjPE09V/yPoeOYkW3qvhONTvTn5TQ
Gy41AD0DVebDjMqdmKT4qbaWeRlEl2MjZ0lT8aRjtUTWRCxFPExIbuX7GHFMp7Brf4+3CqMuQwOk
w/6G1vl+p5HHmtBLrF23QEN3zQ/KYFRcxkzwJF14TSA/LMDkctpoM40NTeg/VBfdRGDO4Wa3xmTK
3xKbs+fsfdC895iO+q8ZO3FXYym+m16HfaiZ3xM2ZP19z6jVzq3PYbZBHKkiXTvKk5w9oEB74qHk
kKeFeCtwCyRzvW/Lap1KGAumUy5/t+Yhl2hW9GRylrIoO2HxkvJyDKtE/IWpUAQpjacNTB9OCjqp
yQUOVzOAr1Zm4arUvGVBhSejycbdMorqGCHJ8ZkOBHMm13q7n8hq36aD+sOKr205FbCQRxs4W/Oa
8PNSgCHupad5U77VnAe+9Q9OIUcPHsRKWx/rY2tX762/KY/ZOXEVLJY/nOBa22Q65qWcZP1qj2t2
aW5jeQVPo2xzDiCIASvek1acFe7xelW+CavPCNAKlRpvQs8J3A2fEkynzA0Ul+wG4mSA+WknBdVG
wjFKJGZe2hKqnXqk8enOFuqLg8cM0wOACfLhiBP0wC4TVAOZCgANg7FRhF37Vb3qO5qMa5deHbpN
9aOwZ7AwvGpnbN2UV+X85qB8WAGcbN0bfaKrPzmx2tpnill4HDJv4w3eCidLm0IpEsfuVHrZghZa
wTAJvQRzO7uSB+dGNi77MRD2uEBtFYqY6fW0dx3wSGAIaRqfkaGJN5O3telKGw5iwQKq0vewAg53
quOeptXz8wdtCBirNF/+YpODPrgbfxE4GN/69d1rX4X3x2/Z2PdbjjWjActLuincqG/yiYZbfKkS
5bMz8fExmH3wqXTfPtYZh7CeCvbGXxqq29UnO5kD38OaxPwa6uC62c9YzM0Nf3HHu7hUvO6r1/Fi
7qiv5vxBeJNPILKibfp1uGn20gvHTU2iBLx4fmzhkZNXXrPGyViqcMazTfs0DgCH7i/3z2Uv9LPs
9l7mF0XLbYFXqfmSn/hUfEKtWI3rZK9SlD2dop18VM5zUGz09jW8CnsqLsibg+F5GpaaIWoyVumx
/Rl+OOpcq735xjEw8bH5vqCbRpuERmb1uvSZEfm8bwuS/WfS7NQ2myTIb+bw0r5q7+Wab6jemkTi
VvULlvp6O7xRY/a11BP3v7EAGmb+NYLmCVqy9Uvt8qZ4EnzVexy6k4ynLPmWgTzwm24zPA3X3OWW
Q42/ik/zB7wgy1df1S/2tsWTlnNZabf6EtLfDNUHyQs21uDwCtDogcdAX6k8V1AUEhi9Pp417XdG
H+BSXqqR6QnpmHtz/E5vHfLXmQ7mgfoIQkGXbH5pKFGh4+bhNhsUMQ7PvvFRHQMNh+65xOjcueJm
Pugb/e0hYohXUz97lgghkGzYL3b0l+pZXzWvJWQIy4lig/HFQVRt2fiumRxNo6Ph8a4cWXfL6WmY
KSpOCBjazdfsF/aK/hhINTxCqQaG89x6uAuQ4WyT5w8C+sITEG6Gbe66NxEegHJZ2he35NVwTK0G
zU4l977l3re4jZ96ME+nn345tT0ep4YvzJ8JRccnVigWBBVctg0x5JwaazW7FpRXxGB/PgaTHsrV
3grpKjwZ1LGx2/U+NdzaL0QPFAZsDRG7y0gXvRhIn0iFMXQH+qXBunWe9Sz5oReuWfNEhctean9S
bNKoIQOCx6HcqoDYKIIOd/l2PmB0wIvOWjnSNd3SQ7Yeu+krXGrB7ygCIl2Omu6KnKjaHbX0ISKI
6rQPBgKxAytHR3yLQG5J3Y02lAieVW0zd8siV3pXuRl6egYInDdB9IpSc7ofdP0i+OFK3EHucZs3
6HraBovYKV4Dcz418+HhUgezkWo7vxUbDTMnbILs352P2BJ19trvXBnFCXQeDCAAQM8lpkoNA+fD
5RRe7zW8lzvrHTGByWa6CxuHZ1x5o5qGpvaxZrqPxulVmstKnR6I23GctrE8a97UumnhTK/ce/YP
1LuNBX2YHcheuOjaSTjgOkeOKimAgZngSOFWWJxx67Ldym8KjxUe8uJV33E45mYt1lwtJ+F5DIyl
Gn3E6xf0lAbJu/wmvBt74Vl5Z84i3CKoUPSIkiVq35adibL6OkWbUx+Y12qXNoQnfx/TSj1mOH9C
1t3yjWfkjQ/Vc1PuNdz5Kk++5ky7Dw47w+2Wo3IROt+5j1TshAfrZJwsIHQ439TxZXIgNqwHvKB+
uyHj1zI9fq/gakGrDI/U/JQYu/G51gcX5cpVoTng5wzqlci7/3E/F9/lZTGTalCfPkB/Iar+9jfc
rgQGT7zKTCm32WfPw5OWNLKzOOlXJcypwnumC8gbdnF/0eQz8nAs/s5Ns4VfQFZB/cyO2LilEVyr
nZQu4JcpD0a+yJvwdSewSbMOrm8evycJvpJlsxGk70ggmY8KiykVg//9goRySvBHU4KFzk04+MRe
zR9/F7UG7eEDhphJrz1Z2DctWWdvIynQCfT98vgZubyM3+pb+tA+UhZ1jNohxaDvU+HFxP0/+ku4
Hd+lvXIL5aVPMry7NJlTrbUbuC34QHDzbfmVwiWm/tAS0w1NSW61EXwhKN66p/yC9Xj5j+Yk9jAX
Aw51CoJxlXpS/qXhymoz+bRgwzly2tom9r/n4tKbt3bdbPVLuzY2wMdxDlvMON2U7w+7ueEshlzB
4wHk4wSgHY/mPtu0CX4WuHJ4Mn022+VCSP3FWr3u1sbpV3tL93hnzUPkMJAVVrzuJX/M70+h26zn
N2rHXpZ6v7204Q4fgVH24KxfAJ/zw8n36XNa2Tk4eNw+0cIaG+tdjXOKgyXCB/ANYNt+Cn7smSNp
n5/06Rb+WJjolY2w4wzJt4JPHjBA+6KwR8C4X7DfD0/RR/tb7lS/ByFa7+68Da5wrDd6kFwoqTrB
6fCQuM0Ajc5TvNEJ/cnFck3miQxdMBODArBxqHfCFazosURcNt8t8JvWlWGgZx2N1eiF59mbPQPd
Oz7pQUgcLz+Nu4ZmrTDwVNvwuoNVeKbpkGZd9pZEtBwSqMg+RZB77P6OWOkCGrXItrg58mV+RKFU
jKDnJM/ebm1OwYg6bRsvJHD2n5A0j/NT/WYmdmfZ405Dhp93ek5emSEO0QnmwmC6zkL8kZWuOfBB
jlqzn9gJs/Vdp380J+uGE+G/L13LWnnxUzS8xddYnBg5sLPcV+csMLbSU4q1dm19aV8skkE7reQz
5yqvfgVJ7k9bNIOV6PDgzljw9e19z0HeRwwh8ebLOsynyas+jNcw6DcDymhFfGRpvJUfziO0Jxgy
yoonPCokJboHSo7X46a5hEGLbFO4LCmph8CGIo7Sr9vHAUUnDI7JRQasxt130L7KDSlIOcgOj120
pv4XwXJhHD2OIj23d4en7fq+y8SNFa2JshsYimF7LDbrmEfZli3PloudKweLMrIRI7jVwPJzRLfi
3wJkkI1wQp1KHMoxa19csxZtZaQSDbOJBVETSWPV/4Cau+9rH74FWRjuCyzcxJRJXQVLbOZB4kZd
h58Pvzwz7Xf6feFVHumulWmfsYXwRmLOZY17vSt7M6RwSjs3x7lZFcc+QgbPIkfvV9POaj10eaJc
xdfw3YuujIm6Yop9pCyeEEiQbmH2aLf5BqwAN4BwJMyAgb50hN8wdofCk+4Ec8jWsAcq+UGgwTzd
37lTzUu3bUXauGgcAM/zLfLjADK7+Y59U+Sp6BBN5+mbSW7/cCakv5iHJEt/c0n64pf+HZtXgO6E
AV0Y3odJ8AKEznn+6VHwjnFAlIoOTEXyMibhvGgxzoXUXTyT5bk9diQ4yGzTf9IGaEJYuE/Fp0VQ
XliTCSheaH5YN9z/j28lfup6+6Oj/49vkdVC9kA3sMw8WWcVeAuRIhR3fK9sRrQDITRU7dNwEpdG
2HRCoxtHR6Ve4sFUoKH/lwuchjn/zpYPL8KKScD8SYa+Y+OsFhQlMN5h0JjY6VuBt7ML0JuHy/0Y
s0bA6H5JjyIJIoOGA4ZXyRe91OZ3+iIdoJR6zDXY9u36BUFjnIsrRIalSoICMUYwfwSl+Nah8JhM
R8SnxyUTryowSu7fN/BiO7asyq/l35n/7qftNfRyFlB9q4h7U+P49ypPnmbyE5hW7DYemhfXhwbD
EX9FVZdm0Q34GBKZzMRuS9KIcMRaeKJRjuf2srxJW+WkH+aTtSY4Y62NnbFTNqFIxOCinB6EPjFj
rWaOWO5ECexlgTRCY3ntmk95n9C3QEcEb9E1udZ7cZvnJ/mFmMnBCh77jJjdqh7cxkSzpmhipX3H
pGX4rWZHCbmA2jMJo+jAk8MD9ngTjE2e7CprC7Jj0NgRbCbCa+xeIGi0q2rLFVhsp/OIzj6qpx4N
JeEiFrfJpxbdVAKbKB3qOX0EEcc8VMt5zxYu6TY5LHh8sHhDV61wrgMVQZcJNAhM9HW+LoVRpXiu
rZVybV18mv/iciGSGVRA/hGNfyQXWhgn/ptc+Nf3/7NcqC/+dsAwiIPy34Drqi5jB4Mqgw+Ez/oX
uVATaV21FEjtaIJ/kQsNdYEISH94N41/yo2B2+R/lAtVUZUXCdLQlz//+rgkWAj/z/+S/nf4yIZI
tXJ9XyotLDVbPA/n8TRSl+Koh+ST51X4zP+mgpjLK35qbjOlPJuQDmanAHFGCow1iT1a/DSb3/ea
om7dKV/A8A7COmSX+in/X+7ObElxNc2yr9LW95RpQkOb9Q0aQELMOI77DYbjjmbQLKSn76XI6syI
U2lVlrdpESdOhI84g/5v2HvtLW2+Roc5IupEq+ViV2+0x46LC4ZTLoQKdQ/fRhEdwiTTch558YYj
T/jJdvEGizC2JOolsmMkp3iZQyubMRddqdgHMOpQmwGj6WrMvDat/yNn62eRTR3Nf6glGN4kq7L9
lrawnmsu8O3S2LOrqj71k4CSjEZlRJZg/Q41kh4d6WEji0iZnSGgc6ViC/mbTeE5/WA0JvvJcgAQ
MGu3AYZZcHIDhxwjue8XSaOD/xqcYl2AIgwsxe44tzag/MpNmu71F985XJcfqsm2H9QAMyMTbPMY
/5gzaelWI+r7ucOF/jVdZDa7W0uyN6LP8NXGognVOUR4MCzw4qy4D7of1m/cbSTVq0984/KCGR1z
22Ie2Vz6LbzowS7wmPjwjUPkFRv+P8EIwFpyBEXrluqCcW5n8wl31AiNfkFfGI3g0znyU710ZaZC
lJlm+Tm8YaX75Q4ldIh5FT5aP3NHnPA8vTa+SPUBiXfrNe5V8T2MmdDGlJGLFrFz5lSHZDNr6FPT
BVCs3WUNBoF7NMLezSlvVjijakujEAKzAlCrXcWLxm1PyjmHo4PaBukcDfc2mU/sCnxAs072AmtX
/LMPZ1gm82FtvHE2Y5nUEem5aAuu+RWbcwBuTF3G3oO5LwTK94DCDltc+2Hsxr6iCpmCWoVkEZtK
j5EYcyF11JsRrMLLWigt3j8Mn2Gw66SZfB8PuTtH08QbIX+GJymmjnjv1O6bzWv+1q5AZLyTAV/Y
Wu8JC+HpNszqNA9/W7Lhv8PEkhQXvZzHhnaDAdtJvQKgL/hyi2nMul1jV6sQ/AWO5MtYKE0GRi71
Dt5D6hincFPwgI9razMB3dQ204mxqbenOxCbu+oszwdv7Fu1HYxev7U/MJa5HwJed8Qf1AjiL7Ni
5VbuowLqDJZn3fmMBlxjHq87S/ZkDzvwfDDHkSBRtedm2CLPia3AUzqzfkdcALzZqpmcz4LV6D+/
+P231p+6FMDyDLHMy3wm8wIdNFlUscmTlLVU7vfsfqHx8aznL9Du3rIVI+1J4+TvLc0P452QaskN
fPJWURBawgcBQDY7sTlj+DmvU5UyeI6IaA1aPFmpH5yW23bhMj7nob8APS8Bfn8JJF5xGbHG+LFg
HszTpe5fHKKPGfiprm7plrFnrhjoNnwPTHga40nkmvtyWS86LgTZ/ieaqy7t76Lbam81HaNK5yil
tzx2uDqb6CF01U1gxe8RE7l5ZuZH6SRdx38oaGeYQeFY5eVJqTPLrq1Fg0FT8dTNywr8k7whCoJz
Frlb/NGv+09ADsfy2+B1UztyfKXAEiEtZH79nX8HFApMc6+icyGRFugW5Q3DnasaLYTrgx4XcUo/
k29NZ1Hv1MxhXG7AFlFIBJLi/fHF/bG9FaAOXMMGokJVz7YHQivXBBQK0AnWzTi2E5A1qbMSN2ud
uBFCKcZToc3DA8iEez7dTL9Cei2izGQEYtUdEVsd7Q2VpvEyH6yvhxPYzxUPH0ROuk/F4uoLMLRc
Tri26VtMzelRO/Oj5C1wk/ib86KIzFV5vNxD+LDMLtOZgSQrnqw63Vwh0F9NhrWMKRbXL3iAfNs+
Ga99l7Rwa7Keda90u8gcOHp6+zl5H5i9XBRL315+jZH4rvMf4CglV1ron3bwGVPUSLunZsXu2LjG
7AEU+3XuTVX8aChOmf0ouxBZGdcKdjZk05xi/9R5WCVhPDe9JXziMmNT5SiAoM4Df7uV6LOG2+tc
BSu+GBtaWK7TWXtL/fJ8Ys2mZmyjR27iSn9D/af50l78gCulPBYXtjqXZc2Qq6PqXzyRUDBImjId
2KcrVPS6NjPcwPpGKTePriR+9D07eSe6slZCwr8CbCPNugnWKkfTXWMYhYtZYQ5nZGJZZ3WVr+rr
2nrd9BVuVmlYYcPniVn7xqw8fmG1qFnmGTOEcN4qGD6LK1p5gW2Jo99/9QC1L3mvc4iSziOJj0+F
irtnw+U2e6QuU3e6UK9ThzSFtWSWrpodEMrtg2V4huQlsczHiOfLx/ymQ37s0bqbXONVzRGa02Rc
ZTHyIOAn6yKrru8ES0v8VDTf64TaotGBWGSDV1RPu+c1lCbirYfBZkMpOFAIC58V6q3XZrI0/OiL
9lCGOyGsUcCwz/y1LxR+WHmwkyQj3UNQ4OZnad464CoLN24PsMKErxKvAdPd7QUt4hChlLQIH8kX
b2BHJpaquBfW8sLK5nofyBacBCCuA+J7Zf+APKxOd/rsATFkOht+bfl70t2d/PlW1duBJ8vs+6Su
ob22Rx4+ljhLKvSWpQIvjNgk94u4Nmkvu8O2/tB8xGznBMtWj6SPTkCCYSLbljCvepPBQmAn2Zxo
SNNiA7KI7vQC6gohyuA/+yM6DdlSGbZPGbqPo7vypwKQRhZKAjNSXvUViiczvGWtRe67rq6fkdev
eBEn6mG6VLRtp21rnWsBiWsbI9s9uvV0YcROmXP4gNdJABk8eNYzE0uJRWy0N2aYIPjGGI0pYj92
mKV4bQG6drx20ZplMJLN+AVotNfM7JiW/MTyzwCU353eJ5ifJ/TDab9JR4sArBnsDZfVtMeSbcth
ssiXFBqf4WJyj46XcQMopKRFsA7sP5Ml795oi36l/8g+V0UQzmvx2B60asR5JKiEjv0t8yefwoGh
zsbgzehi2VCDHhJmAghdVLPaFh1u+JqFnyBRSnKD78ab8Xa59fALZwbeR335VN0cPTr5M7UZHIiu
i+AhsEnYM02tvIHA+YDAKraRiBwXOGkY62fn6rXW2VRV8zb08T+ZNb126T1Txs0RPNnIzSgvX3tR
2cjNtqdRZxNCpWxxOQ4ZBNBqP/zXZRyfC8M6uKQfk2A1VZdZ45HdcAGnyH5MVBif6ybWr3ORCPPX
yejNy0FRKNONw/AQQVUwa4ZpjwXx/sKvIyjx4iHl71mLWQGSICaiFAiy2pqoTwpu0PNWPXdTw84Q
+iDA6pxCod1/z8k4YPbAHTfB+dKxDIflUOXgXIYUeRorKHDL2GNRmgmxZ7B8mnSH5rnGE995dQ78
cLKMP/Unw6FQ6pyUPZ7hNQG3k+HZpNnA5I86cE12DKsOYI/9PBRfqKOa57bVfcGh3uqnlOLCVgtX
E6D6njGZ0wnHlNH6utwh2kz3LQEVcj8TzvVdr+eNPs9FZtB8qgqgiion3XN0AF7pjyQL3Hp9FS+R
QS/jZbsTkMR96wuNsyyl3npabGQKh3Y4ub3momydntOZhbYAb+9BYSQOk2DP/9OJWzYueYHcedOZ
9Kl8khVIL801YBP64oGDIeGqxEcSm4Pxv2SeRX29jO4aIrrg+mIKiEwZppQ+D7fBPuK4ZfwKeZY1
fHGK25l4ZnjH4ZSaZN6gRY6PoxI5Rk0c8RXvSAgmM56+5qZi+kdRYI67coScy9hhicE4NOK/UWn5
sFjWKvbFq91g0foYTNYtqmbYaQxsFS6IoVs7kIEt/a1EXYQBj7cIaJ+FYRFK0ABeDvyHU+k/mAvn
rsDFnLRJVI8NSw2nWISr+OfBeG/Me4IhKBEWRZ2PMArOyIj/wQjL0C9bvipPWT3t5CueV8tuKXap
pW11QGvvKcNSYcHMa/gpoIsoEsl2M405BUo3iZx7vH6MUe08MoE9I37On3N4GVW+edmTXXxlqc9r
Bf90WpyAgrHmbvzGn3iTe1lsL+fgo9yP8Rk4WMHCOPGcKy8TF+ETmZgB+Zrm9V21dZvVelTPGP3Y
4VxkuMdMT3MvdrfI3/LVA1RM0TpMAmG/8DODbZDnl5+LPnsrRCY6xa1E96LIp5KrXM/FSsb9IswH
0SclUsO3W21jeV0pq8nUZ8E3wPPC/Ie6lAxSOBa7Fx3IUb21LE+Crc6WqLyym4+rWXsi7Lc6Cn72
QS0yPlVf88uy+BAi1nGXh5XIm/iyz4p3olWfP5PYjyjj4dflFLugVlDcYx5vpk521bnaauw4Y5+q
tZ8fhyWxx6mDXpxquzCf65fVXeltcVNWwfF11E/NzliWm/rwhMQ002hHiYFFl1OZBrmeh8kB/SnP
mhVFrIhroN8J5FZq35jK6+im/NqcDHRHUPLeL5WJWaDYtLsQI0DmwUCXT2x7uJAw6JQZJ7Y/9Q/k
zP4LoQ3VFyOo4v3XMrLvl0WwrEbNMsPJC0PKf+9ZlIIhiLnQVJbIwvz1o95e/yf4eVrX+vqfg6f1
Nfv5v/+bKO6R0fjXWdRfPv+3WZSgS4qhqoos8AdTpd+ka6KKWG4MBh8NQL85g9CnGfoYGPifwYB/
zqIkRHYo3pRR1Cbr/8osSh3DB/+Lcu0fN52kwT9HUU0ftZ2ADZEsTOfJLkI51rRZwsuKguMAeyve
P7CYlphlw502OiU1FJzX8EMGbC6tCqNFRGuJwVJAmxnOY1CGbjg9seTEQKvKOwremhENqKI5+5Ox
r+IN7aw7EaCBsIIOJDe+etwrhEL5xjm+vKWDUzXMqnm9PyKaJ8bZ5ZE/ZWYBF92UQ5uvJsOh4Sqe
+v1gizoJnnPZmBvnGjkmjCxj/sL54JX6ouWtOFVOD30hMQzj2zNVwEE4wIKA9AJF1xQQhhvYImdB
vjTYXt0KdWwGcdeo3Lppf8iRcLwIXNJMPo5Pa0grqBbc+snESy9vk/5dDO0qy+Z8sQujqa5OZnyC
FK4ehquyKKiVE1PfLFDmOv+SJjZfhE8f7wzGQJmVKyZC5mIhZJBubIb+GCW5U9PIokkNVbtiN0Ng
EzMpzCSlyRwspmPEjF3O0huaZPB9OaAB8HVIvMdKtGXhXyYfNex6AaigI7LOojsryRnPFiqFWYcm
uWxs/dTtWURTXinX8rvcOhvCf6TIZJ72iKznw3qy5ytG4Qv5BaC1JP57Ck4pz6fslesWRVDnPbRq
qWFyYr8AeSORiTMwH6QLPSHQIQwgMcHAWoUu8RIT4z5R8m0itls5RmI43NuHd4kqv2NoJxMQ/1jI
74nXzDMCPsgRcYodzR5quP6GiAC702dG5kdItPUYQ/W4hyf80Q86QHrmW3wKESSMOjBatnN31na0
EvXdwMTDxv8WriEsshu/Y37gCKSqEe8o09DzcB4g40VC0Ehsf+z6FG2V8+VWtON7ep4m4kq8s1bn
I/g4jkwEF7x50lkG/QpLLWWRH55kPplSYIeYXtHDIT5Q0x04eTtFM47OAs37aRgWoqenJlDjcB+8
logidDRv6I4orNEbTehAKFK4+UCrbzIK8CuvvnVJDamYL8a9jCuPjd+ieRu3/OlMND/QNvAJHM3D
nSNduakG2LuxXtOQhJKdjA5CN/2AJ9woypsCmWb3dGCiy3Pn1DloRwURkB9kF4jh3IvGin+IvUmC
UpzO+M27eYffnQX83DPkm/oGZRuqTB3BgZmfAmISMxsU4GRX+AJ+BqSOPN69TfXQyXc0Vpqx1hjx
ESQ6rCfGelI6FwbAZKcTnmZpnoAOaFv5g1njF3p/sefDv8Fz3ccmGyAtT43WVIWfXrsGFWJKT8fZ
VMC95Kaksz0/ZnMD+tgT6rdNLtgP3eYmkveQnsA6cvbnp+Soa242D/I3LfhgiqU7ofRmiG9N66pJ
44oXc3hawjjzpVHIXh6asxAR1mvOEB1K4KcywSGvzaXhZ/rTISx9lh5XF91rDlE/YSa5CwkWjTHm
qB+JhJhtITPUimg4ePUaUbAougNmB542ZJZQubmjceQxD+03nIqeMCNfYGKlzEs9QHmLGKzeGPqB
JmUn0pr5KtvX5weyFSc49s4FeBnWGCyINOpsK2M8JIYllkxe6wWCuAkv9QjrQVbOerMZpZ7Frr44
ylWnCGEMWVnJBA+YNnE6Uot1s1GXPU4QIVuq8CK7Qy79hK/37rkeepHVqQV4dbxaukmygFOeOpNi
YYTrQNhVmRuoXiIv8m6G0DZSnDFelUL0UjpyZZ9TYdtLRwPrzmeaXaPHoiCGvCZmEQlH6DOHjuRN
pR2EvdT5SGUuZtqsoIrhr291QOWePv7NeeDvYxJ4j3qbdV5YnrXaFBDykafSdBofumnr+ZNBb2HD
3a4SuuKZsBS+7jSaFbVoiGz2K9rgQpScOzPhXx+QHJCPEvmAG0GAr8lnqV/tm4KHrF1Nf+BuXpbs
t4sSCypdyXMRfeEAQYwIevlJJBQ13TwGFsqaU+X0Yk+dkCUayDeJ5zre8pn0VWnl/N+8mNINUSJ5
TNT+x0QIPuifFFN/fv7fiyn1P8g8RuUvgsqaGtQ+fxRTAMDhcYN8Ic34z2IKRLGuse+bitiw/yim
dF01NF1URibX6MD+FzIhVOGfFlN/v+nGuF38fa+nd7JRd1oK9R3hSvjAKmlglkHbgTSrRnsTvRNd
BoBpFggfcT3vZUaZLMkk3ljINPLN9C4Ri5QKSwWvVDaZ2i+ZSzfHqKBxXT1JIl7QgrM2Du9qdu4j
k8AGIKxbtObH3sZu+zg2sgfJ8AVYkzJrnQsYPtlrvVJ0yvpSiep1+hF+NNdxEnzjChDDuoK4QQxL
TOxRZlKpSCxArsKd8d+DSbKEYhR4XWvVuGYDL5lLR+kjeuP4coz3qS/6ArUcc+EXcQEKKi4HFwOk
yN2P8t1o8w7FCS8ZEIoIFhB6F0gze7N9jwFVv47TyUa60oAQF6P7g2iKMasx5J06c3P8Yfhxlhcr
3nxNKA97L7eGD/VtsgB2KFR7jLm7AFXCYMIwmZGdljsGAuQ+toYLI5rSl2Ngv6oCR4oUWj06xs8Q
/Iwf5vJi/CiJ0OiYTIDJ+0XsrWyTrzqEY5o7dScOoo0FuEIP3v9GPvPDKQxBdEZcmLgS6ZOnpl0C
W2obEexNXD6skHJMm/IFBvKwmPOzj4udV+GVCW51r9gVXntxLx4PWLLnfjbeO3SdcMqoFlJGf9NN
/mTIgbZ1mKtIasovtCNG6Y8LEC7CyHWe78ZbeqJU4LTn50CCgfyYQ5t6J32uK2TCi5q4i8AifC5C
n7ZSjyqOZzSCORrEKt5eiGf8QuKJRjGxmxRlTydb9pRC4gkNSITTvQjJmiYSnnUxxExjDgJlLLqm
xGGAUPRyfv56n151EL2I1J6bCixZJGy71zIQ1jFu6ICZQXGO0SQf45PEpZshOd+HuE5EY68l9RN2
U+ZpEypRHMvUEBRlbp7UVjFBCEzebzo9SxuOeBwtkv9iwlbaiUv59mzmxuCWHEKVrW4aA24KEt69
QjIIvEmTKsZQ4A+h+aSa1SyGnPpBP8Ai8Y2d7Kk3wUFae+98+Z4co6O+0Q/hScLiRhGosYeEV0L4
Bi/B2WUBLMUBAbu6kI22DNeJK8N9Ftxu+7y1GqErux5o0XSnytxLz4WkbzqGTDhSjNkYhIvZgCSp
9gjMi4p+ahLSpqoLhoqP/LKZriOe29WHTMZnqqxw1i7K8DwRNiJ4gjRe4lxAZpML13zRT3GmfnGz
WLNpE5I+zfRWXzK8Iz8aLx0R4EF3gvWvJF8yG6MiWifoVDH0fUNiJzgr4Ei08gNcmsdGkpaqvEXr
jd0BNeii1RDZhHBEZvuo+AT8P8sny2eAgTfvFmqlea/pMIt1JypFO8nvan5/ymdsdTxOaQx5bEqS
lSPRhUSXfcJuFLOfQFEZ8d21L4NhCsQ8fL7kygktEFoBqGeT+qG2m2RuROS7yfi02j14jpUrHi9N
4ZWwqwk5IBSwPEW1K59a1dHj/VT2RtN2TqdZrcpqJp6ijx7c0+OC8weBKanRUIRLZdc+5+pwqCqr
Oeb7pjoGqp0CpYBwpdqdK7Vz0uDFUQdJ2plc8XSLLHkMl+tcmESgYPkYH8S981C87vgcSJV6a7u9
DF7tWAcbUVz0xoK4FM2JeFgiLBQMprOZkboS5o6LI12cJvxMHycZo/fjVlFT44uc7BRtUzwQKb8U
6DWLsNyjCwL7x1Lw9RkTDHSe4hEP3xMSeFgP6J6+pGtYMpBmQx2DfIYy915syE6rX0T5ANdhYuvG
wzz10l1uAflb1M4Yt8WWLEMDTmtUzytaG3yJ+jogrcFYSTm7yxVh6Q9XfrF0wJaVXmLrAihgWD0a
9N3Bt5FDmvr3Llc0EUHQmOmh/mJi/neYOHgt/7Vc+cvn/71c0f5DkogRMSREPpKk/kmFkShgpjJR
qurfapL/r0OS/kObgoShkoEoQxH1GxWGd4mCrAvg40SDOZTxr5QrwHkpR/4MS8Ww+Pcf/ZcY6vdy
JROksO+m0XRVEBUfFEuJEgMbfDePSjPn1SNAcmAMIizKow7kKMg8xi0P9NTFEjDwgiEquldS4nH5
8Az9yY/JooKd4jXrCbOaUVkjv02mGHuFz+6a7aMV2pk4XkT68oU3LB037SoS6JbulkyqdTf1hsnN
ONJPDB+kNMPc7YBNPRaTbl4oq5IXrjIXjNE5UgQOxdEjsqs1XZbAbMNkIMXvqROJmwvcZ8Spg83v
ulqRcD/+yxROn5d7eYRx4iZ7pvz9Cek5G27GS9ZkKW56jzLH0Q6co7a+Wl4wKiFu3oAk1gqL0ONC
PJJ+DKS4Ae+d4Tk36UuGySe45Zf2Js0NUrc+9RUw39kFasjLYVQ7T11sMiWLPBM+yXoc9Otw5IUF
1F6wLcY4vcX4kq31BFKc9bzWiR/tKeReBJIUg7kaQkvxoL2E2wqKSmOPX/Oyit2KbTrz5dAcucLc
YeezsZmkZoKVEFmAfGAtn25pWWw4oaykc79pbkBW6MmPJXEmTEU8hEw/HMWE2sU/cusSThsetYN8
kNYXO3wb/cy7Z+HJGUs7RIusbxFDsaRYIyV6+dkc6cOrWrbLYkjMpyFYj1gGrB4zBurWgp2hsuB8
g3O54QJe+/xBLao57fcTN+v2US8ud/HIwckoCocJDG5xNF3hv5x9NdInS1W1sdNt8jnBgn3tuI7V
15i2lbRygkdvGqEdqeaW5/ZWKrbKWUN0DAP/DF8BCH0T/QWqE4kyD8scYQH8MwP0xS230yWp5svJ
T3ZmhBJJjU966SRb1l6kb6YV3/+iXRN9Y+wSFzfcKGgxJyi8jmhpTPxqDVLW8b9Ic/G2MGT/HHaB
fuVEfY7mSDHzVCxa5U/3/KzLH4ktxqAvJy8rf9pxsGmLdWPlQB5WVbxOlPcAvSuBbtUTQQoaCBT+
5191uz5+0IlDz7gLeCKJeWf6xMtt27yru4D0x5YjCHw1So/MWYGOvqBLyBNyboLV5fAo7u1nx417
Wl26gZSELvZJ6Esmfg+fJBM8C2ucG5ThsdJvrb5sySfJW19hxMPHMLCcNQSjBkcK6eDWbMUVKx/6
hWTGKLAoyI5wGGuRhEoNmrKDk9xHt0FizGBpH/GEVkCrznoWdRd8iND+eEqMgwTEhOCZTGZsw8tK
cYnwyAY4SXkY8Ho6LLVT4Ai1eaCn37y1RD4g00U3OEoFFlpi6TwNDdQH3EjhYin7vEApPRciBxZu
N2Gu4InlG0rHR+bJ5Mrg783MCmKMdOYMjTGOYtkdfaluC70GMUH+xLDFVPAInEld5uvyNSNoB2Ic
N/uJO8X/dz8Up6wtsM4Tm/U/LEQYNf2zQ/GPz//jUIRpLRCeNXJQOU5/W4jArIYMRoq4Iok67fU/
DkXaakMiZvFvaw8Us//w8usqjFeBI3xEsf4rDfx0bND/eiJOiQODlwxnACwb7/9NmKsWeZq+MmO6
IgPUFI81V3SgMymB9x+v76kP1O84Hj2Dk28dno3Zu+wWi2+NJyMoS9wVkwXbRxKTQHnhVuhmMTQQ
BBKEnW7HHUkEJhnUxpjthdCMthuyFLmoDxylt2hwOUj4a4d6M7Rgi2naIqfVOxuHzuu8yXKEe/wi
e9ixG1yZOx4F8zMgEsd8WbRfFs5qHDDZia/4cjAemcIyoa0dtfz3sfT7at7jt4YoCgTw6hoPqDnx
dVu1p9Z4/r3Yr8uH4BSdatRbMDz80bvEDXwZCLNm+o7zbJP7Dz87Cd7LUeYvp/eUOWT7CsQ9IwIU
8ZPFZKG/6fTo2ewM+8lEmTdD2STelF2E0kvcDEzVIA886bh7lB74SBDcxH5hC6P4fxpZwzFbcirs
SEjHo1Tgf048cSEuHzjcS7BI9WbUpATL576AbIWkrY2BSfmfD0uhDuB6Sa5Wh9AAT06ypJv6SJb5
x3OJmYNfKMO2iDus55KBnrJW1i0IqYeJtQC90Ki9rs+tE/u4UCgGpjO6FpSiDtFjHLmlNVjhR/o9
MAgp9qzKwCAI3kj8j1fj5j89Ghth/iSIBJDQ8wNO5wQxGAgHXyTF4UnQWHOKkXJPDsV9ehA3ucWQ
cYnRHIAsrG5boxi6antsz6E1zL5AQWwlGlJLwfIJu+k1g4qNf6uabUY5Mz0fFqnbk4HE9pfvFUPv
vM1NTPU0dMOu5kmUzpqzfmBOnvl4BuFxBTk7Kjo1M/yY9su2XkBM5wn5a9k3nvF8o/ijPfZX4fpC
ce0qJ/Z5e35YuHNZtMVuS4QVE/paWfHndD2CnMiQICeCwolcFjKzs1GbiASd01bpxt/RD+S1djnS
sngtoHrmn9L4lomtu6P9FBUeHljihwHCvyMr17/pTDu0MLGNsJzcdBpJZI76UcKnjF36+/E1oBT6
yL8kMshcrNJtBW0LTqGJ9T6YeMK5vWeIqcdf+iw51icWNskx2banF1u3/Ecb03vs5/F1Ko4lZZg6
Y7UvDU68qNfdaCv3OGa/u296PIZfNYCaHQO6QF1cBNrYmfGTw7xxXvEquQ3aWonsZjtUPyHCNUZl
D6fdTd+6w+sTjDIiuER1692LJRCC0Jt0ew3cXsE20IZoJgibZPZ0Hl6LSeu1Z2QQhs4HxjNp3SEP
wYrbC9brtBZ6Tjq/wYAJI4NxRn3vzq0X+SDT/XKZwsNi7KE6g43idUZzbZH6ctuSjclT6YjJb9b/
kmvnC1RvdrRCxesiUkC3ntjyUvgJoavP8fuBHzN24vtrka2gnM/hcMwVxPKFNXgsQucI0P3xW4js
AQcD8rKbrdiQgUp19PNoXS5c5M2saNBSx4zh++UY9sOSg1+FE5joza3xc59OVc3HzPd4MYHGUBxb
EA9jhk3vtrv+ULIoJE7JrJpZzC8mC+y5UElbsFJsgfwvLD78bUweIsBlQfCsvp9YsbR8vOEC8pJz
8vybkuFv6/3t3y7//wuG1fYZPWoMGNM/x7oAxDlXJIMhMVmRnIVMif84FepJoKRRqhL7jHST8rWS
XAro6mW/DqppOJvjxj0eQRxgMmD/QH33YL01q1ZPXrTjGo2XYNIi+/3I98kHU4pt+p58sO2xEfdh
TvXZCy2QQDqkhzvNJga8NlOW8S7JrTr7gu1EQI/9b16LSBIpnJo8lgAUDP9tgy7x8PxVnEH3/fvn
/1aLkOKJiILsVXYGwl8adJpzeapNSexAcP5HLaKpUyxLEqWK8Qv2+lstMvqNNBp7wj7GsNF/oRxR
lBEb9Ndy5B83XR51Kb+XI7C681h4itPVZClgOUNC5mMV8oz2/YX+O35sRFYJp4pSZTM9CDuSGVTE
Ui8A48ec4c9jnYC1UJySE3ziU2AwDuI3SV/SDpRrgx72FGkWfStnfAnxM7NqJExI4OlWC0Z920xY
Vfcm8RLpGEwdNHMNfn3O+8acipaBjxvBIMU+symuQfZLsTOwOsJjyblZVwTtrAWssZ3Fp9CvMvjX
6A7GPHj+xXdHRU2xQ3BZzXifr/TEImLm5/JMrDXSfZKsyWsjUR6IUuXhzKOjKPBwcnrg6CMnbGH4
LPl2yJNxVohXYXy9TW5IXseMuFBECjnW8RlIJCyy5ZJVyalkAbEbDgL+w36HnJDFr8lvesq8hgl/
zkJEIWwf7YT7MluS30Nz8GT/suMkBz7YvAWlo4NpLxb0pAMxhsW5QScaWBYyxX43yrW40S16jDGt
qCSZCJYoTh/2jUwHEbm1ZINPNa8HhClBWCERWKsrqDwRKMeUVWYMnqH/Kbj85d02eblhTYAzoV6o
7EgwEQkzDclNVutvFvvsH8AaYDo6Eo8i0v7MhsF6NtbkaQWdLarjRqBfRrkvIh2WXweyOF/lSk64
23Z4Ay5MDbdx5jiPj1bHOr7DG+ZPV1rvKu17zaO1KvgZiI0lExH7rDP9lA6XxbCTG8C5h0x7i3xx
l97FeUyTOhsBizU6zX5BRRuy1LEAj4weS+Dhx4i2sXI42iA1kji9CijQCG4Gl4Cz51ALc6k98B2V
AzP57sbKvMeT/ljKhCWm9LBmntn8JWrM6pz4xbnSXD5wCjpBnCsHEZv+ATw7kA8a1tBitvxciqcR
waFuWMmrGwXVBUshCk0aXLrIT/WgrbTP51n+ZK+yZMR0qkiXPOrHET2jbCHk7CHutCvpzjAcjXP5
NcCaMBonrkx+v7RRI8C4X8pHAE/4LhyGuQYKQzpMP1+Kw92IhVqAlSyz9GCQsWj3sh0vI2L8MtJO
0TK6oeZoVB9KzsM1r9HUDJHVZG8vJiLMWjIwYVaOXU0HeYo2iaiosfuWIT6wWbdCEhwHJ9l2iC21
fK3KrNOKbzWYD2SA4MiprJdt3PHnHh/74EPBh3EFcAH+oQT/boIFjwX7LaOjAX9OwaZHM/LOWmbg
6cI4Ta/Gz68pdXIT3yhjZJIbL++jFP0TwMXrbfSHfwpMC8u5rnlB/6OjUPajq3FQ1RX2vH/3w4qp
rsQJIZESxbHx3x5W4j+bJv/5+b8fVuooUPzPk+WPtlmW2V7/Gl//9ahSOKAEga7Z0H5NoP9xVLGb
F0b7rUDOtaz8SzHWv6bS//Wo+vsNl8aJwe9HVanWacEyerrCVRUZ1oRJi9tu2IXKPEEXhQe6DMII
jHGSDtfSiUv6ZNlskG8L6xFZicDVH7bSOvjC+GQGX8igWSutdVNaT49pbVntx3OBsxWDF9dQnmyQ
gxfCPsOd0s8nnIxPO3SxdqyQBHpISDh31F1xF2/GgcNK2XGcjYxV43BZicbsdVZ32iZYvxx4H77i
SR4YT15le9ULt1zG7eea5JAtjGcw1umWMSTvqX193tkPN7uS+2vJt1ialU9MYcpc24Ce2KH/p1nE
H5bL5uv8POm7ZD2yr0HB7ZnAreMPgcaK6O1v5gBOfhs2ZeRj/Oe87cdpqr9iczOo79IStT5YW6ji
zQZq+YarRfJhNseJ9yYw4Q52Y9k8GkNbkFOMnGM/5RdGFgs/1bVGbG63DAQEE7+MDRE8/Rb99mgo
pgoGvGVIC1rs4gUL5UGMyyQExbFrdQab8aoncPqiHpwK29/Yx/nBp3Qazs2J24zi6y4BPP6hY8Ob
1/wYjEOpV4d5wCEFs5oviMTnQjiG08XLC2NYO7O5xjnwaRb1seJRb/ZoDaXTY9tfuyvrY8GeogNA
ax8RLgnrJLRyv7vDb0enj8uOYTamPhXgF803mugQtLslc6PvDYholPgI7RCCQmHvMUHQPFmtMQ5T
VIKuFKcqnSGwtUN0unx2HsPy5z06dZdtbmwikDYs2IngYhbQWclJwuXBMffW/iRWPWdlB4LiGyYq
uR3MKVA1JTMKJgoXeA41xPb/x915LSmuZWn4iYiQN7fIC28TuCHSCkkIeZD09POpumdOVXfHdPRt
R3JOpcEIEHuv9a/fJEH5I4PWYIWeHpUNd46CRv2g8MdTz8o2TEseq+TlYsT3JhRz+Q1KtyHu73N1
RQn0wlR3er3coFpsmpOh2eKK76NRBPeZzBtXueTE0HQUPaVj+hwADqh4uLi5Q2IKOI055TKqt1ma
+QtA8+gNYcONGFO+AonXRdzxCRNX8KWU3lcjngWW8ESz80R52uJrpxcYDhPIiPhMJM1RtAf24sXE
52aqAAAVWaSAjbJn7DyiHbVLUrK7Xu16IRiOgqxceQXXfFtokNDKkEup2tcYagHTZ/jCBMqkK+Kw
uUrcYMyIv8aMu+JHlU/t4wOlq5Yeb/AjdLK2X4EZn+OKKrFwJUScRro0r6QUWu3hRUx1h7JmquIG
dYHzsmbvwiToCyoMk/vR9aJfVep0nORnmJ2Yb887IRpWlUDRtV8po9kDGemFI6wi2BOUzbqlwS8j
KaNyokDK0FeXp3vm9ZFt4I8mWURrb/rVGAXdbfuV+rDXJgSPalbjmUIWLD4rnNro5n1hDVIhTT5F
6s5EfJ+85snH2MST9O1nE3SUOLBByqcGhViDlxa+2Lhqc9DM6CmUkp8JsiiIAxN+z7ZKhDQzBFpF
TjTOFoa6McRXOB7ULPw0ZES02oIJF2XZZU4DI+UaXuFCNCQc63YH1ZYUXQ+WZzcEDSbUlKeoyYgC
4F57ckf3Vz0QPrNy8TLHeoi/05eqvUXBJPekGk2LfgrrT9nx6I8f4nBZEij4YYSUgcQKghyH5Q0X
P3NxHxZCvo9IVhdtKjkYDBsGGhzarqhg5S1FCrMufiO+ZvUM8SvEsxAqABL1bIVJFD0vY6/bYMDo
G6bPxWOTr7JVopFkJH5wpUK1ccag0sDSV1Ae5IFPgA/bQMPf2GOGXkKIMDDc40VTa86jDnvwAaMZ
5gyTGCpklFKFdhs92jX3o3oLkxi8k2GXHuYJSQyL1gXPxbKFj/88CioHqVqm+OQgPfBq4uG/MUwZ
0mVx8w3V47gZh0hvz9cCtkjvMfiQPtRXgHdxb7qCT+avcjCe6zyaY7Sp7iovT0cIGMVOjDN+a8Pl
ErbcMC7DoUXwB9sUDwOr+0Z1IaYeQ4crlaTmGc1bwqfKGEEj9Xu44D5UexgMwLNCcOlmiPGr0eYB
hsrIimlt9KdgIuyzzvtILWVcN628flpYESHEemDatV/8QnaxOLmz5sPUt58gKCynzsgijSzWTj91
sRDCNWu0JyKF0aKpmEKqsXh0gqbHWeaI4goWwQG2ZJnAjqPdkYxHpeKoKNBlp8LmpLvEJ7ZDEDi3
3f2XQxW6Dp+QIM+xsPo31d/Y0P8TVPHn7X+r/qjTqCtVnI4pLv+EKkQdoxNd1tS/0wz+GpswF4EQ
CWiljfRGHu+v+s+QDU3gYMnG+8Wl/A+gCu0XBvZPUMVfh64Kf9Z/0TWKX02fgZGF7GU08CULF0Zy
MByBATOn32Cf7lbI8xOGsVqya0W04vSpXI7aQlzRXwfCJv2JjteDDD4+/gYdLtpc5cKcU94VJ2Ez
8ckod8dMXWjJ1jh6qJ3rAkI6PnkG6AiP22B8zvic1XzRuM1JpTHNHGCG2/PtDmVAOcL7wpfrpzTt
7mLACAaXhXfjSxfE440JhVm8n2VozWrLTt558tuLPO7UKvSViqxNiFdfAh0fEuarW0N7x8uE0gXt
2yPalgmfbuaTELlIGb8Sv2I+aj95zbqmJu8bS7Um5hCahXIbvHY45IOOTf2HDj+d8gq4ooHueRfc
eosEiMQAoPKGYUSNUyPDH+4WV9rEN9jBHyDr2gApPDGc56pf5iYBy4/9VcpnOM5wR3DhtSoKyaoT
7l/Xaw9GbkW5zoc/jfy1DuJOuY2aMurWVdtbA6wGlDReLm1EbDYSE0rodnAjvwkUEAg9O+lwTtv+
AZ8RB869CB9VhJcq6hwLVAx15KsKswwgPobFGk/Yuw1iRAFrypTq5I6p8/kOjsIvNQEdpjS6kMo5
XPsbzCeIp13uXEcmkhF95RCTBBIzb0EGWYkFEruDzlcpvb2a5Ru8aMD2z4n6pQ59jxk4iyPLMtb1
FN8W+xqC2gi1x3bwiXSWp/P6RP73PZSbLeqD4uHlxkLDD1uZs7gv6GuNj2rDoHslLpBTuOqhdAUt
QM4Kg2tsjredpx7C0fL2Cf498RJfsunl4QEQFLjGUFI7CUaQQ3GsD8PE/hAO7Zm6IX9Y2oMoNWFq
YvSmoNJRfFW0gtLTga28mIbIeBf3ZbZutKAOBY/zFXe/O9kub2BlzevhxC20WV7vsyoF2PgyXhFc
rL7WgBXtuT0re+mrPQ/bYQuyn/kHYtOmvAHQVoTRPYcBTGxH8bRy7u1X0wfGm9pvNOMiZj6uqgPh
MkI5JXvmJGe+imTAfIexO+SOmq1VQAT9yZAPG2E08zFFHomxNl6QMqs/gOOoQmC38sh7eOm+YvIc
nRuyBuLpKgQWIcIMVC0QVjMoHOKm7HYxpqg/cr6E91mSTmSX5SLC4N+J9hDbyIn7RNxvWDxU2no8
DoIYj4eusT+mF8swXW4ceBDQBTaPqQ6W+Smm4fPhMfcBFLlBZCnU0uvJYOvK0wAAZWAY1ym1hdjI
L0nAxcrThtAx+NRYLdjJPlmqoRF5eeZe+dRt7wwzknKNr6DZw5B1YZxKn7kRKNKPAuwmEvpdzPMR
imOz7YL8tSYHc5r33yKQXUrQgZ0B4j1fWBXGEPSeCGJTT9HDFsCPjB1/pExQRhNfcGE+zLcPsj00
qzk8MfS72noKPRMYtnBvFMJGfJZfQdwtBFouDW4nuQoLrMDLS38xXSN66xfPXUHzJNsi9O4JkUIU
ryHG5PR8zJZH1s+TmbA2TiEZakrokQlUIqRB8MamQlqgbvBzv3Kz2TgdHdaAuPPurCzTDzwlAhim
fc+ctESKP1JF2/70uM6wl7p5+QzNQ/cYbYSuGJ81NumOaFOfBLnjrfT08TzCUBbFPY0iI8HXBIcU
fTuO93D6TmyZdbdlI7BFNeR7s0/cOhW9GTArsrYbTh1Dh9GSqG9fdTkfesl9qPUKd67FgCIL5TLQ
MbUhi2V7teSglxdPdCPyGiuKe1NczNhT5NOxb0tHJQhRpqqthWmFwZDOKgJz5AQ6qMKYX98qK/8C
EdM1fFmshhB5TC6OERNhfF+QxFhP7B4wXjfKMzyc/Oqpx/qrwTvV8MVDsekWxYWGsYQQSvJgWEZz
VSVCeKV8DGSu0BLFODY23nAItVnuNpuqsvq96IxOfB/NBV7LIINiVxT+tP3/3SUTZYhgSqpIqWIg
zvh/AbNxRvOPJdM/3P63kkkCFDNU0CiBmoy50B9ME/5kSARqy6oJneSvkmlUiTAOosYhy2LUmPxV
Mmka2RZjRfVLR/IfqUXgs/yr8c5fx070+5810z3W6yKZKMpCwDhF8cYSG5hI+BaNzBZruBTUUMJG
wyset3HRMyZ+tLm7mdMF0Od0dzRkzUPSrWeYtHtM3PEMXwztLEKpunrS4UUYQwXa1nBw4Z0ilIML
CBAFdwC/dZssPZib+GHbbA/Hx5sSxAd9qwXJ1WLinj+d6gOCedza16ezN2MXMdlAqkTn39ePVZti
5Y2+gPknmI59pRtZmDPdFxY99MDq5Y0K1cOD6HN9gb4sojj5Nsj6c2vc5jx2CqZZOFvOs+ltj2JM
+AF9e4C05ZMl7k791FyJJ3XFkkU3srniVZq6fIjjMHOf2ScNErs8HQvgTbfFYQGiJSsdTM6YV0XA
HtK9fT68bDWIJ/J+XuzvBJlVVlOMd0LnI0MNoGO6zqKT+N3zElDW+emOV85teIGwgPzId8IbHqW9
3xpIga2G8DLuwNLcQ+XdL08gIgntYudUx+Ww0HBHFcUArjrCzdNkMxIv0jkDB2n1CRjgjF0a8JRT
d/PHosK4LOntceJLI8ygI1CtUd7XMrWvqZB9c2lC4e9d1KsWDd2sxcXn5rb+GJYzon6Cy44lv+du
//YjTD/M53mivME10sJ8a46xEfjUqW9002QcJp9X1K2mdattilGF04m6bondj2qSV1RCl11BpUFx
Wx/u2BE8188VUpUAxMAbZuUCGAtsQ31rFzcLrmbTWJmOZnqqOP3y5UEQgXKjEbf3kVsQVGKHrxDM
wUsdYZFfZL8GwwK5+ZiA3RC/bIzQkP7GXpZvqDz0FGd93EmnEEdRJSOa6Q/94fX9RLwXWcWuwT0G
1RInVrMeEwLh33y171CHkWdn22JfBUYIAaizqR6h2LJ54mSFpGk0Z9in28ceow9qd+w2yKfjogOA
wbc6At9yXmmzjicYTwfgpg3ixjmAYz5FtmkXbhwOs8iBm2gh8MQOEPim/iwcfGUDHJPm+ua+PD+m
5/l5Pr5OAMEipZ8jzB7z6ps550rfXHclxeV8d6MrF/jvMGfwiLEe03++RoM9mQQISDEHPlKza4Bq
4u9fjH/c1itRQDNh5YhKYt06/7ZCtgORlYoiwIAEjZh9wfIlCcAS4TbGbrY6HR/zdggE66NeoEaa
qqvOPRKitLk6hf1Cf5sSK5GGEZ7+EWBCeskRD2ToOG/bElc3kqyj8r0E5r5TnSUYSIMt5RHg3OwR
E1MRqIvCv6+yTd3xSeLjj/EJ9KEckSUz1s5KZPITJoz3AI5bMrcjy2Adt8aP/icmyzCuLEAIB+41
LOgYoyHe0KA6c8BYxFAJq1De7GZXRhRn0+rcbpuvdnsjGGXaYYUMxss2TXcACgGZG+sAar4vuK/w
uuvta2u8X4/tAa4LmQMxsz4rp00oGdkxK1NDqB+wfaJo1nLyQGSVgeAyRMq7npEABr4qsJUgrpWi
nV6IKCRvr+SVN1flUQtR9Rv99DL5Mo1jNBOjM5W+tbqM+Y+nwh7hOqt6QuAWXSWEiD5DxWrNjbfX
NF8ppJpOTwDXaMFSa4bwHKH6dLZJgDMLazZCK6sS82leHCcHK7cTRpFdsPOPiJGmZK69nNt1s/1W
7z/9F25mpPhQe5PobJUhyOghpe6j4nOGoNw8ikClsHsTFjRmdjeXMLTMGOQ62cbcMvrkve/m93Wz
bzsIbKDN0/X6LFoeejDn5iLyd/Acg8BCdgMfanjtN5tmDPq/cCTmFVB7tMH5EMCCRl+cD4q8wY/C
+wq7oGW7rJdw70U73/IJhRJ07GzZHc1wMMzWT/igaIaVvyP2w/0Gj+4Q5mN9HGmLcMns+Di7Tb/u
8w408m7pK6EZJXK5gAE44mnejSsmiClxIsY6xb0T6waYAwyyGSqoLr409/c0uPoSzDDclMd80JeX
+QRkMr6JfJl3MvUVckSvXrGHenn94TnlOHcjedt3cO3rdySPnEqYT0bMd8rSYnnUMBynnn1vEQCY
UBweQX7k4IDtjQ1kSND8kagZ5g4uYB6kfoJAFc9caR6rwIZRP0TQ1ke2B7SG4sZLq939/qFFIGtE
3cF8wkejH1cizE+93tnXFlIL+GOkNtDonF7HeAk7Ya0HuL0Y8UpMlgCxM+M6o4a9fxODgCUQJsjS
hwY9i9V0dw+1D/rYxNFKXL/hZzm6B0aIjaWO0H8prbRVPS8D7YSki1QJc4m4rWFKjptZ8MsS4ZUD
bmIviobfJa+CPZJ1zkQ8lwcvd9ycAA5gYTGQwUcBWSdI4vile+P/x7/R1tN8pnsMTMEYcRhjn9K9
8ZqYuPFVzxFL87cUiWlYHcmlVO4u/wYs0O5onZkHxXuylHE6xVJAggoyl0NsqoArX/ZybGxfNqw+
pv13sGn9ALjfhPqh/mzdZyhv4mD0IK0DPayDSdgHnUcPT1QbJEIKBW2JH9DznAJ6/uD4zcADcQeA
N2oOaDA9byrvecV+Hd728TJ/jzVcJ2zsP8isfT28CCVjD0cwqRn+mYntG1Qy0a7GktMpeEsix9BR
RtxWWzO3J+Y0m9A/ojjxK5ioyC9Tho8gpwaWnLNa9PIj9Bf8/LFtm90g1LItc4FTHNCUU5Gdy3mN
8Paoe+Qe2fjE+vni5WHrT2/+K+iXFpTJqHkuU+vOGSfb/UJ30eyzFquODjJugrNY194pmWEQPE/c
vHfVbXEuvbPCCYvknKz7I+a5QTojR9QX/dHr9mqPGPN30Ew/P5sp+1VtN05rR2ssL4hkpewAx59P
8FEq3ssghUX/cvUFCUsrHfnxW1HtzGbJ/w1MFh42rSK/Uy+oMJpZFQhEqrwJQfStYxz71vAxhtHb
H1jU77JtngrViag0j21ldYHpK8fizHCBlAlXt1ldo80DRGamUJeMLlUE7cExdaE+MFB+CYyL4fhg
L4Xc5crAz0T4QQqKF/sA/zhICBdSKi+FPX6N3OTqZCwkUgReBE7QlE0fKIKYmfI4hlcfn3yrea80
NMlegN8ETlQhretdtvkTP9Q/Ch00tmPA5YDmC4BC3L1yp3TwR/b+FtmEIQAv6fcWsxnnOf3upttf
+7uvr7DG5D445TgFGPwyDNTIvyxJ/7VkLCw37bKNEVaVENA5eInBa+QT7kBNdsVoPIhm97NyvJ+T
s4jS+hpidjPXKcRFO+ZFu/4Ue5OXxnvOb2v1pH/qn+XRwI7yvofdyso7BkVUyjdLYYBBGphoQy48
D2yR881IVXTl02TFCqiQ0sCQ4NRgKRKKpxz3QeyrLPGU8uFQyKwwABen8kk83VkaW0cibaJY6/5j
V36P3Ui+YH9ID+m3cZ5so8ttl2BcOu4r464Q+eMcYbCJsOeGPZ/De6B/vlgMGwKhn/OUKLyHPRoy
41Ftj5xnxKRcH6P4cTI/PeFixYBC/zWmMCwanSxzZjMMOBXvPi/fJ1SDPUDZbXRzXyKrl1Y35uCL
OIgCwmUYbAFZ/jxDdfFa9+vC/9adxp9QidFBNW+IcTgToRbfr7ZYOFeM7RbYWUPop1IzAraYp9/5
6eHuGmftrEMHZrj0gs8sqpfmI1s8YGSR6lXNBvKYip/Wzudk7SLdSUAxmycncPASPb12igmWoE7+
bP388ZH1Nla0+gCbPiHZNiWClLL5sXtUGsbTVekV74KLh7BovUcW5FuBNK1nSFZvoK2ePznJC9Wm
zefPGXUiO2AKef5hJ8RN9ws4qT6gDOIl1Aegg40zkqMxqWeKvBSxMI5Z4ZkVw5Zu5HM7J3j1xPqf
vL/c4l38MbSJ1eQ/SuvheYM3/4koGb7UMa0TH0+CKLzGki3W3r3iGqS0PZwOma3ogIER1MIKRwHr
Xbs5S94S0ryPgwd5rMAuL52M3zDeRDzbw8SRlxDLNuaGFGjlGaTfMMaZ/6nfWH+GN+RqJIZWe1Cp
eTv5EIlJGrcdsrqcYklI0FPedVgZc1YgbF7OH8fOYtZGRPC0+GF2KnsZjjFAaHZ1TPf3JRKkPMBg
x9HQnAXMuZEwrm/6jGgwbKhNr5332EGqLFM6+BduTLVfSzaSeCjQ0bopLYGFeKl6433yes6zOW0I
cU3liRkqGrD2YDKpYyjGDI2de+JmijNgqoNFQ07smC3f7Va0OSVpZGTLS+e1/SbjKw12S5l9n3Fj
4qXqAKPgarpMSZV6f2yzr2W9r+Fo0Thuu3iBryeXK1s4DUG5IrCLZbgeRU+Eo4zRVAOty+DEuOLh
dYzaS/HQPlfKIuq8gixxGPwM7K6WcC4b+7oXJp+dGqrLfhLo1NRBGUyQqGAvQL3Xz2REyqZ7W2Tr
CA32JWEmcJUPjXclrX4qYU5eoaV079vq+w5EiLYE6jY5RRh41vhFJw29HfAtdQv6hgeUAP/KMg4N
bZTLgbR5Rc1QgaTu20yrBIemObFuFyzrJMKwkaR95qD1btctVHxs2KyZx5ezCIPQa0HFTF1Bz3Fz
H18iZWS9kmS/ilwuWC6LiqMMQQIagozsYWM+A6EUcU66S13JZwTzi4gOSc4aI4hvTj/jDfPb2c4M
+ll16JbEX571o+FnMAcovJLNPRSaKU9XeqP0Gpt/PIVNSwy6de6L5JWheQuu23gl+SqLKlnp6Mo5
FwfECIwO1DO0b1JdxsyjB8MRnqe6z9axvlXcYjlIXhzbaOhRmR/EA43Pp/bGZGIHB6hbNjV7FS6A
uJ1B74E1Pm1M54oRNSMSG9ZDKDkFzNZHKPd2jZNitpWei1e7mnBgzKL96IJrOBmR7QIH+7tNV06D
Ti+CGODwSH3JXAHx6+msMed6zYeICnGw0uv0vtUiXG1tzc0bX+ln0ZkKAMeP/IsTuPwsxnDBeCEw
ngqe3j0OFbga5Sp9bAxG41T/8nd8KpCEfkZl4Cjz8osSJaz3r1Xmatf9JAp0pgWgLM9LcbnBqJSw
/L2HZKrNUNR3+QYvE158kcUjdnO702menXERkq2UDwD/cJ45XRzCoacOfdFg1/Y6o3tdJSZ5TqAO
TkHIofP6eHw/0ln1XWGxJM+eiAMfYUI+mDV55F77JR8BcODimzQAs3xlgBalNuZMBzn4Lwdo0YYb
IlR33RCQxP3/AC2Ux38CaP+8/W8ALXkaGpI/bBClX549vwG0ItaIqOMlgRuP2O1vAO0oHtQNyVRJ
4oW4+BtAC8sfHFkXRU1DIP8fAbTAveCv/zjTNv7v0M2Rq/k7p1Ecqq6IW1lZSF43yoxvgYGXLcAM
6Q7kKxH+2C9T8Vy3s2YhFIykCzRd/RamOhesTCVahiDRghtEpNsKQmPpsmxK21ydPhFw4W12Avu8
3ObQueByEft9qdwOeDboVq9N7uCMm8LLnw67Ycc9Qs3qvXFsw1W4cYskkBuS030/kbwdU0FOtQNX
ymYlEalujg8s4NOFK8B65za/qGSI8RD45xvzAwROnekfAIbt4TY5w11Txx/Ut4rCvNxUq8Jd9QtC
hYdd8gVqTBONff0+2xJBcCQn8ZM2AxKefDK8J4BSfSpRFWDjSm4qKMsJZ3NKNpHJPSR4O5W8CY4w
c9l9rFVXB8C0GbOncEuuLgZviYZOxnqcKOnHZTheHxiZWAiTmZ8ofrnTd6PSGzvUUU2XEx0kBjiF
MF4MC5EkV3s0cJ+4wNzw7etwZMo1JMkRjenSWrPANXjYQ1ak3EhO0XxyNN8jUkyJuMXifDssY3M2
KfB3nz3QuLHCPtfjYI1t46TO201iwOmKd2m1vbUb3lMWyALXHKv7Mmscc7znjhzMTFpVqBMLb/KN
bcs4kMVVd/vwi8IbaWrCd9n6ieQzeuX/ksayjbkl+eWEnwweRrsQAocdSFzK1odb0y853Metnmnl
pVO95FZMb+0yxeeAMCeSIJBmPd6V+BN9HER0wl6YzJPHYMzFMYYFu/pNTuEnWtL6ivzDbuNZOcHb
eREVl9d9m5cnxZ5QYnLS3b979tZsNRW3wnr00osfK5UJgjcy8ZsyeI5s9h4lBdQwM4RDp+medxPk
aaogqJpNcsfEBAIQ98N4eWzbRetmt88GZ9vJI6zUsJXehBqnmnqVcqzQIGDH3T6IjfAanwiF5QR1
vbGuPrCmBW3V1tFCCyo/WhSz65y9QITmGJDsYKnLyKv8F/sgvdR22N7IvBICCc/7b7gU4I6/ZG+4
bUKOysFei+NkM6IHZ5qr4MVcP2BQDw//2OTzq6NQ/dB/ryW7WRpsKnf/EJ/G8400pzEwrfKSjfCB
J5RPRoAmYrWM3S5ALuaAZel8vYB1InuEdtSAPcWSmdAODE2my+tK7jwRsO1JzCEZauAvirEfcIdU
iF0RgvP78v1ghf7u8X1HXbeoP1ISbK/nByov6X4qGQ4czGKk6Y+FNGNlkstyDpBgErCU664a05J5
IZ6z6xo+Ser03zGY7nWtBfJSWNX0G12+TSMo+lg/eSNFRNk/rocXs6QXsRWYHsJe+cbAoGO+xNtR
WsQCYNFZgtHvqueCP4/P7e5Z8B4iCAtushYosuVzSopJNc0Akl9MSuGMhCBI87Fk2BTHAVTsyDj+
SZt6HO54JLmoLJ9HMsUeTJAp77Cf/Kne6ch+egC3bbrHifOKzUK0Z7+tS2/Afp/p71OxU85bIkPW
Nlle9+/JehzEsHX3/u1C2h3m3Mgpg9HU+I3mHXUzkYBUPkzRsbJMHairclqHBYJL0x16CqzUTohG
YThtOAl0QHWZTiyCt5mF8MuixA4edwaLb+7qW/5c801S/JeL/yGFQSmTkOgLxr/b8aV/teP/efvf
d3xRwhFHl0xBkEeXvt93fA2Nn0CRgcvNnyNZQ8EIB8MbKgX9ly/AXyNZakOZ0amoIdVTpP9ox1f1
Ud//Tzv+/x06D/fnjv+qmro1Sl1ZKI8lXPKWD++GRmWUt62IlcFBA1p/jm0sYzjOPZxXWSR/ZGAW
+ZM5ZjEfR0nXBSjVjb8xVEAKNlLQoMQ1p+go79jCIJHRgjxO7Opf8j5+I+91VhI6OH0+rO4sbOWv
UfMQvxX8yGb2OMEfqT5zeu6duouYkzLkSo967BJBUUFapXf/eBR223tp4ZbES8MB+mi7TUSE4Tch
QLApUsPJsOICgBCt54eSu6rsC/ePCG6FEs2Imx1uly6X5rGSWOKgQjUXH/tObundXIm7owqxihB3
VvL4Nvzi+lG9K7NHaLwNBxUjOIEkol1zQo+N6GvBRr2qRBtmOZAWIQSvUUmfsJgDSWKrh+AdH57+
iXJrskMEUBu2cGSOCOLM5vsgkHiqHZ9fQ5BhGpJMjaPpXo/Qe0hW6CTrdqqqsKjAXVcG9JD7yqDx
RnL8vPRPdHG15DNMehGbQBpitx5/LtyaIWKGUw+5o2x4s2YnG+E4lWYLv25SBICdb8BJZKZdY6CF
UCp83FdFQ6BLqKBgvrodr3HiTiTkjQ7XTO+OpkyTdtrsxKk+U32uxZDqOSHveifJM4Wk2NTmEVLg
2UvX/1RgYLc5f+da6j1xsnACXOhUqxbLkYWkMA+tcJKRHJOEGtbhrEWfZU9gxjPCBTChXRFsdWK1
F/xZS/spWcnpZrUbiM4M2o0jNmo9Lahi8QWHADIQSDL/0rrTwL3gxW0bXv5EQj4iUwB1QkjABpw+
/2HfPzFNQMpxoUyQPjOiDKZJdbzhq317gyklRE4DUHgsnHQOxZ5aQU1CYBPaK3AQ8efeEuA9QgXs
fxGz7Qm2vvW8OZJQ3Vabq9zgFhfbOsaQIXwfwzLAy9vJQqr9vA1zM8j3rzkO1VghM5bRqdiWiquI
sIuCTLHwPb5CSsYWe1EbOLzgWWs/B4u9RYI5Bjx/7BqGSSblNaCgBTPxbERPKGEkWgwDec4NKGbt
GgDUcrQx72FcnqNoKbThkzxTcIoMTMEG5hhc1HEkf4HK1vtMPWrI1NfNErAJjwJy+PyEqVEbDMcJ
fasyvOW1XcSLMIncNLYn+qx57LJ6IUseDWR8xqgO4cfgmO1cA0+9eaBhMcfrGsjsEIM+wWMG594f
NILvOiLxBlI0BsymoxkRDGW0fCVI4nmzFHcoZlz7cdvAzwxuPgdEOASTHcWq8bpLwEm/Jj+TH55A
fv3IvrguxyEMrpJsX09yNsJq2cBMMFF0TjMSoQUk+M+lfFSPMgIcq/16bosxts38bjb6t0zZ3cLz
l/cM7KjX5fv5JYXxFZD1Xcsw6BJ96e7g0gHWsRyTi5tgsAn5C2qYl0+GPTKF1dqUGd9VmPw6yAAm
xlRERkXQMVLEyM/eaoIKcEUV9i2GwbfLgRjlKnzKi+5QXK6ipU+mNYQHfJwoup2GIsbK9QUev5lg
57t8VXQ4ADMDwHoaDmL382zoj54HhVnZihO1tp+WesE8FOXHRHZxdRyfsdg6qGj6TUb5QtYwChyW
pI3Y74fbbjQYuP4aUTECgtDqiR7iSaZZ2X9700/EgKRLOpvxvwvnpN3+F03/n7f/rQQQTPb4//Xs
oX3/owQQ8d8hhsCEm/WH/w9EdRzzOJy/2fz83vMT2IB4Hxo7dYDyH2VzqjIP/y8qgP995sgt/6wA
8niiyXEHJ4vOtWSeOg5PMpywqGiZ6Hmj/9u0ZR30iIW6af4TobmGRMsv0x9033qNsHzY4bpKnA3N
OQ14XXj8mevl/Xg9rk2zy4/0u4AAXenXpGdh8oA0N8KGpw5pBIxuiqTrpVtcCXWkJ3jYC81Kfcct
6PyzX/hBzHxDskAICEza0e7799NrI1yu38Cc3JpWegLN89U5XIU89Vk2UyWLP3A77hbEAEgAcIGj
BKrgoh2GnbRAWs/1R5shaB2R4qY0szvoHp/c8vGJlU0f5OM9EvuFH++uoGxhD4QyBf+HzyN5YRiA
7/kF1+d33JwDoRq30dJLvxJ9R8+f6G0yK1ClQUu7wYN1aVMEBrY52mF+ojdhgx+zfXgg7pW74vu/
HRn3yYX7JyHoV9QMYIpwMQ68SBf8l2Y8oCi4wxfHx71fv02f4sX92zGaCGKwLSSt8459IY887PAT
4K6BSB6fPBZXA0a5bm+kF2emzW8en7ylqsiABS5bG8Cm6r6khw1GkNzWaEwtI1rBscdjmRAHR3Sx
BXHK/MAQOB8uYrm/wTjuZpgodTPhhwEcK02ArR9xPj+3dbYsgvFG+P5BbsKGd3lfD/YCFgm0e8yM
lvlWtMvtc9+soxlM4TUVEYSO52eeTcXYBm8QMp+RKUGPcHUL706mPZnSbpbNkomHuBt2RrvBLM4u
Q6KjKVVQ4hYuZv3G6x7UUVg8ZeepLvPPNlu9IAX2ePfZQ+LLG2mHoVB7p8vfoNEr0lWf+AnpR1hB
MHKDqR2/9/j3P7djwdbCEgquXxGdmTthavNGpVl9oKP/InOuwiF2Oo7qTcZAVch3Vtx4hArqVhOm
VBehYhND9intpNUbZH5tJ25YyBkFLR4/r884kDeMTgCah81cvfSrftXVcwoyMKoJ3sd2sPaEljPS
MupQ7S5p9C7pQL4TjPOBmkyT2DPYB0q8Ua9vplETFfde8Q9zmQe5QRam17jJGKuutysACGZfj3VM
GLwtbvTL5NB+KprffiI4YIRz/9FJDNdsxonihiaW58VQNBSlUIQRznzoNdeFYCQxVDNG6OoFED7D
Ww+ah+De9ak0is3It9A+bkeNFpvoihcDpjN6BRICXgesNFag5ZshQ6HgCXrQwWArfuQEQhc9gaMf
JseMuIDj08Igh33qE1NKZv0r1A/jtsc/tctfBA3xorjpYCwSuR50IaI2UG50sXzEGM3kQXTSsLxt
5jdhtTT6t2d3eM3zPboPXHZHh4F8XywZgzGqxHramuw4cz0B8s8cEBPqdwVCIDAZD+T4U368j9Rx
RBVuAjwVtcsYsOqlemp5iepZ9iFk0/9u9NwUsRDCEkZhc/p3fgDCv1CE/cPtf99IoTCj6tKVX+b1
f26kSMIMQ2WbldQx9Oc39FzVMco3RE38RXD+Az3Hlg/zmr/b6/9HjgCwpf/FTvrXofOYf+6klSi3
ZqIwb4TKpHtit8yGBTQHdNToU9DIT9jLeqe3JDG8Vew2wQxhNkiQI6+i4/iVzG/BDcObkmLtJO7q
cMTE25Cikiwc5X0gUZ1ZkTn6qIpukdhf+Uc3wSkfS2gCOSz1S1iOpnbVCVc3SAMTPmp/U1pFxujs
msyjIWjz44SQj5OShBVYuvKZ0NlvGhQt3gMnUZEok0+oDvVjpEuYSH2nXOiNodKRWo8sZs3KfqsD
o3cM5CWwagdH0u36WMnz632H7WuZnkRYer2TpLrb5LhFM88ci+v06RoOuTBBmQaCAIy7xP7gilMa
6ahkoRyMpbGczAvd4QNHfLO5n8wne3UNPLge40IiewS+igUWf5Chgbj+h7szWW7c2rbtv7w+TqAu
Gq9DFCzAUiIlUR2EShRESdT4+jeQftdOpx3nhrsO6/g4lSIFUeDea68155guncsNoSQ3b3xsj4Wy
uFw2hRN7pL59SdgY/DS2+0NLA+IrQTtNiXFiylg4gT//8e32Mq4VjoOkjiFgC8kf6R6wib8ZX9Du
K0/HTdd5IXhA5h7Y5tkGYCp0oA44mXzP+tnphfTBkb8p/HvkJPoHf7zTW9+r4W6OzCWTQxqZb1ZP
bS/btzc+Xf2w8RfToSo/NbrkIy49zEEzE1F4DPfAhsK37mWaEfiLTModcRy9Ajkv5HZaH+vBXN45
wqYe1D2N2JDR0xE/4m1tl/ngZ9NBN4/6sMrv9PI3FlCARw7WUbpgl6G5Xb3IEClo8oRORDaztWlw
TMOM3ygxBHm0KRdjZaY+XyPvLP2tNy+Q8+j4t8pO6DYNR4psMXGEN9AoaUeBX0e3q/uX2qItnDBa
qQEjXOub02L8oqH8iLzgCcVr8ay5+vam2RG9lv30QGwQGbt+f819E7Peur12d0IrIdFvZoXHsJmj
d/BX6YsGVQ6nOHMNVR9oQegae0SXISA+eT09DCfxYBpLwmpUlUkOx3skH02/JdTQyXaJhwlqowwV
lauhoBUwvZFUhff2W0BJlMwBiWijNSoLh1cPkDAf2Rsi2ZAARdrR7yUuNmWdQG2WLSSFxWzzGfzc
OotXIeZgOwt1Q2Kjp8VIYmh42yf3BXsgmqrPeAVcmBt4OqW+gfa4vabybEAj/GkpPAlPjeHllqNv
iT9QoOIjFN/wc+YrrDuO+Ciu8c9nJPP0C14x620UPZ66hRlYz/9mW8Viz8gFjTadDkz3v32e/+ZV
2etb8o2h+0G5rPm1IJwJG4en0NzxMO3Hg9V44idGPcKG5DNXobkCIpVPrm4ez+y5ND546grMgcGB
gEmOF9PelnhC18id2B/bdYL4nhKRUY/1xsXyNOGSJCQCJRdQCviM9RbBwQLhwO75gEM9X/GjNPP/
G+Rf8/R8meZ+5Kvxk2/ENxc/f6sYUp8Z/TXwiFu9UqDx0PrK1f72s/Ij8tz8xDzzbz80f+S/DUyo
7khfkLc372Vpd5F25G/SPuOtlZLbzRJpeg3/tiIcV/T8hhEROb1wfjBSuCysTYia0UASjUcdsLHw
RRJrZAcvVeZFFnlNAT1R0WGw9lnggs1VdEAmi8I4bYP3BGXB2rr2E8xs1FF2CsDp00RE8wlpCNNk
xqyIoQ7KCG5jdCoMFX+Qf6szmZIDSq/KJprdtnAKIzKoNZfSqqk+exlyPinVDopuge4ERgbSjIAi
HY2NtRwBjiG0PPIlaFYoY1BejIgV6ceMqPAwROIco1XCd5Zi++1WUrotxjOyCpO5ZsiA5cJd5mgR
CgZz5vH/y0sWxcSQJXPcBov/3wf+ovx3JcufH/97yUJ+j2wqsqXC2P3BHPrT2X/m2mui+gO3x2Tg
f0oW5T8S3nYNngMhiX82sSv/4cvFWQRgGT90Av+Et/eDzvSXwz+Or///o+Mb+3PJEqdd1917BQRa
apyqEeqMHK5Sqt2xQHPHWi7VhtOF3WYIGqT5zK9UEZI1svIeSWdsnIsWeXt86lHqTMFhqnAMNaHb
5QPqOU6LIeghkaGjatgVqwSGfr8bh4saUF2HE3kwBcFSOmq9aoT9ZXnqPXQBIhIr+BhU1YMRSOvG
bBl361ezDVa5pWCubKbXLGWjiwThYAQxNYUu5UtVivE9gdi2hpt767utkTI6HNFeg75IU8ErImE1
FgxBy9vdHRP5PA0TCsBosK3E7D1hzhhuhuBGB1Z7sJIxWPWBvjF7+CHj9J4RWh9CemOnV+PdZL5N
dD7uvHuzRN8mKtiV/lpNV1G+yveLTvZ4lPZon1+aoadVLCPYzjoC18LmIE2mF4bWOhoYDZSadxvy
p6gVXL3EyhFaTALLTaO/9MZWFdEx3Nj69ZtsB1Xup4Ch9DBEIv8JarDXRbdQqDTxKNXS4Fb3ZN+X
5VaQ0eEJBy0grq6IHjTGKX1vKK4BF2PMDzlTnKb8kGOnDD6LXnoMpYiDKuT48h5eRN18KvJa8uW+
e88q+WWMUskOzWZddNIu1wg7jjCbZPDyNU5znWG3uIezOOTzjIOLTmHmjZ0ka3YV4oCEWirBB/Wv
Xl24vXnrzThVhane/7K6qLwHf5ET/fr4n1YXQyM1QyHTiymhwbr0e2eRhcdCwKOzWoEzn88q/7O6
ELVK6BZxq6JK25HH1EXbRP/3/yjyf0xZ0ekqGvQjWZn+UWNRmYeiv64tP124YvGdfhYT3ZSgaKdU
UHZRLCLKTD76ANa09K3TEI+lyY6VYjmCNxAE85xESFSgacrIjASNSQnagCb27oyioBeIY3mS9JZZ
IkbjqdMY33ToaWXj7W4R29ijMWIgJDDAGtGQ6wmUPs4jwauY6Y5+T/yKcM8bHB05z9dG1XOOLxF9
4LsvjXVdQaIJw0sgV7CUmBWwIhkxaTRSiTggfmBVea2MCvYnYpcuXmniJWoejcTws0QGl8yaeBv0
NW9cfFwmYA5B6xjBYBRv5WKnK9He6GjuG5ghREnYF3JKO6kpzpFkPOY1lffY3r8b2mz9EC2VQHZv
hfRldPl3U+THe6M/FwnT/wyEkSCrblflbieCyYgJ40nNpF32rU7PRVX7jTiYTh6Hu1EtnopAfexA
gZqy6AS96OW82yc1d+/J9JBb+mHgrSoXxkJQNNuCzRBJpzCF8dB8a5jCRZDdOqIc0kRKNVujYtXA
C3QSOWzStyId7iKGLAPTYdpsk9FYBEzq7t3HaMlemyLHAVcV9wwfFcwEnB5lNMqdaqIzShxxUHxi
g5dKGLhpiXGps5xqQAkjDZDOCtNTeNVSS7MZnFOtKfCDOJiK5Qb38uKuvURFttfiW+W1dxSSVlba
+nAsVVCThrrNezSXHdncucoXkfR9w41wK6+B3CGzELp9myEBmkVJSrMqUpnfE4DuyHAlshOqOawV
9mNzhyir3Z+rTDkmovFEDK9tGTdXVu6uGAwAZ49V9j0gIY3STSAQTqUfu+x2aWSQWpLotuM+Upmj
SpwIGm5LqdZJqJT3txwhO0G3kj5uKiH8soC8F0wts2Q7sAMIZbvujEeBIZ+UYnMZDVI8R6wowRUR
wZOZmusBoX8usjnfLWAdDKyNSbOr+3gqAC51NaYWLaHezQCzaa1r3GRCrswvQWOLhb9UqEzcuY+2
Nxm/caxQiZoc0zKCdyfGnmYaf4bTJc9KV28fAsgLYUDevamt+gh8TBoLu6K59nXjpezbU8LSjpYs
QvzHMaIVO2i7+Y5IrKnFy9bJgaM1BrzMotv0Gt3RfqANeH/Rzci5D2yWBBi3TcpPzKGqnGCx0UQf
RaeNyBmRpK0WRy/a7Zktxq2Er6gjTrTJVmlU2S08LW3Al1Ya9/40wodLjezQ1ikkikx9CW8S5brE
e6kd270azM4D5q+3UkYz9hkm00KvScPSuWOKutlL5VtO/6CQK4hwc14UEkUN11fa0WGGsqif7xb9
+KIJ7bvJ8CJFyIsdtEL0Y92xkA0mZ9kM4XNF5785k4ppW+B29dfAGN7qW/felZ9Sb8C6Wv3Ld0Bi
MSlzSboAMf3fd8AfIRR/2QH//Pjfd0DjP6KoIahld50pUbTcft8B+au5hKbB92N7pKr/Ywc0FUmC
EWXImvgrz3rmJnCV8ny5CG3+SX1NMf93e+Aflz53Q3/eAwNZ6qXyXqm7WwE2Zy2BTwG+f8xe8deE
i8NuRG8iATS5+dFztTR3WIXdpx1HQpyyhE08BBsFS3DkETC3KnAq10sO1C/lCzNrxDNjv4WWJAwb
A4biza0hGBIIEc/cA98CL3qNwTXhXLqtYRlg5CGpkIACrEDf4bqdMxyc5oh3LIoWgOqYmSFBm3bd
PnxkKO6VgWPSB+HgigE48LJNcYLVlD3JDFOiOTEbVlVaXBG9JPdVy66I/2TJHMIOsPkyc2ZFpeFC
57ECe8x444NEEAxXGAwjkuwW1YW3Igx7GkWMW9CEwhDAAkZD/6sjCkCh9bWQpbWonPJdipQH4t2j
djwcsv19t7oQpyHKvaeb6/G9KYmXttP1fYvDqHqK37SD+trIe4ZozBlBQURL3Cyr4r1rN4RRmt8S
0Tqz8EeQA3+ekFVv1ocB4PuzQnMj4QeGT/pI+IHfj0gv43jd5pvYOsoCQDle94yvzJRleg1Fdw6M
6Bid4CysqdxjHF+sYPrgvCuq3cR4KR2ps5mg6m/Zqsy9wvCmNahYNqrugD+s2tKuE6N18qFeLK9f
Wl57Kqn5fXyUMnFCT1xAgKKRhkmwmAv/Jzm62fP9MnTyqqiPCG0k6MTdJ3nj2ssESPRa7/W56YCp
k6mZeWx3habRGXHRYbS3o6af2vZgTNcuhRRRXlRlj9xWAIkgJFi0MD000AmaAD4Pg8UKfWIWrAbR
vqug2BnsWSQP7sMW3JE3QvpC6MxI6e4gTxHLg6yxRV5aLC+0JQTEvsE0eLFKBKkv83sRXIu2r3pt
yH6aE8Wxxiojw5mkZgVexBzdRnsLqRGO9bhYmI/lt3pQltZrTaOa6BjqPr+pr9G99VNDv7zJ8kK0
3mMyyocnYNHZUXqS3vq1SguE5NUPhnuJihNWfAy3uFQgd+PEtI/dhpmWDqablOotgeoHYd2vOKpB
KFqiaq2fa3/GAkqHFucFAjKyzClnhq1KAEPjiNw2TF1xQ1I8Ob2fAkliQyYq67GTmXotKssbTPd2
EN/npuriO/9CzJl/WVdOpyg63+NHwbnvsHWYWH38tnR0CNKYyipy3/jMInolSIJpHVmIBuNZcp9R
bH7Nsk1EU3yFdkgGnDgx9EWOq4xV3+Xn5DU+5DthHQAOufSrqvO+tZCfid+wsE5331wh3x1M1YTr
ll7mbWVJGzhUNKKm1Ta8vd6aTdgu5Y9yGW1gQd4eedb35kKPfZOf8lN5yjjOOnkRg5yEisWPR4/9
rT02D/eH6jezFi86giZF4BR65reLBJbojCcXh7K1Gd7u+/JB3JI2QsIkqfcuHScvg2cFOu4l7zty
Qr+FcBPcdVetj2C86vONI+Six/8you/flhvhrJNXG+prOvV2llJu7PHQtDhWhFVDRk57/XdvsJpE
VhRuFVWTTHah/+pYkfiCXzfYXx7/8warols1dFUV1R9ZFD9tsJIoESfxdwHU7KKSjKDW+vWIyRFY
+tEKUzh6/gMAozXHYPzlfPnHVdO4+/PeOjWlEGfTTd116RzubtzXkbU0E1brJZOp5NygmItc7QWq
4cACSt5gmhHqukX9jbCbv1I1rxeJCfV14nPpdMvfCBVCw+cL6icE4gJUMhKZUcxjBEXd+i3iEahX
bEyYjMGpFjP28WEoDhP2AzSqLqU7p8pl+3DAKeGRoLVmeoJuYWaDR76aQZiRD/gmRuSpB0G1lW0y
OdpqWnVgv/DRORm9bSTKbDMzQe2+UqpDTTCVspC07ZKJNkav25nYChboB+NruoyCnW+sp+kNJ+rL
9B2RzTIOC7Va5LwiTnbqwerwByLhELTgXGPYyDbLJPCMSc0SNskn/uPzsDY8Nh6ZzL2LDGNpjnJA
PmChGMF8idBGPoipGxqLMFkx7UZg00if827YGNBhyY5GhiHBlJiKnWmhOj0FGVwwFhyYmJl/89vO
Mb/Uy83n6pirvSHgwJ8ClpsFyhF3zDtunqSfl6qDRjNcB/g7KJk5o8P0y1dxvxnOEFKGdeq9Z3f7
JuKYBwh1lTCCE3bN5gsDyY1Xr6+MEWAigYNbljhKBTgaJAbONIFlscx2GR51cx3vyES0OX5ZTo5A
fpWQ4cS+6jQ+GJcO7Ez1tS4fS8EpDzMUB2XLXkFqma/6Ac4anbe9qQPNXebqMpHcoF1Z06JMYG4Y
7qR71afFmfkB0hqE2n2ZO/IWlYAbLeRVg190+rgdkteZQKu+Ey8qc+qlNYnBZH3XURKU24ERx6gS
fAX2ot1nS40fzeDVfbhtRtOtL5xfTf3YYkRKPYMtmmoPKRNxiqAuZHs66empyb+a20oQd9PkTjiS
ksXiQ6KQbNY5gBBc5W55rvbhatesw1X0OVOF+ATqvz3skoZpc7CAgxKMi3TxoaIBZcxDBupeyJdz
BpEEGII5EPoPDof74CXBtit709NsSkQ6uhbAQJArVXmbzIGSu2P1RkzdvHa7YdctwUraF81mfO3q
nu69zVqUt/3MeOKZbeSy38EH46Zz+jZBNP0m3mpmdpBgLSt443Gd40bhBE+HYs2UpHwk9mmGbFw5
X6JHgip9oRpNIWu+az31rPya+tOe28pmx//8Yjp3LKRHhldBiAsNt+62+bh93194ZGUhREOPhhir
MjwmX8ITKMkp2Rm26qQzejzbcke2Oh6V+R9zZeSEXCR+7pab/n18FElAXqNEURzhSXN5H2NC8Q3U
XT4OHhq/R/GqML2c/8FbJD4JHB63KMEVKMQB09FF8hKkD+NRktclfimEzMNc7sx5fNq2Vn2tXFmk
zTkWltzaR0PKUWIFFnwpwXs3mqX1mCA5fwL3gCAGl7WPgn8LGzVdcbpusUrZU+14/J5xwKjczzsS
VqUPGOZiudXYRUt3Mi59cyUafsqA8Ftfvb4NUAK08V4/c5NLDy2t8xV2K4BpAaWEPbMEGCPystbX
1GfUeel0pwRFvWSwHG5TbhpwWGj/rONIWn283iqdA7m8dIeTdSFZhUMJr/wLLCI+wGqPAwW4YdPg
i0jeitd54Jrds1F83JOV9gr1ZFyJfgOQTPTxWK3SU7K5eenrXXMAg9w8HfSlOnMm7wRjPfJ+w/4S
ncpxGZ1m5YBwnKuoS36hLMvt2KPSei4v4rv4DsCaZ17NRZv6jLT2ublkB9lPT/pz/soBhTfdM61H
ddUsaQyeRMyyOl5dXjVMAnN4dXPK3fYQ+DULIt4GD4VxnNpKSh/SIc2mtA0iAW6eZmHUQWrwkbuY
q7E32/162M8llGZzPtyKQNKYLDrQqst9v00f2FS28Eh5380Wfd5vH72DFJ3vgnbaMz+awr/yP0vc
lQFOideEd0NxqR3M+TyGSeToBIJDZhvSfswbB+uLPmD2kWHaXCOavHuj4uroA2CLoGtEGImCEKVh
bXh8DEz6YaXbwdePRR55oH7Bv4gMcfrkbTKehsN4uns8FhR/vUE9qXLXWi7nrjm4cThIa05tv6kZ
kTL+JmLke1DXoVn87fP8u2vnb59/8L4lEJEP3o31xpyPeGgXe9ahLTnI7nRATCnvuAouLX1JX3xO
ZVzdjZX1KnhkyviDcELkkax0z/gEgQAug+cWkj2pc6DM0Zp6FZeB+Dn2iFu2zr2P3eqGVdwi5Jw5
v6msCwr4d2LwOI5Y7PAvdC75yNF6AUx9IxKWQ0qj+xMZcB/mLL6pTE9HXYDnUEOVspEpWNOdgT2z
Bo4PqUxwVI6Ci+C+hGMsEsA0PkhrdQ9QGRDK3kwhFMKGkm8bftAIMz7uebv+Dt/SrXya39AtiQgo
V5sreVCxm/ndtYt9ac0b/0Hc85IlrKa7u1cVz+aqP+t+9VhgkofGjo+7vyKNQHWKWbFf3IKXfjdD
3vSj6XRsK/fDfA8W7h0NDbMaBBgcS8snk5MqgnomyNzj0iVEF0KEe7mhB0mwdU9s8LBvCYnAjaER
xaFJCxLYU5q8SBaJN3CIy0R9okEvNo//8oqcIYtKeg2zH/m/D30kOk1/U5H/+fE/V+RkokPxZKqk
G3NZ/FNFzqRHRcBOd0vS1Z9GynPGOpE3sEF1i4w3688ecok2GJ/+nyf8B2W5Ptvj/6YstwCQYmZX
mFX/uSwvimlSK3Ee+7CyKyjKIiAXi54RyLRPeVs9Wiz6IzwScUWgc/2UTF5jLTXrElCCT8pWzBxF
/WL17FbMTSTJ10VbQZMEGoo3SgPBI3tPcTf6OKkCwYVIXn7lZKqosxDOaGfrmryZiDSj6kSjtGwG
TyQqFoh6guR7FhxNldexoV7y1Gk4YCtodmtImMI62tCrUskkOAX3fXXf9g+qyzasNWfUPHK6jLrH
oAVwWLsCSXDDSsK2RU2AtJpFMYSDKLthvlo1r2RJtdFrNK7YAmJyDdG+SLPymtVtwjNMoYTG+0V/
bYGvy7t6MxytrYlgaIvISqYQQ0nFxqv6onsvdloCpidcoFqnZlZd1M4rJfAiYips7GOLV9kmnQdV
t8MSXm+oydGZx89wgB2maNl7GHkEzonGPBHBTR+9ynzLG52K4I2yxsJaHnwNjDQ4S0OONt90cm3h
FXmcT7Qt7AhpDjSSLxOi9lNk7qKPftlWD/LFxDRK14ran3peyC66Be9yd6NeZ+e3MYz3D6jCFES/
NlMu/jydu+O4x5q2Hz6HRxBHjJ1AbpMNseZr1HRp9S849mf3wJwXr+JOWcOF1eczPr3LbM2LEHiG
zdBCaRbSc/wanobn6BBch3c1WaIDCIxtDAQQEOiagv9LoJ8XrCPkv4ARV8njBN1GISVJD1zaeID6
PlO8WSQOjxYifu6Ou7wQyL0NDqm1TM7R+fZmnsxTuCd83g1emTmgBCy+ASK9QJpFIbzOQCZ2jvEB
iKzcBid1gzTSy3aRR+KFn+1+uwwwH89c43MA034VPRpLIgqFTVGv9A9FOHauJByFcKfQdTRGt2fM
c1t1t2e12okcTEY0anOugKPjYMDQjOeLEWNpR5DzrEVAeVg5Mr48soU/plP0LR4GRGfDST5bOMgR
WYE2LDGmow9dFES0RV5tPTA/VM+LEbMgQi3jwsmhRlxJsiLuN5JNyojZrB1zGqBtmzoJh2k2vh/k
Hv0Rx9DYLBFZd/WDfvOGkV3bqV9m1Xq4jp6MVzp1fK14QDv+Kp2o8TjO8MQRGznpCPos48teig/p
1XrjsIO6m3/PZHZGsvZ9eL8JSOU1l8+jR9O34ANQyaEAQ0FGiMxmOBGzJx6qFzp3WyTzrx0OJ+CO
5L1tpA0n8vBsnNQP8cVl34Z9D/nvLp8y3pCmtYjPZILw8tbtUv+QOGHAT+gdkYMAVTy+wXNANg7t
gNYOPm40tCoLAJ1f1Otw8jR0nrBX6AroPgIImEkpkDx6j80Tf8UH5nuCqEL84BSM1Jjre9KBCSw7
2qiA8JCo0ppwOX8XT9VTqC8QHpbhUnph0QK42C1o3hnXdKfvpePMJ2ewdscnM4OSazc6028QVeJZ
INQ6NeBRA5aNLp8bGTOdtevu4IiIpSci5sAslgiJu4OrbSmCnySPmsB5777Vo2VufrPRA61Slsa1
fsaraIKFmxfT27XZW1805t6BNY52O69rK+GYbpoTCb9ZzIEn7T66h2SBTV/3Y4c6cj3ZssctYhbu
TXEVCmTaz1Qbuku5S61LWcHX0sRgWcbQslG9dm16901xYFlsEObfXvD6o5EzD/9y65msaRi6adzN
Yo7/ZTwmziKtv3Tv/vz432uFWX5msOer8yhr1q39XCpQJTAd4+8VWeSb/jwdYzQmyjKe9L9E6PEX
uiQiHZmd6f/IfC5RZfxdrfDHpeu/tPASZnR6RvtxlxHTedCnm2cmjyXS31flhn7dlzf1GwBk6avf
zEPhhHaEeFWJigicsX/Ipss8P27ltcQZBoXXRIwpam7lQapOpQSdVb6GAsEALxrupG8CNQmA9hmr
mG/13bYEZ9YdRyHZS34mLLH+ZPkGtxo9u+FGEUBHK6YFT3yTgP4M81iwqP1b4OAIid+nK5MRY403
xSmXw1d86OmpezMhw3CelEUFJ3XOlC80pgHL0rzQfTN3c2Y8+X9L+oHdsV9G2rz9zUUG+x9Dr/kA
vO9pEqRIOgwY1pHNxmdUvrxOo2OcskS7IIOLbKWCBMvhIQKkdioTDSvnjdqF86+Ca7xKrwGcp3da
cSG2g7Xgdn64mVYc+ENH8eONHlGVIaC5LfV121x5RY9MbMxj3j/JidOBVuehD8TcFfPzSVs0rrRb
ACajuG+ObCoiOjOgpyAf2bdRCA+bu3Kc1uGyHzB2B8QOgPu1NsHXbY4B8ccTHjNe9mnN3HCDIYIZ
JHrx7f061xv8NG7/QDGgqhsL57p6maXTnlr50hmuesz5jk7gxM7ME9AX4Xeixw7lZWLTpuGDFoTK
2neQo317HR74paIWTi2nAcYDYxpcyzx7wzg01xsWnU7d5unuV/4snYMn6pabH3J4daljxv2Pb5Ot
dPt+5RJyXrFiU2TTIuy3Uesy9xOA+9q1ii2uoQfCVfRHdiik0Lzo+MLVjQaoDRbZ5N+sTy6GKwyt
B/5yeOCHc6mJ+MbZKvYR2wWZ49EI4uk1DB5P8G5WylY6V6J9I6QK8+DbNL8yhrWiMJQWKowfjOJg
CGinZjJdUPwgAfqN2DWLZfjNyVsOj/Wn9XTfaA15gNv+hDdT3ABuuk6H2U/C+ZtqlSYXTBmK1GVt
G+/1pd6loASQQ0OihGr6DI8RYV991bfcg2jGvXhxeD+D0GdoDdyTMzDt6VnJzf0pPE374YHwFCr2
JVNfZr5ASIF6Jw9hug423J75MTl6xVt03oV7jA3hk0lL0ILmxI/YPwjv8z9BAevZWGUuon06w+Iu
9mtCuFQ/2rtXd/+2py35mX3CKoODvbrv8aaTpx6tNgiwmj3lClBYxDVPbwaTwnN852Ui38IZzsO5
fgAWy++WkfW06D4PHnKkI3cgpT36IUA1MjHKc6yaPe5A4gLG23AjiyChNL9X/LC+TPoys1zhvX2d
LXgq0ImDFO1pFPIWxm52hyGfdv7w2C87m8S7uD1Le5Lyzrw2hPx41hv/xz2RlvqC4SlcIoMB6Z57
tIjpLByRwPMxQDK1RsmlY/2sSG+t8tgPG9NYF2R4UCE8TTQ7KKcEVoNnyy4De9lSWitLVP34/0pG
7hgrKmlbBY0ji191u665afC3AeWaN+VZhnoo4ev6RUuDtvIUN+xnNfiwxzjHehPEaMs2dPkMVp2L
oW7q3EuyJeyJiV/KCly1AIrr8V7OwH3InkQftNiOeP9RdlFkx4v3d+o2kawkbAj3cbYL4q5EAzXf
HfJZ344HSk6+k74VHw1lZmemqGkJtXR/dMlI7uR8g5YLE2i+0mhcubK66l6l3FVONySvSx7Oa0fF
CBzcg8YEtLca9ka0kbf9uYJRUNN+ngsUzPDtgb4e/fbBptSb58vo6T8qPXMI4wkUJzJego7Le2jy
TVarHmokkX5ZSbu6HqlaLeKjesETtYeIEFSNsMKdcUR+RrMDkADL+FZ5QpPfPDEeNt4ijV5Q+Kpk
x57BPG8/u4V0KJ6LT01nbsIr5vUYVy6MPLtqroGgOZ84hy75NVzijyla0zKZiLxetIcOuoe1oJ8j
elbIi1RdmaSXd7sHQ2DBybAvI/nZmg1XF/4ubSaovh7hqk4yeoyH17K4pGVkKQ9B7sqvHDzlDCWE
0ABa2An9Wbl0FQGjYEVcldvsUMw6CZPDAynTEPIjOrgpLEyfXiANJmZq+F7z7pEdDJfSyFqCVOKN
ZlFmOI28nSvrVftJZyq2Y1rhfqwyz6HrHzzqypM1XmNjGQAEz9aCscxfsKGBeLIe6+9knj9TsFs7
6SSd8MF8pCLn7k1187hdLrJwCe3EH7B4MYjmtkepshCusOR8eUfqmaWvRr+ftqOqLMuKUdEJgCO1
wKL7ijGIVOfKWjdvfXzMrsgjJrs56YITlwQ64bj1xaV2Hg6Fq40bjaU3GVYVv5nxebIj+gzSfNpK
oLYxYMaMtUkNJ07oYLdXRVz39Uppti0yljfrtf3gmDQBZ0W+wnYpYACRO5s2Iz4Lqmsqm+KG6+WF
q9XIpy+ehsL3HT8KT5FiK+dqFRIN8F65XJCoLXraAbN9W1oLvIt9Y02k0o+Ejnxnrdt3k4bi0nCq
FUMI4jGZEmGWf4Agv5au4bP2KG7KLSfXdK0u4dF447LyM9OWqK/31pVGpLgQ2Zmc7qvlfIHezg2S
Q6aslOuEfXZFk6Ygi7jc5QVI3q0oLxTapmdAVryvcrht3B4Y9WEhV993GMsPKdVFMofTKwpxCpHf
bu+MRIaL9cXVYSsh4IVzygLuMmBq9q33lxe6y/XSdHk5nRSyjm2tzYp4PLdW6qMgfCFQDNa80GNl
kz+XrFklsdjU1AJ23mxIaQBlbqK86ZYJc1UPYj9OyNldD1WPNBBauHC3+U/yY2mv8sI4Cd/Nx/LP
ACB1Le49eLrr4ENRsFNry5UgeZ/3bgV7ixsRuuyBZ3BxyzR7zjHM8G6f4mJ+HMTXZmfGTmId8W7X
O46RecYwtr9bi7zHaHY7C80D1CK3jxd8FGt47i3OvhUSLpY+4IT6q/4KqnRb+YFdcpUINPGfs3A+
URd+I9SSPloov0ssZ3bvC07kggx00SM/NSdNwWZ4wLMvO47CFjAsZWoXuj3PSTc6ChnGPYcxaDq6
vNYQSzQAkOAP18WqA44s/svF9zr2G85AP3KHaJb+N2WEODdqfz1b/fL4n85WBF6iIDSwJM9pSz8d
rjh2EVyOC1oWVTQSqBJ/OlxB9ZINa36o/CPV8g/5vUEPVgT68Vt65T+SHkqz5fkvfdg/Lh01xp/7
sGaRm2OR1coOquhLIxm1o49UL+iHX8ewQECs71qA1qSgkHaysEoy1Zpzb+nbXBN29+w8RiRtWC30
fq3bCI22tKzGT2BsFtHgShRIw51gVrpMxS074jOBPI06x4ICyHw2N08kPYFIqpd6NKp2F2QXLdBd
3ZIOQRhtVHmkD1q156qKn28yVCAV6fuAbFdDIDkhiS9mbXyMSL5HLF/OqnkJ+bxCWYpqnhNYIOza
INvFSdHReiUSbpwbY2l2HhKcS5G2zhKetcX9K5Zw/4xD3hK/C3veRMhfIujXxuS1QuAv9PmjPgv+
Jw6ACCgtjAC1hs0z1JYpBoFRJs8daVOuAPnEQCCK7PS4gAyMBRMGA6F7NYXLaHAMxHwQYEII5G+i
Qe18GFdCor1pJX3WUWfwqTJElPExSPgZGmpv3A1yCS2ZPm2gERU9sxoU94YXIsATMdXlLgYwmOCV
0GrS5NLvbnZQ4KSQhNEVJSIM9aWhftYWsvIhYIRf5oTT4ZnCOtAFLzUytamdHiWZ5Twe10K01eS5
540oUUrW6YAer5QdS43ReCOSGdw8RHoeiDSVlOnuZLfC6cryoepITFYjbSOawey/vW9E7JPDoNv6
/alLKE5MnEUonu2JFvyURu9tB0ZSQwsw1ff3uKhfb1LwYRTfSYD7eqSRak08uqAXrhvEncLEZBQr
oqNX85OQFpyyJ6cVL3fUdoHcP06EHv+rZ0kwfi1V0gEASyxm/30Nk7S/zpJ+ffzva5jxn9mYpKmK
MSu5JJ76pwaRpFusU7/bhP5YwvAIqbo1a69+aKR/dhDpPJFhqPAOf5tN/YNR0g/d969L2M9Xrv6y
hElDnomSAlBhHi8iuiLfYZGQzlaRUIKpotzrvdO1S7RZyTk46cxUgIloD7vkXDAJV17+H3fnseM4
lq3rVzm440uA3gzuhJ6SKO8nRCgMKVKGpGgkPf35mHXRnVVdOAc9bWQgMzIiZELa3Hut9btbxI8Z
yndWTPLzUiH9ChUAXM1L3No53gqLWf0i/evtJtQ3XWPf4/qUBji4kxB3xWl19P65RgmGe7s/xsXE
ryWzm06rnhO5gBCfiNCMjM6gd43gPqFPwgtOG9oNYVH/4BBWC3PlSu+STBjF5LsrEm0IyUTU33yN
luvlCmQ8eNryKhCxkETvB/BBf15aB5xSRWrZgaI7TonlyNY1vge3TWWtLcyEbjBYbOOQfVc7YVKs
5f27E5n2l7aWjtTX53/2tcJ0EtY/80lVV/9n3FWWlH+18cJb80+3//1aEQdF3R++m3+9VhSypgFW
/0BXfz/vdYKqLRHDEvMPPcF//fO8J1pxiF0U8RtTZe7w37lYuMj/9VohxVHlysTJdPjNf1caNOkN
Lde7VOOzcQt17VdobjJ7EPpEJ/DZcIiZF7/CkePFjPLy/dseM//DL/S/bi2pYedb80Aq+Ovu/+Ij
+vsLp/3F+wSFVv8mvxg403AyjA2JXJPC9hK+yp9GdOvVHU7Z64jjz6eISd1jeUMgl1S1r6eFK55j
Ir0mAglkL2eAOzB9WtC7dtqWOdKj9C+z3CVLjP6lspGeWbucbFQwZdBMkMl6ln2umdroR5pLLEaO
cgCMe/9pGV2N9AtASLPHjtRYkTVFXsplQqdFGwvctqr3FOHnrUZGEJhH5jw/QX+bNVEtEY+cY51o
t9Mn16WrTd5r/KUAMNXvbtassk/hVB0JS62OytjYJZQ0pW9c1sSevbEJI6QGOv/ToSbvc9hJtpyP
oamHteTwcY1Jx858przdWJgmUdPYeT6T71D6nOr+gZIw8w1yGqi5rnREHXMMTQKhKlzUGg/YKpDr
pzppvpKnkveszVthWaP+IFxy1sGGtskg4rEIUhoXm2ROjMuhG/f94syMBjAmd4oBItXuBDb7ZshU
ed438VlZMjpmMIq3yq99qms2zag1AvFL/FKUPRoARluMXoelVI+xnEF4TbmEsYA0NpcvYsguuCZA
/smZ3Nnv24MsJaaES216DhSyQxTa5PO6hej3qWGCVYdFIJCH6M6t8zvIMQQLGmUFGcjcmAynsyK4
GcL4bNLpFxPSOIupRSLga9e/lXFtesNX5bpm/gz16lpvRTj0erdV89kT9mVmlGu+ot/adQIeXDMR
JommOOooNrMx4Hd7FqaXNhB3P6qKobW4y1MEzvNLWWxhyz8F/D83UsW64FS4xs822XNuILA+cK8q
CU5FC5kVYQ0eL3HX3May8vB+2vOhbN2MzrY/YNCMaK9xUTHCjqlAMtDMm85+LIbyuBSd7DbS8YLA
k4d5f53NxbxlFgVEqnVuoQ10yuq6IBu5RYlwe9VhXZZuhiqW+Jl2laD6IJfUcOrFHfhOgND3BGeD
a5rwkkJNAyIMCz0qR//hR4FMdi32BiTiSv9L6wf69i+tH5DZn27/+1FAC4dHAzXZsKv/qWySafjY
0zUOhN/PAYNyCTtH0wLr+9Ut/nYOiJg5ohIzDHH43r9zDgzF3t+cA1hYUhkpQ5f553Pg0sriq72j
OGsdsng8LGWn9bqcY+fYY5g7weuNPe3m6luMg8YwIsB+lib6mI5cEWxG44IIZ9VP5+bMio1FP7ke
umVGOEn3fZ01+Lq+JhUrjvnNCLW1DZV2CXPGTdCx/c9HiqRJf+NM+fs7oP0FHWwrJdeV1FTiYjBV
kQgdS0+4qz6KwMTqv3Sfq2SEDSygSfZJ2/WA6N25TyafRIObLhCABv37THJrtaADjd5g9cReDwkG
tgrRlBZmXwle3wxBqOTI5ZpXYuDL0XHDR9aB5k+XR4VJYBhpbTgDXaL8q4uui/NRoJqbcZiRi74q
PBO0x29su5rcPiQyam5xOm/9nAQj3GtX3fExK5dXZp0W4ZzS04aL8u5BYLavn3NYLSBYuHr0vNoi
wWoetI/rw0QBlbhVQG8OHsG46HX/ficfGXFBH/Ueq2wR7u8TWKCZgFHA1HwtkwPkRMgizx9txKD7
DlpoGYyFkLMiVQq0GLbnQd2iof1SkE0BGV5p9GJ+T1R3D8rMapOkYAVY8IHpPNsZ47GUkW7lnEfd
rlgUZAiRc2uNMXQWTv3365scvejpJjxOyhGLyYW1Zkyb4IDEmwP/hUwxDruBNSuG5lQr7esOEthz
nnBPDEvfnKw4Uderx7E/4m5owSJOnbX4/doY5oAP6lsx1sLHkQOftOWbT5wqttBMB7EIeH2XeEg+
3ZYs0ZS//Us9STmhDJpk0DBHMFxkZCKW3LiXIJq6jDVtcge9Qjg/sTD07Vw4KBHDgRd1SIo1GSRH
oKsWx46JrHgWocknzmiJAAQoNk8e032y1jm6gXV0psFhT0pWRZLd7rUh+Dfx+20fi0ZQ4xJaO92y
txg50xDwAly3Ig03tLHVJQ+ZceOm2fHd5zt4X2dginTb/LoiMN5O10Poc661UfFkgkhzv5FONcnN
oDJsQtMhYuFnnlWjp7VTHyP9Hqfyl1yFyg8OZ/YFXxFUKlBlEud1bOYZlgDINo7N6jZHB7Dt7x7/
L8YAqOkRQnzrkUZPRMXFJb6kRev5gnrqgbQfdApB8YBjSDtuhUnbbvAamBfj+zE9nhkxi8sz0bbw
0u9TApIm1rFglWJmCS1JeDkmY0poc7MKT2xo+wV2w5xeOSsc2rc+54JZaOFzTYIjMR5Abq1Llu71
G414toLadSEZlwW0IsSEpYZ6hb/xHZO3zVz8roEsY2vX4kVO2j2mAUQ3zMVVtTc2kO2XxNSNrkdt
V86aWb5XPyjfLvN2Oyxyw7UKv8CanVHLRzXO4zy+j4WJNrNmJnnO70l54IE6uDOkY29k2SfRqf1+
ZeGFKFvYx6hi6Oq47i7TW+5bJyxNJIhllZ/37KjQ+5h92JoaQai3EvhY2iuqEbnivn66j66LvAwr
glAR9mJ23nvnknjAhMrJgIw8ULPyc/RkOI6/AtuETYeInz52AnN9oi0xGmVrSL7A5nWobtytdcqI
VNyA1PoaxB41EGYFOp5kpO2VT3Gk7MXREM/a+XLQj14jY0bq83n7CuSpEl2Ckj/UT6G2ytbqD0k3
y2qk+awt0ss1MqOy0ZlNipLi7FfkR1QeDqoZ2DY28ItrbAJUJpguBPUlbk4q3S7lZI4VjpOEViDa
Hxp54x2dMHBCiI+VqxEZqUVvEm3MjfIlYfbnAnLh3lftCDG7AzqDIBzaHYwLn3hohDrNDl3BKp0D
6k7Mr/qkz1EEGTAw11LwdHqQOrsbpRPlWAFfzsnhmgnLh29MseUZtwERuGFKk9AMvEXK9aetVJ51
D3WGSJbkNDOEq1tr300uPBUozL2XAH+ZnplGF6Kv4DgDcBeOgR40syW2MwJex/LcwFjkQE48H71i
85bVr0iEbeHXY8szlliuatDK75Fe+vjg94pvCC7CLaD9WkU+itmthh/p9rnCrI7GgMUD4o29PaKV
t1dAxGPGARE/WQn3WfFA8K1DlMi8JCN+fGZly/b2na9NzU+XNbjIkLN8w+SU8rJ+E5uwN2ZDKGUd
Kfg0njGsIGtuWfQL3PPiBz/A4jXSuJMXkj6+3b9BQ9mqtmqDQcfCM5rl84ezI5kJC36wJqG3dnVC
HciQYRxith7mwx/nNWfYQXt96ulIZ9QgMnK4fjy2aVzvzkPuJTU7c4memfD6vrnMHrG10IJshS8h
WUoMM67Q4A/3dil4OZlNiHne4QPxk3mg64GjsiMb7zHuPaFYHC5aAIiN557eA3SzVR2sKUksdC7l
ByTKeyyNH/F1RFZRgBVwqH6Q5batSKTm0ppqn8niPLXUL7IzyaWFEdSTVjp+2ePabXyKFlcMwPln
d3u//frCkJk/ciDHdxRhnxjxsyTTFYou+VTfl8IhP6onNSS4MuL4XbU7Iyo3FcmqHHHSOIPKrwZA
MXeM3A/p7BZkm+tYnbYjHRqlixQ+ibWZhAUlE6d1N7lOsUBeo8ADTEeCJ+zLL4N84GFAHjTVDJ+a
UnEpzwTZLr9eW21fkBA73BjmtLTHJdP8Ebet7mO+h+7Lz1ycNr2rOkgE4S89v7AlHIJ3NsPhSQyE
sz57T9s/Kf6QQGqOsOZQ/KuHf2SQjngdSUAnFN3tofmyy5I5y3aLQAwd+1UKm3Q6cF0QNU7wHGWh
EsTAIXw/rq+LYoSEvy3GDwK7c5/LhWOXzqNw2dEtjYxvB6EB25rPKiCXAeUdu3XuPhZr2fCgtTKi
wNExC9vJ1fkunOf42zd/TmSNQXxCYU2U1HeDTI+3PkrmLzTWjrBJ1spUnaNKv4n27dSE2tKYLnUX
NVV/KMM0lucBV76NV014KxbwcIN6B0GJaMAXGCFKboMRAnnyBRngDsbmEbsqN+bAFIk83KAG1Aea
KZYxpVeH1t07d5Hh0aRCeGqgMcBi6CHOHjRG8TsdTSZUR7yECLL2Mf8gjekTbVoB2YqjFCrElazw
exzhBmlzxOjO+jlmA3faqbBXnTmzPzIvK4Oq9O3eihZa0bomdgDwDzdudwg6f1vRhRTicpxStele
F8lPNztwZQv7VI7F7Utdvz5OqARDbHRGbxty23HgGNvCFDpX8lUEj+LU44ioBvyfzMT2J+NADC/W
+E5ISLvQ1h3C0W5qrFVxY6yzIFyFgO792jH17/sXlic2yxBLVQRvU/gTGC3qjPmXxYGIzcslKm5+
sU+m5H7Hyrx0pa88EGFEr4tTur5GIJdPL8eDsmEWhITGReU1BU02TAdZISlJ2B6+rABQ9nbZs7ta
wx44Yi/18Iojz7D3W0CXLRg8unRqGdzHntv6o0kXb8Gri0j5Kc4fBiUq5FyTgt7VynmWUOC9ydA2
lQkhorrfT2CD4RaL9/X588nktNpd8iAPpIO6fMwBeTsWfl962rzLp+b9vb2ekNa91FiJuOBehIac
apOMKhdN0BPk1RAiPXduqtvzA8pMb3GLUFZ3JexyF5Pb1vQLLVbbnyF16jxTzzP0smwTzxxS++dD
nfXtXDa5eiM8U28bt5g9N+nnfQa1gVcOwsAVrvUEPFsjtxssHh3bLagblU5Ed5/ssAbUPcNC7zcj
okvLXa0nJt2KlDQ0BPgi9vkeFS1CTsK+si9j+EdYmsyQHuPLJk0O12Jdpz8KNLDeMxOEh+6l2Dbq
1FSjsnCbV/DMRvcWYhMGcX535spC83Z8cNpQekum98J+X+a8pJEJsXtDLA1d6OI9hHz2FtNAo/Q6
E1hVLptK8y0mRjfY1qOSlFe4EL9MDh5nYuefkT7o4LCNeJgwAkbskk5v/wwhZBY125W95glfvGBe
rlr+ZXHtffMeNd0sV8b5ZdpTj6n2qspRJuNwBcHdVekeEEpBtacyxaJgpZH1V+Cx7GORkA6mhEPc
ZoZUrSB321Y49Hf66VGGZ+K06CS7WY8oGEDeoptzzN2zYncbnjUCXYO7hNDAKIu6VKOCdMnnAK28
jbgzDA+t7/ZLD9/fFimdpS+WoZj73AlWUk/cG27QHPIFukSeXEoAAHKKj2aZGdhueQz0DNW+LS7e
tPwPB7gwvLRwu8TMBxb0b5MCF8fV/4/ITz+u3//v//z6qb+Z1Pz59v+Y1Aw2eKKsWkiRDCIzGEv/
DnBhCC4OkPsfMRq/gfS6LpHIZckqEx4cOP+EcAHBMaxh/PPHPP/fGdor+t+opZTffnfrL2opCAJV
XeWyEpvlvNm/n2y2guU8Msdlit4Hii+iaKxc/fsEDQ+0GXz4XY/qlkxGsh3ZSuBz3u16bhQOShG7
O1zH5+2gl2Tw/YJJ6vWPpTIrXjNtVb+m3ScUpPsPofFkajHv5oMB+Gv0JEoyfr1jBuF8gy/V6lIR
jk2/M8+7zk+O6sKAm90yhYcUwCM1bqOfiq0Fp+wGwO6ei5EyQx3DHXQSNcxgN26saD+kNZldLt9R
ZjQiKx6IoT+NCUp1V5nxieoLaNfbDRXYgkfFL+h8pe42NupCmaEnennmEbHh+DlTYK6iawLk4iOq
dtJAkvZf3/djYnqdaQMrp1OGOQy2bTpa9PkvXOLsFLbR+5f0skjGbKyD5PfxYrDwFtbEVeGdspLV
6PXGOPwWFEzaVe/8Qd1lSXZR+1i4Fz+aDWd8MyScpKenQuE9L3ZnVDMvbaTS7NN6C0M6hxyPW+e9
GkPiYlB+rPcDtwdAoXoNyWgwEC6+ZJJs6Tbo3R1txovFd6EQGb+iSbYoZBOiBaTofBqcZ9Rl9i3c
nB80SrfNIFg++6132fzAfg9Ekkf8S/T0k9hamTGyrAgToUm5l4MM0i8AR/BaNIfmAE1wiFY7n56H
8wmJWU5gMEVU6l1In0cVuit24lI34CEEi1KIROKBnQfSfrTfH4SThMSCIDeVp29+ZWEizWkRXTDI
NezsAzY5nr7E3f0SAxigccuHSEOVEuALC5dinthTOjD750c1CGAk3kiUPMiS6HSDfiHDHsdIZyoZ
i47yaweL0ZHmuUFmtovl3zVx3nNtLVCl3HwWY/SeS/PrTov4+ySsz6AdZLNDfsudKxN5ygd8sA/V
rn9+lnkgfF3yKVW51LidACBhv6Bt5i7Np7aGQB9KkfSV7tLd8DtWQwCLlkDMbyoXesvg96RjSAdw
7LXnyIVzxj83aIQgufblMbpDZmdw5coLUKUsYgWbOBZ+GDLLlpliHRqIEFcJV7QjJ+jGHu9IRder
2S5af1YBxrTO+QMvjv4HnyzYr8iAzmJkQr6Wh76gArt+yBCKGRaMaBWwj5cJ+tjtOU5pCIuRBPp8
E+f0F+ai/THp4Rg4QLWbiSPpU3nPsQp8780FzUdBJBgbhAULHm6iXWPYxEhUiB9bs4b5y23OotPf
BrsHLz5DIPlgFMpslIlJ+sblHla4xdEeop0LH5Sw1d2Rzj6QHaK6jAZ/s5RX2QrCP7K7ZbezltdN
M1bp5xPHPDzDsrHP33Lv5KByhpdivOHd5I0kYe8VVgKAN0OWp0WRv27C28O53ycpbReisMC8OUPD
IG+6x5hPBDWgQhSAsfA4dMqHcw24twJvDmoiPznwXJ4nus9qc4/J1RzTHn4rO6ZJd9qRtyuNGV9W
pMXYFI9hOrrHzxM3MpkeRJdZN7aW3HsztmgvwPXpOZbqnP5iSulNV5FMkkl7GDp+ZrRfQFPq2pyo
X03mXxLUS2D4HolvlMfTInchFreaIx7oaRizxVxqy2aszxO3CM7f+qEgeHhMSTa/WQc+MyO04/wm
WK2RGNEwku+V6Y2xdbuXyk8VWjf9dBLRBGEGw4QLcwsens1/YDY5HXSqoQn0ByCNPHtEGmTy4mvP
zKAJu+tIhDJ+hQEIw1dTcQY/ioVPmgu8HjwYsjQ+L870STsID5/9Z7W/heJBWg45vg//ba9pJCAn
iPP8pEbyoRmnixQWeOYEnb1MvWLT7WqGWUEV34+I0dRVXbLyndeWqIMnqolhwd06u8BgkeETyCpS
Sj04+jOsxpAdaGOSa8m1Tc9TQ/REEE0Ur7JdyISrZh+AYgqpZBiArfKfJBQ+FN4SayksMQedaQQQ
IgUhHeHiaIhiWcqfGhlPO2mJ2/33OVaW+lxYQm49DqG8PEmGD1G6RgF4+2CIUaJxHfFA2I5ZV++1
v0aAdh9S5liLZHW/+JPXXgI4Jl3PuW/y2UU+iKfqOe5+5D2jJ/0TbxqS4kYJhgUfsD7wxsckATsO
TCovTpK69Q9+CHgw4JM1SaPOmXwSU4tBgA3pbIhBdkRYpIaHzWg0LB/Uc71D87m+7Fhkr3lKoP0v
pQXWmL96/My12MwcCY4rxOI0VKuQ8dpUiOlrL8Ugscxzcpbh4YL3+zUboRIpVSAVqAZ8GW7KipDr
Lwn3G1Q0hEQ/g5KUmxljaGmY73uPYq73d5vROui1tB4moLEmOXq1yW8LjC176t7Q7G298y6s1MbN
TR9x6cPG3kOWbGGT/6AKRZJ8Kj3mnK5Kzsn+HbxwUzFXN2Fide59GGgYbPqLVxeqXSSZa3wIIrW3
S9FOv/X5Pfduq/4aNLylK3BerSRWCfNWh54c28L6VzsPHOAwjutTBmo2H+9dgvRIJUKhGz32Zudn
HsGRAdTiod6WfXDz6+ph+XkxuIKoD+che+C2WObglo25iEU2b+JBbiNP72xGsryF+HzDaj/xaqYF
pcFaxNpp0Zv2qttc8XsrKJnsZ9xHeI94TXDBHC3H9CGLkQot9BPxaadzGckhvw0iLAA1/eQ0cRNj
WYJ+gPagmDQc3YykPovJlf72ZcvlAgb71eOSD7LtA/G731okqY+G0I53VPVjjEdL6NqBbH4oC31l
HIuJcY4wdUyqoBksZCTPiM0VFzsKsOvkgQcOZ+nA3icd8Jmxrw768bc8U90UDz8WlTxKEGsNjWEd
PWT4SzDWzfsaHKlpvnsVf1cuBsjeBDqDFl3U1JGv+4644G7QVPASvGMpLvbQpD3TsPtdugInzwI5
uId4vTAPQMwdPUJjbs1pT120qemJsZpy4CiGyXhltXzg33s9AacYES4ZB3V8nplLUl9ovzuAMOTj
KT8PJbIl0gnnN4H9F1+9IeA44MGMA5XMtURX7jPLcHi9F+/NgF8+Nw3z7TY8z0pedW5FiUCW0yBY
LQN992DOtbLm5x/8yyeLkbdTEQt8EsWxVKN0UhGgkIX5tIjgMfAK1siRZrxriXDsvrsNmW1GZOCQ
2T2j++wZOxjyXXhtTrzV8jAnD7F0unlqmB8hEcDh4gnS/JZM/guHly9FBCajwnOsgxEl3kC7DW9p
QN4uBXCDa/L7i69Rv1xXLW/O9c0lhjDfYvGeuen3GwspfpaRyZWjId0IS2n8okHlmD1ywuls0gmq
/EGdrvjWWMRj2HmfQEVi/QtBDwotOKgzaYS6ed7PlG8jjbjfkvQ7TkqgFZN8EReQ660hEqhM4iEK
vx8ybQVcDV/dmzI29aQISqqN0cwPNtIeBqNRhRy4lGfdMcww/8EvYdtttZ9uqe/Y0iccjQBB7t2H
tT4xGSl/Pdb8c/9K9uqkWosYUbM9fyEMtpVvISe016EBMA7qjQlkeCZobKT7Mog0I9bE+c/mM8iY
5tGVkv38y3fjf6CyS5YCW/IvVHY82v90+390yVjlkn2t/SHq/RU3/XuXrBBRIQ4pFiJw/O+UBoTA
sgTD3fzFHuVb/6Q0YDbyi36gwryHCvHvUBowMfwbTsNvT33gVfzObcNPPHtklwaZMO2cOXU1JqEG
deVbDYWOcIStiEHspvaHyMebNahGcIzTmWUL+N3cYwrDFDcwqNuY0ZbaIl2+Rbji9dpCFynTIcS3
h5vjtKo/17CoifXBE5dSnRAVQSMynivjWHIU1TrSM0zr6iBnlaOwuJo+4UbM3S8fKOuVGr1s1eIs
lj31OcqVS+GdrZ15c9v+qKM1ghn+AXBiTF5BQswO/YtCrWS5b6J10LA2wEdHgi/QH+NPlu/NbY2B
7/gd6cgV6wNGfOcxek+FA9tg6CutX0cpG78Vt+zGILf2I1sriIMHMPnBc0bIqstH/oOy2HCeywpo
7UY1vLiNcbMnFdKZMc1vGTFYIcEYAbble/O8F1DsUPkBgj3aMMki7tXkZe+XeDBcxrfwvVTZ40LS
M+7eUySoWhrMUUSOjIgBLjdLsatgwO83uqcIvvHAyrA5Z+MatGOWBMmoJNwQW2NfHWU5KdNt5rXp
YGah+aBbZ92PpQmMueAGgMTBFFPO6FnIrJlZm7IS9mdGDzBYDg/jgioPe9I6TqaoEMWdbGsOSrtW
dZRq2pjuBfcYwL+n0xS26FcuG/c5Lm+rZzqznk53caXj7cda5Mt23moTscP5NJCkGT7j/Swf9TS3
L3ZAIN9VfryQJ8Q0Ww6S/W2E3AxXpPJb3iXjFnnmr1OmCHr66fKywiGKsly5z6uH91C95ue11xaV
jMARoPMMX8xYCEfKJutpU7/NARMVYgsRLaEYgywGs+Q91FjybVl39KVYFeLbgY4YS8RUmoiif8dv
difA9bP8O9NDbWzEVBITaUoflgG2dBEASU3GCJHBNNw9VBmn+nyhbUI1GpaWy0GDjhJG8usrO704
/ygaaUPYuJ8TevLLShjgTK6jMyU4JbkL19p5Y1NJIGxALNTk6XIuxsqJq6raPHfS+Ao6cR4Tz40x
lLHy7w8ArVWFpNoIsfsP8YMa93Agae6+iyNN331RlpicYDtCI+vK6gCU9xvt9DgaJ+0Ey7NclXg7
FlNzgb/0g8DTQFyoP6+pFhZLfA7dfnpZqyMuAh70hSacvKrlDRgm98tZd3qezpvkwEtZxBn576Ew
rUNEHfiwoFbHJz7sTtqSLq/AF1LkLNM9cSV/tbyu4fCD/BLe9bhkg6EtLOgNTJsqGNxdG+Me6bYb
80DKPChWtgJKdVCjUMR2J15QOlM4fKc0Qia4t2LOWoeaxBFDbHgDbB8xqevH9WCE6LV+4j4CYWpN
s1X1XcWAzfLcnNRht7vVPK/LKh2dR5eK5sDT3u6VITToWj8U5syh6yJIaMFPWKV07oNvTnYtjj8c
pnrlpbBRmB4+TWbgwLrv91qGGnojbhbbPsXXyouNO4fEPzKhdqU4wgVMJ33W3KkakjiQjvKk1FNM
P1Jja3zc8RbLJpmxKhHFj8xxOQIJIjgvM2zt4426Fe3HibCtHGbxw20bh0vOlPH4Hsl4fkzAnAgA
mvQrC7z7F0HoTULsMJEvj8r34zohl0rDlRQnhLUZ4j9OZSPZ729G+nXqmKd2NtI2ZCMsVcBL4M2f
gpxysJsxgW4wHV+TbnE/aB/I+lC0kqIuTwpg98/HvNhfDxIxPXhf2+VCHic7ZTOY7HwgYklIiuvc
mzpuYoqr5tgsHo3Dpi4ww4ekQQMR18f3pjLiM4xUpqikWaSuquMS4VPsAUjwiUy9BFODyHvYESY1
q38Fgof9SXMCllEN5NHXiTqKUpXyqhlgYz5eUIj43SAHZ6HRR4KAE+tQLKYzA+Nj0R5mXVSKr+j6
dWNJHVWMCOWQHgSbCYa1uB959CFgBy+6I2LIoChQ+41BFiTwhB5mrPOsbOay+piilJ/gpqKAXodE
QTsnMGPMp81R4On6V45Gwa1WyiYf18v087mpYwTQPVJGGKY2clZl2NE9bLIeM410s9Ytj+yn2pMR
g3MnWM49I8GGlAWGg5A+zIYABbtdGVspTj/fGxyCng6vLTaEwEmmT56GN/jrHVqZJ6IO9TNXjV3/
h8MfhgKugW5GRQjwv8Ef4t8Udn+5/T8KO+APDQs63SLkdNDs/An+EInb+nsDmCEBXUYGQU2omRq3
+mdhpxNipFEI/uHu/G9FBEkUmH9T2f3zuf9hJvf5sTzfUlQG0v99G9rZNOtSiVPcUuDrv4lmGUaW
KbCuh21vnC6qOF9dZlL4iCUsTCpHGTIDriOqIDZq1ryNOBgT5Xpm0vtDDYxv8B5IAPMABwZOjws3
/zEA8/C2yhym3zudaM8fY1eu2phzZvUIqgDsnN12+JOv8lkVPMfPMJ8l82ssLK9BEhVxEVucF9a0
C2tz/WDE3PpmxEiGcCy1Oprq4e0K+L4SPWm65pnZQo31LsHUPU6gWupoZqyfwZ+n4rKRXPgvwuqR
3+Gsercy9x4YItwcfd7sBiIZQ1G2GHMiTI0p4QuERQvQFhDJOcJ0cBB77x50eatn2I2LgHHzYGm3
uCOBHLIzmRMcdPhVvV9N3qN8C2VqxBAKohMx47DMRowEnOvk5RM1WCBinzbecBuyKYLhj5GPhA2B
ErEpTfT7Os1Bf4cciDfJRiIlC9wvCpJ8DEsjlXHr4XlSBmKD6aEchEpSl+5aQD9Bv2stzOwHlaAN
c0yg6X191034hOUju1TK0qx7jFL0W7BHrzjQbsuLUzAamZ130lfJ0KfaPzEuywYzrIsrLtqXIzx9
qGyt+wOOoFJ9q5HRxdnoinsr7rKTK7LvmhF9ilTMu3V3t9KYKQMDHR8G6HkSai1rbIbXTtmG2sQI
NdxO+rj/hirWkppk32boVKC2nEeP+Maag78RKEipvQf0FsYo9mC7C57Q9U4WP4Ddk+kgwyI+4DzL
NZdNXdyVG8yCIENjHR6InuSePWnHepXGEg/WBl1mZ5/WuA8g3PlJoI6oiRfJ4r69bs3Fcw/RB2Sn
fPmXSecP2fDQ0jwyqsJ8YxyMOY/Wjo25QSTugPq3YTuGq4VkH/XJ7kaVexpe5oRzjZFJi+Xt4J9f
BrcARvIKojYRui3URy3K4l/4kjJHH+8IPrpcLwvA1Mb6NA8IZmJcMiTsnl0yi66zgS5oeuK0+bzh
VYNLAdIOEKcJlGwp75znzNyc4VNzwqG0B5Sr0MnP3jMS93AZaA68mak4stoxo7v6UH61H+LP9YMl
gETHeS0wOvuFNlCKFEwTruRYwD6jI9BtBuG4EV6klYW/E1Pk8HRdXpft9lhtpQHgwFcX14sWUwz1
5aHtwyRpaWT4Ip2wC0cpi5MtB2ExDP6fDFi7gWTGyHODfANGaQ1xPBkRQJ95AhG6E3PUrc8wU+9M
SbGOf7g4jVeLImwm/TBTd82XrciunPpSOi2WADMPD0MMgE41eLM8hknqe6yclPCKgw0eQ9512kSV
TTDtGU3hGXmgAudOt1X8c8Df3PZITD0yIPPQ9hGylXFNrxH36Uo6vR+0p47+dTOGMl3JiFEO+fjO
OxAn5YPgpQY/OGL82kny8vGdk1T/hhOVET+1GZVk2od1vWqskIB6LKpOA98rqL32Eb5qBuEC7F+s
quqo5yWCoVEIfvrelyVMsvntOc8+CRTs5s0c3q1Eo9gtxRvAjdtMJHFlIuv6yOfiR5YPrR53PxjI
v8MlRc/o5t4DY2ow5AZBowcchFRaqFAB4Xq06KImAih1L/4jKGcEyozErb7NIB7TOaJVfspfEGG4
xhgNQsbL2xi4d67AtmRdVvoIfLFuZhC2ITQ2cPc9ObhBV3c7kOR2hK0Wo2EHgHdSqt/NpONVXuK/
ZQZYLr3dFywVjOE1Hxq4waWXAd60W+iTsOHpgo8P+/lYCxccL9/wStCHZT+lsTchtVAfBhfvfqiX
dwV0foq8qJ0Lo6eXzNo9CfSpFZdeW/i74Q02ZwimGCg7nZPvaBH0Q08SB+7nUHOcdEO3IZc2JXZ+
ibM77tmR8ZyUO75cdN4jd3sLmjVAJU/JCPCWok/LVF+O1C98DHdZDp/INb8E55vlgVEPfHYpprRq
8IJiszCKoJU5B0oZKduTAeId5NWIJTa+5kr3VfVwYIsJ+ZpSwLET1UPPQrVI+hd7oGjFCYHk9JJ0
sRKq7uumitV+3WGTjwS9BgymS1y8dwTJlLextkwmdAhBMsH0e1xtJBo9Ege+tbANQFWOb9OR77N6
+3pPr8aV3ZGhN/cNCPPf3J3XkuPYtaafCBp4MzFxLghD0Pt0N4hMMhMEQHjPp58PLel0qTShM7pV
dHZVpSETBIG91/rXb/SSneEYEHINDXW079xK6YAmCibB6KlRNlsLuJmXTMAr04ZmyFw/tRHiAsnM
Rw+HTGnZuWgEMDwy6ze+bbLT6rUrD6dEv+LjCE+1aoGBsGX56VzIrKTdVaUdNkCuLgl2MKs+YR6e
5QhWzg/Ru8yeSkZV5yfes9DTWtucSfyPlRQej48HwjWsOblR1GrBPsiHRsf7U+EvwvW0NgLozuyl
6nMvc7Ul/vAkwTB2k2n0hI0n+q/sxUp/qvKaDCfhuSl5mheor8Cx5gl0vr+mrZ3K62iB+8gC2L7H
3PXEH60EpchuQ6SQOGoS3mBHb82HzLz6h/zf4QWnoK5zKvy41jpSmB626wiHv8V9DsLclSQyWNP0
hHTchdOjV54F0BhLV1igPHDZMw7ZB5sIdCkdWgCdfjXHsIxcdZLtXs3XREKFvGo+yx4CoEoWhB/2
q+d8GDZ17j1hgYs/vKsSLYX0TVZsrTmcknwefUT0d4PHoFI/PXBKpQlIiIWfpSyzuLODjU/gHIay
H3DjuadnA864uPSntRPthwstQbt3pU86R9FRV89LcWBLh6eH5ddQ2ljDv5Tnfk3Qwow9Z06zwliu
XgfNUiGuqjtqF/EM8B8cLXRJRJvG0HLFL6ZCYGvLdsGMeQq/Cxkt4m1Nt9dumW0X+SI6jBeB2fJH
Nn7zrZjfiFacN8jOzbUlXXLBt7YLbdukBH+ba/5COYUmEtGk9NHC0SVsoFmWD9uMXYIKBFjwc+if
c4bB9w/BERyxJjTcFhZwh8fXxgu/xvkErtMrToFeTwzesK+yYfUYk42DQ5AkHWHvI6iZWsrsoJUX
FU0NnkL2eKIHpB3UGNxVUB1dLhPUKU66AybXBl40UB/vva/frsqhrWC3iMwD8baQFcgMs0ry4C9O
pMPSnxQ5yWGA3okaImO38+PQZwKDnAYDBnM71Q2hB0Hv5wcwU/CGPQt08qqdwYIYT+dQgB1loTk6
Bctzz54+x5Dczaw/UJtk9lY5uDFvALPYMXEpjGaIhti7IUW04yTDwoo3hLWdlmzCQeVli/GHJYkS
gZAofSV9FcmUb3ShM4hKu1jDzlEh5rzczzxWusJ7X5ItVbsKOyF2QfLSusrQ3a8mJdsLky46U9iB
KEt4luCo7eXjfSPc6iUylldIFuJPTPAUbxp0jcgxfdVXV0jtN8HRPCr8cPDZLnmLwhf4RbUbLygG
pKtw4ldhSc2th181ObzCfTseFRhY6go0b54tl/YWh/6durM+MM39Ed8MJtRYm0B4rxykQ+euBIz2
wxcOLvsomJiVlKGvMfXjoZ2tiBYFNBL2NTwbBULQc4+9MSTJ08hZbe3CEY/Pd8vXP/Kf5AfX5Fno
3Q/3g1VsGlAIwB8m9JUXDR+qynyJazNcimUEE2OZS/6TiRvEccz766V1DhiQhV7oITh4emQGo87K
8W6D3lw4hBn4lqMtLAirrJ8AR+o1+IgHUtRr+BHUgeTLWQ6bt8wQchGCwDPb2lNrCqv4ouFQgDTE
0XgZOidTWPfGjCnXe0PqqAIO6dyVbcsCHhCbFnPJQ3zzlJuxVs4tA8sbsy+utOa9TZ2o/+x5jZSz
k/tBGDjy6n7Tl7JuWyuNvYBzekhpNCakKxr2w/0nPqvJ62ODsTHk103/mm2qjfqaesOm9LTPas1c
jXphCeuN9Vk/wHrpX5Kp4N+mWF59FjDIIBYcxKWKaFw7NV6DyBABJDGlmAWC55QPjfmYrsGJEbh8
OkdnkhZKS439J6jBpMFzfC1aYzj2pA41aRL95K8qyf91Hf43bdTflPf1HxTDa16MVRTem98+/a9z
nvLxf6bH/PfP/Nc/fspD/vaUE5/yHz5xsyZqxkP7XY1HPAEfzd/5jNNP/v9+82+DpvNYwNAsCM78
fNj57fufB1CACTjcYhyrGfq/9maADIqs9vcB1m+P/xXn0HFZwIEBCEXW/5HmiR4XTyVcGAz1D4Th
FyMTHYdZEacI9MGq+Q+e+PhF6bJh6aL8b2tyMeX/f8Acvx76b0rW4q5XMh45OK8T6QP0n1Lzqrh2
4UIbeFLiGbAxSDJ+7tQYYJ5iFsu98t45rEx6Lrn9j3TN3vstVpZPCCAzwheTiuGzM5B/lHq01V1H
MtVGLrfjQPCqO1kYaJ729BD7InOK3+tjvc2YpAwOUHl9HBbN7UnZTuFtvtTkIjswShnjmN8xWQ+A
KmDdwMvX+7U5Sb2XK1zmjiRAyAJ3tOk0kEzFpLWSHoOiofirWK6F4oQZimN0XrSE8Fjf8S/Tnq58
93UTrSGSt77WvIfm6924fABBFxk7boMZmmyX1T4CDawgRl0lPI6oa2C7fXUwaXBNtThPszE6lCKW
enOGZQOrR0SqqjNh/zQMN4zire6tMGCDDgUlOM5qjYVHNVQRt8GNQX+pdqo814Tdg6628aFNpJad
3RLcX4/NIlmN/Y5sxrWySg7ZSfkCadpEy+SjoChFz1a7YeIjFjxB4+uT2zgyEqCmr0q/EWnpMeJL
xkV3ul/rQ/bAL3WMsKli1o1JHblCZOrStVioadRj6WM6/sdWiZHiMrjIkBdIdAHagNBJefwRvkg7
IgE30gmmGF6HytlaVyVejWNg09rhVoA7axOcS+GlzUUq0F0NvyVxY6/FkmEfsdjHX1KDrFuaMBuU
BbGbr8cC4GXclAlIbgYoJZGimzq1YLoysibFMZ6Ezpjlu1Li1URaALBG0HpVPC/Nc4t+F6DgOIkm
0aTMg+NjA4UCy+N+VcyjXXS6L6f/4iVlyJzhxSk/NZv8pL+qw88Yrvn9IGExOViA49Z9CUodLnRo
OS5fsacVOW9sg8C/nepjis7IBNCFUvTuPpZQAbBLYG4i+tVmiuiJTiSG77NNNhecSbJLVtATHypf
BDQ0AAgt1a/fMohSdGaNtjJ7v4l3Qr1tBhha9VJnAiSWkKtpJli58UVnFYco+ATakF2uTm7Qj8KV
DhOUBg1kR31lVTP9LaDOKrfJfZ6f+ZK+A5EYi024oD18VZYNeW8T8qi91hvYha/pZvLycdJNr7wI
h5HdaNgrbE0B87VgF6eOCvlwJelTZtSnsroHzsRetGPIfIwF75/YS1prC76tQIaTuq19ZX/QFoyU
bWVvbtlNw5l5bKlT4NiEWGS8919TACSGY3u8N8lmBgxamSiLhmnyIL9W36RK8mZlm+LC/tmTCsGD
IKvNgi0lB0O/OVQbYreZ+ZrvPHugzklIbetVJF/4Bxlkj7mE2qmYZfk6hUnla5jFBZPwwlpgsNYr
PqhcKl8CwJSZYSCe8iRwsm9oP71vvMuBrQg08o8Lx/16uLNv076egsshu3AsvAaoHyLbe26fKt0e
/eg0+ma849XI176duHic9gEKXinP3AB5K7elkNMB0lNOVvJnQpAEyICJT5VF13bXp2tDnPoq/OWz
F+25eOb7+2eyEDZMvojBTKixruauMe0Y5RC9VQtvluie2bpJXjF/wquEmXWyhFooNkudTof654ks
pfb1atFo3tjaDHvxlKVOfVOonpYCtjT2FEYAFzCpFu1bq6K5Bm7VDh0yvtiHjdVxSQ/tZ7IOBo88
wR+IM5ic2ch+h3hJo4Z3v/rW6j5TW7AebPgds+eljdiELPFMpcYPXgO6lB32LN8G8z0VTIAD08V5
n29lJoPy60MdN+nPMyFmfWFJBc580APg6IniUbhjRtCcIvxAe6BbzG6x54FeVr4nta28I+FX/RHh
GUSyP0Kv7tKK2E+dVPAnm023EAqmaSkgaDVuAhqQZogWFtaqYw0HG/8/Y24kmP5l10zyonrVIacb
38TwXbQcApz+s+k7E/kGAylR18T/ccoz+Tn+Xv389vhfqx/4OZhTqYqo6+pvTpQGHiVkZCuW/keJ
82f1g02b8TevSUY9jJ1+mfIwMTINTZUN+Y+a6e9F4T9UpH9WqL96Q2FzMnlP/W4O9eexE9TN93+Z
8mhBLmE6mCsbHagHCFPXVw+r8pFm56MyH5XEq0fJF8VdSMJ90WxaHcpe5JoMBnPaduthzjHhXMDa
Ye1ukc8JrtKl11wuCBduv2JBnpsFUAgyBTlHC3uVKtdUz8bz1XpTf5IttTzJvTZWu35r1S4371oj
+g4T1zUV1uA8h5UAYb8myKpfsk88zR25enS0wi2b/+jHOy7LEgL29geUeI5fQPeFr9NcZR7OCBgh
cANPexZRE+0A+lfY1+OgLcIIYQCPiUTgKF/WSr70jOwzPLYJkzd/UP8+K+zYT4Q2nsONCAUYxTmN
xYeK2dUFW5Yt6K8k+yL0b47fb17RUacX0C+WYxyyBD5JL7A2IuLsuu2Ao+3GMmcwhLqz+AltsyDp
jDUSwLXaPXlsOYdsDBatO8yDECkvGuIwGSLRGXt0Yp61TZkp53ajXVImIBOPXjhOI6ZSdUZh4jZM
BJMM3z18eAH01NP4jRihtqEGA11bKhmrbCRiuJaGdaYvrQJBAC8GWr1mDyFsylWBa7dxKR2AIO0D
GrO8l4ZruMHCRHAf0F5ucjSP5up7zqEmrjTssXt5OMlFcnrkzAJq9vvMyQRwbwepZWaQ6yQveJEy
ka8pukRImyEMbXl53yfllldmvKqZe6eaVKHnkM7iRcWqPuokJ2cLhbdmTWev3NicJLQop2mKiB1K
0/ECZ9S65zBEIA1DtKB3P7VzjDdOESjGATePpD4CfPTQZNd4OLfxwQp9XMk+gpW5qg5oDNEPoiyc
AuGKubAgqMKWYTQPPZRdtk+I3DC0IG6WZM9hFIgBFCmMgsIkAXqH+vDvdAXUuahJ2RcfPtS13txW
EXoS9dvaRAs2mWkr4wKs54n7Zazub5lj+CYvbRdojpZtBtHpRMZcUxE/XlpM/iF043HxmsOAMXn3
G1/dc1ayL6hHD4yOkY9umtV0VUQXxNsw/FdK7lhHawt1G1U18oXvFJ4CI1kio5f5R78p47VF8EO1
edpBguRWuB8eILr5El229V0OTAManoIg8KlgXyhgZl32ksivmXhp4y+ZagzHFahlTwuzV2+K5zIQ
w6xwhg2jVRMfFIpyJimSU2OYgdoTOx94bP3s/oPKoRup/u08ta0fyCgJUULvutd8YsNDwesVECN8
k5lqsAjYl2bpd/4dfiBn+Xr6mGkVAsSiqfQbuGl2BU4ss/GCUctMvIBOovVxcKj1kM4suhsdx7il
tlFnms+PTvNlgEKkw3ILiUdqhpmeEJ/hKauHN6wW/QZzOMAxCDKYiu/yKyAh7maYRXRUt5AlkDSk
jIXwGWehkm2obJK4DEMX6V8YU4vPDLdYcd1BSQLGB0pukYOTQr4JLxCaEu6QBigSAxGwTODT5st8
xyZuFexZQzCOu08Mrl33yvKACHWVM8E0+Q2z+hvoXnotL8w4D9IrZGvIXm35168zqQSJYjEA0Px6
fnGlEK5l4tNgB/vui9/FJfEgmJwhRW/L74+vYlX5ylHcZ2TtwitDn0JIyAs+3SvpgzzxtbgI/Dkx
TxcDdUPtXcn6XWibwJdPz3m37JbaRjnUb+DrP9YH1XT2A+Fdoe6u34yP+m2STsA7ORgbbZOs1dKB
qwe8AlZEv/VD+Y6EwpY+4NUZMPPnwmcAhxPA8iafrU+iNt6FzymZQj7X7+JtvE3/7um6byDEhi0y
fcz6dY2RgI28LtgyYAV7+46/jX37FWwP6KrpbvypXCYebDZ1NxR+wD2skNRhoIlkonvdfPpfX9F8
u7qfubCj/IefO1MEgeKa3rAlAOB9XChu6eUOwJE7Zd8yayB8geIT4/wpPpRIJSBDRMAwCw+43SMV
gPKzVFfdhVxGmNmnav5YPg7qazWXISwlMN7VFS0ESGPqMTP0TtMBdPNLBUIvbTDhv2GDROrogATS
tl5g36xqsHg6DJIHuoP1gmn/H1jneBpP8WrJj/Y7C5J2crKghO7aHdyfeve8PC/BV31SSZU80bp1
l4kTfurKWW7Ongle72DnTvOtcsDNLDmNq/hDX4XT2JiJ/ORZTyiOYzmPOYKAyyQSvCnvnQocaIJh
iLOffkUfQK3OTYwQ4XHf3OX5aNZesIBdMZlAwDZ4tOt7sdJ+etnBPEC+OyWee/6QOnzkBEZkroYl
fnXA3TLY0hQuRB9LvJuCtzFjnqeL0QDu/3eAD2uRPT8YkzWsSmS9tU74xqQBku+QuRYT8ZcKz1hI
kuC7GMV3dnqLeS9xTEJJYC0mdNb0gqSctITiEaqCsjMm7axyIoW04SKq7BsRXjehcUIoJK/mFreb
BfhOQ0OOLiiiwLGzGO8n3DZioB2XSWf+qg9ro1uEuR89NsDxFOt8WTgjru9nXbfpQOLfcXuPXqc5
J1hztjAPMeb69JKlRzZ3tgVfDD6CA1DDuj3icPagjybi86x+IipBSzQzM4ys35v7TzYuR+KMlk9z
9QjP8WzbzM2Zwls1S89SgccHjvP9DYgTFwMXY3mUiTBn+xHyPbiUtpTyb8IQGGAbtA1e4Bss+1QC
6KGg17bDGxwW5pJ1s2uZ1OpL1v6VqszUffyaQLUhuXUCI2ZUEY/sprFAliSJ0Eaf63O2fBALVsGR
TB2Gyn7scyuEMxljB/6tcJ0zKSC+EKYCb3Lq3Jf97IDQxK+O5HQIKFNgar5nBFInLUElJ21p9I55
d8X4qEk+CBHBSjv8EsNrOuwf6j5HXjS+JfiB1n4O2qXCssbCBM7Ri/5ckD7YeQJyYDv44ukJoPLL
6iR0Pt1Rr+2Q/6MFmjTTxMBq3l1d1zoccDsGglA+IwrcW537fMh3b8TOgG3gxtXB6Ef86sJTtuHa
Jydj1/QL4z0E0SZA+AMXR6dlfg2J5W16f3WSIO5gHJfPySVFJEaYaxGpkfw1rqZpD8EHWCGRtEdy
AaxLyDz7QaZyBmNxaqSjpo2GTluaXnEQO5A26J2OSh151L3qWC+UZcXY03AKgnRMr72jXZzlTnFh
iNS+MnjquaEBEuAXlUyeZn3HG3CRXIHx1P6xlUZGVW4H8aKzhQ2qN3NXvETnbXpO9+n+onug42x9
ESTgzJOI38b6CK8aLhX8OpiU1hx7a2dP2LLjDluVK8Il+c28Bm/SZ/KGZ4LZroTnsiRb8h1XPj+c
K5uM8BjUucIMoiuLeMt86vSw3Lwuyaj/bmD7Fu2mQpwGvPaf3WZOSPNkTjm1ff/a9RKQnbbv9zbz
t8f/2mbKkoLgQ1b/MAD/hUwIz5DfB2NQo8G1Jp7hn22mrinkI2iwDeU/XI5/aTM1i6aVg1V1fDGx
Wfg32sw/XDf/qcv89dAnEP6XLjPRxFJuW0PeDCVzZmx9VESoRr5p4Mp3hASFMlq3d6MAQoko+3QC
4yQq1Lo1V6p0hmBzf7n1st+m46wW1ibmKGOEpmAnx4S11EgKoZHcL3cYBOhX8Vh4Xk3Dfj5oPYBf
ycKxZs3bDpe5llF0Am+D6Ct0h6GrlT65yD2gqtPi3HR+Bh5GSemAZcCsIEHZbG1dODbJ2TBmCtAe
nI52DzPPq6l2LGBEZuebO8a7dbgcykn43GiRPeID74yd8lJObZEUr+9kGBRQYEJ5WmMRfJO90Oqv
/aWFpY9a7SdM1g/uuJ8G0tGRPVErvoU5CKq4KECwjOVjG+7DfbmWlqwc4hVKwxrjXaxBM99ci/uK
Gdkiy0yXQlM5lvSVBJmsxvdYWVCmpnRCzbcsXIuKQaH5EqwFUiDySRz9eIXyot+mz7/AZQcD3cvU
bKDsLL5gzjevGRnn/kPF6gmLmo3JHgnjDtDpXT1rnIo/epYNVSgIJVHb7ItfwlHYEvC6TecYHKOO
1jEIg6G5NReYkW3MBQFUAOAErJ0ZY2Zfjy9UkttgrcFNEvfyIjTckb8eKyLOoBAspyoVi4zN8xAo
x9Hckeeg+6+E0JekzrPG9s2cU7EgcZSxNVGWbKxv8QuQXvFD7hap9YMNzOfGMP+YNiyqH7IzEtfg
tU2oLnZvtK8iRFS/HDaIlgAF4ImRk2RXxRJxfLcqskWzKugdz3fGPe/iXtqScEXvH0AcA4pca6Qk
NcxUMIv4eGSrEK3xTkXFDasRthWeSW5iW/bjC2ue0ksfO1rQa3uKx4UEbaZmRlGWPsDdZmBy0SU3
ukftYG16Ew9Kt4aKB33/476c7F/lr/QUQ5cXlgrd6q5a3v1kj6Dj+YmyxpSd5wMNiW2Ju57wqp3S
vNTPNUg9BHHmLU/mLj3zl+xDqr6L6M28O8rnnf0X2yI6TZLbRwzJCUef68QkKXvathD3hwJ1hfMc
P2OShOF4uHF77bYl5PQyxEWCSZQ/XPLskDAz0pgdJZrfMUkSHBkDRDqbuy8yZ6qYN5UEzS51ziiq
DbdJ5hSntEdY8tHVaw5iR2ucs3fDnI9kG1I891CGx0rv1afwGl5B5WEh5XiCh47xbQyzkogtYn9m
4pla5eHDLfl8+PUeKjsRXDGF4LreKy935Ce3B7nJzFCKo5W5JCa14baINhUDZc5X6GH4mcMugNDY
zeqbOW3E6tp4+Y/eqNhFTHWyKSasXP3XrHdZnkDD3zaq3x//y0alqrDdCTb9p2mw/he2RsBNSRb/
Fnjx941K+Ys57R4mByNp/Dp+39/xUOUvEy3f4pt/sOjNf8uhGY0khP3fd6p/OPYpuueXnarvn1Yl
Zp2+MVkmJ988uM9l1FykoP+mmchTfYcBBhSi5jVG+j5rUJ8sazjtJK6ACPgRgcazehO5qdvsyenW
Yf26jwUWxytzLxMBEe9xoYNQVV4DT3Mnv72v5nX4GqhK59W+x1dQOEk46GKeuHyuMArcZk60xKTC
lqnXKPrpU+m+8zXEuWjxhGROHY/ZXXLJv3syvtNt+QJrp/ypTdvCUJMu7kSei43rxSHwCj/dlJt+
Yw62DC9MWIaPSR6ivSfFig5n9AjZji2yPHvvo5fmIRwf7MHqTzU6oBSvlEmAmEPkFrzCIZ+crfoy
zqEXP974I9VmeXUUWeSSn5p4ccV5LqL6pytEe6Rtjtfpa4qZjDGRVs7WrSZFTYMx7dwvcCHj/iwW
LnCfTzvXc6Pb5nwAJtSBAfXl/XvySDgO+PCja2fIifuO1s/aLwTt7Rfl+SusMj7Gr1N2QeFzik7U
yEbw0nz7yHmaDUHNi5cKKeo0uSVrnQkurwzvIwY+RLOHP9p9q4QXg1PEE91Je5/VBAgdNf+cAu6k
9hX4W/sgWxWUdqHgwvZVwKypZ2mJDTytirZW1vqFs8AZSkZb/CBoFSsdWgXBZ5w8e8PoUHRDmf54
TVkQYeSTEWQ6lkQo1HRdRLhuHkPMKVNdXGxcog9JK21JWZ1SuGOitDM7pTmfgkyaDZ+Mt+eUBqCv
s9GXM5CV57YcDnh4Mo7/gJvdVrbSnBt8ddYcpiTbU5qrmPoa2LFql8N0/EMCWu1yXGW2zFo/GR3z
k3E+P6USSz7jYfdV3C4woV0bNe65i6709cvjLZkpXAaVfhHIrIPpBvdf073g+/FGwD29Fu7OODXM
WvJzGRvgfGntklUSPzxNW5ufyTJZCdoFQQm9DTbmLsHyJKdGKxNrVnNZSDco2qAm1W64mZ/gzBxv
DY+yn3t3G0vsGVGm45bpPfTCp/o15tMrSFEi4J2OkgrCFVNhy0YhK1Nf4dwL6ZsvSV/dzUQvyQCz
OqKDBTbEXSf0RMIy6xnh9D4K3TjxqszbyQXHPBtO41Z1pbMlHxO4avm4aKq1VOhLbrQOkxj42HjO
cGGkD/hISonrxrrH4vXIxUFTaoXuaLhp6LdHkR59jYzXrnGXW6kup9fyYHWM252yxg521R4Zgi76
o6oupXPqiwAz1waTsVWMS2SEQAbCo4v4+XkW032LSoeZpraG4l0eQ0SOtx5hSblvM5fhhZjNAd6H
iIDkC75FOETzR74rv0nug+0UiG/3mCF8jsQt9J/K0x4ZdmM1ioEe/MtVqG/1xFVNt//GYbkw8WeS
jjE7M3I8KT0U6kWh89fnjeXdn+uO5DEPwhkfCVq6wissDyiz7yld4XVjgfqQYaS9Ck+co0jzxWEB
OlpsM5bQNRufkb2OhY22TXMSo8/8yUdCkTpKm1hh/xfzdbwSUW6s2lOOzg9HqKCqJmPQj8p6yane
hfnzw3j8NKQ46NFzXb0WT4NUMTidCSMfklOfhGUJRccaTb1VKlTqXsTkN7wqlbzTUWRoJp10HFyi
FoAW+8fy2c7b+4cRnSTWMcHwpHQ/zJtxQzQojPvHGl1Ll10f3EGqseuUNwVvwpZ5BrKdfdVctJDO
mfhnlvmO/ybLGXk3aRO97AARrTxlB6JOT8MlcYKvclfuuo0KqlKfpG9wxssJMSC+C8inPMwLN+1a
smXmtm/b4mpehh1ngJX2eYOyxOryEOagEVxpc4zQjQitj9cAWqKTXj182ZHc6T9cGpAmsrCZex3e
rnmfCbUzUvv1auSyRONKdESRfhfmihO8iOobK1gNFZ9ASbLTWlf80EHL53RDF/0xH5HI4tY6m27+
fo4WYz6FkYZudn2eYMfPbrqrblpU9oCXBa5lA2tJ6bdF/FY+3iUq240BSQ1EZZbNezYz72mtR7gp
iNdjOJRxuXi83dexckz0S4hl+Ux4zpG3Xi7SptY2Q8iaP/TwrYhcAaAg9Rsv494HljPe2Tvq8hWD
MqQOWLatEJWWHpVstZRnmcu7XnpCaPPVJmwcyMGIt+kf4caXM/IH3AQUHGr/Y3UHk7YsxpYixv9h
+vlINnCN9dx0CgI1X2uWIU9iw7Pvr6a2ZuihOgO0SEIkA7efEF1K04Yj5zeZBPpOiK7opFeOiVEI
aC+Qjlt75hqkmyBdpFpz9AHhkgkigCBkAa4c6QBHaN/gTFSibyONxh26gjXIFnpqaBdnguI928Me
sGbJlgkeEFy9JJivNdakdnInzlHn9Kz3kcsaYvgIEtLs0u9J72Ua1dwiuxawkTpLn9TND7+xuWyW
w0fpUfWra9PbMra12PgdBfkCFEsY3VhUoSdH2udnu+K0zmb37To8d4TJiN57vhid+Jifn08XzfCI
D9qxDleoE+rU+1SZeRarYpterU9dDmZLM5+gSic49oep0hIc7SWGIB6dFHyIIGhfyncd0nS8DOvt
gKlS5eoTp241XbRYClg342Zw93GRBeqSS8USHX6yH5hVlmwQ+oq++WnHW1go5mVN4EFrk6mHo0Et
bExaaqgajVukS6n4Kekzc4k3SnMfNR7bpgMF/c6zjED4jVuew1t+fnwbEPaF7jNBFNNr5VmzXK4r
mP4DSRBwxP0HrhPxuBkDj2s2wmpx6OnBLf8/u48AcLLgF5imLE/kh39hiyLLOuYiv/cRvz3+lz5C
kWWLlDvIo2BXlPH/bYtCHwE1VBPJzlMJ9PwF8KJZgIFqEOmlmfiOinzrzz4CSin5eBBRTWS50r8F
eEnqBGj9RqvgF/z50n+LesnDTg4bddQ2D/npPJXME8uXHOOS+2M9ilAE6lh3EgF68r06aKN0lZ/1
QiJQchAxo8AjPORCZqvM0Ln1Ke2w3LzrsbQrEdJjd5aawqyX0UEBZUHQKoNNK4l2FREOo3tKbq1V
PAAqBnNWJELwhC6ADJaDaKBPt8mnwhA14+LtBnkpKeNLKUJGLLvjoDEASuf1pF8BIFHlz4EJUDp8
Zxagz5B6esk6gabsLrihpEHpZIipzR5j5EiGhrwPwV3WW8q6MlIg5lp4YHwZySRCpK0Iu8TITtqj
v1RxuJV1tsc0X+Tj+Kq1wmevnmXosj2EwIi+SCe8ott197sTU6FKgYjJp9WhHwvN775FiQRNwErx
bSggOzAjyOCWKNpxMH7ywlxZ8uJufEZStOx7BlrpaoCl2vXGWyynGzHGJSvC6AEDpgwJUGMkqHNK
VqdQJkBAjlJl1SWKsJTjHmIV4EjOaCd/hptGMokHwJmxwAdJCfF7BDWPRCmf93UVkKYylIc463Bk
7pGNYOox4OAREDDNazR6EqPIwrXHchQcFbsAmcEiDPq8wiiL1bHGk1jNUJhJ9beq4iRo4l6KgbmQ
keaNREfI1/dcKv6z4XNNxw6YOxefJUP8n1AJ8Z856r8//pfVBC9hSfnTOfjX1UQRlb8FQ01ErD8x
CQMWlmXofw2T+nMdMUB3f3nIvwOcA2H88zry60HLE33rFzhiSJWgV1gANwDlGiVzUGMdhJx26qMa
j/rT/Cwex8iY+pi83ms6UlfZp/kZt/F1JOpvPPYh4iVg8IKZOVbEUzh95OTENbT0m3MRrfzoGO3m
IIG/wgSNGdq6lqNSgoxrXJXKL8hDPb79pYZbHU7us+FdPBL/8Fkuw/T2NZxk/GOCbOJMMPSCOj+M
CuwHiR3VKDsqbuHYV/GF0SIedd6DeZx1nzp+63voyYJIETEVR8lYPlFVFbhNQkngZ8KAMTd0ojxA
N9T5ZbwVh7kZ7SsggTsRFFj64nSSLuKCn7uYDKkgUeBt+odmTTVcXDfxeYeIMDpD6xUBOjGabYmV
bqiwzpszTrRp5ht4LsuekIZ+XsuLMw98Fm6fWPg3kozxeOsek4Hng4KDGIKJqhzYItyPd+EiXLTD
fRud63ULYri1fgg7xi0ZRxNb3jPxAgsvJ2IXtI1iN8zmGYoeZzqO2GnvOCZkpYuvakR3g9OsDiid
la9Nh6scoc8PdzKIKUbtKtbYIGOuZo1YCI1LzQzd+Bl63YCk8v6RUZ6WBj02yREi5Wfwhn8QfZOe
Yzednx6krpi2KQH9+nl1qFLVbsVtnC7Hx1oYHNDS1lVrB81N49VD7TzppwPL73c1KHG6olIdT0/t
EKyKak3VHOq+kACpG9s7dHIazPkTZZTHILrf9TvhvhjgC7rPj/E85czoHklFe1zvYHnI7wBXBmKj
YxDcuvJkaexdFHkFiUyETY1vEWznKl1UxHwwOSdqIDrL6r4bjxkX3x1wJAsQtUJXYkhRpuwN8+7z
CTVgSaFm2YMLwox1J8Efcwxzh8/wHVAcNSHBVvvwfXQKpAhckjZw8Cr221t3VAiVcsZTtbS+Aa6V
7ArtwiDyy6N0Nwmwf7hKuu+jr6GbvHTu6S1JvBFpCNNqplJTT8ErxIjpW1LmZelgmY+RfTdV9tb3
9KSiTgDjbMQkGybxJkX9TlOjTVPX50fSLuCA9Gi+AbPLRYBPz4XnpLzkmBQXZJ63gIxqKl7gNTox
Y/obZIkua9g9Ty+jskFkl/x0HRzeuai8aRbnEjvJWUpzCZlN8vIY3yCuQFCND77O7tQecYAql9Wp
xcI3XqY/irIyIbUPn1QRo6MrIob6zWqITK6V0QfrjHWagoqJPuceNGUFYmNshfSlm/e7YlktH9Ok
O3M5Ksp3M/JBzXpCbBbjPJ8ENIZdL8EMAYRaYyrkg28AN/VBuhEIGV1q4dRL1qWmdCQFRhcnJ3BT
P7uDM+nwTiDkZeaCV60Hq5hcKPZg04ZmMaepkfFBwnj9/3J3ZstxG1m3fqEfDgCZmG5ZcxWLsyhS
NwiaFIHEPCOBpz8f1MdtSnK4Q7dyKBwdTZdUKhJ7WHsN6FXBP/awuRDdNWtjHx/MnX1usHnlW/Lg
bxbDhH7PFTp+KA64Ok9He2fuKiQe4kDYL2q3AIXyy/BWvQH95MW6Oyh8B/C83YhteQf68Ji9NQh2
po2DvTr4wvsE2f1Rvlvb5kBy0NySowSF1YYCCPniWL70f9bj41xuWzgp8joh2YFQzi1W5JIUEKzQ
hjWfAnGfL+MtuBWFG8RquOlvAXMwnoOS0LCrqV2McxKSO8BS/hoWZZ7DDBwAvZP9lr1HbK1t8VA8
kEzzEL4Xb/Fz/eLciGeZkmumdwXKPrimI98Y/CRibGnl2XMvdXE5YHHdHzDcqNRpwC3COHT9wUB/
wptqln8D6dbZugB3CI7OcJpucasSqI70Fi5LiSCvuDarlfCvzeKmIx+cMRYy3SGI8VUCb0TUcvbj
eTuRoqmuxIPIjHfHo+gW2zA58wc9krvJr2lax3L5ZQdr6xnyrU/IOnzJ/kI9KcwnoVTUxNOjGoVv
sJ1ZVN/AfoUF9eBJ8Fsmj0XfbYMl6oE7kEtyj+CQhVvzVb8wJs95dcQC+GzgWX5hC6Ikln6xH+1P
MEUwLF0b3mUgryJ7A4EiqjcqPxfuKo6PxbQzIHroNzN9iAjVieN9dB/jxXmNQNs4NATt6bcKtTMU
VISXhxD2JXWQ7R+322jfituZXL8HHBFUuGaN7+A7+s/xrvE2fPp1suKXrO7LU1SuE0Qhdy4WXRWA
zmldEcf1W++Knski5ziSRGbH+3dyhA2X/qdd8cfXf5juJFsiW5+Qpo9T5ne7omsLDLylRGlIfvTH
+U5Iy/NwvLQcsqg9Nsy/ZzzLRSTJfx64/Becv36BHMF16+cZ7+NbD5aT1IcZrwu0UXf+KM69jucN
p9pLw852XeIIsnJTNjKONhLrOzwMvZE1L3/JO/fcRv22LDEDSTG3jyPM8Qh66LW7Jyf3WtX0QbOm
QlYN+Wmq7V90VJ6GjOnDdxLM7Tq8J9LqpXPNU2U5oJxt/lLECRmJUZIk9yR29AQEGDmoS5dO8UOk
48dIKuAlg0GrmUaY9MZTQ4KTAztcRC225ymshwAvkqDkbBtuRIWpYqBuYjJ5XJjARj0dDRjxeRdx
vCI0QGSX+Fnt7NF+mTKUhhPCpgkeJz7oRmOua7RO0dC9a3M4WSr6RAj2SozEG1Go/XI8WQBGhVLn
QuPVI0jcuO4zOHMhjEqTkbb17iezem2L6L0ZHJi0BZnbXpwSi4xnhJTXZqavQrXk/qVXac+IYGeP
DmEVZTivkw4DGJqDjcdaYyZHFVS7KKDwmrhLzNVNNlPvDUWcgOk4f0okO/NyT4ecbWsYkv1VZTJu
WMVZ2h1cSGwOIv+Q45LfRQ7+VDC6m/7id37aUfUKaPOWjxetI/79accwl73ne2Top9d/eNopIbbv
EATjet8b5rp/OJyRCYk3zW+L299Pu/0HaFGwUKdY6v5+0vm/uTqz5QUmSyBKnF950heC1w+g0Hfv
2uEP+vigG3mYhJZjWOfGfaz64lalJT8XrwbAYaRQ+MphHYgtI6ez4sCF2o2cB8xGF9saouHtNcxl
7NQYVx+6Z3tAqfnJumdA0tbFI9MW4RgJMl78ZK+t+wqySIyj0gV5GfbZswlDWIEeM4eMLJLfQlqQ
/TMkCHwNP9fAO59+859GKcghEp5JqhBg3r/glBDzfuo9fF+/f/3Hn0YTLgWgwNJ5rO9xSrKm5eLT
7PHjuvymf2MLJl8QYJX+IhqDffff3mP/AUQJ8knzQRrP2/2Vn0jhwZz4+Ufy77fuLb3pQ++Jc3cy
giqCneoPO28Sx0lYu9LrN01uHXs4tcLBxxPth+zCNZ/MvVnrjeG4G+10x8LuToi8SER5zoDCfAF1
L0vwg+06Tj8d96sxP0wmOhhVEfvRs/wOqIsThFOYmWdBv8uaejfG0ad5Yi/Azc5TYhXqLzO0pzkX
O49gpaFsWd+tfYylWdmVpzQWr2LE0UZxypQBzCOiARY26sxSO5RHoN9dLbirw2FW2IJZKVRp4+Bo
9e6nryVDu1JXKpWreKFua4+oti8KF2W7qi5b/Jo8t7geBZncNZISlWKE2SFCkm8znl5z1Nz2wt31
Fl70vSCQOsImgzt/8ibUnZWbrNP4EukZpFKpx+VI6yIS0XF58v36UvXeXUtGXWA0d7l1K8i1z1LW
pNx6kdxkBrZC2bMCaLfgwIa5KWYwSs9XKPGeO687FDWZUBivF1ZzXTvltnbI5HFyD1ZVduN09a22
x4NtP5XK40bRQMxW9XQRZRCww2K8lZCQDU+dWz98UNZ8M+XqUrkxucrmvoJYVSwZFLBBYhbVmT5e
6fRVWtdhC1ml1+AT/hFC5spUJClVlBlrQH5KwrUEZQm5ttARc5c7vQX7xOr3g27gIGCYNXSf5tk+
TxFZVLO3C9n8VfckYZYH6VNkdLC8vfO4HL5Mn9Q5sU8SRv5Zryz3AQElB7vLaWY/7gSzeoW1shWT
zeTE4bM70Y5tSRiz8WbYi1RrICMC77X4ky6Jmoq1sS4ZsEeM96ou3zRV/1lL/Fv5gxIn2U8BHo9G
tm5dUqhceZZE1AkCeSeu/6gWD4O8nK3HuQESwlSJ1N9OEX1YYRDYhodykNsWPqcVDmczfA9clBLV
CF8U9XUG2Wy8a0Kxm9EAxd10CGyxM3z/mILlmkxRSbAWfJdyEmAv4gQCpqiqQ+RUu45bYUDUlt3v
RR6jHyzmbQodriE1O2QztErrYEz9NvKDtQfbzylAsfL7giDtIEg3uQEDon91m/Tcj5y2KxeX47mE
T2FvA0+dkvp19L9aSqyNRZ9vg+m0bJMTAcMGn4yjh4NfRivZ5NgmPIjOXQu72Y7ltAkCscsxQgob
grjKAAu3EtVPz8Gid0BsIF/Myn4PUf00OhuZixBWoSnTE7cK01lHjn3v9vmjV4eX6cTZLhrHo+xt
1FNZBo9RqXzd18AJpth0Y63WTkt++SJ24GGvB3ftFdlubrNNhWmC7VRH4Nk1o9yq8YyVN2H9hfak
N8fF7bDdGDOU/L5fzxYSNw3HPUzonm3IhfmVGY5M1wQRCnZL5MS7wGeiJLbY9ui29k2ZJs8+07Us
/U0OW3jEl6PUZoCwtde42JDu6rBj6kNmzltDlHcBpr2m+dnlbxshVO3lF5l72yEzn3EXwQi4IRsx
H8rmnFZuv4vJHS5LuBstXuSJCSu0VcY5cPXea0mcDuacUyajL9/ki56lv9Mhnp1UsuRz5z8nfrix
xZ3oga8s8aQnaAclCGAHEcIDbUN607bYgc23MTyF37qnC/Yz27EB1c1vp75/7emMdj9OmD++/kNP
F3ReEgAC8Z8W/PFa4Cx7oWOZ30bMDz3dhobPCgqXftkmv82lf+2T9h+uA62RiEWHK+nyXn9hnxT/
cHt0Pr71ZbD42NPNtHYV9yrz3CMEC9SroUk79j9nS/3t/LUHLD3HuJNbBsk9g3jONQQ5tyRQtTuH
dY6XtIBvQuiHiI91hNPvoky1uqNfmV9SG/ZUkB2k5tH3ffzNIKRbqXxMLbzxoKH5kMM7KJCi6+Or
lvw9K0xudI7UeMEQZw8/BZIJZrURVkkya8XN3DZ29Au2JLDqatp7xVrkeONE5xIur2c+mMHlAA9A
zesSSxsHPhJ1nQcOD9cK0Kb4VHfZzkEcPFpIoe3wNiJwxeHILyEh2MJhVeZxlRChRbuZCC+NuGqa
PHwTOPbcH5u83NLV74TbEfmL4nQs92Ky35xR4hXZzDelg9Ut3jRDPd0UjAG2j6KyS0PoCuEixImu
cyOgXIybTFn3SQUTRjOfyza7hL5PlS53usUHPHB2VWRexOWzQlRVwkcnCKZF05Vjk1KU+0JkW69G
ZFpQfGFfKEAm0Tq7xkcMBX44mvAGhwBfkzvDQWndFCd/sHH/QQ+hZ+PVGjg8qgqLQcjMbLXrsm72
qptv+W5yIBpx98Z4bZzhSRYJ7zwP9IOqohtcED+F0X0tfL0eF7cVaXYWiRxkk7PNDvXAOUKR0Apf
xHMNTaCW/zoO8b2jqV0IxHNmRTd3D7Mzns1B0HwifIxb82YQ7Vkyl0w6uVGYsdtRxi2GySVngnGZ
ZHImGly1DlJZzzGTTsDEk6P2tTBxTAwutHYP6moZ49mubquguks5cCSMUQHj1MRYVUN+q0c4ZZKo
K8mFWOJcUKXzJhG3Q/IWu/dthIK3tW7zJtzZHcu3Ud4Kg8Wo4DvcvSVMeA2TXmShNnSZ/RpmQItZ
cCLRx7Kek1RwidcXPShL2mBjctPkZGZ5XyxpfO3G4NBg55cwaPYWprjMDqkNJ9fIjx3zKDAMGO7n
fEhOLZSxtnv0MDfhib7KoulSQl2M6utR9U+d1f45umgNlyGXYbdn6HUZfk2GYJNh2Ea9yWjsDNXa
0MTkusFDzugMW2BnkkvqMVJHytg3jNgxo3YtC3xdOctnZf/u+jmOYBW+0OaiH9btXasTThw1f9F5
UOsI0708gOXk2cekgJ7T9bd5al9qc+InUFzPHclCcY/921zGdwVgTOMlchMxWV+4vn9XmbhMSjNi
EVXvSYGnpOBmb7jDOpq8x6Fftk6UGuhyc5tAJHNaddLdjMRrmbK96TNn1flM/bXB0c9A4BPIau9C
G4vaFLdarwcnBQSTdHhZgFFLrduLauFTxt5b43MbkWOzm63uNBhchwYjQ6f+JYvm+8rmsqLkk8FJ
sfYjGHssyTbyc/wFB5TxjrdzfWCyQH0KYlQ/k3kcuLVJMz1MOAQUWOhV3WPFYzDazv24SILs7tOQ
Ew9R5NUqnAps7xikPG1dDoZ9k8LtrAv1MBu4ZXDU+72bL5P5wuT3HRRp/078sdDC/dx8f3j9h+bL
bwomK8k2WlJ+vwNzOdTTmC2wWYfd+u+FGhwH33yfEZXTPBPBBwGB/YcTwAZiR+e5o/f+Epj7DUz+
caEWH9867+9j88VcL3GcVBJNG+nsMvHLuN1yT+ZIneebaPK33aD3bYF/WY/B+sgsKV7yjBDtTmzj
4UbMxgNY9TYS6WNtVdfKi24UcXgeMKLnk1WdYubQXZVGsImg2GhigrzMOIWoLDnGuppEpWq47nS2
7UPzpJz+FEMsaRubHY2TviFRNLQQftHdhPGbZV2BHL91mlS2hMwN1ovCSJ8aK74HJlv1KVyZxrUe
WGQvrJYc06nA2WgQhAk7HKhso3pWvYUCdCyMTQfyuq5HzIQGPzKQbk863FS+j0s/Sx2kytpSd6zl
+SadeoHrWnnRzyxa2QTZHYP42F1CenTxUiQBp6RJwjSoPRKfvOQwd97JUyNqgugytJln5DodQVAr
bRxnVE9SpCcnb8+jm38OxvRTMyGs0PJcCqvHZz54aEfUT0bxtQ4JBb8bCsu+UBZZPK77ntjtlaz5
o0sEzzroMZ12R7GqO9z8ymUUGKGPti13WnnXmfbaQaku7Ms5/CrZf3T2aCQ7R+JfXMabhknDYuIQ
TB4ZkLiB2Ve5TCSQ4SUTSsWkUnOPDPmompy7IMNMOXgrSUBL0h7hwQ7xJ49b5JBgt4ofmSz3oO7r
jjx5r873yWiMlzaTk40zerBMUtJdIZ1ZdcwZNpNWx8RlL6NXpWHoK3bl8pwso5nJjJY1Nqd++juU
snujJtsIMIxjNkbxmWqwAKvL+1EJ+kyB+14Wv0DpW7VEV2b9azMH+9Kfr8OKu/Q8vnqluIiVeAx1
Tz4sN3gCbCykROAy6YOug5Po32UwXXr8QKe2QSIuqUEjErvIg8bhr4ueI27coaLnUmF5Zblppw5/
2Am5hxYjC1r79lsXUAlI7buBZfsWJMZ/RSSpQsz4P+DjP77+QwG1ACIR9loAiwuj6QNx0pOWLaBU
wjkSS7bI34CkFbjg4AKSJKTLBSH9sLwI+Jee54BWcr37pdgR0tp/BiS/e+cLYPkBkOzd0o0cw5zO
qk3T186L/pw9BLFGbnCpiYtpvu/LcK3aYorXxuh6Ic50BczsoD5XnXNfJZSsJK4tgjEyVB9zuetA
C/eJsZgFLleoLAGk6TywF6c20j2HLGrRKMbN4KUGP4SYvTmWrglMWCIdPDVgexGQPh4grxVxYxE0
APmQoSdYGVmEId40b+YMlyOdGSSg9FGALb0NohYPhDYnqFf6seIAbvbTKZ85LluFIKfahJg+oUie
0rS8csOK+jzYtyKLrqy0x7NnQIdYKa5RaUb5GghlweJu8UMcMKNM5z5/KKbm86znCTFaNG31VK7H
rkU4ZUzw6mMrYng0xaUpc+OLKhRg2GSgVBLRe22LZzOdgC2/bSUDJWkmTcssus+xcIadmVWcHnpx
F08zsW1OGW01Ixp8JB04F14zEoFbTBg/SPyftVef2hJmzBD3HXmt/b3TZ0/dEI8nbYVvQWd81SLD
H1GM94Ddr9po55e2gUStK0Z1R5bGScoSgYSdvLMlFxs7mwi4nUtIXw5pVkrj+1gXHaxM10fvGVRg
Ss4iulIktwZwqCZWHdgdath7tQc3IUBW1pND7vMNdGucmGY2imKKni2h0WPX0YOfYKy+dKKq8eSu
rgIcHrQ5n9Bpc+6La4Jgi+vac2+m0L4KB3PHiLfPU8LJ8vzgDNam9me5STulTo02bhzTwHTIyCDY
j9Oj50KUGtxcbdvBO8cT/JK+63AiR6zAZ5cwlE/oMczia5yP6hNt70435qUxZrt8mAUzad6cum5G
FBwoXC9nH16Rn/f7SsOVaV3AnnS6Egb65aawwMBg7Filf+3P8R0mrk/dAvv5VgctZtaYO0xltPdy
VmKx0JEN7Ci6XsFOcYjEbmaSoKeOEUEV/gP+gRCU27VpxjfScrYmauTSs597vyWjTELzqwQNOXa6
xy7GNaNr59egJR5YhP5KAMNOrZtv4rqT28lNp7MVwSdpmtOEwyaL6t70OtLQIy6jjaEIp+C2QGKe
s+WHRVzMwMpGMz31BP5FfS1XY53qVWpYycaw+HznOZ2Jpcc3gBtwdV/raDFhie8DllF32UoDY5BE
K9ivhW2Mt541Iothuc1Ycp0KpRk/9odutP9UU3k7NqWJkCk76SDe+GF4qJLoS6k9dSF6tQ4zpEBu
eq35m3Ll1udogu/kZ/NNI7SzUynub96EACGeFkoXfVr0JM13OZCDYTwMIxIMqyDOuY7IbEeNlK6D
ZWhJmF5IGjqYTDNjpw6dgfZEp5O564z0JVrmH8ByPOAyYgTqlADselC+3JQiDU7eKCQqiSZFWr2M
W2rsox1/1ep58kV5zOB2X5sWg58ew/C3Fh04rgn+5tggcKwg/35atmmvP7XOH1//39bp/OG4WCSa
MG6XW97H3un84fmBz2nZdyGxLA6RH3onr+IFprkIFr7vnVCZrcAPmAmRMSNV+AXgjwvhz73zu7e+
9NaPvRNCxGgblj53GAtkVQ4VTuJ4oxwfEqIZvLcd8qhCNYhgTJgLrnbbrSmMiLgn/y5lQzaddNOV
Znbjw0jZDiUwNyyKoTEjgkA7bJr6bNPXA0A/c7EXYvDUkmg3iSeazNMMs7jT9g0tUG3BobmOTfqU
mDUJy06ziQnmqkOyXU19Z3b6DA64E4h5ZpS+OoVVZ6Ek8KutOxJ2wTWiwl7Jk9Emws4iItUoqB/4
tmPC9KRHWq9KtjU2GNOXDpejdvF0QBBVCqyhKDgOzVl7OQbC4q5xQS8w4MPoULn9l1qOj4Fg2JW6
+HOO8UgO47VrN81lWob60naLSWPsZp6lP0SfjdxEdDhtvEzeV1F+kEQMOT4pF6Z+Zl4g9/0hbvct
DJjaszemaq/itrxSONGGg/gUGsVbVqc3zhBh6eEYz1PB2cXCD7rAAEPfTPW9j42J1ZhbjQdu0AJD
TSRbUqtHriexuauT68m8MeXX3i/9nadIeSLFL7eNN2AqcemH5DENKQtCgg4kdqILx6A0KmAMth/y
bI3elwdzEnsmbPuQtujWe7Mlu1IaG8/wvCsf7tGWeuZ9zn20voGBs2O8y2PMSkw8G1e/9QjumtgU
QCMxHbD+/zGCMzb/Qx35/vUf6ghFxEOFRMif+FaB/juDU0cgovyHjfYfZcHfdYTUZjRSFgcE6z/j
+V8zuPjDlEzNlDsPEHlhGfxCHWGJ+6c68uGt/3BAMNxJV4xzeH8Dw6ZB6O+SgLiofH6HqrbxouCt
aBkTajEHdD7h4hCHN1pY5i08qQB3vTrcTnNcw0ALEB2YRvdqZ9611aWQQNX4JEYJ9pGaxEA1ZvOQ
czn+VDZGeEz6VF6M9Y2x+FB5I8JMOKFFPtyEHUwEXV/ViXN0MqzJUVWNfF1Z6EgrvE3iL65+l2CM
HTBosgQlmZ1/tDKKWhFI3DoN0CT8E811mTm4dPUERKXlqau6zVBxkMZj+pEL8XqsM/KMPDy+xHAJ
MQIzEx+qeLMWdbLPNdQCHOlGB8dKJb94NiIAaa58L0I2OLbQaQkZzNAF6FEfmIeRHMNaDS0SM0o7
akjFAcuAUnZVoPrxhuq5ZSaMJrkKx+mQ5PlK2veJ9leeEW3t3tyF2RNTLtn0oCeux9W139eIpis9
rcIWG1xr3vhYS2bHqHwgUckgFFiwPpcdTmPkfXZPUfR5Eq8az/oU3rDmZjjdZ8geJAcZeAEXHAZu
ShNXAW6kEIjONulAffvtk3CNSqyz4avq9LNTB+SJjmwkZPvp6aTjgiDjXeFxb6gS69KxXowkfoly
zZXAJhgtMf4c8ERld9hKpOy+k10bFPzj5GMRmScWRL5C3EUlKcIam02zJTfcwWUxmoqT19agLLAZ
MYxxjLB5yUcPb8FIyYvYt88jtdn6VqWTpWA7S+mOqeETtVxQ0/2luFdU+caw/3Shnitkc/SAml6Q
RbwfekNGjyjoFa3tYU1jA8zDXkm+VPMxpK+M9BezeprpNjq8N3KuyTAZXXoR9JV9Qm8SEg1x6FwW
EqkpndIGKhIIOpT/4Ar3MpHzXUWrs3D5HmMDDgumx8HSDUuSjbKZ9QqQ391WGNUUeL2JHntXj20m
Ts5gccznGbR4DAANjjwJoh8fJnf0eR7GTZsLXPMOkTWSUL1uMzxQcxLMvPjUm8796MJcHPtN38SH
Ecr11KstslWwQG81um85ZMaALMJ4DOv1713ZAy6wUAGl8Kz/WdkX0tQP4Ir7w+s/VHbXBc8GQ2FO
5BD8HboCywtDNa7A/394/LuycxBGquw53ziGjJV/FXYuw3DS8A9fMGsBM/EX6roV8Bv9iE1/fOOC
k/fH+TBzzFrYVcN82HASBQBpiWEtgCKjsemOs8WTYU2YIPUlR5ugAb7tCUK9Kh2yzJQV18csIgi2
HLkyuWmhduFSvpwi7O4hTamLWtZQ9At1NaBCw8INZ8+ec57TxVh5VHIPv/elGGXxOMr83pVopFQ5
EUBS44AMFbjtW7x0ipJgrg6JSpi541XQIXQyNZwS2+lwHW2RVSQ12EMatzh7ugHeyyLsPJCZKLp2
xnyOT13kMcZMZZW3h9gGdTciIn/QR63rKbwuHMYip58uowBfg6pqH8Bss4fONDamBKavmZjXZp8G
BA0lEh/sNh0nVO/NbJY3bS8Ry0Q5drFxChVmLhi4oWMp58qvqivAs3LXzpWxHnU1bxkvumNp5aRe
2vGnfJrO9HDg2ohrbEXwWjgZm6IHBk8RxARp9ZRH1UHred2E6boTQb0qs+hz2/qLrmc+Rp5+EC3K
o0Bex6PcVD16qFnjktsOZIjNokNsa/QXqfJIAlBYulVdeDEHVXoTKELkvYnzX0rk0HZo8uzoJ0Gy
DZdLnhcGxMXGKPVTOoVlqeS2mrsWG235lYDcZ0sRD14O6HzyUiP+yWMsIrPhyxBYyUs/zPauXfxX
ehLDOK8c4pLIjNLRTrDuAxOnc5Vg6SpQxF9ModduOk/Fz5Yx+zfTMne6eY1xR9s7GrGHk2J0njRn
N56rx9Tvh/0sCeUbfVDBtR8Y3bXvGX7xXNbm1B/tgY+lGYrgWg1TVSOfMvL+XMBFG8JsAo1ygOyL
qHqKYN1SVfVpHDDcTJWhCGLHD9ltEN426T2jiLvJ61HexJ1E2J92zXXidZ/tQdxkfQV2FsxfzNQh
Cl7m7OxmmM+cZIJF6uuVWyeM7kKpKywi2kcdOuPec0N360qMDvvQGA9iMjW8XjxWmmYyt5UXN9tE
1tYzSuJy/X9tNQAv6to6V6M8pLO4srz60VXeep7VaxjM29+6WHuIN+Bfy4Ua8z/XefnzGP7j6z8U
aylM6bHNe7TlReHxcQz3sOl0IIQLaOR86a9ivVDC+dLyjxksB8PvqjWTO5IRlnq0/5gS/Eq59v5h
DP/41pc+9bFcG31XOYpDGzPBlaluW9dCNJXii6OarOZWRLCuDY/HjOb4CJyIO2+aHBIH+xH8GtMI
BWBpZ/1nU42K/2WwnZMS/W5lI+G4vYMRdtIiyfSzm6IkU2TyF+JhRti9B1K5VRaGxG6c7kK9T9Mi
3skmzb/k3NqfjX7E1tC3bmVW3rCsTBez11jPBhawjgHCinzvJu6x2dfdKslJlXHCrzlz8DCRy6nJ
q5UkyFpWCtIckvM8ubjtBSK+HfXYE/RALoxZNJfZhMlwmyq9LewWxp/l4eBksbuaoY/rd10grU30
powfG4FNpk9aLkYls3D3ptVc1ubXSZBmMRLPnWWXs8EfhqF7J7KTYREwHFaHIO0oXN3Jw6AgJ+9B
pPi/1C8JDtMOjFmI0CuWrgcVdMfEhr8U6k0qAP46iXhjScbO9svF03Re5XCldAMPwUDnBiWmJghz
xJHNmS6MvHqbrXRfDeNlluQ7NC/ZE0u/vJAdvILEy9BhO2+wXTH4cnHZXxopa8RjGJfDZUk6KO+H
Dxi7CJAaoqwK575YGrCu6nsVTtdWEcAzldW2WLq0zuduTR/ur8sgb68mog3ImlD2tp6Gr3zk3RqA
6MTUf6Vw6RIGkZ9TSdwN8rjJffFndZdAq7KLajsl6N2EXhs0RpoZSvDpGkM0vyI3tTn2HgoWl8gb
xHbwgzgAi32mj5l4tBpgaWjRcHlX/+cPhY77WOlzDnwU4azTQjNXMW4NZeMWu8Co3n/r0obgBGte
JCk49y4Awr9QFGEGUmp+mEN/fP2H0sbYiJ7uHxEGx7F8jlQUMJx/PyCVaAtga3iYHeCtYmNs8F1p
YwKFzQFNAsdgQNNfKW3mPyhhvnvry9c/IJWR4ajSit0e2UHAeeS6X8Y8MlplgyB0Ojs2kyAUBZcT
emLir0MaR9GOX+zWgYRVn2L8r5K5B9Us7cuwF2eFWcqxIfFpTFnNxx4GV/2nVyX4uuKOqvSRQ9lt
j+1hQ15ZfF+bnMkz+7VnpQ2L9lhz5zIdEioVxxWPXV7ei6a68Il4zUJSigtn2ydEs1t3DCuntuKd
gW7YZo8LiYHgAYY7NPK7JMT4VHrZ1m6LF+A09AoMwtJpthrWMCCF33wOSpC6Qrd6uuhyluGa48jn
AVgPxj/VeQzZ74FXSeszc7lNh4zouaWUp7aNapzIFxAEN8lyDNEp+xb1X4cEIPtlmh85X+VXk9Hg
i5+EXNeV9T5CGNhYoXMX1y9Bg99aVRN9siv8r1qPj2VLjqvJYeuisOJr5Sy5zrb1dTSLbaFc6AtB
SmoXx0/DjN9k5r1U8BsiN/6aBl6ISXH/e6dGLQFNHtcGkwEB4O1/PL7OT+5GP73+w+MLLxVk0EWz
ujiTfDeZSDKq+MXTzQmfL/09mQRoifBBlcsZH0D/+8eXzEzsU/+63//K4yuXQ8L37kbfvfUfVUOJ
PepGGXTr0Fs8SVI0zSbxAK5Krqo+Fm8CHUNTYXQWLm5ZWQI30PAqhAghoeZxNytyseWVNBqC8TLu
AL3rE9ci963H4jkFTOVIpgiUeFU99mKif05qK7hgSCenqYKsbEe4E+VJeTBNRZiMTuwrf4qsVV2X
9aUp8naPHRWhBkM7vRt+8qYsbo0XAFjXSWt+6dv2wTG+po63SrFo7KZnv8amT6Wsg1+HqSZxAnm/
q8hKWjwKLXIWxUW6SI6Kp4JLpd2MZ6f9Ms2fNw1uaQCEKEVXXX/XkNCRMXXx+Iyh8VIAyZn5AzIa
1svmqkshLUMqrYjPgtMAdbpZufiQ1RmHDrsjiSCw0A/EB8BfcgPK6YtYRi7kNvEu0PvJJXnLIe8t
UWR++sugppeRLWmgC0mmuHwZ5xgm/O3Q5d6tirT+XLFqoF1Yqk3ccQ6flhKEfIZD4lKWKuqTrxfm
UPWSFCrfipRMn7jkaPIprhq8FpYSNyEcNNNya9v1KbLuwsk9aCpi5fcbjwo5I7Rp5b0HoVNQP1sg
3Ip6ymX+2FFfU/tVWaRLJPG9R/XtxvMw6tuJmtwXAscAtm1qdUbNHqjd3C7QEfvyy+j63WrxSmp7
Vu6CSvmbDwqL4Nxc/PuxNvsflcb/eQdaKtXH1/+30kjM0uyF2uO6/OYLHefDDoSUAVGC/Ev7+t9K
I/5gWvFMmElkBCzv6YdKI1h+hLlwMRHu/kql8RdI6h8qzV9v/UfIyvUyAHln6M/KT/LLpjO7Es2q
Mr15X7ppuhjW6MWny5XpXWjH4xo8a9yrBGDnotUEe0UmkV5lEL40Fnt+mOY3MG5ou7NLooqz2NJI
k1xQeIAxy/g6zaGlWUWrtnEPSdFrVbMRic7xG/bHOz+xs5qWP8/WygMCuUiSqLnyfKcGBgvcT55b
Y4HUytuxtx7DVOAO8v+Yu7tlS5LbOsDvovuO6PN/zoV8QUrW0KKoME07wrzpkC3GdA+np3v+Z/j0
/tbuqcyajbIVkYULixIpcVMHlYlMJLCwALz72x9f3rzgU37lw1GKbz57p1mYv66q7q3BkDob3X71
l4cfXt/97qeXJyXkUqi//f7u/Y+f3Xz58E4rzlf/88vHm3/97vOfNPN5/9Ofv5Fv+c2b97icXmgD
txHm/vDTl0aKf//15398fnn//T+YEvH2t+9+VP3zw8ePH35//8PN+9/9+Obpze8/Yhn+92/eK+T8
+pu3//Lur+8//v7mw0+f/+X2m7ev/+vfvvzObJ7bb9999vNPr3/8888fODhv3z7+8F9+/Blr8O2P
Xzz/4eXVt1/87uHdV9/Fg3/4zedffK3u/oMe2M88lP/2189/d3dj/s79X2//+cu3X3/45y8efsCF
keF9eaNNC3fwUXbl4R7X/90fvn7108d//f792z/dfvFguOnr7z//19sv3+pR+vFBs7a3f3rz/es/
ff/q/edavZp99fPPigx++Pj57z6+eY3o+Z3esN/90+fvX/1sNNXfvv3+u881vXr79KXmAx+//ePT
KxSNl/vbPwjavDhfPj/+88PHHx5D+X73j9///MPj/3j7+r3Rox9+fPXnn775INt79/VX9//tw8v3
2uW8fLz77NWrRzMAvvJP33z3Dpfq+8evtMf729/e/Pm7t16z+1eYVl98+93Db+4+124VqPP6s1df
vfvL93g3v7/7DnT36vN335h5/uHV3/7hzdc82J8+/Pi/Xv76/tVvfrpVLHf7USJE2uCWl6Ub+Ps3
GmPqu/fjx28eVdZ8q3IulUKf/e3p7r1SmEdk8zc/p8PDR9Hkj1/dyCz/BJjlkb36l+8eXr787c/v
b+9/+/Tuw4O5je+1Tfmr6PMrnFklOz8bC/Yhj+ObNz8woPdfPb75k9fj9T/8lCdWiwb+cZ5fcaDB
N15kKMzrz57++vjFf373pFzTECDT33768E8vn6cc5ttvP/zx/wMjvJum/o/QzO/2A9Q/zWc3HFP3
mS///fLzu798u5uw/h/+BzZrVv/APjbTkH7Yvct/MuPXP/3tTxFc/u//NKexX0bA737ZRsLv/39/
WVcVfPhJ27/52bu/fPNv3/zvtz9/2otfPvIP//beNHiB3qPI65Pc3/373/8duEu3A9xPaWaZAndy
hJx1fvyIVf8DEfEefy0CWzQTTHnOjwbPNIi4bg+Rdi+h1IDuspSAhnNz//7v5r7vHtL/1yoc+7kT
20Z9EuGhQ43F6zkpgi4evOtXG3VntIHM58vjA1d//Lyui3jqVyJMY7gD0j08euYfG0S8FpFci9BV
A+DwGigKFN9+XlwFXTxcJeSoW12l2skAtre3CXxOqZsu0jX2ahUPr50ocyjuMaNnwcriKnL1yirE
ei+pl4Gx0Mr4gnURD0UX/DaDg2nhtZXcDD9xXcR9OVFBtNw+iDpSymTXrYu4Ls01KhlF3Rr061Rr
03Fobw90AcW/fWEKXxQVNWxU4Ptfn6h77/jLi5pg7reGHtvP6xuVzlZXIlxq81L44wEpxs/rItD7
iwjcqJdYKY18Ou7FPPibpb2/V8mtKRgulqvRsIrrcgknChKaHmAGZN9ja26LXN+oh/Lq+f4XV/s2
p5e+z4uYB39sFKOCPHZ/8ygv1SHi9mAV0l/w4xdbhZtwfhVJe10dWnUmKU95YupVnWw/r+si8WkR
8ew1Ap95OeaLtS5iWoihi0fWPIyOC2dvXJt1Edfd0R1ab/b9rVpH/9KyiueyUQ+QAXU9yMtsbYMu
7m+v3gsC2HBFm95uQhreC/f31+qOiOd4s8/PyF3nHU7HMgWk+xPFPeM4yyIzUV7Ym7HIdXVfJ7Ij
4pYKvN4oRthL2xesinjU0Wz7G58ObURAiSE+4bGfd5tlx5+vdUEDLrZJXneeved54NZXcV90ces9
vefi6OUf3W+LXBcxN3vbKDg7JTyxIC86d419XBdxnR14UFOnzlmF8wOA7TaY36cDty5iuhhjFeKL
kMu4nA8XHtxZEXdX74VVhFwhvakbT1gTZ1fBba4i+P+oz9rzaRv6clrdahjLob1lYnn/HH9c8LmP
i7pICDMsxNCFrOsNByoKuel4u6e7N0U82SeEluSV0p3wnLoFrAcb9ULRFqG0VJ7qrAg2CiL8a0sr
yrvhQWmZkwb8p9VNRDUg8cn9Q7Cn73XDKm7HZg9dpEOBAlxvBarj+HnxRLG0NwereFJeBDy4UZF0
/l5ceiNc6yJxmM3Ca8WkOu2qBRAq6s5hfXyMZ/74fPpE5eoNfQ5dPOsX+nzHm1LXdd4bdKLGTuxE
6AqRd1tE1iHipYp4SZmZOhQ1JW7Ito8nTlTVxYvb/ZrG1YycR3Ic2tvxmdtGeZHEYoro2FqTPs6v
4hpmgd8YaJ0jpScnnKVBxHWsRwQ64R1YUGcRFfxDVeu6mO//2CiljWg6AC8Px3nPXOFgUfedO6HN
GUSYBTm9UXGby9UD4dgffbTZLynF0+rGut/+xrZROarCI4SmF7evQRfXc9m1opHthIKIihH1p7N4
Qt3Fycnu6BIOP9C7YZ6GdRHXTWytQtc48SSkVjx2Wt1UOv/G0AVs0Ksq7hbiz59XV8HPKCcKWOSs
Ci145g33go9TbFQmF8PjocDpHHT6RPGjijcYG0jPdOHd6zAg1aeFR90+W8gFQTgvgi7G9R3qZjkA
2YqxteOe9mVV3YzEwUZR9M1NGj4lD7Nd/nUR1+kq9wLxRumOAyuK6Ti01VWTIBG7oGyJkbDLz67C
iapm8DKsQIvzwFIduaTb4vzfP0EOnthC/pQSqIZVFOcftY2fKb0KmX88nddjo+b1HYcWpe9Zxg0r
96HFyZmu9xCBRJsmPKYoACAbDu1D3SgRUjog2CVeYYOI6xSJe8G3UcYcCOH+vGdOF/PIjI2CYut2
zkvwNJ3HBjk5w1pPEcanyes9qy9pQJt95tjsKSKH9pJiuHnqcNWus5N0gdGSW6FEqgNmsYpqzA07
SZQUuLkFj5ph0Nwo+I1OGCBcCN7YxxPGvKzCyAkZQ/RPFqQhC6OGr5jBuOQvLse9Q9VyojLd9NcY
CFhTzj7G0FKmCVvdKPnuci8ewLRuH7ycTzjdrHUR9wereJYegdHCUVtctVS8Xm3ULcBOnEkCJ+H0
iXp4qPfiQfpTOAlwdrDOW1oiDlaRgZLibs7B69PuQQKxsRPb1dO9jRXUtpo9b7BRgvjigUj0vBAC
gOGiNxxa96uoW0o93ej4hGDOsY/Lh1bseCBCQgwsGDz7tDGni4PbbQWwCSjnc3yE7QvWVzFP5VC3
JLSiSn6tKvW5yBMiqi7MadXKxM0D3p12/nNox06MVYj/JBhMEbo0Tz+7UV69El94iWBRF6oz4uzZ
E2UV1wwKN4WXKcqzWYprGlIkjv62E2OjiHCWBa5GUp92/rOKqm7GKTQ5CUop0KGq5ROFdlNXkYSY
KyHMaMlOTjh5bJTsBYeTm6PApsMDeV03ilcg4r9NsHQ/faDVjQKzVHXLsV6MrZi84XaHDFp0IcSD
ccJyHgFTp9VtFdU9MOUZdykkrB7Ia76cQ90v2kFLkfASJLzHItd1cc1Vc7vFkW6EC8hV6xDxUh1O
OWiNRV6CEPbkkg5O1Iu69sRJXfdiHJlNF4KzHCZcDaUjHfmL6h44yGGQcQQl/c77tL54HJm5Cqxp
oaTAWFA2Frl+ojKO7tc+rRvtFeHOMlPnmah5WIuNQgLR4UYzX72xdjDu+iquaaJxAdEeUXICNje8
FwKxEsJcCh493boodLAfkwspuvAc6ZYcbQCDx8/rGzU9ynGiAg7eUDjA/DybJequGwU+ADXDDvjU
81FcX0UlBqiTTHaS1xwp40yvimCyx2aPjfKqynMDos1ybXhYd673ToQpkQw54sGuc+jiKugiAwGv
bndeIr4aP02edahqUURQtbHZcxUgeUZQYkE8O/ZxXURNqYu5wxLlMv9SGv1pkesi5k6MVTzeoZfz
1NIY67RnzgmoAEVIidg4nM1QB08bc3mEsdljFZBNCXvqxkE4/15YRRXBH1fEqc2NyPv8q8fOjVM5
VsHBEeYpX+AlTAB0Vd0Grh6t4lmKNUU9yR5u12ZdRM1fmKip64VXFbO2o9yGRrfPnBsln4g7nTPb
4HAi91QP5JkinFj0Sha9YaMO3ANEfCc2E0g9f+M0nNBFibulYJJ65fsLijvei+sufjwQaDmmKAEd
pD4GJL1Urow5K+7BYIQf08hv+3l9oyqq9pipxeCuoC3nsUGrqPSGEPHxMyAtkknnbRQ4tqj7KU1t
Q8+41ZjxfJT08PJc4EfsCY6U9IyD1ZG1R7fa9LndbsRmWVYXD6mvg8quIL+IyGuEVZSKGHdk+3n9
RFUeCEtO43fUDTHq0EX1zOXqA2iDByUozzucXr1hhIYukOXhqFolCwAmALq+UXf10HI0YcDSPVKt
58EiPm1x1ZJdZab4m/z/0yCq2z2TqHOjQqqWS1L9dN5GsRRzs3ciFAzpiYqzex4zl1M7sFFSCvK4
YashMp1+9YgonjkUB0MDd8nI7g4+rYFk2/UdGxV+pejiEwh5+nanNdG1CAQQ/7aY2IBxXPbt59V7
AQMplpYIGGqgHEb9vAdCFwer8J7iZ7CELuC4/Mur4DBtO7HpIkb8jo3FZt/n5NZF1Kw9hxms5izR
BO9/+4ITIoqN0iiehwNaUwLVUTSEz7V95tio3IinlNvgkM7Lv76KwvmX7JYgVpgkQ6mEYVjJRRHx
ZsZm/7KKJO1BB1znR09Sg5MjS3G1UQrIJaEhqOCiHnVf17ECQJKTBHDyOGE6ZzcqlnY4rWOjgP4a
jN2kSKwD+ZeDrBvl0VYO6MyGgbD9vKhuq5gxylgFhDYxWIC1BjyKiPGZQ0SGpekDfgkop31ZX0VB
Dzj8hsT5fnZKM9rxBasiWKLr200Eh5kbFSanC35WF1y1eqJgLC5dhncmjjkv4roBlnvBUTOs+xY7
QHgxvmBxoxiQ6bQOdaOIcspxzTH/p5u1KCJXr+qCFxWGNs+8AbiLq1avnrILZ0rQCqGfKMzqKpyo
67fbnBJvBS9HaqyDBO5gjoM/dOFd9aim2DfldOdPVCkyNWEKQy19NC59CRoObeE2EyHxmaIk6Qsa
ObsKNmpc322jXGr+usyFS9HydheH0ypESB48ZVzwibNXL8b82jOPCGiOTh1IFBC8ho0amz03SuYQ
7YCP0PNe3JSrJ7jg/ac8s4XUZ6OKARHV5MnAwoIfNGTtd4yYsVHotDpQsB93DfV61D0RiF+LYGc9
FkhlJ9XNDM54cYpwr+XEDJPuIFjSRTGD6F33gCglBRrxnHebFZ2NnfhlFfCVS5OOy1SonaqWjbnz
v232FMGLihr4CIhY28/rIooZ9OcTDvNrBQAdqBpKyfaZcxXeVAkS/yPSGPu4voqSKc4mMU/y9RIY
HbC87GBdReByTBAPU4Ol9cVV3V6KS0sQaLCYcvuC9Y267kgmpBeFpTTaSpjCYYjXRRSSRno2S3SL
JlMf3bGKDPr5FfJPhPBFuAel7Yi7ZSuu3wsi0H7g9TgtYNpxGtY3asaL415cNKE9hCYwDcloJ2p8
5hShBNRgJDgnrPb0262HyfgbU0TqIqAs3JBLn+5zyWiruH5YwbPa3WptIl7ueC/y9JQTpVJW7zmJ
JGhIx0ZNj3JslKJlHq3EoZZh57HBmLyyClxgznnebQa94XbPnRirQCDjmMP/pXwaQhiuZV0FjJky
wj9Au9t+Xr96pUodNMFK6al2oSdOB2VdRKlSJ0JjGVGxxENCyvOrKNyDiEA7SDW/sO+8wynHWnWR
d9Wtk9uzYw2rmA/COFEug5DVSqDz50P7PQtjE5Gsnogb/Qr6P4GeE+oeOzFFMORUwWtuKc9EltiO
zE4ETBCCgAbS4+QUA+LplkOSxJAtE2dsX7C+USWc9Ne93qkgSdqt4dAiAG+fOTcqdU83/DS+/8RY
11cxc4NDhMhJUgyNPfHY+IJlEfrDl1WIJ8MTfeQMNsTd3u7y6kH9+TePoS655+M0LK8Cm6SsQuqF
K8XgGp4xn5N1EaWc/0kVP+TAuyqcdHK3L1gXMQ/+UDdgU8MRpFoB5fTk1kWUrP1Twm3V6coWMJw7
PPPSlOApdZ+X/tMwkBYDUgj5EZEaVvRE5TANgLY66E2fQxdpZQj9YKJ6vMEColoF5hVkTc6ezs/f
7l2zrt0qUER5BziFDYC2C1xvt5OKnQii5fBOdHL90Bac1kYJYyVZoXc8woarN12MuVEap6efIcqu
MGM7DeurKKVPVuG1SIeqEC2nCVsXUTDziLh044kxb8FASo41IiQXpNzSmb1D3Rks9uu4W7lemCAS
xbCvlre7vhdoE3ILWulBtee7u6qL9Kisq0hQLPj26DYAFHy+g42SibNXKVtuePWQk6o3GF8N91iB
h7B7fMH6RhXCTNpCBFALBUvC+LQIrQ2qLi5/mb1F8mpB1QqDImqQHFH7eZd3qcGAFMw8IiDytMTX
QRfdDtyqLtjtaswjIll7VUkNlW4ph90+c1harB9XLmW/HR2PbUdBcuArHKmbYPIqWsdpWN0oke/Y
7LkKiWhBN5UruB8/L4uotTDULczTsRlFNP/7to8nRBzoAucAXpQBdQ05VtDgkQg0mvz9NGc5fbuT
r912YuoCF1XhJOwfbe301fOV9b3IFD/mUXNaLIqGVZRiOioWdQtY0wO3BQM50oXvTz7JiWqwtInm
qi5kWF0N8T0JDRs1H4ShbtGqmD62sKOpsoCoHtonofCl30h6aoxFrl+9eSrnKviyVgGW3zNRToio
IcyFVMQ+phJmXpt1EYVq4kJIWXLOlfWQ0KDuUpcUEUoWYDnMSMPDuqfUTV1cCjCCyXfUThIxduLX
IqRYwXcN8UWQrXL1uFCXfqJBzht82lrApVoIgAoaTC9+jsj2BesnanoxY6NAHxzCdANscZsR0rbP
3Il4FubxcZzaaV/WV3EQiGGoYWZpIBVaS8NGFYY2XSD+3EBBrKTh6vFaq/Nv2KzWB4/pymivtn1c
3SiVC9VG4bCrimY/nKzzBkRyoeS7VQyZK6WsWFDZ4TY7lttOzBMFfFS44PVOp8zt5/WNqvSGVLqJ
wNQk6SjUoYvpxYxVcGfTgw5XP7Sc86s4QNVkWHOxuXHg5oYTNSOtuQqYnUQSI9hTwFXTuG5Dykfi
+3fYKPei2CjFdPFvnCc71bFRFZZPK+Ko+hJ4n3cP5FsOVvFgSuA9aoA0yfSBlu+F9g3bqdzUnV7m
yImQ1GAtHVfvYBXY8mCv1C00NCUA5NRVAAahpyyhhgHn3wvoVrG0is+Y2jicd0rExiLXdTGt9dBF
qvTMGdJY4a4hKE7Ouaj70miQGGUFipO2n5dXIWu0/Y25ipykTKZLnViHiAN1pwkPzo8EhmO1fcH6
KgrPPJFF6ktZ2YCcDSJqOIlNdPGY05mxpSlB4dNaRWAi6nbzW0rIK/Kvfbb8AoeaLloqQKs36EpD
cuTb5Jka0OZY0+3IjEMrC+3uAVrY4Y73orQcoQupdMiatKED1XCiataeCIA8uFnQ3VK2XFOHcAMG
9gaGoH3zjA3Wr17l0xKRmiQZDMmShnQVsKaqW41/+g3iaHS8F7s0yzhRWgWEuOTkhiGwfcH6RtVM
cSYHi5IU9Mgfduji4L3QYTcvt2ZYHVR2iYpqzHHIMiWVquXux81c3iju67bZUxfQQTc7drCjJ+qu
zmyK4A8Kw5TzdGDmfPxxZPYiUqbC++/AozIVqW6UusxcvBzdjkCszOhJy1j+U1qvpkTivHsA3zpY
RfrXK61KVW6DiMl3m7oA4YD8Q29uALTxmMfBHyJgH5CwSx/wBlheUrj6tDSQ5nNASL7/OHDLVw+x
p+gCvJKkQ2KljohVEdWBCIo2jISTs2svtbwKuZYqQipMAQuqmh6W4zlZF1H65DAa6twykInb3qFu
fbLrKohQA+/+NcwAzeCXcbfmob002EVTQwZpOFHqOA5WARcMPVEIMG/mui5K21W6uFTiZpwKg35e
3Ts269wo6apL94Z4Og0iDrxBJBMdLtLThLEap2F5o3AYqi6QQ9PWMOWHHQBFzYiBP8Qw7oROdB2j
LZXs11Vc6FGpKk4t+fbz+kYdBMUXZNAOysV0DJ2X7Nw+c54o3iYjmKkLHSQNLIADEUgsCmW9Guf7
5OgeVWmiWGpKeVINw2nuQNUOnBxUNTTXAHfO7NjHdXUfeOZAYDdDFBNi7fkTJf4tujCuNslP74VM
zFDV8ip4xgcihBZiSY9eR2GjoSNHIpKxguUohjmvCyjHgYjEFbKgCHfnk9HgxxpfKFKxiHRwANiO
F+uELsZOjNvtz6eimPmK+78tcl1ErZ1MwV4mBEoTt6Bq9nz7zLEKbN10CQ7+2FHAhSRRRQBPJffE
ebiuYx/XN6pMVAk3QzgphFEW1QFQOJl1FXqipu8S8mNLUFz6R1lFZjXq/5hM6HkPRA1VXQVwUGcC
BRjS0efd5pRplY2C3+AUvU5LoYauiXzKeqIybTm9XzICrwHQllarq0jVoTxWmkueN+YoiAerwNSB
3aWBVANwh7R+oAt5njTLcXIb2PJ4g9XS4rOAo+KqdXRNJKLku/NuI/X5BWGm49DOuzXMIDAY/CEs
UO97/kmyiuFi/EpESvVQvTpIGjs7txMR7iMPp2kVBw9rQjEsikvHkY6NOvCjUhhxIf54mM4j/1pm
jDdnt1GYS4B/VqSh0s3trg+rUwvz10yUR3jeRsVqVxuVXLRoTLjaABYxIMOLmRsleOGIpuVnQzm/
VRzYqFhZM6OTiJngwrp7cMA9UODhzyeBIZM7vmBVBHXXjcJVYzhwyaA559+LNG8t6vaaqu1IzluD
lvEF66s4YFAoEAs53JHFyhkmbFUE4Gz8jXGiqCHluOkI6H/ZFrkqwp84EhESBUA7WOp4d9dFlEGE
aSiPkS+ykIZpALTT1mfbiblRKjMBekh9LZ00FGkdiAinKJOrwv/Zfl7dKFVz1Qy6D8m30XVHWQER
4zPnRilp1Ec7BrcDVdsdmZ0IzMTAB+k7OA7ciY06ULeoggDV/DgOpw9tKhg3fe5WkQSunBvsvCGv
J2A5EiEm/tStr8MMzpTXWMULZELA/do/Gt7udNssqyAi/c7SCasjU8xfOhARBCcTT1ryFztGzG6j
hARpGMxONehCX5GDVWhMABa8Aao1hPZ6mx2JQK/E2XU1OlZRGtApIYGBmO+rzq6hkW9A1Bol6cKj
s6X5W9msYYiXDYgSw7pREZGOQqLj8+6Bs39waENtxsbpmV1FxNFGhbqUahUFVqddNRjd0UZxPi7R
pEimQRfzQZhXTwbmMjfCo3He4WSKjnRhqj2qFwekof6CGawPKz8w1RE4cR1Tn4io7wURSgExBy8N
P7czvXwvNC/f/sbUBSo+KwjNScnN9vO6iOko7USYtaChb17WSchbF3EQFL+E8Q+0y9SW8z5tcKdt
J3aruAc1cxGM/20QAQI8EBHisRcvPMjzV8+5PBChNwSwKLS7hvcClllFSC4EgAwe1qHug0yx8k9u
1GWOQANYxBs8WsWzpk9p3ayBQ8O9qCUe3DR++ad+4B2rAFlXXbjUWhIwH8g/4zSsX71aEphuB+wg
kMLDOg3xCRFjs+fVS6++T+93B8/8eb45U4T6cXkN0GBL0zOZu6oL2QXRKi5qy5Oko8WRCLZDckHK
uOHq6Q5wIEJTIbULenW7gdvPy+rG3Nv+xtSFmBtMhGiifWKDiDLWgU8LyFENqGMAr/b8vcBJO1hF
rGxgNT01GlZRy9CsAgWc45z+zQ14lE+tqxDsvc6MHu9qw+3WVutahGg4RSpSrGDzhtBeYU0VoZgY
J0EBeUfHAO9FUTfzyr0Rc3syOuhwOmrVVcgQyy0YTqcf8nixTly9cSq3q4faICR2moTGuwzKuogK
ourUofljkFptkRoCMXa7bpRkNPuEvoSXM/ZxfRU16ZZ2iW6EYlxv36RPLYtQalFX8Sw1mWYaCjCm
V70sAh++ioCpmZGViWgdkBdIqIgQWzxkukaKAifGurwKAVEVIbGQwuXUYcynfV1ENYPoGekVnPb1
6cy+fcG6iNlCZly9TOdxrMLQbpjwCz6rJwpAixMgClRV12Bp1YNtOzFXoc4GMUq1Xkv9hS05ECGA
EXUbFdjh0wpKq4j0RfK64op2IJwCxiqCgMtEFYBYBz+qdpihZ+kLz4XHomGmmw5OxafNUcrsPnyZ
ZAC2Ra7fi4pwEiHblw6QYsqGQEy6aPvMeWgZWJ1NjDFtifWMJSsidH0xdUHFEOJPw3uhl8yRCGQT
aWL9NBpOFFzoQIRMunQSA9XBM789cA8SvaSzmlxrQ8NS3MP6XgAFuc4KPHQkO68LxuhABNMUzj+u
uYux7ePqvUjYuP2NcWihs/rva7LLnZqnYV3EgU/LCYXkJMhoahdWTxQRSeu54N6lho2qyH+S9mGr
3UgddpA0cK0OdIFpZ49YqAaAIsXJRYSvjxnEZe/pSFZbGppkZFBT3M0QUsci10/URCDGoSUCeQPz
Udh9nmduo+q9iAiAedhLDf1pXb0jXZiETN9hKJ6Hgtmo6keJXVKwJ17tyLHur+/URXrwmG+T1ksz
kbyu7oO3O6XEaIlB5RvSVSkOqveCu0zV6abX4IEQUW0UNB6+CS83b3k67ssbtUNJpy7upaoAa8pt
GopM4WbVp0UsSqsOIatU8XlLu4u0dqvg4SAeJIcxfaD1jar1euA0TiAYBFrUMEoAW+zgdu9FjH1c
X0UZM6qIPyJgFKxIB+NOMFTvBVJAugWwUx1t9NDqDkSoIZf9DH+pwQzWmdHZKPfa26qjBnh++4J1
XRzEejLp+HxCY3SWBjNYZ4BmFZcRPS5FigIbVjF2Ynf1iODo8HaYkPMiDiJWqzC1NtlPfJmGVRw4
/yGACFnjiTRAXvK1w4uZG5XJ1IlXJQBmOd/6iTryo2RfAMFhHTfwBq3iwEZdRHChNLDsuHo1Ga2Y
xyogg25fQ0VPKt63U7nXBV4Ad1Bh0nnugY0a1novInQ40GNLU+U6uNbtTg2JUyVHibS7LfLEiRp3
a7eKUIvCPc7A9vMiDnBaUJeGBzw1KbcOA3KAHmgCDo4SLmMHT5d3faMqnzYDSGJkYaluxrj86yIO
4u6MhbzFoJbK6nA44QSbPnfqdmbVDaWBfYO6BURVxOMlGtYvDCf//IlCUToScSnRTJK1Q8SRGQw0
6FJwzht63KnZr0iO+UJBm9VmGpc6wo/lE2W0U9koeR5IkdGTiIPn07jSj0Of40QllaRw6DJe73zq
kIiqblEY30B+QV1Px5NUuQdphQpsFmAwVvM0rOviwEapGZLryTyxTDvcVLUu4iB/YRnoE6ygR69D
FwfOP9snBMM9NlrzfLoKGjtM6ThRXEBuIOdAN57zaVwcg3IvfHy6jGtLpjK74b0Qq2z63FZBRLJI
+F9i4vOpQ5FEMSAgKskkBCkUit0wg+UTJVgpq8go9ZhBkhoyYlZRdaFBsHR96tBSXbx9wfIqQBHb
3xi60GgEUYbjbBkNBgQaeyDCH7/kkpByxpleX8UEOXaruHQB1COzBVVDFjtYBVMrswA15x9sPy+v
QrXZ9jd2q0AyESTpetBAJBNYlycJxk1EKifTQeW8LnQFO1qFJC7gTmu1hhMFiTgUIXZRONky1kEM
8X8RIW+YNpbjTK+ru+K00YU98qrjUbecqBKIEUERIM5bu9VgaQ+aO0VE+jboZt7RBUvZ34G6obTG
GTGEIOGhqmVd7IzQvHoRYRghllkHzKKEu54oQZ7gBeoPVBs3c3kVO9hstwoJYnU4iCAdyYWDliOq
VyEsrjffVouIbZHLqziohSHCi6rgUHKvYRChoLR6IFBaRjZTuDpaGsKdhoWYumDhM9KZhWrocUfE
2OydiDQ8A+WIjBtcNXNXN33uROh+K1OsQmJXir+sbqMjDkTwcXjOaafR4NPK/1cRSalDjPDZFT9t
P6+vonIPcO145EyHi9GRjGZUt8+cutDO3KlNmViHeyBWORKRJp88wQ6eec7NgQgZ1kR6oPMGDwQu
dChCsJeMN8LJ9vOyutE0t78xdaEvtFgy5TAdaPPBzAWxBUqO+u4Lm32oankVsNKDVciG8dIQyjpy
rLuJaruNkiSWYBUHghC2L1hehb+z/Y2dCBnvFPXw/me0uS5iunt7EaK9VEd0VPS4F0erSIN/OOdd
y+0+6NTnqMb3yBjQFmIAKLboQsxBDRKtZM2beUIX9XYne4u5HYe25+qNUznUrcGu+Zn6iV66s2yL
XF7FLvM/RbBPmh5L6/WE9nXovKruO/VbfH+v0nlqIqymugdp3Raqazi1DTgtCtG22buN4jSgq4Fa
4Czbz+u6mI7STgTf/4KyZLh9g4j6dsO5Mn8c10sapkNENSDW8Jwi8ozobAgnd6Z0bhR/3N3mKPLP
h5u1rovKuKNqkBcaPUU0tFZgaQ8MSOZeJJjkcE4saX0VdQwQUPDS6wehL6DR+RNVYXkiUHWZ27BN
GtBmMMf2mVPdafFprzB2dyZsfaNqwS+uvzli7IfK6I7s5I6uMlchmkSXF1zoHjtOw/oqapW6JA8a
rY4gmVw780DrImoZGlpi2FdSepny22AGa70eEQg/aSOVqtyGjTpAOFVFY2Yj5EP15oFb36g6rcAq
VNmIlj3eHQlQDOl6L1ByLgQKOd4Oddd5rKjydijdp7Eoppu1vlEHPi2eaxo7gVu0Xm04UTWlju5P
HelJgNDeEHfvot5xu2PHkTTSv7KhiY0zM561KQKEyhP0XIj2hpVc1gV7Wk6UakAPhfgl4x3Ovxf4
Ygci3AcL4el0kJfs+ZEIXQ/wQJJNalhFre/2nF5cTjCO4LhBxMw279Sd1jJyrLjmDZZ2p8+9CBBw
XiRWfRy45RMFaKy6EFo4S0qWZCkbbvfc7LkKNLK7lPPLkXTYqNokM23btIYT53n1GsJJ1+tgo6Qw
PErBtBuSC9hDVQQ/KtVhgsqGClB/Zxz8qQuJKlwWoVJHcycYxMGJgr1ol87xTLHptsjlQwsZ3/7G
XIXcpGuRTuMNtZOZ81lFBGy2hR4myfXt5+VV7BCIuQrzy9QC4F62JKPhQdtn7kTEUQsjpyXHikJU
RdgfrSVvtNjroLI7O4cixB1Shx0l5LF2ByJ00MA0h3t1lARKIxyISH9a+TAdARsMyC5enOrGXgKn
oZkLvMcXLB9alWZ1FaFFySbJinWgB9J3ByIUXyhjTaO7BrcZBepQBEeKrlPksf28vFGQ2O1vTF1c
EH+ljQipDSHMLnH3axGShzDchhHhsI4jXQCB772qcrwNYJE4pWyU4k9es/D+UrO3/byuiwP3IEoA
DbLoIIrz90LLze0zhy5U83tXAec85/NIjhTI+My9CE3JVEWn3u30k5TmCQeriA8lZSW0n171si6U
D1QR7EdG+GG0dCD/aAwHIvJsI8OlHmac6fVVVJoojFkAg6aRysDp8p4QcaCLiwitWfQLm+jkuoij
Q5sjq9YtFMvzT5LPPFB3Xjv5BeyijrwePnxVN7ZuMgu65XQ08uUqHYjA9xflAXI6Wo5w8o9EsLC0
AWU5j5lz+A4MiLrGDGRSytpwL4gYL+e0URGhogAG2RDCEHFwoviBroSWI+EFb/u4ei8cyvp2s3+6
UyWEaVkFEsP2mbuNgmTzctR/drSokk49EJEyGOUwSEHnPRA4x9js3SoA/+lJkKHt4+dlXRzUd2f+
zz3kEUW0ZUCnYtWDjZKKlh/BEWmAHz2sNYQBTuA18Jt5zg3ugZkjdRWpscdVC8N5qmpdF9Mvnuq+
ECicqJZaGKWLB7ebCIOvWfN9i+0TqzhQt7R9uCzJeE8wel3EAXogp55eos4seuK4/OsiJoNypwuO
v3JADkLLq3fARGX/GCkT8DywDbf7KNbzTnhSHdkW+NHVOzhRz6rU06O7JVOcTjL16hHhqcK5g2mP
A7eu7omSTnWLYfQ0kcfFHDx/ovjgV6uAGGTamhQuylpHMd3O3ftlFQEleB7Irq5GA3Ane3ftRxGR
0m6Nl8LAOg8/EnF9oiLC9bZPwMcG+jQRQ59zo0Jd0ixMz6KGTDEKw7U3aBUIJloBJgPaQDUB+B6I
kJWMlZWDaeA2p+ivHlp9NMDlLiAy6nkPBLe/inBWvXmCWVdkLHL5doMZqwggiNAm420a6A3UXTcq
kV4aXCNf7sDo9VWUsuX0bOM4X4p9eW3DviyLEJiWjYIJpvOBKCyzI7afT4gYR2ZcvQA46UYsk9TQ
gE6e52AVrgNf11iHjqQbEQerUJiZ0kYyGpJuRFy/ejGvDIfWLJicDdggMsbBRqWMDqEFP6BhnCIR
9XYr29LSJEWaLeGk87mdynmisPoSwsCad2y59UNb0IOQjQXFSq+Zwo7JEbswaK4i8+DdPLhdRwfL
mq5CNDHRAWwnZmXBThsQZqKq+5ZDqzRJbK8waahqXRfzb4yNuk2fQRAIXrBbvp2GEyLq7UbNYD/Q
4cTFHWawoM1pbqeum7OWGozzCKerVw0IKA0GLJUEfGxw1UzY3TZ76MImIZB5uVvKM5nBoc8pImOv
0/T41hjejhNVD622CtwC0V6GCY9Frp+oeSrnKmBpSuDTe6kjf2HoQdVFqOEJYKDyDYC2419FSLAm
rYAg3gCiyhQfiNDrDK8Pni10HadhWRe1w0wSF7j+upJdbvl5dYOd6kZ58tKVXSwpCth+Xl/F0dUj
ggywV7oOnhcxMa1xaL2pChdQ/q2jQ8T8G1MEYkOS9infmgmz9Y0qtZMS9m5DSDlolrvKqHURpXIh
IryrzBQaVodnXlvxRISSJCVD/JCGHhTcvmpA/H2W0KvXkjokot5uhN00bwjFucOYa1m+Hfx5ojjN
HleeVJ6m7edldeuTvf2NKQKlyUshmgwIuf28LKI2FKLuTM5J6ZOIeYLRyyJqk8yI0Bsi/XfJn2d6
XcRBOHkvf5vGsdq/dDg5WvZumz11YVCZglz8Zhyp82ZQcu1AhNZRaIlijA4kpzYDpAsZdTZQd5YO
qglfabycc6MyiUmgBwfpOVEjgNiJcPHuvHpSDA2uml5UVReplM3cFlU356kmIcQfiDABSFcyXTYa
uM1ClHEqdxslPsIsAkp13Av5nLoK6SoNyVQ0S++dR9WMLD0QYQUIr3mTGtS98yjnRoXPx55jqbak
SCYdfoqAPXqPMNVgqA3GfGYPdiIk7RnbHg6nQ3tgo9wK8CMCmPC+YRWFw8lG5U1FofZfLRt1AMvn
PuJoo5knm7QduOUnqbZuw//2SiSdjqXaUEXi7FcbFfa0qmjBvWkk4+f1VRzA8orPAqM+P2ZG+DBh
qyLQ4euJQth18fQcVLxwHixSs1/9KAUwxt5xBT3dswXe+ioKExW5MokLxCLKbjhRqVTdTuW43bzZ
2D/oYAuIymxXEUmKcXP04mngHnhBx5GZq+CkhYOa2TPn3Wa4+Li+OxHJwIBqmdppiNfVfRB3S6Rz
EIy2x1brOLQHZhAbQDMhowRawCIbVR/Wi/VLLgn5cb67qxslpV5vd8gspmu4lh6N8QXLIl6XSUOQ
KN0GOZy4LLG525leFzGRuXGiFF9r08cRVMo6f14WcXcQsXqNgqqFTNaSXCgMCs1xODfmGOF59UBe
ByFMGvnm4DqzHfQGGOCmz6GL0Deh/2nwpO5m+3lZF0Ki7W9MEW62BxexqWUCF6pmEYEGov20uNsd
nJMvV1fhdh+ISBKJl+Y8dYSTWnZdr0IBiZcPxVyI7+huP6+uQpOXom4l8DwPRaBogw2cfyLKeyGj
nlbjAmJo8HknB+F+nMrtRBGhGYEKEpFYB5IjAblt9hSB46r+QpjUMriWV1ZFQIu4ggjzmgaML1hV
N8C3eCBg4PTpTiqpo8NMDk5ZRfp/8xLvcYsa2r94OgssLyBGclH1xKQ3VEYTUU8UN433j5Xvkp83
g/vqh3GiJMJQQVJB0nKicCWqLgTD0iSYfWlZuv28eqL0Ahx/Y64iLdkz3gYZvAHJgcVunzlFSHva
JiSKDp/WfldLi/Av7AZy8kSmrV/cKGntA10gbgD+U5r01IBHZchW2Sg8fJcuGfsU5W4/L67CphcO
JxVI2+ttfSHczS84IaL4tBGRhmrqYbijDasoDUuzCni5rkLKfRuKI2xUvRdsuQdJ3RNI6rzbTEQ1
5qFHSUZbyINmFGfVzZjXE6XCFB3nUpHrZW0QUdUN1gQMglc5ax1OTsVpw8AyNM4/YP/ThK0f2gqz
pPQz+oYXdXTSQP0d+hxmENKMYq4FRQCd8fPqKlQEDn3uRAgwoM0SPTsYd11EzV9wz7CmPUpKfjvI
rk+TSD5XQc3afaalYUPTMzyGsdlDBABSZSO6SchY4+f1jTrwacVh4U5rGuBfh31ZFzGN0FxFfDVW
JGjw/IJ1EfNU7kRIqjtNDG0HD2TXEmCKSLYbCMxBb6gAdS+qw5l5MBSdnkgdBMsdbDZXYQYyVw1s
3pIiYYk2a70TwbtRjsix7WCiYt0fiABQhNmgu0ID8s8PqCLS99FCMlr79L2Iq3awUTAvHq1zq5r1
/O2+rWgzWjYiHCybPexgsyjYLxvFbqDJv+AFeFo7VlHfC3+chExbe40Wt33BugE5cHJgLHxdYA7n
djooyyJwMbbPHPeCr2wNuNtM4ekTleEvw2ndicj4HL0VdNntOFHTu58iMlkPKs/1b+ANShHWe+Ep
Ur2VacghIWz7uK6L+Te2Vagd8eAFMxfin48vMohn+8wpQvoFzIIcIN0zzvT6KqqTkxY5ciRqAi3k
vMOpJV85tCiowAmOP6RTZc+2yPVV1IgVYRdFQ24hA+oa4gs57e0zpy7kP2VwWRF5yhF+LK9CGF9F
SCyIXZwolTenN0pL4PE3xirkXi51MF6LBj9KyFhXobO1RzWTI2SLh31Z3CivXk3jZiZuQEGgnQfj
/O0G+BZd0E9IZB5XtP+zq5AxL51dc+VSumC0pfe14Xbbj7oK388XRNEWQ43TcEIXVd3mzohf0l6h
g97g6JerxzSpgud0Xip7xiIXV6F4ccID272QXJXgCRTFCM7YYFVEamqudZHBOZ49ZcsocS3vRfGj
UhvG1MoVN1X01NutKBTNVmQs6BYab4tc3ihZyO1vDF2kzkbGSrGeS3ha3fvHeYqIlmWAwPMNldHe
7uKBsICaBQjuU2vaYaOeDkRwytNXWXe4Dn6U9kpVF+L6tLng6XSkDoEpxyIk9TghDYMIjTocR2aq
2+frXplosoPDyaBer0KPH9c60Hz6sje4B/NB2FYBjtfalWOObt5Rf6HbRF1FplH6IZ0oTr8XXr2a
OrSKEPtUuQkzWh7Wci/CtOOsySBCvRqoiXfVbXaWcHUvg3E7Oh5zDw50Ea6a0+xx7QBROTNV3Qhk
bh7WTMdAZ2BKuXppxc5LQwpAI2t4WBGkyyrcOl6gNlsJlcbNXH+SKk00uH8GtugW4Po1iKiMOyIc
JzdcCxvI17bI9VWU9vWQwTS/kiTmPJ/3Bv2pmgC9lx/hkscBCefk/CrmkRlm0HvqpbJbqkBnhLO+
UfNxniLsFX2rPeT9NxjzCnmBiEBFcMm0Gu/YqMq4I4KHIyp2LRoG1/Kj6u2GsaAk8EAso8PSVvRA
FVoWgNMnvO+4elOfQ92ZJ4WpJghQp9Jxu8eRGSIAXRmOxXqgtIx9XD+0teqQ6ZABFSOlcqjDgFTg
TpAkx2qrtDVsACg8bvVJUuMPMKf1TNlr2KgJYQ5dyFSJYF57rej8tLrDVt/s3BQhIJacTMDaAdxh
YxyISGOIdF5CABpe9eqJyvdWEahqgjBZ9Y6uiWxdfbs93Eiu+lQZ8tvhcB6sQlWjN49n3jIDVHa+
blSaNwQcTJut+WKt6oIfNU7lOFG4Pmm7mjr4hliPS1livTSewN9MH3Duzljk6irwbsb1natAPcBl
yXHqIFh6E8qhTXSRN0kv34YoiVZrfCFy8Rrm5Va4MFS1vlEVZgGUeyx8f0Z8dZyo6SgNXeB3pVEw
K2wa4VDV+iomYXaKSNvVFGcScB7ysiXFDMImQNmS0V6mhppiWh07sa0iLXxNi+bqXCpBtwO3vlHV
4cTUlX3B9MJFbQC03e5iaVN/H+cgoV5Dpti9KG83yD8uuZ7pLSkS6h53a+gi4Zc1cA2kvDtsVF2F
ngpx/qWqOvrTenmORLh0GDlBnM+/emhWxUbxcYRnzCBDdZ4m6v2s7cIAg/jfEtKyJA2QF3WXJwlp
0EIyUCUdGs+rG6Fru77zRGV/0P5TaX/e0gqSDnShVQAzrjapgz5NxMFGGbfwOkxRVPPz3GZzY49E
ULWkXviu52M9h/ZIRHjNLl5as4/Lv2xpYaVV3fIv9C311tFNFBBR3wuhqoQbQ9XS1YSIasylX8J9
VMaKvjS+YH2jqk+bJqYhYKUdODO17eO6iAoFR4QII/GFFkxDVesiqk9LRGZu6y+TVMn5jYLEbjsx
DEhabHnztG3pYMu7F/W9IEJkz0ThupwP7YOeHaxCmUrIaumR1aDuCqLSRYa+wv5V1M1rs6xulRZ1
FdqAhKeRbPH0Hk6IGDsx1Y2viK4GWOvoJkoXBycKyu28OrT+dXzB8ip2L+dchSSSq8eLovAOEcNa
TxFS0QEgPUsdD+sOqtmJEMcK7zlqDaQ+Pu2wEFOE8AVAq8GTl/38RiEI1kMbnjl2AHewAQpWCVbv
BdAxYwqE9Q3lNmGi1kBMTCzQSymaoHK4WcuHdrfZQxe8zRQto/XpSnZeBGZg0YXedpwob2vHGCAb
deDkYAvEM8ek2FdGrW/UwZMkyENJkF5t4R6ktrBsVI6qFE/GEDakq1jsoc+hbuW+6opVmHKdG6Kk
g3o9VBlOf3rH6t7Q8SRVaiIAhIlXJZveBw0hzEEtjHMcWrAQpqXIVMRaniQtYyV6XDu/NSD/Qpjy
XqBu4qG62iEPdmxUTbo9cgS1EwWFhBY3bP3y1WMkru+FZIByG9TL8Hk7bFSlJmZOmX5hiOagkPOp
Q69eMeb+LbrOMDSVhxPXW9+o2vcAWu4+pCJX6VCHuuff2AwIQCHJdBX9osoGJ2fX1WyKkPBWRxLX
XM54Ow3rG1XdZrigSU0h7aYKe1jJdRHzVM5VeCq0+3GuRJPjZi6LgNlsOzFFXErUEZhg9g2e+S4M
GiIQzOOVCygbmvB7uycCMURkiGl6daiJaWDLM3RDn5sIbrnXiLP5qVRs28dlXTj5298YIuSikczF
MC19/g2hqKvIHtGzdFVLCONZKKsQVYTD/swBkbjafl7fqOr8f6qysTzo/G6a+wkR5b3w9RB/YyPS
w+Z8vjsDQbadGOr23nn3UJuVR3RsVO1ZxIlyrXVfEmp2wI+cmbIKoaSboboqQ0nOB2KI0lVEboRE
Mey8wxtErasiOGsgqYx9augYgABQXDUYrVFJ8tA9owScqLIKh4yerSPkg2kll+8Fi3q9URe0PGAX
ssmO0bsuosLyEPNnxetGRxiy0ZDG1QunrCLV6ZxaXS5ic7ef11dRU+ppdow6KGEM+GoQoeXw9pm/
GBDaxpIXtGrH08FmEV9cbxQReAcqSDLX/u68Z57OR2UVgkmpQ8OWXe4GV839KiL4shaXlmci7/EF
y+qWPa8i4qmBeG6kezrwqGJpE2w7r4AQNqSh0Zb44trSEiHmdu1S/NTAVWO2rw1IRATLVrrg0evY
qDLMyCMVqMuf908d4aR5pUXdaNNCPQQNQVJD0m0H7Y/brfES/qa6xvhs522U/a6r4Jm73FgzLSfK
81NExBNMX6cXPmcDWFTrWJNgxW0GoKru3qX9lm83l+lgFVAcPiEuZwfyLztfRaQPj86u6VDVkHTz
oVUEtAuV5fK+zi9Y36jS5oLlE0ni/mDtisrPH9par0dEvDTBpDCjg3EnD3m9UUggHH+gPBJIQzGd
h3MgENvtRiK7JNQzIbyh9AlwXSwtH8fECO82AlMDW15VbN2opHFVHqYlaofz72wWXcSjBQ7y/eWj
x7VZPrQ7737ogg+ljjWJXMVP590DgFBdBUwNTU5wAeM8HyUhxFcRF8YgLhnGTAOqJqlTRaT/HHtL
Ex1gkXt8IIKiVWXz/el9+3ld3dUbVN6moMDI5dBqG54kT/T2mfNEwQUlezIzqaFZhxKqakBwWaDN
GgV7vRvgRwyouoq0CNZcxv1oqOiRnq8nCpEF0ILnlRKMcRqW1S0YKqtgoYQYkBYUpgY/SnBdRCS1
cIdpEr+zwUbtDv44UUZWuXIX2jFjuH3B8kZxjLe/MURguISBJWZl0s+bwdoFS2hxwbIv3cwbJvyi
UI7PnKsIXzc5DCa9gXGH7l03SlLBiycW60lXlaKhxGCcG2gzVlzDAB1p3HG35kaJxjPp3F4J+rZF
rp+oUmRqFTr4Jkes7rBjFfIs22fOVYhekGmlxVpSJDJfByK4gQKkS8fB8x6ITGQVIXTx/VzbHue/
IP+GVqGxyBFTeAsrWCF6WYUdApsjgVN2Q2gv21JFKJQFFiUZrSfx9vPyoYVvbX9jnCiUpUwRxppH
ZmkQ8VQPbRpg4W4LJ1sKuKRsyypegLSmpCEGc2zP3252u4qIP4v4Yw0tb3chzCiko4YMt8HgbChD
44MfbJQrh4XFGeSzDVWtn6iKRzmqdiowhVCvwQMBWVddAOxS+G3QUUOffyylAxF8G0MbBWMtmHnt
5UXdz/jZ6YeaxN74gnVdlP60sq5G20giAaMS4G/7uC6i9GYhgi99aQ6tWL3BA8EN3D5zs1FE6NjM
hqCr7ZzF9VXUECb3DazmyeWen/Zpw7grxhwPRxwJLCKpI2JlTMtGQVd4/cnHYcSNd3d9oypYFD04
sq8RIFsqF7CxyyqMjQgjmCFn6sci11dRXTXV0JpgmeOO8LqzL+sing9WIReGlgjMaeGZM6hloxB+
TFNJC9wWlpeorooIZ5c3lenaDTCLEoIqAlEHeppxjR2BGE/gQEQ6aCRqTaXp9vOyuk3R3v7GsFEh
mWt6JgeDpT2+4ISI8narjMbG4XCC/qHm2xesizgwg1JYGOCgZotoeJIEQttnjo3ScklFcdordIw7
SZVWFZF42GvETnWkSGqDCPWS4ZjzBDMpsIHNgiNYV5HazMw7SduzsY8n1F0P7ZM31ZNkDeldtH3B
sggp+u1vTHX7+qwBR7TlSarJaObP1U5XE80sO0KYqc+xChZWKS7O66VX97bI9Y06cA804XSrcWp7
EE7VQdtnzlWkMa1F3MgfTixpfRWlEB4UpUkYxDl+Z0sIU3kgaZ8tgfype32DGWTsykZ5VTUKltmI
fzDO9PJGsabXIrgemRltUgGAZH7BoojQRMvDmnJ+RFGVQ0FCzr96Dk1ZRbJV4U54uBuGawvoii44
B5qqibxTD9+Rrppplu1eYMmo9LVPWcppXfja+Zk7EWJhzvOzyuX5BYvqJmJ69zsR8ft1NE8/nvPG
HFpT1a3pmTfPRCg9wxpEVDzKjEPUQSwQ16IDp+WCl1WIiBNdpNVnB06rqVYVoRowVhA9oKPIVOqr
ikAKQEWlCO7UCD9OnKiDVaDLQCnwONNlZvuCdREzmBuHllOgFlBdMX9qXv51EfP9HyK8qJKWzq1e
vi2rGJs9RVxmIeetkDAeJmx5FbUJvwdJH0DPayY7t3APZhg0VhEOiwBDExux0vnbLVOxHZmdiCeE
ODWHOHENPHPZuypCPeNlnBGMYpqwZV1ohVNFKB+R64lBbyHMVLeZv2zOMl6wlH1H0RCPqawCy1yJ
ShyRlrhbxUsVwfEXSAYuOo+Z+zM1ax8c278fsAgpaKhqXd1lRo97h1tpACi8qAVE1crieqPS5tjT
jSqqIKYh0YMWcyRC4j51Qy2EGTWxRyIy60QpSUvSDUXpQERA7ZjDFk7OrsBis1GpOryMD9ZYQbp4
+4LlE6XzwPY39iIyxsgsYYyToaoTIsrVk9STv9CwI0BFg6vGZaqroIYE3zxzlnD7eXkVXrbtb8yN
MrFKGsvlk0AcX7AsAh27iGDIkeVdCnZqOu7rIp7qvXDvntMz8VauZ97MZRH2u65CcamdSguKjjZ6
O47V0AV6hhAsTdm1yxlnen0VFflnNi6kwTvw/Pn3wsmp1EQi5O31TMdtVje07ePyKjQP2v7G3CiX
DsAiWg3fZPt5XUQpGgL/UnIm22h9YKLpSRFBD+q9yEgHmTdjOh2t87e7DvlKa11BpsJipqqDJrrr
3jR04dqRwaENaebsRgl+qxkUtlyQIkVDsJZxM5fVrXfhps9tFcJt3sFjQDs0hwZd1LoklkOUhAni
CnakcVWTllXAJl77fFwv4MH5q+evVBFwHPipq49w3qCLih7AHdkPEXG4og0Op2KUugrMKIA8U5t2
mdvP6yeqZsQYJ74mV8p/dxAsAY3bZ45Dqz6G1xz3QMZqnOnlVfhDByL8ca936gsaMJAdSXOuwo1D
AVfTA0Y4b0Bqr2CPhSa+qazSJqcD4eRm1I1SXcWNUpJrs85fPZ5SEYHKgrnk2rkZDa6aVhZVBA0o
1ks/0Y6WIwflmYwfEVA7Cb4ObvOuxHOcKLZJjCQZFlZLgy4OLK1KPYGeyBX21eDkGHNRdaGaX8BK
5y75eRulW28Vke74aQgSYlzDRh28F5jHwQalSTpGCYi36pOUps3QbPWnSF4Nq6hBsRvNzRFeBDdv
2aj6divvlqMOb7DFp4WMV3UD5N09x4lJ7LC041SOqwd1zKhR2aQOZlHmDZZVyLkJh5V4pE3EaXVn
6tKBiKR5+CAZSHh2ozj/88jMjWIGoV06UKTt4PYF62/3DKyHCLmwlCWlULaDw/m6FtMpzSQC6s/9
aHDVRCpV3bwDPhQOBV5wg2euLce22XOjQF0vehoqxdmpalUXMhTV0mYS8v+h7m53LDmOMwHfiuAb
0HRP93S3sTaw8PrH/jFsL/YCCGpWHoAaLsghYN39Pm8Nq7J4Mj11UBXQMgWKEHQaJ05k5Ed8vPFG
vCjHkk3WX3BeRJ+WT/SickEH1YvrOwqzWf8kCZJ4acBZGKTahrugRX/0zGHQVOBpVSmpON09wBIc
X1OSBAtj7LIw57Voj/O2o4JjgUUV2fNBLp9u52KwUCjPAkYNXLQghNkVi5oWy0QmPLvcqIr3oq9f
pF2ZO2usQ/DTBQvVd5EQoV7lRGBDLhiI4JHejm9bKNRL6rgSCxUTfrl9YxEW6cHOKhinmIzyegnt
tBC7oKhCI7UjLDt/LgYOZ0gA4TOk5itYdp2L3hvUDBgqofSQFHjm2t379wLCy7nmc4bIpmDT9p3R
6R2xYaUuSoDHSnfbz2zmVtcLN5JrsORctLL8XkRy5qm6FczocfRGWricMu1VBNM8ufObti+RsAV2
fAltPTcFmByne3D0EJW+S2Rfgj2wUKNzoRlGF4buJKj/9fBfWKjeyYHQzjg3z/eb5sPrIgYJCmVP
9FR2k0jpbTuZp7VAgr/+zLZpM2QoAPCKkjrHuG/gwmYC1ZCxTHyQVrw8rUU/8hXuwIY1bk2SB8/M
dXPj2h8sFCG+XCRWkApWChmc7kw5lEFV2itoK9DkuW2ZZu6MEA5XmVpPxWXeN6oEAxLuJbTsGTu/
ruNZc6dCsX7HpoW3QnyW+RrpT1o/PisiUI/1O5oIxVVU3akw7FoCLogYaMEzRxCX/uuCiti+Q2un
RcC0XtbchZdtYdNu99xOhKq9JnUdUAW1JB5I/17wAVPqDudgQaGHFn2yiAiUkGYZoWVvEc4Fc49E
AG9q7tacWdDHiu1vsKM0yHhXMxe+oHQYuu/+XNhOCBODDKjQAmfGUETKq5hdC8BLFnywozR2SB6A
oFdws9hRIxEw5nH/l4b+VcnTO6ofuCYf6OJKklOVtaBRxb7sA7EAONXUwX9KrkEoiXUl2gWC10Re
MGTBFRnOXevzToTGT4U9YPCKc+Hx6bXwoMP1CZSSb14/Pm1uIfb6HU0L/puxWVhXKwZLBcQwFgGV
A5lQAPshYmDuaGFLQdwV9MLwjQd3VJLmMmsuQ4DaVcnTtugnRzh6DredFkr2AsjuPl7cmRsZGaQr
sFpBGTevzroSvxWBrIM1doWBCws1Ohdeblw83MKCrsPQWQy0yLxGTrMqbkEghhV4JAKlGvYGoL7r
IA1v90gECdKbwWpcx0eps4xssTzaylWSB9fvKLWvwUKFdiQslqmJrR+f3lEjfFT67CU4AYt0ylwX
setLbufC+uBcymW7y06e1mLAiZoRIUlFAXt5mCq02O65nRYZ4B1FSt6LAbVCgI/uDiWMQGa2X3B+
oUaxHhHKSTqvS+oXj6NrMFSGwTdDXxZcIC68dePvbIGdxZPEx5KbXz8+v1Ajt9mLqjczWfMCCBYA
xcA9QEig1yb3V8Udpci5rkRbKMcinRG+v6C/W/1x4EfpIVER4yE44Vv4cdoW4qGBFhjJXoSSHPQW
G1wQMdhREoOyB4HN7FzeCyK2ldjZgmsQYmUt9wWbVr/tYKE066nXe/YqKmIuu4GIzPF4kg2jzbaO
FxZqtKNySUGaKCE29MNpEQOaC5GRYltmkcdJ2Ex1QcTAAwG0S5iEdqGgRwxl0cDckHD6VLQvOOTb
x2e1IGJbibZplVYVL8IEzkVYd8N5EYMkqoPNadYK/KwmvW248yJ6XjVon+wmSW2p+esZTrmigbmJ
QP0SpFdBEpWIbbGbLSLCgC9LVdAqS8S22JsIDawcTlg1vOYlC7XdEL8VwRTP0pDXXTVa9Jt20SJD
dPyP9u6e3lHqwevGb1o8u8sViY19KqhfCIM2p3UvAsv/wtbnhK+/4LwWA2AAvgODClJlBaLYLuLT
IuQI1p+50yKIAAmE3OjbhjstYrcr9yK4aa55DnTjXD4vYlBSR4Dr1QtMu6L1CfFRf7ojApp2QeVc
f/W8CqNNmwdD1O0xaRvu/EJ1cyfh1PiayzxWMIoKcw9K6hk8AzaISUxcvCl5WguQscGmNZ1Cyhx9
SsmTNMDT0oKjKQFCjevgJfFFn8khIOwTQWAZi7AqeXqhRHPrd7Sjl9FV+jO5/7uxMedF9JMjJLuS
n1j4wnZdaudF9MOMiABreEHfABtcYYtuyJdzsYjQFR2+8eubdpQs0lslBEy3YECcq6nOL9QAQZHB
WK7z8Px7wa+L6EkyLZTaIYQ2AQU8OVphtmdtt2kzm0cqOCjLgoVql9BOhDKMenRcztaecd4WPX+U
heJ4aFhODqHAbbZtVnvutFgA4DAtFexw+hcHN+0H9PUZZCRVdD3DydwDhxMezqsKSVZBEKFFrHf+
TZWCwfJ88zibV33e3INGFeEXcIN6WJyEzXs4LWJA021HvWD70YWvgFhxLt5GtkDXwUqepQLMv+6I
waaF+jEyKY1PJbYYQLAWbzOkASUdoHbUdpW2o+chEmCwg/B4Ozanzc0l6083mEkmkYPUFuSjFLSH
InT7ql5kYOrlPC0nZ3s5dwuVSBXpGWK19vHpheK1DhZKJOmiVUoqaDK1UJs991qE8oBPW9Eqa6G2
G2IvAvzAGgEeX0/L7/ELOxHKhl5chKUFIHAhzPY470TIaL8XtGYGxqbkaXNbqYG5Ufy/SOMQVHEN
tpB0p4VGPYFHTvj1VPC+iLoXIeMF8C89WHH0Bpl/1HNCemkkT1PFQrWfudMClbm0mjRtxR2169Da
i9B1uDRPFmAPvEijTatzQevQ13bZdcOd37TNo9xrEQosN5Q2iYJzMYpY5bLlgqU3KxAU3ubB0YsI
uU1hTIk3OGjxSCeuZl/tmRWUIzI5g8s8SX/fL/tYAJ+2UJs9m7mVuoEOAgQvoEXyHUMtRC9hqnLV
bh+f37TNi9lpsQyMC2VRyQUywIGkuYNn/sCNqsj8Dzju0tohE+zoSR40Jc8ulEdn4A1qgicAmj0Y
pqsXCJzEaEfhEpXFCdy8wI/a7cqduQFyFtb0inYbr95Ii9DLmOUosm/PyWlbSJeui73T4uswgaRr
211/VoQQZvOLdyKE3HlVgSybs3heRHMx9iIEe0lpgx4XnO5REjUXeaY2iopLXLWBuXV1B0+rGl1Q
KWaLQQgDxK7R1FJVTFQhYlvsZovMtYH6EXsXkGRK/A+iJCIgtKuK0SOeHFB/MDJtaBRppabzm7Zl
rHcLtQwz0pAY2oD1ZJ4WIQu4fsdeRByopan4+mVuQ412lMNtM2FWu84t/yaCGWkhySLDGT3a4T+/
UMNNCw+AKjiwnILTbe8MbOHpzlhZ7fAV5h5k1RzrEMjqv0Atv13E5xdq8F6A+usfkbdLT26BiJc+
5RURS1Qvz1lwmQ8mwivqodHQ25hgr+W7Ty/UqBvXXW4zg2okY7RdYadF+KpuRxGB+SDIgwo8rdt0
u4S2C4QIgMFMTAIz337BaS1kS0dayPh7tzUFtpN5XsSAJ8d7KgGZLnVAlO1knhYxavGAWUrzVkhX
K47eqMWDCGg+xl5I09d1PK3FYB4rOEB6q1zzCBqvN6o4Adtitx1llTKuEc1MAdsPEb0HInRJTh6V
qHhy+/j0Qu2O706L5CeIYI6CHfUygJrIE8kcpGsIAcK2jqe1AHxbt8xOCyKUSIRKFU8S33gkQnyG
5kJBrP2C01pI1/QiwA64tTrudYIW3LSNO6EtFHw72sTwzJSIeB7ctBKoj6rRShi4+FclTy+U37l+
x04LGHMHD2FfRUJ7MGaU+2TEUSYuY9sqAMzI1Qy00H+WF0OP9/XsgWt7cC7cfh/S6RZkzmaqC7YY
vHrGTkrTmk2hulcgYlAR4wlK1Dp7JZQjlnukBWwGHwo6sYDqkwcy2rSSBjgNFd0qaqyD8bs2LZdT
i6mXrwLsKpk52LQJvA0BYpCC0y1lPRIRfhYnW8Pb9vHpTWvAZC9CV4H6BQekBE87as90xzra+Bsk
cwqOHrDYSIt082SuVEEHqAtk8CSpGdqyVkmT9/XTjQ9zoEUIAwK/UhDbrrDz5h6USDLZXmjvWbJO
10UoIAy0CK0rOTWAGeTJ/4WI8PFoI7/+sNqdAxHBaISn7xG4b/34tC3s/fU72tttLyFNB5opAQZw
XkcicOU4ee8rWNldpttK7LSwX83xsFIqSusvOLtQ/IDtbH0VwSHgQzGRGpDBEe3j8yJui25EZNSJ
nh6OmpzwtuFOi3C81pXYtHDJpkSSyn3B6bZQAxEgLqo8rzgcCpg0UpzvtbDNMjtH7q6gj9VtfeMN
Ak94sd0gGm7kaQt2VJdtjgjBsDZZBE8VDqeztW38X83tjmWCNPS7owpaPMLZdWMLIiATERbh4gkD
5Prx6U3rFK/f0bRQO0zvNfe/oFxlR/XmDvFSUCBxByu0uHWbFzgO1z/NNhiqrufMMx36dqE0XoN3
Sa1x1QqKC8jjO1uA0tq2yRelY/ayuYnodhTCZl8tuFDJrZie2aVZMs2NDLlHN3paMdZ1PL9pb4HH
RLheodjjN8M/XnYPwoiz/sz1XKQ3U/FTh6uJztddNai328tcfGSvOndqh2joCrS4bRqyUJLcaYvg
NVfAp/MmdAtFB0ciwAN37bbhzprbLx6IUP2UacZbWpHQZu7eFpLxClWwDdLN1+sXwoht4287KuyY
ipPiPRft9vH5herebhZQiQZW82KErmM11XkRb901SMQH7Vuym3ZtxU17mz2waZ08OeAnTN0VgBmY
1oEW6p5JzTN5AcASd3J3mTt1EGSBkYkor6flQ8+82nPbUcgbgF1dVdzO64B8kPttyzQRvjvfzqUt
4H5ki14Lxbxw3EGqyRZtv+DspuU2by/npoVbNlg7E/wq2BtcIDfhpE0rOJJp9vUlBBFEDLTIAFOX
rREYBY3wadPqdpQTYTBXeB+DN18/PmsL6d7+XIQ8W/TkppLF3ZQ8LYKrtP7MZm5qKKubPW9fXdeC
VzYSgY5YYGwsZIEIbcNDEeHfVcytIKBzHfUiZHFctSrSIdNePz5tC5X59TuaLSLCfoJ+5DyvH58X
MbIFAYKYZXjE9XBSSNd7g7lmw0uAbwRo5rIW3rf1O7aFkrYLETh6qhzz9eOzC6UitZ2tnYgM3/K0
LuiDqyLi46/fsROBAFQqu4aw1GXeXyBeIskitAcyd9fvKA7+QAu4gzQ3hoLierKIiMGOWkTAsqtW
XU95cQ/6axAR8dKRhPiRC7Ka6uyOAlrZvqOZW15CXs0dqON3W8fzIvqg2HTiEJKJJBGSXW8a0m3W
X+a6x8ViwoJ3shQFWrS8e1soaoCABAJegKd1R20/cyfCyVCuUrDa8aqctYVIq7/MPUQ8EOzWcCCt
M+q8iBYGNS0AQDwVblv1yW3DnRUhhTlYKDNC1NOBQIIEv34ubgc68wat0zI5QvKxAKGdlpf1Z+4W
SsgNc+yWKoi7eYODCwT3RFLzmZjU/NHTtnCCR1oo32r3FYddv8zdUdvLuVsoryrEjGRthTfI0e+0
AIENEzHHOQip9ePzC3WLCrajiEi3HmQRX2dT8rQIKaH1Z24LlbxBZto7ehUM+R2yaNFiyRuAN6Sv
eP0Fp7VQDl6/Y6eFtzCFpAewu+sLBXY6ECEIgz1wuAsyObblSAuIYCUrd2BFTzHIykCLEEsGvKS6
sB3+s7Z4t+Ms3NkCM4tDIbgv8GnzJAy0UNZzk0t7VVTtPZ29CHHsMkCYY95c3gsL1XuDIu43BNS4
D0qq9h23fI5eRLCElHPB223TbmermTszZcOzZVhByY4a3LSAS4Ag8KiARZc3baCBA3NbJ3kcC1Vg
biJGWkREBr9WjLYMI1ivhWnRJk5CaJfE3WZDj0SEDkQnSQjH14/PnovUdNbvaDtKtVv+MUT8JR7I
IHEHcZd8WpzOggJotv5ACzcsIr2aGmvcmIEIjEXcf7HkjnbtvC3eBudCaUaGlucsiil4u29hormj
wA70+iqEVsR6bDG4oyJC4TAZqYpN20pebdOqTXJzvvK/bCfzrC3kULfv2IlwgVBPfEGddTecFtEN
bYktGIGhOToVqeAg99af2bQQhPE/MtehoLgQprmRCOkoxg5o9/pCjeJulpD+WCZ9FXRGW6jtZ+4W
KmPnObQqrW03XDD34AIRhsmv6BCrGNCZXOnAFt4iDkhmfF3PqhExOBep4HIGQ2Rz3fknYnCZK4Zh
TfF2VwRiGQAzWCgiBMQARgUZTmHQaKFMtYyrtpyO9Rec3VH7/su2acOy5S7Hkl+A8sJyMTgXWse9
SUpvJRhO8MB1JfZa6CGXi6rpERNyDURAiCogiu8LMDnMPVqoOOUqb6Gh207mWXPDWQ3OBUiiOC+N
6hWNKhzwwUJlQLG0tnJMQXzxOjQ3ERlkVISnHYWTXBzFaNwHFcgiB2C4UDo8wCdC/bjthtPmlhUf
2ELHQghwS4ABNu1IRHaTbQUE2VLqZ7WAkR5cg25YkZiI2DSl7eMLIka2wG2HAgtuxvle1/G8iFHc
zQ98dLplOCtyILJ/68/cXYMQu2YIY2gsyA0CWW2LvRchrrBQ7HG9XBU4Sa9FKJUNGZKlLShXpTN5
JCKjOfnMFaRnHtbBkyQtwflwhXgyLudAiBjYAs+4WndokQpA4EQMwslFhMobi7fdcP5cjPwoR86G
CrOT5ujVVOdFjPwoUR5/lhungFhwukdv9yIizfz6WbfdcF6LxrLfjh7nSnrCdD9Nmpfdg4wsWhf7
RoQ0jl60to7ntWhYkp0I2Sjt68tw2QItBjgQSRagAMnmcA5uSp7WYhgUq1xIBGtY0XxYYO5R3A2H
ysXBQ6dSuR3+01o4AANzh7neNCNljOuBmATdthI7c4NwpkRSEhQTsa3ETkTswP9f5sKvSl5YqIHz
H9SjImugnCW22HZl0yIigpUxeKF5Dxe02M7Wb0UAaYvGCi7zhCrrYu9E4FwCGlRqrcANiuEHIgJ7
tKXCM3P5MqfFyNy6FgTkpozWZJu3n7lbKLkJA8LxFpGxKnnW3Bz8kRYBaIRDysO3/YLzIm6neCT9
CMci56984WWtELG9/+tCuWDT5aEVtyS+0AHReYMR4clTJw6tSYEtes+ciORozTjF3lBhiz5xRwTf
P5k790i7iM+aW2jdXeYREWiDUUMVVDz7NpFmbvnTd+9FSFDa129ap3uz504ERgV+oMx5QUk9NFHr
8W0iINSCNUl+sMADMXl1IMICyb/UtNvAqnXugbakJ3yoGgOltK8DyYgYaAHQR0IYcHfew+lNa0H6
hSIisGP4pYIMp5/avXoWSm1SnkVzQUHRjZMz0ILLTAbUjKXa1vH8Qt2yw3FncUcBFglg8Mc2x/2C
iO1ntnPh1OGHAMjnRm3reFqE+mBvbm+FvKN7tmhHDS4QiyVxEb6OEletRb1toT6AmGtYytS1gnBS
KqVfKPirN1ExMiw38frxaVuoea3f0bTQfSGGkf+vmEIu7h2Y27WhfKHbpubVG1yDkBOStOrpQMEV
C9WjWXIoMLt6+Xij190DndH9QunYU6tKZ3EF+zQE1nZ8N3OnBV6I5MmrYBMVovRHLyjzDOgxcb4i
KMbf1G1aZxtQf7kEC7xBCzUUAcYugapp+frDCi3fn+6wyqf3yatUADwGHxqZ2+Wh/yLdBdfLVfov
eg9EAkd+JWwgWH+25+T8HdVDsGCOiZDglDAqKEY7eoNNm6rkkm/WVLfthvNatAehHb0n8VcmGWWI
ZsVlPtICNFyPmEKPf6/H5rQWmnbW72haLOCoAHZTaV0/Pi1CiWL9jp2IsClzaR28FhucFzG6BsML
DQRumF9Bc0QmL3VaSMcjjXVTAcxcj1h917bY20IJI41shJhPDFNw9AY3bSCuwm5QlpCPrEqet0Vf
Y3UalWES9FPjOhKVLzawRVibcwU+qJVs63hei75RJbAiL5V5a3So2LQ9vIHH4NDxBmXOK1LBu5ez
7ShevxBMQTqUXpfNrV91/Y7fiFDGVcJ1MrYr7Lwtmj13IlIihmZRsCp49aQyB1qkdzIEsqE1XD8+
r0WPuGPu5TIHt3P8Chaq5yyKCIEkLw5YreBJ6uiIMyiVpwaWKKMmf3f96O2oMpq50wa/AKgTYly3
Rd9FgprFe5pid969AnPfDujMQoXYCRofjqKghZyr1r/dhsWpEhtyg/K4dQxe2LTbYjdbBI0DShvi
s4JrUOZptWcTIcsstOfGVaS8fM1goewmjU867ivaCthi2/hNC7TsHEJ+c4nD2VGmZ0fhI0YJooCB
reP6BaKpt7eFXJcSjExwqpTrx6d3lIBr/Y5tofz68OOHlKCgIgZoNRIBgcrhxAZYAdLoiN/ZQv7x
OTV1uZaCjp580WChIiI0FEFxrh+ft0V7EJotOP0UAV2qaPFQM9p25U6E5rTUWRWMK7ToSQkCSERu
DYdKl4qHtUfcKczgO4BIhqAuAJJxxjZ7toUSiGEjQIngydjW8bS5d2C0nYjADlzkMPntIj4vYlAR
cwGGQ5jXWdELkyrkuvGbFqH5tErC7gpvUNlrIELvZ+gGA+Tc7vrTCyX4HYhQ34kWZroViAAOHIhw
8mQOVEArEhSSEAMR4d9fGooVStaPTy+UQsj6HZu5nYmQrsYv30U450UMTncGzjiTcqnooQuO3iBK
SoOsxiThHgd629OntVAw6hZKjpl/kLKYgHLb0+dF9C0eGqvAWDTb6xMrEdG/eqIjFwj/AyVrRQ4E
PeLtQnnytBXoQ0sHaEFQrG2nF5HSHndWqrMC28zR70XoYYWXF5IrWhUcvT7lBcYi8c9NhHEooH9J
h0KnhQyquJs7i/asIBDboVnXCySDsaSLRN3qSW03nD4Xzm+vRZ5Vhw81UkVucNBr7+6A2NXRH67u
gjtK7qnXAlGAcBh2MKHY+vH5heo5ixT10G8tU6PhG67fUd3UJ2Uwj0SovEK+WpFVs3XWldh2VJx+
LohHNbwE68enF4oDu37HJkKRiqOpEQb4p0Wb50X0QDJlzwy0j2sgZV5gix4HIq6gg9xBEhUF5nZn
3y5U2ku5s7oOAy8q0KL3BhXCFJOC+td73d7d07bo5sKk1ibMCxUPxLA4aVXypAjzAlqq5uuO0gAD
cyzPbFgxa18PxJyvm4g1E3EFR2hZeFPO+OVzkSO8rsSqBRGKbrQBly+4zNWDb45etPDsicU8JcGB
r7/gpC1w6d52kSwiOLQgtdL/BcgiD3RvC+Uq7d0K9jVty5hk1pX41RbB0QatpqLkcLRQ8PxC3TYN
iVQzQlgIozWJp3b5dItMb829ivC6qqxfPxcezttNGxGgdhikcApVuM3uo4EtPBj0k82uAGlIlY5E
6HOT5TQV4botdFDdhDCLuRVfpLT9B050/QVnd1SatNbv2G1abr/sowLJrtfutIgOw7loITGhop5h
RgWhvZaUXos8eIYhh+iuoOjm5w5E6CIBiUsBo5nq9EKJuHoRSiTm7tlVJangjiAitvDfNC0rPED3
rb/gtBYdzcVXEZgfuVBQ2gXm7i/zaCHl7KlIBfH6w4pbaXBHZUaZwFhzQQXiriNmzEKlI9qmFTAX
dKnzKQeXeUTIqtm2FVCTji5s0SL5NBTaJfQv1nxwmUsSyVIYISw3v5nq9KYVFK0bv12DERH2OTXe
gnOhYjsQkdkahAtYG9jlvBa3Yx0WW+i9SAXXNXLdVQvn2ECLr/RUXteSy/w2hFm0QNTH85fOUcBf
f8H5hbpNUCwikh1Mq2zwPwUibvK0X0WgMmType3muoiWJd1tWq16agsJKgtyIALg9Wf+RkRozwQZ
FeHkzlHai1BNkvQXfBSE9rtml52IjO9T/6y5zHWd9Qsl/ZguU8XigjFA3OZtV25aCC3k/FP/ZPOC
a/A282/Tiul9vyyOs1eQ8uL0dQslql+GUvOaK6qTIMYDEQkuQhuA3KTAbb5NeS0LxUfDiCqMqahf
SHkMtEgTjByLAmXBZS7j24uQkTeJXCJE8mDbcOdv2ttyVRYqqGMZLzS+FX4UT2agRfCVelghfwo8
czWdkYjg/XGCKHtvt+T5hXodmJsjiMRDErJiLLVczcDccQJ55UXsDUq1/UKBHghtbFyV+81U5xeq
fUe7BjHkL7PKnMCK9+IWB5JNi/PM4DvxXsWY0UfDYwcLlTZ7nTDauCq8wdvuqkWLiOBKZbxDgS1u
Z1dFBCytFKrrQ69HwU17C5hZRMDJcMzt6BJvsOW02o6S8/figR6LYgoW6hZxR4ukH8Mxo1xc0KUO
EtOf7ojIgN+Qq7WPLxy9zZ7bQhmL5QKGQEiX2PbxaREqLd25yGA6+XjtxiVNpor/AxGacZfxOSV9
SRJCnYj0HKJcgj1QK95MdX6hbjmL7ChvnmdbczQZBSkv6OVOCwlgZKJpM+USbh+f1+K2rrdoAR8q
R5saaEFoD7rXawF6JYSJn1Nii/Yzt3PhckorT2Z8FXSppw9soIXmUj552tQLnBzJ3l4EGIs6D/b3
Gqza7SDCmNsKuf8WFoeCO0puvNci7eNh0ou47fCf37SDBEW4YyU/YGY8rwWn+22waRNuOxWC+4oG
rm4eaxZngRVZLO0RFXfU7fyLiFAJ02VqOIVWt4ILpNmzHT24aTkv715JR083FJIWsOfxzAHpM15q
3XDnd1Q7vpsWCVUVqT2vJYwB3TS0aOGxg5/m0ZY0wotW1pVoWiCvt115m3AtBefidrBUtFhgPwsP
VkWeVitpr4W2grRnYtmoyB6oOQ9EBNOc3ogSb1BGqBOhQOLklUWsOKJ6EXoR+TdQWBVTn+T3+ydJ
bmXhtyO+Av24Q3lvmzZBpKOHv7IEq6a23S9Uro7w8LtJCtIsEnQDEeGeCM1uSSZHbr8XAVq5gI8h
4iq0GCQovKfwPhgDoEEK0izSNQMtHDqjMxXVK+LubliqOwobiM2kEc1w2YIC6I7tr21aLiIFdBWL
la4/rAK6fqGC10X7/gZ5XGHuW8juslC66SCSgXJKLvOWgdgtlKoCDKpGlYp8lJpwv1AucXMxTFtR
K74eFKvmDEUkyiOmInvAp+xFwH9o+AU/EOoV7Kh2fJstAsVnaXnzip5ikXWvhXwUOMuyc0uOXu/k
wGi4V1S8Q6y83ZKnvUGovk4LDxKQCWB1ZmxUiOiuwaDwA2y2qdJBuf6C81r0lWIintPxK/aG2N2U
PC+iz+REBOASY4AWVdxRfW5waYVJ+ULdrSIHIjW3LvZ6LgKTCTtEerw19a8fn1+oPtucnD/SR4xk
AXpdF2GK/fozd1qEBSvTgIKoXT8+r0UP0qCF/jNJNbwEnqbLIvSkrN/RtHDJsoS2X1nnTcnTWuwQ
lDsRTpz+tAwrawHtBRHdk6SIK30AHOVxrYD92KCDhQo/t1dVlrPi1Ws3RFuoBPZSRcGqFdxRkL+9
FsHiGEkt+C4AHkudbWeraWFYDJI72QmMXlu0ecHc28bfiQhyIsjqEm9w10+zF6FxQVYtTsi2G85r
ccvlhQgQiynaMyjOELRs63heRDtbOy1exEeaFyQIS2wxeFh9fVj6FEcr3gvvQr9pUwgDJIOg2N0v
5xeqj/X0d8jgcJufkzjfjs15EX3ESoRam+SdLEVFGdeVN1iopIuMMlUWK6ixausdiDApJF3ROI8L
vEGtwyMRGQqZ4XTC7/Xj87bo2wrYwkiYBEj0KKglIWBcf2Y7elJFgrCUqyoqxa7tgQgpO8k77Z98
tfXj8wt1S1GVOwpRhztKn13aTK+L6CG7RKA808KlcbmCD4Sfv/7MZouvrbLGIJbAG+yZgQiz0NAu
QaxVpLwkCEYiNNzo/yxy1dqDsFuo5ZZampMqzN3D4eLxq16E2bViLHUwAIOF0peZwqQYoOJc9Ant
gLONpnBB1gynAPfotCBCVp4vWELCr0+kXyitW5r5Pa38wYKbVnTda8HdXAJigNTmoJy+o5QoehEw
4FyQ1O0remFkCAYiOLVuc4F9RXeVrp2BCGxFat18/wrwErq8kYhXlao03BRk1fSy9Z45/IRa3BtO
IZ5IwXtxy2DpSeJ7wB6E57OiOpmOvH6hMjQCb4BG0wKcORGDTcvYqUOHf7qFgufPxWhHpR4mayfN
UuENIsMZLFSgiXibFZQqkqgt+bc9SeATEhOUiN+5ubynF4pBOy0gArxIwhfxRQtoz4u4neJh0xIh
k/2UdpiK7IE4ZaCFkptLMBMXWl7vgha987+MtZH8149bcdPu+mk2cxPhhgLT1jp5HXugsNbftGF+
91QIk4KQWtfx/EL1UHbEKfAZdAhleov8z4oAOh1pEfSST5zx61rEK1tXotkC0aEciAtXvWc7/Ge1
UFrrnRzQbFWFZOelzivei4EIs73y6nEFK/BRcrL9QvH7+TeyYRUYTjHjds81W2g0Dn1U2Gyue+YZ
/jjQIr0RirhPqsWXz4Vv6qr2QQQoJCHjEYpViBjkzJ0KheigabWBFmgxSBap5vHVJB+5B9ePngti
2/jN3HH6w7zqzbt+mducIxFpvMAFKLnWipdnTzcR22LvtCBCXwRNChAU7qheBNoU/mym6FRMbMwp
7s6FiqHigjudSSpsccuTwz1IDUm3njzLfpjBWVvICPXXoBQtwA/i0ozo3NbxvIhBrMcGKC4W4uMK
9+Bx8OoJLTicYZkpeS/0QPfm9uBZJC+G6v12bM4vVI89ECCJuF2FOjwqUl478pXt6AFYAmnLcGpE
K4gvduikJsJ7FD9NtrliXpJURGeLkOSkBAOkUbJpB1k1bnniC7imEu5He6fXIjAvFNouwYrswW7L
NFtIoGamW2LiFm2e37SDhLb6Dt7mdInt+SPOixjAG1CqwQPL4LoPr7sHrsE+hCEiQpIJvk60FeBs
f4HYUGYupBxdMlFFpbbbUfD4XDRlVmFlcxZP2wJvYS8C5kGyWTjmetn29GkRihSdiHABmlfg0QhZ
3/rxeRENEbOeizBooNsKIo6btT3tZ0XwQLo7SoCnH3BhFE3C6KoWPJDOFkSErhQlAWqyhpY7q4XF
6DatiwnimHrMvSNmOitCfNEvFCIeoxQl1kQZ17XwHduW2cwN4yUZrOU3lIPbxxe06G0hs+nYWydt
XBXxRd/RAxXwIeULCAfZwe3YXNBic/faQhmGwGPmc8Zzvr5pe4czfOx6Ahfe5oq324KvP3PTAu+L
q2uB5by11OHZhXKZb4u9E/EozjNzWQmxAOUll9JpERgcxgNeSCjo1o/Pa9E2/qbFM+wSoEn+qciB
7LyYTUQQwfwbAauNdfka9HZvx3cnIm3XKE3isxUsVA/qCxuBdt9QS1GmQIuOJNP1Km2gMROPTQ2R
7+BJ4gs+G+esPSJO2/Ud1VO3qUp60T0kGW5TYe52tjZzq/CkyV7KvGLovNPdJVE1l2adXLMi7+tP
Ev+737QRoWM5HaYlPm3vDSIB0egW8JL74/qTpBTSvRc66ZhChxXoz+7j4R31x+//8+///PHHf/qP
Tz/86Z8/f/n05dPHn//xv43+33/75eNPf/33jz//8sOXwz/wFV+/91+/++nj5y/rF+++4vgvvvEV
f/Cdn778NXsvnGvOzB/Xv15E/fXXP/iX7/7y8R/+7l9+/OnLf/zhv//l40+fvv/ut8fr+x990Wff
tvuG3U9evyeCnJ8kUQj6dXF2f2fNdqqtP+XMH+w1C2/ot/T6358/ffn4pz/8ry/fffn4861ev3z+
Emv9+dOPn3ffsvtJe93aIv6NdGuL+XWbDKz2W4X+7w/fff741Up/o5+YaqwIwWWgiRoVhHdyt5CD
H6yU3sq6w7PWHYm9DTiq/Jm/3fain3QNarbgHFOIzAP6re0W/bYawRT6mawBexBGUW0ey0TWA/3u
Cgj/izP0/8F+9FOigeEw3jgzHQ/t15Kbk9jPufNOhl5TIOe1PrBf6/GfRb+wgqUoonwU7NuBfi2L
P4l+SO7g8oP1gg0+vl/aaJZZ9Iv1kJnaoksr3IH97qrk/J7uF16wwgd+KNPU4nEf6NeKipPYT0yn
RA8io5yQ2vCBfg0PPYl+XnWlKw+EmnGKoQf63ZU5/j3tTwQ0GQqrLP61S+NAv7vK/78r/YS7SHoR
jpl4dvz+tfroLPvTXHMpLtphdD32XxrLxzT66aJEIBbCuBQ0DvZny9xMol/SJODDYoe74qO7yka/
o/MnWfaMQBfpUVpqjs9fS8XMYT9p7IVUfgNoHOzPlg6fRj8F11Almb9xR/zQ6DNm0U/XPOLiFKAU
cA7vl9aVNot+gWEL4VWcZcmP9dtgkrPoBzyt98N8e8/fsX6NnWES/cIb4Yoxd9v2PNbvrhrO7+l9
CIGBNOErHI+mh+P96YhKNktdT2I/zvV7uhkb8JXg7Oh92Go2k+iXTnhjG1kw2dBD+91V7/097U94
AVg2zTL4c+94/9pcqUnsl7z8B5iCMCLe8f414tpp9IP6MBZc9XYZHHJw/hroYhr9wEGSOYeYuqO+
cle59Hd1/jA/qT+YHAnVdny/NNLSWewH0wi9AGwjB3OcX2qTEGfRT9tnugDTYpPk2MH5azC6afTT
y2UKNuj5QqtzoF9DhU6jn+KfaRzKRwuu/kC/hqOeRT+k62DL4PbwaMf+daOYmkY/yOy3YNRQ7R7r
d1dj1O/qfbA7kdv4B4/p0f0iVPSETBU/AM4ZXK49/wMlj94/PddMPJV+svPa5SDFMl3haH9mnvds
+i0QmBCffeU9OLo/Z9uf8rq67LAZ/coRfqTfhsSf5P6Uu+a/gH8acRzM5pF+/mSu85ceqvd60RUB
g70/0K+xScxiP7U/mFftBTIVx/ndRvEyjX4SMA8hHNXIfvw+NHz2LPop/mEICtci/vuD/alLlgsw
1/nT8WKanj6nO/Yn/WbLz+vTxJukA1H/7+H77g2ZTr9A0NNrZxTwYfwApDZb/jqkEtCt4fpeety/
+T4AUs5mvxcAUCkY/S/48w79TyiLye6X8MimAqhp8zh/zX7T7U9kmqjbgc++DlY62J+z4QeFtSF+
412jkDnMn+kGnS3+S3ObPgHUE/fE73ppJzt/GrqwNaJrxNV4h/8yXf4MR0KIvZ+kr++5Pxt9wCT+
J1o2HXl48lQ578DXtUnic+iHRENSDLZcj87C7fTt+xND61znj376pdX/0iZwGN8GRzmbfuhu0jCK
DWqZ83Jgv9nul6WxVzOpAEIH/1H8rlY4nf3syxTHFDnviG/BfGfbnyHoB75+x/+8I389W/9RWIi0
tkOfodA6xE/g+Zwsv7voF2gy9OBx/A6mPVn8QL9kX6DQ7rPfXU3zv6P6GP3gl0TvGV93x/6cLf9C
P8yaGCWlKY79M/WxyeoP0U9/vudB+9Eh/lM78mTxH1j5q40JewaAdlifjqs62/v3FviEORZseFg/
ot9s/ousi3n1ykfp4TzMn+0G388RH8FGavvTOo0OFbHrcf1hsvuFfjo3w1f77q76Q5uoN439ALPg
BgxfXGiavh0fGQs41/3Cfk8cGBV4hLrH5w/B8nT6iWttTXyAFDw8f7Ph6wzNUnfHDo4W8hifrJFn
sviBfg/YKM28+pUq/uD8NabGSe4X+j3DwBjW/ZVV/Ei/yeKjDHXD3/bEd9EAcYiv00Yw2f2y6Ad/
psPxnvz1bP0rnE/NxQ/yZwosGYD27f25QGRmwk/EuU5uKfSkd/jXWNRn259PAc+rHXkejut/u8mu
s9yfQZ89Y8BWhzjGT3hLprMf9DWmMJWFO/DJC8XIXOfvKUTN9iYEfcBz375fJKKmsx/90Nt4BJdh
GAf6zYY/k3xB/IIx3M0BZ3dsv8nyS9FP+hovuupKmhsO7NfIyKe5PyEonD1UqC/H77s9PN35A84S
PmD2XeYGHtlvtvwL8JnCJt86k3QP/TMjO2azn/4/0yWT3F3ogA/sN1/8F/1w14OBLkOnDvRrM19m
uV9MDgnFBnDrHfVpY0ym258PD09MiORNBH/4PszW/4e0INBd4ZFJtXe8f7Phe+gH+MLDlse+o/5u
gvV0+xPoH526qfTLQJeD++VxuvcPujzTrtIhd3z+0ADMZj9s+xLz+IXfaYE4ul8kE+fTz0QBKSb0
yXfo12YBzvL+adzM8LqXjCM6tl9c8Knid6xLQP8whFo3DvkxgZi3oTST2O/VIArk8/oDHMDD+E8r
wXT2y+YUHKFvPcQn48meLX5/DUGt7ITH/Y78hEzwbPaTwZZcCkntMpX22++7qY3T6Ye3B0H0Mrbq
+Py9nwxfrusIuFULi1H0Jh0dv++z6Qf0Ah8pgZbhRIf5CWPB59qfuvp1+MN/ZtDgIb83HMJk71/0
S+sKFKgq/KH/Ipc4nf0yXiwAuxedEEfnTy/dbPrl5PHN0BAuEx6//T6opU2nH810UIO3LrMfv60f
HNB0+n2Qus6AoHvq70uJcKb4ASCJg6Z/E8JOAH90/qARprPfqytUll57xyF/iBLMdO/DM/1e0KMY
LXqMT5aIms9+hpnCJ7+9vyN+eJnwfTCq1aBC6RcwwsPzNxt/Vu6XTMw23PNBoHSs33T+Z/TDv7QO
mvz2+/cyG36J/Rw+AKZHm/TYv5bFmO5+CbTu9QMIzDJp+MB+8/kv0GcYtHjYpr0exrcarWezX/TD
gb1Mgz+MjxYXdS7/LPSmDy+wn+Avx/rNhi9Ai+nYfWCXjGe+4/2bLr71AHoikPBC2HGev32/mDIw
3fmTmDAiQZPHMf81FOx08QMGH9xEUK7a3+84f5P1B3j83qn+LTPFEYUd7U81ptn2J3pTD7ziitjg
MH+tyjudfrhN9ce9QCgf53dNMplOP+lBKfqQUNyhX0rYc73v6d/UA//uDTzk+Px9mO786W/0/OGI
1il36H9ycqazn94/s4FkB+/ILz2/TaifHn/3Jwq74/hBKW06++n9S/UWTPk4f+aenVA/Bdx0OB7z
J+OfmC7/8obaTQoUOOsOfPKH+ez39pwWCAPEM4HlyD/7MF/+Grwnqd0Hl+gd78Ns82XUbjEoa/7T
pKOL7Nh+08UPyreP71L7A1M+9K8tw2z3p+y1+TL4Q+5636fTj1e2tOZ4BO94/0xancx+Kl62piZH
ih6/70Das+knLW80bJLz97x/0+F7XiDL3z/iLs8hPKwfceRmsx/fzAD4xxcY8+P62NJiPVV8G37a
NwAtDO1Ypo7eP7mM6ez3zHL8M/TCx/gCU1an0095ZYFnZcjvof1m49d4wxqSyaJYbjQg3aHfbPE7
670qbRrS9Xg8f1P8N5t/ZrYMfu+MaFaFOL5f5nvfw1xg9pjD93LMHwJmMdv9oi/A26CwcA+/hlzb
dPq9uFkyPyc4u8P782269w/3p9Tuy6sCyzF+XrPnbPaT9kyHsfFjd/DbADlNp5+ZONwzQ2bu6L/V
iDWbfsrTTygWn/Fr3LE/Z5ufqncMLeYb3mBl6mN+Uzjt2ez3GmoirakZsHaYX4ICmk4/zDZhUTYE
8I79+TqdfyY3b4OGnuEO/lYo9Ons94bgW4+xIVbH/dP66GbT7+2JeiAGWtvvuF9e59PPxnzRo4oj
5Th/DeY0mf0ymjmV9w9m3N+Rn0gKaqr8kqKR4eFhiA7FzaF/PRv/xFtCI/w2GSNwx/yABYIwl/2g
y+V2hX8quIf20wA/2/6Uf9Ec8GDC2h39HeKM6fTz7jGhJCGCt6Pzhyx7Pv1edW6qAepzPIzfndTp
9Fsy9MBncAaH+immTaffK+yn/ncc2Mfxg1Hc8+mnLyDhrUDp+PxNlx98VRpzcz5i17iD/wyWeTb7
YR98n/nvGuTu8D9nm3+L1vTV9HC1afH7cf0dj+Z09tMiJ8JNi8cd+MjZ+IneXuU/3z1nk8qhHd4v
WOBms5+SCXYpRdxMAjzyX4DsZ9MP5OoVutUlioH+SD+NrNPpl9Qnko3HZwmKI/30ucymX9ofMtdW
CuY4v4REbDr9Mhnv8SFH8Lg+tkCc5opvX5LdfUbjeg9/AZDhbPazLZ/S4f+AyvXw/KGCm1A/VT39
4Rkkd3S/uGun00/3mBmHSkhq1Ef66VWaTb83brUOQD2cd+BfDLmaTj+Dc/zspwclsuPz9zTd+770
dZiQh0b5uP8dRns6++lb0YELWf3hOD5aWljnev/eIMufBH9a24/7V/A4TGY/oxulr2EolhlrR/en
MtN0+j3p3kS/a0DsHfmz6eL3NykjrPIo0HR4HOc/X2d7H+j3Jisth63KeVRf0aE02/v+9i65JT2A
8BNJTn+TX0OKbTb8YNwXxKZQyvf0r5hkMtv9ktQLWkg16jv8M0wxs+n3qHqEwSdjAI/rK8+z8Sfr
eoh+r68yY/f098823xfvhNfBBDkEw/f0v8/3PiTuew87GBKKo/ePiae7X0Cu0nz0Ioa/I3+WEHgq
/1rlT2MOhKT220P9koSaTz9xgxMIvnTY32EHT6ef8ZQP2juMiD1+/9hvOv8s+hktA8R7XD+i32z5
CfQFCKKF8AAGh/xZ9Jvu/sTNB8GkfnSP/d49z5Z/WegZ+NfAL8f5JfQv8+mnfUX0jr7nuH4EJTNb
/Uhn1RNoK27od8f4HudvPvthL9BchZnnGN+aMbmzve/GbnIrPyiTPRz7n7p0Z9PPYFjdHbCDd/C3
st90+c+F/sX9ec98rgwqm85+oLvYiRBgiwAP80uzzZ/WlwPYCv0J+XE8397+nO590Pie2akyFMfx
n/053ftgMtD710e5a+Xbw/zudPOnEzeIbN2e9+A/xYnT3Z+v5tu/e6TnHf39zt908QP9RD0YMkHo
OScH+fmn6d53lekn3XEv6EMO+x/Yb674HalGOh/wQ3si7sHXxYWbKH+mO87lmRlI8J+O4MH+hMOb
631IYQWv1JMaGf/6jvrfZP1x5sG9h8tCEJ3xFof4EIHGXPcL/bSEaeyQZoqXdrA/3S9z5T+jH+hL
+N0M8TjEh3jfZzt/4Z4AkHxSRDrmn+d/zrc/Dah0CM3f1CVwuD8n6w+wP1Fivcr7Zf7t4ftgf87l
n0U/EyD0rsihHfOfuV+mO3/gBSCEJlTega9z/mbzz54+QEbqgX/3egf/J/vNlX+xPwGX8EMr4sJQ
HN8vk/GbRj/014rT4Ml35a/nqk9HP541fOsDaOcd9pssfqef/K7x9ojXlSFcHgfx7WT4ntd30ku6
N9FQgAbe8f49zVV/iH6I9WUHH1AU3REf5U+mim9fdaY6gqI/TR4u/2/vz3dTve+mAn1boX/67odP
/+fHnz5/+u63VvvuT3/59Pl/fPr5y0+fvv+y+4p//e4nxv3nz18+ffnrr2b+n3/6h797TNeuhfvj
9//593/++OPurz59/Pnffvn401///ePPv/zw5fgvfv76J9//8PG7n/7x/wEAAP//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1pPr>
    <a:lvl2pPr indent="2286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2pPr>
    <a:lvl3pPr indent="4572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3pPr>
    <a:lvl4pPr indent="6858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4pPr>
    <a:lvl5pPr indent="9144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5pPr>
    <a:lvl6pPr indent="11430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6pPr>
    <a:lvl7pPr indent="13716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7pPr>
    <a:lvl8pPr indent="16002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8pPr>
    <a:lvl9pPr indent="1828800" defTabSz="457200" latinLnBrk="0">
      <a:lnSpc>
        <a:spcPct val="117999"/>
      </a:lnSpc>
      <a:defRPr sz="2200">
        <a:latin typeface="Museo Sans 300"/>
        <a:ea typeface="Museo Sans 300"/>
        <a:cs typeface="Museo Sans 300"/>
        <a:sym typeface="Museo Sans 30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>
            <a:spLocks noGrp="1"/>
          </p:cNvSpPr>
          <p:nvPr>
            <p:ph type="title"/>
          </p:nvPr>
        </p:nvSpPr>
        <p:spPr>
          <a:xfrm>
            <a:off x="5080000" y="6869325"/>
            <a:ext cx="14224000" cy="780567"/>
          </a:xfrm>
          <a:prstGeom prst="rect">
            <a:avLst/>
          </a:prstGeom>
        </p:spPr>
        <p:txBody>
          <a:bodyPr/>
          <a:lstStyle>
            <a:lvl1pPr>
              <a:lnSpc>
                <a:spcPts val="5500"/>
              </a:lnSpc>
              <a:defRPr sz="5500" spc="11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Body Level One…"/>
          <p:cNvSpPr>
            <a:spLocks noGrp="1"/>
          </p:cNvSpPr>
          <p:nvPr>
            <p:ph type="body" sz="half" idx="1"/>
          </p:nvPr>
        </p:nvSpPr>
        <p:spPr>
          <a:xfrm>
            <a:off x="5080000" y="7628323"/>
            <a:ext cx="14716125" cy="4695136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1600"/>
              </a:spcBef>
              <a:defRPr sz="3300">
                <a:solidFill>
                  <a:srgbClr val="FFFFFF"/>
                </a:solidFill>
                <a:latin typeface="MuseoSlab-100"/>
                <a:ea typeface="MuseoSlab-100"/>
                <a:cs typeface="MuseoSlab-100"/>
                <a:sym typeface="MuseoSlab-100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 marL="0">
              <a:lnSpc>
                <a:spcPts val="3800"/>
              </a:lnSpc>
              <a:spcBef>
                <a:spcPts val="1600"/>
              </a:spcBef>
              <a:defRPr sz="3300" i="0">
                <a:solidFill>
                  <a:srgbClr val="FFFFFF"/>
                </a:solidFill>
                <a:latin typeface="MuseoSlab-100"/>
                <a:ea typeface="MuseoSlab-100"/>
                <a:cs typeface="MuseoSlab-100"/>
                <a:sym typeface="MuseoSlab-100"/>
              </a:defRPr>
            </a:lvl3pPr>
            <a:lvl4pPr marL="0">
              <a:lnSpc>
                <a:spcPts val="3800"/>
              </a:lnSpc>
              <a:spcBef>
                <a:spcPts val="1600"/>
              </a:spcBef>
              <a:defRPr sz="3300">
                <a:solidFill>
                  <a:srgbClr val="FFFFFF"/>
                </a:solidFill>
                <a:latin typeface="MuseoSlab-100"/>
                <a:ea typeface="MuseoSlab-100"/>
                <a:cs typeface="MuseoSlab-100"/>
                <a:sym typeface="MuseoSlab-100"/>
              </a:defRPr>
            </a:lvl4pPr>
            <a:lvl5pPr marL="0">
              <a:lnSpc>
                <a:spcPts val="3800"/>
              </a:lnSpc>
              <a:spcBef>
                <a:spcPts val="1600"/>
              </a:spcBef>
              <a:defRPr sz="3300" i="0">
                <a:solidFill>
                  <a:srgbClr val="FFFFFF"/>
                </a:solidFill>
                <a:latin typeface="MuseoSlab-100"/>
                <a:ea typeface="MuseoSlab-100"/>
                <a:cs typeface="MuseoSlab-100"/>
                <a:sym typeface="MuseoSlab-10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5" name="TRG_LOGO_WHT.ai" descr="TRG_LOGO_WHT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02" y="6906314"/>
            <a:ext cx="2985543" cy="117185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tangle"/>
          <p:cNvSpPr/>
          <p:nvPr/>
        </p:nvSpPr>
        <p:spPr>
          <a:xfrm>
            <a:off x="-3986" y="4544153"/>
            <a:ext cx="1537890" cy="14605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  <p:sp>
        <p:nvSpPr>
          <p:cNvPr id="17" name="Shape"/>
          <p:cNvSpPr/>
          <p:nvPr/>
        </p:nvSpPr>
        <p:spPr>
          <a:xfrm>
            <a:off x="13904019" y="11639043"/>
            <a:ext cx="4677165" cy="2118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7152" y="21600"/>
                </a:lnTo>
                <a:lnTo>
                  <a:pt x="7152" y="14820"/>
                </a:lnTo>
                <a:lnTo>
                  <a:pt x="21600" y="1482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  <p:sp>
        <p:nvSpPr>
          <p:cNvPr id="18" name="Shape"/>
          <p:cNvSpPr/>
          <p:nvPr/>
        </p:nvSpPr>
        <p:spPr>
          <a:xfrm>
            <a:off x="7308453" y="4762"/>
            <a:ext cx="4927204" cy="4216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16" y="0"/>
                </a:moveTo>
                <a:cubicBezTo>
                  <a:pt x="5481" y="5372"/>
                  <a:pt x="1447" y="13539"/>
                  <a:pt x="0" y="21600"/>
                </a:cubicBezTo>
                <a:lnTo>
                  <a:pt x="6639" y="21600"/>
                </a:lnTo>
                <a:cubicBezTo>
                  <a:pt x="9113" y="12939"/>
                  <a:pt x="14328" y="4725"/>
                  <a:pt x="20544" y="640"/>
                </a:cubicBezTo>
                <a:cubicBezTo>
                  <a:pt x="20899" y="407"/>
                  <a:pt x="21250" y="199"/>
                  <a:pt x="21600" y="0"/>
                </a:cubicBezTo>
                <a:lnTo>
                  <a:pt x="10716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  <p:sp>
        <p:nvSpPr>
          <p:cNvPr id="19" name="Shape"/>
          <p:cNvSpPr/>
          <p:nvPr/>
        </p:nvSpPr>
        <p:spPr>
          <a:xfrm>
            <a:off x="18338942" y="6960393"/>
            <a:ext cx="4407949" cy="1906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7" extrusionOk="0">
                <a:moveTo>
                  <a:pt x="21600" y="0"/>
                </a:moveTo>
                <a:cubicBezTo>
                  <a:pt x="14696" y="3728"/>
                  <a:pt x="7067" y="5074"/>
                  <a:pt x="0" y="3704"/>
                </a:cubicBezTo>
                <a:lnTo>
                  <a:pt x="0" y="19991"/>
                </a:lnTo>
                <a:cubicBezTo>
                  <a:pt x="7008" y="21600"/>
                  <a:pt x="14641" y="20506"/>
                  <a:pt x="21600" y="17002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  <p:sp>
        <p:nvSpPr>
          <p:cNvPr id="20" name="date"/>
          <p:cNvSpPr txBox="1">
            <a:spLocks noGrp="1"/>
          </p:cNvSpPr>
          <p:nvPr>
            <p:ph type="body" sz="quarter" idx="22"/>
          </p:nvPr>
        </p:nvSpPr>
        <p:spPr>
          <a:xfrm>
            <a:off x="1140476" y="691373"/>
            <a:ext cx="4927204" cy="495301"/>
          </a:xfrm>
          <a:prstGeom prst="rect">
            <a:avLst/>
          </a:prstGeom>
        </p:spPr>
        <p:txBody>
          <a:bodyPr lIns="50800" tIns="50800" rIns="50800" bIns="5080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>
                <a:solidFill>
                  <a:srgbClr val="FFFFFF"/>
                </a:solidFill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Line"/>
          <p:cNvSpPr/>
          <p:nvPr/>
        </p:nvSpPr>
        <p:spPr>
          <a:xfrm flipV="1">
            <a:off x="4658221" y="6902505"/>
            <a:ext cx="1" cy="116677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MuseoSans-700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pink">
    <p:bg>
      <p:bgPr>
        <a:solidFill>
          <a:srgbClr val="FF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>
            <a:spLocks noGrp="1"/>
          </p:cNvSpPr>
          <p:nvPr>
            <p:ph type="title"/>
          </p:nvPr>
        </p:nvSpPr>
        <p:spPr>
          <a:xfrm>
            <a:off x="1270000" y="6916063"/>
            <a:ext cx="21844000" cy="95741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68705" y="7810075"/>
            <a:ext cx="14716126" cy="3810001"/>
          </a:xfrm>
          <a:prstGeom prst="rect">
            <a:avLst/>
          </a:prstGeom>
        </p:spPr>
        <p:txBody>
          <a:bodyPr/>
          <a:lstStyle>
            <a:lvl1pPr>
              <a:lnSpc>
                <a:spcPts val="3800"/>
              </a:lnSpc>
              <a:spcBef>
                <a:spcPts val="1600"/>
              </a:spcBef>
              <a:defRPr sz="3300">
                <a:latin typeface="MuseoSlab-100"/>
                <a:ea typeface="MuseoSlab-100"/>
                <a:cs typeface="MuseoSlab-100"/>
                <a:sym typeface="MuseoSlab-100"/>
              </a:defRPr>
            </a:lvl1pPr>
            <a:lvl3pPr marL="0">
              <a:lnSpc>
                <a:spcPts val="3800"/>
              </a:lnSpc>
              <a:spcBef>
                <a:spcPts val="1600"/>
              </a:spcBef>
              <a:defRPr sz="3300" i="0">
                <a:latin typeface="MuseoSlab-100"/>
                <a:ea typeface="MuseoSlab-100"/>
                <a:cs typeface="MuseoSlab-100"/>
                <a:sym typeface="MuseoSlab-100"/>
              </a:defRPr>
            </a:lvl3pPr>
            <a:lvl4pPr marL="0">
              <a:lnSpc>
                <a:spcPts val="3800"/>
              </a:lnSpc>
              <a:spcBef>
                <a:spcPts val="1600"/>
              </a:spcBef>
              <a:defRPr sz="3300">
                <a:latin typeface="MuseoSlab-100"/>
                <a:ea typeface="MuseoSlab-100"/>
                <a:cs typeface="MuseoSlab-100"/>
                <a:sym typeface="MuseoSlab-100"/>
              </a:defRPr>
            </a:lvl4pPr>
            <a:lvl5pPr marL="0">
              <a:lnSpc>
                <a:spcPts val="3800"/>
              </a:lnSpc>
              <a:spcBef>
                <a:spcPts val="1600"/>
              </a:spcBef>
              <a:defRPr sz="3300" i="0">
                <a:latin typeface="MuseoSlab-100"/>
                <a:ea typeface="MuseoSlab-100"/>
                <a:cs typeface="MuseoSlab-100"/>
                <a:sym typeface="MuseoSlab-10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3" name="Shape"/>
          <p:cNvSpPr/>
          <p:nvPr/>
        </p:nvSpPr>
        <p:spPr>
          <a:xfrm>
            <a:off x="1269411" y="0"/>
            <a:ext cx="7092765" cy="46374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7152" y="21600"/>
                </a:lnTo>
                <a:lnTo>
                  <a:pt x="7152" y="9911"/>
                </a:lnTo>
                <a:lnTo>
                  <a:pt x="21600" y="9911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  <p:sp>
        <p:nvSpPr>
          <p:cNvPr id="64" name="Slide Number"/>
          <p:cNvSpPr>
            <a:spLocks noGrp="1"/>
          </p:cNvSpPr>
          <p:nvPr>
            <p:ph type="sldNum" sz="quarter" idx="2"/>
          </p:nvPr>
        </p:nvSpPr>
        <p:spPr>
          <a:xfrm>
            <a:off x="23638958" y="12967493"/>
            <a:ext cx="540069" cy="536576"/>
          </a:xfrm>
          <a:prstGeom prst="rect">
            <a:avLst/>
          </a:prstGeom>
        </p:spPr>
        <p:txBody>
          <a:bodyPr wrap="none" lIns="71437" tIns="71437" rIns="71437" bIns="71437"/>
          <a:lstStyle>
            <a:lvl1pPr algn="l">
              <a:defRPr sz="2500" spc="150"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noFill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nk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3pPr>
              <a:defRPr b="0" i="1">
                <a:latin typeface="Museo Sans 300" panose="02000000000000000000" pitchFamily="2" charset="77"/>
              </a:defRPr>
            </a:lvl3pPr>
            <a:lvl4pPr>
              <a:defRPr b="0" i="0">
                <a:latin typeface="Museo Sans 300" panose="02000000000000000000" pitchFamily="2" charset="77"/>
              </a:defRPr>
            </a:lvl4pPr>
            <a:lvl5pPr>
              <a:defRPr b="0" i="1">
                <a:latin typeface="Museo Sans 300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BDAB151-1F0C-B042-B9CB-B1850C01EECB}"/>
              </a:ext>
            </a:extLst>
          </p:cNvPr>
          <p:cNvSpPr/>
          <p:nvPr userDrawn="1"/>
        </p:nvSpPr>
        <p:spPr>
          <a:xfrm>
            <a:off x="0" y="-1"/>
            <a:ext cx="635000" cy="13716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700" tIns="12700" rIns="12700" bIns="12700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re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Number"/>
          <p:cNvSpPr>
            <a:spLocks noGrp="1"/>
          </p:cNvSpPr>
          <p:nvPr>
            <p:ph type="sldNum" sz="quarter" idx="2"/>
          </p:nvPr>
        </p:nvSpPr>
        <p:spPr>
          <a:xfrm>
            <a:off x="23660100" y="13081793"/>
            <a:ext cx="428550" cy="469901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79128" y="1270000"/>
            <a:ext cx="21844001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779128" y="3175000"/>
            <a:ext cx="20825744" cy="9262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/>
          <a:lstStyle>
            <a:lvl2pPr>
              <a:lnSpc>
                <a:spcPts val="3800"/>
              </a:lnSpc>
              <a:spcBef>
                <a:spcPts val="1600"/>
              </a:spcBef>
              <a:defRPr sz="3300">
                <a:latin typeface="MuseoSlab-100"/>
                <a:ea typeface="MuseoSlab-100"/>
                <a:cs typeface="MuseoSlab-100"/>
                <a:sym typeface="MuseoSlab-100"/>
              </a:defRPr>
            </a:lvl2pPr>
            <a:lvl3pPr marL="254000">
              <a:lnSpc>
                <a:spcPts val="3600"/>
              </a:lnSpc>
              <a:spcBef>
                <a:spcPts val="1000"/>
              </a:spcBef>
              <a:defRPr sz="3200" i="1">
                <a:latin typeface="MuseoSans-500Italic"/>
                <a:ea typeface="MuseoSans-500Italic"/>
                <a:cs typeface="MuseoSans-500Italic"/>
                <a:sym typeface="MuseoSans-500Italic"/>
              </a:defRPr>
            </a:lvl3pPr>
            <a:lvl4pPr marL="508000">
              <a:lnSpc>
                <a:spcPts val="3400"/>
              </a:lnSpc>
              <a:spcBef>
                <a:spcPts val="800"/>
              </a:spcBef>
              <a:defRPr sz="3000">
                <a:latin typeface="Museo Sans 500"/>
                <a:ea typeface="Museo Sans 500"/>
                <a:cs typeface="Museo Sans 500"/>
                <a:sym typeface="Museo Sans 500"/>
              </a:defRPr>
            </a:lvl4pPr>
            <a:lvl5pPr marL="762000">
              <a:lnSpc>
                <a:spcPts val="3200"/>
              </a:lnSpc>
              <a:spcBef>
                <a:spcPts val="500"/>
              </a:spcBef>
              <a:defRPr sz="2800" i="1">
                <a:latin typeface="MuseoSans-500Italic"/>
                <a:ea typeface="MuseoSans-500Italic"/>
                <a:cs typeface="MuseoSans-500Italic"/>
                <a:sym typeface="MuseoSans-500Italic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30677" y="12941300"/>
            <a:ext cx="824836" cy="469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spc="-72">
                <a:latin typeface="Museo Sans 300"/>
                <a:ea typeface="Museo Sans 300"/>
                <a:cs typeface="Museo Sans 300"/>
                <a:sym typeface="Museo Sans 30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65" r:id="rId4"/>
  </p:sldLayoutIdLst>
  <p:transition spd="med"/>
  <p:txStyles>
    <p:titleStyle>
      <a:lvl1pPr marL="0" marR="0" indent="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1pPr>
      <a:lvl2pPr marL="0" marR="0" indent="2286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2pPr>
      <a:lvl3pPr marL="0" marR="0" indent="4572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3pPr>
      <a:lvl4pPr marL="0" marR="0" indent="6858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4pPr>
      <a:lvl5pPr marL="0" marR="0" indent="9144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5pPr>
      <a:lvl6pPr marL="0" marR="0" indent="11430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6pPr>
      <a:lvl7pPr marL="0" marR="0" indent="13716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7pPr>
      <a:lvl8pPr marL="0" marR="0" indent="16002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8pPr>
      <a:lvl9pPr marL="0" marR="0" indent="1828800" algn="l" defTabSz="825500" rtl="0" eaLnBrk="1" latinLnBrk="0" hangingPunct="1">
        <a:lnSpc>
          <a:spcPts val="68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all" spc="350" baseline="0">
          <a:solidFill>
            <a:srgbClr val="000000"/>
          </a:solidFill>
          <a:uFillTx/>
          <a:latin typeface="+mn-lt"/>
          <a:ea typeface="+mn-ea"/>
          <a:cs typeface="+mn-cs"/>
          <a:sym typeface="MuseoSans-700"/>
        </a:defRPr>
      </a:lvl9pPr>
    </p:titleStyle>
    <p:bodyStyle>
      <a:lvl1pPr marL="0" marR="0" indent="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1pPr>
      <a:lvl2pPr marL="0" marR="0" indent="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2pPr>
      <a:lvl3pPr marL="0" marR="0" indent="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1" u="none" strike="noStrike" cap="none" spc="0" baseline="0">
          <a:solidFill>
            <a:srgbClr val="000000"/>
          </a:solidFill>
          <a:uFillTx/>
          <a:latin typeface="Museo Sans 300" panose="02000000000000000000" pitchFamily="2" charset="77"/>
          <a:ea typeface="Museo Sans 300" panose="02000000000000000000" pitchFamily="2" charset="77"/>
          <a:cs typeface="Museo Sans 300" panose="02000000000000000000" pitchFamily="2" charset="77"/>
          <a:sym typeface="MuseoSlab-300"/>
        </a:defRPr>
      </a:lvl3pPr>
      <a:lvl4pPr marL="0" marR="0" indent="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 Sans 300" panose="02000000000000000000" pitchFamily="2" charset="77"/>
          <a:cs typeface="Museo Sans 300" panose="02000000000000000000" pitchFamily="2" charset="77"/>
          <a:sym typeface="MuseoSlab-300"/>
        </a:defRPr>
      </a:lvl4pPr>
      <a:lvl5pPr marL="0" marR="0" indent="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1" u="none" strike="noStrike" cap="none" spc="0" baseline="0">
          <a:solidFill>
            <a:srgbClr val="000000"/>
          </a:solidFill>
          <a:uFillTx/>
          <a:latin typeface="MuseoSlab-300"/>
          <a:ea typeface="Museo Sans 300" panose="02000000000000000000" pitchFamily="2" charset="77"/>
          <a:cs typeface="Museo Sans 300" panose="02000000000000000000" pitchFamily="2" charset="77"/>
          <a:sym typeface="MuseoSlab-300"/>
        </a:defRPr>
      </a:lvl5pPr>
      <a:lvl6pPr marL="0" marR="0" indent="35560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6pPr>
      <a:lvl7pPr marL="0" marR="0" indent="71120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7pPr>
      <a:lvl8pPr marL="0" marR="0" indent="106680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8pPr>
      <a:lvl9pPr marL="0" marR="0" indent="1422400" algn="l" defTabSz="825500" rtl="0" eaLnBrk="1" latinLnBrk="0" hangingPunct="1">
        <a:lnSpc>
          <a:spcPts val="5000"/>
        </a:lnSpc>
        <a:spcBef>
          <a:spcPts val="350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MuseoSlab-300"/>
          <a:ea typeface="MuseoSlab-300"/>
          <a:cs typeface="MuseoSlab-300"/>
          <a:sym typeface="MuseoSlab-300"/>
        </a:defRPr>
      </a:lvl9pPr>
    </p:bodyStyle>
    <p:otherStyle>
      <a:lvl1pPr marL="0" marR="0" indent="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1pPr>
      <a:lvl2pPr marL="0" marR="0" indent="228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2pPr>
      <a:lvl3pPr marL="0" marR="0" indent="457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3pPr>
      <a:lvl4pPr marL="0" marR="0" indent="685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4pPr>
      <a:lvl5pPr marL="0" marR="0" indent="9144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5pPr>
      <a:lvl6pPr marL="0" marR="0" indent="11430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6pPr>
      <a:lvl7pPr marL="0" marR="0" indent="13716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7pPr>
      <a:lvl8pPr marL="0" marR="0" indent="16002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8pPr>
      <a:lvl9pPr marL="0" marR="0" indent="1828800" algn="r" defTabSz="8255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-72" baseline="0">
          <a:solidFill>
            <a:schemeClr val="tx1"/>
          </a:solidFill>
          <a:uFillTx/>
          <a:latin typeface="+mn-lt"/>
          <a:ea typeface="+mn-ea"/>
          <a:cs typeface="+mn-cs"/>
          <a:sym typeface="Museo Sans 3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ur revised template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CACHE CREEK MMM</a:t>
            </a:r>
            <a:endParaRPr dirty="0"/>
          </a:p>
        </p:txBody>
      </p:sp>
      <p:sp>
        <p:nvSpPr>
          <p:cNvPr id="247" name="03.05.2021"/>
          <p:cNvSpPr txBox="1">
            <a:spLocks noGrp="1"/>
          </p:cNvSpPr>
          <p:nvPr>
            <p:ph type="body" idx="4294967295"/>
          </p:nvPr>
        </p:nvSpPr>
        <p:spPr>
          <a:xfrm>
            <a:off x="10340025" y="12933136"/>
            <a:ext cx="3703950" cy="469901"/>
          </a:xfrm>
          <a:prstGeom prst="rect">
            <a:avLst/>
          </a:prstGeom>
        </p:spPr>
        <p:txBody>
          <a:bodyPr/>
          <a:lstStyle/>
          <a:p>
            <a:r>
              <a:t>03.05.2021</a:t>
            </a:r>
          </a:p>
        </p:txBody>
      </p:sp>
      <p:sp>
        <p:nvSpPr>
          <p:cNvPr id="248" name="identity presentation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BY: ROHAN </a:t>
            </a:r>
            <a:endParaRPr dirty="0"/>
          </a:p>
        </p:txBody>
      </p:sp>
      <p:pic>
        <p:nvPicPr>
          <p:cNvPr id="249" name="TRG_LOGO_WHT.ai" descr="TRG_LOGO_WHT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02" y="6906314"/>
            <a:ext cx="2985543" cy="1171858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11.14.2022"/>
          <p:cNvSpPr txBox="1">
            <a:spLocks noGrp="1"/>
          </p:cNvSpPr>
          <p:nvPr>
            <p:ph type="body" idx="22"/>
          </p:nvPr>
        </p:nvSpPr>
        <p:spPr>
          <a:xfrm>
            <a:off x="1140476" y="691373"/>
            <a:ext cx="4927204" cy="502702"/>
          </a:xfrm>
          <a:prstGeom prst="rect">
            <a:avLst/>
          </a:prstGeom>
        </p:spPr>
        <p:txBody>
          <a:bodyPr/>
          <a:lstStyle/>
          <a:p>
            <a:r>
              <a:rPr dirty="0"/>
              <a:t>1.</a:t>
            </a:r>
            <a:r>
              <a:rPr lang="en-US" dirty="0"/>
              <a:t>30</a:t>
            </a:r>
            <a:r>
              <a:rPr dirty="0"/>
              <a:t>.202</a:t>
            </a:r>
            <a:r>
              <a:rPr lang="en-US" dirty="0"/>
              <a:t>4</a:t>
            </a:r>
            <a:endParaRPr dirty="0"/>
          </a:p>
        </p:txBody>
      </p:sp>
      <p:sp>
        <p:nvSpPr>
          <p:cNvPr id="255" name="Line"/>
          <p:cNvSpPr/>
          <p:nvPr/>
        </p:nvSpPr>
        <p:spPr>
          <a:xfrm flipV="1">
            <a:off x="4658221" y="6902505"/>
            <a:ext cx="1" cy="1166777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MuseoSans-700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BCDD-4AFB-6CF7-7669-54A91C72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74E7-2789-04BB-18EB-6A82CFB6D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877E8-CB78-4281-F772-7AA53B982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724" y="2765363"/>
            <a:ext cx="14502552" cy="96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65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A19E9-D48C-30CA-0E2A-D3064A19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Transactions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348D3-01C6-55C7-1ABF-758C0B8F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DA3EE-9041-7C7A-1652-193E7CD99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291" y="3409772"/>
            <a:ext cx="11820698" cy="89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24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53A6-47FB-F0D6-0849-5226F5CE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visits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A5609-D529-5F86-8862-C05D4191C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4D499-ED74-80D6-590E-A3C1FA352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404" y="3175000"/>
            <a:ext cx="12342995" cy="85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94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77B1-DA50-DD3E-CB3A-C785EAC0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Visits from </a:t>
            </a:r>
            <a:r>
              <a:rPr lang="en-US" dirty="0" err="1"/>
              <a:t>sacramento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3D0E1-4595-037D-FEFB-952668A7E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93A25CDE-9CFC-53A2-AF42-AC577BBEF6E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82585801"/>
                  </p:ext>
                </p:extLst>
              </p:nvPr>
            </p:nvGraphicFramePr>
            <p:xfrm>
              <a:off x="4840942" y="3302000"/>
              <a:ext cx="13122642" cy="84538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93A25CDE-9CFC-53A2-AF42-AC577BBEF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0942" y="3302000"/>
                <a:ext cx="13122642" cy="84538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663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5920-1A08-1E59-9178-1B8CBBD4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VISIts</a:t>
            </a:r>
            <a:r>
              <a:rPr lang="en-US" dirty="0"/>
              <a:t> from </a:t>
            </a:r>
            <a:r>
              <a:rPr lang="en-US" dirty="0" err="1"/>
              <a:t>san</a:t>
            </a:r>
            <a:r>
              <a:rPr lang="en-US" dirty="0"/>
              <a:t> Francisco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ABD95-ED27-E948-7D10-AC28126E7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CC8ECE03-F75D-4122-8C7F-ABB6522AA2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05443814"/>
                  </p:ext>
                </p:extLst>
              </p:nvPr>
            </p:nvGraphicFramePr>
            <p:xfrm>
              <a:off x="3806663" y="2775101"/>
              <a:ext cx="15915691" cy="966245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CC8ECE03-F75D-4122-8C7F-ABB6522AA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6663" y="2775101"/>
                <a:ext cx="15915691" cy="9662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63765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B058-FD3E-74DF-0EB6-E9646A32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D110D-9ACC-7135-A8D6-40F3637F1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a mountain&#10;&#10;Description automatically generated">
            <a:extLst>
              <a:ext uri="{FF2B5EF4-FFF2-40B4-BE49-F238E27FC236}">
                <a16:creationId xmlns:a16="http://schemas.microsoft.com/office/drawing/2014/main" id="{34142675-227C-B5C2-ED9B-A4BE47DF2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293" y="1685366"/>
            <a:ext cx="15571069" cy="104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310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2B389-F853-53C3-D8B7-85E7B639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Visits from SF and Sacramento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911E9-2769-AB03-B27C-3B0A51D6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B7A0A7-FEC2-6420-BC54-B9BA1827C6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9575440"/>
              </p:ext>
            </p:extLst>
          </p:nvPr>
        </p:nvGraphicFramePr>
        <p:xfrm>
          <a:off x="6427694" y="2613131"/>
          <a:ext cx="11528612" cy="9481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01793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E94B-6931-3976-0981-8AA01591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5D150-0818-AAC8-FE44-B3FC4C1A7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0C04C4F-7F67-3068-00B8-70BB961EE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44368"/>
              </p:ext>
            </p:extLst>
          </p:nvPr>
        </p:nvGraphicFramePr>
        <p:xfrm>
          <a:off x="5187142" y="3678541"/>
          <a:ext cx="13150735" cy="8382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695949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FA8E-5933-7395-C16D-7A855672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Visits  by Channel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8817D-DA1C-8DBE-4DD9-7110915F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146DF-8350-47CE-8936-251E7BF9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040" y="4076700"/>
            <a:ext cx="18349648" cy="88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2905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AF3-3E9E-E897-9866-01F2185A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Forecasted visits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DA55-DD08-7BEF-A0A0-8500F9CDA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2F67C9-1FAF-AFC4-E70F-C467BD11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9" y="3175000"/>
            <a:ext cx="10972596" cy="728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B2E67-891C-D236-C196-8FD4D0D9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683" y="4139277"/>
            <a:ext cx="10978125" cy="60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219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our revised templat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IDEA OF MMM</a:t>
            </a:r>
            <a:endParaRPr dirty="0"/>
          </a:p>
        </p:txBody>
      </p:sp>
      <p:sp>
        <p:nvSpPr>
          <p:cNvPr id="278" name="Divider subhead uses type style Body 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6A440-4FFC-860D-E036-76B0AD8B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ADSTOCK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2C0D3-FFC3-8EB3-1B90-9986A8D4E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45346E4-9316-DEF6-337A-61C7E0394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3209541"/>
              </p:ext>
            </p:extLst>
          </p:nvPr>
        </p:nvGraphicFramePr>
        <p:xfrm>
          <a:off x="15598161" y="3338727"/>
          <a:ext cx="6338208" cy="3519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8AD9F1A-71FA-A968-66D9-0E5DFCF653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910671"/>
              </p:ext>
            </p:extLst>
          </p:nvPr>
        </p:nvGraphicFramePr>
        <p:xfrm>
          <a:off x="9104952" y="3510401"/>
          <a:ext cx="5824706" cy="3519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C1B4D92-4772-F1FE-38E7-D00008D40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6436132"/>
              </p:ext>
            </p:extLst>
          </p:nvPr>
        </p:nvGraphicFramePr>
        <p:xfrm>
          <a:off x="1976355" y="3175000"/>
          <a:ext cx="6153492" cy="4190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82AB5A2-384F-A732-B965-EA2C500EC3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122330"/>
              </p:ext>
            </p:extLst>
          </p:nvPr>
        </p:nvGraphicFramePr>
        <p:xfrm>
          <a:off x="2124237" y="8079509"/>
          <a:ext cx="6912685" cy="4051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2978E02-2487-60DA-EB6A-632CB24817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006552"/>
              </p:ext>
            </p:extLst>
          </p:nvPr>
        </p:nvGraphicFramePr>
        <p:xfrm>
          <a:off x="11381145" y="8079508"/>
          <a:ext cx="6740599" cy="4051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873752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ACCC-E2EA-9CC7-9441-D89233E0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ADSTOCK PREDICTIONS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55562-BDDC-70C5-0185-85D68F99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19E2C-6704-984B-012D-2C44338B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28" y="3695935"/>
            <a:ext cx="15554498" cy="822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37E6CF-EF6C-E71F-AA02-31EB3389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9731" y="3175000"/>
            <a:ext cx="4059036" cy="2531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9721D-4DA1-FED9-4AE2-926ED1D07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669" y="5560255"/>
            <a:ext cx="5225203" cy="58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700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6650-C73A-6945-9FFB-818195B9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D1340-6375-17C5-4158-3B25C33BD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9BBE5-2C5F-42A6-F870-68CCF208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96" y="3175000"/>
            <a:ext cx="15677600" cy="88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85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E0A0-AF83-A861-AA9B-2C2778FE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37AEE-9728-026B-6387-09F6CEF9D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E07AC-0009-8D38-E519-49153D44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311" y="3302000"/>
            <a:ext cx="14554517" cy="899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57BEBD-0F31-0D5E-ADE1-2C1605AF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27" y="1892769"/>
            <a:ext cx="21844001" cy="78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11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50FE-A5EC-CEE0-FE40-EE95166F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7B9FF-531B-2A98-2449-A5975353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7D80B17-5211-39AF-0506-E0E0ECF5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128" y="1270000"/>
            <a:ext cx="9010792" cy="1091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E946103-36A6-46E4-AA81-4D0E420D8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964" y="2026020"/>
            <a:ext cx="9267587" cy="966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02601-0E07-B13D-1F15-CDFE7E888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46" t="33107"/>
          <a:stretch/>
        </p:blipFill>
        <p:spPr>
          <a:xfrm>
            <a:off x="971784" y="5696445"/>
            <a:ext cx="10858266" cy="40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2251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0FC4-59BC-C4FB-238F-DFEAD7FD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 FOR LOW R-squares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39F04-B446-10C6-DA06-0E6BD036B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RSQ that low could be caused by a number of things such as:</a:t>
            </a:r>
          </a:p>
          <a:p>
            <a:r>
              <a:rPr lang="en-US" dirty="0"/>
              <a:t>1) Incorrect input data</a:t>
            </a:r>
          </a:p>
          <a:p>
            <a:r>
              <a:rPr lang="en-US" dirty="0"/>
              <a:t>2) Incomplete input data</a:t>
            </a:r>
          </a:p>
          <a:p>
            <a:r>
              <a:rPr lang="en-US" dirty="0"/>
              <a:t>3) Completely missing relevant input variables that affect your output variable</a:t>
            </a:r>
          </a:p>
          <a:p>
            <a:r>
              <a:rPr lang="en-US" dirty="0"/>
              <a:t>4) Not enough historical data, if it's a new business with low spend and revenue volumes we might simply not be able to use MMM yet</a:t>
            </a:r>
          </a:p>
        </p:txBody>
      </p:sp>
    </p:spTree>
    <p:extLst>
      <p:ext uri="{BB962C8B-B14F-4D97-AF65-F5344CB8AC3E}">
        <p14:creationId xmlns:p14="http://schemas.microsoft.com/office/powerpoint/2010/main" val="197823636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0BC4-7A21-FA81-19C1-1C2A42DB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EBD03-FA22-0496-49D1-067091808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3339BC-937F-AED4-6D17-9110D418F8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524831"/>
              </p:ext>
            </p:extLst>
          </p:nvPr>
        </p:nvGraphicFramePr>
        <p:xfrm>
          <a:off x="3657600" y="2358569"/>
          <a:ext cx="16916400" cy="11022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42322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his is our revised templ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MMM</a:t>
            </a:r>
            <a:endParaRPr dirty="0"/>
          </a:p>
        </p:txBody>
      </p:sp>
      <p:sp>
        <p:nvSpPr>
          <p:cNvPr id="282" name="Body 1 is Museo Slab 300 38/50 +35 blac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/>
              <a:t>Definition: Statistical Techniques applied to historical data to understand the marginal contribution of each individual factor on sales.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284" name="Source: Use the source type style"/>
          <p:cNvSpPr txBox="1"/>
          <p:nvPr/>
        </p:nvSpPr>
        <p:spPr>
          <a:xfrm>
            <a:off x="1778000" y="13017500"/>
            <a:ext cx="9349259" cy="30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" tIns="12700" rIns="12700" bIns="12700" anchor="ctr">
            <a:spAutoFit/>
          </a:bodyPr>
          <a:lstStyle/>
          <a:p>
            <a:pPr>
              <a:lnSpc>
                <a:spcPts val="2200"/>
              </a:lnSpc>
              <a:spcBef>
                <a:spcPts val="300"/>
              </a:spcBef>
              <a:defRPr sz="1800">
                <a:latin typeface="Museo Sans 300"/>
                <a:ea typeface="Museo Sans 300"/>
                <a:cs typeface="Museo Sans 300"/>
                <a:sym typeface="Museo Sans 300"/>
              </a:defRPr>
            </a:pPr>
            <a:r>
              <a:t>Source: Use the </a:t>
            </a:r>
            <a:r>
              <a:rPr>
                <a:solidFill>
                  <a:schemeClr val="accent5">
                    <a:hueOff val="718164"/>
                    <a:lumOff val="-26127"/>
                  </a:schemeClr>
                </a:solidFill>
              </a:rPr>
              <a:t>source</a:t>
            </a:r>
            <a:r>
              <a:t> type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9445B-F47C-F2BB-72CD-F448E04C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75" y="4738255"/>
            <a:ext cx="7709097" cy="75612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95B4-51C6-1CE7-ADAD-C7C52DE1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AD926-00E4-C01C-5BCF-71F473091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B98A5F-DE06-C380-C491-9B5FFB5EFDDD}"/>
              </a:ext>
            </a:extLst>
          </p:cNvPr>
          <p:cNvSpPr/>
          <p:nvPr/>
        </p:nvSpPr>
        <p:spPr>
          <a:xfrm>
            <a:off x="4511040" y="4155684"/>
            <a:ext cx="2543694" cy="24705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Ad:Offline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 Digital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B2F069-3269-A7A1-5579-101549BFF600}"/>
              </a:ext>
            </a:extLst>
          </p:cNvPr>
          <p:cNvSpPr/>
          <p:nvPr/>
        </p:nvSpPr>
        <p:spPr>
          <a:xfrm>
            <a:off x="15430860" y="4163997"/>
            <a:ext cx="2543694" cy="24705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Price and Promos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C925218-2684-16CE-438B-C3D1DCB5282F}"/>
              </a:ext>
            </a:extLst>
          </p:cNvPr>
          <p:cNvSpPr/>
          <p:nvPr/>
        </p:nvSpPr>
        <p:spPr>
          <a:xfrm>
            <a:off x="14287373" y="9305739"/>
            <a:ext cx="2543694" cy="24705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Seasonal trends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C3AA9EE-0C54-8CA0-6924-20A0FF065321}"/>
              </a:ext>
            </a:extLst>
          </p:cNvPr>
          <p:cNvSpPr/>
          <p:nvPr/>
        </p:nvSpPr>
        <p:spPr>
          <a:xfrm>
            <a:off x="6402136" y="9305739"/>
            <a:ext cx="2543694" cy="24705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External factors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6B548CC-2E22-60DC-04BE-1B9B3F2CA81D}"/>
              </a:ext>
            </a:extLst>
          </p:cNvPr>
          <p:cNvSpPr/>
          <p:nvPr/>
        </p:nvSpPr>
        <p:spPr>
          <a:xfrm>
            <a:off x="10262896" y="3302000"/>
            <a:ext cx="2543694" cy="247052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Competition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CB5465-597E-09FB-EC34-F298C2155B24}"/>
              </a:ext>
            </a:extLst>
          </p:cNvPr>
          <p:cNvSpPr/>
          <p:nvPr/>
        </p:nvSpPr>
        <p:spPr>
          <a:xfrm>
            <a:off x="10262896" y="7095939"/>
            <a:ext cx="2876204" cy="22057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useoSlab-300"/>
                <a:ea typeface="MuseoSlab-300"/>
                <a:cs typeface="MuseoSlab-300"/>
                <a:sym typeface="MuseoSlab-300"/>
              </a:rPr>
              <a:t>      MMM</a:t>
            </a:r>
          </a:p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useoSlab-300"/>
              <a:ea typeface="MuseoSlab-300"/>
              <a:cs typeface="MuseoSlab-300"/>
              <a:sym typeface="MuseoSlab-300"/>
            </a:endParaRPr>
          </a:p>
        </p:txBody>
      </p:sp>
    </p:spTree>
    <p:extLst>
      <p:ext uri="{BB962C8B-B14F-4D97-AF65-F5344CB8AC3E}">
        <p14:creationId xmlns:p14="http://schemas.microsoft.com/office/powerpoint/2010/main" val="31969706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2E5C-8799-A9E2-EC52-8EC77A2DC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50EB8-9F75-46C1-8279-BC270DD21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5384D7A1-6BF0-6FE1-1D72-5B41D3A9FC24}"/>
              </a:ext>
            </a:extLst>
          </p:cNvPr>
          <p:cNvSpPr/>
          <p:nvPr/>
        </p:nvSpPr>
        <p:spPr>
          <a:xfrm>
            <a:off x="7597833" y="4171454"/>
            <a:ext cx="6869085" cy="6984226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12700" tIns="12700" rIns="12700" bIns="127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ts val="5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useoSlab-300"/>
              <a:ea typeface="MuseoSlab-300"/>
              <a:cs typeface="MuseoSlab-300"/>
              <a:sym typeface="MuseoSlab-30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39DE22-60A4-C8C8-902D-3A5209407982}"/>
              </a:ext>
            </a:extLst>
          </p:cNvPr>
          <p:cNvCxnSpPr>
            <a:cxnSpLocks/>
          </p:cNvCxnSpPr>
          <p:nvPr/>
        </p:nvCxnSpPr>
        <p:spPr>
          <a:xfrm>
            <a:off x="8711738" y="9509760"/>
            <a:ext cx="1325048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124C6BB-4178-43BE-F514-ECCFFD119432}"/>
              </a:ext>
            </a:extLst>
          </p:cNvPr>
          <p:cNvSpPr/>
          <p:nvPr/>
        </p:nvSpPr>
        <p:spPr>
          <a:xfrm>
            <a:off x="9382253" y="10164358"/>
            <a:ext cx="3029997" cy="7532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Measure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80942-A429-352B-9EBA-95DB9BFBAE10}"/>
              </a:ext>
            </a:extLst>
          </p:cNvPr>
          <p:cNvSpPr/>
          <p:nvPr/>
        </p:nvSpPr>
        <p:spPr>
          <a:xfrm>
            <a:off x="9576680" y="8533789"/>
            <a:ext cx="2983510" cy="7532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Forecast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D22079-A531-A18D-4279-3C0566C438E5}"/>
              </a:ext>
            </a:extLst>
          </p:cNvPr>
          <p:cNvSpPr/>
          <p:nvPr/>
        </p:nvSpPr>
        <p:spPr>
          <a:xfrm>
            <a:off x="9435742" y="7042520"/>
            <a:ext cx="3265386" cy="7532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Optimize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5AA6B0-3CC3-A30D-55A7-A509BEE0247E}"/>
              </a:ext>
            </a:extLst>
          </p:cNvPr>
          <p:cNvCxnSpPr>
            <a:cxnSpLocks/>
          </p:cNvCxnSpPr>
          <p:nvPr/>
        </p:nvCxnSpPr>
        <p:spPr>
          <a:xfrm>
            <a:off x="9144000" y="8199120"/>
            <a:ext cx="374072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2C8F68-3CA5-3BE9-D469-87FA6925FF94}"/>
              </a:ext>
            </a:extLst>
          </p:cNvPr>
          <p:cNvSpPr/>
          <p:nvPr/>
        </p:nvSpPr>
        <p:spPr>
          <a:xfrm>
            <a:off x="14503772" y="10039205"/>
            <a:ext cx="7080786" cy="7532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Variable Impact, ROI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372C10-BCFC-9EF0-EB05-6669A9ABC0D5}"/>
              </a:ext>
            </a:extLst>
          </p:cNvPr>
          <p:cNvSpPr/>
          <p:nvPr/>
        </p:nvSpPr>
        <p:spPr>
          <a:xfrm>
            <a:off x="15143370" y="8447318"/>
            <a:ext cx="5801589" cy="7532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 of Visits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1BB7EF-A86C-FE8E-0307-B7721509F83E}"/>
              </a:ext>
            </a:extLst>
          </p:cNvPr>
          <p:cNvSpPr/>
          <p:nvPr/>
        </p:nvSpPr>
        <p:spPr>
          <a:xfrm>
            <a:off x="14756865" y="7028152"/>
            <a:ext cx="6147837" cy="7532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Budget</a:t>
            </a:r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Allocation</a:t>
            </a:r>
            <a:endParaRPr lang="en-US" sz="5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07FB40-D10F-659A-4AE7-24652B77E4D8}"/>
              </a:ext>
            </a:extLst>
          </p:cNvPr>
          <p:cNvCxnSpPr>
            <a:cxnSpLocks/>
          </p:cNvCxnSpPr>
          <p:nvPr/>
        </p:nvCxnSpPr>
        <p:spPr>
          <a:xfrm>
            <a:off x="12884727" y="8199120"/>
            <a:ext cx="907749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5065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D3D98-93F1-DC49-1F28-5DEA4623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BE71A-E317-0D79-F47F-8FB86E09C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9BF7F-3714-7AD6-758A-42C2E262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750" y="2286000"/>
            <a:ext cx="14214559" cy="10946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31748-93F0-5935-79BF-0F05A2C30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687" y="2286001"/>
            <a:ext cx="6685689" cy="1113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6227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A10C-C08F-EEEF-96A3-ACDC704C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9E068-0E4E-37F0-11FC-0495BCF82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E94BE-90A8-A8D8-3410-30FD2E93F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135872"/>
              </p:ext>
            </p:extLst>
          </p:nvPr>
        </p:nvGraphicFramePr>
        <p:xfrm>
          <a:off x="3921990" y="4283075"/>
          <a:ext cx="16976206" cy="76207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2904">
                  <a:extLst>
                    <a:ext uri="{9D8B030D-6E8A-4147-A177-3AD203B41FA5}">
                      <a16:colId xmlns:a16="http://schemas.microsoft.com/office/drawing/2014/main" val="209883562"/>
                    </a:ext>
                  </a:extLst>
                </a:gridCol>
                <a:gridCol w="2402610">
                  <a:extLst>
                    <a:ext uri="{9D8B030D-6E8A-4147-A177-3AD203B41FA5}">
                      <a16:colId xmlns:a16="http://schemas.microsoft.com/office/drawing/2014/main" val="2901314782"/>
                    </a:ext>
                  </a:extLst>
                </a:gridCol>
                <a:gridCol w="1579339">
                  <a:extLst>
                    <a:ext uri="{9D8B030D-6E8A-4147-A177-3AD203B41FA5}">
                      <a16:colId xmlns:a16="http://schemas.microsoft.com/office/drawing/2014/main" val="2892483822"/>
                    </a:ext>
                  </a:extLst>
                </a:gridCol>
                <a:gridCol w="2100184">
                  <a:extLst>
                    <a:ext uri="{9D8B030D-6E8A-4147-A177-3AD203B41FA5}">
                      <a16:colId xmlns:a16="http://schemas.microsoft.com/office/drawing/2014/main" val="2019717202"/>
                    </a:ext>
                  </a:extLst>
                </a:gridCol>
                <a:gridCol w="1088735">
                  <a:extLst>
                    <a:ext uri="{9D8B030D-6E8A-4147-A177-3AD203B41FA5}">
                      <a16:colId xmlns:a16="http://schemas.microsoft.com/office/drawing/2014/main" val="3405736184"/>
                    </a:ext>
                  </a:extLst>
                </a:gridCol>
                <a:gridCol w="1108897">
                  <a:extLst>
                    <a:ext uri="{9D8B030D-6E8A-4147-A177-3AD203B41FA5}">
                      <a16:colId xmlns:a16="http://schemas.microsoft.com/office/drawing/2014/main" val="3729409491"/>
                    </a:ext>
                  </a:extLst>
                </a:gridCol>
                <a:gridCol w="866956">
                  <a:extLst>
                    <a:ext uri="{9D8B030D-6E8A-4147-A177-3AD203B41FA5}">
                      <a16:colId xmlns:a16="http://schemas.microsoft.com/office/drawing/2014/main" val="3142930621"/>
                    </a:ext>
                  </a:extLst>
                </a:gridCol>
                <a:gridCol w="1209706">
                  <a:extLst>
                    <a:ext uri="{9D8B030D-6E8A-4147-A177-3AD203B41FA5}">
                      <a16:colId xmlns:a16="http://schemas.microsoft.com/office/drawing/2014/main" val="2809971517"/>
                    </a:ext>
                  </a:extLst>
                </a:gridCol>
                <a:gridCol w="1068573">
                  <a:extLst>
                    <a:ext uri="{9D8B030D-6E8A-4147-A177-3AD203B41FA5}">
                      <a16:colId xmlns:a16="http://schemas.microsoft.com/office/drawing/2014/main" val="678408956"/>
                    </a:ext>
                  </a:extLst>
                </a:gridCol>
                <a:gridCol w="1048411">
                  <a:extLst>
                    <a:ext uri="{9D8B030D-6E8A-4147-A177-3AD203B41FA5}">
                      <a16:colId xmlns:a16="http://schemas.microsoft.com/office/drawing/2014/main" val="4224306937"/>
                    </a:ext>
                  </a:extLst>
                </a:gridCol>
                <a:gridCol w="487243">
                  <a:extLst>
                    <a:ext uri="{9D8B030D-6E8A-4147-A177-3AD203B41FA5}">
                      <a16:colId xmlns:a16="http://schemas.microsoft.com/office/drawing/2014/main" val="4279854145"/>
                    </a:ext>
                  </a:extLst>
                </a:gridCol>
                <a:gridCol w="1696949">
                  <a:extLst>
                    <a:ext uri="{9D8B030D-6E8A-4147-A177-3AD203B41FA5}">
                      <a16:colId xmlns:a16="http://schemas.microsoft.com/office/drawing/2014/main" val="1392162976"/>
                    </a:ext>
                  </a:extLst>
                </a:gridCol>
                <a:gridCol w="1125699">
                  <a:extLst>
                    <a:ext uri="{9D8B030D-6E8A-4147-A177-3AD203B41FA5}">
                      <a16:colId xmlns:a16="http://schemas.microsoft.com/office/drawing/2014/main" val="983367271"/>
                    </a:ext>
                  </a:extLst>
                </a:gridCol>
              </a:tblGrid>
              <a:tr h="293106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Concert Date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Artist/Band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(announce date)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(on-sale date)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LIVE DATES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6089913"/>
                  </a:ext>
                </a:extLst>
              </a:tr>
              <a:tr h="2931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Digital OOH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Web Display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Social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Radio Donut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Paid Search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Pandora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Donuts Live Dates: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1336416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Jay Leno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12/29/2021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Not Applicable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2/28/2022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4373714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Slash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12/29/2021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1/31/2022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93818937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Tyler Henry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12/9/2021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1/31/2022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2510682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2-Apr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Daniel Tosh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31-Jan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4-Feb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2/14/2022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2/28/2022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92127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9-Apr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Michael Bolton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31-Jan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4-Feb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2/14/2022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2/28/2022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1343848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Mariachi Divas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3/30/2022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3/30/2022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3/29/2022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 Volume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556559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Thunder From Down Under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3/30/2022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3/29/2022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65582053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Lea Salonga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3/30/2022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3/29/2022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3/29/2022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767181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Jacksons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49198936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Culture Club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19-Apr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22-Apr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0515344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Chris Tucker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6221253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Clint Black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5096669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Drumline Live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5/31/2022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788889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5-Aug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Theresa Caputo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6/24/2022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#######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2544364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Theresa Caputo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10-Jun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75878455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27-Aug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70's Soul Jam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7/15/2022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7/20/2022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7/19/2022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7/25/2022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8426416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9-Sep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Beach Boys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22-Jul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7/29/2022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8/1/2022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0666206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1-Oct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Gary Valenciano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10-Aug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12-Aug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9/9/2022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9/12/2022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5323378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8-Oct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Amy Schumer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25-Mar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4/8/2022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4/11/2022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5/12/2022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05685288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29-Oct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Boxing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TBD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TBD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10/5/2022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10/2/2022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10/13/2022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9585823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5-Nov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14-Sep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16-Sep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9/19/2022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9/26/2022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10/3/2022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9/30/2022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9/23/2022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4633609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12-Nov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Wheel of Fortune Live!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20-May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6/21/2022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6/24/2022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6/24/2022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6/27/2022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7/1/2022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78094431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22-Jan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Tsai Chin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30-Nov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7-Dec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9063974"/>
                  </a:ext>
                </a:extLst>
              </a:tr>
              <a:tr h="293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28-Jan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Legends of Motown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7-Dec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14-Dec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3618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3177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2BCA-827C-2615-27F5-15419BF8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MEASURING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31C43-3895-959F-0371-7A914567B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787D8-8D37-16CA-C891-DCD4BC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53" y="3856642"/>
            <a:ext cx="22292076" cy="758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942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D693-CDCB-426C-F056-C3E365DDC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ON AD SPEND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E69F4-475F-61CD-D66C-F24A45184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A2E70-B7CD-EDB4-16C8-2768A60E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44" y="5227637"/>
            <a:ext cx="16771681" cy="38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8962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TRG V2 1">
      <a:dk1>
        <a:srgbClr val="000000"/>
      </a:dk1>
      <a:lt1>
        <a:srgbClr val="FFFFFF"/>
      </a:lt1>
      <a:dk2>
        <a:srgbClr val="000000"/>
      </a:dk2>
      <a:lt2>
        <a:srgbClr val="D5D5D5"/>
      </a:lt2>
      <a:accent1>
        <a:srgbClr val="09F7D8"/>
      </a:accent1>
      <a:accent2>
        <a:srgbClr val="21FA01"/>
      </a:accent2>
      <a:accent3>
        <a:srgbClr val="FEC700"/>
      </a:accent3>
      <a:accent4>
        <a:srgbClr val="FF8700"/>
      </a:accent4>
      <a:accent5>
        <a:srgbClr val="FE00CB"/>
      </a:accent5>
      <a:accent6>
        <a:srgbClr val="9900FF"/>
      </a:accent6>
      <a:hlink>
        <a:srgbClr val="0000FF"/>
      </a:hlink>
      <a:folHlink>
        <a:srgbClr val="FF00FF"/>
      </a:folHlink>
    </a:clrScheme>
    <a:fontScheme name="White">
      <a:majorFont>
        <a:latin typeface="MuseoSans-700"/>
        <a:ea typeface="MuseoSans-700"/>
        <a:cs typeface="MuseoSans-700"/>
      </a:majorFont>
      <a:minorFont>
        <a:latin typeface="MuseoSans-700"/>
        <a:ea typeface="MuseoSans-700"/>
        <a:cs typeface="MuseoSans-700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700" tIns="12700" rIns="12700" bIns="127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ts val="5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useoSlab-300"/>
            <a:ea typeface="MuseoSlab-300"/>
            <a:cs typeface="MuseoSlab-300"/>
            <a:sym typeface="MuseoSlab-3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700" tIns="12700" rIns="12700" bIns="127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ts val="5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useoSlab-300"/>
            <a:ea typeface="MuseoSlab-300"/>
            <a:cs typeface="MuseoSlab-300"/>
            <a:sym typeface="MuseoSlab-3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TRG template V2" id="{E629838B-67E5-4328-984C-3EF5CD406572}" vid="{1AF68AF5-3A18-4D88-AFC6-52DD06088D5E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73FCD6"/>
      </a:accent1>
      <a:accent2>
        <a:srgbClr val="00FA92"/>
      </a:accent2>
      <a:accent3>
        <a:srgbClr val="FFD479"/>
      </a:accent3>
      <a:accent4>
        <a:srgbClr val="FFA12C"/>
      </a:accent4>
      <a:accent5>
        <a:srgbClr val="FF85FF"/>
      </a:accent5>
      <a:accent6>
        <a:srgbClr val="D783FF"/>
      </a:accent6>
      <a:hlink>
        <a:srgbClr val="0000FF"/>
      </a:hlink>
      <a:folHlink>
        <a:srgbClr val="FF00FF"/>
      </a:folHlink>
    </a:clrScheme>
    <a:fontScheme name="White">
      <a:majorFont>
        <a:latin typeface="MuseoSans-700"/>
        <a:ea typeface="MuseoSans-700"/>
        <a:cs typeface="MuseoSans-700"/>
      </a:majorFont>
      <a:minorFont>
        <a:latin typeface="MuseoSans-700"/>
        <a:ea typeface="MuseoSans-700"/>
        <a:cs typeface="MuseoSans-700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700" tIns="12700" rIns="12700" bIns="127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ts val="5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useoSlab-300"/>
            <a:ea typeface="MuseoSlab-300"/>
            <a:cs typeface="MuseoSlab-300"/>
            <a:sym typeface="MuseoSlab-3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700" tIns="12700" rIns="12700" bIns="127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ts val="5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MuseoSlab-300"/>
            <a:ea typeface="MuseoSlab-300"/>
            <a:cs typeface="MuseoSlab-300"/>
            <a:sym typeface="MuseoSlab-3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TRG template V2</Template>
  <TotalTime>2832</TotalTime>
  <Words>504</Words>
  <Application>Microsoft Office PowerPoint</Application>
  <PresentationFormat>Custom</PresentationFormat>
  <Paragraphs>297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Calibri</vt:lpstr>
      <vt:lpstr>Museo Sans 500</vt:lpstr>
      <vt:lpstr>MuseoSans-700</vt:lpstr>
      <vt:lpstr>Museo Sans 300</vt:lpstr>
      <vt:lpstr>MuseoSlab-100</vt:lpstr>
      <vt:lpstr>MuseoSlab-300</vt:lpstr>
      <vt:lpstr>MuseoSans-500Italic</vt:lpstr>
      <vt:lpstr>White</vt:lpstr>
      <vt:lpstr>CACHE CREEK MMM</vt:lpstr>
      <vt:lpstr>IDEA OF MMM</vt:lpstr>
      <vt:lpstr>WHAT IS MMM</vt:lpstr>
      <vt:lpstr>PowerPoint Presentation</vt:lpstr>
      <vt:lpstr>THE PROCESS</vt:lpstr>
      <vt:lpstr>data</vt:lpstr>
      <vt:lpstr>EVENT LIST</vt:lpstr>
      <vt:lpstr>CLEANING AND MEASURING </vt:lpstr>
      <vt:lpstr>RETURN ON AD SPEND </vt:lpstr>
      <vt:lpstr>Events</vt:lpstr>
      <vt:lpstr>Total Transactions</vt:lpstr>
      <vt:lpstr>Total visits</vt:lpstr>
      <vt:lpstr>Visits from sacramento </vt:lpstr>
      <vt:lpstr>VISIts from san Francisco </vt:lpstr>
      <vt:lpstr>PowerPoint Presentation</vt:lpstr>
      <vt:lpstr>Visits from SF and Sacramento</vt:lpstr>
      <vt:lpstr>POPULATION DATA</vt:lpstr>
      <vt:lpstr>Total Visits  by Channel</vt:lpstr>
      <vt:lpstr>Forecasted visits</vt:lpstr>
      <vt:lpstr>ADSTOCK</vt:lpstr>
      <vt:lpstr>ADSTOCK PREDICTIONS</vt:lpstr>
      <vt:lpstr>MODELLING RESULTS </vt:lpstr>
      <vt:lpstr>PowerPoint Presentation</vt:lpstr>
      <vt:lpstr>PowerPoint Presentation</vt:lpstr>
      <vt:lpstr>CAUSE FOR LOW R-squares</vt:lpstr>
      <vt:lpstr>OPTIMIZATION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 CREEK MMM</dc:title>
  <dc:creator>Rohan Kalyanshettar</dc:creator>
  <cp:lastModifiedBy>Rohan Kalyanshettar</cp:lastModifiedBy>
  <cp:revision>1</cp:revision>
  <dcterms:created xsi:type="dcterms:W3CDTF">2024-01-04T16:40:11Z</dcterms:created>
  <dcterms:modified xsi:type="dcterms:W3CDTF">2024-01-30T19:03:06Z</dcterms:modified>
</cp:coreProperties>
</file>